
<file path=[Content_Types].xml><?xml version="1.0" encoding="utf-8"?>
<Types xmlns="http://schemas.openxmlformats.org/package/2006/content-types">
  <Override PartName="/ppt/slides/slide6.xml" ContentType="application/vnd.openxmlformats-officedocument.presentationml.slide+xml"/>
  <Override PartName="/ppt/slides/slide29.xml" ContentType="application/vnd.openxmlformats-officedocument.presentationml.slide+xml"/>
  <Override PartName="/ppt/slides/slide38.xml" ContentType="application/vnd.openxmlformats-officedocument.presentationml.slide+xml"/>
  <Override PartName="/ppt/slideMasters/slideMaster1.xml" ContentType="application/vnd.openxmlformats-officedocument.presentationml.slideMaster+xml"/>
  <Override PartName="/ppt/slides/slide4.xml" ContentType="application/vnd.openxmlformats-officedocument.presentationml.slide+xml"/>
  <Override PartName="/ppt/slides/slide18.xml" ContentType="application/vnd.openxmlformats-officedocument.presentationml.slide+xml"/>
  <Override PartName="/ppt/slides/slide27.xml" ContentType="application/vnd.openxmlformats-officedocument.presentationml.slide+xml"/>
  <Override PartName="/ppt/slides/slide36.xml" ContentType="application/vnd.openxmlformats-officedocument.presentationml.slide+xml"/>
  <Override PartName="/ppt/slideLayouts/slideLayout4.xml" ContentType="application/vnd.openxmlformats-officedocument.presentationml.slideLayout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theme/theme1.xml" ContentType="application/vnd.openxmlformats-officedocument.theme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Default Extension="jpeg" ContentType="image/jpe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notesMasters/notesMaster1.xml" ContentType="application/vnd.openxmlformats-officedocument.presentationml.notesMaster+xml"/>
  <Override PartName="/ppt/slideLayouts/slideLayout1.xml" ContentType="application/vnd.openxmlformats-officedocument.presentationml.slideLayout+xml"/>
  <Override PartName="/docProps/app.xml" ContentType="application/vnd.openxmlformats-officedocument.extended-properties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30.xml" ContentType="application/vnd.openxmlformats-officedocument.presentationml.slide+xml"/>
  <Override PartName="/ppt/slides/slide40.xml" ContentType="application/vnd.openxmlformats-officedocument.presentationml.slide+xml"/>
  <Override PartName="/ppt/tableStyles.xml" ContentType="application/vnd.openxmlformats-officedocument.presentationml.tableStyles+xml"/>
  <Override PartName="/docProps/custom.xml" ContentType="application/vnd.openxmlformats-officedocument.custom-properties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viewProps.xml" ContentType="application/vnd.openxmlformats-officedocument.presentationml.viewProps+xml"/>
  <Override PartName="/docProps/core.xml" ContentType="application/vnd.openxmlformats-package.core-properties+xml"/>
  <Override PartName="/ppt/slides/slide5.xml" ContentType="application/vnd.openxmlformats-officedocument.presentationml.slide+xml"/>
  <Override PartName="/ppt/slides/slide19.xml" ContentType="application/vnd.openxmlformats-officedocument.presentationml.slide+xml"/>
  <Override PartName="/ppt/slides/slide28.xml" ContentType="application/vnd.openxmlformats-officedocument.presentationml.slide+xml"/>
  <Override PartName="/ppt/slides/slide39.xml" ContentType="application/vnd.openxmlformats-officedocument.presentationml.slide+xml"/>
  <Default Extension="png" ContentType="image/png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6.xml" ContentType="application/vnd.openxmlformats-officedocument.presentationml.slide+xml"/>
  <Override PartName="/ppt/slides/slide37.xml" ContentType="application/vnd.openxmlformats-officedocument.presentationml.slide+xml"/>
  <Override PartName="/ppt/presProps.xml" ContentType="application/vnd.openxmlformats-officedocument.presentationml.presProps+xml"/>
  <Override PartName="/ppt/slideLayouts/slideLayout5.xml" ContentType="application/vnd.openxmlformats-officedocument.presentationml.slideLayout+xml"/>
  <Override PartName="/ppt/theme/theme2.xml" ContentType="application/vnd.openxmlformats-officedocument.theme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>
  <p:sldMasterIdLst>
    <p:sldMasterId id="2147483648" r:id="rId1"/>
  </p:sldMasterIdLst>
  <p:notesMasterIdLst>
    <p:notesMasterId r:id="rId42"/>
  </p:notesMasterIdLst>
  <p:sldIdLst>
    <p:sldId id="256" r:id="rId2"/>
    <p:sldId id="257" r:id="rId3"/>
    <p:sldId id="258" r:id="rId4"/>
    <p:sldId id="259" r:id="rId5"/>
    <p:sldId id="260" r:id="rId6"/>
    <p:sldId id="261" r:id="rId7"/>
    <p:sldId id="262" r:id="rId8"/>
    <p:sldId id="263" r:id="rId9"/>
    <p:sldId id="264" r:id="rId10"/>
    <p:sldId id="265" r:id="rId11"/>
    <p:sldId id="266" r:id="rId12"/>
    <p:sldId id="267" r:id="rId13"/>
    <p:sldId id="268" r:id="rId14"/>
    <p:sldId id="269" r:id="rId15"/>
    <p:sldId id="270" r:id="rId16"/>
    <p:sldId id="271" r:id="rId17"/>
    <p:sldId id="272" r:id="rId18"/>
    <p:sldId id="273" r:id="rId19"/>
    <p:sldId id="274" r:id="rId20"/>
    <p:sldId id="275" r:id="rId21"/>
    <p:sldId id="276" r:id="rId22"/>
    <p:sldId id="277" r:id="rId23"/>
    <p:sldId id="278" r:id="rId24"/>
    <p:sldId id="279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91" r:id="rId37"/>
    <p:sldId id="292" r:id="rId38"/>
    <p:sldId id="293" r:id="rId39"/>
    <p:sldId id="294" r:id="rId40"/>
    <p:sldId id="295" r:id="rId41"/>
  </p:sldIdLst>
  <p:sldSz cx="7924800" cy="11055350"/>
  <p:notesSz cx="7924800" cy="1105535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/>
</file>

<file path=ppt/tableStyles.xml><?xml version="1.0" encoding="utf-8"?>
<a:tblStyleLst xmlns:a="http://schemas.openxmlformats.org/drawingml/2006/main" def="{5C22544A-7EE6-4342-B048-85BDC9FD1C3A}">
  <a:tblStyle styleId="{2D5ABB26-0587-4C30-8999-92F81FD0307C}" styleName="No Style, No Grid">
    <a:wholeTbl>
      <a:tcTxStyle>
        <a:fontRef idx="minor">
          <a:scrgbClr r="0" g="0" b="0"/>
        </a:fontRef>
        <a:schemeClr val="tx1"/>
      </a:tcTxStyle>
      <a:tcStyle>
        <a:tcBdr>
          <a:left>
            <a:ln>
              <a:noFill/>
            </a:ln>
          </a:left>
          <a:right>
            <a:ln>
              <a:noFill/>
            </a:ln>
          </a:right>
          <a:top>
            <a:ln>
              <a:noFill/>
            </a:ln>
          </a:top>
          <a:bottom>
            <a:ln>
              <a:noFill/>
            </a:ln>
          </a:bottom>
          <a:insideH>
            <a:ln>
              <a:noFill/>
            </a:ln>
          </a:insideH>
          <a:insideV>
            <a:ln>
              <a:noFill/>
            </a:ln>
          </a:insideV>
        </a:tcBdr>
        <a:fill>
          <a:noFill/>
        </a:fill>
      </a:tcStyle>
    </a:wholeTb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 showOutlineIcons="0">
    <p:restoredLeft sz="15620"/>
    <p:restoredTop sz="94660"/>
  </p:normalViewPr>
  <p:slideViewPr>
    <p:cSldViewPr>
      <p:cViewPr varScale="1">
        <p:scale>
          <a:sx n="42" d="100"/>
          <a:sy n="42" d="100"/>
        </p:scale>
        <p:origin x="-2358" y="-108"/>
      </p:cViewPr>
      <p:guideLst>
        <p:guide orient="horz" pos="2880"/>
        <p:guide pos="2160"/>
      </p:guideLst>
    </p:cSldViewPr>
  </p:slideViewPr>
  <p:notesTextViewPr>
    <p:cViewPr>
      <p:scale>
        <a:sx n="100" d="100"/>
        <a:sy n="100" d="100"/>
      </p:scale>
      <p:origin x="0" y="0"/>
    </p:cViewPr>
  </p:notesTextViewPr>
  <p:gridSpacing cx="78028800" cy="780288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slide" Target="slides/slide12.xml"/><Relationship Id="rId18" Type="http://schemas.openxmlformats.org/officeDocument/2006/relationships/slide" Target="slides/slide17.xml"/><Relationship Id="rId26" Type="http://schemas.openxmlformats.org/officeDocument/2006/relationships/slide" Target="slides/slide25.xml"/><Relationship Id="rId39" Type="http://schemas.openxmlformats.org/officeDocument/2006/relationships/slide" Target="slides/slide38.xml"/><Relationship Id="rId3" Type="http://schemas.openxmlformats.org/officeDocument/2006/relationships/slide" Target="slides/slide2.xml"/><Relationship Id="rId21" Type="http://schemas.openxmlformats.org/officeDocument/2006/relationships/slide" Target="slides/slide20.xml"/><Relationship Id="rId34" Type="http://schemas.openxmlformats.org/officeDocument/2006/relationships/slide" Target="slides/slide33.xml"/><Relationship Id="rId42" Type="http://schemas.openxmlformats.org/officeDocument/2006/relationships/notesMaster" Target="notesMasters/notesMaster1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slide" Target="slides/slide16.xml"/><Relationship Id="rId25" Type="http://schemas.openxmlformats.org/officeDocument/2006/relationships/slide" Target="slides/slide24.xml"/><Relationship Id="rId33" Type="http://schemas.openxmlformats.org/officeDocument/2006/relationships/slide" Target="slides/slide32.xml"/><Relationship Id="rId38" Type="http://schemas.openxmlformats.org/officeDocument/2006/relationships/slide" Target="slides/slide37.xml"/><Relationship Id="rId46" Type="http://schemas.openxmlformats.org/officeDocument/2006/relationships/tableStyles" Target="tableStyles.xml"/><Relationship Id="rId2" Type="http://schemas.openxmlformats.org/officeDocument/2006/relationships/slide" Target="slides/slide1.xml"/><Relationship Id="rId16" Type="http://schemas.openxmlformats.org/officeDocument/2006/relationships/slide" Target="slides/slide15.xml"/><Relationship Id="rId20" Type="http://schemas.openxmlformats.org/officeDocument/2006/relationships/slide" Target="slides/slide19.xml"/><Relationship Id="rId29" Type="http://schemas.openxmlformats.org/officeDocument/2006/relationships/slide" Target="slides/slide28.xml"/><Relationship Id="rId41" Type="http://schemas.openxmlformats.org/officeDocument/2006/relationships/slide" Target="slides/slide40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slide" Target="slides/slide23.xml"/><Relationship Id="rId32" Type="http://schemas.openxmlformats.org/officeDocument/2006/relationships/slide" Target="slides/slide31.xml"/><Relationship Id="rId37" Type="http://schemas.openxmlformats.org/officeDocument/2006/relationships/slide" Target="slides/slide36.xml"/><Relationship Id="rId40" Type="http://schemas.openxmlformats.org/officeDocument/2006/relationships/slide" Target="slides/slide39.xml"/><Relationship Id="rId45" Type="http://schemas.openxmlformats.org/officeDocument/2006/relationships/theme" Target="theme/theme1.xml"/><Relationship Id="rId5" Type="http://schemas.openxmlformats.org/officeDocument/2006/relationships/slide" Target="slides/slide4.xml"/><Relationship Id="rId15" Type="http://schemas.openxmlformats.org/officeDocument/2006/relationships/slide" Target="slides/slide14.xml"/><Relationship Id="rId23" Type="http://schemas.openxmlformats.org/officeDocument/2006/relationships/slide" Target="slides/slide22.xml"/><Relationship Id="rId28" Type="http://schemas.openxmlformats.org/officeDocument/2006/relationships/slide" Target="slides/slide27.xml"/><Relationship Id="rId36" Type="http://schemas.openxmlformats.org/officeDocument/2006/relationships/slide" Target="slides/slide35.xml"/><Relationship Id="rId10" Type="http://schemas.openxmlformats.org/officeDocument/2006/relationships/slide" Target="slides/slide9.xml"/><Relationship Id="rId19" Type="http://schemas.openxmlformats.org/officeDocument/2006/relationships/slide" Target="slides/slide18.xml"/><Relationship Id="rId31" Type="http://schemas.openxmlformats.org/officeDocument/2006/relationships/slide" Target="slides/slide30.xml"/><Relationship Id="rId44" Type="http://schemas.openxmlformats.org/officeDocument/2006/relationships/viewProps" Target="view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slide" Target="slides/slide13.xml"/><Relationship Id="rId22" Type="http://schemas.openxmlformats.org/officeDocument/2006/relationships/slide" Target="slides/slide21.xml"/><Relationship Id="rId27" Type="http://schemas.openxmlformats.org/officeDocument/2006/relationships/slide" Target="slides/slide26.xml"/><Relationship Id="rId30" Type="http://schemas.openxmlformats.org/officeDocument/2006/relationships/slide" Target="slides/slide29.xml"/><Relationship Id="rId35" Type="http://schemas.openxmlformats.org/officeDocument/2006/relationships/slide" Target="slides/slide34.xml"/><Relationship Id="rId43" Type="http://schemas.openxmlformats.org/officeDocument/2006/relationships/presProps" Target="presProps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3433763" cy="5524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4489450" y="0"/>
            <a:ext cx="3433763" cy="552450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EBAB21F3-5510-4D0E-A527-839DAD437106}" type="datetimeFigureOut">
              <a:rPr lang="en-US" smtClean="0"/>
              <a:pPr/>
              <a:t>9/26/2021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2476500" y="828675"/>
            <a:ext cx="2971800" cy="414655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792163" y="5251450"/>
            <a:ext cx="6340475" cy="4975225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Click to 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10501313"/>
            <a:ext cx="3433763" cy="5524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4489450" y="10501313"/>
            <a:ext cx="3433763" cy="552450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9F1082AD-7D71-43F4-AED7-90EAC9AC02AD}" type="slidenum">
              <a:rPr lang="en-US" smtClean="0"/>
              <a:pPr/>
              <a:t>‹#›</a:t>
            </a:fld>
            <a:endParaRPr lang="en-US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image" Target="../media/image1.png"/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ctrTitle"/>
          </p:nvPr>
        </p:nvSpPr>
        <p:spPr>
          <a:xfrm>
            <a:off x="594360" y="3427158"/>
            <a:ext cx="6736080" cy="232162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subTitle" idx="4"/>
          </p:nvPr>
        </p:nvSpPr>
        <p:spPr>
          <a:xfrm>
            <a:off x="1188720" y="6190996"/>
            <a:ext cx="5547360" cy="276383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6BA2578-0313-47DC-99D2-347A7F5C194D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and Content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300" b="1" i="0">
                <a:solidFill>
                  <a:srgbClr val="515669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/>
        <p:txBody>
          <a:bodyPr lIns="0" tIns="0" rIns="0" bIns="0"/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737DBFD-8859-43EB-95D4-43576CDE1D33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300" b="1" i="0">
                <a:solidFill>
                  <a:srgbClr val="515669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sz="half" idx="2"/>
          </p:nvPr>
        </p:nvSpPr>
        <p:spPr>
          <a:xfrm>
            <a:off x="396240" y="2542730"/>
            <a:ext cx="3447288" cy="72965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sz="half" idx="3"/>
          </p:nvPr>
        </p:nvSpPr>
        <p:spPr>
          <a:xfrm>
            <a:off x="4081272" y="2542730"/>
            <a:ext cx="3447288" cy="7296531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/>
            </a:lvl1pPr>
          </a:lstStyle>
          <a:p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6" name="Holder 6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9BBC924-936E-43DE-A9D4-41F694AE91E3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7" name="Holder 7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Sp="0" type="obj" preserve="1">
  <p:cSld name="Title Only"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" name="bg object 16"/>
          <p:cNvSpPr/>
          <p:nvPr/>
        </p:nvSpPr>
        <p:spPr>
          <a:xfrm>
            <a:off x="12" y="38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86" y="0"/>
                </a:moveTo>
                <a:lnTo>
                  <a:pt x="0" y="0"/>
                </a:lnTo>
                <a:lnTo>
                  <a:pt x="0" y="11051959"/>
                </a:lnTo>
                <a:lnTo>
                  <a:pt x="7919986" y="11051959"/>
                </a:lnTo>
                <a:lnTo>
                  <a:pt x="7919986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17" name="bg object 17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70437" y="0"/>
            <a:ext cx="7862261" cy="11071536"/>
          </a:xfrm>
          <a:prstGeom prst="rect">
            <a:avLst/>
          </a:prstGeom>
        </p:spPr>
      </p:pic>
      <p:pic>
        <p:nvPicPr>
          <p:cNvPr id="18" name="bg object 18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917052" y="4757851"/>
            <a:ext cx="4203192" cy="1597152"/>
          </a:xfrm>
          <a:prstGeom prst="rect">
            <a:avLst/>
          </a:prstGeom>
        </p:spPr>
      </p:pic>
      <p:sp>
        <p:nvSpPr>
          <p:cNvPr id="2" name="Holder 2"/>
          <p:cNvSpPr>
            <a:spLocks noGrp="1"/>
          </p:cNvSpPr>
          <p:nvPr>
            <p:ph type="title"/>
          </p:nvPr>
        </p:nvSpPr>
        <p:spPr/>
        <p:txBody>
          <a:bodyPr lIns="0" tIns="0" rIns="0" bIns="0"/>
          <a:lstStyle>
            <a:lvl1pPr>
              <a:defRPr sz="4300" b="1" i="0">
                <a:solidFill>
                  <a:srgbClr val="515669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42330528-50CF-4C82-A621-845E0316F231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5" name="Holder 5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ftr" sz="quarter" idx="5"/>
          </p:nvPr>
        </p:nvSpPr>
        <p:spPr/>
        <p:txBody>
          <a:bodyPr lIns="0" tIns="0" rIns="0" bIns="0"/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dt" sz="half" idx="6"/>
          </p:nvPr>
        </p:nvSpPr>
        <p:spPr/>
        <p:txBody>
          <a:bodyPr lIns="0" tIns="0" rIns="0" bIns="0"/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23CDE0C7-4125-4073-A7CC-9D3DCC26648D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4" name="Holder 4"/>
          <p:cNvSpPr>
            <a:spLocks noGrp="1"/>
          </p:cNvSpPr>
          <p:nvPr>
            <p:ph type="sldNum" sz="quarter" idx="7"/>
          </p:nvPr>
        </p:nvSpPr>
        <p:spPr/>
        <p:txBody>
          <a:bodyPr lIns="0" tIns="0" rIns="0" bIns="0"/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slideLayout" Target="../slideLayouts/slideLayout3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theme" Target="../theme/theme1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bg1"/>
        </a:soli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older 2"/>
          <p:cNvSpPr>
            <a:spLocks noGrp="1"/>
          </p:cNvSpPr>
          <p:nvPr>
            <p:ph type="title"/>
          </p:nvPr>
        </p:nvSpPr>
        <p:spPr>
          <a:xfrm>
            <a:off x="3618560" y="4058503"/>
            <a:ext cx="812164" cy="68135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sz="4300" b="1" i="0">
                <a:solidFill>
                  <a:srgbClr val="515669"/>
                </a:solidFill>
                <a:latin typeface="Arial"/>
                <a:cs typeface="Arial"/>
              </a:defRPr>
            </a:lvl1pPr>
          </a:lstStyle>
          <a:p>
            <a:endParaRPr/>
          </a:p>
        </p:txBody>
      </p:sp>
      <p:sp>
        <p:nvSpPr>
          <p:cNvPr id="3" name="Holder 3"/>
          <p:cNvSpPr>
            <a:spLocks noGrp="1"/>
          </p:cNvSpPr>
          <p:nvPr>
            <p:ph type="body" idx="1"/>
          </p:nvPr>
        </p:nvSpPr>
        <p:spPr>
          <a:xfrm>
            <a:off x="656780" y="3160369"/>
            <a:ext cx="6611239" cy="460438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>
              <a:defRPr b="0" i="0">
                <a:solidFill>
                  <a:schemeClr val="tx1"/>
                </a:solidFill>
              </a:defRPr>
            </a:lvl1pPr>
          </a:lstStyle>
          <a:p>
            <a:endParaRPr/>
          </a:p>
        </p:txBody>
      </p:sp>
      <p:sp>
        <p:nvSpPr>
          <p:cNvPr id="4" name="Holder 4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5527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ct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r>
              <a:rPr lang="en-US" smtClean="0"/>
              <a:t>www.incomesathi.com</a:t>
            </a:r>
            <a:endParaRPr/>
          </a:p>
        </p:txBody>
      </p:sp>
      <p:sp>
        <p:nvSpPr>
          <p:cNvPr id="5" name="Holder 5"/>
          <p:cNvSpPr>
            <a:spLocks noGrp="1"/>
          </p:cNvSpPr>
          <p:nvPr>
            <p:ph type="dt" sz="half" idx="6"/>
          </p:nvPr>
        </p:nvSpPr>
        <p:spPr>
          <a:xfrm>
            <a:off x="396240" y="10281476"/>
            <a:ext cx="1822704" cy="5527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l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5E6515D7-F79C-46BB-B24B-59144297BB8C}" type="datetime1">
              <a:rPr lang="en-US" smtClean="0"/>
              <a:pPr/>
              <a:t>9/26/2021</a:t>
            </a:fld>
            <a:endParaRPr lang="en-US"/>
          </a:p>
        </p:txBody>
      </p:sp>
      <p:sp>
        <p:nvSpPr>
          <p:cNvPr id="6" name="Holder 6"/>
          <p:cNvSpPr>
            <a:spLocks noGrp="1"/>
          </p:cNvSpPr>
          <p:nvPr>
            <p:ph type="sldNum" sz="quarter" idx="7"/>
          </p:nvPr>
        </p:nvSpPr>
        <p:spPr>
          <a:xfrm>
            <a:off x="5705856" y="10281476"/>
            <a:ext cx="1822704" cy="55276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algn="r">
              <a:defRPr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B6F15528-21DE-4FAA-801E-634DDDAF4B2B}" type="slidenum">
              <a:rPr/>
              <a:pPr/>
              <a:t>‹#›</a:t>
            </a:fld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</p:sldLayoutIdLst>
  <p:hf sldNum="0" hdr="0" dt="0"/>
  <p:txStyles>
    <p:titleStyle>
      <a:lvl1pPr>
        <a:defRPr>
          <a:latin typeface="+mj-lt"/>
          <a:ea typeface="+mj-ea"/>
          <a:cs typeface="+mj-cs"/>
        </a:defRPr>
      </a:lvl1pPr>
    </p:titleStyle>
    <p:body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bodyStyle>
    <p:otherStyle>
      <a:lvl1pPr marL="0">
        <a:defRPr>
          <a:latin typeface="+mn-lt"/>
          <a:ea typeface="+mn-ea"/>
          <a:cs typeface="+mn-cs"/>
        </a:defRPr>
      </a:lvl1pPr>
      <a:lvl2pPr marL="457200">
        <a:defRPr>
          <a:latin typeface="+mn-lt"/>
          <a:ea typeface="+mn-ea"/>
          <a:cs typeface="+mn-cs"/>
        </a:defRPr>
      </a:lvl2pPr>
      <a:lvl3pPr marL="914400">
        <a:defRPr>
          <a:latin typeface="+mn-lt"/>
          <a:ea typeface="+mn-ea"/>
          <a:cs typeface="+mn-cs"/>
        </a:defRPr>
      </a:lvl3pPr>
      <a:lvl4pPr marL="1371600">
        <a:defRPr>
          <a:latin typeface="+mn-lt"/>
          <a:ea typeface="+mn-ea"/>
          <a:cs typeface="+mn-cs"/>
        </a:defRPr>
      </a:lvl4pPr>
      <a:lvl5pPr marL="1828800">
        <a:defRPr>
          <a:latin typeface="+mn-lt"/>
          <a:ea typeface="+mn-ea"/>
          <a:cs typeface="+mn-cs"/>
        </a:defRPr>
      </a:lvl5pPr>
      <a:lvl6pPr marL="2286000">
        <a:defRPr>
          <a:latin typeface="+mn-lt"/>
          <a:ea typeface="+mn-ea"/>
          <a:cs typeface="+mn-cs"/>
        </a:defRPr>
      </a:lvl6pPr>
      <a:lvl7pPr marL="2743200">
        <a:defRPr>
          <a:latin typeface="+mn-lt"/>
          <a:ea typeface="+mn-ea"/>
          <a:cs typeface="+mn-cs"/>
        </a:defRPr>
      </a:lvl7pPr>
      <a:lvl8pPr marL="3200400">
        <a:defRPr>
          <a:latin typeface="+mn-lt"/>
          <a:ea typeface="+mn-ea"/>
          <a:cs typeface="+mn-cs"/>
        </a:defRPr>
      </a:lvl8pPr>
      <a:lvl9pPr marL="3657600">
        <a:defRPr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4.xm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7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8.png"/></Relationships>
</file>

<file path=ppt/slides/_rels/slide11.xml.rels><?xml version="1.0" encoding="UTF-8" standalone="yes"?>
<Relationships xmlns="http://schemas.openxmlformats.org/package/2006/relationships"><Relationship Id="rId3" Type="http://schemas.openxmlformats.org/officeDocument/2006/relationships/image" Target="../media/image59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0.pn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62.png"/><Relationship Id="rId2" Type="http://schemas.openxmlformats.org/officeDocument/2006/relationships/image" Target="../media/image61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3.png"/></Relationships>
</file>

<file path=ppt/slides/_rels/slide1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image" Target="../media/image64.png"/><Relationship Id="rId1" Type="http://schemas.openxmlformats.org/officeDocument/2006/relationships/slideLayout" Target="../slideLayouts/slideLayout2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67.png"/><Relationship Id="rId2" Type="http://schemas.openxmlformats.org/officeDocument/2006/relationships/image" Target="../media/image66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69.png"/><Relationship Id="rId4" Type="http://schemas.openxmlformats.org/officeDocument/2006/relationships/image" Target="../media/image68.pn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71.png"/><Relationship Id="rId2" Type="http://schemas.openxmlformats.org/officeDocument/2006/relationships/image" Target="../media/image70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8.png"/></Relationships>
</file>

<file path=ppt/slides/_rels/slide16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image" Target="../media/image72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4.png"/><Relationship Id="rId4" Type="http://schemas.openxmlformats.org/officeDocument/2006/relationships/image" Target="../media/image68.png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6.png"/><Relationship Id="rId2" Type="http://schemas.openxmlformats.org/officeDocument/2006/relationships/image" Target="../media/image75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8.png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78.png"/><Relationship Id="rId2" Type="http://schemas.openxmlformats.org/officeDocument/2006/relationships/image" Target="../media/image77.jpeg"/><Relationship Id="rId1" Type="http://schemas.openxmlformats.org/officeDocument/2006/relationships/slideLayout" Target="../slideLayouts/slideLayout5.xml"/><Relationship Id="rId5" Type="http://schemas.openxmlformats.org/officeDocument/2006/relationships/image" Target="../media/image79.png"/><Relationship Id="rId4" Type="http://schemas.openxmlformats.org/officeDocument/2006/relationships/image" Target="../media/image68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0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8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3.jpe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7.png"/><Relationship Id="rId5" Type="http://schemas.openxmlformats.org/officeDocument/2006/relationships/image" Target="../media/image6.png"/><Relationship Id="rId4" Type="http://schemas.openxmlformats.org/officeDocument/2006/relationships/image" Target="../media/image5.jpeg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83.jpeg"/><Relationship Id="rId2" Type="http://schemas.openxmlformats.org/officeDocument/2006/relationships/image" Target="../media/image82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68.png"/></Relationships>
</file>

<file path=ppt/slides/_rels/slide21.xml.rels><?xml version="1.0" encoding="UTF-8" standalone="yes"?>
<Relationships xmlns="http://schemas.openxmlformats.org/package/2006/relationships"><Relationship Id="rId3" Type="http://schemas.openxmlformats.org/officeDocument/2006/relationships/image" Target="../media/image81.png"/><Relationship Id="rId2" Type="http://schemas.openxmlformats.org/officeDocument/2006/relationships/image" Target="../media/image84.jpeg"/><Relationship Id="rId1" Type="http://schemas.openxmlformats.org/officeDocument/2006/relationships/slideLayout" Target="../slideLayouts/slideLayout5.xm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86.jpeg"/><Relationship Id="rId2" Type="http://schemas.openxmlformats.org/officeDocument/2006/relationships/image" Target="../media/image85.png"/><Relationship Id="rId1" Type="http://schemas.openxmlformats.org/officeDocument/2006/relationships/slideLayout" Target="../slideLayouts/slideLayout5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93.png"/><Relationship Id="rId13" Type="http://schemas.openxmlformats.org/officeDocument/2006/relationships/image" Target="../media/image98.png"/><Relationship Id="rId3" Type="http://schemas.openxmlformats.org/officeDocument/2006/relationships/image" Target="../media/image88.png"/><Relationship Id="rId7" Type="http://schemas.openxmlformats.org/officeDocument/2006/relationships/image" Target="../media/image92.png"/><Relationship Id="rId12" Type="http://schemas.openxmlformats.org/officeDocument/2006/relationships/image" Target="../media/image97.png"/><Relationship Id="rId2" Type="http://schemas.openxmlformats.org/officeDocument/2006/relationships/image" Target="../media/image87.jpeg"/><Relationship Id="rId16" Type="http://schemas.openxmlformats.org/officeDocument/2006/relationships/image" Target="../media/image10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91.png"/><Relationship Id="rId11" Type="http://schemas.openxmlformats.org/officeDocument/2006/relationships/image" Target="../media/image96.png"/><Relationship Id="rId5" Type="http://schemas.openxmlformats.org/officeDocument/2006/relationships/image" Target="../media/image90.png"/><Relationship Id="rId15" Type="http://schemas.openxmlformats.org/officeDocument/2006/relationships/image" Target="../media/image100.png"/><Relationship Id="rId10" Type="http://schemas.openxmlformats.org/officeDocument/2006/relationships/image" Target="../media/image95.png"/><Relationship Id="rId4" Type="http://schemas.openxmlformats.org/officeDocument/2006/relationships/image" Target="../media/image89.png"/><Relationship Id="rId9" Type="http://schemas.openxmlformats.org/officeDocument/2006/relationships/image" Target="../media/image94.png"/><Relationship Id="rId14" Type="http://schemas.openxmlformats.org/officeDocument/2006/relationships/image" Target="../media/image99.png"/></Relationships>
</file>

<file path=ppt/slides/_rels/slide2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3.jpeg"/><Relationship Id="rId2" Type="http://schemas.openxmlformats.org/officeDocument/2006/relationships/image" Target="../media/image102.png"/><Relationship Id="rId1" Type="http://schemas.openxmlformats.org/officeDocument/2006/relationships/slideLayout" Target="../slideLayouts/slideLayout2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5.jpeg"/><Relationship Id="rId2" Type="http://schemas.openxmlformats.org/officeDocument/2006/relationships/image" Target="../media/image104.jpeg"/><Relationship Id="rId1" Type="http://schemas.openxmlformats.org/officeDocument/2006/relationships/slideLayout" Target="../slideLayouts/slideLayout5.xml"/></Relationships>
</file>

<file path=ppt/slides/_rels/slide26.xml.rels><?xml version="1.0" encoding="UTF-8" standalone="yes"?>
<Relationships xmlns="http://schemas.openxmlformats.org/package/2006/relationships"><Relationship Id="rId3" Type="http://schemas.openxmlformats.org/officeDocument/2006/relationships/image" Target="../media/image107.jpeg"/><Relationship Id="rId2" Type="http://schemas.openxmlformats.org/officeDocument/2006/relationships/image" Target="../media/image106.jpeg"/><Relationship Id="rId1" Type="http://schemas.openxmlformats.org/officeDocument/2006/relationships/slideLayout" Target="../slideLayouts/slideLayout5.xml"/></Relationships>
</file>

<file path=ppt/slides/_rels/slide27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8.jpeg"/><Relationship Id="rId1" Type="http://schemas.openxmlformats.org/officeDocument/2006/relationships/slideLayout" Target="../slideLayouts/slideLayout5.xm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9.png"/><Relationship Id="rId1" Type="http://schemas.openxmlformats.org/officeDocument/2006/relationships/slideLayout" Target="../slideLayouts/slideLayout5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116.png"/><Relationship Id="rId3" Type="http://schemas.openxmlformats.org/officeDocument/2006/relationships/image" Target="../media/image111.jpeg"/><Relationship Id="rId7" Type="http://schemas.openxmlformats.org/officeDocument/2006/relationships/image" Target="../media/image115.png"/><Relationship Id="rId2" Type="http://schemas.openxmlformats.org/officeDocument/2006/relationships/image" Target="../media/image110.jpe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14.png"/><Relationship Id="rId11" Type="http://schemas.openxmlformats.org/officeDocument/2006/relationships/image" Target="../media/image119.png"/><Relationship Id="rId5" Type="http://schemas.openxmlformats.org/officeDocument/2006/relationships/image" Target="../media/image113.png"/><Relationship Id="rId10" Type="http://schemas.openxmlformats.org/officeDocument/2006/relationships/image" Target="../media/image118.png"/><Relationship Id="rId4" Type="http://schemas.openxmlformats.org/officeDocument/2006/relationships/image" Target="../media/image112.png"/><Relationship Id="rId9" Type="http://schemas.openxmlformats.org/officeDocument/2006/relationships/image" Target="../media/image117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9.png"/><Relationship Id="rId2" Type="http://schemas.openxmlformats.org/officeDocument/2006/relationships/image" Target="../media/image8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10.png"/></Relationships>
</file>

<file path=ppt/slides/_rels/slide30.xml.rels><?xml version="1.0" encoding="UTF-8" standalone="yes"?>
<Relationships xmlns="http://schemas.openxmlformats.org/package/2006/relationships"><Relationship Id="rId8" Type="http://schemas.openxmlformats.org/officeDocument/2006/relationships/image" Target="../media/image125.png"/><Relationship Id="rId13" Type="http://schemas.openxmlformats.org/officeDocument/2006/relationships/image" Target="../media/image130.png"/><Relationship Id="rId18" Type="http://schemas.openxmlformats.org/officeDocument/2006/relationships/image" Target="../media/image135.png"/><Relationship Id="rId26" Type="http://schemas.openxmlformats.org/officeDocument/2006/relationships/image" Target="../media/image143.png"/><Relationship Id="rId3" Type="http://schemas.openxmlformats.org/officeDocument/2006/relationships/image" Target="../media/image111.jpeg"/><Relationship Id="rId21" Type="http://schemas.openxmlformats.org/officeDocument/2006/relationships/image" Target="../media/image138.png"/><Relationship Id="rId7" Type="http://schemas.openxmlformats.org/officeDocument/2006/relationships/image" Target="../media/image124.png"/><Relationship Id="rId12" Type="http://schemas.openxmlformats.org/officeDocument/2006/relationships/image" Target="../media/image129.png"/><Relationship Id="rId17" Type="http://schemas.openxmlformats.org/officeDocument/2006/relationships/image" Target="../media/image134.png"/><Relationship Id="rId25" Type="http://schemas.openxmlformats.org/officeDocument/2006/relationships/image" Target="../media/image142.png"/><Relationship Id="rId2" Type="http://schemas.openxmlformats.org/officeDocument/2006/relationships/image" Target="../media/image120.jpeg"/><Relationship Id="rId16" Type="http://schemas.openxmlformats.org/officeDocument/2006/relationships/image" Target="../media/image133.png"/><Relationship Id="rId20" Type="http://schemas.openxmlformats.org/officeDocument/2006/relationships/image" Target="../media/image137.png"/><Relationship Id="rId29" Type="http://schemas.openxmlformats.org/officeDocument/2006/relationships/image" Target="../media/image146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23.png"/><Relationship Id="rId11" Type="http://schemas.openxmlformats.org/officeDocument/2006/relationships/image" Target="../media/image128.png"/><Relationship Id="rId24" Type="http://schemas.openxmlformats.org/officeDocument/2006/relationships/image" Target="../media/image141.png"/><Relationship Id="rId5" Type="http://schemas.openxmlformats.org/officeDocument/2006/relationships/image" Target="../media/image122.png"/><Relationship Id="rId15" Type="http://schemas.openxmlformats.org/officeDocument/2006/relationships/image" Target="../media/image132.png"/><Relationship Id="rId23" Type="http://schemas.openxmlformats.org/officeDocument/2006/relationships/image" Target="../media/image140.png"/><Relationship Id="rId28" Type="http://schemas.openxmlformats.org/officeDocument/2006/relationships/image" Target="../media/image145.png"/><Relationship Id="rId10" Type="http://schemas.openxmlformats.org/officeDocument/2006/relationships/image" Target="../media/image127.png"/><Relationship Id="rId19" Type="http://schemas.openxmlformats.org/officeDocument/2006/relationships/image" Target="../media/image136.png"/><Relationship Id="rId4" Type="http://schemas.openxmlformats.org/officeDocument/2006/relationships/image" Target="../media/image121.png"/><Relationship Id="rId9" Type="http://schemas.openxmlformats.org/officeDocument/2006/relationships/image" Target="../media/image126.png"/><Relationship Id="rId14" Type="http://schemas.openxmlformats.org/officeDocument/2006/relationships/image" Target="../media/image131.png"/><Relationship Id="rId22" Type="http://schemas.openxmlformats.org/officeDocument/2006/relationships/image" Target="../media/image139.png"/><Relationship Id="rId27" Type="http://schemas.openxmlformats.org/officeDocument/2006/relationships/image" Target="../media/image144.png"/><Relationship Id="rId30" Type="http://schemas.openxmlformats.org/officeDocument/2006/relationships/image" Target="../media/image147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image" Target="../media/image154.png"/><Relationship Id="rId3" Type="http://schemas.openxmlformats.org/officeDocument/2006/relationships/image" Target="../media/image149.png"/><Relationship Id="rId7" Type="http://schemas.openxmlformats.org/officeDocument/2006/relationships/image" Target="../media/image153.png"/><Relationship Id="rId2" Type="http://schemas.openxmlformats.org/officeDocument/2006/relationships/image" Target="../media/image148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52.png"/><Relationship Id="rId5" Type="http://schemas.openxmlformats.org/officeDocument/2006/relationships/image" Target="../media/image151.png"/><Relationship Id="rId10" Type="http://schemas.openxmlformats.org/officeDocument/2006/relationships/image" Target="../media/image156.png"/><Relationship Id="rId4" Type="http://schemas.openxmlformats.org/officeDocument/2006/relationships/image" Target="../media/image150.png"/><Relationship Id="rId9" Type="http://schemas.openxmlformats.org/officeDocument/2006/relationships/image" Target="../media/image155.png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58.png"/><Relationship Id="rId2" Type="http://schemas.openxmlformats.org/officeDocument/2006/relationships/image" Target="../media/image15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61.png"/><Relationship Id="rId5" Type="http://schemas.openxmlformats.org/officeDocument/2006/relationships/image" Target="../media/image160.png"/><Relationship Id="rId4" Type="http://schemas.openxmlformats.org/officeDocument/2006/relationships/image" Target="../media/image159.png"/></Relationships>
</file>

<file path=ppt/slides/_rels/slide33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2.png"/><Relationship Id="rId1" Type="http://schemas.openxmlformats.org/officeDocument/2006/relationships/slideLayout" Target="../slideLayouts/slideLayout2.xml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4.png"/><Relationship Id="rId2" Type="http://schemas.openxmlformats.org/officeDocument/2006/relationships/image" Target="../media/image163.png"/><Relationship Id="rId1" Type="http://schemas.openxmlformats.org/officeDocument/2006/relationships/slideLayout" Target="../slideLayouts/slideLayout2.xml"/></Relationships>
</file>

<file path=ppt/slides/_rels/slide3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6.png"/><Relationship Id="rId2" Type="http://schemas.openxmlformats.org/officeDocument/2006/relationships/image" Target="../media/image165.png"/><Relationship Id="rId1" Type="http://schemas.openxmlformats.org/officeDocument/2006/relationships/slideLayout" Target="../slideLayouts/slideLayout2.xml"/></Relationships>
</file>

<file path=ppt/slides/_rels/slide36.xml.rels><?xml version="1.0" encoding="UTF-8" standalone="yes"?>
<Relationships xmlns="http://schemas.openxmlformats.org/package/2006/relationships"><Relationship Id="rId2" Type="http://schemas.openxmlformats.org/officeDocument/2006/relationships/image" Target="../media/image167.png"/><Relationship Id="rId1" Type="http://schemas.openxmlformats.org/officeDocument/2006/relationships/slideLayout" Target="../slideLayouts/slideLayout2.xml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174.png"/><Relationship Id="rId3" Type="http://schemas.openxmlformats.org/officeDocument/2006/relationships/image" Target="../media/image169.png"/><Relationship Id="rId7" Type="http://schemas.openxmlformats.org/officeDocument/2006/relationships/image" Target="../media/image173.png"/><Relationship Id="rId2" Type="http://schemas.openxmlformats.org/officeDocument/2006/relationships/image" Target="../media/image168.png"/><Relationship Id="rId1" Type="http://schemas.openxmlformats.org/officeDocument/2006/relationships/slideLayout" Target="../slideLayouts/slideLayout5.xml"/><Relationship Id="rId6" Type="http://schemas.openxmlformats.org/officeDocument/2006/relationships/image" Target="../media/image172.png"/><Relationship Id="rId5" Type="http://schemas.openxmlformats.org/officeDocument/2006/relationships/image" Target="../media/image171.png"/><Relationship Id="rId10" Type="http://schemas.openxmlformats.org/officeDocument/2006/relationships/image" Target="../media/image176.png"/><Relationship Id="rId4" Type="http://schemas.openxmlformats.org/officeDocument/2006/relationships/image" Target="../media/image170.png"/><Relationship Id="rId9" Type="http://schemas.openxmlformats.org/officeDocument/2006/relationships/image" Target="../media/image175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183.png"/><Relationship Id="rId3" Type="http://schemas.openxmlformats.org/officeDocument/2006/relationships/image" Target="../media/image178.png"/><Relationship Id="rId7" Type="http://schemas.openxmlformats.org/officeDocument/2006/relationships/image" Target="../media/image182.png"/><Relationship Id="rId2" Type="http://schemas.openxmlformats.org/officeDocument/2006/relationships/image" Target="../media/image177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1.png"/><Relationship Id="rId5" Type="http://schemas.openxmlformats.org/officeDocument/2006/relationships/image" Target="../media/image180.png"/><Relationship Id="rId4" Type="http://schemas.openxmlformats.org/officeDocument/2006/relationships/image" Target="../media/image179.png"/><Relationship Id="rId9" Type="http://schemas.openxmlformats.org/officeDocument/2006/relationships/image" Target="../media/image184.png"/></Relationships>
</file>

<file path=ppt/slides/_rels/slide39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2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5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image" Target="../media/image186.png"/><Relationship Id="rId2" Type="http://schemas.openxmlformats.org/officeDocument/2006/relationships/image" Target="../media/image185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9.png"/><Relationship Id="rId5" Type="http://schemas.openxmlformats.org/officeDocument/2006/relationships/image" Target="../media/image188.png"/><Relationship Id="rId4" Type="http://schemas.openxmlformats.org/officeDocument/2006/relationships/image" Target="../media/image187.png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image" Target="../media/image11.jpeg"/><Relationship Id="rId1" Type="http://schemas.openxmlformats.org/officeDocument/2006/relationships/slideLayout" Target="../slideLayouts/slideLayout2.xml"/><Relationship Id="rId4" Type="http://schemas.openxmlformats.org/officeDocument/2006/relationships/image" Target="../media/image13.png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20.png"/><Relationship Id="rId13" Type="http://schemas.openxmlformats.org/officeDocument/2006/relationships/image" Target="../media/image25.png"/><Relationship Id="rId18" Type="http://schemas.openxmlformats.org/officeDocument/2006/relationships/image" Target="../media/image30.png"/><Relationship Id="rId26" Type="http://schemas.openxmlformats.org/officeDocument/2006/relationships/image" Target="../media/image38.png"/><Relationship Id="rId3" Type="http://schemas.openxmlformats.org/officeDocument/2006/relationships/image" Target="../media/image15.png"/><Relationship Id="rId21" Type="http://schemas.openxmlformats.org/officeDocument/2006/relationships/image" Target="../media/image33.png"/><Relationship Id="rId34" Type="http://schemas.openxmlformats.org/officeDocument/2006/relationships/image" Target="../media/image46.png"/><Relationship Id="rId7" Type="http://schemas.openxmlformats.org/officeDocument/2006/relationships/image" Target="../media/image19.png"/><Relationship Id="rId12" Type="http://schemas.openxmlformats.org/officeDocument/2006/relationships/image" Target="../media/image24.png"/><Relationship Id="rId17" Type="http://schemas.openxmlformats.org/officeDocument/2006/relationships/image" Target="../media/image29.png"/><Relationship Id="rId25" Type="http://schemas.openxmlformats.org/officeDocument/2006/relationships/image" Target="../media/image37.png"/><Relationship Id="rId33" Type="http://schemas.openxmlformats.org/officeDocument/2006/relationships/image" Target="../media/image45.png"/><Relationship Id="rId2" Type="http://schemas.openxmlformats.org/officeDocument/2006/relationships/image" Target="../media/image14.png"/><Relationship Id="rId16" Type="http://schemas.openxmlformats.org/officeDocument/2006/relationships/image" Target="../media/image28.png"/><Relationship Id="rId20" Type="http://schemas.openxmlformats.org/officeDocument/2006/relationships/image" Target="../media/image32.png"/><Relationship Id="rId29" Type="http://schemas.openxmlformats.org/officeDocument/2006/relationships/image" Target="../media/image41.png"/><Relationship Id="rId1" Type="http://schemas.openxmlformats.org/officeDocument/2006/relationships/slideLayout" Target="../slideLayouts/slideLayout2.xml"/><Relationship Id="rId6" Type="http://schemas.openxmlformats.org/officeDocument/2006/relationships/image" Target="../media/image18.png"/><Relationship Id="rId11" Type="http://schemas.openxmlformats.org/officeDocument/2006/relationships/image" Target="../media/image23.png"/><Relationship Id="rId24" Type="http://schemas.openxmlformats.org/officeDocument/2006/relationships/image" Target="../media/image36.png"/><Relationship Id="rId32" Type="http://schemas.openxmlformats.org/officeDocument/2006/relationships/image" Target="../media/image44.png"/><Relationship Id="rId5" Type="http://schemas.openxmlformats.org/officeDocument/2006/relationships/image" Target="../media/image17.png"/><Relationship Id="rId15" Type="http://schemas.openxmlformats.org/officeDocument/2006/relationships/image" Target="../media/image27.png"/><Relationship Id="rId23" Type="http://schemas.openxmlformats.org/officeDocument/2006/relationships/image" Target="../media/image35.png"/><Relationship Id="rId28" Type="http://schemas.openxmlformats.org/officeDocument/2006/relationships/image" Target="../media/image40.png"/><Relationship Id="rId10" Type="http://schemas.openxmlformats.org/officeDocument/2006/relationships/image" Target="../media/image22.png"/><Relationship Id="rId19" Type="http://schemas.openxmlformats.org/officeDocument/2006/relationships/image" Target="../media/image31.png"/><Relationship Id="rId31" Type="http://schemas.openxmlformats.org/officeDocument/2006/relationships/image" Target="../media/image43.png"/><Relationship Id="rId4" Type="http://schemas.openxmlformats.org/officeDocument/2006/relationships/image" Target="../media/image16.png"/><Relationship Id="rId9" Type="http://schemas.openxmlformats.org/officeDocument/2006/relationships/image" Target="../media/image21.png"/><Relationship Id="rId14" Type="http://schemas.openxmlformats.org/officeDocument/2006/relationships/image" Target="../media/image26.png"/><Relationship Id="rId22" Type="http://schemas.openxmlformats.org/officeDocument/2006/relationships/image" Target="../media/image34.png"/><Relationship Id="rId27" Type="http://schemas.openxmlformats.org/officeDocument/2006/relationships/image" Target="../media/image39.png"/><Relationship Id="rId30" Type="http://schemas.openxmlformats.org/officeDocument/2006/relationships/image" Target="../media/image42.png"/><Relationship Id="rId35" Type="http://schemas.openxmlformats.org/officeDocument/2006/relationships/image" Target="../media/image47.png"/></Relationships>
</file>

<file path=ppt/slides/_rels/slide7.xml.rels><?xml version="1.0" encoding="UTF-8" standalone="yes"?>
<Relationships xmlns="http://schemas.openxmlformats.org/package/2006/relationships"><Relationship Id="rId3" Type="http://schemas.openxmlformats.org/officeDocument/2006/relationships/image" Target="../media/image49.png"/><Relationship Id="rId2" Type="http://schemas.openxmlformats.org/officeDocument/2006/relationships/image" Target="../media/image48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0.png"/></Relationships>
</file>

<file path=ppt/slides/_rels/slide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image" Target="../media/image51.jpe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3.png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5.png"/><Relationship Id="rId2" Type="http://schemas.openxmlformats.org/officeDocument/2006/relationships/image" Target="../media/image54.png"/><Relationship Id="rId1" Type="http://schemas.openxmlformats.org/officeDocument/2006/relationships/slideLayout" Target="../slideLayouts/slideLayout5.xml"/><Relationship Id="rId4" Type="http://schemas.openxmlformats.org/officeDocument/2006/relationships/image" Target="../media/image5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050681" y="4803507"/>
            <a:ext cx="3703320" cy="111379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100" spc="1645" dirty="0">
                <a:solidFill>
                  <a:srgbClr val="AAB2C1"/>
                </a:solidFill>
              </a:rPr>
              <a:t>W</a:t>
            </a:r>
            <a:r>
              <a:rPr sz="7100" spc="405" dirty="0">
                <a:solidFill>
                  <a:srgbClr val="AAB2C1"/>
                </a:solidFill>
              </a:rPr>
              <a:t>E</a:t>
            </a:r>
            <a:r>
              <a:rPr sz="7100" spc="1235" dirty="0">
                <a:solidFill>
                  <a:srgbClr val="AAB2C1"/>
                </a:solidFill>
              </a:rPr>
              <a:t>T</a:t>
            </a:r>
            <a:r>
              <a:rPr sz="7100" spc="405" dirty="0">
                <a:solidFill>
                  <a:srgbClr val="AAB2C1"/>
                </a:solidFill>
              </a:rPr>
              <a:t>E</a:t>
            </a:r>
            <a:r>
              <a:rPr sz="7100" spc="-385" dirty="0">
                <a:solidFill>
                  <a:srgbClr val="AAB2C1"/>
                </a:solidFill>
              </a:rPr>
              <a:t>R</a:t>
            </a:r>
            <a:endParaRPr sz="7100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5"/>
          </p:nvPr>
        </p:nvSpPr>
        <p:spPr>
          <a:xfrm>
            <a:off x="1752600" y="9490075"/>
            <a:ext cx="4343400" cy="492443"/>
          </a:xfrm>
        </p:spPr>
        <p:txBody>
          <a:bodyPr/>
          <a:lstStyle/>
          <a:p>
            <a:r>
              <a:rPr lang="en-US" sz="3200" b="1" dirty="0" smtClean="0">
                <a:solidFill>
                  <a:schemeClr val="bg1"/>
                </a:solidFill>
              </a:rPr>
              <a:t>www.incomesathi.com</a:t>
            </a:r>
            <a:endParaRPr lang="en-US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920355" cy="11052175"/>
            <a:chOff x="0" y="0"/>
            <a:chExt cx="7920355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919999" cy="1105199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80980" y="1233182"/>
              <a:ext cx="2981794" cy="107584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907" y="2319794"/>
              <a:ext cx="7702872" cy="828808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773538" y="2139658"/>
              <a:ext cx="375920" cy="375920"/>
            </a:xfrm>
            <a:custGeom>
              <a:avLst/>
              <a:gdLst/>
              <a:ahLst/>
              <a:cxnLst/>
              <a:rect l="l" t="t" r="r" b="b"/>
              <a:pathLst>
                <a:path w="375920" h="375919">
                  <a:moveTo>
                    <a:pt x="187680" y="0"/>
                  </a:moveTo>
                  <a:lnTo>
                    <a:pt x="137786" y="6703"/>
                  </a:lnTo>
                  <a:lnTo>
                    <a:pt x="92952" y="25622"/>
                  </a:lnTo>
                  <a:lnTo>
                    <a:pt x="54968" y="54968"/>
                  </a:lnTo>
                  <a:lnTo>
                    <a:pt x="25622" y="92952"/>
                  </a:lnTo>
                  <a:lnTo>
                    <a:pt x="6703" y="137786"/>
                  </a:lnTo>
                  <a:lnTo>
                    <a:pt x="0" y="187680"/>
                  </a:lnTo>
                  <a:lnTo>
                    <a:pt x="6703" y="237575"/>
                  </a:lnTo>
                  <a:lnTo>
                    <a:pt x="25622" y="282411"/>
                  </a:lnTo>
                  <a:lnTo>
                    <a:pt x="54968" y="320398"/>
                  </a:lnTo>
                  <a:lnTo>
                    <a:pt x="92952" y="349747"/>
                  </a:lnTo>
                  <a:lnTo>
                    <a:pt x="137786" y="368669"/>
                  </a:lnTo>
                  <a:lnTo>
                    <a:pt x="187680" y="375373"/>
                  </a:lnTo>
                  <a:lnTo>
                    <a:pt x="237575" y="368669"/>
                  </a:lnTo>
                  <a:lnTo>
                    <a:pt x="282408" y="349747"/>
                  </a:lnTo>
                  <a:lnTo>
                    <a:pt x="320392" y="320398"/>
                  </a:lnTo>
                  <a:lnTo>
                    <a:pt x="349738" y="282411"/>
                  </a:lnTo>
                  <a:lnTo>
                    <a:pt x="368657" y="237575"/>
                  </a:lnTo>
                  <a:lnTo>
                    <a:pt x="375361" y="187680"/>
                  </a:lnTo>
                  <a:lnTo>
                    <a:pt x="368657" y="137786"/>
                  </a:lnTo>
                  <a:lnTo>
                    <a:pt x="349738" y="92952"/>
                  </a:lnTo>
                  <a:lnTo>
                    <a:pt x="320392" y="54968"/>
                  </a:lnTo>
                  <a:lnTo>
                    <a:pt x="282408" y="25622"/>
                  </a:lnTo>
                  <a:lnTo>
                    <a:pt x="237575" y="6703"/>
                  </a:lnTo>
                  <a:lnTo>
                    <a:pt x="187680" y="0"/>
                  </a:lnTo>
                  <a:close/>
                </a:path>
              </a:pathLst>
            </a:custGeom>
            <a:solidFill>
              <a:srgbClr val="BC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778110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134430" y="6540"/>
                  </a:lnTo>
                  <a:lnTo>
                    <a:pt x="90689" y="24999"/>
                  </a:lnTo>
                  <a:lnTo>
                    <a:pt x="53630" y="53630"/>
                  </a:lnTo>
                  <a:lnTo>
                    <a:pt x="24999" y="90689"/>
                  </a:lnTo>
                  <a:lnTo>
                    <a:pt x="6540" y="134430"/>
                  </a:lnTo>
                  <a:lnTo>
                    <a:pt x="0" y="183108"/>
                  </a:lnTo>
                  <a:lnTo>
                    <a:pt x="6540" y="231781"/>
                  </a:lnTo>
                  <a:lnTo>
                    <a:pt x="24999" y="275518"/>
                  </a:lnTo>
                  <a:lnTo>
                    <a:pt x="53630" y="312575"/>
                  </a:lnTo>
                  <a:lnTo>
                    <a:pt x="90689" y="341205"/>
                  </a:lnTo>
                  <a:lnTo>
                    <a:pt x="134430" y="359663"/>
                  </a:lnTo>
                  <a:lnTo>
                    <a:pt x="183108" y="366204"/>
                  </a:lnTo>
                  <a:lnTo>
                    <a:pt x="231786" y="359663"/>
                  </a:lnTo>
                  <a:lnTo>
                    <a:pt x="275527" y="341205"/>
                  </a:lnTo>
                  <a:lnTo>
                    <a:pt x="312586" y="312575"/>
                  </a:lnTo>
                  <a:lnTo>
                    <a:pt x="341217" y="275518"/>
                  </a:lnTo>
                  <a:lnTo>
                    <a:pt x="359676" y="231781"/>
                  </a:lnTo>
                  <a:lnTo>
                    <a:pt x="366217" y="183108"/>
                  </a:lnTo>
                  <a:lnTo>
                    <a:pt x="359676" y="134430"/>
                  </a:lnTo>
                  <a:lnTo>
                    <a:pt x="341217" y="90689"/>
                  </a:lnTo>
                  <a:lnTo>
                    <a:pt x="312586" y="53630"/>
                  </a:lnTo>
                  <a:lnTo>
                    <a:pt x="275527" y="24999"/>
                  </a:lnTo>
                  <a:lnTo>
                    <a:pt x="231786" y="6540"/>
                  </a:lnTo>
                  <a:lnTo>
                    <a:pt x="183108" y="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778110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231786" y="6540"/>
                  </a:lnTo>
                  <a:lnTo>
                    <a:pt x="275527" y="24999"/>
                  </a:lnTo>
                  <a:lnTo>
                    <a:pt x="312586" y="53630"/>
                  </a:lnTo>
                  <a:lnTo>
                    <a:pt x="341217" y="90689"/>
                  </a:lnTo>
                  <a:lnTo>
                    <a:pt x="359676" y="134430"/>
                  </a:lnTo>
                  <a:lnTo>
                    <a:pt x="366217" y="183108"/>
                  </a:lnTo>
                  <a:lnTo>
                    <a:pt x="359676" y="231781"/>
                  </a:lnTo>
                  <a:lnTo>
                    <a:pt x="341217" y="275518"/>
                  </a:lnTo>
                  <a:lnTo>
                    <a:pt x="312586" y="312575"/>
                  </a:lnTo>
                  <a:lnTo>
                    <a:pt x="275527" y="341205"/>
                  </a:lnTo>
                  <a:lnTo>
                    <a:pt x="231786" y="359663"/>
                  </a:lnTo>
                  <a:lnTo>
                    <a:pt x="183108" y="366204"/>
                  </a:lnTo>
                  <a:lnTo>
                    <a:pt x="134430" y="359663"/>
                  </a:lnTo>
                  <a:lnTo>
                    <a:pt x="90689" y="341205"/>
                  </a:lnTo>
                  <a:lnTo>
                    <a:pt x="53630" y="312575"/>
                  </a:lnTo>
                  <a:lnTo>
                    <a:pt x="24999" y="275518"/>
                  </a:lnTo>
                  <a:lnTo>
                    <a:pt x="6540" y="231781"/>
                  </a:lnTo>
                  <a:lnTo>
                    <a:pt x="0" y="183108"/>
                  </a:lnTo>
                  <a:lnTo>
                    <a:pt x="6540" y="134430"/>
                  </a:lnTo>
                  <a:lnTo>
                    <a:pt x="24999" y="90689"/>
                  </a:lnTo>
                  <a:lnTo>
                    <a:pt x="53630" y="53630"/>
                  </a:lnTo>
                  <a:lnTo>
                    <a:pt x="90689" y="24999"/>
                  </a:lnTo>
                  <a:lnTo>
                    <a:pt x="134430" y="6540"/>
                  </a:lnTo>
                  <a:lnTo>
                    <a:pt x="183108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3853624" y="2130612"/>
            <a:ext cx="214629" cy="3778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3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3</a:t>
            </a:r>
            <a:endParaRPr sz="230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29976" y="1469555"/>
            <a:ext cx="2435225" cy="3606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frame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allows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mount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 </a:t>
            </a:r>
            <a:r>
              <a:rPr sz="11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</a:t>
            </a:r>
            <a:r>
              <a:rPr sz="11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1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blade</a:t>
            </a:r>
            <a:r>
              <a:rPr sz="11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systems.</a:t>
            </a:r>
            <a:endParaRPr sz="1100">
              <a:latin typeface="Lucida Sans Unicode"/>
              <a:cs typeface="Lucida Sans Unicode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2698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920355" cy="11052175"/>
            <a:chOff x="0" y="0"/>
            <a:chExt cx="7920355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919999" cy="1105199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83990" y="1233182"/>
              <a:ext cx="2981807" cy="1075842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1902" y="2319794"/>
              <a:ext cx="7708900" cy="828808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776560" y="2139658"/>
              <a:ext cx="375920" cy="375920"/>
            </a:xfrm>
            <a:custGeom>
              <a:avLst/>
              <a:gdLst/>
              <a:ahLst/>
              <a:cxnLst/>
              <a:rect l="l" t="t" r="r" b="b"/>
              <a:pathLst>
                <a:path w="375920" h="375919">
                  <a:moveTo>
                    <a:pt x="187680" y="0"/>
                  </a:moveTo>
                  <a:lnTo>
                    <a:pt x="137786" y="6703"/>
                  </a:lnTo>
                  <a:lnTo>
                    <a:pt x="92952" y="25622"/>
                  </a:lnTo>
                  <a:lnTo>
                    <a:pt x="54968" y="54968"/>
                  </a:lnTo>
                  <a:lnTo>
                    <a:pt x="25622" y="92952"/>
                  </a:lnTo>
                  <a:lnTo>
                    <a:pt x="6703" y="137786"/>
                  </a:lnTo>
                  <a:lnTo>
                    <a:pt x="0" y="187680"/>
                  </a:lnTo>
                  <a:lnTo>
                    <a:pt x="6703" y="237575"/>
                  </a:lnTo>
                  <a:lnTo>
                    <a:pt x="25622" y="282411"/>
                  </a:lnTo>
                  <a:lnTo>
                    <a:pt x="54968" y="320398"/>
                  </a:lnTo>
                  <a:lnTo>
                    <a:pt x="92952" y="349747"/>
                  </a:lnTo>
                  <a:lnTo>
                    <a:pt x="137786" y="368669"/>
                  </a:lnTo>
                  <a:lnTo>
                    <a:pt x="187680" y="375373"/>
                  </a:lnTo>
                  <a:lnTo>
                    <a:pt x="237570" y="368669"/>
                  </a:lnTo>
                  <a:lnTo>
                    <a:pt x="282402" y="349747"/>
                  </a:lnTo>
                  <a:lnTo>
                    <a:pt x="320387" y="320398"/>
                  </a:lnTo>
                  <a:lnTo>
                    <a:pt x="349735" y="282411"/>
                  </a:lnTo>
                  <a:lnTo>
                    <a:pt x="368656" y="237575"/>
                  </a:lnTo>
                  <a:lnTo>
                    <a:pt x="375361" y="187680"/>
                  </a:lnTo>
                  <a:lnTo>
                    <a:pt x="368656" y="137786"/>
                  </a:lnTo>
                  <a:lnTo>
                    <a:pt x="349735" y="92952"/>
                  </a:lnTo>
                  <a:lnTo>
                    <a:pt x="320387" y="54968"/>
                  </a:lnTo>
                  <a:lnTo>
                    <a:pt x="282402" y="25622"/>
                  </a:lnTo>
                  <a:lnTo>
                    <a:pt x="237570" y="6703"/>
                  </a:lnTo>
                  <a:lnTo>
                    <a:pt x="187680" y="0"/>
                  </a:lnTo>
                  <a:close/>
                </a:path>
              </a:pathLst>
            </a:custGeom>
            <a:solidFill>
              <a:srgbClr val="BC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781132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134430" y="6540"/>
                  </a:lnTo>
                  <a:lnTo>
                    <a:pt x="90689" y="24999"/>
                  </a:lnTo>
                  <a:lnTo>
                    <a:pt x="53630" y="53630"/>
                  </a:lnTo>
                  <a:lnTo>
                    <a:pt x="24999" y="90689"/>
                  </a:lnTo>
                  <a:lnTo>
                    <a:pt x="6540" y="134430"/>
                  </a:lnTo>
                  <a:lnTo>
                    <a:pt x="0" y="183108"/>
                  </a:lnTo>
                  <a:lnTo>
                    <a:pt x="6540" y="231781"/>
                  </a:lnTo>
                  <a:lnTo>
                    <a:pt x="24999" y="275518"/>
                  </a:lnTo>
                  <a:lnTo>
                    <a:pt x="53630" y="312575"/>
                  </a:lnTo>
                  <a:lnTo>
                    <a:pt x="90689" y="341205"/>
                  </a:lnTo>
                  <a:lnTo>
                    <a:pt x="134430" y="359663"/>
                  </a:lnTo>
                  <a:lnTo>
                    <a:pt x="183108" y="366204"/>
                  </a:lnTo>
                  <a:lnTo>
                    <a:pt x="231786" y="359663"/>
                  </a:lnTo>
                  <a:lnTo>
                    <a:pt x="275527" y="341205"/>
                  </a:lnTo>
                  <a:lnTo>
                    <a:pt x="312586" y="312575"/>
                  </a:lnTo>
                  <a:lnTo>
                    <a:pt x="341217" y="275518"/>
                  </a:lnTo>
                  <a:lnTo>
                    <a:pt x="359676" y="231781"/>
                  </a:lnTo>
                  <a:lnTo>
                    <a:pt x="366217" y="183108"/>
                  </a:lnTo>
                  <a:lnTo>
                    <a:pt x="359676" y="134430"/>
                  </a:lnTo>
                  <a:lnTo>
                    <a:pt x="341217" y="90689"/>
                  </a:lnTo>
                  <a:lnTo>
                    <a:pt x="312586" y="53630"/>
                  </a:lnTo>
                  <a:lnTo>
                    <a:pt x="275527" y="24999"/>
                  </a:lnTo>
                  <a:lnTo>
                    <a:pt x="231786" y="6540"/>
                  </a:lnTo>
                  <a:lnTo>
                    <a:pt x="183108" y="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781132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231786" y="6540"/>
                  </a:lnTo>
                  <a:lnTo>
                    <a:pt x="275527" y="24999"/>
                  </a:lnTo>
                  <a:lnTo>
                    <a:pt x="312586" y="53630"/>
                  </a:lnTo>
                  <a:lnTo>
                    <a:pt x="341217" y="90689"/>
                  </a:lnTo>
                  <a:lnTo>
                    <a:pt x="359676" y="134430"/>
                  </a:lnTo>
                  <a:lnTo>
                    <a:pt x="366217" y="183108"/>
                  </a:lnTo>
                  <a:lnTo>
                    <a:pt x="359676" y="231781"/>
                  </a:lnTo>
                  <a:lnTo>
                    <a:pt x="341217" y="275518"/>
                  </a:lnTo>
                  <a:lnTo>
                    <a:pt x="312586" y="312575"/>
                  </a:lnTo>
                  <a:lnTo>
                    <a:pt x="275527" y="341205"/>
                  </a:lnTo>
                  <a:lnTo>
                    <a:pt x="231786" y="359663"/>
                  </a:lnTo>
                  <a:lnTo>
                    <a:pt x="183108" y="366204"/>
                  </a:lnTo>
                  <a:lnTo>
                    <a:pt x="134430" y="359663"/>
                  </a:lnTo>
                  <a:lnTo>
                    <a:pt x="90689" y="341205"/>
                  </a:lnTo>
                  <a:lnTo>
                    <a:pt x="53630" y="312575"/>
                  </a:lnTo>
                  <a:lnTo>
                    <a:pt x="24999" y="275518"/>
                  </a:lnTo>
                  <a:lnTo>
                    <a:pt x="6540" y="231781"/>
                  </a:lnTo>
                  <a:lnTo>
                    <a:pt x="0" y="183108"/>
                  </a:lnTo>
                  <a:lnTo>
                    <a:pt x="6540" y="134430"/>
                  </a:lnTo>
                  <a:lnTo>
                    <a:pt x="24999" y="90689"/>
                  </a:lnTo>
                  <a:lnTo>
                    <a:pt x="53630" y="53630"/>
                  </a:lnTo>
                  <a:lnTo>
                    <a:pt x="90689" y="24999"/>
                  </a:lnTo>
                  <a:lnTo>
                    <a:pt x="134430" y="6540"/>
                  </a:lnTo>
                  <a:lnTo>
                    <a:pt x="183108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3847503" y="2130612"/>
            <a:ext cx="217804" cy="3778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300" spc="55" dirty="0">
                <a:solidFill>
                  <a:srgbClr val="FFFFFF"/>
                </a:solidFill>
                <a:latin typeface="Lucida Sans Unicode"/>
                <a:cs typeface="Lucida Sans Unicode"/>
              </a:rPr>
              <a:t>4</a:t>
            </a:r>
            <a:endParaRPr sz="230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33431" y="1481835"/>
            <a:ext cx="2442845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blades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rotary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unit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each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</a:t>
            </a:r>
            <a:r>
              <a:rPr sz="11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take</a:t>
            </a:r>
            <a:r>
              <a:rPr sz="11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1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1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create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rotation.</a:t>
            </a:r>
            <a:endParaRPr sz="1100">
              <a:latin typeface="Lucida Sans Unicode"/>
              <a:cs typeface="Lucida Sans Unicode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460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22669" y="0"/>
            <a:ext cx="7670800" cy="11052175"/>
            <a:chOff x="122669" y="0"/>
            <a:chExt cx="7670800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2669" y="2833794"/>
              <a:ext cx="7670248" cy="8218202"/>
            </a:xfrm>
            <a:prstGeom prst="rect">
              <a:avLst/>
            </a:prstGeom>
          </p:spPr>
        </p:pic>
        <p:sp>
          <p:nvSpPr>
            <p:cNvPr id="4" name="object 4"/>
            <p:cNvSpPr/>
            <p:nvPr/>
          </p:nvSpPr>
          <p:spPr>
            <a:xfrm>
              <a:off x="122669" y="0"/>
              <a:ext cx="7670800" cy="2887345"/>
            </a:xfrm>
            <a:custGeom>
              <a:avLst/>
              <a:gdLst/>
              <a:ahLst/>
              <a:cxnLst/>
              <a:rect l="l" t="t" r="r" b="b"/>
              <a:pathLst>
                <a:path w="7670800" h="2887345">
                  <a:moveTo>
                    <a:pt x="7670253" y="0"/>
                  </a:moveTo>
                  <a:lnTo>
                    <a:pt x="0" y="0"/>
                  </a:lnTo>
                  <a:lnTo>
                    <a:pt x="0" y="2887256"/>
                  </a:lnTo>
                  <a:lnTo>
                    <a:pt x="7670253" y="2887256"/>
                  </a:lnTo>
                  <a:lnTo>
                    <a:pt x="7670253" y="0"/>
                  </a:lnTo>
                  <a:close/>
                </a:path>
              </a:pathLst>
            </a:custGeom>
            <a:solidFill>
              <a:srgbClr val="11142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912844" y="1243151"/>
              <a:ext cx="2961932" cy="106869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806113" y="2125408"/>
              <a:ext cx="373380" cy="373380"/>
            </a:xfrm>
            <a:custGeom>
              <a:avLst/>
              <a:gdLst/>
              <a:ahLst/>
              <a:cxnLst/>
              <a:rect l="l" t="t" r="r" b="b"/>
              <a:pathLst>
                <a:path w="373379" h="373380">
                  <a:moveTo>
                    <a:pt x="186436" y="0"/>
                  </a:moveTo>
                  <a:lnTo>
                    <a:pt x="136876" y="6659"/>
                  </a:lnTo>
                  <a:lnTo>
                    <a:pt x="92341" y="25452"/>
                  </a:lnTo>
                  <a:lnTo>
                    <a:pt x="54608" y="54603"/>
                  </a:lnTo>
                  <a:lnTo>
                    <a:pt x="25455" y="92335"/>
                  </a:lnTo>
                  <a:lnTo>
                    <a:pt x="6660" y="136871"/>
                  </a:lnTo>
                  <a:lnTo>
                    <a:pt x="0" y="186436"/>
                  </a:lnTo>
                  <a:lnTo>
                    <a:pt x="6660" y="235994"/>
                  </a:lnTo>
                  <a:lnTo>
                    <a:pt x="25455" y="280527"/>
                  </a:lnTo>
                  <a:lnTo>
                    <a:pt x="54608" y="318257"/>
                  </a:lnTo>
                  <a:lnTo>
                    <a:pt x="92341" y="347407"/>
                  </a:lnTo>
                  <a:lnTo>
                    <a:pt x="136876" y="366200"/>
                  </a:lnTo>
                  <a:lnTo>
                    <a:pt x="186436" y="372859"/>
                  </a:lnTo>
                  <a:lnTo>
                    <a:pt x="235995" y="366200"/>
                  </a:lnTo>
                  <a:lnTo>
                    <a:pt x="280530" y="347407"/>
                  </a:lnTo>
                  <a:lnTo>
                    <a:pt x="318263" y="318257"/>
                  </a:lnTo>
                  <a:lnTo>
                    <a:pt x="347416" y="280527"/>
                  </a:lnTo>
                  <a:lnTo>
                    <a:pt x="366211" y="235994"/>
                  </a:lnTo>
                  <a:lnTo>
                    <a:pt x="372872" y="186436"/>
                  </a:lnTo>
                  <a:lnTo>
                    <a:pt x="366211" y="136871"/>
                  </a:lnTo>
                  <a:lnTo>
                    <a:pt x="347416" y="92335"/>
                  </a:lnTo>
                  <a:lnTo>
                    <a:pt x="318263" y="54603"/>
                  </a:lnTo>
                  <a:lnTo>
                    <a:pt x="280530" y="25452"/>
                  </a:lnTo>
                  <a:lnTo>
                    <a:pt x="235995" y="6659"/>
                  </a:lnTo>
                  <a:lnTo>
                    <a:pt x="186436" y="0"/>
                  </a:lnTo>
                  <a:close/>
                </a:path>
              </a:pathLst>
            </a:custGeom>
            <a:solidFill>
              <a:srgbClr val="BC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810660" y="2129955"/>
              <a:ext cx="363855" cy="363855"/>
            </a:xfrm>
            <a:custGeom>
              <a:avLst/>
              <a:gdLst/>
              <a:ahLst/>
              <a:cxnLst/>
              <a:rect l="l" t="t" r="r" b="b"/>
              <a:pathLst>
                <a:path w="363854" h="363855">
                  <a:moveTo>
                    <a:pt x="181889" y="0"/>
                  </a:moveTo>
                  <a:lnTo>
                    <a:pt x="133535" y="6497"/>
                  </a:lnTo>
                  <a:lnTo>
                    <a:pt x="90085" y="24832"/>
                  </a:lnTo>
                  <a:lnTo>
                    <a:pt x="53273" y="53273"/>
                  </a:lnTo>
                  <a:lnTo>
                    <a:pt x="24832" y="90085"/>
                  </a:lnTo>
                  <a:lnTo>
                    <a:pt x="6497" y="133535"/>
                  </a:lnTo>
                  <a:lnTo>
                    <a:pt x="0" y="181889"/>
                  </a:lnTo>
                  <a:lnTo>
                    <a:pt x="6497" y="230239"/>
                  </a:lnTo>
                  <a:lnTo>
                    <a:pt x="24832" y="273687"/>
                  </a:lnTo>
                  <a:lnTo>
                    <a:pt x="53273" y="310500"/>
                  </a:lnTo>
                  <a:lnTo>
                    <a:pt x="90085" y="338943"/>
                  </a:lnTo>
                  <a:lnTo>
                    <a:pt x="133535" y="357280"/>
                  </a:lnTo>
                  <a:lnTo>
                    <a:pt x="181889" y="363778"/>
                  </a:lnTo>
                  <a:lnTo>
                    <a:pt x="230238" y="357280"/>
                  </a:lnTo>
                  <a:lnTo>
                    <a:pt x="273684" y="338943"/>
                  </a:lnTo>
                  <a:lnTo>
                    <a:pt x="310494" y="310500"/>
                  </a:lnTo>
                  <a:lnTo>
                    <a:pt x="338933" y="273687"/>
                  </a:lnTo>
                  <a:lnTo>
                    <a:pt x="357269" y="230239"/>
                  </a:lnTo>
                  <a:lnTo>
                    <a:pt x="363766" y="181889"/>
                  </a:lnTo>
                  <a:lnTo>
                    <a:pt x="357269" y="133535"/>
                  </a:lnTo>
                  <a:lnTo>
                    <a:pt x="338933" y="90085"/>
                  </a:lnTo>
                  <a:lnTo>
                    <a:pt x="310494" y="53273"/>
                  </a:lnTo>
                  <a:lnTo>
                    <a:pt x="273684" y="24832"/>
                  </a:lnTo>
                  <a:lnTo>
                    <a:pt x="230238" y="6497"/>
                  </a:lnTo>
                  <a:lnTo>
                    <a:pt x="181889" y="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810660" y="2129955"/>
              <a:ext cx="363855" cy="363855"/>
            </a:xfrm>
            <a:custGeom>
              <a:avLst/>
              <a:gdLst/>
              <a:ahLst/>
              <a:cxnLst/>
              <a:rect l="l" t="t" r="r" b="b"/>
              <a:pathLst>
                <a:path w="363854" h="363855">
                  <a:moveTo>
                    <a:pt x="181889" y="0"/>
                  </a:moveTo>
                  <a:lnTo>
                    <a:pt x="230238" y="6497"/>
                  </a:lnTo>
                  <a:lnTo>
                    <a:pt x="273684" y="24832"/>
                  </a:lnTo>
                  <a:lnTo>
                    <a:pt x="310494" y="53273"/>
                  </a:lnTo>
                  <a:lnTo>
                    <a:pt x="338933" y="90085"/>
                  </a:lnTo>
                  <a:lnTo>
                    <a:pt x="357269" y="133535"/>
                  </a:lnTo>
                  <a:lnTo>
                    <a:pt x="363766" y="181889"/>
                  </a:lnTo>
                  <a:lnTo>
                    <a:pt x="357269" y="230239"/>
                  </a:lnTo>
                  <a:lnTo>
                    <a:pt x="338933" y="273687"/>
                  </a:lnTo>
                  <a:lnTo>
                    <a:pt x="310494" y="310500"/>
                  </a:lnTo>
                  <a:lnTo>
                    <a:pt x="273684" y="338943"/>
                  </a:lnTo>
                  <a:lnTo>
                    <a:pt x="230238" y="357280"/>
                  </a:lnTo>
                  <a:lnTo>
                    <a:pt x="181889" y="363778"/>
                  </a:lnTo>
                  <a:lnTo>
                    <a:pt x="133535" y="357280"/>
                  </a:lnTo>
                  <a:lnTo>
                    <a:pt x="90085" y="338943"/>
                  </a:lnTo>
                  <a:lnTo>
                    <a:pt x="53273" y="310500"/>
                  </a:lnTo>
                  <a:lnTo>
                    <a:pt x="24832" y="273687"/>
                  </a:lnTo>
                  <a:lnTo>
                    <a:pt x="6497" y="230239"/>
                  </a:lnTo>
                  <a:lnTo>
                    <a:pt x="0" y="181889"/>
                  </a:lnTo>
                  <a:lnTo>
                    <a:pt x="6497" y="133535"/>
                  </a:lnTo>
                  <a:lnTo>
                    <a:pt x="24832" y="90085"/>
                  </a:lnTo>
                  <a:lnTo>
                    <a:pt x="53273" y="53273"/>
                  </a:lnTo>
                  <a:lnTo>
                    <a:pt x="90085" y="24832"/>
                  </a:lnTo>
                  <a:lnTo>
                    <a:pt x="133535" y="6497"/>
                  </a:lnTo>
                  <a:lnTo>
                    <a:pt x="181889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3885590" y="2116334"/>
            <a:ext cx="206375" cy="37528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2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5</a:t>
            </a:r>
            <a:endParaRPr sz="230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22178" y="1495989"/>
            <a:ext cx="2496820" cy="51689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7400"/>
              </a:lnSpc>
              <a:spcBef>
                <a:spcPts val="100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an architectural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element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provides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stability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fixed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axis.</a:t>
            </a:r>
            <a:endParaRPr sz="1000">
              <a:latin typeface="Lucida Sans Unicode"/>
              <a:cs typeface="Lucida Sans Unicode"/>
            </a:endParaRPr>
          </a:p>
        </p:txBody>
      </p:sp>
      <p:grpSp>
        <p:nvGrpSpPr>
          <p:cNvPr id="11" name="object 11"/>
          <p:cNvGrpSpPr/>
          <p:nvPr/>
        </p:nvGrpSpPr>
        <p:grpSpPr>
          <a:xfrm>
            <a:off x="3856583" y="4199825"/>
            <a:ext cx="441959" cy="4661535"/>
            <a:chOff x="3856583" y="4199825"/>
            <a:chExt cx="441959" cy="4661535"/>
          </a:xfrm>
        </p:grpSpPr>
        <p:sp>
          <p:nvSpPr>
            <p:cNvPr id="12" name="object 12"/>
            <p:cNvSpPr/>
            <p:nvPr/>
          </p:nvSpPr>
          <p:spPr>
            <a:xfrm>
              <a:off x="4144721" y="4294302"/>
              <a:ext cx="10160" cy="4564380"/>
            </a:xfrm>
            <a:custGeom>
              <a:avLst/>
              <a:gdLst/>
              <a:ahLst/>
              <a:cxnLst/>
              <a:rect l="l" t="t" r="r" b="b"/>
              <a:pathLst>
                <a:path w="10160" h="4564380">
                  <a:moveTo>
                    <a:pt x="9829" y="0"/>
                  </a:moveTo>
                  <a:lnTo>
                    <a:pt x="5069" y="431"/>
                  </a:lnTo>
                  <a:lnTo>
                    <a:pt x="0" y="4564113"/>
                  </a:lnTo>
                  <a:lnTo>
                    <a:pt x="4762" y="4563459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B9BA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4149483" y="4293603"/>
              <a:ext cx="15875" cy="4564380"/>
            </a:xfrm>
            <a:custGeom>
              <a:avLst/>
              <a:gdLst/>
              <a:ahLst/>
              <a:cxnLst/>
              <a:rect l="l" t="t" r="r" b="b"/>
              <a:pathLst>
                <a:path w="15875" h="4564380">
                  <a:moveTo>
                    <a:pt x="15709" y="0"/>
                  </a:moveTo>
                  <a:lnTo>
                    <a:pt x="5715" y="0"/>
                  </a:lnTo>
                  <a:lnTo>
                    <a:pt x="5715" y="1270"/>
                  </a:lnTo>
                  <a:lnTo>
                    <a:pt x="2527" y="1270"/>
                  </a:lnTo>
                  <a:lnTo>
                    <a:pt x="2527" y="4563110"/>
                  </a:lnTo>
                  <a:lnTo>
                    <a:pt x="0" y="4563110"/>
                  </a:lnTo>
                  <a:lnTo>
                    <a:pt x="0" y="4564380"/>
                  </a:lnTo>
                  <a:lnTo>
                    <a:pt x="2997" y="4564380"/>
                  </a:lnTo>
                  <a:lnTo>
                    <a:pt x="2997" y="4563110"/>
                  </a:lnTo>
                  <a:lnTo>
                    <a:pt x="13169" y="4563110"/>
                  </a:lnTo>
                  <a:lnTo>
                    <a:pt x="13169" y="1270"/>
                  </a:lnTo>
                  <a:lnTo>
                    <a:pt x="15709" y="1270"/>
                  </a:lnTo>
                  <a:lnTo>
                    <a:pt x="15709" y="0"/>
                  </a:lnTo>
                  <a:close/>
                </a:path>
              </a:pathLst>
            </a:custGeom>
            <a:solidFill>
              <a:srgbClr val="B9B9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4160126" y="4292867"/>
              <a:ext cx="8255" cy="4563745"/>
            </a:xfrm>
            <a:custGeom>
              <a:avLst/>
              <a:gdLst/>
              <a:ahLst/>
              <a:cxnLst/>
              <a:rect l="l" t="t" r="r" b="b"/>
              <a:pathLst>
                <a:path w="8254" h="4563745">
                  <a:moveTo>
                    <a:pt x="8165" y="0"/>
                  </a:moveTo>
                  <a:lnTo>
                    <a:pt x="5079" y="355"/>
                  </a:lnTo>
                  <a:lnTo>
                    <a:pt x="0" y="4563433"/>
                  </a:lnTo>
                  <a:lnTo>
                    <a:pt x="3086" y="4563009"/>
                  </a:lnTo>
                  <a:lnTo>
                    <a:pt x="8165" y="0"/>
                  </a:lnTo>
                  <a:close/>
                </a:path>
              </a:pathLst>
            </a:custGeom>
            <a:solidFill>
              <a:srgbClr val="B8B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4163212" y="4292396"/>
              <a:ext cx="9525" cy="4563745"/>
            </a:xfrm>
            <a:custGeom>
              <a:avLst/>
              <a:gdLst/>
              <a:ahLst/>
              <a:cxnLst/>
              <a:rect l="l" t="t" r="r" b="b"/>
              <a:pathLst>
                <a:path w="9525" h="4563745">
                  <a:moveTo>
                    <a:pt x="9118" y="0"/>
                  </a:moveTo>
                  <a:lnTo>
                    <a:pt x="7099" y="241"/>
                  </a:lnTo>
                  <a:lnTo>
                    <a:pt x="5067" y="469"/>
                  </a:lnTo>
                  <a:lnTo>
                    <a:pt x="0" y="4563491"/>
                  </a:lnTo>
                  <a:lnTo>
                    <a:pt x="2019" y="4563211"/>
                  </a:lnTo>
                  <a:lnTo>
                    <a:pt x="4038" y="4562932"/>
                  </a:lnTo>
                  <a:lnTo>
                    <a:pt x="9118" y="0"/>
                  </a:lnTo>
                  <a:close/>
                </a:path>
              </a:pathLst>
            </a:custGeom>
            <a:solidFill>
              <a:srgbClr val="B8B8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4167251" y="4291901"/>
              <a:ext cx="9525" cy="4563745"/>
            </a:xfrm>
            <a:custGeom>
              <a:avLst/>
              <a:gdLst/>
              <a:ahLst/>
              <a:cxnLst/>
              <a:rect l="l" t="t" r="r" b="b"/>
              <a:pathLst>
                <a:path w="9525" h="4563745">
                  <a:moveTo>
                    <a:pt x="9055" y="0"/>
                  </a:moveTo>
                  <a:lnTo>
                    <a:pt x="7073" y="254"/>
                  </a:lnTo>
                  <a:lnTo>
                    <a:pt x="5067" y="495"/>
                  </a:lnTo>
                  <a:lnTo>
                    <a:pt x="0" y="4563427"/>
                  </a:lnTo>
                  <a:lnTo>
                    <a:pt x="1993" y="4563148"/>
                  </a:lnTo>
                  <a:lnTo>
                    <a:pt x="3975" y="4562881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B7B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171239" y="4291647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047" y="0"/>
                  </a:moveTo>
                  <a:lnTo>
                    <a:pt x="5066" y="253"/>
                  </a:lnTo>
                  <a:lnTo>
                    <a:pt x="0" y="4563126"/>
                  </a:lnTo>
                  <a:lnTo>
                    <a:pt x="1968" y="4562856"/>
                  </a:lnTo>
                  <a:lnTo>
                    <a:pt x="7047" y="0"/>
                  </a:lnTo>
                  <a:close/>
                </a:path>
              </a:pathLst>
            </a:custGeom>
            <a:solidFill>
              <a:srgbClr val="B6B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173207" y="4291114"/>
              <a:ext cx="9525" cy="4563745"/>
            </a:xfrm>
            <a:custGeom>
              <a:avLst/>
              <a:gdLst/>
              <a:ahLst/>
              <a:cxnLst/>
              <a:rect l="l" t="t" r="r" b="b"/>
              <a:pathLst>
                <a:path w="9525" h="4563745">
                  <a:moveTo>
                    <a:pt x="8978" y="0"/>
                  </a:moveTo>
                  <a:lnTo>
                    <a:pt x="7035" y="266"/>
                  </a:lnTo>
                  <a:lnTo>
                    <a:pt x="5067" y="520"/>
                  </a:lnTo>
                  <a:lnTo>
                    <a:pt x="0" y="4563402"/>
                  </a:lnTo>
                  <a:lnTo>
                    <a:pt x="1955" y="4563122"/>
                  </a:lnTo>
                  <a:lnTo>
                    <a:pt x="3898" y="4562856"/>
                  </a:lnTo>
                  <a:lnTo>
                    <a:pt x="8978" y="0"/>
                  </a:lnTo>
                  <a:close/>
                </a:path>
              </a:pathLst>
            </a:custGeom>
            <a:solidFill>
              <a:srgbClr val="B6B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177118" y="4290758"/>
              <a:ext cx="8255" cy="4563745"/>
            </a:xfrm>
            <a:custGeom>
              <a:avLst/>
              <a:gdLst/>
              <a:ahLst/>
              <a:cxnLst/>
              <a:rect l="l" t="t" r="r" b="b"/>
              <a:pathLst>
                <a:path w="8254" h="4563745">
                  <a:moveTo>
                    <a:pt x="7632" y="0"/>
                  </a:moveTo>
                  <a:lnTo>
                    <a:pt x="6388" y="177"/>
                  </a:lnTo>
                  <a:lnTo>
                    <a:pt x="5067" y="355"/>
                  </a:lnTo>
                  <a:lnTo>
                    <a:pt x="0" y="4563211"/>
                  </a:lnTo>
                  <a:lnTo>
                    <a:pt x="1320" y="4563034"/>
                  </a:lnTo>
                  <a:lnTo>
                    <a:pt x="2565" y="4562856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B5B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179684" y="4290402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543" y="0"/>
                  </a:moveTo>
                  <a:lnTo>
                    <a:pt x="6311" y="177"/>
                  </a:lnTo>
                  <a:lnTo>
                    <a:pt x="5067" y="355"/>
                  </a:lnTo>
                  <a:lnTo>
                    <a:pt x="0" y="4563211"/>
                  </a:lnTo>
                  <a:lnTo>
                    <a:pt x="1244" y="4563046"/>
                  </a:lnTo>
                  <a:lnTo>
                    <a:pt x="2476" y="4562881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B4B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182161" y="4290225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298" y="0"/>
                  </a:moveTo>
                  <a:lnTo>
                    <a:pt x="5066" y="177"/>
                  </a:lnTo>
                  <a:lnTo>
                    <a:pt x="0" y="4563049"/>
                  </a:lnTo>
                  <a:lnTo>
                    <a:pt x="1231" y="4562880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rgbClr val="B3B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4183393" y="4290047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298" y="0"/>
                  </a:moveTo>
                  <a:lnTo>
                    <a:pt x="5066" y="177"/>
                  </a:lnTo>
                  <a:lnTo>
                    <a:pt x="0" y="4563058"/>
                  </a:lnTo>
                  <a:lnTo>
                    <a:pt x="1219" y="4562890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rgbClr val="B3B3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4184599" y="4289653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505" y="0"/>
                  </a:moveTo>
                  <a:lnTo>
                    <a:pt x="6299" y="190"/>
                  </a:lnTo>
                  <a:lnTo>
                    <a:pt x="5080" y="381"/>
                  </a:lnTo>
                  <a:lnTo>
                    <a:pt x="0" y="4563288"/>
                  </a:lnTo>
                  <a:lnTo>
                    <a:pt x="1231" y="4563122"/>
                  </a:lnTo>
                  <a:lnTo>
                    <a:pt x="2438" y="4562957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B2B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4187038" y="428947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85" y="0"/>
                  </a:moveTo>
                  <a:lnTo>
                    <a:pt x="5066" y="190"/>
                  </a:lnTo>
                  <a:lnTo>
                    <a:pt x="0" y="4563128"/>
                  </a:lnTo>
                  <a:lnTo>
                    <a:pt x="1219" y="4562961"/>
                  </a:lnTo>
                  <a:lnTo>
                    <a:pt x="6285" y="0"/>
                  </a:lnTo>
                  <a:close/>
                </a:path>
              </a:pathLst>
            </a:custGeom>
            <a:solidFill>
              <a:srgbClr val="B2B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4188244" y="428928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60" y="0"/>
                  </a:moveTo>
                  <a:lnTo>
                    <a:pt x="5066" y="190"/>
                  </a:lnTo>
                  <a:lnTo>
                    <a:pt x="0" y="4563153"/>
                  </a:lnTo>
                  <a:lnTo>
                    <a:pt x="1193" y="4562989"/>
                  </a:lnTo>
                  <a:lnTo>
                    <a:pt x="6260" y="0"/>
                  </a:lnTo>
                  <a:close/>
                </a:path>
              </a:pathLst>
            </a:custGeom>
            <a:solidFill>
              <a:srgbClr val="B1B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4189438" y="428909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73" y="0"/>
                  </a:moveTo>
                  <a:lnTo>
                    <a:pt x="5066" y="190"/>
                  </a:lnTo>
                  <a:lnTo>
                    <a:pt x="0" y="4563180"/>
                  </a:lnTo>
                  <a:lnTo>
                    <a:pt x="1206" y="4563014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B1B1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4190644" y="4288713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327" y="0"/>
                  </a:moveTo>
                  <a:lnTo>
                    <a:pt x="6261" y="177"/>
                  </a:lnTo>
                  <a:lnTo>
                    <a:pt x="5067" y="368"/>
                  </a:lnTo>
                  <a:lnTo>
                    <a:pt x="0" y="4563402"/>
                  </a:lnTo>
                  <a:lnTo>
                    <a:pt x="1181" y="4563237"/>
                  </a:lnTo>
                  <a:lnTo>
                    <a:pt x="2260" y="4563097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B0B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4192905" y="4288383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035" y="0"/>
                  </a:moveTo>
                  <a:lnTo>
                    <a:pt x="6057" y="165"/>
                  </a:lnTo>
                  <a:lnTo>
                    <a:pt x="5067" y="330"/>
                  </a:lnTo>
                  <a:lnTo>
                    <a:pt x="0" y="4563427"/>
                  </a:lnTo>
                  <a:lnTo>
                    <a:pt x="977" y="4563288"/>
                  </a:lnTo>
                  <a:lnTo>
                    <a:pt x="1955" y="4563148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AF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4194861" y="428821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57" y="0"/>
                  </a:moveTo>
                  <a:lnTo>
                    <a:pt x="5066" y="165"/>
                  </a:lnTo>
                  <a:lnTo>
                    <a:pt x="0" y="4563312"/>
                  </a:lnTo>
                  <a:lnTo>
                    <a:pt x="977" y="4563178"/>
                  </a:lnTo>
                  <a:lnTo>
                    <a:pt x="6057" y="0"/>
                  </a:lnTo>
                  <a:close/>
                </a:path>
              </a:pathLst>
            </a:custGeom>
            <a:solidFill>
              <a:srgbClr val="AF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4195839" y="428805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44" y="0"/>
                  </a:moveTo>
                  <a:lnTo>
                    <a:pt x="5066" y="165"/>
                  </a:lnTo>
                  <a:lnTo>
                    <a:pt x="0" y="4563342"/>
                  </a:lnTo>
                  <a:lnTo>
                    <a:pt x="965" y="4563210"/>
                  </a:lnTo>
                  <a:lnTo>
                    <a:pt x="6044" y="0"/>
                  </a:lnTo>
                  <a:close/>
                </a:path>
              </a:pathLst>
            </a:custGeom>
            <a:solidFill>
              <a:srgbClr val="AE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4196804" y="428787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44" y="0"/>
                  </a:moveTo>
                  <a:lnTo>
                    <a:pt x="5066" y="165"/>
                  </a:lnTo>
                  <a:lnTo>
                    <a:pt x="0" y="4563388"/>
                  </a:lnTo>
                  <a:lnTo>
                    <a:pt x="965" y="4563255"/>
                  </a:lnTo>
                  <a:lnTo>
                    <a:pt x="6044" y="0"/>
                  </a:lnTo>
                  <a:close/>
                </a:path>
              </a:pathLst>
            </a:custGeom>
            <a:solidFill>
              <a:srgbClr val="AEAD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4197769" y="428769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44" y="0"/>
                  </a:moveTo>
                  <a:lnTo>
                    <a:pt x="5066" y="177"/>
                  </a:lnTo>
                  <a:lnTo>
                    <a:pt x="0" y="4563433"/>
                  </a:lnTo>
                  <a:lnTo>
                    <a:pt x="965" y="4563301"/>
                  </a:lnTo>
                  <a:lnTo>
                    <a:pt x="6044" y="0"/>
                  </a:lnTo>
                  <a:close/>
                </a:path>
              </a:pathLst>
            </a:custGeom>
            <a:solidFill>
              <a:srgbClr val="ADA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4198747" y="428753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32" y="0"/>
                  </a:moveTo>
                  <a:lnTo>
                    <a:pt x="5066" y="177"/>
                  </a:lnTo>
                  <a:lnTo>
                    <a:pt x="0" y="4563464"/>
                  </a:lnTo>
                  <a:lnTo>
                    <a:pt x="952" y="4563333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ADA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4199699" y="428735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32" y="0"/>
                  </a:moveTo>
                  <a:lnTo>
                    <a:pt x="5066" y="177"/>
                  </a:lnTo>
                  <a:lnTo>
                    <a:pt x="0" y="4563511"/>
                  </a:lnTo>
                  <a:lnTo>
                    <a:pt x="952" y="4563380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ACA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4200652" y="428717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19" y="0"/>
                  </a:moveTo>
                  <a:lnTo>
                    <a:pt x="5066" y="177"/>
                  </a:lnTo>
                  <a:lnTo>
                    <a:pt x="0" y="4563558"/>
                  </a:lnTo>
                  <a:lnTo>
                    <a:pt x="939" y="4563429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ACA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201591" y="4286821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6972" y="0"/>
                  </a:moveTo>
                  <a:lnTo>
                    <a:pt x="6019" y="177"/>
                  </a:lnTo>
                  <a:lnTo>
                    <a:pt x="5067" y="368"/>
                  </a:lnTo>
                  <a:lnTo>
                    <a:pt x="0" y="4563796"/>
                  </a:lnTo>
                  <a:lnTo>
                    <a:pt x="952" y="4563656"/>
                  </a:lnTo>
                  <a:lnTo>
                    <a:pt x="1879" y="4563529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ABA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4203484" y="428664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019" y="0"/>
                  </a:moveTo>
                  <a:lnTo>
                    <a:pt x="5079" y="177"/>
                  </a:lnTo>
                  <a:lnTo>
                    <a:pt x="0" y="4563702"/>
                  </a:lnTo>
                  <a:lnTo>
                    <a:pt x="939" y="4563573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ABAA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4204423" y="4286466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6006" y="0"/>
                  </a:moveTo>
                  <a:lnTo>
                    <a:pt x="5067" y="177"/>
                  </a:lnTo>
                  <a:lnTo>
                    <a:pt x="0" y="4563751"/>
                  </a:lnTo>
                  <a:lnTo>
                    <a:pt x="927" y="4563624"/>
                  </a:lnTo>
                  <a:lnTo>
                    <a:pt x="6006" y="0"/>
                  </a:lnTo>
                  <a:close/>
                </a:path>
              </a:pathLst>
            </a:custGeom>
            <a:solidFill>
              <a:srgbClr val="AAAA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05350" y="4286288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6007" y="0"/>
                  </a:moveTo>
                  <a:lnTo>
                    <a:pt x="5067" y="177"/>
                  </a:lnTo>
                  <a:lnTo>
                    <a:pt x="0" y="4563802"/>
                  </a:lnTo>
                  <a:lnTo>
                    <a:pt x="927" y="4563674"/>
                  </a:lnTo>
                  <a:lnTo>
                    <a:pt x="6007" y="0"/>
                  </a:lnTo>
                  <a:close/>
                </a:path>
              </a:pathLst>
            </a:custGeom>
            <a:solidFill>
              <a:srgbClr val="AA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4206277" y="4286110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968" y="0"/>
                  </a:moveTo>
                  <a:lnTo>
                    <a:pt x="5083" y="174"/>
                  </a:lnTo>
                  <a:lnTo>
                    <a:pt x="0" y="4563852"/>
                  </a:lnTo>
                  <a:lnTo>
                    <a:pt x="889" y="4563614"/>
                  </a:lnTo>
                  <a:lnTo>
                    <a:pt x="5968" y="0"/>
                  </a:lnTo>
                  <a:close/>
                </a:path>
              </a:pathLst>
            </a:custGeom>
            <a:solidFill>
              <a:srgbClr val="A9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4207179" y="4285932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956" y="0"/>
                  </a:moveTo>
                  <a:lnTo>
                    <a:pt x="5067" y="177"/>
                  </a:lnTo>
                  <a:lnTo>
                    <a:pt x="0" y="4563788"/>
                  </a:lnTo>
                  <a:lnTo>
                    <a:pt x="876" y="4563551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rgbClr val="A9A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4208056" y="4285576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6832" y="0"/>
                  </a:moveTo>
                  <a:lnTo>
                    <a:pt x="5956" y="177"/>
                  </a:lnTo>
                  <a:lnTo>
                    <a:pt x="5067" y="355"/>
                  </a:lnTo>
                  <a:lnTo>
                    <a:pt x="0" y="4563910"/>
                  </a:lnTo>
                  <a:lnTo>
                    <a:pt x="876" y="4563681"/>
                  </a:lnTo>
                  <a:lnTo>
                    <a:pt x="1752" y="4563440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A8A8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209821" y="4285221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6807" y="0"/>
                  </a:moveTo>
                  <a:lnTo>
                    <a:pt x="5943" y="177"/>
                  </a:lnTo>
                  <a:lnTo>
                    <a:pt x="5067" y="355"/>
                  </a:lnTo>
                  <a:lnTo>
                    <a:pt x="0" y="4563796"/>
                  </a:lnTo>
                  <a:lnTo>
                    <a:pt x="863" y="4563554"/>
                  </a:lnTo>
                  <a:lnTo>
                    <a:pt x="1727" y="4563326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A7A7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211548" y="428504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30" y="0"/>
                  </a:moveTo>
                  <a:lnTo>
                    <a:pt x="5066" y="177"/>
                  </a:lnTo>
                  <a:lnTo>
                    <a:pt x="0" y="4563498"/>
                  </a:lnTo>
                  <a:lnTo>
                    <a:pt x="850" y="4563268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A7A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212412" y="428485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30" y="0"/>
                  </a:moveTo>
                  <a:lnTo>
                    <a:pt x="5066" y="177"/>
                  </a:lnTo>
                  <a:lnTo>
                    <a:pt x="0" y="4563455"/>
                  </a:lnTo>
                  <a:lnTo>
                    <a:pt x="850" y="4563225"/>
                  </a:lnTo>
                  <a:lnTo>
                    <a:pt x="5930" y="0"/>
                  </a:lnTo>
                  <a:close/>
                </a:path>
              </a:pathLst>
            </a:custGeom>
            <a:solidFill>
              <a:srgbClr val="A6A6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213263" y="428448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930" y="177"/>
                  </a:moveTo>
                  <a:lnTo>
                    <a:pt x="5067" y="368"/>
                  </a:lnTo>
                  <a:lnTo>
                    <a:pt x="0" y="4563605"/>
                  </a:lnTo>
                  <a:lnTo>
                    <a:pt x="850" y="4563376"/>
                  </a:lnTo>
                  <a:lnTo>
                    <a:pt x="5930" y="177"/>
                  </a:lnTo>
                  <a:close/>
                </a:path>
                <a:path w="6985" h="4563745">
                  <a:moveTo>
                    <a:pt x="6794" y="0"/>
                  </a:moveTo>
                  <a:lnTo>
                    <a:pt x="5930" y="177"/>
                  </a:lnTo>
                  <a:lnTo>
                    <a:pt x="863" y="4563364"/>
                  </a:lnTo>
                  <a:lnTo>
                    <a:pt x="1714" y="4563135"/>
                  </a:lnTo>
                  <a:lnTo>
                    <a:pt x="6794" y="0"/>
                  </a:lnTo>
                  <a:close/>
                </a:path>
              </a:pathLst>
            </a:custGeom>
            <a:solidFill>
              <a:srgbClr val="A6A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214977" y="428410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56" y="0"/>
                  </a:moveTo>
                  <a:lnTo>
                    <a:pt x="5905" y="190"/>
                  </a:lnTo>
                  <a:lnTo>
                    <a:pt x="5067" y="381"/>
                  </a:lnTo>
                  <a:lnTo>
                    <a:pt x="0" y="4563516"/>
                  </a:lnTo>
                  <a:lnTo>
                    <a:pt x="838" y="4563288"/>
                  </a:lnTo>
                  <a:lnTo>
                    <a:pt x="1676" y="4563072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A5A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4216667" y="428391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17" y="0"/>
                  </a:moveTo>
                  <a:lnTo>
                    <a:pt x="5066" y="190"/>
                  </a:lnTo>
                  <a:lnTo>
                    <a:pt x="0" y="4563246"/>
                  </a:lnTo>
                  <a:lnTo>
                    <a:pt x="825" y="4563023"/>
                  </a:lnTo>
                  <a:lnTo>
                    <a:pt x="5917" y="0"/>
                  </a:lnTo>
                  <a:close/>
                </a:path>
              </a:pathLst>
            </a:custGeom>
            <a:solidFill>
              <a:srgbClr val="A4A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4217492" y="428373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17" y="0"/>
                  </a:moveTo>
                  <a:lnTo>
                    <a:pt x="5079" y="190"/>
                  </a:lnTo>
                  <a:lnTo>
                    <a:pt x="0" y="4563201"/>
                  </a:lnTo>
                  <a:lnTo>
                    <a:pt x="838" y="4562975"/>
                  </a:lnTo>
                  <a:lnTo>
                    <a:pt x="5917" y="0"/>
                  </a:lnTo>
                  <a:close/>
                </a:path>
              </a:pathLst>
            </a:custGeom>
            <a:solidFill>
              <a:srgbClr val="A4A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4218343" y="428354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04" y="0"/>
                  </a:moveTo>
                  <a:lnTo>
                    <a:pt x="5066" y="190"/>
                  </a:lnTo>
                  <a:lnTo>
                    <a:pt x="0" y="4563162"/>
                  </a:lnTo>
                  <a:lnTo>
                    <a:pt x="825" y="4562939"/>
                  </a:lnTo>
                  <a:lnTo>
                    <a:pt x="5904" y="0"/>
                  </a:lnTo>
                  <a:close/>
                </a:path>
              </a:pathLst>
            </a:custGeom>
            <a:solidFill>
              <a:srgbClr val="A3A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4219169" y="42833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91" y="0"/>
                  </a:moveTo>
                  <a:lnTo>
                    <a:pt x="5066" y="190"/>
                  </a:lnTo>
                  <a:lnTo>
                    <a:pt x="0" y="4563130"/>
                  </a:lnTo>
                  <a:lnTo>
                    <a:pt x="812" y="4562910"/>
                  </a:lnTo>
                  <a:lnTo>
                    <a:pt x="5891" y="0"/>
                  </a:lnTo>
                  <a:close/>
                </a:path>
              </a:pathLst>
            </a:custGeom>
            <a:solidFill>
              <a:srgbClr val="A3A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219994" y="4283164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91" y="0"/>
                  </a:moveTo>
                  <a:lnTo>
                    <a:pt x="5066" y="190"/>
                  </a:lnTo>
                  <a:lnTo>
                    <a:pt x="0" y="4563097"/>
                  </a:lnTo>
                  <a:lnTo>
                    <a:pt x="812" y="4562878"/>
                  </a:lnTo>
                  <a:lnTo>
                    <a:pt x="5891" y="0"/>
                  </a:lnTo>
                  <a:close/>
                </a:path>
              </a:pathLst>
            </a:custGeom>
            <a:solidFill>
              <a:srgbClr val="A2A2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220807" y="4282973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91" y="0"/>
                  </a:moveTo>
                  <a:lnTo>
                    <a:pt x="5066" y="190"/>
                  </a:lnTo>
                  <a:lnTo>
                    <a:pt x="0" y="4563068"/>
                  </a:lnTo>
                  <a:lnTo>
                    <a:pt x="812" y="4562849"/>
                  </a:lnTo>
                  <a:lnTo>
                    <a:pt x="5891" y="0"/>
                  </a:lnTo>
                  <a:close/>
                </a:path>
              </a:pathLst>
            </a:custGeom>
            <a:solidFill>
              <a:srgbClr val="A2A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221620" y="428277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79" y="0"/>
                  </a:moveTo>
                  <a:lnTo>
                    <a:pt x="5066" y="190"/>
                  </a:lnTo>
                  <a:lnTo>
                    <a:pt x="0" y="4563052"/>
                  </a:lnTo>
                  <a:lnTo>
                    <a:pt x="800" y="4562836"/>
                  </a:lnTo>
                  <a:lnTo>
                    <a:pt x="5879" y="0"/>
                  </a:lnTo>
                  <a:close/>
                </a:path>
              </a:pathLst>
            </a:custGeom>
            <a:solidFill>
              <a:srgbClr val="A2A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222432" y="4282389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80" y="0"/>
                  </a:moveTo>
                  <a:lnTo>
                    <a:pt x="5880" y="190"/>
                  </a:lnTo>
                  <a:lnTo>
                    <a:pt x="5067" y="381"/>
                  </a:lnTo>
                  <a:lnTo>
                    <a:pt x="0" y="4563224"/>
                  </a:lnTo>
                  <a:lnTo>
                    <a:pt x="800" y="4563008"/>
                  </a:lnTo>
                  <a:lnTo>
                    <a:pt x="1600" y="4562792"/>
                  </a:lnTo>
                  <a:lnTo>
                    <a:pt x="6680" y="0"/>
                  </a:lnTo>
                  <a:close/>
                </a:path>
              </a:pathLst>
            </a:custGeom>
            <a:solidFill>
              <a:srgbClr val="A1A0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224046" y="4282186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66" y="0"/>
                  </a:moveTo>
                  <a:lnTo>
                    <a:pt x="5066" y="203"/>
                  </a:lnTo>
                  <a:lnTo>
                    <a:pt x="0" y="4562982"/>
                  </a:lnTo>
                  <a:lnTo>
                    <a:pt x="787" y="4562769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A1A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224832" y="428179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67" y="0"/>
                  </a:moveTo>
                  <a:lnTo>
                    <a:pt x="5867" y="190"/>
                  </a:lnTo>
                  <a:lnTo>
                    <a:pt x="5067" y="393"/>
                  </a:lnTo>
                  <a:lnTo>
                    <a:pt x="0" y="4563173"/>
                  </a:lnTo>
                  <a:lnTo>
                    <a:pt x="787" y="4562957"/>
                  </a:lnTo>
                  <a:lnTo>
                    <a:pt x="5854" y="5270"/>
                  </a:lnTo>
                  <a:lnTo>
                    <a:pt x="800" y="4562957"/>
                  </a:lnTo>
                  <a:lnTo>
                    <a:pt x="1587" y="4562741"/>
                  </a:lnTo>
                  <a:lnTo>
                    <a:pt x="6667" y="0"/>
                  </a:lnTo>
                  <a:close/>
                </a:path>
              </a:pathLst>
            </a:custGeom>
            <a:solidFill>
              <a:srgbClr val="A09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226420" y="4281385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42" y="0"/>
                  </a:moveTo>
                  <a:lnTo>
                    <a:pt x="5854" y="203"/>
                  </a:lnTo>
                  <a:lnTo>
                    <a:pt x="5067" y="406"/>
                  </a:lnTo>
                  <a:lnTo>
                    <a:pt x="0" y="4563148"/>
                  </a:lnTo>
                  <a:lnTo>
                    <a:pt x="787" y="4562932"/>
                  </a:lnTo>
                  <a:lnTo>
                    <a:pt x="1574" y="4562716"/>
                  </a:lnTo>
                  <a:lnTo>
                    <a:pt x="6642" y="0"/>
                  </a:lnTo>
                  <a:close/>
                </a:path>
              </a:pathLst>
            </a:custGeom>
            <a:solidFill>
              <a:srgbClr val="9F9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227983" y="4281183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53" y="0"/>
                  </a:moveTo>
                  <a:lnTo>
                    <a:pt x="5066" y="203"/>
                  </a:lnTo>
                  <a:lnTo>
                    <a:pt x="0" y="4562922"/>
                  </a:lnTo>
                  <a:lnTo>
                    <a:pt x="787" y="4562709"/>
                  </a:lnTo>
                  <a:lnTo>
                    <a:pt x="5853" y="0"/>
                  </a:lnTo>
                  <a:close/>
                </a:path>
              </a:pathLst>
            </a:custGeom>
            <a:solidFill>
              <a:srgbClr val="9F9E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228769" y="4280789"/>
              <a:ext cx="6985" cy="4563110"/>
            </a:xfrm>
            <a:custGeom>
              <a:avLst/>
              <a:gdLst/>
              <a:ahLst/>
              <a:cxnLst/>
              <a:rect l="l" t="t" r="r" b="b"/>
              <a:pathLst>
                <a:path w="6985" h="4563109">
                  <a:moveTo>
                    <a:pt x="6604" y="0"/>
                  </a:moveTo>
                  <a:lnTo>
                    <a:pt x="5829" y="203"/>
                  </a:lnTo>
                  <a:lnTo>
                    <a:pt x="5067" y="393"/>
                  </a:lnTo>
                  <a:lnTo>
                    <a:pt x="0" y="4563110"/>
                  </a:lnTo>
                  <a:lnTo>
                    <a:pt x="774" y="4562907"/>
                  </a:lnTo>
                  <a:lnTo>
                    <a:pt x="1536" y="4562691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9E9D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230306" y="4280369"/>
              <a:ext cx="6985" cy="4563110"/>
            </a:xfrm>
            <a:custGeom>
              <a:avLst/>
              <a:gdLst/>
              <a:ahLst/>
              <a:cxnLst/>
              <a:rect l="l" t="t" r="r" b="b"/>
              <a:pathLst>
                <a:path w="6985" h="4563109">
                  <a:moveTo>
                    <a:pt x="6604" y="0"/>
                  </a:moveTo>
                  <a:lnTo>
                    <a:pt x="5842" y="203"/>
                  </a:lnTo>
                  <a:lnTo>
                    <a:pt x="5067" y="419"/>
                  </a:lnTo>
                  <a:lnTo>
                    <a:pt x="0" y="4563110"/>
                  </a:lnTo>
                  <a:lnTo>
                    <a:pt x="774" y="4562907"/>
                  </a:lnTo>
                  <a:lnTo>
                    <a:pt x="1536" y="4562703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9D9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4231831" y="4280154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40" y="0"/>
                  </a:moveTo>
                  <a:lnTo>
                    <a:pt x="5066" y="215"/>
                  </a:lnTo>
                  <a:lnTo>
                    <a:pt x="0" y="4562912"/>
                  </a:lnTo>
                  <a:lnTo>
                    <a:pt x="774" y="4562703"/>
                  </a:lnTo>
                  <a:lnTo>
                    <a:pt x="5840" y="0"/>
                  </a:lnTo>
                  <a:close/>
                </a:path>
              </a:pathLst>
            </a:custGeom>
            <a:solidFill>
              <a:srgbClr val="9D9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4232605" y="427973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04" y="0"/>
                  </a:moveTo>
                  <a:lnTo>
                    <a:pt x="5842" y="215"/>
                  </a:lnTo>
                  <a:lnTo>
                    <a:pt x="5067" y="431"/>
                  </a:lnTo>
                  <a:lnTo>
                    <a:pt x="0" y="4563122"/>
                  </a:lnTo>
                  <a:lnTo>
                    <a:pt x="774" y="4562919"/>
                  </a:lnTo>
                  <a:lnTo>
                    <a:pt x="1524" y="4562716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9C9B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4234130" y="4279532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40" y="0"/>
                  </a:moveTo>
                  <a:lnTo>
                    <a:pt x="5078" y="215"/>
                  </a:lnTo>
                  <a:lnTo>
                    <a:pt x="0" y="4562914"/>
                  </a:lnTo>
                  <a:lnTo>
                    <a:pt x="774" y="4562704"/>
                  </a:lnTo>
                  <a:lnTo>
                    <a:pt x="5840" y="0"/>
                  </a:lnTo>
                  <a:close/>
                </a:path>
              </a:pathLst>
            </a:custGeom>
            <a:solidFill>
              <a:srgbClr val="9B9A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4234892" y="4279303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28" y="0"/>
                  </a:moveTo>
                  <a:lnTo>
                    <a:pt x="5066" y="215"/>
                  </a:lnTo>
                  <a:lnTo>
                    <a:pt x="0" y="4562937"/>
                  </a:lnTo>
                  <a:lnTo>
                    <a:pt x="749" y="4562734"/>
                  </a:lnTo>
                  <a:lnTo>
                    <a:pt x="5828" y="0"/>
                  </a:lnTo>
                  <a:close/>
                </a:path>
              </a:pathLst>
            </a:custGeom>
            <a:solidFill>
              <a:srgbClr val="9B9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4235641" y="427910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28" y="0"/>
                  </a:moveTo>
                  <a:lnTo>
                    <a:pt x="5078" y="215"/>
                  </a:lnTo>
                  <a:lnTo>
                    <a:pt x="0" y="4562937"/>
                  </a:lnTo>
                  <a:lnTo>
                    <a:pt x="761" y="4562732"/>
                  </a:lnTo>
                  <a:lnTo>
                    <a:pt x="5828" y="0"/>
                  </a:lnTo>
                  <a:close/>
                </a:path>
              </a:pathLst>
            </a:custGeom>
            <a:solidFill>
              <a:srgbClr val="9B99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4236403" y="4278884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15" y="0"/>
                  </a:moveTo>
                  <a:lnTo>
                    <a:pt x="5066" y="215"/>
                  </a:lnTo>
                  <a:lnTo>
                    <a:pt x="0" y="4562948"/>
                  </a:lnTo>
                  <a:lnTo>
                    <a:pt x="749" y="4562745"/>
                  </a:lnTo>
                  <a:lnTo>
                    <a:pt x="5815" y="0"/>
                  </a:lnTo>
                  <a:close/>
                </a:path>
              </a:pathLst>
            </a:custGeom>
            <a:solidFill>
              <a:srgbClr val="9A99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4237140" y="4278668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15" y="0"/>
                  </a:moveTo>
                  <a:lnTo>
                    <a:pt x="5066" y="215"/>
                  </a:lnTo>
                  <a:lnTo>
                    <a:pt x="0" y="4562965"/>
                  </a:lnTo>
                  <a:lnTo>
                    <a:pt x="749" y="4562762"/>
                  </a:lnTo>
                  <a:lnTo>
                    <a:pt x="5815" y="0"/>
                  </a:lnTo>
                  <a:close/>
                </a:path>
              </a:pathLst>
            </a:custGeom>
            <a:solidFill>
              <a:srgbClr val="9A9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4237889" y="4278452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02" y="0"/>
                  </a:moveTo>
                  <a:lnTo>
                    <a:pt x="5066" y="215"/>
                  </a:lnTo>
                  <a:lnTo>
                    <a:pt x="0" y="4562978"/>
                  </a:lnTo>
                  <a:lnTo>
                    <a:pt x="736" y="4562780"/>
                  </a:lnTo>
                  <a:lnTo>
                    <a:pt x="5802" y="0"/>
                  </a:lnTo>
                  <a:close/>
                </a:path>
              </a:pathLst>
            </a:custGeom>
            <a:solidFill>
              <a:srgbClr val="9998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4238613" y="4278236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02" y="0"/>
                  </a:moveTo>
                  <a:lnTo>
                    <a:pt x="5066" y="215"/>
                  </a:lnTo>
                  <a:lnTo>
                    <a:pt x="0" y="4562999"/>
                  </a:lnTo>
                  <a:lnTo>
                    <a:pt x="736" y="4562800"/>
                  </a:lnTo>
                  <a:lnTo>
                    <a:pt x="5802" y="0"/>
                  </a:lnTo>
                  <a:close/>
                </a:path>
              </a:pathLst>
            </a:custGeom>
            <a:solidFill>
              <a:srgbClr val="9998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4239349" y="4278008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02" y="0"/>
                  </a:moveTo>
                  <a:lnTo>
                    <a:pt x="5066" y="215"/>
                  </a:lnTo>
                  <a:lnTo>
                    <a:pt x="0" y="4563028"/>
                  </a:lnTo>
                  <a:lnTo>
                    <a:pt x="736" y="4562830"/>
                  </a:lnTo>
                  <a:lnTo>
                    <a:pt x="5802" y="0"/>
                  </a:lnTo>
                  <a:close/>
                </a:path>
              </a:pathLst>
            </a:custGeom>
            <a:solidFill>
              <a:srgbClr val="999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4240086" y="4277792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790" y="0"/>
                  </a:moveTo>
                  <a:lnTo>
                    <a:pt x="5066" y="215"/>
                  </a:lnTo>
                  <a:lnTo>
                    <a:pt x="0" y="4563046"/>
                  </a:lnTo>
                  <a:lnTo>
                    <a:pt x="723" y="4562850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989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4240797" y="4277576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790" y="0"/>
                  </a:moveTo>
                  <a:lnTo>
                    <a:pt x="5066" y="215"/>
                  </a:lnTo>
                  <a:lnTo>
                    <a:pt x="0" y="4563070"/>
                  </a:lnTo>
                  <a:lnTo>
                    <a:pt x="723" y="4562874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989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4241520" y="4277131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89" y="0"/>
                  </a:moveTo>
                  <a:lnTo>
                    <a:pt x="5791" y="215"/>
                  </a:lnTo>
                  <a:lnTo>
                    <a:pt x="5067" y="431"/>
                  </a:lnTo>
                  <a:lnTo>
                    <a:pt x="0" y="4563326"/>
                  </a:lnTo>
                  <a:lnTo>
                    <a:pt x="723" y="4563135"/>
                  </a:lnTo>
                  <a:lnTo>
                    <a:pt x="1422" y="4562945"/>
                  </a:lnTo>
                  <a:lnTo>
                    <a:pt x="6489" y="0"/>
                  </a:lnTo>
                  <a:close/>
                </a:path>
              </a:pathLst>
            </a:custGeom>
            <a:solidFill>
              <a:srgbClr val="979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4242943" y="4276941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63" y="0"/>
                  </a:moveTo>
                  <a:lnTo>
                    <a:pt x="5066" y="177"/>
                  </a:lnTo>
                  <a:lnTo>
                    <a:pt x="0" y="4563125"/>
                  </a:lnTo>
                  <a:lnTo>
                    <a:pt x="584" y="4562968"/>
                  </a:lnTo>
                  <a:lnTo>
                    <a:pt x="5663" y="0"/>
                  </a:lnTo>
                  <a:close/>
                </a:path>
              </a:pathLst>
            </a:custGeom>
            <a:solidFill>
              <a:srgbClr val="979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4243527" y="427658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626" y="165"/>
                  </a:moveTo>
                  <a:lnTo>
                    <a:pt x="5080" y="342"/>
                  </a:lnTo>
                  <a:lnTo>
                    <a:pt x="0" y="4563326"/>
                  </a:lnTo>
                  <a:lnTo>
                    <a:pt x="546" y="4563186"/>
                  </a:lnTo>
                  <a:lnTo>
                    <a:pt x="5626" y="165"/>
                  </a:lnTo>
                  <a:close/>
                </a:path>
                <a:path w="6350" h="4563745">
                  <a:moveTo>
                    <a:pt x="6159" y="0"/>
                  </a:moveTo>
                  <a:lnTo>
                    <a:pt x="5626" y="177"/>
                  </a:lnTo>
                  <a:lnTo>
                    <a:pt x="546" y="4563186"/>
                  </a:lnTo>
                  <a:lnTo>
                    <a:pt x="1092" y="4563034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969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4244619" y="427622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146" y="0"/>
                  </a:moveTo>
                  <a:lnTo>
                    <a:pt x="5613" y="177"/>
                  </a:lnTo>
                  <a:lnTo>
                    <a:pt x="5067" y="355"/>
                  </a:lnTo>
                  <a:lnTo>
                    <a:pt x="0" y="4563389"/>
                  </a:lnTo>
                  <a:lnTo>
                    <a:pt x="546" y="4563237"/>
                  </a:lnTo>
                  <a:lnTo>
                    <a:pt x="1079" y="4563097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9594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4245699" y="4276052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00" y="0"/>
                  </a:moveTo>
                  <a:lnTo>
                    <a:pt x="5066" y="177"/>
                  </a:lnTo>
                  <a:lnTo>
                    <a:pt x="0" y="4563270"/>
                  </a:lnTo>
                  <a:lnTo>
                    <a:pt x="533" y="4563126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593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4246232" y="4275874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00" y="0"/>
                  </a:moveTo>
                  <a:lnTo>
                    <a:pt x="5066" y="177"/>
                  </a:lnTo>
                  <a:lnTo>
                    <a:pt x="0" y="4563304"/>
                  </a:lnTo>
                  <a:lnTo>
                    <a:pt x="533" y="4563160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493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4246766" y="4275696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00" y="0"/>
                  </a:moveTo>
                  <a:lnTo>
                    <a:pt x="5066" y="177"/>
                  </a:lnTo>
                  <a:lnTo>
                    <a:pt x="0" y="4563338"/>
                  </a:lnTo>
                  <a:lnTo>
                    <a:pt x="533" y="4563194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49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4247299" y="4275518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00" y="0"/>
                  </a:moveTo>
                  <a:lnTo>
                    <a:pt x="5066" y="177"/>
                  </a:lnTo>
                  <a:lnTo>
                    <a:pt x="0" y="4563372"/>
                  </a:lnTo>
                  <a:lnTo>
                    <a:pt x="520" y="4563231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39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4247820" y="4275341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600" y="0"/>
                  </a:moveTo>
                  <a:lnTo>
                    <a:pt x="5079" y="177"/>
                  </a:lnTo>
                  <a:lnTo>
                    <a:pt x="0" y="4563409"/>
                  </a:lnTo>
                  <a:lnTo>
                    <a:pt x="533" y="4563265"/>
                  </a:lnTo>
                  <a:lnTo>
                    <a:pt x="5600" y="0"/>
                  </a:lnTo>
                  <a:close/>
                </a:path>
              </a:pathLst>
            </a:custGeom>
            <a:solidFill>
              <a:srgbClr val="9391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4248353" y="427498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108" y="0"/>
                  </a:moveTo>
                  <a:lnTo>
                    <a:pt x="5588" y="177"/>
                  </a:lnTo>
                  <a:lnTo>
                    <a:pt x="5067" y="355"/>
                  </a:lnTo>
                  <a:lnTo>
                    <a:pt x="0" y="4563630"/>
                  </a:lnTo>
                  <a:lnTo>
                    <a:pt x="520" y="4563491"/>
                  </a:lnTo>
                  <a:lnTo>
                    <a:pt x="1028" y="4563351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9291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4249382" y="4274807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587" y="0"/>
                  </a:moveTo>
                  <a:lnTo>
                    <a:pt x="5079" y="177"/>
                  </a:lnTo>
                  <a:lnTo>
                    <a:pt x="0" y="4563521"/>
                  </a:lnTo>
                  <a:lnTo>
                    <a:pt x="520" y="4563380"/>
                  </a:lnTo>
                  <a:lnTo>
                    <a:pt x="5587" y="0"/>
                  </a:lnTo>
                  <a:close/>
                </a:path>
              </a:pathLst>
            </a:custGeom>
            <a:solidFill>
              <a:srgbClr val="929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4249902" y="4274439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6096" y="0"/>
                  </a:moveTo>
                  <a:lnTo>
                    <a:pt x="5588" y="177"/>
                  </a:lnTo>
                  <a:lnTo>
                    <a:pt x="5067" y="355"/>
                  </a:lnTo>
                  <a:lnTo>
                    <a:pt x="0" y="4563757"/>
                  </a:lnTo>
                  <a:lnTo>
                    <a:pt x="508" y="4563618"/>
                  </a:lnTo>
                  <a:lnTo>
                    <a:pt x="1028" y="4563478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919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4250931" y="4274070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6070" y="0"/>
                  </a:moveTo>
                  <a:lnTo>
                    <a:pt x="5575" y="177"/>
                  </a:lnTo>
                  <a:lnTo>
                    <a:pt x="5067" y="368"/>
                  </a:lnTo>
                  <a:lnTo>
                    <a:pt x="0" y="4563846"/>
                  </a:lnTo>
                  <a:lnTo>
                    <a:pt x="495" y="4563707"/>
                  </a:lnTo>
                  <a:lnTo>
                    <a:pt x="1003" y="4563580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908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4251934" y="4273880"/>
              <a:ext cx="5715" cy="4564380"/>
            </a:xfrm>
            <a:custGeom>
              <a:avLst/>
              <a:gdLst/>
              <a:ahLst/>
              <a:cxnLst/>
              <a:rect l="l" t="t" r="r" b="b"/>
              <a:pathLst>
                <a:path w="5714" h="4564380">
                  <a:moveTo>
                    <a:pt x="5575" y="0"/>
                  </a:moveTo>
                  <a:lnTo>
                    <a:pt x="5067" y="190"/>
                  </a:lnTo>
                  <a:lnTo>
                    <a:pt x="0" y="4563759"/>
                  </a:lnTo>
                  <a:lnTo>
                    <a:pt x="507" y="456362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908E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4252442" y="4273003"/>
              <a:ext cx="6350" cy="4565015"/>
            </a:xfrm>
            <a:custGeom>
              <a:avLst/>
              <a:gdLst/>
              <a:ahLst/>
              <a:cxnLst/>
              <a:rect l="l" t="t" r="r" b="b"/>
              <a:pathLst>
                <a:path w="6350" h="4565015">
                  <a:moveTo>
                    <a:pt x="5562" y="711"/>
                  </a:moveTo>
                  <a:lnTo>
                    <a:pt x="5067" y="889"/>
                  </a:lnTo>
                  <a:lnTo>
                    <a:pt x="3581" y="1339100"/>
                  </a:lnTo>
                  <a:lnTo>
                    <a:pt x="3581" y="1270"/>
                  </a:lnTo>
                  <a:lnTo>
                    <a:pt x="3022" y="1270"/>
                  </a:lnTo>
                  <a:lnTo>
                    <a:pt x="3022" y="1842350"/>
                  </a:lnTo>
                  <a:lnTo>
                    <a:pt x="0" y="4564507"/>
                  </a:lnTo>
                  <a:lnTo>
                    <a:pt x="495" y="4564367"/>
                  </a:lnTo>
                  <a:lnTo>
                    <a:pt x="3022" y="2288260"/>
                  </a:lnTo>
                  <a:lnTo>
                    <a:pt x="3022" y="4564380"/>
                  </a:lnTo>
                  <a:lnTo>
                    <a:pt x="3581" y="4564380"/>
                  </a:lnTo>
                  <a:lnTo>
                    <a:pt x="3581" y="1785010"/>
                  </a:lnTo>
                  <a:lnTo>
                    <a:pt x="5562" y="711"/>
                  </a:lnTo>
                  <a:close/>
                </a:path>
                <a:path w="6350" h="4565015">
                  <a:moveTo>
                    <a:pt x="6108" y="0"/>
                  </a:moveTo>
                  <a:lnTo>
                    <a:pt x="5727" y="0"/>
                  </a:lnTo>
                  <a:lnTo>
                    <a:pt x="5727" y="1270"/>
                  </a:lnTo>
                  <a:lnTo>
                    <a:pt x="6108" y="1270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8F8E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253496" y="4273220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803" y="0"/>
                  </a:moveTo>
                  <a:lnTo>
                    <a:pt x="5067" y="279"/>
                  </a:lnTo>
                  <a:lnTo>
                    <a:pt x="0" y="4563884"/>
                  </a:lnTo>
                  <a:lnTo>
                    <a:pt x="736" y="4563497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8F8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254233" y="4272940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803" y="0"/>
                  </a:moveTo>
                  <a:lnTo>
                    <a:pt x="5067" y="279"/>
                  </a:lnTo>
                  <a:lnTo>
                    <a:pt x="0" y="4563777"/>
                  </a:lnTo>
                  <a:lnTo>
                    <a:pt x="736" y="4563390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8E8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4254957" y="427266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6" y="279"/>
                  </a:lnTo>
                  <a:lnTo>
                    <a:pt x="0" y="4563675"/>
                  </a:lnTo>
                  <a:lnTo>
                    <a:pt x="736" y="4563289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8E8C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4255694" y="427238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90" y="0"/>
                  </a:moveTo>
                  <a:lnTo>
                    <a:pt x="5066" y="279"/>
                  </a:lnTo>
                  <a:lnTo>
                    <a:pt x="0" y="4563568"/>
                  </a:lnTo>
                  <a:lnTo>
                    <a:pt x="724" y="4563188"/>
                  </a:lnTo>
                  <a:lnTo>
                    <a:pt x="5790" y="0"/>
                  </a:lnTo>
                  <a:close/>
                </a:path>
              </a:pathLst>
            </a:custGeom>
            <a:solidFill>
              <a:srgbClr val="8D8C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256418" y="427210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77" y="0"/>
                  </a:moveTo>
                  <a:lnTo>
                    <a:pt x="5066" y="279"/>
                  </a:lnTo>
                  <a:lnTo>
                    <a:pt x="0" y="4563467"/>
                  </a:lnTo>
                  <a:lnTo>
                    <a:pt x="711" y="4563094"/>
                  </a:lnTo>
                  <a:lnTo>
                    <a:pt x="5777" y="0"/>
                  </a:lnTo>
                  <a:close/>
                </a:path>
              </a:pathLst>
            </a:custGeom>
            <a:solidFill>
              <a:srgbClr val="8D8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257116" y="427182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77" y="0"/>
                  </a:moveTo>
                  <a:lnTo>
                    <a:pt x="5066" y="279"/>
                  </a:lnTo>
                  <a:lnTo>
                    <a:pt x="0" y="4563380"/>
                  </a:lnTo>
                  <a:lnTo>
                    <a:pt x="711" y="4563006"/>
                  </a:lnTo>
                  <a:lnTo>
                    <a:pt x="5777" y="0"/>
                  </a:lnTo>
                  <a:close/>
                </a:path>
              </a:pathLst>
            </a:custGeom>
            <a:solidFill>
              <a:srgbClr val="8D8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4257828" y="427153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65" y="0"/>
                  </a:moveTo>
                  <a:lnTo>
                    <a:pt x="5066" y="279"/>
                  </a:lnTo>
                  <a:lnTo>
                    <a:pt x="0" y="4563298"/>
                  </a:lnTo>
                  <a:lnTo>
                    <a:pt x="698" y="4562931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8C8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4258526" y="427125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64" y="0"/>
                  </a:moveTo>
                  <a:lnTo>
                    <a:pt x="5066" y="292"/>
                  </a:lnTo>
                  <a:lnTo>
                    <a:pt x="0" y="4563211"/>
                  </a:lnTo>
                  <a:lnTo>
                    <a:pt x="698" y="4562844"/>
                  </a:lnTo>
                  <a:lnTo>
                    <a:pt x="5764" y="0"/>
                  </a:lnTo>
                  <a:close/>
                </a:path>
              </a:pathLst>
            </a:custGeom>
            <a:solidFill>
              <a:srgbClr val="8C8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4259211" y="4270679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753" y="279"/>
                  </a:moveTo>
                  <a:lnTo>
                    <a:pt x="5067" y="571"/>
                  </a:lnTo>
                  <a:lnTo>
                    <a:pt x="0" y="4563427"/>
                  </a:lnTo>
                  <a:lnTo>
                    <a:pt x="685" y="4563072"/>
                  </a:lnTo>
                  <a:lnTo>
                    <a:pt x="5753" y="279"/>
                  </a:lnTo>
                  <a:close/>
                </a:path>
                <a:path w="6985" h="4563745">
                  <a:moveTo>
                    <a:pt x="6438" y="0"/>
                  </a:moveTo>
                  <a:lnTo>
                    <a:pt x="5753" y="292"/>
                  </a:lnTo>
                  <a:lnTo>
                    <a:pt x="685" y="4563072"/>
                  </a:lnTo>
                  <a:lnTo>
                    <a:pt x="1371" y="4562703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8B8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4260584" y="4270388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739" y="0"/>
                  </a:moveTo>
                  <a:lnTo>
                    <a:pt x="5066" y="292"/>
                  </a:lnTo>
                  <a:lnTo>
                    <a:pt x="0" y="4562993"/>
                  </a:lnTo>
                  <a:lnTo>
                    <a:pt x="673" y="4562640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8B8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4261257" y="4270095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739" y="0"/>
                  </a:moveTo>
                  <a:lnTo>
                    <a:pt x="5066" y="292"/>
                  </a:lnTo>
                  <a:lnTo>
                    <a:pt x="0" y="4562932"/>
                  </a:lnTo>
                  <a:lnTo>
                    <a:pt x="673" y="4562578"/>
                  </a:lnTo>
                  <a:lnTo>
                    <a:pt x="5739" y="0"/>
                  </a:lnTo>
                  <a:close/>
                </a:path>
              </a:pathLst>
            </a:custGeom>
            <a:solidFill>
              <a:srgbClr val="8A8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4261917" y="4269816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713" y="0"/>
                  </a:moveTo>
                  <a:lnTo>
                    <a:pt x="5066" y="292"/>
                  </a:lnTo>
                  <a:lnTo>
                    <a:pt x="0" y="4562864"/>
                  </a:lnTo>
                  <a:lnTo>
                    <a:pt x="647" y="4562524"/>
                  </a:lnTo>
                  <a:lnTo>
                    <a:pt x="5713" y="0"/>
                  </a:lnTo>
                  <a:close/>
                </a:path>
              </a:pathLst>
            </a:custGeom>
            <a:solidFill>
              <a:srgbClr val="8A88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4262565" y="4269549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75" y="0"/>
                  </a:moveTo>
                  <a:lnTo>
                    <a:pt x="5066" y="266"/>
                  </a:lnTo>
                  <a:lnTo>
                    <a:pt x="0" y="4562791"/>
                  </a:lnTo>
                  <a:lnTo>
                    <a:pt x="609" y="4562471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rgbClr val="8A8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4263175" y="4269283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75" y="0"/>
                  </a:moveTo>
                  <a:lnTo>
                    <a:pt x="5065" y="266"/>
                  </a:lnTo>
                  <a:lnTo>
                    <a:pt x="0" y="4562737"/>
                  </a:lnTo>
                  <a:lnTo>
                    <a:pt x="596" y="4562424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rgbClr val="898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4263772" y="4269003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75" y="0"/>
                  </a:moveTo>
                  <a:lnTo>
                    <a:pt x="5078" y="279"/>
                  </a:lnTo>
                  <a:lnTo>
                    <a:pt x="0" y="4562703"/>
                  </a:lnTo>
                  <a:lnTo>
                    <a:pt x="596" y="4562390"/>
                  </a:lnTo>
                  <a:lnTo>
                    <a:pt x="5675" y="0"/>
                  </a:lnTo>
                  <a:close/>
                </a:path>
              </a:pathLst>
            </a:custGeom>
            <a:solidFill>
              <a:srgbClr val="898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4264368" y="426847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248" y="0"/>
                  </a:moveTo>
                  <a:lnTo>
                    <a:pt x="5664" y="266"/>
                  </a:lnTo>
                  <a:lnTo>
                    <a:pt x="5080" y="533"/>
                  </a:lnTo>
                  <a:lnTo>
                    <a:pt x="0" y="4562932"/>
                  </a:lnTo>
                  <a:lnTo>
                    <a:pt x="596" y="4562614"/>
                  </a:lnTo>
                  <a:lnTo>
                    <a:pt x="1181" y="4562310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8887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4265537" y="4268190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49" y="0"/>
                  </a:moveTo>
                  <a:lnTo>
                    <a:pt x="5065" y="266"/>
                  </a:lnTo>
                  <a:lnTo>
                    <a:pt x="0" y="4562589"/>
                  </a:lnTo>
                  <a:lnTo>
                    <a:pt x="571" y="4562289"/>
                  </a:lnTo>
                  <a:lnTo>
                    <a:pt x="5649" y="0"/>
                  </a:lnTo>
                  <a:close/>
                </a:path>
              </a:pathLst>
            </a:custGeom>
            <a:solidFill>
              <a:srgbClr val="888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4266109" y="4267911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49" y="0"/>
                  </a:moveTo>
                  <a:lnTo>
                    <a:pt x="5078" y="279"/>
                  </a:lnTo>
                  <a:lnTo>
                    <a:pt x="0" y="4562568"/>
                  </a:lnTo>
                  <a:lnTo>
                    <a:pt x="571" y="4562268"/>
                  </a:lnTo>
                  <a:lnTo>
                    <a:pt x="5649" y="0"/>
                  </a:lnTo>
                  <a:close/>
                </a:path>
              </a:pathLst>
            </a:custGeom>
            <a:solidFill>
              <a:srgbClr val="8786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4266679" y="4267365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638" y="266"/>
                  </a:moveTo>
                  <a:lnTo>
                    <a:pt x="5080" y="546"/>
                  </a:lnTo>
                  <a:lnTo>
                    <a:pt x="0" y="4562818"/>
                  </a:lnTo>
                  <a:lnTo>
                    <a:pt x="571" y="4562526"/>
                  </a:lnTo>
                  <a:lnTo>
                    <a:pt x="5638" y="266"/>
                  </a:lnTo>
                  <a:close/>
                </a:path>
                <a:path w="6350" h="4563109">
                  <a:moveTo>
                    <a:pt x="6197" y="0"/>
                  </a:moveTo>
                  <a:lnTo>
                    <a:pt x="5638" y="279"/>
                  </a:lnTo>
                  <a:lnTo>
                    <a:pt x="571" y="4562526"/>
                  </a:lnTo>
                  <a:lnTo>
                    <a:pt x="1130" y="4562221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8785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4267811" y="4267086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24" y="0"/>
                  </a:moveTo>
                  <a:lnTo>
                    <a:pt x="5065" y="279"/>
                  </a:lnTo>
                  <a:lnTo>
                    <a:pt x="0" y="4562500"/>
                  </a:lnTo>
                  <a:lnTo>
                    <a:pt x="558" y="4562206"/>
                  </a:lnTo>
                  <a:lnTo>
                    <a:pt x="5624" y="0"/>
                  </a:lnTo>
                  <a:close/>
                </a:path>
              </a:pathLst>
            </a:custGeom>
            <a:solidFill>
              <a:srgbClr val="8685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4268368" y="4266526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159" y="0"/>
                  </a:moveTo>
                  <a:lnTo>
                    <a:pt x="5613" y="279"/>
                  </a:lnTo>
                  <a:lnTo>
                    <a:pt x="5067" y="558"/>
                  </a:lnTo>
                  <a:lnTo>
                    <a:pt x="0" y="4562767"/>
                  </a:lnTo>
                  <a:lnTo>
                    <a:pt x="546" y="4562487"/>
                  </a:lnTo>
                  <a:lnTo>
                    <a:pt x="1092" y="4562195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8684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4271987" y="4265561"/>
              <a:ext cx="3810" cy="4563745"/>
            </a:xfrm>
            <a:custGeom>
              <a:avLst/>
              <a:gdLst/>
              <a:ahLst/>
              <a:cxnLst/>
              <a:rect l="l" t="t" r="r" b="b"/>
              <a:pathLst>
                <a:path w="3810" h="4563745">
                  <a:moveTo>
                    <a:pt x="1066" y="1270"/>
                  </a:moveTo>
                  <a:lnTo>
                    <a:pt x="533" y="1270"/>
                  </a:lnTo>
                  <a:lnTo>
                    <a:pt x="533" y="1549"/>
                  </a:lnTo>
                  <a:lnTo>
                    <a:pt x="0" y="1549"/>
                  </a:lnTo>
                  <a:lnTo>
                    <a:pt x="0" y="4563389"/>
                  </a:lnTo>
                  <a:lnTo>
                    <a:pt x="533" y="4563389"/>
                  </a:lnTo>
                  <a:lnTo>
                    <a:pt x="533" y="4563110"/>
                  </a:lnTo>
                  <a:lnTo>
                    <a:pt x="1066" y="4563110"/>
                  </a:lnTo>
                  <a:lnTo>
                    <a:pt x="1066" y="1270"/>
                  </a:lnTo>
                  <a:close/>
                </a:path>
                <a:path w="3810" h="4563745">
                  <a:moveTo>
                    <a:pt x="3060" y="279"/>
                  </a:moveTo>
                  <a:lnTo>
                    <a:pt x="2667" y="279"/>
                  </a:lnTo>
                  <a:lnTo>
                    <a:pt x="2667" y="1549"/>
                  </a:lnTo>
                  <a:lnTo>
                    <a:pt x="3060" y="1549"/>
                  </a:lnTo>
                  <a:lnTo>
                    <a:pt x="3060" y="279"/>
                  </a:lnTo>
                  <a:close/>
                </a:path>
                <a:path w="3810" h="4563745">
                  <a:moveTo>
                    <a:pt x="3594" y="0"/>
                  </a:moveTo>
                  <a:lnTo>
                    <a:pt x="3200" y="0"/>
                  </a:lnTo>
                  <a:lnTo>
                    <a:pt x="3200" y="1270"/>
                  </a:lnTo>
                  <a:lnTo>
                    <a:pt x="3594" y="1270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8583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4270528" y="4265714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560" y="0"/>
                  </a:moveTo>
                  <a:lnTo>
                    <a:pt x="5065" y="266"/>
                  </a:lnTo>
                  <a:lnTo>
                    <a:pt x="0" y="4562444"/>
                  </a:lnTo>
                  <a:lnTo>
                    <a:pt x="495" y="4562183"/>
                  </a:lnTo>
                  <a:lnTo>
                    <a:pt x="5560" y="0"/>
                  </a:lnTo>
                  <a:close/>
                </a:path>
              </a:pathLst>
            </a:custGeom>
            <a:solidFill>
              <a:srgbClr val="8483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4271022" y="426518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045" y="0"/>
                  </a:moveTo>
                  <a:lnTo>
                    <a:pt x="5562" y="266"/>
                  </a:lnTo>
                  <a:lnTo>
                    <a:pt x="5067" y="533"/>
                  </a:lnTo>
                  <a:lnTo>
                    <a:pt x="0" y="4562729"/>
                  </a:lnTo>
                  <a:lnTo>
                    <a:pt x="495" y="4562462"/>
                  </a:lnTo>
                  <a:lnTo>
                    <a:pt x="977" y="4562208"/>
                  </a:lnTo>
                  <a:lnTo>
                    <a:pt x="6045" y="0"/>
                  </a:lnTo>
                  <a:close/>
                </a:path>
              </a:pathLst>
            </a:custGeom>
            <a:solidFill>
              <a:srgbClr val="848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4272002" y="4264914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548" y="0"/>
                  </a:moveTo>
                  <a:lnTo>
                    <a:pt x="5065" y="266"/>
                  </a:lnTo>
                  <a:lnTo>
                    <a:pt x="0" y="4562470"/>
                  </a:lnTo>
                  <a:lnTo>
                    <a:pt x="482" y="4562216"/>
                  </a:lnTo>
                  <a:lnTo>
                    <a:pt x="5548" y="0"/>
                  </a:lnTo>
                  <a:close/>
                </a:path>
              </a:pathLst>
            </a:custGeom>
            <a:solidFill>
              <a:srgbClr val="838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4272483" y="426438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6032" y="0"/>
                  </a:moveTo>
                  <a:lnTo>
                    <a:pt x="5549" y="266"/>
                  </a:lnTo>
                  <a:lnTo>
                    <a:pt x="5067" y="533"/>
                  </a:lnTo>
                  <a:lnTo>
                    <a:pt x="0" y="4562754"/>
                  </a:lnTo>
                  <a:lnTo>
                    <a:pt x="482" y="4562500"/>
                  </a:lnTo>
                  <a:lnTo>
                    <a:pt x="952" y="4562259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8381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4273435" y="4263821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549" y="279"/>
                  </a:moveTo>
                  <a:lnTo>
                    <a:pt x="5067" y="546"/>
                  </a:lnTo>
                  <a:lnTo>
                    <a:pt x="0" y="4562818"/>
                  </a:lnTo>
                  <a:lnTo>
                    <a:pt x="469" y="4562564"/>
                  </a:lnTo>
                  <a:lnTo>
                    <a:pt x="5549" y="279"/>
                  </a:lnTo>
                  <a:close/>
                </a:path>
                <a:path w="6350" h="4563109">
                  <a:moveTo>
                    <a:pt x="6019" y="0"/>
                  </a:moveTo>
                  <a:lnTo>
                    <a:pt x="5549" y="279"/>
                  </a:lnTo>
                  <a:lnTo>
                    <a:pt x="482" y="4562564"/>
                  </a:lnTo>
                  <a:lnTo>
                    <a:pt x="939" y="4562322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8280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4274376" y="4263568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535" y="0"/>
                  </a:moveTo>
                  <a:lnTo>
                    <a:pt x="5065" y="266"/>
                  </a:lnTo>
                  <a:lnTo>
                    <a:pt x="0" y="4562569"/>
                  </a:lnTo>
                  <a:lnTo>
                    <a:pt x="457" y="4562329"/>
                  </a:lnTo>
                  <a:lnTo>
                    <a:pt x="5535" y="0"/>
                  </a:lnTo>
                  <a:close/>
                </a:path>
              </a:pathLst>
            </a:custGeom>
            <a:solidFill>
              <a:srgbClr val="818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4274832" y="4263021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969" y="0"/>
                  </a:moveTo>
                  <a:lnTo>
                    <a:pt x="5524" y="266"/>
                  </a:lnTo>
                  <a:lnTo>
                    <a:pt x="5067" y="533"/>
                  </a:lnTo>
                  <a:lnTo>
                    <a:pt x="0" y="4562881"/>
                  </a:lnTo>
                  <a:lnTo>
                    <a:pt x="444" y="4562653"/>
                  </a:lnTo>
                  <a:lnTo>
                    <a:pt x="889" y="4562411"/>
                  </a:lnTo>
                  <a:lnTo>
                    <a:pt x="5969" y="0"/>
                  </a:lnTo>
                  <a:close/>
                </a:path>
              </a:pathLst>
            </a:custGeom>
            <a:solidFill>
              <a:srgbClr val="817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4275721" y="426218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956" y="279"/>
                  </a:moveTo>
                  <a:lnTo>
                    <a:pt x="5524" y="558"/>
                  </a:lnTo>
                  <a:lnTo>
                    <a:pt x="5067" y="825"/>
                  </a:lnTo>
                  <a:lnTo>
                    <a:pt x="0" y="4563249"/>
                  </a:lnTo>
                  <a:lnTo>
                    <a:pt x="444" y="4563021"/>
                  </a:lnTo>
                  <a:lnTo>
                    <a:pt x="876" y="4562792"/>
                  </a:lnTo>
                  <a:lnTo>
                    <a:pt x="5956" y="279"/>
                  </a:lnTo>
                  <a:close/>
                </a:path>
                <a:path w="6985" h="4563745">
                  <a:moveTo>
                    <a:pt x="6400" y="0"/>
                  </a:moveTo>
                  <a:lnTo>
                    <a:pt x="5956" y="279"/>
                  </a:lnTo>
                  <a:lnTo>
                    <a:pt x="889" y="4562780"/>
                  </a:lnTo>
                  <a:lnTo>
                    <a:pt x="1320" y="4562564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807E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4277042" y="4261650"/>
              <a:ext cx="6350" cy="4563110"/>
            </a:xfrm>
            <a:custGeom>
              <a:avLst/>
              <a:gdLst/>
              <a:ahLst/>
              <a:cxnLst/>
              <a:rect l="l" t="t" r="r" b="b"/>
              <a:pathLst>
                <a:path w="6350" h="4563109">
                  <a:moveTo>
                    <a:pt x="5892" y="0"/>
                  </a:moveTo>
                  <a:lnTo>
                    <a:pt x="5499" y="266"/>
                  </a:lnTo>
                  <a:lnTo>
                    <a:pt x="5067" y="546"/>
                  </a:lnTo>
                  <a:lnTo>
                    <a:pt x="0" y="4563097"/>
                  </a:lnTo>
                  <a:lnTo>
                    <a:pt x="406" y="4562881"/>
                  </a:lnTo>
                  <a:lnTo>
                    <a:pt x="812" y="4562665"/>
                  </a:lnTo>
                  <a:lnTo>
                    <a:pt x="5892" y="0"/>
                  </a:lnTo>
                  <a:close/>
                </a:path>
              </a:pathLst>
            </a:custGeom>
            <a:solidFill>
              <a:srgbClr val="7F7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4277856" y="4261383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485" y="0"/>
                  </a:moveTo>
                  <a:lnTo>
                    <a:pt x="5066" y="266"/>
                  </a:lnTo>
                  <a:lnTo>
                    <a:pt x="0" y="4562926"/>
                  </a:lnTo>
                  <a:lnTo>
                    <a:pt x="406" y="4562712"/>
                  </a:lnTo>
                  <a:lnTo>
                    <a:pt x="5485" y="0"/>
                  </a:lnTo>
                  <a:close/>
                </a:path>
              </a:pathLst>
            </a:custGeom>
            <a:solidFill>
              <a:srgbClr val="7E7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4278261" y="426085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473" y="266"/>
                  </a:moveTo>
                  <a:lnTo>
                    <a:pt x="5067" y="533"/>
                  </a:lnTo>
                  <a:lnTo>
                    <a:pt x="0" y="4563249"/>
                  </a:lnTo>
                  <a:lnTo>
                    <a:pt x="393" y="4563046"/>
                  </a:lnTo>
                  <a:lnTo>
                    <a:pt x="5473" y="266"/>
                  </a:lnTo>
                  <a:close/>
                </a:path>
                <a:path w="6350" h="4563745">
                  <a:moveTo>
                    <a:pt x="5880" y="0"/>
                  </a:moveTo>
                  <a:lnTo>
                    <a:pt x="5473" y="266"/>
                  </a:lnTo>
                  <a:lnTo>
                    <a:pt x="406" y="4563034"/>
                  </a:lnTo>
                  <a:lnTo>
                    <a:pt x="787" y="4562843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7E7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4281589" y="4260151"/>
              <a:ext cx="3175" cy="4563110"/>
            </a:xfrm>
            <a:custGeom>
              <a:avLst/>
              <a:gdLst/>
              <a:ahLst/>
              <a:cxnLst/>
              <a:rect l="l" t="t" r="r" b="b"/>
              <a:pathLst>
                <a:path w="3175" h="4563109">
                  <a:moveTo>
                    <a:pt x="393" y="1270"/>
                  </a:moveTo>
                  <a:lnTo>
                    <a:pt x="0" y="1270"/>
                  </a:lnTo>
                  <a:lnTo>
                    <a:pt x="0" y="4563110"/>
                  </a:lnTo>
                  <a:lnTo>
                    <a:pt x="393" y="4563110"/>
                  </a:lnTo>
                  <a:lnTo>
                    <a:pt x="393" y="1270"/>
                  </a:lnTo>
                  <a:close/>
                </a:path>
                <a:path w="3175" h="4563109">
                  <a:moveTo>
                    <a:pt x="2921" y="0"/>
                  </a:moveTo>
                  <a:lnTo>
                    <a:pt x="2616" y="0"/>
                  </a:lnTo>
                  <a:lnTo>
                    <a:pt x="2616" y="1270"/>
                  </a:lnTo>
                  <a:lnTo>
                    <a:pt x="2921" y="1270"/>
                  </a:lnTo>
                  <a:lnTo>
                    <a:pt x="2921" y="0"/>
                  </a:lnTo>
                  <a:close/>
                </a:path>
              </a:pathLst>
            </a:custGeom>
            <a:solidFill>
              <a:srgbClr val="7D7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4279443" y="4260304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460" y="0"/>
                  </a:moveTo>
                  <a:lnTo>
                    <a:pt x="5066" y="266"/>
                  </a:lnTo>
                  <a:lnTo>
                    <a:pt x="0" y="4563171"/>
                  </a:lnTo>
                  <a:lnTo>
                    <a:pt x="368" y="4562978"/>
                  </a:lnTo>
                  <a:lnTo>
                    <a:pt x="5460" y="0"/>
                  </a:lnTo>
                  <a:close/>
                </a:path>
              </a:pathLst>
            </a:custGeom>
            <a:solidFill>
              <a:srgbClr val="7D7B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4279811" y="4260037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460" y="0"/>
                  </a:moveTo>
                  <a:lnTo>
                    <a:pt x="5079" y="266"/>
                  </a:lnTo>
                  <a:lnTo>
                    <a:pt x="0" y="4563245"/>
                  </a:lnTo>
                  <a:lnTo>
                    <a:pt x="380" y="4563045"/>
                  </a:lnTo>
                  <a:lnTo>
                    <a:pt x="5460" y="0"/>
                  </a:lnTo>
                  <a:close/>
                </a:path>
              </a:pathLst>
            </a:custGeom>
            <a:solidFill>
              <a:srgbClr val="7D7B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4280204" y="425947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16" y="0"/>
                  </a:moveTo>
                  <a:lnTo>
                    <a:pt x="5448" y="279"/>
                  </a:lnTo>
                  <a:lnTo>
                    <a:pt x="5067" y="558"/>
                  </a:lnTo>
                  <a:lnTo>
                    <a:pt x="0" y="4563605"/>
                  </a:lnTo>
                  <a:lnTo>
                    <a:pt x="368" y="4563415"/>
                  </a:lnTo>
                  <a:lnTo>
                    <a:pt x="723" y="4563224"/>
                  </a:lnTo>
                  <a:lnTo>
                    <a:pt x="5816" y="0"/>
                  </a:lnTo>
                  <a:close/>
                </a:path>
              </a:pathLst>
            </a:custGeom>
            <a:solidFill>
              <a:srgbClr val="7C7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4280929" y="4259212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447" y="0"/>
                  </a:moveTo>
                  <a:lnTo>
                    <a:pt x="5079" y="279"/>
                  </a:lnTo>
                  <a:lnTo>
                    <a:pt x="0" y="4563483"/>
                  </a:lnTo>
                  <a:lnTo>
                    <a:pt x="368" y="4563290"/>
                  </a:lnTo>
                  <a:lnTo>
                    <a:pt x="5447" y="0"/>
                  </a:lnTo>
                  <a:close/>
                </a:path>
              </a:pathLst>
            </a:custGeom>
            <a:solidFill>
              <a:srgbClr val="7B7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4281309" y="4258665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778" y="0"/>
                  </a:moveTo>
                  <a:lnTo>
                    <a:pt x="5422" y="266"/>
                  </a:lnTo>
                  <a:lnTo>
                    <a:pt x="5067" y="546"/>
                  </a:lnTo>
                  <a:lnTo>
                    <a:pt x="0" y="4563834"/>
                  </a:lnTo>
                  <a:lnTo>
                    <a:pt x="342" y="4563656"/>
                  </a:lnTo>
                  <a:lnTo>
                    <a:pt x="698" y="4563465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7B7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4282008" y="4258386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422" y="0"/>
                  </a:moveTo>
                  <a:lnTo>
                    <a:pt x="5067" y="279"/>
                  </a:lnTo>
                  <a:lnTo>
                    <a:pt x="0" y="4563742"/>
                  </a:lnTo>
                  <a:lnTo>
                    <a:pt x="330" y="4563569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7A79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4282351" y="4257421"/>
              <a:ext cx="6350" cy="4565015"/>
            </a:xfrm>
            <a:custGeom>
              <a:avLst/>
              <a:gdLst/>
              <a:ahLst/>
              <a:cxnLst/>
              <a:rect l="l" t="t" r="r" b="b"/>
              <a:pathLst>
                <a:path w="6350" h="4565015">
                  <a:moveTo>
                    <a:pt x="5422" y="698"/>
                  </a:moveTo>
                  <a:lnTo>
                    <a:pt x="5080" y="977"/>
                  </a:lnTo>
                  <a:lnTo>
                    <a:pt x="3200" y="1689493"/>
                  </a:lnTo>
                  <a:lnTo>
                    <a:pt x="3200" y="1270"/>
                  </a:lnTo>
                  <a:lnTo>
                    <a:pt x="2870" y="1270"/>
                  </a:lnTo>
                  <a:lnTo>
                    <a:pt x="2870" y="1986127"/>
                  </a:lnTo>
                  <a:lnTo>
                    <a:pt x="0" y="4564532"/>
                  </a:lnTo>
                  <a:lnTo>
                    <a:pt x="342" y="4564354"/>
                  </a:lnTo>
                  <a:lnTo>
                    <a:pt x="2870" y="2293937"/>
                  </a:lnTo>
                  <a:lnTo>
                    <a:pt x="2870" y="4564380"/>
                  </a:lnTo>
                  <a:lnTo>
                    <a:pt x="3200" y="4564380"/>
                  </a:lnTo>
                  <a:lnTo>
                    <a:pt x="3200" y="1997303"/>
                  </a:lnTo>
                  <a:lnTo>
                    <a:pt x="5422" y="698"/>
                  </a:lnTo>
                  <a:close/>
                </a:path>
                <a:path w="6350" h="4565015">
                  <a:moveTo>
                    <a:pt x="5740" y="0"/>
                  </a:moveTo>
                  <a:lnTo>
                    <a:pt x="5486" y="0"/>
                  </a:lnTo>
                  <a:lnTo>
                    <a:pt x="5486" y="1270"/>
                  </a:lnTo>
                  <a:lnTo>
                    <a:pt x="5740" y="1270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7A78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4283024" y="4257561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397" y="0"/>
                  </a:moveTo>
                  <a:lnTo>
                    <a:pt x="5067" y="279"/>
                  </a:lnTo>
                  <a:lnTo>
                    <a:pt x="0" y="4563739"/>
                  </a:lnTo>
                  <a:lnTo>
                    <a:pt x="317" y="4563208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7978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4283354" y="4257014"/>
              <a:ext cx="5715" cy="4563745"/>
            </a:xfrm>
            <a:custGeom>
              <a:avLst/>
              <a:gdLst/>
              <a:ahLst/>
              <a:cxnLst/>
              <a:rect l="l" t="t" r="r" b="b"/>
              <a:pathLst>
                <a:path w="5714" h="4563745">
                  <a:moveTo>
                    <a:pt x="5715" y="0"/>
                  </a:moveTo>
                  <a:lnTo>
                    <a:pt x="5397" y="279"/>
                  </a:lnTo>
                  <a:lnTo>
                    <a:pt x="5067" y="558"/>
                  </a:lnTo>
                  <a:lnTo>
                    <a:pt x="0" y="4563745"/>
                  </a:lnTo>
                  <a:lnTo>
                    <a:pt x="317" y="4563211"/>
                  </a:lnTo>
                  <a:lnTo>
                    <a:pt x="635" y="4562678"/>
                  </a:lnTo>
                  <a:lnTo>
                    <a:pt x="5715" y="0"/>
                  </a:lnTo>
                  <a:close/>
                </a:path>
              </a:pathLst>
            </a:custGeom>
            <a:solidFill>
              <a:srgbClr val="797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4284003" y="4256760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383" y="0"/>
                  </a:moveTo>
                  <a:lnTo>
                    <a:pt x="5066" y="266"/>
                  </a:lnTo>
                  <a:lnTo>
                    <a:pt x="0" y="4562904"/>
                  </a:lnTo>
                  <a:lnTo>
                    <a:pt x="305" y="4562394"/>
                  </a:lnTo>
                  <a:lnTo>
                    <a:pt x="5383" y="0"/>
                  </a:lnTo>
                  <a:close/>
                </a:path>
              </a:pathLst>
            </a:custGeom>
            <a:solidFill>
              <a:srgbClr val="787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4284306" y="4256201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676" y="0"/>
                  </a:moveTo>
                  <a:lnTo>
                    <a:pt x="5384" y="266"/>
                  </a:lnTo>
                  <a:lnTo>
                    <a:pt x="5067" y="546"/>
                  </a:lnTo>
                  <a:lnTo>
                    <a:pt x="0" y="4562957"/>
                  </a:lnTo>
                  <a:lnTo>
                    <a:pt x="304" y="4562449"/>
                  </a:lnTo>
                  <a:lnTo>
                    <a:pt x="596" y="4561967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787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4284918" y="4255922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370" y="0"/>
                  </a:moveTo>
                  <a:lnTo>
                    <a:pt x="5065" y="279"/>
                  </a:lnTo>
                  <a:lnTo>
                    <a:pt x="0" y="4562213"/>
                  </a:lnTo>
                  <a:lnTo>
                    <a:pt x="292" y="4561725"/>
                  </a:lnTo>
                  <a:lnTo>
                    <a:pt x="5370" y="0"/>
                  </a:lnTo>
                  <a:close/>
                </a:path>
              </a:pathLst>
            </a:custGeom>
            <a:solidFill>
              <a:srgbClr val="7775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4285210" y="4255643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369" y="0"/>
                  </a:moveTo>
                  <a:lnTo>
                    <a:pt x="5065" y="279"/>
                  </a:lnTo>
                  <a:lnTo>
                    <a:pt x="0" y="4562004"/>
                  </a:lnTo>
                  <a:lnTo>
                    <a:pt x="279" y="4561537"/>
                  </a:lnTo>
                  <a:lnTo>
                    <a:pt x="5369" y="0"/>
                  </a:lnTo>
                  <a:close/>
                </a:path>
              </a:pathLst>
            </a:custGeom>
            <a:solidFill>
              <a:srgbClr val="777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4285503" y="4255363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369" y="0"/>
                  </a:moveTo>
                  <a:lnTo>
                    <a:pt x="5077" y="279"/>
                  </a:lnTo>
                  <a:lnTo>
                    <a:pt x="0" y="4561795"/>
                  </a:lnTo>
                  <a:lnTo>
                    <a:pt x="279" y="4561327"/>
                  </a:lnTo>
                  <a:lnTo>
                    <a:pt x="5369" y="0"/>
                  </a:lnTo>
                  <a:close/>
                </a:path>
              </a:pathLst>
            </a:custGeom>
            <a:solidFill>
              <a:srgbClr val="767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4285782" y="4255084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356" y="0"/>
                  </a:moveTo>
                  <a:lnTo>
                    <a:pt x="5077" y="279"/>
                  </a:lnTo>
                  <a:lnTo>
                    <a:pt x="0" y="4561607"/>
                  </a:lnTo>
                  <a:lnTo>
                    <a:pt x="279" y="4561140"/>
                  </a:lnTo>
                  <a:lnTo>
                    <a:pt x="5356" y="0"/>
                  </a:lnTo>
                  <a:close/>
                </a:path>
              </a:pathLst>
            </a:custGeom>
            <a:solidFill>
              <a:srgbClr val="7674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4286074" y="4254817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343" y="0"/>
                  </a:moveTo>
                  <a:lnTo>
                    <a:pt x="5064" y="279"/>
                  </a:lnTo>
                  <a:lnTo>
                    <a:pt x="0" y="4561385"/>
                  </a:lnTo>
                  <a:lnTo>
                    <a:pt x="266" y="4560939"/>
                  </a:lnTo>
                  <a:lnTo>
                    <a:pt x="5343" y="0"/>
                  </a:lnTo>
                  <a:close/>
                </a:path>
              </a:pathLst>
            </a:custGeom>
            <a:solidFill>
              <a:srgbClr val="767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4286341" y="4254538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343" y="0"/>
                  </a:moveTo>
                  <a:lnTo>
                    <a:pt x="5064" y="279"/>
                  </a:lnTo>
                  <a:lnTo>
                    <a:pt x="0" y="4561219"/>
                  </a:lnTo>
                  <a:lnTo>
                    <a:pt x="266" y="4560773"/>
                  </a:lnTo>
                  <a:lnTo>
                    <a:pt x="5343" y="0"/>
                  </a:lnTo>
                  <a:close/>
                </a:path>
              </a:pathLst>
            </a:custGeom>
            <a:solidFill>
              <a:srgbClr val="757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4286618" y="4253979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588" y="0"/>
                  </a:moveTo>
                  <a:lnTo>
                    <a:pt x="5334" y="279"/>
                  </a:lnTo>
                  <a:lnTo>
                    <a:pt x="5067" y="558"/>
                  </a:lnTo>
                  <a:lnTo>
                    <a:pt x="0" y="4561319"/>
                  </a:lnTo>
                  <a:lnTo>
                    <a:pt x="254" y="4560887"/>
                  </a:lnTo>
                  <a:lnTo>
                    <a:pt x="520" y="4560443"/>
                  </a:lnTo>
                  <a:lnTo>
                    <a:pt x="5588" y="0"/>
                  </a:lnTo>
                  <a:close/>
                </a:path>
              </a:pathLst>
            </a:custGeom>
            <a:solidFill>
              <a:srgbClr val="7573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4287142" y="4253700"/>
              <a:ext cx="5715" cy="4561205"/>
            </a:xfrm>
            <a:custGeom>
              <a:avLst/>
              <a:gdLst/>
              <a:ahLst/>
              <a:cxnLst/>
              <a:rect l="l" t="t" r="r" b="b"/>
              <a:pathLst>
                <a:path w="5714" h="4561205">
                  <a:moveTo>
                    <a:pt x="5330" y="0"/>
                  </a:moveTo>
                  <a:lnTo>
                    <a:pt x="5063" y="279"/>
                  </a:lnTo>
                  <a:lnTo>
                    <a:pt x="0" y="4560719"/>
                  </a:lnTo>
                  <a:lnTo>
                    <a:pt x="266" y="4560273"/>
                  </a:lnTo>
                  <a:lnTo>
                    <a:pt x="5330" y="0"/>
                  </a:lnTo>
                  <a:close/>
                </a:path>
              </a:pathLst>
            </a:custGeom>
            <a:solidFill>
              <a:srgbClr val="747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4287393" y="4253128"/>
              <a:ext cx="5715" cy="4561205"/>
            </a:xfrm>
            <a:custGeom>
              <a:avLst/>
              <a:gdLst/>
              <a:ahLst/>
              <a:cxnLst/>
              <a:rect l="l" t="t" r="r" b="b"/>
              <a:pathLst>
                <a:path w="5714" h="4561205">
                  <a:moveTo>
                    <a:pt x="5575" y="0"/>
                  </a:moveTo>
                  <a:lnTo>
                    <a:pt x="5321" y="279"/>
                  </a:lnTo>
                  <a:lnTo>
                    <a:pt x="5067" y="571"/>
                  </a:lnTo>
                  <a:lnTo>
                    <a:pt x="0" y="4560875"/>
                  </a:lnTo>
                  <a:lnTo>
                    <a:pt x="254" y="4560443"/>
                  </a:lnTo>
                  <a:lnTo>
                    <a:pt x="508" y="4560024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7472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4287892" y="4252849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317" y="0"/>
                  </a:moveTo>
                  <a:lnTo>
                    <a:pt x="5063" y="279"/>
                  </a:lnTo>
                  <a:lnTo>
                    <a:pt x="0" y="4560318"/>
                  </a:lnTo>
                  <a:lnTo>
                    <a:pt x="241" y="4559914"/>
                  </a:lnTo>
                  <a:lnTo>
                    <a:pt x="5317" y="0"/>
                  </a:lnTo>
                  <a:close/>
                </a:path>
              </a:pathLst>
            </a:custGeom>
            <a:solidFill>
              <a:srgbClr val="737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4288129" y="4252264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537" y="0"/>
                  </a:moveTo>
                  <a:lnTo>
                    <a:pt x="5308" y="292"/>
                  </a:lnTo>
                  <a:lnTo>
                    <a:pt x="5080" y="584"/>
                  </a:lnTo>
                  <a:lnTo>
                    <a:pt x="0" y="4560506"/>
                  </a:lnTo>
                  <a:lnTo>
                    <a:pt x="228" y="4560125"/>
                  </a:lnTo>
                  <a:lnTo>
                    <a:pt x="469" y="4559719"/>
                  </a:lnTo>
                  <a:lnTo>
                    <a:pt x="5537" y="0"/>
                  </a:lnTo>
                  <a:close/>
                </a:path>
              </a:pathLst>
            </a:custGeom>
            <a:solidFill>
              <a:srgbClr val="737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4288603" y="4251985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291" y="0"/>
                  </a:moveTo>
                  <a:lnTo>
                    <a:pt x="5062" y="292"/>
                  </a:lnTo>
                  <a:lnTo>
                    <a:pt x="0" y="4559992"/>
                  </a:lnTo>
                  <a:lnTo>
                    <a:pt x="228" y="4559610"/>
                  </a:lnTo>
                  <a:lnTo>
                    <a:pt x="5291" y="0"/>
                  </a:lnTo>
                  <a:close/>
                </a:path>
              </a:pathLst>
            </a:custGeom>
            <a:solidFill>
              <a:srgbClr val="727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4288815" y="4251413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511" y="0"/>
                  </a:moveTo>
                  <a:lnTo>
                    <a:pt x="5295" y="292"/>
                  </a:lnTo>
                  <a:lnTo>
                    <a:pt x="5067" y="571"/>
                  </a:lnTo>
                  <a:lnTo>
                    <a:pt x="0" y="4560214"/>
                  </a:lnTo>
                  <a:lnTo>
                    <a:pt x="228" y="4559833"/>
                  </a:lnTo>
                  <a:lnTo>
                    <a:pt x="444" y="4559465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727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4289264" y="4251122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78" y="0"/>
                  </a:moveTo>
                  <a:lnTo>
                    <a:pt x="5062" y="292"/>
                  </a:lnTo>
                  <a:lnTo>
                    <a:pt x="0" y="4559752"/>
                  </a:lnTo>
                  <a:lnTo>
                    <a:pt x="215" y="4559391"/>
                  </a:lnTo>
                  <a:lnTo>
                    <a:pt x="5278" y="0"/>
                  </a:lnTo>
                  <a:close/>
                </a:path>
              </a:pathLst>
            </a:custGeom>
            <a:solidFill>
              <a:srgbClr val="716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4289467" y="4250842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65" y="0"/>
                  </a:moveTo>
                  <a:lnTo>
                    <a:pt x="5062" y="292"/>
                  </a:lnTo>
                  <a:lnTo>
                    <a:pt x="0" y="4559692"/>
                  </a:lnTo>
                  <a:lnTo>
                    <a:pt x="203" y="4559353"/>
                  </a:lnTo>
                  <a:lnTo>
                    <a:pt x="5265" y="0"/>
                  </a:lnTo>
                  <a:close/>
                </a:path>
              </a:pathLst>
            </a:custGeom>
            <a:solidFill>
              <a:srgbClr val="716F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4289671" y="4250550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65" y="0"/>
                  </a:moveTo>
                  <a:lnTo>
                    <a:pt x="5062" y="292"/>
                  </a:lnTo>
                  <a:lnTo>
                    <a:pt x="0" y="4559644"/>
                  </a:lnTo>
                  <a:lnTo>
                    <a:pt x="203" y="4559305"/>
                  </a:lnTo>
                  <a:lnTo>
                    <a:pt x="5265" y="0"/>
                  </a:lnTo>
                  <a:close/>
                </a:path>
              </a:pathLst>
            </a:custGeom>
            <a:solidFill>
              <a:srgbClr val="706F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4289856" y="4249978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70" y="279"/>
                  </a:moveTo>
                  <a:lnTo>
                    <a:pt x="5067" y="571"/>
                  </a:lnTo>
                  <a:lnTo>
                    <a:pt x="0" y="4559909"/>
                  </a:lnTo>
                  <a:lnTo>
                    <a:pt x="203" y="4559566"/>
                  </a:lnTo>
                  <a:lnTo>
                    <a:pt x="5270" y="279"/>
                  </a:lnTo>
                  <a:close/>
                </a:path>
                <a:path w="5714" h="4559934">
                  <a:moveTo>
                    <a:pt x="5461" y="0"/>
                  </a:moveTo>
                  <a:lnTo>
                    <a:pt x="5270" y="279"/>
                  </a:lnTo>
                  <a:lnTo>
                    <a:pt x="203" y="4559566"/>
                  </a:lnTo>
                  <a:lnTo>
                    <a:pt x="393" y="4559249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706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4290255" y="4249687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40" y="0"/>
                  </a:moveTo>
                  <a:lnTo>
                    <a:pt x="5062" y="292"/>
                  </a:lnTo>
                  <a:lnTo>
                    <a:pt x="0" y="4559532"/>
                  </a:lnTo>
                  <a:lnTo>
                    <a:pt x="177" y="4559235"/>
                  </a:lnTo>
                  <a:lnTo>
                    <a:pt x="5240" y="0"/>
                  </a:lnTo>
                  <a:close/>
                </a:path>
              </a:pathLst>
            </a:custGeom>
            <a:solidFill>
              <a:srgbClr val="6F6E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4290415" y="4249102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422" y="0"/>
                  </a:moveTo>
                  <a:lnTo>
                    <a:pt x="5245" y="292"/>
                  </a:lnTo>
                  <a:lnTo>
                    <a:pt x="5067" y="584"/>
                  </a:lnTo>
                  <a:lnTo>
                    <a:pt x="0" y="4559846"/>
                  </a:lnTo>
                  <a:lnTo>
                    <a:pt x="177" y="4559554"/>
                  </a:lnTo>
                  <a:lnTo>
                    <a:pt x="355" y="4559249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6F6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4290776" y="4248798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40" y="0"/>
                  </a:moveTo>
                  <a:lnTo>
                    <a:pt x="5062" y="304"/>
                  </a:lnTo>
                  <a:lnTo>
                    <a:pt x="0" y="4559551"/>
                  </a:lnTo>
                  <a:lnTo>
                    <a:pt x="177" y="4559254"/>
                  </a:lnTo>
                  <a:lnTo>
                    <a:pt x="5240" y="0"/>
                  </a:lnTo>
                  <a:close/>
                </a:path>
              </a:pathLst>
            </a:custGeom>
            <a:solidFill>
              <a:srgbClr val="6E6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4290936" y="4248200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397" y="0"/>
                  </a:moveTo>
                  <a:lnTo>
                    <a:pt x="5232" y="304"/>
                  </a:lnTo>
                  <a:lnTo>
                    <a:pt x="5067" y="609"/>
                  </a:lnTo>
                  <a:lnTo>
                    <a:pt x="0" y="4559884"/>
                  </a:lnTo>
                  <a:lnTo>
                    <a:pt x="165" y="4559605"/>
                  </a:lnTo>
                  <a:lnTo>
                    <a:pt x="330" y="4559325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6E6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4291271" y="4247896"/>
              <a:ext cx="5715" cy="4559935"/>
            </a:xfrm>
            <a:custGeom>
              <a:avLst/>
              <a:gdLst/>
              <a:ahLst/>
              <a:cxnLst/>
              <a:rect l="l" t="t" r="r" b="b"/>
              <a:pathLst>
                <a:path w="5714" h="4559934">
                  <a:moveTo>
                    <a:pt x="5214" y="0"/>
                  </a:moveTo>
                  <a:lnTo>
                    <a:pt x="5062" y="304"/>
                  </a:lnTo>
                  <a:lnTo>
                    <a:pt x="0" y="4559625"/>
                  </a:lnTo>
                  <a:lnTo>
                    <a:pt x="152" y="4559371"/>
                  </a:lnTo>
                  <a:lnTo>
                    <a:pt x="5214" y="0"/>
                  </a:lnTo>
                  <a:close/>
                </a:path>
              </a:pathLst>
            </a:custGeom>
            <a:solidFill>
              <a:srgbClr val="6E6C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4291419" y="4246981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486" y="0"/>
                  </a:moveTo>
                  <a:lnTo>
                    <a:pt x="5346" y="304"/>
                  </a:lnTo>
                  <a:lnTo>
                    <a:pt x="5207" y="609"/>
                  </a:lnTo>
                  <a:lnTo>
                    <a:pt x="5067" y="914"/>
                  </a:lnTo>
                  <a:lnTo>
                    <a:pt x="0" y="4560290"/>
                  </a:lnTo>
                  <a:lnTo>
                    <a:pt x="139" y="4560062"/>
                  </a:lnTo>
                  <a:lnTo>
                    <a:pt x="279" y="4559820"/>
                  </a:lnTo>
                  <a:lnTo>
                    <a:pt x="419" y="4559592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6D6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4291838" y="4246079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422" y="0"/>
                  </a:moveTo>
                  <a:lnTo>
                    <a:pt x="5308" y="304"/>
                  </a:lnTo>
                  <a:lnTo>
                    <a:pt x="5194" y="609"/>
                  </a:lnTo>
                  <a:lnTo>
                    <a:pt x="5067" y="914"/>
                  </a:lnTo>
                  <a:lnTo>
                    <a:pt x="0" y="4560494"/>
                  </a:lnTo>
                  <a:lnTo>
                    <a:pt x="127" y="4560278"/>
                  </a:lnTo>
                  <a:lnTo>
                    <a:pt x="241" y="4560087"/>
                  </a:lnTo>
                  <a:lnTo>
                    <a:pt x="355" y="4559897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6C6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4292197" y="4245775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177" y="0"/>
                  </a:moveTo>
                  <a:lnTo>
                    <a:pt x="5063" y="304"/>
                  </a:lnTo>
                  <a:lnTo>
                    <a:pt x="0" y="4560198"/>
                  </a:lnTo>
                  <a:lnTo>
                    <a:pt x="114" y="4560008"/>
                  </a:lnTo>
                  <a:lnTo>
                    <a:pt x="5177" y="0"/>
                  </a:lnTo>
                  <a:close/>
                </a:path>
              </a:pathLst>
            </a:custGeom>
            <a:solidFill>
              <a:srgbClr val="6B6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4292311" y="4245470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164" y="0"/>
                  </a:moveTo>
                  <a:lnTo>
                    <a:pt x="5063" y="304"/>
                  </a:lnTo>
                  <a:lnTo>
                    <a:pt x="0" y="4560313"/>
                  </a:lnTo>
                  <a:lnTo>
                    <a:pt x="101" y="4560143"/>
                  </a:lnTo>
                  <a:lnTo>
                    <a:pt x="5164" y="0"/>
                  </a:lnTo>
                  <a:close/>
                </a:path>
              </a:pathLst>
            </a:custGeom>
            <a:solidFill>
              <a:srgbClr val="6B6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4292413" y="4245165"/>
              <a:ext cx="5715" cy="4560570"/>
            </a:xfrm>
            <a:custGeom>
              <a:avLst/>
              <a:gdLst/>
              <a:ahLst/>
              <a:cxnLst/>
              <a:rect l="l" t="t" r="r" b="b"/>
              <a:pathLst>
                <a:path w="5714" h="4560570">
                  <a:moveTo>
                    <a:pt x="5164" y="0"/>
                  </a:moveTo>
                  <a:lnTo>
                    <a:pt x="5063" y="304"/>
                  </a:lnTo>
                  <a:lnTo>
                    <a:pt x="0" y="4560448"/>
                  </a:lnTo>
                  <a:lnTo>
                    <a:pt x="101" y="4560278"/>
                  </a:lnTo>
                  <a:lnTo>
                    <a:pt x="5164" y="0"/>
                  </a:lnTo>
                  <a:close/>
                </a:path>
              </a:pathLst>
            </a:custGeom>
            <a:solidFill>
              <a:srgbClr val="6A6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4292498" y="4244530"/>
              <a:ext cx="5715" cy="4561205"/>
            </a:xfrm>
            <a:custGeom>
              <a:avLst/>
              <a:gdLst/>
              <a:ahLst/>
              <a:cxnLst/>
              <a:rect l="l" t="t" r="r" b="b"/>
              <a:pathLst>
                <a:path w="5714" h="4561205">
                  <a:moveTo>
                    <a:pt x="5245" y="0"/>
                  </a:moveTo>
                  <a:lnTo>
                    <a:pt x="5156" y="330"/>
                  </a:lnTo>
                  <a:lnTo>
                    <a:pt x="5067" y="635"/>
                  </a:lnTo>
                  <a:lnTo>
                    <a:pt x="0" y="4560938"/>
                  </a:lnTo>
                  <a:lnTo>
                    <a:pt x="88" y="4560798"/>
                  </a:lnTo>
                  <a:lnTo>
                    <a:pt x="177" y="4560646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6A6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4292676" y="4243882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232" y="0"/>
                  </a:moveTo>
                  <a:lnTo>
                    <a:pt x="5156" y="330"/>
                  </a:lnTo>
                  <a:lnTo>
                    <a:pt x="5067" y="660"/>
                  </a:lnTo>
                  <a:lnTo>
                    <a:pt x="0" y="4561294"/>
                  </a:lnTo>
                  <a:lnTo>
                    <a:pt x="88" y="4561141"/>
                  </a:lnTo>
                  <a:lnTo>
                    <a:pt x="165" y="4561014"/>
                  </a:lnTo>
                  <a:lnTo>
                    <a:pt x="5232" y="0"/>
                  </a:lnTo>
                  <a:close/>
                </a:path>
              </a:pathLst>
            </a:custGeom>
            <a:solidFill>
              <a:srgbClr val="696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4292844" y="4243552"/>
              <a:ext cx="5715" cy="4561840"/>
            </a:xfrm>
            <a:custGeom>
              <a:avLst/>
              <a:gdLst/>
              <a:ahLst/>
              <a:cxnLst/>
              <a:rect l="l" t="t" r="r" b="b"/>
              <a:pathLst>
                <a:path w="5714" h="4561840">
                  <a:moveTo>
                    <a:pt x="5127" y="0"/>
                  </a:moveTo>
                  <a:lnTo>
                    <a:pt x="5064" y="330"/>
                  </a:lnTo>
                  <a:lnTo>
                    <a:pt x="0" y="4561340"/>
                  </a:lnTo>
                  <a:lnTo>
                    <a:pt x="5127" y="0"/>
                  </a:lnTo>
                  <a:close/>
                </a:path>
              </a:pathLst>
            </a:custGeom>
            <a:solidFill>
              <a:srgbClr val="696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4292904" y="4242904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130" y="317"/>
                  </a:moveTo>
                  <a:lnTo>
                    <a:pt x="5067" y="647"/>
                  </a:lnTo>
                  <a:lnTo>
                    <a:pt x="0" y="4561891"/>
                  </a:lnTo>
                  <a:lnTo>
                    <a:pt x="5130" y="317"/>
                  </a:lnTo>
                  <a:close/>
                </a:path>
                <a:path w="5714" h="4562475">
                  <a:moveTo>
                    <a:pt x="5194" y="0"/>
                  </a:moveTo>
                  <a:lnTo>
                    <a:pt x="5130" y="317"/>
                  </a:lnTo>
                  <a:lnTo>
                    <a:pt x="63" y="4561789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686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4293021" y="4242575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103" y="0"/>
                  </a:moveTo>
                  <a:lnTo>
                    <a:pt x="0" y="4562023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rgbClr val="686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4293058" y="4242244"/>
              <a:ext cx="5715" cy="4562475"/>
            </a:xfrm>
            <a:custGeom>
              <a:avLst/>
              <a:gdLst/>
              <a:ahLst/>
              <a:cxnLst/>
              <a:rect l="l" t="t" r="r" b="b"/>
              <a:pathLst>
                <a:path w="5714" h="4562475">
                  <a:moveTo>
                    <a:pt x="5116" y="0"/>
                  </a:moveTo>
                  <a:lnTo>
                    <a:pt x="5065" y="330"/>
                  </a:lnTo>
                  <a:lnTo>
                    <a:pt x="0" y="4562290"/>
                  </a:lnTo>
                  <a:lnTo>
                    <a:pt x="5116" y="0"/>
                  </a:lnTo>
                  <a:close/>
                </a:path>
              </a:pathLst>
            </a:custGeom>
            <a:solidFill>
              <a:srgbClr val="676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4293096" y="4241914"/>
              <a:ext cx="5715" cy="4563110"/>
            </a:xfrm>
            <a:custGeom>
              <a:avLst/>
              <a:gdLst/>
              <a:ahLst/>
              <a:cxnLst/>
              <a:rect l="l" t="t" r="r" b="b"/>
              <a:pathLst>
                <a:path w="5714" h="4563109">
                  <a:moveTo>
                    <a:pt x="5103" y="0"/>
                  </a:moveTo>
                  <a:lnTo>
                    <a:pt x="0" y="4562557"/>
                  </a:lnTo>
                  <a:lnTo>
                    <a:pt x="5103" y="0"/>
                  </a:lnTo>
                  <a:close/>
                </a:path>
              </a:pathLst>
            </a:custGeom>
            <a:solidFill>
              <a:srgbClr val="676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4293134" y="4264713"/>
              <a:ext cx="5080" cy="4540250"/>
            </a:xfrm>
            <a:custGeom>
              <a:avLst/>
              <a:gdLst/>
              <a:ahLst/>
              <a:cxnLst/>
              <a:rect l="l" t="t" r="r" b="b"/>
              <a:pathLst>
                <a:path w="5079" h="4540250">
                  <a:moveTo>
                    <a:pt x="5065" y="0"/>
                  </a:moveTo>
                  <a:lnTo>
                    <a:pt x="0" y="4539695"/>
                  </a:lnTo>
                  <a:lnTo>
                    <a:pt x="5065" y="0"/>
                  </a:lnTo>
                  <a:close/>
                </a:path>
              </a:pathLst>
            </a:custGeom>
            <a:solidFill>
              <a:srgbClr val="676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4298104" y="4240936"/>
              <a:ext cx="635" cy="132080"/>
            </a:xfrm>
            <a:custGeom>
              <a:avLst/>
              <a:gdLst/>
              <a:ahLst/>
              <a:cxnLst/>
              <a:rect l="l" t="t" r="r" b="b"/>
              <a:pathLst>
                <a:path w="635" h="132079">
                  <a:moveTo>
                    <a:pt x="146" y="0"/>
                  </a:moveTo>
                  <a:lnTo>
                    <a:pt x="0" y="132079"/>
                  </a:lnTo>
                  <a:lnTo>
                    <a:pt x="146" y="330"/>
                  </a:lnTo>
                  <a:lnTo>
                    <a:pt x="146" y="0"/>
                  </a:lnTo>
                  <a:close/>
                </a:path>
              </a:pathLst>
            </a:custGeom>
            <a:solidFill>
              <a:srgbClr val="666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4293184" y="4240678"/>
              <a:ext cx="5080" cy="4563745"/>
            </a:xfrm>
            <a:custGeom>
              <a:avLst/>
              <a:gdLst/>
              <a:ahLst/>
              <a:cxnLst/>
              <a:rect l="l" t="t" r="r" b="b"/>
              <a:pathLst>
                <a:path w="5079" h="4563745">
                  <a:moveTo>
                    <a:pt x="5079" y="0"/>
                  </a:moveTo>
                  <a:lnTo>
                    <a:pt x="0" y="4563647"/>
                  </a:lnTo>
                  <a:lnTo>
                    <a:pt x="5079" y="156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66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3856583" y="4246333"/>
              <a:ext cx="41275" cy="4589145"/>
            </a:xfrm>
            <a:custGeom>
              <a:avLst/>
              <a:gdLst/>
              <a:ahLst/>
              <a:cxnLst/>
              <a:rect l="l" t="t" r="r" b="b"/>
              <a:pathLst>
                <a:path w="41275" h="4589145">
                  <a:moveTo>
                    <a:pt x="41097" y="25425"/>
                  </a:moveTo>
                  <a:lnTo>
                    <a:pt x="37274" y="23863"/>
                  </a:lnTo>
                  <a:lnTo>
                    <a:pt x="28892" y="20269"/>
                  </a:lnTo>
                  <a:lnTo>
                    <a:pt x="21894" y="16370"/>
                  </a:lnTo>
                  <a:lnTo>
                    <a:pt x="8750" y="6159"/>
                  </a:lnTo>
                  <a:lnTo>
                    <a:pt x="5054" y="0"/>
                  </a:lnTo>
                  <a:lnTo>
                    <a:pt x="0" y="4546206"/>
                  </a:lnTo>
                  <a:lnTo>
                    <a:pt x="0" y="4563694"/>
                  </a:lnTo>
                  <a:lnTo>
                    <a:pt x="3683" y="4569828"/>
                  </a:lnTo>
                  <a:lnTo>
                    <a:pt x="11480" y="4575886"/>
                  </a:lnTo>
                  <a:lnTo>
                    <a:pt x="32207" y="4586897"/>
                  </a:lnTo>
                  <a:lnTo>
                    <a:pt x="36029" y="4588916"/>
                  </a:lnTo>
                  <a:lnTo>
                    <a:pt x="41097" y="25425"/>
                  </a:lnTo>
                  <a:close/>
                </a:path>
              </a:pathLst>
            </a:custGeom>
            <a:solidFill>
              <a:srgbClr val="58576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3894302" y="4272330"/>
              <a:ext cx="11430" cy="4565650"/>
            </a:xfrm>
            <a:custGeom>
              <a:avLst/>
              <a:gdLst/>
              <a:ahLst/>
              <a:cxnLst/>
              <a:rect l="l" t="t" r="r" b="b"/>
              <a:pathLst>
                <a:path w="11429" h="4565650">
                  <a:moveTo>
                    <a:pt x="11239" y="2349"/>
                  </a:moveTo>
                  <a:lnTo>
                    <a:pt x="10325" y="2044"/>
                  </a:lnTo>
                  <a:lnTo>
                    <a:pt x="8547" y="1397"/>
                  </a:lnTo>
                  <a:lnTo>
                    <a:pt x="6007" y="2288819"/>
                  </a:lnTo>
                  <a:lnTo>
                    <a:pt x="6007" y="990"/>
                  </a:lnTo>
                  <a:lnTo>
                    <a:pt x="3403" y="990"/>
                  </a:lnTo>
                  <a:lnTo>
                    <a:pt x="3403" y="0"/>
                  </a:lnTo>
                  <a:lnTo>
                    <a:pt x="838" y="0"/>
                  </a:lnTo>
                  <a:lnTo>
                    <a:pt x="838" y="4563110"/>
                  </a:lnTo>
                  <a:lnTo>
                    <a:pt x="0" y="4563110"/>
                  </a:lnTo>
                  <a:lnTo>
                    <a:pt x="0" y="4564380"/>
                  </a:lnTo>
                  <a:lnTo>
                    <a:pt x="863" y="4564380"/>
                  </a:lnTo>
                  <a:lnTo>
                    <a:pt x="863" y="4563110"/>
                  </a:lnTo>
                  <a:lnTo>
                    <a:pt x="3390" y="4563110"/>
                  </a:lnTo>
                  <a:lnTo>
                    <a:pt x="3390" y="4564100"/>
                  </a:lnTo>
                  <a:lnTo>
                    <a:pt x="3327" y="4565370"/>
                  </a:lnTo>
                  <a:lnTo>
                    <a:pt x="3479" y="4565370"/>
                  </a:lnTo>
                  <a:lnTo>
                    <a:pt x="3479" y="4564786"/>
                  </a:lnTo>
                  <a:lnTo>
                    <a:pt x="6159" y="4565574"/>
                  </a:lnTo>
                  <a:lnTo>
                    <a:pt x="11239" y="2349"/>
                  </a:lnTo>
                  <a:close/>
                </a:path>
              </a:pathLst>
            </a:custGeom>
            <a:solidFill>
              <a:srgbClr val="5958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3900462" y="4274693"/>
              <a:ext cx="8890" cy="4564380"/>
            </a:xfrm>
            <a:custGeom>
              <a:avLst/>
              <a:gdLst/>
              <a:ahLst/>
              <a:cxnLst/>
              <a:rect l="l" t="t" r="r" b="b"/>
              <a:pathLst>
                <a:path w="8889" h="4564380">
                  <a:moveTo>
                    <a:pt x="8585" y="1181"/>
                  </a:moveTo>
                  <a:lnTo>
                    <a:pt x="6858" y="609"/>
                  </a:lnTo>
                  <a:lnTo>
                    <a:pt x="5080" y="0"/>
                  </a:lnTo>
                  <a:lnTo>
                    <a:pt x="0" y="4563211"/>
                  </a:lnTo>
                  <a:lnTo>
                    <a:pt x="1790" y="4563745"/>
                  </a:lnTo>
                  <a:lnTo>
                    <a:pt x="3517" y="4564265"/>
                  </a:lnTo>
                  <a:lnTo>
                    <a:pt x="8585" y="1181"/>
                  </a:lnTo>
                  <a:close/>
                </a:path>
              </a:pathLst>
            </a:custGeom>
            <a:solidFill>
              <a:srgbClr val="5A59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3903980" y="427587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066" y="0"/>
                  </a:moveTo>
                  <a:lnTo>
                    <a:pt x="0" y="4563072"/>
                  </a:lnTo>
                  <a:lnTo>
                    <a:pt x="1752" y="4563592"/>
                  </a:lnTo>
                  <a:lnTo>
                    <a:pt x="6831" y="571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5A59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3905720" y="4276445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079" y="0"/>
                  </a:moveTo>
                  <a:lnTo>
                    <a:pt x="0" y="4563016"/>
                  </a:lnTo>
                  <a:lnTo>
                    <a:pt x="1790" y="4563547"/>
                  </a:lnTo>
                  <a:lnTo>
                    <a:pt x="6857" y="558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5A5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3907510" y="4277017"/>
              <a:ext cx="8890" cy="4564380"/>
            </a:xfrm>
            <a:custGeom>
              <a:avLst/>
              <a:gdLst/>
              <a:ahLst/>
              <a:cxnLst/>
              <a:rect l="l" t="t" r="r" b="b"/>
              <a:pathLst>
                <a:path w="8889" h="4564380">
                  <a:moveTo>
                    <a:pt x="8712" y="1104"/>
                  </a:moveTo>
                  <a:lnTo>
                    <a:pt x="6870" y="558"/>
                  </a:lnTo>
                  <a:lnTo>
                    <a:pt x="5067" y="0"/>
                  </a:lnTo>
                  <a:lnTo>
                    <a:pt x="0" y="4562983"/>
                  </a:lnTo>
                  <a:lnTo>
                    <a:pt x="1803" y="4563516"/>
                  </a:lnTo>
                  <a:lnTo>
                    <a:pt x="3644" y="4564062"/>
                  </a:lnTo>
                  <a:lnTo>
                    <a:pt x="8712" y="1104"/>
                  </a:lnTo>
                  <a:close/>
                </a:path>
              </a:pathLst>
            </a:custGeom>
            <a:solidFill>
              <a:srgbClr val="5B5A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3911143" y="427812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066" y="0"/>
                  </a:moveTo>
                  <a:lnTo>
                    <a:pt x="0" y="4562948"/>
                  </a:lnTo>
                  <a:lnTo>
                    <a:pt x="1460" y="4563381"/>
                  </a:lnTo>
                  <a:lnTo>
                    <a:pt x="6539" y="431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5B5A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3912603" y="4278553"/>
              <a:ext cx="9525" cy="4564380"/>
            </a:xfrm>
            <a:custGeom>
              <a:avLst/>
              <a:gdLst/>
              <a:ahLst/>
              <a:cxnLst/>
              <a:rect l="l" t="t" r="r" b="b"/>
              <a:pathLst>
                <a:path w="9525" h="4564380">
                  <a:moveTo>
                    <a:pt x="6464" y="406"/>
                  </a:moveTo>
                  <a:lnTo>
                    <a:pt x="5067" y="0"/>
                  </a:lnTo>
                  <a:lnTo>
                    <a:pt x="0" y="4562957"/>
                  </a:lnTo>
                  <a:lnTo>
                    <a:pt x="1384" y="4563364"/>
                  </a:lnTo>
                  <a:lnTo>
                    <a:pt x="6464" y="406"/>
                  </a:lnTo>
                  <a:close/>
                </a:path>
                <a:path w="9525" h="4564380">
                  <a:moveTo>
                    <a:pt x="9296" y="1193"/>
                  </a:moveTo>
                  <a:lnTo>
                    <a:pt x="7886" y="812"/>
                  </a:lnTo>
                  <a:lnTo>
                    <a:pt x="6464" y="406"/>
                  </a:lnTo>
                  <a:lnTo>
                    <a:pt x="1397" y="4563376"/>
                  </a:lnTo>
                  <a:lnTo>
                    <a:pt x="2794" y="4563783"/>
                  </a:lnTo>
                  <a:lnTo>
                    <a:pt x="4216" y="4564202"/>
                  </a:lnTo>
                  <a:lnTo>
                    <a:pt x="9296" y="1193"/>
                  </a:lnTo>
                  <a:close/>
                </a:path>
              </a:pathLst>
            </a:custGeom>
            <a:solidFill>
              <a:srgbClr val="5C5B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3916819" y="4279747"/>
              <a:ext cx="9525" cy="4564380"/>
            </a:xfrm>
            <a:custGeom>
              <a:avLst/>
              <a:gdLst/>
              <a:ahLst/>
              <a:cxnLst/>
              <a:rect l="l" t="t" r="r" b="b"/>
              <a:pathLst>
                <a:path w="9525" h="4564380">
                  <a:moveTo>
                    <a:pt x="6502" y="393"/>
                  </a:moveTo>
                  <a:lnTo>
                    <a:pt x="5067" y="0"/>
                  </a:lnTo>
                  <a:lnTo>
                    <a:pt x="0" y="4563008"/>
                  </a:lnTo>
                  <a:lnTo>
                    <a:pt x="1422" y="4563440"/>
                  </a:lnTo>
                  <a:lnTo>
                    <a:pt x="6502" y="393"/>
                  </a:lnTo>
                  <a:close/>
                </a:path>
                <a:path w="9525" h="4564380">
                  <a:moveTo>
                    <a:pt x="9410" y="1155"/>
                  </a:moveTo>
                  <a:lnTo>
                    <a:pt x="7937" y="787"/>
                  </a:lnTo>
                  <a:lnTo>
                    <a:pt x="6502" y="393"/>
                  </a:lnTo>
                  <a:lnTo>
                    <a:pt x="1435" y="4563440"/>
                  </a:lnTo>
                  <a:lnTo>
                    <a:pt x="2870" y="4563859"/>
                  </a:lnTo>
                  <a:lnTo>
                    <a:pt x="4330" y="4564291"/>
                  </a:lnTo>
                  <a:lnTo>
                    <a:pt x="9410" y="1155"/>
                  </a:lnTo>
                  <a:close/>
                </a:path>
              </a:pathLst>
            </a:custGeom>
            <a:solidFill>
              <a:srgbClr val="5D5C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3921150" y="428090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066" y="0"/>
                  </a:moveTo>
                  <a:lnTo>
                    <a:pt x="0" y="4563134"/>
                  </a:lnTo>
                  <a:lnTo>
                    <a:pt x="1460" y="4563567"/>
                  </a:lnTo>
                  <a:lnTo>
                    <a:pt x="6539" y="381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5D5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3922623" y="4281284"/>
              <a:ext cx="8890" cy="4564380"/>
            </a:xfrm>
            <a:custGeom>
              <a:avLst/>
              <a:gdLst/>
              <a:ahLst/>
              <a:cxnLst/>
              <a:rect l="l" t="t" r="r" b="b"/>
              <a:pathLst>
                <a:path w="8889" h="4564380">
                  <a:moveTo>
                    <a:pt x="8839" y="939"/>
                  </a:moveTo>
                  <a:lnTo>
                    <a:pt x="8432" y="825"/>
                  </a:lnTo>
                  <a:lnTo>
                    <a:pt x="7607" y="647"/>
                  </a:lnTo>
                  <a:lnTo>
                    <a:pt x="6388" y="355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1320" y="4563592"/>
                  </a:lnTo>
                  <a:lnTo>
                    <a:pt x="2540" y="4563948"/>
                  </a:lnTo>
                  <a:lnTo>
                    <a:pt x="3759" y="4564316"/>
                  </a:lnTo>
                  <a:lnTo>
                    <a:pt x="8839" y="939"/>
                  </a:lnTo>
                  <a:close/>
                </a:path>
              </a:pathLst>
            </a:custGeom>
            <a:solidFill>
              <a:srgbClr val="5E5D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3926370" y="428222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361"/>
                  </a:lnTo>
                  <a:lnTo>
                    <a:pt x="1244" y="4563730"/>
                  </a:lnTo>
                  <a:lnTo>
                    <a:pt x="6311" y="304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5F5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3927614" y="4282516"/>
              <a:ext cx="7620" cy="4564380"/>
            </a:xfrm>
            <a:custGeom>
              <a:avLst/>
              <a:gdLst/>
              <a:ahLst/>
              <a:cxnLst/>
              <a:rect l="l" t="t" r="r" b="b"/>
              <a:pathLst>
                <a:path w="7620" h="4564380">
                  <a:moveTo>
                    <a:pt x="6311" y="292"/>
                  </a:moveTo>
                  <a:lnTo>
                    <a:pt x="5067" y="0"/>
                  </a:lnTo>
                  <a:lnTo>
                    <a:pt x="0" y="4563440"/>
                  </a:lnTo>
                  <a:lnTo>
                    <a:pt x="1244" y="4563808"/>
                  </a:lnTo>
                  <a:lnTo>
                    <a:pt x="6311" y="292"/>
                  </a:lnTo>
                  <a:close/>
                </a:path>
                <a:path w="7620" h="4564380">
                  <a:moveTo>
                    <a:pt x="7569" y="596"/>
                  </a:moveTo>
                  <a:lnTo>
                    <a:pt x="6311" y="304"/>
                  </a:lnTo>
                  <a:lnTo>
                    <a:pt x="1244" y="4563808"/>
                  </a:lnTo>
                  <a:lnTo>
                    <a:pt x="2489" y="4564177"/>
                  </a:lnTo>
                  <a:lnTo>
                    <a:pt x="7569" y="596"/>
                  </a:lnTo>
                  <a:close/>
                </a:path>
              </a:pathLst>
            </a:custGeom>
            <a:solidFill>
              <a:srgbClr val="5F5E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3930091" y="4283113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079" y="0"/>
                  </a:moveTo>
                  <a:lnTo>
                    <a:pt x="0" y="4563576"/>
                  </a:lnTo>
                  <a:lnTo>
                    <a:pt x="1269" y="4563952"/>
                  </a:lnTo>
                  <a:lnTo>
                    <a:pt x="6337" y="292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05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3931361" y="4283405"/>
              <a:ext cx="7620" cy="4564380"/>
            </a:xfrm>
            <a:custGeom>
              <a:avLst/>
              <a:gdLst/>
              <a:ahLst/>
              <a:cxnLst/>
              <a:rect l="l" t="t" r="r" b="b"/>
              <a:pathLst>
                <a:path w="7620" h="4564380">
                  <a:moveTo>
                    <a:pt x="7607" y="558"/>
                  </a:moveTo>
                  <a:lnTo>
                    <a:pt x="6337" y="279"/>
                  </a:lnTo>
                  <a:lnTo>
                    <a:pt x="5067" y="0"/>
                  </a:lnTo>
                  <a:lnTo>
                    <a:pt x="0" y="4563669"/>
                  </a:lnTo>
                  <a:lnTo>
                    <a:pt x="203" y="4563732"/>
                  </a:lnTo>
                  <a:lnTo>
                    <a:pt x="1270" y="4563910"/>
                  </a:lnTo>
                  <a:lnTo>
                    <a:pt x="2540" y="4564138"/>
                  </a:lnTo>
                  <a:lnTo>
                    <a:pt x="7607" y="558"/>
                  </a:lnTo>
                  <a:close/>
                </a:path>
              </a:pathLst>
            </a:custGeom>
            <a:solidFill>
              <a:srgbClr val="605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3933888" y="4283977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5067" y="0"/>
                  </a:moveTo>
                  <a:lnTo>
                    <a:pt x="0" y="4563558"/>
                  </a:lnTo>
                  <a:lnTo>
                    <a:pt x="1282" y="4563783"/>
                  </a:lnTo>
                  <a:lnTo>
                    <a:pt x="6362" y="279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615F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3935171" y="428425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503"/>
                  </a:lnTo>
                  <a:lnTo>
                    <a:pt x="1219" y="4563717"/>
                  </a:lnTo>
                  <a:lnTo>
                    <a:pt x="6286" y="266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16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3936377" y="428451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61"/>
                  </a:lnTo>
                  <a:lnTo>
                    <a:pt x="1117" y="4563657"/>
                  </a:lnTo>
                  <a:lnTo>
                    <a:pt x="6184" y="24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616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3937495" y="428475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16"/>
                  </a:lnTo>
                  <a:lnTo>
                    <a:pt x="1117" y="4563612"/>
                  </a:lnTo>
                  <a:lnTo>
                    <a:pt x="6184" y="24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6260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3938612" y="4284992"/>
              <a:ext cx="7620" cy="4564380"/>
            </a:xfrm>
            <a:custGeom>
              <a:avLst/>
              <a:gdLst/>
              <a:ahLst/>
              <a:cxnLst/>
              <a:rect l="l" t="t" r="r" b="b"/>
              <a:pathLst>
                <a:path w="7620" h="4564380">
                  <a:moveTo>
                    <a:pt x="6197" y="228"/>
                  </a:moveTo>
                  <a:lnTo>
                    <a:pt x="5067" y="0"/>
                  </a:lnTo>
                  <a:lnTo>
                    <a:pt x="0" y="4563376"/>
                  </a:lnTo>
                  <a:lnTo>
                    <a:pt x="1130" y="4563580"/>
                  </a:lnTo>
                  <a:lnTo>
                    <a:pt x="6197" y="228"/>
                  </a:lnTo>
                  <a:close/>
                </a:path>
                <a:path w="7620" h="4564380">
                  <a:moveTo>
                    <a:pt x="7340" y="469"/>
                  </a:moveTo>
                  <a:lnTo>
                    <a:pt x="6197" y="241"/>
                  </a:lnTo>
                  <a:lnTo>
                    <a:pt x="1130" y="4563580"/>
                  </a:lnTo>
                  <a:lnTo>
                    <a:pt x="2273" y="4563770"/>
                  </a:lnTo>
                  <a:lnTo>
                    <a:pt x="7340" y="469"/>
                  </a:lnTo>
                  <a:close/>
                </a:path>
              </a:pathLst>
            </a:custGeom>
            <a:solidFill>
              <a:srgbClr val="626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3940886" y="428546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99"/>
                  </a:lnTo>
                  <a:lnTo>
                    <a:pt x="1143" y="4563500"/>
                  </a:lnTo>
                  <a:lnTo>
                    <a:pt x="6209" y="22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361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3942029" y="4285691"/>
              <a:ext cx="8890" cy="4564380"/>
            </a:xfrm>
            <a:custGeom>
              <a:avLst/>
              <a:gdLst/>
              <a:ahLst/>
              <a:cxnLst/>
              <a:rect l="l" t="t" r="r" b="b"/>
              <a:pathLst>
                <a:path w="8889" h="4564380">
                  <a:moveTo>
                    <a:pt x="8509" y="685"/>
                  </a:moveTo>
                  <a:lnTo>
                    <a:pt x="7353" y="469"/>
                  </a:lnTo>
                  <a:lnTo>
                    <a:pt x="6210" y="228"/>
                  </a:lnTo>
                  <a:lnTo>
                    <a:pt x="5067" y="0"/>
                  </a:lnTo>
                  <a:lnTo>
                    <a:pt x="0" y="4563275"/>
                  </a:lnTo>
                  <a:lnTo>
                    <a:pt x="1143" y="4563478"/>
                  </a:lnTo>
                  <a:lnTo>
                    <a:pt x="2286" y="4563681"/>
                  </a:lnTo>
                  <a:lnTo>
                    <a:pt x="3441" y="4563884"/>
                  </a:lnTo>
                  <a:lnTo>
                    <a:pt x="8509" y="685"/>
                  </a:lnTo>
                  <a:close/>
                </a:path>
              </a:pathLst>
            </a:custGeom>
            <a:solidFill>
              <a:srgbClr val="636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3945471" y="428636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02"/>
                  </a:lnTo>
                  <a:lnTo>
                    <a:pt x="1168" y="4563406"/>
                  </a:lnTo>
                  <a:lnTo>
                    <a:pt x="6235" y="22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462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3946639" y="428659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78"/>
                  </a:lnTo>
                  <a:lnTo>
                    <a:pt x="1168" y="4563383"/>
                  </a:lnTo>
                  <a:lnTo>
                    <a:pt x="6235" y="21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46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3947807" y="4286821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327" y="419"/>
                  </a:moveTo>
                  <a:lnTo>
                    <a:pt x="6235" y="215"/>
                  </a:lnTo>
                  <a:lnTo>
                    <a:pt x="5067" y="0"/>
                  </a:lnTo>
                  <a:lnTo>
                    <a:pt x="0" y="4563161"/>
                  </a:lnTo>
                  <a:lnTo>
                    <a:pt x="1168" y="4563364"/>
                  </a:lnTo>
                  <a:lnTo>
                    <a:pt x="2260" y="4563554"/>
                  </a:lnTo>
                  <a:lnTo>
                    <a:pt x="7327" y="419"/>
                  </a:lnTo>
                  <a:close/>
                </a:path>
              </a:pathLst>
            </a:custGeom>
            <a:solidFill>
              <a:srgbClr val="656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3950068" y="428724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32"/>
                  </a:lnTo>
                  <a:lnTo>
                    <a:pt x="1054" y="4563316"/>
                  </a:lnTo>
                  <a:lnTo>
                    <a:pt x="6120" y="190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56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3951122" y="4287431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213" y="381"/>
                  </a:moveTo>
                  <a:lnTo>
                    <a:pt x="6134" y="190"/>
                  </a:lnTo>
                  <a:lnTo>
                    <a:pt x="5067" y="0"/>
                  </a:lnTo>
                  <a:lnTo>
                    <a:pt x="0" y="4563135"/>
                  </a:lnTo>
                  <a:lnTo>
                    <a:pt x="1066" y="4563326"/>
                  </a:lnTo>
                  <a:lnTo>
                    <a:pt x="2146" y="4563503"/>
                  </a:lnTo>
                  <a:lnTo>
                    <a:pt x="7213" y="381"/>
                  </a:lnTo>
                  <a:close/>
                </a:path>
              </a:pathLst>
            </a:custGeom>
            <a:solidFill>
              <a:srgbClr val="666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3953269" y="428781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21"/>
                  </a:lnTo>
                  <a:lnTo>
                    <a:pt x="1066" y="4563309"/>
                  </a:lnTo>
                  <a:lnTo>
                    <a:pt x="6133" y="190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665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3954336" y="428800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18"/>
                  </a:lnTo>
                  <a:lnTo>
                    <a:pt x="1079" y="4563307"/>
                  </a:lnTo>
                  <a:lnTo>
                    <a:pt x="6146" y="177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66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3955415" y="428819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17"/>
                  </a:lnTo>
                  <a:lnTo>
                    <a:pt x="1079" y="4563306"/>
                  </a:lnTo>
                  <a:lnTo>
                    <a:pt x="6158" y="177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76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3956482" y="428837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126"/>
                  </a:lnTo>
                  <a:lnTo>
                    <a:pt x="1092" y="4563318"/>
                  </a:lnTo>
                  <a:lnTo>
                    <a:pt x="6158" y="177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766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3957574" y="428854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40"/>
                  </a:lnTo>
                  <a:lnTo>
                    <a:pt x="1092" y="4563331"/>
                  </a:lnTo>
                  <a:lnTo>
                    <a:pt x="6158" y="177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76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3958666" y="428873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41"/>
                  </a:lnTo>
                  <a:lnTo>
                    <a:pt x="1092" y="4563332"/>
                  </a:lnTo>
                  <a:lnTo>
                    <a:pt x="6158" y="177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86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3959758" y="4288917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277" y="342"/>
                  </a:moveTo>
                  <a:lnTo>
                    <a:pt x="6172" y="177"/>
                  </a:lnTo>
                  <a:lnTo>
                    <a:pt x="5067" y="0"/>
                  </a:lnTo>
                  <a:lnTo>
                    <a:pt x="0" y="4563161"/>
                  </a:lnTo>
                  <a:lnTo>
                    <a:pt x="1104" y="4563351"/>
                  </a:lnTo>
                  <a:lnTo>
                    <a:pt x="2197" y="4563542"/>
                  </a:lnTo>
                  <a:lnTo>
                    <a:pt x="7277" y="342"/>
                  </a:lnTo>
                  <a:close/>
                </a:path>
              </a:pathLst>
            </a:custGeom>
            <a:solidFill>
              <a:srgbClr val="6867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3961955" y="428927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184"/>
                  </a:lnTo>
                  <a:lnTo>
                    <a:pt x="1117" y="4563380"/>
                  </a:lnTo>
                  <a:lnTo>
                    <a:pt x="6184" y="177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96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3963073" y="4289450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137" y="330"/>
                  </a:moveTo>
                  <a:lnTo>
                    <a:pt x="6108" y="165"/>
                  </a:lnTo>
                  <a:lnTo>
                    <a:pt x="5067" y="0"/>
                  </a:lnTo>
                  <a:lnTo>
                    <a:pt x="0" y="4563211"/>
                  </a:lnTo>
                  <a:lnTo>
                    <a:pt x="1041" y="4563389"/>
                  </a:lnTo>
                  <a:lnTo>
                    <a:pt x="2070" y="4563567"/>
                  </a:lnTo>
                  <a:lnTo>
                    <a:pt x="7137" y="330"/>
                  </a:lnTo>
                  <a:close/>
                </a:path>
              </a:pathLst>
            </a:custGeom>
            <a:solidFill>
              <a:srgbClr val="6968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3965143" y="4289767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150" y="317"/>
                  </a:moveTo>
                  <a:lnTo>
                    <a:pt x="6108" y="165"/>
                  </a:lnTo>
                  <a:lnTo>
                    <a:pt x="5067" y="0"/>
                  </a:lnTo>
                  <a:lnTo>
                    <a:pt x="0" y="4563249"/>
                  </a:lnTo>
                  <a:lnTo>
                    <a:pt x="1041" y="4563440"/>
                  </a:lnTo>
                  <a:lnTo>
                    <a:pt x="2070" y="4563618"/>
                  </a:lnTo>
                  <a:lnTo>
                    <a:pt x="7150" y="317"/>
                  </a:lnTo>
                  <a:close/>
                </a:path>
              </a:pathLst>
            </a:custGeom>
            <a:solidFill>
              <a:srgbClr val="6A6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3967213" y="429008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294"/>
                  </a:lnTo>
                  <a:lnTo>
                    <a:pt x="1041" y="4563476"/>
                  </a:lnTo>
                  <a:lnTo>
                    <a:pt x="6108" y="152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A6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3968254" y="429023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24"/>
                  </a:lnTo>
                  <a:lnTo>
                    <a:pt x="1041" y="4563506"/>
                  </a:lnTo>
                  <a:lnTo>
                    <a:pt x="6121" y="15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6B69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3969296" y="429039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354"/>
                  </a:lnTo>
                  <a:lnTo>
                    <a:pt x="1054" y="4563539"/>
                  </a:lnTo>
                  <a:lnTo>
                    <a:pt x="6121" y="152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B6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3970350" y="4290542"/>
              <a:ext cx="8255" cy="4564380"/>
            </a:xfrm>
            <a:custGeom>
              <a:avLst/>
              <a:gdLst/>
              <a:ahLst/>
              <a:cxnLst/>
              <a:rect l="l" t="t" r="r" b="b"/>
              <a:pathLst>
                <a:path w="8254" h="4564380">
                  <a:moveTo>
                    <a:pt x="8229" y="457"/>
                  </a:moveTo>
                  <a:lnTo>
                    <a:pt x="7175" y="304"/>
                  </a:lnTo>
                  <a:lnTo>
                    <a:pt x="6121" y="152"/>
                  </a:lnTo>
                  <a:lnTo>
                    <a:pt x="5067" y="0"/>
                  </a:lnTo>
                  <a:lnTo>
                    <a:pt x="0" y="4563389"/>
                  </a:lnTo>
                  <a:lnTo>
                    <a:pt x="1054" y="4563580"/>
                  </a:lnTo>
                  <a:lnTo>
                    <a:pt x="2095" y="4563757"/>
                  </a:lnTo>
                  <a:lnTo>
                    <a:pt x="3162" y="4563948"/>
                  </a:lnTo>
                  <a:lnTo>
                    <a:pt x="8229" y="457"/>
                  </a:lnTo>
                  <a:close/>
                </a:path>
              </a:pathLst>
            </a:custGeom>
            <a:solidFill>
              <a:srgbClr val="6C6A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3973512" y="4290987"/>
              <a:ext cx="8255" cy="4564380"/>
            </a:xfrm>
            <a:custGeom>
              <a:avLst/>
              <a:gdLst/>
              <a:ahLst/>
              <a:cxnLst/>
              <a:rect l="l" t="t" r="r" b="b"/>
              <a:pathLst>
                <a:path w="8254" h="4564380">
                  <a:moveTo>
                    <a:pt x="8255" y="431"/>
                  </a:moveTo>
                  <a:lnTo>
                    <a:pt x="7188" y="304"/>
                  </a:lnTo>
                  <a:lnTo>
                    <a:pt x="6121" y="152"/>
                  </a:lnTo>
                  <a:lnTo>
                    <a:pt x="5067" y="0"/>
                  </a:lnTo>
                  <a:lnTo>
                    <a:pt x="0" y="4563503"/>
                  </a:lnTo>
                  <a:lnTo>
                    <a:pt x="1054" y="4563694"/>
                  </a:lnTo>
                  <a:lnTo>
                    <a:pt x="2120" y="4563872"/>
                  </a:lnTo>
                  <a:lnTo>
                    <a:pt x="3175" y="4564062"/>
                  </a:lnTo>
                  <a:lnTo>
                    <a:pt x="8255" y="431"/>
                  </a:lnTo>
                  <a:close/>
                </a:path>
              </a:pathLst>
            </a:custGeom>
            <a:solidFill>
              <a:srgbClr val="6D6B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3976687" y="4291419"/>
              <a:ext cx="6350" cy="4564380"/>
            </a:xfrm>
            <a:custGeom>
              <a:avLst/>
              <a:gdLst/>
              <a:ahLst/>
              <a:cxnLst/>
              <a:rect l="l" t="t" r="r" b="b"/>
              <a:pathLst>
                <a:path w="6350" h="4564380">
                  <a:moveTo>
                    <a:pt x="5079" y="0"/>
                  </a:moveTo>
                  <a:lnTo>
                    <a:pt x="0" y="4563622"/>
                  </a:lnTo>
                  <a:lnTo>
                    <a:pt x="1079" y="4563811"/>
                  </a:lnTo>
                  <a:lnTo>
                    <a:pt x="6146" y="139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6E6C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3977767" y="4291558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5956" y="114"/>
                  </a:moveTo>
                  <a:lnTo>
                    <a:pt x="5067" y="0"/>
                  </a:lnTo>
                  <a:lnTo>
                    <a:pt x="0" y="4563681"/>
                  </a:lnTo>
                  <a:lnTo>
                    <a:pt x="241" y="4563719"/>
                  </a:lnTo>
                  <a:lnTo>
                    <a:pt x="863" y="4563783"/>
                  </a:lnTo>
                  <a:lnTo>
                    <a:pt x="5956" y="114"/>
                  </a:lnTo>
                  <a:close/>
                </a:path>
                <a:path w="6985" h="4564380">
                  <a:moveTo>
                    <a:pt x="6756" y="228"/>
                  </a:moveTo>
                  <a:lnTo>
                    <a:pt x="5956" y="127"/>
                  </a:lnTo>
                  <a:lnTo>
                    <a:pt x="876" y="4563783"/>
                  </a:lnTo>
                  <a:lnTo>
                    <a:pt x="1676" y="4563859"/>
                  </a:lnTo>
                  <a:lnTo>
                    <a:pt x="6756" y="228"/>
                  </a:lnTo>
                  <a:close/>
                </a:path>
              </a:pathLst>
            </a:custGeom>
            <a:solidFill>
              <a:srgbClr val="6E6C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3979443" y="429178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623"/>
                  </a:lnTo>
                  <a:lnTo>
                    <a:pt x="800" y="4563696"/>
                  </a:lnTo>
                  <a:lnTo>
                    <a:pt x="5880" y="10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6E6D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3980256" y="4291888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67" y="203"/>
                  </a:moveTo>
                  <a:lnTo>
                    <a:pt x="5867" y="114"/>
                  </a:lnTo>
                  <a:lnTo>
                    <a:pt x="5067" y="0"/>
                  </a:lnTo>
                  <a:lnTo>
                    <a:pt x="0" y="4563605"/>
                  </a:lnTo>
                  <a:lnTo>
                    <a:pt x="787" y="4563669"/>
                  </a:lnTo>
                  <a:lnTo>
                    <a:pt x="1587" y="4563745"/>
                  </a:lnTo>
                  <a:lnTo>
                    <a:pt x="6667" y="203"/>
                  </a:lnTo>
                  <a:close/>
                </a:path>
              </a:pathLst>
            </a:custGeom>
            <a:solidFill>
              <a:srgbClr val="6F6D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3981856" y="429209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539"/>
                  </a:lnTo>
                  <a:lnTo>
                    <a:pt x="800" y="4563612"/>
                  </a:lnTo>
                  <a:lnTo>
                    <a:pt x="5879" y="10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6F6E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3982656" y="429219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92" y="190"/>
                  </a:moveTo>
                  <a:lnTo>
                    <a:pt x="5892" y="101"/>
                  </a:lnTo>
                  <a:lnTo>
                    <a:pt x="5067" y="0"/>
                  </a:lnTo>
                  <a:lnTo>
                    <a:pt x="0" y="4563516"/>
                  </a:lnTo>
                  <a:lnTo>
                    <a:pt x="800" y="4563592"/>
                  </a:lnTo>
                  <a:lnTo>
                    <a:pt x="1612" y="4563669"/>
                  </a:lnTo>
                  <a:lnTo>
                    <a:pt x="6692" y="190"/>
                  </a:lnTo>
                  <a:close/>
                </a:path>
              </a:pathLst>
            </a:custGeom>
            <a:solidFill>
              <a:srgbClr val="706E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3984282" y="429238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69"/>
                  </a:lnTo>
                  <a:lnTo>
                    <a:pt x="800" y="4563542"/>
                  </a:lnTo>
                  <a:lnTo>
                    <a:pt x="5879" y="10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706F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3985082" y="429248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40"/>
                  </a:lnTo>
                  <a:lnTo>
                    <a:pt x="812" y="4563514"/>
                  </a:lnTo>
                  <a:lnTo>
                    <a:pt x="5892" y="88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716F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3985907" y="429257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27"/>
                  </a:lnTo>
                  <a:lnTo>
                    <a:pt x="800" y="4563500"/>
                  </a:lnTo>
                  <a:lnTo>
                    <a:pt x="5879" y="101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716F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3986707" y="4292676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892" y="88"/>
                  </a:moveTo>
                  <a:lnTo>
                    <a:pt x="5067" y="0"/>
                  </a:lnTo>
                  <a:lnTo>
                    <a:pt x="0" y="4563402"/>
                  </a:lnTo>
                  <a:lnTo>
                    <a:pt x="812" y="4563478"/>
                  </a:lnTo>
                  <a:lnTo>
                    <a:pt x="5892" y="88"/>
                  </a:lnTo>
                  <a:close/>
                </a:path>
                <a:path w="6985" h="4563745">
                  <a:moveTo>
                    <a:pt x="6718" y="177"/>
                  </a:moveTo>
                  <a:lnTo>
                    <a:pt x="5892" y="88"/>
                  </a:lnTo>
                  <a:lnTo>
                    <a:pt x="825" y="4563478"/>
                  </a:lnTo>
                  <a:lnTo>
                    <a:pt x="1638" y="4563554"/>
                  </a:lnTo>
                  <a:lnTo>
                    <a:pt x="6718" y="177"/>
                  </a:lnTo>
                  <a:close/>
                </a:path>
              </a:pathLst>
            </a:custGeom>
            <a:solidFill>
              <a:srgbClr val="7270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3988346" y="429286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58"/>
                  </a:lnTo>
                  <a:lnTo>
                    <a:pt x="812" y="4563432"/>
                  </a:lnTo>
                  <a:lnTo>
                    <a:pt x="5892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27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3989171" y="4292955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05" y="177"/>
                  </a:moveTo>
                  <a:lnTo>
                    <a:pt x="5880" y="101"/>
                  </a:lnTo>
                  <a:lnTo>
                    <a:pt x="5067" y="0"/>
                  </a:lnTo>
                  <a:lnTo>
                    <a:pt x="0" y="4563351"/>
                  </a:lnTo>
                  <a:lnTo>
                    <a:pt x="812" y="4563427"/>
                  </a:lnTo>
                  <a:lnTo>
                    <a:pt x="1625" y="4563503"/>
                  </a:lnTo>
                  <a:lnTo>
                    <a:pt x="6705" y="177"/>
                  </a:lnTo>
                  <a:close/>
                </a:path>
              </a:pathLst>
            </a:custGeom>
            <a:solidFill>
              <a:srgbClr val="7371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3990810" y="429314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04"/>
                  </a:lnTo>
                  <a:lnTo>
                    <a:pt x="812" y="4563378"/>
                  </a:lnTo>
                  <a:lnTo>
                    <a:pt x="5905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372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3991622" y="429322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31" y="190"/>
                  </a:moveTo>
                  <a:lnTo>
                    <a:pt x="5892" y="114"/>
                  </a:lnTo>
                  <a:lnTo>
                    <a:pt x="5080" y="0"/>
                  </a:lnTo>
                  <a:lnTo>
                    <a:pt x="0" y="4563313"/>
                  </a:lnTo>
                  <a:lnTo>
                    <a:pt x="825" y="4563389"/>
                  </a:lnTo>
                  <a:lnTo>
                    <a:pt x="1638" y="4563453"/>
                  </a:lnTo>
                  <a:lnTo>
                    <a:pt x="6731" y="190"/>
                  </a:lnTo>
                  <a:close/>
                </a:path>
              </a:pathLst>
            </a:custGeom>
            <a:solidFill>
              <a:srgbClr val="7472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3993274" y="429341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263"/>
                  </a:lnTo>
                  <a:lnTo>
                    <a:pt x="838" y="4563339"/>
                  </a:lnTo>
                  <a:lnTo>
                    <a:pt x="5917" y="88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7473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3994111" y="4293501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918" y="88"/>
                  </a:moveTo>
                  <a:lnTo>
                    <a:pt x="5067" y="0"/>
                  </a:lnTo>
                  <a:lnTo>
                    <a:pt x="0" y="4563262"/>
                  </a:lnTo>
                  <a:lnTo>
                    <a:pt x="838" y="4563338"/>
                  </a:lnTo>
                  <a:lnTo>
                    <a:pt x="5918" y="88"/>
                  </a:lnTo>
                  <a:close/>
                </a:path>
                <a:path w="6985" h="4563745">
                  <a:moveTo>
                    <a:pt x="6769" y="177"/>
                  </a:moveTo>
                  <a:lnTo>
                    <a:pt x="5918" y="88"/>
                  </a:lnTo>
                  <a:lnTo>
                    <a:pt x="850" y="4563338"/>
                  </a:lnTo>
                  <a:lnTo>
                    <a:pt x="1689" y="4563415"/>
                  </a:lnTo>
                  <a:lnTo>
                    <a:pt x="6769" y="177"/>
                  </a:lnTo>
                  <a:close/>
                </a:path>
              </a:pathLst>
            </a:custGeom>
            <a:solidFill>
              <a:srgbClr val="7573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3995801" y="429367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27"/>
                  </a:lnTo>
                  <a:lnTo>
                    <a:pt x="838" y="4563304"/>
                  </a:lnTo>
                  <a:lnTo>
                    <a:pt x="5917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57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3996652" y="429376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16"/>
                  </a:lnTo>
                  <a:lnTo>
                    <a:pt x="838" y="4563293"/>
                  </a:lnTo>
                  <a:lnTo>
                    <a:pt x="5917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674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3997490" y="429384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17"/>
                  </a:lnTo>
                  <a:lnTo>
                    <a:pt x="850" y="4563294"/>
                  </a:lnTo>
                  <a:lnTo>
                    <a:pt x="5930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674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3998341" y="429393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05"/>
                  </a:lnTo>
                  <a:lnTo>
                    <a:pt x="838" y="4563282"/>
                  </a:lnTo>
                  <a:lnTo>
                    <a:pt x="5917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67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3999192" y="429402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5"/>
                  </a:lnTo>
                  <a:lnTo>
                    <a:pt x="850" y="4563272"/>
                  </a:lnTo>
                  <a:lnTo>
                    <a:pt x="5930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775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4000043" y="429409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6"/>
                  </a:lnTo>
                  <a:lnTo>
                    <a:pt x="838" y="4563273"/>
                  </a:lnTo>
                  <a:lnTo>
                    <a:pt x="5917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775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4000893" y="429417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81" y="165"/>
                  </a:moveTo>
                  <a:lnTo>
                    <a:pt x="5918" y="101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850" y="4563288"/>
                  </a:lnTo>
                  <a:lnTo>
                    <a:pt x="1701" y="4563364"/>
                  </a:lnTo>
                  <a:lnTo>
                    <a:pt x="6781" y="165"/>
                  </a:lnTo>
                  <a:close/>
                </a:path>
              </a:pathLst>
            </a:custGeom>
            <a:solidFill>
              <a:srgbClr val="7876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4002595" y="429434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88"/>
                  </a:lnTo>
                  <a:lnTo>
                    <a:pt x="850" y="4563266"/>
                  </a:lnTo>
                  <a:lnTo>
                    <a:pt x="5930" y="88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87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4003459" y="4294416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81" y="165"/>
                  </a:moveTo>
                  <a:lnTo>
                    <a:pt x="5918" y="101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850" y="4563275"/>
                  </a:lnTo>
                  <a:lnTo>
                    <a:pt x="1701" y="4563351"/>
                  </a:lnTo>
                  <a:lnTo>
                    <a:pt x="6781" y="165"/>
                  </a:lnTo>
                  <a:close/>
                </a:path>
              </a:pathLst>
            </a:custGeom>
            <a:solidFill>
              <a:srgbClr val="7977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4005174" y="429458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83"/>
                  </a:lnTo>
                  <a:lnTo>
                    <a:pt x="850" y="4563261"/>
                  </a:lnTo>
                  <a:lnTo>
                    <a:pt x="5930" y="76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978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4006024" y="4294657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94" y="152"/>
                  </a:moveTo>
                  <a:lnTo>
                    <a:pt x="5930" y="88"/>
                  </a:lnTo>
                  <a:lnTo>
                    <a:pt x="5067" y="0"/>
                  </a:lnTo>
                  <a:lnTo>
                    <a:pt x="0" y="4563186"/>
                  </a:lnTo>
                  <a:lnTo>
                    <a:pt x="863" y="4563275"/>
                  </a:lnTo>
                  <a:lnTo>
                    <a:pt x="1714" y="4563351"/>
                  </a:lnTo>
                  <a:lnTo>
                    <a:pt x="6794" y="152"/>
                  </a:lnTo>
                  <a:close/>
                </a:path>
              </a:pathLst>
            </a:custGeom>
            <a:solidFill>
              <a:srgbClr val="7A78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4007752" y="429481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0"/>
                  </a:lnTo>
                  <a:lnTo>
                    <a:pt x="863" y="4563269"/>
                  </a:lnTo>
                  <a:lnTo>
                    <a:pt x="5943" y="76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A79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4008615" y="429487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80" y="139"/>
                  </a:moveTo>
                  <a:lnTo>
                    <a:pt x="5892" y="88"/>
                  </a:lnTo>
                  <a:lnTo>
                    <a:pt x="5067" y="0"/>
                  </a:lnTo>
                  <a:lnTo>
                    <a:pt x="0" y="4563211"/>
                  </a:lnTo>
                  <a:lnTo>
                    <a:pt x="825" y="4563288"/>
                  </a:lnTo>
                  <a:lnTo>
                    <a:pt x="1612" y="4563364"/>
                  </a:lnTo>
                  <a:lnTo>
                    <a:pt x="6680" y="139"/>
                  </a:lnTo>
                  <a:close/>
                </a:path>
              </a:pathLst>
            </a:custGeom>
            <a:solidFill>
              <a:srgbClr val="7B79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4010228" y="429501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14"/>
                  </a:lnTo>
                  <a:lnTo>
                    <a:pt x="787" y="4563286"/>
                  </a:lnTo>
                  <a:lnTo>
                    <a:pt x="5854" y="63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B7A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4011002" y="4295076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42" y="127"/>
                  </a:moveTo>
                  <a:lnTo>
                    <a:pt x="5854" y="63"/>
                  </a:lnTo>
                  <a:lnTo>
                    <a:pt x="5067" y="0"/>
                  </a:lnTo>
                  <a:lnTo>
                    <a:pt x="0" y="4563224"/>
                  </a:lnTo>
                  <a:lnTo>
                    <a:pt x="787" y="4563300"/>
                  </a:lnTo>
                  <a:lnTo>
                    <a:pt x="1574" y="4563376"/>
                  </a:lnTo>
                  <a:lnTo>
                    <a:pt x="6642" y="127"/>
                  </a:lnTo>
                  <a:close/>
                </a:path>
              </a:pathLst>
            </a:custGeom>
            <a:solidFill>
              <a:srgbClr val="7C7A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4012565" y="429520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37"/>
                  </a:lnTo>
                  <a:lnTo>
                    <a:pt x="787" y="4563309"/>
                  </a:lnTo>
                  <a:lnTo>
                    <a:pt x="5866" y="63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D7B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4013365" y="429526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47"/>
                  </a:lnTo>
                  <a:lnTo>
                    <a:pt x="787" y="4563319"/>
                  </a:lnTo>
                  <a:lnTo>
                    <a:pt x="5854" y="63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D7B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4014152" y="429533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55"/>
                  </a:lnTo>
                  <a:lnTo>
                    <a:pt x="787" y="4563327"/>
                  </a:lnTo>
                  <a:lnTo>
                    <a:pt x="5854" y="63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D7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4014927" y="429539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54" y="114"/>
                  </a:moveTo>
                  <a:lnTo>
                    <a:pt x="5867" y="63"/>
                  </a:lnTo>
                  <a:lnTo>
                    <a:pt x="5067" y="0"/>
                  </a:lnTo>
                  <a:lnTo>
                    <a:pt x="0" y="4563275"/>
                  </a:lnTo>
                  <a:lnTo>
                    <a:pt x="787" y="4563338"/>
                  </a:lnTo>
                  <a:lnTo>
                    <a:pt x="5854" y="5130"/>
                  </a:lnTo>
                  <a:lnTo>
                    <a:pt x="800" y="4563338"/>
                  </a:lnTo>
                  <a:lnTo>
                    <a:pt x="1587" y="4563415"/>
                  </a:lnTo>
                  <a:lnTo>
                    <a:pt x="6654" y="114"/>
                  </a:lnTo>
                  <a:close/>
                </a:path>
              </a:pathLst>
            </a:custGeom>
            <a:solidFill>
              <a:srgbClr val="7E7C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4016502" y="429550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92"/>
                  </a:lnTo>
                  <a:lnTo>
                    <a:pt x="787" y="4563364"/>
                  </a:lnTo>
                  <a:lnTo>
                    <a:pt x="5866" y="63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7E7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4017302" y="4295571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42" y="101"/>
                  </a:moveTo>
                  <a:lnTo>
                    <a:pt x="5854" y="63"/>
                  </a:lnTo>
                  <a:lnTo>
                    <a:pt x="5067" y="0"/>
                  </a:lnTo>
                  <a:lnTo>
                    <a:pt x="0" y="4563313"/>
                  </a:lnTo>
                  <a:lnTo>
                    <a:pt x="787" y="4563376"/>
                  </a:lnTo>
                  <a:lnTo>
                    <a:pt x="1574" y="4563453"/>
                  </a:lnTo>
                  <a:lnTo>
                    <a:pt x="6642" y="101"/>
                  </a:lnTo>
                  <a:close/>
                </a:path>
              </a:pathLst>
            </a:custGeom>
            <a:solidFill>
              <a:srgbClr val="7F7D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4018876" y="4295673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6654" y="114"/>
                  </a:moveTo>
                  <a:lnTo>
                    <a:pt x="5854" y="76"/>
                  </a:lnTo>
                  <a:lnTo>
                    <a:pt x="5067" y="0"/>
                  </a:lnTo>
                  <a:lnTo>
                    <a:pt x="0" y="4563351"/>
                  </a:lnTo>
                  <a:lnTo>
                    <a:pt x="787" y="4563427"/>
                  </a:lnTo>
                  <a:lnTo>
                    <a:pt x="1574" y="4563491"/>
                  </a:lnTo>
                  <a:lnTo>
                    <a:pt x="6654" y="114"/>
                  </a:lnTo>
                  <a:close/>
                </a:path>
                <a:path w="7620" h="4563745">
                  <a:moveTo>
                    <a:pt x="7454" y="165"/>
                  </a:moveTo>
                  <a:lnTo>
                    <a:pt x="6654" y="114"/>
                  </a:lnTo>
                  <a:lnTo>
                    <a:pt x="1587" y="4563491"/>
                  </a:lnTo>
                  <a:lnTo>
                    <a:pt x="2374" y="4563567"/>
                  </a:lnTo>
                  <a:lnTo>
                    <a:pt x="7454" y="165"/>
                  </a:lnTo>
                  <a:close/>
                </a:path>
              </a:pathLst>
            </a:custGeom>
            <a:solidFill>
              <a:srgbClr val="807E8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4021251" y="4295851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867" y="50"/>
                  </a:moveTo>
                  <a:lnTo>
                    <a:pt x="5067" y="0"/>
                  </a:lnTo>
                  <a:lnTo>
                    <a:pt x="0" y="4563389"/>
                  </a:lnTo>
                  <a:lnTo>
                    <a:pt x="787" y="4563465"/>
                  </a:lnTo>
                  <a:lnTo>
                    <a:pt x="5867" y="50"/>
                  </a:lnTo>
                  <a:close/>
                </a:path>
                <a:path w="6985" h="4563745">
                  <a:moveTo>
                    <a:pt x="6667" y="101"/>
                  </a:moveTo>
                  <a:lnTo>
                    <a:pt x="5867" y="50"/>
                  </a:lnTo>
                  <a:lnTo>
                    <a:pt x="800" y="4563465"/>
                  </a:lnTo>
                  <a:lnTo>
                    <a:pt x="1587" y="4563542"/>
                  </a:lnTo>
                  <a:lnTo>
                    <a:pt x="6667" y="101"/>
                  </a:lnTo>
                  <a:close/>
                </a:path>
              </a:pathLst>
            </a:custGeom>
            <a:solidFill>
              <a:srgbClr val="817F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4022839" y="429595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28"/>
                  </a:lnTo>
                  <a:lnTo>
                    <a:pt x="787" y="4563500"/>
                  </a:lnTo>
                  <a:lnTo>
                    <a:pt x="5879" y="50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180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4023639" y="429600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667" y="101"/>
                  </a:moveTo>
                  <a:lnTo>
                    <a:pt x="5867" y="63"/>
                  </a:lnTo>
                  <a:lnTo>
                    <a:pt x="5080" y="0"/>
                  </a:lnTo>
                  <a:lnTo>
                    <a:pt x="0" y="4563453"/>
                  </a:lnTo>
                  <a:lnTo>
                    <a:pt x="800" y="4563529"/>
                  </a:lnTo>
                  <a:lnTo>
                    <a:pt x="1587" y="4563605"/>
                  </a:lnTo>
                  <a:lnTo>
                    <a:pt x="6667" y="101"/>
                  </a:lnTo>
                  <a:close/>
                </a:path>
              </a:pathLst>
            </a:custGeom>
            <a:solidFill>
              <a:srgbClr val="8280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4025239" y="4296105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40" y="101"/>
                  </a:moveTo>
                  <a:lnTo>
                    <a:pt x="5803" y="63"/>
                  </a:lnTo>
                  <a:lnTo>
                    <a:pt x="5067" y="0"/>
                  </a:lnTo>
                  <a:lnTo>
                    <a:pt x="0" y="4563503"/>
                  </a:lnTo>
                  <a:lnTo>
                    <a:pt x="736" y="4563567"/>
                  </a:lnTo>
                  <a:lnTo>
                    <a:pt x="1473" y="4563630"/>
                  </a:lnTo>
                  <a:lnTo>
                    <a:pt x="6540" y="101"/>
                  </a:lnTo>
                  <a:close/>
                </a:path>
              </a:pathLst>
            </a:custGeom>
            <a:solidFill>
              <a:srgbClr val="8381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4026712" y="429619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541"/>
                  </a:lnTo>
                  <a:lnTo>
                    <a:pt x="723" y="4563607"/>
                  </a:lnTo>
                  <a:lnTo>
                    <a:pt x="5791" y="50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38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4027424" y="429623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40" y="88"/>
                  </a:moveTo>
                  <a:lnTo>
                    <a:pt x="5803" y="50"/>
                  </a:lnTo>
                  <a:lnTo>
                    <a:pt x="5067" y="0"/>
                  </a:lnTo>
                  <a:lnTo>
                    <a:pt x="0" y="4563580"/>
                  </a:lnTo>
                  <a:lnTo>
                    <a:pt x="736" y="4563643"/>
                  </a:lnTo>
                  <a:lnTo>
                    <a:pt x="1473" y="4563707"/>
                  </a:lnTo>
                  <a:lnTo>
                    <a:pt x="6540" y="88"/>
                  </a:lnTo>
                  <a:close/>
                </a:path>
              </a:pathLst>
            </a:custGeom>
            <a:solidFill>
              <a:srgbClr val="84828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4028897" y="429632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614"/>
                  </a:lnTo>
                  <a:lnTo>
                    <a:pt x="736" y="4563681"/>
                  </a:lnTo>
                  <a:lnTo>
                    <a:pt x="5803" y="38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483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4029621" y="4296371"/>
              <a:ext cx="6985" cy="4564380"/>
            </a:xfrm>
            <a:custGeom>
              <a:avLst/>
              <a:gdLst/>
              <a:ahLst/>
              <a:cxnLst/>
              <a:rect l="l" t="t" r="r" b="b"/>
              <a:pathLst>
                <a:path w="6985" h="4564380">
                  <a:moveTo>
                    <a:pt x="6540" y="76"/>
                  </a:moveTo>
                  <a:lnTo>
                    <a:pt x="5803" y="38"/>
                  </a:lnTo>
                  <a:lnTo>
                    <a:pt x="5067" y="0"/>
                  </a:lnTo>
                  <a:lnTo>
                    <a:pt x="0" y="4563630"/>
                  </a:lnTo>
                  <a:lnTo>
                    <a:pt x="736" y="4563707"/>
                  </a:lnTo>
                  <a:lnTo>
                    <a:pt x="1473" y="4563757"/>
                  </a:lnTo>
                  <a:lnTo>
                    <a:pt x="6540" y="76"/>
                  </a:lnTo>
                  <a:close/>
                </a:path>
              </a:pathLst>
            </a:custGeom>
            <a:solidFill>
              <a:srgbClr val="8583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4031081" y="4296448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40" y="76"/>
                  </a:moveTo>
                  <a:lnTo>
                    <a:pt x="5803" y="38"/>
                  </a:lnTo>
                  <a:lnTo>
                    <a:pt x="5067" y="0"/>
                  </a:lnTo>
                  <a:lnTo>
                    <a:pt x="0" y="4563681"/>
                  </a:lnTo>
                  <a:lnTo>
                    <a:pt x="736" y="4563694"/>
                  </a:lnTo>
                  <a:lnTo>
                    <a:pt x="1473" y="4563707"/>
                  </a:lnTo>
                  <a:lnTo>
                    <a:pt x="6540" y="76"/>
                  </a:lnTo>
                  <a:close/>
                </a:path>
              </a:pathLst>
            </a:custGeom>
            <a:solidFill>
              <a:srgbClr val="8684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4032554" y="429652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626"/>
                  </a:lnTo>
                  <a:lnTo>
                    <a:pt x="736" y="4563642"/>
                  </a:lnTo>
                  <a:lnTo>
                    <a:pt x="5803" y="38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685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4033278" y="429656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53" y="76"/>
                  </a:moveTo>
                  <a:lnTo>
                    <a:pt x="5803" y="38"/>
                  </a:lnTo>
                  <a:lnTo>
                    <a:pt x="5067" y="0"/>
                  </a:lnTo>
                  <a:lnTo>
                    <a:pt x="0" y="4563605"/>
                  </a:lnTo>
                  <a:lnTo>
                    <a:pt x="736" y="4563630"/>
                  </a:lnTo>
                  <a:lnTo>
                    <a:pt x="1473" y="4563643"/>
                  </a:lnTo>
                  <a:lnTo>
                    <a:pt x="6553" y="76"/>
                  </a:lnTo>
                  <a:close/>
                </a:path>
              </a:pathLst>
            </a:custGeom>
            <a:solidFill>
              <a:srgbClr val="8785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4034751" y="429663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557"/>
                  </a:lnTo>
                  <a:lnTo>
                    <a:pt x="749" y="4563573"/>
                  </a:lnTo>
                  <a:lnTo>
                    <a:pt x="5816" y="38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8786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4035488" y="429667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534"/>
                  </a:lnTo>
                  <a:lnTo>
                    <a:pt x="736" y="4563549"/>
                  </a:lnTo>
                  <a:lnTo>
                    <a:pt x="5803" y="38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886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4036225" y="429671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40" y="76"/>
                  </a:moveTo>
                  <a:lnTo>
                    <a:pt x="5803" y="50"/>
                  </a:lnTo>
                  <a:lnTo>
                    <a:pt x="5067" y="0"/>
                  </a:lnTo>
                  <a:lnTo>
                    <a:pt x="0" y="4563516"/>
                  </a:lnTo>
                  <a:lnTo>
                    <a:pt x="723" y="4563529"/>
                  </a:lnTo>
                  <a:lnTo>
                    <a:pt x="1473" y="4563554"/>
                  </a:lnTo>
                  <a:lnTo>
                    <a:pt x="6540" y="76"/>
                  </a:lnTo>
                  <a:close/>
                </a:path>
              </a:pathLst>
            </a:custGeom>
            <a:solidFill>
              <a:srgbClr val="8887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4037698" y="429679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65"/>
                  </a:lnTo>
                  <a:lnTo>
                    <a:pt x="736" y="4563480"/>
                  </a:lnTo>
                  <a:lnTo>
                    <a:pt x="5816" y="25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987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4038435" y="429681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455"/>
                  </a:lnTo>
                  <a:lnTo>
                    <a:pt x="749" y="4563470"/>
                  </a:lnTo>
                  <a:lnTo>
                    <a:pt x="5816" y="38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898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4039171" y="42968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7" y="0"/>
                  </a:moveTo>
                  <a:lnTo>
                    <a:pt x="0" y="4563432"/>
                  </a:lnTo>
                  <a:lnTo>
                    <a:pt x="736" y="4563447"/>
                  </a:lnTo>
                  <a:lnTo>
                    <a:pt x="5816" y="38"/>
                  </a:lnTo>
                  <a:lnTo>
                    <a:pt x="5067" y="0"/>
                  </a:lnTo>
                  <a:close/>
                </a:path>
              </a:pathLst>
            </a:custGeom>
            <a:solidFill>
              <a:srgbClr val="8A889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4039908" y="429689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409"/>
                  </a:lnTo>
                  <a:lnTo>
                    <a:pt x="749" y="4563424"/>
                  </a:lnTo>
                  <a:lnTo>
                    <a:pt x="5816" y="25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8A88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4040644" y="429691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99"/>
                  </a:lnTo>
                  <a:lnTo>
                    <a:pt x="749" y="4563414"/>
                  </a:lnTo>
                  <a:lnTo>
                    <a:pt x="5816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A8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4041394" y="429695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76"/>
                  </a:lnTo>
                  <a:lnTo>
                    <a:pt x="736" y="4563391"/>
                  </a:lnTo>
                  <a:lnTo>
                    <a:pt x="5803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B89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4042130" y="4296981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51" y="50"/>
                  </a:moveTo>
                  <a:lnTo>
                    <a:pt x="5753" y="38"/>
                  </a:lnTo>
                  <a:lnTo>
                    <a:pt x="5067" y="0"/>
                  </a:lnTo>
                  <a:lnTo>
                    <a:pt x="0" y="4563376"/>
                  </a:lnTo>
                  <a:lnTo>
                    <a:pt x="673" y="4563389"/>
                  </a:lnTo>
                  <a:lnTo>
                    <a:pt x="1371" y="4563402"/>
                  </a:lnTo>
                  <a:lnTo>
                    <a:pt x="6451" y="50"/>
                  </a:lnTo>
                  <a:close/>
                </a:path>
              </a:pathLst>
            </a:custGeom>
            <a:solidFill>
              <a:srgbClr val="8B8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4043502" y="429703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343"/>
                  </a:lnTo>
                  <a:lnTo>
                    <a:pt x="698" y="4563358"/>
                  </a:lnTo>
                  <a:lnTo>
                    <a:pt x="5765" y="25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8C8A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4044200" y="429705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32"/>
                  </a:lnTo>
                  <a:lnTo>
                    <a:pt x="698" y="4563346"/>
                  </a:lnTo>
                  <a:lnTo>
                    <a:pt x="5765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C8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4044886" y="429709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308"/>
                  </a:lnTo>
                  <a:lnTo>
                    <a:pt x="698" y="4563322"/>
                  </a:lnTo>
                  <a:lnTo>
                    <a:pt x="5765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D8B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4045585" y="429712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97"/>
                  </a:lnTo>
                  <a:lnTo>
                    <a:pt x="698" y="4563311"/>
                  </a:lnTo>
                  <a:lnTo>
                    <a:pt x="5765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D8C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4046283" y="429714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86"/>
                  </a:lnTo>
                  <a:lnTo>
                    <a:pt x="698" y="4563300"/>
                  </a:lnTo>
                  <a:lnTo>
                    <a:pt x="5765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D8C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4046982" y="429717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75"/>
                  </a:lnTo>
                  <a:lnTo>
                    <a:pt x="698" y="4563289"/>
                  </a:lnTo>
                  <a:lnTo>
                    <a:pt x="5778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E8C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4047668" y="429719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264"/>
                  </a:lnTo>
                  <a:lnTo>
                    <a:pt x="711" y="4563278"/>
                  </a:lnTo>
                  <a:lnTo>
                    <a:pt x="5778" y="25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8E8D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4048379" y="429721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65"/>
                  </a:lnTo>
                  <a:lnTo>
                    <a:pt x="698" y="4563280"/>
                  </a:lnTo>
                  <a:lnTo>
                    <a:pt x="5765" y="25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8F8D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4049077" y="4297235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51" y="50"/>
                  </a:moveTo>
                  <a:lnTo>
                    <a:pt x="5753" y="38"/>
                  </a:lnTo>
                  <a:lnTo>
                    <a:pt x="5067" y="0"/>
                  </a:lnTo>
                  <a:lnTo>
                    <a:pt x="0" y="4563262"/>
                  </a:lnTo>
                  <a:lnTo>
                    <a:pt x="685" y="4563275"/>
                  </a:lnTo>
                  <a:lnTo>
                    <a:pt x="1384" y="4563288"/>
                  </a:lnTo>
                  <a:lnTo>
                    <a:pt x="6451" y="50"/>
                  </a:lnTo>
                  <a:close/>
                </a:path>
              </a:pathLst>
            </a:custGeom>
            <a:solidFill>
              <a:srgbClr val="8F8E9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4050462" y="429728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32"/>
                  </a:lnTo>
                  <a:lnTo>
                    <a:pt x="698" y="4563246"/>
                  </a:lnTo>
                  <a:lnTo>
                    <a:pt x="5778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08E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4051160" y="4297299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64" y="50"/>
                  </a:moveTo>
                  <a:lnTo>
                    <a:pt x="5765" y="38"/>
                  </a:lnTo>
                  <a:lnTo>
                    <a:pt x="5080" y="0"/>
                  </a:lnTo>
                  <a:lnTo>
                    <a:pt x="0" y="4563237"/>
                  </a:lnTo>
                  <a:lnTo>
                    <a:pt x="698" y="4563249"/>
                  </a:lnTo>
                  <a:lnTo>
                    <a:pt x="1397" y="4563275"/>
                  </a:lnTo>
                  <a:lnTo>
                    <a:pt x="6464" y="50"/>
                  </a:lnTo>
                  <a:close/>
                </a:path>
              </a:pathLst>
            </a:custGeom>
            <a:solidFill>
              <a:srgbClr val="908F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4052557" y="4297349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77" y="25"/>
                  </a:moveTo>
                  <a:lnTo>
                    <a:pt x="5778" y="12"/>
                  </a:lnTo>
                  <a:lnTo>
                    <a:pt x="5067" y="0"/>
                  </a:lnTo>
                  <a:lnTo>
                    <a:pt x="0" y="4563224"/>
                  </a:lnTo>
                  <a:lnTo>
                    <a:pt x="698" y="4563237"/>
                  </a:lnTo>
                  <a:lnTo>
                    <a:pt x="1409" y="4563249"/>
                  </a:lnTo>
                  <a:lnTo>
                    <a:pt x="6477" y="25"/>
                  </a:lnTo>
                  <a:close/>
                </a:path>
              </a:pathLst>
            </a:custGeom>
            <a:solidFill>
              <a:srgbClr val="919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4053954" y="429738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02"/>
                  </a:lnTo>
                  <a:lnTo>
                    <a:pt x="698" y="4563216"/>
                  </a:lnTo>
                  <a:lnTo>
                    <a:pt x="5765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290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4054652" y="4297400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778" y="12"/>
                  </a:moveTo>
                  <a:lnTo>
                    <a:pt x="5067" y="0"/>
                  </a:lnTo>
                  <a:lnTo>
                    <a:pt x="0" y="4563211"/>
                  </a:lnTo>
                  <a:lnTo>
                    <a:pt x="711" y="4563224"/>
                  </a:lnTo>
                  <a:lnTo>
                    <a:pt x="5778" y="12"/>
                  </a:lnTo>
                  <a:close/>
                </a:path>
                <a:path w="6985" h="4563745">
                  <a:moveTo>
                    <a:pt x="6477" y="38"/>
                  </a:moveTo>
                  <a:lnTo>
                    <a:pt x="5778" y="25"/>
                  </a:lnTo>
                  <a:lnTo>
                    <a:pt x="711" y="4563224"/>
                  </a:lnTo>
                  <a:lnTo>
                    <a:pt x="1409" y="4563237"/>
                  </a:lnTo>
                  <a:lnTo>
                    <a:pt x="6477" y="38"/>
                  </a:lnTo>
                  <a:close/>
                </a:path>
              </a:pathLst>
            </a:custGeom>
            <a:solidFill>
              <a:srgbClr val="9291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4056050" y="429743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4"/>
                  </a:lnTo>
                  <a:lnTo>
                    <a:pt x="711" y="4563209"/>
                  </a:lnTo>
                  <a:lnTo>
                    <a:pt x="5777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391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4056761" y="429745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6"/>
                  </a:lnTo>
                  <a:lnTo>
                    <a:pt x="698" y="4563211"/>
                  </a:lnTo>
                  <a:lnTo>
                    <a:pt x="5777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39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4057459" y="429747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185"/>
                  </a:lnTo>
                  <a:lnTo>
                    <a:pt x="711" y="4563200"/>
                  </a:lnTo>
                  <a:lnTo>
                    <a:pt x="5777" y="12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9492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4058158" y="429748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87"/>
                  </a:lnTo>
                  <a:lnTo>
                    <a:pt x="698" y="4563201"/>
                  </a:lnTo>
                  <a:lnTo>
                    <a:pt x="5777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493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4058856" y="429750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79" y="0"/>
                  </a:moveTo>
                  <a:lnTo>
                    <a:pt x="0" y="4563188"/>
                  </a:lnTo>
                  <a:lnTo>
                    <a:pt x="698" y="4563203"/>
                  </a:lnTo>
                  <a:lnTo>
                    <a:pt x="5765" y="12"/>
                  </a:lnTo>
                  <a:lnTo>
                    <a:pt x="5079" y="0"/>
                  </a:lnTo>
                  <a:close/>
                </a:path>
              </a:pathLst>
            </a:custGeom>
            <a:solidFill>
              <a:srgbClr val="9593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4059555" y="429751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26" y="25"/>
                  </a:moveTo>
                  <a:lnTo>
                    <a:pt x="5740" y="25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673" y="4563211"/>
                  </a:lnTo>
                  <a:lnTo>
                    <a:pt x="1358" y="4563224"/>
                  </a:lnTo>
                  <a:lnTo>
                    <a:pt x="6426" y="25"/>
                  </a:lnTo>
                  <a:close/>
                </a:path>
              </a:pathLst>
            </a:custGeom>
            <a:solidFill>
              <a:srgbClr val="9594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4060913" y="4297540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51" y="25"/>
                  </a:moveTo>
                  <a:lnTo>
                    <a:pt x="5765" y="12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685" y="4563211"/>
                  </a:lnTo>
                  <a:lnTo>
                    <a:pt x="1384" y="4563224"/>
                  </a:lnTo>
                  <a:lnTo>
                    <a:pt x="6451" y="25"/>
                  </a:lnTo>
                  <a:close/>
                </a:path>
              </a:pathLst>
            </a:custGeom>
            <a:solidFill>
              <a:srgbClr val="969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4062298" y="429756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196"/>
                  </a:lnTo>
                  <a:lnTo>
                    <a:pt x="685" y="4563210"/>
                  </a:lnTo>
                  <a:lnTo>
                    <a:pt x="5752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795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4062971" y="4297578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51" y="12"/>
                  </a:moveTo>
                  <a:lnTo>
                    <a:pt x="5765" y="12"/>
                  </a:lnTo>
                  <a:lnTo>
                    <a:pt x="5067" y="0"/>
                  </a:lnTo>
                  <a:lnTo>
                    <a:pt x="0" y="4563199"/>
                  </a:lnTo>
                  <a:lnTo>
                    <a:pt x="685" y="4563211"/>
                  </a:lnTo>
                  <a:lnTo>
                    <a:pt x="1384" y="4563237"/>
                  </a:lnTo>
                  <a:lnTo>
                    <a:pt x="6451" y="12"/>
                  </a:lnTo>
                  <a:close/>
                </a:path>
              </a:pathLst>
            </a:custGeom>
            <a:solidFill>
              <a:srgbClr val="979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4064356" y="429759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12"/>
                  </a:lnTo>
                  <a:lnTo>
                    <a:pt x="685" y="4563226"/>
                  </a:lnTo>
                  <a:lnTo>
                    <a:pt x="5752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896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4065029" y="429760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13"/>
                  </a:lnTo>
                  <a:lnTo>
                    <a:pt x="698" y="4563228"/>
                  </a:lnTo>
                  <a:lnTo>
                    <a:pt x="5765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89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4065727" y="429761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52" y="0"/>
                  </a:moveTo>
                  <a:lnTo>
                    <a:pt x="5066" y="0"/>
                  </a:lnTo>
                  <a:lnTo>
                    <a:pt x="0" y="4563215"/>
                  </a:lnTo>
                  <a:lnTo>
                    <a:pt x="685" y="4563229"/>
                  </a:lnTo>
                  <a:lnTo>
                    <a:pt x="5752" y="0"/>
                  </a:lnTo>
                  <a:close/>
                </a:path>
              </a:pathLst>
            </a:custGeom>
            <a:solidFill>
              <a:srgbClr val="9997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4066413" y="429761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29"/>
                  </a:lnTo>
                  <a:lnTo>
                    <a:pt x="698" y="4563244"/>
                  </a:lnTo>
                  <a:lnTo>
                    <a:pt x="5765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998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4067099" y="429762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30"/>
                  </a:lnTo>
                  <a:lnTo>
                    <a:pt x="685" y="4563245"/>
                  </a:lnTo>
                  <a:lnTo>
                    <a:pt x="5752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998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4067784" y="429762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45"/>
                  </a:lnTo>
                  <a:lnTo>
                    <a:pt x="698" y="4563259"/>
                  </a:lnTo>
                  <a:lnTo>
                    <a:pt x="5765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A99A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4068483" y="429764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46"/>
                  </a:lnTo>
                  <a:lnTo>
                    <a:pt x="685" y="4563260"/>
                  </a:lnTo>
                  <a:lnTo>
                    <a:pt x="5752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A99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4069169" y="429764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066" y="0"/>
                  </a:moveTo>
                  <a:lnTo>
                    <a:pt x="0" y="4563260"/>
                  </a:lnTo>
                  <a:lnTo>
                    <a:pt x="698" y="4563275"/>
                  </a:lnTo>
                  <a:lnTo>
                    <a:pt x="5765" y="12"/>
                  </a:lnTo>
                  <a:lnTo>
                    <a:pt x="5066" y="0"/>
                  </a:lnTo>
                  <a:close/>
                </a:path>
              </a:pathLst>
            </a:custGeom>
            <a:solidFill>
              <a:srgbClr val="9B99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4069855" y="42976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52" y="0"/>
                  </a:moveTo>
                  <a:lnTo>
                    <a:pt x="5066" y="0"/>
                  </a:lnTo>
                  <a:lnTo>
                    <a:pt x="0" y="4563262"/>
                  </a:lnTo>
                  <a:lnTo>
                    <a:pt x="685" y="4563276"/>
                  </a:lnTo>
                  <a:lnTo>
                    <a:pt x="5752" y="0"/>
                  </a:lnTo>
                  <a:close/>
                </a:path>
              </a:pathLst>
            </a:custGeom>
            <a:solidFill>
              <a:srgbClr val="9B9A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4070540" y="42976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65" y="0"/>
                  </a:moveTo>
                  <a:lnTo>
                    <a:pt x="5066" y="0"/>
                  </a:lnTo>
                  <a:lnTo>
                    <a:pt x="0" y="4563276"/>
                  </a:lnTo>
                  <a:lnTo>
                    <a:pt x="698" y="4563290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9B9A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4071239" y="4297667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38" y="0"/>
                  </a:moveTo>
                  <a:lnTo>
                    <a:pt x="5765" y="0"/>
                  </a:lnTo>
                  <a:lnTo>
                    <a:pt x="5067" y="0"/>
                  </a:lnTo>
                  <a:lnTo>
                    <a:pt x="0" y="4563288"/>
                  </a:lnTo>
                  <a:lnTo>
                    <a:pt x="673" y="4563300"/>
                  </a:lnTo>
                  <a:lnTo>
                    <a:pt x="1371" y="4563313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9C9B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4072610" y="429766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65" y="0"/>
                  </a:moveTo>
                  <a:lnTo>
                    <a:pt x="5066" y="0"/>
                  </a:lnTo>
                  <a:lnTo>
                    <a:pt x="0" y="4563306"/>
                  </a:lnTo>
                  <a:lnTo>
                    <a:pt x="698" y="4563320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9D9B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4073309" y="4297667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38" y="12"/>
                  </a:moveTo>
                  <a:lnTo>
                    <a:pt x="5753" y="12"/>
                  </a:lnTo>
                  <a:lnTo>
                    <a:pt x="5067" y="0"/>
                  </a:lnTo>
                  <a:lnTo>
                    <a:pt x="0" y="4563326"/>
                  </a:lnTo>
                  <a:lnTo>
                    <a:pt x="673" y="4563338"/>
                  </a:lnTo>
                  <a:lnTo>
                    <a:pt x="1371" y="4563351"/>
                  </a:lnTo>
                  <a:lnTo>
                    <a:pt x="6438" y="12"/>
                  </a:lnTo>
                  <a:close/>
                </a:path>
              </a:pathLst>
            </a:custGeom>
            <a:solidFill>
              <a:srgbClr val="9D9C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4074680" y="4297680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477" y="0"/>
                  </a:moveTo>
                  <a:lnTo>
                    <a:pt x="5765" y="0"/>
                  </a:lnTo>
                  <a:lnTo>
                    <a:pt x="5067" y="0"/>
                  </a:lnTo>
                  <a:lnTo>
                    <a:pt x="0" y="4563338"/>
                  </a:lnTo>
                  <a:lnTo>
                    <a:pt x="698" y="4563351"/>
                  </a:lnTo>
                  <a:lnTo>
                    <a:pt x="1397" y="4563376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9E9D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4076065" y="429768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79" y="0"/>
                  </a:lnTo>
                  <a:lnTo>
                    <a:pt x="0" y="4563364"/>
                  </a:lnTo>
                  <a:lnTo>
                    <a:pt x="736" y="4563379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9F9E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4076801" y="4297680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27" y="0"/>
                  </a:moveTo>
                  <a:lnTo>
                    <a:pt x="5791" y="0"/>
                  </a:lnTo>
                  <a:lnTo>
                    <a:pt x="5067" y="0"/>
                  </a:lnTo>
                  <a:lnTo>
                    <a:pt x="0" y="4563389"/>
                  </a:lnTo>
                  <a:lnTo>
                    <a:pt x="723" y="4563402"/>
                  </a:lnTo>
                  <a:lnTo>
                    <a:pt x="1460" y="4563415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9F9E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4078249" y="4297667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27" y="0"/>
                  </a:moveTo>
                  <a:lnTo>
                    <a:pt x="5791" y="0"/>
                  </a:lnTo>
                  <a:lnTo>
                    <a:pt x="5067" y="0"/>
                  </a:lnTo>
                  <a:lnTo>
                    <a:pt x="0" y="4563427"/>
                  </a:lnTo>
                  <a:lnTo>
                    <a:pt x="723" y="4563440"/>
                  </a:lnTo>
                  <a:lnTo>
                    <a:pt x="1447" y="4563453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A09F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4079697" y="42976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79" y="12"/>
                  </a:lnTo>
                  <a:lnTo>
                    <a:pt x="0" y="4563464"/>
                  </a:lnTo>
                  <a:lnTo>
                    <a:pt x="736" y="4563479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1A0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4080421" y="4297654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27" y="0"/>
                  </a:moveTo>
                  <a:lnTo>
                    <a:pt x="5803" y="0"/>
                  </a:lnTo>
                  <a:lnTo>
                    <a:pt x="5067" y="12"/>
                  </a:lnTo>
                  <a:lnTo>
                    <a:pt x="0" y="4563491"/>
                  </a:lnTo>
                  <a:lnTo>
                    <a:pt x="723" y="4563503"/>
                  </a:lnTo>
                  <a:lnTo>
                    <a:pt x="1460" y="4563516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A1A0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4081881" y="42976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7" y="0"/>
                  </a:lnTo>
                  <a:lnTo>
                    <a:pt x="0" y="4563509"/>
                  </a:lnTo>
                  <a:lnTo>
                    <a:pt x="723" y="4563523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2A1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4082592" y="429764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79" y="12"/>
                  </a:lnTo>
                  <a:lnTo>
                    <a:pt x="0" y="4563536"/>
                  </a:lnTo>
                  <a:lnTo>
                    <a:pt x="736" y="4563551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2A1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4083329" y="429762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7" y="12"/>
                  </a:lnTo>
                  <a:lnTo>
                    <a:pt x="0" y="4563564"/>
                  </a:lnTo>
                  <a:lnTo>
                    <a:pt x="736" y="4563579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2A2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4084053" y="429762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91" y="0"/>
                  </a:moveTo>
                  <a:lnTo>
                    <a:pt x="5067" y="0"/>
                  </a:lnTo>
                  <a:lnTo>
                    <a:pt x="0" y="4563578"/>
                  </a:lnTo>
                  <a:lnTo>
                    <a:pt x="723" y="4563593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A3A2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4084777" y="429761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7" y="12"/>
                  </a:lnTo>
                  <a:lnTo>
                    <a:pt x="0" y="4563606"/>
                  </a:lnTo>
                  <a:lnTo>
                    <a:pt x="736" y="4563621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3A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4085513" y="429760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791" y="0"/>
                  </a:moveTo>
                  <a:lnTo>
                    <a:pt x="5067" y="12"/>
                  </a:lnTo>
                  <a:lnTo>
                    <a:pt x="0" y="4563634"/>
                  </a:lnTo>
                  <a:lnTo>
                    <a:pt x="723" y="4563649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A4A3A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4086224" y="429759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7" y="12"/>
                  </a:lnTo>
                  <a:lnTo>
                    <a:pt x="0" y="4563661"/>
                  </a:lnTo>
                  <a:lnTo>
                    <a:pt x="736" y="4563676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4A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4086961" y="4297578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15" y="25"/>
                  </a:moveTo>
                  <a:lnTo>
                    <a:pt x="5791" y="25"/>
                  </a:lnTo>
                  <a:lnTo>
                    <a:pt x="5067" y="25"/>
                  </a:lnTo>
                  <a:lnTo>
                    <a:pt x="0" y="4563694"/>
                  </a:lnTo>
                  <a:lnTo>
                    <a:pt x="342" y="4563707"/>
                  </a:lnTo>
                  <a:lnTo>
                    <a:pt x="736" y="4563681"/>
                  </a:lnTo>
                  <a:lnTo>
                    <a:pt x="1460" y="4563643"/>
                  </a:lnTo>
                  <a:lnTo>
                    <a:pt x="6515" y="25"/>
                  </a:lnTo>
                  <a:close/>
                </a:path>
                <a:path w="6985" h="4563745">
                  <a:moveTo>
                    <a:pt x="6527" y="0"/>
                  </a:moveTo>
                  <a:lnTo>
                    <a:pt x="5803" y="12"/>
                  </a:lnTo>
                  <a:lnTo>
                    <a:pt x="6515" y="25"/>
                  </a:lnTo>
                  <a:close/>
                </a:path>
              </a:pathLst>
            </a:custGeom>
            <a:solidFill>
              <a:srgbClr val="A5A4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4088409" y="4297553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40" y="0"/>
                  </a:moveTo>
                  <a:lnTo>
                    <a:pt x="5803" y="12"/>
                  </a:lnTo>
                  <a:lnTo>
                    <a:pt x="5067" y="25"/>
                  </a:lnTo>
                  <a:lnTo>
                    <a:pt x="0" y="4563669"/>
                  </a:lnTo>
                  <a:lnTo>
                    <a:pt x="736" y="4563643"/>
                  </a:lnTo>
                  <a:lnTo>
                    <a:pt x="1460" y="4563605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A6A5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4089857" y="429754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79" y="12"/>
                  </a:lnTo>
                  <a:lnTo>
                    <a:pt x="0" y="4563608"/>
                  </a:lnTo>
                  <a:lnTo>
                    <a:pt x="736" y="4563571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6A6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4090593" y="429752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803" y="0"/>
                  </a:moveTo>
                  <a:lnTo>
                    <a:pt x="5067" y="12"/>
                  </a:lnTo>
                  <a:lnTo>
                    <a:pt x="0" y="4563584"/>
                  </a:lnTo>
                  <a:lnTo>
                    <a:pt x="736" y="4563547"/>
                  </a:lnTo>
                  <a:lnTo>
                    <a:pt x="5803" y="0"/>
                  </a:lnTo>
                  <a:close/>
                </a:path>
              </a:pathLst>
            </a:custGeom>
            <a:solidFill>
              <a:srgbClr val="A7A6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4091330" y="429750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515" y="0"/>
                  </a:moveTo>
                  <a:lnTo>
                    <a:pt x="5803" y="12"/>
                  </a:lnTo>
                  <a:lnTo>
                    <a:pt x="5067" y="25"/>
                  </a:lnTo>
                  <a:lnTo>
                    <a:pt x="0" y="4563580"/>
                  </a:lnTo>
                  <a:lnTo>
                    <a:pt x="723" y="4563542"/>
                  </a:lnTo>
                  <a:lnTo>
                    <a:pt x="1447" y="4563503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A7A7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4092778" y="4297476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756" y="0"/>
                  </a:moveTo>
                  <a:lnTo>
                    <a:pt x="5892" y="12"/>
                  </a:lnTo>
                  <a:lnTo>
                    <a:pt x="5067" y="25"/>
                  </a:lnTo>
                  <a:lnTo>
                    <a:pt x="0" y="4563529"/>
                  </a:lnTo>
                  <a:lnTo>
                    <a:pt x="812" y="4563491"/>
                  </a:lnTo>
                  <a:lnTo>
                    <a:pt x="1676" y="4563453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A8A8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4094467" y="4297439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56" y="0"/>
                  </a:moveTo>
                  <a:lnTo>
                    <a:pt x="5067" y="25"/>
                  </a:lnTo>
                  <a:lnTo>
                    <a:pt x="0" y="4563480"/>
                  </a:lnTo>
                  <a:lnTo>
                    <a:pt x="863" y="4563437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rgbClr val="A9A8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4095331" y="429742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56" y="0"/>
                  </a:moveTo>
                  <a:lnTo>
                    <a:pt x="5079" y="25"/>
                  </a:lnTo>
                  <a:lnTo>
                    <a:pt x="0" y="4563449"/>
                  </a:lnTo>
                  <a:lnTo>
                    <a:pt x="876" y="4563406"/>
                  </a:lnTo>
                  <a:lnTo>
                    <a:pt x="5956" y="0"/>
                  </a:lnTo>
                  <a:close/>
                </a:path>
              </a:pathLst>
            </a:custGeom>
            <a:solidFill>
              <a:srgbClr val="A9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4096207" y="429740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25"/>
                  </a:lnTo>
                  <a:lnTo>
                    <a:pt x="0" y="4563431"/>
                  </a:lnTo>
                  <a:lnTo>
                    <a:pt x="863" y="4563388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AA9A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4097083" y="4297375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25"/>
                  </a:lnTo>
                  <a:lnTo>
                    <a:pt x="0" y="4563413"/>
                  </a:lnTo>
                  <a:lnTo>
                    <a:pt x="863" y="456337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AAA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4097947" y="429735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55" y="0"/>
                  </a:moveTo>
                  <a:lnTo>
                    <a:pt x="5066" y="25"/>
                  </a:lnTo>
                  <a:lnTo>
                    <a:pt x="0" y="4563395"/>
                  </a:lnTo>
                  <a:lnTo>
                    <a:pt x="863" y="4563352"/>
                  </a:lnTo>
                  <a:lnTo>
                    <a:pt x="5955" y="0"/>
                  </a:lnTo>
                  <a:close/>
                </a:path>
              </a:pathLst>
            </a:custGeom>
            <a:solidFill>
              <a:srgbClr val="ABAA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4098810" y="4297299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956" y="25"/>
                  </a:moveTo>
                  <a:lnTo>
                    <a:pt x="5080" y="50"/>
                  </a:lnTo>
                  <a:lnTo>
                    <a:pt x="0" y="4563415"/>
                  </a:lnTo>
                  <a:lnTo>
                    <a:pt x="876" y="4563364"/>
                  </a:lnTo>
                  <a:lnTo>
                    <a:pt x="5956" y="25"/>
                  </a:lnTo>
                  <a:close/>
                </a:path>
                <a:path w="6985" h="4563745">
                  <a:moveTo>
                    <a:pt x="6832" y="0"/>
                  </a:moveTo>
                  <a:lnTo>
                    <a:pt x="5956" y="25"/>
                  </a:lnTo>
                  <a:lnTo>
                    <a:pt x="889" y="4563364"/>
                  </a:lnTo>
                  <a:lnTo>
                    <a:pt x="1752" y="4563326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ABAB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4100563" y="429727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25"/>
                  </a:lnTo>
                  <a:lnTo>
                    <a:pt x="0" y="4563341"/>
                  </a:lnTo>
                  <a:lnTo>
                    <a:pt x="863" y="4563298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CAC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4101439" y="429724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55" y="0"/>
                  </a:moveTo>
                  <a:lnTo>
                    <a:pt x="5066" y="25"/>
                  </a:lnTo>
                  <a:lnTo>
                    <a:pt x="0" y="4563323"/>
                  </a:lnTo>
                  <a:lnTo>
                    <a:pt x="876" y="4563279"/>
                  </a:lnTo>
                  <a:lnTo>
                    <a:pt x="5955" y="0"/>
                  </a:lnTo>
                  <a:close/>
                </a:path>
              </a:pathLst>
            </a:custGeom>
            <a:solidFill>
              <a:srgbClr val="ACA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4102316" y="429721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38"/>
                  </a:lnTo>
                  <a:lnTo>
                    <a:pt x="0" y="4563317"/>
                  </a:lnTo>
                  <a:lnTo>
                    <a:pt x="863" y="4563274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DAC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4103179" y="4297197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25"/>
                  </a:lnTo>
                  <a:lnTo>
                    <a:pt x="0" y="4563287"/>
                  </a:lnTo>
                  <a:lnTo>
                    <a:pt x="863" y="4563244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DAD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4104056" y="4297172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55" y="0"/>
                  </a:moveTo>
                  <a:lnTo>
                    <a:pt x="5066" y="25"/>
                  </a:lnTo>
                  <a:lnTo>
                    <a:pt x="0" y="4563269"/>
                  </a:lnTo>
                  <a:lnTo>
                    <a:pt x="876" y="4563225"/>
                  </a:lnTo>
                  <a:lnTo>
                    <a:pt x="5955" y="0"/>
                  </a:lnTo>
                  <a:close/>
                </a:path>
              </a:pathLst>
            </a:custGeom>
            <a:solidFill>
              <a:srgbClr val="AEAD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4104932" y="429713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25"/>
                  </a:lnTo>
                  <a:lnTo>
                    <a:pt x="0" y="4563263"/>
                  </a:lnTo>
                  <a:lnTo>
                    <a:pt x="863" y="4563220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EAE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4105796" y="4297096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5943" y="0"/>
                  </a:moveTo>
                  <a:lnTo>
                    <a:pt x="5066" y="38"/>
                  </a:lnTo>
                  <a:lnTo>
                    <a:pt x="0" y="4563258"/>
                  </a:lnTo>
                  <a:lnTo>
                    <a:pt x="863" y="4563215"/>
                  </a:lnTo>
                  <a:lnTo>
                    <a:pt x="5943" y="0"/>
                  </a:lnTo>
                  <a:close/>
                </a:path>
              </a:pathLst>
            </a:custGeom>
            <a:solidFill>
              <a:srgbClr val="AFAE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4106672" y="4297032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6819" y="0"/>
                  </a:moveTo>
                  <a:lnTo>
                    <a:pt x="5943" y="38"/>
                  </a:lnTo>
                  <a:lnTo>
                    <a:pt x="5067" y="63"/>
                  </a:lnTo>
                  <a:lnTo>
                    <a:pt x="0" y="4563288"/>
                  </a:lnTo>
                  <a:lnTo>
                    <a:pt x="863" y="4563237"/>
                  </a:lnTo>
                  <a:lnTo>
                    <a:pt x="1739" y="4563199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AFAF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4108411" y="4296956"/>
              <a:ext cx="6985" cy="4563745"/>
            </a:xfrm>
            <a:custGeom>
              <a:avLst/>
              <a:gdLst/>
              <a:ahLst/>
              <a:cxnLst/>
              <a:rect l="l" t="t" r="r" b="b"/>
              <a:pathLst>
                <a:path w="6985" h="4563745">
                  <a:moveTo>
                    <a:pt x="5943" y="38"/>
                  </a:moveTo>
                  <a:lnTo>
                    <a:pt x="5067" y="76"/>
                  </a:lnTo>
                  <a:lnTo>
                    <a:pt x="0" y="4563275"/>
                  </a:lnTo>
                  <a:lnTo>
                    <a:pt x="863" y="4563237"/>
                  </a:lnTo>
                  <a:lnTo>
                    <a:pt x="5943" y="38"/>
                  </a:lnTo>
                  <a:close/>
                </a:path>
                <a:path w="6985" h="4563745">
                  <a:moveTo>
                    <a:pt x="6832" y="0"/>
                  </a:moveTo>
                  <a:lnTo>
                    <a:pt x="5943" y="38"/>
                  </a:lnTo>
                  <a:lnTo>
                    <a:pt x="876" y="4563237"/>
                  </a:lnTo>
                  <a:lnTo>
                    <a:pt x="1739" y="4563186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B0B0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4110152" y="4296918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47" y="0"/>
                  </a:moveTo>
                  <a:lnTo>
                    <a:pt x="5079" y="50"/>
                  </a:lnTo>
                  <a:lnTo>
                    <a:pt x="0" y="4563219"/>
                  </a:lnTo>
                  <a:lnTo>
                    <a:pt x="1181" y="4563160"/>
                  </a:lnTo>
                  <a:lnTo>
                    <a:pt x="6247" y="0"/>
                  </a:lnTo>
                  <a:close/>
                </a:path>
              </a:pathLst>
            </a:custGeom>
            <a:solidFill>
              <a:srgbClr val="B1B1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4111333" y="42968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311" y="0"/>
                  </a:moveTo>
                  <a:lnTo>
                    <a:pt x="5066" y="50"/>
                  </a:lnTo>
                  <a:lnTo>
                    <a:pt x="0" y="4563224"/>
                  </a:lnTo>
                  <a:lnTo>
                    <a:pt x="1244" y="4563162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B1B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4112577" y="4296791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98" y="0"/>
                  </a:moveTo>
                  <a:lnTo>
                    <a:pt x="5066" y="63"/>
                  </a:lnTo>
                  <a:lnTo>
                    <a:pt x="0" y="4563225"/>
                  </a:lnTo>
                  <a:lnTo>
                    <a:pt x="1231" y="4563164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rgbClr val="B2B1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4113796" y="4296676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556" y="0"/>
                  </a:moveTo>
                  <a:lnTo>
                    <a:pt x="6311" y="63"/>
                  </a:lnTo>
                  <a:lnTo>
                    <a:pt x="5067" y="127"/>
                  </a:lnTo>
                  <a:lnTo>
                    <a:pt x="0" y="4563288"/>
                  </a:lnTo>
                  <a:lnTo>
                    <a:pt x="1244" y="4563224"/>
                  </a:lnTo>
                  <a:lnTo>
                    <a:pt x="2489" y="4563161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B2B2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4116273" y="429661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98" y="0"/>
                  </a:moveTo>
                  <a:lnTo>
                    <a:pt x="5066" y="63"/>
                  </a:lnTo>
                  <a:lnTo>
                    <a:pt x="0" y="4563219"/>
                  </a:lnTo>
                  <a:lnTo>
                    <a:pt x="1231" y="4563157"/>
                  </a:lnTo>
                  <a:lnTo>
                    <a:pt x="6298" y="0"/>
                  </a:lnTo>
                  <a:close/>
                </a:path>
              </a:pathLst>
            </a:custGeom>
            <a:solidFill>
              <a:srgbClr val="B3B3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4117505" y="4296550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311" y="0"/>
                  </a:moveTo>
                  <a:lnTo>
                    <a:pt x="5066" y="63"/>
                  </a:lnTo>
                  <a:lnTo>
                    <a:pt x="0" y="4563221"/>
                  </a:lnTo>
                  <a:lnTo>
                    <a:pt x="1244" y="4563159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B3B3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4118749" y="4296410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531" y="0"/>
                  </a:moveTo>
                  <a:lnTo>
                    <a:pt x="6299" y="76"/>
                  </a:lnTo>
                  <a:lnTo>
                    <a:pt x="5067" y="139"/>
                  </a:lnTo>
                  <a:lnTo>
                    <a:pt x="0" y="4563300"/>
                  </a:lnTo>
                  <a:lnTo>
                    <a:pt x="1244" y="4563249"/>
                  </a:lnTo>
                  <a:lnTo>
                    <a:pt x="2463" y="4563186"/>
                  </a:lnTo>
                  <a:lnTo>
                    <a:pt x="7531" y="0"/>
                  </a:lnTo>
                  <a:close/>
                </a:path>
              </a:pathLst>
            </a:custGeom>
            <a:solidFill>
              <a:srgbClr val="B4B4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4121213" y="4296270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6311" y="63"/>
                  </a:moveTo>
                  <a:lnTo>
                    <a:pt x="5067" y="139"/>
                  </a:lnTo>
                  <a:lnTo>
                    <a:pt x="0" y="4563326"/>
                  </a:lnTo>
                  <a:lnTo>
                    <a:pt x="1244" y="4563262"/>
                  </a:lnTo>
                  <a:lnTo>
                    <a:pt x="6311" y="63"/>
                  </a:lnTo>
                  <a:close/>
                </a:path>
                <a:path w="7620" h="4563745">
                  <a:moveTo>
                    <a:pt x="7543" y="0"/>
                  </a:moveTo>
                  <a:lnTo>
                    <a:pt x="6311" y="76"/>
                  </a:lnTo>
                  <a:lnTo>
                    <a:pt x="1244" y="4563262"/>
                  </a:lnTo>
                  <a:lnTo>
                    <a:pt x="2476" y="4563199"/>
                  </a:lnTo>
                  <a:lnTo>
                    <a:pt x="7543" y="0"/>
                  </a:lnTo>
                  <a:close/>
                </a:path>
              </a:pathLst>
            </a:custGeom>
            <a:solidFill>
              <a:srgbClr val="B5B5B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4123690" y="4296117"/>
              <a:ext cx="7620" cy="4563745"/>
            </a:xfrm>
            <a:custGeom>
              <a:avLst/>
              <a:gdLst/>
              <a:ahLst/>
              <a:cxnLst/>
              <a:rect l="l" t="t" r="r" b="b"/>
              <a:pathLst>
                <a:path w="7620" h="4563745">
                  <a:moveTo>
                    <a:pt x="7531" y="0"/>
                  </a:moveTo>
                  <a:lnTo>
                    <a:pt x="6311" y="76"/>
                  </a:lnTo>
                  <a:lnTo>
                    <a:pt x="5067" y="152"/>
                  </a:lnTo>
                  <a:lnTo>
                    <a:pt x="0" y="4563351"/>
                  </a:lnTo>
                  <a:lnTo>
                    <a:pt x="1244" y="4563288"/>
                  </a:lnTo>
                  <a:lnTo>
                    <a:pt x="2463" y="4563224"/>
                  </a:lnTo>
                  <a:lnTo>
                    <a:pt x="7531" y="0"/>
                  </a:lnTo>
                  <a:close/>
                </a:path>
              </a:pathLst>
            </a:custGeom>
            <a:solidFill>
              <a:srgbClr val="B6B6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4126154" y="4296054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311" y="0"/>
                  </a:moveTo>
                  <a:lnTo>
                    <a:pt x="5066" y="76"/>
                  </a:lnTo>
                  <a:lnTo>
                    <a:pt x="0" y="4563285"/>
                  </a:lnTo>
                  <a:lnTo>
                    <a:pt x="1244" y="4563223"/>
                  </a:lnTo>
                  <a:lnTo>
                    <a:pt x="6311" y="0"/>
                  </a:lnTo>
                  <a:close/>
                </a:path>
              </a:pathLst>
            </a:custGeom>
            <a:solidFill>
              <a:srgbClr val="B6B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4127385" y="4295178"/>
              <a:ext cx="10795" cy="4564380"/>
            </a:xfrm>
            <a:custGeom>
              <a:avLst/>
              <a:gdLst/>
              <a:ahLst/>
              <a:cxnLst/>
              <a:rect l="l" t="t" r="r" b="b"/>
              <a:pathLst>
                <a:path w="10795" h="4564380">
                  <a:moveTo>
                    <a:pt x="7797" y="1270"/>
                  </a:moveTo>
                  <a:lnTo>
                    <a:pt x="7594" y="1270"/>
                  </a:lnTo>
                  <a:lnTo>
                    <a:pt x="7607" y="698"/>
                  </a:lnTo>
                  <a:lnTo>
                    <a:pt x="5067" y="863"/>
                  </a:lnTo>
                  <a:lnTo>
                    <a:pt x="0" y="4564113"/>
                  </a:lnTo>
                  <a:lnTo>
                    <a:pt x="2527" y="4563986"/>
                  </a:lnTo>
                  <a:lnTo>
                    <a:pt x="5067" y="2282342"/>
                  </a:lnTo>
                  <a:lnTo>
                    <a:pt x="5067" y="4564380"/>
                  </a:lnTo>
                  <a:lnTo>
                    <a:pt x="7797" y="4564380"/>
                  </a:lnTo>
                  <a:lnTo>
                    <a:pt x="7797" y="1270"/>
                  </a:lnTo>
                  <a:close/>
                </a:path>
                <a:path w="10795" h="4564380">
                  <a:moveTo>
                    <a:pt x="10325" y="0"/>
                  </a:moveTo>
                  <a:lnTo>
                    <a:pt x="8623" y="0"/>
                  </a:lnTo>
                  <a:lnTo>
                    <a:pt x="8623" y="1270"/>
                  </a:lnTo>
                  <a:lnTo>
                    <a:pt x="10325" y="1270"/>
                  </a:lnTo>
                  <a:lnTo>
                    <a:pt x="10325" y="0"/>
                  </a:lnTo>
                  <a:close/>
                </a:path>
              </a:pathLst>
            </a:custGeom>
            <a:solidFill>
              <a:srgbClr val="B7B7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4132656" y="4295292"/>
              <a:ext cx="10795" cy="4563745"/>
            </a:xfrm>
            <a:custGeom>
              <a:avLst/>
              <a:gdLst/>
              <a:ahLst/>
              <a:cxnLst/>
              <a:rect l="l" t="t" r="r" b="b"/>
              <a:pathLst>
                <a:path w="10795" h="4563745">
                  <a:moveTo>
                    <a:pt x="10502" y="0"/>
                  </a:moveTo>
                  <a:lnTo>
                    <a:pt x="7785" y="203"/>
                  </a:lnTo>
                  <a:lnTo>
                    <a:pt x="5067" y="393"/>
                  </a:lnTo>
                  <a:lnTo>
                    <a:pt x="0" y="4563732"/>
                  </a:lnTo>
                  <a:lnTo>
                    <a:pt x="2717" y="4563592"/>
                  </a:lnTo>
                  <a:lnTo>
                    <a:pt x="5435" y="4563465"/>
                  </a:lnTo>
                  <a:lnTo>
                    <a:pt x="10502" y="0"/>
                  </a:lnTo>
                  <a:close/>
                </a:path>
              </a:pathLst>
            </a:custGeom>
            <a:solidFill>
              <a:srgbClr val="B8B8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4138091" y="4295064"/>
              <a:ext cx="8255" cy="4563745"/>
            </a:xfrm>
            <a:custGeom>
              <a:avLst/>
              <a:gdLst/>
              <a:ahLst/>
              <a:cxnLst/>
              <a:rect l="l" t="t" r="r" b="b"/>
              <a:pathLst>
                <a:path w="8254" h="4563745">
                  <a:moveTo>
                    <a:pt x="7784" y="0"/>
                  </a:moveTo>
                  <a:lnTo>
                    <a:pt x="5067" y="215"/>
                  </a:lnTo>
                  <a:lnTo>
                    <a:pt x="0" y="4563681"/>
                  </a:lnTo>
                  <a:lnTo>
                    <a:pt x="2717" y="4563546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8B9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4140809" y="4294835"/>
              <a:ext cx="8255" cy="4564380"/>
            </a:xfrm>
            <a:custGeom>
              <a:avLst/>
              <a:gdLst/>
              <a:ahLst/>
              <a:cxnLst/>
              <a:rect l="l" t="t" r="r" b="b"/>
              <a:pathLst>
                <a:path w="8254" h="4564380">
                  <a:moveTo>
                    <a:pt x="7784" y="0"/>
                  </a:moveTo>
                  <a:lnTo>
                    <a:pt x="5067" y="228"/>
                  </a:lnTo>
                  <a:lnTo>
                    <a:pt x="0" y="4563774"/>
                  </a:lnTo>
                  <a:lnTo>
                    <a:pt x="2717" y="4563639"/>
                  </a:lnTo>
                  <a:lnTo>
                    <a:pt x="7784" y="0"/>
                  </a:lnTo>
                  <a:close/>
                </a:path>
              </a:pathLst>
            </a:custGeom>
            <a:solidFill>
              <a:srgbClr val="B9B9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4143527" y="4294733"/>
              <a:ext cx="6350" cy="4563745"/>
            </a:xfrm>
            <a:custGeom>
              <a:avLst/>
              <a:gdLst/>
              <a:ahLst/>
              <a:cxnLst/>
              <a:rect l="l" t="t" r="r" b="b"/>
              <a:pathLst>
                <a:path w="6350" h="4563745">
                  <a:moveTo>
                    <a:pt x="6261" y="0"/>
                  </a:moveTo>
                  <a:lnTo>
                    <a:pt x="5067" y="101"/>
                  </a:lnTo>
                  <a:lnTo>
                    <a:pt x="0" y="4563740"/>
                  </a:lnTo>
                  <a:lnTo>
                    <a:pt x="1193" y="4563681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B9BA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7" name="object 35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862263" y="4199825"/>
              <a:ext cx="435391" cy="98543"/>
            </a:xfrm>
            <a:prstGeom prst="rect">
              <a:avLst/>
            </a:prstGeom>
          </p:spPr>
        </p:pic>
      </p:grpSp>
      <p:sp>
        <p:nvSpPr>
          <p:cNvPr id="358" name="Footer Placeholder 357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59" name="Rectangle 358"/>
          <p:cNvSpPr/>
          <p:nvPr/>
        </p:nvSpPr>
        <p:spPr>
          <a:xfrm>
            <a:off x="304800" y="2698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114665"/>
          </a:xfrm>
          <a:custGeom>
            <a:avLst/>
            <a:gdLst/>
            <a:ahLst/>
            <a:cxnLst/>
            <a:rect l="l" t="t" r="r" b="b"/>
            <a:pathLst>
              <a:path w="7920355" h="8114665">
                <a:moveTo>
                  <a:pt x="0" y="8114309"/>
                </a:moveTo>
                <a:lnTo>
                  <a:pt x="7919999" y="8114309"/>
                </a:lnTo>
                <a:lnTo>
                  <a:pt x="7919999" y="0"/>
                </a:lnTo>
                <a:lnTo>
                  <a:pt x="0" y="0"/>
                </a:lnTo>
                <a:lnTo>
                  <a:pt x="0" y="8114309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2065629"/>
            <a:ext cx="7920355" cy="8986520"/>
            <a:chOff x="0" y="2065629"/>
            <a:chExt cx="7920355" cy="898652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5646" y="2065629"/>
              <a:ext cx="7094131" cy="6168809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6169609"/>
              <a:ext cx="7919999" cy="4882388"/>
            </a:xfrm>
            <a:prstGeom prst="rect">
              <a:avLst/>
            </a:prstGeom>
          </p:spPr>
        </p:pic>
      </p:grpSp>
      <p:sp>
        <p:nvSpPr>
          <p:cNvPr id="6" name="object 6"/>
          <p:cNvSpPr txBox="1"/>
          <p:nvPr/>
        </p:nvSpPr>
        <p:spPr>
          <a:xfrm>
            <a:off x="671469" y="8211205"/>
            <a:ext cx="6405880" cy="21882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1425"/>
              </a:lnSpc>
              <a:spcBef>
                <a:spcPts val="90"/>
              </a:spcBef>
            </a:pP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concentrated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directed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aerodynamic</a:t>
            </a:r>
            <a:endParaRPr sz="1300">
              <a:latin typeface="Lucida Sans Unicode"/>
              <a:cs typeface="Lucida Sans Unicode"/>
            </a:endParaRPr>
          </a:p>
          <a:p>
            <a:pPr marL="12700" marR="46990">
              <a:lnSpc>
                <a:spcPts val="1290"/>
              </a:lnSpc>
              <a:spcBef>
                <a:spcPts val="130"/>
              </a:spcBef>
            </a:pP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shields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blade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individual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creates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their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300" spc="-39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units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around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fixed axis.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are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separated by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fixed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having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3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rigid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connection with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frames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peripheral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structures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combination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column.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contain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independent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units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endParaRPr sz="1300">
              <a:latin typeface="Lucida Sans Unicode"/>
              <a:cs typeface="Lucida Sans Unicode"/>
            </a:endParaRPr>
          </a:p>
          <a:p>
            <a:pPr marL="12700" marR="5080">
              <a:lnSpc>
                <a:spcPts val="1290"/>
              </a:lnSpc>
            </a:pP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converting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into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rotational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motion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drive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pumps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located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on </a:t>
            </a:r>
            <a:r>
              <a:rPr sz="1300" spc="-39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each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modular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platforms.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Based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on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foundation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platform,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frame</a:t>
            </a:r>
            <a:endParaRPr sz="1300">
              <a:latin typeface="Lucida Sans Unicode"/>
              <a:cs typeface="Lucida Sans Unicode"/>
            </a:endParaRPr>
          </a:p>
          <a:p>
            <a:pPr marL="12700">
              <a:lnSpc>
                <a:spcPts val="1155"/>
              </a:lnSpc>
            </a:pP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structures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conjunction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column,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platforms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form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endParaRPr sz="1300">
              <a:latin typeface="Lucida Sans Unicode"/>
              <a:cs typeface="Lucida Sans Unicode"/>
            </a:endParaRPr>
          </a:p>
          <a:p>
            <a:pPr marL="12700" marR="85725">
              <a:lnSpc>
                <a:spcPts val="1290"/>
              </a:lnSpc>
              <a:spcBef>
                <a:spcPts val="135"/>
              </a:spcBef>
            </a:pP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solid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stable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construction,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providing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strength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endurance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actions </a:t>
            </a:r>
            <a:r>
              <a:rPr sz="1300" spc="-39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static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dynamic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loads,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depending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weight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</a:t>
            </a:r>
            <a:endParaRPr sz="1300">
              <a:latin typeface="Lucida Sans Unicode"/>
              <a:cs typeface="Lucida Sans Unicode"/>
            </a:endParaRPr>
          </a:p>
          <a:p>
            <a:pPr marL="12700" marR="401955">
              <a:lnSpc>
                <a:spcPts val="1290"/>
              </a:lnSpc>
            </a:pP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(gravity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forces),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weather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factors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(wind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gusts,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atmospheric pressure,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air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temperature, precipitation), 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from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vibrational 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effects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its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own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assemblies </a:t>
            </a:r>
            <a:r>
              <a:rPr sz="1300" spc="-4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mechanisms.</a:t>
            </a:r>
            <a:endParaRPr sz="1300">
              <a:latin typeface="Lucida Sans Unicode"/>
              <a:cs typeface="Lucida Sans Unicode"/>
            </a:endParaRPr>
          </a:p>
        </p:txBody>
      </p: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1507731" y="989230"/>
            <a:ext cx="4770120" cy="782955"/>
          </a:xfrm>
          <a:prstGeom prst="rect">
            <a:avLst/>
          </a:prstGeom>
        </p:spPr>
        <p:txBody>
          <a:bodyPr vert="horz" wrap="square" lIns="0" tIns="48894" rIns="0" bIns="0" rtlCol="0">
            <a:spAutoFit/>
          </a:bodyPr>
          <a:lstStyle/>
          <a:p>
            <a:pPr marL="451484" marR="5080" indent="-439420">
              <a:lnSpc>
                <a:spcPts val="2870"/>
              </a:lnSpc>
              <a:spcBef>
                <a:spcPts val="384"/>
              </a:spcBef>
            </a:pPr>
            <a:r>
              <a:rPr sz="2550" spc="95" dirty="0"/>
              <a:t>O</a:t>
            </a:r>
            <a:r>
              <a:rPr sz="2550" spc="20" dirty="0"/>
              <a:t>v</a:t>
            </a:r>
            <a:r>
              <a:rPr sz="2550" spc="135" dirty="0"/>
              <a:t>er</a:t>
            </a:r>
            <a:r>
              <a:rPr sz="2550" spc="140" dirty="0"/>
              <a:t>v</a:t>
            </a:r>
            <a:r>
              <a:rPr sz="2550" spc="50" dirty="0"/>
              <a:t>i</a:t>
            </a:r>
            <a:r>
              <a:rPr sz="2550" spc="90" dirty="0"/>
              <a:t>e</a:t>
            </a:r>
            <a:r>
              <a:rPr sz="2550" spc="240" dirty="0"/>
              <a:t>w</a:t>
            </a:r>
            <a:r>
              <a:rPr sz="2550" spc="-155" dirty="0"/>
              <a:t> </a:t>
            </a:r>
            <a:r>
              <a:rPr sz="2550" spc="140" dirty="0"/>
              <a:t>o</a:t>
            </a:r>
            <a:r>
              <a:rPr sz="2550" spc="75" dirty="0"/>
              <a:t>f</a:t>
            </a:r>
            <a:r>
              <a:rPr sz="2550" spc="-160" dirty="0"/>
              <a:t> </a:t>
            </a:r>
            <a:r>
              <a:rPr sz="2550" spc="195" dirty="0"/>
              <a:t>t</a:t>
            </a:r>
            <a:r>
              <a:rPr sz="2550" spc="105" dirty="0"/>
              <a:t>h</a:t>
            </a:r>
            <a:r>
              <a:rPr sz="2550" spc="100" dirty="0"/>
              <a:t>e</a:t>
            </a:r>
            <a:r>
              <a:rPr sz="2550" spc="-160" dirty="0"/>
              <a:t> </a:t>
            </a:r>
            <a:r>
              <a:rPr sz="2550" spc="85" dirty="0"/>
              <a:t>construction  </a:t>
            </a:r>
            <a:r>
              <a:rPr sz="2550" spc="105" dirty="0"/>
              <a:t>of</a:t>
            </a:r>
            <a:r>
              <a:rPr sz="2550" spc="-170" dirty="0"/>
              <a:t> </a:t>
            </a:r>
            <a:r>
              <a:rPr sz="2550" spc="85" dirty="0"/>
              <a:t>mechanical</a:t>
            </a:r>
            <a:r>
              <a:rPr sz="2550" spc="-165" dirty="0"/>
              <a:t> </a:t>
            </a:r>
            <a:r>
              <a:rPr sz="2550" spc="105" dirty="0"/>
              <a:t>elements</a:t>
            </a:r>
            <a:endParaRPr sz="2550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5"/>
          </p:nvPr>
        </p:nvSpPr>
        <p:spPr>
          <a:xfrm>
            <a:off x="2694432" y="10404475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085455"/>
          </a:xfrm>
          <a:custGeom>
            <a:avLst/>
            <a:gdLst/>
            <a:ahLst/>
            <a:cxnLst/>
            <a:rect l="l" t="t" r="r" b="b"/>
            <a:pathLst>
              <a:path w="7920355" h="8085455">
                <a:moveTo>
                  <a:pt x="0" y="8085061"/>
                </a:moveTo>
                <a:lnTo>
                  <a:pt x="7919999" y="8085061"/>
                </a:lnTo>
                <a:lnTo>
                  <a:pt x="7919999" y="0"/>
                </a:lnTo>
                <a:lnTo>
                  <a:pt x="0" y="0"/>
                </a:lnTo>
                <a:lnTo>
                  <a:pt x="0" y="8085061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65594" y="888962"/>
            <a:ext cx="5758688" cy="5558282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8085061"/>
            <a:ext cx="7919999" cy="296693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15292" y="8210595"/>
            <a:ext cx="6405880" cy="104140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2700" marR="5080">
              <a:lnSpc>
                <a:spcPts val="1290"/>
              </a:lnSpc>
              <a:spcBef>
                <a:spcPts val="355"/>
              </a:spcBef>
            </a:pP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mounted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each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module,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combines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blade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 an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internal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cylindrical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gear.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blade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metal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cylinder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radially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symmetric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placement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blades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profile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casing,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inner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side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cylinder,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teeth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an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internal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gear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wheel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are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made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drive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pumps.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upper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lower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parts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there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are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slots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placing</a:t>
            </a:r>
            <a:endParaRPr sz="1250">
              <a:latin typeface="Lucida Sans Unicode"/>
              <a:cs typeface="Lucida Sans Unicode"/>
            </a:endParaRPr>
          </a:p>
          <a:p>
            <a:pPr marL="12700">
              <a:lnSpc>
                <a:spcPts val="1280"/>
              </a:lnSpc>
            </a:pP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roller</a:t>
            </a:r>
            <a:r>
              <a:rPr sz="12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thrust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bearings,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provide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1469491" y="6178334"/>
            <a:ext cx="1689100" cy="1689100"/>
            <a:chOff x="1469491" y="6178334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500619" y="6312268"/>
              <a:ext cx="1644815" cy="1430274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690560" y="7265911"/>
              <a:ext cx="1246504" cy="51149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2538831" y="6886232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630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313800" y="6812432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482191" y="6191034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242" y="831608"/>
                  </a:moveTo>
                  <a:lnTo>
                    <a:pt x="1661831" y="880473"/>
                  </a:lnTo>
                  <a:lnTo>
                    <a:pt x="1657647" y="928594"/>
                  </a:lnTo>
                  <a:lnTo>
                    <a:pt x="1650771" y="975893"/>
                  </a:lnTo>
                  <a:lnTo>
                    <a:pt x="1641279" y="1022293"/>
                  </a:lnTo>
                  <a:lnTo>
                    <a:pt x="1629249" y="1067715"/>
                  </a:lnTo>
                  <a:lnTo>
                    <a:pt x="1614760" y="1112081"/>
                  </a:lnTo>
                  <a:lnTo>
                    <a:pt x="1597890" y="1155314"/>
                  </a:lnTo>
                  <a:lnTo>
                    <a:pt x="1578716" y="1197336"/>
                  </a:lnTo>
                  <a:lnTo>
                    <a:pt x="1557317" y="1238068"/>
                  </a:lnTo>
                  <a:lnTo>
                    <a:pt x="1533770" y="1277432"/>
                  </a:lnTo>
                  <a:lnTo>
                    <a:pt x="1508153" y="1315351"/>
                  </a:lnTo>
                  <a:lnTo>
                    <a:pt x="1480546" y="1351747"/>
                  </a:lnTo>
                  <a:lnTo>
                    <a:pt x="1451024" y="1386540"/>
                  </a:lnTo>
                  <a:lnTo>
                    <a:pt x="1419667" y="1419655"/>
                  </a:lnTo>
                  <a:lnTo>
                    <a:pt x="1386553" y="1451012"/>
                  </a:lnTo>
                  <a:lnTo>
                    <a:pt x="1351759" y="1480533"/>
                  </a:lnTo>
                  <a:lnTo>
                    <a:pt x="1315364" y="1508141"/>
                  </a:lnTo>
                  <a:lnTo>
                    <a:pt x="1277445" y="1533757"/>
                  </a:lnTo>
                  <a:lnTo>
                    <a:pt x="1238081" y="1557304"/>
                  </a:lnTo>
                  <a:lnTo>
                    <a:pt x="1197349" y="1578703"/>
                  </a:lnTo>
                  <a:lnTo>
                    <a:pt x="1155327" y="1597877"/>
                  </a:lnTo>
                  <a:lnTo>
                    <a:pt x="1112094" y="1614748"/>
                  </a:lnTo>
                  <a:lnTo>
                    <a:pt x="1067727" y="1629237"/>
                  </a:lnTo>
                  <a:lnTo>
                    <a:pt x="1022305" y="1641266"/>
                  </a:lnTo>
                  <a:lnTo>
                    <a:pt x="975905" y="1650758"/>
                  </a:lnTo>
                  <a:lnTo>
                    <a:pt x="928606" y="1657635"/>
                  </a:lnTo>
                  <a:lnTo>
                    <a:pt x="880485" y="1661818"/>
                  </a:lnTo>
                  <a:lnTo>
                    <a:pt x="831621" y="1663230"/>
                  </a:lnTo>
                  <a:lnTo>
                    <a:pt x="782758" y="1661818"/>
                  </a:lnTo>
                  <a:lnTo>
                    <a:pt x="734638" y="1657635"/>
                  </a:lnTo>
                  <a:lnTo>
                    <a:pt x="687340" y="1650758"/>
                  </a:lnTo>
                  <a:lnTo>
                    <a:pt x="640941" y="1641266"/>
                  </a:lnTo>
                  <a:lnTo>
                    <a:pt x="595519" y="1629237"/>
                  </a:lnTo>
                  <a:lnTo>
                    <a:pt x="551153" y="1614748"/>
                  </a:lnTo>
                  <a:lnTo>
                    <a:pt x="507920" y="1597877"/>
                  </a:lnTo>
                  <a:lnTo>
                    <a:pt x="465899" y="1578703"/>
                  </a:lnTo>
                  <a:lnTo>
                    <a:pt x="425167" y="1557304"/>
                  </a:lnTo>
                  <a:lnTo>
                    <a:pt x="385802" y="1533757"/>
                  </a:lnTo>
                  <a:lnTo>
                    <a:pt x="347883" y="1508141"/>
                  </a:lnTo>
                  <a:lnTo>
                    <a:pt x="311488" y="1480533"/>
                  </a:lnTo>
                  <a:lnTo>
                    <a:pt x="276694" y="1451012"/>
                  </a:lnTo>
                  <a:lnTo>
                    <a:pt x="243579" y="1419655"/>
                  </a:lnTo>
                  <a:lnTo>
                    <a:pt x="212222" y="1386540"/>
                  </a:lnTo>
                  <a:lnTo>
                    <a:pt x="182700" y="1351747"/>
                  </a:lnTo>
                  <a:lnTo>
                    <a:pt x="155092" y="1315351"/>
                  </a:lnTo>
                  <a:lnTo>
                    <a:pt x="129475" y="1277432"/>
                  </a:lnTo>
                  <a:lnTo>
                    <a:pt x="105928" y="1238068"/>
                  </a:lnTo>
                  <a:lnTo>
                    <a:pt x="84528" y="1197336"/>
                  </a:lnTo>
                  <a:lnTo>
                    <a:pt x="65354" y="1155314"/>
                  </a:lnTo>
                  <a:lnTo>
                    <a:pt x="48483" y="1112081"/>
                  </a:lnTo>
                  <a:lnTo>
                    <a:pt x="33994" y="1067715"/>
                  </a:lnTo>
                  <a:lnTo>
                    <a:pt x="21964" y="1022293"/>
                  </a:lnTo>
                  <a:lnTo>
                    <a:pt x="12471" y="975893"/>
                  </a:lnTo>
                  <a:lnTo>
                    <a:pt x="5595" y="928594"/>
                  </a:lnTo>
                  <a:lnTo>
                    <a:pt x="1411" y="880473"/>
                  </a:lnTo>
                  <a:lnTo>
                    <a:pt x="0" y="831608"/>
                  </a:lnTo>
                  <a:lnTo>
                    <a:pt x="1411" y="782745"/>
                  </a:lnTo>
                  <a:lnTo>
                    <a:pt x="5595" y="734625"/>
                  </a:lnTo>
                  <a:lnTo>
                    <a:pt x="12471" y="687327"/>
                  </a:lnTo>
                  <a:lnTo>
                    <a:pt x="21964" y="640929"/>
                  </a:lnTo>
                  <a:lnTo>
                    <a:pt x="33994" y="595507"/>
                  </a:lnTo>
                  <a:lnTo>
                    <a:pt x="48483" y="551142"/>
                  </a:lnTo>
                  <a:lnTo>
                    <a:pt x="65354" y="507909"/>
                  </a:lnTo>
                  <a:lnTo>
                    <a:pt x="84528" y="465889"/>
                  </a:lnTo>
                  <a:lnTo>
                    <a:pt x="105928" y="425157"/>
                  </a:lnTo>
                  <a:lnTo>
                    <a:pt x="129475" y="385793"/>
                  </a:lnTo>
                  <a:lnTo>
                    <a:pt x="155092" y="347875"/>
                  </a:lnTo>
                  <a:lnTo>
                    <a:pt x="182700" y="311480"/>
                  </a:lnTo>
                  <a:lnTo>
                    <a:pt x="212222" y="276687"/>
                  </a:lnTo>
                  <a:lnTo>
                    <a:pt x="243579" y="243573"/>
                  </a:lnTo>
                  <a:lnTo>
                    <a:pt x="276694" y="212216"/>
                  </a:lnTo>
                  <a:lnTo>
                    <a:pt x="311488" y="182695"/>
                  </a:lnTo>
                  <a:lnTo>
                    <a:pt x="347883" y="155088"/>
                  </a:lnTo>
                  <a:lnTo>
                    <a:pt x="385802" y="129471"/>
                  </a:lnTo>
                  <a:lnTo>
                    <a:pt x="425167" y="105925"/>
                  </a:lnTo>
                  <a:lnTo>
                    <a:pt x="465899" y="84526"/>
                  </a:lnTo>
                  <a:lnTo>
                    <a:pt x="507920" y="65352"/>
                  </a:lnTo>
                  <a:lnTo>
                    <a:pt x="551153" y="48481"/>
                  </a:lnTo>
                  <a:lnTo>
                    <a:pt x="595519" y="33992"/>
                  </a:lnTo>
                  <a:lnTo>
                    <a:pt x="640941" y="21963"/>
                  </a:lnTo>
                  <a:lnTo>
                    <a:pt x="687340" y="12471"/>
                  </a:lnTo>
                  <a:lnTo>
                    <a:pt x="734638" y="5594"/>
                  </a:lnTo>
                  <a:lnTo>
                    <a:pt x="782758" y="1411"/>
                  </a:lnTo>
                  <a:lnTo>
                    <a:pt x="831621" y="0"/>
                  </a:lnTo>
                  <a:lnTo>
                    <a:pt x="880485" y="1411"/>
                  </a:lnTo>
                  <a:lnTo>
                    <a:pt x="928606" y="5594"/>
                  </a:lnTo>
                  <a:lnTo>
                    <a:pt x="975905" y="12471"/>
                  </a:lnTo>
                  <a:lnTo>
                    <a:pt x="1022305" y="21963"/>
                  </a:lnTo>
                  <a:lnTo>
                    <a:pt x="1067727" y="33992"/>
                  </a:lnTo>
                  <a:lnTo>
                    <a:pt x="1112094" y="48481"/>
                  </a:lnTo>
                  <a:lnTo>
                    <a:pt x="1155327" y="65352"/>
                  </a:lnTo>
                  <a:lnTo>
                    <a:pt x="1197349" y="84526"/>
                  </a:lnTo>
                  <a:lnTo>
                    <a:pt x="1238081" y="105925"/>
                  </a:lnTo>
                  <a:lnTo>
                    <a:pt x="1277445" y="129471"/>
                  </a:lnTo>
                  <a:lnTo>
                    <a:pt x="1315364" y="155088"/>
                  </a:lnTo>
                  <a:lnTo>
                    <a:pt x="1351759" y="182695"/>
                  </a:lnTo>
                  <a:lnTo>
                    <a:pt x="1386553" y="212216"/>
                  </a:lnTo>
                  <a:lnTo>
                    <a:pt x="1419667" y="243573"/>
                  </a:lnTo>
                  <a:lnTo>
                    <a:pt x="1451024" y="276687"/>
                  </a:lnTo>
                  <a:lnTo>
                    <a:pt x="1480546" y="311480"/>
                  </a:lnTo>
                  <a:lnTo>
                    <a:pt x="1508153" y="347875"/>
                  </a:lnTo>
                  <a:lnTo>
                    <a:pt x="1533770" y="385793"/>
                  </a:lnTo>
                  <a:lnTo>
                    <a:pt x="1557317" y="425157"/>
                  </a:lnTo>
                  <a:lnTo>
                    <a:pt x="1578716" y="465889"/>
                  </a:lnTo>
                  <a:lnTo>
                    <a:pt x="1597890" y="507909"/>
                  </a:lnTo>
                  <a:lnTo>
                    <a:pt x="1614760" y="551142"/>
                  </a:lnTo>
                  <a:lnTo>
                    <a:pt x="1629249" y="595507"/>
                  </a:lnTo>
                  <a:lnTo>
                    <a:pt x="1641279" y="640929"/>
                  </a:lnTo>
                  <a:lnTo>
                    <a:pt x="1650771" y="687327"/>
                  </a:lnTo>
                  <a:lnTo>
                    <a:pt x="1657647" y="734625"/>
                  </a:lnTo>
                  <a:lnTo>
                    <a:pt x="1661831" y="782745"/>
                  </a:lnTo>
                  <a:lnTo>
                    <a:pt x="1663242" y="831608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Footer Placeholder 11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39" y="0"/>
            <a:ext cx="7920355" cy="8068309"/>
          </a:xfrm>
          <a:custGeom>
            <a:avLst/>
            <a:gdLst/>
            <a:ahLst/>
            <a:cxnLst/>
            <a:rect l="l" t="t" r="r" b="b"/>
            <a:pathLst>
              <a:path w="7920355" h="8068309">
                <a:moveTo>
                  <a:pt x="0" y="8068081"/>
                </a:moveTo>
                <a:lnTo>
                  <a:pt x="7919859" y="8068081"/>
                </a:lnTo>
                <a:lnTo>
                  <a:pt x="7919859" y="0"/>
                </a:lnTo>
                <a:lnTo>
                  <a:pt x="0" y="0"/>
                </a:lnTo>
                <a:lnTo>
                  <a:pt x="0" y="8068081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96633" y="956297"/>
            <a:ext cx="6410909" cy="6400291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39" y="8068081"/>
            <a:ext cx="7919859" cy="298391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74345" y="8164996"/>
            <a:ext cx="6352540" cy="71374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ts val="1395"/>
              </a:lnSpc>
              <a:spcBef>
                <a:spcPts val="140"/>
              </a:spcBef>
            </a:pP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visual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perception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unit,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top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view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shown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here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roller</a:t>
            </a:r>
            <a:endParaRPr sz="1250">
              <a:latin typeface="Lucida Sans Unicode"/>
              <a:cs typeface="Lucida Sans Unicode"/>
            </a:endParaRPr>
          </a:p>
          <a:p>
            <a:pPr marL="12700" marR="5080">
              <a:lnSpc>
                <a:spcPts val="1290"/>
              </a:lnSpc>
              <a:spcBef>
                <a:spcPts val="110"/>
              </a:spcBef>
            </a:pP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bearing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placed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seat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structural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column,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which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together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 stationary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creates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solid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basis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vertical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independent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720120" y="9052690"/>
            <a:ext cx="1689100" cy="1689100"/>
            <a:chOff x="4720120" y="9052690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51260" y="9186634"/>
              <a:ext cx="1644726" cy="1430197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789434" y="9760560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592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64390" y="9686760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732820" y="9065390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166" y="831583"/>
                  </a:moveTo>
                  <a:lnTo>
                    <a:pt x="1661754" y="880445"/>
                  </a:lnTo>
                  <a:lnTo>
                    <a:pt x="1657572" y="928563"/>
                  </a:lnTo>
                  <a:lnTo>
                    <a:pt x="1650695" y="975860"/>
                  </a:lnTo>
                  <a:lnTo>
                    <a:pt x="1641204" y="1022257"/>
                  </a:lnTo>
                  <a:lnTo>
                    <a:pt x="1629175" y="1067677"/>
                  </a:lnTo>
                  <a:lnTo>
                    <a:pt x="1614687" y="1112041"/>
                  </a:lnTo>
                  <a:lnTo>
                    <a:pt x="1597818" y="1155272"/>
                  </a:lnTo>
                  <a:lnTo>
                    <a:pt x="1578645" y="1197292"/>
                  </a:lnTo>
                  <a:lnTo>
                    <a:pt x="1557247" y="1238022"/>
                  </a:lnTo>
                  <a:lnTo>
                    <a:pt x="1533702" y="1277384"/>
                  </a:lnTo>
                  <a:lnTo>
                    <a:pt x="1508087" y="1315302"/>
                  </a:lnTo>
                  <a:lnTo>
                    <a:pt x="1480480" y="1351695"/>
                  </a:lnTo>
                  <a:lnTo>
                    <a:pt x="1450961" y="1386488"/>
                  </a:lnTo>
                  <a:lnTo>
                    <a:pt x="1419605" y="1419601"/>
                  </a:lnTo>
                  <a:lnTo>
                    <a:pt x="1386493" y="1450956"/>
                  </a:lnTo>
                  <a:lnTo>
                    <a:pt x="1351701" y="1480476"/>
                  </a:lnTo>
                  <a:lnTo>
                    <a:pt x="1315307" y="1508083"/>
                  </a:lnTo>
                  <a:lnTo>
                    <a:pt x="1277390" y="1533698"/>
                  </a:lnTo>
                  <a:lnTo>
                    <a:pt x="1238027" y="1557244"/>
                  </a:lnTo>
                  <a:lnTo>
                    <a:pt x="1197297" y="1578643"/>
                  </a:lnTo>
                  <a:lnTo>
                    <a:pt x="1155278" y="1597816"/>
                  </a:lnTo>
                  <a:lnTo>
                    <a:pt x="1112046" y="1614686"/>
                  </a:lnTo>
                  <a:lnTo>
                    <a:pt x="1067681" y="1629174"/>
                  </a:lnTo>
                  <a:lnTo>
                    <a:pt x="1022261" y="1641203"/>
                  </a:lnTo>
                  <a:lnTo>
                    <a:pt x="975863" y="1650695"/>
                  </a:lnTo>
                  <a:lnTo>
                    <a:pt x="928565" y="1657571"/>
                  </a:lnTo>
                  <a:lnTo>
                    <a:pt x="880446" y="1661754"/>
                  </a:lnTo>
                  <a:lnTo>
                    <a:pt x="831583" y="1663166"/>
                  </a:lnTo>
                  <a:lnTo>
                    <a:pt x="782721" y="1661754"/>
                  </a:lnTo>
                  <a:lnTo>
                    <a:pt x="734603" y="1657571"/>
                  </a:lnTo>
                  <a:lnTo>
                    <a:pt x="687306" y="1650695"/>
                  </a:lnTo>
                  <a:lnTo>
                    <a:pt x="640909" y="1641203"/>
                  </a:lnTo>
                  <a:lnTo>
                    <a:pt x="595489" y="1629174"/>
                  </a:lnTo>
                  <a:lnTo>
                    <a:pt x="551124" y="1614686"/>
                  </a:lnTo>
                  <a:lnTo>
                    <a:pt x="507893" y="1597816"/>
                  </a:lnTo>
                  <a:lnTo>
                    <a:pt x="465874" y="1578643"/>
                  </a:lnTo>
                  <a:lnTo>
                    <a:pt x="425144" y="1557244"/>
                  </a:lnTo>
                  <a:lnTo>
                    <a:pt x="385781" y="1533698"/>
                  </a:lnTo>
                  <a:lnTo>
                    <a:pt x="347864" y="1508083"/>
                  </a:lnTo>
                  <a:lnTo>
                    <a:pt x="311470" y="1480476"/>
                  </a:lnTo>
                  <a:lnTo>
                    <a:pt x="276678" y="1450956"/>
                  </a:lnTo>
                  <a:lnTo>
                    <a:pt x="243565" y="1419601"/>
                  </a:lnTo>
                  <a:lnTo>
                    <a:pt x="212209" y="1386488"/>
                  </a:lnTo>
                  <a:lnTo>
                    <a:pt x="182689" y="1351695"/>
                  </a:lnTo>
                  <a:lnTo>
                    <a:pt x="155083" y="1315302"/>
                  </a:lnTo>
                  <a:lnTo>
                    <a:pt x="129467" y="1277384"/>
                  </a:lnTo>
                  <a:lnTo>
                    <a:pt x="105921" y="1238022"/>
                  </a:lnTo>
                  <a:lnTo>
                    <a:pt x="84523" y="1197292"/>
                  </a:lnTo>
                  <a:lnTo>
                    <a:pt x="65350" y="1155272"/>
                  </a:lnTo>
                  <a:lnTo>
                    <a:pt x="48480" y="1112041"/>
                  </a:lnTo>
                  <a:lnTo>
                    <a:pt x="33991" y="1067677"/>
                  </a:lnTo>
                  <a:lnTo>
                    <a:pt x="21962" y="1022257"/>
                  </a:lnTo>
                  <a:lnTo>
                    <a:pt x="12471" y="975860"/>
                  </a:lnTo>
                  <a:lnTo>
                    <a:pt x="5594" y="928563"/>
                  </a:lnTo>
                  <a:lnTo>
                    <a:pt x="1411" y="880445"/>
                  </a:lnTo>
                  <a:lnTo>
                    <a:pt x="0" y="831583"/>
                  </a:lnTo>
                  <a:lnTo>
                    <a:pt x="1411" y="782721"/>
                  </a:lnTo>
                  <a:lnTo>
                    <a:pt x="5594" y="734603"/>
                  </a:lnTo>
                  <a:lnTo>
                    <a:pt x="12471" y="687306"/>
                  </a:lnTo>
                  <a:lnTo>
                    <a:pt x="21962" y="640909"/>
                  </a:lnTo>
                  <a:lnTo>
                    <a:pt x="33991" y="595489"/>
                  </a:lnTo>
                  <a:lnTo>
                    <a:pt x="48480" y="551124"/>
                  </a:lnTo>
                  <a:lnTo>
                    <a:pt x="65350" y="507893"/>
                  </a:lnTo>
                  <a:lnTo>
                    <a:pt x="84523" y="465874"/>
                  </a:lnTo>
                  <a:lnTo>
                    <a:pt x="105921" y="425144"/>
                  </a:lnTo>
                  <a:lnTo>
                    <a:pt x="129467" y="385781"/>
                  </a:lnTo>
                  <a:lnTo>
                    <a:pt x="155083" y="347864"/>
                  </a:lnTo>
                  <a:lnTo>
                    <a:pt x="182689" y="311470"/>
                  </a:lnTo>
                  <a:lnTo>
                    <a:pt x="212209" y="276678"/>
                  </a:lnTo>
                  <a:lnTo>
                    <a:pt x="243565" y="243565"/>
                  </a:lnTo>
                  <a:lnTo>
                    <a:pt x="276678" y="212209"/>
                  </a:lnTo>
                  <a:lnTo>
                    <a:pt x="311470" y="182689"/>
                  </a:lnTo>
                  <a:lnTo>
                    <a:pt x="347864" y="155083"/>
                  </a:lnTo>
                  <a:lnTo>
                    <a:pt x="385781" y="129467"/>
                  </a:lnTo>
                  <a:lnTo>
                    <a:pt x="425144" y="105921"/>
                  </a:lnTo>
                  <a:lnTo>
                    <a:pt x="465874" y="84523"/>
                  </a:lnTo>
                  <a:lnTo>
                    <a:pt x="507893" y="65350"/>
                  </a:lnTo>
                  <a:lnTo>
                    <a:pt x="551124" y="48480"/>
                  </a:lnTo>
                  <a:lnTo>
                    <a:pt x="595489" y="33991"/>
                  </a:lnTo>
                  <a:lnTo>
                    <a:pt x="640909" y="21962"/>
                  </a:lnTo>
                  <a:lnTo>
                    <a:pt x="687306" y="12471"/>
                  </a:lnTo>
                  <a:lnTo>
                    <a:pt x="734603" y="5594"/>
                  </a:lnTo>
                  <a:lnTo>
                    <a:pt x="782721" y="1411"/>
                  </a:lnTo>
                  <a:lnTo>
                    <a:pt x="831583" y="0"/>
                  </a:lnTo>
                  <a:lnTo>
                    <a:pt x="880446" y="1411"/>
                  </a:lnTo>
                  <a:lnTo>
                    <a:pt x="928565" y="5594"/>
                  </a:lnTo>
                  <a:lnTo>
                    <a:pt x="975863" y="12471"/>
                  </a:lnTo>
                  <a:lnTo>
                    <a:pt x="1022261" y="21962"/>
                  </a:lnTo>
                  <a:lnTo>
                    <a:pt x="1067681" y="33991"/>
                  </a:lnTo>
                  <a:lnTo>
                    <a:pt x="1112046" y="48480"/>
                  </a:lnTo>
                  <a:lnTo>
                    <a:pt x="1155278" y="65350"/>
                  </a:lnTo>
                  <a:lnTo>
                    <a:pt x="1197297" y="84523"/>
                  </a:lnTo>
                  <a:lnTo>
                    <a:pt x="1238027" y="105921"/>
                  </a:lnTo>
                  <a:lnTo>
                    <a:pt x="1277390" y="129467"/>
                  </a:lnTo>
                  <a:lnTo>
                    <a:pt x="1315307" y="155083"/>
                  </a:lnTo>
                  <a:lnTo>
                    <a:pt x="1351701" y="182689"/>
                  </a:lnTo>
                  <a:lnTo>
                    <a:pt x="1386493" y="212209"/>
                  </a:lnTo>
                  <a:lnTo>
                    <a:pt x="1419605" y="243565"/>
                  </a:lnTo>
                  <a:lnTo>
                    <a:pt x="1450961" y="276678"/>
                  </a:lnTo>
                  <a:lnTo>
                    <a:pt x="1480480" y="311470"/>
                  </a:lnTo>
                  <a:lnTo>
                    <a:pt x="1508087" y="347864"/>
                  </a:lnTo>
                  <a:lnTo>
                    <a:pt x="1533702" y="385781"/>
                  </a:lnTo>
                  <a:lnTo>
                    <a:pt x="1557247" y="425144"/>
                  </a:lnTo>
                  <a:lnTo>
                    <a:pt x="1578645" y="465874"/>
                  </a:lnTo>
                  <a:lnTo>
                    <a:pt x="1597818" y="507893"/>
                  </a:lnTo>
                  <a:lnTo>
                    <a:pt x="1614687" y="551124"/>
                  </a:lnTo>
                  <a:lnTo>
                    <a:pt x="1629175" y="595489"/>
                  </a:lnTo>
                  <a:lnTo>
                    <a:pt x="1641204" y="640909"/>
                  </a:lnTo>
                  <a:lnTo>
                    <a:pt x="1650695" y="687306"/>
                  </a:lnTo>
                  <a:lnTo>
                    <a:pt x="1657572" y="734603"/>
                  </a:lnTo>
                  <a:lnTo>
                    <a:pt x="1661754" y="782721"/>
                  </a:lnTo>
                  <a:lnTo>
                    <a:pt x="1663166" y="831583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067675"/>
          </a:xfrm>
          <a:custGeom>
            <a:avLst/>
            <a:gdLst/>
            <a:ahLst/>
            <a:cxnLst/>
            <a:rect l="l" t="t" r="r" b="b"/>
            <a:pathLst>
              <a:path w="7920355" h="8067675">
                <a:moveTo>
                  <a:pt x="0" y="8067065"/>
                </a:moveTo>
                <a:lnTo>
                  <a:pt x="7919999" y="8067065"/>
                </a:lnTo>
                <a:lnTo>
                  <a:pt x="7919999" y="0"/>
                </a:lnTo>
                <a:lnTo>
                  <a:pt x="0" y="0"/>
                </a:lnTo>
                <a:lnTo>
                  <a:pt x="0" y="8067065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56110" y="1116990"/>
            <a:ext cx="6177796" cy="6177788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8067065"/>
            <a:ext cx="7919999" cy="2984931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29617" y="8163951"/>
            <a:ext cx="6373495" cy="104140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2700" marR="5080">
              <a:lnSpc>
                <a:spcPts val="1290"/>
              </a:lnSpc>
              <a:spcBef>
                <a:spcPts val="355"/>
              </a:spcBef>
            </a:pP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top </a:t>
            </a:r>
            <a:r>
              <a:rPr sz="125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view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separate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without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an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upper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gives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an idea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complexity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equipment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module,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which,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addition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unit,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includes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part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drive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generator: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pipelines.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are placed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symmetrically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along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inner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perimeter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cylindrical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gear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unit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form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gear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transmission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endParaRPr sz="1250">
              <a:latin typeface="Lucida Sans Unicode"/>
              <a:cs typeface="Lucida Sans Unicode"/>
            </a:endParaRPr>
          </a:p>
          <a:p>
            <a:pPr marL="12700">
              <a:lnSpc>
                <a:spcPts val="1280"/>
              </a:lnSpc>
            </a:pP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shafts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connected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network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pipelines.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869713" y="6209144"/>
            <a:ext cx="1689100" cy="1689100"/>
            <a:chOff x="4869713" y="6209144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00840" y="6343066"/>
              <a:ext cx="1644777" cy="143024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090769" y="7296696"/>
              <a:ext cx="1246479" cy="51149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5939040" y="691702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618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714009" y="6843230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882413" y="6221844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204" y="831596"/>
                  </a:moveTo>
                  <a:lnTo>
                    <a:pt x="1661793" y="880459"/>
                  </a:lnTo>
                  <a:lnTo>
                    <a:pt x="1657610" y="928578"/>
                  </a:lnTo>
                  <a:lnTo>
                    <a:pt x="1650733" y="975876"/>
                  </a:lnTo>
                  <a:lnTo>
                    <a:pt x="1641241" y="1022275"/>
                  </a:lnTo>
                  <a:lnTo>
                    <a:pt x="1629212" y="1067696"/>
                  </a:lnTo>
                  <a:lnTo>
                    <a:pt x="1614724" y="1112062"/>
                  </a:lnTo>
                  <a:lnTo>
                    <a:pt x="1597854" y="1155294"/>
                  </a:lnTo>
                  <a:lnTo>
                    <a:pt x="1578680" y="1197315"/>
                  </a:lnTo>
                  <a:lnTo>
                    <a:pt x="1557282" y="1238046"/>
                  </a:lnTo>
                  <a:lnTo>
                    <a:pt x="1533735" y="1277410"/>
                  </a:lnTo>
                  <a:lnTo>
                    <a:pt x="1508120" y="1315329"/>
                  </a:lnTo>
                  <a:lnTo>
                    <a:pt x="1480512" y="1351723"/>
                  </a:lnTo>
                  <a:lnTo>
                    <a:pt x="1450992" y="1386517"/>
                  </a:lnTo>
                  <a:lnTo>
                    <a:pt x="1419636" y="1419631"/>
                  </a:lnTo>
                  <a:lnTo>
                    <a:pt x="1386522" y="1450987"/>
                  </a:lnTo>
                  <a:lnTo>
                    <a:pt x="1351729" y="1480508"/>
                  </a:lnTo>
                  <a:lnTo>
                    <a:pt x="1315334" y="1508116"/>
                  </a:lnTo>
                  <a:lnTo>
                    <a:pt x="1277416" y="1533732"/>
                  </a:lnTo>
                  <a:lnTo>
                    <a:pt x="1238052" y="1557279"/>
                  </a:lnTo>
                  <a:lnTo>
                    <a:pt x="1197321" y="1578678"/>
                  </a:lnTo>
                  <a:lnTo>
                    <a:pt x="1155300" y="1597852"/>
                  </a:lnTo>
                  <a:lnTo>
                    <a:pt x="1112067" y="1614722"/>
                  </a:lnTo>
                  <a:lnTo>
                    <a:pt x="1067701" y="1629211"/>
                  </a:lnTo>
                  <a:lnTo>
                    <a:pt x="1022279" y="1641241"/>
                  </a:lnTo>
                  <a:lnTo>
                    <a:pt x="975880" y="1650733"/>
                  </a:lnTo>
                  <a:lnTo>
                    <a:pt x="928581" y="1657609"/>
                  </a:lnTo>
                  <a:lnTo>
                    <a:pt x="880460" y="1661792"/>
                  </a:lnTo>
                  <a:lnTo>
                    <a:pt x="831596" y="1663204"/>
                  </a:lnTo>
                  <a:lnTo>
                    <a:pt x="782732" y="1661792"/>
                  </a:lnTo>
                  <a:lnTo>
                    <a:pt x="734613" y="1657609"/>
                  </a:lnTo>
                  <a:lnTo>
                    <a:pt x="687315" y="1650733"/>
                  </a:lnTo>
                  <a:lnTo>
                    <a:pt x="640917" y="1641241"/>
                  </a:lnTo>
                  <a:lnTo>
                    <a:pt x="595496" y="1629211"/>
                  </a:lnTo>
                  <a:lnTo>
                    <a:pt x="551130" y="1614722"/>
                  </a:lnTo>
                  <a:lnTo>
                    <a:pt x="507899" y="1597852"/>
                  </a:lnTo>
                  <a:lnTo>
                    <a:pt x="465878" y="1578678"/>
                  </a:lnTo>
                  <a:lnTo>
                    <a:pt x="425148" y="1557279"/>
                  </a:lnTo>
                  <a:lnTo>
                    <a:pt x="385784" y="1533732"/>
                  </a:lnTo>
                  <a:lnTo>
                    <a:pt x="347867" y="1508116"/>
                  </a:lnTo>
                  <a:lnTo>
                    <a:pt x="311473" y="1480508"/>
                  </a:lnTo>
                  <a:lnTo>
                    <a:pt x="276680" y="1450987"/>
                  </a:lnTo>
                  <a:lnTo>
                    <a:pt x="243566" y="1419631"/>
                  </a:lnTo>
                  <a:lnTo>
                    <a:pt x="212211" y="1386517"/>
                  </a:lnTo>
                  <a:lnTo>
                    <a:pt x="182690" y="1351723"/>
                  </a:lnTo>
                  <a:lnTo>
                    <a:pt x="155083" y="1315329"/>
                  </a:lnTo>
                  <a:lnTo>
                    <a:pt x="129468" y="1277410"/>
                  </a:lnTo>
                  <a:lnTo>
                    <a:pt x="105922" y="1238046"/>
                  </a:lnTo>
                  <a:lnTo>
                    <a:pt x="84523" y="1197315"/>
                  </a:lnTo>
                  <a:lnTo>
                    <a:pt x="65350" y="1155294"/>
                  </a:lnTo>
                  <a:lnTo>
                    <a:pt x="48480" y="1112062"/>
                  </a:lnTo>
                  <a:lnTo>
                    <a:pt x="33991" y="1067696"/>
                  </a:lnTo>
                  <a:lnTo>
                    <a:pt x="21962" y="1022275"/>
                  </a:lnTo>
                  <a:lnTo>
                    <a:pt x="12471" y="975876"/>
                  </a:lnTo>
                  <a:lnTo>
                    <a:pt x="5594" y="928578"/>
                  </a:lnTo>
                  <a:lnTo>
                    <a:pt x="1411" y="880459"/>
                  </a:lnTo>
                  <a:lnTo>
                    <a:pt x="0" y="831596"/>
                  </a:lnTo>
                  <a:lnTo>
                    <a:pt x="1411" y="782732"/>
                  </a:lnTo>
                  <a:lnTo>
                    <a:pt x="5594" y="734613"/>
                  </a:lnTo>
                  <a:lnTo>
                    <a:pt x="12471" y="687315"/>
                  </a:lnTo>
                  <a:lnTo>
                    <a:pt x="21962" y="640917"/>
                  </a:lnTo>
                  <a:lnTo>
                    <a:pt x="33991" y="595496"/>
                  </a:lnTo>
                  <a:lnTo>
                    <a:pt x="48480" y="551130"/>
                  </a:lnTo>
                  <a:lnTo>
                    <a:pt x="65350" y="507899"/>
                  </a:lnTo>
                  <a:lnTo>
                    <a:pt x="84523" y="465878"/>
                  </a:lnTo>
                  <a:lnTo>
                    <a:pt x="105922" y="425148"/>
                  </a:lnTo>
                  <a:lnTo>
                    <a:pt x="129468" y="385784"/>
                  </a:lnTo>
                  <a:lnTo>
                    <a:pt x="155083" y="347867"/>
                  </a:lnTo>
                  <a:lnTo>
                    <a:pt x="182690" y="311473"/>
                  </a:lnTo>
                  <a:lnTo>
                    <a:pt x="212211" y="276680"/>
                  </a:lnTo>
                  <a:lnTo>
                    <a:pt x="243566" y="243566"/>
                  </a:lnTo>
                  <a:lnTo>
                    <a:pt x="276680" y="212211"/>
                  </a:lnTo>
                  <a:lnTo>
                    <a:pt x="311473" y="182690"/>
                  </a:lnTo>
                  <a:lnTo>
                    <a:pt x="347867" y="155083"/>
                  </a:lnTo>
                  <a:lnTo>
                    <a:pt x="385784" y="129468"/>
                  </a:lnTo>
                  <a:lnTo>
                    <a:pt x="425148" y="105922"/>
                  </a:lnTo>
                  <a:lnTo>
                    <a:pt x="465878" y="84523"/>
                  </a:lnTo>
                  <a:lnTo>
                    <a:pt x="507899" y="65350"/>
                  </a:lnTo>
                  <a:lnTo>
                    <a:pt x="551130" y="48480"/>
                  </a:lnTo>
                  <a:lnTo>
                    <a:pt x="595496" y="33991"/>
                  </a:lnTo>
                  <a:lnTo>
                    <a:pt x="640917" y="21962"/>
                  </a:lnTo>
                  <a:lnTo>
                    <a:pt x="687315" y="12471"/>
                  </a:lnTo>
                  <a:lnTo>
                    <a:pt x="734613" y="5594"/>
                  </a:lnTo>
                  <a:lnTo>
                    <a:pt x="782732" y="1411"/>
                  </a:lnTo>
                  <a:lnTo>
                    <a:pt x="831596" y="0"/>
                  </a:lnTo>
                  <a:lnTo>
                    <a:pt x="880460" y="1411"/>
                  </a:lnTo>
                  <a:lnTo>
                    <a:pt x="928581" y="5594"/>
                  </a:lnTo>
                  <a:lnTo>
                    <a:pt x="975880" y="12471"/>
                  </a:lnTo>
                  <a:lnTo>
                    <a:pt x="1022279" y="21962"/>
                  </a:lnTo>
                  <a:lnTo>
                    <a:pt x="1067701" y="33991"/>
                  </a:lnTo>
                  <a:lnTo>
                    <a:pt x="1112067" y="48480"/>
                  </a:lnTo>
                  <a:lnTo>
                    <a:pt x="1155300" y="65350"/>
                  </a:lnTo>
                  <a:lnTo>
                    <a:pt x="1197321" y="84523"/>
                  </a:lnTo>
                  <a:lnTo>
                    <a:pt x="1238052" y="105922"/>
                  </a:lnTo>
                  <a:lnTo>
                    <a:pt x="1277416" y="129468"/>
                  </a:lnTo>
                  <a:lnTo>
                    <a:pt x="1315334" y="155083"/>
                  </a:lnTo>
                  <a:lnTo>
                    <a:pt x="1351729" y="182690"/>
                  </a:lnTo>
                  <a:lnTo>
                    <a:pt x="1386522" y="212211"/>
                  </a:lnTo>
                  <a:lnTo>
                    <a:pt x="1419636" y="243566"/>
                  </a:lnTo>
                  <a:lnTo>
                    <a:pt x="1450992" y="276680"/>
                  </a:lnTo>
                  <a:lnTo>
                    <a:pt x="1480512" y="311473"/>
                  </a:lnTo>
                  <a:lnTo>
                    <a:pt x="1508120" y="347867"/>
                  </a:lnTo>
                  <a:lnTo>
                    <a:pt x="1533735" y="385784"/>
                  </a:lnTo>
                  <a:lnTo>
                    <a:pt x="1557282" y="425148"/>
                  </a:lnTo>
                  <a:lnTo>
                    <a:pt x="1578680" y="465878"/>
                  </a:lnTo>
                  <a:lnTo>
                    <a:pt x="1597854" y="507899"/>
                  </a:lnTo>
                  <a:lnTo>
                    <a:pt x="1614724" y="551130"/>
                  </a:lnTo>
                  <a:lnTo>
                    <a:pt x="1629212" y="595496"/>
                  </a:lnTo>
                  <a:lnTo>
                    <a:pt x="1641241" y="640917"/>
                  </a:lnTo>
                  <a:lnTo>
                    <a:pt x="1650733" y="687315"/>
                  </a:lnTo>
                  <a:lnTo>
                    <a:pt x="1657610" y="734613"/>
                  </a:lnTo>
                  <a:lnTo>
                    <a:pt x="1661793" y="782732"/>
                  </a:lnTo>
                  <a:lnTo>
                    <a:pt x="1663204" y="831596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Footer Placeholder 11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085455"/>
          </a:xfrm>
          <a:custGeom>
            <a:avLst/>
            <a:gdLst/>
            <a:ahLst/>
            <a:cxnLst/>
            <a:rect l="l" t="t" r="r" b="b"/>
            <a:pathLst>
              <a:path w="7920355" h="8085455">
                <a:moveTo>
                  <a:pt x="0" y="8085162"/>
                </a:moveTo>
                <a:lnTo>
                  <a:pt x="7919999" y="8085162"/>
                </a:lnTo>
                <a:lnTo>
                  <a:pt x="7919999" y="0"/>
                </a:lnTo>
                <a:lnTo>
                  <a:pt x="0" y="0"/>
                </a:lnTo>
                <a:lnTo>
                  <a:pt x="0" y="8085162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75958"/>
            <a:ext cx="7447978" cy="7492301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8085163"/>
            <a:ext cx="7907616" cy="2966834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74345" y="8182069"/>
            <a:ext cx="6309360" cy="71374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2700" marR="5080">
              <a:lnSpc>
                <a:spcPts val="1290"/>
              </a:lnSpc>
              <a:spcBef>
                <a:spcPts val="355"/>
              </a:spcBef>
            </a:pP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combination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individual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column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determines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necessity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creation of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windows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latter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transmission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driven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gears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from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circulation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inside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endParaRPr sz="1250">
              <a:latin typeface="Lucida Sans Unicode"/>
              <a:cs typeface="Lucida Sans Unicode"/>
            </a:endParaRPr>
          </a:p>
          <a:p>
            <a:pPr marL="12700">
              <a:lnSpc>
                <a:spcPts val="1280"/>
              </a:lnSpc>
            </a:pP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unit,</a:t>
            </a:r>
            <a:r>
              <a:rPr sz="12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where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2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pipelines</a:t>
            </a:r>
            <a:r>
              <a:rPr sz="12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</a:t>
            </a:r>
            <a:r>
              <a:rPr sz="12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are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located.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741100" y="9068976"/>
            <a:ext cx="1689100" cy="1689100"/>
            <a:chOff x="4741100" y="9068976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772240" y="9202923"/>
              <a:ext cx="1644827" cy="1430286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5810478" y="9776879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630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5585434" y="9703092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4753800" y="9081676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268" y="831634"/>
                  </a:moveTo>
                  <a:lnTo>
                    <a:pt x="1661856" y="880498"/>
                  </a:lnTo>
                  <a:lnTo>
                    <a:pt x="1657673" y="928619"/>
                  </a:lnTo>
                  <a:lnTo>
                    <a:pt x="1650796" y="975918"/>
                  </a:lnTo>
                  <a:lnTo>
                    <a:pt x="1641303" y="1022318"/>
                  </a:lnTo>
                  <a:lnTo>
                    <a:pt x="1629274" y="1067740"/>
                  </a:lnTo>
                  <a:lnTo>
                    <a:pt x="1614784" y="1112107"/>
                  </a:lnTo>
                  <a:lnTo>
                    <a:pt x="1597913" y="1155340"/>
                  </a:lnTo>
                  <a:lnTo>
                    <a:pt x="1578739" y="1197361"/>
                  </a:lnTo>
                  <a:lnTo>
                    <a:pt x="1557339" y="1238093"/>
                  </a:lnTo>
                  <a:lnTo>
                    <a:pt x="1533791" y="1277458"/>
                  </a:lnTo>
                  <a:lnTo>
                    <a:pt x="1508174" y="1315377"/>
                  </a:lnTo>
                  <a:lnTo>
                    <a:pt x="1480566" y="1351772"/>
                  </a:lnTo>
                  <a:lnTo>
                    <a:pt x="1451044" y="1386566"/>
                  </a:lnTo>
                  <a:lnTo>
                    <a:pt x="1419686" y="1419680"/>
                  </a:lnTo>
                  <a:lnTo>
                    <a:pt x="1386571" y="1451037"/>
                  </a:lnTo>
                  <a:lnTo>
                    <a:pt x="1351777" y="1480558"/>
                  </a:lnTo>
                  <a:lnTo>
                    <a:pt x="1315381" y="1508166"/>
                  </a:lnTo>
                  <a:lnTo>
                    <a:pt x="1277461" y="1533782"/>
                  </a:lnTo>
                  <a:lnTo>
                    <a:pt x="1238096" y="1557329"/>
                  </a:lnTo>
                  <a:lnTo>
                    <a:pt x="1197364" y="1578729"/>
                  </a:lnTo>
                  <a:lnTo>
                    <a:pt x="1155342" y="1597903"/>
                  </a:lnTo>
                  <a:lnTo>
                    <a:pt x="1112108" y="1614773"/>
                  </a:lnTo>
                  <a:lnTo>
                    <a:pt x="1067741" y="1629262"/>
                  </a:lnTo>
                  <a:lnTo>
                    <a:pt x="1022319" y="1641291"/>
                  </a:lnTo>
                  <a:lnTo>
                    <a:pt x="975919" y="1650784"/>
                  </a:lnTo>
                  <a:lnTo>
                    <a:pt x="928619" y="1657660"/>
                  </a:lnTo>
                  <a:lnTo>
                    <a:pt x="880498" y="1661843"/>
                  </a:lnTo>
                  <a:lnTo>
                    <a:pt x="831634" y="1663255"/>
                  </a:lnTo>
                  <a:lnTo>
                    <a:pt x="782769" y="1661843"/>
                  </a:lnTo>
                  <a:lnTo>
                    <a:pt x="734648" y="1657660"/>
                  </a:lnTo>
                  <a:lnTo>
                    <a:pt x="687349" y="1650784"/>
                  </a:lnTo>
                  <a:lnTo>
                    <a:pt x="640949" y="1641291"/>
                  </a:lnTo>
                  <a:lnTo>
                    <a:pt x="595526" y="1629262"/>
                  </a:lnTo>
                  <a:lnTo>
                    <a:pt x="551159" y="1614773"/>
                  </a:lnTo>
                  <a:lnTo>
                    <a:pt x="507925" y="1597903"/>
                  </a:lnTo>
                  <a:lnTo>
                    <a:pt x="465903" y="1578729"/>
                  </a:lnTo>
                  <a:lnTo>
                    <a:pt x="425171" y="1557329"/>
                  </a:lnTo>
                  <a:lnTo>
                    <a:pt x="385806" y="1533782"/>
                  </a:lnTo>
                  <a:lnTo>
                    <a:pt x="347886" y="1508166"/>
                  </a:lnTo>
                  <a:lnTo>
                    <a:pt x="311490" y="1480558"/>
                  </a:lnTo>
                  <a:lnTo>
                    <a:pt x="276696" y="1451037"/>
                  </a:lnTo>
                  <a:lnTo>
                    <a:pt x="243581" y="1419680"/>
                  </a:lnTo>
                  <a:lnTo>
                    <a:pt x="212223" y="1386566"/>
                  </a:lnTo>
                  <a:lnTo>
                    <a:pt x="182701" y="1351772"/>
                  </a:lnTo>
                  <a:lnTo>
                    <a:pt x="155093" y="1315377"/>
                  </a:lnTo>
                  <a:lnTo>
                    <a:pt x="129476" y="1277458"/>
                  </a:lnTo>
                  <a:lnTo>
                    <a:pt x="105928" y="1238093"/>
                  </a:lnTo>
                  <a:lnTo>
                    <a:pt x="84528" y="1197361"/>
                  </a:lnTo>
                  <a:lnTo>
                    <a:pt x="65354" y="1155340"/>
                  </a:lnTo>
                  <a:lnTo>
                    <a:pt x="48483" y="1112107"/>
                  </a:lnTo>
                  <a:lnTo>
                    <a:pt x="33994" y="1067740"/>
                  </a:lnTo>
                  <a:lnTo>
                    <a:pt x="21964" y="1022318"/>
                  </a:lnTo>
                  <a:lnTo>
                    <a:pt x="12471" y="975918"/>
                  </a:lnTo>
                  <a:lnTo>
                    <a:pt x="5595" y="928619"/>
                  </a:lnTo>
                  <a:lnTo>
                    <a:pt x="1411" y="880498"/>
                  </a:lnTo>
                  <a:lnTo>
                    <a:pt x="0" y="831634"/>
                  </a:lnTo>
                  <a:lnTo>
                    <a:pt x="1411" y="782769"/>
                  </a:lnTo>
                  <a:lnTo>
                    <a:pt x="5595" y="734648"/>
                  </a:lnTo>
                  <a:lnTo>
                    <a:pt x="12471" y="687349"/>
                  </a:lnTo>
                  <a:lnTo>
                    <a:pt x="21964" y="640949"/>
                  </a:lnTo>
                  <a:lnTo>
                    <a:pt x="33994" y="595526"/>
                  </a:lnTo>
                  <a:lnTo>
                    <a:pt x="48483" y="551159"/>
                  </a:lnTo>
                  <a:lnTo>
                    <a:pt x="65354" y="507925"/>
                  </a:lnTo>
                  <a:lnTo>
                    <a:pt x="84528" y="465903"/>
                  </a:lnTo>
                  <a:lnTo>
                    <a:pt x="105928" y="425171"/>
                  </a:lnTo>
                  <a:lnTo>
                    <a:pt x="129476" y="385806"/>
                  </a:lnTo>
                  <a:lnTo>
                    <a:pt x="155093" y="347886"/>
                  </a:lnTo>
                  <a:lnTo>
                    <a:pt x="182701" y="311490"/>
                  </a:lnTo>
                  <a:lnTo>
                    <a:pt x="212223" y="276696"/>
                  </a:lnTo>
                  <a:lnTo>
                    <a:pt x="243581" y="243581"/>
                  </a:lnTo>
                  <a:lnTo>
                    <a:pt x="276696" y="212223"/>
                  </a:lnTo>
                  <a:lnTo>
                    <a:pt x="311490" y="182701"/>
                  </a:lnTo>
                  <a:lnTo>
                    <a:pt x="347886" y="155093"/>
                  </a:lnTo>
                  <a:lnTo>
                    <a:pt x="385806" y="129476"/>
                  </a:lnTo>
                  <a:lnTo>
                    <a:pt x="425171" y="105928"/>
                  </a:lnTo>
                  <a:lnTo>
                    <a:pt x="465903" y="84528"/>
                  </a:lnTo>
                  <a:lnTo>
                    <a:pt x="507925" y="65354"/>
                  </a:lnTo>
                  <a:lnTo>
                    <a:pt x="551159" y="48483"/>
                  </a:lnTo>
                  <a:lnTo>
                    <a:pt x="595526" y="33994"/>
                  </a:lnTo>
                  <a:lnTo>
                    <a:pt x="640949" y="21964"/>
                  </a:lnTo>
                  <a:lnTo>
                    <a:pt x="687349" y="12471"/>
                  </a:lnTo>
                  <a:lnTo>
                    <a:pt x="734648" y="5595"/>
                  </a:lnTo>
                  <a:lnTo>
                    <a:pt x="782769" y="1411"/>
                  </a:lnTo>
                  <a:lnTo>
                    <a:pt x="831634" y="0"/>
                  </a:lnTo>
                  <a:lnTo>
                    <a:pt x="880498" y="1411"/>
                  </a:lnTo>
                  <a:lnTo>
                    <a:pt x="928619" y="5595"/>
                  </a:lnTo>
                  <a:lnTo>
                    <a:pt x="975919" y="12471"/>
                  </a:lnTo>
                  <a:lnTo>
                    <a:pt x="1022319" y="21964"/>
                  </a:lnTo>
                  <a:lnTo>
                    <a:pt x="1067741" y="33994"/>
                  </a:lnTo>
                  <a:lnTo>
                    <a:pt x="1112108" y="48483"/>
                  </a:lnTo>
                  <a:lnTo>
                    <a:pt x="1155342" y="65354"/>
                  </a:lnTo>
                  <a:lnTo>
                    <a:pt x="1197364" y="84528"/>
                  </a:lnTo>
                  <a:lnTo>
                    <a:pt x="1238096" y="105928"/>
                  </a:lnTo>
                  <a:lnTo>
                    <a:pt x="1277461" y="129476"/>
                  </a:lnTo>
                  <a:lnTo>
                    <a:pt x="1315381" y="155093"/>
                  </a:lnTo>
                  <a:lnTo>
                    <a:pt x="1351777" y="182701"/>
                  </a:lnTo>
                  <a:lnTo>
                    <a:pt x="1386571" y="212223"/>
                  </a:lnTo>
                  <a:lnTo>
                    <a:pt x="1419686" y="243581"/>
                  </a:lnTo>
                  <a:lnTo>
                    <a:pt x="1451044" y="276696"/>
                  </a:lnTo>
                  <a:lnTo>
                    <a:pt x="1480566" y="311490"/>
                  </a:lnTo>
                  <a:lnTo>
                    <a:pt x="1508174" y="347886"/>
                  </a:lnTo>
                  <a:lnTo>
                    <a:pt x="1533791" y="385806"/>
                  </a:lnTo>
                  <a:lnTo>
                    <a:pt x="1557339" y="425171"/>
                  </a:lnTo>
                  <a:lnTo>
                    <a:pt x="1578739" y="465903"/>
                  </a:lnTo>
                  <a:lnTo>
                    <a:pt x="1597913" y="507925"/>
                  </a:lnTo>
                  <a:lnTo>
                    <a:pt x="1614784" y="551159"/>
                  </a:lnTo>
                  <a:lnTo>
                    <a:pt x="1629274" y="595526"/>
                  </a:lnTo>
                  <a:lnTo>
                    <a:pt x="1641303" y="640949"/>
                  </a:lnTo>
                  <a:lnTo>
                    <a:pt x="1650796" y="687349"/>
                  </a:lnTo>
                  <a:lnTo>
                    <a:pt x="1657673" y="734648"/>
                  </a:lnTo>
                  <a:lnTo>
                    <a:pt x="1661856" y="782769"/>
                  </a:lnTo>
                  <a:lnTo>
                    <a:pt x="1663268" y="831634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082915"/>
          </a:xfrm>
          <a:custGeom>
            <a:avLst/>
            <a:gdLst/>
            <a:ahLst/>
            <a:cxnLst/>
            <a:rect l="l" t="t" r="r" b="b"/>
            <a:pathLst>
              <a:path w="7920355" h="8082915">
                <a:moveTo>
                  <a:pt x="0" y="8082851"/>
                </a:moveTo>
                <a:lnTo>
                  <a:pt x="7919999" y="8082851"/>
                </a:lnTo>
                <a:lnTo>
                  <a:pt x="7919999" y="0"/>
                </a:lnTo>
                <a:lnTo>
                  <a:pt x="0" y="0"/>
                </a:lnTo>
                <a:lnTo>
                  <a:pt x="0" y="8082851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753666" y="811873"/>
            <a:ext cx="4382566" cy="6964489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0" y="8082851"/>
            <a:ext cx="7917408" cy="296914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815292" y="8179736"/>
            <a:ext cx="6401435" cy="2385695"/>
          </a:xfrm>
          <a:prstGeom prst="rect">
            <a:avLst/>
          </a:prstGeom>
        </p:spPr>
        <p:txBody>
          <a:bodyPr vert="horz" wrap="square" lIns="0" tIns="19050" rIns="0" bIns="0" rtlCol="0">
            <a:spAutoFit/>
          </a:bodyPr>
          <a:lstStyle/>
          <a:p>
            <a:pPr marL="12700" marR="48260">
              <a:lnSpc>
                <a:spcPts val="1550"/>
              </a:lnSpc>
              <a:spcBef>
                <a:spcPts val="150"/>
              </a:spcBef>
            </a:pP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whole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set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several 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independent hydraulic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closed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circuit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liquid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circulation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pumps, </a:t>
            </a:r>
            <a:r>
              <a:rPr sz="1300" spc="-4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pipelines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rotary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(hydraulic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drive),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while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number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independent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depends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on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number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modules.</a:t>
            </a:r>
            <a:endParaRPr sz="1300">
              <a:latin typeface="Lucida Sans Unicode"/>
              <a:cs typeface="Lucida Sans Unicode"/>
            </a:endParaRPr>
          </a:p>
          <a:p>
            <a:pPr marL="12700">
              <a:lnSpc>
                <a:spcPts val="1490"/>
              </a:lnSpc>
            </a:pP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pumps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each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 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create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pressure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supply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line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1300">
              <a:latin typeface="Lucida Sans Unicode"/>
              <a:cs typeface="Lucida Sans Unicode"/>
            </a:endParaRPr>
          </a:p>
          <a:p>
            <a:pPr marL="12700" marR="19050">
              <a:lnSpc>
                <a:spcPts val="1550"/>
              </a:lnSpc>
              <a:spcBef>
                <a:spcPts val="55"/>
              </a:spcBef>
            </a:pP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drive,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mechanically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connected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shaft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one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that </a:t>
            </a:r>
            <a:r>
              <a:rPr sz="1300" spc="-4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duces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specified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paramet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er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s.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rom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75" dirty="0">
                <a:solidFill>
                  <a:srgbClr val="FFFFFF"/>
                </a:solidFill>
                <a:latin typeface="Lucida Sans Unicode"/>
                <a:cs typeface="Lucida Sans Unicode"/>
              </a:rPr>
              <a:t>h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y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raulic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ot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300" spc="-114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,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1300">
              <a:latin typeface="Lucida Sans Unicode"/>
              <a:cs typeface="Lucida Sans Unicode"/>
            </a:endParaRPr>
          </a:p>
          <a:p>
            <a:pPr marL="12700">
              <a:lnSpc>
                <a:spcPts val="1490"/>
              </a:lnSpc>
            </a:pP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fluid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is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diverted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back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pump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via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another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pipeline.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endParaRPr sz="1300">
              <a:latin typeface="Lucida Sans Unicode"/>
              <a:cs typeface="Lucida Sans Unicode"/>
            </a:endParaRPr>
          </a:p>
          <a:p>
            <a:pPr marL="12700" marR="198755">
              <a:lnSpc>
                <a:spcPts val="1550"/>
              </a:lnSpc>
              <a:spcBef>
                <a:spcPts val="50"/>
              </a:spcBef>
            </a:pP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drive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shaft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electric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placed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housing,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forming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rotary 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or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drive.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rotor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blocks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generators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be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located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inside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foundation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platform </a:t>
            </a:r>
            <a:r>
              <a:rPr sz="13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or</a:t>
            </a:r>
            <a:r>
              <a:rPr sz="1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lower </a:t>
            </a:r>
            <a:r>
              <a:rPr sz="1300" spc="-39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part</a:t>
            </a:r>
            <a:r>
              <a:rPr sz="13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3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3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construction.</a:t>
            </a:r>
            <a:endParaRPr sz="130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5291950" y="6067145"/>
            <a:ext cx="1689100" cy="1689100"/>
            <a:chOff x="5291950" y="6067145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323077" y="6201092"/>
              <a:ext cx="1644751" cy="143021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5513006" y="7154697"/>
              <a:ext cx="1246466" cy="511492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6361264" y="6775018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5">
                  <a:moveTo>
                    <a:pt x="449605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6136233" y="6701231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5304650" y="6079845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192" y="831596"/>
                  </a:moveTo>
                  <a:lnTo>
                    <a:pt x="1661780" y="880457"/>
                  </a:lnTo>
                  <a:lnTo>
                    <a:pt x="1657597" y="928576"/>
                  </a:lnTo>
                  <a:lnTo>
                    <a:pt x="1650720" y="975872"/>
                  </a:lnTo>
                  <a:lnTo>
                    <a:pt x="1641229" y="1022270"/>
                  </a:lnTo>
                  <a:lnTo>
                    <a:pt x="1629200" y="1067690"/>
                  </a:lnTo>
                  <a:lnTo>
                    <a:pt x="1614711" y="1112054"/>
                  </a:lnTo>
                  <a:lnTo>
                    <a:pt x="1597841" y="1155285"/>
                  </a:lnTo>
                  <a:lnTo>
                    <a:pt x="1578668" y="1197304"/>
                  </a:lnTo>
                  <a:lnTo>
                    <a:pt x="1557269" y="1238035"/>
                  </a:lnTo>
                  <a:lnTo>
                    <a:pt x="1533723" y="1277397"/>
                  </a:lnTo>
                  <a:lnTo>
                    <a:pt x="1508108" y="1315314"/>
                  </a:lnTo>
                  <a:lnTo>
                    <a:pt x="1480501" y="1351708"/>
                  </a:lnTo>
                  <a:lnTo>
                    <a:pt x="1450980" y="1386501"/>
                  </a:lnTo>
                  <a:lnTo>
                    <a:pt x="1419625" y="1419613"/>
                  </a:lnTo>
                  <a:lnTo>
                    <a:pt x="1386511" y="1450969"/>
                  </a:lnTo>
                  <a:lnTo>
                    <a:pt x="1351718" y="1480489"/>
                  </a:lnTo>
                  <a:lnTo>
                    <a:pt x="1315324" y="1508096"/>
                  </a:lnTo>
                  <a:lnTo>
                    <a:pt x="1277407" y="1533711"/>
                  </a:lnTo>
                  <a:lnTo>
                    <a:pt x="1238043" y="1557257"/>
                  </a:lnTo>
                  <a:lnTo>
                    <a:pt x="1197313" y="1578656"/>
                  </a:lnTo>
                  <a:lnTo>
                    <a:pt x="1155292" y="1597829"/>
                  </a:lnTo>
                  <a:lnTo>
                    <a:pt x="1112061" y="1614699"/>
                  </a:lnTo>
                  <a:lnTo>
                    <a:pt x="1067695" y="1629187"/>
                  </a:lnTo>
                  <a:lnTo>
                    <a:pt x="1022274" y="1641216"/>
                  </a:lnTo>
                  <a:lnTo>
                    <a:pt x="975876" y="1650708"/>
                  </a:lnTo>
                  <a:lnTo>
                    <a:pt x="928578" y="1657584"/>
                  </a:lnTo>
                  <a:lnTo>
                    <a:pt x="880459" y="1661767"/>
                  </a:lnTo>
                  <a:lnTo>
                    <a:pt x="831596" y="1663179"/>
                  </a:lnTo>
                  <a:lnTo>
                    <a:pt x="782732" y="1661767"/>
                  </a:lnTo>
                  <a:lnTo>
                    <a:pt x="734613" y="1657584"/>
                  </a:lnTo>
                  <a:lnTo>
                    <a:pt x="687315" y="1650708"/>
                  </a:lnTo>
                  <a:lnTo>
                    <a:pt x="640917" y="1641216"/>
                  </a:lnTo>
                  <a:lnTo>
                    <a:pt x="595496" y="1629187"/>
                  </a:lnTo>
                  <a:lnTo>
                    <a:pt x="551130" y="1614699"/>
                  </a:lnTo>
                  <a:lnTo>
                    <a:pt x="507899" y="1597829"/>
                  </a:lnTo>
                  <a:lnTo>
                    <a:pt x="465878" y="1578656"/>
                  </a:lnTo>
                  <a:lnTo>
                    <a:pt x="425148" y="1557257"/>
                  </a:lnTo>
                  <a:lnTo>
                    <a:pt x="385784" y="1533711"/>
                  </a:lnTo>
                  <a:lnTo>
                    <a:pt x="347867" y="1508096"/>
                  </a:lnTo>
                  <a:lnTo>
                    <a:pt x="311473" y="1480489"/>
                  </a:lnTo>
                  <a:lnTo>
                    <a:pt x="276680" y="1450969"/>
                  </a:lnTo>
                  <a:lnTo>
                    <a:pt x="243566" y="1419613"/>
                  </a:lnTo>
                  <a:lnTo>
                    <a:pt x="212211" y="1386501"/>
                  </a:lnTo>
                  <a:lnTo>
                    <a:pt x="182690" y="1351708"/>
                  </a:lnTo>
                  <a:lnTo>
                    <a:pt x="155083" y="1315314"/>
                  </a:lnTo>
                  <a:lnTo>
                    <a:pt x="129468" y="1277397"/>
                  </a:lnTo>
                  <a:lnTo>
                    <a:pt x="105922" y="1238035"/>
                  </a:lnTo>
                  <a:lnTo>
                    <a:pt x="84523" y="1197304"/>
                  </a:lnTo>
                  <a:lnTo>
                    <a:pt x="65350" y="1155285"/>
                  </a:lnTo>
                  <a:lnTo>
                    <a:pt x="48480" y="1112054"/>
                  </a:lnTo>
                  <a:lnTo>
                    <a:pt x="33991" y="1067690"/>
                  </a:lnTo>
                  <a:lnTo>
                    <a:pt x="21962" y="1022270"/>
                  </a:lnTo>
                  <a:lnTo>
                    <a:pt x="12471" y="975872"/>
                  </a:lnTo>
                  <a:lnTo>
                    <a:pt x="5594" y="928576"/>
                  </a:lnTo>
                  <a:lnTo>
                    <a:pt x="1411" y="880457"/>
                  </a:lnTo>
                  <a:lnTo>
                    <a:pt x="0" y="831596"/>
                  </a:lnTo>
                  <a:lnTo>
                    <a:pt x="1411" y="782732"/>
                  </a:lnTo>
                  <a:lnTo>
                    <a:pt x="5594" y="734613"/>
                  </a:lnTo>
                  <a:lnTo>
                    <a:pt x="12471" y="687315"/>
                  </a:lnTo>
                  <a:lnTo>
                    <a:pt x="21962" y="640917"/>
                  </a:lnTo>
                  <a:lnTo>
                    <a:pt x="33991" y="595496"/>
                  </a:lnTo>
                  <a:lnTo>
                    <a:pt x="48480" y="551130"/>
                  </a:lnTo>
                  <a:lnTo>
                    <a:pt x="65350" y="507899"/>
                  </a:lnTo>
                  <a:lnTo>
                    <a:pt x="84523" y="465878"/>
                  </a:lnTo>
                  <a:lnTo>
                    <a:pt x="105922" y="425148"/>
                  </a:lnTo>
                  <a:lnTo>
                    <a:pt x="129468" y="385784"/>
                  </a:lnTo>
                  <a:lnTo>
                    <a:pt x="155083" y="347867"/>
                  </a:lnTo>
                  <a:lnTo>
                    <a:pt x="182690" y="311473"/>
                  </a:lnTo>
                  <a:lnTo>
                    <a:pt x="212211" y="276680"/>
                  </a:lnTo>
                  <a:lnTo>
                    <a:pt x="243566" y="243566"/>
                  </a:lnTo>
                  <a:lnTo>
                    <a:pt x="276680" y="212211"/>
                  </a:lnTo>
                  <a:lnTo>
                    <a:pt x="311473" y="182690"/>
                  </a:lnTo>
                  <a:lnTo>
                    <a:pt x="347867" y="155083"/>
                  </a:lnTo>
                  <a:lnTo>
                    <a:pt x="385784" y="129468"/>
                  </a:lnTo>
                  <a:lnTo>
                    <a:pt x="425148" y="105922"/>
                  </a:lnTo>
                  <a:lnTo>
                    <a:pt x="465878" y="84523"/>
                  </a:lnTo>
                  <a:lnTo>
                    <a:pt x="507899" y="65350"/>
                  </a:lnTo>
                  <a:lnTo>
                    <a:pt x="551130" y="48480"/>
                  </a:lnTo>
                  <a:lnTo>
                    <a:pt x="595496" y="33991"/>
                  </a:lnTo>
                  <a:lnTo>
                    <a:pt x="640917" y="21962"/>
                  </a:lnTo>
                  <a:lnTo>
                    <a:pt x="687315" y="12471"/>
                  </a:lnTo>
                  <a:lnTo>
                    <a:pt x="734613" y="5594"/>
                  </a:lnTo>
                  <a:lnTo>
                    <a:pt x="782732" y="1411"/>
                  </a:lnTo>
                  <a:lnTo>
                    <a:pt x="831596" y="0"/>
                  </a:lnTo>
                  <a:lnTo>
                    <a:pt x="880459" y="1411"/>
                  </a:lnTo>
                  <a:lnTo>
                    <a:pt x="928578" y="5594"/>
                  </a:lnTo>
                  <a:lnTo>
                    <a:pt x="975876" y="12471"/>
                  </a:lnTo>
                  <a:lnTo>
                    <a:pt x="1022274" y="21962"/>
                  </a:lnTo>
                  <a:lnTo>
                    <a:pt x="1067695" y="33991"/>
                  </a:lnTo>
                  <a:lnTo>
                    <a:pt x="1112061" y="48480"/>
                  </a:lnTo>
                  <a:lnTo>
                    <a:pt x="1155292" y="65350"/>
                  </a:lnTo>
                  <a:lnTo>
                    <a:pt x="1197313" y="84523"/>
                  </a:lnTo>
                  <a:lnTo>
                    <a:pt x="1238043" y="105922"/>
                  </a:lnTo>
                  <a:lnTo>
                    <a:pt x="1277407" y="129468"/>
                  </a:lnTo>
                  <a:lnTo>
                    <a:pt x="1315324" y="155083"/>
                  </a:lnTo>
                  <a:lnTo>
                    <a:pt x="1351718" y="182690"/>
                  </a:lnTo>
                  <a:lnTo>
                    <a:pt x="1386511" y="212211"/>
                  </a:lnTo>
                  <a:lnTo>
                    <a:pt x="1419625" y="243566"/>
                  </a:lnTo>
                  <a:lnTo>
                    <a:pt x="1450980" y="276680"/>
                  </a:lnTo>
                  <a:lnTo>
                    <a:pt x="1480501" y="311473"/>
                  </a:lnTo>
                  <a:lnTo>
                    <a:pt x="1508108" y="347867"/>
                  </a:lnTo>
                  <a:lnTo>
                    <a:pt x="1533723" y="385784"/>
                  </a:lnTo>
                  <a:lnTo>
                    <a:pt x="1557269" y="425148"/>
                  </a:lnTo>
                  <a:lnTo>
                    <a:pt x="1578668" y="465878"/>
                  </a:lnTo>
                  <a:lnTo>
                    <a:pt x="1597841" y="507899"/>
                  </a:lnTo>
                  <a:lnTo>
                    <a:pt x="1614711" y="551130"/>
                  </a:lnTo>
                  <a:lnTo>
                    <a:pt x="1629200" y="595496"/>
                  </a:lnTo>
                  <a:lnTo>
                    <a:pt x="1641229" y="640917"/>
                  </a:lnTo>
                  <a:lnTo>
                    <a:pt x="1650720" y="687315"/>
                  </a:lnTo>
                  <a:lnTo>
                    <a:pt x="1657597" y="734613"/>
                  </a:lnTo>
                  <a:lnTo>
                    <a:pt x="1661780" y="782732"/>
                  </a:lnTo>
                  <a:lnTo>
                    <a:pt x="1663192" y="831596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Footer Placeholder 11"/>
          <p:cNvSpPr>
            <a:spLocks noGrp="1"/>
          </p:cNvSpPr>
          <p:nvPr>
            <p:ph type="ftr" sz="quarter" idx="5"/>
          </p:nvPr>
        </p:nvSpPr>
        <p:spPr>
          <a:xfrm>
            <a:off x="2286000" y="269875"/>
            <a:ext cx="3733800" cy="738664"/>
          </a:xfrm>
        </p:spPr>
        <p:txBody>
          <a:bodyPr/>
          <a:lstStyle/>
          <a:p>
            <a:r>
              <a:rPr lang="en-US" sz="2400" b="1" dirty="0" smtClean="0">
                <a:solidFill>
                  <a:schemeClr val="bg1"/>
                </a:solidFill>
              </a:rPr>
              <a:t>www.incomesathi.com</a:t>
            </a:r>
            <a:endParaRPr lang="en-US" sz="24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279"/>
            <a:ext cx="7920355" cy="8085455"/>
          </a:xfrm>
          <a:custGeom>
            <a:avLst/>
            <a:gdLst/>
            <a:ahLst/>
            <a:cxnLst/>
            <a:rect l="l" t="t" r="r" b="b"/>
            <a:pathLst>
              <a:path w="7920355" h="8085455">
                <a:moveTo>
                  <a:pt x="0" y="8084985"/>
                </a:moveTo>
                <a:lnTo>
                  <a:pt x="7919999" y="8084985"/>
                </a:lnTo>
                <a:lnTo>
                  <a:pt x="7919999" y="0"/>
                </a:lnTo>
                <a:lnTo>
                  <a:pt x="0" y="0"/>
                </a:lnTo>
                <a:lnTo>
                  <a:pt x="0" y="8084985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475895" y="129260"/>
            <a:ext cx="6798245" cy="6798246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" y="8085264"/>
            <a:ext cx="7919821" cy="296673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71469" y="8182161"/>
            <a:ext cx="6405245" cy="10083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128270">
              <a:lnSpc>
                <a:spcPct val="103200"/>
              </a:lnSpc>
              <a:spcBef>
                <a:spcPts val="90"/>
              </a:spcBef>
            </a:pP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Considering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detail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part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located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module, 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it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assumed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it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possible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place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six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pumps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platform,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taking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into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account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combination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pipelines.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This</a:t>
            </a:r>
            <a:endParaRPr sz="1250">
              <a:latin typeface="Lucida Sans Unicode"/>
              <a:cs typeface="Lucida Sans Unicode"/>
            </a:endParaRPr>
          </a:p>
          <a:p>
            <a:pPr marL="12700" marR="5080">
              <a:lnSpc>
                <a:spcPct val="103200"/>
              </a:lnSpc>
            </a:pP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arrangement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(scheme)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equipment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be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justified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modeling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separate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module,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entire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plant.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806983" y="6206858"/>
            <a:ext cx="1689100" cy="1689100"/>
            <a:chOff x="806983" y="6206858"/>
            <a:chExt cx="1689100" cy="1689100"/>
          </a:xfrm>
        </p:grpSpPr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38111" y="6340792"/>
              <a:ext cx="1644798" cy="1430248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1876323" y="6914744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618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651279" y="6840944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819683" y="6219558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217" y="831608"/>
                  </a:moveTo>
                  <a:lnTo>
                    <a:pt x="1661805" y="880471"/>
                  </a:lnTo>
                  <a:lnTo>
                    <a:pt x="1657622" y="928591"/>
                  </a:lnTo>
                  <a:lnTo>
                    <a:pt x="1650745" y="975889"/>
                  </a:lnTo>
                  <a:lnTo>
                    <a:pt x="1641253" y="1022287"/>
                  </a:lnTo>
                  <a:lnTo>
                    <a:pt x="1629224" y="1067708"/>
                  </a:lnTo>
                  <a:lnTo>
                    <a:pt x="1614735" y="1112073"/>
                  </a:lnTo>
                  <a:lnTo>
                    <a:pt x="1597865" y="1155305"/>
                  </a:lnTo>
                  <a:lnTo>
                    <a:pt x="1578691" y="1197325"/>
                  </a:lnTo>
                  <a:lnTo>
                    <a:pt x="1557292" y="1238056"/>
                  </a:lnTo>
                  <a:lnTo>
                    <a:pt x="1533745" y="1277419"/>
                  </a:lnTo>
                  <a:lnTo>
                    <a:pt x="1508129" y="1315337"/>
                  </a:lnTo>
                  <a:lnTo>
                    <a:pt x="1480521" y="1351731"/>
                  </a:lnTo>
                  <a:lnTo>
                    <a:pt x="1451000" y="1386524"/>
                  </a:lnTo>
                  <a:lnTo>
                    <a:pt x="1419644" y="1419637"/>
                  </a:lnTo>
                  <a:lnTo>
                    <a:pt x="1386530" y="1450993"/>
                  </a:lnTo>
                  <a:lnTo>
                    <a:pt x="1351736" y="1480513"/>
                  </a:lnTo>
                  <a:lnTo>
                    <a:pt x="1315341" y="1508120"/>
                  </a:lnTo>
                  <a:lnTo>
                    <a:pt x="1277423" y="1533736"/>
                  </a:lnTo>
                  <a:lnTo>
                    <a:pt x="1238059" y="1557282"/>
                  </a:lnTo>
                  <a:lnTo>
                    <a:pt x="1197328" y="1578681"/>
                  </a:lnTo>
                  <a:lnTo>
                    <a:pt x="1155307" y="1597854"/>
                  </a:lnTo>
                  <a:lnTo>
                    <a:pt x="1112075" y="1614724"/>
                  </a:lnTo>
                  <a:lnTo>
                    <a:pt x="1067709" y="1629212"/>
                  </a:lnTo>
                  <a:lnTo>
                    <a:pt x="1022288" y="1641241"/>
                  </a:lnTo>
                  <a:lnTo>
                    <a:pt x="975889" y="1650733"/>
                  </a:lnTo>
                  <a:lnTo>
                    <a:pt x="928591" y="1657610"/>
                  </a:lnTo>
                  <a:lnTo>
                    <a:pt x="880471" y="1661793"/>
                  </a:lnTo>
                  <a:lnTo>
                    <a:pt x="831608" y="1663204"/>
                  </a:lnTo>
                  <a:lnTo>
                    <a:pt x="782744" y="1661793"/>
                  </a:lnTo>
                  <a:lnTo>
                    <a:pt x="734623" y="1657610"/>
                  </a:lnTo>
                  <a:lnTo>
                    <a:pt x="687324" y="1650733"/>
                  </a:lnTo>
                  <a:lnTo>
                    <a:pt x="640925" y="1641241"/>
                  </a:lnTo>
                  <a:lnTo>
                    <a:pt x="595503" y="1629212"/>
                  </a:lnTo>
                  <a:lnTo>
                    <a:pt x="551137" y="1614724"/>
                  </a:lnTo>
                  <a:lnTo>
                    <a:pt x="507904" y="1597854"/>
                  </a:lnTo>
                  <a:lnTo>
                    <a:pt x="465883" y="1578681"/>
                  </a:lnTo>
                  <a:lnTo>
                    <a:pt x="425152" y="1557282"/>
                  </a:lnTo>
                  <a:lnTo>
                    <a:pt x="385788" y="1533736"/>
                  </a:lnTo>
                  <a:lnTo>
                    <a:pt x="347870" y="1508120"/>
                  </a:lnTo>
                  <a:lnTo>
                    <a:pt x="311475" y="1480513"/>
                  </a:lnTo>
                  <a:lnTo>
                    <a:pt x="276682" y="1450993"/>
                  </a:lnTo>
                  <a:lnTo>
                    <a:pt x="243568" y="1419637"/>
                  </a:lnTo>
                  <a:lnTo>
                    <a:pt x="212212" y="1386524"/>
                  </a:lnTo>
                  <a:lnTo>
                    <a:pt x="182691" y="1351731"/>
                  </a:lnTo>
                  <a:lnTo>
                    <a:pt x="155084" y="1315337"/>
                  </a:lnTo>
                  <a:lnTo>
                    <a:pt x="129468" y="1277419"/>
                  </a:lnTo>
                  <a:lnTo>
                    <a:pt x="105922" y="1238056"/>
                  </a:lnTo>
                  <a:lnTo>
                    <a:pt x="84523" y="1197325"/>
                  </a:lnTo>
                  <a:lnTo>
                    <a:pt x="65350" y="1155305"/>
                  </a:lnTo>
                  <a:lnTo>
                    <a:pt x="48480" y="1112073"/>
                  </a:lnTo>
                  <a:lnTo>
                    <a:pt x="33991" y="1067708"/>
                  </a:lnTo>
                  <a:lnTo>
                    <a:pt x="21962" y="1022287"/>
                  </a:lnTo>
                  <a:lnTo>
                    <a:pt x="12471" y="975889"/>
                  </a:lnTo>
                  <a:lnTo>
                    <a:pt x="5594" y="928591"/>
                  </a:lnTo>
                  <a:lnTo>
                    <a:pt x="1411" y="880471"/>
                  </a:lnTo>
                  <a:lnTo>
                    <a:pt x="0" y="831608"/>
                  </a:lnTo>
                  <a:lnTo>
                    <a:pt x="1411" y="782744"/>
                  </a:lnTo>
                  <a:lnTo>
                    <a:pt x="5594" y="734623"/>
                  </a:lnTo>
                  <a:lnTo>
                    <a:pt x="12471" y="687324"/>
                  </a:lnTo>
                  <a:lnTo>
                    <a:pt x="21962" y="640925"/>
                  </a:lnTo>
                  <a:lnTo>
                    <a:pt x="33991" y="595503"/>
                  </a:lnTo>
                  <a:lnTo>
                    <a:pt x="48480" y="551137"/>
                  </a:lnTo>
                  <a:lnTo>
                    <a:pt x="65350" y="507904"/>
                  </a:lnTo>
                  <a:lnTo>
                    <a:pt x="84523" y="465883"/>
                  </a:lnTo>
                  <a:lnTo>
                    <a:pt x="105922" y="425152"/>
                  </a:lnTo>
                  <a:lnTo>
                    <a:pt x="129468" y="385788"/>
                  </a:lnTo>
                  <a:lnTo>
                    <a:pt x="155084" y="347870"/>
                  </a:lnTo>
                  <a:lnTo>
                    <a:pt x="182691" y="311475"/>
                  </a:lnTo>
                  <a:lnTo>
                    <a:pt x="212212" y="276682"/>
                  </a:lnTo>
                  <a:lnTo>
                    <a:pt x="243568" y="243568"/>
                  </a:lnTo>
                  <a:lnTo>
                    <a:pt x="276682" y="212212"/>
                  </a:lnTo>
                  <a:lnTo>
                    <a:pt x="311475" y="182691"/>
                  </a:lnTo>
                  <a:lnTo>
                    <a:pt x="347870" y="155084"/>
                  </a:lnTo>
                  <a:lnTo>
                    <a:pt x="385788" y="129468"/>
                  </a:lnTo>
                  <a:lnTo>
                    <a:pt x="425152" y="105922"/>
                  </a:lnTo>
                  <a:lnTo>
                    <a:pt x="465883" y="84523"/>
                  </a:lnTo>
                  <a:lnTo>
                    <a:pt x="507904" y="65350"/>
                  </a:lnTo>
                  <a:lnTo>
                    <a:pt x="551137" y="48480"/>
                  </a:lnTo>
                  <a:lnTo>
                    <a:pt x="595503" y="33991"/>
                  </a:lnTo>
                  <a:lnTo>
                    <a:pt x="640925" y="21962"/>
                  </a:lnTo>
                  <a:lnTo>
                    <a:pt x="687324" y="12471"/>
                  </a:lnTo>
                  <a:lnTo>
                    <a:pt x="734623" y="5594"/>
                  </a:lnTo>
                  <a:lnTo>
                    <a:pt x="782744" y="1411"/>
                  </a:lnTo>
                  <a:lnTo>
                    <a:pt x="831608" y="0"/>
                  </a:lnTo>
                  <a:lnTo>
                    <a:pt x="880471" y="1411"/>
                  </a:lnTo>
                  <a:lnTo>
                    <a:pt x="928591" y="5594"/>
                  </a:lnTo>
                  <a:lnTo>
                    <a:pt x="975889" y="12471"/>
                  </a:lnTo>
                  <a:lnTo>
                    <a:pt x="1022288" y="21962"/>
                  </a:lnTo>
                  <a:lnTo>
                    <a:pt x="1067709" y="33991"/>
                  </a:lnTo>
                  <a:lnTo>
                    <a:pt x="1112075" y="48480"/>
                  </a:lnTo>
                  <a:lnTo>
                    <a:pt x="1155307" y="65350"/>
                  </a:lnTo>
                  <a:lnTo>
                    <a:pt x="1197328" y="84523"/>
                  </a:lnTo>
                  <a:lnTo>
                    <a:pt x="1238059" y="105922"/>
                  </a:lnTo>
                  <a:lnTo>
                    <a:pt x="1277423" y="129468"/>
                  </a:lnTo>
                  <a:lnTo>
                    <a:pt x="1315341" y="155084"/>
                  </a:lnTo>
                  <a:lnTo>
                    <a:pt x="1351736" y="182691"/>
                  </a:lnTo>
                  <a:lnTo>
                    <a:pt x="1386530" y="212212"/>
                  </a:lnTo>
                  <a:lnTo>
                    <a:pt x="1419644" y="243568"/>
                  </a:lnTo>
                  <a:lnTo>
                    <a:pt x="1451000" y="276682"/>
                  </a:lnTo>
                  <a:lnTo>
                    <a:pt x="1480521" y="311475"/>
                  </a:lnTo>
                  <a:lnTo>
                    <a:pt x="1508129" y="347870"/>
                  </a:lnTo>
                  <a:lnTo>
                    <a:pt x="1533745" y="385788"/>
                  </a:lnTo>
                  <a:lnTo>
                    <a:pt x="1557292" y="425152"/>
                  </a:lnTo>
                  <a:lnTo>
                    <a:pt x="1578691" y="465883"/>
                  </a:lnTo>
                  <a:lnTo>
                    <a:pt x="1597865" y="507904"/>
                  </a:lnTo>
                  <a:lnTo>
                    <a:pt x="1614735" y="551137"/>
                  </a:lnTo>
                  <a:lnTo>
                    <a:pt x="1629224" y="595503"/>
                  </a:lnTo>
                  <a:lnTo>
                    <a:pt x="1641253" y="640925"/>
                  </a:lnTo>
                  <a:lnTo>
                    <a:pt x="1650745" y="687324"/>
                  </a:lnTo>
                  <a:lnTo>
                    <a:pt x="1657622" y="734623"/>
                  </a:lnTo>
                  <a:lnTo>
                    <a:pt x="1661805" y="782744"/>
                  </a:lnTo>
                  <a:lnTo>
                    <a:pt x="1663217" y="831608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920355" cy="11052175"/>
            <a:chOff x="0" y="0"/>
            <a:chExt cx="7920355" cy="11052175"/>
          </a:xfrm>
        </p:grpSpPr>
        <p:sp>
          <p:nvSpPr>
            <p:cNvPr id="3" name="object 3"/>
            <p:cNvSpPr/>
            <p:nvPr/>
          </p:nvSpPr>
          <p:spPr>
            <a:xfrm>
              <a:off x="1778" y="6783425"/>
              <a:ext cx="7914640" cy="4098925"/>
            </a:xfrm>
            <a:custGeom>
              <a:avLst/>
              <a:gdLst/>
              <a:ahLst/>
              <a:cxnLst/>
              <a:rect l="l" t="t" r="r" b="b"/>
              <a:pathLst>
                <a:path w="7914640" h="4098925">
                  <a:moveTo>
                    <a:pt x="7914576" y="0"/>
                  </a:moveTo>
                  <a:lnTo>
                    <a:pt x="0" y="0"/>
                  </a:lnTo>
                  <a:lnTo>
                    <a:pt x="0" y="4098632"/>
                  </a:lnTo>
                  <a:lnTo>
                    <a:pt x="7914576" y="4098632"/>
                  </a:lnTo>
                  <a:lnTo>
                    <a:pt x="7914576" y="0"/>
                  </a:lnTo>
                  <a:close/>
                </a:path>
              </a:pathLst>
            </a:custGeom>
            <a:solidFill>
              <a:srgbClr val="111429"/>
            </a:solidFill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232" y="5234051"/>
              <a:ext cx="7887766" cy="2825178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440" y="5230495"/>
              <a:ext cx="7918546" cy="5821502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4576394" y="9202801"/>
              <a:ext cx="321945" cy="495300"/>
            </a:xfrm>
            <a:custGeom>
              <a:avLst/>
              <a:gdLst/>
              <a:ahLst/>
              <a:cxnLst/>
              <a:rect l="l" t="t" r="r" b="b"/>
              <a:pathLst>
                <a:path w="321945" h="495300">
                  <a:moveTo>
                    <a:pt x="311061" y="0"/>
                  </a:moveTo>
                  <a:lnTo>
                    <a:pt x="107607" y="0"/>
                  </a:lnTo>
                  <a:lnTo>
                    <a:pt x="105105" y="0"/>
                  </a:lnTo>
                  <a:lnTo>
                    <a:pt x="102870" y="1549"/>
                  </a:lnTo>
                  <a:lnTo>
                    <a:pt x="0" y="278853"/>
                  </a:lnTo>
                  <a:lnTo>
                    <a:pt x="2882" y="283006"/>
                  </a:lnTo>
                  <a:lnTo>
                    <a:pt x="107784" y="283006"/>
                  </a:lnTo>
                  <a:lnTo>
                    <a:pt x="110680" y="287401"/>
                  </a:lnTo>
                  <a:lnTo>
                    <a:pt x="23431" y="489648"/>
                  </a:lnTo>
                  <a:lnTo>
                    <a:pt x="31432" y="494842"/>
                  </a:lnTo>
                  <a:lnTo>
                    <a:pt x="321411" y="179654"/>
                  </a:lnTo>
                  <a:lnTo>
                    <a:pt x="318693" y="173456"/>
                  </a:lnTo>
                  <a:lnTo>
                    <a:pt x="197104" y="173456"/>
                  </a:lnTo>
                  <a:lnTo>
                    <a:pt x="194284" y="167868"/>
                  </a:lnTo>
                  <a:lnTo>
                    <a:pt x="313867" y="5575"/>
                  </a:lnTo>
                  <a:lnTo>
                    <a:pt x="311061" y="0"/>
                  </a:lnTo>
                  <a:close/>
                </a:path>
              </a:pathLst>
            </a:custGeom>
            <a:solidFill>
              <a:srgbClr val="ECC451"/>
            </a:solidFill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7" name="object 7"/>
            <p:cNvSpPr/>
            <p:nvPr/>
          </p:nvSpPr>
          <p:spPr>
            <a:xfrm>
              <a:off x="3025394" y="9481198"/>
              <a:ext cx="1501140" cy="0"/>
            </a:xfrm>
            <a:custGeom>
              <a:avLst/>
              <a:gdLst/>
              <a:ahLst/>
              <a:cxnLst/>
              <a:rect l="l" t="t" r="r" b="b"/>
              <a:pathLst>
                <a:path w="1501139">
                  <a:moveTo>
                    <a:pt x="0" y="0"/>
                  </a:moveTo>
                  <a:lnTo>
                    <a:pt x="1500530" y="0"/>
                  </a:lnTo>
                </a:path>
              </a:pathLst>
            </a:custGeom>
            <a:ln w="25400">
              <a:solidFill>
                <a:srgbClr val="ECC451"/>
              </a:solidFill>
            </a:ln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8" name="object 8"/>
            <p:cNvSpPr/>
            <p:nvPr/>
          </p:nvSpPr>
          <p:spPr>
            <a:xfrm>
              <a:off x="1525142" y="7516126"/>
              <a:ext cx="2072639" cy="2072639"/>
            </a:xfrm>
            <a:custGeom>
              <a:avLst/>
              <a:gdLst/>
              <a:ahLst/>
              <a:cxnLst/>
              <a:rect l="l" t="t" r="r" b="b"/>
              <a:pathLst>
                <a:path w="2072639" h="2072640">
                  <a:moveTo>
                    <a:pt x="2072157" y="1036078"/>
                  </a:moveTo>
                  <a:lnTo>
                    <a:pt x="2071029" y="987305"/>
                  </a:lnTo>
                  <a:lnTo>
                    <a:pt x="2067679" y="939113"/>
                  </a:lnTo>
                  <a:lnTo>
                    <a:pt x="2062157" y="891550"/>
                  </a:lnTo>
                  <a:lnTo>
                    <a:pt x="2054512" y="844668"/>
                  </a:lnTo>
                  <a:lnTo>
                    <a:pt x="2044793" y="798515"/>
                  </a:lnTo>
                  <a:lnTo>
                    <a:pt x="2033052" y="753141"/>
                  </a:lnTo>
                  <a:lnTo>
                    <a:pt x="2019337" y="708597"/>
                  </a:lnTo>
                  <a:lnTo>
                    <a:pt x="2003698" y="664932"/>
                  </a:lnTo>
                  <a:lnTo>
                    <a:pt x="1986186" y="622195"/>
                  </a:lnTo>
                  <a:lnTo>
                    <a:pt x="1966849" y="580437"/>
                  </a:lnTo>
                  <a:lnTo>
                    <a:pt x="1945737" y="539707"/>
                  </a:lnTo>
                  <a:lnTo>
                    <a:pt x="1922901" y="500055"/>
                  </a:lnTo>
                  <a:lnTo>
                    <a:pt x="1898390" y="461530"/>
                  </a:lnTo>
                  <a:lnTo>
                    <a:pt x="1872254" y="424183"/>
                  </a:lnTo>
                  <a:lnTo>
                    <a:pt x="1844542" y="388064"/>
                  </a:lnTo>
                  <a:lnTo>
                    <a:pt x="1815305" y="353221"/>
                  </a:lnTo>
                  <a:lnTo>
                    <a:pt x="1784591" y="319705"/>
                  </a:lnTo>
                  <a:lnTo>
                    <a:pt x="1752452" y="287565"/>
                  </a:lnTo>
                  <a:lnTo>
                    <a:pt x="1718936" y="256852"/>
                  </a:lnTo>
                  <a:lnTo>
                    <a:pt x="1684093" y="227614"/>
                  </a:lnTo>
                  <a:lnTo>
                    <a:pt x="1647973" y="199902"/>
                  </a:lnTo>
                  <a:lnTo>
                    <a:pt x="1610626" y="173766"/>
                  </a:lnTo>
                  <a:lnTo>
                    <a:pt x="1572102" y="149255"/>
                  </a:lnTo>
                  <a:lnTo>
                    <a:pt x="1532450" y="126419"/>
                  </a:lnTo>
                  <a:lnTo>
                    <a:pt x="1491720" y="105308"/>
                  </a:lnTo>
                  <a:lnTo>
                    <a:pt x="1449961" y="85971"/>
                  </a:lnTo>
                  <a:lnTo>
                    <a:pt x="1407225" y="68458"/>
                  </a:lnTo>
                  <a:lnTo>
                    <a:pt x="1363559" y="52819"/>
                  </a:lnTo>
                  <a:lnTo>
                    <a:pt x="1319015" y="39104"/>
                  </a:lnTo>
                  <a:lnTo>
                    <a:pt x="1273642" y="27363"/>
                  </a:lnTo>
                  <a:lnTo>
                    <a:pt x="1227489" y="17645"/>
                  </a:lnTo>
                  <a:lnTo>
                    <a:pt x="1180606" y="10000"/>
                  </a:lnTo>
                  <a:lnTo>
                    <a:pt x="1133044" y="4477"/>
                  </a:lnTo>
                  <a:lnTo>
                    <a:pt x="1084851" y="1127"/>
                  </a:lnTo>
                  <a:lnTo>
                    <a:pt x="1036078" y="0"/>
                  </a:lnTo>
                  <a:lnTo>
                    <a:pt x="987305" y="1127"/>
                  </a:lnTo>
                  <a:lnTo>
                    <a:pt x="939113" y="4477"/>
                  </a:lnTo>
                  <a:lnTo>
                    <a:pt x="891550" y="10000"/>
                  </a:lnTo>
                  <a:lnTo>
                    <a:pt x="844668" y="17645"/>
                  </a:lnTo>
                  <a:lnTo>
                    <a:pt x="798515" y="27363"/>
                  </a:lnTo>
                  <a:lnTo>
                    <a:pt x="753141" y="39104"/>
                  </a:lnTo>
                  <a:lnTo>
                    <a:pt x="708597" y="52819"/>
                  </a:lnTo>
                  <a:lnTo>
                    <a:pt x="664932" y="68458"/>
                  </a:lnTo>
                  <a:lnTo>
                    <a:pt x="622195" y="85971"/>
                  </a:lnTo>
                  <a:lnTo>
                    <a:pt x="580437" y="105308"/>
                  </a:lnTo>
                  <a:lnTo>
                    <a:pt x="539707" y="126419"/>
                  </a:lnTo>
                  <a:lnTo>
                    <a:pt x="500055" y="149255"/>
                  </a:lnTo>
                  <a:lnTo>
                    <a:pt x="461530" y="173766"/>
                  </a:lnTo>
                  <a:lnTo>
                    <a:pt x="424183" y="199902"/>
                  </a:lnTo>
                  <a:lnTo>
                    <a:pt x="388064" y="227614"/>
                  </a:lnTo>
                  <a:lnTo>
                    <a:pt x="353221" y="256852"/>
                  </a:lnTo>
                  <a:lnTo>
                    <a:pt x="319705" y="287565"/>
                  </a:lnTo>
                  <a:lnTo>
                    <a:pt x="287565" y="319705"/>
                  </a:lnTo>
                  <a:lnTo>
                    <a:pt x="256852" y="353221"/>
                  </a:lnTo>
                  <a:lnTo>
                    <a:pt x="227614" y="388064"/>
                  </a:lnTo>
                  <a:lnTo>
                    <a:pt x="199902" y="424183"/>
                  </a:lnTo>
                  <a:lnTo>
                    <a:pt x="173766" y="461530"/>
                  </a:lnTo>
                  <a:lnTo>
                    <a:pt x="149255" y="500055"/>
                  </a:lnTo>
                  <a:lnTo>
                    <a:pt x="126419" y="539707"/>
                  </a:lnTo>
                  <a:lnTo>
                    <a:pt x="105308" y="580437"/>
                  </a:lnTo>
                  <a:lnTo>
                    <a:pt x="85971" y="622195"/>
                  </a:lnTo>
                  <a:lnTo>
                    <a:pt x="68458" y="664932"/>
                  </a:lnTo>
                  <a:lnTo>
                    <a:pt x="52819" y="708597"/>
                  </a:lnTo>
                  <a:lnTo>
                    <a:pt x="39104" y="753141"/>
                  </a:lnTo>
                  <a:lnTo>
                    <a:pt x="27363" y="798515"/>
                  </a:lnTo>
                  <a:lnTo>
                    <a:pt x="17645" y="844668"/>
                  </a:lnTo>
                  <a:lnTo>
                    <a:pt x="10000" y="891550"/>
                  </a:lnTo>
                  <a:lnTo>
                    <a:pt x="4477" y="939113"/>
                  </a:lnTo>
                  <a:lnTo>
                    <a:pt x="1127" y="987305"/>
                  </a:lnTo>
                  <a:lnTo>
                    <a:pt x="0" y="1036078"/>
                  </a:lnTo>
                  <a:lnTo>
                    <a:pt x="1127" y="1084851"/>
                  </a:lnTo>
                  <a:lnTo>
                    <a:pt x="4477" y="1133044"/>
                  </a:lnTo>
                  <a:lnTo>
                    <a:pt x="10000" y="1180606"/>
                  </a:lnTo>
                  <a:lnTo>
                    <a:pt x="17645" y="1227489"/>
                  </a:lnTo>
                  <a:lnTo>
                    <a:pt x="27363" y="1273642"/>
                  </a:lnTo>
                  <a:lnTo>
                    <a:pt x="39104" y="1319015"/>
                  </a:lnTo>
                  <a:lnTo>
                    <a:pt x="52819" y="1363559"/>
                  </a:lnTo>
                  <a:lnTo>
                    <a:pt x="68458" y="1407225"/>
                  </a:lnTo>
                  <a:lnTo>
                    <a:pt x="85971" y="1449961"/>
                  </a:lnTo>
                  <a:lnTo>
                    <a:pt x="105308" y="1491720"/>
                  </a:lnTo>
                  <a:lnTo>
                    <a:pt x="126419" y="1532450"/>
                  </a:lnTo>
                  <a:lnTo>
                    <a:pt x="149255" y="1572102"/>
                  </a:lnTo>
                  <a:lnTo>
                    <a:pt x="173766" y="1610626"/>
                  </a:lnTo>
                  <a:lnTo>
                    <a:pt x="199902" y="1647973"/>
                  </a:lnTo>
                  <a:lnTo>
                    <a:pt x="227614" y="1684093"/>
                  </a:lnTo>
                  <a:lnTo>
                    <a:pt x="256852" y="1718936"/>
                  </a:lnTo>
                  <a:lnTo>
                    <a:pt x="287565" y="1752452"/>
                  </a:lnTo>
                  <a:lnTo>
                    <a:pt x="319705" y="1784591"/>
                  </a:lnTo>
                  <a:lnTo>
                    <a:pt x="353221" y="1815305"/>
                  </a:lnTo>
                  <a:lnTo>
                    <a:pt x="388064" y="1844542"/>
                  </a:lnTo>
                  <a:lnTo>
                    <a:pt x="424183" y="1872254"/>
                  </a:lnTo>
                  <a:lnTo>
                    <a:pt x="461530" y="1898390"/>
                  </a:lnTo>
                  <a:lnTo>
                    <a:pt x="500055" y="1922901"/>
                  </a:lnTo>
                  <a:lnTo>
                    <a:pt x="539707" y="1945737"/>
                  </a:lnTo>
                  <a:lnTo>
                    <a:pt x="580437" y="1966849"/>
                  </a:lnTo>
                  <a:lnTo>
                    <a:pt x="622195" y="1986186"/>
                  </a:lnTo>
                  <a:lnTo>
                    <a:pt x="664932" y="2003698"/>
                  </a:lnTo>
                  <a:lnTo>
                    <a:pt x="708597" y="2019337"/>
                  </a:lnTo>
                  <a:lnTo>
                    <a:pt x="753141" y="2033052"/>
                  </a:lnTo>
                  <a:lnTo>
                    <a:pt x="798515" y="2044793"/>
                  </a:lnTo>
                  <a:lnTo>
                    <a:pt x="844668" y="2054512"/>
                  </a:lnTo>
                  <a:lnTo>
                    <a:pt x="891550" y="2062157"/>
                  </a:lnTo>
                  <a:lnTo>
                    <a:pt x="939113" y="2067679"/>
                  </a:lnTo>
                  <a:lnTo>
                    <a:pt x="987305" y="2071029"/>
                  </a:lnTo>
                  <a:lnTo>
                    <a:pt x="1036078" y="2072157"/>
                  </a:lnTo>
                  <a:lnTo>
                    <a:pt x="1084851" y="2071029"/>
                  </a:lnTo>
                  <a:lnTo>
                    <a:pt x="1133044" y="2067679"/>
                  </a:lnTo>
                  <a:lnTo>
                    <a:pt x="1180606" y="2062157"/>
                  </a:lnTo>
                  <a:lnTo>
                    <a:pt x="1227489" y="2054512"/>
                  </a:lnTo>
                  <a:lnTo>
                    <a:pt x="1273642" y="2044793"/>
                  </a:lnTo>
                  <a:lnTo>
                    <a:pt x="1319015" y="2033052"/>
                  </a:lnTo>
                  <a:lnTo>
                    <a:pt x="1363559" y="2019337"/>
                  </a:lnTo>
                  <a:lnTo>
                    <a:pt x="1407225" y="2003698"/>
                  </a:lnTo>
                  <a:lnTo>
                    <a:pt x="1449961" y="1986186"/>
                  </a:lnTo>
                  <a:lnTo>
                    <a:pt x="1491720" y="1966849"/>
                  </a:lnTo>
                  <a:lnTo>
                    <a:pt x="1532450" y="1945737"/>
                  </a:lnTo>
                  <a:lnTo>
                    <a:pt x="1572102" y="1922901"/>
                  </a:lnTo>
                  <a:lnTo>
                    <a:pt x="1610626" y="1898390"/>
                  </a:lnTo>
                  <a:lnTo>
                    <a:pt x="1647973" y="1872254"/>
                  </a:lnTo>
                  <a:lnTo>
                    <a:pt x="1684093" y="1844542"/>
                  </a:lnTo>
                  <a:lnTo>
                    <a:pt x="1718936" y="1815305"/>
                  </a:lnTo>
                  <a:lnTo>
                    <a:pt x="1752452" y="1784591"/>
                  </a:lnTo>
                  <a:lnTo>
                    <a:pt x="1784591" y="1752452"/>
                  </a:lnTo>
                  <a:lnTo>
                    <a:pt x="1815305" y="1718936"/>
                  </a:lnTo>
                  <a:lnTo>
                    <a:pt x="1844542" y="1684093"/>
                  </a:lnTo>
                  <a:lnTo>
                    <a:pt x="1872254" y="1647973"/>
                  </a:lnTo>
                  <a:lnTo>
                    <a:pt x="1898390" y="1610626"/>
                  </a:lnTo>
                  <a:lnTo>
                    <a:pt x="1922901" y="1572102"/>
                  </a:lnTo>
                  <a:lnTo>
                    <a:pt x="1945737" y="1532450"/>
                  </a:lnTo>
                  <a:lnTo>
                    <a:pt x="1966849" y="1491720"/>
                  </a:lnTo>
                  <a:lnTo>
                    <a:pt x="1986186" y="1449961"/>
                  </a:lnTo>
                  <a:lnTo>
                    <a:pt x="2003698" y="1407225"/>
                  </a:lnTo>
                  <a:lnTo>
                    <a:pt x="2019337" y="1363559"/>
                  </a:lnTo>
                  <a:lnTo>
                    <a:pt x="2033052" y="1319015"/>
                  </a:lnTo>
                  <a:lnTo>
                    <a:pt x="2044793" y="1273642"/>
                  </a:lnTo>
                  <a:lnTo>
                    <a:pt x="2054512" y="1227489"/>
                  </a:lnTo>
                  <a:lnTo>
                    <a:pt x="2062157" y="1180606"/>
                  </a:lnTo>
                  <a:lnTo>
                    <a:pt x="2067679" y="1133044"/>
                  </a:lnTo>
                  <a:lnTo>
                    <a:pt x="2071029" y="1084851"/>
                  </a:lnTo>
                  <a:lnTo>
                    <a:pt x="2072157" y="1036078"/>
                  </a:lnTo>
                  <a:close/>
                </a:path>
              </a:pathLst>
            </a:custGeom>
            <a:ln w="88900">
              <a:solidFill>
                <a:srgbClr val="ECC451"/>
              </a:solidFill>
            </a:ln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9" name="object 9"/>
            <p:cNvSpPr/>
            <p:nvPr/>
          </p:nvSpPr>
          <p:spPr>
            <a:xfrm>
              <a:off x="1525142" y="7516126"/>
              <a:ext cx="2072639" cy="2072639"/>
            </a:xfrm>
            <a:custGeom>
              <a:avLst/>
              <a:gdLst/>
              <a:ahLst/>
              <a:cxnLst/>
              <a:rect l="l" t="t" r="r" b="b"/>
              <a:pathLst>
                <a:path w="2072639" h="2072640">
                  <a:moveTo>
                    <a:pt x="1036078" y="0"/>
                  </a:moveTo>
                  <a:lnTo>
                    <a:pt x="987305" y="1127"/>
                  </a:lnTo>
                  <a:lnTo>
                    <a:pt x="939113" y="4477"/>
                  </a:lnTo>
                  <a:lnTo>
                    <a:pt x="891550" y="10000"/>
                  </a:lnTo>
                  <a:lnTo>
                    <a:pt x="844668" y="17645"/>
                  </a:lnTo>
                  <a:lnTo>
                    <a:pt x="798515" y="27363"/>
                  </a:lnTo>
                  <a:lnTo>
                    <a:pt x="753141" y="39104"/>
                  </a:lnTo>
                  <a:lnTo>
                    <a:pt x="708597" y="52819"/>
                  </a:lnTo>
                  <a:lnTo>
                    <a:pt x="664932" y="68458"/>
                  </a:lnTo>
                  <a:lnTo>
                    <a:pt x="622195" y="85971"/>
                  </a:lnTo>
                  <a:lnTo>
                    <a:pt x="580437" y="105308"/>
                  </a:lnTo>
                  <a:lnTo>
                    <a:pt x="539707" y="126419"/>
                  </a:lnTo>
                  <a:lnTo>
                    <a:pt x="500055" y="149255"/>
                  </a:lnTo>
                  <a:lnTo>
                    <a:pt x="461530" y="173766"/>
                  </a:lnTo>
                  <a:lnTo>
                    <a:pt x="424183" y="199902"/>
                  </a:lnTo>
                  <a:lnTo>
                    <a:pt x="388064" y="227614"/>
                  </a:lnTo>
                  <a:lnTo>
                    <a:pt x="353221" y="256852"/>
                  </a:lnTo>
                  <a:lnTo>
                    <a:pt x="319705" y="287565"/>
                  </a:lnTo>
                  <a:lnTo>
                    <a:pt x="287565" y="319705"/>
                  </a:lnTo>
                  <a:lnTo>
                    <a:pt x="256852" y="353221"/>
                  </a:lnTo>
                  <a:lnTo>
                    <a:pt x="227614" y="388064"/>
                  </a:lnTo>
                  <a:lnTo>
                    <a:pt x="199902" y="424183"/>
                  </a:lnTo>
                  <a:lnTo>
                    <a:pt x="173766" y="461530"/>
                  </a:lnTo>
                  <a:lnTo>
                    <a:pt x="149255" y="500055"/>
                  </a:lnTo>
                  <a:lnTo>
                    <a:pt x="126419" y="539707"/>
                  </a:lnTo>
                  <a:lnTo>
                    <a:pt x="105308" y="580437"/>
                  </a:lnTo>
                  <a:lnTo>
                    <a:pt x="85971" y="622195"/>
                  </a:lnTo>
                  <a:lnTo>
                    <a:pt x="68458" y="664932"/>
                  </a:lnTo>
                  <a:lnTo>
                    <a:pt x="52819" y="708597"/>
                  </a:lnTo>
                  <a:lnTo>
                    <a:pt x="39104" y="753141"/>
                  </a:lnTo>
                  <a:lnTo>
                    <a:pt x="27363" y="798515"/>
                  </a:lnTo>
                  <a:lnTo>
                    <a:pt x="17645" y="844668"/>
                  </a:lnTo>
                  <a:lnTo>
                    <a:pt x="10000" y="891550"/>
                  </a:lnTo>
                  <a:lnTo>
                    <a:pt x="4477" y="939113"/>
                  </a:lnTo>
                  <a:lnTo>
                    <a:pt x="1127" y="987305"/>
                  </a:lnTo>
                  <a:lnTo>
                    <a:pt x="0" y="1036078"/>
                  </a:lnTo>
                  <a:lnTo>
                    <a:pt x="1127" y="1084851"/>
                  </a:lnTo>
                  <a:lnTo>
                    <a:pt x="4477" y="1133044"/>
                  </a:lnTo>
                  <a:lnTo>
                    <a:pt x="10000" y="1180606"/>
                  </a:lnTo>
                  <a:lnTo>
                    <a:pt x="17645" y="1227489"/>
                  </a:lnTo>
                  <a:lnTo>
                    <a:pt x="27363" y="1273642"/>
                  </a:lnTo>
                  <a:lnTo>
                    <a:pt x="39104" y="1319015"/>
                  </a:lnTo>
                  <a:lnTo>
                    <a:pt x="52819" y="1363559"/>
                  </a:lnTo>
                  <a:lnTo>
                    <a:pt x="68458" y="1407225"/>
                  </a:lnTo>
                  <a:lnTo>
                    <a:pt x="85971" y="1449961"/>
                  </a:lnTo>
                  <a:lnTo>
                    <a:pt x="105308" y="1491720"/>
                  </a:lnTo>
                  <a:lnTo>
                    <a:pt x="126419" y="1532450"/>
                  </a:lnTo>
                  <a:lnTo>
                    <a:pt x="149255" y="1572102"/>
                  </a:lnTo>
                  <a:lnTo>
                    <a:pt x="173766" y="1610626"/>
                  </a:lnTo>
                  <a:lnTo>
                    <a:pt x="199902" y="1647973"/>
                  </a:lnTo>
                  <a:lnTo>
                    <a:pt x="227614" y="1684093"/>
                  </a:lnTo>
                  <a:lnTo>
                    <a:pt x="256852" y="1718936"/>
                  </a:lnTo>
                  <a:lnTo>
                    <a:pt x="287565" y="1752452"/>
                  </a:lnTo>
                  <a:lnTo>
                    <a:pt x="319705" y="1784591"/>
                  </a:lnTo>
                  <a:lnTo>
                    <a:pt x="353221" y="1815305"/>
                  </a:lnTo>
                  <a:lnTo>
                    <a:pt x="388064" y="1844542"/>
                  </a:lnTo>
                  <a:lnTo>
                    <a:pt x="424183" y="1872254"/>
                  </a:lnTo>
                  <a:lnTo>
                    <a:pt x="461530" y="1898390"/>
                  </a:lnTo>
                  <a:lnTo>
                    <a:pt x="500055" y="1922901"/>
                  </a:lnTo>
                  <a:lnTo>
                    <a:pt x="539707" y="1945737"/>
                  </a:lnTo>
                  <a:lnTo>
                    <a:pt x="580437" y="1966849"/>
                  </a:lnTo>
                  <a:lnTo>
                    <a:pt x="622195" y="1986186"/>
                  </a:lnTo>
                  <a:lnTo>
                    <a:pt x="664932" y="2003698"/>
                  </a:lnTo>
                  <a:lnTo>
                    <a:pt x="708597" y="2019337"/>
                  </a:lnTo>
                  <a:lnTo>
                    <a:pt x="753141" y="2033052"/>
                  </a:lnTo>
                  <a:lnTo>
                    <a:pt x="798515" y="2044793"/>
                  </a:lnTo>
                  <a:lnTo>
                    <a:pt x="844668" y="2054512"/>
                  </a:lnTo>
                  <a:lnTo>
                    <a:pt x="891550" y="2062157"/>
                  </a:lnTo>
                  <a:lnTo>
                    <a:pt x="939113" y="2067679"/>
                  </a:lnTo>
                  <a:lnTo>
                    <a:pt x="987305" y="2071029"/>
                  </a:lnTo>
                  <a:lnTo>
                    <a:pt x="1036078" y="2072157"/>
                  </a:lnTo>
                  <a:lnTo>
                    <a:pt x="1084851" y="2071029"/>
                  </a:lnTo>
                  <a:lnTo>
                    <a:pt x="1133044" y="2067679"/>
                  </a:lnTo>
                  <a:lnTo>
                    <a:pt x="1180606" y="2062157"/>
                  </a:lnTo>
                  <a:lnTo>
                    <a:pt x="1227489" y="2054512"/>
                  </a:lnTo>
                  <a:lnTo>
                    <a:pt x="1273642" y="2044793"/>
                  </a:lnTo>
                  <a:lnTo>
                    <a:pt x="1319015" y="2033052"/>
                  </a:lnTo>
                  <a:lnTo>
                    <a:pt x="1363559" y="2019337"/>
                  </a:lnTo>
                  <a:lnTo>
                    <a:pt x="1407225" y="2003698"/>
                  </a:lnTo>
                  <a:lnTo>
                    <a:pt x="1449961" y="1986186"/>
                  </a:lnTo>
                  <a:lnTo>
                    <a:pt x="1491720" y="1966849"/>
                  </a:lnTo>
                  <a:lnTo>
                    <a:pt x="1532450" y="1945737"/>
                  </a:lnTo>
                  <a:lnTo>
                    <a:pt x="1572102" y="1922901"/>
                  </a:lnTo>
                  <a:lnTo>
                    <a:pt x="1610626" y="1898390"/>
                  </a:lnTo>
                  <a:lnTo>
                    <a:pt x="1647973" y="1872254"/>
                  </a:lnTo>
                  <a:lnTo>
                    <a:pt x="1684093" y="1844542"/>
                  </a:lnTo>
                  <a:lnTo>
                    <a:pt x="1718936" y="1815305"/>
                  </a:lnTo>
                  <a:lnTo>
                    <a:pt x="1752452" y="1784591"/>
                  </a:lnTo>
                  <a:lnTo>
                    <a:pt x="1784591" y="1752452"/>
                  </a:lnTo>
                  <a:lnTo>
                    <a:pt x="1815305" y="1718936"/>
                  </a:lnTo>
                  <a:lnTo>
                    <a:pt x="1844542" y="1684093"/>
                  </a:lnTo>
                  <a:lnTo>
                    <a:pt x="1872254" y="1647973"/>
                  </a:lnTo>
                  <a:lnTo>
                    <a:pt x="1898390" y="1610626"/>
                  </a:lnTo>
                  <a:lnTo>
                    <a:pt x="1922901" y="1572102"/>
                  </a:lnTo>
                  <a:lnTo>
                    <a:pt x="1945737" y="1532450"/>
                  </a:lnTo>
                  <a:lnTo>
                    <a:pt x="1966849" y="1491720"/>
                  </a:lnTo>
                  <a:lnTo>
                    <a:pt x="1986186" y="1449961"/>
                  </a:lnTo>
                  <a:lnTo>
                    <a:pt x="2003698" y="1407225"/>
                  </a:lnTo>
                  <a:lnTo>
                    <a:pt x="2019337" y="1363559"/>
                  </a:lnTo>
                  <a:lnTo>
                    <a:pt x="2033052" y="1319015"/>
                  </a:lnTo>
                  <a:lnTo>
                    <a:pt x="2044793" y="1273642"/>
                  </a:lnTo>
                  <a:lnTo>
                    <a:pt x="2054512" y="1227489"/>
                  </a:lnTo>
                  <a:lnTo>
                    <a:pt x="2062157" y="1180606"/>
                  </a:lnTo>
                  <a:lnTo>
                    <a:pt x="2067679" y="1133044"/>
                  </a:lnTo>
                  <a:lnTo>
                    <a:pt x="2071029" y="1084851"/>
                  </a:lnTo>
                  <a:lnTo>
                    <a:pt x="2072157" y="1036078"/>
                  </a:lnTo>
                  <a:lnTo>
                    <a:pt x="2071029" y="987305"/>
                  </a:lnTo>
                  <a:lnTo>
                    <a:pt x="2067679" y="939113"/>
                  </a:lnTo>
                  <a:lnTo>
                    <a:pt x="2062157" y="891550"/>
                  </a:lnTo>
                  <a:lnTo>
                    <a:pt x="2054512" y="844668"/>
                  </a:lnTo>
                  <a:lnTo>
                    <a:pt x="2044793" y="798515"/>
                  </a:lnTo>
                  <a:lnTo>
                    <a:pt x="2033052" y="753141"/>
                  </a:lnTo>
                  <a:lnTo>
                    <a:pt x="2019337" y="708597"/>
                  </a:lnTo>
                  <a:lnTo>
                    <a:pt x="2003698" y="664932"/>
                  </a:lnTo>
                  <a:lnTo>
                    <a:pt x="1986186" y="622195"/>
                  </a:lnTo>
                  <a:lnTo>
                    <a:pt x="1966849" y="580437"/>
                  </a:lnTo>
                  <a:lnTo>
                    <a:pt x="1945737" y="539707"/>
                  </a:lnTo>
                  <a:lnTo>
                    <a:pt x="1922901" y="500055"/>
                  </a:lnTo>
                  <a:lnTo>
                    <a:pt x="1898390" y="461530"/>
                  </a:lnTo>
                  <a:lnTo>
                    <a:pt x="1872254" y="424183"/>
                  </a:lnTo>
                  <a:lnTo>
                    <a:pt x="1844542" y="388064"/>
                  </a:lnTo>
                  <a:lnTo>
                    <a:pt x="1815305" y="353221"/>
                  </a:lnTo>
                  <a:lnTo>
                    <a:pt x="1784591" y="319705"/>
                  </a:lnTo>
                  <a:lnTo>
                    <a:pt x="1752452" y="287565"/>
                  </a:lnTo>
                  <a:lnTo>
                    <a:pt x="1718936" y="256852"/>
                  </a:lnTo>
                  <a:lnTo>
                    <a:pt x="1684093" y="227614"/>
                  </a:lnTo>
                  <a:lnTo>
                    <a:pt x="1647973" y="199902"/>
                  </a:lnTo>
                  <a:lnTo>
                    <a:pt x="1610626" y="173766"/>
                  </a:lnTo>
                  <a:lnTo>
                    <a:pt x="1572102" y="149255"/>
                  </a:lnTo>
                  <a:lnTo>
                    <a:pt x="1532450" y="126419"/>
                  </a:lnTo>
                  <a:lnTo>
                    <a:pt x="1491720" y="105308"/>
                  </a:lnTo>
                  <a:lnTo>
                    <a:pt x="1449961" y="85971"/>
                  </a:lnTo>
                  <a:lnTo>
                    <a:pt x="1407225" y="68458"/>
                  </a:lnTo>
                  <a:lnTo>
                    <a:pt x="1363559" y="52819"/>
                  </a:lnTo>
                  <a:lnTo>
                    <a:pt x="1319015" y="39104"/>
                  </a:lnTo>
                  <a:lnTo>
                    <a:pt x="1273642" y="27363"/>
                  </a:lnTo>
                  <a:lnTo>
                    <a:pt x="1227489" y="17645"/>
                  </a:lnTo>
                  <a:lnTo>
                    <a:pt x="1180606" y="10000"/>
                  </a:lnTo>
                  <a:lnTo>
                    <a:pt x="1133044" y="4477"/>
                  </a:lnTo>
                  <a:lnTo>
                    <a:pt x="1084851" y="1127"/>
                  </a:lnTo>
                  <a:lnTo>
                    <a:pt x="1036078" y="0"/>
                  </a:lnTo>
                  <a:close/>
                </a:path>
              </a:pathLst>
            </a:custGeom>
            <a:solidFill>
              <a:srgbClr val="F2DCE0">
                <a:alpha val="25000"/>
              </a:srgbClr>
            </a:solidFill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0" name="object 10"/>
            <p:cNvSpPr/>
            <p:nvPr/>
          </p:nvSpPr>
          <p:spPr>
            <a:xfrm>
              <a:off x="1846592" y="7974876"/>
              <a:ext cx="1504315" cy="942975"/>
            </a:xfrm>
            <a:custGeom>
              <a:avLst/>
              <a:gdLst/>
              <a:ahLst/>
              <a:cxnLst/>
              <a:rect l="l" t="t" r="r" b="b"/>
              <a:pathLst>
                <a:path w="1504314" h="942975">
                  <a:moveTo>
                    <a:pt x="954925" y="181000"/>
                  </a:moveTo>
                  <a:lnTo>
                    <a:pt x="948537" y="149415"/>
                  </a:lnTo>
                  <a:lnTo>
                    <a:pt x="931151" y="123634"/>
                  </a:lnTo>
                  <a:lnTo>
                    <a:pt x="905357" y="106248"/>
                  </a:lnTo>
                  <a:lnTo>
                    <a:pt x="873785" y="99860"/>
                  </a:lnTo>
                  <a:lnTo>
                    <a:pt x="867257" y="100126"/>
                  </a:lnTo>
                  <a:lnTo>
                    <a:pt x="860869" y="100914"/>
                  </a:lnTo>
                  <a:lnTo>
                    <a:pt x="854659" y="102171"/>
                  </a:lnTo>
                  <a:lnTo>
                    <a:pt x="848614" y="103886"/>
                  </a:lnTo>
                  <a:lnTo>
                    <a:pt x="848817" y="99860"/>
                  </a:lnTo>
                  <a:lnTo>
                    <a:pt x="840968" y="60998"/>
                  </a:lnTo>
                  <a:lnTo>
                    <a:pt x="819569" y="29248"/>
                  </a:lnTo>
                  <a:lnTo>
                    <a:pt x="787819" y="7848"/>
                  </a:lnTo>
                  <a:lnTo>
                    <a:pt x="748957" y="0"/>
                  </a:lnTo>
                  <a:lnTo>
                    <a:pt x="712190" y="6997"/>
                  </a:lnTo>
                  <a:lnTo>
                    <a:pt x="681583" y="26162"/>
                  </a:lnTo>
                  <a:lnTo>
                    <a:pt x="659828" y="54838"/>
                  </a:lnTo>
                  <a:lnTo>
                    <a:pt x="649579" y="90322"/>
                  </a:lnTo>
                  <a:lnTo>
                    <a:pt x="634974" y="78689"/>
                  </a:lnTo>
                  <a:lnTo>
                    <a:pt x="618337" y="69900"/>
                  </a:lnTo>
                  <a:lnTo>
                    <a:pt x="600049" y="64350"/>
                  </a:lnTo>
                  <a:lnTo>
                    <a:pt x="580440" y="62407"/>
                  </a:lnTo>
                  <a:lnTo>
                    <a:pt x="543369" y="69532"/>
                  </a:lnTo>
                  <a:lnTo>
                    <a:pt x="512610" y="89027"/>
                  </a:lnTo>
                  <a:lnTo>
                    <a:pt x="490905" y="118135"/>
                  </a:lnTo>
                  <a:lnTo>
                    <a:pt x="480987" y="154114"/>
                  </a:lnTo>
                  <a:lnTo>
                    <a:pt x="469074" y="144513"/>
                  </a:lnTo>
                  <a:lnTo>
                    <a:pt x="455460" y="137261"/>
                  </a:lnTo>
                  <a:lnTo>
                    <a:pt x="440461" y="132664"/>
                  </a:lnTo>
                  <a:lnTo>
                    <a:pt x="424395" y="131064"/>
                  </a:lnTo>
                  <a:lnTo>
                    <a:pt x="392811" y="137452"/>
                  </a:lnTo>
                  <a:lnTo>
                    <a:pt x="367030" y="154838"/>
                  </a:lnTo>
                  <a:lnTo>
                    <a:pt x="349643" y="180632"/>
                  </a:lnTo>
                  <a:lnTo>
                    <a:pt x="343268" y="212204"/>
                  </a:lnTo>
                  <a:lnTo>
                    <a:pt x="344995" y="228955"/>
                  </a:lnTo>
                  <a:lnTo>
                    <a:pt x="349961" y="244500"/>
                  </a:lnTo>
                  <a:lnTo>
                    <a:pt x="357809" y="258508"/>
                  </a:lnTo>
                  <a:lnTo>
                    <a:pt x="368173" y="270624"/>
                  </a:lnTo>
                  <a:lnTo>
                    <a:pt x="362165" y="269201"/>
                  </a:lnTo>
                  <a:lnTo>
                    <a:pt x="355942" y="268376"/>
                  </a:lnTo>
                  <a:lnTo>
                    <a:pt x="349504" y="268376"/>
                  </a:lnTo>
                  <a:lnTo>
                    <a:pt x="322186" y="273100"/>
                  </a:lnTo>
                  <a:lnTo>
                    <a:pt x="298843" y="286181"/>
                  </a:lnTo>
                  <a:lnTo>
                    <a:pt x="281114" y="305955"/>
                  </a:lnTo>
                  <a:lnTo>
                    <a:pt x="270624" y="330796"/>
                  </a:lnTo>
                  <a:lnTo>
                    <a:pt x="509562" y="330796"/>
                  </a:lnTo>
                  <a:lnTo>
                    <a:pt x="503961" y="314858"/>
                  </a:lnTo>
                  <a:lnTo>
                    <a:pt x="495325" y="300634"/>
                  </a:lnTo>
                  <a:lnTo>
                    <a:pt x="484060" y="288531"/>
                  </a:lnTo>
                  <a:lnTo>
                    <a:pt x="470535" y="278917"/>
                  </a:lnTo>
                  <a:lnTo>
                    <a:pt x="482561" y="268719"/>
                  </a:lnTo>
                  <a:lnTo>
                    <a:pt x="492404" y="256387"/>
                  </a:lnTo>
                  <a:lnTo>
                    <a:pt x="499706" y="242265"/>
                  </a:lnTo>
                  <a:lnTo>
                    <a:pt x="504177" y="226682"/>
                  </a:lnTo>
                  <a:lnTo>
                    <a:pt x="519506" y="241363"/>
                  </a:lnTo>
                  <a:lnTo>
                    <a:pt x="537692" y="252539"/>
                  </a:lnTo>
                  <a:lnTo>
                    <a:pt x="558190" y="259651"/>
                  </a:lnTo>
                  <a:lnTo>
                    <a:pt x="580440" y="262140"/>
                  </a:lnTo>
                  <a:lnTo>
                    <a:pt x="591007" y="261581"/>
                  </a:lnTo>
                  <a:lnTo>
                    <a:pt x="601256" y="259943"/>
                  </a:lnTo>
                  <a:lnTo>
                    <a:pt x="611124" y="257276"/>
                  </a:lnTo>
                  <a:lnTo>
                    <a:pt x="620585" y="253669"/>
                  </a:lnTo>
                  <a:lnTo>
                    <a:pt x="633463" y="284365"/>
                  </a:lnTo>
                  <a:lnTo>
                    <a:pt x="655281" y="308813"/>
                  </a:lnTo>
                  <a:lnTo>
                    <a:pt x="684047" y="324967"/>
                  </a:lnTo>
                  <a:lnTo>
                    <a:pt x="717740" y="330796"/>
                  </a:lnTo>
                  <a:lnTo>
                    <a:pt x="754799" y="323684"/>
                  </a:lnTo>
                  <a:lnTo>
                    <a:pt x="785558" y="304190"/>
                  </a:lnTo>
                  <a:lnTo>
                    <a:pt x="807262" y="275082"/>
                  </a:lnTo>
                  <a:lnTo>
                    <a:pt x="817194" y="239090"/>
                  </a:lnTo>
                  <a:lnTo>
                    <a:pt x="829094" y="248704"/>
                  </a:lnTo>
                  <a:lnTo>
                    <a:pt x="842708" y="255955"/>
                  </a:lnTo>
                  <a:lnTo>
                    <a:pt x="857707" y="260553"/>
                  </a:lnTo>
                  <a:lnTo>
                    <a:pt x="873785" y="262140"/>
                  </a:lnTo>
                  <a:lnTo>
                    <a:pt x="905357" y="255765"/>
                  </a:lnTo>
                  <a:lnTo>
                    <a:pt x="931151" y="238379"/>
                  </a:lnTo>
                  <a:lnTo>
                    <a:pt x="948537" y="212585"/>
                  </a:lnTo>
                  <a:lnTo>
                    <a:pt x="954925" y="181000"/>
                  </a:lnTo>
                  <a:close/>
                </a:path>
                <a:path w="1504314" h="942975">
                  <a:moveTo>
                    <a:pt x="1229550" y="368249"/>
                  </a:moveTo>
                  <a:lnTo>
                    <a:pt x="1224635" y="343954"/>
                  </a:lnTo>
                  <a:lnTo>
                    <a:pt x="1211262" y="324116"/>
                  </a:lnTo>
                  <a:lnTo>
                    <a:pt x="1191412" y="310743"/>
                  </a:lnTo>
                  <a:lnTo>
                    <a:pt x="1167130" y="305828"/>
                  </a:lnTo>
                  <a:lnTo>
                    <a:pt x="1162672" y="305828"/>
                  </a:lnTo>
                  <a:lnTo>
                    <a:pt x="1158328" y="306311"/>
                  </a:lnTo>
                  <a:lnTo>
                    <a:pt x="1154137" y="307200"/>
                  </a:lnTo>
                  <a:lnTo>
                    <a:pt x="1154645" y="302171"/>
                  </a:lnTo>
                  <a:lnTo>
                    <a:pt x="1154645" y="299593"/>
                  </a:lnTo>
                  <a:lnTo>
                    <a:pt x="1149731" y="275297"/>
                  </a:lnTo>
                  <a:lnTo>
                    <a:pt x="1136357" y="255460"/>
                  </a:lnTo>
                  <a:lnTo>
                    <a:pt x="1116520" y="242087"/>
                  </a:lnTo>
                  <a:lnTo>
                    <a:pt x="1092238" y="237172"/>
                  </a:lnTo>
                  <a:lnTo>
                    <a:pt x="1069721" y="241363"/>
                  </a:lnTo>
                  <a:lnTo>
                    <a:pt x="1050874" y="252869"/>
                  </a:lnTo>
                  <a:lnTo>
                    <a:pt x="1037247" y="270141"/>
                  </a:lnTo>
                  <a:lnTo>
                    <a:pt x="1030389" y="291579"/>
                  </a:lnTo>
                  <a:lnTo>
                    <a:pt x="1018451" y="281914"/>
                  </a:lnTo>
                  <a:lnTo>
                    <a:pt x="1004811" y="274612"/>
                  </a:lnTo>
                  <a:lnTo>
                    <a:pt x="989774" y="270002"/>
                  </a:lnTo>
                  <a:lnTo>
                    <a:pt x="973645" y="268389"/>
                  </a:lnTo>
                  <a:lnTo>
                    <a:pt x="947775" y="272605"/>
                  </a:lnTo>
                  <a:lnTo>
                    <a:pt x="925372" y="284314"/>
                  </a:lnTo>
                  <a:lnTo>
                    <a:pt x="907783" y="302158"/>
                  </a:lnTo>
                  <a:lnTo>
                    <a:pt x="896391" y="324751"/>
                  </a:lnTo>
                  <a:lnTo>
                    <a:pt x="892505" y="324548"/>
                  </a:lnTo>
                  <a:lnTo>
                    <a:pt x="865784" y="329946"/>
                  </a:lnTo>
                  <a:lnTo>
                    <a:pt x="843953" y="344665"/>
                  </a:lnTo>
                  <a:lnTo>
                    <a:pt x="829233" y="366496"/>
                  </a:lnTo>
                  <a:lnTo>
                    <a:pt x="823849" y="393204"/>
                  </a:lnTo>
                  <a:lnTo>
                    <a:pt x="823849" y="397497"/>
                  </a:lnTo>
                  <a:lnTo>
                    <a:pt x="824293" y="401675"/>
                  </a:lnTo>
                  <a:lnTo>
                    <a:pt x="825042" y="405752"/>
                  </a:lnTo>
                  <a:lnTo>
                    <a:pt x="823849" y="405688"/>
                  </a:lnTo>
                  <a:lnTo>
                    <a:pt x="798499" y="410527"/>
                  </a:lnTo>
                  <a:lnTo>
                    <a:pt x="777430" y="423786"/>
                  </a:lnTo>
                  <a:lnTo>
                    <a:pt x="762469" y="443598"/>
                  </a:lnTo>
                  <a:lnTo>
                    <a:pt x="755510" y="468109"/>
                  </a:lnTo>
                  <a:lnTo>
                    <a:pt x="892187" y="468109"/>
                  </a:lnTo>
                  <a:lnTo>
                    <a:pt x="891324" y="461810"/>
                  </a:lnTo>
                  <a:lnTo>
                    <a:pt x="892505" y="461860"/>
                  </a:lnTo>
                  <a:lnTo>
                    <a:pt x="910805" y="459397"/>
                  </a:lnTo>
                  <a:lnTo>
                    <a:pt x="927227" y="452412"/>
                  </a:lnTo>
                  <a:lnTo>
                    <a:pt x="941120" y="441604"/>
                  </a:lnTo>
                  <a:lnTo>
                    <a:pt x="951852" y="427609"/>
                  </a:lnTo>
                  <a:lnTo>
                    <a:pt x="958799" y="429539"/>
                  </a:lnTo>
                  <a:lnTo>
                    <a:pt x="966089" y="430657"/>
                  </a:lnTo>
                  <a:lnTo>
                    <a:pt x="978141" y="430504"/>
                  </a:lnTo>
                  <a:lnTo>
                    <a:pt x="980351" y="430314"/>
                  </a:lnTo>
                  <a:lnTo>
                    <a:pt x="991704" y="448144"/>
                  </a:lnTo>
                  <a:lnTo>
                    <a:pt x="1007478" y="462064"/>
                  </a:lnTo>
                  <a:lnTo>
                    <a:pt x="1026731" y="471119"/>
                  </a:lnTo>
                  <a:lnTo>
                    <a:pt x="1048537" y="474345"/>
                  </a:lnTo>
                  <a:lnTo>
                    <a:pt x="1074940" y="469557"/>
                  </a:lnTo>
                  <a:lnTo>
                    <a:pt x="1097203" y="456336"/>
                  </a:lnTo>
                  <a:lnTo>
                    <a:pt x="1113586" y="436460"/>
                  </a:lnTo>
                  <a:lnTo>
                    <a:pt x="1122362" y="411670"/>
                  </a:lnTo>
                  <a:lnTo>
                    <a:pt x="1131658" y="419582"/>
                  </a:lnTo>
                  <a:lnTo>
                    <a:pt x="1142403" y="425551"/>
                  </a:lnTo>
                  <a:lnTo>
                    <a:pt x="1154303" y="429336"/>
                  </a:lnTo>
                  <a:lnTo>
                    <a:pt x="1167130" y="430657"/>
                  </a:lnTo>
                  <a:lnTo>
                    <a:pt x="1191412" y="425754"/>
                  </a:lnTo>
                  <a:lnTo>
                    <a:pt x="1211262" y="412381"/>
                  </a:lnTo>
                  <a:lnTo>
                    <a:pt x="1224635" y="392544"/>
                  </a:lnTo>
                  <a:lnTo>
                    <a:pt x="1229550" y="368249"/>
                  </a:lnTo>
                  <a:close/>
                </a:path>
                <a:path w="1504314" h="942975">
                  <a:moveTo>
                    <a:pt x="1504175" y="921296"/>
                  </a:moveTo>
                  <a:lnTo>
                    <a:pt x="1500365" y="917486"/>
                  </a:lnTo>
                  <a:lnTo>
                    <a:pt x="1470545" y="917486"/>
                  </a:lnTo>
                  <a:lnTo>
                    <a:pt x="1466723" y="913676"/>
                  </a:lnTo>
                  <a:lnTo>
                    <a:pt x="1466723" y="890092"/>
                  </a:lnTo>
                  <a:lnTo>
                    <a:pt x="1462913" y="886282"/>
                  </a:lnTo>
                  <a:lnTo>
                    <a:pt x="1370672" y="886282"/>
                  </a:lnTo>
                  <a:lnTo>
                    <a:pt x="1366862" y="882472"/>
                  </a:lnTo>
                  <a:lnTo>
                    <a:pt x="1366862" y="815187"/>
                  </a:lnTo>
                  <a:lnTo>
                    <a:pt x="1363052" y="811377"/>
                  </a:lnTo>
                  <a:lnTo>
                    <a:pt x="1333233" y="811377"/>
                  </a:lnTo>
                  <a:lnTo>
                    <a:pt x="1329423" y="815187"/>
                  </a:lnTo>
                  <a:lnTo>
                    <a:pt x="1329423" y="882472"/>
                  </a:lnTo>
                  <a:lnTo>
                    <a:pt x="1325600" y="886282"/>
                  </a:lnTo>
                  <a:lnTo>
                    <a:pt x="1264577" y="886282"/>
                  </a:lnTo>
                  <a:lnTo>
                    <a:pt x="1260754" y="882472"/>
                  </a:lnTo>
                  <a:lnTo>
                    <a:pt x="1260754" y="852639"/>
                  </a:lnTo>
                  <a:lnTo>
                    <a:pt x="1256957" y="848829"/>
                  </a:lnTo>
                  <a:lnTo>
                    <a:pt x="1202156" y="848829"/>
                  </a:lnTo>
                  <a:lnTo>
                    <a:pt x="1198346" y="845019"/>
                  </a:lnTo>
                  <a:lnTo>
                    <a:pt x="1198346" y="677887"/>
                  </a:lnTo>
                  <a:lnTo>
                    <a:pt x="1194536" y="674065"/>
                  </a:lnTo>
                  <a:lnTo>
                    <a:pt x="1164704" y="674065"/>
                  </a:lnTo>
                  <a:lnTo>
                    <a:pt x="1160894" y="677887"/>
                  </a:lnTo>
                  <a:lnTo>
                    <a:pt x="1160894" y="845019"/>
                  </a:lnTo>
                  <a:lnTo>
                    <a:pt x="1157084" y="848829"/>
                  </a:lnTo>
                  <a:lnTo>
                    <a:pt x="1133500" y="848829"/>
                  </a:lnTo>
                  <a:lnTo>
                    <a:pt x="1129690" y="845019"/>
                  </a:lnTo>
                  <a:lnTo>
                    <a:pt x="1129690" y="677887"/>
                  </a:lnTo>
                  <a:lnTo>
                    <a:pt x="1125880" y="674065"/>
                  </a:lnTo>
                  <a:lnTo>
                    <a:pt x="1096048" y="674065"/>
                  </a:lnTo>
                  <a:lnTo>
                    <a:pt x="1092238" y="677887"/>
                  </a:lnTo>
                  <a:lnTo>
                    <a:pt x="1092238" y="845019"/>
                  </a:lnTo>
                  <a:lnTo>
                    <a:pt x="1088440" y="848829"/>
                  </a:lnTo>
                  <a:lnTo>
                    <a:pt x="1037678" y="848829"/>
                  </a:lnTo>
                  <a:lnTo>
                    <a:pt x="1034732" y="847051"/>
                  </a:lnTo>
                  <a:lnTo>
                    <a:pt x="1019530" y="810628"/>
                  </a:lnTo>
                  <a:lnTo>
                    <a:pt x="1000455" y="757948"/>
                  </a:lnTo>
                  <a:lnTo>
                    <a:pt x="982243" y="705281"/>
                  </a:lnTo>
                  <a:lnTo>
                    <a:pt x="980478" y="700189"/>
                  </a:lnTo>
                  <a:lnTo>
                    <a:pt x="963980" y="651332"/>
                  </a:lnTo>
                  <a:lnTo>
                    <a:pt x="955065" y="624535"/>
                  </a:lnTo>
                  <a:lnTo>
                    <a:pt x="954938" y="623824"/>
                  </a:lnTo>
                  <a:lnTo>
                    <a:pt x="954925" y="509358"/>
                  </a:lnTo>
                  <a:lnTo>
                    <a:pt x="951128" y="505548"/>
                  </a:lnTo>
                  <a:lnTo>
                    <a:pt x="892517" y="505548"/>
                  </a:lnTo>
                  <a:lnTo>
                    <a:pt x="892517" y="761453"/>
                  </a:lnTo>
                  <a:lnTo>
                    <a:pt x="888098" y="783323"/>
                  </a:lnTo>
                  <a:lnTo>
                    <a:pt x="876058" y="801179"/>
                  </a:lnTo>
                  <a:lnTo>
                    <a:pt x="858202" y="813219"/>
                  </a:lnTo>
                  <a:lnTo>
                    <a:pt x="836345" y="817626"/>
                  </a:lnTo>
                  <a:lnTo>
                    <a:pt x="814476" y="813219"/>
                  </a:lnTo>
                  <a:lnTo>
                    <a:pt x="796620" y="801179"/>
                  </a:lnTo>
                  <a:lnTo>
                    <a:pt x="795083" y="798893"/>
                  </a:lnTo>
                  <a:lnTo>
                    <a:pt x="784580" y="783323"/>
                  </a:lnTo>
                  <a:lnTo>
                    <a:pt x="780173" y="761453"/>
                  </a:lnTo>
                  <a:lnTo>
                    <a:pt x="784580" y="739597"/>
                  </a:lnTo>
                  <a:lnTo>
                    <a:pt x="796620" y="721741"/>
                  </a:lnTo>
                  <a:lnTo>
                    <a:pt x="814476" y="709701"/>
                  </a:lnTo>
                  <a:lnTo>
                    <a:pt x="836345" y="705281"/>
                  </a:lnTo>
                  <a:lnTo>
                    <a:pt x="858202" y="709701"/>
                  </a:lnTo>
                  <a:lnTo>
                    <a:pt x="876058" y="721741"/>
                  </a:lnTo>
                  <a:lnTo>
                    <a:pt x="888098" y="739597"/>
                  </a:lnTo>
                  <a:lnTo>
                    <a:pt x="892517" y="761453"/>
                  </a:lnTo>
                  <a:lnTo>
                    <a:pt x="892517" y="505548"/>
                  </a:lnTo>
                  <a:lnTo>
                    <a:pt x="727811" y="505548"/>
                  </a:lnTo>
                  <a:lnTo>
                    <a:pt x="724001" y="509358"/>
                  </a:lnTo>
                  <a:lnTo>
                    <a:pt x="723900" y="624535"/>
                  </a:lnTo>
                  <a:lnTo>
                    <a:pt x="723798" y="625043"/>
                  </a:lnTo>
                  <a:lnTo>
                    <a:pt x="710260" y="676071"/>
                  </a:lnTo>
                  <a:lnTo>
                    <a:pt x="690994" y="733171"/>
                  </a:lnTo>
                  <a:lnTo>
                    <a:pt x="669455" y="779691"/>
                  </a:lnTo>
                  <a:lnTo>
                    <a:pt x="649097" y="798893"/>
                  </a:lnTo>
                  <a:lnTo>
                    <a:pt x="635914" y="781354"/>
                  </a:lnTo>
                  <a:lnTo>
                    <a:pt x="616673" y="737108"/>
                  </a:lnTo>
                  <a:lnTo>
                    <a:pt x="594893" y="678700"/>
                  </a:lnTo>
                  <a:lnTo>
                    <a:pt x="574116" y="618718"/>
                  </a:lnTo>
                  <a:lnTo>
                    <a:pt x="557847" y="569709"/>
                  </a:lnTo>
                  <a:lnTo>
                    <a:pt x="549236" y="372046"/>
                  </a:lnTo>
                  <a:lnTo>
                    <a:pt x="545426" y="368236"/>
                  </a:lnTo>
                  <a:lnTo>
                    <a:pt x="480580" y="368236"/>
                  </a:lnTo>
                  <a:lnTo>
                    <a:pt x="480580" y="692797"/>
                  </a:lnTo>
                  <a:lnTo>
                    <a:pt x="473710" y="726821"/>
                  </a:lnTo>
                  <a:lnTo>
                    <a:pt x="454990" y="754583"/>
                  </a:lnTo>
                  <a:lnTo>
                    <a:pt x="427215" y="773315"/>
                  </a:lnTo>
                  <a:lnTo>
                    <a:pt x="393204" y="780173"/>
                  </a:lnTo>
                  <a:lnTo>
                    <a:pt x="359181" y="773315"/>
                  </a:lnTo>
                  <a:lnTo>
                    <a:pt x="331419" y="754583"/>
                  </a:lnTo>
                  <a:lnTo>
                    <a:pt x="312686" y="726821"/>
                  </a:lnTo>
                  <a:lnTo>
                    <a:pt x="305828" y="692797"/>
                  </a:lnTo>
                  <a:lnTo>
                    <a:pt x="312686" y="658787"/>
                  </a:lnTo>
                  <a:lnTo>
                    <a:pt x="331419" y="631012"/>
                  </a:lnTo>
                  <a:lnTo>
                    <a:pt x="359181" y="612292"/>
                  </a:lnTo>
                  <a:lnTo>
                    <a:pt x="393204" y="605421"/>
                  </a:lnTo>
                  <a:lnTo>
                    <a:pt x="427215" y="612292"/>
                  </a:lnTo>
                  <a:lnTo>
                    <a:pt x="454990" y="631012"/>
                  </a:lnTo>
                  <a:lnTo>
                    <a:pt x="473710" y="658787"/>
                  </a:lnTo>
                  <a:lnTo>
                    <a:pt x="480580" y="692797"/>
                  </a:lnTo>
                  <a:lnTo>
                    <a:pt x="480580" y="368236"/>
                  </a:lnTo>
                  <a:lnTo>
                    <a:pt x="240982" y="368236"/>
                  </a:lnTo>
                  <a:lnTo>
                    <a:pt x="237159" y="372046"/>
                  </a:lnTo>
                  <a:lnTo>
                    <a:pt x="237083" y="543382"/>
                  </a:lnTo>
                  <a:lnTo>
                    <a:pt x="231101" y="573951"/>
                  </a:lnTo>
                  <a:lnTo>
                    <a:pt x="214985" y="619798"/>
                  </a:lnTo>
                  <a:lnTo>
                    <a:pt x="191833" y="675284"/>
                  </a:lnTo>
                  <a:lnTo>
                    <a:pt x="164719" y="735139"/>
                  </a:lnTo>
                  <a:lnTo>
                    <a:pt x="136652" y="794092"/>
                  </a:lnTo>
                  <a:lnTo>
                    <a:pt x="110604" y="847051"/>
                  </a:lnTo>
                  <a:lnTo>
                    <a:pt x="89877" y="888238"/>
                  </a:lnTo>
                  <a:lnTo>
                    <a:pt x="72898" y="917486"/>
                  </a:lnTo>
                  <a:lnTo>
                    <a:pt x="3797" y="917486"/>
                  </a:lnTo>
                  <a:lnTo>
                    <a:pt x="0" y="921296"/>
                  </a:lnTo>
                  <a:lnTo>
                    <a:pt x="0" y="938644"/>
                  </a:lnTo>
                  <a:lnTo>
                    <a:pt x="3797" y="942454"/>
                  </a:lnTo>
                  <a:lnTo>
                    <a:pt x="1500365" y="942454"/>
                  </a:lnTo>
                  <a:lnTo>
                    <a:pt x="1504175" y="938644"/>
                  </a:lnTo>
                  <a:lnTo>
                    <a:pt x="1504175" y="921296"/>
                  </a:lnTo>
                  <a:close/>
                </a:path>
              </a:pathLst>
            </a:custGeom>
            <a:solidFill>
              <a:srgbClr val="58595B"/>
            </a:solidFill>
          </p:spPr>
          <p:txBody>
            <a:bodyPr wrap="square" lIns="0" tIns="0" rIns="0" bIns="0" rtlCol="0"/>
            <a:lstStyle/>
            <a:p>
              <a:endParaRPr>
                <a:solidFill>
                  <a:schemeClr val="bg1"/>
                </a:solidFill>
              </a:endParaRPr>
            </a:p>
          </p:txBody>
        </p:sp>
        <p:sp>
          <p:nvSpPr>
            <p:cNvPr id="11" name="object 11"/>
            <p:cNvSpPr/>
            <p:nvPr/>
          </p:nvSpPr>
          <p:spPr>
            <a:xfrm>
              <a:off x="0" y="0"/>
              <a:ext cx="7912734" cy="5653405"/>
            </a:xfrm>
            <a:custGeom>
              <a:avLst/>
              <a:gdLst/>
              <a:ahLst/>
              <a:cxnLst/>
              <a:rect l="l" t="t" r="r" b="b"/>
              <a:pathLst>
                <a:path w="7912734" h="5653405">
                  <a:moveTo>
                    <a:pt x="7912290" y="5652985"/>
                  </a:moveTo>
                  <a:lnTo>
                    <a:pt x="0" y="5652985"/>
                  </a:lnTo>
                  <a:lnTo>
                    <a:pt x="0" y="0"/>
                  </a:lnTo>
                  <a:lnTo>
                    <a:pt x="7912290" y="0"/>
                  </a:lnTo>
                  <a:lnTo>
                    <a:pt x="7912290" y="5652985"/>
                  </a:lnTo>
                  <a:close/>
                </a:path>
              </a:pathLst>
            </a:custGeom>
            <a:solidFill>
              <a:srgbClr val="111429"/>
            </a:solidFill>
          </p:spPr>
          <p:txBody>
            <a:bodyPr wrap="square" lIns="0" tIns="0" rIns="0" bIns="0" rtlCol="0"/>
            <a:lstStyle/>
            <a:p>
              <a:r>
                <a:rPr lang="en-US" b="1" dirty="0" smtClean="0">
                  <a:solidFill>
                    <a:schemeClr val="bg1"/>
                  </a:solidFill>
                </a:rPr>
                <a:t>Telegram:-@incomesathi</a:t>
              </a:r>
              <a:endParaRPr b="1">
                <a:solidFill>
                  <a:schemeClr val="bg1"/>
                </a:solidFill>
              </a:endParaRPr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177" y="2789987"/>
              <a:ext cx="7887754" cy="2862999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0" y="4079938"/>
              <a:ext cx="7916595" cy="1411300"/>
            </a:xfrm>
            <a:prstGeom prst="rect">
              <a:avLst/>
            </a:prstGeom>
          </p:spPr>
        </p:pic>
      </p:grpSp>
      <p:sp>
        <p:nvSpPr>
          <p:cNvPr id="14" name="object 14"/>
          <p:cNvSpPr txBox="1"/>
          <p:nvPr/>
        </p:nvSpPr>
        <p:spPr>
          <a:xfrm>
            <a:off x="548989" y="438801"/>
            <a:ext cx="6811009" cy="199390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ts val="2215"/>
              </a:lnSpc>
              <a:spcBef>
                <a:spcPts val="90"/>
              </a:spcBef>
            </a:pPr>
            <a:r>
              <a:rPr sz="1850" b="1" spc="5" dirty="0">
                <a:solidFill>
                  <a:srgbClr val="FFFFFF"/>
                </a:solidFill>
                <a:latin typeface="Arial"/>
                <a:cs typeface="Arial"/>
              </a:rPr>
              <a:t>TH</a:t>
            </a:r>
            <a:r>
              <a:rPr sz="1850" b="1" spc="1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-65" dirty="0">
                <a:solidFill>
                  <a:srgbClr val="FFFFFF"/>
                </a:solidFill>
                <a:latin typeface="Arial"/>
                <a:cs typeface="Arial"/>
              </a:rPr>
              <a:t>ERA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-3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-35" dirty="0">
                <a:solidFill>
                  <a:srgbClr val="FFFFFF"/>
                </a:solidFill>
                <a:latin typeface="Arial"/>
                <a:cs typeface="Arial"/>
              </a:rPr>
              <a:t>CARBON-FRE</a:t>
            </a:r>
            <a:r>
              <a:rPr sz="1850" b="1" spc="-3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-70" dirty="0">
                <a:solidFill>
                  <a:srgbClr val="FFFFFF"/>
                </a:solidFill>
                <a:latin typeface="Arial"/>
                <a:cs typeface="Arial"/>
              </a:rPr>
              <a:t>ENE</a:t>
            </a:r>
            <a:r>
              <a:rPr sz="1850" b="1" spc="-30" dirty="0">
                <a:solidFill>
                  <a:srgbClr val="FFFFFF"/>
                </a:solidFill>
                <a:latin typeface="Arial"/>
                <a:cs typeface="Arial"/>
              </a:rPr>
              <a:t>RGY</a:t>
            </a:r>
            <a:endParaRPr sz="1850">
              <a:latin typeface="Arial"/>
              <a:cs typeface="Arial"/>
            </a:endParaRPr>
          </a:p>
          <a:p>
            <a:pPr marL="2562225">
              <a:lnSpc>
                <a:spcPts val="2215"/>
              </a:lnSpc>
            </a:pPr>
            <a:r>
              <a:rPr sz="1850" b="1" spc="-80" dirty="0">
                <a:solidFill>
                  <a:srgbClr val="FFFFFF"/>
                </a:solidFill>
                <a:latin typeface="Arial"/>
                <a:cs typeface="Arial"/>
              </a:rPr>
              <a:t>BEG</a:t>
            </a:r>
            <a:r>
              <a:rPr sz="1850" b="1" spc="-35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850" b="1" spc="-15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850" b="1" spc="-1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125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1850" b="1" spc="30" dirty="0">
                <a:solidFill>
                  <a:srgbClr val="FFFFFF"/>
                </a:solidFill>
                <a:latin typeface="Arial"/>
                <a:cs typeface="Arial"/>
              </a:rPr>
              <a:t>I</a:t>
            </a:r>
            <a:r>
              <a:rPr sz="185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850" b="1" spc="75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1850" b="1" spc="-9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-20" dirty="0">
                <a:solidFill>
                  <a:srgbClr val="2288C9"/>
                </a:solidFill>
                <a:latin typeface="Arial"/>
                <a:cs typeface="Arial"/>
              </a:rPr>
              <a:t>WETER</a:t>
            </a:r>
            <a:endParaRPr sz="18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80"/>
              </a:spcBef>
            </a:pPr>
            <a:r>
              <a:rPr sz="1050" spc="50" dirty="0">
                <a:solidFill>
                  <a:srgbClr val="2288C9"/>
                </a:solidFill>
                <a:latin typeface="Lucida Sans Unicode"/>
                <a:cs typeface="Lucida Sans Unicode"/>
              </a:rPr>
              <a:t>We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5" dirty="0">
                <a:solidFill>
                  <a:srgbClr val="2288C9"/>
                </a:solidFill>
                <a:latin typeface="Lucida Sans Unicode"/>
                <a:cs typeface="Lucida Sans Unicode"/>
              </a:rPr>
              <a:t>are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2288C9"/>
                </a:solidFill>
                <a:latin typeface="Lucida Sans Unicode"/>
                <a:cs typeface="Lucida Sans Unicode"/>
              </a:rPr>
              <a:t>designing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25" dirty="0">
                <a:solidFill>
                  <a:srgbClr val="2288C9"/>
                </a:solidFill>
                <a:latin typeface="Lucida Sans Unicode"/>
                <a:cs typeface="Lucida Sans Unicode"/>
              </a:rPr>
              <a:t>a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building, </a:t>
            </a:r>
            <a:r>
              <a:rPr sz="1050" spc="5" dirty="0">
                <a:solidFill>
                  <a:srgbClr val="2288C9"/>
                </a:solidFill>
                <a:latin typeface="Lucida Sans Unicode"/>
                <a:cs typeface="Lucida Sans Unicode"/>
              </a:rPr>
              <a:t>which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15" dirty="0">
                <a:solidFill>
                  <a:srgbClr val="2288C9"/>
                </a:solidFill>
                <a:latin typeface="Lucida Sans Unicode"/>
                <a:cs typeface="Lucida Sans Unicode"/>
              </a:rPr>
              <a:t>can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2288C9"/>
                </a:solidFill>
                <a:latin typeface="Lucida Sans Unicode"/>
                <a:cs typeface="Lucida Sans Unicode"/>
              </a:rPr>
              <a:t>produce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2288C9"/>
                </a:solidFill>
                <a:latin typeface="Lucida Sans Unicode"/>
                <a:cs typeface="Lucida Sans Unicode"/>
              </a:rPr>
              <a:t>electricity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40" dirty="0">
                <a:solidFill>
                  <a:srgbClr val="2288C9"/>
                </a:solidFill>
                <a:latin typeface="Lucida Sans Unicode"/>
                <a:cs typeface="Lucida Sans Unicode"/>
              </a:rPr>
              <a:t>in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10" dirty="0">
                <a:solidFill>
                  <a:srgbClr val="2288C9"/>
                </a:solidFill>
                <a:latin typeface="Lucida Sans Unicode"/>
                <a:cs typeface="Lucida Sans Unicode"/>
              </a:rPr>
              <a:t>the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15" dirty="0">
                <a:solidFill>
                  <a:srgbClr val="2288C9"/>
                </a:solidFill>
                <a:latin typeface="Lucida Sans Unicode"/>
                <a:cs typeface="Lucida Sans Unicode"/>
              </a:rPr>
              <a:t>amount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2288C9"/>
                </a:solidFill>
                <a:latin typeface="Lucida Sans Unicode"/>
                <a:cs typeface="Lucida Sans Unicode"/>
              </a:rPr>
              <a:t>of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20" dirty="0">
                <a:solidFill>
                  <a:srgbClr val="2288C9"/>
                </a:solidFill>
                <a:latin typeface="Lucida Sans Unicode"/>
                <a:cs typeface="Lucida Sans Unicode"/>
              </a:rPr>
              <a:t>up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2288C9"/>
                </a:solidFill>
                <a:latin typeface="Lucida Sans Unicode"/>
                <a:cs typeface="Lucida Sans Unicode"/>
              </a:rPr>
              <a:t>to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b="1" spc="110" dirty="0">
                <a:solidFill>
                  <a:srgbClr val="2288C9"/>
                </a:solidFill>
                <a:latin typeface="Arial"/>
                <a:cs typeface="Arial"/>
              </a:rPr>
              <a:t>200%</a:t>
            </a:r>
            <a:r>
              <a:rPr sz="1050" b="1" spc="1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050" spc="-5" dirty="0">
                <a:solidFill>
                  <a:srgbClr val="2288C9"/>
                </a:solidFill>
                <a:latin typeface="Lucida Sans Unicode"/>
                <a:cs typeface="Lucida Sans Unicode"/>
              </a:rPr>
              <a:t>of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-15" dirty="0">
                <a:solidFill>
                  <a:srgbClr val="2288C9"/>
                </a:solidFill>
                <a:latin typeface="Lucida Sans Unicode"/>
                <a:cs typeface="Lucida Sans Unicode"/>
              </a:rPr>
              <a:t>its</a:t>
            </a:r>
            <a:r>
              <a:rPr sz="1050" spc="-25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spc="5" dirty="0">
                <a:solidFill>
                  <a:srgbClr val="2288C9"/>
                </a:solidFill>
                <a:latin typeface="Lucida Sans Unicode"/>
                <a:cs typeface="Lucida Sans Unicode"/>
              </a:rPr>
              <a:t>own</a:t>
            </a:r>
            <a:r>
              <a:rPr sz="1050" spc="-30" dirty="0">
                <a:solidFill>
                  <a:srgbClr val="2288C9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2288C9"/>
                </a:solidFill>
                <a:latin typeface="Lucida Sans Unicode"/>
                <a:cs typeface="Lucida Sans Unicode"/>
              </a:rPr>
              <a:t>needs.</a:t>
            </a:r>
            <a:endParaRPr sz="1050">
              <a:latin typeface="Lucida Sans Unicode"/>
              <a:cs typeface="Lucida Sans Unicode"/>
            </a:endParaRPr>
          </a:p>
          <a:p>
            <a:pPr marL="12700" marR="86995">
              <a:lnSpc>
                <a:spcPct val="102299"/>
              </a:lnSpc>
              <a:spcBef>
                <a:spcPts val="1285"/>
              </a:spcBef>
            </a:pP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.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According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UN, </a:t>
            </a:r>
            <a:r>
              <a:rPr sz="10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world's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demand </a:t>
            </a:r>
            <a:r>
              <a:rPr sz="10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 </a:t>
            </a:r>
            <a:r>
              <a:rPr sz="10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will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double </a:t>
            </a:r>
            <a:r>
              <a:rPr sz="10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by </a:t>
            </a:r>
            <a:r>
              <a:rPr sz="10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2027. </a:t>
            </a:r>
            <a:r>
              <a:rPr sz="1050" spc="-15" dirty="0">
                <a:solidFill>
                  <a:srgbClr val="ECC451"/>
                </a:solidFill>
                <a:latin typeface="Lucida Sans Unicode"/>
                <a:cs typeface="Lucida Sans Unicode"/>
              </a:rPr>
              <a:t>Currently, </a:t>
            </a:r>
            <a:r>
              <a:rPr sz="1050" spc="-5" dirty="0">
                <a:solidFill>
                  <a:srgbClr val="ECC451"/>
                </a:solidFill>
                <a:latin typeface="Lucida Sans Unicode"/>
                <a:cs typeface="Lucida Sans Unicode"/>
              </a:rPr>
              <a:t>about </a:t>
            </a:r>
            <a:r>
              <a:rPr sz="1050" b="1" spc="105" dirty="0">
                <a:solidFill>
                  <a:srgbClr val="ECC451"/>
                </a:solidFill>
                <a:latin typeface="Arial"/>
                <a:cs typeface="Arial"/>
              </a:rPr>
              <a:t>80% </a:t>
            </a:r>
            <a:r>
              <a:rPr sz="1050" spc="-5" dirty="0">
                <a:solidFill>
                  <a:srgbClr val="ECC451"/>
                </a:solidFill>
                <a:latin typeface="Lucida Sans Unicode"/>
                <a:cs typeface="Lucida Sans Unicode"/>
              </a:rPr>
              <a:t>of </a:t>
            </a:r>
            <a:r>
              <a:rPr sz="1050" dirty="0">
                <a:solidFill>
                  <a:srgbClr val="ECC451"/>
                </a:solidFill>
                <a:latin typeface="Lucida Sans Unicode"/>
                <a:cs typeface="Lucida Sans Unicode"/>
              </a:rPr>
              <a:t> electrical</a:t>
            </a:r>
            <a:r>
              <a:rPr sz="1050" spc="-3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5" dirty="0">
                <a:solidFill>
                  <a:srgbClr val="ECC451"/>
                </a:solidFill>
                <a:latin typeface="Lucida Sans Unicode"/>
                <a:cs typeface="Lucida Sans Unicode"/>
              </a:rPr>
              <a:t>energy</a:t>
            </a:r>
            <a:r>
              <a:rPr sz="1050" spc="-25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-15" dirty="0">
                <a:solidFill>
                  <a:srgbClr val="ECC451"/>
                </a:solidFill>
                <a:latin typeface="Lucida Sans Unicode"/>
                <a:cs typeface="Lucida Sans Unicode"/>
              </a:rPr>
              <a:t>is</a:t>
            </a:r>
            <a:r>
              <a:rPr sz="1050" spc="-3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ECC451"/>
                </a:solidFill>
                <a:latin typeface="Lucida Sans Unicode"/>
                <a:cs typeface="Lucida Sans Unicode"/>
              </a:rPr>
              <a:t>produced</a:t>
            </a:r>
            <a:r>
              <a:rPr sz="1050" spc="-2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15" dirty="0">
                <a:solidFill>
                  <a:srgbClr val="ECC451"/>
                </a:solidFill>
                <a:latin typeface="Lucida Sans Unicode"/>
                <a:cs typeface="Lucida Sans Unicode"/>
              </a:rPr>
              <a:t>by</a:t>
            </a:r>
            <a:r>
              <a:rPr sz="1050" spc="-25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10" dirty="0">
                <a:solidFill>
                  <a:srgbClr val="ECC451"/>
                </a:solidFill>
                <a:latin typeface="Lucida Sans Unicode"/>
                <a:cs typeface="Lucida Sans Unicode"/>
              </a:rPr>
              <a:t>the</a:t>
            </a:r>
            <a:r>
              <a:rPr sz="1050" spc="-25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-15" dirty="0">
                <a:solidFill>
                  <a:srgbClr val="ECC451"/>
                </a:solidFill>
                <a:latin typeface="Lucida Sans Unicode"/>
                <a:cs typeface="Lucida Sans Unicode"/>
              </a:rPr>
              <a:t>consumption</a:t>
            </a:r>
            <a:r>
              <a:rPr sz="1050" spc="-3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ECC451"/>
                </a:solidFill>
                <a:latin typeface="Lucida Sans Unicode"/>
                <a:cs typeface="Lucida Sans Unicode"/>
              </a:rPr>
              <a:t>of</a:t>
            </a:r>
            <a:r>
              <a:rPr sz="1050" spc="-2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ECC451"/>
                </a:solidFill>
                <a:latin typeface="Lucida Sans Unicode"/>
                <a:cs typeface="Lucida Sans Unicode"/>
              </a:rPr>
              <a:t>non-renewable</a:t>
            </a:r>
            <a:r>
              <a:rPr sz="1050" spc="-25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spc="5" dirty="0">
                <a:solidFill>
                  <a:srgbClr val="ECC451"/>
                </a:solidFill>
                <a:latin typeface="Lucida Sans Unicode"/>
                <a:cs typeface="Lucida Sans Unicode"/>
              </a:rPr>
              <a:t>energy</a:t>
            </a:r>
            <a:r>
              <a:rPr sz="1050" spc="-30" dirty="0">
                <a:solidFill>
                  <a:srgbClr val="ECC451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ECC451"/>
                </a:solidFill>
                <a:latin typeface="Lucida Sans Unicode"/>
                <a:cs typeface="Lucida Sans Unicode"/>
              </a:rPr>
              <a:t>sources. </a:t>
            </a:r>
            <a:r>
              <a:rPr sz="1050" spc="70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0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burning</a:t>
            </a:r>
            <a:r>
              <a:rPr sz="10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coal,</a:t>
            </a:r>
            <a:r>
              <a:rPr sz="10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oil </a:t>
            </a:r>
            <a:r>
              <a:rPr sz="1050" spc="-3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and gas, </a:t>
            </a:r>
            <a:r>
              <a:rPr sz="1050" spc="40" dirty="0">
                <a:solidFill>
                  <a:srgbClr val="FFFFFF"/>
                </a:solidFill>
                <a:latin typeface="Lucida Sans Unicode"/>
                <a:cs typeface="Lucida Sans Unicode"/>
              </a:rPr>
              <a:t>we </a:t>
            </a:r>
            <a:r>
              <a:rPr sz="10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risk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getting </a:t>
            </a:r>
            <a:r>
              <a:rPr sz="10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0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high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level of </a:t>
            </a:r>
            <a:r>
              <a:rPr sz="10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greenhouse </a:t>
            </a:r>
            <a:r>
              <a:rPr sz="10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effect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environmental </a:t>
            </a:r>
            <a:r>
              <a:rPr sz="10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pollution </a:t>
            </a: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coming </a:t>
            </a:r>
            <a:r>
              <a:rPr sz="1050" spc="-3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decades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0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long-term </a:t>
            </a:r>
            <a:r>
              <a:rPr sz="10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adverse </a:t>
            </a:r>
            <a:r>
              <a:rPr sz="10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effects </a:t>
            </a:r>
            <a:r>
              <a:rPr sz="10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on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flora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fauna, </a:t>
            </a:r>
            <a:r>
              <a:rPr sz="10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changes </a:t>
            </a: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weather </a:t>
            </a:r>
            <a:r>
              <a:rPr sz="10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conditions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and an </a:t>
            </a:r>
            <a:r>
              <a:rPr sz="10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increase</a:t>
            </a: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in</a:t>
            </a:r>
            <a:r>
              <a:rPr sz="10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natural</a:t>
            </a:r>
            <a:r>
              <a:rPr sz="10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disasters.</a:t>
            </a:r>
            <a:endParaRPr sz="1050">
              <a:latin typeface="Lucida Sans Unicode"/>
              <a:cs typeface="Lucida Sans Unicode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889469" y="3424390"/>
            <a:ext cx="1486535" cy="986790"/>
            <a:chOff x="889469" y="3424390"/>
            <a:chExt cx="1486535" cy="986790"/>
          </a:xfrm>
        </p:grpSpPr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901598" y="3436721"/>
              <a:ext cx="793534" cy="795102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902169" y="3437090"/>
              <a:ext cx="793115" cy="793115"/>
            </a:xfrm>
            <a:custGeom>
              <a:avLst/>
              <a:gdLst/>
              <a:ahLst/>
              <a:cxnLst/>
              <a:rect l="l" t="t" r="r" b="b"/>
              <a:pathLst>
                <a:path w="793114" h="793114">
                  <a:moveTo>
                    <a:pt x="792632" y="396316"/>
                  </a:moveTo>
                  <a:lnTo>
                    <a:pt x="789965" y="350096"/>
                  </a:lnTo>
                  <a:lnTo>
                    <a:pt x="782165" y="305442"/>
                  </a:lnTo>
                  <a:lnTo>
                    <a:pt x="769526" y="262653"/>
                  </a:lnTo>
                  <a:lnTo>
                    <a:pt x="752349" y="222024"/>
                  </a:lnTo>
                  <a:lnTo>
                    <a:pt x="730928" y="183853"/>
                  </a:lnTo>
                  <a:lnTo>
                    <a:pt x="705563" y="148438"/>
                  </a:lnTo>
                  <a:lnTo>
                    <a:pt x="676551" y="116076"/>
                  </a:lnTo>
                  <a:lnTo>
                    <a:pt x="644188" y="87064"/>
                  </a:lnTo>
                  <a:lnTo>
                    <a:pt x="608773" y="61700"/>
                  </a:lnTo>
                  <a:lnTo>
                    <a:pt x="570602" y="40281"/>
                  </a:lnTo>
                  <a:lnTo>
                    <a:pt x="529974" y="23104"/>
                  </a:lnTo>
                  <a:lnTo>
                    <a:pt x="487185" y="10466"/>
                  </a:lnTo>
                  <a:lnTo>
                    <a:pt x="442533" y="2666"/>
                  </a:lnTo>
                  <a:lnTo>
                    <a:pt x="396316" y="0"/>
                  </a:lnTo>
                  <a:lnTo>
                    <a:pt x="350098" y="2666"/>
                  </a:lnTo>
                  <a:lnTo>
                    <a:pt x="305446" y="10466"/>
                  </a:lnTo>
                  <a:lnTo>
                    <a:pt x="262658" y="23104"/>
                  </a:lnTo>
                  <a:lnTo>
                    <a:pt x="222029" y="40281"/>
                  </a:lnTo>
                  <a:lnTo>
                    <a:pt x="183859" y="61700"/>
                  </a:lnTo>
                  <a:lnTo>
                    <a:pt x="148443" y="87064"/>
                  </a:lnTo>
                  <a:lnTo>
                    <a:pt x="116081" y="116076"/>
                  </a:lnTo>
                  <a:lnTo>
                    <a:pt x="87068" y="148438"/>
                  </a:lnTo>
                  <a:lnTo>
                    <a:pt x="61703" y="183853"/>
                  </a:lnTo>
                  <a:lnTo>
                    <a:pt x="40283" y="222024"/>
                  </a:lnTo>
                  <a:lnTo>
                    <a:pt x="23105" y="262653"/>
                  </a:lnTo>
                  <a:lnTo>
                    <a:pt x="10467" y="305442"/>
                  </a:lnTo>
                  <a:lnTo>
                    <a:pt x="2666" y="350096"/>
                  </a:lnTo>
                  <a:lnTo>
                    <a:pt x="0" y="396316"/>
                  </a:lnTo>
                  <a:lnTo>
                    <a:pt x="2666" y="442533"/>
                  </a:lnTo>
                  <a:lnTo>
                    <a:pt x="10467" y="487185"/>
                  </a:lnTo>
                  <a:lnTo>
                    <a:pt x="23105" y="529974"/>
                  </a:lnTo>
                  <a:lnTo>
                    <a:pt x="40283" y="570602"/>
                  </a:lnTo>
                  <a:lnTo>
                    <a:pt x="61703" y="608773"/>
                  </a:lnTo>
                  <a:lnTo>
                    <a:pt x="87068" y="644188"/>
                  </a:lnTo>
                  <a:lnTo>
                    <a:pt x="116081" y="676551"/>
                  </a:lnTo>
                  <a:lnTo>
                    <a:pt x="148443" y="705563"/>
                  </a:lnTo>
                  <a:lnTo>
                    <a:pt x="183859" y="730928"/>
                  </a:lnTo>
                  <a:lnTo>
                    <a:pt x="222029" y="752349"/>
                  </a:lnTo>
                  <a:lnTo>
                    <a:pt x="262658" y="769526"/>
                  </a:lnTo>
                  <a:lnTo>
                    <a:pt x="305446" y="782165"/>
                  </a:lnTo>
                  <a:lnTo>
                    <a:pt x="350098" y="789965"/>
                  </a:lnTo>
                  <a:lnTo>
                    <a:pt x="396316" y="792632"/>
                  </a:lnTo>
                  <a:lnTo>
                    <a:pt x="442533" y="789965"/>
                  </a:lnTo>
                  <a:lnTo>
                    <a:pt x="487185" y="782165"/>
                  </a:lnTo>
                  <a:lnTo>
                    <a:pt x="529974" y="769526"/>
                  </a:lnTo>
                  <a:lnTo>
                    <a:pt x="570602" y="752349"/>
                  </a:lnTo>
                  <a:lnTo>
                    <a:pt x="608773" y="730928"/>
                  </a:lnTo>
                  <a:lnTo>
                    <a:pt x="644188" y="705563"/>
                  </a:lnTo>
                  <a:lnTo>
                    <a:pt x="676551" y="676551"/>
                  </a:lnTo>
                  <a:lnTo>
                    <a:pt x="705563" y="644188"/>
                  </a:lnTo>
                  <a:lnTo>
                    <a:pt x="730928" y="608773"/>
                  </a:lnTo>
                  <a:lnTo>
                    <a:pt x="752349" y="570602"/>
                  </a:lnTo>
                  <a:lnTo>
                    <a:pt x="769526" y="529974"/>
                  </a:lnTo>
                  <a:lnTo>
                    <a:pt x="782165" y="487185"/>
                  </a:lnTo>
                  <a:lnTo>
                    <a:pt x="789965" y="442533"/>
                  </a:lnTo>
                  <a:lnTo>
                    <a:pt x="792632" y="396316"/>
                  </a:lnTo>
                  <a:close/>
                </a:path>
              </a:pathLst>
            </a:custGeom>
            <a:ln w="25400">
              <a:solidFill>
                <a:srgbClr val="3570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90751" y="3833406"/>
              <a:ext cx="685165" cy="0"/>
            </a:xfrm>
            <a:custGeom>
              <a:avLst/>
              <a:gdLst/>
              <a:ahLst/>
              <a:cxnLst/>
              <a:rect l="l" t="t" r="r" b="b"/>
              <a:pathLst>
                <a:path w="685164">
                  <a:moveTo>
                    <a:pt x="0" y="0"/>
                  </a:moveTo>
                  <a:lnTo>
                    <a:pt x="685114" y="0"/>
                  </a:lnTo>
                </a:path>
              </a:pathLst>
            </a:custGeom>
            <a:ln w="25400">
              <a:solidFill>
                <a:srgbClr val="3570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180416" y="3684486"/>
              <a:ext cx="236854" cy="365125"/>
            </a:xfrm>
            <a:custGeom>
              <a:avLst/>
              <a:gdLst/>
              <a:ahLst/>
              <a:cxnLst/>
              <a:rect l="l" t="t" r="r" b="b"/>
              <a:pathLst>
                <a:path w="236855" h="365125">
                  <a:moveTo>
                    <a:pt x="229158" y="0"/>
                  </a:moveTo>
                  <a:lnTo>
                    <a:pt x="79273" y="0"/>
                  </a:lnTo>
                  <a:lnTo>
                    <a:pt x="77431" y="0"/>
                  </a:lnTo>
                  <a:lnTo>
                    <a:pt x="75780" y="1143"/>
                  </a:lnTo>
                  <a:lnTo>
                    <a:pt x="0" y="205447"/>
                  </a:lnTo>
                  <a:lnTo>
                    <a:pt x="2120" y="208508"/>
                  </a:lnTo>
                  <a:lnTo>
                    <a:pt x="79400" y="208508"/>
                  </a:lnTo>
                  <a:lnTo>
                    <a:pt x="81534" y="211747"/>
                  </a:lnTo>
                  <a:lnTo>
                    <a:pt x="17259" y="360756"/>
                  </a:lnTo>
                  <a:lnTo>
                    <a:pt x="23152" y="364578"/>
                  </a:lnTo>
                  <a:lnTo>
                    <a:pt x="236791" y="132359"/>
                  </a:lnTo>
                  <a:lnTo>
                    <a:pt x="234797" y="127800"/>
                  </a:lnTo>
                  <a:lnTo>
                    <a:pt x="145211" y="127800"/>
                  </a:lnTo>
                  <a:lnTo>
                    <a:pt x="143129" y="123685"/>
                  </a:lnTo>
                  <a:lnTo>
                    <a:pt x="231241" y="4114"/>
                  </a:lnTo>
                  <a:lnTo>
                    <a:pt x="229158" y="0"/>
                  </a:lnTo>
                  <a:close/>
                </a:path>
              </a:pathLst>
            </a:custGeom>
            <a:solidFill>
              <a:srgbClr val="417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27581" y="432356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6350" y="9525"/>
                  </a:moveTo>
                  <a:lnTo>
                    <a:pt x="6350" y="9525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27581" y="4352760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0"/>
                  </a:moveTo>
                  <a:lnTo>
                    <a:pt x="0" y="29184"/>
                  </a:lnTo>
                </a:path>
              </a:pathLst>
            </a:custGeom>
            <a:ln w="12700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27581" y="43857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0"/>
                  </a:moveTo>
                  <a:lnTo>
                    <a:pt x="0" y="19050"/>
                  </a:lnTo>
                  <a:lnTo>
                    <a:pt x="19050" y="1905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58671" y="4404804"/>
              <a:ext cx="34925" cy="0"/>
            </a:xfrm>
            <a:custGeom>
              <a:avLst/>
              <a:gdLst/>
              <a:ahLst/>
              <a:cxnLst/>
              <a:rect l="l" t="t" r="r" b="b"/>
              <a:pathLst>
                <a:path w="34925">
                  <a:moveTo>
                    <a:pt x="0" y="0"/>
                  </a:moveTo>
                  <a:lnTo>
                    <a:pt x="34620" y="0"/>
                  </a:lnTo>
                </a:path>
              </a:pathLst>
            </a:custGeom>
            <a:ln w="12700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97799" y="4385754"/>
              <a:ext cx="19050" cy="19050"/>
            </a:xfrm>
            <a:custGeom>
              <a:avLst/>
              <a:gdLst/>
              <a:ahLst/>
              <a:cxnLst/>
              <a:rect l="l" t="t" r="r" b="b"/>
              <a:pathLst>
                <a:path w="19050" h="19050">
                  <a:moveTo>
                    <a:pt x="0" y="19050"/>
                  </a:moveTo>
                  <a:lnTo>
                    <a:pt x="19050" y="19050"/>
                  </a:lnTo>
                  <a:lnTo>
                    <a:pt x="1905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616849" y="4346422"/>
              <a:ext cx="0" cy="29209"/>
            </a:xfrm>
            <a:custGeom>
              <a:avLst/>
              <a:gdLst/>
              <a:ahLst/>
              <a:cxnLst/>
              <a:rect l="l" t="t" r="r" b="b"/>
              <a:pathLst>
                <a:path h="29210">
                  <a:moveTo>
                    <a:pt x="0" y="29184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  <a:prstDash val="sysDot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616849" y="4323562"/>
              <a:ext cx="0" cy="19050"/>
            </a:xfrm>
            <a:custGeom>
              <a:avLst/>
              <a:gdLst/>
              <a:ahLst/>
              <a:cxnLst/>
              <a:rect l="l" t="t" r="r" b="b"/>
              <a:pathLst>
                <a:path h="19050">
                  <a:moveTo>
                    <a:pt x="-6350" y="9525"/>
                  </a:moveTo>
                  <a:lnTo>
                    <a:pt x="6350" y="9525"/>
                  </a:lnTo>
                </a:path>
              </a:pathLst>
            </a:custGeom>
            <a:ln w="190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Footer Placeholder 26"/>
          <p:cNvSpPr>
            <a:spLocks noGrp="1"/>
          </p:cNvSpPr>
          <p:nvPr>
            <p:ph type="ftr" sz="quarter" idx="5"/>
          </p:nvPr>
        </p:nvSpPr>
        <p:spPr>
          <a:xfrm>
            <a:off x="2286000" y="10281476"/>
            <a:ext cx="3810000" cy="861774"/>
          </a:xfrm>
        </p:spPr>
        <p:txBody>
          <a:bodyPr/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www.incomesathi.com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8084820"/>
            <a:ext cx="7898891" cy="2967177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8966" y="266"/>
            <a:ext cx="7882064" cy="7882064"/>
          </a:xfrm>
          <a:prstGeom prst="rect">
            <a:avLst/>
          </a:prstGeom>
        </p:spPr>
      </p:pic>
      <p:grpSp>
        <p:nvGrpSpPr>
          <p:cNvPr id="5" name="object 5"/>
          <p:cNvGrpSpPr/>
          <p:nvPr/>
        </p:nvGrpSpPr>
        <p:grpSpPr>
          <a:xfrm>
            <a:off x="4869738" y="8580602"/>
            <a:ext cx="1689100" cy="1689100"/>
            <a:chOff x="4869738" y="8580602"/>
            <a:chExt cx="1689100" cy="1689100"/>
          </a:xfrm>
        </p:grpSpPr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900879" y="8714545"/>
              <a:ext cx="1644764" cy="1430223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5939078" y="9288475"/>
              <a:ext cx="450215" cy="0"/>
            </a:xfrm>
            <a:custGeom>
              <a:avLst/>
              <a:gdLst/>
              <a:ahLst/>
              <a:cxnLst/>
              <a:rect l="l" t="t" r="r" b="b"/>
              <a:pathLst>
                <a:path w="450214">
                  <a:moveTo>
                    <a:pt x="449605" y="0"/>
                  </a:moveTo>
                  <a:lnTo>
                    <a:pt x="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5714034" y="9214688"/>
              <a:ext cx="275590" cy="147955"/>
            </a:xfrm>
            <a:custGeom>
              <a:avLst/>
              <a:gdLst/>
              <a:ahLst/>
              <a:cxnLst/>
              <a:rect l="l" t="t" r="r" b="b"/>
              <a:pathLst>
                <a:path w="275589" h="147954">
                  <a:moveTo>
                    <a:pt x="275361" y="0"/>
                  </a:moveTo>
                  <a:lnTo>
                    <a:pt x="0" y="73799"/>
                  </a:lnTo>
                  <a:lnTo>
                    <a:pt x="275361" y="147586"/>
                  </a:lnTo>
                  <a:lnTo>
                    <a:pt x="27536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882438" y="8593302"/>
              <a:ext cx="1663700" cy="1663700"/>
            </a:xfrm>
            <a:custGeom>
              <a:avLst/>
              <a:gdLst/>
              <a:ahLst/>
              <a:cxnLst/>
              <a:rect l="l" t="t" r="r" b="b"/>
              <a:pathLst>
                <a:path w="1663700" h="1663700">
                  <a:moveTo>
                    <a:pt x="1663192" y="831595"/>
                  </a:moveTo>
                  <a:lnTo>
                    <a:pt x="1661780" y="880457"/>
                  </a:lnTo>
                  <a:lnTo>
                    <a:pt x="1657597" y="928576"/>
                  </a:lnTo>
                  <a:lnTo>
                    <a:pt x="1650720" y="975872"/>
                  </a:lnTo>
                  <a:lnTo>
                    <a:pt x="1641229" y="1022270"/>
                  </a:lnTo>
                  <a:lnTo>
                    <a:pt x="1629200" y="1067690"/>
                  </a:lnTo>
                  <a:lnTo>
                    <a:pt x="1614711" y="1112054"/>
                  </a:lnTo>
                  <a:lnTo>
                    <a:pt x="1597841" y="1155285"/>
                  </a:lnTo>
                  <a:lnTo>
                    <a:pt x="1578668" y="1197304"/>
                  </a:lnTo>
                  <a:lnTo>
                    <a:pt x="1557269" y="1238035"/>
                  </a:lnTo>
                  <a:lnTo>
                    <a:pt x="1533723" y="1277397"/>
                  </a:lnTo>
                  <a:lnTo>
                    <a:pt x="1508108" y="1315314"/>
                  </a:lnTo>
                  <a:lnTo>
                    <a:pt x="1480501" y="1351708"/>
                  </a:lnTo>
                  <a:lnTo>
                    <a:pt x="1450980" y="1386501"/>
                  </a:lnTo>
                  <a:lnTo>
                    <a:pt x="1419625" y="1419613"/>
                  </a:lnTo>
                  <a:lnTo>
                    <a:pt x="1386511" y="1450969"/>
                  </a:lnTo>
                  <a:lnTo>
                    <a:pt x="1351718" y="1480489"/>
                  </a:lnTo>
                  <a:lnTo>
                    <a:pt x="1315324" y="1508096"/>
                  </a:lnTo>
                  <a:lnTo>
                    <a:pt x="1277407" y="1533711"/>
                  </a:lnTo>
                  <a:lnTo>
                    <a:pt x="1238043" y="1557257"/>
                  </a:lnTo>
                  <a:lnTo>
                    <a:pt x="1197313" y="1578656"/>
                  </a:lnTo>
                  <a:lnTo>
                    <a:pt x="1155292" y="1597829"/>
                  </a:lnTo>
                  <a:lnTo>
                    <a:pt x="1112061" y="1614699"/>
                  </a:lnTo>
                  <a:lnTo>
                    <a:pt x="1067695" y="1629187"/>
                  </a:lnTo>
                  <a:lnTo>
                    <a:pt x="1022274" y="1641216"/>
                  </a:lnTo>
                  <a:lnTo>
                    <a:pt x="975876" y="1650708"/>
                  </a:lnTo>
                  <a:lnTo>
                    <a:pt x="928578" y="1657584"/>
                  </a:lnTo>
                  <a:lnTo>
                    <a:pt x="880459" y="1661767"/>
                  </a:lnTo>
                  <a:lnTo>
                    <a:pt x="831596" y="1663179"/>
                  </a:lnTo>
                  <a:lnTo>
                    <a:pt x="782732" y="1661767"/>
                  </a:lnTo>
                  <a:lnTo>
                    <a:pt x="734613" y="1657584"/>
                  </a:lnTo>
                  <a:lnTo>
                    <a:pt x="687315" y="1650708"/>
                  </a:lnTo>
                  <a:lnTo>
                    <a:pt x="640917" y="1641216"/>
                  </a:lnTo>
                  <a:lnTo>
                    <a:pt x="595496" y="1629187"/>
                  </a:lnTo>
                  <a:lnTo>
                    <a:pt x="551130" y="1614699"/>
                  </a:lnTo>
                  <a:lnTo>
                    <a:pt x="507899" y="1597829"/>
                  </a:lnTo>
                  <a:lnTo>
                    <a:pt x="465878" y="1578656"/>
                  </a:lnTo>
                  <a:lnTo>
                    <a:pt x="425148" y="1557257"/>
                  </a:lnTo>
                  <a:lnTo>
                    <a:pt x="385784" y="1533711"/>
                  </a:lnTo>
                  <a:lnTo>
                    <a:pt x="347867" y="1508096"/>
                  </a:lnTo>
                  <a:lnTo>
                    <a:pt x="311473" y="1480489"/>
                  </a:lnTo>
                  <a:lnTo>
                    <a:pt x="276680" y="1450969"/>
                  </a:lnTo>
                  <a:lnTo>
                    <a:pt x="243566" y="1419613"/>
                  </a:lnTo>
                  <a:lnTo>
                    <a:pt x="212211" y="1386501"/>
                  </a:lnTo>
                  <a:lnTo>
                    <a:pt x="182690" y="1351708"/>
                  </a:lnTo>
                  <a:lnTo>
                    <a:pt x="155083" y="1315314"/>
                  </a:lnTo>
                  <a:lnTo>
                    <a:pt x="129468" y="1277397"/>
                  </a:lnTo>
                  <a:lnTo>
                    <a:pt x="105922" y="1238035"/>
                  </a:lnTo>
                  <a:lnTo>
                    <a:pt x="84523" y="1197304"/>
                  </a:lnTo>
                  <a:lnTo>
                    <a:pt x="65350" y="1155285"/>
                  </a:lnTo>
                  <a:lnTo>
                    <a:pt x="48480" y="1112054"/>
                  </a:lnTo>
                  <a:lnTo>
                    <a:pt x="33991" y="1067690"/>
                  </a:lnTo>
                  <a:lnTo>
                    <a:pt x="21962" y="1022270"/>
                  </a:lnTo>
                  <a:lnTo>
                    <a:pt x="12471" y="975872"/>
                  </a:lnTo>
                  <a:lnTo>
                    <a:pt x="5594" y="928576"/>
                  </a:lnTo>
                  <a:lnTo>
                    <a:pt x="1411" y="880457"/>
                  </a:lnTo>
                  <a:lnTo>
                    <a:pt x="0" y="831595"/>
                  </a:lnTo>
                  <a:lnTo>
                    <a:pt x="1411" y="782732"/>
                  </a:lnTo>
                  <a:lnTo>
                    <a:pt x="5594" y="734613"/>
                  </a:lnTo>
                  <a:lnTo>
                    <a:pt x="12471" y="687315"/>
                  </a:lnTo>
                  <a:lnTo>
                    <a:pt x="21962" y="640917"/>
                  </a:lnTo>
                  <a:lnTo>
                    <a:pt x="33991" y="595496"/>
                  </a:lnTo>
                  <a:lnTo>
                    <a:pt x="48480" y="551130"/>
                  </a:lnTo>
                  <a:lnTo>
                    <a:pt x="65350" y="507899"/>
                  </a:lnTo>
                  <a:lnTo>
                    <a:pt x="84523" y="465878"/>
                  </a:lnTo>
                  <a:lnTo>
                    <a:pt x="105922" y="425148"/>
                  </a:lnTo>
                  <a:lnTo>
                    <a:pt x="129468" y="385784"/>
                  </a:lnTo>
                  <a:lnTo>
                    <a:pt x="155083" y="347867"/>
                  </a:lnTo>
                  <a:lnTo>
                    <a:pt x="182690" y="311473"/>
                  </a:lnTo>
                  <a:lnTo>
                    <a:pt x="212211" y="276680"/>
                  </a:lnTo>
                  <a:lnTo>
                    <a:pt x="243566" y="243566"/>
                  </a:lnTo>
                  <a:lnTo>
                    <a:pt x="276680" y="212211"/>
                  </a:lnTo>
                  <a:lnTo>
                    <a:pt x="311473" y="182690"/>
                  </a:lnTo>
                  <a:lnTo>
                    <a:pt x="347867" y="155083"/>
                  </a:lnTo>
                  <a:lnTo>
                    <a:pt x="385784" y="129468"/>
                  </a:lnTo>
                  <a:lnTo>
                    <a:pt x="425148" y="105922"/>
                  </a:lnTo>
                  <a:lnTo>
                    <a:pt x="465878" y="84523"/>
                  </a:lnTo>
                  <a:lnTo>
                    <a:pt x="507899" y="65350"/>
                  </a:lnTo>
                  <a:lnTo>
                    <a:pt x="551130" y="48480"/>
                  </a:lnTo>
                  <a:lnTo>
                    <a:pt x="595496" y="33991"/>
                  </a:lnTo>
                  <a:lnTo>
                    <a:pt x="640917" y="21962"/>
                  </a:lnTo>
                  <a:lnTo>
                    <a:pt x="687315" y="12471"/>
                  </a:lnTo>
                  <a:lnTo>
                    <a:pt x="734613" y="5594"/>
                  </a:lnTo>
                  <a:lnTo>
                    <a:pt x="782732" y="1411"/>
                  </a:lnTo>
                  <a:lnTo>
                    <a:pt x="831596" y="0"/>
                  </a:lnTo>
                  <a:lnTo>
                    <a:pt x="880459" y="1411"/>
                  </a:lnTo>
                  <a:lnTo>
                    <a:pt x="928578" y="5594"/>
                  </a:lnTo>
                  <a:lnTo>
                    <a:pt x="975876" y="12471"/>
                  </a:lnTo>
                  <a:lnTo>
                    <a:pt x="1022274" y="21962"/>
                  </a:lnTo>
                  <a:lnTo>
                    <a:pt x="1067695" y="33991"/>
                  </a:lnTo>
                  <a:lnTo>
                    <a:pt x="1112061" y="48480"/>
                  </a:lnTo>
                  <a:lnTo>
                    <a:pt x="1155292" y="65350"/>
                  </a:lnTo>
                  <a:lnTo>
                    <a:pt x="1197313" y="84523"/>
                  </a:lnTo>
                  <a:lnTo>
                    <a:pt x="1238043" y="105922"/>
                  </a:lnTo>
                  <a:lnTo>
                    <a:pt x="1277407" y="129468"/>
                  </a:lnTo>
                  <a:lnTo>
                    <a:pt x="1315324" y="155083"/>
                  </a:lnTo>
                  <a:lnTo>
                    <a:pt x="1351718" y="182690"/>
                  </a:lnTo>
                  <a:lnTo>
                    <a:pt x="1386511" y="212211"/>
                  </a:lnTo>
                  <a:lnTo>
                    <a:pt x="1419625" y="243566"/>
                  </a:lnTo>
                  <a:lnTo>
                    <a:pt x="1450980" y="276680"/>
                  </a:lnTo>
                  <a:lnTo>
                    <a:pt x="1480501" y="311473"/>
                  </a:lnTo>
                  <a:lnTo>
                    <a:pt x="1508108" y="347867"/>
                  </a:lnTo>
                  <a:lnTo>
                    <a:pt x="1533723" y="385784"/>
                  </a:lnTo>
                  <a:lnTo>
                    <a:pt x="1557269" y="425148"/>
                  </a:lnTo>
                  <a:lnTo>
                    <a:pt x="1578668" y="465878"/>
                  </a:lnTo>
                  <a:lnTo>
                    <a:pt x="1597841" y="507899"/>
                  </a:lnTo>
                  <a:lnTo>
                    <a:pt x="1614711" y="551130"/>
                  </a:lnTo>
                  <a:lnTo>
                    <a:pt x="1629200" y="595496"/>
                  </a:lnTo>
                  <a:lnTo>
                    <a:pt x="1641229" y="640917"/>
                  </a:lnTo>
                  <a:lnTo>
                    <a:pt x="1650720" y="687315"/>
                  </a:lnTo>
                  <a:lnTo>
                    <a:pt x="1657597" y="734613"/>
                  </a:lnTo>
                  <a:lnTo>
                    <a:pt x="1661780" y="782732"/>
                  </a:lnTo>
                  <a:lnTo>
                    <a:pt x="1663192" y="831595"/>
                  </a:lnTo>
                  <a:close/>
                </a:path>
              </a:pathLst>
            </a:custGeom>
            <a:ln w="254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0" name="Footer Placeholder 9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77" y="0"/>
            <a:ext cx="7920355" cy="8084820"/>
          </a:xfrm>
          <a:custGeom>
            <a:avLst/>
            <a:gdLst/>
            <a:ahLst/>
            <a:cxnLst/>
            <a:rect l="l" t="t" r="r" b="b"/>
            <a:pathLst>
              <a:path w="7920355" h="8084820">
                <a:moveTo>
                  <a:pt x="0" y="8084642"/>
                </a:moveTo>
                <a:lnTo>
                  <a:pt x="7919821" y="8084642"/>
                </a:lnTo>
                <a:lnTo>
                  <a:pt x="7919821" y="0"/>
                </a:lnTo>
                <a:lnTo>
                  <a:pt x="0" y="0"/>
                </a:lnTo>
                <a:lnTo>
                  <a:pt x="0" y="8084642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89667" y="33896"/>
            <a:ext cx="7761935" cy="6749503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77" y="8084642"/>
            <a:ext cx="7919821" cy="2967355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671469" y="8181533"/>
            <a:ext cx="6294120" cy="1041400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2700" marR="134620">
              <a:lnSpc>
                <a:spcPts val="1290"/>
              </a:lnSpc>
              <a:spcBef>
                <a:spcPts val="355"/>
              </a:spcBef>
            </a:pPr>
            <a:r>
              <a:rPr sz="1250" spc="40" dirty="0">
                <a:solidFill>
                  <a:srgbClr val="FFFFFF"/>
                </a:solidFill>
                <a:latin typeface="Lucida Sans Unicode"/>
                <a:cs typeface="Lucida Sans Unicode"/>
              </a:rPr>
              <a:t>When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placing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assemblies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units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plant,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it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attractive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distribute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sources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dynamic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loads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noise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throughout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endParaRPr sz="1250">
              <a:latin typeface="Lucida Sans Unicode"/>
              <a:cs typeface="Lucida Sans Unicode"/>
            </a:endParaRPr>
          </a:p>
          <a:p>
            <a:pPr marL="12700" marR="5080">
              <a:lnSpc>
                <a:spcPts val="1290"/>
              </a:lnSpc>
            </a:pP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separate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arrangement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number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units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bottom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plant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stable and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durable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basis.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This 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will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significantly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reduce the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impact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dynamic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loads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noise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level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during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endParaRPr sz="1250">
              <a:latin typeface="Lucida Sans Unicode"/>
              <a:cs typeface="Lucida Sans Unicode"/>
            </a:endParaRPr>
          </a:p>
          <a:p>
            <a:pPr marL="12700">
              <a:lnSpc>
                <a:spcPts val="1280"/>
              </a:lnSpc>
            </a:pP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operation.</a:t>
            </a:r>
            <a:endParaRPr sz="1250">
              <a:latin typeface="Lucida Sans Unicode"/>
              <a:cs typeface="Lucida Sans Unicode"/>
            </a:endParaRPr>
          </a:p>
        </p:txBody>
      </p:sp>
      <p:grpSp>
        <p:nvGrpSpPr>
          <p:cNvPr id="6" name="object 6"/>
          <p:cNvGrpSpPr/>
          <p:nvPr/>
        </p:nvGrpSpPr>
        <p:grpSpPr>
          <a:xfrm>
            <a:off x="4259059" y="10416840"/>
            <a:ext cx="1999614" cy="330835"/>
            <a:chOff x="4259059" y="10416840"/>
            <a:chExt cx="1999614" cy="330835"/>
          </a:xfrm>
        </p:grpSpPr>
        <p:sp>
          <p:nvSpPr>
            <p:cNvPr id="7" name="object 7"/>
            <p:cNvSpPr/>
            <p:nvPr/>
          </p:nvSpPr>
          <p:spPr>
            <a:xfrm>
              <a:off x="4297159" y="10454940"/>
              <a:ext cx="1923414" cy="0"/>
            </a:xfrm>
            <a:custGeom>
              <a:avLst/>
              <a:gdLst/>
              <a:ahLst/>
              <a:cxnLst/>
              <a:rect l="l" t="t" r="r" b="b"/>
              <a:pathLst>
                <a:path w="1923414">
                  <a:moveTo>
                    <a:pt x="0" y="0"/>
                  </a:moveTo>
                  <a:lnTo>
                    <a:pt x="1923300" y="0"/>
                  </a:lnTo>
                </a:path>
              </a:pathLst>
            </a:custGeom>
            <a:ln w="762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297159" y="10734377"/>
              <a:ext cx="1923414" cy="0"/>
            </a:xfrm>
            <a:custGeom>
              <a:avLst/>
              <a:gdLst/>
              <a:ahLst/>
              <a:cxnLst/>
              <a:rect l="l" t="t" r="r" b="b"/>
              <a:pathLst>
                <a:path w="1923414">
                  <a:moveTo>
                    <a:pt x="0" y="0"/>
                  </a:moveTo>
                  <a:lnTo>
                    <a:pt x="1923300" y="0"/>
                  </a:lnTo>
                </a:path>
              </a:pathLst>
            </a:custGeom>
            <a:ln w="254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4814379" y="10593311"/>
              <a:ext cx="871855" cy="77470"/>
            </a:xfrm>
            <a:custGeom>
              <a:avLst/>
              <a:gdLst/>
              <a:ahLst/>
              <a:cxnLst/>
              <a:rect l="l" t="t" r="r" b="b"/>
              <a:pathLst>
                <a:path w="871854" h="77470">
                  <a:moveTo>
                    <a:pt x="147891" y="0"/>
                  </a:moveTo>
                  <a:lnTo>
                    <a:pt x="0" y="0"/>
                  </a:lnTo>
                  <a:lnTo>
                    <a:pt x="0" y="77355"/>
                  </a:lnTo>
                  <a:lnTo>
                    <a:pt x="147891" y="77355"/>
                  </a:lnTo>
                  <a:lnTo>
                    <a:pt x="147891" y="0"/>
                  </a:lnTo>
                  <a:close/>
                </a:path>
                <a:path w="871854" h="77470">
                  <a:moveTo>
                    <a:pt x="323837" y="0"/>
                  </a:moveTo>
                  <a:lnTo>
                    <a:pt x="175945" y="0"/>
                  </a:lnTo>
                  <a:lnTo>
                    <a:pt x="175945" y="77355"/>
                  </a:lnTo>
                  <a:lnTo>
                    <a:pt x="323837" y="77355"/>
                  </a:lnTo>
                  <a:lnTo>
                    <a:pt x="323837" y="0"/>
                  </a:lnTo>
                  <a:close/>
                </a:path>
                <a:path w="871854" h="77470">
                  <a:moveTo>
                    <a:pt x="695451" y="0"/>
                  </a:moveTo>
                  <a:lnTo>
                    <a:pt x="547560" y="0"/>
                  </a:lnTo>
                  <a:lnTo>
                    <a:pt x="547560" y="77355"/>
                  </a:lnTo>
                  <a:lnTo>
                    <a:pt x="695451" y="77355"/>
                  </a:lnTo>
                  <a:lnTo>
                    <a:pt x="695451" y="0"/>
                  </a:lnTo>
                  <a:close/>
                </a:path>
                <a:path w="871854" h="77470">
                  <a:moveTo>
                    <a:pt x="871397" y="0"/>
                  </a:moveTo>
                  <a:lnTo>
                    <a:pt x="723506" y="0"/>
                  </a:lnTo>
                  <a:lnTo>
                    <a:pt x="723506" y="77355"/>
                  </a:lnTo>
                  <a:lnTo>
                    <a:pt x="871397" y="77355"/>
                  </a:lnTo>
                  <a:lnTo>
                    <a:pt x="871397" y="0"/>
                  </a:lnTo>
                  <a:close/>
                </a:path>
              </a:pathLst>
            </a:custGeom>
            <a:ln w="952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5103342" y="10469704"/>
              <a:ext cx="113030" cy="123825"/>
            </a:xfrm>
            <a:custGeom>
              <a:avLst/>
              <a:gdLst/>
              <a:ahLst/>
              <a:cxnLst/>
              <a:rect l="l" t="t" r="r" b="b"/>
              <a:pathLst>
                <a:path w="113029" h="123825">
                  <a:moveTo>
                    <a:pt x="0" y="123609"/>
                  </a:moveTo>
                  <a:lnTo>
                    <a:pt x="0" y="72034"/>
                  </a:lnTo>
                  <a:lnTo>
                    <a:pt x="112991" y="72034"/>
                  </a:lnTo>
                  <a:lnTo>
                    <a:pt x="112991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4925872" y="10446943"/>
              <a:ext cx="257175" cy="147955"/>
            </a:xfrm>
            <a:custGeom>
              <a:avLst/>
              <a:gdLst/>
              <a:ahLst/>
              <a:cxnLst/>
              <a:rect l="l" t="t" r="r" b="b"/>
              <a:pathLst>
                <a:path w="257175" h="147954">
                  <a:moveTo>
                    <a:pt x="0" y="147510"/>
                  </a:moveTo>
                  <a:lnTo>
                    <a:pt x="0" y="73177"/>
                  </a:lnTo>
                  <a:lnTo>
                    <a:pt x="257098" y="72047"/>
                  </a:lnTo>
                  <a:lnTo>
                    <a:pt x="257098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5292179" y="10469704"/>
              <a:ext cx="113030" cy="123825"/>
            </a:xfrm>
            <a:custGeom>
              <a:avLst/>
              <a:gdLst/>
              <a:ahLst/>
              <a:cxnLst/>
              <a:rect l="l" t="t" r="r" b="b"/>
              <a:pathLst>
                <a:path w="113029" h="123825">
                  <a:moveTo>
                    <a:pt x="113004" y="123609"/>
                  </a:moveTo>
                  <a:lnTo>
                    <a:pt x="113004" y="72034"/>
                  </a:lnTo>
                  <a:lnTo>
                    <a:pt x="0" y="72034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5325541" y="10446943"/>
              <a:ext cx="257175" cy="147955"/>
            </a:xfrm>
            <a:custGeom>
              <a:avLst/>
              <a:gdLst/>
              <a:ahLst/>
              <a:cxnLst/>
              <a:rect l="l" t="t" r="r" b="b"/>
              <a:pathLst>
                <a:path w="257175" h="147954">
                  <a:moveTo>
                    <a:pt x="257098" y="147510"/>
                  </a:moveTo>
                  <a:lnTo>
                    <a:pt x="257098" y="73177"/>
                  </a:lnTo>
                  <a:lnTo>
                    <a:pt x="0" y="72047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4" name="object 14"/>
          <p:cNvSpPr txBox="1"/>
          <p:nvPr/>
        </p:nvSpPr>
        <p:spPr>
          <a:xfrm>
            <a:off x="1518056" y="10404450"/>
            <a:ext cx="2296160" cy="28765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1200"/>
              </a:lnSpc>
              <a:spcBef>
                <a:spcPts val="95"/>
              </a:spcBef>
            </a:pPr>
            <a:r>
              <a:rPr sz="8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Bosмoxнocть</a:t>
            </a:r>
            <a:r>
              <a:rPr sz="8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pasмeщeния</a:t>
            </a:r>
            <a:r>
              <a:rPr sz="8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гeнepиpyющиx </a:t>
            </a:r>
            <a:r>
              <a:rPr sz="850" spc="-254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ycтpoйcтв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ниxe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ypoвня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seмnи</a:t>
            </a:r>
            <a:endParaRPr sz="850">
              <a:latin typeface="Lucida Sans Unicode"/>
              <a:cs typeface="Lucida Sans Unicode"/>
            </a:endParaRPr>
          </a:p>
        </p:txBody>
      </p:sp>
      <p:grpSp>
        <p:nvGrpSpPr>
          <p:cNvPr id="15" name="object 15"/>
          <p:cNvGrpSpPr/>
          <p:nvPr/>
        </p:nvGrpSpPr>
        <p:grpSpPr>
          <a:xfrm>
            <a:off x="3324123" y="10574617"/>
            <a:ext cx="1323975" cy="74295"/>
            <a:chOff x="3324123" y="10574617"/>
            <a:chExt cx="1323975" cy="74295"/>
          </a:xfrm>
        </p:grpSpPr>
        <p:sp>
          <p:nvSpPr>
            <p:cNvPr id="16" name="object 16"/>
            <p:cNvSpPr/>
            <p:nvPr/>
          </p:nvSpPr>
          <p:spPr>
            <a:xfrm>
              <a:off x="3324123" y="10611508"/>
              <a:ext cx="1211580" cy="0"/>
            </a:xfrm>
            <a:custGeom>
              <a:avLst/>
              <a:gdLst/>
              <a:ahLst/>
              <a:cxnLst/>
              <a:rect l="l" t="t" r="r" b="b"/>
              <a:pathLst>
                <a:path w="1211579">
                  <a:moveTo>
                    <a:pt x="0" y="0"/>
                  </a:moveTo>
                  <a:lnTo>
                    <a:pt x="121111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510062" y="10574617"/>
              <a:ext cx="137795" cy="74295"/>
            </a:xfrm>
            <a:custGeom>
              <a:avLst/>
              <a:gdLst/>
              <a:ahLst/>
              <a:cxnLst/>
              <a:rect l="l" t="t" r="r" b="b"/>
              <a:pathLst>
                <a:path w="137795" h="74295">
                  <a:moveTo>
                    <a:pt x="0" y="0"/>
                  </a:moveTo>
                  <a:lnTo>
                    <a:pt x="0" y="73799"/>
                  </a:lnTo>
                  <a:lnTo>
                    <a:pt x="137680" y="36893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8" name="Footer Placeholder 17"/>
          <p:cNvSpPr>
            <a:spLocks noGrp="1"/>
          </p:cNvSpPr>
          <p:nvPr>
            <p:ph type="ftr" sz="quarter" idx="5"/>
          </p:nvPr>
        </p:nvSpPr>
        <p:spPr>
          <a:xfrm>
            <a:off x="0" y="346075"/>
            <a:ext cx="2535936" cy="533400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9" name="Rectangle 18"/>
          <p:cNvSpPr/>
          <p:nvPr/>
        </p:nvSpPr>
        <p:spPr>
          <a:xfrm>
            <a:off x="5367112" y="76612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8075930"/>
          </a:xfrm>
          <a:custGeom>
            <a:avLst/>
            <a:gdLst/>
            <a:ahLst/>
            <a:cxnLst/>
            <a:rect l="l" t="t" r="r" b="b"/>
            <a:pathLst>
              <a:path w="7920355" h="8075930">
                <a:moveTo>
                  <a:pt x="0" y="8075714"/>
                </a:moveTo>
                <a:lnTo>
                  <a:pt x="7919999" y="8075714"/>
                </a:lnTo>
                <a:lnTo>
                  <a:pt x="7919999" y="0"/>
                </a:lnTo>
                <a:lnTo>
                  <a:pt x="0" y="0"/>
                </a:lnTo>
                <a:lnTo>
                  <a:pt x="0" y="8075714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8075714"/>
            <a:ext cx="7919999" cy="2976283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815292" y="8172602"/>
            <a:ext cx="6309360" cy="877569"/>
          </a:xfrm>
          <a:prstGeom prst="rect">
            <a:avLst/>
          </a:prstGeom>
        </p:spPr>
        <p:txBody>
          <a:bodyPr vert="horz" wrap="square" lIns="0" tIns="45085" rIns="0" bIns="0" rtlCol="0">
            <a:spAutoFit/>
          </a:bodyPr>
          <a:lstStyle/>
          <a:p>
            <a:pPr marL="12700" marR="338455">
              <a:lnSpc>
                <a:spcPts val="1290"/>
              </a:lnSpc>
              <a:spcBef>
                <a:spcPts val="355"/>
              </a:spcBef>
            </a:pP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plant,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combined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approach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converting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has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prospect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using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such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technical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1250">
              <a:latin typeface="Lucida Sans Unicode"/>
              <a:cs typeface="Lucida Sans Unicode"/>
            </a:endParaRPr>
          </a:p>
          <a:p>
            <a:pPr marL="12700" marR="5080">
              <a:lnSpc>
                <a:spcPts val="1290"/>
              </a:lnSpc>
            </a:pP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creation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stationary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generating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facilities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make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significant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positive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changes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territories,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architectural</a:t>
            </a:r>
            <a:endParaRPr sz="1250">
              <a:latin typeface="Lucida Sans Unicode"/>
              <a:cs typeface="Lucida Sans Unicode"/>
            </a:endParaRPr>
          </a:p>
          <a:p>
            <a:pPr marL="12700">
              <a:lnSpc>
                <a:spcPts val="1280"/>
              </a:lnSpc>
            </a:pPr>
            <a:r>
              <a:rPr sz="12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appearance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cities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providing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consumers.</a:t>
            </a:r>
            <a:endParaRPr sz="1250">
              <a:latin typeface="Lucida Sans Unicode"/>
              <a:cs typeface="Lucida Sans Unicode"/>
            </a:endParaRPr>
          </a:p>
        </p:txBody>
      </p:sp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304225" y="940232"/>
            <a:ext cx="7515646" cy="6632409"/>
          </a:xfrm>
          <a:prstGeom prst="rect">
            <a:avLst/>
          </a:prstGeom>
        </p:spPr>
      </p:pic>
      <p:sp>
        <p:nvSpPr>
          <p:cNvPr id="6" name="Footer Placeholder 5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2" y="0"/>
            <a:ext cx="7920355" cy="11052175"/>
            <a:chOff x="12" y="0"/>
            <a:chExt cx="7920355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2" y="0"/>
              <a:ext cx="7919973" cy="1105199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363649" y="9475165"/>
              <a:ext cx="214528" cy="214528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6387388" y="10230358"/>
              <a:ext cx="214528" cy="214528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797755" y="6668846"/>
              <a:ext cx="214528" cy="214528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7124077" y="3690772"/>
              <a:ext cx="214528" cy="214528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55361" y="4955807"/>
              <a:ext cx="214541" cy="214528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382329" y="2178558"/>
              <a:ext cx="214528" cy="214528"/>
            </a:xfrm>
            <a:prstGeom prst="rect">
              <a:avLst/>
            </a:prstGeom>
          </p:spPr>
        </p:pic>
        <p:pic>
          <p:nvPicPr>
            <p:cNvPr id="10" name="object 10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09528" y="1543304"/>
              <a:ext cx="214541" cy="214528"/>
            </a:xfrm>
            <a:prstGeom prst="rect">
              <a:avLst/>
            </a:prstGeom>
          </p:spPr>
        </p:pic>
        <p:pic>
          <p:nvPicPr>
            <p:cNvPr id="11" name="object 11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228084" y="2838081"/>
              <a:ext cx="214528" cy="214528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797016" y="1218451"/>
              <a:ext cx="214541" cy="214528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6603428" y="517690"/>
              <a:ext cx="214528" cy="214528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584427" y="4246118"/>
              <a:ext cx="214528" cy="214528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348734" y="9916288"/>
              <a:ext cx="187401" cy="187401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7300505" y="8332546"/>
              <a:ext cx="187413" cy="187401"/>
            </a:xfrm>
            <a:prstGeom prst="rect">
              <a:avLst/>
            </a:prstGeom>
          </p:spPr>
        </p:pic>
        <p:pic>
          <p:nvPicPr>
            <p:cNvPr id="17" name="object 17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598001" y="7430490"/>
              <a:ext cx="187401" cy="187401"/>
            </a:xfrm>
            <a:prstGeom prst="rect">
              <a:avLst/>
            </a:prstGeom>
          </p:spPr>
        </p:pic>
        <p:pic>
          <p:nvPicPr>
            <p:cNvPr id="18" name="object 1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854212" y="6324473"/>
              <a:ext cx="214541" cy="214528"/>
            </a:xfrm>
            <a:prstGeom prst="rect">
              <a:avLst/>
            </a:prstGeom>
          </p:spPr>
        </p:pic>
        <p:pic>
          <p:nvPicPr>
            <p:cNvPr id="19" name="object 19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3785882" y="8337194"/>
              <a:ext cx="214528" cy="214528"/>
            </a:xfrm>
            <a:prstGeom prst="rect">
              <a:avLst/>
            </a:prstGeom>
          </p:spPr>
        </p:pic>
        <p:sp>
          <p:nvSpPr>
            <p:cNvPr id="20" name="object 20"/>
            <p:cNvSpPr/>
            <p:nvPr/>
          </p:nvSpPr>
          <p:spPr>
            <a:xfrm>
              <a:off x="5118" y="0"/>
              <a:ext cx="7915275" cy="5558790"/>
            </a:xfrm>
            <a:custGeom>
              <a:avLst/>
              <a:gdLst/>
              <a:ahLst/>
              <a:cxnLst/>
              <a:rect l="l" t="t" r="r" b="b"/>
              <a:pathLst>
                <a:path w="7915275" h="5558790">
                  <a:moveTo>
                    <a:pt x="7914868" y="0"/>
                  </a:moveTo>
                  <a:lnTo>
                    <a:pt x="0" y="0"/>
                  </a:lnTo>
                  <a:lnTo>
                    <a:pt x="0" y="5558396"/>
                  </a:lnTo>
                  <a:lnTo>
                    <a:pt x="7914868" y="5558396"/>
                  </a:lnTo>
                  <a:lnTo>
                    <a:pt x="7914868" y="0"/>
                  </a:lnTo>
                  <a:close/>
                </a:path>
              </a:pathLst>
            </a:custGeom>
            <a:solidFill>
              <a:srgbClr val="111429">
                <a:alpha val="6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1" name="object 21"/>
          <p:cNvSpPr txBox="1">
            <a:spLocks noGrp="1"/>
          </p:cNvSpPr>
          <p:nvPr>
            <p:ph type="title"/>
          </p:nvPr>
        </p:nvSpPr>
        <p:spPr>
          <a:xfrm>
            <a:off x="1920671" y="908532"/>
            <a:ext cx="3957954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80" dirty="0">
                <a:solidFill>
                  <a:srgbClr val="FFFFFF"/>
                </a:solidFill>
              </a:rPr>
              <a:t>Application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65" dirty="0">
                <a:solidFill>
                  <a:srgbClr val="FFFFFF"/>
                </a:solidFill>
              </a:rPr>
              <a:t>possibilities</a:t>
            </a:r>
            <a:endParaRPr sz="2550"/>
          </a:p>
        </p:txBody>
      </p:sp>
      <p:sp>
        <p:nvSpPr>
          <p:cNvPr id="22" name="object 22"/>
          <p:cNvSpPr txBox="1"/>
          <p:nvPr/>
        </p:nvSpPr>
        <p:spPr>
          <a:xfrm>
            <a:off x="4085285" y="2407972"/>
            <a:ext cx="836294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b="1" spc="30" dirty="0">
                <a:solidFill>
                  <a:srgbClr val="FFFFFF"/>
                </a:solidFill>
                <a:latin typeface="Arial"/>
                <a:cs typeface="Arial"/>
              </a:rPr>
              <a:t>Dat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0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cent</a:t>
            </a:r>
            <a:r>
              <a:rPr sz="1000" b="1" spc="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30" dirty="0">
                <a:solidFill>
                  <a:srgbClr val="FFFFFF"/>
                </a:solidFill>
                <a:latin typeface="Arial"/>
                <a:cs typeface="Arial"/>
              </a:rPr>
              <a:t>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5402948" y="2407972"/>
            <a:ext cx="725805" cy="336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0955" marR="5080" indent="-8890">
              <a:lnSpc>
                <a:spcPct val="101899"/>
              </a:lnSpc>
              <a:spcBef>
                <a:spcPts val="95"/>
              </a:spcBef>
            </a:pP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sz="1000" b="1" spc="-1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oduct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ion  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equipment</a:t>
            </a:r>
            <a:endParaRPr sz="1000">
              <a:latin typeface="Arial"/>
              <a:cs typeface="Arial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541995" y="2409986"/>
            <a:ext cx="882650" cy="1784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000" b="1" spc="-10" dirty="0">
                <a:solidFill>
                  <a:srgbClr val="FFFFFF"/>
                </a:solidFill>
                <a:latin typeface="Arial"/>
                <a:cs typeface="Arial"/>
              </a:rPr>
              <a:t>Li</a:t>
            </a:r>
            <a:r>
              <a:rPr sz="1000" b="1" spc="5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ing</a:t>
            </a:r>
            <a:r>
              <a:rPr sz="10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spaces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5" name="object 25"/>
          <p:cNvSpPr/>
          <p:nvPr/>
        </p:nvSpPr>
        <p:spPr>
          <a:xfrm>
            <a:off x="1640357" y="1544624"/>
            <a:ext cx="4497705" cy="2809240"/>
          </a:xfrm>
          <a:custGeom>
            <a:avLst/>
            <a:gdLst/>
            <a:ahLst/>
            <a:cxnLst/>
            <a:rect l="l" t="t" r="r" b="b"/>
            <a:pathLst>
              <a:path w="4497705" h="2809240">
                <a:moveTo>
                  <a:pt x="288505" y="461098"/>
                </a:moveTo>
                <a:lnTo>
                  <a:pt x="283641" y="456031"/>
                </a:lnTo>
                <a:lnTo>
                  <a:pt x="266801" y="456031"/>
                </a:lnTo>
                <a:lnTo>
                  <a:pt x="266801" y="477608"/>
                </a:lnTo>
                <a:lnTo>
                  <a:pt x="266801" y="499198"/>
                </a:lnTo>
                <a:lnTo>
                  <a:pt x="245110" y="499198"/>
                </a:lnTo>
                <a:lnTo>
                  <a:pt x="245110" y="477608"/>
                </a:lnTo>
                <a:lnTo>
                  <a:pt x="266801" y="477608"/>
                </a:lnTo>
                <a:lnTo>
                  <a:pt x="266801" y="456031"/>
                </a:lnTo>
                <a:lnTo>
                  <a:pt x="228269" y="456031"/>
                </a:lnTo>
                <a:lnTo>
                  <a:pt x="223418" y="461098"/>
                </a:lnTo>
                <a:lnTo>
                  <a:pt x="223418" y="515708"/>
                </a:lnTo>
                <a:lnTo>
                  <a:pt x="228269" y="520788"/>
                </a:lnTo>
                <a:lnTo>
                  <a:pt x="283654" y="520788"/>
                </a:lnTo>
                <a:lnTo>
                  <a:pt x="288505" y="515708"/>
                </a:lnTo>
                <a:lnTo>
                  <a:pt x="288505" y="499198"/>
                </a:lnTo>
                <a:lnTo>
                  <a:pt x="288505" y="477608"/>
                </a:lnTo>
                <a:lnTo>
                  <a:pt x="288505" y="461098"/>
                </a:lnTo>
                <a:close/>
              </a:path>
              <a:path w="4497705" h="2809240">
                <a:moveTo>
                  <a:pt x="288505" y="373481"/>
                </a:moveTo>
                <a:lnTo>
                  <a:pt x="283654" y="368388"/>
                </a:lnTo>
                <a:lnTo>
                  <a:pt x="266801" y="368388"/>
                </a:lnTo>
                <a:lnTo>
                  <a:pt x="266801" y="391248"/>
                </a:lnTo>
                <a:lnTo>
                  <a:pt x="266801" y="412838"/>
                </a:lnTo>
                <a:lnTo>
                  <a:pt x="245110" y="412838"/>
                </a:lnTo>
                <a:lnTo>
                  <a:pt x="245110" y="391248"/>
                </a:lnTo>
                <a:lnTo>
                  <a:pt x="266801" y="391248"/>
                </a:lnTo>
                <a:lnTo>
                  <a:pt x="266801" y="368388"/>
                </a:lnTo>
                <a:lnTo>
                  <a:pt x="228269" y="368388"/>
                </a:lnTo>
                <a:lnTo>
                  <a:pt x="223418" y="373481"/>
                </a:lnTo>
                <a:lnTo>
                  <a:pt x="223418" y="429348"/>
                </a:lnTo>
                <a:lnTo>
                  <a:pt x="228269" y="434428"/>
                </a:lnTo>
                <a:lnTo>
                  <a:pt x="283654" y="434428"/>
                </a:lnTo>
                <a:lnTo>
                  <a:pt x="288505" y="429348"/>
                </a:lnTo>
                <a:lnTo>
                  <a:pt x="288505" y="412838"/>
                </a:lnTo>
                <a:lnTo>
                  <a:pt x="288505" y="391248"/>
                </a:lnTo>
                <a:lnTo>
                  <a:pt x="288505" y="373481"/>
                </a:lnTo>
                <a:close/>
              </a:path>
              <a:path w="4497705" h="2809240">
                <a:moveTo>
                  <a:pt x="288518" y="287108"/>
                </a:moveTo>
                <a:lnTo>
                  <a:pt x="283667" y="282028"/>
                </a:lnTo>
                <a:lnTo>
                  <a:pt x="266814" y="282028"/>
                </a:lnTo>
                <a:lnTo>
                  <a:pt x="266814" y="303631"/>
                </a:lnTo>
                <a:lnTo>
                  <a:pt x="266814" y="325208"/>
                </a:lnTo>
                <a:lnTo>
                  <a:pt x="245122" y="325208"/>
                </a:lnTo>
                <a:lnTo>
                  <a:pt x="245122" y="303631"/>
                </a:lnTo>
                <a:lnTo>
                  <a:pt x="266814" y="303631"/>
                </a:lnTo>
                <a:lnTo>
                  <a:pt x="266814" y="282028"/>
                </a:lnTo>
                <a:lnTo>
                  <a:pt x="228269" y="282028"/>
                </a:lnTo>
                <a:lnTo>
                  <a:pt x="223431" y="287108"/>
                </a:lnTo>
                <a:lnTo>
                  <a:pt x="223431" y="342988"/>
                </a:lnTo>
                <a:lnTo>
                  <a:pt x="228269" y="346798"/>
                </a:lnTo>
                <a:lnTo>
                  <a:pt x="283667" y="346798"/>
                </a:lnTo>
                <a:lnTo>
                  <a:pt x="288518" y="342988"/>
                </a:lnTo>
                <a:lnTo>
                  <a:pt x="288518" y="325208"/>
                </a:lnTo>
                <a:lnTo>
                  <a:pt x="288518" y="303631"/>
                </a:lnTo>
                <a:lnTo>
                  <a:pt x="288518" y="287108"/>
                </a:lnTo>
                <a:close/>
              </a:path>
              <a:path w="4497705" h="2809240">
                <a:moveTo>
                  <a:pt x="288531" y="217258"/>
                </a:moveTo>
                <a:lnTo>
                  <a:pt x="288518" y="200748"/>
                </a:lnTo>
                <a:lnTo>
                  <a:pt x="283667" y="195681"/>
                </a:lnTo>
                <a:lnTo>
                  <a:pt x="266814" y="195681"/>
                </a:lnTo>
                <a:lnTo>
                  <a:pt x="266814" y="217258"/>
                </a:lnTo>
                <a:lnTo>
                  <a:pt x="266814" y="238848"/>
                </a:lnTo>
                <a:lnTo>
                  <a:pt x="245135" y="238848"/>
                </a:lnTo>
                <a:lnTo>
                  <a:pt x="245135" y="217258"/>
                </a:lnTo>
                <a:lnTo>
                  <a:pt x="266814" y="217258"/>
                </a:lnTo>
                <a:lnTo>
                  <a:pt x="266814" y="195681"/>
                </a:lnTo>
                <a:lnTo>
                  <a:pt x="228282" y="195681"/>
                </a:lnTo>
                <a:lnTo>
                  <a:pt x="223431" y="200748"/>
                </a:lnTo>
                <a:lnTo>
                  <a:pt x="223443" y="255358"/>
                </a:lnTo>
                <a:lnTo>
                  <a:pt x="228282" y="260438"/>
                </a:lnTo>
                <a:lnTo>
                  <a:pt x="283667" y="260438"/>
                </a:lnTo>
                <a:lnTo>
                  <a:pt x="288531" y="255358"/>
                </a:lnTo>
                <a:lnTo>
                  <a:pt x="288531" y="238848"/>
                </a:lnTo>
                <a:lnTo>
                  <a:pt x="288531" y="217258"/>
                </a:lnTo>
                <a:close/>
              </a:path>
              <a:path w="4497705" h="2809240">
                <a:moveTo>
                  <a:pt x="375272" y="461098"/>
                </a:moveTo>
                <a:lnTo>
                  <a:pt x="370408" y="456031"/>
                </a:lnTo>
                <a:lnTo>
                  <a:pt x="353555" y="456031"/>
                </a:lnTo>
                <a:lnTo>
                  <a:pt x="353555" y="477608"/>
                </a:lnTo>
                <a:lnTo>
                  <a:pt x="353555" y="499198"/>
                </a:lnTo>
                <a:lnTo>
                  <a:pt x="331863" y="499198"/>
                </a:lnTo>
                <a:lnTo>
                  <a:pt x="331863" y="477608"/>
                </a:lnTo>
                <a:lnTo>
                  <a:pt x="353555" y="477608"/>
                </a:lnTo>
                <a:lnTo>
                  <a:pt x="353555" y="456031"/>
                </a:lnTo>
                <a:lnTo>
                  <a:pt x="315036" y="456031"/>
                </a:lnTo>
                <a:lnTo>
                  <a:pt x="310172" y="461098"/>
                </a:lnTo>
                <a:lnTo>
                  <a:pt x="310172" y="515708"/>
                </a:lnTo>
                <a:lnTo>
                  <a:pt x="315036" y="520788"/>
                </a:lnTo>
                <a:lnTo>
                  <a:pt x="370408" y="520788"/>
                </a:lnTo>
                <a:lnTo>
                  <a:pt x="375272" y="515708"/>
                </a:lnTo>
                <a:lnTo>
                  <a:pt x="375272" y="499198"/>
                </a:lnTo>
                <a:lnTo>
                  <a:pt x="375272" y="477608"/>
                </a:lnTo>
                <a:lnTo>
                  <a:pt x="375272" y="461098"/>
                </a:lnTo>
                <a:close/>
              </a:path>
              <a:path w="4497705" h="2809240">
                <a:moveTo>
                  <a:pt x="375272" y="373481"/>
                </a:moveTo>
                <a:lnTo>
                  <a:pt x="370420" y="368388"/>
                </a:lnTo>
                <a:lnTo>
                  <a:pt x="353555" y="368388"/>
                </a:lnTo>
                <a:lnTo>
                  <a:pt x="353555" y="391248"/>
                </a:lnTo>
                <a:lnTo>
                  <a:pt x="353555" y="412838"/>
                </a:lnTo>
                <a:lnTo>
                  <a:pt x="331876" y="412838"/>
                </a:lnTo>
                <a:lnTo>
                  <a:pt x="331876" y="391248"/>
                </a:lnTo>
                <a:lnTo>
                  <a:pt x="353555" y="391248"/>
                </a:lnTo>
                <a:lnTo>
                  <a:pt x="353555" y="368388"/>
                </a:lnTo>
                <a:lnTo>
                  <a:pt x="315036" y="368388"/>
                </a:lnTo>
                <a:lnTo>
                  <a:pt x="310172" y="373481"/>
                </a:lnTo>
                <a:lnTo>
                  <a:pt x="310184" y="429348"/>
                </a:lnTo>
                <a:lnTo>
                  <a:pt x="315036" y="434428"/>
                </a:lnTo>
                <a:lnTo>
                  <a:pt x="370408" y="434428"/>
                </a:lnTo>
                <a:lnTo>
                  <a:pt x="375272" y="429348"/>
                </a:lnTo>
                <a:lnTo>
                  <a:pt x="375272" y="412838"/>
                </a:lnTo>
                <a:lnTo>
                  <a:pt x="375272" y="391248"/>
                </a:lnTo>
                <a:lnTo>
                  <a:pt x="375272" y="373481"/>
                </a:lnTo>
                <a:close/>
              </a:path>
              <a:path w="4497705" h="2809240">
                <a:moveTo>
                  <a:pt x="375285" y="287108"/>
                </a:moveTo>
                <a:lnTo>
                  <a:pt x="370420" y="282028"/>
                </a:lnTo>
                <a:lnTo>
                  <a:pt x="353555" y="282028"/>
                </a:lnTo>
                <a:lnTo>
                  <a:pt x="353555" y="303631"/>
                </a:lnTo>
                <a:lnTo>
                  <a:pt x="353555" y="325208"/>
                </a:lnTo>
                <a:lnTo>
                  <a:pt x="331889" y="325208"/>
                </a:lnTo>
                <a:lnTo>
                  <a:pt x="331889" y="303631"/>
                </a:lnTo>
                <a:lnTo>
                  <a:pt x="353555" y="303631"/>
                </a:lnTo>
                <a:lnTo>
                  <a:pt x="353555" y="282028"/>
                </a:lnTo>
                <a:lnTo>
                  <a:pt x="315048" y="282028"/>
                </a:lnTo>
                <a:lnTo>
                  <a:pt x="310184" y="287108"/>
                </a:lnTo>
                <a:lnTo>
                  <a:pt x="310197" y="342988"/>
                </a:lnTo>
                <a:lnTo>
                  <a:pt x="315048" y="346798"/>
                </a:lnTo>
                <a:lnTo>
                  <a:pt x="370420" y="346798"/>
                </a:lnTo>
                <a:lnTo>
                  <a:pt x="375285" y="342988"/>
                </a:lnTo>
                <a:lnTo>
                  <a:pt x="375285" y="325208"/>
                </a:lnTo>
                <a:lnTo>
                  <a:pt x="375285" y="303631"/>
                </a:lnTo>
                <a:lnTo>
                  <a:pt x="375285" y="287108"/>
                </a:lnTo>
                <a:close/>
              </a:path>
              <a:path w="4497705" h="2809240">
                <a:moveTo>
                  <a:pt x="375297" y="200748"/>
                </a:moveTo>
                <a:lnTo>
                  <a:pt x="370433" y="195681"/>
                </a:lnTo>
                <a:lnTo>
                  <a:pt x="353580" y="195681"/>
                </a:lnTo>
                <a:lnTo>
                  <a:pt x="353580" y="217258"/>
                </a:lnTo>
                <a:lnTo>
                  <a:pt x="353580" y="238848"/>
                </a:lnTo>
                <a:lnTo>
                  <a:pt x="331889" y="238848"/>
                </a:lnTo>
                <a:lnTo>
                  <a:pt x="331889" y="217258"/>
                </a:lnTo>
                <a:lnTo>
                  <a:pt x="353580" y="217258"/>
                </a:lnTo>
                <a:lnTo>
                  <a:pt x="353580" y="195681"/>
                </a:lnTo>
                <a:lnTo>
                  <a:pt x="315048" y="195681"/>
                </a:lnTo>
                <a:lnTo>
                  <a:pt x="310197" y="200748"/>
                </a:lnTo>
                <a:lnTo>
                  <a:pt x="310197" y="255358"/>
                </a:lnTo>
                <a:lnTo>
                  <a:pt x="315048" y="260438"/>
                </a:lnTo>
                <a:lnTo>
                  <a:pt x="370433" y="260438"/>
                </a:lnTo>
                <a:lnTo>
                  <a:pt x="375285" y="255358"/>
                </a:lnTo>
                <a:lnTo>
                  <a:pt x="375285" y="238848"/>
                </a:lnTo>
                <a:lnTo>
                  <a:pt x="375285" y="217258"/>
                </a:lnTo>
                <a:lnTo>
                  <a:pt x="375297" y="200748"/>
                </a:lnTo>
                <a:close/>
              </a:path>
              <a:path w="4497705" h="2809240">
                <a:moveTo>
                  <a:pt x="462013" y="461098"/>
                </a:moveTo>
                <a:lnTo>
                  <a:pt x="457149" y="456031"/>
                </a:lnTo>
                <a:lnTo>
                  <a:pt x="440309" y="456031"/>
                </a:lnTo>
                <a:lnTo>
                  <a:pt x="440309" y="477608"/>
                </a:lnTo>
                <a:lnTo>
                  <a:pt x="440309" y="499198"/>
                </a:lnTo>
                <a:lnTo>
                  <a:pt x="418604" y="499198"/>
                </a:lnTo>
                <a:lnTo>
                  <a:pt x="418604" y="477608"/>
                </a:lnTo>
                <a:lnTo>
                  <a:pt x="440309" y="477608"/>
                </a:lnTo>
                <a:lnTo>
                  <a:pt x="440309" y="456031"/>
                </a:lnTo>
                <a:lnTo>
                  <a:pt x="401777" y="456031"/>
                </a:lnTo>
                <a:lnTo>
                  <a:pt x="396925" y="461098"/>
                </a:lnTo>
                <a:lnTo>
                  <a:pt x="396925" y="515708"/>
                </a:lnTo>
                <a:lnTo>
                  <a:pt x="401777" y="520788"/>
                </a:lnTo>
                <a:lnTo>
                  <a:pt x="457149" y="520788"/>
                </a:lnTo>
                <a:lnTo>
                  <a:pt x="462013" y="515708"/>
                </a:lnTo>
                <a:lnTo>
                  <a:pt x="462013" y="499198"/>
                </a:lnTo>
                <a:lnTo>
                  <a:pt x="462013" y="477608"/>
                </a:lnTo>
                <a:lnTo>
                  <a:pt x="462013" y="461098"/>
                </a:lnTo>
                <a:close/>
              </a:path>
              <a:path w="4497705" h="2809240">
                <a:moveTo>
                  <a:pt x="462013" y="373481"/>
                </a:moveTo>
                <a:lnTo>
                  <a:pt x="457161" y="368388"/>
                </a:lnTo>
                <a:lnTo>
                  <a:pt x="440309" y="368388"/>
                </a:lnTo>
                <a:lnTo>
                  <a:pt x="440309" y="391248"/>
                </a:lnTo>
                <a:lnTo>
                  <a:pt x="440309" y="412838"/>
                </a:lnTo>
                <a:lnTo>
                  <a:pt x="418617" y="412838"/>
                </a:lnTo>
                <a:lnTo>
                  <a:pt x="418617" y="391248"/>
                </a:lnTo>
                <a:lnTo>
                  <a:pt x="440309" y="391248"/>
                </a:lnTo>
                <a:lnTo>
                  <a:pt x="440309" y="368388"/>
                </a:lnTo>
                <a:lnTo>
                  <a:pt x="401789" y="368388"/>
                </a:lnTo>
                <a:lnTo>
                  <a:pt x="396925" y="373481"/>
                </a:lnTo>
                <a:lnTo>
                  <a:pt x="396925" y="429348"/>
                </a:lnTo>
                <a:lnTo>
                  <a:pt x="401789" y="434428"/>
                </a:lnTo>
                <a:lnTo>
                  <a:pt x="457161" y="434428"/>
                </a:lnTo>
                <a:lnTo>
                  <a:pt x="462013" y="429348"/>
                </a:lnTo>
                <a:lnTo>
                  <a:pt x="462013" y="412838"/>
                </a:lnTo>
                <a:lnTo>
                  <a:pt x="462013" y="391248"/>
                </a:lnTo>
                <a:lnTo>
                  <a:pt x="462013" y="373481"/>
                </a:lnTo>
                <a:close/>
              </a:path>
              <a:path w="4497705" h="2809240">
                <a:moveTo>
                  <a:pt x="462026" y="287108"/>
                </a:moveTo>
                <a:lnTo>
                  <a:pt x="457174" y="282028"/>
                </a:lnTo>
                <a:lnTo>
                  <a:pt x="440321" y="282028"/>
                </a:lnTo>
                <a:lnTo>
                  <a:pt x="440321" y="303631"/>
                </a:lnTo>
                <a:lnTo>
                  <a:pt x="440321" y="325208"/>
                </a:lnTo>
                <a:lnTo>
                  <a:pt x="418617" y="325208"/>
                </a:lnTo>
                <a:lnTo>
                  <a:pt x="418617" y="303631"/>
                </a:lnTo>
                <a:lnTo>
                  <a:pt x="440321" y="303631"/>
                </a:lnTo>
                <a:lnTo>
                  <a:pt x="440321" y="282028"/>
                </a:lnTo>
                <a:lnTo>
                  <a:pt x="401789" y="282028"/>
                </a:lnTo>
                <a:lnTo>
                  <a:pt x="396938" y="287108"/>
                </a:lnTo>
                <a:lnTo>
                  <a:pt x="396938" y="342988"/>
                </a:lnTo>
                <a:lnTo>
                  <a:pt x="401789" y="346798"/>
                </a:lnTo>
                <a:lnTo>
                  <a:pt x="457174" y="346798"/>
                </a:lnTo>
                <a:lnTo>
                  <a:pt x="462026" y="342988"/>
                </a:lnTo>
                <a:lnTo>
                  <a:pt x="462026" y="325208"/>
                </a:lnTo>
                <a:lnTo>
                  <a:pt x="462026" y="303631"/>
                </a:lnTo>
                <a:lnTo>
                  <a:pt x="462026" y="287108"/>
                </a:lnTo>
                <a:close/>
              </a:path>
              <a:path w="4497705" h="2809240">
                <a:moveTo>
                  <a:pt x="462038" y="200748"/>
                </a:moveTo>
                <a:lnTo>
                  <a:pt x="457174" y="195681"/>
                </a:lnTo>
                <a:lnTo>
                  <a:pt x="440334" y="195681"/>
                </a:lnTo>
                <a:lnTo>
                  <a:pt x="440334" y="217258"/>
                </a:lnTo>
                <a:lnTo>
                  <a:pt x="440334" y="238848"/>
                </a:lnTo>
                <a:lnTo>
                  <a:pt x="418630" y="238848"/>
                </a:lnTo>
                <a:lnTo>
                  <a:pt x="418630" y="217258"/>
                </a:lnTo>
                <a:lnTo>
                  <a:pt x="440334" y="217258"/>
                </a:lnTo>
                <a:lnTo>
                  <a:pt x="440334" y="195681"/>
                </a:lnTo>
                <a:lnTo>
                  <a:pt x="401802" y="195681"/>
                </a:lnTo>
                <a:lnTo>
                  <a:pt x="396938" y="200748"/>
                </a:lnTo>
                <a:lnTo>
                  <a:pt x="396951" y="255358"/>
                </a:lnTo>
                <a:lnTo>
                  <a:pt x="401802" y="260438"/>
                </a:lnTo>
                <a:lnTo>
                  <a:pt x="457174" y="260438"/>
                </a:lnTo>
                <a:lnTo>
                  <a:pt x="462038" y="255358"/>
                </a:lnTo>
                <a:lnTo>
                  <a:pt x="462038" y="238848"/>
                </a:lnTo>
                <a:lnTo>
                  <a:pt x="462038" y="217258"/>
                </a:lnTo>
                <a:lnTo>
                  <a:pt x="462038" y="200748"/>
                </a:lnTo>
                <a:close/>
              </a:path>
              <a:path w="4497705" h="2809240">
                <a:moveTo>
                  <a:pt x="555332" y="2692831"/>
                </a:moveTo>
                <a:lnTo>
                  <a:pt x="550900" y="2688399"/>
                </a:lnTo>
                <a:lnTo>
                  <a:pt x="535584" y="2688399"/>
                </a:lnTo>
                <a:lnTo>
                  <a:pt x="535584" y="2708186"/>
                </a:lnTo>
                <a:lnTo>
                  <a:pt x="535584" y="2719794"/>
                </a:lnTo>
                <a:lnTo>
                  <a:pt x="510133" y="2719794"/>
                </a:lnTo>
                <a:lnTo>
                  <a:pt x="510133" y="2708186"/>
                </a:lnTo>
                <a:lnTo>
                  <a:pt x="535584" y="2708186"/>
                </a:lnTo>
                <a:lnTo>
                  <a:pt x="535584" y="2688399"/>
                </a:lnTo>
                <a:lnTo>
                  <a:pt x="494766" y="2688399"/>
                </a:lnTo>
                <a:lnTo>
                  <a:pt x="490334" y="2692831"/>
                </a:lnTo>
                <a:lnTo>
                  <a:pt x="490334" y="2735110"/>
                </a:lnTo>
                <a:lnTo>
                  <a:pt x="494766" y="2739542"/>
                </a:lnTo>
                <a:lnTo>
                  <a:pt x="550900" y="2739542"/>
                </a:lnTo>
                <a:lnTo>
                  <a:pt x="555332" y="2735110"/>
                </a:lnTo>
                <a:lnTo>
                  <a:pt x="555332" y="2719794"/>
                </a:lnTo>
                <a:lnTo>
                  <a:pt x="555332" y="2708186"/>
                </a:lnTo>
                <a:lnTo>
                  <a:pt x="555332" y="2692831"/>
                </a:lnTo>
                <a:close/>
              </a:path>
              <a:path w="4497705" h="2809240">
                <a:moveTo>
                  <a:pt x="668108" y="179158"/>
                </a:moveTo>
                <a:lnTo>
                  <a:pt x="663257" y="174078"/>
                </a:lnTo>
                <a:lnTo>
                  <a:pt x="646442" y="174078"/>
                </a:lnTo>
                <a:lnTo>
                  <a:pt x="646442" y="195681"/>
                </a:lnTo>
                <a:lnTo>
                  <a:pt x="646442" y="628738"/>
                </a:lnTo>
                <a:lnTo>
                  <a:pt x="603034" y="628738"/>
                </a:lnTo>
                <a:lnTo>
                  <a:pt x="603034" y="607148"/>
                </a:lnTo>
                <a:lnTo>
                  <a:pt x="603034" y="590638"/>
                </a:lnTo>
                <a:lnTo>
                  <a:pt x="598182" y="585558"/>
                </a:lnTo>
                <a:lnTo>
                  <a:pt x="581329" y="585558"/>
                </a:lnTo>
                <a:lnTo>
                  <a:pt x="581329" y="607148"/>
                </a:lnTo>
                <a:lnTo>
                  <a:pt x="581329" y="628738"/>
                </a:lnTo>
                <a:lnTo>
                  <a:pt x="548805" y="628738"/>
                </a:lnTo>
                <a:lnTo>
                  <a:pt x="548805" y="607148"/>
                </a:lnTo>
                <a:lnTo>
                  <a:pt x="581329" y="607148"/>
                </a:lnTo>
                <a:lnTo>
                  <a:pt x="581329" y="585558"/>
                </a:lnTo>
                <a:lnTo>
                  <a:pt x="532003" y="585558"/>
                </a:lnTo>
                <a:lnTo>
                  <a:pt x="527151" y="590638"/>
                </a:lnTo>
                <a:lnTo>
                  <a:pt x="527151" y="628738"/>
                </a:lnTo>
                <a:lnTo>
                  <a:pt x="505447" y="628738"/>
                </a:lnTo>
                <a:lnTo>
                  <a:pt x="505447" y="563981"/>
                </a:lnTo>
                <a:lnTo>
                  <a:pt x="619887" y="563981"/>
                </a:lnTo>
                <a:lnTo>
                  <a:pt x="624738" y="558888"/>
                </a:lnTo>
                <a:lnTo>
                  <a:pt x="624725" y="547458"/>
                </a:lnTo>
                <a:lnTo>
                  <a:pt x="619874" y="542378"/>
                </a:lnTo>
                <a:lnTo>
                  <a:pt x="505447" y="542378"/>
                </a:lnTo>
                <a:lnTo>
                  <a:pt x="505447" y="520788"/>
                </a:lnTo>
                <a:lnTo>
                  <a:pt x="619887" y="520788"/>
                </a:lnTo>
                <a:lnTo>
                  <a:pt x="624738" y="515708"/>
                </a:lnTo>
                <a:lnTo>
                  <a:pt x="624725" y="504278"/>
                </a:lnTo>
                <a:lnTo>
                  <a:pt x="619874" y="499198"/>
                </a:lnTo>
                <a:lnTo>
                  <a:pt x="505447" y="499198"/>
                </a:lnTo>
                <a:lnTo>
                  <a:pt x="505447" y="477608"/>
                </a:lnTo>
                <a:lnTo>
                  <a:pt x="619887" y="477608"/>
                </a:lnTo>
                <a:lnTo>
                  <a:pt x="624738" y="472528"/>
                </a:lnTo>
                <a:lnTo>
                  <a:pt x="624738" y="461098"/>
                </a:lnTo>
                <a:lnTo>
                  <a:pt x="619887" y="456031"/>
                </a:lnTo>
                <a:lnTo>
                  <a:pt x="505447" y="456031"/>
                </a:lnTo>
                <a:lnTo>
                  <a:pt x="505447" y="434428"/>
                </a:lnTo>
                <a:lnTo>
                  <a:pt x="619887" y="434428"/>
                </a:lnTo>
                <a:lnTo>
                  <a:pt x="624738" y="429348"/>
                </a:lnTo>
                <a:lnTo>
                  <a:pt x="624738" y="417931"/>
                </a:lnTo>
                <a:lnTo>
                  <a:pt x="619887" y="412838"/>
                </a:lnTo>
                <a:lnTo>
                  <a:pt x="505447" y="412838"/>
                </a:lnTo>
                <a:lnTo>
                  <a:pt x="505447" y="391248"/>
                </a:lnTo>
                <a:lnTo>
                  <a:pt x="619887" y="391248"/>
                </a:lnTo>
                <a:lnTo>
                  <a:pt x="624738" y="386181"/>
                </a:lnTo>
                <a:lnTo>
                  <a:pt x="624725" y="373481"/>
                </a:lnTo>
                <a:lnTo>
                  <a:pt x="619874" y="369658"/>
                </a:lnTo>
                <a:lnTo>
                  <a:pt x="505447" y="369658"/>
                </a:lnTo>
                <a:lnTo>
                  <a:pt x="505447" y="346798"/>
                </a:lnTo>
                <a:lnTo>
                  <a:pt x="619887" y="346798"/>
                </a:lnTo>
                <a:lnTo>
                  <a:pt x="624738" y="342988"/>
                </a:lnTo>
                <a:lnTo>
                  <a:pt x="624738" y="330288"/>
                </a:lnTo>
                <a:lnTo>
                  <a:pt x="619887" y="325208"/>
                </a:lnTo>
                <a:lnTo>
                  <a:pt x="505447" y="325208"/>
                </a:lnTo>
                <a:lnTo>
                  <a:pt x="505447" y="303631"/>
                </a:lnTo>
                <a:lnTo>
                  <a:pt x="619887" y="303631"/>
                </a:lnTo>
                <a:lnTo>
                  <a:pt x="624738" y="298538"/>
                </a:lnTo>
                <a:lnTo>
                  <a:pt x="624725" y="287108"/>
                </a:lnTo>
                <a:lnTo>
                  <a:pt x="619874" y="282028"/>
                </a:lnTo>
                <a:lnTo>
                  <a:pt x="505447" y="282028"/>
                </a:lnTo>
                <a:lnTo>
                  <a:pt x="505447" y="260438"/>
                </a:lnTo>
                <a:lnTo>
                  <a:pt x="619887" y="260438"/>
                </a:lnTo>
                <a:lnTo>
                  <a:pt x="624738" y="255358"/>
                </a:lnTo>
                <a:lnTo>
                  <a:pt x="624725" y="243928"/>
                </a:lnTo>
                <a:lnTo>
                  <a:pt x="619874" y="238848"/>
                </a:lnTo>
                <a:lnTo>
                  <a:pt x="505447" y="238848"/>
                </a:lnTo>
                <a:lnTo>
                  <a:pt x="505447" y="195681"/>
                </a:lnTo>
                <a:lnTo>
                  <a:pt x="646442" y="195681"/>
                </a:lnTo>
                <a:lnTo>
                  <a:pt x="646442" y="174078"/>
                </a:lnTo>
                <a:lnTo>
                  <a:pt x="505447" y="174078"/>
                </a:lnTo>
                <a:lnTo>
                  <a:pt x="505447" y="109308"/>
                </a:lnTo>
                <a:lnTo>
                  <a:pt x="522274" y="109308"/>
                </a:lnTo>
                <a:lnTo>
                  <a:pt x="527138" y="104228"/>
                </a:lnTo>
                <a:lnTo>
                  <a:pt x="527138" y="86448"/>
                </a:lnTo>
                <a:lnTo>
                  <a:pt x="527138" y="45808"/>
                </a:lnTo>
                <a:lnTo>
                  <a:pt x="523557" y="28028"/>
                </a:lnTo>
                <a:lnTo>
                  <a:pt x="519150" y="21678"/>
                </a:lnTo>
                <a:lnTo>
                  <a:pt x="513867" y="14058"/>
                </a:lnTo>
                <a:lnTo>
                  <a:pt x="505371" y="8051"/>
                </a:lnTo>
                <a:lnTo>
                  <a:pt x="505371" y="45808"/>
                </a:lnTo>
                <a:lnTo>
                  <a:pt x="505371" y="86448"/>
                </a:lnTo>
                <a:lnTo>
                  <a:pt x="483755" y="86448"/>
                </a:lnTo>
                <a:lnTo>
                  <a:pt x="483755" y="109308"/>
                </a:lnTo>
                <a:lnTo>
                  <a:pt x="483755" y="628738"/>
                </a:lnTo>
                <a:lnTo>
                  <a:pt x="396963" y="628738"/>
                </a:lnTo>
                <a:lnTo>
                  <a:pt x="397014" y="563981"/>
                </a:lnTo>
                <a:lnTo>
                  <a:pt x="424700" y="563981"/>
                </a:lnTo>
                <a:lnTo>
                  <a:pt x="429552" y="558888"/>
                </a:lnTo>
                <a:lnTo>
                  <a:pt x="429552" y="547458"/>
                </a:lnTo>
                <a:lnTo>
                  <a:pt x="424700" y="542378"/>
                </a:lnTo>
                <a:lnTo>
                  <a:pt x="375259" y="542378"/>
                </a:lnTo>
                <a:lnTo>
                  <a:pt x="375259" y="563981"/>
                </a:lnTo>
                <a:lnTo>
                  <a:pt x="375259" y="628738"/>
                </a:lnTo>
                <a:lnTo>
                  <a:pt x="353568" y="628738"/>
                </a:lnTo>
                <a:lnTo>
                  <a:pt x="353568" y="563981"/>
                </a:lnTo>
                <a:lnTo>
                  <a:pt x="375259" y="563981"/>
                </a:lnTo>
                <a:lnTo>
                  <a:pt x="375259" y="542378"/>
                </a:lnTo>
                <a:lnTo>
                  <a:pt x="331876" y="542378"/>
                </a:lnTo>
                <a:lnTo>
                  <a:pt x="331876" y="563981"/>
                </a:lnTo>
                <a:lnTo>
                  <a:pt x="331876" y="628738"/>
                </a:lnTo>
                <a:lnTo>
                  <a:pt x="310172" y="628738"/>
                </a:lnTo>
                <a:lnTo>
                  <a:pt x="310172" y="563981"/>
                </a:lnTo>
                <a:lnTo>
                  <a:pt x="331876" y="563981"/>
                </a:lnTo>
                <a:lnTo>
                  <a:pt x="331876" y="542378"/>
                </a:lnTo>
                <a:lnTo>
                  <a:pt x="260896" y="542378"/>
                </a:lnTo>
                <a:lnTo>
                  <a:pt x="256044" y="547458"/>
                </a:lnTo>
                <a:lnTo>
                  <a:pt x="256044" y="558888"/>
                </a:lnTo>
                <a:lnTo>
                  <a:pt x="260896" y="563981"/>
                </a:lnTo>
                <a:lnTo>
                  <a:pt x="288582" y="563981"/>
                </a:lnTo>
                <a:lnTo>
                  <a:pt x="288582" y="628738"/>
                </a:lnTo>
                <a:lnTo>
                  <a:pt x="201790" y="628738"/>
                </a:lnTo>
                <a:lnTo>
                  <a:pt x="201790" y="195681"/>
                </a:lnTo>
                <a:lnTo>
                  <a:pt x="201790" y="109308"/>
                </a:lnTo>
                <a:lnTo>
                  <a:pt x="483755" y="109308"/>
                </a:lnTo>
                <a:lnTo>
                  <a:pt x="483755" y="86448"/>
                </a:lnTo>
                <a:lnTo>
                  <a:pt x="180022" y="86448"/>
                </a:lnTo>
                <a:lnTo>
                  <a:pt x="180111" y="45808"/>
                </a:lnTo>
                <a:lnTo>
                  <a:pt x="181952" y="36931"/>
                </a:lnTo>
                <a:lnTo>
                  <a:pt x="186969" y="29298"/>
                </a:lnTo>
                <a:lnTo>
                  <a:pt x="194411" y="24231"/>
                </a:lnTo>
                <a:lnTo>
                  <a:pt x="203542" y="21678"/>
                </a:lnTo>
                <a:lnTo>
                  <a:pt x="481850" y="21678"/>
                </a:lnTo>
                <a:lnTo>
                  <a:pt x="490994" y="24231"/>
                </a:lnTo>
                <a:lnTo>
                  <a:pt x="498475" y="29298"/>
                </a:lnTo>
                <a:lnTo>
                  <a:pt x="503516" y="36931"/>
                </a:lnTo>
                <a:lnTo>
                  <a:pt x="505371" y="45808"/>
                </a:lnTo>
                <a:lnTo>
                  <a:pt x="505371" y="8051"/>
                </a:lnTo>
                <a:lnTo>
                  <a:pt x="499503" y="3898"/>
                </a:lnTo>
                <a:lnTo>
                  <a:pt x="481926" y="88"/>
                </a:lnTo>
                <a:lnTo>
                  <a:pt x="203619" y="88"/>
                </a:lnTo>
                <a:lnTo>
                  <a:pt x="186016" y="3898"/>
                </a:lnTo>
                <a:lnTo>
                  <a:pt x="171653" y="14058"/>
                </a:lnTo>
                <a:lnTo>
                  <a:pt x="161975" y="28028"/>
                </a:lnTo>
                <a:lnTo>
                  <a:pt x="158419" y="45808"/>
                </a:lnTo>
                <a:lnTo>
                  <a:pt x="158419" y="104228"/>
                </a:lnTo>
                <a:lnTo>
                  <a:pt x="163258" y="109308"/>
                </a:lnTo>
                <a:lnTo>
                  <a:pt x="180098" y="109308"/>
                </a:lnTo>
                <a:lnTo>
                  <a:pt x="180098" y="174078"/>
                </a:lnTo>
                <a:lnTo>
                  <a:pt x="180047" y="195681"/>
                </a:lnTo>
                <a:lnTo>
                  <a:pt x="180047" y="238848"/>
                </a:lnTo>
                <a:lnTo>
                  <a:pt x="65595" y="238848"/>
                </a:lnTo>
                <a:lnTo>
                  <a:pt x="60744" y="243928"/>
                </a:lnTo>
                <a:lnTo>
                  <a:pt x="60744" y="255358"/>
                </a:lnTo>
                <a:lnTo>
                  <a:pt x="65595" y="260438"/>
                </a:lnTo>
                <a:lnTo>
                  <a:pt x="180047" y="260438"/>
                </a:lnTo>
                <a:lnTo>
                  <a:pt x="180047" y="282028"/>
                </a:lnTo>
                <a:lnTo>
                  <a:pt x="65595" y="282028"/>
                </a:lnTo>
                <a:lnTo>
                  <a:pt x="60744" y="287108"/>
                </a:lnTo>
                <a:lnTo>
                  <a:pt x="60744" y="298538"/>
                </a:lnTo>
                <a:lnTo>
                  <a:pt x="65608" y="303631"/>
                </a:lnTo>
                <a:lnTo>
                  <a:pt x="180047" y="303631"/>
                </a:lnTo>
                <a:lnTo>
                  <a:pt x="180047" y="325208"/>
                </a:lnTo>
                <a:lnTo>
                  <a:pt x="65595" y="325208"/>
                </a:lnTo>
                <a:lnTo>
                  <a:pt x="60744" y="330288"/>
                </a:lnTo>
                <a:lnTo>
                  <a:pt x="60744" y="342988"/>
                </a:lnTo>
                <a:lnTo>
                  <a:pt x="65595" y="346798"/>
                </a:lnTo>
                <a:lnTo>
                  <a:pt x="180047" y="346798"/>
                </a:lnTo>
                <a:lnTo>
                  <a:pt x="180047" y="368388"/>
                </a:lnTo>
                <a:lnTo>
                  <a:pt x="65595" y="368388"/>
                </a:lnTo>
                <a:lnTo>
                  <a:pt x="60744" y="373481"/>
                </a:lnTo>
                <a:lnTo>
                  <a:pt x="60744" y="386181"/>
                </a:lnTo>
                <a:lnTo>
                  <a:pt x="65595" y="391248"/>
                </a:lnTo>
                <a:lnTo>
                  <a:pt x="180047" y="391248"/>
                </a:lnTo>
                <a:lnTo>
                  <a:pt x="180047" y="412838"/>
                </a:lnTo>
                <a:lnTo>
                  <a:pt x="65595" y="412838"/>
                </a:lnTo>
                <a:lnTo>
                  <a:pt x="60744" y="416648"/>
                </a:lnTo>
                <a:lnTo>
                  <a:pt x="60744" y="429348"/>
                </a:lnTo>
                <a:lnTo>
                  <a:pt x="65608" y="434428"/>
                </a:lnTo>
                <a:lnTo>
                  <a:pt x="180047" y="434428"/>
                </a:lnTo>
                <a:lnTo>
                  <a:pt x="180047" y="456031"/>
                </a:lnTo>
                <a:lnTo>
                  <a:pt x="65595" y="456031"/>
                </a:lnTo>
                <a:lnTo>
                  <a:pt x="60744" y="461098"/>
                </a:lnTo>
                <a:lnTo>
                  <a:pt x="60744" y="472528"/>
                </a:lnTo>
                <a:lnTo>
                  <a:pt x="65608" y="477608"/>
                </a:lnTo>
                <a:lnTo>
                  <a:pt x="180047" y="477608"/>
                </a:lnTo>
                <a:lnTo>
                  <a:pt x="180047" y="499198"/>
                </a:lnTo>
                <a:lnTo>
                  <a:pt x="65595" y="499198"/>
                </a:lnTo>
                <a:lnTo>
                  <a:pt x="60744" y="504278"/>
                </a:lnTo>
                <a:lnTo>
                  <a:pt x="60756" y="515708"/>
                </a:lnTo>
                <a:lnTo>
                  <a:pt x="65608" y="520788"/>
                </a:lnTo>
                <a:lnTo>
                  <a:pt x="180047" y="520788"/>
                </a:lnTo>
                <a:lnTo>
                  <a:pt x="180047" y="542378"/>
                </a:lnTo>
                <a:lnTo>
                  <a:pt x="65595" y="542378"/>
                </a:lnTo>
                <a:lnTo>
                  <a:pt x="60744" y="547458"/>
                </a:lnTo>
                <a:lnTo>
                  <a:pt x="60744" y="558888"/>
                </a:lnTo>
                <a:lnTo>
                  <a:pt x="65595" y="563981"/>
                </a:lnTo>
                <a:lnTo>
                  <a:pt x="180047" y="563981"/>
                </a:lnTo>
                <a:lnTo>
                  <a:pt x="180047" y="628738"/>
                </a:lnTo>
                <a:lnTo>
                  <a:pt x="158356" y="628738"/>
                </a:lnTo>
                <a:lnTo>
                  <a:pt x="158356" y="607148"/>
                </a:lnTo>
                <a:lnTo>
                  <a:pt x="158356" y="590638"/>
                </a:lnTo>
                <a:lnTo>
                  <a:pt x="153504" y="585558"/>
                </a:lnTo>
                <a:lnTo>
                  <a:pt x="136652" y="585558"/>
                </a:lnTo>
                <a:lnTo>
                  <a:pt x="136652" y="607148"/>
                </a:lnTo>
                <a:lnTo>
                  <a:pt x="136652" y="628738"/>
                </a:lnTo>
                <a:lnTo>
                  <a:pt x="104101" y="628738"/>
                </a:lnTo>
                <a:lnTo>
                  <a:pt x="104101" y="607148"/>
                </a:lnTo>
                <a:lnTo>
                  <a:pt x="136652" y="607148"/>
                </a:lnTo>
                <a:lnTo>
                  <a:pt x="136652" y="585558"/>
                </a:lnTo>
                <a:lnTo>
                  <a:pt x="87312" y="585558"/>
                </a:lnTo>
                <a:lnTo>
                  <a:pt x="82461" y="590638"/>
                </a:lnTo>
                <a:lnTo>
                  <a:pt x="82461" y="628738"/>
                </a:lnTo>
                <a:lnTo>
                  <a:pt x="39065" y="628738"/>
                </a:lnTo>
                <a:lnTo>
                  <a:pt x="39065" y="195681"/>
                </a:lnTo>
                <a:lnTo>
                  <a:pt x="180047" y="195681"/>
                </a:lnTo>
                <a:lnTo>
                  <a:pt x="180047" y="174078"/>
                </a:lnTo>
                <a:lnTo>
                  <a:pt x="22275" y="174078"/>
                </a:lnTo>
                <a:lnTo>
                  <a:pt x="17411" y="179158"/>
                </a:lnTo>
                <a:lnTo>
                  <a:pt x="17411" y="646531"/>
                </a:lnTo>
                <a:lnTo>
                  <a:pt x="22275" y="650328"/>
                </a:lnTo>
                <a:lnTo>
                  <a:pt x="663257" y="650328"/>
                </a:lnTo>
                <a:lnTo>
                  <a:pt x="668108" y="646531"/>
                </a:lnTo>
                <a:lnTo>
                  <a:pt x="668108" y="628738"/>
                </a:lnTo>
                <a:lnTo>
                  <a:pt x="668108" y="195681"/>
                </a:lnTo>
                <a:lnTo>
                  <a:pt x="668108" y="179158"/>
                </a:lnTo>
                <a:close/>
              </a:path>
              <a:path w="4497705" h="2809240">
                <a:moveTo>
                  <a:pt x="723480" y="2692831"/>
                </a:moveTo>
                <a:lnTo>
                  <a:pt x="719048" y="2688399"/>
                </a:lnTo>
                <a:lnTo>
                  <a:pt x="703719" y="2688399"/>
                </a:lnTo>
                <a:lnTo>
                  <a:pt x="703719" y="2708186"/>
                </a:lnTo>
                <a:lnTo>
                  <a:pt x="703719" y="2719794"/>
                </a:lnTo>
                <a:lnTo>
                  <a:pt x="678268" y="2719794"/>
                </a:lnTo>
                <a:lnTo>
                  <a:pt x="678268" y="2708186"/>
                </a:lnTo>
                <a:lnTo>
                  <a:pt x="703719" y="2708186"/>
                </a:lnTo>
                <a:lnTo>
                  <a:pt x="703719" y="2688399"/>
                </a:lnTo>
                <a:lnTo>
                  <a:pt x="662901" y="2688399"/>
                </a:lnTo>
                <a:lnTo>
                  <a:pt x="658482" y="2692831"/>
                </a:lnTo>
                <a:lnTo>
                  <a:pt x="658482" y="2735110"/>
                </a:lnTo>
                <a:lnTo>
                  <a:pt x="662901" y="2739542"/>
                </a:lnTo>
                <a:lnTo>
                  <a:pt x="719048" y="2739542"/>
                </a:lnTo>
                <a:lnTo>
                  <a:pt x="723480" y="2735110"/>
                </a:lnTo>
                <a:lnTo>
                  <a:pt x="723480" y="2719794"/>
                </a:lnTo>
                <a:lnTo>
                  <a:pt x="723480" y="2708186"/>
                </a:lnTo>
                <a:lnTo>
                  <a:pt x="723480" y="2692831"/>
                </a:lnTo>
                <a:close/>
              </a:path>
              <a:path w="4497705" h="2809240">
                <a:moveTo>
                  <a:pt x="751878" y="2749969"/>
                </a:moveTo>
                <a:lnTo>
                  <a:pt x="751789" y="2690342"/>
                </a:lnTo>
                <a:lnTo>
                  <a:pt x="734428" y="2657437"/>
                </a:lnTo>
                <a:lnTo>
                  <a:pt x="732510" y="2652280"/>
                </a:lnTo>
                <a:lnTo>
                  <a:pt x="732155" y="2651328"/>
                </a:lnTo>
                <a:lnTo>
                  <a:pt x="732155" y="2768295"/>
                </a:lnTo>
                <a:lnTo>
                  <a:pt x="732040" y="2783217"/>
                </a:lnTo>
                <a:lnTo>
                  <a:pt x="727951" y="2787294"/>
                </a:lnTo>
                <a:lnTo>
                  <a:pt x="701865" y="2787294"/>
                </a:lnTo>
                <a:lnTo>
                  <a:pt x="697712" y="2783217"/>
                </a:lnTo>
                <a:lnTo>
                  <a:pt x="697636" y="2769666"/>
                </a:lnTo>
                <a:lnTo>
                  <a:pt x="722858" y="2769666"/>
                </a:lnTo>
                <a:lnTo>
                  <a:pt x="726008" y="2769692"/>
                </a:lnTo>
                <a:lnTo>
                  <a:pt x="726173" y="2769666"/>
                </a:lnTo>
                <a:lnTo>
                  <a:pt x="726338" y="2769641"/>
                </a:lnTo>
                <a:lnTo>
                  <a:pt x="729145" y="2769222"/>
                </a:lnTo>
                <a:lnTo>
                  <a:pt x="732155" y="2768295"/>
                </a:lnTo>
                <a:lnTo>
                  <a:pt x="732155" y="2651328"/>
                </a:lnTo>
                <a:lnTo>
                  <a:pt x="732078" y="2651125"/>
                </a:lnTo>
                <a:lnTo>
                  <a:pt x="732078" y="2741714"/>
                </a:lnTo>
                <a:lnTo>
                  <a:pt x="731570" y="2746413"/>
                </a:lnTo>
                <a:lnTo>
                  <a:pt x="727583" y="2749969"/>
                </a:lnTo>
                <a:lnTo>
                  <a:pt x="516343" y="2749943"/>
                </a:lnTo>
                <a:lnTo>
                  <a:pt x="516343" y="2769692"/>
                </a:lnTo>
                <a:lnTo>
                  <a:pt x="516267" y="2783217"/>
                </a:lnTo>
                <a:lnTo>
                  <a:pt x="512152" y="2787294"/>
                </a:lnTo>
                <a:lnTo>
                  <a:pt x="486067" y="2787294"/>
                </a:lnTo>
                <a:lnTo>
                  <a:pt x="481926" y="2783217"/>
                </a:lnTo>
                <a:lnTo>
                  <a:pt x="481838" y="2769641"/>
                </a:lnTo>
                <a:lnTo>
                  <a:pt x="481838" y="2768295"/>
                </a:lnTo>
                <a:lnTo>
                  <a:pt x="484860" y="2769222"/>
                </a:lnTo>
                <a:lnTo>
                  <a:pt x="487997" y="2769692"/>
                </a:lnTo>
                <a:lnTo>
                  <a:pt x="516343" y="2769692"/>
                </a:lnTo>
                <a:lnTo>
                  <a:pt x="516343" y="2749943"/>
                </a:lnTo>
                <a:lnTo>
                  <a:pt x="486003" y="2749931"/>
                </a:lnTo>
                <a:lnTo>
                  <a:pt x="483108" y="2747086"/>
                </a:lnTo>
                <a:lnTo>
                  <a:pt x="481914" y="2745905"/>
                </a:lnTo>
                <a:lnTo>
                  <a:pt x="481838" y="2700566"/>
                </a:lnTo>
                <a:lnTo>
                  <a:pt x="481838" y="2693378"/>
                </a:lnTo>
                <a:lnTo>
                  <a:pt x="481838" y="2692857"/>
                </a:lnTo>
                <a:lnTo>
                  <a:pt x="481838" y="2687866"/>
                </a:lnTo>
                <a:lnTo>
                  <a:pt x="484276" y="2682633"/>
                </a:lnTo>
                <a:lnTo>
                  <a:pt x="488505" y="2679077"/>
                </a:lnTo>
                <a:lnTo>
                  <a:pt x="489775" y="2677871"/>
                </a:lnTo>
                <a:lnTo>
                  <a:pt x="496011" y="2672042"/>
                </a:lnTo>
                <a:lnTo>
                  <a:pt x="721080" y="2672042"/>
                </a:lnTo>
                <a:lnTo>
                  <a:pt x="725589" y="2676868"/>
                </a:lnTo>
                <a:lnTo>
                  <a:pt x="725678" y="2677020"/>
                </a:lnTo>
                <a:lnTo>
                  <a:pt x="725805" y="2677160"/>
                </a:lnTo>
                <a:lnTo>
                  <a:pt x="726071" y="2677376"/>
                </a:lnTo>
                <a:lnTo>
                  <a:pt x="729919" y="2681046"/>
                </a:lnTo>
                <a:lnTo>
                  <a:pt x="732066" y="2685973"/>
                </a:lnTo>
                <a:lnTo>
                  <a:pt x="732078" y="2741714"/>
                </a:lnTo>
                <a:lnTo>
                  <a:pt x="732078" y="2651125"/>
                </a:lnTo>
                <a:lnTo>
                  <a:pt x="713422" y="2600858"/>
                </a:lnTo>
                <a:lnTo>
                  <a:pt x="713130" y="2600071"/>
                </a:lnTo>
                <a:lnTo>
                  <a:pt x="711695" y="2597505"/>
                </a:lnTo>
                <a:lnTo>
                  <a:pt x="711581" y="2597302"/>
                </a:lnTo>
                <a:lnTo>
                  <a:pt x="711466" y="2597099"/>
                </a:lnTo>
                <a:lnTo>
                  <a:pt x="711415" y="2652280"/>
                </a:lnTo>
                <a:lnTo>
                  <a:pt x="706208" y="2652280"/>
                </a:lnTo>
                <a:lnTo>
                  <a:pt x="700303" y="2638094"/>
                </a:lnTo>
                <a:lnTo>
                  <a:pt x="699046" y="2636685"/>
                </a:lnTo>
                <a:lnTo>
                  <a:pt x="690308" y="2626944"/>
                </a:lnTo>
                <a:lnTo>
                  <a:pt x="685406" y="2624213"/>
                </a:lnTo>
                <a:lnTo>
                  <a:pt x="685406" y="2652280"/>
                </a:lnTo>
                <a:lnTo>
                  <a:pt x="638606" y="2652280"/>
                </a:lnTo>
                <a:lnTo>
                  <a:pt x="642493" y="2645905"/>
                </a:lnTo>
                <a:lnTo>
                  <a:pt x="647954" y="2641003"/>
                </a:lnTo>
                <a:lnTo>
                  <a:pt x="654570" y="2637840"/>
                </a:lnTo>
                <a:lnTo>
                  <a:pt x="661962" y="2636685"/>
                </a:lnTo>
                <a:lnTo>
                  <a:pt x="663727" y="2636685"/>
                </a:lnTo>
                <a:lnTo>
                  <a:pt x="665480" y="2636863"/>
                </a:lnTo>
                <a:lnTo>
                  <a:pt x="675373" y="2638958"/>
                </a:lnTo>
                <a:lnTo>
                  <a:pt x="682167" y="2644584"/>
                </a:lnTo>
                <a:lnTo>
                  <a:pt x="685406" y="2652280"/>
                </a:lnTo>
                <a:lnTo>
                  <a:pt x="685406" y="2624213"/>
                </a:lnTo>
                <a:lnTo>
                  <a:pt x="677252" y="2619641"/>
                </a:lnTo>
                <a:lnTo>
                  <a:pt x="662114" y="2616987"/>
                </a:lnTo>
                <a:lnTo>
                  <a:pt x="659866" y="2616987"/>
                </a:lnTo>
                <a:lnTo>
                  <a:pt x="622935" y="2639568"/>
                </a:lnTo>
                <a:lnTo>
                  <a:pt x="617918" y="2652280"/>
                </a:lnTo>
                <a:lnTo>
                  <a:pt x="506196" y="2652280"/>
                </a:lnTo>
                <a:lnTo>
                  <a:pt x="523062" y="2606827"/>
                </a:lnTo>
                <a:lnTo>
                  <a:pt x="524421" y="2603246"/>
                </a:lnTo>
                <a:lnTo>
                  <a:pt x="527862" y="2600858"/>
                </a:lnTo>
                <a:lnTo>
                  <a:pt x="531710" y="2600896"/>
                </a:lnTo>
                <a:lnTo>
                  <a:pt x="689724" y="2600909"/>
                </a:lnTo>
                <a:lnTo>
                  <a:pt x="693153" y="2603271"/>
                </a:lnTo>
                <a:lnTo>
                  <a:pt x="694537" y="2606840"/>
                </a:lnTo>
                <a:lnTo>
                  <a:pt x="711415" y="2652280"/>
                </a:lnTo>
                <a:lnTo>
                  <a:pt x="711415" y="2597010"/>
                </a:lnTo>
                <a:lnTo>
                  <a:pt x="685952" y="2581097"/>
                </a:lnTo>
                <a:lnTo>
                  <a:pt x="650100" y="2581097"/>
                </a:lnTo>
                <a:lnTo>
                  <a:pt x="650100" y="2314384"/>
                </a:lnTo>
                <a:lnTo>
                  <a:pt x="650201" y="2310282"/>
                </a:lnTo>
                <a:lnTo>
                  <a:pt x="648042" y="2306485"/>
                </a:lnTo>
                <a:lnTo>
                  <a:pt x="644436" y="2304491"/>
                </a:lnTo>
                <a:lnTo>
                  <a:pt x="627507" y="2293924"/>
                </a:lnTo>
                <a:lnTo>
                  <a:pt x="627507" y="2321115"/>
                </a:lnTo>
                <a:lnTo>
                  <a:pt x="627507" y="2581148"/>
                </a:lnTo>
                <a:lnTo>
                  <a:pt x="531799" y="2581148"/>
                </a:lnTo>
                <a:lnTo>
                  <a:pt x="524179" y="2582202"/>
                </a:lnTo>
                <a:lnTo>
                  <a:pt x="517207" y="2585135"/>
                </a:lnTo>
                <a:lnTo>
                  <a:pt x="511225" y="2589771"/>
                </a:lnTo>
                <a:lnTo>
                  <a:pt x="506590" y="2595880"/>
                </a:lnTo>
                <a:lnTo>
                  <a:pt x="506590" y="2568943"/>
                </a:lnTo>
                <a:lnTo>
                  <a:pt x="506590" y="2546248"/>
                </a:lnTo>
                <a:lnTo>
                  <a:pt x="506590" y="2503132"/>
                </a:lnTo>
                <a:lnTo>
                  <a:pt x="506590" y="2492057"/>
                </a:lnTo>
                <a:lnTo>
                  <a:pt x="506755" y="2485809"/>
                </a:lnTo>
                <a:lnTo>
                  <a:pt x="505282" y="2484259"/>
                </a:lnTo>
                <a:lnTo>
                  <a:pt x="505282" y="2598331"/>
                </a:lnTo>
                <a:lnTo>
                  <a:pt x="504659" y="2600058"/>
                </a:lnTo>
                <a:lnTo>
                  <a:pt x="505282" y="2598331"/>
                </a:lnTo>
                <a:lnTo>
                  <a:pt x="505282" y="2484259"/>
                </a:lnTo>
                <a:lnTo>
                  <a:pt x="501840" y="2480614"/>
                </a:lnTo>
                <a:lnTo>
                  <a:pt x="495579" y="2480437"/>
                </a:lnTo>
                <a:lnTo>
                  <a:pt x="483819" y="2480437"/>
                </a:lnTo>
                <a:lnTo>
                  <a:pt x="483819" y="2503132"/>
                </a:lnTo>
                <a:lnTo>
                  <a:pt x="483819" y="2546248"/>
                </a:lnTo>
                <a:lnTo>
                  <a:pt x="483819" y="2568943"/>
                </a:lnTo>
                <a:lnTo>
                  <a:pt x="483819" y="2612059"/>
                </a:lnTo>
                <a:lnTo>
                  <a:pt x="483806" y="2634729"/>
                </a:lnTo>
                <a:lnTo>
                  <a:pt x="483806" y="2656052"/>
                </a:lnTo>
                <a:lnTo>
                  <a:pt x="483590" y="2656649"/>
                </a:lnTo>
                <a:lnTo>
                  <a:pt x="475449" y="2664168"/>
                </a:lnTo>
                <a:lnTo>
                  <a:pt x="471081" y="2667914"/>
                </a:lnTo>
                <a:lnTo>
                  <a:pt x="467588" y="2672600"/>
                </a:lnTo>
                <a:lnTo>
                  <a:pt x="465264" y="2677871"/>
                </a:lnTo>
                <a:lnTo>
                  <a:pt x="462114" y="2677871"/>
                </a:lnTo>
                <a:lnTo>
                  <a:pt x="462114" y="2700566"/>
                </a:lnTo>
                <a:lnTo>
                  <a:pt x="462114" y="2747086"/>
                </a:lnTo>
                <a:lnTo>
                  <a:pt x="166204" y="2747086"/>
                </a:lnTo>
                <a:lnTo>
                  <a:pt x="166204" y="2700566"/>
                </a:lnTo>
                <a:lnTo>
                  <a:pt x="462114" y="2700566"/>
                </a:lnTo>
                <a:lnTo>
                  <a:pt x="462114" y="2677871"/>
                </a:lnTo>
                <a:lnTo>
                  <a:pt x="166090" y="2677871"/>
                </a:lnTo>
                <a:lnTo>
                  <a:pt x="166090" y="2634729"/>
                </a:lnTo>
                <a:lnTo>
                  <a:pt x="483806" y="2634729"/>
                </a:lnTo>
                <a:lnTo>
                  <a:pt x="483806" y="2612059"/>
                </a:lnTo>
                <a:lnTo>
                  <a:pt x="166090" y="2612059"/>
                </a:lnTo>
                <a:lnTo>
                  <a:pt x="166090" y="2568943"/>
                </a:lnTo>
                <a:lnTo>
                  <a:pt x="483819" y="2568943"/>
                </a:lnTo>
                <a:lnTo>
                  <a:pt x="483819" y="2546248"/>
                </a:lnTo>
                <a:lnTo>
                  <a:pt x="166090" y="2546248"/>
                </a:lnTo>
                <a:lnTo>
                  <a:pt x="166090" y="2503132"/>
                </a:lnTo>
                <a:lnTo>
                  <a:pt x="483819" y="2503132"/>
                </a:lnTo>
                <a:lnTo>
                  <a:pt x="483819" y="2480437"/>
                </a:lnTo>
                <a:lnTo>
                  <a:pt x="154508" y="2480437"/>
                </a:lnTo>
                <a:lnTo>
                  <a:pt x="148272" y="2480665"/>
                </a:lnTo>
                <a:lnTo>
                  <a:pt x="143357" y="2485872"/>
                </a:lnTo>
                <a:lnTo>
                  <a:pt x="143497" y="2492057"/>
                </a:lnTo>
                <a:lnTo>
                  <a:pt x="143510" y="2747086"/>
                </a:lnTo>
                <a:lnTo>
                  <a:pt x="22694" y="2747086"/>
                </a:lnTo>
                <a:lnTo>
                  <a:pt x="22707" y="2321115"/>
                </a:lnTo>
                <a:lnTo>
                  <a:pt x="325043" y="2131276"/>
                </a:lnTo>
                <a:lnTo>
                  <a:pt x="627507" y="2321115"/>
                </a:lnTo>
                <a:lnTo>
                  <a:pt x="627507" y="2293924"/>
                </a:lnTo>
                <a:lnTo>
                  <a:pt x="367093" y="2131276"/>
                </a:lnTo>
                <a:lnTo>
                  <a:pt x="330504" y="2108416"/>
                </a:lnTo>
                <a:lnTo>
                  <a:pt x="327088" y="2106485"/>
                </a:lnTo>
                <a:lnTo>
                  <a:pt x="322910" y="2106485"/>
                </a:lnTo>
                <a:lnTo>
                  <a:pt x="319493" y="2108416"/>
                </a:lnTo>
                <a:lnTo>
                  <a:pt x="5816" y="2304491"/>
                </a:lnTo>
                <a:lnTo>
                  <a:pt x="2209" y="2306485"/>
                </a:lnTo>
                <a:lnTo>
                  <a:pt x="0" y="2310282"/>
                </a:lnTo>
                <a:lnTo>
                  <a:pt x="12" y="2764790"/>
                </a:lnTo>
                <a:lnTo>
                  <a:pt x="4914" y="2769654"/>
                </a:lnTo>
                <a:lnTo>
                  <a:pt x="462127" y="2769654"/>
                </a:lnTo>
                <a:lnTo>
                  <a:pt x="462127" y="2778125"/>
                </a:lnTo>
                <a:lnTo>
                  <a:pt x="464451" y="2789390"/>
                </a:lnTo>
                <a:lnTo>
                  <a:pt x="470700" y="2798572"/>
                </a:lnTo>
                <a:lnTo>
                  <a:pt x="479894" y="2804757"/>
                </a:lnTo>
                <a:lnTo>
                  <a:pt x="491172" y="2807043"/>
                </a:lnTo>
                <a:lnTo>
                  <a:pt x="507072" y="2807043"/>
                </a:lnTo>
                <a:lnTo>
                  <a:pt x="518325" y="2804757"/>
                </a:lnTo>
                <a:lnTo>
                  <a:pt x="527519" y="2798572"/>
                </a:lnTo>
                <a:lnTo>
                  <a:pt x="533768" y="2789390"/>
                </a:lnTo>
                <a:lnTo>
                  <a:pt x="534200" y="2787294"/>
                </a:lnTo>
                <a:lnTo>
                  <a:pt x="536105" y="2778125"/>
                </a:lnTo>
                <a:lnTo>
                  <a:pt x="536117" y="2769679"/>
                </a:lnTo>
                <a:lnTo>
                  <a:pt x="677913" y="2769654"/>
                </a:lnTo>
                <a:lnTo>
                  <a:pt x="677913" y="2778125"/>
                </a:lnTo>
                <a:lnTo>
                  <a:pt x="680237" y="2789390"/>
                </a:lnTo>
                <a:lnTo>
                  <a:pt x="686460" y="2798572"/>
                </a:lnTo>
                <a:lnTo>
                  <a:pt x="695680" y="2804769"/>
                </a:lnTo>
                <a:lnTo>
                  <a:pt x="706945" y="2807055"/>
                </a:lnTo>
                <a:lnTo>
                  <a:pt x="722845" y="2806992"/>
                </a:lnTo>
                <a:lnTo>
                  <a:pt x="734098" y="2804706"/>
                </a:lnTo>
                <a:lnTo>
                  <a:pt x="743305" y="2798508"/>
                </a:lnTo>
                <a:lnTo>
                  <a:pt x="749541" y="2789326"/>
                </a:lnTo>
                <a:lnTo>
                  <a:pt x="749960" y="2787294"/>
                </a:lnTo>
                <a:lnTo>
                  <a:pt x="751852" y="2778125"/>
                </a:lnTo>
                <a:lnTo>
                  <a:pt x="751878" y="2768295"/>
                </a:lnTo>
                <a:lnTo>
                  <a:pt x="751878" y="2749969"/>
                </a:lnTo>
                <a:close/>
              </a:path>
              <a:path w="4497705" h="2809240">
                <a:moveTo>
                  <a:pt x="1471460" y="606691"/>
                </a:moveTo>
                <a:lnTo>
                  <a:pt x="1467827" y="588695"/>
                </a:lnTo>
                <a:lnTo>
                  <a:pt x="1464386" y="583577"/>
                </a:lnTo>
                <a:lnTo>
                  <a:pt x="1457921" y="574001"/>
                </a:lnTo>
                <a:lnTo>
                  <a:pt x="1448346" y="567550"/>
                </a:lnTo>
                <a:lnTo>
                  <a:pt x="1448346" y="606729"/>
                </a:lnTo>
                <a:lnTo>
                  <a:pt x="1446517" y="615734"/>
                </a:lnTo>
                <a:lnTo>
                  <a:pt x="1441564" y="623087"/>
                </a:lnTo>
                <a:lnTo>
                  <a:pt x="1434211" y="628040"/>
                </a:lnTo>
                <a:lnTo>
                  <a:pt x="1425206" y="629843"/>
                </a:lnTo>
                <a:lnTo>
                  <a:pt x="1416189" y="628027"/>
                </a:lnTo>
                <a:lnTo>
                  <a:pt x="1408836" y="623074"/>
                </a:lnTo>
                <a:lnTo>
                  <a:pt x="1403883" y="615721"/>
                </a:lnTo>
                <a:lnTo>
                  <a:pt x="1402054" y="606704"/>
                </a:lnTo>
                <a:lnTo>
                  <a:pt x="1403870" y="597700"/>
                </a:lnTo>
                <a:lnTo>
                  <a:pt x="1408836" y="590346"/>
                </a:lnTo>
                <a:lnTo>
                  <a:pt x="1416202" y="585393"/>
                </a:lnTo>
                <a:lnTo>
                  <a:pt x="1425232" y="583577"/>
                </a:lnTo>
                <a:lnTo>
                  <a:pt x="1434223" y="585406"/>
                </a:lnTo>
                <a:lnTo>
                  <a:pt x="1441577" y="590359"/>
                </a:lnTo>
                <a:lnTo>
                  <a:pt x="1446530" y="597712"/>
                </a:lnTo>
                <a:lnTo>
                  <a:pt x="1448346" y="606729"/>
                </a:lnTo>
                <a:lnTo>
                  <a:pt x="1448346" y="567550"/>
                </a:lnTo>
                <a:lnTo>
                  <a:pt x="1443215" y="564083"/>
                </a:lnTo>
                <a:lnTo>
                  <a:pt x="1425194" y="560438"/>
                </a:lnTo>
                <a:lnTo>
                  <a:pt x="1407172" y="564083"/>
                </a:lnTo>
                <a:lnTo>
                  <a:pt x="1392466" y="574001"/>
                </a:lnTo>
                <a:lnTo>
                  <a:pt x="1382560" y="588695"/>
                </a:lnTo>
                <a:lnTo>
                  <a:pt x="1378915" y="606729"/>
                </a:lnTo>
                <a:lnTo>
                  <a:pt x="1382547" y="624738"/>
                </a:lnTo>
                <a:lnTo>
                  <a:pt x="1392478" y="639432"/>
                </a:lnTo>
                <a:lnTo>
                  <a:pt x="1407185" y="649351"/>
                </a:lnTo>
                <a:lnTo>
                  <a:pt x="1425219" y="652983"/>
                </a:lnTo>
                <a:lnTo>
                  <a:pt x="1443215" y="649351"/>
                </a:lnTo>
                <a:lnTo>
                  <a:pt x="1457921" y="639432"/>
                </a:lnTo>
                <a:lnTo>
                  <a:pt x="1464373" y="629843"/>
                </a:lnTo>
                <a:lnTo>
                  <a:pt x="1467827" y="624725"/>
                </a:lnTo>
                <a:lnTo>
                  <a:pt x="1471460" y="606691"/>
                </a:lnTo>
                <a:close/>
              </a:path>
              <a:path w="4497705" h="2809240">
                <a:moveTo>
                  <a:pt x="1518323" y="2277338"/>
                </a:moveTo>
                <a:lnTo>
                  <a:pt x="1495234" y="2277338"/>
                </a:lnTo>
                <a:lnTo>
                  <a:pt x="1495234" y="2300427"/>
                </a:lnTo>
                <a:lnTo>
                  <a:pt x="1518323" y="2300427"/>
                </a:lnTo>
                <a:lnTo>
                  <a:pt x="1518323" y="2277338"/>
                </a:lnTo>
                <a:close/>
              </a:path>
              <a:path w="4497705" h="2809240">
                <a:moveTo>
                  <a:pt x="1529257" y="271183"/>
                </a:moveTo>
                <a:lnTo>
                  <a:pt x="1378877" y="271183"/>
                </a:lnTo>
                <a:lnTo>
                  <a:pt x="1378877" y="294322"/>
                </a:lnTo>
                <a:lnTo>
                  <a:pt x="1529257" y="294322"/>
                </a:lnTo>
                <a:lnTo>
                  <a:pt x="1529257" y="271183"/>
                </a:lnTo>
                <a:close/>
              </a:path>
              <a:path w="4497705" h="2809240">
                <a:moveTo>
                  <a:pt x="1540002" y="2248039"/>
                </a:moveTo>
                <a:lnTo>
                  <a:pt x="1523669" y="2231707"/>
                </a:lnTo>
                <a:lnTo>
                  <a:pt x="1507350" y="2248039"/>
                </a:lnTo>
                <a:lnTo>
                  <a:pt x="1523669" y="2264372"/>
                </a:lnTo>
                <a:lnTo>
                  <a:pt x="1540002" y="2248039"/>
                </a:lnTo>
                <a:close/>
              </a:path>
              <a:path w="4497705" h="2809240">
                <a:moveTo>
                  <a:pt x="1540014" y="2329688"/>
                </a:moveTo>
                <a:lnTo>
                  <a:pt x="1523669" y="2313355"/>
                </a:lnTo>
                <a:lnTo>
                  <a:pt x="1507350" y="2329688"/>
                </a:lnTo>
                <a:lnTo>
                  <a:pt x="1523669" y="2346020"/>
                </a:lnTo>
                <a:lnTo>
                  <a:pt x="1540014" y="2329688"/>
                </a:lnTo>
                <a:close/>
              </a:path>
              <a:path w="4497705" h="2809240">
                <a:moveTo>
                  <a:pt x="1576044" y="2335047"/>
                </a:moveTo>
                <a:lnTo>
                  <a:pt x="1552968" y="2335047"/>
                </a:lnTo>
                <a:lnTo>
                  <a:pt x="1552968" y="2358136"/>
                </a:lnTo>
                <a:lnTo>
                  <a:pt x="1576044" y="2358136"/>
                </a:lnTo>
                <a:lnTo>
                  <a:pt x="1576044" y="2335047"/>
                </a:lnTo>
                <a:close/>
              </a:path>
              <a:path w="4497705" h="2809240">
                <a:moveTo>
                  <a:pt x="1576044" y="2219629"/>
                </a:moveTo>
                <a:lnTo>
                  <a:pt x="1552968" y="2219629"/>
                </a:lnTo>
                <a:lnTo>
                  <a:pt x="1552968" y="2242718"/>
                </a:lnTo>
                <a:lnTo>
                  <a:pt x="1576044" y="2242718"/>
                </a:lnTo>
                <a:lnTo>
                  <a:pt x="1576044" y="2219629"/>
                </a:lnTo>
                <a:close/>
              </a:path>
              <a:path w="4497705" h="2809240">
                <a:moveTo>
                  <a:pt x="1621650" y="2329688"/>
                </a:moveTo>
                <a:lnTo>
                  <a:pt x="1605330" y="2313355"/>
                </a:lnTo>
                <a:lnTo>
                  <a:pt x="1588998" y="2329688"/>
                </a:lnTo>
                <a:lnTo>
                  <a:pt x="1605330" y="2346007"/>
                </a:lnTo>
                <a:lnTo>
                  <a:pt x="1621650" y="2329688"/>
                </a:lnTo>
                <a:close/>
              </a:path>
              <a:path w="4497705" h="2809240">
                <a:moveTo>
                  <a:pt x="1621650" y="2248039"/>
                </a:moveTo>
                <a:lnTo>
                  <a:pt x="1605318" y="2231720"/>
                </a:lnTo>
                <a:lnTo>
                  <a:pt x="1588998" y="2248039"/>
                </a:lnTo>
                <a:lnTo>
                  <a:pt x="1605318" y="2264384"/>
                </a:lnTo>
                <a:lnTo>
                  <a:pt x="1621650" y="2248039"/>
                </a:lnTo>
                <a:close/>
              </a:path>
              <a:path w="4497705" h="2809240">
                <a:moveTo>
                  <a:pt x="1633766" y="2277338"/>
                </a:moveTo>
                <a:lnTo>
                  <a:pt x="1610690" y="2277338"/>
                </a:lnTo>
                <a:lnTo>
                  <a:pt x="1610690" y="2300427"/>
                </a:lnTo>
                <a:lnTo>
                  <a:pt x="1633766" y="2300427"/>
                </a:lnTo>
                <a:lnTo>
                  <a:pt x="1633766" y="2277338"/>
                </a:lnTo>
                <a:close/>
              </a:path>
              <a:path w="4497705" h="2809240">
                <a:moveTo>
                  <a:pt x="1679651" y="329044"/>
                </a:moveTo>
                <a:lnTo>
                  <a:pt x="1436738" y="329044"/>
                </a:lnTo>
                <a:lnTo>
                  <a:pt x="1436738" y="352183"/>
                </a:lnTo>
                <a:lnTo>
                  <a:pt x="1679651" y="352183"/>
                </a:lnTo>
                <a:lnTo>
                  <a:pt x="1679651" y="329044"/>
                </a:lnTo>
                <a:close/>
              </a:path>
              <a:path w="4497705" h="2809240">
                <a:moveTo>
                  <a:pt x="1783778" y="606691"/>
                </a:moveTo>
                <a:lnTo>
                  <a:pt x="1780146" y="588695"/>
                </a:lnTo>
                <a:lnTo>
                  <a:pt x="1776691" y="583577"/>
                </a:lnTo>
                <a:lnTo>
                  <a:pt x="1770227" y="574001"/>
                </a:lnTo>
                <a:lnTo>
                  <a:pt x="1760664" y="567563"/>
                </a:lnTo>
                <a:lnTo>
                  <a:pt x="1760664" y="606717"/>
                </a:lnTo>
                <a:lnTo>
                  <a:pt x="1758835" y="615721"/>
                </a:lnTo>
                <a:lnTo>
                  <a:pt x="1753882" y="623074"/>
                </a:lnTo>
                <a:lnTo>
                  <a:pt x="1746529" y="628027"/>
                </a:lnTo>
                <a:lnTo>
                  <a:pt x="1737512" y="629843"/>
                </a:lnTo>
                <a:lnTo>
                  <a:pt x="1728508" y="628027"/>
                </a:lnTo>
                <a:lnTo>
                  <a:pt x="1721154" y="623074"/>
                </a:lnTo>
                <a:lnTo>
                  <a:pt x="1716201" y="615721"/>
                </a:lnTo>
                <a:lnTo>
                  <a:pt x="1714385" y="606691"/>
                </a:lnTo>
                <a:lnTo>
                  <a:pt x="1716201" y="597700"/>
                </a:lnTo>
                <a:lnTo>
                  <a:pt x="1721167" y="590346"/>
                </a:lnTo>
                <a:lnTo>
                  <a:pt x="1728520" y="585393"/>
                </a:lnTo>
                <a:lnTo>
                  <a:pt x="1737525" y="583577"/>
                </a:lnTo>
                <a:lnTo>
                  <a:pt x="1746529" y="585406"/>
                </a:lnTo>
                <a:lnTo>
                  <a:pt x="1753882" y="590359"/>
                </a:lnTo>
                <a:lnTo>
                  <a:pt x="1758835" y="597712"/>
                </a:lnTo>
                <a:lnTo>
                  <a:pt x="1760664" y="606717"/>
                </a:lnTo>
                <a:lnTo>
                  <a:pt x="1760664" y="567563"/>
                </a:lnTo>
                <a:lnTo>
                  <a:pt x="1755521" y="564083"/>
                </a:lnTo>
                <a:lnTo>
                  <a:pt x="1737512" y="560438"/>
                </a:lnTo>
                <a:lnTo>
                  <a:pt x="1719491" y="564083"/>
                </a:lnTo>
                <a:lnTo>
                  <a:pt x="1704784" y="574001"/>
                </a:lnTo>
                <a:lnTo>
                  <a:pt x="1694878" y="588695"/>
                </a:lnTo>
                <a:lnTo>
                  <a:pt x="1691246" y="606717"/>
                </a:lnTo>
                <a:lnTo>
                  <a:pt x="1694878" y="624725"/>
                </a:lnTo>
                <a:lnTo>
                  <a:pt x="1704784" y="639432"/>
                </a:lnTo>
                <a:lnTo>
                  <a:pt x="1719491" y="649351"/>
                </a:lnTo>
                <a:lnTo>
                  <a:pt x="1737512" y="652983"/>
                </a:lnTo>
                <a:lnTo>
                  <a:pt x="1755521" y="649351"/>
                </a:lnTo>
                <a:lnTo>
                  <a:pt x="1770227" y="639432"/>
                </a:lnTo>
                <a:lnTo>
                  <a:pt x="1776691" y="629843"/>
                </a:lnTo>
                <a:lnTo>
                  <a:pt x="1780146" y="624725"/>
                </a:lnTo>
                <a:lnTo>
                  <a:pt x="1783778" y="606691"/>
                </a:lnTo>
                <a:close/>
              </a:path>
              <a:path w="4497705" h="2809240">
                <a:moveTo>
                  <a:pt x="1795348" y="386905"/>
                </a:moveTo>
                <a:lnTo>
                  <a:pt x="1506156" y="386905"/>
                </a:lnTo>
                <a:lnTo>
                  <a:pt x="1506156" y="410044"/>
                </a:lnTo>
                <a:lnTo>
                  <a:pt x="1795348" y="410044"/>
                </a:lnTo>
                <a:lnTo>
                  <a:pt x="1795348" y="386905"/>
                </a:lnTo>
                <a:close/>
              </a:path>
              <a:path w="4497705" h="2809240">
                <a:moveTo>
                  <a:pt x="1876704" y="242620"/>
                </a:moveTo>
                <a:lnTo>
                  <a:pt x="1872157" y="237261"/>
                </a:lnTo>
                <a:lnTo>
                  <a:pt x="1852599" y="235191"/>
                </a:lnTo>
                <a:lnTo>
                  <a:pt x="1852599" y="258457"/>
                </a:lnTo>
                <a:lnTo>
                  <a:pt x="1842236" y="444766"/>
                </a:lnTo>
                <a:lnTo>
                  <a:pt x="1349082" y="444766"/>
                </a:lnTo>
                <a:lnTo>
                  <a:pt x="1328902" y="202755"/>
                </a:lnTo>
                <a:lnTo>
                  <a:pt x="1852599" y="258457"/>
                </a:lnTo>
                <a:lnTo>
                  <a:pt x="1852599" y="235191"/>
                </a:lnTo>
                <a:lnTo>
                  <a:pt x="1830158" y="232803"/>
                </a:lnTo>
                <a:lnTo>
                  <a:pt x="1830158" y="230327"/>
                </a:lnTo>
                <a:lnTo>
                  <a:pt x="1830158" y="144005"/>
                </a:lnTo>
                <a:lnTo>
                  <a:pt x="1830158" y="126060"/>
                </a:lnTo>
                <a:lnTo>
                  <a:pt x="1824977" y="120878"/>
                </a:lnTo>
                <a:lnTo>
                  <a:pt x="1806917" y="120878"/>
                </a:lnTo>
                <a:lnTo>
                  <a:pt x="1806917" y="144005"/>
                </a:lnTo>
                <a:lnTo>
                  <a:pt x="1806917" y="230327"/>
                </a:lnTo>
                <a:lnTo>
                  <a:pt x="1691259" y="218033"/>
                </a:lnTo>
                <a:lnTo>
                  <a:pt x="1691259" y="215569"/>
                </a:lnTo>
                <a:lnTo>
                  <a:pt x="1691259" y="144005"/>
                </a:lnTo>
                <a:lnTo>
                  <a:pt x="1806917" y="144005"/>
                </a:lnTo>
                <a:lnTo>
                  <a:pt x="1806917" y="120878"/>
                </a:lnTo>
                <a:lnTo>
                  <a:pt x="1725955" y="120878"/>
                </a:lnTo>
                <a:lnTo>
                  <a:pt x="1725955" y="39903"/>
                </a:lnTo>
                <a:lnTo>
                  <a:pt x="1725955" y="21958"/>
                </a:lnTo>
                <a:lnTo>
                  <a:pt x="1720786" y="16776"/>
                </a:lnTo>
                <a:lnTo>
                  <a:pt x="1702828" y="16776"/>
                </a:lnTo>
                <a:lnTo>
                  <a:pt x="1702828" y="39903"/>
                </a:lnTo>
                <a:lnTo>
                  <a:pt x="1702828" y="120878"/>
                </a:lnTo>
                <a:lnTo>
                  <a:pt x="1673301" y="120878"/>
                </a:lnTo>
                <a:lnTo>
                  <a:pt x="1668119" y="126060"/>
                </a:lnTo>
                <a:lnTo>
                  <a:pt x="1668132" y="215569"/>
                </a:lnTo>
                <a:lnTo>
                  <a:pt x="1552435" y="203263"/>
                </a:lnTo>
                <a:lnTo>
                  <a:pt x="1552435" y="202755"/>
                </a:lnTo>
                <a:lnTo>
                  <a:pt x="1552435" y="200799"/>
                </a:lnTo>
                <a:lnTo>
                  <a:pt x="1552435" y="109308"/>
                </a:lnTo>
                <a:lnTo>
                  <a:pt x="1552435" y="91338"/>
                </a:lnTo>
                <a:lnTo>
                  <a:pt x="1547253" y="86169"/>
                </a:lnTo>
                <a:lnTo>
                  <a:pt x="1529346" y="86169"/>
                </a:lnTo>
                <a:lnTo>
                  <a:pt x="1529346" y="109308"/>
                </a:lnTo>
                <a:lnTo>
                  <a:pt x="1529346" y="200799"/>
                </a:lnTo>
                <a:lnTo>
                  <a:pt x="1413611" y="188493"/>
                </a:lnTo>
                <a:lnTo>
                  <a:pt x="1413611" y="186067"/>
                </a:lnTo>
                <a:lnTo>
                  <a:pt x="1413611" y="109308"/>
                </a:lnTo>
                <a:lnTo>
                  <a:pt x="1529346" y="109308"/>
                </a:lnTo>
                <a:lnTo>
                  <a:pt x="1529346" y="86169"/>
                </a:lnTo>
                <a:lnTo>
                  <a:pt x="1517738" y="86169"/>
                </a:lnTo>
                <a:lnTo>
                  <a:pt x="1517751" y="39903"/>
                </a:lnTo>
                <a:lnTo>
                  <a:pt x="1702828" y="39903"/>
                </a:lnTo>
                <a:lnTo>
                  <a:pt x="1702828" y="16776"/>
                </a:lnTo>
                <a:lnTo>
                  <a:pt x="1499793" y="16776"/>
                </a:lnTo>
                <a:lnTo>
                  <a:pt x="1494612" y="21958"/>
                </a:lnTo>
                <a:lnTo>
                  <a:pt x="1494612" y="86207"/>
                </a:lnTo>
                <a:lnTo>
                  <a:pt x="1395679" y="86220"/>
                </a:lnTo>
                <a:lnTo>
                  <a:pt x="1390561" y="91338"/>
                </a:lnTo>
                <a:lnTo>
                  <a:pt x="1390510" y="186067"/>
                </a:lnTo>
                <a:lnTo>
                  <a:pt x="1326959" y="179311"/>
                </a:lnTo>
                <a:lnTo>
                  <a:pt x="1322108" y="120904"/>
                </a:lnTo>
                <a:lnTo>
                  <a:pt x="1320584" y="102387"/>
                </a:lnTo>
                <a:lnTo>
                  <a:pt x="1315580" y="97790"/>
                </a:lnTo>
                <a:lnTo>
                  <a:pt x="1309522" y="97790"/>
                </a:lnTo>
                <a:lnTo>
                  <a:pt x="1272679" y="97790"/>
                </a:lnTo>
                <a:lnTo>
                  <a:pt x="1267587" y="88353"/>
                </a:lnTo>
                <a:lnTo>
                  <a:pt x="1260055" y="81064"/>
                </a:lnTo>
                <a:lnTo>
                  <a:pt x="1251686" y="76860"/>
                </a:lnTo>
                <a:lnTo>
                  <a:pt x="1251686" y="115709"/>
                </a:lnTo>
                <a:lnTo>
                  <a:pt x="1246505" y="120878"/>
                </a:lnTo>
                <a:lnTo>
                  <a:pt x="1210589" y="120878"/>
                </a:lnTo>
                <a:lnTo>
                  <a:pt x="1205420" y="115709"/>
                </a:lnTo>
                <a:lnTo>
                  <a:pt x="1205407" y="109308"/>
                </a:lnTo>
                <a:lnTo>
                  <a:pt x="1205420" y="102908"/>
                </a:lnTo>
                <a:lnTo>
                  <a:pt x="1210589" y="97739"/>
                </a:lnTo>
                <a:lnTo>
                  <a:pt x="1246517" y="97739"/>
                </a:lnTo>
                <a:lnTo>
                  <a:pt x="1251673" y="102908"/>
                </a:lnTo>
                <a:lnTo>
                  <a:pt x="1251686" y="115709"/>
                </a:lnTo>
                <a:lnTo>
                  <a:pt x="1251686" y="76860"/>
                </a:lnTo>
                <a:lnTo>
                  <a:pt x="1250696" y="76352"/>
                </a:lnTo>
                <a:lnTo>
                  <a:pt x="1240104" y="74650"/>
                </a:lnTo>
                <a:lnTo>
                  <a:pt x="1216977" y="74650"/>
                </a:lnTo>
                <a:lnTo>
                  <a:pt x="1203452" y="77381"/>
                </a:lnTo>
                <a:lnTo>
                  <a:pt x="1192428" y="84823"/>
                </a:lnTo>
                <a:lnTo>
                  <a:pt x="1184986" y="95846"/>
                </a:lnTo>
                <a:lnTo>
                  <a:pt x="1182268" y="109347"/>
                </a:lnTo>
                <a:lnTo>
                  <a:pt x="1184998" y="122859"/>
                </a:lnTo>
                <a:lnTo>
                  <a:pt x="1192428" y="133883"/>
                </a:lnTo>
                <a:lnTo>
                  <a:pt x="1203464" y="141325"/>
                </a:lnTo>
                <a:lnTo>
                  <a:pt x="1216977" y="144043"/>
                </a:lnTo>
                <a:lnTo>
                  <a:pt x="1240104" y="144043"/>
                </a:lnTo>
                <a:lnTo>
                  <a:pt x="1250696" y="142354"/>
                </a:lnTo>
                <a:lnTo>
                  <a:pt x="1260055" y="137642"/>
                </a:lnTo>
                <a:lnTo>
                  <a:pt x="1267587" y="130352"/>
                </a:lnTo>
                <a:lnTo>
                  <a:pt x="1272679" y="120904"/>
                </a:lnTo>
                <a:lnTo>
                  <a:pt x="1298867" y="120904"/>
                </a:lnTo>
                <a:lnTo>
                  <a:pt x="1332636" y="526707"/>
                </a:lnTo>
                <a:lnTo>
                  <a:pt x="1333144" y="532714"/>
                </a:lnTo>
                <a:lnTo>
                  <a:pt x="1338160" y="537324"/>
                </a:lnTo>
                <a:lnTo>
                  <a:pt x="1853209" y="537324"/>
                </a:lnTo>
                <a:lnTo>
                  <a:pt x="1853209" y="514197"/>
                </a:lnTo>
                <a:lnTo>
                  <a:pt x="1354874" y="514197"/>
                </a:lnTo>
                <a:lnTo>
                  <a:pt x="1351026" y="467918"/>
                </a:lnTo>
                <a:lnTo>
                  <a:pt x="1859356" y="467918"/>
                </a:lnTo>
                <a:lnTo>
                  <a:pt x="1864436" y="463130"/>
                </a:lnTo>
                <a:lnTo>
                  <a:pt x="1865452" y="444766"/>
                </a:lnTo>
                <a:lnTo>
                  <a:pt x="1876704" y="242620"/>
                </a:lnTo>
                <a:close/>
              </a:path>
              <a:path w="4497705" h="2809240">
                <a:moveTo>
                  <a:pt x="1910880" y="2397950"/>
                </a:moveTo>
                <a:lnTo>
                  <a:pt x="1905711" y="2392781"/>
                </a:lnTo>
                <a:lnTo>
                  <a:pt x="1887728" y="2392781"/>
                </a:lnTo>
                <a:lnTo>
                  <a:pt x="1887728" y="2415870"/>
                </a:lnTo>
                <a:lnTo>
                  <a:pt x="1887728" y="2438958"/>
                </a:lnTo>
                <a:lnTo>
                  <a:pt x="1853158" y="2438958"/>
                </a:lnTo>
                <a:lnTo>
                  <a:pt x="1853158" y="2716060"/>
                </a:lnTo>
                <a:lnTo>
                  <a:pt x="1853158" y="2739148"/>
                </a:lnTo>
                <a:lnTo>
                  <a:pt x="1783880" y="2739148"/>
                </a:lnTo>
                <a:lnTo>
                  <a:pt x="1783880" y="2716060"/>
                </a:lnTo>
                <a:lnTo>
                  <a:pt x="1853158" y="2716060"/>
                </a:lnTo>
                <a:lnTo>
                  <a:pt x="1853158" y="2438958"/>
                </a:lnTo>
                <a:lnTo>
                  <a:pt x="1853145" y="2462047"/>
                </a:lnTo>
                <a:lnTo>
                  <a:pt x="1853145" y="2485136"/>
                </a:lnTo>
                <a:lnTo>
                  <a:pt x="1841601" y="2485136"/>
                </a:lnTo>
                <a:lnTo>
                  <a:pt x="1841601" y="2508250"/>
                </a:lnTo>
                <a:lnTo>
                  <a:pt x="1841601" y="2692984"/>
                </a:lnTo>
                <a:lnTo>
                  <a:pt x="1795424" y="2692984"/>
                </a:lnTo>
                <a:lnTo>
                  <a:pt x="1795424" y="2508250"/>
                </a:lnTo>
                <a:lnTo>
                  <a:pt x="1841601" y="2508250"/>
                </a:lnTo>
                <a:lnTo>
                  <a:pt x="1841601" y="2485136"/>
                </a:lnTo>
                <a:lnTo>
                  <a:pt x="1783854" y="2485136"/>
                </a:lnTo>
                <a:lnTo>
                  <a:pt x="1783854" y="2462060"/>
                </a:lnTo>
                <a:lnTo>
                  <a:pt x="1853145" y="2462047"/>
                </a:lnTo>
                <a:lnTo>
                  <a:pt x="1853145" y="2438958"/>
                </a:lnTo>
                <a:lnTo>
                  <a:pt x="1772348" y="2438958"/>
                </a:lnTo>
                <a:lnTo>
                  <a:pt x="1772348" y="2508250"/>
                </a:lnTo>
                <a:lnTo>
                  <a:pt x="1772348" y="2692984"/>
                </a:lnTo>
                <a:lnTo>
                  <a:pt x="1765960" y="2692984"/>
                </a:lnTo>
                <a:lnTo>
                  <a:pt x="1760816" y="2698115"/>
                </a:lnTo>
                <a:lnTo>
                  <a:pt x="1760791" y="2739148"/>
                </a:lnTo>
                <a:lnTo>
                  <a:pt x="1726158" y="2739148"/>
                </a:lnTo>
                <a:lnTo>
                  <a:pt x="1726158" y="2716060"/>
                </a:lnTo>
                <a:lnTo>
                  <a:pt x="1726107" y="2698115"/>
                </a:lnTo>
                <a:lnTo>
                  <a:pt x="1720989" y="2692984"/>
                </a:lnTo>
                <a:lnTo>
                  <a:pt x="1714601" y="2692984"/>
                </a:lnTo>
                <a:lnTo>
                  <a:pt x="1714601" y="2508250"/>
                </a:lnTo>
                <a:lnTo>
                  <a:pt x="1721002" y="2508237"/>
                </a:lnTo>
                <a:lnTo>
                  <a:pt x="1726145" y="2503093"/>
                </a:lnTo>
                <a:lnTo>
                  <a:pt x="1726158" y="2485136"/>
                </a:lnTo>
                <a:lnTo>
                  <a:pt x="1726158" y="2462060"/>
                </a:lnTo>
                <a:lnTo>
                  <a:pt x="1760791" y="2462060"/>
                </a:lnTo>
                <a:lnTo>
                  <a:pt x="1760791" y="2503093"/>
                </a:lnTo>
                <a:lnTo>
                  <a:pt x="1765973" y="2508250"/>
                </a:lnTo>
                <a:lnTo>
                  <a:pt x="1772348" y="2508250"/>
                </a:lnTo>
                <a:lnTo>
                  <a:pt x="1772348" y="2438958"/>
                </a:lnTo>
                <a:lnTo>
                  <a:pt x="1703044" y="2438958"/>
                </a:lnTo>
                <a:lnTo>
                  <a:pt x="1703044" y="2462047"/>
                </a:lnTo>
                <a:lnTo>
                  <a:pt x="1703044" y="2485136"/>
                </a:lnTo>
                <a:lnTo>
                  <a:pt x="1703044" y="2716060"/>
                </a:lnTo>
                <a:lnTo>
                  <a:pt x="1703044" y="2739148"/>
                </a:lnTo>
                <a:lnTo>
                  <a:pt x="1633766" y="2739148"/>
                </a:lnTo>
                <a:lnTo>
                  <a:pt x="1633766" y="2716060"/>
                </a:lnTo>
                <a:lnTo>
                  <a:pt x="1703044" y="2716060"/>
                </a:lnTo>
                <a:lnTo>
                  <a:pt x="1703044" y="2485136"/>
                </a:lnTo>
                <a:lnTo>
                  <a:pt x="1691525" y="2485136"/>
                </a:lnTo>
                <a:lnTo>
                  <a:pt x="1691525" y="2508250"/>
                </a:lnTo>
                <a:lnTo>
                  <a:pt x="1691525" y="2692984"/>
                </a:lnTo>
                <a:lnTo>
                  <a:pt x="1645335" y="2692984"/>
                </a:lnTo>
                <a:lnTo>
                  <a:pt x="1645335" y="2508250"/>
                </a:lnTo>
                <a:lnTo>
                  <a:pt x="1691525" y="2508250"/>
                </a:lnTo>
                <a:lnTo>
                  <a:pt x="1691525" y="2485136"/>
                </a:lnTo>
                <a:lnTo>
                  <a:pt x="1633766" y="2485136"/>
                </a:lnTo>
                <a:lnTo>
                  <a:pt x="1633766" y="2462060"/>
                </a:lnTo>
                <a:lnTo>
                  <a:pt x="1703044" y="2462047"/>
                </a:lnTo>
                <a:lnTo>
                  <a:pt x="1703044" y="2438958"/>
                </a:lnTo>
                <a:lnTo>
                  <a:pt x="1622234" y="2438958"/>
                </a:lnTo>
                <a:lnTo>
                  <a:pt x="1622234" y="2508250"/>
                </a:lnTo>
                <a:lnTo>
                  <a:pt x="1622234" y="2692984"/>
                </a:lnTo>
                <a:lnTo>
                  <a:pt x="1615846" y="2692984"/>
                </a:lnTo>
                <a:lnTo>
                  <a:pt x="1610715" y="2698115"/>
                </a:lnTo>
                <a:lnTo>
                  <a:pt x="1610690" y="2739148"/>
                </a:lnTo>
                <a:lnTo>
                  <a:pt x="1518348" y="2739148"/>
                </a:lnTo>
                <a:lnTo>
                  <a:pt x="1518348" y="2716060"/>
                </a:lnTo>
                <a:lnTo>
                  <a:pt x="1518297" y="2698115"/>
                </a:lnTo>
                <a:lnTo>
                  <a:pt x="1513166" y="2692984"/>
                </a:lnTo>
                <a:lnTo>
                  <a:pt x="1506778" y="2692984"/>
                </a:lnTo>
                <a:lnTo>
                  <a:pt x="1506778" y="2508250"/>
                </a:lnTo>
                <a:lnTo>
                  <a:pt x="1513179" y="2508237"/>
                </a:lnTo>
                <a:lnTo>
                  <a:pt x="1518323" y="2503093"/>
                </a:lnTo>
                <a:lnTo>
                  <a:pt x="1518348" y="2485136"/>
                </a:lnTo>
                <a:lnTo>
                  <a:pt x="1518348" y="2462060"/>
                </a:lnTo>
                <a:lnTo>
                  <a:pt x="1610690" y="2462060"/>
                </a:lnTo>
                <a:lnTo>
                  <a:pt x="1610690" y="2503093"/>
                </a:lnTo>
                <a:lnTo>
                  <a:pt x="1615846" y="2508250"/>
                </a:lnTo>
                <a:lnTo>
                  <a:pt x="1622234" y="2508250"/>
                </a:lnTo>
                <a:lnTo>
                  <a:pt x="1622234" y="2438958"/>
                </a:lnTo>
                <a:lnTo>
                  <a:pt x="1495247" y="2438958"/>
                </a:lnTo>
                <a:lnTo>
                  <a:pt x="1495247" y="2716060"/>
                </a:lnTo>
                <a:lnTo>
                  <a:pt x="1495247" y="2739148"/>
                </a:lnTo>
                <a:lnTo>
                  <a:pt x="1425968" y="2739148"/>
                </a:lnTo>
                <a:lnTo>
                  <a:pt x="1425968" y="2716060"/>
                </a:lnTo>
                <a:lnTo>
                  <a:pt x="1495247" y="2716060"/>
                </a:lnTo>
                <a:lnTo>
                  <a:pt x="1495247" y="2438958"/>
                </a:lnTo>
                <a:lnTo>
                  <a:pt x="1495196" y="2462047"/>
                </a:lnTo>
                <a:lnTo>
                  <a:pt x="1495196" y="2485136"/>
                </a:lnTo>
                <a:lnTo>
                  <a:pt x="1483677" y="2485136"/>
                </a:lnTo>
                <a:lnTo>
                  <a:pt x="1483677" y="2508250"/>
                </a:lnTo>
                <a:lnTo>
                  <a:pt x="1483677" y="2692984"/>
                </a:lnTo>
                <a:lnTo>
                  <a:pt x="1437487" y="2692984"/>
                </a:lnTo>
                <a:lnTo>
                  <a:pt x="1437487" y="2508250"/>
                </a:lnTo>
                <a:lnTo>
                  <a:pt x="1483677" y="2508250"/>
                </a:lnTo>
                <a:lnTo>
                  <a:pt x="1483677" y="2485136"/>
                </a:lnTo>
                <a:lnTo>
                  <a:pt x="1425917" y="2485136"/>
                </a:lnTo>
                <a:lnTo>
                  <a:pt x="1425917" y="2462060"/>
                </a:lnTo>
                <a:lnTo>
                  <a:pt x="1495196" y="2462047"/>
                </a:lnTo>
                <a:lnTo>
                  <a:pt x="1495196" y="2438958"/>
                </a:lnTo>
                <a:lnTo>
                  <a:pt x="1414437" y="2438958"/>
                </a:lnTo>
                <a:lnTo>
                  <a:pt x="1414437" y="2508250"/>
                </a:lnTo>
                <a:lnTo>
                  <a:pt x="1414437" y="2692984"/>
                </a:lnTo>
                <a:lnTo>
                  <a:pt x="1408036" y="2692984"/>
                </a:lnTo>
                <a:lnTo>
                  <a:pt x="1402905" y="2698115"/>
                </a:lnTo>
                <a:lnTo>
                  <a:pt x="1402880" y="2739148"/>
                </a:lnTo>
                <a:lnTo>
                  <a:pt x="1368234" y="2739148"/>
                </a:lnTo>
                <a:lnTo>
                  <a:pt x="1368234" y="2716060"/>
                </a:lnTo>
                <a:lnTo>
                  <a:pt x="1368209" y="2698115"/>
                </a:lnTo>
                <a:lnTo>
                  <a:pt x="1363078" y="2692984"/>
                </a:lnTo>
                <a:lnTo>
                  <a:pt x="1356690" y="2692984"/>
                </a:lnTo>
                <a:lnTo>
                  <a:pt x="1356690" y="2508250"/>
                </a:lnTo>
                <a:lnTo>
                  <a:pt x="1363078" y="2508237"/>
                </a:lnTo>
                <a:lnTo>
                  <a:pt x="1368221" y="2503093"/>
                </a:lnTo>
                <a:lnTo>
                  <a:pt x="1368234" y="2485136"/>
                </a:lnTo>
                <a:lnTo>
                  <a:pt x="1368234" y="2462060"/>
                </a:lnTo>
                <a:lnTo>
                  <a:pt x="1402880" y="2462060"/>
                </a:lnTo>
                <a:lnTo>
                  <a:pt x="1402892" y="2503093"/>
                </a:lnTo>
                <a:lnTo>
                  <a:pt x="1408049" y="2508250"/>
                </a:lnTo>
                <a:lnTo>
                  <a:pt x="1414437" y="2508250"/>
                </a:lnTo>
                <a:lnTo>
                  <a:pt x="1414437" y="2438958"/>
                </a:lnTo>
                <a:lnTo>
                  <a:pt x="1345171" y="2438958"/>
                </a:lnTo>
                <a:lnTo>
                  <a:pt x="1345171" y="2716060"/>
                </a:lnTo>
                <a:lnTo>
                  <a:pt x="1345171" y="2739148"/>
                </a:lnTo>
                <a:lnTo>
                  <a:pt x="1275892" y="2739148"/>
                </a:lnTo>
                <a:lnTo>
                  <a:pt x="1275892" y="2716060"/>
                </a:lnTo>
                <a:lnTo>
                  <a:pt x="1345171" y="2716060"/>
                </a:lnTo>
                <a:lnTo>
                  <a:pt x="1345171" y="2438958"/>
                </a:lnTo>
                <a:lnTo>
                  <a:pt x="1345120" y="2462047"/>
                </a:lnTo>
                <a:lnTo>
                  <a:pt x="1345120" y="2485136"/>
                </a:lnTo>
                <a:lnTo>
                  <a:pt x="1333601" y="2485136"/>
                </a:lnTo>
                <a:lnTo>
                  <a:pt x="1333601" y="2508250"/>
                </a:lnTo>
                <a:lnTo>
                  <a:pt x="1333601" y="2692984"/>
                </a:lnTo>
                <a:lnTo>
                  <a:pt x="1287411" y="2692984"/>
                </a:lnTo>
                <a:lnTo>
                  <a:pt x="1287411" y="2508250"/>
                </a:lnTo>
                <a:lnTo>
                  <a:pt x="1333601" y="2508250"/>
                </a:lnTo>
                <a:lnTo>
                  <a:pt x="1333601" y="2485136"/>
                </a:lnTo>
                <a:lnTo>
                  <a:pt x="1275842" y="2485136"/>
                </a:lnTo>
                <a:lnTo>
                  <a:pt x="1275842" y="2462047"/>
                </a:lnTo>
                <a:lnTo>
                  <a:pt x="1345120" y="2462047"/>
                </a:lnTo>
                <a:lnTo>
                  <a:pt x="1345120" y="2438958"/>
                </a:lnTo>
                <a:lnTo>
                  <a:pt x="1241196" y="2438958"/>
                </a:lnTo>
                <a:lnTo>
                  <a:pt x="1241196" y="2415870"/>
                </a:lnTo>
                <a:lnTo>
                  <a:pt x="1887728" y="2415870"/>
                </a:lnTo>
                <a:lnTo>
                  <a:pt x="1887728" y="2392781"/>
                </a:lnTo>
                <a:lnTo>
                  <a:pt x="1876234" y="2392781"/>
                </a:lnTo>
                <a:lnTo>
                  <a:pt x="1876221" y="2354554"/>
                </a:lnTo>
                <a:lnTo>
                  <a:pt x="1874558" y="2351189"/>
                </a:lnTo>
                <a:lnTo>
                  <a:pt x="1853095" y="2334679"/>
                </a:lnTo>
                <a:lnTo>
                  <a:pt x="1853095" y="2363813"/>
                </a:lnTo>
                <a:lnTo>
                  <a:pt x="1853095" y="2392743"/>
                </a:lnTo>
                <a:lnTo>
                  <a:pt x="1275842" y="2392743"/>
                </a:lnTo>
                <a:lnTo>
                  <a:pt x="1275842" y="2363813"/>
                </a:lnTo>
                <a:lnTo>
                  <a:pt x="1564462" y="2141804"/>
                </a:lnTo>
                <a:lnTo>
                  <a:pt x="1853095" y="2363813"/>
                </a:lnTo>
                <a:lnTo>
                  <a:pt x="1853095" y="2334679"/>
                </a:lnTo>
                <a:lnTo>
                  <a:pt x="1602371" y="2141804"/>
                </a:lnTo>
                <a:lnTo>
                  <a:pt x="1567408" y="2114905"/>
                </a:lnTo>
                <a:lnTo>
                  <a:pt x="1561630" y="2114905"/>
                </a:lnTo>
                <a:lnTo>
                  <a:pt x="1254455" y="2351189"/>
                </a:lnTo>
                <a:lnTo>
                  <a:pt x="1252804" y="2354554"/>
                </a:lnTo>
                <a:lnTo>
                  <a:pt x="1252791" y="2392781"/>
                </a:lnTo>
                <a:lnTo>
                  <a:pt x="1223327" y="2392781"/>
                </a:lnTo>
                <a:lnTo>
                  <a:pt x="1218158" y="2397950"/>
                </a:lnTo>
                <a:lnTo>
                  <a:pt x="1218158" y="2456891"/>
                </a:lnTo>
                <a:lnTo>
                  <a:pt x="1223327" y="2462060"/>
                </a:lnTo>
                <a:lnTo>
                  <a:pt x="1252791" y="2462060"/>
                </a:lnTo>
                <a:lnTo>
                  <a:pt x="1252804" y="2503093"/>
                </a:lnTo>
                <a:lnTo>
                  <a:pt x="1257973" y="2508250"/>
                </a:lnTo>
                <a:lnTo>
                  <a:pt x="1264348" y="2508250"/>
                </a:lnTo>
                <a:lnTo>
                  <a:pt x="1264348" y="2692971"/>
                </a:lnTo>
                <a:lnTo>
                  <a:pt x="1257947" y="2692984"/>
                </a:lnTo>
                <a:lnTo>
                  <a:pt x="1252804" y="2698115"/>
                </a:lnTo>
                <a:lnTo>
                  <a:pt x="1252791" y="2739148"/>
                </a:lnTo>
                <a:lnTo>
                  <a:pt x="1234871" y="2739148"/>
                </a:lnTo>
                <a:lnTo>
                  <a:pt x="1229702" y="2744317"/>
                </a:lnTo>
                <a:lnTo>
                  <a:pt x="1229702" y="2803245"/>
                </a:lnTo>
                <a:lnTo>
                  <a:pt x="1234871" y="2808414"/>
                </a:lnTo>
                <a:lnTo>
                  <a:pt x="1894154" y="2808414"/>
                </a:lnTo>
                <a:lnTo>
                  <a:pt x="1899335" y="2803245"/>
                </a:lnTo>
                <a:lnTo>
                  <a:pt x="1899335" y="2785326"/>
                </a:lnTo>
                <a:lnTo>
                  <a:pt x="1899335" y="2762237"/>
                </a:lnTo>
                <a:lnTo>
                  <a:pt x="1899335" y="2744317"/>
                </a:lnTo>
                <a:lnTo>
                  <a:pt x="1894154" y="2739148"/>
                </a:lnTo>
                <a:lnTo>
                  <a:pt x="1876234" y="2739148"/>
                </a:lnTo>
                <a:lnTo>
                  <a:pt x="1876234" y="2762237"/>
                </a:lnTo>
                <a:lnTo>
                  <a:pt x="1876234" y="2785326"/>
                </a:lnTo>
                <a:lnTo>
                  <a:pt x="1252791" y="2785326"/>
                </a:lnTo>
                <a:lnTo>
                  <a:pt x="1252791" y="2762237"/>
                </a:lnTo>
                <a:lnTo>
                  <a:pt x="1876234" y="2762237"/>
                </a:lnTo>
                <a:lnTo>
                  <a:pt x="1876234" y="2739148"/>
                </a:lnTo>
                <a:lnTo>
                  <a:pt x="1876234" y="2716060"/>
                </a:lnTo>
                <a:lnTo>
                  <a:pt x="1876221" y="2698115"/>
                </a:lnTo>
                <a:lnTo>
                  <a:pt x="1871065" y="2692971"/>
                </a:lnTo>
                <a:lnTo>
                  <a:pt x="1864677" y="2692971"/>
                </a:lnTo>
                <a:lnTo>
                  <a:pt x="1864677" y="2508237"/>
                </a:lnTo>
                <a:lnTo>
                  <a:pt x="1871065" y="2508237"/>
                </a:lnTo>
                <a:lnTo>
                  <a:pt x="1876209" y="2503093"/>
                </a:lnTo>
                <a:lnTo>
                  <a:pt x="1876234" y="2485136"/>
                </a:lnTo>
                <a:lnTo>
                  <a:pt x="1876234" y="2462060"/>
                </a:lnTo>
                <a:lnTo>
                  <a:pt x="1905711" y="2462047"/>
                </a:lnTo>
                <a:lnTo>
                  <a:pt x="1910867" y="2456891"/>
                </a:lnTo>
                <a:lnTo>
                  <a:pt x="1910880" y="2438958"/>
                </a:lnTo>
                <a:lnTo>
                  <a:pt x="1910880" y="2415870"/>
                </a:lnTo>
                <a:lnTo>
                  <a:pt x="1910880" y="2397950"/>
                </a:lnTo>
                <a:close/>
              </a:path>
              <a:path w="4497705" h="2809240">
                <a:moveTo>
                  <a:pt x="2575064" y="405968"/>
                </a:moveTo>
                <a:lnTo>
                  <a:pt x="2551976" y="405968"/>
                </a:lnTo>
                <a:lnTo>
                  <a:pt x="2551976" y="428815"/>
                </a:lnTo>
                <a:lnTo>
                  <a:pt x="2575064" y="428815"/>
                </a:lnTo>
                <a:lnTo>
                  <a:pt x="2575064" y="405968"/>
                </a:lnTo>
                <a:close/>
              </a:path>
              <a:path w="4497705" h="2809240">
                <a:moveTo>
                  <a:pt x="2598153" y="428815"/>
                </a:moveTo>
                <a:lnTo>
                  <a:pt x="2575077" y="428815"/>
                </a:lnTo>
                <a:lnTo>
                  <a:pt x="2575077" y="451688"/>
                </a:lnTo>
                <a:lnTo>
                  <a:pt x="2598153" y="451688"/>
                </a:lnTo>
                <a:lnTo>
                  <a:pt x="2598153" y="428815"/>
                </a:lnTo>
                <a:close/>
              </a:path>
              <a:path w="4497705" h="2809240">
                <a:moveTo>
                  <a:pt x="2750223" y="2189950"/>
                </a:moveTo>
                <a:lnTo>
                  <a:pt x="2750197" y="2173147"/>
                </a:lnTo>
                <a:lnTo>
                  <a:pt x="2745359" y="2168296"/>
                </a:lnTo>
                <a:lnTo>
                  <a:pt x="2728544" y="2168296"/>
                </a:lnTo>
                <a:lnTo>
                  <a:pt x="2728544" y="2189950"/>
                </a:lnTo>
                <a:lnTo>
                  <a:pt x="2728544" y="2298395"/>
                </a:lnTo>
                <a:lnTo>
                  <a:pt x="2728544" y="2320099"/>
                </a:lnTo>
                <a:lnTo>
                  <a:pt x="2728544" y="2341791"/>
                </a:lnTo>
                <a:lnTo>
                  <a:pt x="2728544" y="2363508"/>
                </a:lnTo>
                <a:lnTo>
                  <a:pt x="2728544" y="2385187"/>
                </a:lnTo>
                <a:lnTo>
                  <a:pt x="2685161" y="2385187"/>
                </a:lnTo>
                <a:lnTo>
                  <a:pt x="2685161" y="2363508"/>
                </a:lnTo>
                <a:lnTo>
                  <a:pt x="2728544" y="2363508"/>
                </a:lnTo>
                <a:lnTo>
                  <a:pt x="2728544" y="2341791"/>
                </a:lnTo>
                <a:lnTo>
                  <a:pt x="2685161" y="2341791"/>
                </a:lnTo>
                <a:lnTo>
                  <a:pt x="2685161" y="2320099"/>
                </a:lnTo>
                <a:lnTo>
                  <a:pt x="2728544" y="2320099"/>
                </a:lnTo>
                <a:lnTo>
                  <a:pt x="2728544" y="2298395"/>
                </a:lnTo>
                <a:lnTo>
                  <a:pt x="2685161" y="2298395"/>
                </a:lnTo>
                <a:lnTo>
                  <a:pt x="2685161" y="2189950"/>
                </a:lnTo>
                <a:lnTo>
                  <a:pt x="2728544" y="2189950"/>
                </a:lnTo>
                <a:lnTo>
                  <a:pt x="2728544" y="2168296"/>
                </a:lnTo>
                <a:lnTo>
                  <a:pt x="2668308" y="2168296"/>
                </a:lnTo>
                <a:lnTo>
                  <a:pt x="2663469" y="2173147"/>
                </a:lnTo>
                <a:lnTo>
                  <a:pt x="2663507" y="2402078"/>
                </a:lnTo>
                <a:lnTo>
                  <a:pt x="2668320" y="2406891"/>
                </a:lnTo>
                <a:lnTo>
                  <a:pt x="2745371" y="2406891"/>
                </a:lnTo>
                <a:lnTo>
                  <a:pt x="2750172" y="2402078"/>
                </a:lnTo>
                <a:lnTo>
                  <a:pt x="2750223" y="2385187"/>
                </a:lnTo>
                <a:lnTo>
                  <a:pt x="2750223" y="2363508"/>
                </a:lnTo>
                <a:lnTo>
                  <a:pt x="2750223" y="2341791"/>
                </a:lnTo>
                <a:lnTo>
                  <a:pt x="2750223" y="2320099"/>
                </a:lnTo>
                <a:lnTo>
                  <a:pt x="2750223" y="2298395"/>
                </a:lnTo>
                <a:lnTo>
                  <a:pt x="2750223" y="2189950"/>
                </a:lnTo>
                <a:close/>
              </a:path>
              <a:path w="4497705" h="2809240">
                <a:moveTo>
                  <a:pt x="2817520" y="220535"/>
                </a:moveTo>
                <a:lnTo>
                  <a:pt x="2713609" y="220535"/>
                </a:lnTo>
                <a:lnTo>
                  <a:pt x="2713609" y="244665"/>
                </a:lnTo>
                <a:lnTo>
                  <a:pt x="2817520" y="244665"/>
                </a:lnTo>
                <a:lnTo>
                  <a:pt x="2817520" y="220535"/>
                </a:lnTo>
                <a:close/>
              </a:path>
              <a:path w="4497705" h="2809240">
                <a:moveTo>
                  <a:pt x="2817520" y="82118"/>
                </a:moveTo>
                <a:lnTo>
                  <a:pt x="2713609" y="82118"/>
                </a:lnTo>
                <a:lnTo>
                  <a:pt x="2713609" y="106235"/>
                </a:lnTo>
                <a:lnTo>
                  <a:pt x="2817520" y="106235"/>
                </a:lnTo>
                <a:lnTo>
                  <a:pt x="2817520" y="82118"/>
                </a:lnTo>
                <a:close/>
              </a:path>
              <a:path w="4497705" h="2809240">
                <a:moveTo>
                  <a:pt x="2858668" y="2476881"/>
                </a:moveTo>
                <a:lnTo>
                  <a:pt x="2853817" y="2472029"/>
                </a:lnTo>
                <a:lnTo>
                  <a:pt x="2836976" y="2472029"/>
                </a:lnTo>
                <a:lnTo>
                  <a:pt x="2836976" y="2493670"/>
                </a:lnTo>
                <a:lnTo>
                  <a:pt x="2836976" y="2558745"/>
                </a:lnTo>
                <a:lnTo>
                  <a:pt x="2836976" y="2580475"/>
                </a:lnTo>
                <a:lnTo>
                  <a:pt x="2836976" y="2645537"/>
                </a:lnTo>
                <a:lnTo>
                  <a:pt x="2836976" y="2667266"/>
                </a:lnTo>
                <a:lnTo>
                  <a:pt x="2836976" y="2732328"/>
                </a:lnTo>
                <a:lnTo>
                  <a:pt x="2663469" y="2732328"/>
                </a:lnTo>
                <a:lnTo>
                  <a:pt x="2663507" y="2667266"/>
                </a:lnTo>
                <a:lnTo>
                  <a:pt x="2836976" y="2667266"/>
                </a:lnTo>
                <a:lnTo>
                  <a:pt x="2836976" y="2645537"/>
                </a:lnTo>
                <a:lnTo>
                  <a:pt x="2663469" y="2645537"/>
                </a:lnTo>
                <a:lnTo>
                  <a:pt x="2663507" y="2580475"/>
                </a:lnTo>
                <a:lnTo>
                  <a:pt x="2836976" y="2580475"/>
                </a:lnTo>
                <a:lnTo>
                  <a:pt x="2836976" y="2558745"/>
                </a:lnTo>
                <a:lnTo>
                  <a:pt x="2663469" y="2558745"/>
                </a:lnTo>
                <a:lnTo>
                  <a:pt x="2663507" y="2493670"/>
                </a:lnTo>
                <a:lnTo>
                  <a:pt x="2836976" y="2493670"/>
                </a:lnTo>
                <a:lnTo>
                  <a:pt x="2836976" y="2472029"/>
                </a:lnTo>
                <a:lnTo>
                  <a:pt x="2646616" y="2472029"/>
                </a:lnTo>
                <a:lnTo>
                  <a:pt x="2641777" y="2476881"/>
                </a:lnTo>
                <a:lnTo>
                  <a:pt x="2641765" y="2749143"/>
                </a:lnTo>
                <a:lnTo>
                  <a:pt x="2646616" y="2753995"/>
                </a:lnTo>
                <a:lnTo>
                  <a:pt x="2652611" y="2753995"/>
                </a:lnTo>
                <a:lnTo>
                  <a:pt x="2652611" y="2797391"/>
                </a:lnTo>
                <a:lnTo>
                  <a:pt x="2652649" y="2803385"/>
                </a:lnTo>
                <a:lnTo>
                  <a:pt x="2657487" y="2808224"/>
                </a:lnTo>
                <a:lnTo>
                  <a:pt x="2669463" y="2808224"/>
                </a:lnTo>
                <a:lnTo>
                  <a:pt x="2674302" y="2803385"/>
                </a:lnTo>
                <a:lnTo>
                  <a:pt x="2674302" y="2753995"/>
                </a:lnTo>
                <a:lnTo>
                  <a:pt x="2853817" y="2753995"/>
                </a:lnTo>
                <a:lnTo>
                  <a:pt x="2858668" y="2749143"/>
                </a:lnTo>
                <a:lnTo>
                  <a:pt x="2858668" y="2732328"/>
                </a:lnTo>
                <a:lnTo>
                  <a:pt x="2858668" y="2667266"/>
                </a:lnTo>
                <a:lnTo>
                  <a:pt x="2858668" y="2645537"/>
                </a:lnTo>
                <a:lnTo>
                  <a:pt x="2858668" y="2580475"/>
                </a:lnTo>
                <a:lnTo>
                  <a:pt x="2858668" y="2558745"/>
                </a:lnTo>
                <a:lnTo>
                  <a:pt x="2858668" y="2493670"/>
                </a:lnTo>
                <a:lnTo>
                  <a:pt x="2858668" y="2476881"/>
                </a:lnTo>
                <a:close/>
              </a:path>
              <a:path w="4497705" h="2809240">
                <a:moveTo>
                  <a:pt x="2858668" y="2189975"/>
                </a:moveTo>
                <a:lnTo>
                  <a:pt x="2858617" y="2173147"/>
                </a:lnTo>
                <a:lnTo>
                  <a:pt x="2853804" y="2168334"/>
                </a:lnTo>
                <a:lnTo>
                  <a:pt x="2836976" y="2168334"/>
                </a:lnTo>
                <a:lnTo>
                  <a:pt x="2836976" y="2189975"/>
                </a:lnTo>
                <a:lnTo>
                  <a:pt x="2836976" y="2298433"/>
                </a:lnTo>
                <a:lnTo>
                  <a:pt x="2836976" y="2320137"/>
                </a:lnTo>
                <a:lnTo>
                  <a:pt x="2836976" y="2341829"/>
                </a:lnTo>
                <a:lnTo>
                  <a:pt x="2836976" y="2363546"/>
                </a:lnTo>
                <a:lnTo>
                  <a:pt x="2836976" y="2385225"/>
                </a:lnTo>
                <a:lnTo>
                  <a:pt x="2793593" y="2385225"/>
                </a:lnTo>
                <a:lnTo>
                  <a:pt x="2793593" y="2363546"/>
                </a:lnTo>
                <a:lnTo>
                  <a:pt x="2836976" y="2363546"/>
                </a:lnTo>
                <a:lnTo>
                  <a:pt x="2836976" y="2341829"/>
                </a:lnTo>
                <a:lnTo>
                  <a:pt x="2793593" y="2341829"/>
                </a:lnTo>
                <a:lnTo>
                  <a:pt x="2793593" y="2320137"/>
                </a:lnTo>
                <a:lnTo>
                  <a:pt x="2836976" y="2320137"/>
                </a:lnTo>
                <a:lnTo>
                  <a:pt x="2836976" y="2298433"/>
                </a:lnTo>
                <a:lnTo>
                  <a:pt x="2793593" y="2298433"/>
                </a:lnTo>
                <a:lnTo>
                  <a:pt x="2793593" y="2189975"/>
                </a:lnTo>
                <a:lnTo>
                  <a:pt x="2836976" y="2189975"/>
                </a:lnTo>
                <a:lnTo>
                  <a:pt x="2836976" y="2168334"/>
                </a:lnTo>
                <a:lnTo>
                  <a:pt x="2776753" y="2168334"/>
                </a:lnTo>
                <a:lnTo>
                  <a:pt x="2771940" y="2173147"/>
                </a:lnTo>
                <a:lnTo>
                  <a:pt x="2771914" y="2402078"/>
                </a:lnTo>
                <a:lnTo>
                  <a:pt x="2776753" y="2406929"/>
                </a:lnTo>
                <a:lnTo>
                  <a:pt x="2853817" y="2406929"/>
                </a:lnTo>
                <a:lnTo>
                  <a:pt x="2858655" y="2402078"/>
                </a:lnTo>
                <a:lnTo>
                  <a:pt x="2858668" y="2385225"/>
                </a:lnTo>
                <a:lnTo>
                  <a:pt x="2858668" y="2363546"/>
                </a:lnTo>
                <a:lnTo>
                  <a:pt x="2858668" y="2341829"/>
                </a:lnTo>
                <a:lnTo>
                  <a:pt x="2858668" y="2320137"/>
                </a:lnTo>
                <a:lnTo>
                  <a:pt x="2858668" y="2298433"/>
                </a:lnTo>
                <a:lnTo>
                  <a:pt x="2858668" y="2189975"/>
                </a:lnTo>
                <a:close/>
              </a:path>
              <a:path w="4497705" h="2809240">
                <a:moveTo>
                  <a:pt x="2898343" y="220535"/>
                </a:moveTo>
                <a:lnTo>
                  <a:pt x="2840621" y="220535"/>
                </a:lnTo>
                <a:lnTo>
                  <a:pt x="2840621" y="244665"/>
                </a:lnTo>
                <a:lnTo>
                  <a:pt x="2898343" y="244665"/>
                </a:lnTo>
                <a:lnTo>
                  <a:pt x="2898343" y="220535"/>
                </a:lnTo>
                <a:close/>
              </a:path>
              <a:path w="4497705" h="2809240">
                <a:moveTo>
                  <a:pt x="2898343" y="82118"/>
                </a:moveTo>
                <a:lnTo>
                  <a:pt x="2840621" y="82118"/>
                </a:lnTo>
                <a:lnTo>
                  <a:pt x="2840621" y="106235"/>
                </a:lnTo>
                <a:lnTo>
                  <a:pt x="2898343" y="106235"/>
                </a:lnTo>
                <a:lnTo>
                  <a:pt x="2898343" y="82118"/>
                </a:lnTo>
                <a:close/>
              </a:path>
              <a:path w="4497705" h="2809240">
                <a:moveTo>
                  <a:pt x="3036887" y="220535"/>
                </a:moveTo>
                <a:lnTo>
                  <a:pt x="3013799" y="220535"/>
                </a:lnTo>
                <a:lnTo>
                  <a:pt x="3013799" y="244665"/>
                </a:lnTo>
                <a:lnTo>
                  <a:pt x="3036887" y="244665"/>
                </a:lnTo>
                <a:lnTo>
                  <a:pt x="3036887" y="220535"/>
                </a:lnTo>
                <a:close/>
              </a:path>
              <a:path w="4497705" h="2809240">
                <a:moveTo>
                  <a:pt x="3036887" y="82118"/>
                </a:moveTo>
                <a:lnTo>
                  <a:pt x="3013799" y="82118"/>
                </a:lnTo>
                <a:lnTo>
                  <a:pt x="3013799" y="106235"/>
                </a:lnTo>
                <a:lnTo>
                  <a:pt x="3036887" y="106235"/>
                </a:lnTo>
                <a:lnTo>
                  <a:pt x="3036887" y="82118"/>
                </a:lnTo>
                <a:close/>
              </a:path>
              <a:path w="4497705" h="2809240">
                <a:moveTo>
                  <a:pt x="3054375" y="602818"/>
                </a:moveTo>
                <a:lnTo>
                  <a:pt x="3036659" y="585038"/>
                </a:lnTo>
                <a:lnTo>
                  <a:pt x="3020225" y="568515"/>
                </a:lnTo>
                <a:lnTo>
                  <a:pt x="3020606" y="567245"/>
                </a:lnTo>
                <a:lnTo>
                  <a:pt x="3023273" y="558368"/>
                </a:lnTo>
                <a:lnTo>
                  <a:pt x="3023108" y="548195"/>
                </a:lnTo>
                <a:lnTo>
                  <a:pt x="3021469" y="543115"/>
                </a:lnTo>
                <a:lnTo>
                  <a:pt x="3019831" y="538035"/>
                </a:lnTo>
                <a:lnTo>
                  <a:pt x="3013570" y="530415"/>
                </a:lnTo>
                <a:lnTo>
                  <a:pt x="3002115" y="521538"/>
                </a:lnTo>
                <a:lnTo>
                  <a:pt x="3001734" y="521474"/>
                </a:lnTo>
                <a:lnTo>
                  <a:pt x="3001734" y="550735"/>
                </a:lnTo>
                <a:lnTo>
                  <a:pt x="3001734" y="558368"/>
                </a:lnTo>
                <a:lnTo>
                  <a:pt x="2992704" y="567245"/>
                </a:lnTo>
                <a:lnTo>
                  <a:pt x="2985401" y="567245"/>
                </a:lnTo>
                <a:lnTo>
                  <a:pt x="2976384" y="558368"/>
                </a:lnTo>
                <a:lnTo>
                  <a:pt x="2976384" y="550735"/>
                </a:lnTo>
                <a:lnTo>
                  <a:pt x="2980906" y="545668"/>
                </a:lnTo>
                <a:lnTo>
                  <a:pt x="2983065" y="544385"/>
                </a:lnTo>
                <a:lnTo>
                  <a:pt x="2985998" y="543115"/>
                </a:lnTo>
                <a:lnTo>
                  <a:pt x="2992120" y="543115"/>
                </a:lnTo>
                <a:lnTo>
                  <a:pt x="2995066" y="544385"/>
                </a:lnTo>
                <a:lnTo>
                  <a:pt x="3001734" y="550735"/>
                </a:lnTo>
                <a:lnTo>
                  <a:pt x="3001734" y="521474"/>
                </a:lnTo>
                <a:lnTo>
                  <a:pt x="2964408" y="529145"/>
                </a:lnTo>
                <a:lnTo>
                  <a:pt x="2954007" y="553288"/>
                </a:lnTo>
                <a:lnTo>
                  <a:pt x="2956433" y="567245"/>
                </a:lnTo>
                <a:lnTo>
                  <a:pt x="2963964" y="578688"/>
                </a:lnTo>
                <a:lnTo>
                  <a:pt x="2972714" y="585038"/>
                </a:lnTo>
                <a:lnTo>
                  <a:pt x="2982811" y="588835"/>
                </a:lnTo>
                <a:lnTo>
                  <a:pt x="2993453" y="588835"/>
                </a:lnTo>
                <a:lnTo>
                  <a:pt x="3003893" y="585038"/>
                </a:lnTo>
                <a:lnTo>
                  <a:pt x="3038043" y="619315"/>
                </a:lnTo>
                <a:lnTo>
                  <a:pt x="3054375" y="602818"/>
                </a:lnTo>
                <a:close/>
              </a:path>
              <a:path w="4497705" h="2809240">
                <a:moveTo>
                  <a:pt x="3083039" y="220535"/>
                </a:moveTo>
                <a:lnTo>
                  <a:pt x="3059963" y="220535"/>
                </a:lnTo>
                <a:lnTo>
                  <a:pt x="3059963" y="244665"/>
                </a:lnTo>
                <a:lnTo>
                  <a:pt x="3083039" y="244665"/>
                </a:lnTo>
                <a:lnTo>
                  <a:pt x="3083039" y="220535"/>
                </a:lnTo>
                <a:close/>
              </a:path>
              <a:path w="4497705" h="2809240">
                <a:moveTo>
                  <a:pt x="3083039" y="82118"/>
                </a:moveTo>
                <a:lnTo>
                  <a:pt x="3059963" y="82118"/>
                </a:lnTo>
                <a:lnTo>
                  <a:pt x="3059963" y="106235"/>
                </a:lnTo>
                <a:lnTo>
                  <a:pt x="3083039" y="106235"/>
                </a:lnTo>
                <a:lnTo>
                  <a:pt x="3083039" y="82118"/>
                </a:lnTo>
                <a:close/>
              </a:path>
              <a:path w="4497705" h="2809240">
                <a:moveTo>
                  <a:pt x="3194685" y="2740533"/>
                </a:moveTo>
                <a:lnTo>
                  <a:pt x="3191941" y="2732367"/>
                </a:lnTo>
                <a:lnTo>
                  <a:pt x="3190036" y="2729065"/>
                </a:lnTo>
                <a:lnTo>
                  <a:pt x="3187306" y="2726334"/>
                </a:lnTo>
                <a:lnTo>
                  <a:pt x="3184004" y="2724429"/>
                </a:lnTo>
                <a:lnTo>
                  <a:pt x="3180245" y="2706370"/>
                </a:lnTo>
                <a:lnTo>
                  <a:pt x="3175736" y="2699728"/>
                </a:lnTo>
                <a:lnTo>
                  <a:pt x="3170237" y="2691638"/>
                </a:lnTo>
                <a:lnTo>
                  <a:pt x="3155454" y="2681706"/>
                </a:lnTo>
                <a:lnTo>
                  <a:pt x="3137370" y="2678036"/>
                </a:lnTo>
                <a:lnTo>
                  <a:pt x="3086354" y="2678036"/>
                </a:lnTo>
                <a:lnTo>
                  <a:pt x="3086354" y="2585262"/>
                </a:lnTo>
                <a:lnTo>
                  <a:pt x="3081502" y="2580411"/>
                </a:lnTo>
                <a:lnTo>
                  <a:pt x="3075521" y="2580398"/>
                </a:lnTo>
                <a:lnTo>
                  <a:pt x="3069526" y="2580411"/>
                </a:lnTo>
                <a:lnTo>
                  <a:pt x="3064675" y="2585262"/>
                </a:lnTo>
                <a:lnTo>
                  <a:pt x="3064675" y="2678036"/>
                </a:lnTo>
                <a:lnTo>
                  <a:pt x="3013672" y="2678036"/>
                </a:lnTo>
                <a:lnTo>
                  <a:pt x="2995574" y="2681706"/>
                </a:lnTo>
                <a:lnTo>
                  <a:pt x="2980791" y="2691638"/>
                </a:lnTo>
                <a:lnTo>
                  <a:pt x="2970784" y="2706370"/>
                </a:lnTo>
                <a:lnTo>
                  <a:pt x="2967024" y="2724429"/>
                </a:lnTo>
                <a:lnTo>
                  <a:pt x="2960547" y="2730157"/>
                </a:lnTo>
                <a:lnTo>
                  <a:pt x="2956915" y="2737637"/>
                </a:lnTo>
                <a:lnTo>
                  <a:pt x="2956344" y="2745917"/>
                </a:lnTo>
                <a:lnTo>
                  <a:pt x="2959100" y="2754071"/>
                </a:lnTo>
                <a:lnTo>
                  <a:pt x="2964789" y="2760535"/>
                </a:lnTo>
                <a:lnTo>
                  <a:pt x="2972270" y="2764167"/>
                </a:lnTo>
                <a:lnTo>
                  <a:pt x="2980563" y="2764752"/>
                </a:lnTo>
                <a:lnTo>
                  <a:pt x="2988729" y="2761996"/>
                </a:lnTo>
                <a:lnTo>
                  <a:pt x="2995180" y="2756293"/>
                </a:lnTo>
                <a:lnTo>
                  <a:pt x="2998825" y="2748813"/>
                </a:lnTo>
                <a:lnTo>
                  <a:pt x="2999397" y="2740533"/>
                </a:lnTo>
                <a:lnTo>
                  <a:pt x="2996654" y="2732367"/>
                </a:lnTo>
                <a:lnTo>
                  <a:pt x="2994761" y="2729065"/>
                </a:lnTo>
                <a:lnTo>
                  <a:pt x="2992018" y="2726334"/>
                </a:lnTo>
                <a:lnTo>
                  <a:pt x="2988729" y="2724429"/>
                </a:lnTo>
                <a:lnTo>
                  <a:pt x="2990748" y="2714802"/>
                </a:lnTo>
                <a:lnTo>
                  <a:pt x="2996107" y="2706954"/>
                </a:lnTo>
                <a:lnTo>
                  <a:pt x="3004007" y="2701671"/>
                </a:lnTo>
                <a:lnTo>
                  <a:pt x="3013672" y="2699728"/>
                </a:lnTo>
                <a:lnTo>
                  <a:pt x="3064675" y="2699728"/>
                </a:lnTo>
                <a:lnTo>
                  <a:pt x="3064637" y="2724454"/>
                </a:lnTo>
                <a:lnTo>
                  <a:pt x="3058198" y="2730157"/>
                </a:lnTo>
                <a:lnTo>
                  <a:pt x="3054566" y="2737637"/>
                </a:lnTo>
                <a:lnTo>
                  <a:pt x="3078200" y="2764752"/>
                </a:lnTo>
                <a:lnTo>
                  <a:pt x="3086366" y="2761996"/>
                </a:lnTo>
                <a:lnTo>
                  <a:pt x="3092831" y="2756293"/>
                </a:lnTo>
                <a:lnTo>
                  <a:pt x="3096463" y="2748813"/>
                </a:lnTo>
                <a:lnTo>
                  <a:pt x="3097047" y="2740533"/>
                </a:lnTo>
                <a:lnTo>
                  <a:pt x="3094304" y="2732367"/>
                </a:lnTo>
                <a:lnTo>
                  <a:pt x="3092386" y="2729065"/>
                </a:lnTo>
                <a:lnTo>
                  <a:pt x="3089656" y="2726334"/>
                </a:lnTo>
                <a:lnTo>
                  <a:pt x="3086404" y="2724454"/>
                </a:lnTo>
                <a:lnTo>
                  <a:pt x="3086366" y="2699728"/>
                </a:lnTo>
                <a:lnTo>
                  <a:pt x="3137382" y="2699728"/>
                </a:lnTo>
                <a:lnTo>
                  <a:pt x="3147022" y="2701671"/>
                </a:lnTo>
                <a:lnTo>
                  <a:pt x="3154921" y="2706967"/>
                </a:lnTo>
                <a:lnTo>
                  <a:pt x="3160280" y="2714815"/>
                </a:lnTo>
                <a:lnTo>
                  <a:pt x="3162312" y="2724429"/>
                </a:lnTo>
                <a:lnTo>
                  <a:pt x="3155835" y="2730157"/>
                </a:lnTo>
                <a:lnTo>
                  <a:pt x="3152190" y="2737637"/>
                </a:lnTo>
                <a:lnTo>
                  <a:pt x="3151619" y="2745917"/>
                </a:lnTo>
                <a:lnTo>
                  <a:pt x="3154388" y="2754071"/>
                </a:lnTo>
                <a:lnTo>
                  <a:pt x="3158299" y="2760815"/>
                </a:lnTo>
                <a:lnTo>
                  <a:pt x="3165462" y="2764929"/>
                </a:lnTo>
                <a:lnTo>
                  <a:pt x="3176981" y="2764904"/>
                </a:lnTo>
                <a:lnTo>
                  <a:pt x="3180715" y="2763901"/>
                </a:lnTo>
                <a:lnTo>
                  <a:pt x="3184004" y="2761996"/>
                </a:lnTo>
                <a:lnTo>
                  <a:pt x="3190468" y="2756293"/>
                </a:lnTo>
                <a:lnTo>
                  <a:pt x="3194113" y="2748813"/>
                </a:lnTo>
                <a:lnTo>
                  <a:pt x="3194685" y="2740533"/>
                </a:lnTo>
                <a:close/>
              </a:path>
              <a:path w="4497705" h="2809240">
                <a:moveTo>
                  <a:pt x="3205721" y="2515349"/>
                </a:moveTo>
                <a:lnTo>
                  <a:pt x="3202305" y="2498471"/>
                </a:lnTo>
                <a:lnTo>
                  <a:pt x="3199079" y="2493670"/>
                </a:lnTo>
                <a:lnTo>
                  <a:pt x="3193008" y="2484666"/>
                </a:lnTo>
                <a:lnTo>
                  <a:pt x="3184004" y="2478608"/>
                </a:lnTo>
                <a:lnTo>
                  <a:pt x="3184004" y="2515387"/>
                </a:lnTo>
                <a:lnTo>
                  <a:pt x="3182416" y="2523540"/>
                </a:lnTo>
                <a:lnTo>
                  <a:pt x="3177654" y="2530703"/>
                </a:lnTo>
                <a:lnTo>
                  <a:pt x="3173577" y="2534767"/>
                </a:lnTo>
                <a:lnTo>
                  <a:pt x="3168065" y="2537041"/>
                </a:lnTo>
                <a:lnTo>
                  <a:pt x="2983052" y="2537041"/>
                </a:lnTo>
                <a:lnTo>
                  <a:pt x="2977540" y="2534767"/>
                </a:lnTo>
                <a:lnTo>
                  <a:pt x="2973463" y="2530703"/>
                </a:lnTo>
                <a:lnTo>
                  <a:pt x="2968688" y="2523528"/>
                </a:lnTo>
                <a:lnTo>
                  <a:pt x="2967101" y="2515349"/>
                </a:lnTo>
                <a:lnTo>
                  <a:pt x="2968688" y="2507208"/>
                </a:lnTo>
                <a:lnTo>
                  <a:pt x="2973463" y="2500033"/>
                </a:lnTo>
                <a:lnTo>
                  <a:pt x="2977553" y="2496032"/>
                </a:lnTo>
                <a:lnTo>
                  <a:pt x="2983052" y="2493721"/>
                </a:lnTo>
                <a:lnTo>
                  <a:pt x="3164179" y="2493683"/>
                </a:lnTo>
                <a:lnTo>
                  <a:pt x="3168065" y="2493695"/>
                </a:lnTo>
                <a:lnTo>
                  <a:pt x="3173577" y="2495981"/>
                </a:lnTo>
                <a:lnTo>
                  <a:pt x="3177654" y="2500033"/>
                </a:lnTo>
                <a:lnTo>
                  <a:pt x="3182429" y="2507234"/>
                </a:lnTo>
                <a:lnTo>
                  <a:pt x="3184004" y="2515387"/>
                </a:lnTo>
                <a:lnTo>
                  <a:pt x="3184004" y="2478608"/>
                </a:lnTo>
                <a:lnTo>
                  <a:pt x="3179203" y="2475369"/>
                </a:lnTo>
                <a:lnTo>
                  <a:pt x="3162325" y="2471953"/>
                </a:lnTo>
                <a:lnTo>
                  <a:pt x="2988805" y="2471953"/>
                </a:lnTo>
                <a:lnTo>
                  <a:pt x="2971901" y="2475369"/>
                </a:lnTo>
                <a:lnTo>
                  <a:pt x="2958109" y="2484666"/>
                </a:lnTo>
                <a:lnTo>
                  <a:pt x="2948813" y="2498471"/>
                </a:lnTo>
                <a:lnTo>
                  <a:pt x="2945409" y="2515349"/>
                </a:lnTo>
                <a:lnTo>
                  <a:pt x="2948813" y="2532240"/>
                </a:lnTo>
                <a:lnTo>
                  <a:pt x="2958109" y="2546045"/>
                </a:lnTo>
                <a:lnTo>
                  <a:pt x="2971901" y="2555341"/>
                </a:lnTo>
                <a:lnTo>
                  <a:pt x="2988805" y="2558745"/>
                </a:lnTo>
                <a:lnTo>
                  <a:pt x="3162325" y="2558745"/>
                </a:lnTo>
                <a:lnTo>
                  <a:pt x="3179203" y="2555341"/>
                </a:lnTo>
                <a:lnTo>
                  <a:pt x="3193008" y="2546045"/>
                </a:lnTo>
                <a:lnTo>
                  <a:pt x="3199066" y="2537041"/>
                </a:lnTo>
                <a:lnTo>
                  <a:pt x="3202305" y="2532240"/>
                </a:lnTo>
                <a:lnTo>
                  <a:pt x="3205721" y="2515349"/>
                </a:lnTo>
                <a:close/>
              </a:path>
              <a:path w="4497705" h="2809240">
                <a:moveTo>
                  <a:pt x="3221596" y="428815"/>
                </a:moveTo>
                <a:lnTo>
                  <a:pt x="3198520" y="428815"/>
                </a:lnTo>
                <a:lnTo>
                  <a:pt x="3198520" y="451688"/>
                </a:lnTo>
                <a:lnTo>
                  <a:pt x="3221596" y="451688"/>
                </a:lnTo>
                <a:lnTo>
                  <a:pt x="3221596" y="428815"/>
                </a:lnTo>
                <a:close/>
              </a:path>
              <a:path w="4497705" h="2809240">
                <a:moveTo>
                  <a:pt x="3244697" y="405968"/>
                </a:moveTo>
                <a:lnTo>
                  <a:pt x="3221609" y="405968"/>
                </a:lnTo>
                <a:lnTo>
                  <a:pt x="3221609" y="428815"/>
                </a:lnTo>
                <a:lnTo>
                  <a:pt x="3244697" y="428815"/>
                </a:lnTo>
                <a:lnTo>
                  <a:pt x="3244697" y="405968"/>
                </a:lnTo>
                <a:close/>
              </a:path>
              <a:path w="4497705" h="2809240">
                <a:moveTo>
                  <a:pt x="3244697" y="360235"/>
                </a:moveTo>
                <a:lnTo>
                  <a:pt x="3025343" y="360235"/>
                </a:lnTo>
                <a:lnTo>
                  <a:pt x="3025343" y="347535"/>
                </a:lnTo>
                <a:lnTo>
                  <a:pt x="3025343" y="329768"/>
                </a:lnTo>
                <a:lnTo>
                  <a:pt x="3020161" y="324688"/>
                </a:lnTo>
                <a:lnTo>
                  <a:pt x="3002229" y="324688"/>
                </a:lnTo>
                <a:lnTo>
                  <a:pt x="3002229" y="347535"/>
                </a:lnTo>
                <a:lnTo>
                  <a:pt x="3002229" y="421195"/>
                </a:lnTo>
                <a:lnTo>
                  <a:pt x="2997200" y="416115"/>
                </a:lnTo>
                <a:lnTo>
                  <a:pt x="2989046" y="410692"/>
                </a:lnTo>
                <a:lnTo>
                  <a:pt x="2989046" y="440245"/>
                </a:lnTo>
                <a:lnTo>
                  <a:pt x="2972714" y="456768"/>
                </a:lnTo>
                <a:lnTo>
                  <a:pt x="2970377" y="454215"/>
                </a:lnTo>
                <a:lnTo>
                  <a:pt x="2964561" y="447865"/>
                </a:lnTo>
                <a:lnTo>
                  <a:pt x="2956433" y="442404"/>
                </a:lnTo>
                <a:lnTo>
                  <a:pt x="2956433" y="473265"/>
                </a:lnTo>
                <a:lnTo>
                  <a:pt x="2942412" y="487235"/>
                </a:lnTo>
                <a:lnTo>
                  <a:pt x="2919374" y="487235"/>
                </a:lnTo>
                <a:lnTo>
                  <a:pt x="2919374" y="510095"/>
                </a:lnTo>
                <a:lnTo>
                  <a:pt x="2907474" y="521538"/>
                </a:lnTo>
                <a:lnTo>
                  <a:pt x="2899333" y="513918"/>
                </a:lnTo>
                <a:lnTo>
                  <a:pt x="2898190" y="512635"/>
                </a:lnTo>
                <a:lnTo>
                  <a:pt x="2897149" y="511365"/>
                </a:lnTo>
                <a:lnTo>
                  <a:pt x="2896209" y="510095"/>
                </a:lnTo>
                <a:lnTo>
                  <a:pt x="2919374" y="510095"/>
                </a:lnTo>
                <a:lnTo>
                  <a:pt x="2919374" y="487235"/>
                </a:lnTo>
                <a:lnTo>
                  <a:pt x="2889377" y="487235"/>
                </a:lnTo>
                <a:lnTo>
                  <a:pt x="2889859" y="478345"/>
                </a:lnTo>
                <a:lnTo>
                  <a:pt x="2923781" y="454215"/>
                </a:lnTo>
                <a:lnTo>
                  <a:pt x="2936951" y="456768"/>
                </a:lnTo>
                <a:lnTo>
                  <a:pt x="2942920" y="460565"/>
                </a:lnTo>
                <a:lnTo>
                  <a:pt x="2948254" y="464388"/>
                </a:lnTo>
                <a:lnTo>
                  <a:pt x="2956433" y="473265"/>
                </a:lnTo>
                <a:lnTo>
                  <a:pt x="2956433" y="442404"/>
                </a:lnTo>
                <a:lnTo>
                  <a:pt x="2945676" y="435165"/>
                </a:lnTo>
                <a:lnTo>
                  <a:pt x="2924022" y="430085"/>
                </a:lnTo>
                <a:lnTo>
                  <a:pt x="2902229" y="433895"/>
                </a:lnTo>
                <a:lnTo>
                  <a:pt x="2882925" y="446595"/>
                </a:lnTo>
                <a:lnTo>
                  <a:pt x="2869908" y="465645"/>
                </a:lnTo>
                <a:lnTo>
                  <a:pt x="2865297" y="487235"/>
                </a:lnTo>
                <a:lnTo>
                  <a:pt x="2869158" y="508838"/>
                </a:lnTo>
                <a:lnTo>
                  <a:pt x="2881515" y="527888"/>
                </a:lnTo>
                <a:lnTo>
                  <a:pt x="2881985" y="529145"/>
                </a:lnTo>
                <a:lnTo>
                  <a:pt x="2891078" y="538035"/>
                </a:lnTo>
                <a:lnTo>
                  <a:pt x="2874746" y="554545"/>
                </a:lnTo>
                <a:lnTo>
                  <a:pt x="2866606" y="545668"/>
                </a:lnTo>
                <a:lnTo>
                  <a:pt x="2848864" y="518985"/>
                </a:lnTo>
                <a:lnTo>
                  <a:pt x="2842945" y="488518"/>
                </a:lnTo>
                <a:lnTo>
                  <a:pt x="2843199" y="487235"/>
                </a:lnTo>
                <a:lnTo>
                  <a:pt x="2848864" y="458038"/>
                </a:lnTo>
                <a:lnTo>
                  <a:pt x="2878899" y="421195"/>
                </a:lnTo>
                <a:lnTo>
                  <a:pt x="2923743" y="408495"/>
                </a:lnTo>
                <a:lnTo>
                  <a:pt x="2939567" y="409765"/>
                </a:lnTo>
                <a:lnTo>
                  <a:pt x="2954655" y="414845"/>
                </a:lnTo>
                <a:lnTo>
                  <a:pt x="2968561" y="421195"/>
                </a:lnTo>
                <a:lnTo>
                  <a:pt x="2980880" y="431368"/>
                </a:lnTo>
                <a:lnTo>
                  <a:pt x="2989046" y="440245"/>
                </a:lnTo>
                <a:lnTo>
                  <a:pt x="2989046" y="410692"/>
                </a:lnTo>
                <a:lnTo>
                  <a:pt x="2985757" y="408495"/>
                </a:lnTo>
                <a:lnTo>
                  <a:pt x="2962897" y="393268"/>
                </a:lnTo>
                <a:lnTo>
                  <a:pt x="2923870" y="385635"/>
                </a:lnTo>
                <a:lnTo>
                  <a:pt x="2884817" y="391985"/>
                </a:lnTo>
                <a:lnTo>
                  <a:pt x="2850464" y="414845"/>
                </a:lnTo>
                <a:lnTo>
                  <a:pt x="2828315" y="447865"/>
                </a:lnTo>
                <a:lnTo>
                  <a:pt x="2820009" y="487235"/>
                </a:lnTo>
                <a:lnTo>
                  <a:pt x="2794431" y="487235"/>
                </a:lnTo>
                <a:lnTo>
                  <a:pt x="2794381" y="347535"/>
                </a:lnTo>
                <a:lnTo>
                  <a:pt x="3002229" y="347535"/>
                </a:lnTo>
                <a:lnTo>
                  <a:pt x="3002229" y="324688"/>
                </a:lnTo>
                <a:lnTo>
                  <a:pt x="2967609" y="324688"/>
                </a:lnTo>
                <a:lnTo>
                  <a:pt x="2967609" y="290385"/>
                </a:lnTo>
                <a:lnTo>
                  <a:pt x="3135630" y="290385"/>
                </a:lnTo>
                <a:lnTo>
                  <a:pt x="3140799" y="285318"/>
                </a:lnTo>
                <a:lnTo>
                  <a:pt x="3140799" y="267538"/>
                </a:lnTo>
                <a:lnTo>
                  <a:pt x="3140799" y="197688"/>
                </a:lnTo>
                <a:lnTo>
                  <a:pt x="3140799" y="179895"/>
                </a:lnTo>
                <a:lnTo>
                  <a:pt x="3135617" y="174815"/>
                </a:lnTo>
                <a:lnTo>
                  <a:pt x="3117697" y="174815"/>
                </a:lnTo>
                <a:lnTo>
                  <a:pt x="3117697" y="197688"/>
                </a:lnTo>
                <a:lnTo>
                  <a:pt x="3117697" y="267538"/>
                </a:lnTo>
                <a:lnTo>
                  <a:pt x="2944507" y="267538"/>
                </a:lnTo>
                <a:lnTo>
                  <a:pt x="2944507" y="290385"/>
                </a:lnTo>
                <a:lnTo>
                  <a:pt x="2944507" y="324688"/>
                </a:lnTo>
                <a:lnTo>
                  <a:pt x="2852166" y="324688"/>
                </a:lnTo>
                <a:lnTo>
                  <a:pt x="2852166" y="290385"/>
                </a:lnTo>
                <a:lnTo>
                  <a:pt x="2944507" y="290385"/>
                </a:lnTo>
                <a:lnTo>
                  <a:pt x="2944507" y="267538"/>
                </a:lnTo>
                <a:lnTo>
                  <a:pt x="2678988" y="267538"/>
                </a:lnTo>
                <a:lnTo>
                  <a:pt x="2678988" y="197688"/>
                </a:lnTo>
                <a:lnTo>
                  <a:pt x="3117697" y="197688"/>
                </a:lnTo>
                <a:lnTo>
                  <a:pt x="3117697" y="174815"/>
                </a:lnTo>
                <a:lnTo>
                  <a:pt x="3106153" y="174815"/>
                </a:lnTo>
                <a:lnTo>
                  <a:pt x="3106153" y="151968"/>
                </a:lnTo>
                <a:lnTo>
                  <a:pt x="3135617" y="151968"/>
                </a:lnTo>
                <a:lnTo>
                  <a:pt x="3140799" y="146888"/>
                </a:lnTo>
                <a:lnTo>
                  <a:pt x="3140799" y="129095"/>
                </a:lnTo>
                <a:lnTo>
                  <a:pt x="3140799" y="59245"/>
                </a:lnTo>
                <a:lnTo>
                  <a:pt x="3140799" y="41465"/>
                </a:lnTo>
                <a:lnTo>
                  <a:pt x="3135617" y="36385"/>
                </a:lnTo>
                <a:lnTo>
                  <a:pt x="3117697" y="36385"/>
                </a:lnTo>
                <a:lnTo>
                  <a:pt x="3117697" y="59245"/>
                </a:lnTo>
                <a:lnTo>
                  <a:pt x="3117697" y="129095"/>
                </a:lnTo>
                <a:lnTo>
                  <a:pt x="3083064" y="129095"/>
                </a:lnTo>
                <a:lnTo>
                  <a:pt x="3083064" y="151968"/>
                </a:lnTo>
                <a:lnTo>
                  <a:pt x="3083064" y="174815"/>
                </a:lnTo>
                <a:lnTo>
                  <a:pt x="2713609" y="174815"/>
                </a:lnTo>
                <a:lnTo>
                  <a:pt x="2713609" y="151968"/>
                </a:lnTo>
                <a:lnTo>
                  <a:pt x="3083064" y="151968"/>
                </a:lnTo>
                <a:lnTo>
                  <a:pt x="3083064" y="129095"/>
                </a:lnTo>
                <a:lnTo>
                  <a:pt x="2678988" y="129095"/>
                </a:lnTo>
                <a:lnTo>
                  <a:pt x="2678988" y="59245"/>
                </a:lnTo>
                <a:lnTo>
                  <a:pt x="3117697" y="59245"/>
                </a:lnTo>
                <a:lnTo>
                  <a:pt x="3117697" y="36385"/>
                </a:lnTo>
                <a:lnTo>
                  <a:pt x="2661043" y="36385"/>
                </a:lnTo>
                <a:lnTo>
                  <a:pt x="2655887" y="41465"/>
                </a:lnTo>
                <a:lnTo>
                  <a:pt x="2655900" y="146888"/>
                </a:lnTo>
                <a:lnTo>
                  <a:pt x="2661069" y="151968"/>
                </a:lnTo>
                <a:lnTo>
                  <a:pt x="2690520" y="151968"/>
                </a:lnTo>
                <a:lnTo>
                  <a:pt x="2690520" y="174815"/>
                </a:lnTo>
                <a:lnTo>
                  <a:pt x="2661043" y="174815"/>
                </a:lnTo>
                <a:lnTo>
                  <a:pt x="2655887" y="179895"/>
                </a:lnTo>
                <a:lnTo>
                  <a:pt x="2655887" y="285318"/>
                </a:lnTo>
                <a:lnTo>
                  <a:pt x="2661056" y="290385"/>
                </a:lnTo>
                <a:lnTo>
                  <a:pt x="2829077" y="290385"/>
                </a:lnTo>
                <a:lnTo>
                  <a:pt x="2829077" y="324688"/>
                </a:lnTo>
                <a:lnTo>
                  <a:pt x="2776512" y="324688"/>
                </a:lnTo>
                <a:lnTo>
                  <a:pt x="2771343" y="329768"/>
                </a:lnTo>
                <a:lnTo>
                  <a:pt x="2771343" y="360235"/>
                </a:lnTo>
                <a:lnTo>
                  <a:pt x="2551976" y="360235"/>
                </a:lnTo>
                <a:lnTo>
                  <a:pt x="2551976" y="383095"/>
                </a:lnTo>
                <a:lnTo>
                  <a:pt x="2771330" y="383095"/>
                </a:lnTo>
                <a:lnTo>
                  <a:pt x="2771330" y="405968"/>
                </a:lnTo>
                <a:lnTo>
                  <a:pt x="2598153" y="405968"/>
                </a:lnTo>
                <a:lnTo>
                  <a:pt x="2598153" y="428815"/>
                </a:lnTo>
                <a:lnTo>
                  <a:pt x="2771330" y="428815"/>
                </a:lnTo>
                <a:lnTo>
                  <a:pt x="2771330" y="451688"/>
                </a:lnTo>
                <a:lnTo>
                  <a:pt x="2598153" y="451688"/>
                </a:lnTo>
                <a:lnTo>
                  <a:pt x="2598153" y="474535"/>
                </a:lnTo>
                <a:lnTo>
                  <a:pt x="2771330" y="474535"/>
                </a:lnTo>
                <a:lnTo>
                  <a:pt x="2771330" y="505015"/>
                </a:lnTo>
                <a:lnTo>
                  <a:pt x="2776499" y="510095"/>
                </a:lnTo>
                <a:lnTo>
                  <a:pt x="2822003" y="510095"/>
                </a:lnTo>
                <a:lnTo>
                  <a:pt x="2826080" y="524065"/>
                </a:lnTo>
                <a:lnTo>
                  <a:pt x="2832227" y="538035"/>
                </a:lnTo>
                <a:lnTo>
                  <a:pt x="2840329" y="550735"/>
                </a:lnTo>
                <a:lnTo>
                  <a:pt x="2850273" y="562165"/>
                </a:lnTo>
                <a:lnTo>
                  <a:pt x="2858427" y="571068"/>
                </a:lnTo>
                <a:lnTo>
                  <a:pt x="2845765" y="583768"/>
                </a:lnTo>
                <a:lnTo>
                  <a:pt x="2845765" y="590118"/>
                </a:lnTo>
                <a:lnTo>
                  <a:pt x="2980880" y="725995"/>
                </a:lnTo>
                <a:lnTo>
                  <a:pt x="2983039" y="728535"/>
                </a:lnTo>
                <a:lnTo>
                  <a:pt x="2995053" y="728535"/>
                </a:lnTo>
                <a:lnTo>
                  <a:pt x="3021685" y="701865"/>
                </a:lnTo>
                <a:lnTo>
                  <a:pt x="3165017" y="558368"/>
                </a:lnTo>
                <a:lnTo>
                  <a:pt x="3165017" y="550735"/>
                </a:lnTo>
                <a:lnTo>
                  <a:pt x="3136061" y="521538"/>
                </a:lnTo>
                <a:lnTo>
                  <a:pt x="3136061" y="554545"/>
                </a:lnTo>
                <a:lnTo>
                  <a:pt x="2989046" y="701865"/>
                </a:lnTo>
                <a:lnTo>
                  <a:pt x="2874746" y="587565"/>
                </a:lnTo>
                <a:lnTo>
                  <a:pt x="2907677" y="554545"/>
                </a:lnTo>
                <a:lnTo>
                  <a:pt x="2940621" y="521538"/>
                </a:lnTo>
                <a:lnTo>
                  <a:pt x="2952026" y="510095"/>
                </a:lnTo>
                <a:lnTo>
                  <a:pt x="2974835" y="487235"/>
                </a:lnTo>
                <a:lnTo>
                  <a:pt x="3005251" y="456768"/>
                </a:lnTo>
                <a:lnTo>
                  <a:pt x="3021723" y="440245"/>
                </a:lnTo>
                <a:lnTo>
                  <a:pt x="3136061" y="554545"/>
                </a:lnTo>
                <a:lnTo>
                  <a:pt x="3136061" y="521538"/>
                </a:lnTo>
                <a:lnTo>
                  <a:pt x="3089478" y="474535"/>
                </a:lnTo>
                <a:lnTo>
                  <a:pt x="3198520" y="474535"/>
                </a:lnTo>
                <a:lnTo>
                  <a:pt x="3198520" y="451688"/>
                </a:lnTo>
                <a:lnTo>
                  <a:pt x="3066415" y="451688"/>
                </a:lnTo>
                <a:lnTo>
                  <a:pt x="3054858" y="440245"/>
                </a:lnTo>
                <a:lnTo>
                  <a:pt x="3043326" y="428815"/>
                </a:lnTo>
                <a:lnTo>
                  <a:pt x="3198507" y="428815"/>
                </a:lnTo>
                <a:lnTo>
                  <a:pt x="3198507" y="421195"/>
                </a:lnTo>
                <a:lnTo>
                  <a:pt x="3198507" y="405968"/>
                </a:lnTo>
                <a:lnTo>
                  <a:pt x="3025343" y="405968"/>
                </a:lnTo>
                <a:lnTo>
                  <a:pt x="3025343" y="383095"/>
                </a:lnTo>
                <a:lnTo>
                  <a:pt x="3244697" y="383095"/>
                </a:lnTo>
                <a:lnTo>
                  <a:pt x="3244697" y="360235"/>
                </a:lnTo>
                <a:close/>
              </a:path>
              <a:path w="4497705" h="2809240">
                <a:moveTo>
                  <a:pt x="3249117" y="2476906"/>
                </a:moveTo>
                <a:lnTo>
                  <a:pt x="3244253" y="2472055"/>
                </a:lnTo>
                <a:lnTo>
                  <a:pt x="3232289" y="2472055"/>
                </a:lnTo>
                <a:lnTo>
                  <a:pt x="3227425" y="2476906"/>
                </a:lnTo>
                <a:lnTo>
                  <a:pt x="3227425" y="2803385"/>
                </a:lnTo>
                <a:lnTo>
                  <a:pt x="3232289" y="2808236"/>
                </a:lnTo>
                <a:lnTo>
                  <a:pt x="3244253" y="2808236"/>
                </a:lnTo>
                <a:lnTo>
                  <a:pt x="3249117" y="2803385"/>
                </a:lnTo>
                <a:lnTo>
                  <a:pt x="3249117" y="2476906"/>
                </a:lnTo>
                <a:close/>
              </a:path>
              <a:path w="4497705" h="2809240">
                <a:moveTo>
                  <a:pt x="3270770" y="2433459"/>
                </a:moveTo>
                <a:lnTo>
                  <a:pt x="3265906" y="2428608"/>
                </a:lnTo>
                <a:lnTo>
                  <a:pt x="3171901" y="2428608"/>
                </a:lnTo>
                <a:lnTo>
                  <a:pt x="3165335" y="2376170"/>
                </a:lnTo>
                <a:lnTo>
                  <a:pt x="3161322" y="2363559"/>
                </a:lnTo>
                <a:lnTo>
                  <a:pt x="3160992" y="2362543"/>
                </a:lnTo>
                <a:lnTo>
                  <a:pt x="3152368" y="2351671"/>
                </a:lnTo>
                <a:lnTo>
                  <a:pt x="3150031" y="2350262"/>
                </a:lnTo>
                <a:lnTo>
                  <a:pt x="3150031" y="2428608"/>
                </a:lnTo>
                <a:lnTo>
                  <a:pt x="3001099" y="2428608"/>
                </a:lnTo>
                <a:lnTo>
                  <a:pt x="3007283" y="2378938"/>
                </a:lnTo>
                <a:lnTo>
                  <a:pt x="3008401" y="2370163"/>
                </a:lnTo>
                <a:lnTo>
                  <a:pt x="3015831" y="2363559"/>
                </a:lnTo>
                <a:lnTo>
                  <a:pt x="3135274" y="2363559"/>
                </a:lnTo>
                <a:lnTo>
                  <a:pt x="3142716" y="2370124"/>
                </a:lnTo>
                <a:lnTo>
                  <a:pt x="3150031" y="2428608"/>
                </a:lnTo>
                <a:lnTo>
                  <a:pt x="3150031" y="2350262"/>
                </a:lnTo>
                <a:lnTo>
                  <a:pt x="3140519" y="2344470"/>
                </a:lnTo>
                <a:lnTo>
                  <a:pt x="3126460" y="2341842"/>
                </a:lnTo>
                <a:lnTo>
                  <a:pt x="3086404" y="2341842"/>
                </a:lnTo>
                <a:lnTo>
                  <a:pt x="3086404" y="2320150"/>
                </a:lnTo>
                <a:lnTo>
                  <a:pt x="3108033" y="2320137"/>
                </a:lnTo>
                <a:lnTo>
                  <a:pt x="3123222" y="2317077"/>
                </a:lnTo>
                <a:lnTo>
                  <a:pt x="3135668" y="2308682"/>
                </a:lnTo>
                <a:lnTo>
                  <a:pt x="3142551" y="2298458"/>
                </a:lnTo>
                <a:lnTo>
                  <a:pt x="3144050" y="2296236"/>
                </a:lnTo>
                <a:lnTo>
                  <a:pt x="3147136" y="2280983"/>
                </a:lnTo>
                <a:lnTo>
                  <a:pt x="3147009" y="2277249"/>
                </a:lnTo>
                <a:lnTo>
                  <a:pt x="3146729" y="2275408"/>
                </a:lnTo>
                <a:lnTo>
                  <a:pt x="3144012" y="2256307"/>
                </a:lnTo>
                <a:lnTo>
                  <a:pt x="3139922" y="2244217"/>
                </a:lnTo>
                <a:lnTo>
                  <a:pt x="3139478" y="2242896"/>
                </a:lnTo>
                <a:lnTo>
                  <a:pt x="3130816" y="2232228"/>
                </a:lnTo>
                <a:lnTo>
                  <a:pt x="3125228" y="2228888"/>
                </a:lnTo>
                <a:lnTo>
                  <a:pt x="3125228" y="2278507"/>
                </a:lnTo>
                <a:lnTo>
                  <a:pt x="3124809" y="2285454"/>
                </a:lnTo>
                <a:lnTo>
                  <a:pt x="3108731" y="2298458"/>
                </a:lnTo>
                <a:lnTo>
                  <a:pt x="3033484" y="2298458"/>
                </a:lnTo>
                <a:lnTo>
                  <a:pt x="3025648" y="2290622"/>
                </a:lnTo>
                <a:lnTo>
                  <a:pt x="3025737" y="2279116"/>
                </a:lnTo>
                <a:lnTo>
                  <a:pt x="3028543" y="2259457"/>
                </a:lnTo>
                <a:lnTo>
                  <a:pt x="3029813" y="2250770"/>
                </a:lnTo>
                <a:lnTo>
                  <a:pt x="3037217" y="2244293"/>
                </a:lnTo>
                <a:lnTo>
                  <a:pt x="3108998" y="2244242"/>
                </a:lnTo>
                <a:lnTo>
                  <a:pt x="3113824" y="2244267"/>
                </a:lnTo>
                <a:lnTo>
                  <a:pt x="3121228" y="2250719"/>
                </a:lnTo>
                <a:lnTo>
                  <a:pt x="3122511" y="2259457"/>
                </a:lnTo>
                <a:lnTo>
                  <a:pt x="3125228" y="2278507"/>
                </a:lnTo>
                <a:lnTo>
                  <a:pt x="3125228" y="2228888"/>
                </a:lnTo>
                <a:lnTo>
                  <a:pt x="3119018" y="2225154"/>
                </a:lnTo>
                <a:lnTo>
                  <a:pt x="3105099" y="2222550"/>
                </a:lnTo>
                <a:lnTo>
                  <a:pt x="3046031" y="2222550"/>
                </a:lnTo>
                <a:lnTo>
                  <a:pt x="3011640" y="2242896"/>
                </a:lnTo>
                <a:lnTo>
                  <a:pt x="3004388" y="2275408"/>
                </a:lnTo>
                <a:lnTo>
                  <a:pt x="3005264" y="2290965"/>
                </a:lnTo>
                <a:lnTo>
                  <a:pt x="3037611" y="2319756"/>
                </a:lnTo>
                <a:lnTo>
                  <a:pt x="3041319" y="2320163"/>
                </a:lnTo>
                <a:lnTo>
                  <a:pt x="3064713" y="2320163"/>
                </a:lnTo>
                <a:lnTo>
                  <a:pt x="3064713" y="2341854"/>
                </a:lnTo>
                <a:lnTo>
                  <a:pt x="3024657" y="2341854"/>
                </a:lnTo>
                <a:lnTo>
                  <a:pt x="3010585" y="2344483"/>
                </a:lnTo>
                <a:lnTo>
                  <a:pt x="2998724" y="2351684"/>
                </a:lnTo>
                <a:lnTo>
                  <a:pt x="2990113" y="2362555"/>
                </a:lnTo>
                <a:lnTo>
                  <a:pt x="2985770" y="2376182"/>
                </a:lnTo>
                <a:lnTo>
                  <a:pt x="2979216" y="2428608"/>
                </a:lnTo>
                <a:lnTo>
                  <a:pt x="2624925" y="2428608"/>
                </a:lnTo>
                <a:lnTo>
                  <a:pt x="2620073" y="2433459"/>
                </a:lnTo>
                <a:lnTo>
                  <a:pt x="2620073" y="2445448"/>
                </a:lnTo>
                <a:lnTo>
                  <a:pt x="2624925" y="2450300"/>
                </a:lnTo>
                <a:lnTo>
                  <a:pt x="3265906" y="2450287"/>
                </a:lnTo>
                <a:lnTo>
                  <a:pt x="3270745" y="2445448"/>
                </a:lnTo>
                <a:lnTo>
                  <a:pt x="3270770" y="2433459"/>
                </a:lnTo>
                <a:close/>
              </a:path>
              <a:path w="4497705" h="2809240">
                <a:moveTo>
                  <a:pt x="3836670" y="2339581"/>
                </a:moveTo>
                <a:lnTo>
                  <a:pt x="3815981" y="2329230"/>
                </a:lnTo>
                <a:lnTo>
                  <a:pt x="3804412" y="2352370"/>
                </a:lnTo>
                <a:lnTo>
                  <a:pt x="3825087" y="2362720"/>
                </a:lnTo>
                <a:lnTo>
                  <a:pt x="3836670" y="2339581"/>
                </a:lnTo>
                <a:close/>
              </a:path>
              <a:path w="4497705" h="2809240">
                <a:moveTo>
                  <a:pt x="3859809" y="2293289"/>
                </a:moveTo>
                <a:lnTo>
                  <a:pt x="3839121" y="2282939"/>
                </a:lnTo>
                <a:lnTo>
                  <a:pt x="3827551" y="2306078"/>
                </a:lnTo>
                <a:lnTo>
                  <a:pt x="3848239" y="2316429"/>
                </a:lnTo>
                <a:lnTo>
                  <a:pt x="3859809" y="2293289"/>
                </a:lnTo>
                <a:close/>
              </a:path>
              <a:path w="4497705" h="2809240">
                <a:moveTo>
                  <a:pt x="3880878" y="584200"/>
                </a:moveTo>
                <a:lnTo>
                  <a:pt x="3859619" y="584200"/>
                </a:lnTo>
                <a:lnTo>
                  <a:pt x="3859619" y="605790"/>
                </a:lnTo>
                <a:lnTo>
                  <a:pt x="3880878" y="605790"/>
                </a:lnTo>
                <a:lnTo>
                  <a:pt x="3880878" y="584200"/>
                </a:lnTo>
                <a:close/>
              </a:path>
              <a:path w="4497705" h="2809240">
                <a:moveTo>
                  <a:pt x="3882923" y="2246985"/>
                </a:moveTo>
                <a:lnTo>
                  <a:pt x="3862235" y="2236647"/>
                </a:lnTo>
                <a:lnTo>
                  <a:pt x="3850665" y="2259774"/>
                </a:lnTo>
                <a:lnTo>
                  <a:pt x="3871366" y="2270125"/>
                </a:lnTo>
                <a:lnTo>
                  <a:pt x="3882923" y="2246985"/>
                </a:lnTo>
                <a:close/>
              </a:path>
              <a:path w="4497705" h="2809240">
                <a:moveTo>
                  <a:pt x="3895712" y="2195563"/>
                </a:moveTo>
                <a:close/>
              </a:path>
              <a:path w="4497705" h="2809240">
                <a:moveTo>
                  <a:pt x="3906850" y="203200"/>
                </a:moveTo>
                <a:lnTo>
                  <a:pt x="3894124" y="198120"/>
                </a:lnTo>
                <a:lnTo>
                  <a:pt x="3880853" y="196850"/>
                </a:lnTo>
                <a:lnTo>
                  <a:pt x="3867594" y="198120"/>
                </a:lnTo>
                <a:lnTo>
                  <a:pt x="3854869" y="203200"/>
                </a:lnTo>
                <a:lnTo>
                  <a:pt x="3864368" y="222250"/>
                </a:lnTo>
                <a:lnTo>
                  <a:pt x="3872446" y="219710"/>
                </a:lnTo>
                <a:lnTo>
                  <a:pt x="3880866" y="218440"/>
                </a:lnTo>
                <a:lnTo>
                  <a:pt x="3889273" y="219710"/>
                </a:lnTo>
                <a:lnTo>
                  <a:pt x="3897350" y="222250"/>
                </a:lnTo>
                <a:lnTo>
                  <a:pt x="3899243" y="218440"/>
                </a:lnTo>
                <a:lnTo>
                  <a:pt x="3906850" y="203200"/>
                </a:lnTo>
                <a:close/>
              </a:path>
              <a:path w="4497705" h="2809240">
                <a:moveTo>
                  <a:pt x="3918813" y="2345994"/>
                </a:moveTo>
                <a:lnTo>
                  <a:pt x="3895674" y="2345994"/>
                </a:lnTo>
                <a:lnTo>
                  <a:pt x="3895674" y="2369147"/>
                </a:lnTo>
                <a:lnTo>
                  <a:pt x="3918813" y="2369147"/>
                </a:lnTo>
                <a:lnTo>
                  <a:pt x="3918813" y="2345994"/>
                </a:lnTo>
                <a:close/>
              </a:path>
              <a:path w="4497705" h="2809240">
                <a:moveTo>
                  <a:pt x="3918864" y="2299678"/>
                </a:moveTo>
                <a:lnTo>
                  <a:pt x="3895725" y="2299678"/>
                </a:lnTo>
                <a:lnTo>
                  <a:pt x="3895725" y="2322830"/>
                </a:lnTo>
                <a:lnTo>
                  <a:pt x="3918864" y="2322830"/>
                </a:lnTo>
                <a:lnTo>
                  <a:pt x="3918864" y="2299678"/>
                </a:lnTo>
                <a:close/>
              </a:path>
              <a:path w="4497705" h="2809240">
                <a:moveTo>
                  <a:pt x="3918864" y="2253386"/>
                </a:moveTo>
                <a:lnTo>
                  <a:pt x="3895725" y="2253386"/>
                </a:lnTo>
                <a:lnTo>
                  <a:pt x="3895725" y="2276525"/>
                </a:lnTo>
                <a:lnTo>
                  <a:pt x="3918864" y="2276525"/>
                </a:lnTo>
                <a:lnTo>
                  <a:pt x="3918864" y="2253386"/>
                </a:lnTo>
                <a:close/>
              </a:path>
              <a:path w="4497705" h="2809240">
                <a:moveTo>
                  <a:pt x="3923360" y="584200"/>
                </a:moveTo>
                <a:lnTo>
                  <a:pt x="3902100" y="584200"/>
                </a:lnTo>
                <a:lnTo>
                  <a:pt x="3902100" y="605790"/>
                </a:lnTo>
                <a:lnTo>
                  <a:pt x="3923360" y="605790"/>
                </a:lnTo>
                <a:lnTo>
                  <a:pt x="3923360" y="584200"/>
                </a:lnTo>
                <a:close/>
              </a:path>
              <a:path w="4497705" h="2809240">
                <a:moveTo>
                  <a:pt x="3928643" y="165100"/>
                </a:moveTo>
                <a:lnTo>
                  <a:pt x="3905377" y="154940"/>
                </a:lnTo>
                <a:lnTo>
                  <a:pt x="3880802" y="152400"/>
                </a:lnTo>
                <a:lnTo>
                  <a:pt x="3856228" y="154940"/>
                </a:lnTo>
                <a:lnTo>
                  <a:pt x="3832961" y="165100"/>
                </a:lnTo>
                <a:lnTo>
                  <a:pt x="3843680" y="182880"/>
                </a:lnTo>
                <a:lnTo>
                  <a:pt x="3861739" y="175260"/>
                </a:lnTo>
                <a:lnTo>
                  <a:pt x="3880815" y="172720"/>
                </a:lnTo>
                <a:lnTo>
                  <a:pt x="3899890" y="175260"/>
                </a:lnTo>
                <a:lnTo>
                  <a:pt x="3917950" y="182880"/>
                </a:lnTo>
                <a:lnTo>
                  <a:pt x="3924058" y="172720"/>
                </a:lnTo>
                <a:lnTo>
                  <a:pt x="3928643" y="165100"/>
                </a:lnTo>
                <a:close/>
              </a:path>
              <a:path w="4497705" h="2809240">
                <a:moveTo>
                  <a:pt x="3941991" y="2195626"/>
                </a:moveTo>
                <a:lnTo>
                  <a:pt x="3918851" y="2163051"/>
                </a:lnTo>
                <a:lnTo>
                  <a:pt x="3918851" y="2114651"/>
                </a:lnTo>
                <a:lnTo>
                  <a:pt x="3918839" y="2201964"/>
                </a:lnTo>
                <a:lnTo>
                  <a:pt x="3913670" y="2207133"/>
                </a:lnTo>
                <a:lnTo>
                  <a:pt x="3900894" y="2207133"/>
                </a:lnTo>
                <a:lnTo>
                  <a:pt x="3895725" y="2201964"/>
                </a:lnTo>
                <a:lnTo>
                  <a:pt x="3895699" y="2195626"/>
                </a:lnTo>
                <a:lnTo>
                  <a:pt x="3895712" y="2189149"/>
                </a:lnTo>
                <a:lnTo>
                  <a:pt x="3900894" y="2183981"/>
                </a:lnTo>
                <a:lnTo>
                  <a:pt x="3913695" y="2183993"/>
                </a:lnTo>
                <a:lnTo>
                  <a:pt x="3918826" y="2189149"/>
                </a:lnTo>
                <a:lnTo>
                  <a:pt x="3918839" y="2201964"/>
                </a:lnTo>
                <a:lnTo>
                  <a:pt x="3918839" y="2114651"/>
                </a:lnTo>
                <a:lnTo>
                  <a:pt x="3895712" y="2114651"/>
                </a:lnTo>
                <a:lnTo>
                  <a:pt x="3895598" y="2163051"/>
                </a:lnTo>
                <a:lnTo>
                  <a:pt x="3883914" y="2170087"/>
                </a:lnTo>
                <a:lnTo>
                  <a:pt x="3876040" y="2180780"/>
                </a:lnTo>
                <a:lnTo>
                  <a:pt x="3872750" y="2193633"/>
                </a:lnTo>
                <a:lnTo>
                  <a:pt x="3874732" y="2207310"/>
                </a:lnTo>
                <a:lnTo>
                  <a:pt x="3879824" y="2216734"/>
                </a:lnTo>
                <a:lnTo>
                  <a:pt x="3887381" y="2224011"/>
                </a:lnTo>
                <a:lnTo>
                  <a:pt x="3896753" y="2228685"/>
                </a:lnTo>
                <a:lnTo>
                  <a:pt x="3907345" y="2230336"/>
                </a:lnTo>
                <a:lnTo>
                  <a:pt x="3911320" y="2230336"/>
                </a:lnTo>
                <a:lnTo>
                  <a:pt x="3939895" y="2207133"/>
                </a:lnTo>
                <a:lnTo>
                  <a:pt x="3940340" y="2206244"/>
                </a:lnTo>
                <a:lnTo>
                  <a:pt x="3941991" y="2195626"/>
                </a:lnTo>
                <a:close/>
              </a:path>
              <a:path w="4497705" h="2809240">
                <a:moveTo>
                  <a:pt x="3949344" y="118110"/>
                </a:moveTo>
                <a:lnTo>
                  <a:pt x="3915803" y="106680"/>
                </a:lnTo>
                <a:lnTo>
                  <a:pt x="3880866" y="102870"/>
                </a:lnTo>
                <a:lnTo>
                  <a:pt x="3845915" y="106680"/>
                </a:lnTo>
                <a:lnTo>
                  <a:pt x="3812387" y="118110"/>
                </a:lnTo>
                <a:lnTo>
                  <a:pt x="3821874" y="137160"/>
                </a:lnTo>
                <a:lnTo>
                  <a:pt x="3850767" y="127000"/>
                </a:lnTo>
                <a:lnTo>
                  <a:pt x="3880866" y="123190"/>
                </a:lnTo>
                <a:lnTo>
                  <a:pt x="3910952" y="127000"/>
                </a:lnTo>
                <a:lnTo>
                  <a:pt x="3939844" y="137160"/>
                </a:lnTo>
                <a:lnTo>
                  <a:pt x="3946804" y="123190"/>
                </a:lnTo>
                <a:lnTo>
                  <a:pt x="3949344" y="118110"/>
                </a:lnTo>
                <a:close/>
              </a:path>
              <a:path w="4497705" h="2809240">
                <a:moveTo>
                  <a:pt x="3963898" y="2259800"/>
                </a:moveTo>
                <a:lnTo>
                  <a:pt x="3952341" y="2236660"/>
                </a:lnTo>
                <a:lnTo>
                  <a:pt x="3931653" y="2247011"/>
                </a:lnTo>
                <a:lnTo>
                  <a:pt x="3943210" y="2270137"/>
                </a:lnTo>
                <a:lnTo>
                  <a:pt x="3963898" y="2259800"/>
                </a:lnTo>
                <a:close/>
              </a:path>
              <a:path w="4497705" h="2809240">
                <a:moveTo>
                  <a:pt x="3987038" y="2306078"/>
                </a:moveTo>
                <a:lnTo>
                  <a:pt x="3975481" y="2282939"/>
                </a:lnTo>
                <a:lnTo>
                  <a:pt x="3954780" y="2293277"/>
                </a:lnTo>
                <a:lnTo>
                  <a:pt x="3966349" y="2316416"/>
                </a:lnTo>
                <a:lnTo>
                  <a:pt x="3987038" y="2306078"/>
                </a:lnTo>
                <a:close/>
              </a:path>
              <a:path w="4497705" h="2809240">
                <a:moveTo>
                  <a:pt x="4008336" y="411480"/>
                </a:moveTo>
                <a:lnTo>
                  <a:pt x="3987088" y="411480"/>
                </a:lnTo>
                <a:lnTo>
                  <a:pt x="3987088" y="435610"/>
                </a:lnTo>
                <a:lnTo>
                  <a:pt x="4008336" y="435610"/>
                </a:lnTo>
                <a:lnTo>
                  <a:pt x="4008336" y="411480"/>
                </a:lnTo>
                <a:close/>
              </a:path>
              <a:path w="4497705" h="2809240">
                <a:moveTo>
                  <a:pt x="4010177" y="2352370"/>
                </a:moveTo>
                <a:lnTo>
                  <a:pt x="3998620" y="2329230"/>
                </a:lnTo>
                <a:lnTo>
                  <a:pt x="3977932" y="2339568"/>
                </a:lnTo>
                <a:lnTo>
                  <a:pt x="3989489" y="2362708"/>
                </a:lnTo>
                <a:lnTo>
                  <a:pt x="4010177" y="2352370"/>
                </a:lnTo>
                <a:close/>
              </a:path>
              <a:path w="4497705" h="2809240">
                <a:moveTo>
                  <a:pt x="4029583" y="318770"/>
                </a:moveTo>
                <a:lnTo>
                  <a:pt x="4008374" y="289217"/>
                </a:lnTo>
                <a:lnTo>
                  <a:pt x="4008374" y="313690"/>
                </a:lnTo>
                <a:lnTo>
                  <a:pt x="4008348" y="325120"/>
                </a:lnTo>
                <a:lnTo>
                  <a:pt x="4003586" y="330200"/>
                </a:lnTo>
                <a:lnTo>
                  <a:pt x="3991851" y="330200"/>
                </a:lnTo>
                <a:lnTo>
                  <a:pt x="3987114" y="325120"/>
                </a:lnTo>
                <a:lnTo>
                  <a:pt x="3987088" y="318770"/>
                </a:lnTo>
                <a:lnTo>
                  <a:pt x="3987101" y="313690"/>
                </a:lnTo>
                <a:lnTo>
                  <a:pt x="3991851" y="308610"/>
                </a:lnTo>
                <a:lnTo>
                  <a:pt x="4003598" y="308610"/>
                </a:lnTo>
                <a:lnTo>
                  <a:pt x="4008374" y="313690"/>
                </a:lnTo>
                <a:lnTo>
                  <a:pt x="4008374" y="289217"/>
                </a:lnTo>
                <a:lnTo>
                  <a:pt x="3968343" y="306070"/>
                </a:lnTo>
                <a:lnTo>
                  <a:pt x="3965841" y="318770"/>
                </a:lnTo>
                <a:lnTo>
                  <a:pt x="3968356" y="331470"/>
                </a:lnTo>
                <a:lnTo>
                  <a:pt x="3975189" y="341630"/>
                </a:lnTo>
                <a:lnTo>
                  <a:pt x="3985298" y="347980"/>
                </a:lnTo>
                <a:lnTo>
                  <a:pt x="3997718" y="350520"/>
                </a:lnTo>
                <a:lnTo>
                  <a:pt x="4010114" y="347980"/>
                </a:lnTo>
                <a:lnTo>
                  <a:pt x="4020248" y="341630"/>
                </a:lnTo>
                <a:lnTo>
                  <a:pt x="4027068" y="331470"/>
                </a:lnTo>
                <a:lnTo>
                  <a:pt x="4027322" y="330200"/>
                </a:lnTo>
                <a:lnTo>
                  <a:pt x="4029583" y="318770"/>
                </a:lnTo>
                <a:close/>
              </a:path>
              <a:path w="4497705" h="2809240">
                <a:moveTo>
                  <a:pt x="4079532" y="2339581"/>
                </a:moveTo>
                <a:lnTo>
                  <a:pt x="4058856" y="2329230"/>
                </a:lnTo>
                <a:lnTo>
                  <a:pt x="4047274" y="2352383"/>
                </a:lnTo>
                <a:lnTo>
                  <a:pt x="4067962" y="2362720"/>
                </a:lnTo>
                <a:lnTo>
                  <a:pt x="4079532" y="2339581"/>
                </a:lnTo>
                <a:close/>
              </a:path>
              <a:path w="4497705" h="2809240">
                <a:moveTo>
                  <a:pt x="4081576" y="163830"/>
                </a:moveTo>
                <a:lnTo>
                  <a:pt x="4062577" y="154940"/>
                </a:lnTo>
                <a:lnTo>
                  <a:pt x="4030700" y="218440"/>
                </a:lnTo>
                <a:lnTo>
                  <a:pt x="4049725" y="228600"/>
                </a:lnTo>
                <a:lnTo>
                  <a:pt x="4081576" y="163830"/>
                </a:lnTo>
                <a:close/>
              </a:path>
              <a:path w="4497705" h="2809240">
                <a:moveTo>
                  <a:pt x="4102722" y="2293289"/>
                </a:moveTo>
                <a:lnTo>
                  <a:pt x="4082034" y="2282939"/>
                </a:lnTo>
                <a:lnTo>
                  <a:pt x="4070464" y="2306078"/>
                </a:lnTo>
                <a:lnTo>
                  <a:pt x="4091165" y="2316429"/>
                </a:lnTo>
                <a:lnTo>
                  <a:pt x="4102722" y="2293289"/>
                </a:lnTo>
                <a:close/>
              </a:path>
              <a:path w="4497705" h="2809240">
                <a:moveTo>
                  <a:pt x="4125849" y="2247011"/>
                </a:moveTo>
                <a:lnTo>
                  <a:pt x="4105148" y="2236660"/>
                </a:lnTo>
                <a:lnTo>
                  <a:pt x="4093591" y="2259800"/>
                </a:lnTo>
                <a:lnTo>
                  <a:pt x="4114279" y="2270137"/>
                </a:lnTo>
                <a:lnTo>
                  <a:pt x="4125849" y="2247011"/>
                </a:lnTo>
                <a:close/>
              </a:path>
              <a:path w="4497705" h="2809240">
                <a:moveTo>
                  <a:pt x="4138638" y="2195563"/>
                </a:moveTo>
                <a:close/>
              </a:path>
              <a:path w="4497705" h="2809240">
                <a:moveTo>
                  <a:pt x="4157040" y="74930"/>
                </a:moveTo>
                <a:lnTo>
                  <a:pt x="4135831" y="45364"/>
                </a:lnTo>
                <a:lnTo>
                  <a:pt x="4135831" y="68580"/>
                </a:lnTo>
                <a:lnTo>
                  <a:pt x="4135805" y="80010"/>
                </a:lnTo>
                <a:lnTo>
                  <a:pt x="4131068" y="85090"/>
                </a:lnTo>
                <a:lnTo>
                  <a:pt x="4119334" y="85090"/>
                </a:lnTo>
                <a:lnTo>
                  <a:pt x="4114571" y="80010"/>
                </a:lnTo>
                <a:lnTo>
                  <a:pt x="4114558" y="68580"/>
                </a:lnTo>
                <a:lnTo>
                  <a:pt x="4119321" y="63500"/>
                </a:lnTo>
                <a:lnTo>
                  <a:pt x="4131081" y="63500"/>
                </a:lnTo>
                <a:lnTo>
                  <a:pt x="4135831" y="68580"/>
                </a:lnTo>
                <a:lnTo>
                  <a:pt x="4135831" y="45364"/>
                </a:lnTo>
                <a:lnTo>
                  <a:pt x="4095800" y="62230"/>
                </a:lnTo>
                <a:lnTo>
                  <a:pt x="4093299" y="74930"/>
                </a:lnTo>
                <a:lnTo>
                  <a:pt x="4095813" y="87630"/>
                </a:lnTo>
                <a:lnTo>
                  <a:pt x="4102646" y="97790"/>
                </a:lnTo>
                <a:lnTo>
                  <a:pt x="4112768" y="104140"/>
                </a:lnTo>
                <a:lnTo>
                  <a:pt x="4125188" y="106680"/>
                </a:lnTo>
                <a:lnTo>
                  <a:pt x="4137583" y="104140"/>
                </a:lnTo>
                <a:lnTo>
                  <a:pt x="4147718" y="97790"/>
                </a:lnTo>
                <a:lnTo>
                  <a:pt x="4154538" y="87630"/>
                </a:lnTo>
                <a:lnTo>
                  <a:pt x="4155033" y="85090"/>
                </a:lnTo>
                <a:lnTo>
                  <a:pt x="4157040" y="74930"/>
                </a:lnTo>
                <a:close/>
              </a:path>
              <a:path w="4497705" h="2809240">
                <a:moveTo>
                  <a:pt x="4161739" y="2345994"/>
                </a:moveTo>
                <a:lnTo>
                  <a:pt x="4138612" y="2345994"/>
                </a:lnTo>
                <a:lnTo>
                  <a:pt x="4138612" y="2369147"/>
                </a:lnTo>
                <a:lnTo>
                  <a:pt x="4161739" y="2369147"/>
                </a:lnTo>
                <a:lnTo>
                  <a:pt x="4161739" y="2345994"/>
                </a:lnTo>
                <a:close/>
              </a:path>
              <a:path w="4497705" h="2809240">
                <a:moveTo>
                  <a:pt x="4161790" y="2299678"/>
                </a:moveTo>
                <a:lnTo>
                  <a:pt x="4138663" y="2299678"/>
                </a:lnTo>
                <a:lnTo>
                  <a:pt x="4138663" y="2322830"/>
                </a:lnTo>
                <a:lnTo>
                  <a:pt x="4161790" y="2322830"/>
                </a:lnTo>
                <a:lnTo>
                  <a:pt x="4161790" y="2299678"/>
                </a:lnTo>
                <a:close/>
              </a:path>
              <a:path w="4497705" h="2809240">
                <a:moveTo>
                  <a:pt x="4161790" y="2253386"/>
                </a:moveTo>
                <a:lnTo>
                  <a:pt x="4138663" y="2253386"/>
                </a:lnTo>
                <a:lnTo>
                  <a:pt x="4138663" y="2276525"/>
                </a:lnTo>
                <a:lnTo>
                  <a:pt x="4161790" y="2276525"/>
                </a:lnTo>
                <a:lnTo>
                  <a:pt x="4161790" y="2253386"/>
                </a:lnTo>
                <a:close/>
              </a:path>
              <a:path w="4497705" h="2809240">
                <a:moveTo>
                  <a:pt x="4178300" y="584200"/>
                </a:moveTo>
                <a:lnTo>
                  <a:pt x="4157053" y="584200"/>
                </a:lnTo>
                <a:lnTo>
                  <a:pt x="4157053" y="605790"/>
                </a:lnTo>
                <a:lnTo>
                  <a:pt x="4178300" y="605790"/>
                </a:lnTo>
                <a:lnTo>
                  <a:pt x="4178300" y="584200"/>
                </a:lnTo>
                <a:close/>
              </a:path>
              <a:path w="4497705" h="2809240">
                <a:moveTo>
                  <a:pt x="4184916" y="2195626"/>
                </a:moveTo>
                <a:lnTo>
                  <a:pt x="4161777" y="2163051"/>
                </a:lnTo>
                <a:lnTo>
                  <a:pt x="4161777" y="2201951"/>
                </a:lnTo>
                <a:lnTo>
                  <a:pt x="4156608" y="2207133"/>
                </a:lnTo>
                <a:lnTo>
                  <a:pt x="4143819" y="2207133"/>
                </a:lnTo>
                <a:lnTo>
                  <a:pt x="4138638" y="2201951"/>
                </a:lnTo>
                <a:lnTo>
                  <a:pt x="4138625" y="2195626"/>
                </a:lnTo>
                <a:lnTo>
                  <a:pt x="4138638" y="2189149"/>
                </a:lnTo>
                <a:lnTo>
                  <a:pt x="4143832" y="2183981"/>
                </a:lnTo>
                <a:lnTo>
                  <a:pt x="4156608" y="2183993"/>
                </a:lnTo>
                <a:lnTo>
                  <a:pt x="4161752" y="2189149"/>
                </a:lnTo>
                <a:lnTo>
                  <a:pt x="4161777" y="2201951"/>
                </a:lnTo>
                <a:lnTo>
                  <a:pt x="4161777" y="2163051"/>
                </a:lnTo>
                <a:lnTo>
                  <a:pt x="4161777" y="2114651"/>
                </a:lnTo>
                <a:lnTo>
                  <a:pt x="4138638" y="2114651"/>
                </a:lnTo>
                <a:lnTo>
                  <a:pt x="4138523" y="2163051"/>
                </a:lnTo>
                <a:lnTo>
                  <a:pt x="4126839" y="2170087"/>
                </a:lnTo>
                <a:lnTo>
                  <a:pt x="4118965" y="2180780"/>
                </a:lnTo>
                <a:lnTo>
                  <a:pt x="4115676" y="2193633"/>
                </a:lnTo>
                <a:lnTo>
                  <a:pt x="4117492" y="2206244"/>
                </a:lnTo>
                <a:lnTo>
                  <a:pt x="4117594" y="2207310"/>
                </a:lnTo>
                <a:lnTo>
                  <a:pt x="4122699" y="2216747"/>
                </a:lnTo>
                <a:lnTo>
                  <a:pt x="4130268" y="2224024"/>
                </a:lnTo>
                <a:lnTo>
                  <a:pt x="4139666" y="2228697"/>
                </a:lnTo>
                <a:lnTo>
                  <a:pt x="4150271" y="2230336"/>
                </a:lnTo>
                <a:lnTo>
                  <a:pt x="4154233" y="2230336"/>
                </a:lnTo>
                <a:lnTo>
                  <a:pt x="4182821" y="2207133"/>
                </a:lnTo>
                <a:lnTo>
                  <a:pt x="4183265" y="2206244"/>
                </a:lnTo>
                <a:lnTo>
                  <a:pt x="4184916" y="2195626"/>
                </a:lnTo>
                <a:close/>
              </a:path>
              <a:path w="4497705" h="2809240">
                <a:moveTo>
                  <a:pt x="4206837" y="2259800"/>
                </a:moveTo>
                <a:lnTo>
                  <a:pt x="4195267" y="2236660"/>
                </a:lnTo>
                <a:lnTo>
                  <a:pt x="4174579" y="2247011"/>
                </a:lnTo>
                <a:lnTo>
                  <a:pt x="4186136" y="2270137"/>
                </a:lnTo>
                <a:lnTo>
                  <a:pt x="4206837" y="2259800"/>
                </a:lnTo>
                <a:close/>
              </a:path>
              <a:path w="4497705" h="2809240">
                <a:moveTo>
                  <a:pt x="4220781" y="584200"/>
                </a:moveTo>
                <a:lnTo>
                  <a:pt x="4199534" y="584200"/>
                </a:lnTo>
                <a:lnTo>
                  <a:pt x="4199534" y="605790"/>
                </a:lnTo>
                <a:lnTo>
                  <a:pt x="4220781" y="605790"/>
                </a:lnTo>
                <a:lnTo>
                  <a:pt x="4220781" y="584200"/>
                </a:lnTo>
                <a:close/>
              </a:path>
              <a:path w="4497705" h="2809240">
                <a:moveTo>
                  <a:pt x="4229963" y="2306091"/>
                </a:moveTo>
                <a:lnTo>
                  <a:pt x="4218394" y="2282952"/>
                </a:lnTo>
                <a:lnTo>
                  <a:pt x="4197705" y="2293289"/>
                </a:lnTo>
                <a:lnTo>
                  <a:pt x="4209275" y="2316429"/>
                </a:lnTo>
                <a:lnTo>
                  <a:pt x="4229963" y="2306091"/>
                </a:lnTo>
                <a:close/>
              </a:path>
              <a:path w="4497705" h="2809240">
                <a:moveTo>
                  <a:pt x="4253039" y="2352383"/>
                </a:moveTo>
                <a:lnTo>
                  <a:pt x="4241482" y="2329230"/>
                </a:lnTo>
                <a:lnTo>
                  <a:pt x="4220794" y="2339581"/>
                </a:lnTo>
                <a:lnTo>
                  <a:pt x="4232351" y="2362720"/>
                </a:lnTo>
                <a:lnTo>
                  <a:pt x="4253039" y="2352383"/>
                </a:lnTo>
                <a:close/>
              </a:path>
              <a:path w="4497705" h="2809240">
                <a:moveTo>
                  <a:pt x="4263275" y="584200"/>
                </a:moveTo>
                <a:lnTo>
                  <a:pt x="4242028" y="584200"/>
                </a:lnTo>
                <a:lnTo>
                  <a:pt x="4242028" y="605790"/>
                </a:lnTo>
                <a:lnTo>
                  <a:pt x="4263275" y="605790"/>
                </a:lnTo>
                <a:lnTo>
                  <a:pt x="4263275" y="584200"/>
                </a:lnTo>
                <a:close/>
              </a:path>
              <a:path w="4497705" h="2809240">
                <a:moveTo>
                  <a:pt x="4263275" y="478790"/>
                </a:moveTo>
                <a:lnTo>
                  <a:pt x="4242028" y="478790"/>
                </a:lnTo>
                <a:lnTo>
                  <a:pt x="4242028" y="520700"/>
                </a:lnTo>
                <a:lnTo>
                  <a:pt x="4263275" y="520700"/>
                </a:lnTo>
                <a:lnTo>
                  <a:pt x="4263275" y="478790"/>
                </a:lnTo>
                <a:close/>
              </a:path>
              <a:path w="4497705" h="2809240">
                <a:moveTo>
                  <a:pt x="4284510" y="201930"/>
                </a:moveTo>
                <a:lnTo>
                  <a:pt x="4263263" y="201930"/>
                </a:lnTo>
                <a:lnTo>
                  <a:pt x="4263263" y="223520"/>
                </a:lnTo>
                <a:lnTo>
                  <a:pt x="4284510" y="223520"/>
                </a:lnTo>
                <a:lnTo>
                  <a:pt x="4284510" y="201930"/>
                </a:lnTo>
                <a:close/>
              </a:path>
              <a:path w="4497705" h="2809240">
                <a:moveTo>
                  <a:pt x="4305770" y="584200"/>
                </a:moveTo>
                <a:lnTo>
                  <a:pt x="4284523" y="584200"/>
                </a:lnTo>
                <a:lnTo>
                  <a:pt x="4284523" y="605790"/>
                </a:lnTo>
                <a:lnTo>
                  <a:pt x="4305770" y="605790"/>
                </a:lnTo>
                <a:lnTo>
                  <a:pt x="4305770" y="584200"/>
                </a:lnTo>
                <a:close/>
              </a:path>
              <a:path w="4497705" h="2809240">
                <a:moveTo>
                  <a:pt x="4305770" y="478790"/>
                </a:moveTo>
                <a:lnTo>
                  <a:pt x="4284523" y="478790"/>
                </a:lnTo>
                <a:lnTo>
                  <a:pt x="4284523" y="520700"/>
                </a:lnTo>
                <a:lnTo>
                  <a:pt x="4305770" y="520700"/>
                </a:lnTo>
                <a:lnTo>
                  <a:pt x="4305770" y="478790"/>
                </a:lnTo>
                <a:close/>
              </a:path>
              <a:path w="4497705" h="2809240">
                <a:moveTo>
                  <a:pt x="4322457" y="2339594"/>
                </a:moveTo>
                <a:lnTo>
                  <a:pt x="4301769" y="2329243"/>
                </a:lnTo>
                <a:lnTo>
                  <a:pt x="4290199" y="2352383"/>
                </a:lnTo>
                <a:lnTo>
                  <a:pt x="4310875" y="2362733"/>
                </a:lnTo>
                <a:lnTo>
                  <a:pt x="4322457" y="2339594"/>
                </a:lnTo>
                <a:close/>
              </a:path>
              <a:path w="4497705" h="2809240">
                <a:moveTo>
                  <a:pt x="4337634" y="326390"/>
                </a:moveTo>
                <a:lnTo>
                  <a:pt x="4335678" y="322580"/>
                </a:lnTo>
                <a:lnTo>
                  <a:pt x="4332490" y="320040"/>
                </a:lnTo>
                <a:lnTo>
                  <a:pt x="4315041" y="309880"/>
                </a:lnTo>
                <a:lnTo>
                  <a:pt x="4284523" y="292100"/>
                </a:lnTo>
                <a:lnTo>
                  <a:pt x="4284523" y="265430"/>
                </a:lnTo>
                <a:lnTo>
                  <a:pt x="4301693" y="257810"/>
                </a:lnTo>
                <a:lnTo>
                  <a:pt x="4315180" y="246380"/>
                </a:lnTo>
                <a:lnTo>
                  <a:pt x="4315917" y="245110"/>
                </a:lnTo>
                <a:lnTo>
                  <a:pt x="4323956" y="231140"/>
                </a:lnTo>
                <a:lnTo>
                  <a:pt x="4327004" y="212090"/>
                </a:lnTo>
                <a:lnTo>
                  <a:pt x="4323626" y="194310"/>
                </a:lnTo>
                <a:lnTo>
                  <a:pt x="4315307" y="180340"/>
                </a:lnTo>
                <a:lnTo>
                  <a:pt x="4314558" y="179070"/>
                </a:lnTo>
                <a:lnTo>
                  <a:pt x="4305757" y="171742"/>
                </a:lnTo>
                <a:lnTo>
                  <a:pt x="4305757" y="213360"/>
                </a:lnTo>
                <a:lnTo>
                  <a:pt x="4303242" y="224790"/>
                </a:lnTo>
                <a:lnTo>
                  <a:pt x="4296410" y="234950"/>
                </a:lnTo>
                <a:lnTo>
                  <a:pt x="4286275" y="242570"/>
                </a:lnTo>
                <a:lnTo>
                  <a:pt x="4273880" y="245110"/>
                </a:lnTo>
                <a:lnTo>
                  <a:pt x="4261472" y="242570"/>
                </a:lnTo>
                <a:lnTo>
                  <a:pt x="4251337" y="234950"/>
                </a:lnTo>
                <a:lnTo>
                  <a:pt x="4244518" y="224790"/>
                </a:lnTo>
                <a:lnTo>
                  <a:pt x="4242016" y="213360"/>
                </a:lnTo>
                <a:lnTo>
                  <a:pt x="4244505" y="200660"/>
                </a:lnTo>
                <a:lnTo>
                  <a:pt x="4251337" y="190500"/>
                </a:lnTo>
                <a:lnTo>
                  <a:pt x="4256405" y="186690"/>
                </a:lnTo>
                <a:lnTo>
                  <a:pt x="4261472" y="182880"/>
                </a:lnTo>
                <a:lnTo>
                  <a:pt x="4273893" y="180340"/>
                </a:lnTo>
                <a:lnTo>
                  <a:pt x="4286288" y="182880"/>
                </a:lnTo>
                <a:lnTo>
                  <a:pt x="4296422" y="190500"/>
                </a:lnTo>
                <a:lnTo>
                  <a:pt x="4303242" y="200660"/>
                </a:lnTo>
                <a:lnTo>
                  <a:pt x="4305757" y="213360"/>
                </a:lnTo>
                <a:lnTo>
                  <a:pt x="4305757" y="171742"/>
                </a:lnTo>
                <a:lnTo>
                  <a:pt x="4300842" y="167640"/>
                </a:lnTo>
                <a:lnTo>
                  <a:pt x="4283557" y="161290"/>
                </a:lnTo>
                <a:lnTo>
                  <a:pt x="4257446" y="130086"/>
                </a:lnTo>
                <a:lnTo>
                  <a:pt x="4257446" y="162560"/>
                </a:lnTo>
                <a:lnTo>
                  <a:pt x="4248455" y="166370"/>
                </a:lnTo>
                <a:lnTo>
                  <a:pt x="4240415" y="171450"/>
                </a:lnTo>
                <a:lnTo>
                  <a:pt x="4233494" y="179070"/>
                </a:lnTo>
                <a:lnTo>
                  <a:pt x="4227893" y="186690"/>
                </a:lnTo>
                <a:lnTo>
                  <a:pt x="4184281" y="143510"/>
                </a:lnTo>
                <a:lnTo>
                  <a:pt x="4172737" y="132080"/>
                </a:lnTo>
                <a:lnTo>
                  <a:pt x="4176445" y="128270"/>
                </a:lnTo>
                <a:lnTo>
                  <a:pt x="4181411" y="123190"/>
                </a:lnTo>
                <a:lnTo>
                  <a:pt x="4188536" y="113030"/>
                </a:lnTo>
                <a:lnTo>
                  <a:pt x="4193997" y="102870"/>
                </a:lnTo>
                <a:lnTo>
                  <a:pt x="4197654" y="91440"/>
                </a:lnTo>
                <a:lnTo>
                  <a:pt x="4257446" y="162560"/>
                </a:lnTo>
                <a:lnTo>
                  <a:pt x="4257446" y="130086"/>
                </a:lnTo>
                <a:lnTo>
                  <a:pt x="4225125" y="91440"/>
                </a:lnTo>
                <a:lnTo>
                  <a:pt x="4197515" y="58420"/>
                </a:lnTo>
                <a:lnTo>
                  <a:pt x="4186796" y="33020"/>
                </a:lnTo>
                <a:lnTo>
                  <a:pt x="4178300" y="24130"/>
                </a:lnTo>
                <a:lnTo>
                  <a:pt x="4178300" y="74930"/>
                </a:lnTo>
                <a:lnTo>
                  <a:pt x="4174121" y="95250"/>
                </a:lnTo>
                <a:lnTo>
                  <a:pt x="4162729" y="111760"/>
                </a:lnTo>
                <a:lnTo>
                  <a:pt x="4145851" y="123190"/>
                </a:lnTo>
                <a:lnTo>
                  <a:pt x="4125188" y="128270"/>
                </a:lnTo>
                <a:lnTo>
                  <a:pt x="4121632" y="127406"/>
                </a:lnTo>
                <a:lnTo>
                  <a:pt x="4121632" y="148590"/>
                </a:lnTo>
                <a:lnTo>
                  <a:pt x="4062260" y="281940"/>
                </a:lnTo>
                <a:lnTo>
                  <a:pt x="4050804" y="267182"/>
                </a:lnTo>
                <a:lnTo>
                  <a:pt x="4050804" y="318770"/>
                </a:lnTo>
                <a:lnTo>
                  <a:pt x="4046626" y="339090"/>
                </a:lnTo>
                <a:lnTo>
                  <a:pt x="4040213" y="349123"/>
                </a:lnTo>
                <a:lnTo>
                  <a:pt x="4040213" y="379730"/>
                </a:lnTo>
                <a:lnTo>
                  <a:pt x="4040213" y="457200"/>
                </a:lnTo>
                <a:lnTo>
                  <a:pt x="3955237" y="457200"/>
                </a:lnTo>
                <a:lnTo>
                  <a:pt x="3955237" y="379730"/>
                </a:lnTo>
                <a:lnTo>
                  <a:pt x="3975684" y="389890"/>
                </a:lnTo>
                <a:lnTo>
                  <a:pt x="3997718" y="393700"/>
                </a:lnTo>
                <a:lnTo>
                  <a:pt x="4019766" y="389890"/>
                </a:lnTo>
                <a:lnTo>
                  <a:pt x="4040213" y="379730"/>
                </a:lnTo>
                <a:lnTo>
                  <a:pt x="4040213" y="349123"/>
                </a:lnTo>
                <a:lnTo>
                  <a:pt x="4035247" y="356870"/>
                </a:lnTo>
                <a:lnTo>
                  <a:pt x="4018369" y="368300"/>
                </a:lnTo>
                <a:lnTo>
                  <a:pt x="3997706" y="372110"/>
                </a:lnTo>
                <a:lnTo>
                  <a:pt x="3977017" y="368300"/>
                </a:lnTo>
                <a:lnTo>
                  <a:pt x="3960139" y="356870"/>
                </a:lnTo>
                <a:lnTo>
                  <a:pt x="3948747" y="339090"/>
                </a:lnTo>
                <a:lnTo>
                  <a:pt x="3944582" y="318770"/>
                </a:lnTo>
                <a:lnTo>
                  <a:pt x="3948785" y="298450"/>
                </a:lnTo>
                <a:lnTo>
                  <a:pt x="3960177" y="281940"/>
                </a:lnTo>
                <a:lnTo>
                  <a:pt x="3977030" y="270510"/>
                </a:lnTo>
                <a:lnTo>
                  <a:pt x="3997718" y="265430"/>
                </a:lnTo>
                <a:lnTo>
                  <a:pt x="4018381" y="270510"/>
                </a:lnTo>
                <a:lnTo>
                  <a:pt x="4035260" y="281940"/>
                </a:lnTo>
                <a:lnTo>
                  <a:pt x="4046639" y="298450"/>
                </a:lnTo>
                <a:lnTo>
                  <a:pt x="4050804" y="318770"/>
                </a:lnTo>
                <a:lnTo>
                  <a:pt x="4050804" y="267182"/>
                </a:lnTo>
                <a:lnTo>
                  <a:pt x="4050436" y="266700"/>
                </a:lnTo>
                <a:lnTo>
                  <a:pt x="4048734" y="265430"/>
                </a:lnTo>
                <a:lnTo>
                  <a:pt x="4035183" y="255270"/>
                </a:lnTo>
                <a:lnTo>
                  <a:pt x="4017391" y="247650"/>
                </a:lnTo>
                <a:lnTo>
                  <a:pt x="3997934" y="245110"/>
                </a:lnTo>
                <a:lnTo>
                  <a:pt x="3984841" y="245110"/>
                </a:lnTo>
                <a:lnTo>
                  <a:pt x="3978503" y="247650"/>
                </a:lnTo>
                <a:lnTo>
                  <a:pt x="4057129" y="104140"/>
                </a:lnTo>
                <a:lnTo>
                  <a:pt x="4068026" y="121920"/>
                </a:lnTo>
                <a:lnTo>
                  <a:pt x="4083062" y="135890"/>
                </a:lnTo>
                <a:lnTo>
                  <a:pt x="4101261" y="144780"/>
                </a:lnTo>
                <a:lnTo>
                  <a:pt x="4121632" y="148590"/>
                </a:lnTo>
                <a:lnTo>
                  <a:pt x="4121632" y="127406"/>
                </a:lnTo>
                <a:lnTo>
                  <a:pt x="4104500" y="123190"/>
                </a:lnTo>
                <a:lnTo>
                  <a:pt x="4087622" y="111760"/>
                </a:lnTo>
                <a:lnTo>
                  <a:pt x="4082364" y="104140"/>
                </a:lnTo>
                <a:lnTo>
                  <a:pt x="4076230" y="95250"/>
                </a:lnTo>
                <a:lnTo>
                  <a:pt x="4072064" y="74930"/>
                </a:lnTo>
                <a:lnTo>
                  <a:pt x="4076255" y="54610"/>
                </a:lnTo>
                <a:lnTo>
                  <a:pt x="4087634" y="36830"/>
                </a:lnTo>
                <a:lnTo>
                  <a:pt x="4104513" y="25400"/>
                </a:lnTo>
                <a:lnTo>
                  <a:pt x="4125214" y="21590"/>
                </a:lnTo>
                <a:lnTo>
                  <a:pt x="4145877" y="25400"/>
                </a:lnTo>
                <a:lnTo>
                  <a:pt x="4162755" y="36830"/>
                </a:lnTo>
                <a:lnTo>
                  <a:pt x="4174134" y="54610"/>
                </a:lnTo>
                <a:lnTo>
                  <a:pt x="4178300" y="74930"/>
                </a:lnTo>
                <a:lnTo>
                  <a:pt x="4178300" y="24130"/>
                </a:lnTo>
                <a:lnTo>
                  <a:pt x="4175887" y="21590"/>
                </a:lnTo>
                <a:lnTo>
                  <a:pt x="4168610" y="13970"/>
                </a:lnTo>
                <a:lnTo>
                  <a:pt x="4145026" y="2540"/>
                </a:lnTo>
                <a:lnTo>
                  <a:pt x="4118178" y="0"/>
                </a:lnTo>
                <a:lnTo>
                  <a:pt x="4092232" y="7620"/>
                </a:lnTo>
                <a:lnTo>
                  <a:pt x="4071188" y="22860"/>
                </a:lnTo>
                <a:lnTo>
                  <a:pt x="4056824" y="45720"/>
                </a:lnTo>
                <a:lnTo>
                  <a:pt x="4050931" y="71120"/>
                </a:lnTo>
                <a:lnTo>
                  <a:pt x="3941432" y="270510"/>
                </a:lnTo>
                <a:lnTo>
                  <a:pt x="3929088" y="290830"/>
                </a:lnTo>
                <a:lnTo>
                  <a:pt x="3923639" y="312420"/>
                </a:lnTo>
                <a:lnTo>
                  <a:pt x="3925227" y="335280"/>
                </a:lnTo>
                <a:lnTo>
                  <a:pt x="3934002" y="356870"/>
                </a:lnTo>
                <a:lnTo>
                  <a:pt x="3934002" y="457200"/>
                </a:lnTo>
                <a:lnTo>
                  <a:pt x="3891508" y="457200"/>
                </a:lnTo>
                <a:lnTo>
                  <a:pt x="3891508" y="306070"/>
                </a:lnTo>
                <a:lnTo>
                  <a:pt x="3901287" y="300990"/>
                </a:lnTo>
                <a:lnTo>
                  <a:pt x="3908361" y="292100"/>
                </a:lnTo>
                <a:lnTo>
                  <a:pt x="3910279" y="287020"/>
                </a:lnTo>
                <a:lnTo>
                  <a:pt x="3912197" y="281940"/>
                </a:lnTo>
                <a:lnTo>
                  <a:pt x="3912285" y="270510"/>
                </a:lnTo>
                <a:lnTo>
                  <a:pt x="3910368" y="265430"/>
                </a:lnTo>
                <a:lnTo>
                  <a:pt x="3908450" y="260350"/>
                </a:lnTo>
                <a:lnTo>
                  <a:pt x="3901427" y="251460"/>
                </a:lnTo>
                <a:lnTo>
                  <a:pt x="3891965" y="246380"/>
                </a:lnTo>
                <a:lnTo>
                  <a:pt x="3891546" y="246341"/>
                </a:lnTo>
                <a:lnTo>
                  <a:pt x="3891546" y="270510"/>
                </a:lnTo>
                <a:lnTo>
                  <a:pt x="3891521" y="281940"/>
                </a:lnTo>
                <a:lnTo>
                  <a:pt x="3886758" y="287020"/>
                </a:lnTo>
                <a:lnTo>
                  <a:pt x="3875024" y="287020"/>
                </a:lnTo>
                <a:lnTo>
                  <a:pt x="3870261" y="281940"/>
                </a:lnTo>
                <a:lnTo>
                  <a:pt x="3870261" y="270510"/>
                </a:lnTo>
                <a:lnTo>
                  <a:pt x="3875011" y="265430"/>
                </a:lnTo>
                <a:lnTo>
                  <a:pt x="3886771" y="265430"/>
                </a:lnTo>
                <a:lnTo>
                  <a:pt x="3891546" y="270510"/>
                </a:lnTo>
                <a:lnTo>
                  <a:pt x="3891546" y="246341"/>
                </a:lnTo>
                <a:lnTo>
                  <a:pt x="3853307" y="260350"/>
                </a:lnTo>
                <a:lnTo>
                  <a:pt x="3849484" y="270510"/>
                </a:lnTo>
                <a:lnTo>
                  <a:pt x="3849560" y="281940"/>
                </a:lnTo>
                <a:lnTo>
                  <a:pt x="3853396" y="292100"/>
                </a:lnTo>
                <a:lnTo>
                  <a:pt x="3860457" y="300990"/>
                </a:lnTo>
                <a:lnTo>
                  <a:pt x="3870261" y="306070"/>
                </a:lnTo>
                <a:lnTo>
                  <a:pt x="3870261" y="457200"/>
                </a:lnTo>
                <a:lnTo>
                  <a:pt x="3811282" y="457200"/>
                </a:lnTo>
                <a:lnTo>
                  <a:pt x="3806507" y="462280"/>
                </a:lnTo>
                <a:lnTo>
                  <a:pt x="3806507" y="643890"/>
                </a:lnTo>
                <a:lnTo>
                  <a:pt x="3811282" y="647700"/>
                </a:lnTo>
                <a:lnTo>
                  <a:pt x="4077893" y="647700"/>
                </a:lnTo>
                <a:lnTo>
                  <a:pt x="4082656" y="643890"/>
                </a:lnTo>
                <a:lnTo>
                  <a:pt x="4082681" y="627380"/>
                </a:lnTo>
                <a:lnTo>
                  <a:pt x="4082681" y="478790"/>
                </a:lnTo>
                <a:lnTo>
                  <a:pt x="4082656" y="462280"/>
                </a:lnTo>
                <a:lnTo>
                  <a:pt x="4077893" y="457200"/>
                </a:lnTo>
                <a:lnTo>
                  <a:pt x="4061498" y="457200"/>
                </a:lnTo>
                <a:lnTo>
                  <a:pt x="4061498" y="478790"/>
                </a:lnTo>
                <a:lnTo>
                  <a:pt x="4061498" y="627380"/>
                </a:lnTo>
                <a:lnTo>
                  <a:pt x="3827767" y="627380"/>
                </a:lnTo>
                <a:lnTo>
                  <a:pt x="3827767" y="478790"/>
                </a:lnTo>
                <a:lnTo>
                  <a:pt x="4061498" y="478790"/>
                </a:lnTo>
                <a:lnTo>
                  <a:pt x="4061498" y="457200"/>
                </a:lnTo>
                <a:lnTo>
                  <a:pt x="4061409" y="379730"/>
                </a:lnTo>
                <a:lnTo>
                  <a:pt x="4061409" y="372110"/>
                </a:lnTo>
                <a:lnTo>
                  <a:pt x="4061409" y="356870"/>
                </a:lnTo>
                <a:lnTo>
                  <a:pt x="4065981" y="347980"/>
                </a:lnTo>
                <a:lnTo>
                  <a:pt x="4069308" y="339090"/>
                </a:lnTo>
                <a:lnTo>
                  <a:pt x="4071328" y="328930"/>
                </a:lnTo>
                <a:lnTo>
                  <a:pt x="4071937" y="320040"/>
                </a:lnTo>
                <a:lnTo>
                  <a:pt x="4072026" y="317500"/>
                </a:lnTo>
                <a:lnTo>
                  <a:pt x="4071899" y="314960"/>
                </a:lnTo>
                <a:lnTo>
                  <a:pt x="4071734" y="313690"/>
                </a:lnTo>
                <a:lnTo>
                  <a:pt x="4085806" y="281940"/>
                </a:lnTo>
                <a:lnTo>
                  <a:pt x="4146080" y="146050"/>
                </a:lnTo>
                <a:lnTo>
                  <a:pt x="4148772" y="144780"/>
                </a:lnTo>
                <a:lnTo>
                  <a:pt x="4151426" y="144780"/>
                </a:lnTo>
                <a:lnTo>
                  <a:pt x="4154017" y="143510"/>
                </a:lnTo>
                <a:lnTo>
                  <a:pt x="4221023" y="209550"/>
                </a:lnTo>
                <a:lnTo>
                  <a:pt x="4220946" y="210820"/>
                </a:lnTo>
                <a:lnTo>
                  <a:pt x="4220718" y="212090"/>
                </a:lnTo>
                <a:lnTo>
                  <a:pt x="4220718" y="213360"/>
                </a:lnTo>
                <a:lnTo>
                  <a:pt x="4223893" y="231140"/>
                </a:lnTo>
                <a:lnTo>
                  <a:pt x="4232707" y="246380"/>
                </a:lnTo>
                <a:lnTo>
                  <a:pt x="4246156" y="257810"/>
                </a:lnTo>
                <a:lnTo>
                  <a:pt x="4263212" y="265430"/>
                </a:lnTo>
                <a:lnTo>
                  <a:pt x="4263212" y="292100"/>
                </a:lnTo>
                <a:lnTo>
                  <a:pt x="4215257" y="320040"/>
                </a:lnTo>
                <a:lnTo>
                  <a:pt x="4212082" y="322580"/>
                </a:lnTo>
                <a:lnTo>
                  <a:pt x="4210139" y="326390"/>
                </a:lnTo>
                <a:lnTo>
                  <a:pt x="4210151" y="364490"/>
                </a:lnTo>
                <a:lnTo>
                  <a:pt x="4211269" y="367030"/>
                </a:lnTo>
                <a:lnTo>
                  <a:pt x="4234510" y="389890"/>
                </a:lnTo>
                <a:lnTo>
                  <a:pt x="4249534" y="374650"/>
                </a:lnTo>
                <a:lnTo>
                  <a:pt x="4231398" y="356870"/>
                </a:lnTo>
                <a:lnTo>
                  <a:pt x="4231398" y="335280"/>
                </a:lnTo>
                <a:lnTo>
                  <a:pt x="4273893" y="309880"/>
                </a:lnTo>
                <a:lnTo>
                  <a:pt x="4316387" y="335280"/>
                </a:lnTo>
                <a:lnTo>
                  <a:pt x="4316387" y="356870"/>
                </a:lnTo>
                <a:lnTo>
                  <a:pt x="4298251" y="374650"/>
                </a:lnTo>
                <a:lnTo>
                  <a:pt x="4313263" y="389890"/>
                </a:lnTo>
                <a:lnTo>
                  <a:pt x="4336516" y="367030"/>
                </a:lnTo>
                <a:lnTo>
                  <a:pt x="4337621" y="364490"/>
                </a:lnTo>
                <a:lnTo>
                  <a:pt x="4337634" y="326390"/>
                </a:lnTo>
                <a:close/>
              </a:path>
              <a:path w="4497705" h="2809240">
                <a:moveTo>
                  <a:pt x="4345648" y="2293289"/>
                </a:moveTo>
                <a:lnTo>
                  <a:pt x="4324959" y="2282939"/>
                </a:lnTo>
                <a:lnTo>
                  <a:pt x="4313390" y="2306078"/>
                </a:lnTo>
                <a:lnTo>
                  <a:pt x="4334091" y="2316429"/>
                </a:lnTo>
                <a:lnTo>
                  <a:pt x="4345648" y="2293289"/>
                </a:lnTo>
                <a:close/>
              </a:path>
              <a:path w="4497705" h="2809240">
                <a:moveTo>
                  <a:pt x="4348251" y="584200"/>
                </a:moveTo>
                <a:lnTo>
                  <a:pt x="4327004" y="584200"/>
                </a:lnTo>
                <a:lnTo>
                  <a:pt x="4327004" y="605790"/>
                </a:lnTo>
                <a:lnTo>
                  <a:pt x="4348251" y="605790"/>
                </a:lnTo>
                <a:lnTo>
                  <a:pt x="4348251" y="584200"/>
                </a:lnTo>
                <a:close/>
              </a:path>
              <a:path w="4497705" h="2809240">
                <a:moveTo>
                  <a:pt x="4368774" y="2247011"/>
                </a:moveTo>
                <a:lnTo>
                  <a:pt x="4348086" y="2236673"/>
                </a:lnTo>
                <a:lnTo>
                  <a:pt x="4336516" y="2259812"/>
                </a:lnTo>
                <a:lnTo>
                  <a:pt x="4357217" y="2270150"/>
                </a:lnTo>
                <a:lnTo>
                  <a:pt x="4368774" y="2247011"/>
                </a:lnTo>
                <a:close/>
              </a:path>
              <a:path w="4497705" h="2809240">
                <a:moveTo>
                  <a:pt x="4381576" y="2195563"/>
                </a:moveTo>
                <a:close/>
              </a:path>
              <a:path w="4497705" h="2809240">
                <a:moveTo>
                  <a:pt x="4390733" y="584200"/>
                </a:moveTo>
                <a:lnTo>
                  <a:pt x="4369486" y="584200"/>
                </a:lnTo>
                <a:lnTo>
                  <a:pt x="4369486" y="605790"/>
                </a:lnTo>
                <a:lnTo>
                  <a:pt x="4390733" y="605790"/>
                </a:lnTo>
                <a:lnTo>
                  <a:pt x="4390733" y="584200"/>
                </a:lnTo>
                <a:close/>
              </a:path>
              <a:path w="4497705" h="2809240">
                <a:moveTo>
                  <a:pt x="4404677" y="2345994"/>
                </a:moveTo>
                <a:lnTo>
                  <a:pt x="4381538" y="2345994"/>
                </a:lnTo>
                <a:lnTo>
                  <a:pt x="4381538" y="2369147"/>
                </a:lnTo>
                <a:lnTo>
                  <a:pt x="4404677" y="2369147"/>
                </a:lnTo>
                <a:lnTo>
                  <a:pt x="4404677" y="2345994"/>
                </a:lnTo>
                <a:close/>
              </a:path>
              <a:path w="4497705" h="2809240">
                <a:moveTo>
                  <a:pt x="4404728" y="2299678"/>
                </a:moveTo>
                <a:lnTo>
                  <a:pt x="4381589" y="2299678"/>
                </a:lnTo>
                <a:lnTo>
                  <a:pt x="4381589" y="2322830"/>
                </a:lnTo>
                <a:lnTo>
                  <a:pt x="4404728" y="2322830"/>
                </a:lnTo>
                <a:lnTo>
                  <a:pt x="4404728" y="2299678"/>
                </a:lnTo>
                <a:close/>
              </a:path>
              <a:path w="4497705" h="2809240">
                <a:moveTo>
                  <a:pt x="4404728" y="2253386"/>
                </a:moveTo>
                <a:lnTo>
                  <a:pt x="4381589" y="2253386"/>
                </a:lnTo>
                <a:lnTo>
                  <a:pt x="4381589" y="2276525"/>
                </a:lnTo>
                <a:lnTo>
                  <a:pt x="4404728" y="2276525"/>
                </a:lnTo>
                <a:lnTo>
                  <a:pt x="4404728" y="2253386"/>
                </a:lnTo>
                <a:close/>
              </a:path>
              <a:path w="4497705" h="2809240">
                <a:moveTo>
                  <a:pt x="4427842" y="2195626"/>
                </a:moveTo>
                <a:lnTo>
                  <a:pt x="4404703" y="2163051"/>
                </a:lnTo>
                <a:lnTo>
                  <a:pt x="4404703" y="2201951"/>
                </a:lnTo>
                <a:lnTo>
                  <a:pt x="4399521" y="2207133"/>
                </a:lnTo>
                <a:lnTo>
                  <a:pt x="4386745" y="2207133"/>
                </a:lnTo>
                <a:lnTo>
                  <a:pt x="4381576" y="2201951"/>
                </a:lnTo>
                <a:lnTo>
                  <a:pt x="4381551" y="2195626"/>
                </a:lnTo>
                <a:lnTo>
                  <a:pt x="4381563" y="2189149"/>
                </a:lnTo>
                <a:lnTo>
                  <a:pt x="4386745" y="2183981"/>
                </a:lnTo>
                <a:lnTo>
                  <a:pt x="4399546" y="2183993"/>
                </a:lnTo>
                <a:lnTo>
                  <a:pt x="4404690" y="2189149"/>
                </a:lnTo>
                <a:lnTo>
                  <a:pt x="4404703" y="2201951"/>
                </a:lnTo>
                <a:lnTo>
                  <a:pt x="4404703" y="2163051"/>
                </a:lnTo>
                <a:lnTo>
                  <a:pt x="4404703" y="2114651"/>
                </a:lnTo>
                <a:lnTo>
                  <a:pt x="4381576" y="2114651"/>
                </a:lnTo>
                <a:lnTo>
                  <a:pt x="4381462" y="2163051"/>
                </a:lnTo>
                <a:lnTo>
                  <a:pt x="4369778" y="2170087"/>
                </a:lnTo>
                <a:lnTo>
                  <a:pt x="4361891" y="2180767"/>
                </a:lnTo>
                <a:lnTo>
                  <a:pt x="4358602" y="2193633"/>
                </a:lnTo>
                <a:lnTo>
                  <a:pt x="4360418" y="2206244"/>
                </a:lnTo>
                <a:lnTo>
                  <a:pt x="4360545" y="2207310"/>
                </a:lnTo>
                <a:lnTo>
                  <a:pt x="4365650" y="2216747"/>
                </a:lnTo>
                <a:lnTo>
                  <a:pt x="4373219" y="2224011"/>
                </a:lnTo>
                <a:lnTo>
                  <a:pt x="4382605" y="2228697"/>
                </a:lnTo>
                <a:lnTo>
                  <a:pt x="4393209" y="2230336"/>
                </a:lnTo>
                <a:lnTo>
                  <a:pt x="4397172" y="2230336"/>
                </a:lnTo>
                <a:lnTo>
                  <a:pt x="4425747" y="2207133"/>
                </a:lnTo>
                <a:lnTo>
                  <a:pt x="4426191" y="2206244"/>
                </a:lnTo>
                <a:lnTo>
                  <a:pt x="4427842" y="2195626"/>
                </a:lnTo>
                <a:close/>
              </a:path>
              <a:path w="4497705" h="2809240">
                <a:moveTo>
                  <a:pt x="4443869" y="595630"/>
                </a:moveTo>
                <a:lnTo>
                  <a:pt x="4439678" y="574040"/>
                </a:lnTo>
                <a:lnTo>
                  <a:pt x="4432681" y="563880"/>
                </a:lnTo>
                <a:lnTo>
                  <a:pt x="4428299" y="557530"/>
                </a:lnTo>
                <a:lnTo>
                  <a:pt x="4422648" y="553707"/>
                </a:lnTo>
                <a:lnTo>
                  <a:pt x="4422648" y="595630"/>
                </a:lnTo>
                <a:lnTo>
                  <a:pt x="4420133" y="607060"/>
                </a:lnTo>
                <a:lnTo>
                  <a:pt x="4413313" y="617220"/>
                </a:lnTo>
                <a:lnTo>
                  <a:pt x="4403179" y="624840"/>
                </a:lnTo>
                <a:lnTo>
                  <a:pt x="4390783" y="627380"/>
                </a:lnTo>
                <a:lnTo>
                  <a:pt x="4157065" y="627380"/>
                </a:lnTo>
                <a:lnTo>
                  <a:pt x="4144657" y="624840"/>
                </a:lnTo>
                <a:lnTo>
                  <a:pt x="4134523" y="617220"/>
                </a:lnTo>
                <a:lnTo>
                  <a:pt x="4127690" y="607060"/>
                </a:lnTo>
                <a:lnTo>
                  <a:pt x="4125188" y="595630"/>
                </a:lnTo>
                <a:lnTo>
                  <a:pt x="4127690" y="582930"/>
                </a:lnTo>
                <a:lnTo>
                  <a:pt x="4134523" y="572770"/>
                </a:lnTo>
                <a:lnTo>
                  <a:pt x="4144657" y="566420"/>
                </a:lnTo>
                <a:lnTo>
                  <a:pt x="4157065" y="563880"/>
                </a:lnTo>
                <a:lnTo>
                  <a:pt x="4390783" y="563880"/>
                </a:lnTo>
                <a:lnTo>
                  <a:pt x="4403179" y="566420"/>
                </a:lnTo>
                <a:lnTo>
                  <a:pt x="4413313" y="572770"/>
                </a:lnTo>
                <a:lnTo>
                  <a:pt x="4420133" y="582930"/>
                </a:lnTo>
                <a:lnTo>
                  <a:pt x="4422648" y="595630"/>
                </a:lnTo>
                <a:lnTo>
                  <a:pt x="4422648" y="553707"/>
                </a:lnTo>
                <a:lnTo>
                  <a:pt x="4411408" y="546100"/>
                </a:lnTo>
                <a:lnTo>
                  <a:pt x="4390745" y="542290"/>
                </a:lnTo>
                <a:lnTo>
                  <a:pt x="4348251" y="542290"/>
                </a:lnTo>
                <a:lnTo>
                  <a:pt x="4348251" y="499110"/>
                </a:lnTo>
                <a:lnTo>
                  <a:pt x="4369511" y="499110"/>
                </a:lnTo>
                <a:lnTo>
                  <a:pt x="4369511" y="520700"/>
                </a:lnTo>
                <a:lnTo>
                  <a:pt x="4390758" y="520700"/>
                </a:lnTo>
                <a:lnTo>
                  <a:pt x="4390758" y="499110"/>
                </a:lnTo>
                <a:lnTo>
                  <a:pt x="4390758" y="478790"/>
                </a:lnTo>
                <a:lnTo>
                  <a:pt x="4390758" y="457200"/>
                </a:lnTo>
                <a:lnTo>
                  <a:pt x="4369511" y="457200"/>
                </a:lnTo>
                <a:lnTo>
                  <a:pt x="4369511" y="478790"/>
                </a:lnTo>
                <a:lnTo>
                  <a:pt x="4348251" y="478790"/>
                </a:lnTo>
                <a:lnTo>
                  <a:pt x="4348251" y="454660"/>
                </a:lnTo>
                <a:lnTo>
                  <a:pt x="4347134" y="452120"/>
                </a:lnTo>
                <a:lnTo>
                  <a:pt x="4331055" y="435610"/>
                </a:lnTo>
                <a:lnTo>
                  <a:pt x="4327017" y="431469"/>
                </a:lnTo>
                <a:lnTo>
                  <a:pt x="4327017" y="461010"/>
                </a:lnTo>
                <a:lnTo>
                  <a:pt x="4327017" y="542290"/>
                </a:lnTo>
                <a:lnTo>
                  <a:pt x="4220794" y="542290"/>
                </a:lnTo>
                <a:lnTo>
                  <a:pt x="4220794" y="461010"/>
                </a:lnTo>
                <a:lnTo>
                  <a:pt x="4246448" y="435610"/>
                </a:lnTo>
                <a:lnTo>
                  <a:pt x="4301363" y="435610"/>
                </a:lnTo>
                <a:lnTo>
                  <a:pt x="4327017" y="461010"/>
                </a:lnTo>
                <a:lnTo>
                  <a:pt x="4327017" y="431469"/>
                </a:lnTo>
                <a:lnTo>
                  <a:pt x="4311281" y="415290"/>
                </a:lnTo>
                <a:lnTo>
                  <a:pt x="4308589" y="414020"/>
                </a:lnTo>
                <a:lnTo>
                  <a:pt x="4239209" y="414020"/>
                </a:lnTo>
                <a:lnTo>
                  <a:pt x="4236517" y="415290"/>
                </a:lnTo>
                <a:lnTo>
                  <a:pt x="4200664" y="452120"/>
                </a:lnTo>
                <a:lnTo>
                  <a:pt x="4199547" y="454660"/>
                </a:lnTo>
                <a:lnTo>
                  <a:pt x="4199547" y="542290"/>
                </a:lnTo>
                <a:lnTo>
                  <a:pt x="4157065" y="542290"/>
                </a:lnTo>
                <a:lnTo>
                  <a:pt x="4136377" y="546100"/>
                </a:lnTo>
                <a:lnTo>
                  <a:pt x="4119486" y="557530"/>
                </a:lnTo>
                <a:lnTo>
                  <a:pt x="4108107" y="574040"/>
                </a:lnTo>
                <a:lnTo>
                  <a:pt x="4103941" y="595630"/>
                </a:lnTo>
                <a:lnTo>
                  <a:pt x="4108107" y="615950"/>
                </a:lnTo>
                <a:lnTo>
                  <a:pt x="4119486" y="632460"/>
                </a:lnTo>
                <a:lnTo>
                  <a:pt x="4136377" y="643890"/>
                </a:lnTo>
                <a:lnTo>
                  <a:pt x="4157065" y="647700"/>
                </a:lnTo>
                <a:lnTo>
                  <a:pt x="4390758" y="647700"/>
                </a:lnTo>
                <a:lnTo>
                  <a:pt x="4411421" y="643890"/>
                </a:lnTo>
                <a:lnTo>
                  <a:pt x="4428312" y="632460"/>
                </a:lnTo>
                <a:lnTo>
                  <a:pt x="4431804" y="627380"/>
                </a:lnTo>
                <a:lnTo>
                  <a:pt x="4439691" y="615950"/>
                </a:lnTo>
                <a:lnTo>
                  <a:pt x="4443869" y="595630"/>
                </a:lnTo>
                <a:close/>
              </a:path>
              <a:path w="4497705" h="2809240">
                <a:moveTo>
                  <a:pt x="4449737" y="2259812"/>
                </a:moveTo>
                <a:lnTo>
                  <a:pt x="4438167" y="2236673"/>
                </a:lnTo>
                <a:lnTo>
                  <a:pt x="4417479" y="2247011"/>
                </a:lnTo>
                <a:lnTo>
                  <a:pt x="4429049" y="2270163"/>
                </a:lnTo>
                <a:lnTo>
                  <a:pt x="4449737" y="2259812"/>
                </a:lnTo>
                <a:close/>
              </a:path>
              <a:path w="4497705" h="2809240">
                <a:moveTo>
                  <a:pt x="4472864" y="2306091"/>
                </a:moveTo>
                <a:lnTo>
                  <a:pt x="4461307" y="2282952"/>
                </a:lnTo>
                <a:lnTo>
                  <a:pt x="4440618" y="2293289"/>
                </a:lnTo>
                <a:lnTo>
                  <a:pt x="4452175" y="2316429"/>
                </a:lnTo>
                <a:lnTo>
                  <a:pt x="4472864" y="2306091"/>
                </a:lnTo>
                <a:close/>
              </a:path>
              <a:path w="4497705" h="2809240">
                <a:moveTo>
                  <a:pt x="4496003" y="2352383"/>
                </a:moveTo>
                <a:lnTo>
                  <a:pt x="4484408" y="2329230"/>
                </a:lnTo>
                <a:lnTo>
                  <a:pt x="4463732" y="2339581"/>
                </a:lnTo>
                <a:lnTo>
                  <a:pt x="4475315" y="2362720"/>
                </a:lnTo>
                <a:lnTo>
                  <a:pt x="4496003" y="2352383"/>
                </a:lnTo>
                <a:close/>
              </a:path>
              <a:path w="4497705" h="2809240">
                <a:moveTo>
                  <a:pt x="4497298" y="2675407"/>
                </a:moveTo>
                <a:lnTo>
                  <a:pt x="4492117" y="2670327"/>
                </a:lnTo>
                <a:lnTo>
                  <a:pt x="4474159" y="2670327"/>
                </a:lnTo>
                <a:lnTo>
                  <a:pt x="4474159" y="2601747"/>
                </a:lnTo>
                <a:lnTo>
                  <a:pt x="4474159" y="2582697"/>
                </a:lnTo>
                <a:lnTo>
                  <a:pt x="4474083" y="2693187"/>
                </a:lnTo>
                <a:lnTo>
                  <a:pt x="4474083" y="2740177"/>
                </a:lnTo>
                <a:lnTo>
                  <a:pt x="4416247" y="2740177"/>
                </a:lnTo>
                <a:lnTo>
                  <a:pt x="4416247" y="2763037"/>
                </a:lnTo>
                <a:lnTo>
                  <a:pt x="4416247" y="2785897"/>
                </a:lnTo>
                <a:lnTo>
                  <a:pt x="4323715" y="2785897"/>
                </a:lnTo>
                <a:lnTo>
                  <a:pt x="4323715" y="2763037"/>
                </a:lnTo>
                <a:lnTo>
                  <a:pt x="4416247" y="2763037"/>
                </a:lnTo>
                <a:lnTo>
                  <a:pt x="4416247" y="2740177"/>
                </a:lnTo>
                <a:lnTo>
                  <a:pt x="3976674" y="2740177"/>
                </a:lnTo>
                <a:lnTo>
                  <a:pt x="3976674" y="2763037"/>
                </a:lnTo>
                <a:lnTo>
                  <a:pt x="3976674" y="2785897"/>
                </a:lnTo>
                <a:lnTo>
                  <a:pt x="3884142" y="2785897"/>
                </a:lnTo>
                <a:lnTo>
                  <a:pt x="3884142" y="2763037"/>
                </a:lnTo>
                <a:lnTo>
                  <a:pt x="3976674" y="2763037"/>
                </a:lnTo>
                <a:lnTo>
                  <a:pt x="3976674" y="2740177"/>
                </a:lnTo>
                <a:lnTo>
                  <a:pt x="3826281" y="2740177"/>
                </a:lnTo>
                <a:lnTo>
                  <a:pt x="3826281" y="2693187"/>
                </a:lnTo>
                <a:lnTo>
                  <a:pt x="4474083" y="2693187"/>
                </a:lnTo>
                <a:lnTo>
                  <a:pt x="4474083" y="2582634"/>
                </a:lnTo>
                <a:lnTo>
                  <a:pt x="4468977" y="2577617"/>
                </a:lnTo>
                <a:lnTo>
                  <a:pt x="4450981" y="2577617"/>
                </a:lnTo>
                <a:lnTo>
                  <a:pt x="4450981" y="2601747"/>
                </a:lnTo>
                <a:lnTo>
                  <a:pt x="4450981" y="2670327"/>
                </a:lnTo>
                <a:lnTo>
                  <a:pt x="4335259" y="2670327"/>
                </a:lnTo>
                <a:lnTo>
                  <a:pt x="4335259" y="2601747"/>
                </a:lnTo>
                <a:lnTo>
                  <a:pt x="4450981" y="2601747"/>
                </a:lnTo>
                <a:lnTo>
                  <a:pt x="4450981" y="2577617"/>
                </a:lnTo>
                <a:lnTo>
                  <a:pt x="4439450" y="2577617"/>
                </a:lnTo>
                <a:lnTo>
                  <a:pt x="4439450" y="2553487"/>
                </a:lnTo>
                <a:lnTo>
                  <a:pt x="4460570" y="2544597"/>
                </a:lnTo>
                <a:lnTo>
                  <a:pt x="4461865" y="2543327"/>
                </a:lnTo>
                <a:lnTo>
                  <a:pt x="4473511" y="2531897"/>
                </a:lnTo>
                <a:lnTo>
                  <a:pt x="4476102" y="2529357"/>
                </a:lnTo>
                <a:lnTo>
                  <a:pt x="4484586" y="2509037"/>
                </a:lnTo>
                <a:lnTo>
                  <a:pt x="4472737" y="2460777"/>
                </a:lnTo>
                <a:lnTo>
                  <a:pt x="4462119" y="2450287"/>
                </a:lnTo>
                <a:lnTo>
                  <a:pt x="4462119" y="2491257"/>
                </a:lnTo>
                <a:lnTo>
                  <a:pt x="4461484" y="2505227"/>
                </a:lnTo>
                <a:lnTo>
                  <a:pt x="4456823" y="2516657"/>
                </a:lnTo>
                <a:lnTo>
                  <a:pt x="4449153" y="2524277"/>
                </a:lnTo>
                <a:lnTo>
                  <a:pt x="4439234" y="2529357"/>
                </a:lnTo>
                <a:lnTo>
                  <a:pt x="4427804" y="2531897"/>
                </a:lnTo>
                <a:lnTo>
                  <a:pt x="4420438" y="2530627"/>
                </a:lnTo>
                <a:lnTo>
                  <a:pt x="4416234" y="2529090"/>
                </a:lnTo>
                <a:lnTo>
                  <a:pt x="4416234" y="2553487"/>
                </a:lnTo>
                <a:lnTo>
                  <a:pt x="4416234" y="2577617"/>
                </a:lnTo>
                <a:lnTo>
                  <a:pt x="4369968" y="2577617"/>
                </a:lnTo>
                <a:lnTo>
                  <a:pt x="4369994" y="2553487"/>
                </a:lnTo>
                <a:lnTo>
                  <a:pt x="4378363" y="2552217"/>
                </a:lnTo>
                <a:lnTo>
                  <a:pt x="4386262" y="2548407"/>
                </a:lnTo>
                <a:lnTo>
                  <a:pt x="4393095" y="2543327"/>
                </a:lnTo>
                <a:lnTo>
                  <a:pt x="4399940" y="2548407"/>
                </a:lnTo>
                <a:lnTo>
                  <a:pt x="4407852" y="2552217"/>
                </a:lnTo>
                <a:lnTo>
                  <a:pt x="4416234" y="2553487"/>
                </a:lnTo>
                <a:lnTo>
                  <a:pt x="4416234" y="2529090"/>
                </a:lnTo>
                <a:lnTo>
                  <a:pt x="4413491" y="2528087"/>
                </a:lnTo>
                <a:lnTo>
                  <a:pt x="4407217" y="2524277"/>
                </a:lnTo>
                <a:lnTo>
                  <a:pt x="4401832" y="2519197"/>
                </a:lnTo>
                <a:lnTo>
                  <a:pt x="4399648" y="2516657"/>
                </a:lnTo>
                <a:lnTo>
                  <a:pt x="4396486" y="2515387"/>
                </a:lnTo>
                <a:lnTo>
                  <a:pt x="4390352" y="2515387"/>
                </a:lnTo>
                <a:lnTo>
                  <a:pt x="4387647" y="2516657"/>
                </a:lnTo>
                <a:lnTo>
                  <a:pt x="4385145" y="2519197"/>
                </a:lnTo>
                <a:lnTo>
                  <a:pt x="4384421" y="2519197"/>
                </a:lnTo>
                <a:lnTo>
                  <a:pt x="4379023" y="2524277"/>
                </a:lnTo>
                <a:lnTo>
                  <a:pt x="4372749" y="2528087"/>
                </a:lnTo>
                <a:lnTo>
                  <a:pt x="4365803" y="2530627"/>
                </a:lnTo>
                <a:lnTo>
                  <a:pt x="4358449" y="2531897"/>
                </a:lnTo>
                <a:lnTo>
                  <a:pt x="4344936" y="2529357"/>
                </a:lnTo>
                <a:lnTo>
                  <a:pt x="4333900" y="2521737"/>
                </a:lnTo>
                <a:lnTo>
                  <a:pt x="4326458" y="2510307"/>
                </a:lnTo>
                <a:lnTo>
                  <a:pt x="4323740" y="2497607"/>
                </a:lnTo>
                <a:lnTo>
                  <a:pt x="4325671" y="2486177"/>
                </a:lnTo>
                <a:lnTo>
                  <a:pt x="4331055" y="2476017"/>
                </a:lnTo>
                <a:lnTo>
                  <a:pt x="4339323" y="2468397"/>
                </a:lnTo>
                <a:lnTo>
                  <a:pt x="4349902" y="2463317"/>
                </a:lnTo>
                <a:lnTo>
                  <a:pt x="4355160" y="2462047"/>
                </a:lnTo>
                <a:lnTo>
                  <a:pt x="4358767" y="2456967"/>
                </a:lnTo>
                <a:lnTo>
                  <a:pt x="4358589" y="2451887"/>
                </a:lnTo>
                <a:lnTo>
                  <a:pt x="4358589" y="2450617"/>
                </a:lnTo>
                <a:lnTo>
                  <a:pt x="4358449" y="2450617"/>
                </a:lnTo>
                <a:lnTo>
                  <a:pt x="4361015" y="2436647"/>
                </a:lnTo>
                <a:lnTo>
                  <a:pt x="4368317" y="2426487"/>
                </a:lnTo>
                <a:lnTo>
                  <a:pt x="4379265" y="2418867"/>
                </a:lnTo>
                <a:lnTo>
                  <a:pt x="4392765" y="2415057"/>
                </a:lnTo>
                <a:lnTo>
                  <a:pt x="4406290" y="2417597"/>
                </a:lnTo>
                <a:lnTo>
                  <a:pt x="4417403" y="2425217"/>
                </a:lnTo>
                <a:lnTo>
                  <a:pt x="4424959" y="2436647"/>
                </a:lnTo>
                <a:lnTo>
                  <a:pt x="4427842" y="2449347"/>
                </a:lnTo>
                <a:lnTo>
                  <a:pt x="4427677" y="2451887"/>
                </a:lnTo>
                <a:lnTo>
                  <a:pt x="4427499" y="2456967"/>
                </a:lnTo>
                <a:lnTo>
                  <a:pt x="4431106" y="2462047"/>
                </a:lnTo>
                <a:lnTo>
                  <a:pt x="4436364" y="2463317"/>
                </a:lnTo>
                <a:lnTo>
                  <a:pt x="4448759" y="2469667"/>
                </a:lnTo>
                <a:lnTo>
                  <a:pt x="4457611" y="2479827"/>
                </a:lnTo>
                <a:lnTo>
                  <a:pt x="4462119" y="2491257"/>
                </a:lnTo>
                <a:lnTo>
                  <a:pt x="4462119" y="2450287"/>
                </a:lnTo>
                <a:lnTo>
                  <a:pt x="4450626" y="2444267"/>
                </a:lnTo>
                <a:lnTo>
                  <a:pt x="4443476" y="2422677"/>
                </a:lnTo>
                <a:lnTo>
                  <a:pt x="4437291" y="2415057"/>
                </a:lnTo>
                <a:lnTo>
                  <a:pt x="4429036" y="2404897"/>
                </a:lnTo>
                <a:lnTo>
                  <a:pt x="4409338" y="2394737"/>
                </a:lnTo>
                <a:lnTo>
                  <a:pt x="4386453" y="2393467"/>
                </a:lnTo>
                <a:lnTo>
                  <a:pt x="4367733" y="2398547"/>
                </a:lnTo>
                <a:lnTo>
                  <a:pt x="4352277" y="2409977"/>
                </a:lnTo>
                <a:lnTo>
                  <a:pt x="4341215" y="2425217"/>
                </a:lnTo>
                <a:lnTo>
                  <a:pt x="4335716" y="2444267"/>
                </a:lnTo>
                <a:lnTo>
                  <a:pt x="4316831" y="2456967"/>
                </a:lnTo>
                <a:lnTo>
                  <a:pt x="4304804" y="2476017"/>
                </a:lnTo>
                <a:lnTo>
                  <a:pt x="4300626" y="2497607"/>
                </a:lnTo>
                <a:lnTo>
                  <a:pt x="4305274" y="2519197"/>
                </a:lnTo>
                <a:lnTo>
                  <a:pt x="4312297" y="2531897"/>
                </a:lnTo>
                <a:lnTo>
                  <a:pt x="4321899" y="2542057"/>
                </a:lnTo>
                <a:lnTo>
                  <a:pt x="4333595" y="2549677"/>
                </a:lnTo>
                <a:lnTo>
                  <a:pt x="4346918" y="2553487"/>
                </a:lnTo>
                <a:lnTo>
                  <a:pt x="4346918" y="2577617"/>
                </a:lnTo>
                <a:lnTo>
                  <a:pt x="4317390" y="2577617"/>
                </a:lnTo>
                <a:lnTo>
                  <a:pt x="4312209" y="2582697"/>
                </a:lnTo>
                <a:lnTo>
                  <a:pt x="4312209" y="2670327"/>
                </a:lnTo>
                <a:lnTo>
                  <a:pt x="4231246" y="2670327"/>
                </a:lnTo>
                <a:lnTo>
                  <a:pt x="4231246" y="2601747"/>
                </a:lnTo>
                <a:lnTo>
                  <a:pt x="4231233" y="2582697"/>
                </a:lnTo>
                <a:lnTo>
                  <a:pt x="4226064" y="2577617"/>
                </a:lnTo>
                <a:lnTo>
                  <a:pt x="4208056" y="2577617"/>
                </a:lnTo>
                <a:lnTo>
                  <a:pt x="4208056" y="2601747"/>
                </a:lnTo>
                <a:lnTo>
                  <a:pt x="4208056" y="2670327"/>
                </a:lnTo>
                <a:lnTo>
                  <a:pt x="4092333" y="2670327"/>
                </a:lnTo>
                <a:lnTo>
                  <a:pt x="4092333" y="2601747"/>
                </a:lnTo>
                <a:lnTo>
                  <a:pt x="4208056" y="2601747"/>
                </a:lnTo>
                <a:lnTo>
                  <a:pt x="4208056" y="2577617"/>
                </a:lnTo>
                <a:lnTo>
                  <a:pt x="4161802" y="2577617"/>
                </a:lnTo>
                <a:lnTo>
                  <a:pt x="4161802" y="2543327"/>
                </a:lnTo>
                <a:lnTo>
                  <a:pt x="4174833" y="2543327"/>
                </a:lnTo>
                <a:lnTo>
                  <a:pt x="4205770" y="2536977"/>
                </a:lnTo>
                <a:lnTo>
                  <a:pt x="4231030" y="2520467"/>
                </a:lnTo>
                <a:lnTo>
                  <a:pt x="4248074" y="2495067"/>
                </a:lnTo>
                <a:lnTo>
                  <a:pt x="4254347" y="2463317"/>
                </a:lnTo>
                <a:lnTo>
                  <a:pt x="4254347" y="2450617"/>
                </a:lnTo>
                <a:lnTo>
                  <a:pt x="4254347" y="2432837"/>
                </a:lnTo>
                <a:lnTo>
                  <a:pt x="4249166" y="2427757"/>
                </a:lnTo>
                <a:lnTo>
                  <a:pt x="4231157" y="2427757"/>
                </a:lnTo>
                <a:lnTo>
                  <a:pt x="4231157" y="2450617"/>
                </a:lnTo>
                <a:lnTo>
                  <a:pt x="4231157" y="2463317"/>
                </a:lnTo>
                <a:lnTo>
                  <a:pt x="4226699" y="2486177"/>
                </a:lnTo>
                <a:lnTo>
                  <a:pt x="4214622" y="2503957"/>
                </a:lnTo>
                <a:lnTo>
                  <a:pt x="4196702" y="2515387"/>
                </a:lnTo>
                <a:lnTo>
                  <a:pt x="4174769" y="2520467"/>
                </a:lnTo>
                <a:lnTo>
                  <a:pt x="4161764" y="2520467"/>
                </a:lnTo>
                <a:lnTo>
                  <a:pt x="4161752" y="2507767"/>
                </a:lnTo>
                <a:lnTo>
                  <a:pt x="4166197" y="2484907"/>
                </a:lnTo>
                <a:lnTo>
                  <a:pt x="4178287" y="2467127"/>
                </a:lnTo>
                <a:lnTo>
                  <a:pt x="4180268" y="2465857"/>
                </a:lnTo>
                <a:lnTo>
                  <a:pt x="4196207" y="2455697"/>
                </a:lnTo>
                <a:lnTo>
                  <a:pt x="4218152" y="2450617"/>
                </a:lnTo>
                <a:lnTo>
                  <a:pt x="4231157" y="2450617"/>
                </a:lnTo>
                <a:lnTo>
                  <a:pt x="4231157" y="2427757"/>
                </a:lnTo>
                <a:lnTo>
                  <a:pt x="4218203" y="2427757"/>
                </a:lnTo>
                <a:lnTo>
                  <a:pt x="4197858" y="2430297"/>
                </a:lnTo>
                <a:lnTo>
                  <a:pt x="4179163" y="2437917"/>
                </a:lnTo>
                <a:lnTo>
                  <a:pt x="4162996" y="2450617"/>
                </a:lnTo>
                <a:lnTo>
                  <a:pt x="4150245" y="2465857"/>
                </a:lnTo>
                <a:lnTo>
                  <a:pt x="4138612" y="2451989"/>
                </a:lnTo>
                <a:lnTo>
                  <a:pt x="4138612" y="2506497"/>
                </a:lnTo>
                <a:lnTo>
                  <a:pt x="4138612" y="2520467"/>
                </a:lnTo>
                <a:lnTo>
                  <a:pt x="4125607" y="2520467"/>
                </a:lnTo>
                <a:lnTo>
                  <a:pt x="4085742" y="2503957"/>
                </a:lnTo>
                <a:lnTo>
                  <a:pt x="4069207" y="2463317"/>
                </a:lnTo>
                <a:lnTo>
                  <a:pt x="4069194" y="2450617"/>
                </a:lnTo>
                <a:lnTo>
                  <a:pt x="4082224" y="2450617"/>
                </a:lnTo>
                <a:lnTo>
                  <a:pt x="4104157" y="2455697"/>
                </a:lnTo>
                <a:lnTo>
                  <a:pt x="4122077" y="2467127"/>
                </a:lnTo>
                <a:lnTo>
                  <a:pt x="4134154" y="2484907"/>
                </a:lnTo>
                <a:lnTo>
                  <a:pt x="4138612" y="2506497"/>
                </a:lnTo>
                <a:lnTo>
                  <a:pt x="4138612" y="2451989"/>
                </a:lnTo>
                <a:lnTo>
                  <a:pt x="4137469" y="2450617"/>
                </a:lnTo>
                <a:lnTo>
                  <a:pt x="4121302" y="2437917"/>
                </a:lnTo>
                <a:lnTo>
                  <a:pt x="4102608" y="2430297"/>
                </a:lnTo>
                <a:lnTo>
                  <a:pt x="4082275" y="2427757"/>
                </a:lnTo>
                <a:lnTo>
                  <a:pt x="4051300" y="2427757"/>
                </a:lnTo>
                <a:lnTo>
                  <a:pt x="4046131" y="2432837"/>
                </a:lnTo>
                <a:lnTo>
                  <a:pt x="4046131" y="2463317"/>
                </a:lnTo>
                <a:lnTo>
                  <a:pt x="4052392" y="2495067"/>
                </a:lnTo>
                <a:lnTo>
                  <a:pt x="4069435" y="2520467"/>
                </a:lnTo>
                <a:lnTo>
                  <a:pt x="4094696" y="2536977"/>
                </a:lnTo>
                <a:lnTo>
                  <a:pt x="4125645" y="2543327"/>
                </a:lnTo>
                <a:lnTo>
                  <a:pt x="4138663" y="2543327"/>
                </a:lnTo>
                <a:lnTo>
                  <a:pt x="4138663" y="2577617"/>
                </a:lnTo>
                <a:lnTo>
                  <a:pt x="4074401" y="2577617"/>
                </a:lnTo>
                <a:lnTo>
                  <a:pt x="4069219" y="2582697"/>
                </a:lnTo>
                <a:lnTo>
                  <a:pt x="4069219" y="2670327"/>
                </a:lnTo>
                <a:lnTo>
                  <a:pt x="3999814" y="2670327"/>
                </a:lnTo>
                <a:lnTo>
                  <a:pt x="3999814" y="2601747"/>
                </a:lnTo>
                <a:lnTo>
                  <a:pt x="3999801" y="2582697"/>
                </a:lnTo>
                <a:lnTo>
                  <a:pt x="3994632" y="2577617"/>
                </a:lnTo>
                <a:lnTo>
                  <a:pt x="3976674" y="2577617"/>
                </a:lnTo>
                <a:lnTo>
                  <a:pt x="3976674" y="2561107"/>
                </a:lnTo>
                <a:lnTo>
                  <a:pt x="3995458" y="2548407"/>
                </a:lnTo>
                <a:lnTo>
                  <a:pt x="4007345" y="2529357"/>
                </a:lnTo>
                <a:lnTo>
                  <a:pt x="4011384" y="2507767"/>
                </a:lnTo>
                <a:lnTo>
                  <a:pt x="4006634" y="2486177"/>
                </a:lnTo>
                <a:lnTo>
                  <a:pt x="4001325" y="2476017"/>
                </a:lnTo>
                <a:lnTo>
                  <a:pt x="3994353" y="2467127"/>
                </a:lnTo>
                <a:lnTo>
                  <a:pt x="3987787" y="2462174"/>
                </a:lnTo>
                <a:lnTo>
                  <a:pt x="3987787" y="2502687"/>
                </a:lnTo>
                <a:lnTo>
                  <a:pt x="3987177" y="2516657"/>
                </a:lnTo>
                <a:lnTo>
                  <a:pt x="3983698" y="2525547"/>
                </a:lnTo>
                <a:lnTo>
                  <a:pt x="3978135" y="2533167"/>
                </a:lnTo>
                <a:lnTo>
                  <a:pt x="3976662" y="2534196"/>
                </a:lnTo>
                <a:lnTo>
                  <a:pt x="3976662" y="2601747"/>
                </a:lnTo>
                <a:lnTo>
                  <a:pt x="3976662" y="2670327"/>
                </a:lnTo>
                <a:lnTo>
                  <a:pt x="3860990" y="2670327"/>
                </a:lnTo>
                <a:lnTo>
                  <a:pt x="3861028" y="2601747"/>
                </a:lnTo>
                <a:lnTo>
                  <a:pt x="3976662" y="2601747"/>
                </a:lnTo>
                <a:lnTo>
                  <a:pt x="3976662" y="2534196"/>
                </a:lnTo>
                <a:lnTo>
                  <a:pt x="3970832" y="2538247"/>
                </a:lnTo>
                <a:lnTo>
                  <a:pt x="3962158" y="2542057"/>
                </a:lnTo>
                <a:lnTo>
                  <a:pt x="3957066" y="2543327"/>
                </a:lnTo>
                <a:lnTo>
                  <a:pt x="3953510" y="2548407"/>
                </a:lnTo>
                <a:lnTo>
                  <a:pt x="3953497" y="2577617"/>
                </a:lnTo>
                <a:lnTo>
                  <a:pt x="3930383" y="2577617"/>
                </a:lnTo>
                <a:lnTo>
                  <a:pt x="3930383" y="2526817"/>
                </a:lnTo>
                <a:lnTo>
                  <a:pt x="3959949" y="2506497"/>
                </a:lnTo>
                <a:lnTo>
                  <a:pt x="3954830" y="2498877"/>
                </a:lnTo>
                <a:lnTo>
                  <a:pt x="3947160" y="2487447"/>
                </a:lnTo>
                <a:lnTo>
                  <a:pt x="3930434" y="2498877"/>
                </a:lnTo>
                <a:lnTo>
                  <a:pt x="3930434" y="2473477"/>
                </a:lnTo>
                <a:lnTo>
                  <a:pt x="3907307" y="2473477"/>
                </a:lnTo>
                <a:lnTo>
                  <a:pt x="3907307" y="2498877"/>
                </a:lnTo>
                <a:lnTo>
                  <a:pt x="3890556" y="2487447"/>
                </a:lnTo>
                <a:lnTo>
                  <a:pt x="3877716" y="2506497"/>
                </a:lnTo>
                <a:lnTo>
                  <a:pt x="3907269" y="2526817"/>
                </a:lnTo>
                <a:lnTo>
                  <a:pt x="3907269" y="2577617"/>
                </a:lnTo>
                <a:lnTo>
                  <a:pt x="3884130" y="2577617"/>
                </a:lnTo>
                <a:lnTo>
                  <a:pt x="3884130" y="2548407"/>
                </a:lnTo>
                <a:lnTo>
                  <a:pt x="3880561" y="2543327"/>
                </a:lnTo>
                <a:lnTo>
                  <a:pt x="3849420" y="2509037"/>
                </a:lnTo>
                <a:lnTo>
                  <a:pt x="3851351" y="2497607"/>
                </a:lnTo>
                <a:lnTo>
                  <a:pt x="3856736" y="2487447"/>
                </a:lnTo>
                <a:lnTo>
                  <a:pt x="3865003" y="2479827"/>
                </a:lnTo>
                <a:lnTo>
                  <a:pt x="3875582" y="2474747"/>
                </a:lnTo>
                <a:lnTo>
                  <a:pt x="3880840" y="2473477"/>
                </a:lnTo>
                <a:lnTo>
                  <a:pt x="3884460" y="2468397"/>
                </a:lnTo>
                <a:lnTo>
                  <a:pt x="3884244" y="2462047"/>
                </a:lnTo>
                <a:lnTo>
                  <a:pt x="3886708" y="2449347"/>
                </a:lnTo>
                <a:lnTo>
                  <a:pt x="3894010" y="2437917"/>
                </a:lnTo>
                <a:lnTo>
                  <a:pt x="3904945" y="2430297"/>
                </a:lnTo>
                <a:lnTo>
                  <a:pt x="3918432" y="2427757"/>
                </a:lnTo>
                <a:lnTo>
                  <a:pt x="3931970" y="2430297"/>
                </a:lnTo>
                <a:lnTo>
                  <a:pt x="3943083" y="2436647"/>
                </a:lnTo>
                <a:lnTo>
                  <a:pt x="3950652" y="2448077"/>
                </a:lnTo>
                <a:lnTo>
                  <a:pt x="3953535" y="2462047"/>
                </a:lnTo>
                <a:lnTo>
                  <a:pt x="3953357" y="2463317"/>
                </a:lnTo>
                <a:lnTo>
                  <a:pt x="3953179" y="2468397"/>
                </a:lnTo>
                <a:lnTo>
                  <a:pt x="3956799" y="2473477"/>
                </a:lnTo>
                <a:lnTo>
                  <a:pt x="3962069" y="2474747"/>
                </a:lnTo>
                <a:lnTo>
                  <a:pt x="3974427" y="2481097"/>
                </a:lnTo>
                <a:lnTo>
                  <a:pt x="3983278" y="2491257"/>
                </a:lnTo>
                <a:lnTo>
                  <a:pt x="3987787" y="2502687"/>
                </a:lnTo>
                <a:lnTo>
                  <a:pt x="3987787" y="2462174"/>
                </a:lnTo>
                <a:lnTo>
                  <a:pt x="3985945" y="2460777"/>
                </a:lnTo>
                <a:lnTo>
                  <a:pt x="3976293" y="2455697"/>
                </a:lnTo>
                <a:lnTo>
                  <a:pt x="3969143" y="2434107"/>
                </a:lnTo>
                <a:lnTo>
                  <a:pt x="3963987" y="2427757"/>
                </a:lnTo>
                <a:lnTo>
                  <a:pt x="3954691" y="2416327"/>
                </a:lnTo>
                <a:lnTo>
                  <a:pt x="3934993" y="2406167"/>
                </a:lnTo>
                <a:lnTo>
                  <a:pt x="3912108" y="2404897"/>
                </a:lnTo>
                <a:lnTo>
                  <a:pt x="3893388" y="2409977"/>
                </a:lnTo>
                <a:lnTo>
                  <a:pt x="3877932" y="2421407"/>
                </a:lnTo>
                <a:lnTo>
                  <a:pt x="3866883" y="2436647"/>
                </a:lnTo>
                <a:lnTo>
                  <a:pt x="3861384" y="2455697"/>
                </a:lnTo>
                <a:lnTo>
                  <a:pt x="3842512" y="2468397"/>
                </a:lnTo>
                <a:lnTo>
                  <a:pt x="3830485" y="2487447"/>
                </a:lnTo>
                <a:lnTo>
                  <a:pt x="3826281" y="2509037"/>
                </a:lnTo>
                <a:lnTo>
                  <a:pt x="3830878" y="2530627"/>
                </a:lnTo>
                <a:lnTo>
                  <a:pt x="3836111" y="2540787"/>
                </a:lnTo>
                <a:lnTo>
                  <a:pt x="3843020" y="2549677"/>
                </a:lnTo>
                <a:lnTo>
                  <a:pt x="3851389" y="2556027"/>
                </a:lnTo>
                <a:lnTo>
                  <a:pt x="3861016" y="2561107"/>
                </a:lnTo>
                <a:lnTo>
                  <a:pt x="3861016" y="2577617"/>
                </a:lnTo>
                <a:lnTo>
                  <a:pt x="3843045" y="2577617"/>
                </a:lnTo>
                <a:lnTo>
                  <a:pt x="3837863" y="2582697"/>
                </a:lnTo>
                <a:lnTo>
                  <a:pt x="3837863" y="2670327"/>
                </a:lnTo>
                <a:lnTo>
                  <a:pt x="3808336" y="2670327"/>
                </a:lnTo>
                <a:lnTo>
                  <a:pt x="3803154" y="2675407"/>
                </a:lnTo>
                <a:lnTo>
                  <a:pt x="3803154" y="2757957"/>
                </a:lnTo>
                <a:lnTo>
                  <a:pt x="3808336" y="2763037"/>
                </a:lnTo>
                <a:lnTo>
                  <a:pt x="3861003" y="2763037"/>
                </a:lnTo>
                <a:lnTo>
                  <a:pt x="3861003" y="2803677"/>
                </a:lnTo>
                <a:lnTo>
                  <a:pt x="3866184" y="2808757"/>
                </a:lnTo>
                <a:lnTo>
                  <a:pt x="3994632" y="2808757"/>
                </a:lnTo>
                <a:lnTo>
                  <a:pt x="3999801" y="2803677"/>
                </a:lnTo>
                <a:lnTo>
                  <a:pt x="3999801" y="2785897"/>
                </a:lnTo>
                <a:lnTo>
                  <a:pt x="3999801" y="2763037"/>
                </a:lnTo>
                <a:lnTo>
                  <a:pt x="4300575" y="2763037"/>
                </a:lnTo>
                <a:lnTo>
                  <a:pt x="4300575" y="2803677"/>
                </a:lnTo>
                <a:lnTo>
                  <a:pt x="4305757" y="2808757"/>
                </a:lnTo>
                <a:lnTo>
                  <a:pt x="4434281" y="2808757"/>
                </a:lnTo>
                <a:lnTo>
                  <a:pt x="4439450" y="2803677"/>
                </a:lnTo>
                <a:lnTo>
                  <a:pt x="4439450" y="2785897"/>
                </a:lnTo>
                <a:lnTo>
                  <a:pt x="4439450" y="2763037"/>
                </a:lnTo>
                <a:lnTo>
                  <a:pt x="4492117" y="2763037"/>
                </a:lnTo>
                <a:lnTo>
                  <a:pt x="4497298" y="2757957"/>
                </a:lnTo>
                <a:lnTo>
                  <a:pt x="4497298" y="2740177"/>
                </a:lnTo>
                <a:lnTo>
                  <a:pt x="4497298" y="2693187"/>
                </a:lnTo>
                <a:lnTo>
                  <a:pt x="4497298" y="2675407"/>
                </a:lnTo>
                <a:close/>
              </a:path>
            </a:pathLst>
          </a:custGeom>
          <a:solidFill>
            <a:srgbClr val="228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6" name="object 26"/>
          <p:cNvSpPr txBox="1"/>
          <p:nvPr/>
        </p:nvSpPr>
        <p:spPr>
          <a:xfrm>
            <a:off x="1103721" y="3220137"/>
            <a:ext cx="559752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Wind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power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plants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30" dirty="0">
                <a:solidFill>
                  <a:srgbClr val="FFFFFF"/>
                </a:solidFill>
                <a:latin typeface="Arial"/>
                <a:cs typeface="Arial"/>
              </a:rPr>
              <a:t>can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be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combined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into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single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complex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serve</a:t>
            </a:r>
            <a:r>
              <a:rPr sz="1000" b="1" spc="-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different</a:t>
            </a:r>
            <a:r>
              <a:rPr sz="1000" b="1" spc="-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purposes.</a:t>
            </a:r>
            <a:endParaRPr sz="1000">
              <a:latin typeface="Arial"/>
              <a:cs typeface="Arial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2575843" y="2399024"/>
            <a:ext cx="1278890" cy="353695"/>
          </a:xfrm>
          <a:prstGeom prst="rect">
            <a:avLst/>
          </a:prstGeom>
        </p:spPr>
        <p:txBody>
          <a:bodyPr vert="horz" wrap="square" lIns="0" tIns="24130" rIns="0" bIns="0" rtlCol="0">
            <a:spAutoFit/>
          </a:bodyPr>
          <a:lstStyle/>
          <a:p>
            <a:pPr marR="21590" algn="ctr">
              <a:lnSpc>
                <a:spcPct val="100000"/>
              </a:lnSpc>
              <a:spcBef>
                <a:spcPts val="190"/>
              </a:spcBef>
            </a:pPr>
            <a:r>
              <a:rPr sz="1000" b="1" spc="-7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etail</a:t>
            </a:r>
            <a:r>
              <a:rPr sz="10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15" dirty="0">
                <a:solidFill>
                  <a:srgbClr val="FFFFFF"/>
                </a:solidFill>
                <a:latin typeface="Arial"/>
                <a:cs typeface="Arial"/>
              </a:rPr>
              <a:t>and</a:t>
            </a:r>
            <a:endParaRPr sz="1000">
              <a:latin typeface="Arial"/>
              <a:cs typeface="Arial"/>
            </a:endParaRPr>
          </a:p>
          <a:p>
            <a:pPr algn="ctr">
              <a:lnSpc>
                <a:spcPct val="100000"/>
              </a:lnSpc>
              <a:spcBef>
                <a:spcPts val="90"/>
              </a:spcBef>
            </a:pP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en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000" b="1" spc="3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1000" b="1" spc="55" dirty="0">
                <a:solidFill>
                  <a:srgbClr val="FFFFFF"/>
                </a:solidFill>
                <a:latin typeface="Arial"/>
                <a:cs typeface="Arial"/>
              </a:rPr>
              <a:t>rt</a:t>
            </a:r>
            <a:r>
              <a:rPr sz="1000" b="1" spc="5" dirty="0">
                <a:solidFill>
                  <a:srgbClr val="FFFFFF"/>
                </a:solidFill>
                <a:latin typeface="Arial"/>
                <a:cs typeface="Arial"/>
              </a:rPr>
              <a:t>ainin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1000" b="1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enues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2786735" y="4552672"/>
            <a:ext cx="958215" cy="336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1899"/>
              </a:lnSpc>
              <a:spcBef>
                <a:spcPts val="95"/>
              </a:spcBef>
            </a:pP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Administrative </a:t>
            </a:r>
            <a:r>
              <a:rPr sz="1000" b="1" spc="-2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facilities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1542414" y="4543724"/>
            <a:ext cx="815340" cy="3536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7600"/>
              </a:lnSpc>
              <a:spcBef>
                <a:spcPts val="95"/>
              </a:spcBef>
            </a:pP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Ga</a:t>
            </a:r>
            <a:r>
              <a:rPr sz="1000" b="1" spc="-1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ages</a:t>
            </a:r>
            <a:r>
              <a:rPr sz="1000" b="1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and  </a:t>
            </a:r>
            <a:r>
              <a:rPr sz="1000" b="1" spc="15" dirty="0">
                <a:solidFill>
                  <a:srgbClr val="FFFFFF"/>
                </a:solidFill>
                <a:latin typeface="Arial"/>
                <a:cs typeface="Arial"/>
              </a:rPr>
              <a:t>parkin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g</a:t>
            </a:r>
            <a:r>
              <a:rPr sz="1000" b="1" spc="-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20" dirty="0">
                <a:solidFill>
                  <a:srgbClr val="FFFFFF"/>
                </a:solidFill>
                <a:latin typeface="Arial"/>
                <a:cs typeface="Arial"/>
              </a:rPr>
              <a:t>lo</a:t>
            </a:r>
            <a:r>
              <a:rPr sz="1000" b="1" spc="5" dirty="0">
                <a:solidFill>
                  <a:srgbClr val="FFFFFF"/>
                </a:solidFill>
                <a:latin typeface="Arial"/>
                <a:cs typeface="Arial"/>
              </a:rPr>
              <a:t>ts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5397741" y="4552672"/>
            <a:ext cx="835660" cy="336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01899"/>
              </a:lnSpc>
              <a:spcBef>
                <a:spcPts val="95"/>
              </a:spcBef>
            </a:pP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1000" b="1" spc="10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1000" b="1" spc="45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15" dirty="0">
                <a:solidFill>
                  <a:srgbClr val="FFFFFF"/>
                </a:solidFill>
                <a:latin typeface="Arial"/>
                <a:cs typeface="Arial"/>
              </a:rPr>
              <a:t>oponics  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farms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4086961" y="4552672"/>
            <a:ext cx="1034415" cy="180975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Office</a:t>
            </a:r>
            <a:r>
              <a:rPr sz="1000" b="1" spc="-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000" b="1" spc="40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sz="1000" b="1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1000" b="1" spc="25" dirty="0">
                <a:solidFill>
                  <a:srgbClr val="FFFFFF"/>
                </a:solidFill>
                <a:latin typeface="Arial"/>
                <a:cs typeface="Arial"/>
              </a:rPr>
              <a:t>emises</a:t>
            </a:r>
            <a:endParaRPr sz="1000">
              <a:latin typeface="Arial"/>
              <a:cs typeface="Arial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2420175" y="7349516"/>
            <a:ext cx="2946400" cy="309880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850" b="1" spc="35" dirty="0">
                <a:solidFill>
                  <a:srgbClr val="FFFFFF"/>
                </a:solidFill>
                <a:latin typeface="Arial"/>
                <a:cs typeface="Arial"/>
              </a:rPr>
              <a:t>Geography</a:t>
            </a:r>
            <a:r>
              <a:rPr sz="1850" b="1" spc="-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6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850" b="1" spc="-12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850" b="1" spc="30" dirty="0">
                <a:solidFill>
                  <a:srgbClr val="FFFFFF"/>
                </a:solidFill>
                <a:latin typeface="Arial"/>
                <a:cs typeface="Arial"/>
              </a:rPr>
              <a:t>application</a:t>
            </a:r>
            <a:endParaRPr sz="1850">
              <a:latin typeface="Arial"/>
              <a:cs typeface="Arial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881310" y="7622553"/>
            <a:ext cx="6026150" cy="16179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00"/>
              </a:spcBef>
            </a:pPr>
            <a:r>
              <a:rPr sz="4800" b="1" spc="215" dirty="0">
                <a:solidFill>
                  <a:srgbClr val="FFFFFF"/>
                </a:solidFill>
                <a:latin typeface="Arial"/>
                <a:cs typeface="Arial"/>
              </a:rPr>
              <a:t>Wind</a:t>
            </a:r>
            <a:r>
              <a:rPr sz="4800" b="1" spc="-3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800" b="1" spc="5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4800" b="1" spc="-3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800" b="1" spc="17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4800" b="1" spc="95" dirty="0">
                <a:solidFill>
                  <a:srgbClr val="FFFFFF"/>
                </a:solidFill>
                <a:latin typeface="Arial"/>
                <a:cs typeface="Arial"/>
              </a:rPr>
              <a:t>v</a:t>
            </a:r>
            <a:r>
              <a:rPr sz="4800" b="1" spc="22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4800" b="1" spc="23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4800" b="1" spc="245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4800" b="1" spc="34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4800" b="1" spc="165" dirty="0">
                <a:solidFill>
                  <a:srgbClr val="FFFFFF"/>
                </a:solidFill>
                <a:latin typeface="Arial"/>
                <a:cs typeface="Arial"/>
              </a:rPr>
              <a:t>he</a:t>
            </a:r>
            <a:r>
              <a:rPr sz="4800" b="1" spc="12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4800" b="1" spc="22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endParaRPr sz="4800">
              <a:latin typeface="Arial"/>
              <a:cs typeface="Arial"/>
            </a:endParaRPr>
          </a:p>
          <a:p>
            <a:pPr marL="367665" marR="360045" algn="ctr">
              <a:lnSpc>
                <a:spcPts val="2440"/>
              </a:lnSpc>
              <a:spcBef>
                <a:spcPts val="1960"/>
              </a:spcBef>
            </a:pPr>
            <a:r>
              <a:rPr sz="2150" b="1" spc="55" dirty="0">
                <a:solidFill>
                  <a:srgbClr val="FFFFFF"/>
                </a:solidFill>
                <a:latin typeface="Arial"/>
                <a:cs typeface="Arial"/>
              </a:rPr>
              <a:t>Application</a:t>
            </a:r>
            <a:r>
              <a:rPr sz="215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2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215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40" dirty="0">
                <a:solidFill>
                  <a:srgbClr val="FFFFFF"/>
                </a:solidFill>
                <a:latin typeface="Arial"/>
                <a:cs typeface="Arial"/>
              </a:rPr>
              <a:t>possible</a:t>
            </a:r>
            <a:r>
              <a:rPr sz="2150" b="1" spc="-1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75" dirty="0">
                <a:solidFill>
                  <a:srgbClr val="FFFFFF"/>
                </a:solidFill>
                <a:latin typeface="Arial"/>
                <a:cs typeface="Arial"/>
              </a:rPr>
              <a:t>anywhere</a:t>
            </a:r>
            <a:r>
              <a:rPr sz="215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3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215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100" dirty="0">
                <a:solidFill>
                  <a:srgbClr val="FFFFFF"/>
                </a:solidFill>
                <a:latin typeface="Arial"/>
                <a:cs typeface="Arial"/>
              </a:rPr>
              <a:t>the </a:t>
            </a:r>
            <a:r>
              <a:rPr sz="2150" b="1" spc="-58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65" dirty="0">
                <a:solidFill>
                  <a:srgbClr val="FFFFFF"/>
                </a:solidFill>
                <a:latin typeface="Arial"/>
                <a:cs typeface="Arial"/>
              </a:rPr>
              <a:t>world</a:t>
            </a:r>
            <a:endParaRPr sz="2150">
              <a:latin typeface="Arial"/>
              <a:cs typeface="Arial"/>
            </a:endParaRPr>
          </a:p>
        </p:txBody>
      </p:sp>
      <p:sp>
        <p:nvSpPr>
          <p:cNvPr id="34" name="Footer Placeholder 33"/>
          <p:cNvSpPr>
            <a:spLocks noGrp="1"/>
          </p:cNvSpPr>
          <p:nvPr>
            <p:ph type="ftr" sz="quarter" idx="5"/>
          </p:nvPr>
        </p:nvSpPr>
        <p:spPr>
          <a:xfrm>
            <a:off x="2286000" y="10281476"/>
            <a:ext cx="3429000" cy="738664"/>
          </a:xfrm>
        </p:spPr>
        <p:txBody>
          <a:bodyPr/>
          <a:lstStyle/>
          <a:p>
            <a:r>
              <a:rPr lang="en-US" sz="2400" b="1" dirty="0" smtClean="0">
                <a:solidFill>
                  <a:schemeClr val="bg1"/>
                </a:solidFill>
              </a:rPr>
              <a:t>www.incomesathi.com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35" name="Rectangle 34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12186" y="6457843"/>
            <a:ext cx="7807800" cy="3640485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2029409" y="10210059"/>
            <a:ext cx="348043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Murmansk</a:t>
            </a:r>
            <a:r>
              <a:rPr sz="1200" spc="28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28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5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purpose</a:t>
            </a:r>
            <a:r>
              <a:rPr sz="1200" spc="-4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A7A9AC"/>
                </a:solidFill>
                <a:latin typeface="Lucida Sans Unicode"/>
                <a:cs typeface="Lucida Sans Unicode"/>
              </a:rPr>
              <a:t>"vertical</a:t>
            </a:r>
            <a:r>
              <a:rPr sz="1200" spc="-5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farm”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 txBox="1">
            <a:spLocks noGrp="1"/>
          </p:cNvSpPr>
          <p:nvPr>
            <p:ph type="title"/>
          </p:nvPr>
        </p:nvSpPr>
        <p:spPr>
          <a:xfrm>
            <a:off x="1715046" y="859610"/>
            <a:ext cx="4566285" cy="78295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804545" marR="5080" indent="-792480">
              <a:lnSpc>
                <a:spcPts val="2870"/>
              </a:lnSpc>
              <a:spcBef>
                <a:spcPts val="380"/>
              </a:spcBef>
            </a:pPr>
            <a:r>
              <a:rPr sz="2550" spc="60" dirty="0">
                <a:solidFill>
                  <a:srgbClr val="828899"/>
                </a:solidFill>
              </a:rPr>
              <a:t>Visualizations</a:t>
            </a:r>
            <a:r>
              <a:rPr sz="2550" spc="-130" dirty="0">
                <a:solidFill>
                  <a:srgbClr val="828899"/>
                </a:solidFill>
              </a:rPr>
              <a:t> </a:t>
            </a:r>
            <a:r>
              <a:rPr sz="2550" spc="90" dirty="0">
                <a:solidFill>
                  <a:srgbClr val="828899"/>
                </a:solidFill>
              </a:rPr>
              <a:t>of</a:t>
            </a:r>
            <a:r>
              <a:rPr sz="2550" spc="-130" dirty="0">
                <a:solidFill>
                  <a:srgbClr val="828899"/>
                </a:solidFill>
              </a:rPr>
              <a:t> </a:t>
            </a:r>
            <a:r>
              <a:rPr sz="2550" spc="50" dirty="0">
                <a:solidFill>
                  <a:srgbClr val="828899"/>
                </a:solidFill>
              </a:rPr>
              <a:t>application </a:t>
            </a:r>
            <a:r>
              <a:rPr sz="2550" spc="-695" dirty="0">
                <a:solidFill>
                  <a:srgbClr val="828899"/>
                </a:solidFill>
              </a:rPr>
              <a:t> </a:t>
            </a:r>
            <a:r>
              <a:rPr sz="2550" spc="35" dirty="0">
                <a:solidFill>
                  <a:srgbClr val="828899"/>
                </a:solidFill>
              </a:rPr>
              <a:t>on</a:t>
            </a:r>
            <a:r>
              <a:rPr sz="2550" spc="-120" dirty="0">
                <a:solidFill>
                  <a:srgbClr val="828899"/>
                </a:solidFill>
              </a:rPr>
              <a:t> </a:t>
            </a:r>
            <a:r>
              <a:rPr sz="2550" spc="90" dirty="0">
                <a:solidFill>
                  <a:srgbClr val="828899"/>
                </a:solidFill>
              </a:rPr>
              <a:t>different</a:t>
            </a:r>
            <a:r>
              <a:rPr sz="2550" spc="-114" dirty="0">
                <a:solidFill>
                  <a:srgbClr val="828899"/>
                </a:solidFill>
              </a:rPr>
              <a:t> </a:t>
            </a:r>
            <a:r>
              <a:rPr sz="2550" spc="70" dirty="0">
                <a:solidFill>
                  <a:srgbClr val="828899"/>
                </a:solidFill>
              </a:rPr>
              <a:t>terrain</a:t>
            </a:r>
            <a:endParaRPr sz="2550"/>
          </a:p>
        </p:txBody>
      </p:sp>
      <p:pic>
        <p:nvPicPr>
          <p:cNvPr id="5" name="object 5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00685" y="1944052"/>
            <a:ext cx="7791448" cy="3947655"/>
          </a:xfrm>
          <a:prstGeom prst="rect">
            <a:avLst/>
          </a:prstGeom>
        </p:spPr>
      </p:pic>
      <p:sp>
        <p:nvSpPr>
          <p:cNvPr id="6" name="object 6"/>
          <p:cNvSpPr txBox="1"/>
          <p:nvPr/>
        </p:nvSpPr>
        <p:spPr>
          <a:xfrm>
            <a:off x="1589913" y="6007527"/>
            <a:ext cx="4870450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Dubai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45" dirty="0">
                <a:solidFill>
                  <a:srgbClr val="A7A9AC"/>
                </a:solidFill>
                <a:latin typeface="Lucida Sans Unicode"/>
                <a:cs typeface="Lucida Sans Unicode"/>
              </a:rPr>
              <a:t>(UAE)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purpose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"residential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and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public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premises"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7" name="Footer Placeholder 6"/>
          <p:cNvSpPr>
            <a:spLocks noGrp="1"/>
          </p:cNvSpPr>
          <p:nvPr>
            <p:ph type="ftr" sz="quarter" idx="5"/>
          </p:nvPr>
        </p:nvSpPr>
        <p:spPr>
          <a:xfrm>
            <a:off x="2438400" y="0"/>
            <a:ext cx="3124200" cy="369332"/>
          </a:xfrm>
        </p:spPr>
        <p:txBody>
          <a:bodyPr/>
          <a:lstStyle/>
          <a:p>
            <a:r>
              <a:rPr lang="en-US" sz="2400" b="1" dirty="0" smtClean="0">
                <a:solidFill>
                  <a:schemeClr val="bg1"/>
                </a:solidFill>
              </a:rPr>
              <a:t>www.incomesathi.com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0686018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484795" y="9427400"/>
            <a:ext cx="478599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20" dirty="0">
                <a:solidFill>
                  <a:srgbClr val="A7A9AC"/>
                </a:solidFill>
                <a:latin typeface="Lucida Sans Unicode"/>
                <a:cs typeface="Lucida Sans Unicode"/>
              </a:rPr>
              <a:t>Far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A7A9AC"/>
                </a:solidFill>
                <a:latin typeface="Lucida Sans Unicode"/>
                <a:cs typeface="Lucida Sans Unicode"/>
              </a:rPr>
              <a:t>North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A7A9AC"/>
                </a:solidFill>
                <a:latin typeface="Lucida Sans Unicode"/>
                <a:cs typeface="Lucida Sans Unicode"/>
              </a:rPr>
              <a:t>a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possible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combining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A7A9AC"/>
                </a:solidFill>
                <a:latin typeface="Lucida Sans Unicode"/>
                <a:cs typeface="Lucida Sans Unicode"/>
              </a:rPr>
              <a:t>objects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into </a:t>
            </a:r>
            <a:r>
              <a:rPr sz="1200" dirty="0">
                <a:solidFill>
                  <a:srgbClr val="A7A9AC"/>
                </a:solidFill>
                <a:latin typeface="Lucida Sans Unicode"/>
                <a:cs typeface="Lucida Sans Unicode"/>
              </a:rPr>
              <a:t>whole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structures</a:t>
            </a:r>
            <a:endParaRPr sz="1200">
              <a:latin typeface="Lucida Sans Unicode"/>
              <a:cs typeface="Lucida Sans Unicode"/>
            </a:endParaRPr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1278445"/>
            <a:ext cx="7919995" cy="3638130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2232266" y="4982515"/>
            <a:ext cx="333057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20" dirty="0">
                <a:solidFill>
                  <a:srgbClr val="A7A9AC"/>
                </a:solidFill>
                <a:latin typeface="Lucida Sans Unicode"/>
                <a:cs typeface="Lucida Sans Unicode"/>
              </a:rPr>
              <a:t>Far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No</a:t>
            </a:r>
            <a:r>
              <a:rPr sz="1200" spc="35" dirty="0">
                <a:solidFill>
                  <a:srgbClr val="A7A9AC"/>
                </a:solidFill>
                <a:latin typeface="Lucida Sans Unicode"/>
                <a:cs typeface="Lucida Sans Unicode"/>
              </a:rPr>
              <a:t>r</a:t>
            </a:r>
            <a:r>
              <a:rPr sz="1200" dirty="0">
                <a:solidFill>
                  <a:srgbClr val="A7A9AC"/>
                </a:solidFill>
                <a:latin typeface="Lucida Sans Unicode"/>
                <a:cs typeface="Lucida Sans Unicode"/>
              </a:rPr>
              <a:t>t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h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e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30" dirty="0">
                <a:solidFill>
                  <a:srgbClr val="A7A9AC"/>
                </a:solidFill>
                <a:latin typeface="Lucida Sans Unicode"/>
                <a:cs typeface="Lucida Sans Unicode"/>
              </a:rPr>
              <a:t>"</a:t>
            </a:r>
            <a:r>
              <a:rPr sz="1200" spc="15" dirty="0">
                <a:solidFill>
                  <a:srgbClr val="A7A9AC"/>
                </a:solidFill>
                <a:latin typeface="Lucida Sans Unicode"/>
                <a:cs typeface="Lucida Sans Unicode"/>
              </a:rPr>
              <a:t>v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e</a:t>
            </a:r>
            <a:r>
              <a:rPr sz="1200" spc="40" dirty="0">
                <a:solidFill>
                  <a:srgbClr val="A7A9AC"/>
                </a:solidFill>
                <a:latin typeface="Lucida Sans Unicode"/>
                <a:cs typeface="Lucida Sans Unicode"/>
              </a:rPr>
              <a:t>r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tical</a:t>
            </a:r>
            <a:r>
              <a:rPr sz="1200" spc="-4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f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arm”</a:t>
            </a:r>
            <a:endParaRPr sz="1200">
              <a:latin typeface="Lucida Sans Unicode"/>
              <a:cs typeface="Lucida Sans Unicode"/>
            </a:endParaRPr>
          </a:p>
        </p:txBody>
      </p:sp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053" y="5343868"/>
            <a:ext cx="7883626" cy="3937863"/>
          </a:xfrm>
          <a:prstGeom prst="rect">
            <a:avLst/>
          </a:prstGeom>
        </p:spPr>
      </p:pic>
      <p:sp>
        <p:nvSpPr>
          <p:cNvPr id="7" name="Footer Placeholder 6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48" y="0"/>
                </a:moveTo>
                <a:lnTo>
                  <a:pt x="0" y="0"/>
                </a:lnTo>
                <a:lnTo>
                  <a:pt x="0" y="11051870"/>
                </a:lnTo>
                <a:lnTo>
                  <a:pt x="7919948" y="11051870"/>
                </a:lnTo>
                <a:lnTo>
                  <a:pt x="7919948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/>
          <p:nvPr/>
        </p:nvSpPr>
        <p:spPr>
          <a:xfrm>
            <a:off x="1508836" y="4976900"/>
            <a:ext cx="503237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25" dirty="0">
                <a:solidFill>
                  <a:srgbClr val="A7A9AC"/>
                </a:solidFill>
                <a:latin typeface="Lucida Sans Unicode"/>
                <a:cs typeface="Lucida Sans Unicode"/>
              </a:rPr>
              <a:t>St.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A7A9AC"/>
                </a:solidFill>
                <a:latin typeface="Lucida Sans Unicode"/>
                <a:cs typeface="Lucida Sans Unicode"/>
              </a:rPr>
              <a:t>Petersburg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purpose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"residential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and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public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premises"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545190" y="10552906"/>
            <a:ext cx="5032375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25" dirty="0">
                <a:solidFill>
                  <a:srgbClr val="A7A9AC"/>
                </a:solidFill>
                <a:latin typeface="Lucida Sans Unicode"/>
                <a:cs typeface="Lucida Sans Unicode"/>
              </a:rPr>
              <a:t>St.</a:t>
            </a:r>
            <a:r>
              <a:rPr sz="1200" spc="-3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A7A9AC"/>
                </a:solidFill>
                <a:latin typeface="Lucida Sans Unicode"/>
                <a:cs typeface="Lucida Sans Unicode"/>
              </a:rPr>
              <a:t>Petersburg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35" dirty="0">
                <a:solidFill>
                  <a:srgbClr val="A7A9AC"/>
                </a:solidFill>
                <a:latin typeface="Lucida Sans Unicode"/>
                <a:cs typeface="Lucida Sans Unicode"/>
              </a:rPr>
              <a:t>-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purpose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"residential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and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public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premises"</a:t>
            </a:r>
            <a:endParaRPr sz="1200">
              <a:latin typeface="Lucida Sans Unicode"/>
              <a:cs typeface="Lucida Sans Unicode"/>
            </a:endParaRPr>
          </a:p>
        </p:txBody>
      </p:sp>
      <p:pic>
        <p:nvPicPr>
          <p:cNvPr id="5" name="object 5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83095" y="0"/>
            <a:ext cx="7736903" cy="4918240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160719" y="5343869"/>
            <a:ext cx="7759279" cy="5126671"/>
          </a:xfrm>
          <a:prstGeom prst="rect">
            <a:avLst/>
          </a:prstGeom>
        </p:spPr>
      </p:pic>
      <p:sp>
        <p:nvSpPr>
          <p:cNvPr id="7" name="Footer Placeholder 6"/>
          <p:cNvSpPr>
            <a:spLocks noGrp="1"/>
          </p:cNvSpPr>
          <p:nvPr>
            <p:ph type="ftr" sz="quarter" idx="5"/>
          </p:nvPr>
        </p:nvSpPr>
        <p:spPr>
          <a:xfrm>
            <a:off x="2694432" y="346075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0" y="10686018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72809"/>
            <a:ext cx="7838084" cy="5553303"/>
          </a:xfrm>
          <a:prstGeom prst="rect">
            <a:avLst/>
          </a:prstGeom>
        </p:spPr>
      </p:pic>
      <p:sp>
        <p:nvSpPr>
          <p:cNvPr id="4" name="object 4"/>
          <p:cNvSpPr txBox="1"/>
          <p:nvPr/>
        </p:nvSpPr>
        <p:spPr>
          <a:xfrm>
            <a:off x="1456067" y="5750348"/>
            <a:ext cx="4870450" cy="21145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Dubai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A7A9AC"/>
                </a:solidFill>
                <a:latin typeface="Lucida Sans Unicode"/>
                <a:cs typeface="Lucida Sans Unicode"/>
              </a:rPr>
              <a:t>(UAE)-</a:t>
            </a:r>
            <a:r>
              <a:rPr sz="1200" spc="32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A7A9AC"/>
                </a:solidFill>
                <a:latin typeface="Lucida Sans Unicode"/>
                <a:cs typeface="Lucida Sans Unicode"/>
              </a:rPr>
              <a:t>functional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purpose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A7A9AC"/>
                </a:solidFill>
                <a:latin typeface="Lucida Sans Unicode"/>
                <a:cs typeface="Lucida Sans Unicode"/>
              </a:rPr>
              <a:t>"residential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A7A9AC"/>
                </a:solidFill>
                <a:latin typeface="Lucida Sans Unicode"/>
                <a:cs typeface="Lucida Sans Unicode"/>
              </a:rPr>
              <a:t>and</a:t>
            </a:r>
            <a:r>
              <a:rPr sz="1200" spc="-25" dirty="0">
                <a:solidFill>
                  <a:srgbClr val="A7A9AC"/>
                </a:solidFill>
                <a:latin typeface="Lucida Sans Unicode"/>
                <a:cs typeface="Lucida Sans Unicode"/>
              </a:rPr>
              <a:t> public</a:t>
            </a:r>
            <a:r>
              <a:rPr sz="1200" spc="-30" dirty="0">
                <a:solidFill>
                  <a:srgbClr val="A7A9AC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A7A9AC"/>
                </a:solidFill>
                <a:latin typeface="Lucida Sans Unicode"/>
                <a:cs typeface="Lucida Sans Unicode"/>
              </a:rPr>
              <a:t>premises"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0" y="10686018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127"/>
            <a:ext cx="7920355" cy="8368030"/>
          </a:xfrm>
          <a:custGeom>
            <a:avLst/>
            <a:gdLst/>
            <a:ahLst/>
            <a:cxnLst/>
            <a:rect l="l" t="t" r="r" b="b"/>
            <a:pathLst>
              <a:path w="7920355" h="8368030">
                <a:moveTo>
                  <a:pt x="0" y="8367699"/>
                </a:moveTo>
                <a:lnTo>
                  <a:pt x="7919999" y="8367699"/>
                </a:lnTo>
                <a:lnTo>
                  <a:pt x="7919999" y="0"/>
                </a:lnTo>
                <a:lnTo>
                  <a:pt x="0" y="0"/>
                </a:lnTo>
                <a:lnTo>
                  <a:pt x="0" y="8367699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3" name="object 3"/>
          <p:cNvGrpSpPr/>
          <p:nvPr/>
        </p:nvGrpSpPr>
        <p:grpSpPr>
          <a:xfrm>
            <a:off x="0" y="8890"/>
            <a:ext cx="7920355" cy="11043285"/>
            <a:chOff x="0" y="8890"/>
            <a:chExt cx="7920355" cy="11043285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8890"/>
              <a:ext cx="7919999" cy="11043107"/>
            </a:xfrm>
            <a:prstGeom prst="rect">
              <a:avLst/>
            </a:prstGeom>
          </p:spPr>
        </p:pic>
        <p:sp>
          <p:nvSpPr>
            <p:cNvPr id="5" name="object 5"/>
            <p:cNvSpPr/>
            <p:nvPr/>
          </p:nvSpPr>
          <p:spPr>
            <a:xfrm>
              <a:off x="3298596" y="1179376"/>
              <a:ext cx="1290955" cy="6102985"/>
            </a:xfrm>
            <a:custGeom>
              <a:avLst/>
              <a:gdLst/>
              <a:ahLst/>
              <a:cxnLst/>
              <a:rect l="l" t="t" r="r" b="b"/>
              <a:pathLst>
                <a:path w="1290954" h="6102984">
                  <a:moveTo>
                    <a:pt x="48220" y="0"/>
                  </a:moveTo>
                  <a:lnTo>
                    <a:pt x="24806" y="5025"/>
                  </a:lnTo>
                  <a:lnTo>
                    <a:pt x="7045" y="21090"/>
                  </a:lnTo>
                  <a:lnTo>
                    <a:pt x="0" y="45602"/>
                  </a:lnTo>
                  <a:lnTo>
                    <a:pt x="0" y="6056893"/>
                  </a:lnTo>
                  <a:lnTo>
                    <a:pt x="3582" y="6074639"/>
                  </a:lnTo>
                  <a:lnTo>
                    <a:pt x="13350" y="6089127"/>
                  </a:lnTo>
                  <a:lnTo>
                    <a:pt x="27839" y="6098893"/>
                  </a:lnTo>
                  <a:lnTo>
                    <a:pt x="45580" y="6102473"/>
                  </a:lnTo>
                  <a:lnTo>
                    <a:pt x="1245057" y="6102473"/>
                  </a:lnTo>
                  <a:lnTo>
                    <a:pt x="1262798" y="6098893"/>
                  </a:lnTo>
                  <a:lnTo>
                    <a:pt x="1277286" y="6089127"/>
                  </a:lnTo>
                  <a:lnTo>
                    <a:pt x="1287055" y="6074639"/>
                  </a:lnTo>
                  <a:lnTo>
                    <a:pt x="1290637" y="6056893"/>
                  </a:lnTo>
                  <a:lnTo>
                    <a:pt x="1290637" y="909506"/>
                  </a:lnTo>
                  <a:lnTo>
                    <a:pt x="1271689" y="872511"/>
                  </a:lnTo>
                  <a:lnTo>
                    <a:pt x="72224" y="8607"/>
                  </a:lnTo>
                  <a:lnTo>
                    <a:pt x="4822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" name="object 6"/>
            <p:cNvSpPr/>
            <p:nvPr/>
          </p:nvSpPr>
          <p:spPr>
            <a:xfrm>
              <a:off x="3298596" y="1179376"/>
              <a:ext cx="1290955" cy="6102985"/>
            </a:xfrm>
            <a:custGeom>
              <a:avLst/>
              <a:gdLst/>
              <a:ahLst/>
              <a:cxnLst/>
              <a:rect l="l" t="t" r="r" b="b"/>
              <a:pathLst>
                <a:path w="1290954" h="6102984">
                  <a:moveTo>
                    <a:pt x="72224" y="8607"/>
                  </a:moveTo>
                  <a:lnTo>
                    <a:pt x="1271689" y="872511"/>
                  </a:lnTo>
                  <a:lnTo>
                    <a:pt x="1290637" y="909506"/>
                  </a:lnTo>
                  <a:lnTo>
                    <a:pt x="1290637" y="6056893"/>
                  </a:lnTo>
                  <a:lnTo>
                    <a:pt x="1287055" y="6074639"/>
                  </a:lnTo>
                  <a:lnTo>
                    <a:pt x="1277286" y="6089127"/>
                  </a:lnTo>
                  <a:lnTo>
                    <a:pt x="1262798" y="6098893"/>
                  </a:lnTo>
                  <a:lnTo>
                    <a:pt x="1245057" y="6102473"/>
                  </a:lnTo>
                  <a:lnTo>
                    <a:pt x="45580" y="6102473"/>
                  </a:lnTo>
                  <a:lnTo>
                    <a:pt x="27839" y="6098893"/>
                  </a:lnTo>
                  <a:lnTo>
                    <a:pt x="13350" y="6089127"/>
                  </a:lnTo>
                  <a:lnTo>
                    <a:pt x="3582" y="6074639"/>
                  </a:lnTo>
                  <a:lnTo>
                    <a:pt x="0" y="6056893"/>
                  </a:lnTo>
                  <a:lnTo>
                    <a:pt x="0" y="45602"/>
                  </a:lnTo>
                  <a:lnTo>
                    <a:pt x="7045" y="21090"/>
                  </a:lnTo>
                  <a:lnTo>
                    <a:pt x="24806" y="5025"/>
                  </a:lnTo>
                  <a:lnTo>
                    <a:pt x="48220" y="0"/>
                  </a:lnTo>
                  <a:lnTo>
                    <a:pt x="72224" y="8607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4312665" y="2223685"/>
              <a:ext cx="1041400" cy="5058410"/>
            </a:xfrm>
            <a:custGeom>
              <a:avLst/>
              <a:gdLst/>
              <a:ahLst/>
              <a:cxnLst/>
              <a:rect l="l" t="t" r="r" b="b"/>
              <a:pathLst>
                <a:path w="1041400" h="5058409">
                  <a:moveTo>
                    <a:pt x="1019049" y="0"/>
                  </a:moveTo>
                  <a:lnTo>
                    <a:pt x="1008570" y="4745"/>
                  </a:lnTo>
                  <a:lnTo>
                    <a:pt x="2451" y="882201"/>
                  </a:lnTo>
                  <a:lnTo>
                    <a:pt x="0" y="887624"/>
                  </a:lnTo>
                  <a:lnTo>
                    <a:pt x="0" y="5058164"/>
                  </a:lnTo>
                  <a:lnTo>
                    <a:pt x="1041209" y="5058164"/>
                  </a:lnTo>
                  <a:lnTo>
                    <a:pt x="1041209" y="19591"/>
                  </a:lnTo>
                  <a:lnTo>
                    <a:pt x="1037902" y="8578"/>
                  </a:lnTo>
                  <a:lnTo>
                    <a:pt x="1029671" y="1662"/>
                  </a:lnTo>
                  <a:lnTo>
                    <a:pt x="1019049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312665" y="2223685"/>
              <a:ext cx="1041400" cy="5058410"/>
            </a:xfrm>
            <a:custGeom>
              <a:avLst/>
              <a:gdLst/>
              <a:ahLst/>
              <a:cxnLst/>
              <a:rect l="l" t="t" r="r" b="b"/>
              <a:pathLst>
                <a:path w="1041400" h="5058409">
                  <a:moveTo>
                    <a:pt x="1008570" y="4745"/>
                  </a:moveTo>
                  <a:lnTo>
                    <a:pt x="6743" y="878467"/>
                  </a:lnTo>
                  <a:lnTo>
                    <a:pt x="2451" y="882201"/>
                  </a:lnTo>
                  <a:lnTo>
                    <a:pt x="0" y="887624"/>
                  </a:lnTo>
                  <a:lnTo>
                    <a:pt x="0" y="893313"/>
                  </a:lnTo>
                  <a:lnTo>
                    <a:pt x="0" y="5058164"/>
                  </a:lnTo>
                  <a:lnTo>
                    <a:pt x="1041209" y="5058164"/>
                  </a:lnTo>
                  <a:lnTo>
                    <a:pt x="1041209" y="19591"/>
                  </a:lnTo>
                  <a:lnTo>
                    <a:pt x="1037902" y="8578"/>
                  </a:lnTo>
                  <a:lnTo>
                    <a:pt x="1029671" y="1662"/>
                  </a:lnTo>
                  <a:lnTo>
                    <a:pt x="1019049" y="0"/>
                  </a:lnTo>
                  <a:lnTo>
                    <a:pt x="1008570" y="4745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2683116" y="3197428"/>
              <a:ext cx="869315" cy="4084954"/>
            </a:xfrm>
            <a:custGeom>
              <a:avLst/>
              <a:gdLst/>
              <a:ahLst/>
              <a:cxnLst/>
              <a:rect l="l" t="t" r="r" b="b"/>
              <a:pathLst>
                <a:path w="869314" h="4084954">
                  <a:moveTo>
                    <a:pt x="9829" y="0"/>
                  </a:moveTo>
                  <a:lnTo>
                    <a:pt x="0" y="3936"/>
                  </a:lnTo>
                  <a:lnTo>
                    <a:pt x="0" y="4084421"/>
                  </a:lnTo>
                  <a:lnTo>
                    <a:pt x="868984" y="4084421"/>
                  </a:lnTo>
                  <a:lnTo>
                    <a:pt x="868984" y="899083"/>
                  </a:lnTo>
                  <a:lnTo>
                    <a:pt x="868108" y="896861"/>
                  </a:lnTo>
                  <a:lnTo>
                    <a:pt x="15392" y="5816"/>
                  </a:lnTo>
                  <a:lnTo>
                    <a:pt x="9829" y="0"/>
                  </a:lnTo>
                  <a:close/>
                </a:path>
              </a:pathLst>
            </a:custGeom>
            <a:solidFill>
              <a:srgbClr val="262E3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2683116" y="3197428"/>
              <a:ext cx="869315" cy="4084954"/>
            </a:xfrm>
            <a:custGeom>
              <a:avLst/>
              <a:gdLst/>
              <a:ahLst/>
              <a:cxnLst/>
              <a:rect l="l" t="t" r="r" b="b"/>
              <a:pathLst>
                <a:path w="869314" h="4084954">
                  <a:moveTo>
                    <a:pt x="15392" y="5816"/>
                  </a:moveTo>
                  <a:lnTo>
                    <a:pt x="866508" y="895210"/>
                  </a:lnTo>
                  <a:lnTo>
                    <a:pt x="868108" y="896861"/>
                  </a:lnTo>
                  <a:lnTo>
                    <a:pt x="868984" y="899083"/>
                  </a:lnTo>
                  <a:lnTo>
                    <a:pt x="868984" y="901382"/>
                  </a:lnTo>
                  <a:lnTo>
                    <a:pt x="868984" y="4084421"/>
                  </a:lnTo>
                  <a:lnTo>
                    <a:pt x="0" y="4084421"/>
                  </a:lnTo>
                  <a:lnTo>
                    <a:pt x="0" y="12001"/>
                  </a:lnTo>
                  <a:lnTo>
                    <a:pt x="0" y="3936"/>
                  </a:lnTo>
                  <a:lnTo>
                    <a:pt x="9829" y="0"/>
                  </a:lnTo>
                  <a:lnTo>
                    <a:pt x="15392" y="5816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2434958" y="7281850"/>
              <a:ext cx="3201035" cy="169545"/>
            </a:xfrm>
            <a:custGeom>
              <a:avLst/>
              <a:gdLst/>
              <a:ahLst/>
              <a:cxnLst/>
              <a:rect l="l" t="t" r="r" b="b"/>
              <a:pathLst>
                <a:path w="3201035" h="169545">
                  <a:moveTo>
                    <a:pt x="3151797" y="0"/>
                  </a:moveTo>
                  <a:lnTo>
                    <a:pt x="49187" y="0"/>
                  </a:lnTo>
                  <a:lnTo>
                    <a:pt x="30046" y="3865"/>
                  </a:lnTo>
                  <a:lnTo>
                    <a:pt x="14411" y="14406"/>
                  </a:lnTo>
                  <a:lnTo>
                    <a:pt x="3867" y="30041"/>
                  </a:lnTo>
                  <a:lnTo>
                    <a:pt x="0" y="49187"/>
                  </a:lnTo>
                  <a:lnTo>
                    <a:pt x="0" y="119938"/>
                  </a:lnTo>
                  <a:lnTo>
                    <a:pt x="3867" y="139084"/>
                  </a:lnTo>
                  <a:lnTo>
                    <a:pt x="14411" y="154719"/>
                  </a:lnTo>
                  <a:lnTo>
                    <a:pt x="30046" y="165260"/>
                  </a:lnTo>
                  <a:lnTo>
                    <a:pt x="49187" y="169125"/>
                  </a:lnTo>
                  <a:lnTo>
                    <a:pt x="3151797" y="169125"/>
                  </a:lnTo>
                  <a:lnTo>
                    <a:pt x="3170948" y="165260"/>
                  </a:lnTo>
                  <a:lnTo>
                    <a:pt x="3186582" y="154719"/>
                  </a:lnTo>
                  <a:lnTo>
                    <a:pt x="3197120" y="139084"/>
                  </a:lnTo>
                  <a:lnTo>
                    <a:pt x="3200984" y="119938"/>
                  </a:lnTo>
                  <a:lnTo>
                    <a:pt x="3200984" y="49187"/>
                  </a:lnTo>
                  <a:lnTo>
                    <a:pt x="3197120" y="30041"/>
                  </a:lnTo>
                  <a:lnTo>
                    <a:pt x="3186582" y="14406"/>
                  </a:lnTo>
                  <a:lnTo>
                    <a:pt x="3170948" y="3865"/>
                  </a:lnTo>
                  <a:lnTo>
                    <a:pt x="3151797" y="0"/>
                  </a:lnTo>
                  <a:close/>
                </a:path>
              </a:pathLst>
            </a:custGeom>
            <a:solidFill>
              <a:srgbClr val="2D324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2" name="object 12"/>
          <p:cNvSpPr txBox="1"/>
          <p:nvPr/>
        </p:nvSpPr>
        <p:spPr>
          <a:xfrm>
            <a:off x="2475814" y="678053"/>
            <a:ext cx="3141345" cy="6460490"/>
          </a:xfrm>
          <a:prstGeom prst="rect">
            <a:avLst/>
          </a:prstGeom>
        </p:spPr>
        <p:txBody>
          <a:bodyPr vert="horz" wrap="square" lIns="0" tIns="152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0"/>
              </a:spcBef>
            </a:pPr>
            <a:r>
              <a:rPr sz="42200" b="1" spc="-1250" dirty="0">
                <a:solidFill>
                  <a:srgbClr val="FFFFFF"/>
                </a:solidFill>
                <a:latin typeface="Arial"/>
                <a:cs typeface="Arial"/>
              </a:rPr>
              <a:t>?</a:t>
            </a:r>
            <a:endParaRPr sz="42200">
              <a:latin typeface="Arial"/>
              <a:cs typeface="Arial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815305" y="9265539"/>
            <a:ext cx="6391275" cy="622935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proposed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illustrations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show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some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options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formation</a:t>
            </a:r>
            <a:r>
              <a:rPr sz="12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endParaRPr sz="1250">
              <a:latin typeface="Lucida Sans Unicode"/>
              <a:cs typeface="Lucida Sans Unicode"/>
            </a:endParaRPr>
          </a:p>
          <a:p>
            <a:pPr marL="12700" marR="5080">
              <a:lnSpc>
                <a:spcPct val="105100"/>
              </a:lnSpc>
            </a:pP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functional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purpose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electrical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plant,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determines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2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relative</a:t>
            </a:r>
            <a:r>
              <a:rPr sz="12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universality </a:t>
            </a:r>
            <a:r>
              <a:rPr sz="1250" spc="-38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wide</a:t>
            </a:r>
            <a:r>
              <a:rPr sz="12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application.</a:t>
            </a:r>
            <a:endParaRPr sz="1250">
              <a:latin typeface="Lucida Sans Unicode"/>
              <a:cs typeface="Lucida Sans Unicode"/>
            </a:endParaRPr>
          </a:p>
        </p:txBody>
      </p:sp>
      <p:sp>
        <p:nvSpPr>
          <p:cNvPr id="14" name="Footer Placeholder 13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5" name="Rectangle 14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172110" y="3371875"/>
            <a:ext cx="7132955" cy="2928620"/>
            <a:chOff x="172110" y="3371875"/>
            <a:chExt cx="7132955" cy="292862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172110" y="3398596"/>
              <a:ext cx="3469424" cy="2901302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370541" y="3371875"/>
              <a:ext cx="3934091" cy="2928023"/>
            </a:xfrm>
            <a:prstGeom prst="rect">
              <a:avLst/>
            </a:prstGeom>
          </p:spPr>
        </p:pic>
      </p:grpSp>
      <p:sp>
        <p:nvSpPr>
          <p:cNvPr id="5" name="object 5"/>
          <p:cNvSpPr txBox="1">
            <a:spLocks noGrp="1"/>
          </p:cNvSpPr>
          <p:nvPr>
            <p:ph type="title"/>
          </p:nvPr>
        </p:nvSpPr>
        <p:spPr>
          <a:xfrm>
            <a:off x="1850961" y="956183"/>
            <a:ext cx="4352290" cy="78295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055370" marR="5080" indent="-1043305">
              <a:lnSpc>
                <a:spcPts val="2870"/>
              </a:lnSpc>
              <a:spcBef>
                <a:spcPts val="380"/>
              </a:spcBef>
            </a:pPr>
            <a:r>
              <a:rPr sz="2550" spc="70" dirty="0">
                <a:solidFill>
                  <a:srgbClr val="FFFFFF"/>
                </a:solidFill>
              </a:rPr>
              <a:t>Compariso</a:t>
            </a:r>
            <a:r>
              <a:rPr sz="2550" spc="80" dirty="0">
                <a:solidFill>
                  <a:srgbClr val="FFFFFF"/>
                </a:solidFill>
              </a:rPr>
              <a:t>n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65" dirty="0">
                <a:solidFill>
                  <a:srgbClr val="FFFFFF"/>
                </a:solidFill>
              </a:rPr>
              <a:t>wi</a:t>
            </a:r>
            <a:r>
              <a:rPr sz="2550" spc="130" dirty="0">
                <a:solidFill>
                  <a:srgbClr val="FFFFFF"/>
                </a:solidFill>
              </a:rPr>
              <a:t>t</a:t>
            </a:r>
            <a:r>
              <a:rPr sz="2550" spc="80" dirty="0">
                <a:solidFill>
                  <a:srgbClr val="FFFFFF"/>
                </a:solidFill>
              </a:rPr>
              <a:t>h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50" dirty="0">
                <a:solidFill>
                  <a:srgbClr val="FFFFFF"/>
                </a:solidFill>
              </a:rPr>
              <a:t>p</a:t>
            </a:r>
            <a:r>
              <a:rPr sz="2550" spc="20" dirty="0">
                <a:solidFill>
                  <a:srgbClr val="FFFFFF"/>
                </a:solidFill>
              </a:rPr>
              <a:t>r</a:t>
            </a:r>
            <a:r>
              <a:rPr sz="2550" spc="70" dirty="0">
                <a:solidFill>
                  <a:srgbClr val="FFFFFF"/>
                </a:solidFill>
              </a:rPr>
              <a:t>opeller  </a:t>
            </a:r>
            <a:r>
              <a:rPr sz="2550" spc="105" dirty="0">
                <a:solidFill>
                  <a:srgbClr val="FFFFFF"/>
                </a:solidFill>
              </a:rPr>
              <a:t>wind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00" dirty="0">
                <a:solidFill>
                  <a:srgbClr val="FFFFFF"/>
                </a:solidFill>
              </a:rPr>
              <a:t>turbines</a:t>
            </a:r>
            <a:endParaRPr sz="2550"/>
          </a:p>
        </p:txBody>
      </p:sp>
      <p:sp>
        <p:nvSpPr>
          <p:cNvPr id="6" name="object 6"/>
          <p:cNvSpPr txBox="1"/>
          <p:nvPr/>
        </p:nvSpPr>
        <p:spPr>
          <a:xfrm>
            <a:off x="5418137" y="4520109"/>
            <a:ext cx="128905" cy="1238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spc="-5" dirty="0">
                <a:solidFill>
                  <a:srgbClr val="505668"/>
                </a:solidFill>
                <a:latin typeface="Lucida Sans Unicode"/>
                <a:cs typeface="Lucida Sans Unicode"/>
              </a:rPr>
              <a:t>02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418137" y="2572501"/>
            <a:ext cx="115570" cy="1238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spc="-60" dirty="0">
                <a:solidFill>
                  <a:srgbClr val="505668"/>
                </a:solidFill>
                <a:latin typeface="Lucida Sans Unicode"/>
                <a:cs typeface="Lucida Sans Unicode"/>
              </a:rPr>
              <a:t>01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2200363" y="5743910"/>
            <a:ext cx="1468755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1920" marR="5080" indent="-122555">
              <a:lnSpc>
                <a:spcPct val="100000"/>
              </a:lnSpc>
              <a:spcBef>
                <a:spcPts val="95"/>
              </a:spcBef>
            </a:pPr>
            <a:r>
              <a:rPr sz="850" spc="6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possible 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speeds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7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75" dirty="0">
                <a:solidFill>
                  <a:srgbClr val="FFFFFF"/>
                </a:solidFill>
                <a:latin typeface="Lucida Sans Unicode"/>
                <a:cs typeface="Lucida Sans Unicode"/>
              </a:rPr>
              <a:t>m/s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295301" y="7712905"/>
            <a:ext cx="1405890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50800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Distance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m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popula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ed 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ea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ith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lo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g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lines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169317" y="9613562"/>
            <a:ext cx="1621155" cy="66929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7310" marR="60325" algn="ctr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p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esenc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ro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g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noise 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up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75" dirty="0">
                <a:solidFill>
                  <a:srgbClr val="FFFFFF"/>
                </a:solidFill>
                <a:latin typeface="Lucida Sans Unicode"/>
                <a:cs typeface="Lucida Sans Unicode"/>
              </a:rPr>
              <a:t>7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0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dB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infraso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und,</a:t>
            </a:r>
            <a:endParaRPr sz="850">
              <a:latin typeface="Lucida Sans Unicode"/>
              <a:cs typeface="Lucida Sans Unicode"/>
            </a:endParaRPr>
          </a:p>
          <a:p>
            <a:pPr marL="12700" marR="5080" algn="ctr">
              <a:lnSpc>
                <a:spcPts val="1010"/>
              </a:lnSpc>
              <a:spcBef>
                <a:spcPts val="2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8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has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negative</a:t>
            </a:r>
            <a:r>
              <a:rPr sz="8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impact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on </a:t>
            </a:r>
            <a:r>
              <a:rPr sz="850" spc="-254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nervous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living</a:t>
            </a:r>
            <a:endParaRPr sz="850">
              <a:latin typeface="Lucida Sans Unicode"/>
              <a:cs typeface="Lucida Sans Unicode"/>
            </a:endParaRPr>
          </a:p>
          <a:p>
            <a:pPr algn="ctr">
              <a:lnSpc>
                <a:spcPts val="985"/>
              </a:lnSpc>
            </a:pP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beings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4088515" y="9613562"/>
            <a:ext cx="1459865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1430">
              <a:lnSpc>
                <a:spcPct val="100000"/>
              </a:lnSpc>
              <a:spcBef>
                <a:spcPts val="95"/>
              </a:spcBef>
            </a:pP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Low-speed design provides </a:t>
            </a:r>
            <a:r>
              <a:rPr sz="850" spc="-254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noiselessness,n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infr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asound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4072940" y="7712905"/>
            <a:ext cx="1513205" cy="411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065" marR="5080" algn="ctr">
              <a:lnSpc>
                <a:spcPct val="100000"/>
              </a:lnSpc>
              <a:spcBef>
                <a:spcPts val="95"/>
              </a:spcBef>
            </a:pP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 of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accommodation </a:t>
            </a:r>
            <a:r>
              <a:rPr sz="850" spc="-2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di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ec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u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ban</a:t>
            </a:r>
            <a:endParaRPr sz="850">
              <a:latin typeface="Lucida Sans Unicode"/>
              <a:cs typeface="Lucida Sans Unicode"/>
            </a:endParaRPr>
          </a:p>
          <a:p>
            <a:pPr algn="ctr">
              <a:lnSpc>
                <a:spcPts val="1005"/>
              </a:lnSpc>
            </a:pP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4074731" y="5743910"/>
            <a:ext cx="1468755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8110" marR="5080" indent="-118745">
              <a:lnSpc>
                <a:spcPct val="100000"/>
              </a:lnSpc>
              <a:spcBef>
                <a:spcPts val="95"/>
              </a:spcBef>
            </a:pPr>
            <a:r>
              <a:rPr sz="850" spc="6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possible 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8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speeds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4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70" dirty="0">
                <a:solidFill>
                  <a:srgbClr val="FFFFFF"/>
                </a:solidFill>
                <a:latin typeface="Lucida Sans Unicode"/>
                <a:cs typeface="Lucida Sans Unicode"/>
              </a:rPr>
              <a:t>m/s</a:t>
            </a:r>
            <a:endParaRPr sz="850">
              <a:latin typeface="Lucida Sans Unicode"/>
              <a:cs typeface="Lucida Sans Unicode"/>
            </a:endParaRPr>
          </a:p>
        </p:txBody>
      </p:sp>
      <p:grpSp>
        <p:nvGrpSpPr>
          <p:cNvPr id="14" name="object 14"/>
          <p:cNvGrpSpPr/>
          <p:nvPr/>
        </p:nvGrpSpPr>
        <p:grpSpPr>
          <a:xfrm>
            <a:off x="2114207" y="4644530"/>
            <a:ext cx="3520440" cy="1833245"/>
            <a:chOff x="2114207" y="4644530"/>
            <a:chExt cx="3520440" cy="1833245"/>
          </a:xfrm>
        </p:grpSpPr>
        <p:sp>
          <p:nvSpPr>
            <p:cNvPr id="15" name="object 15"/>
            <p:cNvSpPr/>
            <p:nvPr/>
          </p:nvSpPr>
          <p:spPr>
            <a:xfrm>
              <a:off x="2926537" y="5092649"/>
              <a:ext cx="27305" cy="497205"/>
            </a:xfrm>
            <a:custGeom>
              <a:avLst/>
              <a:gdLst/>
              <a:ahLst/>
              <a:cxnLst/>
              <a:rect l="l" t="t" r="r" b="b"/>
              <a:pathLst>
                <a:path w="27305" h="497204">
                  <a:moveTo>
                    <a:pt x="23571" y="495109"/>
                  </a:moveTo>
                  <a:lnTo>
                    <a:pt x="18211" y="211175"/>
                  </a:lnTo>
                  <a:lnTo>
                    <a:pt x="17221" y="210172"/>
                  </a:lnTo>
                  <a:lnTo>
                    <a:pt x="6007" y="210172"/>
                  </a:lnTo>
                  <a:lnTo>
                    <a:pt x="5029" y="211175"/>
                  </a:lnTo>
                  <a:lnTo>
                    <a:pt x="0" y="495109"/>
                  </a:lnTo>
                  <a:lnTo>
                    <a:pt x="1066" y="496582"/>
                  </a:lnTo>
                  <a:lnTo>
                    <a:pt x="1651" y="496836"/>
                  </a:lnTo>
                  <a:lnTo>
                    <a:pt x="2260" y="496824"/>
                  </a:lnTo>
                  <a:lnTo>
                    <a:pt x="21932" y="496824"/>
                  </a:lnTo>
                  <a:lnTo>
                    <a:pt x="23342" y="495693"/>
                  </a:lnTo>
                  <a:lnTo>
                    <a:pt x="23571" y="495109"/>
                  </a:lnTo>
                  <a:close/>
                </a:path>
                <a:path w="27305" h="497204">
                  <a:moveTo>
                    <a:pt x="27190" y="70396"/>
                  </a:moveTo>
                  <a:lnTo>
                    <a:pt x="25336" y="57086"/>
                  </a:lnTo>
                  <a:lnTo>
                    <a:pt x="20015" y="35115"/>
                  </a:lnTo>
                  <a:lnTo>
                    <a:pt x="11099" y="2832"/>
                  </a:lnTo>
                  <a:lnTo>
                    <a:pt x="10972" y="0"/>
                  </a:lnTo>
                  <a:lnTo>
                    <a:pt x="5003" y="342"/>
                  </a:lnTo>
                  <a:lnTo>
                    <a:pt x="5181" y="4470"/>
                  </a:lnTo>
                  <a:lnTo>
                    <a:pt x="5943" y="149885"/>
                  </a:lnTo>
                  <a:lnTo>
                    <a:pt x="6438" y="178181"/>
                  </a:lnTo>
                  <a:lnTo>
                    <a:pt x="7112" y="182511"/>
                  </a:lnTo>
                  <a:lnTo>
                    <a:pt x="8724" y="185127"/>
                  </a:lnTo>
                  <a:lnTo>
                    <a:pt x="10985" y="185166"/>
                  </a:lnTo>
                  <a:lnTo>
                    <a:pt x="13169" y="184937"/>
                  </a:lnTo>
                  <a:lnTo>
                    <a:pt x="14986" y="183337"/>
                  </a:lnTo>
                  <a:lnTo>
                    <a:pt x="15468" y="181190"/>
                  </a:lnTo>
                  <a:lnTo>
                    <a:pt x="17437" y="164071"/>
                  </a:lnTo>
                  <a:lnTo>
                    <a:pt x="24917" y="90627"/>
                  </a:lnTo>
                  <a:lnTo>
                    <a:pt x="27190" y="703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" name="object 1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772473" y="5267604"/>
              <a:ext cx="333971" cy="117284"/>
            </a:xfrm>
            <a:prstGeom prst="rect">
              <a:avLst/>
            </a:prstGeom>
          </p:spPr>
        </p:pic>
        <p:sp>
          <p:nvSpPr>
            <p:cNvPr id="17" name="object 17"/>
            <p:cNvSpPr/>
            <p:nvPr/>
          </p:nvSpPr>
          <p:spPr>
            <a:xfrm>
              <a:off x="2735745" y="5081625"/>
              <a:ext cx="404495" cy="404495"/>
            </a:xfrm>
            <a:custGeom>
              <a:avLst/>
              <a:gdLst/>
              <a:ahLst/>
              <a:cxnLst/>
              <a:rect l="l" t="t" r="r" b="b"/>
              <a:pathLst>
                <a:path w="404494" h="404495">
                  <a:moveTo>
                    <a:pt x="205232" y="0"/>
                  </a:moveTo>
                  <a:lnTo>
                    <a:pt x="155806" y="5453"/>
                  </a:lnTo>
                  <a:lnTo>
                    <a:pt x="113255" y="20662"/>
                  </a:lnTo>
                  <a:lnTo>
                    <a:pt x="75720" y="44527"/>
                  </a:lnTo>
                  <a:lnTo>
                    <a:pt x="44413" y="75834"/>
                  </a:lnTo>
                  <a:lnTo>
                    <a:pt x="20548" y="113370"/>
                  </a:lnTo>
                  <a:lnTo>
                    <a:pt x="5339" y="155920"/>
                  </a:lnTo>
                  <a:lnTo>
                    <a:pt x="0" y="202272"/>
                  </a:lnTo>
                  <a:lnTo>
                    <a:pt x="5339" y="248629"/>
                  </a:lnTo>
                  <a:lnTo>
                    <a:pt x="20548" y="291183"/>
                  </a:lnTo>
                  <a:lnTo>
                    <a:pt x="44413" y="328721"/>
                  </a:lnTo>
                  <a:lnTo>
                    <a:pt x="75720" y="360030"/>
                  </a:lnTo>
                  <a:lnTo>
                    <a:pt x="113255" y="383895"/>
                  </a:lnTo>
                  <a:lnTo>
                    <a:pt x="155806" y="399104"/>
                  </a:lnTo>
                  <a:lnTo>
                    <a:pt x="202158" y="404444"/>
                  </a:lnTo>
                  <a:lnTo>
                    <a:pt x="248493" y="399062"/>
                  </a:lnTo>
                  <a:lnTo>
                    <a:pt x="291027" y="383831"/>
                  </a:lnTo>
                  <a:lnTo>
                    <a:pt x="328550" y="359960"/>
                  </a:lnTo>
                  <a:lnTo>
                    <a:pt x="359851" y="328660"/>
                  </a:lnTo>
                  <a:lnTo>
                    <a:pt x="383722" y="291139"/>
                  </a:lnTo>
                  <a:lnTo>
                    <a:pt x="398951" y="248606"/>
                  </a:lnTo>
                  <a:lnTo>
                    <a:pt x="404329" y="202272"/>
                  </a:lnTo>
                  <a:lnTo>
                    <a:pt x="404329" y="199199"/>
                  </a:lnTo>
                  <a:lnTo>
                    <a:pt x="401840" y="196710"/>
                  </a:lnTo>
                  <a:lnTo>
                    <a:pt x="395693" y="196710"/>
                  </a:lnTo>
                  <a:lnTo>
                    <a:pt x="393204" y="199199"/>
                  </a:lnTo>
                  <a:lnTo>
                    <a:pt x="393204" y="202272"/>
                  </a:lnTo>
                  <a:lnTo>
                    <a:pt x="388159" y="246072"/>
                  </a:lnTo>
                  <a:lnTo>
                    <a:pt x="373789" y="286279"/>
                  </a:lnTo>
                  <a:lnTo>
                    <a:pt x="351239" y="321747"/>
                  </a:lnTo>
                  <a:lnTo>
                    <a:pt x="321658" y="351328"/>
                  </a:lnTo>
                  <a:lnTo>
                    <a:pt x="286190" y="373878"/>
                  </a:lnTo>
                  <a:lnTo>
                    <a:pt x="245983" y="388248"/>
                  </a:lnTo>
                  <a:lnTo>
                    <a:pt x="202184" y="393293"/>
                  </a:lnTo>
                  <a:lnTo>
                    <a:pt x="158378" y="388252"/>
                  </a:lnTo>
                  <a:lnTo>
                    <a:pt x="118166" y="373883"/>
                  </a:lnTo>
                  <a:lnTo>
                    <a:pt x="82694" y="351334"/>
                  </a:lnTo>
                  <a:lnTo>
                    <a:pt x="53108" y="321751"/>
                  </a:lnTo>
                  <a:lnTo>
                    <a:pt x="30556" y="286281"/>
                  </a:lnTo>
                  <a:lnTo>
                    <a:pt x="16183" y="246073"/>
                  </a:lnTo>
                  <a:lnTo>
                    <a:pt x="11137" y="202272"/>
                  </a:lnTo>
                  <a:lnTo>
                    <a:pt x="16178" y="158468"/>
                  </a:lnTo>
                  <a:lnTo>
                    <a:pt x="30545" y="118257"/>
                  </a:lnTo>
                  <a:lnTo>
                    <a:pt x="53093" y="82787"/>
                  </a:lnTo>
                  <a:lnTo>
                    <a:pt x="82675" y="53202"/>
                  </a:lnTo>
                  <a:lnTo>
                    <a:pt x="118144" y="30650"/>
                  </a:lnTo>
                  <a:lnTo>
                    <a:pt x="158354" y="16276"/>
                  </a:lnTo>
                  <a:lnTo>
                    <a:pt x="202158" y="11226"/>
                  </a:lnTo>
                  <a:lnTo>
                    <a:pt x="205600" y="11125"/>
                  </a:lnTo>
                  <a:lnTo>
                    <a:pt x="208013" y="8559"/>
                  </a:lnTo>
                  <a:lnTo>
                    <a:pt x="207810" y="2413"/>
                  </a:lnTo>
                  <a:lnTo>
                    <a:pt x="205232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8" name="object 18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25546" y="5208549"/>
              <a:ext cx="75958" cy="118110"/>
            </a:xfrm>
            <a:prstGeom prst="rect">
              <a:avLst/>
            </a:prstGeom>
          </p:spPr>
        </p:pic>
        <p:sp>
          <p:nvSpPr>
            <p:cNvPr id="19" name="object 19"/>
            <p:cNvSpPr/>
            <p:nvPr/>
          </p:nvSpPr>
          <p:spPr>
            <a:xfrm>
              <a:off x="3048127" y="5182666"/>
              <a:ext cx="93345" cy="33655"/>
            </a:xfrm>
            <a:custGeom>
              <a:avLst/>
              <a:gdLst/>
              <a:ahLst/>
              <a:cxnLst/>
              <a:rect l="l" t="t" r="r" b="b"/>
              <a:pathLst>
                <a:path w="93344" h="33654">
                  <a:moveTo>
                    <a:pt x="18249" y="1295"/>
                  </a:moveTo>
                  <a:lnTo>
                    <a:pt x="0" y="1295"/>
                  </a:lnTo>
                  <a:lnTo>
                    <a:pt x="0" y="4864"/>
                  </a:lnTo>
                  <a:lnTo>
                    <a:pt x="13931" y="4864"/>
                  </a:lnTo>
                  <a:lnTo>
                    <a:pt x="13931" y="5067"/>
                  </a:lnTo>
                  <a:lnTo>
                    <a:pt x="1917" y="28867"/>
                  </a:lnTo>
                  <a:lnTo>
                    <a:pt x="6261" y="28867"/>
                  </a:lnTo>
                  <a:lnTo>
                    <a:pt x="18249" y="4965"/>
                  </a:lnTo>
                  <a:lnTo>
                    <a:pt x="18249" y="1295"/>
                  </a:lnTo>
                  <a:close/>
                </a:path>
                <a:path w="93344" h="33654">
                  <a:moveTo>
                    <a:pt x="56261" y="8204"/>
                  </a:moveTo>
                  <a:lnTo>
                    <a:pt x="51257" y="8204"/>
                  </a:lnTo>
                  <a:lnTo>
                    <a:pt x="44564" y="23888"/>
                  </a:lnTo>
                  <a:lnTo>
                    <a:pt x="37973" y="8204"/>
                  </a:lnTo>
                  <a:lnTo>
                    <a:pt x="32931" y="8204"/>
                  </a:lnTo>
                  <a:lnTo>
                    <a:pt x="32931" y="28905"/>
                  </a:lnTo>
                  <a:lnTo>
                    <a:pt x="36868" y="28905"/>
                  </a:lnTo>
                  <a:lnTo>
                    <a:pt x="36868" y="13855"/>
                  </a:lnTo>
                  <a:lnTo>
                    <a:pt x="43053" y="28905"/>
                  </a:lnTo>
                  <a:lnTo>
                    <a:pt x="46037" y="28905"/>
                  </a:lnTo>
                  <a:lnTo>
                    <a:pt x="52349" y="13906"/>
                  </a:lnTo>
                  <a:lnTo>
                    <a:pt x="52349" y="28905"/>
                  </a:lnTo>
                  <a:lnTo>
                    <a:pt x="56261" y="28905"/>
                  </a:lnTo>
                  <a:lnTo>
                    <a:pt x="56261" y="8204"/>
                  </a:lnTo>
                  <a:close/>
                </a:path>
                <a:path w="93344" h="33654">
                  <a:moveTo>
                    <a:pt x="72059" y="0"/>
                  </a:moveTo>
                  <a:lnTo>
                    <a:pt x="68478" y="0"/>
                  </a:lnTo>
                  <a:lnTo>
                    <a:pt x="59575" y="33045"/>
                  </a:lnTo>
                  <a:lnTo>
                    <a:pt x="63169" y="33045"/>
                  </a:lnTo>
                  <a:lnTo>
                    <a:pt x="72059" y="0"/>
                  </a:lnTo>
                  <a:close/>
                </a:path>
                <a:path w="93344" h="33654">
                  <a:moveTo>
                    <a:pt x="92735" y="22326"/>
                  </a:moveTo>
                  <a:lnTo>
                    <a:pt x="88811" y="22326"/>
                  </a:lnTo>
                  <a:lnTo>
                    <a:pt x="88392" y="24472"/>
                  </a:lnTo>
                  <a:lnTo>
                    <a:pt x="86448" y="25984"/>
                  </a:lnTo>
                  <a:lnTo>
                    <a:pt x="84264" y="25882"/>
                  </a:lnTo>
                  <a:lnTo>
                    <a:pt x="80835" y="25882"/>
                  </a:lnTo>
                  <a:lnTo>
                    <a:pt x="78638" y="22961"/>
                  </a:lnTo>
                  <a:lnTo>
                    <a:pt x="78638" y="14097"/>
                  </a:lnTo>
                  <a:lnTo>
                    <a:pt x="80873" y="11303"/>
                  </a:lnTo>
                  <a:lnTo>
                    <a:pt x="84264" y="11303"/>
                  </a:lnTo>
                  <a:lnTo>
                    <a:pt x="86448" y="11188"/>
                  </a:lnTo>
                  <a:lnTo>
                    <a:pt x="88392" y="12712"/>
                  </a:lnTo>
                  <a:lnTo>
                    <a:pt x="88811" y="14859"/>
                  </a:lnTo>
                  <a:lnTo>
                    <a:pt x="92697" y="14859"/>
                  </a:lnTo>
                  <a:lnTo>
                    <a:pt x="92189" y="10617"/>
                  </a:lnTo>
                  <a:lnTo>
                    <a:pt x="88404" y="7543"/>
                  </a:lnTo>
                  <a:lnTo>
                    <a:pt x="84150" y="7924"/>
                  </a:lnTo>
                  <a:lnTo>
                    <a:pt x="83439" y="7937"/>
                  </a:lnTo>
                  <a:lnTo>
                    <a:pt x="77774" y="8572"/>
                  </a:lnTo>
                  <a:lnTo>
                    <a:pt x="73952" y="13347"/>
                  </a:lnTo>
                  <a:lnTo>
                    <a:pt x="74549" y="18643"/>
                  </a:lnTo>
                  <a:lnTo>
                    <a:pt x="74485" y="19405"/>
                  </a:lnTo>
                  <a:lnTo>
                    <a:pt x="74561" y="25095"/>
                  </a:lnTo>
                  <a:lnTo>
                    <a:pt x="78930" y="29324"/>
                  </a:lnTo>
                  <a:lnTo>
                    <a:pt x="84226" y="29260"/>
                  </a:lnTo>
                  <a:lnTo>
                    <a:pt x="88468" y="29616"/>
                  </a:lnTo>
                  <a:lnTo>
                    <a:pt x="92240" y="26555"/>
                  </a:lnTo>
                  <a:lnTo>
                    <a:pt x="92735" y="22326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578517" y="5107256"/>
              <a:ext cx="455844" cy="455837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4648885" y="5176774"/>
              <a:ext cx="320675" cy="320675"/>
            </a:xfrm>
            <a:custGeom>
              <a:avLst/>
              <a:gdLst/>
              <a:ahLst/>
              <a:cxnLst/>
              <a:rect l="l" t="t" r="r" b="b"/>
              <a:pathLst>
                <a:path w="320675" h="320675">
                  <a:moveTo>
                    <a:pt x="163169" y="101"/>
                  </a:moveTo>
                  <a:lnTo>
                    <a:pt x="109500" y="8163"/>
                  </a:lnTo>
                  <a:lnTo>
                    <a:pt x="65548" y="30894"/>
                  </a:lnTo>
                  <a:lnTo>
                    <a:pt x="30890" y="65554"/>
                  </a:lnTo>
                  <a:lnTo>
                    <a:pt x="8162" y="109505"/>
                  </a:lnTo>
                  <a:lnTo>
                    <a:pt x="0" y="160108"/>
                  </a:lnTo>
                  <a:lnTo>
                    <a:pt x="8162" y="210717"/>
                  </a:lnTo>
                  <a:lnTo>
                    <a:pt x="30890" y="254669"/>
                  </a:lnTo>
                  <a:lnTo>
                    <a:pt x="65548" y="289327"/>
                  </a:lnTo>
                  <a:lnTo>
                    <a:pt x="109500" y="312055"/>
                  </a:lnTo>
                  <a:lnTo>
                    <a:pt x="160108" y="320217"/>
                  </a:lnTo>
                  <a:lnTo>
                    <a:pt x="210688" y="312013"/>
                  </a:lnTo>
                  <a:lnTo>
                    <a:pt x="254617" y="289272"/>
                  </a:lnTo>
                  <a:lnTo>
                    <a:pt x="289266" y="254623"/>
                  </a:lnTo>
                  <a:lnTo>
                    <a:pt x="312005" y="210693"/>
                  </a:lnTo>
                  <a:lnTo>
                    <a:pt x="320205" y="160108"/>
                  </a:lnTo>
                  <a:lnTo>
                    <a:pt x="320205" y="157035"/>
                  </a:lnTo>
                  <a:lnTo>
                    <a:pt x="317728" y="154546"/>
                  </a:lnTo>
                  <a:lnTo>
                    <a:pt x="311581" y="154546"/>
                  </a:lnTo>
                  <a:lnTo>
                    <a:pt x="309079" y="157035"/>
                  </a:lnTo>
                  <a:lnTo>
                    <a:pt x="309079" y="160108"/>
                  </a:lnTo>
                  <a:lnTo>
                    <a:pt x="301486" y="207199"/>
                  </a:lnTo>
                  <a:lnTo>
                    <a:pt x="280339" y="248097"/>
                  </a:lnTo>
                  <a:lnTo>
                    <a:pt x="248093" y="280347"/>
                  </a:lnTo>
                  <a:lnTo>
                    <a:pt x="207198" y="301497"/>
                  </a:lnTo>
                  <a:lnTo>
                    <a:pt x="160108" y="309092"/>
                  </a:lnTo>
                  <a:lnTo>
                    <a:pt x="113017" y="301497"/>
                  </a:lnTo>
                  <a:lnTo>
                    <a:pt x="72120" y="280347"/>
                  </a:lnTo>
                  <a:lnTo>
                    <a:pt x="39869" y="248097"/>
                  </a:lnTo>
                  <a:lnTo>
                    <a:pt x="18720" y="207199"/>
                  </a:lnTo>
                  <a:lnTo>
                    <a:pt x="11125" y="160108"/>
                  </a:lnTo>
                  <a:lnTo>
                    <a:pt x="18720" y="113017"/>
                  </a:lnTo>
                  <a:lnTo>
                    <a:pt x="39869" y="72120"/>
                  </a:lnTo>
                  <a:lnTo>
                    <a:pt x="72120" y="39869"/>
                  </a:lnTo>
                  <a:lnTo>
                    <a:pt x="113017" y="18720"/>
                  </a:lnTo>
                  <a:lnTo>
                    <a:pt x="160108" y="11125"/>
                  </a:lnTo>
                  <a:lnTo>
                    <a:pt x="163029" y="11023"/>
                  </a:lnTo>
                  <a:lnTo>
                    <a:pt x="165379" y="8674"/>
                  </a:lnTo>
                  <a:lnTo>
                    <a:pt x="165582" y="2679"/>
                  </a:lnTo>
                  <a:lnTo>
                    <a:pt x="163169" y="101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075669" y="5266906"/>
              <a:ext cx="75971" cy="118110"/>
            </a:xfrm>
            <a:prstGeom prst="rect">
              <a:avLst/>
            </a:prstGeom>
          </p:spPr>
        </p:pic>
        <p:sp>
          <p:nvSpPr>
            <p:cNvPr id="23" name="object 23"/>
            <p:cNvSpPr/>
            <p:nvPr/>
          </p:nvSpPr>
          <p:spPr>
            <a:xfrm>
              <a:off x="5066652" y="5170055"/>
              <a:ext cx="94615" cy="33655"/>
            </a:xfrm>
            <a:custGeom>
              <a:avLst/>
              <a:gdLst/>
              <a:ahLst/>
              <a:cxnLst/>
              <a:rect l="l" t="t" r="r" b="b"/>
              <a:pathLst>
                <a:path w="94614" h="33654">
                  <a:moveTo>
                    <a:pt x="19646" y="17919"/>
                  </a:moveTo>
                  <a:lnTo>
                    <a:pt x="17106" y="15011"/>
                  </a:lnTo>
                  <a:lnTo>
                    <a:pt x="13728" y="14732"/>
                  </a:lnTo>
                  <a:lnTo>
                    <a:pt x="13728" y="14516"/>
                  </a:lnTo>
                  <a:lnTo>
                    <a:pt x="16586" y="13893"/>
                  </a:lnTo>
                  <a:lnTo>
                    <a:pt x="18580" y="11328"/>
                  </a:lnTo>
                  <a:lnTo>
                    <a:pt x="18465" y="8407"/>
                  </a:lnTo>
                  <a:lnTo>
                    <a:pt x="18008" y="3619"/>
                  </a:lnTo>
                  <a:lnTo>
                    <a:pt x="14160" y="469"/>
                  </a:lnTo>
                  <a:lnTo>
                    <a:pt x="9842" y="889"/>
                  </a:lnTo>
                  <a:lnTo>
                    <a:pt x="5143" y="431"/>
                  </a:lnTo>
                  <a:lnTo>
                    <a:pt x="1028" y="3822"/>
                  </a:lnTo>
                  <a:lnTo>
                    <a:pt x="571" y="8458"/>
                  </a:lnTo>
                  <a:lnTo>
                    <a:pt x="4597" y="8458"/>
                  </a:lnTo>
                  <a:lnTo>
                    <a:pt x="4927" y="5918"/>
                  </a:lnTo>
                  <a:lnTo>
                    <a:pt x="7239" y="4102"/>
                  </a:lnTo>
                  <a:lnTo>
                    <a:pt x="9791" y="4394"/>
                  </a:lnTo>
                  <a:lnTo>
                    <a:pt x="12636" y="4419"/>
                  </a:lnTo>
                  <a:lnTo>
                    <a:pt x="14490" y="6337"/>
                  </a:lnTo>
                  <a:lnTo>
                    <a:pt x="14439" y="8648"/>
                  </a:lnTo>
                  <a:lnTo>
                    <a:pt x="14071" y="11633"/>
                  </a:lnTo>
                  <a:lnTo>
                    <a:pt x="11772" y="13398"/>
                  </a:lnTo>
                  <a:lnTo>
                    <a:pt x="9258" y="13068"/>
                  </a:lnTo>
                  <a:lnTo>
                    <a:pt x="6921" y="13068"/>
                  </a:lnTo>
                  <a:lnTo>
                    <a:pt x="6921" y="16459"/>
                  </a:lnTo>
                  <a:lnTo>
                    <a:pt x="13068" y="16459"/>
                  </a:lnTo>
                  <a:lnTo>
                    <a:pt x="15290" y="18503"/>
                  </a:lnTo>
                  <a:lnTo>
                    <a:pt x="15290" y="23863"/>
                  </a:lnTo>
                  <a:lnTo>
                    <a:pt x="12966" y="25679"/>
                  </a:lnTo>
                  <a:lnTo>
                    <a:pt x="6743" y="25679"/>
                  </a:lnTo>
                  <a:lnTo>
                    <a:pt x="4381" y="24142"/>
                  </a:lnTo>
                  <a:lnTo>
                    <a:pt x="4229" y="21691"/>
                  </a:lnTo>
                  <a:lnTo>
                    <a:pt x="0" y="21691"/>
                  </a:lnTo>
                  <a:lnTo>
                    <a:pt x="177" y="26187"/>
                  </a:lnTo>
                  <a:lnTo>
                    <a:pt x="4178" y="29260"/>
                  </a:lnTo>
                  <a:lnTo>
                    <a:pt x="9740" y="29235"/>
                  </a:lnTo>
                  <a:lnTo>
                    <a:pt x="14922" y="29654"/>
                  </a:lnTo>
                  <a:lnTo>
                    <a:pt x="19113" y="26085"/>
                  </a:lnTo>
                  <a:lnTo>
                    <a:pt x="19494" y="21297"/>
                  </a:lnTo>
                  <a:lnTo>
                    <a:pt x="19646" y="17919"/>
                  </a:lnTo>
                  <a:close/>
                </a:path>
                <a:path w="94614" h="33654">
                  <a:moveTo>
                    <a:pt x="57899" y="8191"/>
                  </a:moveTo>
                  <a:lnTo>
                    <a:pt x="52895" y="8191"/>
                  </a:lnTo>
                  <a:lnTo>
                    <a:pt x="46151" y="23914"/>
                  </a:lnTo>
                  <a:lnTo>
                    <a:pt x="39611" y="8191"/>
                  </a:lnTo>
                  <a:lnTo>
                    <a:pt x="34569" y="8191"/>
                  </a:lnTo>
                  <a:lnTo>
                    <a:pt x="34569" y="28892"/>
                  </a:lnTo>
                  <a:lnTo>
                    <a:pt x="38506" y="28892"/>
                  </a:lnTo>
                  <a:lnTo>
                    <a:pt x="38506" y="13843"/>
                  </a:lnTo>
                  <a:lnTo>
                    <a:pt x="44691" y="28892"/>
                  </a:lnTo>
                  <a:lnTo>
                    <a:pt x="47675" y="28892"/>
                  </a:lnTo>
                  <a:lnTo>
                    <a:pt x="53987" y="13893"/>
                  </a:lnTo>
                  <a:lnTo>
                    <a:pt x="53987" y="28892"/>
                  </a:lnTo>
                  <a:lnTo>
                    <a:pt x="57899" y="28892"/>
                  </a:lnTo>
                  <a:lnTo>
                    <a:pt x="57899" y="8191"/>
                  </a:lnTo>
                  <a:close/>
                </a:path>
                <a:path w="94614" h="33654">
                  <a:moveTo>
                    <a:pt x="73710" y="0"/>
                  </a:moveTo>
                  <a:lnTo>
                    <a:pt x="70116" y="0"/>
                  </a:lnTo>
                  <a:lnTo>
                    <a:pt x="61214" y="33045"/>
                  </a:lnTo>
                  <a:lnTo>
                    <a:pt x="64808" y="33045"/>
                  </a:lnTo>
                  <a:lnTo>
                    <a:pt x="73710" y="0"/>
                  </a:lnTo>
                  <a:close/>
                </a:path>
                <a:path w="94614" h="33654">
                  <a:moveTo>
                    <a:pt x="94335" y="14859"/>
                  </a:moveTo>
                  <a:lnTo>
                    <a:pt x="93827" y="10617"/>
                  </a:lnTo>
                  <a:lnTo>
                    <a:pt x="90043" y="7543"/>
                  </a:lnTo>
                  <a:lnTo>
                    <a:pt x="85801" y="7912"/>
                  </a:lnTo>
                  <a:lnTo>
                    <a:pt x="85432" y="7912"/>
                  </a:lnTo>
                  <a:lnTo>
                    <a:pt x="79425" y="8559"/>
                  </a:lnTo>
                  <a:lnTo>
                    <a:pt x="75590" y="13335"/>
                  </a:lnTo>
                  <a:lnTo>
                    <a:pt x="76174" y="18643"/>
                  </a:lnTo>
                  <a:lnTo>
                    <a:pt x="76136" y="19011"/>
                  </a:lnTo>
                  <a:lnTo>
                    <a:pt x="76187" y="25069"/>
                  </a:lnTo>
                  <a:lnTo>
                    <a:pt x="80530" y="29324"/>
                  </a:lnTo>
                  <a:lnTo>
                    <a:pt x="85839" y="29260"/>
                  </a:lnTo>
                  <a:lnTo>
                    <a:pt x="90081" y="29629"/>
                  </a:lnTo>
                  <a:lnTo>
                    <a:pt x="93840" y="26555"/>
                  </a:lnTo>
                  <a:lnTo>
                    <a:pt x="94335" y="22326"/>
                  </a:lnTo>
                  <a:lnTo>
                    <a:pt x="90411" y="22326"/>
                  </a:lnTo>
                  <a:lnTo>
                    <a:pt x="89979" y="24472"/>
                  </a:lnTo>
                  <a:lnTo>
                    <a:pt x="88049" y="25984"/>
                  </a:lnTo>
                  <a:lnTo>
                    <a:pt x="85864" y="25869"/>
                  </a:lnTo>
                  <a:lnTo>
                    <a:pt x="82448" y="25869"/>
                  </a:lnTo>
                  <a:lnTo>
                    <a:pt x="80251" y="22948"/>
                  </a:lnTo>
                  <a:lnTo>
                    <a:pt x="80251" y="14084"/>
                  </a:lnTo>
                  <a:lnTo>
                    <a:pt x="82486" y="11303"/>
                  </a:lnTo>
                  <a:lnTo>
                    <a:pt x="85864" y="11303"/>
                  </a:lnTo>
                  <a:lnTo>
                    <a:pt x="88049" y="11188"/>
                  </a:lnTo>
                  <a:lnTo>
                    <a:pt x="89992" y="12700"/>
                  </a:lnTo>
                  <a:lnTo>
                    <a:pt x="90411" y="14859"/>
                  </a:lnTo>
                  <a:lnTo>
                    <a:pt x="94335" y="14859"/>
                  </a:lnTo>
                  <a:close/>
                </a:path>
              </a:pathLst>
            </a:custGeom>
            <a:solidFill>
              <a:srgbClr val="707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044863" y="5111445"/>
              <a:ext cx="2167890" cy="30480"/>
            </a:xfrm>
            <a:custGeom>
              <a:avLst/>
              <a:gdLst/>
              <a:ahLst/>
              <a:cxnLst/>
              <a:rect l="l" t="t" r="r" b="b"/>
              <a:pathLst>
                <a:path w="2167890" h="30479">
                  <a:moveTo>
                    <a:pt x="157111" y="15125"/>
                  </a:moveTo>
                  <a:lnTo>
                    <a:pt x="115214" y="0"/>
                  </a:lnTo>
                  <a:lnTo>
                    <a:pt x="115214" y="12661"/>
                  </a:lnTo>
                  <a:lnTo>
                    <a:pt x="0" y="12661"/>
                  </a:lnTo>
                  <a:lnTo>
                    <a:pt x="0" y="17589"/>
                  </a:lnTo>
                  <a:lnTo>
                    <a:pt x="115214" y="17589"/>
                  </a:lnTo>
                  <a:lnTo>
                    <a:pt x="115214" y="30251"/>
                  </a:lnTo>
                  <a:lnTo>
                    <a:pt x="157111" y="15125"/>
                  </a:lnTo>
                  <a:close/>
                </a:path>
                <a:path w="2167890" h="30479">
                  <a:moveTo>
                    <a:pt x="2167813" y="15125"/>
                  </a:moveTo>
                  <a:lnTo>
                    <a:pt x="2125916" y="0"/>
                  </a:lnTo>
                  <a:lnTo>
                    <a:pt x="2125916" y="12661"/>
                  </a:lnTo>
                  <a:lnTo>
                    <a:pt x="2010702" y="12661"/>
                  </a:lnTo>
                  <a:lnTo>
                    <a:pt x="2010702" y="17589"/>
                  </a:lnTo>
                  <a:lnTo>
                    <a:pt x="2125916" y="17589"/>
                  </a:lnTo>
                  <a:lnTo>
                    <a:pt x="2125916" y="30251"/>
                  </a:lnTo>
                  <a:lnTo>
                    <a:pt x="2167813" y="15125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2120557" y="4653724"/>
              <a:ext cx="3507740" cy="1814830"/>
            </a:xfrm>
            <a:custGeom>
              <a:avLst/>
              <a:gdLst/>
              <a:ahLst/>
              <a:cxnLst/>
              <a:rect l="l" t="t" r="r" b="b"/>
              <a:pathLst>
                <a:path w="3507740" h="1814829">
                  <a:moveTo>
                    <a:pt x="9461" y="0"/>
                  </a:moveTo>
                  <a:lnTo>
                    <a:pt x="3497694" y="0"/>
                  </a:lnTo>
                  <a:lnTo>
                    <a:pt x="3502914" y="0"/>
                  </a:lnTo>
                  <a:lnTo>
                    <a:pt x="3507155" y="3822"/>
                  </a:lnTo>
                  <a:lnTo>
                    <a:pt x="3507155" y="8547"/>
                  </a:lnTo>
                  <a:lnTo>
                    <a:pt x="3507155" y="1805952"/>
                  </a:lnTo>
                  <a:lnTo>
                    <a:pt x="3507155" y="1810677"/>
                  </a:lnTo>
                  <a:lnTo>
                    <a:pt x="3502914" y="1814499"/>
                  </a:lnTo>
                  <a:lnTo>
                    <a:pt x="3497694" y="1814499"/>
                  </a:lnTo>
                  <a:lnTo>
                    <a:pt x="9461" y="1814499"/>
                  </a:lnTo>
                  <a:lnTo>
                    <a:pt x="4229" y="1814499"/>
                  </a:lnTo>
                  <a:lnTo>
                    <a:pt x="0" y="1810677"/>
                  </a:lnTo>
                  <a:lnTo>
                    <a:pt x="0" y="1805952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61" y="0"/>
                  </a:lnTo>
                  <a:close/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747985" y="4650880"/>
              <a:ext cx="252729" cy="1820545"/>
            </a:xfrm>
            <a:custGeom>
              <a:avLst/>
              <a:gdLst/>
              <a:ahLst/>
              <a:cxnLst/>
              <a:rect l="l" t="t" r="r" b="b"/>
              <a:pathLst>
                <a:path w="252729" h="1820545">
                  <a:moveTo>
                    <a:pt x="0" y="1820189"/>
                  </a:moveTo>
                  <a:lnTo>
                    <a:pt x="252310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 txBox="1"/>
          <p:nvPr/>
        </p:nvSpPr>
        <p:spPr>
          <a:xfrm>
            <a:off x="5412143" y="6491492"/>
            <a:ext cx="131445" cy="1238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spc="5" dirty="0">
                <a:solidFill>
                  <a:srgbClr val="505668"/>
                </a:solidFill>
                <a:latin typeface="Lucida Sans Unicode"/>
                <a:cs typeface="Lucida Sans Unicode"/>
              </a:rPr>
              <a:t>03</a:t>
            </a:r>
            <a:endParaRPr sz="650">
              <a:latin typeface="Lucida Sans Unicode"/>
              <a:cs typeface="Lucida Sans Unicode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2114207" y="6610337"/>
            <a:ext cx="3520440" cy="1833245"/>
            <a:chOff x="2114207" y="6610337"/>
            <a:chExt cx="3520440" cy="1833245"/>
          </a:xfrm>
        </p:grpSpPr>
        <p:pic>
          <p:nvPicPr>
            <p:cNvPr id="29" name="object 29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2445410" y="6942836"/>
              <a:ext cx="861720" cy="614032"/>
            </a:xfrm>
            <a:prstGeom prst="rect">
              <a:avLst/>
            </a:prstGeom>
          </p:spPr>
        </p:pic>
        <p:sp>
          <p:nvSpPr>
            <p:cNvPr id="30" name="object 30"/>
            <p:cNvSpPr/>
            <p:nvPr/>
          </p:nvSpPr>
          <p:spPr>
            <a:xfrm>
              <a:off x="4482871" y="6942810"/>
              <a:ext cx="646430" cy="614045"/>
            </a:xfrm>
            <a:custGeom>
              <a:avLst/>
              <a:gdLst/>
              <a:ahLst/>
              <a:cxnLst/>
              <a:rect l="l" t="t" r="r" b="b"/>
              <a:pathLst>
                <a:path w="646429" h="614045">
                  <a:moveTo>
                    <a:pt x="645883" y="49034"/>
                  </a:moveTo>
                  <a:lnTo>
                    <a:pt x="645274" y="46634"/>
                  </a:lnTo>
                  <a:lnTo>
                    <a:pt x="641540" y="44424"/>
                  </a:lnTo>
                  <a:lnTo>
                    <a:pt x="639127" y="45046"/>
                  </a:lnTo>
                  <a:lnTo>
                    <a:pt x="610844" y="92786"/>
                  </a:lnTo>
                  <a:lnTo>
                    <a:pt x="584200" y="136042"/>
                  </a:lnTo>
                  <a:lnTo>
                    <a:pt x="559092" y="173316"/>
                  </a:lnTo>
                  <a:lnTo>
                    <a:pt x="554215" y="179349"/>
                  </a:lnTo>
                  <a:lnTo>
                    <a:pt x="548932" y="170002"/>
                  </a:lnTo>
                  <a:lnTo>
                    <a:pt x="548932" y="185877"/>
                  </a:lnTo>
                  <a:lnTo>
                    <a:pt x="521220" y="214820"/>
                  </a:lnTo>
                  <a:lnTo>
                    <a:pt x="475881" y="230479"/>
                  </a:lnTo>
                  <a:lnTo>
                    <a:pt x="464083" y="208559"/>
                  </a:lnTo>
                  <a:lnTo>
                    <a:pt x="431838" y="177520"/>
                  </a:lnTo>
                  <a:lnTo>
                    <a:pt x="392036" y="157683"/>
                  </a:lnTo>
                  <a:lnTo>
                    <a:pt x="390956" y="157162"/>
                  </a:lnTo>
                  <a:lnTo>
                    <a:pt x="365277" y="153162"/>
                  </a:lnTo>
                  <a:lnTo>
                    <a:pt x="375310" y="138264"/>
                  </a:lnTo>
                  <a:lnTo>
                    <a:pt x="396506" y="97980"/>
                  </a:lnTo>
                  <a:lnTo>
                    <a:pt x="406120" y="76873"/>
                  </a:lnTo>
                  <a:lnTo>
                    <a:pt x="435140" y="85534"/>
                  </a:lnTo>
                  <a:lnTo>
                    <a:pt x="474992" y="106337"/>
                  </a:lnTo>
                  <a:lnTo>
                    <a:pt x="509714" y="133870"/>
                  </a:lnTo>
                  <a:lnTo>
                    <a:pt x="538391" y="167233"/>
                  </a:lnTo>
                  <a:lnTo>
                    <a:pt x="548932" y="185877"/>
                  </a:lnTo>
                  <a:lnTo>
                    <a:pt x="548932" y="170002"/>
                  </a:lnTo>
                  <a:lnTo>
                    <a:pt x="515264" y="128320"/>
                  </a:lnTo>
                  <a:lnTo>
                    <a:pt x="479374" y="99822"/>
                  </a:lnTo>
                  <a:lnTo>
                    <a:pt x="438200" y="78308"/>
                  </a:lnTo>
                  <a:lnTo>
                    <a:pt x="409384" y="69684"/>
                  </a:lnTo>
                  <a:lnTo>
                    <a:pt x="417004" y="52971"/>
                  </a:lnTo>
                  <a:lnTo>
                    <a:pt x="437819" y="3975"/>
                  </a:lnTo>
                  <a:lnTo>
                    <a:pt x="436867" y="1676"/>
                  </a:lnTo>
                  <a:lnTo>
                    <a:pt x="432879" y="0"/>
                  </a:lnTo>
                  <a:lnTo>
                    <a:pt x="430580" y="939"/>
                  </a:lnTo>
                  <a:lnTo>
                    <a:pt x="409930" y="49530"/>
                  </a:lnTo>
                  <a:lnTo>
                    <a:pt x="401789" y="67411"/>
                  </a:lnTo>
                  <a:lnTo>
                    <a:pt x="398526" y="66433"/>
                  </a:lnTo>
                  <a:lnTo>
                    <a:pt x="398526" y="74599"/>
                  </a:lnTo>
                  <a:lnTo>
                    <a:pt x="389648" y="94132"/>
                  </a:lnTo>
                  <a:lnTo>
                    <a:pt x="368757" y="133934"/>
                  </a:lnTo>
                  <a:lnTo>
                    <a:pt x="356717" y="151828"/>
                  </a:lnTo>
                  <a:lnTo>
                    <a:pt x="351942" y="151091"/>
                  </a:lnTo>
                  <a:lnTo>
                    <a:pt x="351942" y="158927"/>
                  </a:lnTo>
                  <a:lnTo>
                    <a:pt x="347103" y="166141"/>
                  </a:lnTo>
                  <a:lnTo>
                    <a:pt x="326034" y="187553"/>
                  </a:lnTo>
                  <a:lnTo>
                    <a:pt x="304012" y="200787"/>
                  </a:lnTo>
                  <a:lnTo>
                    <a:pt x="296430" y="185407"/>
                  </a:lnTo>
                  <a:lnTo>
                    <a:pt x="296430" y="203187"/>
                  </a:lnTo>
                  <a:lnTo>
                    <a:pt x="276466" y="208407"/>
                  </a:lnTo>
                  <a:lnTo>
                    <a:pt x="246037" y="208661"/>
                  </a:lnTo>
                  <a:lnTo>
                    <a:pt x="236461" y="207124"/>
                  </a:lnTo>
                  <a:lnTo>
                    <a:pt x="260705" y="183857"/>
                  </a:lnTo>
                  <a:lnTo>
                    <a:pt x="281749" y="173393"/>
                  </a:lnTo>
                  <a:lnTo>
                    <a:pt x="296430" y="203187"/>
                  </a:lnTo>
                  <a:lnTo>
                    <a:pt x="296430" y="185407"/>
                  </a:lnTo>
                  <a:lnTo>
                    <a:pt x="288785" y="169887"/>
                  </a:lnTo>
                  <a:lnTo>
                    <a:pt x="299415" y="164604"/>
                  </a:lnTo>
                  <a:lnTo>
                    <a:pt x="343954" y="157683"/>
                  </a:lnTo>
                  <a:lnTo>
                    <a:pt x="351942" y="158927"/>
                  </a:lnTo>
                  <a:lnTo>
                    <a:pt x="351942" y="151091"/>
                  </a:lnTo>
                  <a:lnTo>
                    <a:pt x="343954" y="149834"/>
                  </a:lnTo>
                  <a:lnTo>
                    <a:pt x="296938" y="157162"/>
                  </a:lnTo>
                  <a:lnTo>
                    <a:pt x="285356" y="162928"/>
                  </a:lnTo>
                  <a:lnTo>
                    <a:pt x="278320" y="148666"/>
                  </a:lnTo>
                  <a:lnTo>
                    <a:pt x="278320" y="166433"/>
                  </a:lnTo>
                  <a:lnTo>
                    <a:pt x="256057" y="177520"/>
                  </a:lnTo>
                  <a:lnTo>
                    <a:pt x="226898" y="205587"/>
                  </a:lnTo>
                  <a:lnTo>
                    <a:pt x="221564" y="204736"/>
                  </a:lnTo>
                  <a:lnTo>
                    <a:pt x="221564" y="212725"/>
                  </a:lnTo>
                  <a:lnTo>
                    <a:pt x="202641" y="247878"/>
                  </a:lnTo>
                  <a:lnTo>
                    <a:pt x="195707" y="289166"/>
                  </a:lnTo>
                  <a:lnTo>
                    <a:pt x="109753" y="289166"/>
                  </a:lnTo>
                  <a:lnTo>
                    <a:pt x="114109" y="247764"/>
                  </a:lnTo>
                  <a:lnTo>
                    <a:pt x="127800" y="205498"/>
                  </a:lnTo>
                  <a:lnTo>
                    <a:pt x="137083" y="189103"/>
                  </a:lnTo>
                  <a:lnTo>
                    <a:pt x="138772" y="189687"/>
                  </a:lnTo>
                  <a:lnTo>
                    <a:pt x="176110" y="201752"/>
                  </a:lnTo>
                  <a:lnTo>
                    <a:pt x="211975" y="211175"/>
                  </a:lnTo>
                  <a:lnTo>
                    <a:pt x="221564" y="212725"/>
                  </a:lnTo>
                  <a:lnTo>
                    <a:pt x="221564" y="204736"/>
                  </a:lnTo>
                  <a:lnTo>
                    <a:pt x="213347" y="203403"/>
                  </a:lnTo>
                  <a:lnTo>
                    <a:pt x="177990" y="194081"/>
                  </a:lnTo>
                  <a:lnTo>
                    <a:pt x="141058" y="182130"/>
                  </a:lnTo>
                  <a:lnTo>
                    <a:pt x="149453" y="167233"/>
                  </a:lnTo>
                  <a:lnTo>
                    <a:pt x="178130" y="133870"/>
                  </a:lnTo>
                  <a:lnTo>
                    <a:pt x="212852" y="106337"/>
                  </a:lnTo>
                  <a:lnTo>
                    <a:pt x="241350" y="91465"/>
                  </a:lnTo>
                  <a:lnTo>
                    <a:pt x="278320" y="166433"/>
                  </a:lnTo>
                  <a:lnTo>
                    <a:pt x="278320" y="148666"/>
                  </a:lnTo>
                  <a:lnTo>
                    <a:pt x="248323" y="87820"/>
                  </a:lnTo>
                  <a:lnTo>
                    <a:pt x="252704" y="85534"/>
                  </a:lnTo>
                  <a:lnTo>
                    <a:pt x="296710" y="72390"/>
                  </a:lnTo>
                  <a:lnTo>
                    <a:pt x="343928" y="67792"/>
                  </a:lnTo>
                  <a:lnTo>
                    <a:pt x="391134" y="72390"/>
                  </a:lnTo>
                  <a:lnTo>
                    <a:pt x="398526" y="74599"/>
                  </a:lnTo>
                  <a:lnTo>
                    <a:pt x="398526" y="66433"/>
                  </a:lnTo>
                  <a:lnTo>
                    <a:pt x="392722" y="64693"/>
                  </a:lnTo>
                  <a:lnTo>
                    <a:pt x="343928" y="59944"/>
                  </a:lnTo>
                  <a:lnTo>
                    <a:pt x="295122" y="64693"/>
                  </a:lnTo>
                  <a:lnTo>
                    <a:pt x="249643" y="78308"/>
                  </a:lnTo>
                  <a:lnTo>
                    <a:pt x="244868" y="80810"/>
                  </a:lnTo>
                  <a:lnTo>
                    <a:pt x="213791" y="17767"/>
                  </a:lnTo>
                  <a:lnTo>
                    <a:pt x="211455" y="16967"/>
                  </a:lnTo>
                  <a:lnTo>
                    <a:pt x="207556" y="18884"/>
                  </a:lnTo>
                  <a:lnTo>
                    <a:pt x="206756" y="21247"/>
                  </a:lnTo>
                  <a:lnTo>
                    <a:pt x="237896" y="84442"/>
                  </a:lnTo>
                  <a:lnTo>
                    <a:pt x="208470" y="99822"/>
                  </a:lnTo>
                  <a:lnTo>
                    <a:pt x="172567" y="128320"/>
                  </a:lnTo>
                  <a:lnTo>
                    <a:pt x="142938" y="162839"/>
                  </a:lnTo>
                  <a:lnTo>
                    <a:pt x="133527" y="179489"/>
                  </a:lnTo>
                  <a:lnTo>
                    <a:pt x="103657" y="168973"/>
                  </a:lnTo>
                  <a:lnTo>
                    <a:pt x="101561" y="168262"/>
                  </a:lnTo>
                  <a:lnTo>
                    <a:pt x="99326" y="169329"/>
                  </a:lnTo>
                  <a:lnTo>
                    <a:pt x="98628" y="171373"/>
                  </a:lnTo>
                  <a:lnTo>
                    <a:pt x="97891" y="173431"/>
                  </a:lnTo>
                  <a:lnTo>
                    <a:pt x="98971" y="175679"/>
                  </a:lnTo>
                  <a:lnTo>
                    <a:pt x="129590" y="186461"/>
                  </a:lnTo>
                  <a:lnTo>
                    <a:pt x="120561" y="202450"/>
                  </a:lnTo>
                  <a:lnTo>
                    <a:pt x="106413" y="246189"/>
                  </a:lnTo>
                  <a:lnTo>
                    <a:pt x="101739" y="290677"/>
                  </a:lnTo>
                  <a:lnTo>
                    <a:pt x="101485" y="290931"/>
                  </a:lnTo>
                  <a:lnTo>
                    <a:pt x="101485" y="293116"/>
                  </a:lnTo>
                  <a:lnTo>
                    <a:pt x="101485" y="295262"/>
                  </a:lnTo>
                  <a:lnTo>
                    <a:pt x="101727" y="295516"/>
                  </a:lnTo>
                  <a:lnTo>
                    <a:pt x="106413" y="340055"/>
                  </a:lnTo>
                  <a:lnTo>
                    <a:pt x="120561" y="383794"/>
                  </a:lnTo>
                  <a:lnTo>
                    <a:pt x="134289" y="408089"/>
                  </a:lnTo>
                  <a:lnTo>
                    <a:pt x="114528" y="419506"/>
                  </a:lnTo>
                  <a:lnTo>
                    <a:pt x="78524" y="444842"/>
                  </a:lnTo>
                  <a:lnTo>
                    <a:pt x="40347" y="474395"/>
                  </a:lnTo>
                  <a:lnTo>
                    <a:pt x="533" y="506526"/>
                  </a:lnTo>
                  <a:lnTo>
                    <a:pt x="0" y="510933"/>
                  </a:lnTo>
                  <a:lnTo>
                    <a:pt x="1739" y="512711"/>
                  </a:lnTo>
                  <a:lnTo>
                    <a:pt x="3911" y="512724"/>
                  </a:lnTo>
                  <a:lnTo>
                    <a:pt x="4800" y="512737"/>
                  </a:lnTo>
                  <a:lnTo>
                    <a:pt x="5676" y="512457"/>
                  </a:lnTo>
                  <a:lnTo>
                    <a:pt x="45021" y="480720"/>
                  </a:lnTo>
                  <a:lnTo>
                    <a:pt x="82880" y="451383"/>
                  </a:lnTo>
                  <a:lnTo>
                    <a:pt x="118491" y="426288"/>
                  </a:lnTo>
                  <a:lnTo>
                    <a:pt x="138150" y="414909"/>
                  </a:lnTo>
                  <a:lnTo>
                    <a:pt x="142951" y="423392"/>
                  </a:lnTo>
                  <a:lnTo>
                    <a:pt x="172580" y="457911"/>
                  </a:lnTo>
                  <a:lnTo>
                    <a:pt x="208470" y="486410"/>
                  </a:lnTo>
                  <a:lnTo>
                    <a:pt x="249643" y="507923"/>
                  </a:lnTo>
                  <a:lnTo>
                    <a:pt x="251345" y="508444"/>
                  </a:lnTo>
                  <a:lnTo>
                    <a:pt x="252653" y="509739"/>
                  </a:lnTo>
                  <a:lnTo>
                    <a:pt x="254825" y="509739"/>
                  </a:lnTo>
                  <a:lnTo>
                    <a:pt x="255701" y="509739"/>
                  </a:lnTo>
                  <a:lnTo>
                    <a:pt x="295122" y="521538"/>
                  </a:lnTo>
                  <a:lnTo>
                    <a:pt x="343928" y="526275"/>
                  </a:lnTo>
                  <a:lnTo>
                    <a:pt x="381152" y="522668"/>
                  </a:lnTo>
                  <a:lnTo>
                    <a:pt x="393738" y="544779"/>
                  </a:lnTo>
                  <a:lnTo>
                    <a:pt x="417461" y="579183"/>
                  </a:lnTo>
                  <a:lnTo>
                    <a:pt x="443484" y="614032"/>
                  </a:lnTo>
                  <a:lnTo>
                    <a:pt x="445274" y="612686"/>
                  </a:lnTo>
                  <a:lnTo>
                    <a:pt x="446646" y="611670"/>
                  </a:lnTo>
                  <a:lnTo>
                    <a:pt x="449783" y="609295"/>
                  </a:lnTo>
                  <a:lnTo>
                    <a:pt x="424154" y="574979"/>
                  </a:lnTo>
                  <a:lnTo>
                    <a:pt x="400812" y="541210"/>
                  </a:lnTo>
                  <a:lnTo>
                    <a:pt x="389712" y="521830"/>
                  </a:lnTo>
                  <a:lnTo>
                    <a:pt x="392722" y="521538"/>
                  </a:lnTo>
                  <a:lnTo>
                    <a:pt x="403047" y="518439"/>
                  </a:lnTo>
                  <a:lnTo>
                    <a:pt x="479374" y="486410"/>
                  </a:lnTo>
                  <a:lnTo>
                    <a:pt x="515264" y="457911"/>
                  </a:lnTo>
                  <a:lnTo>
                    <a:pt x="544893" y="423392"/>
                  </a:lnTo>
                  <a:lnTo>
                    <a:pt x="561708" y="393623"/>
                  </a:lnTo>
                  <a:lnTo>
                    <a:pt x="563206" y="392760"/>
                  </a:lnTo>
                  <a:lnTo>
                    <a:pt x="564794" y="389432"/>
                  </a:lnTo>
                  <a:lnTo>
                    <a:pt x="564515" y="388658"/>
                  </a:lnTo>
                  <a:lnTo>
                    <a:pt x="567270" y="383794"/>
                  </a:lnTo>
                  <a:lnTo>
                    <a:pt x="581418" y="340055"/>
                  </a:lnTo>
                  <a:lnTo>
                    <a:pt x="586359" y="293116"/>
                  </a:lnTo>
                  <a:lnTo>
                    <a:pt x="581418" y="246189"/>
                  </a:lnTo>
                  <a:lnTo>
                    <a:pt x="578510" y="237210"/>
                  </a:lnTo>
                  <a:lnTo>
                    <a:pt x="578510" y="293116"/>
                  </a:lnTo>
                  <a:lnTo>
                    <a:pt x="573735" y="338480"/>
                  </a:lnTo>
                  <a:lnTo>
                    <a:pt x="560044" y="380746"/>
                  </a:lnTo>
                  <a:lnTo>
                    <a:pt x="558063" y="384238"/>
                  </a:lnTo>
                  <a:lnTo>
                    <a:pt x="554189" y="382371"/>
                  </a:lnTo>
                  <a:lnTo>
                    <a:pt x="554189" y="391096"/>
                  </a:lnTo>
                  <a:lnTo>
                    <a:pt x="509714" y="452374"/>
                  </a:lnTo>
                  <a:lnTo>
                    <a:pt x="474992" y="479907"/>
                  </a:lnTo>
                  <a:lnTo>
                    <a:pt x="435140" y="500710"/>
                  </a:lnTo>
                  <a:lnTo>
                    <a:pt x="391134" y="513854"/>
                  </a:lnTo>
                  <a:lnTo>
                    <a:pt x="385457" y="514413"/>
                  </a:lnTo>
                  <a:lnTo>
                    <a:pt x="382447" y="509143"/>
                  </a:lnTo>
                  <a:lnTo>
                    <a:pt x="376923" y="494030"/>
                  </a:lnTo>
                  <a:lnTo>
                    <a:pt x="376923" y="515239"/>
                  </a:lnTo>
                  <a:lnTo>
                    <a:pt x="343928" y="518439"/>
                  </a:lnTo>
                  <a:lnTo>
                    <a:pt x="296710" y="513854"/>
                  </a:lnTo>
                  <a:lnTo>
                    <a:pt x="260146" y="502945"/>
                  </a:lnTo>
                  <a:lnTo>
                    <a:pt x="290093" y="425653"/>
                  </a:lnTo>
                  <a:lnTo>
                    <a:pt x="296938" y="429056"/>
                  </a:lnTo>
                  <a:lnTo>
                    <a:pt x="343954" y="436372"/>
                  </a:lnTo>
                  <a:lnTo>
                    <a:pt x="366318" y="432892"/>
                  </a:lnTo>
                  <a:lnTo>
                    <a:pt x="363410" y="445960"/>
                  </a:lnTo>
                  <a:lnTo>
                    <a:pt x="362038" y="463080"/>
                  </a:lnTo>
                  <a:lnTo>
                    <a:pt x="364070" y="481558"/>
                  </a:lnTo>
                  <a:lnTo>
                    <a:pt x="364566" y="482955"/>
                  </a:lnTo>
                  <a:lnTo>
                    <a:pt x="364591" y="485622"/>
                  </a:lnTo>
                  <a:lnTo>
                    <a:pt x="366064" y="487095"/>
                  </a:lnTo>
                  <a:lnTo>
                    <a:pt x="375031" y="511898"/>
                  </a:lnTo>
                  <a:lnTo>
                    <a:pt x="376923" y="515239"/>
                  </a:lnTo>
                  <a:lnTo>
                    <a:pt x="376923" y="494030"/>
                  </a:lnTo>
                  <a:lnTo>
                    <a:pt x="374154" y="486448"/>
                  </a:lnTo>
                  <a:lnTo>
                    <a:pt x="388543" y="484098"/>
                  </a:lnTo>
                  <a:lnTo>
                    <a:pt x="428320" y="472998"/>
                  </a:lnTo>
                  <a:lnTo>
                    <a:pt x="470827" y="447078"/>
                  </a:lnTo>
                  <a:lnTo>
                    <a:pt x="507568" y="407568"/>
                  </a:lnTo>
                  <a:lnTo>
                    <a:pt x="524852" y="376897"/>
                  </a:lnTo>
                  <a:lnTo>
                    <a:pt x="554189" y="391096"/>
                  </a:lnTo>
                  <a:lnTo>
                    <a:pt x="554189" y="382371"/>
                  </a:lnTo>
                  <a:lnTo>
                    <a:pt x="527913" y="369646"/>
                  </a:lnTo>
                  <a:lnTo>
                    <a:pt x="531926" y="360133"/>
                  </a:lnTo>
                  <a:lnTo>
                    <a:pt x="539026" y="334899"/>
                  </a:lnTo>
                  <a:lnTo>
                    <a:pt x="542963" y="308991"/>
                  </a:lnTo>
                  <a:lnTo>
                    <a:pt x="543661" y="282689"/>
                  </a:lnTo>
                  <a:lnTo>
                    <a:pt x="541515" y="265874"/>
                  </a:lnTo>
                  <a:lnTo>
                    <a:pt x="537375" y="249491"/>
                  </a:lnTo>
                  <a:lnTo>
                    <a:pt x="535813" y="245452"/>
                  </a:lnTo>
                  <a:lnTo>
                    <a:pt x="535813" y="283121"/>
                  </a:lnTo>
                  <a:lnTo>
                    <a:pt x="535127" y="308394"/>
                  </a:lnTo>
                  <a:lnTo>
                    <a:pt x="531342" y="333273"/>
                  </a:lnTo>
                  <a:lnTo>
                    <a:pt x="524510" y="357517"/>
                  </a:lnTo>
                  <a:lnTo>
                    <a:pt x="520839" y="366229"/>
                  </a:lnTo>
                  <a:lnTo>
                    <a:pt x="517779" y="364756"/>
                  </a:lnTo>
                  <a:lnTo>
                    <a:pt x="517779" y="373481"/>
                  </a:lnTo>
                  <a:lnTo>
                    <a:pt x="484784" y="423202"/>
                  </a:lnTo>
                  <a:lnTo>
                    <a:pt x="444677" y="456107"/>
                  </a:lnTo>
                  <a:lnTo>
                    <a:pt x="406273" y="472135"/>
                  </a:lnTo>
                  <a:lnTo>
                    <a:pt x="371665" y="478929"/>
                  </a:lnTo>
                  <a:lnTo>
                    <a:pt x="369912" y="462915"/>
                  </a:lnTo>
                  <a:lnTo>
                    <a:pt x="371195" y="447065"/>
                  </a:lnTo>
                  <a:lnTo>
                    <a:pt x="374561" y="432054"/>
                  </a:lnTo>
                  <a:lnTo>
                    <a:pt x="374700" y="431596"/>
                  </a:lnTo>
                  <a:lnTo>
                    <a:pt x="390956" y="429056"/>
                  </a:lnTo>
                  <a:lnTo>
                    <a:pt x="392023" y="428523"/>
                  </a:lnTo>
                  <a:lnTo>
                    <a:pt x="431825" y="408698"/>
                  </a:lnTo>
                  <a:lnTo>
                    <a:pt x="464083" y="377672"/>
                  </a:lnTo>
                  <a:lnTo>
                    <a:pt x="476973" y="353733"/>
                  </a:lnTo>
                  <a:lnTo>
                    <a:pt x="517779" y="373481"/>
                  </a:lnTo>
                  <a:lnTo>
                    <a:pt x="517779" y="364756"/>
                  </a:lnTo>
                  <a:lnTo>
                    <a:pt x="480695" y="346811"/>
                  </a:lnTo>
                  <a:lnTo>
                    <a:pt x="485254" y="338353"/>
                  </a:lnTo>
                  <a:lnTo>
                    <a:pt x="492861" y="293116"/>
                  </a:lnTo>
                  <a:lnTo>
                    <a:pt x="485254" y="247878"/>
                  </a:lnTo>
                  <a:lnTo>
                    <a:pt x="485000" y="247408"/>
                  </a:lnTo>
                  <a:lnTo>
                    <a:pt x="485000" y="293116"/>
                  </a:lnTo>
                  <a:lnTo>
                    <a:pt x="477786" y="335876"/>
                  </a:lnTo>
                  <a:lnTo>
                    <a:pt x="457733" y="373037"/>
                  </a:lnTo>
                  <a:lnTo>
                    <a:pt x="427189" y="402374"/>
                  </a:lnTo>
                  <a:lnTo>
                    <a:pt x="388480" y="421614"/>
                  </a:lnTo>
                  <a:lnTo>
                    <a:pt x="377253" y="423367"/>
                  </a:lnTo>
                  <a:lnTo>
                    <a:pt x="381330" y="410260"/>
                  </a:lnTo>
                  <a:lnTo>
                    <a:pt x="383387" y="402818"/>
                  </a:lnTo>
                  <a:lnTo>
                    <a:pt x="385102" y="395287"/>
                  </a:lnTo>
                  <a:lnTo>
                    <a:pt x="386473" y="387667"/>
                  </a:lnTo>
                  <a:lnTo>
                    <a:pt x="386359" y="365861"/>
                  </a:lnTo>
                  <a:lnTo>
                    <a:pt x="381711" y="344157"/>
                  </a:lnTo>
                  <a:lnTo>
                    <a:pt x="374065" y="322643"/>
                  </a:lnTo>
                  <a:lnTo>
                    <a:pt x="364159" y="299427"/>
                  </a:lnTo>
                  <a:lnTo>
                    <a:pt x="361835" y="298513"/>
                  </a:lnTo>
                  <a:lnTo>
                    <a:pt x="357873" y="300253"/>
                  </a:lnTo>
                  <a:lnTo>
                    <a:pt x="356971" y="302577"/>
                  </a:lnTo>
                  <a:lnTo>
                    <a:pt x="366547" y="325043"/>
                  </a:lnTo>
                  <a:lnTo>
                    <a:pt x="373938" y="345694"/>
                  </a:lnTo>
                  <a:lnTo>
                    <a:pt x="378460" y="366306"/>
                  </a:lnTo>
                  <a:lnTo>
                    <a:pt x="378650" y="386715"/>
                  </a:lnTo>
                  <a:lnTo>
                    <a:pt x="377317" y="393966"/>
                  </a:lnTo>
                  <a:lnTo>
                    <a:pt x="375678" y="401142"/>
                  </a:lnTo>
                  <a:lnTo>
                    <a:pt x="373710" y="408241"/>
                  </a:lnTo>
                  <a:lnTo>
                    <a:pt x="368604" y="424700"/>
                  </a:lnTo>
                  <a:lnTo>
                    <a:pt x="343954" y="428523"/>
                  </a:lnTo>
                  <a:lnTo>
                    <a:pt x="299415" y="421614"/>
                  </a:lnTo>
                  <a:lnTo>
                    <a:pt x="283032" y="413473"/>
                  </a:lnTo>
                  <a:lnTo>
                    <a:pt x="283032" y="422148"/>
                  </a:lnTo>
                  <a:lnTo>
                    <a:pt x="252603" y="500672"/>
                  </a:lnTo>
                  <a:lnTo>
                    <a:pt x="212852" y="479907"/>
                  </a:lnTo>
                  <a:lnTo>
                    <a:pt x="178130" y="452374"/>
                  </a:lnTo>
                  <a:lnTo>
                    <a:pt x="149453" y="419011"/>
                  </a:lnTo>
                  <a:lnTo>
                    <a:pt x="144907" y="410997"/>
                  </a:lnTo>
                  <a:lnTo>
                    <a:pt x="150380" y="407822"/>
                  </a:lnTo>
                  <a:lnTo>
                    <a:pt x="164096" y="401980"/>
                  </a:lnTo>
                  <a:lnTo>
                    <a:pt x="178193" y="397141"/>
                  </a:lnTo>
                  <a:lnTo>
                    <a:pt x="192595" y="393331"/>
                  </a:lnTo>
                  <a:lnTo>
                    <a:pt x="216992" y="388835"/>
                  </a:lnTo>
                  <a:lnTo>
                    <a:pt x="226580" y="386537"/>
                  </a:lnTo>
                  <a:lnTo>
                    <a:pt x="231482" y="385064"/>
                  </a:lnTo>
                  <a:lnTo>
                    <a:pt x="256057" y="408698"/>
                  </a:lnTo>
                  <a:lnTo>
                    <a:pt x="283032" y="422148"/>
                  </a:lnTo>
                  <a:lnTo>
                    <a:pt x="283032" y="413473"/>
                  </a:lnTo>
                  <a:lnTo>
                    <a:pt x="260692" y="402361"/>
                  </a:lnTo>
                  <a:lnTo>
                    <a:pt x="239801" y="382308"/>
                  </a:lnTo>
                  <a:lnTo>
                    <a:pt x="289064" y="351155"/>
                  </a:lnTo>
                  <a:lnTo>
                    <a:pt x="334352" y="308737"/>
                  </a:lnTo>
                  <a:lnTo>
                    <a:pt x="334378" y="306374"/>
                  </a:lnTo>
                  <a:lnTo>
                    <a:pt x="331495" y="303250"/>
                  </a:lnTo>
                  <a:lnTo>
                    <a:pt x="329018" y="303149"/>
                  </a:lnTo>
                  <a:lnTo>
                    <a:pt x="305981" y="325348"/>
                  </a:lnTo>
                  <a:lnTo>
                    <a:pt x="284454" y="344779"/>
                  </a:lnTo>
                  <a:lnTo>
                    <a:pt x="263093" y="361238"/>
                  </a:lnTo>
                  <a:lnTo>
                    <a:pt x="242189" y="373087"/>
                  </a:lnTo>
                  <a:lnTo>
                    <a:pt x="233489" y="376250"/>
                  </a:lnTo>
                  <a:lnTo>
                    <a:pt x="230149" y="373037"/>
                  </a:lnTo>
                  <a:lnTo>
                    <a:pt x="224980" y="363461"/>
                  </a:lnTo>
                  <a:lnTo>
                    <a:pt x="224980" y="378815"/>
                  </a:lnTo>
                  <a:lnTo>
                    <a:pt x="224282" y="379018"/>
                  </a:lnTo>
                  <a:lnTo>
                    <a:pt x="215099" y="381203"/>
                  </a:lnTo>
                  <a:lnTo>
                    <a:pt x="190639" y="385749"/>
                  </a:lnTo>
                  <a:lnTo>
                    <a:pt x="175742" y="389699"/>
                  </a:lnTo>
                  <a:lnTo>
                    <a:pt x="161150" y="394716"/>
                  </a:lnTo>
                  <a:lnTo>
                    <a:pt x="146964" y="400761"/>
                  </a:lnTo>
                  <a:lnTo>
                    <a:pt x="141046" y="404177"/>
                  </a:lnTo>
                  <a:lnTo>
                    <a:pt x="127800" y="380746"/>
                  </a:lnTo>
                  <a:lnTo>
                    <a:pt x="114109" y="338480"/>
                  </a:lnTo>
                  <a:lnTo>
                    <a:pt x="109753" y="297014"/>
                  </a:lnTo>
                  <a:lnTo>
                    <a:pt x="195694" y="297014"/>
                  </a:lnTo>
                  <a:lnTo>
                    <a:pt x="202641" y="338353"/>
                  </a:lnTo>
                  <a:lnTo>
                    <a:pt x="223812" y="377672"/>
                  </a:lnTo>
                  <a:lnTo>
                    <a:pt x="224980" y="378815"/>
                  </a:lnTo>
                  <a:lnTo>
                    <a:pt x="224980" y="363461"/>
                  </a:lnTo>
                  <a:lnTo>
                    <a:pt x="210108" y="335864"/>
                  </a:lnTo>
                  <a:lnTo>
                    <a:pt x="202907" y="293116"/>
                  </a:lnTo>
                  <a:lnTo>
                    <a:pt x="210108" y="250367"/>
                  </a:lnTo>
                  <a:lnTo>
                    <a:pt x="229704" y="214020"/>
                  </a:lnTo>
                  <a:lnTo>
                    <a:pt x="245325" y="216522"/>
                  </a:lnTo>
                  <a:lnTo>
                    <a:pt x="250520" y="216979"/>
                  </a:lnTo>
                  <a:lnTo>
                    <a:pt x="255511" y="217220"/>
                  </a:lnTo>
                  <a:lnTo>
                    <a:pt x="260375" y="217220"/>
                  </a:lnTo>
                  <a:lnTo>
                    <a:pt x="287528" y="214452"/>
                  </a:lnTo>
                  <a:lnTo>
                    <a:pt x="299859" y="210134"/>
                  </a:lnTo>
                  <a:lnTo>
                    <a:pt x="333387" y="278142"/>
                  </a:lnTo>
                  <a:lnTo>
                    <a:pt x="334759" y="278993"/>
                  </a:lnTo>
                  <a:lnTo>
                    <a:pt x="336257" y="279006"/>
                  </a:lnTo>
                  <a:lnTo>
                    <a:pt x="337477" y="278879"/>
                  </a:lnTo>
                  <a:lnTo>
                    <a:pt x="339966" y="277634"/>
                  </a:lnTo>
                  <a:lnTo>
                    <a:pt x="340753" y="275272"/>
                  </a:lnTo>
                  <a:lnTo>
                    <a:pt x="307340" y="207518"/>
                  </a:lnTo>
                  <a:lnTo>
                    <a:pt x="311708" y="205994"/>
                  </a:lnTo>
                  <a:lnTo>
                    <a:pt x="333425" y="191604"/>
                  </a:lnTo>
                  <a:lnTo>
                    <a:pt x="353225" y="171056"/>
                  </a:lnTo>
                  <a:lnTo>
                    <a:pt x="360489" y="160261"/>
                  </a:lnTo>
                  <a:lnTo>
                    <a:pt x="388467" y="164604"/>
                  </a:lnTo>
                  <a:lnTo>
                    <a:pt x="427189" y="183857"/>
                  </a:lnTo>
                  <a:lnTo>
                    <a:pt x="457733" y="213194"/>
                  </a:lnTo>
                  <a:lnTo>
                    <a:pt x="467842" y="231940"/>
                  </a:lnTo>
                  <a:lnTo>
                    <a:pt x="467410" y="232016"/>
                  </a:lnTo>
                  <a:lnTo>
                    <a:pt x="461289" y="233413"/>
                  </a:lnTo>
                  <a:lnTo>
                    <a:pt x="437349" y="240195"/>
                  </a:lnTo>
                  <a:lnTo>
                    <a:pt x="410692" y="249732"/>
                  </a:lnTo>
                  <a:lnTo>
                    <a:pt x="382358" y="261048"/>
                  </a:lnTo>
                  <a:lnTo>
                    <a:pt x="353428" y="273151"/>
                  </a:lnTo>
                  <a:lnTo>
                    <a:pt x="356577" y="280352"/>
                  </a:lnTo>
                  <a:lnTo>
                    <a:pt x="385229" y="268363"/>
                  </a:lnTo>
                  <a:lnTo>
                    <a:pt x="413258" y="257162"/>
                  </a:lnTo>
                  <a:lnTo>
                    <a:pt x="439559" y="247738"/>
                  </a:lnTo>
                  <a:lnTo>
                    <a:pt x="463029" y="241071"/>
                  </a:lnTo>
                  <a:lnTo>
                    <a:pt x="468934" y="239725"/>
                  </a:lnTo>
                  <a:lnTo>
                    <a:pt x="471754" y="239217"/>
                  </a:lnTo>
                  <a:lnTo>
                    <a:pt x="477786" y="250367"/>
                  </a:lnTo>
                  <a:lnTo>
                    <a:pt x="485000" y="293116"/>
                  </a:lnTo>
                  <a:lnTo>
                    <a:pt x="485000" y="247408"/>
                  </a:lnTo>
                  <a:lnTo>
                    <a:pt x="479793" y="237744"/>
                  </a:lnTo>
                  <a:lnTo>
                    <a:pt x="495096" y="234937"/>
                  </a:lnTo>
                  <a:lnTo>
                    <a:pt x="510095" y="230124"/>
                  </a:lnTo>
                  <a:lnTo>
                    <a:pt x="533438" y="264680"/>
                  </a:lnTo>
                  <a:lnTo>
                    <a:pt x="535813" y="283121"/>
                  </a:lnTo>
                  <a:lnTo>
                    <a:pt x="535813" y="245452"/>
                  </a:lnTo>
                  <a:lnTo>
                    <a:pt x="531279" y="233718"/>
                  </a:lnTo>
                  <a:lnTo>
                    <a:pt x="524903" y="221742"/>
                  </a:lnTo>
                  <a:lnTo>
                    <a:pt x="525538" y="221373"/>
                  </a:lnTo>
                  <a:lnTo>
                    <a:pt x="542201" y="206603"/>
                  </a:lnTo>
                  <a:lnTo>
                    <a:pt x="553072" y="193192"/>
                  </a:lnTo>
                  <a:lnTo>
                    <a:pt x="560044" y="205498"/>
                  </a:lnTo>
                  <a:lnTo>
                    <a:pt x="573735" y="247764"/>
                  </a:lnTo>
                  <a:lnTo>
                    <a:pt x="578510" y="293116"/>
                  </a:lnTo>
                  <a:lnTo>
                    <a:pt x="578510" y="237210"/>
                  </a:lnTo>
                  <a:lnTo>
                    <a:pt x="567270" y="202450"/>
                  </a:lnTo>
                  <a:lnTo>
                    <a:pt x="558355" y="186677"/>
                  </a:lnTo>
                  <a:lnTo>
                    <a:pt x="565175" y="178269"/>
                  </a:lnTo>
                  <a:lnTo>
                    <a:pt x="590575" y="140627"/>
                  </a:lnTo>
                  <a:lnTo>
                    <a:pt x="617435" y="97053"/>
                  </a:lnTo>
                  <a:lnTo>
                    <a:pt x="645883" y="4903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1" name="object 31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745329" y="7124966"/>
              <a:ext cx="162338" cy="192430"/>
            </a:xfrm>
            <a:prstGeom prst="rect">
              <a:avLst/>
            </a:prstGeom>
          </p:spPr>
        </p:pic>
        <p:sp>
          <p:nvSpPr>
            <p:cNvPr id="32" name="object 32"/>
            <p:cNvSpPr/>
            <p:nvPr/>
          </p:nvSpPr>
          <p:spPr>
            <a:xfrm>
              <a:off x="2120557" y="6619532"/>
              <a:ext cx="3507740" cy="1814830"/>
            </a:xfrm>
            <a:custGeom>
              <a:avLst/>
              <a:gdLst/>
              <a:ahLst/>
              <a:cxnLst/>
              <a:rect l="l" t="t" r="r" b="b"/>
              <a:pathLst>
                <a:path w="3507740" h="1814829">
                  <a:moveTo>
                    <a:pt x="9461" y="0"/>
                  </a:moveTo>
                  <a:lnTo>
                    <a:pt x="3497694" y="0"/>
                  </a:lnTo>
                  <a:lnTo>
                    <a:pt x="3502914" y="0"/>
                  </a:lnTo>
                  <a:lnTo>
                    <a:pt x="3507155" y="3822"/>
                  </a:lnTo>
                  <a:lnTo>
                    <a:pt x="3507155" y="8547"/>
                  </a:lnTo>
                  <a:lnTo>
                    <a:pt x="3507155" y="1805952"/>
                  </a:lnTo>
                  <a:lnTo>
                    <a:pt x="3507155" y="1810677"/>
                  </a:lnTo>
                  <a:lnTo>
                    <a:pt x="3502914" y="1814499"/>
                  </a:lnTo>
                  <a:lnTo>
                    <a:pt x="3497694" y="1814499"/>
                  </a:lnTo>
                  <a:lnTo>
                    <a:pt x="9461" y="1814499"/>
                  </a:lnTo>
                  <a:lnTo>
                    <a:pt x="4229" y="1814499"/>
                  </a:lnTo>
                  <a:lnTo>
                    <a:pt x="0" y="1810677"/>
                  </a:lnTo>
                  <a:lnTo>
                    <a:pt x="0" y="1805952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61" y="0"/>
                  </a:lnTo>
                  <a:close/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747985" y="6616687"/>
              <a:ext cx="252729" cy="1820545"/>
            </a:xfrm>
            <a:custGeom>
              <a:avLst/>
              <a:gdLst/>
              <a:ahLst/>
              <a:cxnLst/>
              <a:rect l="l" t="t" r="r" b="b"/>
              <a:pathLst>
                <a:path w="252729" h="1820545">
                  <a:moveTo>
                    <a:pt x="0" y="1820189"/>
                  </a:moveTo>
                  <a:lnTo>
                    <a:pt x="252310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4" name="object 34"/>
          <p:cNvSpPr txBox="1"/>
          <p:nvPr/>
        </p:nvSpPr>
        <p:spPr>
          <a:xfrm>
            <a:off x="2313965" y="3759903"/>
            <a:ext cx="1247775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6040" marR="5080" indent="-66675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n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 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co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ncentratio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4237113" y="3759903"/>
            <a:ext cx="1137285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88900" marR="5080" indent="-89535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air  fl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concentr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ation</a:t>
            </a:r>
            <a:endParaRPr sz="850">
              <a:latin typeface="Lucida Sans Unicode"/>
              <a:cs typeface="Lucida Sans Unicode"/>
            </a:endParaRPr>
          </a:p>
        </p:txBody>
      </p:sp>
      <p:grpSp>
        <p:nvGrpSpPr>
          <p:cNvPr id="36" name="object 36"/>
          <p:cNvGrpSpPr/>
          <p:nvPr/>
        </p:nvGrpSpPr>
        <p:grpSpPr>
          <a:xfrm>
            <a:off x="2114207" y="2687815"/>
            <a:ext cx="3520440" cy="1833245"/>
            <a:chOff x="2114207" y="2687815"/>
            <a:chExt cx="3520440" cy="1833245"/>
          </a:xfrm>
        </p:grpSpPr>
        <p:sp>
          <p:nvSpPr>
            <p:cNvPr id="37" name="object 37"/>
            <p:cNvSpPr/>
            <p:nvPr/>
          </p:nvSpPr>
          <p:spPr>
            <a:xfrm>
              <a:off x="2120557" y="2697010"/>
              <a:ext cx="3507740" cy="1814830"/>
            </a:xfrm>
            <a:custGeom>
              <a:avLst/>
              <a:gdLst/>
              <a:ahLst/>
              <a:cxnLst/>
              <a:rect l="l" t="t" r="r" b="b"/>
              <a:pathLst>
                <a:path w="3507740" h="1814829">
                  <a:moveTo>
                    <a:pt x="9461" y="0"/>
                  </a:moveTo>
                  <a:lnTo>
                    <a:pt x="3497694" y="0"/>
                  </a:lnTo>
                  <a:lnTo>
                    <a:pt x="3502914" y="0"/>
                  </a:lnTo>
                  <a:lnTo>
                    <a:pt x="3507155" y="3822"/>
                  </a:lnTo>
                  <a:lnTo>
                    <a:pt x="3507155" y="8547"/>
                  </a:lnTo>
                  <a:lnTo>
                    <a:pt x="3507155" y="1805952"/>
                  </a:lnTo>
                  <a:lnTo>
                    <a:pt x="3507155" y="1810677"/>
                  </a:lnTo>
                  <a:lnTo>
                    <a:pt x="3502914" y="1814499"/>
                  </a:lnTo>
                  <a:lnTo>
                    <a:pt x="3497694" y="1814499"/>
                  </a:lnTo>
                  <a:lnTo>
                    <a:pt x="9461" y="1814499"/>
                  </a:lnTo>
                  <a:lnTo>
                    <a:pt x="4229" y="1814499"/>
                  </a:lnTo>
                  <a:lnTo>
                    <a:pt x="0" y="1810677"/>
                  </a:lnTo>
                  <a:lnTo>
                    <a:pt x="0" y="1805952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61" y="0"/>
                  </a:lnTo>
                  <a:close/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747985" y="2694165"/>
              <a:ext cx="252729" cy="1820545"/>
            </a:xfrm>
            <a:custGeom>
              <a:avLst/>
              <a:gdLst/>
              <a:ahLst/>
              <a:cxnLst/>
              <a:rect l="l" t="t" r="r" b="b"/>
              <a:pathLst>
                <a:path w="252729" h="1820545">
                  <a:moveTo>
                    <a:pt x="0" y="1820189"/>
                  </a:moveTo>
                  <a:lnTo>
                    <a:pt x="252310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2769590" y="3103892"/>
              <a:ext cx="2263140" cy="497205"/>
            </a:xfrm>
            <a:custGeom>
              <a:avLst/>
              <a:gdLst/>
              <a:ahLst/>
              <a:cxnLst/>
              <a:rect l="l" t="t" r="r" b="b"/>
              <a:pathLst>
                <a:path w="2263140" h="497204">
                  <a:moveTo>
                    <a:pt x="177622" y="494499"/>
                  </a:moveTo>
                  <a:lnTo>
                    <a:pt x="172288" y="211175"/>
                  </a:lnTo>
                  <a:lnTo>
                    <a:pt x="171310" y="210185"/>
                  </a:lnTo>
                  <a:lnTo>
                    <a:pt x="160096" y="210185"/>
                  </a:lnTo>
                  <a:lnTo>
                    <a:pt x="159105" y="211175"/>
                  </a:lnTo>
                  <a:lnTo>
                    <a:pt x="154076" y="495109"/>
                  </a:lnTo>
                  <a:lnTo>
                    <a:pt x="155143" y="496582"/>
                  </a:lnTo>
                  <a:lnTo>
                    <a:pt x="155727" y="496836"/>
                  </a:lnTo>
                  <a:lnTo>
                    <a:pt x="156337" y="496824"/>
                  </a:lnTo>
                  <a:lnTo>
                    <a:pt x="176009" y="496824"/>
                  </a:lnTo>
                  <a:lnTo>
                    <a:pt x="176580" y="496582"/>
                  </a:lnTo>
                  <a:lnTo>
                    <a:pt x="177419" y="495706"/>
                  </a:lnTo>
                  <a:lnTo>
                    <a:pt x="177622" y="494499"/>
                  </a:lnTo>
                  <a:close/>
                </a:path>
                <a:path w="2263140" h="497204">
                  <a:moveTo>
                    <a:pt x="333984" y="281203"/>
                  </a:moveTo>
                  <a:lnTo>
                    <a:pt x="330314" y="279285"/>
                  </a:lnTo>
                  <a:lnTo>
                    <a:pt x="203987" y="207238"/>
                  </a:lnTo>
                  <a:lnTo>
                    <a:pt x="181749" y="194919"/>
                  </a:lnTo>
                  <a:lnTo>
                    <a:pt x="181749" y="182257"/>
                  </a:lnTo>
                  <a:lnTo>
                    <a:pt x="174459" y="174955"/>
                  </a:lnTo>
                  <a:lnTo>
                    <a:pt x="170256" y="174955"/>
                  </a:lnTo>
                  <a:lnTo>
                    <a:pt x="171513" y="164071"/>
                  </a:lnTo>
                  <a:lnTo>
                    <a:pt x="178981" y="90627"/>
                  </a:lnTo>
                  <a:lnTo>
                    <a:pt x="181254" y="70396"/>
                  </a:lnTo>
                  <a:lnTo>
                    <a:pt x="179412" y="57086"/>
                  </a:lnTo>
                  <a:lnTo>
                    <a:pt x="174091" y="35115"/>
                  </a:lnTo>
                  <a:lnTo>
                    <a:pt x="165176" y="2832"/>
                  </a:lnTo>
                  <a:lnTo>
                    <a:pt x="165049" y="0"/>
                  </a:lnTo>
                  <a:lnTo>
                    <a:pt x="159080" y="342"/>
                  </a:lnTo>
                  <a:lnTo>
                    <a:pt x="159258" y="4470"/>
                  </a:lnTo>
                  <a:lnTo>
                    <a:pt x="160020" y="149885"/>
                  </a:lnTo>
                  <a:lnTo>
                    <a:pt x="160451" y="174955"/>
                  </a:lnTo>
                  <a:lnTo>
                    <a:pt x="156451" y="174955"/>
                  </a:lnTo>
                  <a:lnTo>
                    <a:pt x="149148" y="182257"/>
                  </a:lnTo>
                  <a:lnTo>
                    <a:pt x="149148" y="195160"/>
                  </a:lnTo>
                  <a:lnTo>
                    <a:pt x="138861" y="199618"/>
                  </a:lnTo>
                  <a:lnTo>
                    <a:pt x="71513" y="229870"/>
                  </a:lnTo>
                  <a:lnTo>
                    <a:pt x="52870" y="238010"/>
                  </a:lnTo>
                  <a:lnTo>
                    <a:pt x="42252" y="246253"/>
                  </a:lnTo>
                  <a:lnTo>
                    <a:pt x="25882" y="261848"/>
                  </a:lnTo>
                  <a:lnTo>
                    <a:pt x="2400" y="285711"/>
                  </a:lnTo>
                  <a:lnTo>
                    <a:pt x="0" y="287235"/>
                  </a:lnTo>
                  <a:lnTo>
                    <a:pt x="3302" y="292239"/>
                  </a:lnTo>
                  <a:lnTo>
                    <a:pt x="6781" y="290017"/>
                  </a:lnTo>
                  <a:lnTo>
                    <a:pt x="132321" y="216662"/>
                  </a:lnTo>
                  <a:lnTo>
                    <a:pt x="153073" y="204190"/>
                  </a:lnTo>
                  <a:lnTo>
                    <a:pt x="156451" y="207556"/>
                  </a:lnTo>
                  <a:lnTo>
                    <a:pt x="165455" y="207568"/>
                  </a:lnTo>
                  <a:lnTo>
                    <a:pt x="174459" y="207568"/>
                  </a:lnTo>
                  <a:lnTo>
                    <a:pt x="177901" y="204127"/>
                  </a:lnTo>
                  <a:lnTo>
                    <a:pt x="185978" y="210108"/>
                  </a:lnTo>
                  <a:lnTo>
                    <a:pt x="245846" y="253314"/>
                  </a:lnTo>
                  <a:lnTo>
                    <a:pt x="262229" y="265379"/>
                  </a:lnTo>
                  <a:lnTo>
                    <a:pt x="274650" y="270446"/>
                  </a:lnTo>
                  <a:lnTo>
                    <a:pt x="296341" y="276834"/>
                  </a:lnTo>
                  <a:lnTo>
                    <a:pt x="328764" y="285229"/>
                  </a:lnTo>
                  <a:lnTo>
                    <a:pt x="331292" y="286550"/>
                  </a:lnTo>
                  <a:lnTo>
                    <a:pt x="333984" y="281203"/>
                  </a:lnTo>
                  <a:close/>
                </a:path>
                <a:path w="2263140" h="497204">
                  <a:moveTo>
                    <a:pt x="1982165" y="400240"/>
                  </a:moveTo>
                  <a:lnTo>
                    <a:pt x="1980882" y="394347"/>
                  </a:lnTo>
                  <a:lnTo>
                    <a:pt x="1978799" y="391985"/>
                  </a:lnTo>
                  <a:lnTo>
                    <a:pt x="1975980" y="391033"/>
                  </a:lnTo>
                  <a:lnTo>
                    <a:pt x="1947519" y="377304"/>
                  </a:lnTo>
                  <a:lnTo>
                    <a:pt x="1922945" y="358025"/>
                  </a:lnTo>
                  <a:lnTo>
                    <a:pt x="1903031" y="333946"/>
                  </a:lnTo>
                  <a:lnTo>
                    <a:pt x="1888566" y="305841"/>
                  </a:lnTo>
                  <a:lnTo>
                    <a:pt x="1887550" y="303072"/>
                  </a:lnTo>
                  <a:lnTo>
                    <a:pt x="1885162" y="301053"/>
                  </a:lnTo>
                  <a:lnTo>
                    <a:pt x="1879282" y="299910"/>
                  </a:lnTo>
                  <a:lnTo>
                    <a:pt x="1876183" y="300761"/>
                  </a:lnTo>
                  <a:lnTo>
                    <a:pt x="1870278" y="305968"/>
                  </a:lnTo>
                  <a:lnTo>
                    <a:pt x="1863191" y="312801"/>
                  </a:lnTo>
                  <a:lnTo>
                    <a:pt x="1831962" y="352272"/>
                  </a:lnTo>
                  <a:lnTo>
                    <a:pt x="1812404" y="394322"/>
                  </a:lnTo>
                  <a:lnTo>
                    <a:pt x="1807298" y="432803"/>
                  </a:lnTo>
                  <a:lnTo>
                    <a:pt x="1819465" y="461479"/>
                  </a:lnTo>
                  <a:lnTo>
                    <a:pt x="1848142" y="473646"/>
                  </a:lnTo>
                  <a:lnTo>
                    <a:pt x="1886623" y="468528"/>
                  </a:lnTo>
                  <a:lnTo>
                    <a:pt x="1928685" y="448957"/>
                  </a:lnTo>
                  <a:lnTo>
                    <a:pt x="1968157" y="417728"/>
                  </a:lnTo>
                  <a:lnTo>
                    <a:pt x="1972094" y="413791"/>
                  </a:lnTo>
                  <a:lnTo>
                    <a:pt x="1981339" y="403377"/>
                  </a:lnTo>
                  <a:lnTo>
                    <a:pt x="1982165" y="400240"/>
                  </a:lnTo>
                  <a:close/>
                </a:path>
                <a:path w="2263140" h="497204">
                  <a:moveTo>
                    <a:pt x="1984019" y="92760"/>
                  </a:moveTo>
                  <a:lnTo>
                    <a:pt x="1931644" y="45466"/>
                  </a:lnTo>
                  <a:lnTo>
                    <a:pt x="1889594" y="25895"/>
                  </a:lnTo>
                  <a:lnTo>
                    <a:pt x="1851113" y="20789"/>
                  </a:lnTo>
                  <a:lnTo>
                    <a:pt x="1822437" y="32943"/>
                  </a:lnTo>
                  <a:lnTo>
                    <a:pt x="1810270" y="61633"/>
                  </a:lnTo>
                  <a:lnTo>
                    <a:pt x="1815376" y="100101"/>
                  </a:lnTo>
                  <a:lnTo>
                    <a:pt x="1834946" y="142163"/>
                  </a:lnTo>
                  <a:lnTo>
                    <a:pt x="1866176" y="181622"/>
                  </a:lnTo>
                  <a:lnTo>
                    <a:pt x="1883664" y="195630"/>
                  </a:lnTo>
                  <a:lnTo>
                    <a:pt x="1889569" y="194360"/>
                  </a:lnTo>
                  <a:lnTo>
                    <a:pt x="1891944" y="192265"/>
                  </a:lnTo>
                  <a:lnTo>
                    <a:pt x="1892884" y="189458"/>
                  </a:lnTo>
                  <a:lnTo>
                    <a:pt x="1906612" y="161010"/>
                  </a:lnTo>
                  <a:lnTo>
                    <a:pt x="1925904" y="136436"/>
                  </a:lnTo>
                  <a:lnTo>
                    <a:pt x="1949970" y="116522"/>
                  </a:lnTo>
                  <a:lnTo>
                    <a:pt x="1978075" y="102044"/>
                  </a:lnTo>
                  <a:lnTo>
                    <a:pt x="1980844" y="101041"/>
                  </a:lnTo>
                  <a:lnTo>
                    <a:pt x="1982863" y="98640"/>
                  </a:lnTo>
                  <a:lnTo>
                    <a:pt x="1984019" y="92760"/>
                  </a:lnTo>
                  <a:close/>
                </a:path>
                <a:path w="2263140" h="497204">
                  <a:moveTo>
                    <a:pt x="2184768" y="247662"/>
                  </a:moveTo>
                  <a:lnTo>
                    <a:pt x="2184387" y="246291"/>
                  </a:lnTo>
                  <a:lnTo>
                    <a:pt x="2183523" y="245884"/>
                  </a:lnTo>
                  <a:lnTo>
                    <a:pt x="2170544" y="250202"/>
                  </a:lnTo>
                  <a:lnTo>
                    <a:pt x="2151723" y="255460"/>
                  </a:lnTo>
                  <a:lnTo>
                    <a:pt x="2129866" y="259816"/>
                  </a:lnTo>
                  <a:lnTo>
                    <a:pt x="2108581" y="261150"/>
                  </a:lnTo>
                  <a:lnTo>
                    <a:pt x="2090470" y="259105"/>
                  </a:lnTo>
                  <a:lnTo>
                    <a:pt x="2072513" y="256120"/>
                  </a:lnTo>
                  <a:lnTo>
                    <a:pt x="2054733" y="252222"/>
                  </a:lnTo>
                  <a:lnTo>
                    <a:pt x="2045169" y="249618"/>
                  </a:lnTo>
                  <a:lnTo>
                    <a:pt x="2045169" y="246468"/>
                  </a:lnTo>
                  <a:lnTo>
                    <a:pt x="2055037" y="241236"/>
                  </a:lnTo>
                  <a:lnTo>
                    <a:pt x="2071954" y="231521"/>
                  </a:lnTo>
                  <a:lnTo>
                    <a:pt x="2104809" y="210426"/>
                  </a:lnTo>
                  <a:lnTo>
                    <a:pt x="2139581" y="174205"/>
                  </a:lnTo>
                  <a:lnTo>
                    <a:pt x="2149525" y="159372"/>
                  </a:lnTo>
                  <a:lnTo>
                    <a:pt x="2140496" y="143421"/>
                  </a:lnTo>
                  <a:lnTo>
                    <a:pt x="2139264" y="142722"/>
                  </a:lnTo>
                  <a:lnTo>
                    <a:pt x="2138375" y="143040"/>
                  </a:lnTo>
                  <a:lnTo>
                    <a:pt x="2132241" y="155295"/>
                  </a:lnTo>
                  <a:lnTo>
                    <a:pt x="2122652" y="172326"/>
                  </a:lnTo>
                  <a:lnTo>
                    <a:pt x="2096160" y="206857"/>
                  </a:lnTo>
                  <a:lnTo>
                    <a:pt x="2051773" y="238620"/>
                  </a:lnTo>
                  <a:lnTo>
                    <a:pt x="2042960" y="243649"/>
                  </a:lnTo>
                  <a:lnTo>
                    <a:pt x="2040839" y="241528"/>
                  </a:lnTo>
                  <a:lnTo>
                    <a:pt x="2044192" y="230695"/>
                  </a:lnTo>
                  <a:lnTo>
                    <a:pt x="2049297" y="211861"/>
                  </a:lnTo>
                  <a:lnTo>
                    <a:pt x="2053767" y="192862"/>
                  </a:lnTo>
                  <a:lnTo>
                    <a:pt x="2057615" y="173723"/>
                  </a:lnTo>
                  <a:lnTo>
                    <a:pt x="2058555" y="156959"/>
                  </a:lnTo>
                  <a:lnTo>
                    <a:pt x="2058212" y="140195"/>
                  </a:lnTo>
                  <a:lnTo>
                    <a:pt x="2056574" y="123507"/>
                  </a:lnTo>
                  <a:lnTo>
                    <a:pt x="2053526" y="106438"/>
                  </a:lnTo>
                  <a:lnTo>
                    <a:pt x="2053132" y="106006"/>
                  </a:lnTo>
                  <a:lnTo>
                    <a:pt x="2035238" y="101028"/>
                  </a:lnTo>
                  <a:lnTo>
                    <a:pt x="2034654" y="101193"/>
                  </a:lnTo>
                  <a:lnTo>
                    <a:pt x="2033892" y="101993"/>
                  </a:lnTo>
                  <a:lnTo>
                    <a:pt x="2033778" y="102577"/>
                  </a:lnTo>
                  <a:lnTo>
                    <a:pt x="2038007" y="115316"/>
                  </a:lnTo>
                  <a:lnTo>
                    <a:pt x="2043264" y="134137"/>
                  </a:lnTo>
                  <a:lnTo>
                    <a:pt x="2047621" y="155994"/>
                  </a:lnTo>
                  <a:lnTo>
                    <a:pt x="2048954" y="177292"/>
                  </a:lnTo>
                  <a:lnTo>
                    <a:pt x="2046897" y="195389"/>
                  </a:lnTo>
                  <a:lnTo>
                    <a:pt x="2043912" y="213347"/>
                  </a:lnTo>
                  <a:lnTo>
                    <a:pt x="2040013" y="231140"/>
                  </a:lnTo>
                  <a:lnTo>
                    <a:pt x="2037930" y="238747"/>
                  </a:lnTo>
                  <a:lnTo>
                    <a:pt x="2033244" y="238747"/>
                  </a:lnTo>
                  <a:lnTo>
                    <a:pt x="2029066" y="230860"/>
                  </a:lnTo>
                  <a:lnTo>
                    <a:pt x="2019363" y="213931"/>
                  </a:lnTo>
                  <a:lnTo>
                    <a:pt x="1998268" y="181089"/>
                  </a:lnTo>
                  <a:lnTo>
                    <a:pt x="1962010" y="146329"/>
                  </a:lnTo>
                  <a:lnTo>
                    <a:pt x="1947189" y="136372"/>
                  </a:lnTo>
                  <a:lnTo>
                    <a:pt x="1931238" y="145389"/>
                  </a:lnTo>
                  <a:lnTo>
                    <a:pt x="1930539" y="146634"/>
                  </a:lnTo>
                  <a:lnTo>
                    <a:pt x="1930857" y="147523"/>
                  </a:lnTo>
                  <a:lnTo>
                    <a:pt x="1943100" y="153644"/>
                  </a:lnTo>
                  <a:lnTo>
                    <a:pt x="1960130" y="163245"/>
                  </a:lnTo>
                  <a:lnTo>
                    <a:pt x="1994674" y="189725"/>
                  </a:lnTo>
                  <a:lnTo>
                    <a:pt x="2026424" y="234124"/>
                  </a:lnTo>
                  <a:lnTo>
                    <a:pt x="2030247" y="240830"/>
                  </a:lnTo>
                  <a:lnTo>
                    <a:pt x="2028786" y="242290"/>
                  </a:lnTo>
                  <a:lnTo>
                    <a:pt x="2026843" y="244233"/>
                  </a:lnTo>
                  <a:lnTo>
                    <a:pt x="1980704" y="232105"/>
                  </a:lnTo>
                  <a:lnTo>
                    <a:pt x="1944801" y="227317"/>
                  </a:lnTo>
                  <a:lnTo>
                    <a:pt x="1928037" y="227660"/>
                  </a:lnTo>
                  <a:lnTo>
                    <a:pt x="1911350" y="229298"/>
                  </a:lnTo>
                  <a:lnTo>
                    <a:pt x="1894281" y="232346"/>
                  </a:lnTo>
                  <a:lnTo>
                    <a:pt x="1893849" y="232752"/>
                  </a:lnTo>
                  <a:lnTo>
                    <a:pt x="1889036" y="250113"/>
                  </a:lnTo>
                  <a:lnTo>
                    <a:pt x="1889302" y="251726"/>
                  </a:lnTo>
                  <a:lnTo>
                    <a:pt x="1890153" y="252158"/>
                  </a:lnTo>
                  <a:lnTo>
                    <a:pt x="1903120" y="247878"/>
                  </a:lnTo>
                  <a:lnTo>
                    <a:pt x="1921954" y="242620"/>
                  </a:lnTo>
                  <a:lnTo>
                    <a:pt x="1943811" y="238264"/>
                  </a:lnTo>
                  <a:lnTo>
                    <a:pt x="1965109" y="236918"/>
                  </a:lnTo>
                  <a:lnTo>
                    <a:pt x="1983206" y="238975"/>
                  </a:lnTo>
                  <a:lnTo>
                    <a:pt x="2001164" y="241960"/>
                  </a:lnTo>
                  <a:lnTo>
                    <a:pt x="2018944" y="245859"/>
                  </a:lnTo>
                  <a:lnTo>
                    <a:pt x="2025243" y="247586"/>
                  </a:lnTo>
                  <a:lnTo>
                    <a:pt x="2025243" y="251587"/>
                  </a:lnTo>
                  <a:lnTo>
                    <a:pt x="2026373" y="252730"/>
                  </a:lnTo>
                  <a:lnTo>
                    <a:pt x="1985137" y="276796"/>
                  </a:lnTo>
                  <a:lnTo>
                    <a:pt x="1944751" y="310908"/>
                  </a:lnTo>
                  <a:lnTo>
                    <a:pt x="1924177" y="338670"/>
                  </a:lnTo>
                  <a:lnTo>
                    <a:pt x="1933194" y="354622"/>
                  </a:lnTo>
                  <a:lnTo>
                    <a:pt x="1934425" y="355320"/>
                  </a:lnTo>
                  <a:lnTo>
                    <a:pt x="1935327" y="355003"/>
                  </a:lnTo>
                  <a:lnTo>
                    <a:pt x="1941436" y="342760"/>
                  </a:lnTo>
                  <a:lnTo>
                    <a:pt x="1951037" y="325729"/>
                  </a:lnTo>
                  <a:lnTo>
                    <a:pt x="1977529" y="291185"/>
                  </a:lnTo>
                  <a:lnTo>
                    <a:pt x="2021916" y="259435"/>
                  </a:lnTo>
                  <a:lnTo>
                    <a:pt x="2029028" y="255384"/>
                  </a:lnTo>
                  <a:lnTo>
                    <a:pt x="2032203" y="258559"/>
                  </a:lnTo>
                  <a:lnTo>
                    <a:pt x="2029498" y="267347"/>
                  </a:lnTo>
                  <a:lnTo>
                    <a:pt x="2024392" y="286181"/>
                  </a:lnTo>
                  <a:lnTo>
                    <a:pt x="2019922" y="305181"/>
                  </a:lnTo>
                  <a:lnTo>
                    <a:pt x="2016086" y="324307"/>
                  </a:lnTo>
                  <a:lnTo>
                    <a:pt x="2015121" y="341083"/>
                  </a:lnTo>
                  <a:lnTo>
                    <a:pt x="2015477" y="357847"/>
                  </a:lnTo>
                  <a:lnTo>
                    <a:pt x="2017115" y="374535"/>
                  </a:lnTo>
                  <a:lnTo>
                    <a:pt x="2020176" y="391604"/>
                  </a:lnTo>
                  <a:lnTo>
                    <a:pt x="2020582" y="392036"/>
                  </a:lnTo>
                  <a:lnTo>
                    <a:pt x="2037943" y="396849"/>
                  </a:lnTo>
                  <a:lnTo>
                    <a:pt x="2039569" y="396570"/>
                  </a:lnTo>
                  <a:lnTo>
                    <a:pt x="2039988" y="395732"/>
                  </a:lnTo>
                  <a:lnTo>
                    <a:pt x="2035695" y="382752"/>
                  </a:lnTo>
                  <a:lnTo>
                    <a:pt x="2030437" y="363931"/>
                  </a:lnTo>
                  <a:lnTo>
                    <a:pt x="2026081" y="342074"/>
                  </a:lnTo>
                  <a:lnTo>
                    <a:pt x="2024748" y="320776"/>
                  </a:lnTo>
                  <a:lnTo>
                    <a:pt x="2026793" y="302679"/>
                  </a:lnTo>
                  <a:lnTo>
                    <a:pt x="2029777" y="284721"/>
                  </a:lnTo>
                  <a:lnTo>
                    <a:pt x="2033663" y="266928"/>
                  </a:lnTo>
                  <a:lnTo>
                    <a:pt x="2035911" y="258673"/>
                  </a:lnTo>
                  <a:lnTo>
                    <a:pt x="2038070" y="258673"/>
                  </a:lnTo>
                  <a:lnTo>
                    <a:pt x="2039391" y="257352"/>
                  </a:lnTo>
                  <a:lnTo>
                    <a:pt x="2064588" y="300710"/>
                  </a:lnTo>
                  <a:lnTo>
                    <a:pt x="2098700" y="341109"/>
                  </a:lnTo>
                  <a:lnTo>
                    <a:pt x="2126475" y="361683"/>
                  </a:lnTo>
                  <a:lnTo>
                    <a:pt x="2142439" y="352653"/>
                  </a:lnTo>
                  <a:lnTo>
                    <a:pt x="2143137" y="351409"/>
                  </a:lnTo>
                  <a:lnTo>
                    <a:pt x="2142820" y="350532"/>
                  </a:lnTo>
                  <a:lnTo>
                    <a:pt x="2130564" y="344411"/>
                  </a:lnTo>
                  <a:lnTo>
                    <a:pt x="2113534" y="334810"/>
                  </a:lnTo>
                  <a:lnTo>
                    <a:pt x="2079002" y="308317"/>
                  </a:lnTo>
                  <a:lnTo>
                    <a:pt x="2047240" y="263931"/>
                  </a:lnTo>
                  <a:lnTo>
                    <a:pt x="2041994" y="254762"/>
                  </a:lnTo>
                  <a:lnTo>
                    <a:pt x="2043823" y="252920"/>
                  </a:lnTo>
                  <a:lnTo>
                    <a:pt x="2055164" y="256400"/>
                  </a:lnTo>
                  <a:lnTo>
                    <a:pt x="2073998" y="261493"/>
                  </a:lnTo>
                  <a:lnTo>
                    <a:pt x="2092998" y="265976"/>
                  </a:lnTo>
                  <a:lnTo>
                    <a:pt x="2112137" y="269798"/>
                  </a:lnTo>
                  <a:lnTo>
                    <a:pt x="2128901" y="270764"/>
                  </a:lnTo>
                  <a:lnTo>
                    <a:pt x="2145665" y="270408"/>
                  </a:lnTo>
                  <a:lnTo>
                    <a:pt x="2162352" y="268770"/>
                  </a:lnTo>
                  <a:lnTo>
                    <a:pt x="2179434" y="265722"/>
                  </a:lnTo>
                  <a:lnTo>
                    <a:pt x="2179853" y="265315"/>
                  </a:lnTo>
                  <a:lnTo>
                    <a:pt x="2184768" y="247662"/>
                  </a:lnTo>
                  <a:close/>
                </a:path>
                <a:path w="2263140" h="497204">
                  <a:moveTo>
                    <a:pt x="2260142" y="435800"/>
                  </a:moveTo>
                  <a:lnTo>
                    <a:pt x="2255037" y="397332"/>
                  </a:lnTo>
                  <a:lnTo>
                    <a:pt x="2235466" y="355269"/>
                  </a:lnTo>
                  <a:lnTo>
                    <a:pt x="2204250" y="315785"/>
                  </a:lnTo>
                  <a:lnTo>
                    <a:pt x="2186762" y="301777"/>
                  </a:lnTo>
                  <a:lnTo>
                    <a:pt x="2180869" y="303060"/>
                  </a:lnTo>
                  <a:lnTo>
                    <a:pt x="2178494" y="305155"/>
                  </a:lnTo>
                  <a:lnTo>
                    <a:pt x="2177554" y="307949"/>
                  </a:lnTo>
                  <a:lnTo>
                    <a:pt x="2163813" y="336410"/>
                  </a:lnTo>
                  <a:lnTo>
                    <a:pt x="2144534" y="360997"/>
                  </a:lnTo>
                  <a:lnTo>
                    <a:pt x="2120455" y="380911"/>
                  </a:lnTo>
                  <a:lnTo>
                    <a:pt x="2092363" y="395363"/>
                  </a:lnTo>
                  <a:lnTo>
                    <a:pt x="2089594" y="396379"/>
                  </a:lnTo>
                  <a:lnTo>
                    <a:pt x="2087575" y="398780"/>
                  </a:lnTo>
                  <a:lnTo>
                    <a:pt x="2086432" y="404660"/>
                  </a:lnTo>
                  <a:lnTo>
                    <a:pt x="2087283" y="407758"/>
                  </a:lnTo>
                  <a:lnTo>
                    <a:pt x="2092490" y="413651"/>
                  </a:lnTo>
                  <a:lnTo>
                    <a:pt x="2099310" y="420738"/>
                  </a:lnTo>
                  <a:lnTo>
                    <a:pt x="2138769" y="451967"/>
                  </a:lnTo>
                  <a:lnTo>
                    <a:pt x="2180831" y="471538"/>
                  </a:lnTo>
                  <a:lnTo>
                    <a:pt x="2219299" y="476643"/>
                  </a:lnTo>
                  <a:lnTo>
                    <a:pt x="2247989" y="464477"/>
                  </a:lnTo>
                  <a:lnTo>
                    <a:pt x="2260142" y="435800"/>
                  </a:lnTo>
                  <a:close/>
                </a:path>
                <a:path w="2263140" h="497204">
                  <a:moveTo>
                    <a:pt x="2263140" y="64630"/>
                  </a:moveTo>
                  <a:lnTo>
                    <a:pt x="2250986" y="35941"/>
                  </a:lnTo>
                  <a:lnTo>
                    <a:pt x="2222296" y="23787"/>
                  </a:lnTo>
                  <a:lnTo>
                    <a:pt x="2183815" y="28892"/>
                  </a:lnTo>
                  <a:lnTo>
                    <a:pt x="2141753" y="48463"/>
                  </a:lnTo>
                  <a:lnTo>
                    <a:pt x="2102294" y="79679"/>
                  </a:lnTo>
                  <a:lnTo>
                    <a:pt x="2088286" y="97167"/>
                  </a:lnTo>
                  <a:lnTo>
                    <a:pt x="2089569" y="103060"/>
                  </a:lnTo>
                  <a:lnTo>
                    <a:pt x="2091651" y="105435"/>
                  </a:lnTo>
                  <a:lnTo>
                    <a:pt x="2094471" y="106375"/>
                  </a:lnTo>
                  <a:lnTo>
                    <a:pt x="2122919" y="120116"/>
                  </a:lnTo>
                  <a:lnTo>
                    <a:pt x="2147493" y="139395"/>
                  </a:lnTo>
                  <a:lnTo>
                    <a:pt x="2167407" y="163474"/>
                  </a:lnTo>
                  <a:lnTo>
                    <a:pt x="2181885" y="191566"/>
                  </a:lnTo>
                  <a:lnTo>
                    <a:pt x="2182888" y="194335"/>
                  </a:lnTo>
                  <a:lnTo>
                    <a:pt x="2185289" y="196354"/>
                  </a:lnTo>
                  <a:lnTo>
                    <a:pt x="2191169" y="197497"/>
                  </a:lnTo>
                  <a:lnTo>
                    <a:pt x="2194268" y="196659"/>
                  </a:lnTo>
                  <a:lnTo>
                    <a:pt x="2200173" y="191452"/>
                  </a:lnTo>
                  <a:lnTo>
                    <a:pt x="2207247" y="184619"/>
                  </a:lnTo>
                  <a:lnTo>
                    <a:pt x="2238464" y="145161"/>
                  </a:lnTo>
                  <a:lnTo>
                    <a:pt x="2258034" y="103098"/>
                  </a:lnTo>
                  <a:lnTo>
                    <a:pt x="2263140" y="6463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3042805" y="3103067"/>
              <a:ext cx="2152015" cy="494030"/>
            </a:xfrm>
            <a:custGeom>
              <a:avLst/>
              <a:gdLst/>
              <a:ahLst/>
              <a:cxnLst/>
              <a:rect l="l" t="t" r="r" b="b"/>
              <a:pathLst>
                <a:path w="2152015" h="494029">
                  <a:moveTo>
                    <a:pt x="168871" y="164833"/>
                  </a:moveTo>
                  <a:lnTo>
                    <a:pt x="45034" y="164833"/>
                  </a:lnTo>
                  <a:lnTo>
                    <a:pt x="45034" y="151231"/>
                  </a:lnTo>
                  <a:lnTo>
                    <a:pt x="0" y="167487"/>
                  </a:lnTo>
                  <a:lnTo>
                    <a:pt x="45034" y="183730"/>
                  </a:lnTo>
                  <a:lnTo>
                    <a:pt x="45034" y="170129"/>
                  </a:lnTo>
                  <a:lnTo>
                    <a:pt x="168871" y="170129"/>
                  </a:lnTo>
                  <a:lnTo>
                    <a:pt x="168871" y="164833"/>
                  </a:lnTo>
                  <a:close/>
                </a:path>
                <a:path w="2152015" h="494029">
                  <a:moveTo>
                    <a:pt x="211442" y="31394"/>
                  </a:moveTo>
                  <a:lnTo>
                    <a:pt x="87604" y="31394"/>
                  </a:lnTo>
                  <a:lnTo>
                    <a:pt x="87604" y="17792"/>
                  </a:lnTo>
                  <a:lnTo>
                    <a:pt x="42570" y="34048"/>
                  </a:lnTo>
                  <a:lnTo>
                    <a:pt x="87604" y="50292"/>
                  </a:lnTo>
                  <a:lnTo>
                    <a:pt x="87604" y="36690"/>
                  </a:lnTo>
                  <a:lnTo>
                    <a:pt x="211442" y="36690"/>
                  </a:lnTo>
                  <a:lnTo>
                    <a:pt x="211442" y="31394"/>
                  </a:lnTo>
                  <a:close/>
                </a:path>
                <a:path w="2152015" h="494029">
                  <a:moveTo>
                    <a:pt x="251434" y="347433"/>
                  </a:moveTo>
                  <a:lnTo>
                    <a:pt x="127584" y="347433"/>
                  </a:lnTo>
                  <a:lnTo>
                    <a:pt x="127584" y="333832"/>
                  </a:lnTo>
                  <a:lnTo>
                    <a:pt x="82550" y="350088"/>
                  </a:lnTo>
                  <a:lnTo>
                    <a:pt x="127584" y="366331"/>
                  </a:lnTo>
                  <a:lnTo>
                    <a:pt x="127584" y="352729"/>
                  </a:lnTo>
                  <a:lnTo>
                    <a:pt x="251434" y="352729"/>
                  </a:lnTo>
                  <a:lnTo>
                    <a:pt x="251434" y="347433"/>
                  </a:lnTo>
                  <a:close/>
                </a:path>
                <a:path w="2152015" h="494029">
                  <a:moveTo>
                    <a:pt x="286270" y="241655"/>
                  </a:moveTo>
                  <a:lnTo>
                    <a:pt x="162433" y="241655"/>
                  </a:lnTo>
                  <a:lnTo>
                    <a:pt x="162433" y="228053"/>
                  </a:lnTo>
                  <a:lnTo>
                    <a:pt x="117398" y="244309"/>
                  </a:lnTo>
                  <a:lnTo>
                    <a:pt x="162433" y="260553"/>
                  </a:lnTo>
                  <a:lnTo>
                    <a:pt x="162433" y="246951"/>
                  </a:lnTo>
                  <a:lnTo>
                    <a:pt x="286270" y="246951"/>
                  </a:lnTo>
                  <a:lnTo>
                    <a:pt x="286270" y="241655"/>
                  </a:lnTo>
                  <a:close/>
                </a:path>
                <a:path w="2152015" h="494029">
                  <a:moveTo>
                    <a:pt x="322376" y="98615"/>
                  </a:moveTo>
                  <a:lnTo>
                    <a:pt x="198539" y="98615"/>
                  </a:lnTo>
                  <a:lnTo>
                    <a:pt x="198539" y="85013"/>
                  </a:lnTo>
                  <a:lnTo>
                    <a:pt x="153504" y="101269"/>
                  </a:lnTo>
                  <a:lnTo>
                    <a:pt x="198539" y="117513"/>
                  </a:lnTo>
                  <a:lnTo>
                    <a:pt x="198539" y="103911"/>
                  </a:lnTo>
                  <a:lnTo>
                    <a:pt x="322376" y="103911"/>
                  </a:lnTo>
                  <a:lnTo>
                    <a:pt x="322376" y="98615"/>
                  </a:lnTo>
                  <a:close/>
                </a:path>
                <a:path w="2152015" h="494029">
                  <a:moveTo>
                    <a:pt x="2114169" y="489889"/>
                  </a:moveTo>
                  <a:lnTo>
                    <a:pt x="2022614" y="407733"/>
                  </a:lnTo>
                  <a:lnTo>
                    <a:pt x="2031644" y="397675"/>
                  </a:lnTo>
                  <a:lnTo>
                    <a:pt x="1987562" y="379818"/>
                  </a:lnTo>
                  <a:lnTo>
                    <a:pt x="2010079" y="421703"/>
                  </a:lnTo>
                  <a:lnTo>
                    <a:pt x="2019109" y="411645"/>
                  </a:lnTo>
                  <a:lnTo>
                    <a:pt x="2110651" y="493801"/>
                  </a:lnTo>
                  <a:lnTo>
                    <a:pt x="2114169" y="489889"/>
                  </a:lnTo>
                  <a:close/>
                </a:path>
                <a:path w="2152015" h="494029">
                  <a:moveTo>
                    <a:pt x="2114169" y="3911"/>
                  </a:moveTo>
                  <a:lnTo>
                    <a:pt x="2110651" y="0"/>
                  </a:lnTo>
                  <a:lnTo>
                    <a:pt x="2019109" y="82156"/>
                  </a:lnTo>
                  <a:lnTo>
                    <a:pt x="2010079" y="72097"/>
                  </a:lnTo>
                  <a:lnTo>
                    <a:pt x="1987562" y="113982"/>
                  </a:lnTo>
                  <a:lnTo>
                    <a:pt x="2031644" y="96126"/>
                  </a:lnTo>
                  <a:lnTo>
                    <a:pt x="2022614" y="86067"/>
                  </a:lnTo>
                  <a:lnTo>
                    <a:pt x="2114169" y="3911"/>
                  </a:lnTo>
                  <a:close/>
                </a:path>
                <a:path w="2152015" h="494029">
                  <a:moveTo>
                    <a:pt x="2133993" y="374446"/>
                  </a:moveTo>
                  <a:lnTo>
                    <a:pt x="2023211" y="320967"/>
                  </a:lnTo>
                  <a:lnTo>
                    <a:pt x="2029091" y="308800"/>
                  </a:lnTo>
                  <a:lnTo>
                    <a:pt x="1981784" y="303885"/>
                  </a:lnTo>
                  <a:lnTo>
                    <a:pt x="2015045" y="337870"/>
                  </a:lnTo>
                  <a:lnTo>
                    <a:pt x="2020925" y="325704"/>
                  </a:lnTo>
                  <a:lnTo>
                    <a:pt x="2131695" y="379183"/>
                  </a:lnTo>
                  <a:lnTo>
                    <a:pt x="2133993" y="374446"/>
                  </a:lnTo>
                  <a:close/>
                </a:path>
                <a:path w="2152015" h="494029">
                  <a:moveTo>
                    <a:pt x="2135771" y="123685"/>
                  </a:moveTo>
                  <a:lnTo>
                    <a:pt x="2133752" y="118821"/>
                  </a:lnTo>
                  <a:lnTo>
                    <a:pt x="2020163" y="166014"/>
                  </a:lnTo>
                  <a:lnTo>
                    <a:pt x="2014969" y="153530"/>
                  </a:lnTo>
                  <a:lnTo>
                    <a:pt x="1979866" y="185597"/>
                  </a:lnTo>
                  <a:lnTo>
                    <a:pt x="2027364" y="183349"/>
                  </a:lnTo>
                  <a:lnTo>
                    <a:pt x="2022182" y="170865"/>
                  </a:lnTo>
                  <a:lnTo>
                    <a:pt x="2135771" y="123685"/>
                  </a:lnTo>
                  <a:close/>
                </a:path>
                <a:path w="2152015" h="494029">
                  <a:moveTo>
                    <a:pt x="2151748" y="242595"/>
                  </a:moveTo>
                  <a:lnTo>
                    <a:pt x="2024329" y="242595"/>
                  </a:lnTo>
                  <a:lnTo>
                    <a:pt x="2024329" y="232714"/>
                  </a:lnTo>
                  <a:lnTo>
                    <a:pt x="1981263" y="248869"/>
                  </a:lnTo>
                  <a:lnTo>
                    <a:pt x="2024329" y="265010"/>
                  </a:lnTo>
                  <a:lnTo>
                    <a:pt x="2024329" y="251688"/>
                  </a:lnTo>
                  <a:lnTo>
                    <a:pt x="2151748" y="251688"/>
                  </a:lnTo>
                  <a:lnTo>
                    <a:pt x="2151748" y="242595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41" name="object 41"/>
          <p:cNvGrpSpPr/>
          <p:nvPr/>
        </p:nvGrpSpPr>
        <p:grpSpPr>
          <a:xfrm>
            <a:off x="2114207" y="8576143"/>
            <a:ext cx="3520440" cy="1833245"/>
            <a:chOff x="2114207" y="8576143"/>
            <a:chExt cx="3520440" cy="1833245"/>
          </a:xfrm>
        </p:grpSpPr>
        <p:sp>
          <p:nvSpPr>
            <p:cNvPr id="42" name="object 42"/>
            <p:cNvSpPr/>
            <p:nvPr/>
          </p:nvSpPr>
          <p:spPr>
            <a:xfrm>
              <a:off x="2120557" y="8585352"/>
              <a:ext cx="3507740" cy="1814830"/>
            </a:xfrm>
            <a:custGeom>
              <a:avLst/>
              <a:gdLst/>
              <a:ahLst/>
              <a:cxnLst/>
              <a:rect l="l" t="t" r="r" b="b"/>
              <a:pathLst>
                <a:path w="3507740" h="1814829">
                  <a:moveTo>
                    <a:pt x="9461" y="0"/>
                  </a:moveTo>
                  <a:lnTo>
                    <a:pt x="3497694" y="0"/>
                  </a:lnTo>
                  <a:lnTo>
                    <a:pt x="3502914" y="0"/>
                  </a:lnTo>
                  <a:lnTo>
                    <a:pt x="3507155" y="3822"/>
                  </a:lnTo>
                  <a:lnTo>
                    <a:pt x="3507155" y="8547"/>
                  </a:lnTo>
                  <a:lnTo>
                    <a:pt x="3507155" y="1805952"/>
                  </a:lnTo>
                  <a:lnTo>
                    <a:pt x="3507155" y="1810677"/>
                  </a:lnTo>
                  <a:lnTo>
                    <a:pt x="3502914" y="1814499"/>
                  </a:lnTo>
                  <a:lnTo>
                    <a:pt x="3497694" y="1814499"/>
                  </a:lnTo>
                  <a:lnTo>
                    <a:pt x="9461" y="1814499"/>
                  </a:lnTo>
                  <a:lnTo>
                    <a:pt x="4229" y="1814499"/>
                  </a:lnTo>
                  <a:lnTo>
                    <a:pt x="0" y="1810677"/>
                  </a:lnTo>
                  <a:lnTo>
                    <a:pt x="0" y="1805952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61" y="0"/>
                  </a:lnTo>
                  <a:close/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3747985" y="8582493"/>
              <a:ext cx="252729" cy="1820545"/>
            </a:xfrm>
            <a:custGeom>
              <a:avLst/>
              <a:gdLst/>
              <a:ahLst/>
              <a:cxnLst/>
              <a:rect l="l" t="t" r="r" b="b"/>
              <a:pathLst>
                <a:path w="252729" h="1820545">
                  <a:moveTo>
                    <a:pt x="0" y="1820202"/>
                  </a:moveTo>
                  <a:lnTo>
                    <a:pt x="252310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" name="object 4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2658935" y="8964181"/>
              <a:ext cx="586889" cy="519760"/>
            </a:xfrm>
            <a:prstGeom prst="rect">
              <a:avLst/>
            </a:prstGeom>
          </p:spPr>
        </p:pic>
        <p:pic>
          <p:nvPicPr>
            <p:cNvPr id="45" name="object 45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464979" y="8970683"/>
              <a:ext cx="800603" cy="486827"/>
            </a:xfrm>
            <a:prstGeom prst="rect">
              <a:avLst/>
            </a:prstGeom>
          </p:spPr>
        </p:pic>
      </p:grpSp>
      <p:sp>
        <p:nvSpPr>
          <p:cNvPr id="46" name="object 46"/>
          <p:cNvSpPr txBox="1"/>
          <p:nvPr/>
        </p:nvSpPr>
        <p:spPr>
          <a:xfrm>
            <a:off x="5422214" y="8464494"/>
            <a:ext cx="127635" cy="120014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600" spc="20" dirty="0">
                <a:solidFill>
                  <a:srgbClr val="505668"/>
                </a:solidFill>
                <a:latin typeface="Lucida Sans Unicode"/>
                <a:cs typeface="Lucida Sans Unicode"/>
              </a:rPr>
              <a:t>04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47" name="Footer Placeholder 46"/>
          <p:cNvSpPr>
            <a:spLocks noGrp="1"/>
          </p:cNvSpPr>
          <p:nvPr>
            <p:ph type="ftr" sz="quarter" idx="5"/>
          </p:nvPr>
        </p:nvSpPr>
        <p:spPr>
          <a:xfrm>
            <a:off x="2694432" y="10480674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48" name="Rectangle 47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2690380"/>
            <a:ext cx="7583805" cy="5971540"/>
            <a:chOff x="0" y="2690380"/>
            <a:chExt cx="7583805" cy="597154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405771" y="2855150"/>
              <a:ext cx="3969423" cy="3323145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5741" y="3134665"/>
              <a:ext cx="3500626" cy="2507538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0" y="2690380"/>
              <a:ext cx="7583220" cy="5971540"/>
            </a:xfrm>
            <a:prstGeom prst="rect">
              <a:avLst/>
            </a:prstGeom>
          </p:spPr>
        </p:pic>
      </p:grpSp>
      <p:sp>
        <p:nvSpPr>
          <p:cNvPr id="7" name="object 7"/>
          <p:cNvSpPr txBox="1"/>
          <p:nvPr/>
        </p:nvSpPr>
        <p:spPr>
          <a:xfrm>
            <a:off x="680323" y="948969"/>
            <a:ext cx="6410960" cy="1945005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344805" marR="326390" algn="ctr">
              <a:lnSpc>
                <a:spcPts val="2580"/>
              </a:lnSpc>
              <a:spcBef>
                <a:spcPts val="330"/>
              </a:spcBef>
            </a:pPr>
            <a:r>
              <a:rPr sz="2300" b="1" spc="20" dirty="0">
                <a:solidFill>
                  <a:srgbClr val="FFFFFF"/>
                </a:solidFill>
                <a:latin typeface="Arial"/>
                <a:cs typeface="Arial"/>
              </a:rPr>
              <a:t>TH</a:t>
            </a:r>
            <a:r>
              <a:rPr sz="2300" b="1" spc="25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60" dirty="0">
                <a:solidFill>
                  <a:srgbClr val="FFFFFF"/>
                </a:solidFill>
                <a:latin typeface="Arial"/>
                <a:cs typeface="Arial"/>
              </a:rPr>
              <a:t>NEED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6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2300" b="1" spc="1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230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15" dirty="0">
                <a:solidFill>
                  <a:srgbClr val="FFFFFF"/>
                </a:solidFill>
                <a:latin typeface="Arial"/>
                <a:cs typeface="Arial"/>
              </a:rPr>
              <a:t>US</a:t>
            </a:r>
            <a:r>
              <a:rPr sz="2300" b="1" spc="-120" dirty="0">
                <a:solidFill>
                  <a:srgbClr val="FFFFFF"/>
                </a:solidFill>
                <a:latin typeface="Arial"/>
                <a:cs typeface="Arial"/>
              </a:rPr>
              <a:t>E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75" dirty="0">
                <a:solidFill>
                  <a:srgbClr val="FFFFFF"/>
                </a:solidFill>
                <a:latin typeface="Arial"/>
                <a:cs typeface="Arial"/>
              </a:rPr>
              <a:t>WIND</a:t>
            </a:r>
            <a:r>
              <a:rPr sz="230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45" dirty="0">
                <a:solidFill>
                  <a:srgbClr val="FFFFFF"/>
                </a:solidFill>
                <a:latin typeface="Arial"/>
                <a:cs typeface="Arial"/>
              </a:rPr>
              <a:t>ENERG</a:t>
            </a:r>
            <a:r>
              <a:rPr sz="2300" b="1" spc="-40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1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15" dirty="0">
                <a:solidFill>
                  <a:srgbClr val="FFFFFF"/>
                </a:solidFill>
                <a:latin typeface="Arial"/>
                <a:cs typeface="Arial"/>
              </a:rPr>
              <a:t>THE  </a:t>
            </a:r>
            <a:r>
              <a:rPr sz="2300" b="1" spc="-45" dirty="0">
                <a:solidFill>
                  <a:srgbClr val="FFFFFF"/>
                </a:solidFill>
                <a:latin typeface="Arial"/>
                <a:cs typeface="Arial"/>
              </a:rPr>
              <a:t>ENERG</a:t>
            </a:r>
            <a:r>
              <a:rPr sz="2300" b="1" spc="-40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20" dirty="0">
                <a:solidFill>
                  <a:srgbClr val="FFFFFF"/>
                </a:solidFill>
                <a:latin typeface="Arial"/>
                <a:cs typeface="Arial"/>
              </a:rPr>
              <a:t>S</a:t>
            </a:r>
            <a:r>
              <a:rPr sz="2300" b="1" spc="30" dirty="0">
                <a:solidFill>
                  <a:srgbClr val="FFFFFF"/>
                </a:solidFill>
                <a:latin typeface="Arial"/>
                <a:cs typeface="Arial"/>
              </a:rPr>
              <a:t>EC</a:t>
            </a:r>
            <a:r>
              <a:rPr sz="2300" b="1" spc="-50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2300" b="1" spc="-65" dirty="0">
                <a:solidFill>
                  <a:srgbClr val="FFFFFF"/>
                </a:solidFill>
                <a:latin typeface="Arial"/>
                <a:cs typeface="Arial"/>
              </a:rPr>
              <a:t>OR</a:t>
            </a:r>
            <a:endParaRPr sz="2300">
              <a:latin typeface="Arial"/>
              <a:cs typeface="Arial"/>
            </a:endParaRPr>
          </a:p>
          <a:p>
            <a:pPr marL="12700" marR="5080" algn="ctr">
              <a:lnSpc>
                <a:spcPct val="105400"/>
              </a:lnSpc>
              <a:spcBef>
                <a:spcPts val="2195"/>
              </a:spcBef>
            </a:pP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Taking into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account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adverse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effects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from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carbon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fuels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power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plants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using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energy,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there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are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prospects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new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technical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endParaRPr sz="850">
              <a:latin typeface="Lucida Sans Unicode"/>
              <a:cs typeface="Lucida Sans Unicode"/>
            </a:endParaRPr>
          </a:p>
          <a:p>
            <a:pPr marL="12700" marR="8890" algn="ctr">
              <a:lnSpc>
                <a:spcPct val="105400"/>
              </a:lnSpc>
            </a:pP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high-tech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 power 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devices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potential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economic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feasibility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wide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application.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Research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 </a:t>
            </a:r>
            <a:r>
              <a:rPr sz="850" spc="-254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new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using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is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carried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out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2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110" dirty="0">
                <a:solidFill>
                  <a:srgbClr val="FFFFFF"/>
                </a:solidFill>
                <a:latin typeface="Lucida Sans Unicode"/>
                <a:cs typeface="Lucida Sans Unicode"/>
              </a:rPr>
              <a:t>JSC</a:t>
            </a:r>
            <a:r>
              <a:rPr sz="850" spc="2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«WETER»,</a:t>
            </a:r>
            <a:endParaRPr sz="850">
              <a:latin typeface="Lucida Sans Unicode"/>
              <a:cs typeface="Lucida Sans Unicode"/>
            </a:endParaRPr>
          </a:p>
          <a:p>
            <a:pPr marL="78740" marR="70485" algn="ctr">
              <a:lnSpc>
                <a:spcPct val="105400"/>
              </a:lnSpc>
            </a:pP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ITN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5407969895.By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using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innovative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technical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solutions,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company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is working on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formation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implementation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850" spc="-254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projects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using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wind energy, 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renewable energy source which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would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also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highlight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prospects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future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such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projects.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776659" y="5871075"/>
            <a:ext cx="2372995" cy="1760220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 marR="203835" algn="just">
              <a:lnSpc>
                <a:spcPts val="2440"/>
              </a:lnSpc>
              <a:spcBef>
                <a:spcPts val="295"/>
              </a:spcBef>
            </a:pPr>
            <a:r>
              <a:rPr sz="2150" b="1" spc="55" dirty="0">
                <a:solidFill>
                  <a:srgbClr val="FFFFFF"/>
                </a:solidFill>
                <a:latin typeface="Arial"/>
                <a:cs typeface="Arial"/>
              </a:rPr>
              <a:t>Disadvantages </a:t>
            </a:r>
            <a:r>
              <a:rPr sz="2150" b="1" spc="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10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2150" b="1" spc="55" dirty="0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sz="215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5" dirty="0">
                <a:solidFill>
                  <a:srgbClr val="FFFFFF"/>
                </a:solidFill>
                <a:latin typeface="Arial"/>
                <a:cs typeface="Arial"/>
              </a:rPr>
              <a:t>h</a:t>
            </a:r>
            <a:r>
              <a:rPr sz="2150" b="1" spc="40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2150" b="1" spc="110" dirty="0">
                <a:solidFill>
                  <a:srgbClr val="FFFFFF"/>
                </a:solidFill>
                <a:latin typeface="Arial"/>
                <a:cs typeface="Arial"/>
              </a:rPr>
              <a:t>d</a:t>
            </a:r>
            <a:r>
              <a:rPr sz="2150" b="1" spc="5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2150" b="1" spc="50" dirty="0">
                <a:solidFill>
                  <a:srgbClr val="FFFFFF"/>
                </a:solidFill>
                <a:latin typeface="Arial"/>
                <a:cs typeface="Arial"/>
              </a:rPr>
              <a:t>ocarbon  </a:t>
            </a:r>
            <a:r>
              <a:rPr sz="2150" b="1" spc="40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sz="2150" b="1" spc="1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2150" b="1" spc="150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2150" b="1" spc="105" dirty="0">
                <a:solidFill>
                  <a:srgbClr val="FFFFFF"/>
                </a:solidFill>
                <a:latin typeface="Arial"/>
                <a:cs typeface="Arial"/>
              </a:rPr>
              <a:t>er</a:t>
            </a:r>
            <a:r>
              <a:rPr sz="2150" b="1" spc="-1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60" dirty="0">
                <a:solidFill>
                  <a:srgbClr val="FFFFFF"/>
                </a:solidFill>
                <a:latin typeface="Arial"/>
                <a:cs typeface="Arial"/>
              </a:rPr>
              <a:t>indust</a:t>
            </a:r>
            <a:r>
              <a:rPr sz="2150" b="1" spc="8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2150" b="1" spc="75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r>
              <a:rPr sz="2150" b="1" spc="-65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endParaRPr sz="2150">
              <a:latin typeface="Arial"/>
              <a:cs typeface="Arial"/>
            </a:endParaRPr>
          </a:p>
          <a:p>
            <a:pPr marL="102870" indent="-90805">
              <a:lnSpc>
                <a:spcPct val="100000"/>
              </a:lnSpc>
              <a:spcBef>
                <a:spcPts val="1345"/>
              </a:spcBef>
              <a:buChar char="•"/>
              <a:tabLst>
                <a:tab pos="103505" algn="l"/>
              </a:tabLst>
            </a:pPr>
            <a:r>
              <a:rPr sz="9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environmental</a:t>
            </a:r>
            <a:r>
              <a:rPr sz="95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pollution</a:t>
            </a:r>
            <a:endParaRPr sz="950">
              <a:latin typeface="Lucida Sans Unicode"/>
              <a:cs typeface="Lucida Sans Unicode"/>
            </a:endParaRPr>
          </a:p>
          <a:p>
            <a:pPr marL="102870" indent="-90805">
              <a:lnSpc>
                <a:spcPct val="100000"/>
              </a:lnSpc>
              <a:spcBef>
                <a:spcPts val="75"/>
              </a:spcBef>
              <a:buChar char="•"/>
              <a:tabLst>
                <a:tab pos="103505" algn="l"/>
              </a:tabLst>
            </a:pPr>
            <a:r>
              <a:rPr sz="950" dirty="0">
                <a:solidFill>
                  <a:srgbClr val="FFFFFF"/>
                </a:solidFill>
                <a:latin typeface="Lucida Sans Unicode"/>
                <a:cs typeface="Lucida Sans Unicode"/>
              </a:rPr>
              <a:t>resource</a:t>
            </a:r>
            <a:r>
              <a:rPr sz="95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depletion</a:t>
            </a:r>
            <a:endParaRPr sz="950">
              <a:latin typeface="Lucida Sans Unicode"/>
              <a:cs typeface="Lucida Sans Unicode"/>
            </a:endParaRPr>
          </a:p>
          <a:p>
            <a:pPr marL="12700" marR="5080">
              <a:lnSpc>
                <a:spcPct val="106900"/>
              </a:lnSpc>
              <a:buChar char="•"/>
              <a:tabLst>
                <a:tab pos="103505" algn="l"/>
              </a:tabLst>
            </a:pPr>
            <a:r>
              <a:rPr sz="9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complexity</a:t>
            </a:r>
            <a:r>
              <a:rPr sz="9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9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fuel</a:t>
            </a:r>
            <a:r>
              <a:rPr sz="9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production,</a:t>
            </a:r>
            <a:r>
              <a:rPr sz="9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delivery, </a:t>
            </a:r>
            <a:r>
              <a:rPr sz="950" spc="-28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dirty="0">
                <a:solidFill>
                  <a:srgbClr val="FFFFFF"/>
                </a:solidFill>
                <a:latin typeface="Lucida Sans Unicode"/>
                <a:cs typeface="Lucida Sans Unicode"/>
              </a:rPr>
              <a:t>storage</a:t>
            </a:r>
            <a:r>
              <a:rPr sz="9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9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endParaRPr sz="950">
              <a:latin typeface="Lucida Sans Unicode"/>
              <a:cs typeface="Lucida Sans Unicod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29595" y="6183279"/>
            <a:ext cx="2178685" cy="129349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ts val="2510"/>
              </a:lnSpc>
              <a:spcBef>
                <a:spcPts val="100"/>
              </a:spcBef>
            </a:pPr>
            <a:r>
              <a:rPr sz="2150" b="1" spc="60" dirty="0">
                <a:solidFill>
                  <a:srgbClr val="FFFFFF"/>
                </a:solidFill>
                <a:latin typeface="Arial"/>
                <a:cs typeface="Arial"/>
              </a:rPr>
              <a:t>Advantages</a:t>
            </a:r>
            <a:endParaRPr sz="2150">
              <a:latin typeface="Arial"/>
              <a:cs typeface="Arial"/>
            </a:endParaRPr>
          </a:p>
          <a:p>
            <a:pPr marL="12700">
              <a:lnSpc>
                <a:spcPts val="2510"/>
              </a:lnSpc>
            </a:pPr>
            <a:r>
              <a:rPr sz="2150" b="1" spc="10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2150" b="1" spc="55" dirty="0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sz="2150" b="1" spc="-14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95" dirty="0">
                <a:solidFill>
                  <a:srgbClr val="FFFFFF"/>
                </a:solidFill>
                <a:latin typeface="Arial"/>
                <a:cs typeface="Arial"/>
              </a:rPr>
              <a:t>Wind</a:t>
            </a:r>
            <a:r>
              <a:rPr sz="2150" b="1" spc="-13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150" b="1" spc="35" dirty="0">
                <a:solidFill>
                  <a:srgbClr val="FFFFFF"/>
                </a:solidFill>
                <a:latin typeface="Arial"/>
                <a:cs typeface="Arial"/>
              </a:rPr>
              <a:t>Ene</a:t>
            </a:r>
            <a:r>
              <a:rPr sz="2150" b="1" spc="-4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2150" b="1" spc="25" dirty="0">
                <a:solidFill>
                  <a:srgbClr val="FFFFFF"/>
                </a:solidFill>
                <a:latin typeface="Arial"/>
                <a:cs typeface="Arial"/>
              </a:rPr>
              <a:t>gy:</a:t>
            </a:r>
            <a:endParaRPr sz="2150">
              <a:latin typeface="Arial"/>
              <a:cs typeface="Arial"/>
            </a:endParaRPr>
          </a:p>
          <a:p>
            <a:pPr marL="102870" indent="-90805">
              <a:lnSpc>
                <a:spcPct val="100000"/>
              </a:lnSpc>
              <a:spcBef>
                <a:spcPts val="1385"/>
              </a:spcBef>
              <a:buChar char="•"/>
              <a:tabLst>
                <a:tab pos="103505" algn="l"/>
              </a:tabLst>
            </a:pPr>
            <a:r>
              <a:rPr sz="9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environmentally</a:t>
            </a:r>
            <a:r>
              <a:rPr sz="9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friendly</a:t>
            </a:r>
            <a:endParaRPr sz="950">
              <a:latin typeface="Lucida Sans Unicode"/>
              <a:cs typeface="Lucida Sans Unicode"/>
            </a:endParaRPr>
          </a:p>
          <a:p>
            <a:pPr marL="102870" indent="-90805">
              <a:lnSpc>
                <a:spcPct val="100000"/>
              </a:lnSpc>
              <a:spcBef>
                <a:spcPts val="80"/>
              </a:spcBef>
              <a:buChar char="•"/>
              <a:tabLst>
                <a:tab pos="103505" algn="l"/>
              </a:tabLst>
            </a:pPr>
            <a:r>
              <a:rPr sz="950" dirty="0">
                <a:solidFill>
                  <a:srgbClr val="FFFFFF"/>
                </a:solidFill>
                <a:latin typeface="Lucida Sans Unicode"/>
                <a:cs typeface="Lucida Sans Unicode"/>
              </a:rPr>
              <a:t>renewable</a:t>
            </a:r>
            <a:endParaRPr sz="950">
              <a:latin typeface="Lucida Sans Unicode"/>
              <a:cs typeface="Lucida Sans Unicode"/>
            </a:endParaRPr>
          </a:p>
          <a:p>
            <a:pPr marL="102870" indent="-90805">
              <a:lnSpc>
                <a:spcPct val="100000"/>
              </a:lnSpc>
              <a:spcBef>
                <a:spcPts val="75"/>
              </a:spcBef>
              <a:buChar char="•"/>
              <a:tabLst>
                <a:tab pos="103505" algn="l"/>
              </a:tabLst>
            </a:pPr>
            <a:r>
              <a:rPr sz="9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</a:t>
            </a:r>
            <a:r>
              <a:rPr sz="9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9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widespread</a:t>
            </a:r>
            <a:r>
              <a:rPr sz="95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9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use.</a:t>
            </a:r>
            <a:endParaRPr sz="950">
              <a:latin typeface="Lucida Sans Unicode"/>
              <a:cs typeface="Lucida Sans Unicode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5"/>
          </p:nvPr>
        </p:nvSpPr>
        <p:spPr>
          <a:xfrm>
            <a:off x="2286000" y="10281476"/>
            <a:ext cx="3810000" cy="861774"/>
          </a:xfrm>
        </p:spPr>
        <p:txBody>
          <a:bodyPr/>
          <a:lstStyle/>
          <a:p>
            <a:r>
              <a:rPr lang="en-US" sz="2800" b="1" dirty="0" smtClean="0">
                <a:solidFill>
                  <a:schemeClr val="bg1"/>
                </a:solidFill>
              </a:rPr>
              <a:t>www.incomesathi.com</a:t>
            </a:r>
            <a:endParaRPr lang="en-US" sz="28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88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10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10" y="11051997"/>
                </a:lnTo>
                <a:lnTo>
                  <a:pt x="7919910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0" y="3598938"/>
            <a:ext cx="7237095" cy="2928620"/>
            <a:chOff x="0" y="3598938"/>
            <a:chExt cx="7237095" cy="292862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3598938"/>
              <a:ext cx="3892531" cy="2927997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302977" y="3598938"/>
              <a:ext cx="3934040" cy="2927997"/>
            </a:xfrm>
            <a:prstGeom prst="rect">
              <a:avLst/>
            </a:prstGeom>
          </p:spPr>
        </p:pic>
      </p:grpSp>
      <p:sp>
        <p:nvSpPr>
          <p:cNvPr id="6" name="object 6"/>
          <p:cNvSpPr txBox="1"/>
          <p:nvPr/>
        </p:nvSpPr>
        <p:spPr>
          <a:xfrm>
            <a:off x="801154" y="1006560"/>
            <a:ext cx="6424295" cy="681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7500"/>
              </a:lnSpc>
              <a:spcBef>
                <a:spcPts val="100"/>
              </a:spcBef>
            </a:pP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Today,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horizontal-axis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turbines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system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wind parks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occupying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large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areas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are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mainly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used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convert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into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electrical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energy.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Despite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such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large-scale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application,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wind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turbines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classical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(propeller)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type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have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significant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disadvantages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will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excluded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new</a:t>
            </a:r>
            <a:endParaRPr sz="1000">
              <a:latin typeface="Lucida Sans Unicode"/>
              <a:cs typeface="Lucida Sans Unicode"/>
            </a:endParaRPr>
          </a:p>
          <a:p>
            <a:pPr marL="12700" algn="just">
              <a:lnSpc>
                <a:spcPct val="100000"/>
              </a:lnSpc>
              <a:spcBef>
                <a:spcPts val="90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5583694" y="2530119"/>
            <a:ext cx="129539" cy="12382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650" spc="-5" dirty="0">
                <a:solidFill>
                  <a:srgbClr val="505668"/>
                </a:solidFill>
                <a:latin typeface="Lucida Sans Unicode"/>
                <a:cs typeface="Lucida Sans Unicode"/>
              </a:rPr>
              <a:t>05</a:t>
            </a:r>
            <a:endParaRPr sz="650">
              <a:latin typeface="Lucida Sans Unicode"/>
              <a:cs typeface="Lucida Sans Unicode"/>
            </a:endParaRPr>
          </a:p>
        </p:txBody>
      </p:sp>
      <p:grpSp>
        <p:nvGrpSpPr>
          <p:cNvPr id="8" name="object 8"/>
          <p:cNvGrpSpPr/>
          <p:nvPr/>
        </p:nvGrpSpPr>
        <p:grpSpPr>
          <a:xfrm>
            <a:off x="2277668" y="2665577"/>
            <a:ext cx="3517265" cy="1833245"/>
            <a:chOff x="2277668" y="2665577"/>
            <a:chExt cx="3517265" cy="1833245"/>
          </a:xfrm>
        </p:grpSpPr>
        <p:sp>
          <p:nvSpPr>
            <p:cNvPr id="9" name="object 9"/>
            <p:cNvSpPr/>
            <p:nvPr/>
          </p:nvSpPr>
          <p:spPr>
            <a:xfrm>
              <a:off x="3134296" y="3119449"/>
              <a:ext cx="27305" cy="496570"/>
            </a:xfrm>
            <a:custGeom>
              <a:avLst/>
              <a:gdLst/>
              <a:ahLst/>
              <a:cxnLst/>
              <a:rect l="l" t="t" r="r" b="b"/>
              <a:pathLst>
                <a:path w="27305" h="496570">
                  <a:moveTo>
                    <a:pt x="23533" y="494068"/>
                  </a:moveTo>
                  <a:lnTo>
                    <a:pt x="18199" y="210997"/>
                  </a:lnTo>
                  <a:lnTo>
                    <a:pt x="17221" y="210007"/>
                  </a:lnTo>
                  <a:lnTo>
                    <a:pt x="6007" y="210007"/>
                  </a:lnTo>
                  <a:lnTo>
                    <a:pt x="5029" y="211010"/>
                  </a:lnTo>
                  <a:lnTo>
                    <a:pt x="0" y="494690"/>
                  </a:lnTo>
                  <a:lnTo>
                    <a:pt x="1066" y="496163"/>
                  </a:lnTo>
                  <a:lnTo>
                    <a:pt x="2273" y="496392"/>
                  </a:lnTo>
                  <a:lnTo>
                    <a:pt x="21920" y="496392"/>
                  </a:lnTo>
                  <a:lnTo>
                    <a:pt x="22491" y="496150"/>
                  </a:lnTo>
                  <a:lnTo>
                    <a:pt x="23329" y="495274"/>
                  </a:lnTo>
                  <a:lnTo>
                    <a:pt x="23533" y="494068"/>
                  </a:lnTo>
                  <a:close/>
                </a:path>
                <a:path w="27305" h="496570">
                  <a:moveTo>
                    <a:pt x="27178" y="70345"/>
                  </a:moveTo>
                  <a:lnTo>
                    <a:pt x="25323" y="57061"/>
                  </a:lnTo>
                  <a:lnTo>
                    <a:pt x="20015" y="35090"/>
                  </a:lnTo>
                  <a:lnTo>
                    <a:pt x="11099" y="2844"/>
                  </a:lnTo>
                  <a:lnTo>
                    <a:pt x="10972" y="0"/>
                  </a:lnTo>
                  <a:lnTo>
                    <a:pt x="5016" y="355"/>
                  </a:lnTo>
                  <a:lnTo>
                    <a:pt x="5181" y="4483"/>
                  </a:lnTo>
                  <a:lnTo>
                    <a:pt x="5956" y="149771"/>
                  </a:lnTo>
                  <a:lnTo>
                    <a:pt x="6451" y="178041"/>
                  </a:lnTo>
                  <a:lnTo>
                    <a:pt x="7124" y="182346"/>
                  </a:lnTo>
                  <a:lnTo>
                    <a:pt x="8737" y="184988"/>
                  </a:lnTo>
                  <a:lnTo>
                    <a:pt x="13182" y="184785"/>
                  </a:lnTo>
                  <a:lnTo>
                    <a:pt x="14986" y="183184"/>
                  </a:lnTo>
                  <a:lnTo>
                    <a:pt x="15468" y="181038"/>
                  </a:lnTo>
                  <a:lnTo>
                    <a:pt x="17437" y="163944"/>
                  </a:lnTo>
                  <a:lnTo>
                    <a:pt x="24917" y="90563"/>
                  </a:lnTo>
                  <a:lnTo>
                    <a:pt x="27178" y="7034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980372" y="3294265"/>
              <a:ext cx="333667" cy="117170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3164395" y="3121685"/>
              <a:ext cx="212090" cy="496570"/>
            </a:xfrm>
            <a:custGeom>
              <a:avLst/>
              <a:gdLst/>
              <a:ahLst/>
              <a:cxnLst/>
              <a:rect l="l" t="t" r="r" b="b"/>
              <a:pathLst>
                <a:path w="212089" h="496570">
                  <a:moveTo>
                    <a:pt x="211861" y="1447"/>
                  </a:moveTo>
                  <a:lnTo>
                    <a:pt x="211658" y="1447"/>
                  </a:lnTo>
                  <a:lnTo>
                    <a:pt x="211658" y="177"/>
                  </a:lnTo>
                  <a:lnTo>
                    <a:pt x="191084" y="177"/>
                  </a:lnTo>
                  <a:lnTo>
                    <a:pt x="191084" y="0"/>
                  </a:lnTo>
                  <a:lnTo>
                    <a:pt x="188163" y="0"/>
                  </a:lnTo>
                  <a:lnTo>
                    <a:pt x="188163" y="177"/>
                  </a:lnTo>
                  <a:lnTo>
                    <a:pt x="292" y="177"/>
                  </a:lnTo>
                  <a:lnTo>
                    <a:pt x="292" y="1447"/>
                  </a:lnTo>
                  <a:lnTo>
                    <a:pt x="0" y="1447"/>
                  </a:lnTo>
                  <a:lnTo>
                    <a:pt x="0" y="2717"/>
                  </a:lnTo>
                  <a:lnTo>
                    <a:pt x="190" y="2717"/>
                  </a:lnTo>
                  <a:lnTo>
                    <a:pt x="190" y="3987"/>
                  </a:lnTo>
                  <a:lnTo>
                    <a:pt x="187807" y="3987"/>
                  </a:lnTo>
                  <a:lnTo>
                    <a:pt x="187807" y="161290"/>
                  </a:lnTo>
                  <a:lnTo>
                    <a:pt x="188048" y="161290"/>
                  </a:lnTo>
                  <a:lnTo>
                    <a:pt x="188048" y="162560"/>
                  </a:lnTo>
                  <a:lnTo>
                    <a:pt x="191376" y="162560"/>
                  </a:lnTo>
                  <a:lnTo>
                    <a:pt x="191376" y="161290"/>
                  </a:lnTo>
                  <a:lnTo>
                    <a:pt x="191516" y="161290"/>
                  </a:lnTo>
                  <a:lnTo>
                    <a:pt x="191516" y="3987"/>
                  </a:lnTo>
                  <a:lnTo>
                    <a:pt x="211569" y="3987"/>
                  </a:lnTo>
                  <a:lnTo>
                    <a:pt x="211569" y="2717"/>
                  </a:lnTo>
                  <a:lnTo>
                    <a:pt x="211861" y="2717"/>
                  </a:lnTo>
                  <a:lnTo>
                    <a:pt x="211861" y="1447"/>
                  </a:lnTo>
                  <a:close/>
                </a:path>
                <a:path w="212089" h="496570">
                  <a:moveTo>
                    <a:pt x="212077" y="493458"/>
                  </a:moveTo>
                  <a:lnTo>
                    <a:pt x="211874" y="493458"/>
                  </a:lnTo>
                  <a:lnTo>
                    <a:pt x="211874" y="492188"/>
                  </a:lnTo>
                  <a:lnTo>
                    <a:pt x="191655" y="492188"/>
                  </a:lnTo>
                  <a:lnTo>
                    <a:pt x="191655" y="324459"/>
                  </a:lnTo>
                  <a:lnTo>
                    <a:pt x="190931" y="324459"/>
                  </a:lnTo>
                  <a:lnTo>
                    <a:pt x="190931" y="323189"/>
                  </a:lnTo>
                  <a:lnTo>
                    <a:pt x="188582" y="323189"/>
                  </a:lnTo>
                  <a:lnTo>
                    <a:pt x="188582" y="324459"/>
                  </a:lnTo>
                  <a:lnTo>
                    <a:pt x="187947" y="324459"/>
                  </a:lnTo>
                  <a:lnTo>
                    <a:pt x="187947" y="492188"/>
                  </a:lnTo>
                  <a:lnTo>
                    <a:pt x="508" y="492188"/>
                  </a:lnTo>
                  <a:lnTo>
                    <a:pt x="508" y="493458"/>
                  </a:lnTo>
                  <a:lnTo>
                    <a:pt x="215" y="493458"/>
                  </a:lnTo>
                  <a:lnTo>
                    <a:pt x="215" y="494728"/>
                  </a:lnTo>
                  <a:lnTo>
                    <a:pt x="406" y="494728"/>
                  </a:lnTo>
                  <a:lnTo>
                    <a:pt x="406" y="495998"/>
                  </a:lnTo>
                  <a:lnTo>
                    <a:pt x="211785" y="495998"/>
                  </a:lnTo>
                  <a:lnTo>
                    <a:pt x="211785" y="494728"/>
                  </a:lnTo>
                  <a:lnTo>
                    <a:pt x="212077" y="494728"/>
                  </a:lnTo>
                  <a:lnTo>
                    <a:pt x="212077" y="493458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2778455" y="3273272"/>
              <a:ext cx="158750" cy="344170"/>
            </a:xfrm>
            <a:custGeom>
              <a:avLst/>
              <a:gdLst/>
              <a:ahLst/>
              <a:cxnLst/>
              <a:rect l="l" t="t" r="r" b="b"/>
              <a:pathLst>
                <a:path w="158750" h="344170">
                  <a:moveTo>
                    <a:pt x="153022" y="0"/>
                  </a:moveTo>
                  <a:lnTo>
                    <a:pt x="151193" y="1473"/>
                  </a:lnTo>
                  <a:lnTo>
                    <a:pt x="141112" y="87708"/>
                  </a:lnTo>
                  <a:lnTo>
                    <a:pt x="134797" y="131656"/>
                  </a:lnTo>
                  <a:lnTo>
                    <a:pt x="126396" y="173453"/>
                  </a:lnTo>
                  <a:lnTo>
                    <a:pt x="115023" y="210604"/>
                  </a:lnTo>
                  <a:lnTo>
                    <a:pt x="93185" y="256906"/>
                  </a:lnTo>
                  <a:lnTo>
                    <a:pt x="67283" y="293184"/>
                  </a:lnTo>
                  <a:lnTo>
                    <a:pt x="37130" y="319658"/>
                  </a:lnTo>
                  <a:lnTo>
                    <a:pt x="2540" y="336549"/>
                  </a:lnTo>
                  <a:lnTo>
                    <a:pt x="1028" y="337045"/>
                  </a:lnTo>
                  <a:lnTo>
                    <a:pt x="12" y="338454"/>
                  </a:lnTo>
                  <a:lnTo>
                    <a:pt x="0" y="342099"/>
                  </a:lnTo>
                  <a:lnTo>
                    <a:pt x="1663" y="343763"/>
                  </a:lnTo>
                  <a:lnTo>
                    <a:pt x="3708" y="343763"/>
                  </a:lnTo>
                  <a:lnTo>
                    <a:pt x="4102" y="343763"/>
                  </a:lnTo>
                  <a:lnTo>
                    <a:pt x="41013" y="326006"/>
                  </a:lnTo>
                  <a:lnTo>
                    <a:pt x="72431" y="298588"/>
                  </a:lnTo>
                  <a:lnTo>
                    <a:pt x="99338" y="261089"/>
                  </a:lnTo>
                  <a:lnTo>
                    <a:pt x="121945" y="213283"/>
                  </a:lnTo>
                  <a:lnTo>
                    <a:pt x="133525" y="175525"/>
                  </a:lnTo>
                  <a:lnTo>
                    <a:pt x="142051" y="133237"/>
                  </a:lnTo>
                  <a:lnTo>
                    <a:pt x="148436" y="88884"/>
                  </a:lnTo>
                  <a:lnTo>
                    <a:pt x="158572" y="2235"/>
                  </a:lnTo>
                  <a:lnTo>
                    <a:pt x="157099" y="419"/>
                  </a:lnTo>
                  <a:lnTo>
                    <a:pt x="153022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2778125" y="3273513"/>
              <a:ext cx="261620" cy="344170"/>
            </a:xfrm>
            <a:custGeom>
              <a:avLst/>
              <a:gdLst/>
              <a:ahLst/>
              <a:cxnLst/>
              <a:rect l="l" t="t" r="r" b="b"/>
              <a:pathLst>
                <a:path w="261619" h="344170">
                  <a:moveTo>
                    <a:pt x="261023" y="341630"/>
                  </a:moveTo>
                  <a:lnTo>
                    <a:pt x="260718" y="341630"/>
                  </a:lnTo>
                  <a:lnTo>
                    <a:pt x="260718" y="340360"/>
                  </a:lnTo>
                  <a:lnTo>
                    <a:pt x="3695" y="340360"/>
                  </a:lnTo>
                  <a:lnTo>
                    <a:pt x="3695" y="1270"/>
                  </a:lnTo>
                  <a:lnTo>
                    <a:pt x="3111" y="1270"/>
                  </a:lnTo>
                  <a:lnTo>
                    <a:pt x="3111" y="0"/>
                  </a:lnTo>
                  <a:lnTo>
                    <a:pt x="584" y="0"/>
                  </a:lnTo>
                  <a:lnTo>
                    <a:pt x="584" y="1270"/>
                  </a:lnTo>
                  <a:lnTo>
                    <a:pt x="0" y="1270"/>
                  </a:lnTo>
                  <a:lnTo>
                    <a:pt x="0" y="341630"/>
                  </a:lnTo>
                  <a:lnTo>
                    <a:pt x="0" y="342900"/>
                  </a:lnTo>
                  <a:lnTo>
                    <a:pt x="190" y="342900"/>
                  </a:lnTo>
                  <a:lnTo>
                    <a:pt x="190" y="344170"/>
                  </a:lnTo>
                  <a:lnTo>
                    <a:pt x="3505" y="344170"/>
                  </a:lnTo>
                  <a:lnTo>
                    <a:pt x="260819" y="344170"/>
                  </a:lnTo>
                  <a:lnTo>
                    <a:pt x="260819" y="342900"/>
                  </a:lnTo>
                  <a:lnTo>
                    <a:pt x="261023" y="342900"/>
                  </a:lnTo>
                  <a:lnTo>
                    <a:pt x="261023" y="34163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2797632" y="3315207"/>
              <a:ext cx="636905" cy="257175"/>
            </a:xfrm>
            <a:custGeom>
              <a:avLst/>
              <a:gdLst/>
              <a:ahLst/>
              <a:cxnLst/>
              <a:rect l="l" t="t" r="r" b="b"/>
              <a:pathLst>
                <a:path w="636904" h="257175">
                  <a:moveTo>
                    <a:pt x="17513" y="101739"/>
                  </a:moveTo>
                  <a:lnTo>
                    <a:pt x="17310" y="97091"/>
                  </a:lnTo>
                  <a:lnTo>
                    <a:pt x="14109" y="94195"/>
                  </a:lnTo>
                  <a:lnTo>
                    <a:pt x="10350" y="94399"/>
                  </a:lnTo>
                  <a:lnTo>
                    <a:pt x="7747" y="94145"/>
                  </a:lnTo>
                  <a:lnTo>
                    <a:pt x="5270" y="95618"/>
                  </a:lnTo>
                  <a:lnTo>
                    <a:pt x="4229" y="98031"/>
                  </a:lnTo>
                  <a:lnTo>
                    <a:pt x="3975" y="98031"/>
                  </a:lnTo>
                  <a:lnTo>
                    <a:pt x="3975" y="87769"/>
                  </a:lnTo>
                  <a:lnTo>
                    <a:pt x="0" y="87769"/>
                  </a:lnTo>
                  <a:lnTo>
                    <a:pt x="0" y="115341"/>
                  </a:lnTo>
                  <a:lnTo>
                    <a:pt x="4025" y="115341"/>
                  </a:lnTo>
                  <a:lnTo>
                    <a:pt x="4025" y="102844"/>
                  </a:lnTo>
                  <a:lnTo>
                    <a:pt x="4165" y="99771"/>
                  </a:lnTo>
                  <a:lnTo>
                    <a:pt x="6388" y="97751"/>
                  </a:lnTo>
                  <a:lnTo>
                    <a:pt x="9258" y="97866"/>
                  </a:lnTo>
                  <a:lnTo>
                    <a:pt x="12103" y="98221"/>
                  </a:lnTo>
                  <a:lnTo>
                    <a:pt x="13728" y="100355"/>
                  </a:lnTo>
                  <a:lnTo>
                    <a:pt x="13411" y="102666"/>
                  </a:lnTo>
                  <a:lnTo>
                    <a:pt x="13411" y="115341"/>
                  </a:lnTo>
                  <a:lnTo>
                    <a:pt x="17449" y="115341"/>
                  </a:lnTo>
                  <a:lnTo>
                    <a:pt x="17449" y="102184"/>
                  </a:lnTo>
                  <a:lnTo>
                    <a:pt x="17513" y="101739"/>
                  </a:lnTo>
                  <a:close/>
                </a:path>
                <a:path w="636904" h="257175">
                  <a:moveTo>
                    <a:pt x="102400" y="232003"/>
                  </a:moveTo>
                  <a:lnTo>
                    <a:pt x="97383" y="232003"/>
                  </a:lnTo>
                  <a:lnTo>
                    <a:pt x="90678" y="247700"/>
                  </a:lnTo>
                  <a:lnTo>
                    <a:pt x="84124" y="232003"/>
                  </a:lnTo>
                  <a:lnTo>
                    <a:pt x="79082" y="232003"/>
                  </a:lnTo>
                  <a:lnTo>
                    <a:pt x="79082" y="252679"/>
                  </a:lnTo>
                  <a:lnTo>
                    <a:pt x="83019" y="252679"/>
                  </a:lnTo>
                  <a:lnTo>
                    <a:pt x="83019" y="237642"/>
                  </a:lnTo>
                  <a:lnTo>
                    <a:pt x="89179" y="252679"/>
                  </a:lnTo>
                  <a:lnTo>
                    <a:pt x="92176" y="252679"/>
                  </a:lnTo>
                  <a:lnTo>
                    <a:pt x="98475" y="237693"/>
                  </a:lnTo>
                  <a:lnTo>
                    <a:pt x="98475" y="252679"/>
                  </a:lnTo>
                  <a:lnTo>
                    <a:pt x="102400" y="252679"/>
                  </a:lnTo>
                  <a:lnTo>
                    <a:pt x="102400" y="232003"/>
                  </a:lnTo>
                  <a:close/>
                </a:path>
                <a:path w="636904" h="257175">
                  <a:moveTo>
                    <a:pt x="118173" y="223812"/>
                  </a:moveTo>
                  <a:lnTo>
                    <a:pt x="114579" y="223812"/>
                  </a:lnTo>
                  <a:lnTo>
                    <a:pt x="105689" y="256819"/>
                  </a:lnTo>
                  <a:lnTo>
                    <a:pt x="109283" y="256819"/>
                  </a:lnTo>
                  <a:lnTo>
                    <a:pt x="118173" y="223812"/>
                  </a:lnTo>
                  <a:close/>
                </a:path>
                <a:path w="636904" h="257175">
                  <a:moveTo>
                    <a:pt x="138798" y="238671"/>
                  </a:moveTo>
                  <a:lnTo>
                    <a:pt x="138290" y="234442"/>
                  </a:lnTo>
                  <a:lnTo>
                    <a:pt x="134505" y="231368"/>
                  </a:lnTo>
                  <a:lnTo>
                    <a:pt x="130263" y="231736"/>
                  </a:lnTo>
                  <a:lnTo>
                    <a:pt x="129908" y="231736"/>
                  </a:lnTo>
                  <a:lnTo>
                    <a:pt x="123888" y="232397"/>
                  </a:lnTo>
                  <a:lnTo>
                    <a:pt x="120065" y="237159"/>
                  </a:lnTo>
                  <a:lnTo>
                    <a:pt x="120662" y="242455"/>
                  </a:lnTo>
                  <a:lnTo>
                    <a:pt x="120599" y="243205"/>
                  </a:lnTo>
                  <a:lnTo>
                    <a:pt x="120662" y="248881"/>
                  </a:lnTo>
                  <a:lnTo>
                    <a:pt x="125006" y="253123"/>
                  </a:lnTo>
                  <a:lnTo>
                    <a:pt x="130302" y="253060"/>
                  </a:lnTo>
                  <a:lnTo>
                    <a:pt x="134543" y="253428"/>
                  </a:lnTo>
                  <a:lnTo>
                    <a:pt x="138303" y="250367"/>
                  </a:lnTo>
                  <a:lnTo>
                    <a:pt x="138798" y="246138"/>
                  </a:lnTo>
                  <a:lnTo>
                    <a:pt x="134874" y="246138"/>
                  </a:lnTo>
                  <a:lnTo>
                    <a:pt x="134454" y="248285"/>
                  </a:lnTo>
                  <a:lnTo>
                    <a:pt x="132524" y="249796"/>
                  </a:lnTo>
                  <a:lnTo>
                    <a:pt x="130327" y="249682"/>
                  </a:lnTo>
                  <a:lnTo>
                    <a:pt x="126923" y="249682"/>
                  </a:lnTo>
                  <a:lnTo>
                    <a:pt x="124726" y="246761"/>
                  </a:lnTo>
                  <a:lnTo>
                    <a:pt x="124726" y="237909"/>
                  </a:lnTo>
                  <a:lnTo>
                    <a:pt x="126961" y="235127"/>
                  </a:lnTo>
                  <a:lnTo>
                    <a:pt x="130327" y="235127"/>
                  </a:lnTo>
                  <a:lnTo>
                    <a:pt x="132524" y="235013"/>
                  </a:lnTo>
                  <a:lnTo>
                    <a:pt x="134454" y="236524"/>
                  </a:lnTo>
                  <a:lnTo>
                    <a:pt x="134874" y="238671"/>
                  </a:lnTo>
                  <a:lnTo>
                    <a:pt x="138798" y="238671"/>
                  </a:lnTo>
                  <a:close/>
                </a:path>
                <a:path w="636904" h="257175">
                  <a:moveTo>
                    <a:pt x="571373" y="86398"/>
                  </a:moveTo>
                  <a:lnTo>
                    <a:pt x="543801" y="86385"/>
                  </a:lnTo>
                  <a:lnTo>
                    <a:pt x="543801" y="90258"/>
                  </a:lnTo>
                  <a:lnTo>
                    <a:pt x="546341" y="91325"/>
                  </a:lnTo>
                  <a:lnTo>
                    <a:pt x="548005" y="93802"/>
                  </a:lnTo>
                  <a:lnTo>
                    <a:pt x="548043" y="96558"/>
                  </a:lnTo>
                  <a:lnTo>
                    <a:pt x="551472" y="96558"/>
                  </a:lnTo>
                  <a:lnTo>
                    <a:pt x="551649" y="94437"/>
                  </a:lnTo>
                  <a:lnTo>
                    <a:pt x="550913" y="92329"/>
                  </a:lnTo>
                  <a:lnTo>
                    <a:pt x="549414" y="90805"/>
                  </a:lnTo>
                  <a:lnTo>
                    <a:pt x="549414" y="90576"/>
                  </a:lnTo>
                  <a:lnTo>
                    <a:pt x="571373" y="90576"/>
                  </a:lnTo>
                  <a:lnTo>
                    <a:pt x="571373" y="86398"/>
                  </a:lnTo>
                  <a:close/>
                </a:path>
                <a:path w="636904" h="257175">
                  <a:moveTo>
                    <a:pt x="571373" y="7150"/>
                  </a:moveTo>
                  <a:lnTo>
                    <a:pt x="550697" y="7150"/>
                  </a:lnTo>
                  <a:lnTo>
                    <a:pt x="550697" y="12192"/>
                  </a:lnTo>
                  <a:lnTo>
                    <a:pt x="566381" y="18859"/>
                  </a:lnTo>
                  <a:lnTo>
                    <a:pt x="550697" y="25425"/>
                  </a:lnTo>
                  <a:lnTo>
                    <a:pt x="550697" y="30454"/>
                  </a:lnTo>
                  <a:lnTo>
                    <a:pt x="571373" y="30454"/>
                  </a:lnTo>
                  <a:lnTo>
                    <a:pt x="571373" y="26517"/>
                  </a:lnTo>
                  <a:lnTo>
                    <a:pt x="556336" y="26517"/>
                  </a:lnTo>
                  <a:lnTo>
                    <a:pt x="571373" y="20358"/>
                  </a:lnTo>
                  <a:lnTo>
                    <a:pt x="571373" y="17373"/>
                  </a:lnTo>
                  <a:lnTo>
                    <a:pt x="556387" y="11061"/>
                  </a:lnTo>
                  <a:lnTo>
                    <a:pt x="571373" y="11061"/>
                  </a:lnTo>
                  <a:lnTo>
                    <a:pt x="571373" y="7150"/>
                  </a:lnTo>
                  <a:close/>
                </a:path>
                <a:path w="636904" h="257175">
                  <a:moveTo>
                    <a:pt x="571830" y="39027"/>
                  </a:moveTo>
                  <a:lnTo>
                    <a:pt x="568236" y="36487"/>
                  </a:lnTo>
                  <a:lnTo>
                    <a:pt x="568236" y="41617"/>
                  </a:lnTo>
                  <a:lnTo>
                    <a:pt x="568236" y="49072"/>
                  </a:lnTo>
                  <a:lnTo>
                    <a:pt x="564489" y="51333"/>
                  </a:lnTo>
                  <a:lnTo>
                    <a:pt x="550735" y="51308"/>
                  </a:lnTo>
                  <a:lnTo>
                    <a:pt x="546989" y="49072"/>
                  </a:lnTo>
                  <a:lnTo>
                    <a:pt x="546989" y="41617"/>
                  </a:lnTo>
                  <a:lnTo>
                    <a:pt x="550735" y="39382"/>
                  </a:lnTo>
                  <a:lnTo>
                    <a:pt x="564489" y="39382"/>
                  </a:lnTo>
                  <a:lnTo>
                    <a:pt x="568236" y="41617"/>
                  </a:lnTo>
                  <a:lnTo>
                    <a:pt x="568236" y="36487"/>
                  </a:lnTo>
                  <a:lnTo>
                    <a:pt x="566572" y="35293"/>
                  </a:lnTo>
                  <a:lnTo>
                    <a:pt x="548640" y="35293"/>
                  </a:lnTo>
                  <a:lnTo>
                    <a:pt x="543496" y="39027"/>
                  </a:lnTo>
                  <a:lnTo>
                    <a:pt x="543496" y="51727"/>
                  </a:lnTo>
                  <a:lnTo>
                    <a:pt x="548627" y="55460"/>
                  </a:lnTo>
                  <a:lnTo>
                    <a:pt x="566623" y="55460"/>
                  </a:lnTo>
                  <a:lnTo>
                    <a:pt x="571830" y="51727"/>
                  </a:lnTo>
                  <a:lnTo>
                    <a:pt x="571830" y="51333"/>
                  </a:lnTo>
                  <a:lnTo>
                    <a:pt x="571830" y="39382"/>
                  </a:lnTo>
                  <a:lnTo>
                    <a:pt x="571830" y="39027"/>
                  </a:lnTo>
                  <a:close/>
                </a:path>
                <a:path w="636904" h="257175">
                  <a:moveTo>
                    <a:pt x="571995" y="74701"/>
                  </a:moveTo>
                  <a:lnTo>
                    <a:pt x="571754" y="70332"/>
                  </a:lnTo>
                  <a:lnTo>
                    <a:pt x="571715" y="63728"/>
                  </a:lnTo>
                  <a:lnTo>
                    <a:pt x="566254" y="59753"/>
                  </a:lnTo>
                  <a:lnTo>
                    <a:pt x="546468" y="59766"/>
                  </a:lnTo>
                  <a:lnTo>
                    <a:pt x="543407" y="64909"/>
                  </a:lnTo>
                  <a:lnTo>
                    <a:pt x="543420" y="72555"/>
                  </a:lnTo>
                  <a:lnTo>
                    <a:pt x="543521" y="75615"/>
                  </a:lnTo>
                  <a:lnTo>
                    <a:pt x="547725" y="79552"/>
                  </a:lnTo>
                  <a:lnTo>
                    <a:pt x="552742" y="79387"/>
                  </a:lnTo>
                  <a:lnTo>
                    <a:pt x="557885" y="79425"/>
                  </a:lnTo>
                  <a:lnTo>
                    <a:pt x="561746" y="75615"/>
                  </a:lnTo>
                  <a:lnTo>
                    <a:pt x="561797" y="75488"/>
                  </a:lnTo>
                  <a:lnTo>
                    <a:pt x="561873" y="68008"/>
                  </a:lnTo>
                  <a:lnTo>
                    <a:pt x="560451" y="65405"/>
                  </a:lnTo>
                  <a:lnTo>
                    <a:pt x="558533" y="64236"/>
                  </a:lnTo>
                  <a:lnTo>
                    <a:pt x="558393" y="64147"/>
                  </a:lnTo>
                  <a:lnTo>
                    <a:pt x="558393" y="70802"/>
                  </a:lnTo>
                  <a:lnTo>
                    <a:pt x="558279" y="73139"/>
                  </a:lnTo>
                  <a:lnTo>
                    <a:pt x="555713" y="75488"/>
                  </a:lnTo>
                  <a:lnTo>
                    <a:pt x="552958" y="75361"/>
                  </a:lnTo>
                  <a:lnTo>
                    <a:pt x="552691" y="75349"/>
                  </a:lnTo>
                  <a:lnTo>
                    <a:pt x="552348" y="75361"/>
                  </a:lnTo>
                  <a:lnTo>
                    <a:pt x="549109" y="75222"/>
                  </a:lnTo>
                  <a:lnTo>
                    <a:pt x="546722" y="72631"/>
                  </a:lnTo>
                  <a:lnTo>
                    <a:pt x="547001" y="66497"/>
                  </a:lnTo>
                  <a:lnTo>
                    <a:pt x="549592" y="64122"/>
                  </a:lnTo>
                  <a:lnTo>
                    <a:pt x="552653" y="64262"/>
                  </a:lnTo>
                  <a:lnTo>
                    <a:pt x="555790" y="64249"/>
                  </a:lnTo>
                  <a:lnTo>
                    <a:pt x="558368" y="66751"/>
                  </a:lnTo>
                  <a:lnTo>
                    <a:pt x="558393" y="70802"/>
                  </a:lnTo>
                  <a:lnTo>
                    <a:pt x="558393" y="64147"/>
                  </a:lnTo>
                  <a:lnTo>
                    <a:pt x="558088" y="63957"/>
                  </a:lnTo>
                  <a:lnTo>
                    <a:pt x="558088" y="63728"/>
                  </a:lnTo>
                  <a:lnTo>
                    <a:pt x="564426" y="63754"/>
                  </a:lnTo>
                  <a:lnTo>
                    <a:pt x="568121" y="66128"/>
                  </a:lnTo>
                  <a:lnTo>
                    <a:pt x="568147" y="72631"/>
                  </a:lnTo>
                  <a:lnTo>
                    <a:pt x="566508" y="74650"/>
                  </a:lnTo>
                  <a:lnTo>
                    <a:pt x="564146" y="75044"/>
                  </a:lnTo>
                  <a:lnTo>
                    <a:pt x="564146" y="79146"/>
                  </a:lnTo>
                  <a:lnTo>
                    <a:pt x="568655" y="78625"/>
                  </a:lnTo>
                  <a:lnTo>
                    <a:pt x="571995" y="74701"/>
                  </a:lnTo>
                  <a:close/>
                </a:path>
                <a:path w="636904" h="257175">
                  <a:moveTo>
                    <a:pt x="635952" y="43637"/>
                  </a:moveTo>
                  <a:lnTo>
                    <a:pt x="622084" y="43637"/>
                  </a:lnTo>
                  <a:lnTo>
                    <a:pt x="621322" y="43561"/>
                  </a:lnTo>
                  <a:lnTo>
                    <a:pt x="617512" y="43713"/>
                  </a:lnTo>
                  <a:lnTo>
                    <a:pt x="614857" y="46609"/>
                  </a:lnTo>
                  <a:lnTo>
                    <a:pt x="615010" y="50025"/>
                  </a:lnTo>
                  <a:lnTo>
                    <a:pt x="614845" y="52641"/>
                  </a:lnTo>
                  <a:lnTo>
                    <a:pt x="616280" y="55092"/>
                  </a:lnTo>
                  <a:lnTo>
                    <a:pt x="618642" y="56222"/>
                  </a:lnTo>
                  <a:lnTo>
                    <a:pt x="618642" y="56438"/>
                  </a:lnTo>
                  <a:lnTo>
                    <a:pt x="617245" y="57061"/>
                  </a:lnTo>
                  <a:lnTo>
                    <a:pt x="616127" y="58166"/>
                  </a:lnTo>
                  <a:lnTo>
                    <a:pt x="614159" y="62649"/>
                  </a:lnTo>
                  <a:lnTo>
                    <a:pt x="615543" y="66268"/>
                  </a:lnTo>
                  <a:lnTo>
                    <a:pt x="618642" y="67627"/>
                  </a:lnTo>
                  <a:lnTo>
                    <a:pt x="618642" y="67894"/>
                  </a:lnTo>
                  <a:lnTo>
                    <a:pt x="615276" y="67894"/>
                  </a:lnTo>
                  <a:lnTo>
                    <a:pt x="615276" y="71742"/>
                  </a:lnTo>
                  <a:lnTo>
                    <a:pt x="635952" y="71742"/>
                  </a:lnTo>
                  <a:lnTo>
                    <a:pt x="635952" y="67716"/>
                  </a:lnTo>
                  <a:lnTo>
                    <a:pt x="623189" y="67716"/>
                  </a:lnTo>
                  <a:lnTo>
                    <a:pt x="620610" y="67818"/>
                  </a:lnTo>
                  <a:lnTo>
                    <a:pt x="618566" y="65913"/>
                  </a:lnTo>
                  <a:lnTo>
                    <a:pt x="618477" y="63487"/>
                  </a:lnTo>
                  <a:lnTo>
                    <a:pt x="618566" y="61112"/>
                  </a:lnTo>
                  <a:lnTo>
                    <a:pt x="620242" y="59601"/>
                  </a:lnTo>
                  <a:lnTo>
                    <a:pt x="622211" y="59702"/>
                  </a:lnTo>
                  <a:lnTo>
                    <a:pt x="635952" y="59702"/>
                  </a:lnTo>
                  <a:lnTo>
                    <a:pt x="635952" y="55689"/>
                  </a:lnTo>
                  <a:lnTo>
                    <a:pt x="622769" y="55689"/>
                  </a:lnTo>
                  <a:lnTo>
                    <a:pt x="620052" y="55587"/>
                  </a:lnTo>
                  <a:lnTo>
                    <a:pt x="618363" y="53733"/>
                  </a:lnTo>
                  <a:lnTo>
                    <a:pt x="618477" y="51549"/>
                  </a:lnTo>
                  <a:lnTo>
                    <a:pt x="618451" y="51320"/>
                  </a:lnTo>
                  <a:lnTo>
                    <a:pt x="618705" y="48882"/>
                  </a:lnTo>
                  <a:lnTo>
                    <a:pt x="620471" y="47447"/>
                  </a:lnTo>
                  <a:lnTo>
                    <a:pt x="622452" y="47663"/>
                  </a:lnTo>
                  <a:lnTo>
                    <a:pt x="635952" y="47663"/>
                  </a:lnTo>
                  <a:lnTo>
                    <a:pt x="635952" y="43637"/>
                  </a:lnTo>
                  <a:close/>
                </a:path>
                <a:path w="636904" h="257175">
                  <a:moveTo>
                    <a:pt x="635952" y="0"/>
                  </a:moveTo>
                  <a:lnTo>
                    <a:pt x="625614" y="6502"/>
                  </a:lnTo>
                  <a:lnTo>
                    <a:pt x="615276" y="50"/>
                  </a:lnTo>
                  <a:lnTo>
                    <a:pt x="615276" y="4457"/>
                  </a:lnTo>
                  <a:lnTo>
                    <a:pt x="623328" y="9067"/>
                  </a:lnTo>
                  <a:lnTo>
                    <a:pt x="615276" y="13627"/>
                  </a:lnTo>
                  <a:lnTo>
                    <a:pt x="615276" y="18046"/>
                  </a:lnTo>
                  <a:lnTo>
                    <a:pt x="625614" y="11696"/>
                  </a:lnTo>
                  <a:lnTo>
                    <a:pt x="635952" y="18122"/>
                  </a:lnTo>
                  <a:lnTo>
                    <a:pt x="635952" y="13716"/>
                  </a:lnTo>
                  <a:lnTo>
                    <a:pt x="628230" y="9067"/>
                  </a:lnTo>
                  <a:lnTo>
                    <a:pt x="635952" y="4406"/>
                  </a:lnTo>
                  <a:lnTo>
                    <a:pt x="635952" y="0"/>
                  </a:lnTo>
                  <a:close/>
                </a:path>
                <a:path w="636904" h="257175">
                  <a:moveTo>
                    <a:pt x="635977" y="77406"/>
                  </a:moveTo>
                  <a:lnTo>
                    <a:pt x="608406" y="77406"/>
                  </a:lnTo>
                  <a:lnTo>
                    <a:pt x="608406" y="81572"/>
                  </a:lnTo>
                  <a:lnTo>
                    <a:pt x="620369" y="81572"/>
                  </a:lnTo>
                  <a:lnTo>
                    <a:pt x="620369" y="95313"/>
                  </a:lnTo>
                  <a:lnTo>
                    <a:pt x="608406" y="95313"/>
                  </a:lnTo>
                  <a:lnTo>
                    <a:pt x="608406" y="99479"/>
                  </a:lnTo>
                  <a:lnTo>
                    <a:pt x="635977" y="99479"/>
                  </a:lnTo>
                  <a:lnTo>
                    <a:pt x="635977" y="95313"/>
                  </a:lnTo>
                  <a:lnTo>
                    <a:pt x="623951" y="95313"/>
                  </a:lnTo>
                  <a:lnTo>
                    <a:pt x="623951" y="81572"/>
                  </a:lnTo>
                  <a:lnTo>
                    <a:pt x="635977" y="81572"/>
                  </a:lnTo>
                  <a:lnTo>
                    <a:pt x="635977" y="77406"/>
                  </a:lnTo>
                  <a:close/>
                </a:path>
                <a:path w="636904" h="257175">
                  <a:moveTo>
                    <a:pt x="636765" y="35750"/>
                  </a:moveTo>
                  <a:lnTo>
                    <a:pt x="636714" y="35356"/>
                  </a:lnTo>
                  <a:lnTo>
                    <a:pt x="636498" y="33439"/>
                  </a:lnTo>
                  <a:lnTo>
                    <a:pt x="636574" y="29794"/>
                  </a:lnTo>
                  <a:lnTo>
                    <a:pt x="635292" y="27419"/>
                  </a:lnTo>
                  <a:lnTo>
                    <a:pt x="633437" y="26377"/>
                  </a:lnTo>
                  <a:lnTo>
                    <a:pt x="633437" y="28765"/>
                  </a:lnTo>
                  <a:lnTo>
                    <a:pt x="633196" y="31102"/>
                  </a:lnTo>
                  <a:lnTo>
                    <a:pt x="633095" y="33820"/>
                  </a:lnTo>
                  <a:lnTo>
                    <a:pt x="632155" y="35356"/>
                  </a:lnTo>
                  <a:lnTo>
                    <a:pt x="628015" y="35356"/>
                  </a:lnTo>
                  <a:lnTo>
                    <a:pt x="627240" y="33439"/>
                  </a:lnTo>
                  <a:lnTo>
                    <a:pt x="626973" y="31432"/>
                  </a:lnTo>
                  <a:lnTo>
                    <a:pt x="626833" y="29387"/>
                  </a:lnTo>
                  <a:lnTo>
                    <a:pt x="626465" y="27711"/>
                  </a:lnTo>
                  <a:lnTo>
                    <a:pt x="625830" y="26123"/>
                  </a:lnTo>
                  <a:lnTo>
                    <a:pt x="628599" y="26123"/>
                  </a:lnTo>
                  <a:lnTo>
                    <a:pt x="631469" y="26403"/>
                  </a:lnTo>
                  <a:lnTo>
                    <a:pt x="633437" y="28765"/>
                  </a:lnTo>
                  <a:lnTo>
                    <a:pt x="633437" y="26377"/>
                  </a:lnTo>
                  <a:lnTo>
                    <a:pt x="633107" y="26187"/>
                  </a:lnTo>
                  <a:lnTo>
                    <a:pt x="633107" y="26022"/>
                  </a:lnTo>
                  <a:lnTo>
                    <a:pt x="635939" y="26022"/>
                  </a:lnTo>
                  <a:lnTo>
                    <a:pt x="635939" y="22098"/>
                  </a:lnTo>
                  <a:lnTo>
                    <a:pt x="622211" y="22098"/>
                  </a:lnTo>
                  <a:lnTo>
                    <a:pt x="621779" y="22072"/>
                  </a:lnTo>
                  <a:lnTo>
                    <a:pt x="621360" y="22098"/>
                  </a:lnTo>
                  <a:lnTo>
                    <a:pt x="617105" y="22707"/>
                  </a:lnTo>
                  <a:lnTo>
                    <a:pt x="614540" y="26123"/>
                  </a:lnTo>
                  <a:lnTo>
                    <a:pt x="614451" y="26403"/>
                  </a:lnTo>
                  <a:lnTo>
                    <a:pt x="614781" y="28765"/>
                  </a:lnTo>
                  <a:lnTo>
                    <a:pt x="614883" y="31102"/>
                  </a:lnTo>
                  <a:lnTo>
                    <a:pt x="614641" y="33820"/>
                  </a:lnTo>
                  <a:lnTo>
                    <a:pt x="616800" y="37299"/>
                  </a:lnTo>
                  <a:lnTo>
                    <a:pt x="620268" y="38658"/>
                  </a:lnTo>
                  <a:lnTo>
                    <a:pt x="621131" y="34874"/>
                  </a:lnTo>
                  <a:lnTo>
                    <a:pt x="619239" y="34048"/>
                  </a:lnTo>
                  <a:lnTo>
                    <a:pt x="618185" y="32296"/>
                  </a:lnTo>
                  <a:lnTo>
                    <a:pt x="618261" y="28765"/>
                  </a:lnTo>
                  <a:lnTo>
                    <a:pt x="618388" y="27381"/>
                  </a:lnTo>
                  <a:lnTo>
                    <a:pt x="620052" y="25971"/>
                  </a:lnTo>
                  <a:lnTo>
                    <a:pt x="621944" y="26136"/>
                  </a:lnTo>
                  <a:lnTo>
                    <a:pt x="623519" y="26136"/>
                  </a:lnTo>
                  <a:lnTo>
                    <a:pt x="623493" y="27711"/>
                  </a:lnTo>
                  <a:lnTo>
                    <a:pt x="624395" y="35280"/>
                  </a:lnTo>
                  <a:lnTo>
                    <a:pt x="625411" y="39293"/>
                  </a:lnTo>
                  <a:lnTo>
                    <a:pt x="630351" y="39293"/>
                  </a:lnTo>
                  <a:lnTo>
                    <a:pt x="634276" y="38862"/>
                  </a:lnTo>
                  <a:lnTo>
                    <a:pt x="636765" y="35750"/>
                  </a:lnTo>
                  <a:close/>
                </a:path>
              </a:pathLst>
            </a:custGeom>
            <a:solidFill>
              <a:srgbClr val="707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4561522" y="3598468"/>
              <a:ext cx="657923" cy="55433"/>
            </a:xfrm>
            <a:prstGeom prst="rect">
              <a:avLst/>
            </a:prstGeom>
          </p:spPr>
        </p:pic>
        <p:sp>
          <p:nvSpPr>
            <p:cNvPr id="16" name="object 16"/>
            <p:cNvSpPr/>
            <p:nvPr/>
          </p:nvSpPr>
          <p:spPr>
            <a:xfrm>
              <a:off x="4681562" y="3612821"/>
              <a:ext cx="507365" cy="39370"/>
            </a:xfrm>
            <a:custGeom>
              <a:avLst/>
              <a:gdLst/>
              <a:ahLst/>
              <a:cxnLst/>
              <a:rect l="l" t="t" r="r" b="b"/>
              <a:pathLst>
                <a:path w="507364" h="39370">
                  <a:moveTo>
                    <a:pt x="506361" y="36955"/>
                  </a:moveTo>
                  <a:lnTo>
                    <a:pt x="68072" y="36955"/>
                  </a:lnTo>
                  <a:lnTo>
                    <a:pt x="73012" y="37298"/>
                  </a:lnTo>
                  <a:lnTo>
                    <a:pt x="77787" y="38365"/>
                  </a:lnTo>
                  <a:lnTo>
                    <a:pt x="82753" y="38923"/>
                  </a:lnTo>
                  <a:lnTo>
                    <a:pt x="87744" y="39216"/>
                  </a:lnTo>
                  <a:lnTo>
                    <a:pt x="92722" y="39254"/>
                  </a:lnTo>
                  <a:lnTo>
                    <a:pt x="350100" y="39254"/>
                  </a:lnTo>
                  <a:lnTo>
                    <a:pt x="362339" y="39043"/>
                  </a:lnTo>
                  <a:lnTo>
                    <a:pt x="386150" y="38032"/>
                  </a:lnTo>
                  <a:lnTo>
                    <a:pt x="397281" y="37679"/>
                  </a:lnTo>
                  <a:lnTo>
                    <a:pt x="402704" y="37590"/>
                  </a:lnTo>
                  <a:lnTo>
                    <a:pt x="506980" y="37590"/>
                  </a:lnTo>
                  <a:lnTo>
                    <a:pt x="506361" y="36955"/>
                  </a:lnTo>
                  <a:close/>
                </a:path>
                <a:path w="507364" h="39370">
                  <a:moveTo>
                    <a:pt x="4978" y="35863"/>
                  </a:moveTo>
                  <a:lnTo>
                    <a:pt x="0" y="37501"/>
                  </a:lnTo>
                  <a:lnTo>
                    <a:pt x="15796" y="38137"/>
                  </a:lnTo>
                  <a:lnTo>
                    <a:pt x="31596" y="38330"/>
                  </a:lnTo>
                  <a:lnTo>
                    <a:pt x="47393" y="38080"/>
                  </a:lnTo>
                  <a:lnTo>
                    <a:pt x="63182" y="37387"/>
                  </a:lnTo>
                  <a:lnTo>
                    <a:pt x="68072" y="36955"/>
                  </a:lnTo>
                  <a:lnTo>
                    <a:pt x="506361" y="36955"/>
                  </a:lnTo>
                  <a:lnTo>
                    <a:pt x="506212" y="36803"/>
                  </a:lnTo>
                  <a:lnTo>
                    <a:pt x="66128" y="36803"/>
                  </a:lnTo>
                  <a:lnTo>
                    <a:pt x="65691" y="36701"/>
                  </a:lnTo>
                  <a:lnTo>
                    <a:pt x="11760" y="36701"/>
                  </a:lnTo>
                  <a:lnTo>
                    <a:pt x="4978" y="35863"/>
                  </a:lnTo>
                  <a:close/>
                </a:path>
                <a:path w="507364" h="39370">
                  <a:moveTo>
                    <a:pt x="506980" y="37590"/>
                  </a:moveTo>
                  <a:lnTo>
                    <a:pt x="402704" y="37590"/>
                  </a:lnTo>
                  <a:lnTo>
                    <a:pt x="406019" y="38187"/>
                  </a:lnTo>
                  <a:lnTo>
                    <a:pt x="411734" y="38250"/>
                  </a:lnTo>
                  <a:lnTo>
                    <a:pt x="507365" y="37984"/>
                  </a:lnTo>
                  <a:lnTo>
                    <a:pt x="506980" y="37590"/>
                  </a:lnTo>
                  <a:close/>
                </a:path>
                <a:path w="507364" h="39370">
                  <a:moveTo>
                    <a:pt x="31870" y="24123"/>
                  </a:moveTo>
                  <a:lnTo>
                    <a:pt x="33134" y="24420"/>
                  </a:lnTo>
                  <a:lnTo>
                    <a:pt x="38049" y="26071"/>
                  </a:lnTo>
                  <a:lnTo>
                    <a:pt x="57251" y="30961"/>
                  </a:lnTo>
                  <a:lnTo>
                    <a:pt x="60350" y="32040"/>
                  </a:lnTo>
                  <a:lnTo>
                    <a:pt x="63550" y="32637"/>
                  </a:lnTo>
                  <a:lnTo>
                    <a:pt x="65963" y="35972"/>
                  </a:lnTo>
                  <a:lnTo>
                    <a:pt x="66128" y="36803"/>
                  </a:lnTo>
                  <a:lnTo>
                    <a:pt x="506212" y="36803"/>
                  </a:lnTo>
                  <a:lnTo>
                    <a:pt x="506014" y="36600"/>
                  </a:lnTo>
                  <a:lnTo>
                    <a:pt x="407738" y="36600"/>
                  </a:lnTo>
                  <a:lnTo>
                    <a:pt x="406187" y="33928"/>
                  </a:lnTo>
                  <a:lnTo>
                    <a:pt x="236407" y="33928"/>
                  </a:lnTo>
                  <a:lnTo>
                    <a:pt x="213762" y="33550"/>
                  </a:lnTo>
                  <a:lnTo>
                    <a:pt x="210277" y="33474"/>
                  </a:lnTo>
                  <a:lnTo>
                    <a:pt x="169972" y="33474"/>
                  </a:lnTo>
                  <a:lnTo>
                    <a:pt x="161290" y="33285"/>
                  </a:lnTo>
                  <a:lnTo>
                    <a:pt x="148420" y="31142"/>
                  </a:lnTo>
                  <a:lnTo>
                    <a:pt x="144900" y="27715"/>
                  </a:lnTo>
                  <a:lnTo>
                    <a:pt x="65300" y="27715"/>
                  </a:lnTo>
                  <a:lnTo>
                    <a:pt x="50152" y="26692"/>
                  </a:lnTo>
                  <a:lnTo>
                    <a:pt x="35077" y="24704"/>
                  </a:lnTo>
                  <a:lnTo>
                    <a:pt x="31870" y="24123"/>
                  </a:lnTo>
                  <a:close/>
                </a:path>
                <a:path w="507364" h="39370">
                  <a:moveTo>
                    <a:pt x="36372" y="30072"/>
                  </a:moveTo>
                  <a:lnTo>
                    <a:pt x="30416" y="30783"/>
                  </a:lnTo>
                  <a:lnTo>
                    <a:pt x="25323" y="33551"/>
                  </a:lnTo>
                  <a:lnTo>
                    <a:pt x="22600" y="34390"/>
                  </a:lnTo>
                  <a:lnTo>
                    <a:pt x="20027" y="34999"/>
                  </a:lnTo>
                  <a:lnTo>
                    <a:pt x="17254" y="35456"/>
                  </a:lnTo>
                  <a:lnTo>
                    <a:pt x="11760" y="36701"/>
                  </a:lnTo>
                  <a:lnTo>
                    <a:pt x="65691" y="36701"/>
                  </a:lnTo>
                  <a:lnTo>
                    <a:pt x="58966" y="35456"/>
                  </a:lnTo>
                  <a:lnTo>
                    <a:pt x="61976" y="34872"/>
                  </a:lnTo>
                  <a:lnTo>
                    <a:pt x="47142" y="32294"/>
                  </a:lnTo>
                  <a:lnTo>
                    <a:pt x="45186" y="32218"/>
                  </a:lnTo>
                  <a:lnTo>
                    <a:pt x="41973" y="31583"/>
                  </a:lnTo>
                  <a:lnTo>
                    <a:pt x="36372" y="30072"/>
                  </a:lnTo>
                  <a:close/>
                </a:path>
                <a:path w="507364" h="39370">
                  <a:moveTo>
                    <a:pt x="490270" y="32777"/>
                  </a:moveTo>
                  <a:lnTo>
                    <a:pt x="483374" y="32840"/>
                  </a:lnTo>
                  <a:lnTo>
                    <a:pt x="460943" y="34033"/>
                  </a:lnTo>
                  <a:lnTo>
                    <a:pt x="430868" y="35972"/>
                  </a:lnTo>
                  <a:lnTo>
                    <a:pt x="407738" y="36600"/>
                  </a:lnTo>
                  <a:lnTo>
                    <a:pt x="506014" y="36600"/>
                  </a:lnTo>
                  <a:lnTo>
                    <a:pt x="504712" y="35266"/>
                  </a:lnTo>
                  <a:lnTo>
                    <a:pt x="499364" y="35266"/>
                  </a:lnTo>
                  <a:lnTo>
                    <a:pt x="488670" y="34961"/>
                  </a:lnTo>
                  <a:lnTo>
                    <a:pt x="490270" y="32777"/>
                  </a:lnTo>
                  <a:close/>
                </a:path>
                <a:path w="507364" h="39370">
                  <a:moveTo>
                    <a:pt x="504291" y="34834"/>
                  </a:moveTo>
                  <a:lnTo>
                    <a:pt x="499364" y="35266"/>
                  </a:lnTo>
                  <a:lnTo>
                    <a:pt x="504712" y="35266"/>
                  </a:lnTo>
                  <a:lnTo>
                    <a:pt x="504291" y="34834"/>
                  </a:lnTo>
                  <a:close/>
                </a:path>
                <a:path w="507364" h="39370">
                  <a:moveTo>
                    <a:pt x="430907" y="32942"/>
                  </a:moveTo>
                  <a:lnTo>
                    <a:pt x="408660" y="32942"/>
                  </a:lnTo>
                  <a:lnTo>
                    <a:pt x="413016" y="34390"/>
                  </a:lnTo>
                  <a:lnTo>
                    <a:pt x="430907" y="32942"/>
                  </a:lnTo>
                  <a:close/>
                </a:path>
                <a:path w="507364" h="39370">
                  <a:moveTo>
                    <a:pt x="340828" y="20381"/>
                  </a:moveTo>
                  <a:lnTo>
                    <a:pt x="263194" y="20381"/>
                  </a:lnTo>
                  <a:lnTo>
                    <a:pt x="266661" y="23048"/>
                  </a:lnTo>
                  <a:lnTo>
                    <a:pt x="267322" y="23582"/>
                  </a:lnTo>
                  <a:lnTo>
                    <a:pt x="267881" y="24255"/>
                  </a:lnTo>
                  <a:lnTo>
                    <a:pt x="268300" y="25004"/>
                  </a:lnTo>
                  <a:lnTo>
                    <a:pt x="269354" y="26503"/>
                  </a:lnTo>
                  <a:lnTo>
                    <a:pt x="269938" y="28294"/>
                  </a:lnTo>
                  <a:lnTo>
                    <a:pt x="269951" y="30122"/>
                  </a:lnTo>
                  <a:lnTo>
                    <a:pt x="257419" y="33165"/>
                  </a:lnTo>
                  <a:lnTo>
                    <a:pt x="236407" y="33928"/>
                  </a:lnTo>
                  <a:lnTo>
                    <a:pt x="406187" y="33928"/>
                  </a:lnTo>
                  <a:lnTo>
                    <a:pt x="408660" y="32942"/>
                  </a:lnTo>
                  <a:lnTo>
                    <a:pt x="430907" y="32942"/>
                  </a:lnTo>
                  <a:lnTo>
                    <a:pt x="454291" y="31049"/>
                  </a:lnTo>
                  <a:lnTo>
                    <a:pt x="408589" y="30298"/>
                  </a:lnTo>
                  <a:lnTo>
                    <a:pt x="366429" y="24936"/>
                  </a:lnTo>
                  <a:lnTo>
                    <a:pt x="358687" y="23580"/>
                  </a:lnTo>
                  <a:lnTo>
                    <a:pt x="340828" y="20381"/>
                  </a:lnTo>
                  <a:close/>
                </a:path>
                <a:path w="507364" h="39370">
                  <a:moveTo>
                    <a:pt x="196329" y="33158"/>
                  </a:moveTo>
                  <a:lnTo>
                    <a:pt x="178771" y="33407"/>
                  </a:lnTo>
                  <a:lnTo>
                    <a:pt x="169972" y="33474"/>
                  </a:lnTo>
                  <a:lnTo>
                    <a:pt x="210277" y="33474"/>
                  </a:lnTo>
                  <a:lnTo>
                    <a:pt x="196329" y="33170"/>
                  </a:lnTo>
                  <a:close/>
                </a:path>
                <a:path w="507364" h="39370">
                  <a:moveTo>
                    <a:pt x="209175" y="0"/>
                  </a:moveTo>
                  <a:lnTo>
                    <a:pt x="162815" y="5348"/>
                  </a:lnTo>
                  <a:lnTo>
                    <a:pt x="119849" y="15390"/>
                  </a:lnTo>
                  <a:lnTo>
                    <a:pt x="99463" y="21583"/>
                  </a:lnTo>
                  <a:lnTo>
                    <a:pt x="88636" y="24713"/>
                  </a:lnTo>
                  <a:lnTo>
                    <a:pt x="77876" y="27062"/>
                  </a:lnTo>
                  <a:lnTo>
                    <a:pt x="65300" y="27715"/>
                  </a:lnTo>
                  <a:lnTo>
                    <a:pt x="144900" y="27715"/>
                  </a:lnTo>
                  <a:lnTo>
                    <a:pt x="198258" y="19999"/>
                  </a:lnTo>
                  <a:lnTo>
                    <a:pt x="338558" y="19971"/>
                  </a:lnTo>
                  <a:lnTo>
                    <a:pt x="333209" y="19003"/>
                  </a:lnTo>
                  <a:lnTo>
                    <a:pt x="326755" y="17754"/>
                  </a:lnTo>
                  <a:lnTo>
                    <a:pt x="320439" y="16450"/>
                  </a:lnTo>
                  <a:lnTo>
                    <a:pt x="311066" y="14362"/>
                  </a:lnTo>
                  <a:lnTo>
                    <a:pt x="306019" y="14362"/>
                  </a:lnTo>
                  <a:lnTo>
                    <a:pt x="292074" y="10729"/>
                  </a:lnTo>
                  <a:lnTo>
                    <a:pt x="289153" y="10526"/>
                  </a:lnTo>
                  <a:lnTo>
                    <a:pt x="287528" y="10272"/>
                  </a:lnTo>
                  <a:lnTo>
                    <a:pt x="259294" y="5203"/>
                  </a:lnTo>
                  <a:lnTo>
                    <a:pt x="234832" y="1249"/>
                  </a:lnTo>
                  <a:lnTo>
                    <a:pt x="209175" y="0"/>
                  </a:lnTo>
                  <a:close/>
                </a:path>
                <a:path w="507364" h="39370">
                  <a:moveTo>
                    <a:pt x="22923" y="22502"/>
                  </a:moveTo>
                  <a:lnTo>
                    <a:pt x="31870" y="24123"/>
                  </a:lnTo>
                  <a:lnTo>
                    <a:pt x="28054" y="23226"/>
                  </a:lnTo>
                  <a:lnTo>
                    <a:pt x="22923" y="22502"/>
                  </a:lnTo>
                  <a:close/>
                </a:path>
                <a:path w="507364" h="39370">
                  <a:moveTo>
                    <a:pt x="338558" y="19971"/>
                  </a:moveTo>
                  <a:lnTo>
                    <a:pt x="230679" y="19971"/>
                  </a:lnTo>
                  <a:lnTo>
                    <a:pt x="250126" y="20585"/>
                  </a:lnTo>
                  <a:lnTo>
                    <a:pt x="254393" y="21105"/>
                  </a:lnTo>
                  <a:lnTo>
                    <a:pt x="263194" y="20381"/>
                  </a:lnTo>
                  <a:lnTo>
                    <a:pt x="340828" y="20381"/>
                  </a:lnTo>
                  <a:lnTo>
                    <a:pt x="338558" y="19971"/>
                  </a:lnTo>
                  <a:close/>
                </a:path>
                <a:path w="507364" h="39370">
                  <a:moveTo>
                    <a:pt x="306336" y="13282"/>
                  </a:moveTo>
                  <a:lnTo>
                    <a:pt x="306019" y="14362"/>
                  </a:lnTo>
                  <a:lnTo>
                    <a:pt x="311066" y="14362"/>
                  </a:lnTo>
                  <a:lnTo>
                    <a:pt x="306336" y="13282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4826025" y="3624021"/>
              <a:ext cx="125730" cy="22860"/>
            </a:xfrm>
            <a:custGeom>
              <a:avLst/>
              <a:gdLst/>
              <a:ahLst/>
              <a:cxnLst/>
              <a:rect l="l" t="t" r="r" b="b"/>
              <a:pathLst>
                <a:path w="125729" h="22860">
                  <a:moveTo>
                    <a:pt x="65443" y="0"/>
                  </a:moveTo>
                  <a:lnTo>
                    <a:pt x="20580" y="5300"/>
                  </a:lnTo>
                  <a:lnTo>
                    <a:pt x="0" y="16481"/>
                  </a:lnTo>
                  <a:lnTo>
                    <a:pt x="3910" y="20042"/>
                  </a:lnTo>
                  <a:lnTo>
                    <a:pt x="16802" y="22059"/>
                  </a:lnTo>
                  <a:lnTo>
                    <a:pt x="25518" y="22254"/>
                  </a:lnTo>
                  <a:lnTo>
                    <a:pt x="51866" y="21932"/>
                  </a:lnTo>
                  <a:lnTo>
                    <a:pt x="91948" y="22690"/>
                  </a:lnTo>
                  <a:lnTo>
                    <a:pt x="112967" y="21927"/>
                  </a:lnTo>
                  <a:lnTo>
                    <a:pt x="125514" y="18884"/>
                  </a:lnTo>
                  <a:lnTo>
                    <a:pt x="125488" y="17043"/>
                  </a:lnTo>
                  <a:lnTo>
                    <a:pt x="90085" y="1577"/>
                  </a:lnTo>
                  <a:lnTo>
                    <a:pt x="65443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4822571" y="3743096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62" y="762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762" y="762"/>
                  </a:lnTo>
                  <a:close/>
                </a:path>
                <a:path w="3175" h="3175">
                  <a:moveTo>
                    <a:pt x="1524" y="1524"/>
                  </a:moveTo>
                  <a:lnTo>
                    <a:pt x="762" y="762"/>
                  </a:lnTo>
                  <a:lnTo>
                    <a:pt x="762" y="1524"/>
                  </a:lnTo>
                  <a:lnTo>
                    <a:pt x="1524" y="1524"/>
                  </a:lnTo>
                  <a:close/>
                </a:path>
                <a:path w="3175" h="3175">
                  <a:moveTo>
                    <a:pt x="2298" y="2273"/>
                  </a:moveTo>
                  <a:lnTo>
                    <a:pt x="1536" y="1524"/>
                  </a:lnTo>
                  <a:lnTo>
                    <a:pt x="1524" y="2273"/>
                  </a:lnTo>
                  <a:lnTo>
                    <a:pt x="2298" y="2273"/>
                  </a:lnTo>
                  <a:close/>
                </a:path>
                <a:path w="3175" h="3175">
                  <a:moveTo>
                    <a:pt x="3048" y="3060"/>
                  </a:moveTo>
                  <a:lnTo>
                    <a:pt x="2286" y="2298"/>
                  </a:lnTo>
                  <a:lnTo>
                    <a:pt x="2286" y="3060"/>
                  </a:lnTo>
                  <a:lnTo>
                    <a:pt x="3048" y="3060"/>
                  </a:lnTo>
                  <a:close/>
                </a:path>
              </a:pathLst>
            </a:custGeom>
            <a:solidFill>
              <a:srgbClr val="595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4882959" y="3512946"/>
              <a:ext cx="48260" cy="85725"/>
            </a:xfrm>
            <a:custGeom>
              <a:avLst/>
              <a:gdLst/>
              <a:ahLst/>
              <a:cxnLst/>
              <a:rect l="l" t="t" r="r" b="b"/>
              <a:pathLst>
                <a:path w="48260" h="85725">
                  <a:moveTo>
                    <a:pt x="1473" y="0"/>
                  </a:moveTo>
                  <a:lnTo>
                    <a:pt x="0" y="0"/>
                  </a:lnTo>
                  <a:lnTo>
                    <a:pt x="0" y="85534"/>
                  </a:lnTo>
                  <a:lnTo>
                    <a:pt x="1473" y="85534"/>
                  </a:lnTo>
                  <a:lnTo>
                    <a:pt x="1473" y="0"/>
                  </a:lnTo>
                  <a:close/>
                </a:path>
                <a:path w="48260" h="85725">
                  <a:moveTo>
                    <a:pt x="48094" y="0"/>
                  </a:moveTo>
                  <a:lnTo>
                    <a:pt x="46609" y="0"/>
                  </a:lnTo>
                  <a:lnTo>
                    <a:pt x="46609" y="85534"/>
                  </a:lnTo>
                  <a:lnTo>
                    <a:pt x="48094" y="85534"/>
                  </a:lnTo>
                  <a:lnTo>
                    <a:pt x="48094" y="0"/>
                  </a:lnTo>
                  <a:close/>
                </a:path>
              </a:pathLst>
            </a:custGeom>
            <a:solidFill>
              <a:srgbClr val="131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4663808" y="3543643"/>
              <a:ext cx="33655" cy="67310"/>
            </a:xfrm>
            <a:custGeom>
              <a:avLst/>
              <a:gdLst/>
              <a:ahLst/>
              <a:cxnLst/>
              <a:rect l="l" t="t" r="r" b="b"/>
              <a:pathLst>
                <a:path w="33654" h="67310">
                  <a:moveTo>
                    <a:pt x="33401" y="0"/>
                  </a:moveTo>
                  <a:lnTo>
                    <a:pt x="0" y="66954"/>
                  </a:lnTo>
                  <a:lnTo>
                    <a:pt x="17145" y="64541"/>
                  </a:lnTo>
                  <a:lnTo>
                    <a:pt x="33401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4836337" y="3170846"/>
              <a:ext cx="71755" cy="427990"/>
            </a:xfrm>
            <a:custGeom>
              <a:avLst/>
              <a:gdLst/>
              <a:ahLst/>
              <a:cxnLst/>
              <a:rect l="l" t="t" r="r" b="b"/>
              <a:pathLst>
                <a:path w="71754" h="427989">
                  <a:moveTo>
                    <a:pt x="1485" y="342099"/>
                  </a:moveTo>
                  <a:lnTo>
                    <a:pt x="0" y="342099"/>
                  </a:lnTo>
                  <a:lnTo>
                    <a:pt x="0" y="427634"/>
                  </a:lnTo>
                  <a:lnTo>
                    <a:pt x="1485" y="427634"/>
                  </a:lnTo>
                  <a:lnTo>
                    <a:pt x="1485" y="342099"/>
                  </a:lnTo>
                  <a:close/>
                </a:path>
                <a:path w="71754" h="427989">
                  <a:moveTo>
                    <a:pt x="24625" y="256578"/>
                  </a:moveTo>
                  <a:lnTo>
                    <a:pt x="23164" y="256578"/>
                  </a:lnTo>
                  <a:lnTo>
                    <a:pt x="23164" y="342099"/>
                  </a:lnTo>
                  <a:lnTo>
                    <a:pt x="24625" y="342099"/>
                  </a:lnTo>
                  <a:lnTo>
                    <a:pt x="24625" y="256578"/>
                  </a:lnTo>
                  <a:close/>
                </a:path>
                <a:path w="71754" h="427989">
                  <a:moveTo>
                    <a:pt x="48094" y="171056"/>
                  </a:moveTo>
                  <a:lnTo>
                    <a:pt x="46621" y="171056"/>
                  </a:lnTo>
                  <a:lnTo>
                    <a:pt x="46621" y="256578"/>
                  </a:lnTo>
                  <a:lnTo>
                    <a:pt x="48094" y="256578"/>
                  </a:lnTo>
                  <a:lnTo>
                    <a:pt x="48094" y="171056"/>
                  </a:lnTo>
                  <a:close/>
                </a:path>
                <a:path w="71754" h="427989">
                  <a:moveTo>
                    <a:pt x="48094" y="0"/>
                  </a:moveTo>
                  <a:lnTo>
                    <a:pt x="46621" y="0"/>
                  </a:lnTo>
                  <a:lnTo>
                    <a:pt x="46621" y="85534"/>
                  </a:lnTo>
                  <a:lnTo>
                    <a:pt x="48094" y="85534"/>
                  </a:lnTo>
                  <a:lnTo>
                    <a:pt x="48094" y="0"/>
                  </a:lnTo>
                  <a:close/>
                </a:path>
                <a:path w="71754" h="427989">
                  <a:moveTo>
                    <a:pt x="71247" y="256578"/>
                  </a:moveTo>
                  <a:lnTo>
                    <a:pt x="69773" y="256578"/>
                  </a:lnTo>
                  <a:lnTo>
                    <a:pt x="69773" y="342099"/>
                  </a:lnTo>
                  <a:lnTo>
                    <a:pt x="71247" y="342099"/>
                  </a:lnTo>
                  <a:lnTo>
                    <a:pt x="71247" y="256578"/>
                  </a:lnTo>
                  <a:close/>
                </a:path>
                <a:path w="71754" h="427989">
                  <a:moveTo>
                    <a:pt x="71247" y="85521"/>
                  </a:moveTo>
                  <a:lnTo>
                    <a:pt x="69773" y="85521"/>
                  </a:lnTo>
                  <a:lnTo>
                    <a:pt x="69773" y="171056"/>
                  </a:lnTo>
                  <a:lnTo>
                    <a:pt x="71247" y="171056"/>
                  </a:lnTo>
                  <a:lnTo>
                    <a:pt x="71247" y="85521"/>
                  </a:lnTo>
                  <a:close/>
                </a:path>
              </a:pathLst>
            </a:custGeom>
            <a:solidFill>
              <a:srgbClr val="131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2" name="object 22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4810213" y="3512933"/>
              <a:ext cx="144971" cy="85535"/>
            </a:xfrm>
            <a:prstGeom prst="rect">
              <a:avLst/>
            </a:prstGeom>
          </p:spPr>
        </p:pic>
        <p:pic>
          <p:nvPicPr>
            <p:cNvPr id="23" name="object 23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4821338" y="3427424"/>
              <a:ext cx="85547" cy="85522"/>
            </a:xfrm>
            <a:prstGeom prst="rect">
              <a:avLst/>
            </a:prstGeom>
          </p:spPr>
        </p:pic>
        <p:pic>
          <p:nvPicPr>
            <p:cNvPr id="24" name="object 24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4841569" y="3341903"/>
              <a:ext cx="42138" cy="85521"/>
            </a:xfrm>
            <a:prstGeom prst="rect">
              <a:avLst/>
            </a:prstGeom>
          </p:spPr>
        </p:pic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857686" y="3256368"/>
              <a:ext cx="69519" cy="85521"/>
            </a:xfrm>
            <a:prstGeom prst="rect">
              <a:avLst/>
            </a:prstGeom>
          </p:spPr>
        </p:pic>
        <p:pic>
          <p:nvPicPr>
            <p:cNvPr id="26" name="object 26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4883746" y="3341904"/>
              <a:ext cx="62243" cy="171042"/>
            </a:xfrm>
            <a:prstGeom prst="rect">
              <a:avLst/>
            </a:prstGeom>
          </p:spPr>
        </p:pic>
        <p:pic>
          <p:nvPicPr>
            <p:cNvPr id="27" name="object 27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4851323" y="3022588"/>
              <a:ext cx="64884" cy="148271"/>
            </a:xfrm>
            <a:prstGeom prst="rect">
              <a:avLst/>
            </a:prstGeom>
          </p:spPr>
        </p:pic>
        <p:pic>
          <p:nvPicPr>
            <p:cNvPr id="28" name="object 28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4863985" y="3170847"/>
              <a:ext cx="56616" cy="85547"/>
            </a:xfrm>
            <a:prstGeom prst="rect">
              <a:avLst/>
            </a:prstGeom>
          </p:spPr>
        </p:pic>
        <p:sp>
          <p:nvSpPr>
            <p:cNvPr id="29" name="object 29"/>
            <p:cNvSpPr/>
            <p:nvPr/>
          </p:nvSpPr>
          <p:spPr>
            <a:xfrm>
              <a:off x="4814176" y="3083585"/>
              <a:ext cx="142875" cy="516890"/>
            </a:xfrm>
            <a:custGeom>
              <a:avLst/>
              <a:gdLst/>
              <a:ahLst/>
              <a:cxnLst/>
              <a:rect l="l" t="t" r="r" b="b"/>
              <a:pathLst>
                <a:path w="142875" h="516889">
                  <a:moveTo>
                    <a:pt x="99771" y="825"/>
                  </a:moveTo>
                  <a:lnTo>
                    <a:pt x="98933" y="0"/>
                  </a:lnTo>
                  <a:lnTo>
                    <a:pt x="42164" y="0"/>
                  </a:lnTo>
                  <a:lnTo>
                    <a:pt x="41351" y="825"/>
                  </a:lnTo>
                  <a:lnTo>
                    <a:pt x="41351" y="2882"/>
                  </a:lnTo>
                  <a:lnTo>
                    <a:pt x="42164" y="3708"/>
                  </a:lnTo>
                  <a:lnTo>
                    <a:pt x="97917" y="3708"/>
                  </a:lnTo>
                  <a:lnTo>
                    <a:pt x="98933" y="3708"/>
                  </a:lnTo>
                  <a:lnTo>
                    <a:pt x="99771" y="2882"/>
                  </a:lnTo>
                  <a:lnTo>
                    <a:pt x="99771" y="825"/>
                  </a:lnTo>
                  <a:close/>
                </a:path>
                <a:path w="142875" h="516889">
                  <a:moveTo>
                    <a:pt x="103886" y="86245"/>
                  </a:moveTo>
                  <a:lnTo>
                    <a:pt x="103060" y="85420"/>
                  </a:lnTo>
                  <a:lnTo>
                    <a:pt x="48780" y="85420"/>
                  </a:lnTo>
                  <a:lnTo>
                    <a:pt x="47955" y="86245"/>
                  </a:lnTo>
                  <a:lnTo>
                    <a:pt x="47955" y="88303"/>
                  </a:lnTo>
                  <a:lnTo>
                    <a:pt x="48780" y="89128"/>
                  </a:lnTo>
                  <a:lnTo>
                    <a:pt x="102031" y="89128"/>
                  </a:lnTo>
                  <a:lnTo>
                    <a:pt x="103060" y="89128"/>
                  </a:lnTo>
                  <a:lnTo>
                    <a:pt x="103886" y="88303"/>
                  </a:lnTo>
                  <a:lnTo>
                    <a:pt x="103886" y="86245"/>
                  </a:lnTo>
                  <a:close/>
                </a:path>
                <a:path w="142875" h="516889">
                  <a:moveTo>
                    <a:pt x="108280" y="171780"/>
                  </a:moveTo>
                  <a:lnTo>
                    <a:pt x="107454" y="170942"/>
                  </a:lnTo>
                  <a:lnTo>
                    <a:pt x="49212" y="170942"/>
                  </a:lnTo>
                  <a:lnTo>
                    <a:pt x="48387" y="171780"/>
                  </a:lnTo>
                  <a:lnTo>
                    <a:pt x="48387" y="173824"/>
                  </a:lnTo>
                  <a:lnTo>
                    <a:pt x="49212" y="174650"/>
                  </a:lnTo>
                  <a:lnTo>
                    <a:pt x="50241" y="174650"/>
                  </a:lnTo>
                  <a:lnTo>
                    <a:pt x="107454" y="174650"/>
                  </a:lnTo>
                  <a:lnTo>
                    <a:pt x="108280" y="173824"/>
                  </a:lnTo>
                  <a:lnTo>
                    <a:pt x="108280" y="171780"/>
                  </a:lnTo>
                  <a:close/>
                </a:path>
                <a:path w="142875" h="516889">
                  <a:moveTo>
                    <a:pt x="114896" y="257289"/>
                  </a:moveTo>
                  <a:lnTo>
                    <a:pt x="114058" y="256451"/>
                  </a:lnTo>
                  <a:lnTo>
                    <a:pt x="42468" y="256451"/>
                  </a:lnTo>
                  <a:lnTo>
                    <a:pt x="41643" y="257289"/>
                  </a:lnTo>
                  <a:lnTo>
                    <a:pt x="41643" y="259334"/>
                  </a:lnTo>
                  <a:lnTo>
                    <a:pt x="42468" y="260159"/>
                  </a:lnTo>
                  <a:lnTo>
                    <a:pt x="113042" y="260159"/>
                  </a:lnTo>
                  <a:lnTo>
                    <a:pt x="114058" y="260159"/>
                  </a:lnTo>
                  <a:lnTo>
                    <a:pt x="114896" y="259334"/>
                  </a:lnTo>
                  <a:lnTo>
                    <a:pt x="114896" y="257289"/>
                  </a:lnTo>
                  <a:close/>
                </a:path>
                <a:path w="142875" h="516889">
                  <a:moveTo>
                    <a:pt x="124421" y="343141"/>
                  </a:moveTo>
                  <a:lnTo>
                    <a:pt x="124129" y="343141"/>
                  </a:lnTo>
                  <a:lnTo>
                    <a:pt x="124129" y="341871"/>
                  </a:lnTo>
                  <a:lnTo>
                    <a:pt x="25844" y="341871"/>
                  </a:lnTo>
                  <a:lnTo>
                    <a:pt x="25844" y="343141"/>
                  </a:lnTo>
                  <a:lnTo>
                    <a:pt x="25552" y="343141"/>
                  </a:lnTo>
                  <a:lnTo>
                    <a:pt x="25552" y="344411"/>
                  </a:lnTo>
                  <a:lnTo>
                    <a:pt x="25742" y="344411"/>
                  </a:lnTo>
                  <a:lnTo>
                    <a:pt x="25742" y="345681"/>
                  </a:lnTo>
                  <a:lnTo>
                    <a:pt x="124231" y="345681"/>
                  </a:lnTo>
                  <a:lnTo>
                    <a:pt x="124231" y="344411"/>
                  </a:lnTo>
                  <a:lnTo>
                    <a:pt x="124421" y="344411"/>
                  </a:lnTo>
                  <a:lnTo>
                    <a:pt x="124421" y="343141"/>
                  </a:lnTo>
                  <a:close/>
                </a:path>
                <a:path w="142875" h="516889">
                  <a:moveTo>
                    <a:pt x="133743" y="428675"/>
                  </a:moveTo>
                  <a:lnTo>
                    <a:pt x="133451" y="428675"/>
                  </a:lnTo>
                  <a:lnTo>
                    <a:pt x="133451" y="427405"/>
                  </a:lnTo>
                  <a:lnTo>
                    <a:pt x="5613" y="427405"/>
                  </a:lnTo>
                  <a:lnTo>
                    <a:pt x="5613" y="428675"/>
                  </a:lnTo>
                  <a:lnTo>
                    <a:pt x="5321" y="428675"/>
                  </a:lnTo>
                  <a:lnTo>
                    <a:pt x="5321" y="429945"/>
                  </a:lnTo>
                  <a:lnTo>
                    <a:pt x="5511" y="429945"/>
                  </a:lnTo>
                  <a:lnTo>
                    <a:pt x="5511" y="431215"/>
                  </a:lnTo>
                  <a:lnTo>
                    <a:pt x="133553" y="431215"/>
                  </a:lnTo>
                  <a:lnTo>
                    <a:pt x="133553" y="429945"/>
                  </a:lnTo>
                  <a:lnTo>
                    <a:pt x="133743" y="429945"/>
                  </a:lnTo>
                  <a:lnTo>
                    <a:pt x="133743" y="428675"/>
                  </a:lnTo>
                  <a:close/>
                </a:path>
                <a:path w="142875" h="516889">
                  <a:moveTo>
                    <a:pt x="142862" y="514197"/>
                  </a:moveTo>
                  <a:lnTo>
                    <a:pt x="142570" y="514197"/>
                  </a:lnTo>
                  <a:lnTo>
                    <a:pt x="142570" y="512927"/>
                  </a:lnTo>
                  <a:lnTo>
                    <a:pt x="292" y="512927"/>
                  </a:lnTo>
                  <a:lnTo>
                    <a:pt x="292" y="514197"/>
                  </a:lnTo>
                  <a:lnTo>
                    <a:pt x="0" y="514197"/>
                  </a:lnTo>
                  <a:lnTo>
                    <a:pt x="0" y="515467"/>
                  </a:lnTo>
                  <a:lnTo>
                    <a:pt x="190" y="515467"/>
                  </a:lnTo>
                  <a:lnTo>
                    <a:pt x="190" y="516737"/>
                  </a:lnTo>
                  <a:lnTo>
                    <a:pt x="142671" y="516737"/>
                  </a:lnTo>
                  <a:lnTo>
                    <a:pt x="142671" y="515467"/>
                  </a:lnTo>
                  <a:lnTo>
                    <a:pt x="142862" y="515467"/>
                  </a:lnTo>
                  <a:lnTo>
                    <a:pt x="142862" y="514197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4676546" y="3006839"/>
              <a:ext cx="455803" cy="622592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5042077" y="3283026"/>
              <a:ext cx="92075" cy="347345"/>
            </a:xfrm>
            <a:custGeom>
              <a:avLst/>
              <a:gdLst/>
              <a:ahLst/>
              <a:cxnLst/>
              <a:rect l="l" t="t" r="r" b="b"/>
              <a:pathLst>
                <a:path w="92075" h="347345">
                  <a:moveTo>
                    <a:pt x="91859" y="340715"/>
                  </a:moveTo>
                  <a:lnTo>
                    <a:pt x="64274" y="296100"/>
                  </a:lnTo>
                  <a:lnTo>
                    <a:pt x="44640" y="251079"/>
                  </a:lnTo>
                  <a:lnTo>
                    <a:pt x="29502" y="188252"/>
                  </a:lnTo>
                  <a:lnTo>
                    <a:pt x="20396" y="141528"/>
                  </a:lnTo>
                  <a:lnTo>
                    <a:pt x="12687" y="94551"/>
                  </a:lnTo>
                  <a:lnTo>
                    <a:pt x="9728" y="72402"/>
                  </a:lnTo>
                  <a:lnTo>
                    <a:pt x="6375" y="47371"/>
                  </a:lnTo>
                  <a:lnTo>
                    <a:pt x="1473" y="0"/>
                  </a:lnTo>
                  <a:lnTo>
                    <a:pt x="723" y="76"/>
                  </a:lnTo>
                  <a:lnTo>
                    <a:pt x="0" y="127"/>
                  </a:lnTo>
                  <a:lnTo>
                    <a:pt x="7861" y="85204"/>
                  </a:lnTo>
                  <a:lnTo>
                    <a:pt x="15227" y="152476"/>
                  </a:lnTo>
                  <a:lnTo>
                    <a:pt x="23228" y="207645"/>
                  </a:lnTo>
                  <a:lnTo>
                    <a:pt x="32931" y="253085"/>
                  </a:lnTo>
                  <a:lnTo>
                    <a:pt x="43929" y="297916"/>
                  </a:lnTo>
                  <a:lnTo>
                    <a:pt x="57023" y="347014"/>
                  </a:lnTo>
                  <a:lnTo>
                    <a:pt x="58585" y="346697"/>
                  </a:lnTo>
                  <a:lnTo>
                    <a:pt x="62992" y="345249"/>
                  </a:lnTo>
                  <a:lnTo>
                    <a:pt x="68770" y="343306"/>
                  </a:lnTo>
                  <a:lnTo>
                    <a:pt x="75628" y="341693"/>
                  </a:lnTo>
                  <a:lnTo>
                    <a:pt x="82613" y="340741"/>
                  </a:lnTo>
                  <a:lnTo>
                    <a:pt x="89674" y="340448"/>
                  </a:lnTo>
                  <a:lnTo>
                    <a:pt x="91859" y="34071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" name="object 32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4783098" y="3544189"/>
              <a:ext cx="32702" cy="79082"/>
            </a:xfrm>
            <a:prstGeom prst="rect">
              <a:avLst/>
            </a:prstGeom>
          </p:spPr>
        </p:pic>
        <p:sp>
          <p:nvSpPr>
            <p:cNvPr id="33" name="object 33"/>
            <p:cNvSpPr/>
            <p:nvPr/>
          </p:nvSpPr>
          <p:spPr>
            <a:xfrm>
              <a:off x="4455414" y="3004959"/>
              <a:ext cx="297815" cy="649605"/>
            </a:xfrm>
            <a:custGeom>
              <a:avLst/>
              <a:gdLst/>
              <a:ahLst/>
              <a:cxnLst/>
              <a:rect l="l" t="t" r="r" b="b"/>
              <a:pathLst>
                <a:path w="297814" h="649604">
                  <a:moveTo>
                    <a:pt x="57937" y="646112"/>
                  </a:moveTo>
                  <a:lnTo>
                    <a:pt x="57099" y="645274"/>
                  </a:lnTo>
                  <a:lnTo>
                    <a:pt x="24447" y="645375"/>
                  </a:lnTo>
                  <a:lnTo>
                    <a:pt x="24447" y="435775"/>
                  </a:lnTo>
                  <a:lnTo>
                    <a:pt x="23876" y="435775"/>
                  </a:lnTo>
                  <a:lnTo>
                    <a:pt x="23876" y="434505"/>
                  </a:lnTo>
                  <a:lnTo>
                    <a:pt x="21132" y="434505"/>
                  </a:lnTo>
                  <a:lnTo>
                    <a:pt x="21132" y="435775"/>
                  </a:lnTo>
                  <a:lnTo>
                    <a:pt x="20739" y="435775"/>
                  </a:lnTo>
                  <a:lnTo>
                    <a:pt x="20739" y="645388"/>
                  </a:lnTo>
                  <a:lnTo>
                    <a:pt x="1308" y="645439"/>
                  </a:lnTo>
                  <a:lnTo>
                    <a:pt x="469" y="646264"/>
                  </a:lnTo>
                  <a:lnTo>
                    <a:pt x="469" y="648322"/>
                  </a:lnTo>
                  <a:lnTo>
                    <a:pt x="1308" y="649147"/>
                  </a:lnTo>
                  <a:lnTo>
                    <a:pt x="2324" y="649147"/>
                  </a:lnTo>
                  <a:lnTo>
                    <a:pt x="21031" y="649097"/>
                  </a:lnTo>
                  <a:lnTo>
                    <a:pt x="24358" y="649135"/>
                  </a:lnTo>
                  <a:lnTo>
                    <a:pt x="57099" y="648982"/>
                  </a:lnTo>
                  <a:lnTo>
                    <a:pt x="57937" y="648157"/>
                  </a:lnTo>
                  <a:lnTo>
                    <a:pt x="57937" y="646112"/>
                  </a:lnTo>
                  <a:close/>
                </a:path>
                <a:path w="297814" h="649604">
                  <a:moveTo>
                    <a:pt x="297395" y="1270"/>
                  </a:moveTo>
                  <a:lnTo>
                    <a:pt x="297256" y="1270"/>
                  </a:lnTo>
                  <a:lnTo>
                    <a:pt x="297256" y="0"/>
                  </a:lnTo>
                  <a:lnTo>
                    <a:pt x="292" y="0"/>
                  </a:lnTo>
                  <a:lnTo>
                    <a:pt x="292" y="127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190" y="2540"/>
                  </a:lnTo>
                  <a:lnTo>
                    <a:pt x="190" y="3810"/>
                  </a:lnTo>
                  <a:lnTo>
                    <a:pt x="20472" y="3810"/>
                  </a:lnTo>
                  <a:lnTo>
                    <a:pt x="20472" y="202133"/>
                  </a:lnTo>
                  <a:lnTo>
                    <a:pt x="20751" y="202133"/>
                  </a:lnTo>
                  <a:lnTo>
                    <a:pt x="20751" y="203403"/>
                  </a:lnTo>
                  <a:lnTo>
                    <a:pt x="24041" y="203403"/>
                  </a:lnTo>
                  <a:lnTo>
                    <a:pt x="24041" y="202133"/>
                  </a:lnTo>
                  <a:lnTo>
                    <a:pt x="24155" y="3810"/>
                  </a:lnTo>
                  <a:lnTo>
                    <a:pt x="297027" y="3810"/>
                  </a:lnTo>
                  <a:lnTo>
                    <a:pt x="297027" y="2540"/>
                  </a:lnTo>
                  <a:lnTo>
                    <a:pt x="297395" y="2540"/>
                  </a:lnTo>
                  <a:lnTo>
                    <a:pt x="297395" y="127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5394756" y="3304832"/>
              <a:ext cx="158750" cy="344170"/>
            </a:xfrm>
            <a:custGeom>
              <a:avLst/>
              <a:gdLst/>
              <a:ahLst/>
              <a:cxnLst/>
              <a:rect l="l" t="t" r="r" b="b"/>
              <a:pathLst>
                <a:path w="158750" h="344170">
                  <a:moveTo>
                    <a:pt x="153123" y="0"/>
                  </a:moveTo>
                  <a:lnTo>
                    <a:pt x="151256" y="1435"/>
                  </a:lnTo>
                  <a:lnTo>
                    <a:pt x="141118" y="87670"/>
                  </a:lnTo>
                  <a:lnTo>
                    <a:pt x="134804" y="131618"/>
                  </a:lnTo>
                  <a:lnTo>
                    <a:pt x="126403" y="173415"/>
                  </a:lnTo>
                  <a:lnTo>
                    <a:pt x="115036" y="210566"/>
                  </a:lnTo>
                  <a:lnTo>
                    <a:pt x="93185" y="256867"/>
                  </a:lnTo>
                  <a:lnTo>
                    <a:pt x="67279" y="293144"/>
                  </a:lnTo>
                  <a:lnTo>
                    <a:pt x="37128" y="319615"/>
                  </a:lnTo>
                  <a:lnTo>
                    <a:pt x="2539" y="336499"/>
                  </a:lnTo>
                  <a:lnTo>
                    <a:pt x="1028" y="337007"/>
                  </a:lnTo>
                  <a:lnTo>
                    <a:pt x="12" y="338416"/>
                  </a:lnTo>
                  <a:lnTo>
                    <a:pt x="0" y="342061"/>
                  </a:lnTo>
                  <a:lnTo>
                    <a:pt x="1663" y="343725"/>
                  </a:lnTo>
                  <a:lnTo>
                    <a:pt x="3708" y="343725"/>
                  </a:lnTo>
                  <a:lnTo>
                    <a:pt x="4102" y="343725"/>
                  </a:lnTo>
                  <a:lnTo>
                    <a:pt x="41015" y="325956"/>
                  </a:lnTo>
                  <a:lnTo>
                    <a:pt x="72436" y="298538"/>
                  </a:lnTo>
                  <a:lnTo>
                    <a:pt x="99343" y="261044"/>
                  </a:lnTo>
                  <a:lnTo>
                    <a:pt x="121945" y="213245"/>
                  </a:lnTo>
                  <a:lnTo>
                    <a:pt x="133527" y="175484"/>
                  </a:lnTo>
                  <a:lnTo>
                    <a:pt x="142055" y="133199"/>
                  </a:lnTo>
                  <a:lnTo>
                    <a:pt x="148441" y="88849"/>
                  </a:lnTo>
                  <a:lnTo>
                    <a:pt x="158610" y="2387"/>
                  </a:lnTo>
                  <a:lnTo>
                    <a:pt x="157175" y="520"/>
                  </a:lnTo>
                  <a:lnTo>
                    <a:pt x="153123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5394414" y="3305022"/>
              <a:ext cx="261620" cy="344170"/>
            </a:xfrm>
            <a:custGeom>
              <a:avLst/>
              <a:gdLst/>
              <a:ahLst/>
              <a:cxnLst/>
              <a:rect l="l" t="t" r="r" b="b"/>
              <a:pathLst>
                <a:path w="261620" h="344170">
                  <a:moveTo>
                    <a:pt x="261023" y="341630"/>
                  </a:moveTo>
                  <a:lnTo>
                    <a:pt x="260718" y="341630"/>
                  </a:lnTo>
                  <a:lnTo>
                    <a:pt x="260718" y="340360"/>
                  </a:lnTo>
                  <a:lnTo>
                    <a:pt x="3695" y="340360"/>
                  </a:lnTo>
                  <a:lnTo>
                    <a:pt x="3695" y="1270"/>
                  </a:lnTo>
                  <a:lnTo>
                    <a:pt x="3111" y="1270"/>
                  </a:lnTo>
                  <a:lnTo>
                    <a:pt x="3111" y="0"/>
                  </a:lnTo>
                  <a:lnTo>
                    <a:pt x="584" y="0"/>
                  </a:lnTo>
                  <a:lnTo>
                    <a:pt x="584" y="1270"/>
                  </a:lnTo>
                  <a:lnTo>
                    <a:pt x="0" y="1270"/>
                  </a:lnTo>
                  <a:lnTo>
                    <a:pt x="0" y="341630"/>
                  </a:lnTo>
                  <a:lnTo>
                    <a:pt x="0" y="342900"/>
                  </a:lnTo>
                  <a:lnTo>
                    <a:pt x="190" y="342900"/>
                  </a:lnTo>
                  <a:lnTo>
                    <a:pt x="190" y="344170"/>
                  </a:lnTo>
                  <a:lnTo>
                    <a:pt x="3505" y="344170"/>
                  </a:lnTo>
                  <a:lnTo>
                    <a:pt x="260819" y="344170"/>
                  </a:lnTo>
                  <a:lnTo>
                    <a:pt x="260819" y="342900"/>
                  </a:lnTo>
                  <a:lnTo>
                    <a:pt x="261023" y="342900"/>
                  </a:lnTo>
                  <a:lnTo>
                    <a:pt x="261023" y="34163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4461459" y="3264788"/>
              <a:ext cx="1094105" cy="344170"/>
            </a:xfrm>
            <a:custGeom>
              <a:avLst/>
              <a:gdLst/>
              <a:ahLst/>
              <a:cxnLst/>
              <a:rect l="l" t="t" r="r" b="b"/>
              <a:pathLst>
                <a:path w="1094104" h="344170">
                  <a:moveTo>
                    <a:pt x="27889" y="114046"/>
                  </a:moveTo>
                  <a:lnTo>
                    <a:pt x="317" y="114046"/>
                  </a:lnTo>
                  <a:lnTo>
                    <a:pt x="317" y="117919"/>
                  </a:lnTo>
                  <a:lnTo>
                    <a:pt x="2844" y="118986"/>
                  </a:lnTo>
                  <a:lnTo>
                    <a:pt x="4508" y="121450"/>
                  </a:lnTo>
                  <a:lnTo>
                    <a:pt x="4559" y="124193"/>
                  </a:lnTo>
                  <a:lnTo>
                    <a:pt x="7988" y="124193"/>
                  </a:lnTo>
                  <a:lnTo>
                    <a:pt x="8166" y="122072"/>
                  </a:lnTo>
                  <a:lnTo>
                    <a:pt x="7416" y="119964"/>
                  </a:lnTo>
                  <a:lnTo>
                    <a:pt x="5930" y="118440"/>
                  </a:lnTo>
                  <a:lnTo>
                    <a:pt x="5930" y="118224"/>
                  </a:lnTo>
                  <a:lnTo>
                    <a:pt x="27889" y="118224"/>
                  </a:lnTo>
                  <a:lnTo>
                    <a:pt x="27889" y="114046"/>
                  </a:lnTo>
                  <a:close/>
                </a:path>
                <a:path w="1094104" h="344170">
                  <a:moveTo>
                    <a:pt x="27889" y="0"/>
                  </a:moveTo>
                  <a:lnTo>
                    <a:pt x="7213" y="0"/>
                  </a:lnTo>
                  <a:lnTo>
                    <a:pt x="7213" y="5003"/>
                  </a:lnTo>
                  <a:lnTo>
                    <a:pt x="22898" y="11709"/>
                  </a:lnTo>
                  <a:lnTo>
                    <a:pt x="7213" y="18249"/>
                  </a:lnTo>
                  <a:lnTo>
                    <a:pt x="7213" y="23291"/>
                  </a:lnTo>
                  <a:lnTo>
                    <a:pt x="27889" y="23291"/>
                  </a:lnTo>
                  <a:lnTo>
                    <a:pt x="27889" y="19329"/>
                  </a:lnTo>
                  <a:lnTo>
                    <a:pt x="12839" y="19329"/>
                  </a:lnTo>
                  <a:lnTo>
                    <a:pt x="27889" y="13195"/>
                  </a:lnTo>
                  <a:lnTo>
                    <a:pt x="27889" y="10223"/>
                  </a:lnTo>
                  <a:lnTo>
                    <a:pt x="12890" y="3911"/>
                  </a:lnTo>
                  <a:lnTo>
                    <a:pt x="27889" y="3911"/>
                  </a:lnTo>
                  <a:lnTo>
                    <a:pt x="27889" y="0"/>
                  </a:lnTo>
                  <a:close/>
                </a:path>
                <a:path w="1094104" h="344170">
                  <a:moveTo>
                    <a:pt x="28333" y="80695"/>
                  </a:moveTo>
                  <a:lnTo>
                    <a:pt x="24752" y="78168"/>
                  </a:lnTo>
                  <a:lnTo>
                    <a:pt x="24752" y="83299"/>
                  </a:lnTo>
                  <a:lnTo>
                    <a:pt x="24752" y="90766"/>
                  </a:lnTo>
                  <a:lnTo>
                    <a:pt x="20980" y="93014"/>
                  </a:lnTo>
                  <a:lnTo>
                    <a:pt x="7251" y="92989"/>
                  </a:lnTo>
                  <a:lnTo>
                    <a:pt x="3505" y="90766"/>
                  </a:lnTo>
                  <a:lnTo>
                    <a:pt x="3505" y="83299"/>
                  </a:lnTo>
                  <a:lnTo>
                    <a:pt x="7251" y="81064"/>
                  </a:lnTo>
                  <a:lnTo>
                    <a:pt x="21005" y="81064"/>
                  </a:lnTo>
                  <a:lnTo>
                    <a:pt x="24752" y="83299"/>
                  </a:lnTo>
                  <a:lnTo>
                    <a:pt x="24752" y="78168"/>
                  </a:lnTo>
                  <a:lnTo>
                    <a:pt x="23063" y="76962"/>
                  </a:lnTo>
                  <a:lnTo>
                    <a:pt x="5143" y="76962"/>
                  </a:lnTo>
                  <a:lnTo>
                    <a:pt x="0" y="80695"/>
                  </a:lnTo>
                  <a:lnTo>
                    <a:pt x="12" y="93408"/>
                  </a:lnTo>
                  <a:lnTo>
                    <a:pt x="5130" y="97129"/>
                  </a:lnTo>
                  <a:lnTo>
                    <a:pt x="23139" y="97129"/>
                  </a:lnTo>
                  <a:lnTo>
                    <a:pt x="28333" y="93408"/>
                  </a:lnTo>
                  <a:lnTo>
                    <a:pt x="28333" y="93014"/>
                  </a:lnTo>
                  <a:lnTo>
                    <a:pt x="28333" y="81064"/>
                  </a:lnTo>
                  <a:lnTo>
                    <a:pt x="28333" y="80695"/>
                  </a:lnTo>
                  <a:close/>
                </a:path>
                <a:path w="1094104" h="344170">
                  <a:moveTo>
                    <a:pt x="28333" y="56273"/>
                  </a:moveTo>
                  <a:lnTo>
                    <a:pt x="24752" y="53746"/>
                  </a:lnTo>
                  <a:lnTo>
                    <a:pt x="24752" y="58864"/>
                  </a:lnTo>
                  <a:lnTo>
                    <a:pt x="24752" y="66332"/>
                  </a:lnTo>
                  <a:lnTo>
                    <a:pt x="20967" y="68592"/>
                  </a:lnTo>
                  <a:lnTo>
                    <a:pt x="7251" y="68554"/>
                  </a:lnTo>
                  <a:lnTo>
                    <a:pt x="3530" y="66332"/>
                  </a:lnTo>
                  <a:lnTo>
                    <a:pt x="3505" y="58864"/>
                  </a:lnTo>
                  <a:lnTo>
                    <a:pt x="7251" y="56642"/>
                  </a:lnTo>
                  <a:lnTo>
                    <a:pt x="21005" y="56642"/>
                  </a:lnTo>
                  <a:lnTo>
                    <a:pt x="24752" y="58864"/>
                  </a:lnTo>
                  <a:lnTo>
                    <a:pt x="24752" y="53746"/>
                  </a:lnTo>
                  <a:lnTo>
                    <a:pt x="23063" y="52539"/>
                  </a:lnTo>
                  <a:lnTo>
                    <a:pt x="5143" y="52539"/>
                  </a:lnTo>
                  <a:lnTo>
                    <a:pt x="0" y="56273"/>
                  </a:lnTo>
                  <a:lnTo>
                    <a:pt x="0" y="68973"/>
                  </a:lnTo>
                  <a:lnTo>
                    <a:pt x="5130" y="72707"/>
                  </a:lnTo>
                  <a:lnTo>
                    <a:pt x="23139" y="72707"/>
                  </a:lnTo>
                  <a:lnTo>
                    <a:pt x="28333" y="68973"/>
                  </a:lnTo>
                  <a:lnTo>
                    <a:pt x="28333" y="68592"/>
                  </a:lnTo>
                  <a:lnTo>
                    <a:pt x="28333" y="56642"/>
                  </a:lnTo>
                  <a:lnTo>
                    <a:pt x="28333" y="56273"/>
                  </a:lnTo>
                  <a:close/>
                </a:path>
                <a:path w="1094104" h="344170">
                  <a:moveTo>
                    <a:pt x="28333" y="31838"/>
                  </a:moveTo>
                  <a:lnTo>
                    <a:pt x="24752" y="29311"/>
                  </a:lnTo>
                  <a:lnTo>
                    <a:pt x="24752" y="34429"/>
                  </a:lnTo>
                  <a:lnTo>
                    <a:pt x="24752" y="41897"/>
                  </a:lnTo>
                  <a:lnTo>
                    <a:pt x="20980" y="44145"/>
                  </a:lnTo>
                  <a:lnTo>
                    <a:pt x="7251" y="44119"/>
                  </a:lnTo>
                  <a:lnTo>
                    <a:pt x="3505" y="41897"/>
                  </a:lnTo>
                  <a:lnTo>
                    <a:pt x="3505" y="34429"/>
                  </a:lnTo>
                  <a:lnTo>
                    <a:pt x="7251" y="32207"/>
                  </a:lnTo>
                  <a:lnTo>
                    <a:pt x="21005" y="32207"/>
                  </a:lnTo>
                  <a:lnTo>
                    <a:pt x="24752" y="34429"/>
                  </a:lnTo>
                  <a:lnTo>
                    <a:pt x="24752" y="29311"/>
                  </a:lnTo>
                  <a:lnTo>
                    <a:pt x="23063" y="28105"/>
                  </a:lnTo>
                  <a:lnTo>
                    <a:pt x="5143" y="28105"/>
                  </a:lnTo>
                  <a:lnTo>
                    <a:pt x="0" y="31838"/>
                  </a:lnTo>
                  <a:lnTo>
                    <a:pt x="0" y="44538"/>
                  </a:lnTo>
                  <a:lnTo>
                    <a:pt x="5130" y="48272"/>
                  </a:lnTo>
                  <a:lnTo>
                    <a:pt x="23139" y="48272"/>
                  </a:lnTo>
                  <a:lnTo>
                    <a:pt x="28333" y="44538"/>
                  </a:lnTo>
                  <a:lnTo>
                    <a:pt x="28333" y="44145"/>
                  </a:lnTo>
                  <a:lnTo>
                    <a:pt x="28333" y="32207"/>
                  </a:lnTo>
                  <a:lnTo>
                    <a:pt x="28333" y="31838"/>
                  </a:lnTo>
                  <a:close/>
                </a:path>
                <a:path w="1094104" h="344170">
                  <a:moveTo>
                    <a:pt x="90424" y="85636"/>
                  </a:moveTo>
                  <a:lnTo>
                    <a:pt x="62852" y="85636"/>
                  </a:lnTo>
                  <a:lnTo>
                    <a:pt x="62852" y="89801"/>
                  </a:lnTo>
                  <a:lnTo>
                    <a:pt x="74815" y="89801"/>
                  </a:lnTo>
                  <a:lnTo>
                    <a:pt x="74815" y="103555"/>
                  </a:lnTo>
                  <a:lnTo>
                    <a:pt x="62852" y="103555"/>
                  </a:lnTo>
                  <a:lnTo>
                    <a:pt x="62852" y="107721"/>
                  </a:lnTo>
                  <a:lnTo>
                    <a:pt x="90424" y="107721"/>
                  </a:lnTo>
                  <a:lnTo>
                    <a:pt x="90424" y="103555"/>
                  </a:lnTo>
                  <a:lnTo>
                    <a:pt x="78409" y="103555"/>
                  </a:lnTo>
                  <a:lnTo>
                    <a:pt x="78409" y="89801"/>
                  </a:lnTo>
                  <a:lnTo>
                    <a:pt x="90424" y="89801"/>
                  </a:lnTo>
                  <a:lnTo>
                    <a:pt x="90424" y="85636"/>
                  </a:lnTo>
                  <a:close/>
                </a:path>
                <a:path w="1094104" h="344170">
                  <a:moveTo>
                    <a:pt x="90424" y="51866"/>
                  </a:moveTo>
                  <a:lnTo>
                    <a:pt x="76555" y="51866"/>
                  </a:lnTo>
                  <a:lnTo>
                    <a:pt x="76174" y="51803"/>
                  </a:lnTo>
                  <a:lnTo>
                    <a:pt x="71996" y="51943"/>
                  </a:lnTo>
                  <a:lnTo>
                    <a:pt x="69342" y="54838"/>
                  </a:lnTo>
                  <a:lnTo>
                    <a:pt x="69481" y="58254"/>
                  </a:lnTo>
                  <a:lnTo>
                    <a:pt x="69316" y="60858"/>
                  </a:lnTo>
                  <a:lnTo>
                    <a:pt x="70751" y="63309"/>
                  </a:lnTo>
                  <a:lnTo>
                    <a:pt x="73113" y="64452"/>
                  </a:lnTo>
                  <a:lnTo>
                    <a:pt x="73113" y="64655"/>
                  </a:lnTo>
                  <a:lnTo>
                    <a:pt x="70815" y="65519"/>
                  </a:lnTo>
                  <a:lnTo>
                    <a:pt x="69342" y="67779"/>
                  </a:lnTo>
                  <a:lnTo>
                    <a:pt x="69481" y="70218"/>
                  </a:lnTo>
                  <a:lnTo>
                    <a:pt x="69329" y="72694"/>
                  </a:lnTo>
                  <a:lnTo>
                    <a:pt x="70802" y="74968"/>
                  </a:lnTo>
                  <a:lnTo>
                    <a:pt x="73113" y="75844"/>
                  </a:lnTo>
                  <a:lnTo>
                    <a:pt x="73113" y="76111"/>
                  </a:lnTo>
                  <a:lnTo>
                    <a:pt x="69748" y="76111"/>
                  </a:lnTo>
                  <a:lnTo>
                    <a:pt x="69748" y="79971"/>
                  </a:lnTo>
                  <a:lnTo>
                    <a:pt x="90424" y="79959"/>
                  </a:lnTo>
                  <a:lnTo>
                    <a:pt x="90424" y="75933"/>
                  </a:lnTo>
                  <a:lnTo>
                    <a:pt x="77673" y="75933"/>
                  </a:lnTo>
                  <a:lnTo>
                    <a:pt x="75082" y="76022"/>
                  </a:lnTo>
                  <a:lnTo>
                    <a:pt x="73037" y="74129"/>
                  </a:lnTo>
                  <a:lnTo>
                    <a:pt x="72948" y="71691"/>
                  </a:lnTo>
                  <a:lnTo>
                    <a:pt x="73050" y="69329"/>
                  </a:lnTo>
                  <a:lnTo>
                    <a:pt x="74714" y="67805"/>
                  </a:lnTo>
                  <a:lnTo>
                    <a:pt x="76682" y="67906"/>
                  </a:lnTo>
                  <a:lnTo>
                    <a:pt x="90424" y="67906"/>
                  </a:lnTo>
                  <a:lnTo>
                    <a:pt x="90424" y="63893"/>
                  </a:lnTo>
                  <a:lnTo>
                    <a:pt x="77241" y="63893"/>
                  </a:lnTo>
                  <a:lnTo>
                    <a:pt x="74510" y="63792"/>
                  </a:lnTo>
                  <a:lnTo>
                    <a:pt x="72834" y="61937"/>
                  </a:lnTo>
                  <a:lnTo>
                    <a:pt x="72948" y="59753"/>
                  </a:lnTo>
                  <a:lnTo>
                    <a:pt x="72923" y="59524"/>
                  </a:lnTo>
                  <a:lnTo>
                    <a:pt x="73177" y="57099"/>
                  </a:lnTo>
                  <a:lnTo>
                    <a:pt x="74942" y="55664"/>
                  </a:lnTo>
                  <a:lnTo>
                    <a:pt x="76923" y="55880"/>
                  </a:lnTo>
                  <a:lnTo>
                    <a:pt x="90424" y="55880"/>
                  </a:lnTo>
                  <a:lnTo>
                    <a:pt x="90424" y="51866"/>
                  </a:lnTo>
                  <a:close/>
                </a:path>
                <a:path w="1094104" h="344170">
                  <a:moveTo>
                    <a:pt x="90424" y="8242"/>
                  </a:moveTo>
                  <a:lnTo>
                    <a:pt x="80086" y="14744"/>
                  </a:lnTo>
                  <a:lnTo>
                    <a:pt x="69748" y="8293"/>
                  </a:lnTo>
                  <a:lnTo>
                    <a:pt x="69748" y="12700"/>
                  </a:lnTo>
                  <a:lnTo>
                    <a:pt x="77800" y="17297"/>
                  </a:lnTo>
                  <a:lnTo>
                    <a:pt x="69748" y="21856"/>
                  </a:lnTo>
                  <a:lnTo>
                    <a:pt x="69748" y="26263"/>
                  </a:lnTo>
                  <a:lnTo>
                    <a:pt x="80086" y="19926"/>
                  </a:lnTo>
                  <a:lnTo>
                    <a:pt x="90424" y="26365"/>
                  </a:lnTo>
                  <a:lnTo>
                    <a:pt x="90424" y="21958"/>
                  </a:lnTo>
                  <a:lnTo>
                    <a:pt x="82689" y="17297"/>
                  </a:lnTo>
                  <a:lnTo>
                    <a:pt x="90424" y="12649"/>
                  </a:lnTo>
                  <a:lnTo>
                    <a:pt x="90424" y="8242"/>
                  </a:lnTo>
                  <a:close/>
                </a:path>
                <a:path w="1094104" h="344170">
                  <a:moveTo>
                    <a:pt x="91224" y="44030"/>
                  </a:moveTo>
                  <a:lnTo>
                    <a:pt x="91173" y="43586"/>
                  </a:lnTo>
                  <a:lnTo>
                    <a:pt x="90982" y="41681"/>
                  </a:lnTo>
                  <a:lnTo>
                    <a:pt x="91020" y="38049"/>
                  </a:lnTo>
                  <a:lnTo>
                    <a:pt x="89776" y="35687"/>
                  </a:lnTo>
                  <a:lnTo>
                    <a:pt x="87896" y="34645"/>
                  </a:lnTo>
                  <a:lnTo>
                    <a:pt x="87896" y="37007"/>
                  </a:lnTo>
                  <a:lnTo>
                    <a:pt x="87668" y="39357"/>
                  </a:lnTo>
                  <a:lnTo>
                    <a:pt x="87579" y="42062"/>
                  </a:lnTo>
                  <a:lnTo>
                    <a:pt x="86626" y="43586"/>
                  </a:lnTo>
                  <a:lnTo>
                    <a:pt x="82473" y="43586"/>
                  </a:lnTo>
                  <a:lnTo>
                    <a:pt x="81711" y="41681"/>
                  </a:lnTo>
                  <a:lnTo>
                    <a:pt x="81432" y="39674"/>
                  </a:lnTo>
                  <a:lnTo>
                    <a:pt x="81305" y="37642"/>
                  </a:lnTo>
                  <a:lnTo>
                    <a:pt x="80937" y="35953"/>
                  </a:lnTo>
                  <a:lnTo>
                    <a:pt x="80289" y="34366"/>
                  </a:lnTo>
                  <a:lnTo>
                    <a:pt x="83070" y="34366"/>
                  </a:lnTo>
                  <a:lnTo>
                    <a:pt x="85928" y="34632"/>
                  </a:lnTo>
                  <a:lnTo>
                    <a:pt x="87896" y="37007"/>
                  </a:lnTo>
                  <a:lnTo>
                    <a:pt x="87896" y="34645"/>
                  </a:lnTo>
                  <a:lnTo>
                    <a:pt x="87579" y="34455"/>
                  </a:lnTo>
                  <a:lnTo>
                    <a:pt x="87579" y="34277"/>
                  </a:lnTo>
                  <a:lnTo>
                    <a:pt x="90411" y="34277"/>
                  </a:lnTo>
                  <a:lnTo>
                    <a:pt x="90411" y="30353"/>
                  </a:lnTo>
                  <a:lnTo>
                    <a:pt x="76682" y="30353"/>
                  </a:lnTo>
                  <a:lnTo>
                    <a:pt x="76250" y="30327"/>
                  </a:lnTo>
                  <a:lnTo>
                    <a:pt x="75819" y="30353"/>
                  </a:lnTo>
                  <a:lnTo>
                    <a:pt x="71577" y="30962"/>
                  </a:lnTo>
                  <a:lnTo>
                    <a:pt x="69024" y="34366"/>
                  </a:lnTo>
                  <a:lnTo>
                    <a:pt x="68922" y="34632"/>
                  </a:lnTo>
                  <a:lnTo>
                    <a:pt x="69265" y="37007"/>
                  </a:lnTo>
                  <a:lnTo>
                    <a:pt x="69367" y="39357"/>
                  </a:lnTo>
                  <a:lnTo>
                    <a:pt x="69126" y="42062"/>
                  </a:lnTo>
                  <a:lnTo>
                    <a:pt x="71272" y="45554"/>
                  </a:lnTo>
                  <a:lnTo>
                    <a:pt x="74739" y="46901"/>
                  </a:lnTo>
                  <a:lnTo>
                    <a:pt x="75603" y="43116"/>
                  </a:lnTo>
                  <a:lnTo>
                    <a:pt x="73710" y="42303"/>
                  </a:lnTo>
                  <a:lnTo>
                    <a:pt x="72682" y="40563"/>
                  </a:lnTo>
                  <a:lnTo>
                    <a:pt x="72732" y="37007"/>
                  </a:lnTo>
                  <a:lnTo>
                    <a:pt x="72859" y="35623"/>
                  </a:lnTo>
                  <a:lnTo>
                    <a:pt x="74523" y="34213"/>
                  </a:lnTo>
                  <a:lnTo>
                    <a:pt x="76415" y="34378"/>
                  </a:lnTo>
                  <a:lnTo>
                    <a:pt x="77990" y="34378"/>
                  </a:lnTo>
                  <a:lnTo>
                    <a:pt x="77965" y="35953"/>
                  </a:lnTo>
                  <a:lnTo>
                    <a:pt x="78867" y="43535"/>
                  </a:lnTo>
                  <a:lnTo>
                    <a:pt x="79883" y="47536"/>
                  </a:lnTo>
                  <a:lnTo>
                    <a:pt x="84810" y="47536"/>
                  </a:lnTo>
                  <a:lnTo>
                    <a:pt x="88722" y="47129"/>
                  </a:lnTo>
                  <a:lnTo>
                    <a:pt x="91224" y="44030"/>
                  </a:lnTo>
                  <a:close/>
                </a:path>
                <a:path w="1094104" h="344170">
                  <a:moveTo>
                    <a:pt x="971524" y="188722"/>
                  </a:moveTo>
                  <a:lnTo>
                    <a:pt x="971321" y="184061"/>
                  </a:lnTo>
                  <a:lnTo>
                    <a:pt x="968121" y="181165"/>
                  </a:lnTo>
                  <a:lnTo>
                    <a:pt x="964361" y="181368"/>
                  </a:lnTo>
                  <a:lnTo>
                    <a:pt x="961745" y="181114"/>
                  </a:lnTo>
                  <a:lnTo>
                    <a:pt x="959281" y="182587"/>
                  </a:lnTo>
                  <a:lnTo>
                    <a:pt x="958240" y="185000"/>
                  </a:lnTo>
                  <a:lnTo>
                    <a:pt x="957973" y="185000"/>
                  </a:lnTo>
                  <a:lnTo>
                    <a:pt x="957973" y="174739"/>
                  </a:lnTo>
                  <a:lnTo>
                    <a:pt x="954011" y="174739"/>
                  </a:lnTo>
                  <a:lnTo>
                    <a:pt x="954011" y="202311"/>
                  </a:lnTo>
                  <a:lnTo>
                    <a:pt x="958037" y="202311"/>
                  </a:lnTo>
                  <a:lnTo>
                    <a:pt x="958037" y="189814"/>
                  </a:lnTo>
                  <a:lnTo>
                    <a:pt x="958164" y="186753"/>
                  </a:lnTo>
                  <a:lnTo>
                    <a:pt x="960399" y="184721"/>
                  </a:lnTo>
                  <a:lnTo>
                    <a:pt x="963269" y="184835"/>
                  </a:lnTo>
                  <a:lnTo>
                    <a:pt x="966114" y="185191"/>
                  </a:lnTo>
                  <a:lnTo>
                    <a:pt x="967740" y="187325"/>
                  </a:lnTo>
                  <a:lnTo>
                    <a:pt x="967422" y="189636"/>
                  </a:lnTo>
                  <a:lnTo>
                    <a:pt x="967422" y="202311"/>
                  </a:lnTo>
                  <a:lnTo>
                    <a:pt x="971448" y="202311"/>
                  </a:lnTo>
                  <a:lnTo>
                    <a:pt x="971448" y="189153"/>
                  </a:lnTo>
                  <a:lnTo>
                    <a:pt x="971524" y="188722"/>
                  </a:lnTo>
                  <a:close/>
                </a:path>
                <a:path w="1094104" h="344170">
                  <a:moveTo>
                    <a:pt x="1057325" y="318998"/>
                  </a:moveTo>
                  <a:lnTo>
                    <a:pt x="1052309" y="318998"/>
                  </a:lnTo>
                  <a:lnTo>
                    <a:pt x="1045603" y="334695"/>
                  </a:lnTo>
                  <a:lnTo>
                    <a:pt x="1039050" y="318998"/>
                  </a:lnTo>
                  <a:lnTo>
                    <a:pt x="1034008" y="318998"/>
                  </a:lnTo>
                  <a:lnTo>
                    <a:pt x="1034008" y="339674"/>
                  </a:lnTo>
                  <a:lnTo>
                    <a:pt x="1037945" y="339674"/>
                  </a:lnTo>
                  <a:lnTo>
                    <a:pt x="1037945" y="324637"/>
                  </a:lnTo>
                  <a:lnTo>
                    <a:pt x="1044105" y="339674"/>
                  </a:lnTo>
                  <a:lnTo>
                    <a:pt x="1047102" y="339674"/>
                  </a:lnTo>
                  <a:lnTo>
                    <a:pt x="1053401" y="324688"/>
                  </a:lnTo>
                  <a:lnTo>
                    <a:pt x="1053401" y="339674"/>
                  </a:lnTo>
                  <a:lnTo>
                    <a:pt x="1057325" y="339674"/>
                  </a:lnTo>
                  <a:lnTo>
                    <a:pt x="1057325" y="318998"/>
                  </a:lnTo>
                  <a:close/>
                </a:path>
                <a:path w="1094104" h="344170">
                  <a:moveTo>
                    <a:pt x="1073124" y="310807"/>
                  </a:moveTo>
                  <a:lnTo>
                    <a:pt x="1069530" y="310807"/>
                  </a:lnTo>
                  <a:lnTo>
                    <a:pt x="1060653" y="343814"/>
                  </a:lnTo>
                  <a:lnTo>
                    <a:pt x="1064234" y="343814"/>
                  </a:lnTo>
                  <a:lnTo>
                    <a:pt x="1073124" y="310807"/>
                  </a:lnTo>
                  <a:close/>
                </a:path>
                <a:path w="1094104" h="344170">
                  <a:moveTo>
                    <a:pt x="1093724" y="325602"/>
                  </a:moveTo>
                  <a:lnTo>
                    <a:pt x="1093216" y="321373"/>
                  </a:lnTo>
                  <a:lnTo>
                    <a:pt x="1089431" y="318300"/>
                  </a:lnTo>
                  <a:lnTo>
                    <a:pt x="1085189" y="318681"/>
                  </a:lnTo>
                  <a:lnTo>
                    <a:pt x="1084834" y="318668"/>
                  </a:lnTo>
                  <a:lnTo>
                    <a:pt x="1078814" y="319328"/>
                  </a:lnTo>
                  <a:lnTo>
                    <a:pt x="1074991" y="324091"/>
                  </a:lnTo>
                  <a:lnTo>
                    <a:pt x="1075588" y="329387"/>
                  </a:lnTo>
                  <a:lnTo>
                    <a:pt x="1075524" y="330136"/>
                  </a:lnTo>
                  <a:lnTo>
                    <a:pt x="1075588" y="335813"/>
                  </a:lnTo>
                  <a:lnTo>
                    <a:pt x="1079931" y="340055"/>
                  </a:lnTo>
                  <a:lnTo>
                    <a:pt x="1085227" y="340004"/>
                  </a:lnTo>
                  <a:lnTo>
                    <a:pt x="1089469" y="340360"/>
                  </a:lnTo>
                  <a:lnTo>
                    <a:pt x="1093228" y="337299"/>
                  </a:lnTo>
                  <a:lnTo>
                    <a:pt x="1093724" y="333070"/>
                  </a:lnTo>
                  <a:lnTo>
                    <a:pt x="1089799" y="333070"/>
                  </a:lnTo>
                  <a:lnTo>
                    <a:pt x="1089380" y="335216"/>
                  </a:lnTo>
                  <a:lnTo>
                    <a:pt x="1087450" y="336727"/>
                  </a:lnTo>
                  <a:lnTo>
                    <a:pt x="1085253" y="336613"/>
                  </a:lnTo>
                  <a:lnTo>
                    <a:pt x="1081849" y="336613"/>
                  </a:lnTo>
                  <a:lnTo>
                    <a:pt x="1079652" y="333692"/>
                  </a:lnTo>
                  <a:lnTo>
                    <a:pt x="1079652" y="324840"/>
                  </a:lnTo>
                  <a:lnTo>
                    <a:pt x="1081887" y="322059"/>
                  </a:lnTo>
                  <a:lnTo>
                    <a:pt x="1085253" y="322059"/>
                  </a:lnTo>
                  <a:lnTo>
                    <a:pt x="1087450" y="321945"/>
                  </a:lnTo>
                  <a:lnTo>
                    <a:pt x="1089380" y="323456"/>
                  </a:lnTo>
                  <a:lnTo>
                    <a:pt x="1089799" y="325602"/>
                  </a:lnTo>
                  <a:lnTo>
                    <a:pt x="1093724" y="325602"/>
                  </a:lnTo>
                  <a:close/>
                </a:path>
              </a:pathLst>
            </a:custGeom>
            <a:solidFill>
              <a:srgbClr val="70788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2284018" y="2674772"/>
              <a:ext cx="3504565" cy="1814830"/>
            </a:xfrm>
            <a:custGeom>
              <a:avLst/>
              <a:gdLst/>
              <a:ahLst/>
              <a:cxnLst/>
              <a:rect l="l" t="t" r="r" b="b"/>
              <a:pathLst>
                <a:path w="3504565" h="1814829">
                  <a:moveTo>
                    <a:pt x="9448" y="0"/>
                  </a:moveTo>
                  <a:lnTo>
                    <a:pt x="3494519" y="0"/>
                  </a:lnTo>
                  <a:lnTo>
                    <a:pt x="3499739" y="0"/>
                  </a:lnTo>
                  <a:lnTo>
                    <a:pt x="3503968" y="3822"/>
                  </a:lnTo>
                  <a:lnTo>
                    <a:pt x="3503968" y="8547"/>
                  </a:lnTo>
                  <a:lnTo>
                    <a:pt x="3503968" y="1805927"/>
                  </a:lnTo>
                  <a:lnTo>
                    <a:pt x="3503968" y="1810651"/>
                  </a:lnTo>
                  <a:lnTo>
                    <a:pt x="3499739" y="1814474"/>
                  </a:lnTo>
                  <a:lnTo>
                    <a:pt x="3494519" y="1814474"/>
                  </a:lnTo>
                  <a:lnTo>
                    <a:pt x="9448" y="1814474"/>
                  </a:lnTo>
                  <a:lnTo>
                    <a:pt x="4229" y="1814474"/>
                  </a:lnTo>
                  <a:lnTo>
                    <a:pt x="0" y="1810651"/>
                  </a:lnTo>
                  <a:lnTo>
                    <a:pt x="0" y="1805927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48" y="0"/>
                  </a:lnTo>
                  <a:close/>
                </a:path>
              </a:pathLst>
            </a:custGeom>
            <a:ln w="12699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3909961" y="2671927"/>
              <a:ext cx="252095" cy="1820545"/>
            </a:xfrm>
            <a:custGeom>
              <a:avLst/>
              <a:gdLst/>
              <a:ahLst/>
              <a:cxnLst/>
              <a:rect l="l" t="t" r="r" b="b"/>
              <a:pathLst>
                <a:path w="252095" h="1820545">
                  <a:moveTo>
                    <a:pt x="0" y="1820176"/>
                  </a:moveTo>
                  <a:lnTo>
                    <a:pt x="252095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9" name="object 39"/>
          <p:cNvSpPr txBox="1"/>
          <p:nvPr/>
        </p:nvSpPr>
        <p:spPr>
          <a:xfrm>
            <a:off x="5580976" y="4496623"/>
            <a:ext cx="130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dirty="0">
                <a:solidFill>
                  <a:srgbClr val="505668"/>
                </a:solidFill>
                <a:latin typeface="Lucida Sans Unicode"/>
                <a:cs typeface="Lucida Sans Unicode"/>
              </a:rPr>
              <a:t>06</a:t>
            </a:r>
            <a:endParaRPr sz="650">
              <a:latin typeface="Lucida Sans Unicode"/>
              <a:cs typeface="Lucida Sans Unicode"/>
            </a:endParaRPr>
          </a:p>
        </p:txBody>
      </p:sp>
      <p:grpSp>
        <p:nvGrpSpPr>
          <p:cNvPr id="40" name="object 40"/>
          <p:cNvGrpSpPr/>
          <p:nvPr/>
        </p:nvGrpSpPr>
        <p:grpSpPr>
          <a:xfrm>
            <a:off x="2277668" y="4622254"/>
            <a:ext cx="3517265" cy="1833245"/>
            <a:chOff x="2277668" y="4622254"/>
            <a:chExt cx="3517265" cy="1833245"/>
          </a:xfrm>
        </p:grpSpPr>
        <p:pic>
          <p:nvPicPr>
            <p:cNvPr id="41" name="object 4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4411242" y="5553126"/>
              <a:ext cx="655091" cy="55191"/>
            </a:xfrm>
            <a:prstGeom prst="rect">
              <a:avLst/>
            </a:prstGeom>
          </p:spPr>
        </p:pic>
        <p:sp>
          <p:nvSpPr>
            <p:cNvPr id="42" name="object 42"/>
            <p:cNvSpPr/>
            <p:nvPr/>
          </p:nvSpPr>
          <p:spPr>
            <a:xfrm>
              <a:off x="4530813" y="5567412"/>
              <a:ext cx="505459" cy="39370"/>
            </a:xfrm>
            <a:custGeom>
              <a:avLst/>
              <a:gdLst/>
              <a:ahLst/>
              <a:cxnLst/>
              <a:rect l="l" t="t" r="r" b="b"/>
              <a:pathLst>
                <a:path w="505460" h="39370">
                  <a:moveTo>
                    <a:pt x="504164" y="36792"/>
                  </a:moveTo>
                  <a:lnTo>
                    <a:pt x="67779" y="36792"/>
                  </a:lnTo>
                  <a:lnTo>
                    <a:pt x="72682" y="37123"/>
                  </a:lnTo>
                  <a:lnTo>
                    <a:pt x="77444" y="38189"/>
                  </a:lnTo>
                  <a:lnTo>
                    <a:pt x="82397" y="38748"/>
                  </a:lnTo>
                  <a:lnTo>
                    <a:pt x="87363" y="39040"/>
                  </a:lnTo>
                  <a:lnTo>
                    <a:pt x="92329" y="39078"/>
                  </a:lnTo>
                  <a:lnTo>
                    <a:pt x="348589" y="39078"/>
                  </a:lnTo>
                  <a:lnTo>
                    <a:pt x="360771" y="38870"/>
                  </a:lnTo>
                  <a:lnTo>
                    <a:pt x="384472" y="37868"/>
                  </a:lnTo>
                  <a:lnTo>
                    <a:pt x="395554" y="37516"/>
                  </a:lnTo>
                  <a:lnTo>
                    <a:pt x="400977" y="37427"/>
                  </a:lnTo>
                  <a:lnTo>
                    <a:pt x="504783" y="37427"/>
                  </a:lnTo>
                  <a:lnTo>
                    <a:pt x="504164" y="36792"/>
                  </a:lnTo>
                  <a:close/>
                </a:path>
                <a:path w="505460" h="39370">
                  <a:moveTo>
                    <a:pt x="4940" y="35700"/>
                  </a:moveTo>
                  <a:lnTo>
                    <a:pt x="0" y="37338"/>
                  </a:lnTo>
                  <a:lnTo>
                    <a:pt x="15716" y="37972"/>
                  </a:lnTo>
                  <a:lnTo>
                    <a:pt x="31446" y="38162"/>
                  </a:lnTo>
                  <a:lnTo>
                    <a:pt x="47179" y="37912"/>
                  </a:lnTo>
                  <a:lnTo>
                    <a:pt x="62903" y="37224"/>
                  </a:lnTo>
                  <a:lnTo>
                    <a:pt x="67779" y="36792"/>
                  </a:lnTo>
                  <a:lnTo>
                    <a:pt x="504164" y="36792"/>
                  </a:lnTo>
                  <a:lnTo>
                    <a:pt x="504015" y="36640"/>
                  </a:lnTo>
                  <a:lnTo>
                    <a:pt x="65824" y="36640"/>
                  </a:lnTo>
                  <a:lnTo>
                    <a:pt x="65399" y="36538"/>
                  </a:lnTo>
                  <a:lnTo>
                    <a:pt x="11696" y="36538"/>
                  </a:lnTo>
                  <a:lnTo>
                    <a:pt x="4940" y="35700"/>
                  </a:lnTo>
                  <a:close/>
                </a:path>
                <a:path w="505460" h="39370">
                  <a:moveTo>
                    <a:pt x="504783" y="37427"/>
                  </a:moveTo>
                  <a:lnTo>
                    <a:pt x="400977" y="37427"/>
                  </a:lnTo>
                  <a:lnTo>
                    <a:pt x="404279" y="38012"/>
                  </a:lnTo>
                  <a:lnTo>
                    <a:pt x="409956" y="38088"/>
                  </a:lnTo>
                  <a:lnTo>
                    <a:pt x="505167" y="37821"/>
                  </a:lnTo>
                  <a:lnTo>
                    <a:pt x="504783" y="37427"/>
                  </a:lnTo>
                  <a:close/>
                </a:path>
                <a:path w="505460" h="39370">
                  <a:moveTo>
                    <a:pt x="31800" y="24032"/>
                  </a:moveTo>
                  <a:lnTo>
                    <a:pt x="32969" y="24308"/>
                  </a:lnTo>
                  <a:lnTo>
                    <a:pt x="37871" y="25947"/>
                  </a:lnTo>
                  <a:lnTo>
                    <a:pt x="56997" y="30836"/>
                  </a:lnTo>
                  <a:lnTo>
                    <a:pt x="60071" y="31903"/>
                  </a:lnTo>
                  <a:lnTo>
                    <a:pt x="63271" y="32500"/>
                  </a:lnTo>
                  <a:lnTo>
                    <a:pt x="65661" y="35813"/>
                  </a:lnTo>
                  <a:lnTo>
                    <a:pt x="65824" y="36640"/>
                  </a:lnTo>
                  <a:lnTo>
                    <a:pt x="504015" y="36640"/>
                  </a:lnTo>
                  <a:lnTo>
                    <a:pt x="503819" y="36439"/>
                  </a:lnTo>
                  <a:lnTo>
                    <a:pt x="405987" y="36439"/>
                  </a:lnTo>
                  <a:lnTo>
                    <a:pt x="404445" y="33775"/>
                  </a:lnTo>
                  <a:lnTo>
                    <a:pt x="235357" y="33775"/>
                  </a:lnTo>
                  <a:lnTo>
                    <a:pt x="209394" y="33324"/>
                  </a:lnTo>
                  <a:lnTo>
                    <a:pt x="169212" y="33324"/>
                  </a:lnTo>
                  <a:lnTo>
                    <a:pt x="160553" y="33135"/>
                  </a:lnTo>
                  <a:lnTo>
                    <a:pt x="147751" y="31005"/>
                  </a:lnTo>
                  <a:lnTo>
                    <a:pt x="144253" y="27599"/>
                  </a:lnTo>
                  <a:lnTo>
                    <a:pt x="65000" y="27599"/>
                  </a:lnTo>
                  <a:lnTo>
                    <a:pt x="49915" y="26577"/>
                  </a:lnTo>
                  <a:lnTo>
                    <a:pt x="34915" y="24596"/>
                  </a:lnTo>
                  <a:lnTo>
                    <a:pt x="31800" y="24032"/>
                  </a:lnTo>
                  <a:close/>
                </a:path>
                <a:path w="505460" h="39370">
                  <a:moveTo>
                    <a:pt x="36207" y="29934"/>
                  </a:moveTo>
                  <a:lnTo>
                    <a:pt x="30276" y="30646"/>
                  </a:lnTo>
                  <a:lnTo>
                    <a:pt x="25196" y="33401"/>
                  </a:lnTo>
                  <a:lnTo>
                    <a:pt x="22486" y="34240"/>
                  </a:lnTo>
                  <a:lnTo>
                    <a:pt x="19926" y="34849"/>
                  </a:lnTo>
                  <a:lnTo>
                    <a:pt x="17164" y="35306"/>
                  </a:lnTo>
                  <a:lnTo>
                    <a:pt x="11696" y="36538"/>
                  </a:lnTo>
                  <a:lnTo>
                    <a:pt x="65399" y="36538"/>
                  </a:lnTo>
                  <a:lnTo>
                    <a:pt x="58699" y="35306"/>
                  </a:lnTo>
                  <a:lnTo>
                    <a:pt x="61709" y="34710"/>
                  </a:lnTo>
                  <a:lnTo>
                    <a:pt x="46939" y="32144"/>
                  </a:lnTo>
                  <a:lnTo>
                    <a:pt x="44983" y="32081"/>
                  </a:lnTo>
                  <a:lnTo>
                    <a:pt x="41783" y="31446"/>
                  </a:lnTo>
                  <a:lnTo>
                    <a:pt x="36207" y="29934"/>
                  </a:lnTo>
                  <a:close/>
                </a:path>
                <a:path w="505460" h="39370">
                  <a:moveTo>
                    <a:pt x="488162" y="32627"/>
                  </a:moveTo>
                  <a:lnTo>
                    <a:pt x="481291" y="32690"/>
                  </a:lnTo>
                  <a:lnTo>
                    <a:pt x="458957" y="33880"/>
                  </a:lnTo>
                  <a:lnTo>
                    <a:pt x="429013" y="35813"/>
                  </a:lnTo>
                  <a:lnTo>
                    <a:pt x="405987" y="36439"/>
                  </a:lnTo>
                  <a:lnTo>
                    <a:pt x="503819" y="36439"/>
                  </a:lnTo>
                  <a:lnTo>
                    <a:pt x="502528" y="35116"/>
                  </a:lnTo>
                  <a:lnTo>
                    <a:pt x="497217" y="35116"/>
                  </a:lnTo>
                  <a:lnTo>
                    <a:pt x="486562" y="34811"/>
                  </a:lnTo>
                  <a:lnTo>
                    <a:pt x="488162" y="32627"/>
                  </a:lnTo>
                  <a:close/>
                </a:path>
                <a:path w="505460" h="39370">
                  <a:moveTo>
                    <a:pt x="502107" y="34684"/>
                  </a:moveTo>
                  <a:lnTo>
                    <a:pt x="497217" y="35116"/>
                  </a:lnTo>
                  <a:lnTo>
                    <a:pt x="502528" y="35116"/>
                  </a:lnTo>
                  <a:lnTo>
                    <a:pt x="502107" y="34684"/>
                  </a:lnTo>
                  <a:close/>
                </a:path>
                <a:path w="505460" h="39370">
                  <a:moveTo>
                    <a:pt x="429109" y="32792"/>
                  </a:moveTo>
                  <a:lnTo>
                    <a:pt x="406908" y="32792"/>
                  </a:lnTo>
                  <a:lnTo>
                    <a:pt x="411238" y="34240"/>
                  </a:lnTo>
                  <a:lnTo>
                    <a:pt x="429109" y="32792"/>
                  </a:lnTo>
                  <a:close/>
                </a:path>
                <a:path w="505460" h="39370">
                  <a:moveTo>
                    <a:pt x="339284" y="20295"/>
                  </a:moveTo>
                  <a:lnTo>
                    <a:pt x="262051" y="20295"/>
                  </a:lnTo>
                  <a:lnTo>
                    <a:pt x="266153" y="23483"/>
                  </a:lnTo>
                  <a:lnTo>
                    <a:pt x="266712" y="24143"/>
                  </a:lnTo>
                  <a:lnTo>
                    <a:pt x="267131" y="24892"/>
                  </a:lnTo>
                  <a:lnTo>
                    <a:pt x="268173" y="26391"/>
                  </a:lnTo>
                  <a:lnTo>
                    <a:pt x="268757" y="28169"/>
                  </a:lnTo>
                  <a:lnTo>
                    <a:pt x="268770" y="29985"/>
                  </a:lnTo>
                  <a:lnTo>
                    <a:pt x="256281" y="33015"/>
                  </a:lnTo>
                  <a:lnTo>
                    <a:pt x="235357" y="33775"/>
                  </a:lnTo>
                  <a:lnTo>
                    <a:pt x="404445" y="33775"/>
                  </a:lnTo>
                  <a:lnTo>
                    <a:pt x="406908" y="32792"/>
                  </a:lnTo>
                  <a:lnTo>
                    <a:pt x="429109" y="32792"/>
                  </a:lnTo>
                  <a:lnTo>
                    <a:pt x="452310" y="30912"/>
                  </a:lnTo>
                  <a:lnTo>
                    <a:pt x="406803" y="30160"/>
                  </a:lnTo>
                  <a:lnTo>
                    <a:pt x="364828" y="24821"/>
                  </a:lnTo>
                  <a:lnTo>
                    <a:pt x="357135" y="23475"/>
                  </a:lnTo>
                  <a:lnTo>
                    <a:pt x="339284" y="20295"/>
                  </a:lnTo>
                  <a:close/>
                </a:path>
                <a:path w="505460" h="39370">
                  <a:moveTo>
                    <a:pt x="195440" y="33008"/>
                  </a:moveTo>
                  <a:lnTo>
                    <a:pt x="177977" y="33257"/>
                  </a:lnTo>
                  <a:lnTo>
                    <a:pt x="169212" y="33324"/>
                  </a:lnTo>
                  <a:lnTo>
                    <a:pt x="209394" y="33324"/>
                  </a:lnTo>
                  <a:lnTo>
                    <a:pt x="195440" y="33020"/>
                  </a:lnTo>
                  <a:close/>
                </a:path>
                <a:path w="505460" h="39370">
                  <a:moveTo>
                    <a:pt x="208261" y="0"/>
                  </a:moveTo>
                  <a:lnTo>
                    <a:pt x="162105" y="5326"/>
                  </a:lnTo>
                  <a:lnTo>
                    <a:pt x="119303" y="15317"/>
                  </a:lnTo>
                  <a:lnTo>
                    <a:pt x="99013" y="21486"/>
                  </a:lnTo>
                  <a:lnTo>
                    <a:pt x="88241" y="24605"/>
                  </a:lnTo>
                  <a:lnTo>
                    <a:pt x="77533" y="26950"/>
                  </a:lnTo>
                  <a:lnTo>
                    <a:pt x="65000" y="27599"/>
                  </a:lnTo>
                  <a:lnTo>
                    <a:pt x="144253" y="27599"/>
                  </a:lnTo>
                  <a:lnTo>
                    <a:pt x="197372" y="19911"/>
                  </a:lnTo>
                  <a:lnTo>
                    <a:pt x="337026" y="19884"/>
                  </a:lnTo>
                  <a:lnTo>
                    <a:pt x="331759" y="18919"/>
                  </a:lnTo>
                  <a:lnTo>
                    <a:pt x="325337" y="17674"/>
                  </a:lnTo>
                  <a:lnTo>
                    <a:pt x="319051" y="16375"/>
                  </a:lnTo>
                  <a:lnTo>
                    <a:pt x="309746" y="14301"/>
                  </a:lnTo>
                  <a:lnTo>
                    <a:pt x="304698" y="14301"/>
                  </a:lnTo>
                  <a:lnTo>
                    <a:pt x="290791" y="10681"/>
                  </a:lnTo>
                  <a:lnTo>
                    <a:pt x="287896" y="10478"/>
                  </a:lnTo>
                  <a:lnTo>
                    <a:pt x="286283" y="10224"/>
                  </a:lnTo>
                  <a:lnTo>
                    <a:pt x="258167" y="5181"/>
                  </a:lnTo>
                  <a:lnTo>
                    <a:pt x="233808" y="1244"/>
                  </a:lnTo>
                  <a:lnTo>
                    <a:pt x="208261" y="0"/>
                  </a:lnTo>
                  <a:close/>
                </a:path>
                <a:path w="505460" h="39370">
                  <a:moveTo>
                    <a:pt x="22821" y="22403"/>
                  </a:moveTo>
                  <a:lnTo>
                    <a:pt x="31800" y="24032"/>
                  </a:lnTo>
                  <a:lnTo>
                    <a:pt x="27927" y="23114"/>
                  </a:lnTo>
                  <a:lnTo>
                    <a:pt x="22821" y="22403"/>
                  </a:lnTo>
                  <a:close/>
                </a:path>
                <a:path w="505460" h="39370">
                  <a:moveTo>
                    <a:pt x="337026" y="19884"/>
                  </a:moveTo>
                  <a:lnTo>
                    <a:pt x="229657" y="19884"/>
                  </a:lnTo>
                  <a:lnTo>
                    <a:pt x="249021" y="20498"/>
                  </a:lnTo>
                  <a:lnTo>
                    <a:pt x="253263" y="21006"/>
                  </a:lnTo>
                  <a:lnTo>
                    <a:pt x="262051" y="20295"/>
                  </a:lnTo>
                  <a:lnTo>
                    <a:pt x="339284" y="20295"/>
                  </a:lnTo>
                  <a:lnTo>
                    <a:pt x="337026" y="19884"/>
                  </a:lnTo>
                  <a:close/>
                </a:path>
                <a:path w="505460" h="39370">
                  <a:moveTo>
                    <a:pt x="304990" y="13221"/>
                  </a:moveTo>
                  <a:lnTo>
                    <a:pt x="304698" y="14301"/>
                  </a:lnTo>
                  <a:lnTo>
                    <a:pt x="309746" y="14301"/>
                  </a:lnTo>
                  <a:lnTo>
                    <a:pt x="304990" y="1322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4674608" y="5578564"/>
              <a:ext cx="125095" cy="22860"/>
            </a:xfrm>
            <a:custGeom>
              <a:avLst/>
              <a:gdLst/>
              <a:ahLst/>
              <a:cxnLst/>
              <a:rect l="l" t="t" r="r" b="b"/>
              <a:pathLst>
                <a:path w="125095" h="22860">
                  <a:moveTo>
                    <a:pt x="65171" y="0"/>
                  </a:moveTo>
                  <a:lnTo>
                    <a:pt x="20494" y="5273"/>
                  </a:lnTo>
                  <a:lnTo>
                    <a:pt x="0" y="16409"/>
                  </a:lnTo>
                  <a:lnTo>
                    <a:pt x="3890" y="19953"/>
                  </a:lnTo>
                  <a:lnTo>
                    <a:pt x="16733" y="21958"/>
                  </a:lnTo>
                  <a:lnTo>
                    <a:pt x="25399" y="22152"/>
                  </a:lnTo>
                  <a:lnTo>
                    <a:pt x="51646" y="21831"/>
                  </a:lnTo>
                  <a:lnTo>
                    <a:pt x="91557" y="22585"/>
                  </a:lnTo>
                  <a:lnTo>
                    <a:pt x="112480" y="21825"/>
                  </a:lnTo>
                  <a:lnTo>
                    <a:pt x="124963" y="18795"/>
                  </a:lnTo>
                  <a:lnTo>
                    <a:pt x="124950" y="16967"/>
                  </a:lnTo>
                  <a:lnTo>
                    <a:pt x="89708" y="1566"/>
                  </a:lnTo>
                  <a:lnTo>
                    <a:pt x="65171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4671161" y="5697118"/>
              <a:ext cx="3175" cy="3175"/>
            </a:xfrm>
            <a:custGeom>
              <a:avLst/>
              <a:gdLst/>
              <a:ahLst/>
              <a:cxnLst/>
              <a:rect l="l" t="t" r="r" b="b"/>
              <a:pathLst>
                <a:path w="3175" h="3175">
                  <a:moveTo>
                    <a:pt x="762" y="762"/>
                  </a:moveTo>
                  <a:lnTo>
                    <a:pt x="0" y="0"/>
                  </a:lnTo>
                  <a:lnTo>
                    <a:pt x="0" y="762"/>
                  </a:lnTo>
                  <a:lnTo>
                    <a:pt x="762" y="762"/>
                  </a:lnTo>
                  <a:close/>
                </a:path>
                <a:path w="3175" h="3175">
                  <a:moveTo>
                    <a:pt x="1524" y="1511"/>
                  </a:moveTo>
                  <a:lnTo>
                    <a:pt x="774" y="762"/>
                  </a:lnTo>
                  <a:lnTo>
                    <a:pt x="774" y="1524"/>
                  </a:lnTo>
                  <a:lnTo>
                    <a:pt x="1524" y="1524"/>
                  </a:lnTo>
                  <a:close/>
                </a:path>
                <a:path w="3175" h="3175">
                  <a:moveTo>
                    <a:pt x="2286" y="2273"/>
                  </a:moveTo>
                  <a:lnTo>
                    <a:pt x="1536" y="1524"/>
                  </a:lnTo>
                  <a:lnTo>
                    <a:pt x="1524" y="2273"/>
                  </a:lnTo>
                  <a:lnTo>
                    <a:pt x="2286" y="2273"/>
                  </a:lnTo>
                  <a:close/>
                </a:path>
                <a:path w="3175" h="3175">
                  <a:moveTo>
                    <a:pt x="3060" y="3060"/>
                  </a:moveTo>
                  <a:lnTo>
                    <a:pt x="2286" y="2298"/>
                  </a:lnTo>
                  <a:lnTo>
                    <a:pt x="2286" y="3060"/>
                  </a:lnTo>
                  <a:lnTo>
                    <a:pt x="3060" y="3060"/>
                  </a:lnTo>
                  <a:close/>
                </a:path>
              </a:pathLst>
            </a:custGeom>
            <a:solidFill>
              <a:srgbClr val="595B5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4731308" y="5467972"/>
              <a:ext cx="48260" cy="85725"/>
            </a:xfrm>
            <a:custGeom>
              <a:avLst/>
              <a:gdLst/>
              <a:ahLst/>
              <a:cxnLst/>
              <a:rect l="l" t="t" r="r" b="b"/>
              <a:pathLst>
                <a:path w="48260" h="85725">
                  <a:moveTo>
                    <a:pt x="1460" y="0"/>
                  </a:moveTo>
                  <a:lnTo>
                    <a:pt x="0" y="0"/>
                  </a:lnTo>
                  <a:lnTo>
                    <a:pt x="0" y="85166"/>
                  </a:lnTo>
                  <a:lnTo>
                    <a:pt x="1460" y="85166"/>
                  </a:lnTo>
                  <a:lnTo>
                    <a:pt x="1460" y="0"/>
                  </a:lnTo>
                  <a:close/>
                </a:path>
                <a:path w="48260" h="85725">
                  <a:moveTo>
                    <a:pt x="47866" y="0"/>
                  </a:moveTo>
                  <a:lnTo>
                    <a:pt x="46405" y="0"/>
                  </a:lnTo>
                  <a:lnTo>
                    <a:pt x="46405" y="85166"/>
                  </a:lnTo>
                  <a:lnTo>
                    <a:pt x="47866" y="85166"/>
                  </a:lnTo>
                  <a:lnTo>
                    <a:pt x="47866" y="0"/>
                  </a:lnTo>
                  <a:close/>
                </a:path>
              </a:pathLst>
            </a:custGeom>
            <a:solidFill>
              <a:srgbClr val="131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4513097" y="5498528"/>
              <a:ext cx="33655" cy="66675"/>
            </a:xfrm>
            <a:custGeom>
              <a:avLst/>
              <a:gdLst/>
              <a:ahLst/>
              <a:cxnLst/>
              <a:rect l="l" t="t" r="r" b="b"/>
              <a:pathLst>
                <a:path w="33654" h="66675">
                  <a:moveTo>
                    <a:pt x="33261" y="0"/>
                  </a:moveTo>
                  <a:lnTo>
                    <a:pt x="0" y="66675"/>
                  </a:lnTo>
                  <a:lnTo>
                    <a:pt x="17068" y="64274"/>
                  </a:lnTo>
                  <a:lnTo>
                    <a:pt x="33261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4684903" y="5127345"/>
              <a:ext cx="71120" cy="426084"/>
            </a:xfrm>
            <a:custGeom>
              <a:avLst/>
              <a:gdLst/>
              <a:ahLst/>
              <a:cxnLst/>
              <a:rect l="l" t="t" r="r" b="b"/>
              <a:pathLst>
                <a:path w="71120" h="426085">
                  <a:moveTo>
                    <a:pt x="1473" y="340626"/>
                  </a:moveTo>
                  <a:lnTo>
                    <a:pt x="0" y="340626"/>
                  </a:lnTo>
                  <a:lnTo>
                    <a:pt x="0" y="425792"/>
                  </a:lnTo>
                  <a:lnTo>
                    <a:pt x="1473" y="425792"/>
                  </a:lnTo>
                  <a:lnTo>
                    <a:pt x="1473" y="340626"/>
                  </a:lnTo>
                  <a:close/>
                </a:path>
                <a:path w="71120" h="426085">
                  <a:moveTo>
                    <a:pt x="24485" y="255473"/>
                  </a:moveTo>
                  <a:lnTo>
                    <a:pt x="23025" y="255473"/>
                  </a:lnTo>
                  <a:lnTo>
                    <a:pt x="23025" y="340626"/>
                  </a:lnTo>
                  <a:lnTo>
                    <a:pt x="24485" y="340626"/>
                  </a:lnTo>
                  <a:lnTo>
                    <a:pt x="24485" y="255473"/>
                  </a:lnTo>
                  <a:close/>
                </a:path>
                <a:path w="71120" h="426085">
                  <a:moveTo>
                    <a:pt x="47866" y="170307"/>
                  </a:moveTo>
                  <a:lnTo>
                    <a:pt x="46405" y="170307"/>
                  </a:lnTo>
                  <a:lnTo>
                    <a:pt x="46405" y="255473"/>
                  </a:lnTo>
                  <a:lnTo>
                    <a:pt x="47866" y="255473"/>
                  </a:lnTo>
                  <a:lnTo>
                    <a:pt x="47866" y="170307"/>
                  </a:lnTo>
                  <a:close/>
                </a:path>
                <a:path w="71120" h="426085">
                  <a:moveTo>
                    <a:pt x="47866" y="0"/>
                  </a:moveTo>
                  <a:lnTo>
                    <a:pt x="46405" y="0"/>
                  </a:lnTo>
                  <a:lnTo>
                    <a:pt x="46405" y="85178"/>
                  </a:lnTo>
                  <a:lnTo>
                    <a:pt x="47866" y="85178"/>
                  </a:lnTo>
                  <a:lnTo>
                    <a:pt x="47866" y="0"/>
                  </a:lnTo>
                  <a:close/>
                </a:path>
                <a:path w="71120" h="426085">
                  <a:moveTo>
                    <a:pt x="70916" y="255473"/>
                  </a:moveTo>
                  <a:lnTo>
                    <a:pt x="69443" y="255473"/>
                  </a:lnTo>
                  <a:lnTo>
                    <a:pt x="69443" y="340626"/>
                  </a:lnTo>
                  <a:lnTo>
                    <a:pt x="70916" y="340626"/>
                  </a:lnTo>
                  <a:lnTo>
                    <a:pt x="70916" y="255473"/>
                  </a:lnTo>
                  <a:close/>
                </a:path>
                <a:path w="71120" h="426085">
                  <a:moveTo>
                    <a:pt x="70916" y="85153"/>
                  </a:moveTo>
                  <a:lnTo>
                    <a:pt x="69443" y="85153"/>
                  </a:lnTo>
                  <a:lnTo>
                    <a:pt x="69443" y="170307"/>
                  </a:lnTo>
                  <a:lnTo>
                    <a:pt x="70916" y="170307"/>
                  </a:lnTo>
                  <a:lnTo>
                    <a:pt x="70916" y="85153"/>
                  </a:lnTo>
                  <a:close/>
                </a:path>
              </a:pathLst>
            </a:custGeom>
            <a:solidFill>
              <a:srgbClr val="13171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8" name="object 48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4658880" y="5467972"/>
              <a:ext cx="144335" cy="85153"/>
            </a:xfrm>
            <a:prstGeom prst="rect">
              <a:avLst/>
            </a:prstGeom>
          </p:spPr>
        </p:pic>
        <p:pic>
          <p:nvPicPr>
            <p:cNvPr id="49" name="object 49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4669942" y="5382819"/>
              <a:ext cx="85165" cy="85153"/>
            </a:xfrm>
            <a:prstGeom prst="rect">
              <a:avLst/>
            </a:prstGeom>
          </p:spPr>
        </p:pic>
        <p:pic>
          <p:nvPicPr>
            <p:cNvPr id="50" name="object 50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4690084" y="5297652"/>
              <a:ext cx="41973" cy="85166"/>
            </a:xfrm>
            <a:prstGeom prst="rect">
              <a:avLst/>
            </a:prstGeom>
          </p:spPr>
        </p:pic>
        <p:pic>
          <p:nvPicPr>
            <p:cNvPr id="51" name="object 51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4706124" y="5212499"/>
              <a:ext cx="69253" cy="85153"/>
            </a:xfrm>
            <a:prstGeom prst="rect">
              <a:avLst/>
            </a:prstGeom>
          </p:spPr>
        </p:pic>
        <p:pic>
          <p:nvPicPr>
            <p:cNvPr id="52" name="object 52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4732058" y="5297652"/>
              <a:ext cx="62001" cy="170320"/>
            </a:xfrm>
            <a:prstGeom prst="rect">
              <a:avLst/>
            </a:prstGeom>
          </p:spPr>
        </p:pic>
        <p:pic>
          <p:nvPicPr>
            <p:cNvPr id="53" name="object 53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4699812" y="4979720"/>
              <a:ext cx="64592" cy="147637"/>
            </a:xfrm>
            <a:prstGeom prst="rect">
              <a:avLst/>
            </a:prstGeom>
          </p:spPr>
        </p:pic>
        <p:pic>
          <p:nvPicPr>
            <p:cNvPr id="54" name="object 54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4712398" y="5127345"/>
              <a:ext cx="56387" cy="85179"/>
            </a:xfrm>
            <a:prstGeom prst="rect">
              <a:avLst/>
            </a:prstGeom>
          </p:spPr>
        </p:pic>
        <p:sp>
          <p:nvSpPr>
            <p:cNvPr id="55" name="object 55"/>
            <p:cNvSpPr/>
            <p:nvPr/>
          </p:nvSpPr>
          <p:spPr>
            <a:xfrm>
              <a:off x="4662817" y="5040452"/>
              <a:ext cx="142875" cy="514984"/>
            </a:xfrm>
            <a:custGeom>
              <a:avLst/>
              <a:gdLst/>
              <a:ahLst/>
              <a:cxnLst/>
              <a:rect l="l" t="t" r="r" b="b"/>
              <a:pathLst>
                <a:path w="142875" h="514985">
                  <a:moveTo>
                    <a:pt x="99352" y="838"/>
                  </a:moveTo>
                  <a:lnTo>
                    <a:pt x="98526" y="0"/>
                  </a:lnTo>
                  <a:lnTo>
                    <a:pt x="41998" y="0"/>
                  </a:lnTo>
                  <a:lnTo>
                    <a:pt x="41173" y="838"/>
                  </a:lnTo>
                  <a:lnTo>
                    <a:pt x="41173" y="2870"/>
                  </a:lnTo>
                  <a:lnTo>
                    <a:pt x="41998" y="3695"/>
                  </a:lnTo>
                  <a:lnTo>
                    <a:pt x="97497" y="3695"/>
                  </a:lnTo>
                  <a:lnTo>
                    <a:pt x="98526" y="3695"/>
                  </a:lnTo>
                  <a:lnTo>
                    <a:pt x="99352" y="2870"/>
                  </a:lnTo>
                  <a:lnTo>
                    <a:pt x="99352" y="838"/>
                  </a:lnTo>
                  <a:close/>
                </a:path>
                <a:path w="142875" h="514985">
                  <a:moveTo>
                    <a:pt x="103428" y="85890"/>
                  </a:moveTo>
                  <a:lnTo>
                    <a:pt x="102603" y="85064"/>
                  </a:lnTo>
                  <a:lnTo>
                    <a:pt x="48552" y="85064"/>
                  </a:lnTo>
                  <a:lnTo>
                    <a:pt x="47739" y="85890"/>
                  </a:lnTo>
                  <a:lnTo>
                    <a:pt x="47739" y="87934"/>
                  </a:lnTo>
                  <a:lnTo>
                    <a:pt x="48552" y="88760"/>
                  </a:lnTo>
                  <a:lnTo>
                    <a:pt x="101587" y="88760"/>
                  </a:lnTo>
                  <a:lnTo>
                    <a:pt x="102603" y="88760"/>
                  </a:lnTo>
                  <a:lnTo>
                    <a:pt x="103428" y="87934"/>
                  </a:lnTo>
                  <a:lnTo>
                    <a:pt x="103428" y="85890"/>
                  </a:lnTo>
                  <a:close/>
                </a:path>
                <a:path w="142875" h="514985">
                  <a:moveTo>
                    <a:pt x="107823" y="171056"/>
                  </a:moveTo>
                  <a:lnTo>
                    <a:pt x="106984" y="170218"/>
                  </a:lnTo>
                  <a:lnTo>
                    <a:pt x="48996" y="170218"/>
                  </a:lnTo>
                  <a:lnTo>
                    <a:pt x="48171" y="171056"/>
                  </a:lnTo>
                  <a:lnTo>
                    <a:pt x="48171" y="173088"/>
                  </a:lnTo>
                  <a:lnTo>
                    <a:pt x="48996" y="173913"/>
                  </a:lnTo>
                  <a:lnTo>
                    <a:pt x="50025" y="173913"/>
                  </a:lnTo>
                  <a:lnTo>
                    <a:pt x="106984" y="173913"/>
                  </a:lnTo>
                  <a:lnTo>
                    <a:pt x="107823" y="173088"/>
                  </a:lnTo>
                  <a:lnTo>
                    <a:pt x="107823" y="171056"/>
                  </a:lnTo>
                  <a:close/>
                </a:path>
                <a:path w="142875" h="514985">
                  <a:moveTo>
                    <a:pt x="114427" y="256184"/>
                  </a:moveTo>
                  <a:lnTo>
                    <a:pt x="113601" y="255358"/>
                  </a:lnTo>
                  <a:lnTo>
                    <a:pt x="42316" y="255358"/>
                  </a:lnTo>
                  <a:lnTo>
                    <a:pt x="41490" y="256184"/>
                  </a:lnTo>
                  <a:lnTo>
                    <a:pt x="41490" y="258229"/>
                  </a:lnTo>
                  <a:lnTo>
                    <a:pt x="42316" y="259054"/>
                  </a:lnTo>
                  <a:lnTo>
                    <a:pt x="112585" y="259054"/>
                  </a:lnTo>
                  <a:lnTo>
                    <a:pt x="113601" y="259054"/>
                  </a:lnTo>
                  <a:lnTo>
                    <a:pt x="114427" y="258229"/>
                  </a:lnTo>
                  <a:lnTo>
                    <a:pt x="114427" y="256184"/>
                  </a:lnTo>
                  <a:close/>
                </a:path>
                <a:path w="142875" h="514985">
                  <a:moveTo>
                    <a:pt x="123888" y="341668"/>
                  </a:moveTo>
                  <a:lnTo>
                    <a:pt x="123571" y="341668"/>
                  </a:lnTo>
                  <a:lnTo>
                    <a:pt x="123571" y="340398"/>
                  </a:lnTo>
                  <a:lnTo>
                    <a:pt x="25742" y="340398"/>
                  </a:lnTo>
                  <a:lnTo>
                    <a:pt x="25742" y="341668"/>
                  </a:lnTo>
                  <a:lnTo>
                    <a:pt x="25450" y="341668"/>
                  </a:lnTo>
                  <a:lnTo>
                    <a:pt x="25450" y="342938"/>
                  </a:lnTo>
                  <a:lnTo>
                    <a:pt x="25628" y="342938"/>
                  </a:lnTo>
                  <a:lnTo>
                    <a:pt x="25628" y="344208"/>
                  </a:lnTo>
                  <a:lnTo>
                    <a:pt x="123685" y="344208"/>
                  </a:lnTo>
                  <a:lnTo>
                    <a:pt x="123685" y="342938"/>
                  </a:lnTo>
                  <a:lnTo>
                    <a:pt x="123888" y="342938"/>
                  </a:lnTo>
                  <a:lnTo>
                    <a:pt x="123888" y="341668"/>
                  </a:lnTo>
                  <a:close/>
                </a:path>
                <a:path w="142875" h="514985">
                  <a:moveTo>
                    <a:pt x="133159" y="426821"/>
                  </a:moveTo>
                  <a:lnTo>
                    <a:pt x="132854" y="426821"/>
                  </a:lnTo>
                  <a:lnTo>
                    <a:pt x="132854" y="425551"/>
                  </a:lnTo>
                  <a:lnTo>
                    <a:pt x="5575" y="425551"/>
                  </a:lnTo>
                  <a:lnTo>
                    <a:pt x="5575" y="426821"/>
                  </a:lnTo>
                  <a:lnTo>
                    <a:pt x="5270" y="426821"/>
                  </a:lnTo>
                  <a:lnTo>
                    <a:pt x="5270" y="428091"/>
                  </a:lnTo>
                  <a:lnTo>
                    <a:pt x="5461" y="428091"/>
                  </a:lnTo>
                  <a:lnTo>
                    <a:pt x="5461" y="429361"/>
                  </a:lnTo>
                  <a:lnTo>
                    <a:pt x="132969" y="429361"/>
                  </a:lnTo>
                  <a:lnTo>
                    <a:pt x="132969" y="428091"/>
                  </a:lnTo>
                  <a:lnTo>
                    <a:pt x="133159" y="428091"/>
                  </a:lnTo>
                  <a:lnTo>
                    <a:pt x="133159" y="426821"/>
                  </a:lnTo>
                  <a:close/>
                </a:path>
                <a:path w="142875" h="514985">
                  <a:moveTo>
                    <a:pt x="142252" y="511975"/>
                  </a:moveTo>
                  <a:lnTo>
                    <a:pt x="141947" y="511975"/>
                  </a:lnTo>
                  <a:lnTo>
                    <a:pt x="141947" y="510705"/>
                  </a:lnTo>
                  <a:lnTo>
                    <a:pt x="304" y="510705"/>
                  </a:lnTo>
                  <a:lnTo>
                    <a:pt x="304" y="511975"/>
                  </a:lnTo>
                  <a:lnTo>
                    <a:pt x="0" y="511975"/>
                  </a:lnTo>
                  <a:lnTo>
                    <a:pt x="0" y="513245"/>
                  </a:lnTo>
                  <a:lnTo>
                    <a:pt x="190" y="513245"/>
                  </a:lnTo>
                  <a:lnTo>
                    <a:pt x="190" y="514515"/>
                  </a:lnTo>
                  <a:lnTo>
                    <a:pt x="142062" y="514515"/>
                  </a:lnTo>
                  <a:lnTo>
                    <a:pt x="142062" y="513245"/>
                  </a:lnTo>
                  <a:lnTo>
                    <a:pt x="142252" y="513245"/>
                  </a:lnTo>
                  <a:lnTo>
                    <a:pt x="142252" y="511975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6" name="object 56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4525784" y="4964049"/>
              <a:ext cx="453847" cy="619899"/>
            </a:xfrm>
            <a:prstGeom prst="rect">
              <a:avLst/>
            </a:prstGeom>
          </p:spPr>
        </p:pic>
        <p:sp>
          <p:nvSpPr>
            <p:cNvPr id="57" name="object 57"/>
            <p:cNvSpPr/>
            <p:nvPr/>
          </p:nvSpPr>
          <p:spPr>
            <a:xfrm>
              <a:off x="4889728" y="5239029"/>
              <a:ext cx="92075" cy="346075"/>
            </a:xfrm>
            <a:custGeom>
              <a:avLst/>
              <a:gdLst/>
              <a:ahLst/>
              <a:cxnLst/>
              <a:rect l="l" t="t" r="r" b="b"/>
              <a:pathLst>
                <a:path w="92075" h="346075">
                  <a:moveTo>
                    <a:pt x="91465" y="339255"/>
                  </a:moveTo>
                  <a:lnTo>
                    <a:pt x="64008" y="294830"/>
                  </a:lnTo>
                  <a:lnTo>
                    <a:pt x="44462" y="249999"/>
                  </a:lnTo>
                  <a:lnTo>
                    <a:pt x="29375" y="187439"/>
                  </a:lnTo>
                  <a:lnTo>
                    <a:pt x="20307" y="140919"/>
                  </a:lnTo>
                  <a:lnTo>
                    <a:pt x="12636" y="94145"/>
                  </a:lnTo>
                  <a:lnTo>
                    <a:pt x="9690" y="72110"/>
                  </a:lnTo>
                  <a:lnTo>
                    <a:pt x="6350" y="47167"/>
                  </a:lnTo>
                  <a:lnTo>
                    <a:pt x="1473" y="0"/>
                  </a:lnTo>
                  <a:lnTo>
                    <a:pt x="0" y="127"/>
                  </a:lnTo>
                  <a:lnTo>
                    <a:pt x="2362" y="27165"/>
                  </a:lnTo>
                  <a:lnTo>
                    <a:pt x="7848" y="84848"/>
                  </a:lnTo>
                  <a:lnTo>
                    <a:pt x="15176" y="151815"/>
                  </a:lnTo>
                  <a:lnTo>
                    <a:pt x="23139" y="206743"/>
                  </a:lnTo>
                  <a:lnTo>
                    <a:pt x="32791" y="251993"/>
                  </a:lnTo>
                  <a:lnTo>
                    <a:pt x="43751" y="296633"/>
                  </a:lnTo>
                  <a:lnTo>
                    <a:pt x="56781" y="345516"/>
                  </a:lnTo>
                  <a:lnTo>
                    <a:pt x="58331" y="345198"/>
                  </a:lnTo>
                  <a:lnTo>
                    <a:pt x="59791" y="344690"/>
                  </a:lnTo>
                  <a:lnTo>
                    <a:pt x="61836" y="344068"/>
                  </a:lnTo>
                  <a:lnTo>
                    <a:pt x="89293" y="338988"/>
                  </a:lnTo>
                  <a:lnTo>
                    <a:pt x="91465" y="33925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8" name="object 58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4631880" y="5499075"/>
              <a:ext cx="32556" cy="78752"/>
            </a:xfrm>
            <a:prstGeom prst="rect">
              <a:avLst/>
            </a:prstGeom>
          </p:spPr>
        </p:pic>
        <p:sp>
          <p:nvSpPr>
            <p:cNvPr id="59" name="object 59"/>
            <p:cNvSpPr/>
            <p:nvPr/>
          </p:nvSpPr>
          <p:spPr>
            <a:xfrm>
              <a:off x="5101056" y="5073942"/>
              <a:ext cx="236220" cy="529590"/>
            </a:xfrm>
            <a:custGeom>
              <a:avLst/>
              <a:gdLst/>
              <a:ahLst/>
              <a:cxnLst/>
              <a:rect l="l" t="t" r="r" b="b"/>
              <a:pathLst>
                <a:path w="236220" h="529589">
                  <a:moveTo>
                    <a:pt x="235800" y="445376"/>
                  </a:moveTo>
                  <a:lnTo>
                    <a:pt x="225412" y="445376"/>
                  </a:lnTo>
                  <a:lnTo>
                    <a:pt x="225412" y="456806"/>
                  </a:lnTo>
                  <a:lnTo>
                    <a:pt x="225412" y="519036"/>
                  </a:lnTo>
                  <a:lnTo>
                    <a:pt x="140182" y="519036"/>
                  </a:lnTo>
                  <a:lnTo>
                    <a:pt x="140182" y="456806"/>
                  </a:lnTo>
                  <a:lnTo>
                    <a:pt x="225412" y="456806"/>
                  </a:lnTo>
                  <a:lnTo>
                    <a:pt x="225412" y="445376"/>
                  </a:lnTo>
                  <a:lnTo>
                    <a:pt x="129743" y="445376"/>
                  </a:lnTo>
                  <a:lnTo>
                    <a:pt x="129743" y="456806"/>
                  </a:lnTo>
                  <a:lnTo>
                    <a:pt x="129743" y="519036"/>
                  </a:lnTo>
                  <a:lnTo>
                    <a:pt x="112852" y="519036"/>
                  </a:lnTo>
                  <a:lnTo>
                    <a:pt x="112776" y="2387"/>
                  </a:lnTo>
                  <a:lnTo>
                    <a:pt x="110566" y="177"/>
                  </a:lnTo>
                  <a:lnTo>
                    <a:pt x="104940" y="0"/>
                  </a:lnTo>
                  <a:lnTo>
                    <a:pt x="102552" y="2247"/>
                  </a:lnTo>
                  <a:lnTo>
                    <a:pt x="102450" y="519036"/>
                  </a:lnTo>
                  <a:lnTo>
                    <a:pt x="2324" y="519036"/>
                  </a:lnTo>
                  <a:lnTo>
                    <a:pt x="0" y="521373"/>
                  </a:lnTo>
                  <a:lnTo>
                    <a:pt x="0" y="527113"/>
                  </a:lnTo>
                  <a:lnTo>
                    <a:pt x="2324" y="529450"/>
                  </a:lnTo>
                  <a:lnTo>
                    <a:pt x="104775" y="529450"/>
                  </a:lnTo>
                  <a:lnTo>
                    <a:pt x="107657" y="529450"/>
                  </a:lnTo>
                  <a:lnTo>
                    <a:pt x="110540" y="529450"/>
                  </a:lnTo>
                  <a:lnTo>
                    <a:pt x="230606" y="529450"/>
                  </a:lnTo>
                  <a:lnTo>
                    <a:pt x="233476" y="529450"/>
                  </a:lnTo>
                  <a:lnTo>
                    <a:pt x="233718" y="529196"/>
                  </a:lnTo>
                  <a:lnTo>
                    <a:pt x="235800" y="529196"/>
                  </a:lnTo>
                  <a:lnTo>
                    <a:pt x="235800" y="527113"/>
                  </a:lnTo>
                  <a:lnTo>
                    <a:pt x="235800" y="521373"/>
                  </a:lnTo>
                  <a:lnTo>
                    <a:pt x="235800" y="519036"/>
                  </a:lnTo>
                  <a:lnTo>
                    <a:pt x="235800" y="456806"/>
                  </a:lnTo>
                  <a:lnTo>
                    <a:pt x="235800" y="456285"/>
                  </a:lnTo>
                  <a:lnTo>
                    <a:pt x="235800" y="44537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5148275" y="5077625"/>
              <a:ext cx="121285" cy="488315"/>
            </a:xfrm>
            <a:custGeom>
              <a:avLst/>
              <a:gdLst/>
              <a:ahLst/>
              <a:cxnLst/>
              <a:rect l="l" t="t" r="r" b="b"/>
              <a:pathLst>
                <a:path w="121285" h="488314">
                  <a:moveTo>
                    <a:pt x="3695" y="0"/>
                  </a:moveTo>
                  <a:lnTo>
                    <a:pt x="0" y="0"/>
                  </a:lnTo>
                  <a:lnTo>
                    <a:pt x="0" y="396240"/>
                  </a:lnTo>
                  <a:lnTo>
                    <a:pt x="228" y="396240"/>
                  </a:lnTo>
                  <a:lnTo>
                    <a:pt x="228" y="397510"/>
                  </a:lnTo>
                  <a:lnTo>
                    <a:pt x="3530" y="397510"/>
                  </a:lnTo>
                  <a:lnTo>
                    <a:pt x="3530" y="396240"/>
                  </a:lnTo>
                  <a:lnTo>
                    <a:pt x="3695" y="396240"/>
                  </a:lnTo>
                  <a:lnTo>
                    <a:pt x="3695" y="0"/>
                  </a:lnTo>
                  <a:close/>
                </a:path>
                <a:path w="121285" h="488314">
                  <a:moveTo>
                    <a:pt x="120815" y="76"/>
                  </a:moveTo>
                  <a:lnTo>
                    <a:pt x="117132" y="76"/>
                  </a:lnTo>
                  <a:lnTo>
                    <a:pt x="117132" y="486486"/>
                  </a:lnTo>
                  <a:lnTo>
                    <a:pt x="117322" y="486486"/>
                  </a:lnTo>
                  <a:lnTo>
                    <a:pt x="117322" y="487756"/>
                  </a:lnTo>
                  <a:lnTo>
                    <a:pt x="120637" y="487756"/>
                  </a:lnTo>
                  <a:lnTo>
                    <a:pt x="120637" y="486486"/>
                  </a:lnTo>
                  <a:lnTo>
                    <a:pt x="120815" y="486486"/>
                  </a:lnTo>
                  <a:lnTo>
                    <a:pt x="120815" y="76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5100459" y="5462740"/>
              <a:ext cx="99453" cy="87718"/>
            </a:xfrm>
            <a:prstGeom prst="rect">
              <a:avLst/>
            </a:prstGeom>
          </p:spPr>
        </p:pic>
        <p:sp>
          <p:nvSpPr>
            <p:cNvPr id="62" name="object 62"/>
            <p:cNvSpPr/>
            <p:nvPr/>
          </p:nvSpPr>
          <p:spPr>
            <a:xfrm>
              <a:off x="5265409" y="553791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5">
                  <a:moveTo>
                    <a:pt x="25638" y="0"/>
                  </a:moveTo>
                  <a:lnTo>
                    <a:pt x="15658" y="2013"/>
                  </a:lnTo>
                  <a:lnTo>
                    <a:pt x="7507" y="7504"/>
                  </a:lnTo>
                  <a:lnTo>
                    <a:pt x="2012" y="15650"/>
                  </a:lnTo>
                  <a:lnTo>
                    <a:pt x="0" y="25641"/>
                  </a:lnTo>
                  <a:lnTo>
                    <a:pt x="2012" y="35601"/>
                  </a:lnTo>
                  <a:lnTo>
                    <a:pt x="7507" y="43748"/>
                  </a:lnTo>
                  <a:lnTo>
                    <a:pt x="15658" y="49242"/>
                  </a:lnTo>
                  <a:lnTo>
                    <a:pt x="25638" y="51257"/>
                  </a:lnTo>
                  <a:lnTo>
                    <a:pt x="35602" y="49231"/>
                  </a:lnTo>
                  <a:lnTo>
                    <a:pt x="38021" y="47599"/>
                  </a:lnTo>
                  <a:lnTo>
                    <a:pt x="25638" y="47599"/>
                  </a:lnTo>
                  <a:lnTo>
                    <a:pt x="17091" y="45875"/>
                  </a:lnTo>
                  <a:lnTo>
                    <a:pt x="10111" y="41173"/>
                  </a:lnTo>
                  <a:lnTo>
                    <a:pt x="5405" y="34194"/>
                  </a:lnTo>
                  <a:lnTo>
                    <a:pt x="3682" y="25628"/>
                  </a:lnTo>
                  <a:lnTo>
                    <a:pt x="5407" y="17091"/>
                  </a:lnTo>
                  <a:lnTo>
                    <a:pt x="10123" y="10106"/>
                  </a:lnTo>
                  <a:lnTo>
                    <a:pt x="17091" y="5408"/>
                  </a:lnTo>
                  <a:lnTo>
                    <a:pt x="25638" y="3683"/>
                  </a:lnTo>
                  <a:lnTo>
                    <a:pt x="38051" y="3657"/>
                  </a:lnTo>
                  <a:lnTo>
                    <a:pt x="35611" y="2013"/>
                  </a:lnTo>
                  <a:lnTo>
                    <a:pt x="25638" y="0"/>
                  </a:lnTo>
                  <a:close/>
                </a:path>
                <a:path w="51435" h="51435">
                  <a:moveTo>
                    <a:pt x="38051" y="3657"/>
                  </a:moveTo>
                  <a:lnTo>
                    <a:pt x="25664" y="3657"/>
                  </a:lnTo>
                  <a:lnTo>
                    <a:pt x="34233" y="5408"/>
                  </a:lnTo>
                  <a:lnTo>
                    <a:pt x="41188" y="10113"/>
                  </a:lnTo>
                  <a:lnTo>
                    <a:pt x="45881" y="17093"/>
                  </a:lnTo>
                  <a:lnTo>
                    <a:pt x="47597" y="25641"/>
                  </a:lnTo>
                  <a:lnTo>
                    <a:pt x="45871" y="34194"/>
                  </a:lnTo>
                  <a:lnTo>
                    <a:pt x="41166" y="41173"/>
                  </a:lnTo>
                  <a:lnTo>
                    <a:pt x="34186" y="45875"/>
                  </a:lnTo>
                  <a:lnTo>
                    <a:pt x="25638" y="47599"/>
                  </a:lnTo>
                  <a:lnTo>
                    <a:pt x="38021" y="47599"/>
                  </a:lnTo>
                  <a:lnTo>
                    <a:pt x="43744" y="43738"/>
                  </a:lnTo>
                  <a:lnTo>
                    <a:pt x="49239" y="35598"/>
                  </a:lnTo>
                  <a:lnTo>
                    <a:pt x="51267" y="25628"/>
                  </a:lnTo>
                  <a:lnTo>
                    <a:pt x="49252" y="15650"/>
                  </a:lnTo>
                  <a:lnTo>
                    <a:pt x="43758" y="7504"/>
                  </a:lnTo>
                  <a:lnTo>
                    <a:pt x="38051" y="3657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5200218" y="5070551"/>
              <a:ext cx="97155" cy="499109"/>
            </a:xfrm>
            <a:custGeom>
              <a:avLst/>
              <a:gdLst/>
              <a:ahLst/>
              <a:cxnLst/>
              <a:rect l="l" t="t" r="r" b="b"/>
              <a:pathLst>
                <a:path w="97154" h="499110">
                  <a:moveTo>
                    <a:pt x="17005" y="3810"/>
                  </a:moveTo>
                  <a:lnTo>
                    <a:pt x="13195" y="0"/>
                  </a:lnTo>
                  <a:lnTo>
                    <a:pt x="3810" y="0"/>
                  </a:lnTo>
                  <a:lnTo>
                    <a:pt x="0" y="3810"/>
                  </a:lnTo>
                  <a:lnTo>
                    <a:pt x="0" y="13208"/>
                  </a:lnTo>
                  <a:lnTo>
                    <a:pt x="3810" y="17005"/>
                  </a:lnTo>
                  <a:lnTo>
                    <a:pt x="13195" y="17005"/>
                  </a:lnTo>
                  <a:lnTo>
                    <a:pt x="16979" y="13208"/>
                  </a:lnTo>
                  <a:lnTo>
                    <a:pt x="16992" y="11480"/>
                  </a:lnTo>
                  <a:lnTo>
                    <a:pt x="16992" y="5537"/>
                  </a:lnTo>
                  <a:lnTo>
                    <a:pt x="17005" y="3810"/>
                  </a:lnTo>
                  <a:close/>
                </a:path>
                <a:path w="97154" h="499110">
                  <a:moveTo>
                    <a:pt x="96558" y="489813"/>
                  </a:moveTo>
                  <a:lnTo>
                    <a:pt x="93992" y="487248"/>
                  </a:lnTo>
                  <a:lnTo>
                    <a:pt x="87655" y="487248"/>
                  </a:lnTo>
                  <a:lnTo>
                    <a:pt x="85090" y="489813"/>
                  </a:lnTo>
                  <a:lnTo>
                    <a:pt x="85090" y="496150"/>
                  </a:lnTo>
                  <a:lnTo>
                    <a:pt x="87655" y="498716"/>
                  </a:lnTo>
                  <a:lnTo>
                    <a:pt x="90817" y="498716"/>
                  </a:lnTo>
                  <a:lnTo>
                    <a:pt x="93992" y="498716"/>
                  </a:lnTo>
                  <a:lnTo>
                    <a:pt x="96558" y="496150"/>
                  </a:lnTo>
                  <a:lnTo>
                    <a:pt x="96558" y="4898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4" name="object 64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5022329" y="5030635"/>
              <a:ext cx="99012" cy="123589"/>
            </a:xfrm>
            <a:prstGeom prst="rect">
              <a:avLst/>
            </a:prstGeom>
          </p:spPr>
        </p:pic>
        <p:sp>
          <p:nvSpPr>
            <p:cNvPr id="65" name="object 65"/>
            <p:cNvSpPr/>
            <p:nvPr/>
          </p:nvSpPr>
          <p:spPr>
            <a:xfrm>
              <a:off x="5144962" y="5015319"/>
              <a:ext cx="127635" cy="127635"/>
            </a:xfrm>
            <a:custGeom>
              <a:avLst/>
              <a:gdLst/>
              <a:ahLst/>
              <a:cxnLst/>
              <a:rect l="l" t="t" r="r" b="b"/>
              <a:pathLst>
                <a:path w="127635" h="127635">
                  <a:moveTo>
                    <a:pt x="63751" y="0"/>
                  </a:moveTo>
                  <a:lnTo>
                    <a:pt x="38937" y="5009"/>
                  </a:lnTo>
                  <a:lnTo>
                    <a:pt x="18671" y="18670"/>
                  </a:lnTo>
                  <a:lnTo>
                    <a:pt x="5007" y="38935"/>
                  </a:lnTo>
                  <a:lnTo>
                    <a:pt x="0" y="63754"/>
                  </a:lnTo>
                  <a:lnTo>
                    <a:pt x="5003" y="88560"/>
                  </a:lnTo>
                  <a:lnTo>
                    <a:pt x="18668" y="108826"/>
                  </a:lnTo>
                  <a:lnTo>
                    <a:pt x="38936" y="122491"/>
                  </a:lnTo>
                  <a:lnTo>
                    <a:pt x="63751" y="127508"/>
                  </a:lnTo>
                  <a:lnTo>
                    <a:pt x="88555" y="122473"/>
                  </a:lnTo>
                  <a:lnTo>
                    <a:pt x="96550" y="117081"/>
                  </a:lnTo>
                  <a:lnTo>
                    <a:pt x="63751" y="117081"/>
                  </a:lnTo>
                  <a:lnTo>
                    <a:pt x="42992" y="112890"/>
                  </a:lnTo>
                  <a:lnTo>
                    <a:pt x="26037" y="101460"/>
                  </a:lnTo>
                  <a:lnTo>
                    <a:pt x="14604" y="84505"/>
                  </a:lnTo>
                  <a:lnTo>
                    <a:pt x="10411" y="63741"/>
                  </a:lnTo>
                  <a:lnTo>
                    <a:pt x="14604" y="42976"/>
                  </a:lnTo>
                  <a:lnTo>
                    <a:pt x="26037" y="26022"/>
                  </a:lnTo>
                  <a:lnTo>
                    <a:pt x="42992" y="14592"/>
                  </a:lnTo>
                  <a:lnTo>
                    <a:pt x="63751" y="10401"/>
                  </a:lnTo>
                  <a:lnTo>
                    <a:pt x="96563" y="10401"/>
                  </a:lnTo>
                  <a:lnTo>
                    <a:pt x="88563" y="5008"/>
                  </a:lnTo>
                  <a:lnTo>
                    <a:pt x="63751" y="0"/>
                  </a:lnTo>
                  <a:close/>
                </a:path>
                <a:path w="127635" h="127635">
                  <a:moveTo>
                    <a:pt x="96563" y="10401"/>
                  </a:moveTo>
                  <a:lnTo>
                    <a:pt x="63751" y="10401"/>
                  </a:lnTo>
                  <a:lnTo>
                    <a:pt x="84499" y="14611"/>
                  </a:lnTo>
                  <a:lnTo>
                    <a:pt x="101446" y="26046"/>
                  </a:lnTo>
                  <a:lnTo>
                    <a:pt x="112880" y="42992"/>
                  </a:lnTo>
                  <a:lnTo>
                    <a:pt x="117088" y="63754"/>
                  </a:lnTo>
                  <a:lnTo>
                    <a:pt x="112898" y="84505"/>
                  </a:lnTo>
                  <a:lnTo>
                    <a:pt x="101465" y="101460"/>
                  </a:lnTo>
                  <a:lnTo>
                    <a:pt x="84510" y="112890"/>
                  </a:lnTo>
                  <a:lnTo>
                    <a:pt x="63751" y="117081"/>
                  </a:lnTo>
                  <a:lnTo>
                    <a:pt x="96550" y="117081"/>
                  </a:lnTo>
                  <a:lnTo>
                    <a:pt x="108815" y="108808"/>
                  </a:lnTo>
                  <a:lnTo>
                    <a:pt x="122481" y="88554"/>
                  </a:lnTo>
                  <a:lnTo>
                    <a:pt x="127502" y="63741"/>
                  </a:lnTo>
                  <a:lnTo>
                    <a:pt x="122490" y="38929"/>
                  </a:lnTo>
                  <a:lnTo>
                    <a:pt x="108827" y="18669"/>
                  </a:lnTo>
                  <a:lnTo>
                    <a:pt x="96563" y="104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5358409" y="5532171"/>
              <a:ext cx="40640" cy="62865"/>
            </a:xfrm>
            <a:custGeom>
              <a:avLst/>
              <a:gdLst/>
              <a:ahLst/>
              <a:cxnLst/>
              <a:rect l="l" t="t" r="r" b="b"/>
              <a:pathLst>
                <a:path w="40639" h="62864">
                  <a:moveTo>
                    <a:pt x="39281" y="0"/>
                  </a:moveTo>
                  <a:lnTo>
                    <a:pt x="16230" y="0"/>
                  </a:lnTo>
                  <a:lnTo>
                    <a:pt x="0" y="32448"/>
                  </a:lnTo>
                  <a:lnTo>
                    <a:pt x="12776" y="32448"/>
                  </a:lnTo>
                  <a:lnTo>
                    <a:pt x="2235" y="62725"/>
                  </a:lnTo>
                  <a:lnTo>
                    <a:pt x="40360" y="21640"/>
                  </a:lnTo>
                  <a:lnTo>
                    <a:pt x="25539" y="21640"/>
                  </a:lnTo>
                  <a:lnTo>
                    <a:pt x="39281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7" name="object 67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3223018" y="5143792"/>
              <a:ext cx="295719" cy="45015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2940697" y="5079060"/>
              <a:ext cx="236220" cy="525145"/>
            </a:xfrm>
            <a:custGeom>
              <a:avLst/>
              <a:gdLst/>
              <a:ahLst/>
              <a:cxnLst/>
              <a:rect l="l" t="t" r="r" b="b"/>
              <a:pathLst>
                <a:path w="236219" h="525145">
                  <a:moveTo>
                    <a:pt x="235813" y="440817"/>
                  </a:moveTo>
                  <a:lnTo>
                    <a:pt x="129768" y="440817"/>
                  </a:lnTo>
                  <a:lnTo>
                    <a:pt x="129768" y="450977"/>
                  </a:lnTo>
                  <a:lnTo>
                    <a:pt x="129768" y="513905"/>
                  </a:lnTo>
                  <a:lnTo>
                    <a:pt x="113195" y="513905"/>
                  </a:lnTo>
                  <a:lnTo>
                    <a:pt x="113195" y="0"/>
                  </a:lnTo>
                  <a:lnTo>
                    <a:pt x="102133" y="0"/>
                  </a:lnTo>
                  <a:lnTo>
                    <a:pt x="102133" y="513905"/>
                  </a:lnTo>
                  <a:lnTo>
                    <a:pt x="2324" y="513905"/>
                  </a:lnTo>
                  <a:lnTo>
                    <a:pt x="0" y="516242"/>
                  </a:lnTo>
                  <a:lnTo>
                    <a:pt x="0" y="521982"/>
                  </a:lnTo>
                  <a:lnTo>
                    <a:pt x="2324" y="524319"/>
                  </a:lnTo>
                  <a:lnTo>
                    <a:pt x="129768" y="524319"/>
                  </a:lnTo>
                  <a:lnTo>
                    <a:pt x="129768" y="524637"/>
                  </a:lnTo>
                  <a:lnTo>
                    <a:pt x="235813" y="524637"/>
                  </a:lnTo>
                  <a:lnTo>
                    <a:pt x="235813" y="521982"/>
                  </a:lnTo>
                  <a:lnTo>
                    <a:pt x="235813" y="516242"/>
                  </a:lnTo>
                  <a:lnTo>
                    <a:pt x="235813" y="514477"/>
                  </a:lnTo>
                  <a:lnTo>
                    <a:pt x="234048" y="514477"/>
                  </a:lnTo>
                  <a:lnTo>
                    <a:pt x="233489" y="513918"/>
                  </a:lnTo>
                  <a:lnTo>
                    <a:pt x="235813" y="513918"/>
                  </a:lnTo>
                  <a:lnTo>
                    <a:pt x="235813" y="451180"/>
                  </a:lnTo>
                  <a:lnTo>
                    <a:pt x="225425" y="451180"/>
                  </a:lnTo>
                  <a:lnTo>
                    <a:pt x="225425" y="513905"/>
                  </a:lnTo>
                  <a:lnTo>
                    <a:pt x="140195" y="513905"/>
                  </a:lnTo>
                  <a:lnTo>
                    <a:pt x="140195" y="450977"/>
                  </a:lnTo>
                  <a:lnTo>
                    <a:pt x="235813" y="450977"/>
                  </a:lnTo>
                  <a:lnTo>
                    <a:pt x="235813" y="440817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2987967" y="5077612"/>
              <a:ext cx="121285" cy="488315"/>
            </a:xfrm>
            <a:custGeom>
              <a:avLst/>
              <a:gdLst/>
              <a:ahLst/>
              <a:cxnLst/>
              <a:rect l="l" t="t" r="r" b="b"/>
              <a:pathLst>
                <a:path w="121285" h="488314">
                  <a:moveTo>
                    <a:pt x="3683" y="0"/>
                  </a:moveTo>
                  <a:lnTo>
                    <a:pt x="0" y="0"/>
                  </a:lnTo>
                  <a:lnTo>
                    <a:pt x="0" y="396240"/>
                  </a:lnTo>
                  <a:lnTo>
                    <a:pt x="190" y="396240"/>
                  </a:lnTo>
                  <a:lnTo>
                    <a:pt x="190" y="397510"/>
                  </a:lnTo>
                  <a:lnTo>
                    <a:pt x="3505" y="397510"/>
                  </a:lnTo>
                  <a:lnTo>
                    <a:pt x="3505" y="396240"/>
                  </a:lnTo>
                  <a:lnTo>
                    <a:pt x="3683" y="396240"/>
                  </a:lnTo>
                  <a:lnTo>
                    <a:pt x="3683" y="0"/>
                  </a:lnTo>
                  <a:close/>
                </a:path>
                <a:path w="121285" h="488314">
                  <a:moveTo>
                    <a:pt x="120802" y="76"/>
                  </a:moveTo>
                  <a:lnTo>
                    <a:pt x="117094" y="76"/>
                  </a:lnTo>
                  <a:lnTo>
                    <a:pt x="117094" y="486486"/>
                  </a:lnTo>
                  <a:lnTo>
                    <a:pt x="117271" y="486486"/>
                  </a:lnTo>
                  <a:lnTo>
                    <a:pt x="117271" y="487756"/>
                  </a:lnTo>
                  <a:lnTo>
                    <a:pt x="120599" y="487756"/>
                  </a:lnTo>
                  <a:lnTo>
                    <a:pt x="120599" y="486486"/>
                  </a:lnTo>
                  <a:lnTo>
                    <a:pt x="120802" y="486486"/>
                  </a:lnTo>
                  <a:lnTo>
                    <a:pt x="120802" y="76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0" name="object 70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2944279" y="5467680"/>
              <a:ext cx="91084" cy="80327"/>
            </a:xfrm>
            <a:prstGeom prst="rect">
              <a:avLst/>
            </a:prstGeom>
          </p:spPr>
        </p:pic>
        <p:sp>
          <p:nvSpPr>
            <p:cNvPr id="71" name="object 71"/>
            <p:cNvSpPr/>
            <p:nvPr/>
          </p:nvSpPr>
          <p:spPr>
            <a:xfrm>
              <a:off x="3105063" y="5537911"/>
              <a:ext cx="51435" cy="51435"/>
            </a:xfrm>
            <a:custGeom>
              <a:avLst/>
              <a:gdLst/>
              <a:ahLst/>
              <a:cxnLst/>
              <a:rect l="l" t="t" r="r" b="b"/>
              <a:pathLst>
                <a:path w="51435" h="51435">
                  <a:moveTo>
                    <a:pt x="25638" y="0"/>
                  </a:moveTo>
                  <a:lnTo>
                    <a:pt x="15654" y="2014"/>
                  </a:lnTo>
                  <a:lnTo>
                    <a:pt x="7510" y="7508"/>
                  </a:lnTo>
                  <a:lnTo>
                    <a:pt x="2018" y="15655"/>
                  </a:lnTo>
                  <a:lnTo>
                    <a:pt x="0" y="25641"/>
                  </a:lnTo>
                  <a:lnTo>
                    <a:pt x="2012" y="35601"/>
                  </a:lnTo>
                  <a:lnTo>
                    <a:pt x="7506" y="43748"/>
                  </a:lnTo>
                  <a:lnTo>
                    <a:pt x="15652" y="49242"/>
                  </a:lnTo>
                  <a:lnTo>
                    <a:pt x="25626" y="51257"/>
                  </a:lnTo>
                  <a:lnTo>
                    <a:pt x="35599" y="49236"/>
                  </a:lnTo>
                  <a:lnTo>
                    <a:pt x="38027" y="47599"/>
                  </a:lnTo>
                  <a:lnTo>
                    <a:pt x="25626" y="47599"/>
                  </a:lnTo>
                  <a:lnTo>
                    <a:pt x="17078" y="45874"/>
                  </a:lnTo>
                  <a:lnTo>
                    <a:pt x="10098" y="41168"/>
                  </a:lnTo>
                  <a:lnTo>
                    <a:pt x="5393" y="34188"/>
                  </a:lnTo>
                  <a:lnTo>
                    <a:pt x="3670" y="25628"/>
                  </a:lnTo>
                  <a:lnTo>
                    <a:pt x="5394" y="17091"/>
                  </a:lnTo>
                  <a:lnTo>
                    <a:pt x="10110" y="10106"/>
                  </a:lnTo>
                  <a:lnTo>
                    <a:pt x="17078" y="5408"/>
                  </a:lnTo>
                  <a:lnTo>
                    <a:pt x="25626" y="3683"/>
                  </a:lnTo>
                  <a:lnTo>
                    <a:pt x="38047" y="3657"/>
                  </a:lnTo>
                  <a:lnTo>
                    <a:pt x="35611" y="2014"/>
                  </a:lnTo>
                  <a:lnTo>
                    <a:pt x="25638" y="0"/>
                  </a:lnTo>
                  <a:close/>
                </a:path>
                <a:path w="51435" h="51435">
                  <a:moveTo>
                    <a:pt x="38047" y="3657"/>
                  </a:moveTo>
                  <a:lnTo>
                    <a:pt x="25651" y="3657"/>
                  </a:lnTo>
                  <a:lnTo>
                    <a:pt x="34220" y="5408"/>
                  </a:lnTo>
                  <a:lnTo>
                    <a:pt x="41176" y="10113"/>
                  </a:lnTo>
                  <a:lnTo>
                    <a:pt x="45868" y="17093"/>
                  </a:lnTo>
                  <a:lnTo>
                    <a:pt x="47584" y="25641"/>
                  </a:lnTo>
                  <a:lnTo>
                    <a:pt x="45858" y="34188"/>
                  </a:lnTo>
                  <a:lnTo>
                    <a:pt x="41153" y="41168"/>
                  </a:lnTo>
                  <a:lnTo>
                    <a:pt x="34173" y="45874"/>
                  </a:lnTo>
                  <a:lnTo>
                    <a:pt x="25626" y="47599"/>
                  </a:lnTo>
                  <a:lnTo>
                    <a:pt x="38027" y="47599"/>
                  </a:lnTo>
                  <a:lnTo>
                    <a:pt x="43747" y="43743"/>
                  </a:lnTo>
                  <a:lnTo>
                    <a:pt x="49245" y="35599"/>
                  </a:lnTo>
                  <a:lnTo>
                    <a:pt x="51267" y="25628"/>
                  </a:lnTo>
                  <a:lnTo>
                    <a:pt x="49247" y="15648"/>
                  </a:lnTo>
                  <a:lnTo>
                    <a:pt x="43744" y="7499"/>
                  </a:lnTo>
                  <a:lnTo>
                    <a:pt x="38047" y="3657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3039872" y="5070551"/>
              <a:ext cx="97155" cy="499109"/>
            </a:xfrm>
            <a:custGeom>
              <a:avLst/>
              <a:gdLst/>
              <a:ahLst/>
              <a:cxnLst/>
              <a:rect l="l" t="t" r="r" b="b"/>
              <a:pathLst>
                <a:path w="97155" h="499110">
                  <a:moveTo>
                    <a:pt x="17005" y="3810"/>
                  </a:moveTo>
                  <a:lnTo>
                    <a:pt x="13195" y="0"/>
                  </a:lnTo>
                  <a:lnTo>
                    <a:pt x="3797" y="0"/>
                  </a:lnTo>
                  <a:lnTo>
                    <a:pt x="0" y="3810"/>
                  </a:lnTo>
                  <a:lnTo>
                    <a:pt x="0" y="13208"/>
                  </a:lnTo>
                  <a:lnTo>
                    <a:pt x="3797" y="17005"/>
                  </a:lnTo>
                  <a:lnTo>
                    <a:pt x="13195" y="17005"/>
                  </a:lnTo>
                  <a:lnTo>
                    <a:pt x="16979" y="13208"/>
                  </a:lnTo>
                  <a:lnTo>
                    <a:pt x="16992" y="11468"/>
                  </a:lnTo>
                  <a:lnTo>
                    <a:pt x="16992" y="5537"/>
                  </a:lnTo>
                  <a:lnTo>
                    <a:pt x="17005" y="3810"/>
                  </a:lnTo>
                  <a:close/>
                </a:path>
                <a:path w="97155" h="499110">
                  <a:moveTo>
                    <a:pt x="96558" y="489800"/>
                  </a:moveTo>
                  <a:lnTo>
                    <a:pt x="93992" y="487235"/>
                  </a:lnTo>
                  <a:lnTo>
                    <a:pt x="87655" y="487235"/>
                  </a:lnTo>
                  <a:lnTo>
                    <a:pt x="85090" y="489800"/>
                  </a:lnTo>
                  <a:lnTo>
                    <a:pt x="85090" y="496138"/>
                  </a:lnTo>
                  <a:lnTo>
                    <a:pt x="87655" y="498703"/>
                  </a:lnTo>
                  <a:lnTo>
                    <a:pt x="90817" y="498703"/>
                  </a:lnTo>
                  <a:lnTo>
                    <a:pt x="93992" y="498703"/>
                  </a:lnTo>
                  <a:lnTo>
                    <a:pt x="96558" y="496138"/>
                  </a:lnTo>
                  <a:lnTo>
                    <a:pt x="96558" y="48980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" name="object 73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2861970" y="5030635"/>
              <a:ext cx="99018" cy="123576"/>
            </a:xfrm>
            <a:prstGeom prst="rect">
              <a:avLst/>
            </a:prstGeom>
          </p:spPr>
        </p:pic>
        <p:sp>
          <p:nvSpPr>
            <p:cNvPr id="74" name="object 74"/>
            <p:cNvSpPr/>
            <p:nvPr/>
          </p:nvSpPr>
          <p:spPr>
            <a:xfrm>
              <a:off x="2984616" y="5015306"/>
              <a:ext cx="127635" cy="127635"/>
            </a:xfrm>
            <a:custGeom>
              <a:avLst/>
              <a:gdLst/>
              <a:ahLst/>
              <a:cxnLst/>
              <a:rect l="l" t="t" r="r" b="b"/>
              <a:pathLst>
                <a:path w="127635" h="127635">
                  <a:moveTo>
                    <a:pt x="63751" y="0"/>
                  </a:moveTo>
                  <a:lnTo>
                    <a:pt x="38937" y="5009"/>
                  </a:lnTo>
                  <a:lnTo>
                    <a:pt x="18671" y="18670"/>
                  </a:lnTo>
                  <a:lnTo>
                    <a:pt x="5007" y="38935"/>
                  </a:lnTo>
                  <a:lnTo>
                    <a:pt x="0" y="63754"/>
                  </a:lnTo>
                  <a:lnTo>
                    <a:pt x="5003" y="88560"/>
                  </a:lnTo>
                  <a:lnTo>
                    <a:pt x="18668" y="108824"/>
                  </a:lnTo>
                  <a:lnTo>
                    <a:pt x="38936" y="122486"/>
                  </a:lnTo>
                  <a:lnTo>
                    <a:pt x="63751" y="127495"/>
                  </a:lnTo>
                  <a:lnTo>
                    <a:pt x="88554" y="122468"/>
                  </a:lnTo>
                  <a:lnTo>
                    <a:pt x="96542" y="117081"/>
                  </a:lnTo>
                  <a:lnTo>
                    <a:pt x="63751" y="117081"/>
                  </a:lnTo>
                  <a:lnTo>
                    <a:pt x="42992" y="112890"/>
                  </a:lnTo>
                  <a:lnTo>
                    <a:pt x="26037" y="101460"/>
                  </a:lnTo>
                  <a:lnTo>
                    <a:pt x="14604" y="84505"/>
                  </a:lnTo>
                  <a:lnTo>
                    <a:pt x="10411" y="63741"/>
                  </a:lnTo>
                  <a:lnTo>
                    <a:pt x="14604" y="42976"/>
                  </a:lnTo>
                  <a:lnTo>
                    <a:pt x="26037" y="26022"/>
                  </a:lnTo>
                  <a:lnTo>
                    <a:pt x="42992" y="14592"/>
                  </a:lnTo>
                  <a:lnTo>
                    <a:pt x="63751" y="10401"/>
                  </a:lnTo>
                  <a:lnTo>
                    <a:pt x="96563" y="10401"/>
                  </a:lnTo>
                  <a:lnTo>
                    <a:pt x="88563" y="5008"/>
                  </a:lnTo>
                  <a:lnTo>
                    <a:pt x="63751" y="0"/>
                  </a:lnTo>
                  <a:close/>
                </a:path>
                <a:path w="127635" h="127635">
                  <a:moveTo>
                    <a:pt x="96563" y="10401"/>
                  </a:moveTo>
                  <a:lnTo>
                    <a:pt x="63751" y="10401"/>
                  </a:lnTo>
                  <a:lnTo>
                    <a:pt x="84497" y="14617"/>
                  </a:lnTo>
                  <a:lnTo>
                    <a:pt x="101440" y="26050"/>
                  </a:lnTo>
                  <a:lnTo>
                    <a:pt x="112870" y="42994"/>
                  </a:lnTo>
                  <a:lnTo>
                    <a:pt x="117076" y="63754"/>
                  </a:lnTo>
                  <a:lnTo>
                    <a:pt x="112887" y="84505"/>
                  </a:lnTo>
                  <a:lnTo>
                    <a:pt x="101459" y="101460"/>
                  </a:lnTo>
                  <a:lnTo>
                    <a:pt x="84508" y="112890"/>
                  </a:lnTo>
                  <a:lnTo>
                    <a:pt x="63751" y="117081"/>
                  </a:lnTo>
                  <a:lnTo>
                    <a:pt x="96542" y="117081"/>
                  </a:lnTo>
                  <a:lnTo>
                    <a:pt x="108811" y="108807"/>
                  </a:lnTo>
                  <a:lnTo>
                    <a:pt x="122476" y="88554"/>
                  </a:lnTo>
                  <a:lnTo>
                    <a:pt x="127502" y="63741"/>
                  </a:lnTo>
                  <a:lnTo>
                    <a:pt x="122490" y="38929"/>
                  </a:lnTo>
                  <a:lnTo>
                    <a:pt x="108827" y="18669"/>
                  </a:lnTo>
                  <a:lnTo>
                    <a:pt x="96563" y="10401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3198075" y="5532158"/>
              <a:ext cx="40640" cy="62865"/>
            </a:xfrm>
            <a:custGeom>
              <a:avLst/>
              <a:gdLst/>
              <a:ahLst/>
              <a:cxnLst/>
              <a:rect l="l" t="t" r="r" b="b"/>
              <a:pathLst>
                <a:path w="40639" h="62864">
                  <a:moveTo>
                    <a:pt x="39281" y="0"/>
                  </a:moveTo>
                  <a:lnTo>
                    <a:pt x="16217" y="0"/>
                  </a:lnTo>
                  <a:lnTo>
                    <a:pt x="0" y="32435"/>
                  </a:lnTo>
                  <a:lnTo>
                    <a:pt x="12776" y="32435"/>
                  </a:lnTo>
                  <a:lnTo>
                    <a:pt x="2222" y="62725"/>
                  </a:lnTo>
                  <a:lnTo>
                    <a:pt x="40360" y="21640"/>
                  </a:lnTo>
                  <a:lnTo>
                    <a:pt x="25539" y="21640"/>
                  </a:lnTo>
                  <a:lnTo>
                    <a:pt x="39281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2897797" y="5181765"/>
              <a:ext cx="2192020" cy="165100"/>
            </a:xfrm>
            <a:custGeom>
              <a:avLst/>
              <a:gdLst/>
              <a:ahLst/>
              <a:cxnLst/>
              <a:rect l="l" t="t" r="r" b="b"/>
              <a:pathLst>
                <a:path w="2192020" h="165100">
                  <a:moveTo>
                    <a:pt x="31737" y="120916"/>
                  </a:moveTo>
                  <a:lnTo>
                    <a:pt x="18453" y="120916"/>
                  </a:lnTo>
                  <a:lnTo>
                    <a:pt x="18453" y="0"/>
                  </a:lnTo>
                  <a:lnTo>
                    <a:pt x="13284" y="0"/>
                  </a:lnTo>
                  <a:lnTo>
                    <a:pt x="13284" y="120916"/>
                  </a:lnTo>
                  <a:lnTo>
                    <a:pt x="0" y="120916"/>
                  </a:lnTo>
                  <a:lnTo>
                    <a:pt x="15862" y="164896"/>
                  </a:lnTo>
                  <a:lnTo>
                    <a:pt x="31737" y="120916"/>
                  </a:lnTo>
                  <a:close/>
                </a:path>
                <a:path w="2192020" h="165100">
                  <a:moveTo>
                    <a:pt x="2192020" y="120916"/>
                  </a:moveTo>
                  <a:lnTo>
                    <a:pt x="2178735" y="120916"/>
                  </a:lnTo>
                  <a:lnTo>
                    <a:pt x="2178735" y="0"/>
                  </a:lnTo>
                  <a:lnTo>
                    <a:pt x="2173567" y="0"/>
                  </a:lnTo>
                  <a:lnTo>
                    <a:pt x="2173567" y="120916"/>
                  </a:lnTo>
                  <a:lnTo>
                    <a:pt x="2160282" y="120916"/>
                  </a:lnTo>
                  <a:lnTo>
                    <a:pt x="2176145" y="164896"/>
                  </a:lnTo>
                  <a:lnTo>
                    <a:pt x="2192020" y="120916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2284018" y="4631461"/>
              <a:ext cx="3504565" cy="1814830"/>
            </a:xfrm>
            <a:custGeom>
              <a:avLst/>
              <a:gdLst/>
              <a:ahLst/>
              <a:cxnLst/>
              <a:rect l="l" t="t" r="r" b="b"/>
              <a:pathLst>
                <a:path w="3504565" h="1814829">
                  <a:moveTo>
                    <a:pt x="9448" y="0"/>
                  </a:moveTo>
                  <a:lnTo>
                    <a:pt x="3494519" y="0"/>
                  </a:lnTo>
                  <a:lnTo>
                    <a:pt x="3499739" y="0"/>
                  </a:lnTo>
                  <a:lnTo>
                    <a:pt x="3503968" y="3822"/>
                  </a:lnTo>
                  <a:lnTo>
                    <a:pt x="3503968" y="8547"/>
                  </a:lnTo>
                  <a:lnTo>
                    <a:pt x="3503968" y="1805927"/>
                  </a:lnTo>
                  <a:lnTo>
                    <a:pt x="3503968" y="1810651"/>
                  </a:lnTo>
                  <a:lnTo>
                    <a:pt x="3499739" y="1814474"/>
                  </a:lnTo>
                  <a:lnTo>
                    <a:pt x="3494519" y="1814474"/>
                  </a:lnTo>
                  <a:lnTo>
                    <a:pt x="9448" y="1814474"/>
                  </a:lnTo>
                  <a:lnTo>
                    <a:pt x="4229" y="1814474"/>
                  </a:lnTo>
                  <a:lnTo>
                    <a:pt x="0" y="1810651"/>
                  </a:lnTo>
                  <a:lnTo>
                    <a:pt x="0" y="1805927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48" y="0"/>
                  </a:lnTo>
                  <a:close/>
                </a:path>
              </a:pathLst>
            </a:custGeom>
            <a:ln w="12699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3909961" y="4628604"/>
              <a:ext cx="252095" cy="1820545"/>
            </a:xfrm>
            <a:custGeom>
              <a:avLst/>
              <a:gdLst/>
              <a:ahLst/>
              <a:cxnLst/>
              <a:rect l="l" t="t" r="r" b="b"/>
              <a:pathLst>
                <a:path w="252095" h="1820545">
                  <a:moveTo>
                    <a:pt x="0" y="1820176"/>
                  </a:moveTo>
                  <a:lnTo>
                    <a:pt x="252095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79" name="object 79"/>
          <p:cNvSpPr txBox="1"/>
          <p:nvPr/>
        </p:nvSpPr>
        <p:spPr>
          <a:xfrm>
            <a:off x="5586234" y="6466605"/>
            <a:ext cx="12255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35" dirty="0">
                <a:solidFill>
                  <a:srgbClr val="505668"/>
                </a:solidFill>
                <a:latin typeface="Lucida Sans Unicode"/>
                <a:cs typeface="Lucida Sans Unicode"/>
              </a:rPr>
              <a:t>07</a:t>
            </a:r>
            <a:endParaRPr sz="650">
              <a:latin typeface="Lucida Sans Unicode"/>
              <a:cs typeface="Lucida Sans Unicode"/>
            </a:endParaRPr>
          </a:p>
        </p:txBody>
      </p:sp>
      <p:sp>
        <p:nvSpPr>
          <p:cNvPr id="80" name="object 80"/>
          <p:cNvSpPr/>
          <p:nvPr/>
        </p:nvSpPr>
        <p:spPr>
          <a:xfrm>
            <a:off x="2862237" y="7013537"/>
            <a:ext cx="2373630" cy="492759"/>
          </a:xfrm>
          <a:custGeom>
            <a:avLst/>
            <a:gdLst/>
            <a:ahLst/>
            <a:cxnLst/>
            <a:rect l="l" t="t" r="r" b="b"/>
            <a:pathLst>
              <a:path w="2373629" h="492759">
                <a:moveTo>
                  <a:pt x="562991" y="474040"/>
                </a:moveTo>
                <a:lnTo>
                  <a:pt x="556806" y="470814"/>
                </a:lnTo>
                <a:lnTo>
                  <a:pt x="553580" y="468782"/>
                </a:lnTo>
                <a:lnTo>
                  <a:pt x="322922" y="337591"/>
                </a:lnTo>
                <a:lnTo>
                  <a:pt x="305257" y="327952"/>
                </a:lnTo>
                <a:lnTo>
                  <a:pt x="306374" y="322402"/>
                </a:lnTo>
                <a:lnTo>
                  <a:pt x="304215" y="311708"/>
                </a:lnTo>
                <a:lnTo>
                  <a:pt x="298323" y="302971"/>
                </a:lnTo>
                <a:lnTo>
                  <a:pt x="289585" y="297091"/>
                </a:lnTo>
                <a:lnTo>
                  <a:pt x="286804" y="296532"/>
                </a:lnTo>
                <a:lnTo>
                  <a:pt x="289115" y="276580"/>
                </a:lnTo>
                <a:lnTo>
                  <a:pt x="301713" y="152781"/>
                </a:lnTo>
                <a:lnTo>
                  <a:pt x="305536" y="118668"/>
                </a:lnTo>
                <a:lnTo>
                  <a:pt x="302437" y="96240"/>
                </a:lnTo>
                <a:lnTo>
                  <a:pt x="293484" y="59182"/>
                </a:lnTo>
                <a:lnTo>
                  <a:pt x="283972" y="24053"/>
                </a:lnTo>
                <a:lnTo>
                  <a:pt x="278422" y="4787"/>
                </a:lnTo>
                <a:lnTo>
                  <a:pt x="278218" y="0"/>
                </a:lnTo>
                <a:lnTo>
                  <a:pt x="268160" y="584"/>
                </a:lnTo>
                <a:lnTo>
                  <a:pt x="268452" y="7531"/>
                </a:lnTo>
                <a:lnTo>
                  <a:pt x="268300" y="11353"/>
                </a:lnTo>
                <a:lnTo>
                  <a:pt x="270002" y="276694"/>
                </a:lnTo>
                <a:lnTo>
                  <a:pt x="270471" y="296633"/>
                </a:lnTo>
                <a:lnTo>
                  <a:pt x="268198" y="297091"/>
                </a:lnTo>
                <a:lnTo>
                  <a:pt x="259461" y="302983"/>
                </a:lnTo>
                <a:lnTo>
                  <a:pt x="253568" y="311721"/>
                </a:lnTo>
                <a:lnTo>
                  <a:pt x="251409" y="322414"/>
                </a:lnTo>
                <a:lnTo>
                  <a:pt x="252628" y="328396"/>
                </a:lnTo>
                <a:lnTo>
                  <a:pt x="234086" y="336435"/>
                </a:lnTo>
                <a:lnTo>
                  <a:pt x="120561" y="387413"/>
                </a:lnTo>
                <a:lnTo>
                  <a:pt x="89128" y="401167"/>
                </a:lnTo>
                <a:lnTo>
                  <a:pt x="71247" y="415086"/>
                </a:lnTo>
                <a:lnTo>
                  <a:pt x="43649" y="441375"/>
                </a:lnTo>
                <a:lnTo>
                  <a:pt x="17983" y="467182"/>
                </a:lnTo>
                <a:lnTo>
                  <a:pt x="4013" y="481634"/>
                </a:lnTo>
                <a:lnTo>
                  <a:pt x="0" y="484212"/>
                </a:lnTo>
                <a:lnTo>
                  <a:pt x="5524" y="492633"/>
                </a:lnTo>
                <a:lnTo>
                  <a:pt x="11417" y="488886"/>
                </a:lnTo>
                <a:lnTo>
                  <a:pt x="14782" y="487108"/>
                </a:lnTo>
                <a:lnTo>
                  <a:pt x="79590" y="449389"/>
                </a:lnTo>
                <a:lnTo>
                  <a:pt x="243713" y="352983"/>
                </a:lnTo>
                <a:lnTo>
                  <a:pt x="260654" y="342646"/>
                </a:lnTo>
                <a:lnTo>
                  <a:pt x="268198" y="347726"/>
                </a:lnTo>
                <a:lnTo>
                  <a:pt x="278892" y="349897"/>
                </a:lnTo>
                <a:lnTo>
                  <a:pt x="289598" y="347726"/>
                </a:lnTo>
                <a:lnTo>
                  <a:pt x="297535" y="342379"/>
                </a:lnTo>
                <a:lnTo>
                  <a:pt x="313474" y="354203"/>
                </a:lnTo>
                <a:lnTo>
                  <a:pt x="414401" y="427012"/>
                </a:lnTo>
                <a:lnTo>
                  <a:pt x="442023" y="447357"/>
                </a:lnTo>
                <a:lnTo>
                  <a:pt x="462991" y="455904"/>
                </a:lnTo>
                <a:lnTo>
                  <a:pt x="499554" y="466674"/>
                </a:lnTo>
                <a:lnTo>
                  <a:pt x="534746" y="476008"/>
                </a:lnTo>
                <a:lnTo>
                  <a:pt x="554202" y="480822"/>
                </a:lnTo>
                <a:lnTo>
                  <a:pt x="558444" y="483044"/>
                </a:lnTo>
                <a:lnTo>
                  <a:pt x="562991" y="474040"/>
                </a:lnTo>
                <a:close/>
              </a:path>
              <a:path w="2373629" h="492759">
                <a:moveTo>
                  <a:pt x="2094014" y="390740"/>
                </a:moveTo>
                <a:lnTo>
                  <a:pt x="2092731" y="384873"/>
                </a:lnTo>
                <a:lnTo>
                  <a:pt x="2090648" y="382524"/>
                </a:lnTo>
                <a:lnTo>
                  <a:pt x="2087867" y="381571"/>
                </a:lnTo>
                <a:lnTo>
                  <a:pt x="2059533" y="367906"/>
                </a:lnTo>
                <a:lnTo>
                  <a:pt x="2035073" y="348716"/>
                </a:lnTo>
                <a:lnTo>
                  <a:pt x="2015261" y="324764"/>
                </a:lnTo>
                <a:lnTo>
                  <a:pt x="2000872" y="296799"/>
                </a:lnTo>
                <a:lnTo>
                  <a:pt x="1999869" y="294043"/>
                </a:lnTo>
                <a:lnTo>
                  <a:pt x="1997481" y="292036"/>
                </a:lnTo>
                <a:lnTo>
                  <a:pt x="1991626" y="290893"/>
                </a:lnTo>
                <a:lnTo>
                  <a:pt x="1988540" y="291731"/>
                </a:lnTo>
                <a:lnTo>
                  <a:pt x="1982673" y="296913"/>
                </a:lnTo>
                <a:lnTo>
                  <a:pt x="1975637" y="303720"/>
                </a:lnTo>
                <a:lnTo>
                  <a:pt x="1944547" y="343001"/>
                </a:lnTo>
                <a:lnTo>
                  <a:pt x="1925066" y="384848"/>
                </a:lnTo>
                <a:lnTo>
                  <a:pt x="1919986" y="423125"/>
                </a:lnTo>
                <a:lnTo>
                  <a:pt x="1932101" y="451662"/>
                </a:lnTo>
                <a:lnTo>
                  <a:pt x="1960651" y="463765"/>
                </a:lnTo>
                <a:lnTo>
                  <a:pt x="1998929" y="458685"/>
                </a:lnTo>
                <a:lnTo>
                  <a:pt x="2040788" y="439216"/>
                </a:lnTo>
                <a:lnTo>
                  <a:pt x="2080069" y="408152"/>
                </a:lnTo>
                <a:lnTo>
                  <a:pt x="2083993" y="404228"/>
                </a:lnTo>
                <a:lnTo>
                  <a:pt x="2093201" y="393877"/>
                </a:lnTo>
                <a:lnTo>
                  <a:pt x="2094014" y="390740"/>
                </a:lnTo>
                <a:close/>
              </a:path>
              <a:path w="2373629" h="492759">
                <a:moveTo>
                  <a:pt x="2095830" y="84721"/>
                </a:moveTo>
                <a:lnTo>
                  <a:pt x="2043722" y="37655"/>
                </a:lnTo>
                <a:lnTo>
                  <a:pt x="2001875" y="18173"/>
                </a:lnTo>
                <a:lnTo>
                  <a:pt x="1963597" y="13093"/>
                </a:lnTo>
                <a:lnTo>
                  <a:pt x="1935060" y="25196"/>
                </a:lnTo>
                <a:lnTo>
                  <a:pt x="1922970" y="53746"/>
                </a:lnTo>
                <a:lnTo>
                  <a:pt x="1928050" y="92024"/>
                </a:lnTo>
                <a:lnTo>
                  <a:pt x="1947519" y="133896"/>
                </a:lnTo>
                <a:lnTo>
                  <a:pt x="1978583" y="173177"/>
                </a:lnTo>
                <a:lnTo>
                  <a:pt x="1995982" y="187109"/>
                </a:lnTo>
                <a:lnTo>
                  <a:pt x="2001850" y="185839"/>
                </a:lnTo>
                <a:lnTo>
                  <a:pt x="2004199" y="183756"/>
                </a:lnTo>
                <a:lnTo>
                  <a:pt x="2005152" y="180962"/>
                </a:lnTo>
                <a:lnTo>
                  <a:pt x="2018817" y="152654"/>
                </a:lnTo>
                <a:lnTo>
                  <a:pt x="2038007" y="128193"/>
                </a:lnTo>
                <a:lnTo>
                  <a:pt x="2061959" y="108381"/>
                </a:lnTo>
                <a:lnTo>
                  <a:pt x="2089912" y="93980"/>
                </a:lnTo>
                <a:lnTo>
                  <a:pt x="2092667" y="92964"/>
                </a:lnTo>
                <a:lnTo>
                  <a:pt x="2094674" y="90576"/>
                </a:lnTo>
                <a:lnTo>
                  <a:pt x="2095830" y="84721"/>
                </a:lnTo>
                <a:close/>
              </a:path>
              <a:path w="2373629" h="492759">
                <a:moveTo>
                  <a:pt x="2295537" y="239179"/>
                </a:moveTo>
                <a:lnTo>
                  <a:pt x="2295245" y="237566"/>
                </a:lnTo>
                <a:lnTo>
                  <a:pt x="2294432" y="237134"/>
                </a:lnTo>
                <a:lnTo>
                  <a:pt x="2281491" y="241414"/>
                </a:lnTo>
                <a:lnTo>
                  <a:pt x="2262759" y="246634"/>
                </a:lnTo>
                <a:lnTo>
                  <a:pt x="2241004" y="250977"/>
                </a:lnTo>
                <a:lnTo>
                  <a:pt x="2219820" y="252298"/>
                </a:lnTo>
                <a:lnTo>
                  <a:pt x="2201799" y="250266"/>
                </a:lnTo>
                <a:lnTo>
                  <a:pt x="2183930" y="247294"/>
                </a:lnTo>
                <a:lnTo>
                  <a:pt x="2166226" y="243420"/>
                </a:lnTo>
                <a:lnTo>
                  <a:pt x="2156714" y="240830"/>
                </a:lnTo>
                <a:lnTo>
                  <a:pt x="2156714" y="237705"/>
                </a:lnTo>
                <a:lnTo>
                  <a:pt x="2166531" y="232498"/>
                </a:lnTo>
                <a:lnTo>
                  <a:pt x="2183371" y="222834"/>
                </a:lnTo>
                <a:lnTo>
                  <a:pt x="2216061" y="201841"/>
                </a:lnTo>
                <a:lnTo>
                  <a:pt x="2250668" y="165785"/>
                </a:lnTo>
                <a:lnTo>
                  <a:pt x="2260562" y="151015"/>
                </a:lnTo>
                <a:lnTo>
                  <a:pt x="2251583" y="135140"/>
                </a:lnTo>
                <a:lnTo>
                  <a:pt x="2250351" y="134454"/>
                </a:lnTo>
                <a:lnTo>
                  <a:pt x="2249462" y="134772"/>
                </a:lnTo>
                <a:lnTo>
                  <a:pt x="2243366" y="146951"/>
                </a:lnTo>
                <a:lnTo>
                  <a:pt x="2233828" y="163906"/>
                </a:lnTo>
                <a:lnTo>
                  <a:pt x="2207463" y="198272"/>
                </a:lnTo>
                <a:lnTo>
                  <a:pt x="2163280" y="229882"/>
                </a:lnTo>
                <a:lnTo>
                  <a:pt x="2154529" y="234873"/>
                </a:lnTo>
                <a:lnTo>
                  <a:pt x="2152434" y="232778"/>
                </a:lnTo>
                <a:lnTo>
                  <a:pt x="2155748" y="222021"/>
                </a:lnTo>
                <a:lnTo>
                  <a:pt x="2160841" y="203276"/>
                </a:lnTo>
                <a:lnTo>
                  <a:pt x="2165286" y="184365"/>
                </a:lnTo>
                <a:lnTo>
                  <a:pt x="2169109" y="165315"/>
                </a:lnTo>
                <a:lnTo>
                  <a:pt x="2170049" y="148640"/>
                </a:lnTo>
                <a:lnTo>
                  <a:pt x="2169706" y="131953"/>
                </a:lnTo>
                <a:lnTo>
                  <a:pt x="2168080" y="115354"/>
                </a:lnTo>
                <a:lnTo>
                  <a:pt x="2165058" y="98361"/>
                </a:lnTo>
                <a:lnTo>
                  <a:pt x="2164638" y="97929"/>
                </a:lnTo>
                <a:lnTo>
                  <a:pt x="2147366" y="93129"/>
                </a:lnTo>
                <a:lnTo>
                  <a:pt x="2145754" y="93408"/>
                </a:lnTo>
                <a:lnTo>
                  <a:pt x="2145334" y="94234"/>
                </a:lnTo>
                <a:lnTo>
                  <a:pt x="2149589" y="107175"/>
                </a:lnTo>
                <a:lnTo>
                  <a:pt x="2154821" y="125907"/>
                </a:lnTo>
                <a:lnTo>
                  <a:pt x="2159152" y="147662"/>
                </a:lnTo>
                <a:lnTo>
                  <a:pt x="2160486" y="168846"/>
                </a:lnTo>
                <a:lnTo>
                  <a:pt x="2158441" y="186867"/>
                </a:lnTo>
                <a:lnTo>
                  <a:pt x="2155469" y="204736"/>
                </a:lnTo>
                <a:lnTo>
                  <a:pt x="2151596" y="222440"/>
                </a:lnTo>
                <a:lnTo>
                  <a:pt x="2149513" y="230009"/>
                </a:lnTo>
                <a:lnTo>
                  <a:pt x="2144852" y="230009"/>
                </a:lnTo>
                <a:lnTo>
                  <a:pt x="2140699" y="222161"/>
                </a:lnTo>
                <a:lnTo>
                  <a:pt x="2131034" y="205320"/>
                </a:lnTo>
                <a:lnTo>
                  <a:pt x="2110067" y="172631"/>
                </a:lnTo>
                <a:lnTo>
                  <a:pt x="2073986" y="138023"/>
                </a:lnTo>
                <a:lnTo>
                  <a:pt x="2059241" y="128130"/>
                </a:lnTo>
                <a:lnTo>
                  <a:pt x="2043366" y="137109"/>
                </a:lnTo>
                <a:lnTo>
                  <a:pt x="2042668" y="138341"/>
                </a:lnTo>
                <a:lnTo>
                  <a:pt x="2042985" y="139230"/>
                </a:lnTo>
                <a:lnTo>
                  <a:pt x="2055164" y="145313"/>
                </a:lnTo>
                <a:lnTo>
                  <a:pt x="2072119" y="154863"/>
                </a:lnTo>
                <a:lnTo>
                  <a:pt x="2106498" y="181229"/>
                </a:lnTo>
                <a:lnTo>
                  <a:pt x="2138095" y="225412"/>
                </a:lnTo>
                <a:lnTo>
                  <a:pt x="2141880" y="232067"/>
                </a:lnTo>
                <a:lnTo>
                  <a:pt x="2140420" y="233527"/>
                </a:lnTo>
                <a:lnTo>
                  <a:pt x="2138489" y="235470"/>
                </a:lnTo>
                <a:lnTo>
                  <a:pt x="2092553" y="223393"/>
                </a:lnTo>
                <a:lnTo>
                  <a:pt x="2056828" y="218630"/>
                </a:lnTo>
                <a:lnTo>
                  <a:pt x="2040153" y="218973"/>
                </a:lnTo>
                <a:lnTo>
                  <a:pt x="2023541" y="220599"/>
                </a:lnTo>
                <a:lnTo>
                  <a:pt x="2006561" y="223621"/>
                </a:lnTo>
                <a:lnTo>
                  <a:pt x="2006117" y="224040"/>
                </a:lnTo>
                <a:lnTo>
                  <a:pt x="2001329" y="241312"/>
                </a:lnTo>
                <a:lnTo>
                  <a:pt x="2001608" y="242912"/>
                </a:lnTo>
                <a:lnTo>
                  <a:pt x="2002434" y="243357"/>
                </a:lnTo>
                <a:lnTo>
                  <a:pt x="2015363" y="239090"/>
                </a:lnTo>
                <a:lnTo>
                  <a:pt x="2034095" y="233857"/>
                </a:lnTo>
                <a:lnTo>
                  <a:pt x="2055837" y="229514"/>
                </a:lnTo>
                <a:lnTo>
                  <a:pt x="2077034" y="228180"/>
                </a:lnTo>
                <a:lnTo>
                  <a:pt x="2095042" y="230238"/>
                </a:lnTo>
                <a:lnTo>
                  <a:pt x="2112924" y="233210"/>
                </a:lnTo>
                <a:lnTo>
                  <a:pt x="2130615" y="237083"/>
                </a:lnTo>
                <a:lnTo>
                  <a:pt x="2136902" y="238810"/>
                </a:lnTo>
                <a:lnTo>
                  <a:pt x="2136902" y="242785"/>
                </a:lnTo>
                <a:lnTo>
                  <a:pt x="2138019" y="243916"/>
                </a:lnTo>
                <a:lnTo>
                  <a:pt x="2096960" y="267881"/>
                </a:lnTo>
                <a:lnTo>
                  <a:pt x="2056765" y="301802"/>
                </a:lnTo>
                <a:lnTo>
                  <a:pt x="2036305" y="329463"/>
                </a:lnTo>
                <a:lnTo>
                  <a:pt x="2045284" y="345338"/>
                </a:lnTo>
                <a:lnTo>
                  <a:pt x="2046503" y="346024"/>
                </a:lnTo>
                <a:lnTo>
                  <a:pt x="2047405" y="345706"/>
                </a:lnTo>
                <a:lnTo>
                  <a:pt x="2053488" y="333527"/>
                </a:lnTo>
                <a:lnTo>
                  <a:pt x="2063038" y="316572"/>
                </a:lnTo>
                <a:lnTo>
                  <a:pt x="2089404" y="282206"/>
                </a:lnTo>
                <a:lnTo>
                  <a:pt x="2133574" y="250609"/>
                </a:lnTo>
                <a:lnTo>
                  <a:pt x="2140661" y="246557"/>
                </a:lnTo>
                <a:lnTo>
                  <a:pt x="2143798" y="249694"/>
                </a:lnTo>
                <a:lnTo>
                  <a:pt x="2141105" y="258470"/>
                </a:lnTo>
                <a:lnTo>
                  <a:pt x="2136025" y="277215"/>
                </a:lnTo>
                <a:lnTo>
                  <a:pt x="2131568" y="296113"/>
                </a:lnTo>
                <a:lnTo>
                  <a:pt x="2127758" y="315150"/>
                </a:lnTo>
                <a:lnTo>
                  <a:pt x="2126805" y="331851"/>
                </a:lnTo>
                <a:lnTo>
                  <a:pt x="2127148" y="348526"/>
                </a:lnTo>
                <a:lnTo>
                  <a:pt x="2128786" y="365137"/>
                </a:lnTo>
                <a:lnTo>
                  <a:pt x="2131809" y="382117"/>
                </a:lnTo>
                <a:lnTo>
                  <a:pt x="2132228" y="382549"/>
                </a:lnTo>
                <a:lnTo>
                  <a:pt x="2149500" y="387350"/>
                </a:lnTo>
                <a:lnTo>
                  <a:pt x="2151126" y="387070"/>
                </a:lnTo>
                <a:lnTo>
                  <a:pt x="2151545" y="386232"/>
                </a:lnTo>
                <a:lnTo>
                  <a:pt x="2147265" y="373316"/>
                </a:lnTo>
                <a:lnTo>
                  <a:pt x="2142045" y="354584"/>
                </a:lnTo>
                <a:lnTo>
                  <a:pt x="2137702" y="332828"/>
                </a:lnTo>
                <a:lnTo>
                  <a:pt x="2136381" y="311632"/>
                </a:lnTo>
                <a:lnTo>
                  <a:pt x="2138426" y="293624"/>
                </a:lnTo>
                <a:lnTo>
                  <a:pt x="2141385" y="275755"/>
                </a:lnTo>
                <a:lnTo>
                  <a:pt x="2145271" y="258051"/>
                </a:lnTo>
                <a:lnTo>
                  <a:pt x="2147506" y="249834"/>
                </a:lnTo>
                <a:lnTo>
                  <a:pt x="2149678" y="249834"/>
                </a:lnTo>
                <a:lnTo>
                  <a:pt x="2150961" y="248539"/>
                </a:lnTo>
                <a:lnTo>
                  <a:pt x="2176043" y="291680"/>
                </a:lnTo>
                <a:lnTo>
                  <a:pt x="2209977" y="331863"/>
                </a:lnTo>
                <a:lnTo>
                  <a:pt x="2237638" y="352336"/>
                </a:lnTo>
                <a:lnTo>
                  <a:pt x="2253500" y="343369"/>
                </a:lnTo>
                <a:lnTo>
                  <a:pt x="2254199" y="342138"/>
                </a:lnTo>
                <a:lnTo>
                  <a:pt x="2253894" y="341249"/>
                </a:lnTo>
                <a:lnTo>
                  <a:pt x="2241702" y="335165"/>
                </a:lnTo>
                <a:lnTo>
                  <a:pt x="2224748" y="325615"/>
                </a:lnTo>
                <a:lnTo>
                  <a:pt x="2190381" y="299237"/>
                </a:lnTo>
                <a:lnTo>
                  <a:pt x="2158771" y="255066"/>
                </a:lnTo>
                <a:lnTo>
                  <a:pt x="2153551" y="245948"/>
                </a:lnTo>
                <a:lnTo>
                  <a:pt x="2155380" y="244119"/>
                </a:lnTo>
                <a:lnTo>
                  <a:pt x="2166632" y="247573"/>
                </a:lnTo>
                <a:lnTo>
                  <a:pt x="2185378" y="252653"/>
                </a:lnTo>
                <a:lnTo>
                  <a:pt x="2204288" y="257098"/>
                </a:lnTo>
                <a:lnTo>
                  <a:pt x="2223338" y="260908"/>
                </a:lnTo>
                <a:lnTo>
                  <a:pt x="2240013" y="261861"/>
                </a:lnTo>
                <a:lnTo>
                  <a:pt x="2256701" y="261518"/>
                </a:lnTo>
                <a:lnTo>
                  <a:pt x="2273300" y="259892"/>
                </a:lnTo>
                <a:lnTo>
                  <a:pt x="2290305" y="256857"/>
                </a:lnTo>
                <a:lnTo>
                  <a:pt x="2290737" y="256451"/>
                </a:lnTo>
                <a:lnTo>
                  <a:pt x="2295537" y="239179"/>
                </a:lnTo>
                <a:close/>
              </a:path>
              <a:path w="2373629" h="492759">
                <a:moveTo>
                  <a:pt x="2370645" y="426085"/>
                </a:moveTo>
                <a:lnTo>
                  <a:pt x="2365552" y="387794"/>
                </a:lnTo>
                <a:lnTo>
                  <a:pt x="2346083" y="345935"/>
                </a:lnTo>
                <a:lnTo>
                  <a:pt x="2315032" y="306654"/>
                </a:lnTo>
                <a:lnTo>
                  <a:pt x="2297633" y="292709"/>
                </a:lnTo>
                <a:lnTo>
                  <a:pt x="2291765" y="293979"/>
                </a:lnTo>
                <a:lnTo>
                  <a:pt x="2289416" y="296062"/>
                </a:lnTo>
                <a:lnTo>
                  <a:pt x="2288463" y="298856"/>
                </a:lnTo>
                <a:lnTo>
                  <a:pt x="2274786" y="327190"/>
                </a:lnTo>
                <a:lnTo>
                  <a:pt x="2255596" y="351650"/>
                </a:lnTo>
                <a:lnTo>
                  <a:pt x="2231644" y="371462"/>
                </a:lnTo>
                <a:lnTo>
                  <a:pt x="2203691" y="385851"/>
                </a:lnTo>
                <a:lnTo>
                  <a:pt x="2200948" y="386854"/>
                </a:lnTo>
                <a:lnTo>
                  <a:pt x="2198941" y="389242"/>
                </a:lnTo>
                <a:lnTo>
                  <a:pt x="2197798" y="395097"/>
                </a:lnTo>
                <a:lnTo>
                  <a:pt x="2198624" y="398183"/>
                </a:lnTo>
                <a:lnTo>
                  <a:pt x="2203805" y="404050"/>
                </a:lnTo>
                <a:lnTo>
                  <a:pt x="2210612" y="411099"/>
                </a:lnTo>
                <a:lnTo>
                  <a:pt x="2249868" y="442175"/>
                </a:lnTo>
                <a:lnTo>
                  <a:pt x="2291727" y="461645"/>
                </a:lnTo>
                <a:lnTo>
                  <a:pt x="2330005" y="466737"/>
                </a:lnTo>
                <a:lnTo>
                  <a:pt x="2358555" y="454621"/>
                </a:lnTo>
                <a:lnTo>
                  <a:pt x="2370645" y="426085"/>
                </a:lnTo>
                <a:close/>
              </a:path>
              <a:path w="2373629" h="492759">
                <a:moveTo>
                  <a:pt x="2373630" y="56730"/>
                </a:moveTo>
                <a:lnTo>
                  <a:pt x="2361527" y="28181"/>
                </a:lnTo>
                <a:lnTo>
                  <a:pt x="2332977" y="16078"/>
                </a:lnTo>
                <a:lnTo>
                  <a:pt x="2294686" y="21170"/>
                </a:lnTo>
                <a:lnTo>
                  <a:pt x="2252840" y="40640"/>
                </a:lnTo>
                <a:lnTo>
                  <a:pt x="2213572" y="71704"/>
                </a:lnTo>
                <a:lnTo>
                  <a:pt x="2199640" y="89103"/>
                </a:lnTo>
                <a:lnTo>
                  <a:pt x="2200897" y="94970"/>
                </a:lnTo>
                <a:lnTo>
                  <a:pt x="2202980" y="97332"/>
                </a:lnTo>
                <a:lnTo>
                  <a:pt x="2205774" y="98272"/>
                </a:lnTo>
                <a:lnTo>
                  <a:pt x="2234082" y="111950"/>
                </a:lnTo>
                <a:lnTo>
                  <a:pt x="2258542" y="131140"/>
                </a:lnTo>
                <a:lnTo>
                  <a:pt x="2278367" y="155092"/>
                </a:lnTo>
                <a:lnTo>
                  <a:pt x="2292756" y="183045"/>
                </a:lnTo>
                <a:lnTo>
                  <a:pt x="2293759" y="185801"/>
                </a:lnTo>
                <a:lnTo>
                  <a:pt x="2296160" y="187807"/>
                </a:lnTo>
                <a:lnTo>
                  <a:pt x="2302002" y="188963"/>
                </a:lnTo>
                <a:lnTo>
                  <a:pt x="2305088" y="188112"/>
                </a:lnTo>
                <a:lnTo>
                  <a:pt x="2310955" y="182930"/>
                </a:lnTo>
                <a:lnTo>
                  <a:pt x="2317991" y="176136"/>
                </a:lnTo>
                <a:lnTo>
                  <a:pt x="2349068" y="136867"/>
                </a:lnTo>
                <a:lnTo>
                  <a:pt x="2368537" y="95008"/>
                </a:lnTo>
                <a:lnTo>
                  <a:pt x="2373630" y="5673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81" name="object 81"/>
          <p:cNvSpPr txBox="1"/>
          <p:nvPr/>
        </p:nvSpPr>
        <p:spPr>
          <a:xfrm>
            <a:off x="5248122" y="7262935"/>
            <a:ext cx="41910" cy="6350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>
              <a:lnSpc>
                <a:spcPct val="100000"/>
              </a:lnSpc>
              <a:spcBef>
                <a:spcPts val="95"/>
              </a:spcBef>
            </a:pPr>
            <a:r>
              <a:rPr sz="250" spc="10" dirty="0">
                <a:solidFill>
                  <a:srgbClr val="828997"/>
                </a:solidFill>
                <a:latin typeface="Lucida Sans Unicode"/>
                <a:cs typeface="Lucida Sans Unicode"/>
              </a:rPr>
              <a:t>M</a:t>
            </a:r>
            <a:endParaRPr sz="250">
              <a:latin typeface="Lucida Sans Unicode"/>
              <a:cs typeface="Lucida Sans Unicode"/>
            </a:endParaRPr>
          </a:p>
        </p:txBody>
      </p:sp>
      <p:grpSp>
        <p:nvGrpSpPr>
          <p:cNvPr id="82" name="object 82"/>
          <p:cNvGrpSpPr/>
          <p:nvPr/>
        </p:nvGrpSpPr>
        <p:grpSpPr>
          <a:xfrm>
            <a:off x="2277668" y="6588049"/>
            <a:ext cx="3517265" cy="1833245"/>
            <a:chOff x="2277668" y="6588049"/>
            <a:chExt cx="3517265" cy="1833245"/>
          </a:xfrm>
        </p:grpSpPr>
        <p:sp>
          <p:nvSpPr>
            <p:cNvPr id="83" name="object 83"/>
            <p:cNvSpPr/>
            <p:nvPr/>
          </p:nvSpPr>
          <p:spPr>
            <a:xfrm>
              <a:off x="3193173" y="7022312"/>
              <a:ext cx="2145030" cy="285750"/>
            </a:xfrm>
            <a:custGeom>
              <a:avLst/>
              <a:gdLst/>
              <a:ahLst/>
              <a:cxnLst/>
              <a:rect l="l" t="t" r="r" b="b"/>
              <a:pathLst>
                <a:path w="2145029" h="285750">
                  <a:moveTo>
                    <a:pt x="174701" y="265645"/>
                  </a:moveTo>
                  <a:lnTo>
                    <a:pt x="46583" y="265645"/>
                  </a:lnTo>
                  <a:lnTo>
                    <a:pt x="46583" y="251574"/>
                  </a:lnTo>
                  <a:lnTo>
                    <a:pt x="0" y="268389"/>
                  </a:lnTo>
                  <a:lnTo>
                    <a:pt x="46583" y="285203"/>
                  </a:lnTo>
                  <a:lnTo>
                    <a:pt x="46583" y="271132"/>
                  </a:lnTo>
                  <a:lnTo>
                    <a:pt x="174701" y="271132"/>
                  </a:lnTo>
                  <a:lnTo>
                    <a:pt x="174701" y="265645"/>
                  </a:lnTo>
                  <a:close/>
                </a:path>
                <a:path w="2145029" h="285750">
                  <a:moveTo>
                    <a:pt x="174701" y="180441"/>
                  </a:moveTo>
                  <a:lnTo>
                    <a:pt x="46583" y="180441"/>
                  </a:lnTo>
                  <a:lnTo>
                    <a:pt x="46583" y="166370"/>
                  </a:lnTo>
                  <a:lnTo>
                    <a:pt x="0" y="183184"/>
                  </a:lnTo>
                  <a:lnTo>
                    <a:pt x="46583" y="199999"/>
                  </a:lnTo>
                  <a:lnTo>
                    <a:pt x="46583" y="185928"/>
                  </a:lnTo>
                  <a:lnTo>
                    <a:pt x="174701" y="185928"/>
                  </a:lnTo>
                  <a:lnTo>
                    <a:pt x="174701" y="180441"/>
                  </a:lnTo>
                  <a:close/>
                </a:path>
                <a:path w="2145029" h="285750">
                  <a:moveTo>
                    <a:pt x="174701" y="94818"/>
                  </a:moveTo>
                  <a:lnTo>
                    <a:pt x="46583" y="94818"/>
                  </a:lnTo>
                  <a:lnTo>
                    <a:pt x="46583" y="80746"/>
                  </a:lnTo>
                  <a:lnTo>
                    <a:pt x="0" y="97561"/>
                  </a:lnTo>
                  <a:lnTo>
                    <a:pt x="46583" y="114376"/>
                  </a:lnTo>
                  <a:lnTo>
                    <a:pt x="46583" y="100304"/>
                  </a:lnTo>
                  <a:lnTo>
                    <a:pt x="174701" y="100304"/>
                  </a:lnTo>
                  <a:lnTo>
                    <a:pt x="174701" y="94818"/>
                  </a:lnTo>
                  <a:close/>
                </a:path>
                <a:path w="2145029" h="285750">
                  <a:moveTo>
                    <a:pt x="174701" y="14071"/>
                  </a:moveTo>
                  <a:lnTo>
                    <a:pt x="46583" y="14071"/>
                  </a:lnTo>
                  <a:lnTo>
                    <a:pt x="46583" y="0"/>
                  </a:lnTo>
                  <a:lnTo>
                    <a:pt x="0" y="16814"/>
                  </a:lnTo>
                  <a:lnTo>
                    <a:pt x="46583" y="33629"/>
                  </a:lnTo>
                  <a:lnTo>
                    <a:pt x="46583" y="19558"/>
                  </a:lnTo>
                  <a:lnTo>
                    <a:pt x="174701" y="19558"/>
                  </a:lnTo>
                  <a:lnTo>
                    <a:pt x="174701" y="14071"/>
                  </a:lnTo>
                  <a:close/>
                </a:path>
                <a:path w="2145029" h="285750">
                  <a:moveTo>
                    <a:pt x="2125472" y="247802"/>
                  </a:moveTo>
                  <a:lnTo>
                    <a:pt x="2107196" y="241223"/>
                  </a:lnTo>
                  <a:lnTo>
                    <a:pt x="2107196" y="246735"/>
                  </a:lnTo>
                  <a:lnTo>
                    <a:pt x="2056980" y="246735"/>
                  </a:lnTo>
                  <a:lnTo>
                    <a:pt x="2056980" y="248881"/>
                  </a:lnTo>
                  <a:lnTo>
                    <a:pt x="2107196" y="248881"/>
                  </a:lnTo>
                  <a:lnTo>
                    <a:pt x="2107196" y="254406"/>
                  </a:lnTo>
                  <a:lnTo>
                    <a:pt x="2125472" y="247802"/>
                  </a:lnTo>
                  <a:close/>
                </a:path>
                <a:path w="2145029" h="285750">
                  <a:moveTo>
                    <a:pt x="2144420" y="81749"/>
                  </a:moveTo>
                  <a:lnTo>
                    <a:pt x="2140547" y="77876"/>
                  </a:lnTo>
                  <a:lnTo>
                    <a:pt x="2049957" y="168465"/>
                  </a:lnTo>
                  <a:lnTo>
                    <a:pt x="2040001" y="158508"/>
                  </a:lnTo>
                  <a:lnTo>
                    <a:pt x="2018944" y="203339"/>
                  </a:lnTo>
                  <a:lnTo>
                    <a:pt x="2063775" y="182295"/>
                  </a:lnTo>
                  <a:lnTo>
                    <a:pt x="2053831" y="172339"/>
                  </a:lnTo>
                  <a:lnTo>
                    <a:pt x="2144420" y="81749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2284018" y="6597243"/>
              <a:ext cx="3504565" cy="1814830"/>
            </a:xfrm>
            <a:custGeom>
              <a:avLst/>
              <a:gdLst/>
              <a:ahLst/>
              <a:cxnLst/>
              <a:rect l="l" t="t" r="r" b="b"/>
              <a:pathLst>
                <a:path w="3504565" h="1814829">
                  <a:moveTo>
                    <a:pt x="9448" y="0"/>
                  </a:moveTo>
                  <a:lnTo>
                    <a:pt x="3494519" y="0"/>
                  </a:lnTo>
                  <a:lnTo>
                    <a:pt x="3499739" y="0"/>
                  </a:lnTo>
                  <a:lnTo>
                    <a:pt x="3503968" y="3822"/>
                  </a:lnTo>
                  <a:lnTo>
                    <a:pt x="3503968" y="8547"/>
                  </a:lnTo>
                  <a:lnTo>
                    <a:pt x="3503968" y="1805927"/>
                  </a:lnTo>
                  <a:lnTo>
                    <a:pt x="3503968" y="1810651"/>
                  </a:lnTo>
                  <a:lnTo>
                    <a:pt x="3499739" y="1814474"/>
                  </a:lnTo>
                  <a:lnTo>
                    <a:pt x="3494519" y="1814474"/>
                  </a:lnTo>
                  <a:lnTo>
                    <a:pt x="9448" y="1814474"/>
                  </a:lnTo>
                  <a:lnTo>
                    <a:pt x="4229" y="1814474"/>
                  </a:lnTo>
                  <a:lnTo>
                    <a:pt x="0" y="1810651"/>
                  </a:lnTo>
                  <a:lnTo>
                    <a:pt x="0" y="1805927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48" y="0"/>
                  </a:lnTo>
                  <a:close/>
                </a:path>
              </a:pathLst>
            </a:custGeom>
            <a:ln w="12699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3909961" y="6594399"/>
              <a:ext cx="252095" cy="1820545"/>
            </a:xfrm>
            <a:custGeom>
              <a:avLst/>
              <a:gdLst/>
              <a:ahLst/>
              <a:cxnLst/>
              <a:rect l="l" t="t" r="r" b="b"/>
              <a:pathLst>
                <a:path w="252095" h="1820545">
                  <a:moveTo>
                    <a:pt x="0" y="1820176"/>
                  </a:moveTo>
                  <a:lnTo>
                    <a:pt x="252095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6" name="object 86"/>
          <p:cNvSpPr txBox="1"/>
          <p:nvPr/>
        </p:nvSpPr>
        <p:spPr>
          <a:xfrm>
            <a:off x="5583224" y="8432692"/>
            <a:ext cx="130175" cy="123825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50" spc="-5" dirty="0">
                <a:solidFill>
                  <a:srgbClr val="505668"/>
                </a:solidFill>
                <a:latin typeface="Lucida Sans Unicode"/>
                <a:cs typeface="Lucida Sans Unicode"/>
              </a:rPr>
              <a:t>08</a:t>
            </a:r>
            <a:endParaRPr sz="650">
              <a:latin typeface="Lucida Sans Unicode"/>
              <a:cs typeface="Lucida Sans Unicode"/>
            </a:endParaRPr>
          </a:p>
        </p:txBody>
      </p:sp>
      <p:grpSp>
        <p:nvGrpSpPr>
          <p:cNvPr id="87" name="object 87"/>
          <p:cNvGrpSpPr/>
          <p:nvPr/>
        </p:nvGrpSpPr>
        <p:grpSpPr>
          <a:xfrm>
            <a:off x="2277668" y="8553839"/>
            <a:ext cx="3517265" cy="1833245"/>
            <a:chOff x="2277668" y="8553839"/>
            <a:chExt cx="3517265" cy="1833245"/>
          </a:xfrm>
        </p:grpSpPr>
        <p:sp>
          <p:nvSpPr>
            <p:cNvPr id="88" name="object 88"/>
            <p:cNvSpPr/>
            <p:nvPr/>
          </p:nvSpPr>
          <p:spPr>
            <a:xfrm>
              <a:off x="4738293" y="9207970"/>
              <a:ext cx="85090" cy="146685"/>
            </a:xfrm>
            <a:custGeom>
              <a:avLst/>
              <a:gdLst/>
              <a:ahLst/>
              <a:cxnLst/>
              <a:rect l="l" t="t" r="r" b="b"/>
              <a:pathLst>
                <a:path w="85089" h="146684">
                  <a:moveTo>
                    <a:pt x="79502" y="0"/>
                  </a:moveTo>
                  <a:lnTo>
                    <a:pt x="77495" y="1206"/>
                  </a:lnTo>
                  <a:lnTo>
                    <a:pt x="77000" y="3187"/>
                  </a:lnTo>
                  <a:lnTo>
                    <a:pt x="70427" y="21952"/>
                  </a:lnTo>
                  <a:lnTo>
                    <a:pt x="55086" y="58621"/>
                  </a:lnTo>
                  <a:lnTo>
                    <a:pt x="37181" y="93830"/>
                  </a:lnTo>
                  <a:lnTo>
                    <a:pt x="14563" y="125780"/>
                  </a:lnTo>
                  <a:lnTo>
                    <a:pt x="444" y="140893"/>
                  </a:lnTo>
                  <a:lnTo>
                    <a:pt x="0" y="141897"/>
                  </a:lnTo>
                  <a:lnTo>
                    <a:pt x="0" y="144995"/>
                  </a:lnTo>
                  <a:lnTo>
                    <a:pt x="1651" y="146646"/>
                  </a:lnTo>
                  <a:lnTo>
                    <a:pt x="3683" y="146646"/>
                  </a:lnTo>
                  <a:lnTo>
                    <a:pt x="4572" y="146646"/>
                  </a:lnTo>
                  <a:lnTo>
                    <a:pt x="32465" y="114849"/>
                  </a:lnTo>
                  <a:lnTo>
                    <a:pt x="52946" y="79794"/>
                  </a:lnTo>
                  <a:lnTo>
                    <a:pt x="69981" y="43153"/>
                  </a:lnTo>
                  <a:lnTo>
                    <a:pt x="84112" y="5181"/>
                  </a:lnTo>
                  <a:lnTo>
                    <a:pt x="84658" y="2971"/>
                  </a:lnTo>
                  <a:lnTo>
                    <a:pt x="83451" y="977"/>
                  </a:lnTo>
                  <a:lnTo>
                    <a:pt x="79502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4712614" y="9214917"/>
              <a:ext cx="75565" cy="86360"/>
            </a:xfrm>
            <a:custGeom>
              <a:avLst/>
              <a:gdLst/>
              <a:ahLst/>
              <a:cxnLst/>
              <a:rect l="l" t="t" r="r" b="b"/>
              <a:pathLst>
                <a:path w="75564" h="86359">
                  <a:moveTo>
                    <a:pt x="75349" y="0"/>
                  </a:moveTo>
                  <a:lnTo>
                    <a:pt x="48361" y="14084"/>
                  </a:lnTo>
                  <a:lnTo>
                    <a:pt x="54724" y="19939"/>
                  </a:lnTo>
                  <a:lnTo>
                    <a:pt x="42737" y="35748"/>
                  </a:lnTo>
                  <a:lnTo>
                    <a:pt x="29581" y="50558"/>
                  </a:lnTo>
                  <a:lnTo>
                    <a:pt x="15315" y="64301"/>
                  </a:lnTo>
                  <a:lnTo>
                    <a:pt x="0" y="76911"/>
                  </a:lnTo>
                  <a:lnTo>
                    <a:pt x="7594" y="85966"/>
                  </a:lnTo>
                  <a:lnTo>
                    <a:pt x="21595" y="71331"/>
                  </a:lnTo>
                  <a:lnTo>
                    <a:pt x="34556" y="55791"/>
                  </a:lnTo>
                  <a:lnTo>
                    <a:pt x="46431" y="39403"/>
                  </a:lnTo>
                  <a:lnTo>
                    <a:pt x="57175" y="22225"/>
                  </a:lnTo>
                  <a:lnTo>
                    <a:pt x="63550" y="28079"/>
                  </a:lnTo>
                  <a:lnTo>
                    <a:pt x="75349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4831956" y="9072753"/>
              <a:ext cx="253365" cy="294640"/>
            </a:xfrm>
            <a:custGeom>
              <a:avLst/>
              <a:gdLst/>
              <a:ahLst/>
              <a:cxnLst/>
              <a:rect l="l" t="t" r="r" b="b"/>
              <a:pathLst>
                <a:path w="253364" h="294640">
                  <a:moveTo>
                    <a:pt x="253072" y="249008"/>
                  </a:moveTo>
                  <a:lnTo>
                    <a:pt x="252755" y="248132"/>
                  </a:lnTo>
                  <a:lnTo>
                    <a:pt x="240576" y="242049"/>
                  </a:lnTo>
                  <a:lnTo>
                    <a:pt x="223621" y="232498"/>
                  </a:lnTo>
                  <a:lnTo>
                    <a:pt x="189255" y="206121"/>
                  </a:lnTo>
                  <a:lnTo>
                    <a:pt x="157645" y="161950"/>
                  </a:lnTo>
                  <a:lnTo>
                    <a:pt x="149072" y="146939"/>
                  </a:lnTo>
                  <a:lnTo>
                    <a:pt x="154609" y="128892"/>
                  </a:lnTo>
                  <a:lnTo>
                    <a:pt x="159689" y="110147"/>
                  </a:lnTo>
                  <a:lnTo>
                    <a:pt x="164147" y="91249"/>
                  </a:lnTo>
                  <a:lnTo>
                    <a:pt x="167970" y="72199"/>
                  </a:lnTo>
                  <a:lnTo>
                    <a:pt x="168910" y="55511"/>
                  </a:lnTo>
                  <a:lnTo>
                    <a:pt x="168554" y="38836"/>
                  </a:lnTo>
                  <a:lnTo>
                    <a:pt x="166928" y="22225"/>
                  </a:lnTo>
                  <a:lnTo>
                    <a:pt x="163906" y="5232"/>
                  </a:lnTo>
                  <a:lnTo>
                    <a:pt x="163487" y="4800"/>
                  </a:lnTo>
                  <a:lnTo>
                    <a:pt x="146215" y="0"/>
                  </a:lnTo>
                  <a:lnTo>
                    <a:pt x="144589" y="279"/>
                  </a:lnTo>
                  <a:lnTo>
                    <a:pt x="144170" y="1117"/>
                  </a:lnTo>
                  <a:lnTo>
                    <a:pt x="148437" y="14046"/>
                  </a:lnTo>
                  <a:lnTo>
                    <a:pt x="153670" y="32778"/>
                  </a:lnTo>
                  <a:lnTo>
                    <a:pt x="158000" y="54533"/>
                  </a:lnTo>
                  <a:lnTo>
                    <a:pt x="159334" y="75717"/>
                  </a:lnTo>
                  <a:lnTo>
                    <a:pt x="157289" y="93738"/>
                  </a:lnTo>
                  <a:lnTo>
                    <a:pt x="154330" y="111607"/>
                  </a:lnTo>
                  <a:lnTo>
                    <a:pt x="150444" y="129311"/>
                  </a:lnTo>
                  <a:lnTo>
                    <a:pt x="146773" y="142709"/>
                  </a:lnTo>
                  <a:lnTo>
                    <a:pt x="139534" y="129044"/>
                  </a:lnTo>
                  <a:lnTo>
                    <a:pt x="129870" y="112204"/>
                  </a:lnTo>
                  <a:lnTo>
                    <a:pt x="108889" y="79514"/>
                  </a:lnTo>
                  <a:lnTo>
                    <a:pt x="72821" y="44907"/>
                  </a:lnTo>
                  <a:lnTo>
                    <a:pt x="58077" y="35013"/>
                  </a:lnTo>
                  <a:lnTo>
                    <a:pt x="42189" y="43992"/>
                  </a:lnTo>
                  <a:lnTo>
                    <a:pt x="41490" y="45224"/>
                  </a:lnTo>
                  <a:lnTo>
                    <a:pt x="41821" y="46113"/>
                  </a:lnTo>
                  <a:lnTo>
                    <a:pt x="53987" y="52197"/>
                  </a:lnTo>
                  <a:lnTo>
                    <a:pt x="70942" y="61747"/>
                  </a:lnTo>
                  <a:lnTo>
                    <a:pt x="105333" y="88112"/>
                  </a:lnTo>
                  <a:lnTo>
                    <a:pt x="136931" y="132295"/>
                  </a:lnTo>
                  <a:lnTo>
                    <a:pt x="143789" y="144322"/>
                  </a:lnTo>
                  <a:lnTo>
                    <a:pt x="129044" y="139801"/>
                  </a:lnTo>
                  <a:lnTo>
                    <a:pt x="110286" y="134708"/>
                  </a:lnTo>
                  <a:lnTo>
                    <a:pt x="91389" y="130263"/>
                  </a:lnTo>
                  <a:lnTo>
                    <a:pt x="72339" y="126441"/>
                  </a:lnTo>
                  <a:lnTo>
                    <a:pt x="55651" y="125501"/>
                  </a:lnTo>
                  <a:lnTo>
                    <a:pt x="38976" y="125844"/>
                  </a:lnTo>
                  <a:lnTo>
                    <a:pt x="22377" y="127469"/>
                  </a:lnTo>
                  <a:lnTo>
                    <a:pt x="5384" y="130492"/>
                  </a:lnTo>
                  <a:lnTo>
                    <a:pt x="4940" y="130911"/>
                  </a:lnTo>
                  <a:lnTo>
                    <a:pt x="0" y="148717"/>
                  </a:lnTo>
                  <a:lnTo>
                    <a:pt x="152" y="149288"/>
                  </a:lnTo>
                  <a:lnTo>
                    <a:pt x="965" y="150050"/>
                  </a:lnTo>
                  <a:lnTo>
                    <a:pt x="1549" y="150164"/>
                  </a:lnTo>
                  <a:lnTo>
                    <a:pt x="14211" y="145961"/>
                  </a:lnTo>
                  <a:lnTo>
                    <a:pt x="32943" y="140728"/>
                  </a:lnTo>
                  <a:lnTo>
                    <a:pt x="54698" y="136398"/>
                  </a:lnTo>
                  <a:lnTo>
                    <a:pt x="75895" y="135064"/>
                  </a:lnTo>
                  <a:lnTo>
                    <a:pt x="93903" y="137109"/>
                  </a:lnTo>
                  <a:lnTo>
                    <a:pt x="111785" y="140081"/>
                  </a:lnTo>
                  <a:lnTo>
                    <a:pt x="129476" y="143954"/>
                  </a:lnTo>
                  <a:lnTo>
                    <a:pt x="142875" y="147624"/>
                  </a:lnTo>
                  <a:lnTo>
                    <a:pt x="129209" y="154863"/>
                  </a:lnTo>
                  <a:lnTo>
                    <a:pt x="112356" y="164528"/>
                  </a:lnTo>
                  <a:lnTo>
                    <a:pt x="79679" y="185508"/>
                  </a:lnTo>
                  <a:lnTo>
                    <a:pt x="45072" y="221576"/>
                  </a:lnTo>
                  <a:lnTo>
                    <a:pt x="35191" y="236334"/>
                  </a:lnTo>
                  <a:lnTo>
                    <a:pt x="44170" y="252209"/>
                  </a:lnTo>
                  <a:lnTo>
                    <a:pt x="45402" y="252895"/>
                  </a:lnTo>
                  <a:lnTo>
                    <a:pt x="46291" y="252577"/>
                  </a:lnTo>
                  <a:lnTo>
                    <a:pt x="52374" y="240411"/>
                  </a:lnTo>
                  <a:lnTo>
                    <a:pt x="61912" y="223456"/>
                  </a:lnTo>
                  <a:lnTo>
                    <a:pt x="88290" y="189077"/>
                  </a:lnTo>
                  <a:lnTo>
                    <a:pt x="132461" y="157480"/>
                  </a:lnTo>
                  <a:lnTo>
                    <a:pt x="144462" y="150622"/>
                  </a:lnTo>
                  <a:lnTo>
                    <a:pt x="139941" y="165354"/>
                  </a:lnTo>
                  <a:lnTo>
                    <a:pt x="134861" y="184099"/>
                  </a:lnTo>
                  <a:lnTo>
                    <a:pt x="130416" y="203009"/>
                  </a:lnTo>
                  <a:lnTo>
                    <a:pt x="126606" y="222046"/>
                  </a:lnTo>
                  <a:lnTo>
                    <a:pt x="125653" y="238734"/>
                  </a:lnTo>
                  <a:lnTo>
                    <a:pt x="125996" y="255409"/>
                  </a:lnTo>
                  <a:lnTo>
                    <a:pt x="127635" y="272021"/>
                  </a:lnTo>
                  <a:lnTo>
                    <a:pt x="130657" y="289001"/>
                  </a:lnTo>
                  <a:lnTo>
                    <a:pt x="131076" y="289433"/>
                  </a:lnTo>
                  <a:lnTo>
                    <a:pt x="148348" y="294233"/>
                  </a:lnTo>
                  <a:lnTo>
                    <a:pt x="149961" y="293954"/>
                  </a:lnTo>
                  <a:lnTo>
                    <a:pt x="150380" y="293116"/>
                  </a:lnTo>
                  <a:lnTo>
                    <a:pt x="146113" y="280200"/>
                  </a:lnTo>
                  <a:lnTo>
                    <a:pt x="140881" y="261467"/>
                  </a:lnTo>
                  <a:lnTo>
                    <a:pt x="136537" y="239712"/>
                  </a:lnTo>
                  <a:lnTo>
                    <a:pt x="135216" y="218516"/>
                  </a:lnTo>
                  <a:lnTo>
                    <a:pt x="137248" y="200507"/>
                  </a:lnTo>
                  <a:lnTo>
                    <a:pt x="140220" y="182638"/>
                  </a:lnTo>
                  <a:lnTo>
                    <a:pt x="144106" y="164934"/>
                  </a:lnTo>
                  <a:lnTo>
                    <a:pt x="147777" y="151498"/>
                  </a:lnTo>
                  <a:lnTo>
                    <a:pt x="155041" y="165201"/>
                  </a:lnTo>
                  <a:lnTo>
                    <a:pt x="164706" y="182054"/>
                  </a:lnTo>
                  <a:lnTo>
                    <a:pt x="185699" y="214731"/>
                  </a:lnTo>
                  <a:lnTo>
                    <a:pt x="221754" y="249339"/>
                  </a:lnTo>
                  <a:lnTo>
                    <a:pt x="236512" y="259219"/>
                  </a:lnTo>
                  <a:lnTo>
                    <a:pt x="252387" y="250253"/>
                  </a:lnTo>
                  <a:lnTo>
                    <a:pt x="253072" y="24900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5165572" y="9148572"/>
              <a:ext cx="75565" cy="86360"/>
            </a:xfrm>
            <a:custGeom>
              <a:avLst/>
              <a:gdLst/>
              <a:ahLst/>
              <a:cxnLst/>
              <a:rect l="l" t="t" r="r" b="b"/>
              <a:pathLst>
                <a:path w="75564" h="86359">
                  <a:moveTo>
                    <a:pt x="67754" y="0"/>
                  </a:moveTo>
                  <a:lnTo>
                    <a:pt x="53753" y="14635"/>
                  </a:lnTo>
                  <a:lnTo>
                    <a:pt x="40792" y="30175"/>
                  </a:lnTo>
                  <a:lnTo>
                    <a:pt x="28917" y="46562"/>
                  </a:lnTo>
                  <a:lnTo>
                    <a:pt x="18173" y="63741"/>
                  </a:lnTo>
                  <a:lnTo>
                    <a:pt x="11798" y="57886"/>
                  </a:lnTo>
                  <a:lnTo>
                    <a:pt x="0" y="85966"/>
                  </a:lnTo>
                  <a:lnTo>
                    <a:pt x="26987" y="71881"/>
                  </a:lnTo>
                  <a:lnTo>
                    <a:pt x="20624" y="66027"/>
                  </a:lnTo>
                  <a:lnTo>
                    <a:pt x="32611" y="50217"/>
                  </a:lnTo>
                  <a:lnTo>
                    <a:pt x="45767" y="35407"/>
                  </a:lnTo>
                  <a:lnTo>
                    <a:pt x="60033" y="21664"/>
                  </a:lnTo>
                  <a:lnTo>
                    <a:pt x="75349" y="9055"/>
                  </a:lnTo>
                  <a:lnTo>
                    <a:pt x="67754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5130660" y="9090876"/>
              <a:ext cx="85090" cy="146685"/>
            </a:xfrm>
            <a:custGeom>
              <a:avLst/>
              <a:gdLst/>
              <a:ahLst/>
              <a:cxnLst/>
              <a:rect l="l" t="t" r="r" b="b"/>
              <a:pathLst>
                <a:path w="85089" h="146684">
                  <a:moveTo>
                    <a:pt x="79692" y="0"/>
                  </a:moveTo>
                  <a:lnTo>
                    <a:pt x="51773" y="32184"/>
                  </a:lnTo>
                  <a:lnTo>
                    <a:pt x="31305" y="67246"/>
                  </a:lnTo>
                  <a:lnTo>
                    <a:pt x="14258" y="103876"/>
                  </a:lnTo>
                  <a:lnTo>
                    <a:pt x="165" y="141744"/>
                  </a:lnTo>
                  <a:lnTo>
                    <a:pt x="0" y="144818"/>
                  </a:lnTo>
                  <a:lnTo>
                    <a:pt x="1650" y="146494"/>
                  </a:lnTo>
                  <a:lnTo>
                    <a:pt x="3695" y="146494"/>
                  </a:lnTo>
                  <a:lnTo>
                    <a:pt x="5333" y="146494"/>
                  </a:lnTo>
                  <a:lnTo>
                    <a:pt x="6769" y="145427"/>
                  </a:lnTo>
                  <a:lnTo>
                    <a:pt x="13802" y="125087"/>
                  </a:lnTo>
                  <a:lnTo>
                    <a:pt x="21107" y="106602"/>
                  </a:lnTo>
                  <a:lnTo>
                    <a:pt x="37884" y="70561"/>
                  </a:lnTo>
                  <a:lnTo>
                    <a:pt x="57672" y="36739"/>
                  </a:lnTo>
                  <a:lnTo>
                    <a:pt x="82994" y="6832"/>
                  </a:lnTo>
                  <a:lnTo>
                    <a:pt x="84416" y="5511"/>
                  </a:lnTo>
                  <a:lnTo>
                    <a:pt x="84569" y="3289"/>
                  </a:lnTo>
                  <a:lnTo>
                    <a:pt x="82029" y="215"/>
                  </a:lnTo>
                  <a:lnTo>
                    <a:pt x="79692" y="0"/>
                  </a:lnTo>
                  <a:close/>
                </a:path>
              </a:pathLst>
            </a:custGeom>
            <a:solidFill>
              <a:srgbClr val="8289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4750790" y="8992730"/>
              <a:ext cx="454025" cy="454025"/>
            </a:xfrm>
            <a:custGeom>
              <a:avLst/>
              <a:gdLst/>
              <a:ahLst/>
              <a:cxnLst/>
              <a:rect l="l" t="t" r="r" b="b"/>
              <a:pathLst>
                <a:path w="454025" h="454025">
                  <a:moveTo>
                    <a:pt x="174028" y="377634"/>
                  </a:moveTo>
                  <a:lnTo>
                    <a:pt x="172758" y="371767"/>
                  </a:lnTo>
                  <a:lnTo>
                    <a:pt x="170675" y="369417"/>
                  </a:lnTo>
                  <a:lnTo>
                    <a:pt x="167894" y="368465"/>
                  </a:lnTo>
                  <a:lnTo>
                    <a:pt x="139560" y="354799"/>
                  </a:lnTo>
                  <a:lnTo>
                    <a:pt x="115100" y="335610"/>
                  </a:lnTo>
                  <a:lnTo>
                    <a:pt x="95288" y="311658"/>
                  </a:lnTo>
                  <a:lnTo>
                    <a:pt x="80899" y="283692"/>
                  </a:lnTo>
                  <a:lnTo>
                    <a:pt x="79895" y="280936"/>
                  </a:lnTo>
                  <a:lnTo>
                    <a:pt x="77495" y="278930"/>
                  </a:lnTo>
                  <a:lnTo>
                    <a:pt x="71640" y="277787"/>
                  </a:lnTo>
                  <a:lnTo>
                    <a:pt x="68554" y="278625"/>
                  </a:lnTo>
                  <a:lnTo>
                    <a:pt x="62687" y="283806"/>
                  </a:lnTo>
                  <a:lnTo>
                    <a:pt x="55651" y="290614"/>
                  </a:lnTo>
                  <a:lnTo>
                    <a:pt x="24561" y="329895"/>
                  </a:lnTo>
                  <a:lnTo>
                    <a:pt x="5092" y="371741"/>
                  </a:lnTo>
                  <a:lnTo>
                    <a:pt x="0" y="410019"/>
                  </a:lnTo>
                  <a:lnTo>
                    <a:pt x="12115" y="438556"/>
                  </a:lnTo>
                  <a:lnTo>
                    <a:pt x="40665" y="450659"/>
                  </a:lnTo>
                  <a:lnTo>
                    <a:pt x="78943" y="445579"/>
                  </a:lnTo>
                  <a:lnTo>
                    <a:pt x="120802" y="426110"/>
                  </a:lnTo>
                  <a:lnTo>
                    <a:pt x="160083" y="395046"/>
                  </a:lnTo>
                  <a:lnTo>
                    <a:pt x="164020" y="391121"/>
                  </a:lnTo>
                  <a:lnTo>
                    <a:pt x="173228" y="380771"/>
                  </a:lnTo>
                  <a:lnTo>
                    <a:pt x="174028" y="377634"/>
                  </a:lnTo>
                  <a:close/>
                </a:path>
                <a:path w="454025" h="454025">
                  <a:moveTo>
                    <a:pt x="175869" y="71628"/>
                  </a:moveTo>
                  <a:lnTo>
                    <a:pt x="123761" y="24561"/>
                  </a:lnTo>
                  <a:lnTo>
                    <a:pt x="81915" y="5080"/>
                  </a:lnTo>
                  <a:lnTo>
                    <a:pt x="43624" y="0"/>
                  </a:lnTo>
                  <a:lnTo>
                    <a:pt x="15087" y="12103"/>
                  </a:lnTo>
                  <a:lnTo>
                    <a:pt x="2971" y="40652"/>
                  </a:lnTo>
                  <a:lnTo>
                    <a:pt x="8064" y="78930"/>
                  </a:lnTo>
                  <a:lnTo>
                    <a:pt x="27546" y="120802"/>
                  </a:lnTo>
                  <a:lnTo>
                    <a:pt x="58623" y="160083"/>
                  </a:lnTo>
                  <a:lnTo>
                    <a:pt x="76022" y="174015"/>
                  </a:lnTo>
                  <a:lnTo>
                    <a:pt x="81889" y="172745"/>
                  </a:lnTo>
                  <a:lnTo>
                    <a:pt x="84239" y="170662"/>
                  </a:lnTo>
                  <a:lnTo>
                    <a:pt x="85191" y="167868"/>
                  </a:lnTo>
                  <a:lnTo>
                    <a:pt x="98856" y="139560"/>
                  </a:lnTo>
                  <a:lnTo>
                    <a:pt x="118046" y="115100"/>
                  </a:lnTo>
                  <a:lnTo>
                    <a:pt x="141998" y="95275"/>
                  </a:lnTo>
                  <a:lnTo>
                    <a:pt x="169951" y="80886"/>
                  </a:lnTo>
                  <a:lnTo>
                    <a:pt x="172707" y="79870"/>
                  </a:lnTo>
                  <a:lnTo>
                    <a:pt x="174713" y="77482"/>
                  </a:lnTo>
                  <a:lnTo>
                    <a:pt x="175869" y="71628"/>
                  </a:lnTo>
                  <a:close/>
                </a:path>
                <a:path w="454025" h="454025">
                  <a:moveTo>
                    <a:pt x="375577" y="226072"/>
                  </a:moveTo>
                  <a:lnTo>
                    <a:pt x="375285" y="224459"/>
                  </a:lnTo>
                  <a:lnTo>
                    <a:pt x="374459" y="224028"/>
                  </a:lnTo>
                  <a:lnTo>
                    <a:pt x="361530" y="228307"/>
                  </a:lnTo>
                  <a:lnTo>
                    <a:pt x="342798" y="233527"/>
                  </a:lnTo>
                  <a:lnTo>
                    <a:pt x="321043" y="237871"/>
                  </a:lnTo>
                  <a:lnTo>
                    <a:pt x="299859" y="239191"/>
                  </a:lnTo>
                  <a:lnTo>
                    <a:pt x="281838" y="237159"/>
                  </a:lnTo>
                  <a:lnTo>
                    <a:pt x="263956" y="234188"/>
                  </a:lnTo>
                  <a:lnTo>
                    <a:pt x="246265" y="230314"/>
                  </a:lnTo>
                  <a:lnTo>
                    <a:pt x="236740" y="227711"/>
                  </a:lnTo>
                  <a:lnTo>
                    <a:pt x="236740" y="224586"/>
                  </a:lnTo>
                  <a:lnTo>
                    <a:pt x="246519" y="219405"/>
                  </a:lnTo>
                  <a:lnTo>
                    <a:pt x="263359" y="209740"/>
                  </a:lnTo>
                  <a:lnTo>
                    <a:pt x="296062" y="188747"/>
                  </a:lnTo>
                  <a:lnTo>
                    <a:pt x="330657" y="152692"/>
                  </a:lnTo>
                  <a:lnTo>
                    <a:pt x="340550" y="137934"/>
                  </a:lnTo>
                  <a:lnTo>
                    <a:pt x="331571" y="122047"/>
                  </a:lnTo>
                  <a:lnTo>
                    <a:pt x="330339" y="121361"/>
                  </a:lnTo>
                  <a:lnTo>
                    <a:pt x="329450" y="121678"/>
                  </a:lnTo>
                  <a:lnTo>
                    <a:pt x="323367" y="133870"/>
                  </a:lnTo>
                  <a:lnTo>
                    <a:pt x="313817" y="150825"/>
                  </a:lnTo>
                  <a:lnTo>
                    <a:pt x="287451" y="185178"/>
                  </a:lnTo>
                  <a:lnTo>
                    <a:pt x="243268" y="216789"/>
                  </a:lnTo>
                  <a:lnTo>
                    <a:pt x="234543" y="221767"/>
                  </a:lnTo>
                  <a:lnTo>
                    <a:pt x="229692" y="216903"/>
                  </a:lnTo>
                  <a:lnTo>
                    <a:pt x="223964" y="216903"/>
                  </a:lnTo>
                  <a:lnTo>
                    <a:pt x="220446" y="220421"/>
                  </a:lnTo>
                  <a:lnTo>
                    <a:pt x="216916" y="223951"/>
                  </a:lnTo>
                  <a:lnTo>
                    <a:pt x="216916" y="229679"/>
                  </a:lnTo>
                  <a:lnTo>
                    <a:pt x="223964" y="236728"/>
                  </a:lnTo>
                  <a:lnTo>
                    <a:pt x="229692" y="236728"/>
                  </a:lnTo>
                  <a:lnTo>
                    <a:pt x="235419" y="231000"/>
                  </a:lnTo>
                  <a:lnTo>
                    <a:pt x="246684" y="234467"/>
                  </a:lnTo>
                  <a:lnTo>
                    <a:pt x="265417" y="239547"/>
                  </a:lnTo>
                  <a:lnTo>
                    <a:pt x="284327" y="243992"/>
                  </a:lnTo>
                  <a:lnTo>
                    <a:pt x="303377" y="247802"/>
                  </a:lnTo>
                  <a:lnTo>
                    <a:pt x="320052" y="248754"/>
                  </a:lnTo>
                  <a:lnTo>
                    <a:pt x="336740" y="248412"/>
                  </a:lnTo>
                  <a:lnTo>
                    <a:pt x="353352" y="246786"/>
                  </a:lnTo>
                  <a:lnTo>
                    <a:pt x="370344" y="243751"/>
                  </a:lnTo>
                  <a:lnTo>
                    <a:pt x="370776" y="243344"/>
                  </a:lnTo>
                  <a:lnTo>
                    <a:pt x="375577" y="226072"/>
                  </a:lnTo>
                  <a:close/>
                </a:path>
                <a:path w="454025" h="454025">
                  <a:moveTo>
                    <a:pt x="450672" y="412991"/>
                  </a:moveTo>
                  <a:lnTo>
                    <a:pt x="445579" y="374700"/>
                  </a:lnTo>
                  <a:lnTo>
                    <a:pt x="426097" y="332841"/>
                  </a:lnTo>
                  <a:lnTo>
                    <a:pt x="395033" y="293560"/>
                  </a:lnTo>
                  <a:lnTo>
                    <a:pt x="377634" y="279615"/>
                  </a:lnTo>
                  <a:lnTo>
                    <a:pt x="371767" y="280885"/>
                  </a:lnTo>
                  <a:lnTo>
                    <a:pt x="369417" y="282968"/>
                  </a:lnTo>
                  <a:lnTo>
                    <a:pt x="368465" y="285762"/>
                  </a:lnTo>
                  <a:lnTo>
                    <a:pt x="354799" y="314096"/>
                  </a:lnTo>
                  <a:lnTo>
                    <a:pt x="335610" y="338556"/>
                  </a:lnTo>
                  <a:lnTo>
                    <a:pt x="311658" y="358368"/>
                  </a:lnTo>
                  <a:lnTo>
                    <a:pt x="283705" y="372757"/>
                  </a:lnTo>
                  <a:lnTo>
                    <a:pt x="280949" y="373761"/>
                  </a:lnTo>
                  <a:lnTo>
                    <a:pt x="278942" y="376161"/>
                  </a:lnTo>
                  <a:lnTo>
                    <a:pt x="277799" y="382003"/>
                  </a:lnTo>
                  <a:lnTo>
                    <a:pt x="278638" y="385089"/>
                  </a:lnTo>
                  <a:lnTo>
                    <a:pt x="283806" y="390956"/>
                  </a:lnTo>
                  <a:lnTo>
                    <a:pt x="290626" y="398005"/>
                  </a:lnTo>
                  <a:lnTo>
                    <a:pt x="329882" y="429082"/>
                  </a:lnTo>
                  <a:lnTo>
                    <a:pt x="371741" y="448551"/>
                  </a:lnTo>
                  <a:lnTo>
                    <a:pt x="410019" y="453644"/>
                  </a:lnTo>
                  <a:lnTo>
                    <a:pt x="438569" y="441528"/>
                  </a:lnTo>
                  <a:lnTo>
                    <a:pt x="450672" y="412991"/>
                  </a:lnTo>
                  <a:close/>
                </a:path>
                <a:path w="454025" h="454025">
                  <a:moveTo>
                    <a:pt x="453644" y="43624"/>
                  </a:moveTo>
                  <a:lnTo>
                    <a:pt x="441553" y="15074"/>
                  </a:lnTo>
                  <a:lnTo>
                    <a:pt x="413004" y="2971"/>
                  </a:lnTo>
                  <a:lnTo>
                    <a:pt x="374713" y="8064"/>
                  </a:lnTo>
                  <a:lnTo>
                    <a:pt x="332854" y="27533"/>
                  </a:lnTo>
                  <a:lnTo>
                    <a:pt x="293573" y="58597"/>
                  </a:lnTo>
                  <a:lnTo>
                    <a:pt x="279654" y="75996"/>
                  </a:lnTo>
                  <a:lnTo>
                    <a:pt x="280911" y="81864"/>
                  </a:lnTo>
                  <a:lnTo>
                    <a:pt x="282994" y="84226"/>
                  </a:lnTo>
                  <a:lnTo>
                    <a:pt x="285788" y="85166"/>
                  </a:lnTo>
                  <a:lnTo>
                    <a:pt x="314096" y="98844"/>
                  </a:lnTo>
                  <a:lnTo>
                    <a:pt x="338556" y="118033"/>
                  </a:lnTo>
                  <a:lnTo>
                    <a:pt x="358368" y="141986"/>
                  </a:lnTo>
                  <a:lnTo>
                    <a:pt x="372770" y="169938"/>
                  </a:lnTo>
                  <a:lnTo>
                    <a:pt x="373773" y="172694"/>
                  </a:lnTo>
                  <a:lnTo>
                    <a:pt x="376174" y="174701"/>
                  </a:lnTo>
                  <a:lnTo>
                    <a:pt x="382028" y="175856"/>
                  </a:lnTo>
                  <a:lnTo>
                    <a:pt x="385114" y="175006"/>
                  </a:lnTo>
                  <a:lnTo>
                    <a:pt x="390982" y="169824"/>
                  </a:lnTo>
                  <a:lnTo>
                    <a:pt x="398018" y="163029"/>
                  </a:lnTo>
                  <a:lnTo>
                    <a:pt x="429094" y="123761"/>
                  </a:lnTo>
                  <a:lnTo>
                    <a:pt x="448564" y="81902"/>
                  </a:lnTo>
                  <a:lnTo>
                    <a:pt x="453644" y="4362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4506455" y="9132075"/>
              <a:ext cx="944244" cy="191135"/>
            </a:xfrm>
            <a:custGeom>
              <a:avLst/>
              <a:gdLst/>
              <a:ahLst/>
              <a:cxnLst/>
              <a:rect l="l" t="t" r="r" b="b"/>
              <a:pathLst>
                <a:path w="944245" h="191134">
                  <a:moveTo>
                    <a:pt x="174701" y="173710"/>
                  </a:moveTo>
                  <a:lnTo>
                    <a:pt x="128104" y="156895"/>
                  </a:lnTo>
                  <a:lnTo>
                    <a:pt x="128104" y="170967"/>
                  </a:lnTo>
                  <a:lnTo>
                    <a:pt x="0" y="170967"/>
                  </a:lnTo>
                  <a:lnTo>
                    <a:pt x="0" y="176453"/>
                  </a:lnTo>
                  <a:lnTo>
                    <a:pt x="128104" y="176453"/>
                  </a:lnTo>
                  <a:lnTo>
                    <a:pt x="128104" y="190525"/>
                  </a:lnTo>
                  <a:lnTo>
                    <a:pt x="174701" y="173710"/>
                  </a:lnTo>
                  <a:close/>
                </a:path>
                <a:path w="944245" h="191134">
                  <a:moveTo>
                    <a:pt x="174701" y="16814"/>
                  </a:moveTo>
                  <a:lnTo>
                    <a:pt x="128104" y="0"/>
                  </a:lnTo>
                  <a:lnTo>
                    <a:pt x="128104" y="14071"/>
                  </a:lnTo>
                  <a:lnTo>
                    <a:pt x="0" y="14071"/>
                  </a:lnTo>
                  <a:lnTo>
                    <a:pt x="0" y="19558"/>
                  </a:lnTo>
                  <a:lnTo>
                    <a:pt x="128104" y="19558"/>
                  </a:lnTo>
                  <a:lnTo>
                    <a:pt x="128104" y="33629"/>
                  </a:lnTo>
                  <a:lnTo>
                    <a:pt x="174701" y="16814"/>
                  </a:lnTo>
                  <a:close/>
                </a:path>
                <a:path w="944245" h="191134">
                  <a:moveTo>
                    <a:pt x="231559" y="88087"/>
                  </a:moveTo>
                  <a:lnTo>
                    <a:pt x="184975" y="71272"/>
                  </a:lnTo>
                  <a:lnTo>
                    <a:pt x="184975" y="85344"/>
                  </a:lnTo>
                  <a:lnTo>
                    <a:pt x="56857" y="85344"/>
                  </a:lnTo>
                  <a:lnTo>
                    <a:pt x="56857" y="90830"/>
                  </a:lnTo>
                  <a:lnTo>
                    <a:pt x="184975" y="90830"/>
                  </a:lnTo>
                  <a:lnTo>
                    <a:pt x="184975" y="104902"/>
                  </a:lnTo>
                  <a:lnTo>
                    <a:pt x="231559" y="88087"/>
                  </a:lnTo>
                  <a:close/>
                </a:path>
                <a:path w="944245" h="191134">
                  <a:moveTo>
                    <a:pt x="886802" y="85344"/>
                  </a:moveTo>
                  <a:lnTo>
                    <a:pt x="758698" y="85344"/>
                  </a:lnTo>
                  <a:lnTo>
                    <a:pt x="758698" y="71272"/>
                  </a:lnTo>
                  <a:lnTo>
                    <a:pt x="712101" y="88087"/>
                  </a:lnTo>
                  <a:lnTo>
                    <a:pt x="758698" y="104902"/>
                  </a:lnTo>
                  <a:lnTo>
                    <a:pt x="758698" y="90830"/>
                  </a:lnTo>
                  <a:lnTo>
                    <a:pt x="886802" y="90830"/>
                  </a:lnTo>
                  <a:lnTo>
                    <a:pt x="886802" y="85344"/>
                  </a:lnTo>
                  <a:close/>
                </a:path>
                <a:path w="944245" h="191134">
                  <a:moveTo>
                    <a:pt x="943686" y="170967"/>
                  </a:moveTo>
                  <a:lnTo>
                    <a:pt x="815568" y="170967"/>
                  </a:lnTo>
                  <a:lnTo>
                    <a:pt x="815568" y="156895"/>
                  </a:lnTo>
                  <a:lnTo>
                    <a:pt x="768985" y="173710"/>
                  </a:lnTo>
                  <a:lnTo>
                    <a:pt x="815568" y="190525"/>
                  </a:lnTo>
                  <a:lnTo>
                    <a:pt x="815568" y="176453"/>
                  </a:lnTo>
                  <a:lnTo>
                    <a:pt x="943686" y="176453"/>
                  </a:lnTo>
                  <a:lnTo>
                    <a:pt x="943686" y="170967"/>
                  </a:lnTo>
                  <a:close/>
                </a:path>
                <a:path w="944245" h="191134">
                  <a:moveTo>
                    <a:pt x="943686" y="14071"/>
                  </a:moveTo>
                  <a:lnTo>
                    <a:pt x="815568" y="14071"/>
                  </a:lnTo>
                  <a:lnTo>
                    <a:pt x="815568" y="0"/>
                  </a:lnTo>
                  <a:lnTo>
                    <a:pt x="768985" y="16814"/>
                  </a:lnTo>
                  <a:lnTo>
                    <a:pt x="815568" y="33629"/>
                  </a:lnTo>
                  <a:lnTo>
                    <a:pt x="815568" y="19558"/>
                  </a:lnTo>
                  <a:lnTo>
                    <a:pt x="943686" y="19558"/>
                  </a:lnTo>
                  <a:lnTo>
                    <a:pt x="943686" y="14071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" name="object 95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2808808" y="8904630"/>
              <a:ext cx="879856" cy="637514"/>
            </a:xfrm>
            <a:prstGeom prst="rect">
              <a:avLst/>
            </a:prstGeom>
          </p:spPr>
        </p:pic>
        <p:sp>
          <p:nvSpPr>
            <p:cNvPr id="96" name="object 96"/>
            <p:cNvSpPr/>
            <p:nvPr/>
          </p:nvSpPr>
          <p:spPr>
            <a:xfrm>
              <a:off x="2284018" y="8563039"/>
              <a:ext cx="3504565" cy="1814830"/>
            </a:xfrm>
            <a:custGeom>
              <a:avLst/>
              <a:gdLst/>
              <a:ahLst/>
              <a:cxnLst/>
              <a:rect l="l" t="t" r="r" b="b"/>
              <a:pathLst>
                <a:path w="3504565" h="1814829">
                  <a:moveTo>
                    <a:pt x="9448" y="0"/>
                  </a:moveTo>
                  <a:lnTo>
                    <a:pt x="3494519" y="0"/>
                  </a:lnTo>
                  <a:lnTo>
                    <a:pt x="3499739" y="0"/>
                  </a:lnTo>
                  <a:lnTo>
                    <a:pt x="3503968" y="3822"/>
                  </a:lnTo>
                  <a:lnTo>
                    <a:pt x="3503968" y="8547"/>
                  </a:lnTo>
                  <a:lnTo>
                    <a:pt x="3503968" y="1805927"/>
                  </a:lnTo>
                  <a:lnTo>
                    <a:pt x="3503968" y="1810651"/>
                  </a:lnTo>
                  <a:lnTo>
                    <a:pt x="3499739" y="1814474"/>
                  </a:lnTo>
                  <a:lnTo>
                    <a:pt x="3494519" y="1814474"/>
                  </a:lnTo>
                  <a:lnTo>
                    <a:pt x="9448" y="1814474"/>
                  </a:lnTo>
                  <a:lnTo>
                    <a:pt x="4229" y="1814474"/>
                  </a:lnTo>
                  <a:lnTo>
                    <a:pt x="0" y="1810651"/>
                  </a:lnTo>
                  <a:lnTo>
                    <a:pt x="0" y="1805927"/>
                  </a:lnTo>
                  <a:lnTo>
                    <a:pt x="0" y="8547"/>
                  </a:lnTo>
                  <a:lnTo>
                    <a:pt x="0" y="3822"/>
                  </a:lnTo>
                  <a:lnTo>
                    <a:pt x="4229" y="0"/>
                  </a:lnTo>
                  <a:lnTo>
                    <a:pt x="9448" y="0"/>
                  </a:lnTo>
                  <a:close/>
                </a:path>
              </a:pathLst>
            </a:custGeom>
            <a:ln w="12699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3909961" y="8560189"/>
              <a:ext cx="252095" cy="1820545"/>
            </a:xfrm>
            <a:custGeom>
              <a:avLst/>
              <a:gdLst/>
              <a:ahLst/>
              <a:cxnLst/>
              <a:rect l="l" t="t" r="r" b="b"/>
              <a:pathLst>
                <a:path w="252095" h="1820545">
                  <a:moveTo>
                    <a:pt x="0" y="1820176"/>
                  </a:moveTo>
                  <a:lnTo>
                    <a:pt x="252095" y="0"/>
                  </a:lnTo>
                </a:path>
              </a:pathLst>
            </a:custGeom>
            <a:ln w="12700">
              <a:solidFill>
                <a:srgbClr val="282E3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8" name="object 98"/>
          <p:cNvSpPr txBox="1"/>
          <p:nvPr/>
        </p:nvSpPr>
        <p:spPr>
          <a:xfrm>
            <a:off x="2535781" y="3755218"/>
            <a:ext cx="1089660" cy="5403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indent="53340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 with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 blades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loca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a 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height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up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190</a:t>
            </a:r>
            <a:endParaRPr sz="850">
              <a:latin typeface="Lucida Sans Unicode"/>
              <a:cs typeface="Lucida Sans Unicode"/>
            </a:endParaRPr>
          </a:p>
          <a:p>
            <a:pPr marL="361315">
              <a:lnSpc>
                <a:spcPts val="1000"/>
              </a:lnSpc>
            </a:pP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meters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99" name="object 99"/>
          <p:cNvSpPr txBox="1"/>
          <p:nvPr/>
        </p:nvSpPr>
        <p:spPr>
          <a:xfrm>
            <a:off x="2510561" y="5728201"/>
            <a:ext cx="1230630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32384" marR="5080" indent="-33020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inhability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he 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gravity</a:t>
            </a:r>
            <a:r>
              <a:rPr sz="85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85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storage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0" name="object 100"/>
          <p:cNvSpPr txBox="1"/>
          <p:nvPr/>
        </p:nvSpPr>
        <p:spPr>
          <a:xfrm>
            <a:off x="2656636" y="7654601"/>
            <a:ext cx="975360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258445" marR="5080" indent="-259079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lack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w 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direction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1" name="object 101"/>
          <p:cNvSpPr txBox="1"/>
          <p:nvPr/>
        </p:nvSpPr>
        <p:spPr>
          <a:xfrm>
            <a:off x="4416818" y="7654601"/>
            <a:ext cx="1194435" cy="5403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16205" marR="5080" indent="-116839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di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ectio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is 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carried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out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along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endParaRPr sz="850">
              <a:latin typeface="Lucida Sans Unicode"/>
              <a:cs typeface="Lucida Sans Unicode"/>
            </a:endParaRPr>
          </a:p>
          <a:p>
            <a:pPr marL="78105" marR="75565" indent="-6350">
              <a:lnSpc>
                <a:spcPts val="1010"/>
              </a:lnSpc>
              <a:spcBef>
                <a:spcPts val="25"/>
              </a:spcBef>
            </a:pP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tangential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lin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e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he  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otation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ci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cl</a:t>
            </a:r>
            <a:r>
              <a:rPr sz="85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2" name="object 102"/>
          <p:cNvSpPr txBox="1"/>
          <p:nvPr/>
        </p:nvSpPr>
        <p:spPr>
          <a:xfrm>
            <a:off x="2639212" y="9610249"/>
            <a:ext cx="1136650" cy="4114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32080" marR="5080" indent="-132715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nee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or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constant 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orientati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850">
              <a:latin typeface="Lucida Sans Unicode"/>
              <a:cs typeface="Lucida Sans Unicode"/>
            </a:endParaRPr>
          </a:p>
          <a:p>
            <a:pPr marL="38735">
              <a:lnSpc>
                <a:spcPts val="1005"/>
              </a:lnSpc>
            </a:pP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di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ection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ind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3" name="object 103"/>
          <p:cNvSpPr txBox="1"/>
          <p:nvPr/>
        </p:nvSpPr>
        <p:spPr>
          <a:xfrm>
            <a:off x="4313639" y="9610249"/>
            <a:ext cx="1303020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algn="ctr">
              <a:lnSpc>
                <a:spcPts val="1015"/>
              </a:lnSpc>
              <a:spcBef>
                <a:spcPts val="95"/>
              </a:spcBef>
            </a:pPr>
            <a:r>
              <a:rPr sz="85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rkability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no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endParaRPr sz="850">
              <a:latin typeface="Lucida Sans Unicode"/>
              <a:cs typeface="Lucida Sans Unicode"/>
            </a:endParaRPr>
          </a:p>
          <a:p>
            <a:pPr marR="5080" algn="ctr">
              <a:lnSpc>
                <a:spcPts val="1015"/>
              </a:lnSpc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depend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d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di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ectio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4" name="object 104"/>
          <p:cNvSpPr txBox="1"/>
          <p:nvPr/>
        </p:nvSpPr>
        <p:spPr>
          <a:xfrm>
            <a:off x="4295050" y="5728201"/>
            <a:ext cx="1164590" cy="28321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R="5080" indent="95250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ability to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use 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85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gravity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85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storage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5" name="object 105"/>
          <p:cNvSpPr txBox="1"/>
          <p:nvPr/>
        </p:nvSpPr>
        <p:spPr>
          <a:xfrm>
            <a:off x="4326597" y="3755218"/>
            <a:ext cx="1273810" cy="54038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61594" marR="5080" indent="-62230">
              <a:lnSpc>
                <a:spcPct val="100000"/>
              </a:lnSpc>
              <a:spcBef>
                <a:spcPts val="95"/>
              </a:spcBef>
            </a:pP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ssibility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placing  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ating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at 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dif</a:t>
            </a:r>
            <a:r>
              <a:rPr sz="8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85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heigh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up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endParaRPr sz="850">
              <a:latin typeface="Lucida Sans Unicode"/>
              <a:cs typeface="Lucida Sans Unicode"/>
            </a:endParaRPr>
          </a:p>
          <a:p>
            <a:pPr marL="313690">
              <a:lnSpc>
                <a:spcPts val="1000"/>
              </a:lnSpc>
            </a:pPr>
            <a:r>
              <a:rPr sz="85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1000</a:t>
            </a:r>
            <a:r>
              <a:rPr sz="85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8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me</a:t>
            </a:r>
            <a:r>
              <a:rPr sz="85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8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er</a:t>
            </a:r>
            <a:r>
              <a:rPr sz="85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endParaRPr sz="850">
              <a:latin typeface="Lucida Sans Unicode"/>
              <a:cs typeface="Lucida Sans Unicode"/>
            </a:endParaRPr>
          </a:p>
        </p:txBody>
      </p:sp>
      <p:sp>
        <p:nvSpPr>
          <p:cNvPr id="106" name="Footer Placeholder 105"/>
          <p:cNvSpPr>
            <a:spLocks noGrp="1"/>
          </p:cNvSpPr>
          <p:nvPr>
            <p:ph type="ftr" sz="quarter" idx="5"/>
          </p:nvPr>
        </p:nvSpPr>
        <p:spPr>
          <a:xfrm>
            <a:off x="2694432" y="10480674"/>
            <a:ext cx="2535936" cy="574675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1149337" y="2130266"/>
            <a:ext cx="5505450" cy="51752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ctr">
              <a:lnSpc>
                <a:spcPct val="107500"/>
              </a:lnSpc>
              <a:spcBef>
                <a:spcPts val="100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new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 for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project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provide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not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only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building's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own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needs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electricity,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but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also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serve as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its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source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other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consumers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not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included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facility.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389786" y="952017"/>
            <a:ext cx="5010785" cy="78295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96215" marR="5080" indent="-184150">
              <a:lnSpc>
                <a:spcPts val="2870"/>
              </a:lnSpc>
              <a:spcBef>
                <a:spcPts val="380"/>
              </a:spcBef>
            </a:pPr>
            <a:r>
              <a:rPr sz="2550" spc="70" dirty="0">
                <a:solidFill>
                  <a:srgbClr val="FFFFFF"/>
                </a:solidFill>
              </a:rPr>
              <a:t>Compariso</a:t>
            </a:r>
            <a:r>
              <a:rPr sz="2550" spc="80" dirty="0">
                <a:solidFill>
                  <a:srgbClr val="FFFFFF"/>
                </a:solidFill>
              </a:rPr>
              <a:t>n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65" dirty="0">
                <a:solidFill>
                  <a:srgbClr val="FFFFFF"/>
                </a:solidFill>
              </a:rPr>
              <a:t>wi</a:t>
            </a:r>
            <a:r>
              <a:rPr sz="2550" spc="130" dirty="0">
                <a:solidFill>
                  <a:srgbClr val="FFFFFF"/>
                </a:solidFill>
              </a:rPr>
              <a:t>t</a:t>
            </a:r>
            <a:r>
              <a:rPr sz="2550" spc="80" dirty="0">
                <a:solidFill>
                  <a:srgbClr val="FFFFFF"/>
                </a:solidFill>
              </a:rPr>
              <a:t>h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05" dirty="0">
                <a:solidFill>
                  <a:srgbClr val="FFFFFF"/>
                </a:solidFill>
              </a:rPr>
              <a:t>implemen</a:t>
            </a:r>
            <a:r>
              <a:rPr sz="2550" spc="40" dirty="0">
                <a:solidFill>
                  <a:srgbClr val="FFFFFF"/>
                </a:solidFill>
              </a:rPr>
              <a:t>t</a:t>
            </a:r>
            <a:r>
              <a:rPr sz="2550" spc="85" dirty="0">
                <a:solidFill>
                  <a:srgbClr val="FFFFFF"/>
                </a:solidFill>
              </a:rPr>
              <a:t>ed  </a:t>
            </a:r>
            <a:r>
              <a:rPr sz="2550" spc="75" dirty="0">
                <a:solidFill>
                  <a:srgbClr val="FFFFFF"/>
                </a:solidFill>
              </a:rPr>
              <a:t>analogues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05" dirty="0">
                <a:solidFill>
                  <a:srgbClr val="FFFFFF"/>
                </a:solidFill>
              </a:rPr>
              <a:t>of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35" dirty="0">
                <a:solidFill>
                  <a:srgbClr val="FFFFFF"/>
                </a:solidFill>
              </a:rPr>
              <a:t>the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85" dirty="0">
                <a:solidFill>
                  <a:srgbClr val="FFFFFF"/>
                </a:solidFill>
              </a:rPr>
              <a:t>technology</a:t>
            </a:r>
            <a:endParaRPr sz="2550"/>
          </a:p>
        </p:txBody>
      </p:sp>
      <p:pic>
        <p:nvPicPr>
          <p:cNvPr id="4" name="object 4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1913750" y="8809685"/>
            <a:ext cx="1038364" cy="1146542"/>
          </a:xfrm>
          <a:prstGeom prst="rect">
            <a:avLst/>
          </a:prstGeom>
        </p:spPr>
      </p:pic>
      <p:sp>
        <p:nvSpPr>
          <p:cNvPr id="5" name="object 5"/>
          <p:cNvSpPr txBox="1"/>
          <p:nvPr/>
        </p:nvSpPr>
        <p:spPr>
          <a:xfrm>
            <a:off x="1877517" y="9959735"/>
            <a:ext cx="1139825" cy="13652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700" spc="25" dirty="0">
                <a:solidFill>
                  <a:srgbClr val="58595B"/>
                </a:solidFill>
                <a:latin typeface="Lucida Sans Unicode"/>
                <a:cs typeface="Lucida Sans Unicode"/>
              </a:rPr>
              <a:t>0  </a:t>
            </a:r>
            <a:r>
              <a:rPr sz="700" spc="170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700" spc="25" dirty="0">
                <a:solidFill>
                  <a:srgbClr val="58595B"/>
                </a:solidFill>
                <a:latin typeface="Lucida Sans Unicode"/>
                <a:cs typeface="Lucida Sans Unicode"/>
              </a:rPr>
              <a:t>Cкopocть</a:t>
            </a:r>
            <a:r>
              <a:rPr sz="700" spc="-3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700" spc="25" dirty="0">
                <a:solidFill>
                  <a:srgbClr val="58595B"/>
                </a:solidFill>
                <a:latin typeface="Lucida Sans Unicode"/>
                <a:cs typeface="Lucida Sans Unicode"/>
              </a:rPr>
              <a:t>вeтpa  </a:t>
            </a:r>
            <a:r>
              <a:rPr sz="700" spc="14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700" spc="-65" dirty="0">
                <a:solidFill>
                  <a:srgbClr val="58595B"/>
                </a:solidFill>
                <a:latin typeface="Lucida Sans Unicode"/>
                <a:cs typeface="Lucida Sans Unicode"/>
              </a:rPr>
              <a:t>12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4303699" y="8978593"/>
            <a:ext cx="1794510" cy="670560"/>
          </a:xfrm>
          <a:prstGeom prst="rect">
            <a:avLst/>
          </a:prstGeom>
        </p:spPr>
        <p:txBody>
          <a:bodyPr vert="horz" wrap="square" lIns="0" tIns="387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05"/>
              </a:spcBef>
            </a:pPr>
            <a:r>
              <a:rPr sz="1050" spc="-5" dirty="0">
                <a:solidFill>
                  <a:srgbClr val="939598"/>
                </a:solidFill>
                <a:latin typeface="Lucida Sans Unicode"/>
                <a:cs typeface="Lucida Sans Unicode"/>
              </a:rPr>
              <a:t>Bahrain</a:t>
            </a:r>
            <a:r>
              <a:rPr sz="1050" spc="-65" dirty="0">
                <a:solidFill>
                  <a:srgbClr val="939598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939598"/>
                </a:solidFill>
                <a:latin typeface="Lucida Sans Unicode"/>
                <a:cs typeface="Lucida Sans Unicode"/>
              </a:rPr>
              <a:t>World</a:t>
            </a:r>
            <a:r>
              <a:rPr sz="1050" spc="-65" dirty="0">
                <a:solidFill>
                  <a:srgbClr val="939598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939598"/>
                </a:solidFill>
                <a:latin typeface="Lucida Sans Unicode"/>
                <a:cs typeface="Lucida Sans Unicode"/>
              </a:rPr>
              <a:t>Trade</a:t>
            </a:r>
            <a:r>
              <a:rPr sz="1050" spc="-65" dirty="0">
                <a:solidFill>
                  <a:srgbClr val="939598"/>
                </a:solidFill>
                <a:latin typeface="Lucida Sans Unicode"/>
                <a:cs typeface="Lucida Sans Unicode"/>
              </a:rPr>
              <a:t> </a:t>
            </a:r>
            <a:r>
              <a:rPr sz="1050" spc="5" dirty="0">
                <a:solidFill>
                  <a:srgbClr val="939598"/>
                </a:solidFill>
                <a:latin typeface="Lucida Sans Unicode"/>
                <a:cs typeface="Lucida Sans Unicode"/>
              </a:rPr>
              <a:t>Center</a:t>
            </a:r>
            <a:endParaRPr sz="1050">
              <a:latin typeface="Lucida Sans Unicode"/>
              <a:cs typeface="Lucida Sans Unicode"/>
            </a:endParaRPr>
          </a:p>
          <a:p>
            <a:pPr marL="12700" marR="744855">
              <a:lnSpc>
                <a:spcPct val="104700"/>
              </a:lnSpc>
              <a:spcBef>
                <a:spcPts val="215"/>
              </a:spcBef>
            </a:pPr>
            <a:r>
              <a:rPr sz="1350" dirty="0">
                <a:solidFill>
                  <a:srgbClr val="FFFFFF"/>
                </a:solidFill>
                <a:latin typeface="Lucida Sans Unicode"/>
                <a:cs typeface="Lucida Sans Unicode"/>
              </a:rPr>
              <a:t>Sustainment  </a:t>
            </a:r>
            <a:r>
              <a:rPr sz="1350" spc="110" dirty="0">
                <a:solidFill>
                  <a:srgbClr val="DAB22D"/>
                </a:solidFill>
                <a:latin typeface="Lucida Sans Unicode"/>
                <a:cs typeface="Lucida Sans Unicode"/>
              </a:rPr>
              <a:t>3%</a:t>
            </a:r>
            <a:endParaRPr sz="1350">
              <a:latin typeface="Lucida Sans Unicode"/>
              <a:cs typeface="Lucida Sans Unicode"/>
            </a:endParaRPr>
          </a:p>
        </p:txBody>
      </p:sp>
      <p:grpSp>
        <p:nvGrpSpPr>
          <p:cNvPr id="7" name="object 7"/>
          <p:cNvGrpSpPr/>
          <p:nvPr/>
        </p:nvGrpSpPr>
        <p:grpSpPr>
          <a:xfrm>
            <a:off x="3010420" y="8803313"/>
            <a:ext cx="756920" cy="1051560"/>
            <a:chOff x="3010420" y="8803313"/>
            <a:chExt cx="756920" cy="1051560"/>
          </a:xfrm>
        </p:grpSpPr>
        <p:sp>
          <p:nvSpPr>
            <p:cNvPr id="8" name="object 8"/>
            <p:cNvSpPr/>
            <p:nvPr/>
          </p:nvSpPr>
          <p:spPr>
            <a:xfrm>
              <a:off x="3016770" y="9799802"/>
              <a:ext cx="321310" cy="48895"/>
            </a:xfrm>
            <a:custGeom>
              <a:avLst/>
              <a:gdLst/>
              <a:ahLst/>
              <a:cxnLst/>
              <a:rect l="l" t="t" r="r" b="b"/>
              <a:pathLst>
                <a:path w="321310" h="48895">
                  <a:moveTo>
                    <a:pt x="320865" y="48501"/>
                  </a:moveTo>
                  <a:lnTo>
                    <a:pt x="320865" y="0"/>
                  </a:lnTo>
                  <a:lnTo>
                    <a:pt x="0" y="0"/>
                  </a:lnTo>
                  <a:lnTo>
                    <a:pt x="0" y="48501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3439807" y="9799802"/>
              <a:ext cx="321310" cy="48895"/>
            </a:xfrm>
            <a:custGeom>
              <a:avLst/>
              <a:gdLst/>
              <a:ahLst/>
              <a:cxnLst/>
              <a:rect l="l" t="t" r="r" b="b"/>
              <a:pathLst>
                <a:path w="321310" h="48895">
                  <a:moveTo>
                    <a:pt x="320814" y="48501"/>
                  </a:moveTo>
                  <a:lnTo>
                    <a:pt x="320814" y="0"/>
                  </a:lnTo>
                  <a:lnTo>
                    <a:pt x="0" y="0"/>
                  </a:lnTo>
                  <a:lnTo>
                    <a:pt x="0" y="48501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303739" y="9748736"/>
              <a:ext cx="171958" cy="105943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3593884" y="9268015"/>
              <a:ext cx="109220" cy="531495"/>
            </a:xfrm>
            <a:custGeom>
              <a:avLst/>
              <a:gdLst/>
              <a:ahLst/>
              <a:cxnLst/>
              <a:rect l="l" t="t" r="r" b="b"/>
              <a:pathLst>
                <a:path w="109220" h="531495">
                  <a:moveTo>
                    <a:pt x="4699" y="0"/>
                  </a:moveTo>
                  <a:lnTo>
                    <a:pt x="0" y="14770"/>
                  </a:lnTo>
                  <a:lnTo>
                    <a:pt x="4699" y="0"/>
                  </a:lnTo>
                  <a:close/>
                </a:path>
                <a:path w="109220" h="531495">
                  <a:moveTo>
                    <a:pt x="4699" y="0"/>
                  </a:moveTo>
                  <a:lnTo>
                    <a:pt x="19227" y="55398"/>
                  </a:lnTo>
                  <a:lnTo>
                    <a:pt x="32773" y="109159"/>
                  </a:lnTo>
                  <a:lnTo>
                    <a:pt x="45313" y="161334"/>
                  </a:lnTo>
                  <a:lnTo>
                    <a:pt x="56819" y="211975"/>
                  </a:lnTo>
                  <a:lnTo>
                    <a:pt x="68364" y="264664"/>
                  </a:lnTo>
                  <a:lnTo>
                    <a:pt x="78765" y="317573"/>
                  </a:lnTo>
                  <a:lnTo>
                    <a:pt x="88020" y="370687"/>
                  </a:lnTo>
                  <a:lnTo>
                    <a:pt x="96125" y="423987"/>
                  </a:lnTo>
                  <a:lnTo>
                    <a:pt x="103078" y="477456"/>
                  </a:lnTo>
                  <a:lnTo>
                    <a:pt x="108877" y="531075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449916" y="8809663"/>
              <a:ext cx="244475" cy="990600"/>
            </a:xfrm>
            <a:custGeom>
              <a:avLst/>
              <a:gdLst/>
              <a:ahLst/>
              <a:cxnLst/>
              <a:rect l="l" t="t" r="r" b="b"/>
              <a:pathLst>
                <a:path w="244475" h="990600">
                  <a:moveTo>
                    <a:pt x="0" y="980249"/>
                  </a:moveTo>
                  <a:lnTo>
                    <a:pt x="0" y="0"/>
                  </a:lnTo>
                  <a:lnTo>
                    <a:pt x="122997" y="354727"/>
                  </a:lnTo>
                  <a:lnTo>
                    <a:pt x="189450" y="576106"/>
                  </a:lnTo>
                  <a:lnTo>
                    <a:pt x="222268" y="756962"/>
                  </a:lnTo>
                  <a:lnTo>
                    <a:pt x="244360" y="990117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466560" y="9043674"/>
              <a:ext cx="106045" cy="746760"/>
            </a:xfrm>
            <a:custGeom>
              <a:avLst/>
              <a:gdLst/>
              <a:ahLst/>
              <a:cxnLst/>
              <a:rect l="l" t="t" r="r" b="b"/>
              <a:pathLst>
                <a:path w="106045" h="746759">
                  <a:moveTo>
                    <a:pt x="2774" y="746239"/>
                  </a:moveTo>
                  <a:lnTo>
                    <a:pt x="0" y="432082"/>
                  </a:lnTo>
                  <a:lnTo>
                    <a:pt x="436" y="251002"/>
                  </a:lnTo>
                  <a:lnTo>
                    <a:pt x="5308" y="134273"/>
                  </a:lnTo>
                  <a:lnTo>
                    <a:pt x="15843" y="13169"/>
                  </a:lnTo>
                  <a:lnTo>
                    <a:pt x="25736" y="0"/>
                  </a:lnTo>
                  <a:lnTo>
                    <a:pt x="64560" y="189026"/>
                  </a:lnTo>
                  <a:lnTo>
                    <a:pt x="105530" y="203390"/>
                  </a:lnTo>
                  <a:lnTo>
                    <a:pt x="57511" y="30124"/>
                  </a:lnTo>
                  <a:lnTo>
                    <a:pt x="63976" y="16179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492614" y="9275413"/>
              <a:ext cx="172085" cy="524510"/>
            </a:xfrm>
            <a:custGeom>
              <a:avLst/>
              <a:gdLst/>
              <a:ahLst/>
              <a:cxnLst/>
              <a:rect l="l" t="t" r="r" b="b"/>
              <a:pathLst>
                <a:path w="172085" h="524509">
                  <a:moveTo>
                    <a:pt x="171995" y="523684"/>
                  </a:moveTo>
                  <a:lnTo>
                    <a:pt x="129354" y="380977"/>
                  </a:lnTo>
                  <a:lnTo>
                    <a:pt x="85121" y="207725"/>
                  </a:lnTo>
                  <a:lnTo>
                    <a:pt x="50423" y="61532"/>
                  </a:lnTo>
                  <a:lnTo>
                    <a:pt x="36385" y="0"/>
                  </a:lnTo>
                  <a:lnTo>
                    <a:pt x="27464" y="51953"/>
                  </a:lnTo>
                  <a:lnTo>
                    <a:pt x="19789" y="104074"/>
                  </a:lnTo>
                  <a:lnTo>
                    <a:pt x="13362" y="156341"/>
                  </a:lnTo>
                  <a:lnTo>
                    <a:pt x="8185" y="208732"/>
                  </a:lnTo>
                  <a:lnTo>
                    <a:pt x="4259" y="261224"/>
                  </a:lnTo>
                  <a:lnTo>
                    <a:pt x="1585" y="313795"/>
                  </a:lnTo>
                  <a:lnTo>
                    <a:pt x="164" y="366422"/>
                  </a:lnTo>
                  <a:lnTo>
                    <a:pt x="0" y="419084"/>
                  </a:lnTo>
                  <a:lnTo>
                    <a:pt x="1091" y="471758"/>
                  </a:lnTo>
                  <a:lnTo>
                    <a:pt x="3441" y="524421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076549" y="9268015"/>
              <a:ext cx="104775" cy="531495"/>
            </a:xfrm>
            <a:custGeom>
              <a:avLst/>
              <a:gdLst/>
              <a:ahLst/>
              <a:cxnLst/>
              <a:rect l="l" t="t" r="r" b="b"/>
              <a:pathLst>
                <a:path w="104775" h="531495">
                  <a:moveTo>
                    <a:pt x="104190" y="0"/>
                  </a:moveTo>
                  <a:lnTo>
                    <a:pt x="89662" y="55398"/>
                  </a:lnTo>
                  <a:lnTo>
                    <a:pt x="76115" y="109159"/>
                  </a:lnTo>
                  <a:lnTo>
                    <a:pt x="63576" y="161334"/>
                  </a:lnTo>
                  <a:lnTo>
                    <a:pt x="52070" y="211975"/>
                  </a:lnTo>
                  <a:lnTo>
                    <a:pt x="40524" y="264664"/>
                  </a:lnTo>
                  <a:lnTo>
                    <a:pt x="30120" y="317573"/>
                  </a:lnTo>
                  <a:lnTo>
                    <a:pt x="20862" y="370687"/>
                  </a:lnTo>
                  <a:lnTo>
                    <a:pt x="12754" y="423987"/>
                  </a:lnTo>
                  <a:lnTo>
                    <a:pt x="5799" y="477456"/>
                  </a:lnTo>
                  <a:lnTo>
                    <a:pt x="0" y="531075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085045" y="8809663"/>
              <a:ext cx="244475" cy="990600"/>
            </a:xfrm>
            <a:custGeom>
              <a:avLst/>
              <a:gdLst/>
              <a:ahLst/>
              <a:cxnLst/>
              <a:rect l="l" t="t" r="r" b="b"/>
              <a:pathLst>
                <a:path w="244475" h="990600">
                  <a:moveTo>
                    <a:pt x="244360" y="980249"/>
                  </a:moveTo>
                  <a:lnTo>
                    <a:pt x="244360" y="0"/>
                  </a:lnTo>
                  <a:lnTo>
                    <a:pt x="121363" y="354727"/>
                  </a:lnTo>
                  <a:lnTo>
                    <a:pt x="54910" y="576106"/>
                  </a:lnTo>
                  <a:lnTo>
                    <a:pt x="22091" y="756962"/>
                  </a:lnTo>
                  <a:lnTo>
                    <a:pt x="0" y="990117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207207" y="9043674"/>
              <a:ext cx="106045" cy="746760"/>
            </a:xfrm>
            <a:custGeom>
              <a:avLst/>
              <a:gdLst/>
              <a:ahLst/>
              <a:cxnLst/>
              <a:rect l="l" t="t" r="r" b="b"/>
              <a:pathLst>
                <a:path w="106045" h="746759">
                  <a:moveTo>
                    <a:pt x="102781" y="746239"/>
                  </a:moveTo>
                  <a:lnTo>
                    <a:pt x="105555" y="432082"/>
                  </a:lnTo>
                  <a:lnTo>
                    <a:pt x="105119" y="251002"/>
                  </a:lnTo>
                  <a:lnTo>
                    <a:pt x="100246" y="134273"/>
                  </a:lnTo>
                  <a:lnTo>
                    <a:pt x="89712" y="13169"/>
                  </a:lnTo>
                  <a:lnTo>
                    <a:pt x="79819" y="0"/>
                  </a:lnTo>
                  <a:lnTo>
                    <a:pt x="40970" y="189026"/>
                  </a:lnTo>
                  <a:lnTo>
                    <a:pt x="0" y="203390"/>
                  </a:lnTo>
                  <a:lnTo>
                    <a:pt x="48018" y="30124"/>
                  </a:lnTo>
                  <a:lnTo>
                    <a:pt x="41541" y="16179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114713" y="9275413"/>
              <a:ext cx="172085" cy="524510"/>
            </a:xfrm>
            <a:custGeom>
              <a:avLst/>
              <a:gdLst/>
              <a:ahLst/>
              <a:cxnLst/>
              <a:rect l="l" t="t" r="r" b="b"/>
              <a:pathLst>
                <a:path w="172085" h="524509">
                  <a:moveTo>
                    <a:pt x="0" y="523684"/>
                  </a:moveTo>
                  <a:lnTo>
                    <a:pt x="42639" y="380977"/>
                  </a:lnTo>
                  <a:lnTo>
                    <a:pt x="86868" y="207725"/>
                  </a:lnTo>
                  <a:lnTo>
                    <a:pt x="121561" y="61532"/>
                  </a:lnTo>
                  <a:lnTo>
                    <a:pt x="135597" y="0"/>
                  </a:lnTo>
                  <a:lnTo>
                    <a:pt x="144519" y="51953"/>
                  </a:lnTo>
                  <a:lnTo>
                    <a:pt x="152193" y="104074"/>
                  </a:lnTo>
                  <a:lnTo>
                    <a:pt x="158620" y="156341"/>
                  </a:lnTo>
                  <a:lnTo>
                    <a:pt x="163797" y="208732"/>
                  </a:lnTo>
                  <a:lnTo>
                    <a:pt x="167724" y="261224"/>
                  </a:lnTo>
                  <a:lnTo>
                    <a:pt x="170398" y="313795"/>
                  </a:lnTo>
                  <a:lnTo>
                    <a:pt x="171818" y="366422"/>
                  </a:lnTo>
                  <a:lnTo>
                    <a:pt x="171983" y="419084"/>
                  </a:lnTo>
                  <a:lnTo>
                    <a:pt x="170891" y="471758"/>
                  </a:lnTo>
                  <a:lnTo>
                    <a:pt x="168541" y="524421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309708" y="9514903"/>
              <a:ext cx="163664" cy="131902"/>
            </a:xfrm>
            <a:prstGeom prst="rect">
              <a:avLst/>
            </a:prstGeom>
          </p:spPr>
        </p:pic>
        <p:pic>
          <p:nvPicPr>
            <p:cNvPr id="20" name="object 20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309708" y="9364827"/>
              <a:ext cx="163664" cy="122072"/>
            </a:xfrm>
            <a:prstGeom prst="rect">
              <a:avLst/>
            </a:prstGeom>
          </p:spPr>
        </p:pic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309708" y="9203360"/>
              <a:ext cx="163664" cy="123329"/>
            </a:xfrm>
            <a:prstGeom prst="rect">
              <a:avLst/>
            </a:prstGeom>
          </p:spPr>
        </p:pic>
      </p:grpSp>
      <p:sp>
        <p:nvSpPr>
          <p:cNvPr id="22" name="object 22"/>
          <p:cNvSpPr/>
          <p:nvPr/>
        </p:nvSpPr>
        <p:spPr>
          <a:xfrm>
            <a:off x="1916391" y="10153990"/>
            <a:ext cx="1972310" cy="0"/>
          </a:xfrm>
          <a:custGeom>
            <a:avLst/>
            <a:gdLst/>
            <a:ahLst/>
            <a:cxnLst/>
            <a:rect l="l" t="t" r="r" b="b"/>
            <a:pathLst>
              <a:path w="1972310">
                <a:moveTo>
                  <a:pt x="0" y="0"/>
                </a:moveTo>
                <a:lnTo>
                  <a:pt x="197203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3" name="object 23"/>
          <p:cNvSpPr txBox="1"/>
          <p:nvPr/>
        </p:nvSpPr>
        <p:spPr>
          <a:xfrm>
            <a:off x="2882303" y="7300983"/>
            <a:ext cx="12573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-55" dirty="0">
                <a:solidFill>
                  <a:srgbClr val="58595B"/>
                </a:solidFill>
                <a:latin typeface="Lucida Sans Unicode"/>
                <a:cs typeface="Lucida Sans Unicode"/>
              </a:rPr>
              <a:t>12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1859305" y="7300983"/>
            <a:ext cx="86360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0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2135873" y="7300983"/>
            <a:ext cx="556895" cy="137795"/>
          </a:xfrm>
          <a:prstGeom prst="rect">
            <a:avLst/>
          </a:prstGeom>
        </p:spPr>
        <p:txBody>
          <a:bodyPr vert="horz" wrap="square" lIns="0" tIns="1714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5"/>
              </a:spcBef>
            </a:pPr>
            <a:r>
              <a:rPr sz="7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Wind</a:t>
            </a:r>
            <a:r>
              <a:rPr sz="700" spc="-30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7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speed</a:t>
            </a:r>
            <a:endParaRPr sz="700">
              <a:latin typeface="Lucida Sans Unicode"/>
              <a:cs typeface="Lucida Sans Unicode"/>
            </a:endParaRPr>
          </a:p>
        </p:txBody>
      </p:sp>
      <p:pic>
        <p:nvPicPr>
          <p:cNvPr id="26" name="object 26"/>
          <p:cNvPicPr/>
          <p:nvPr/>
        </p:nvPicPr>
        <p:blipFill>
          <a:blip r:embed="rId7" cstate="print"/>
          <a:stretch>
            <a:fillRect/>
          </a:stretch>
        </p:blipFill>
        <p:spPr>
          <a:xfrm>
            <a:off x="1895894" y="6133998"/>
            <a:ext cx="1050772" cy="1161745"/>
          </a:xfrm>
          <a:prstGeom prst="rect">
            <a:avLst/>
          </a:prstGeom>
        </p:spPr>
      </p:pic>
      <p:sp>
        <p:nvSpPr>
          <p:cNvPr id="27" name="object 27"/>
          <p:cNvSpPr txBox="1"/>
          <p:nvPr/>
        </p:nvSpPr>
        <p:spPr>
          <a:xfrm>
            <a:off x="4260011" y="6311315"/>
            <a:ext cx="1153795" cy="669925"/>
          </a:xfrm>
          <a:prstGeom prst="rect">
            <a:avLst/>
          </a:prstGeom>
        </p:spPr>
        <p:txBody>
          <a:bodyPr vert="horz" wrap="square" lIns="0" tIns="4064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0"/>
              </a:spcBef>
            </a:pPr>
            <a:r>
              <a:rPr sz="1050" spc="15" dirty="0">
                <a:solidFill>
                  <a:srgbClr val="939598"/>
                </a:solidFill>
                <a:latin typeface="Lucida Sans Unicode"/>
                <a:cs typeface="Lucida Sans Unicode"/>
              </a:rPr>
              <a:t>Pearl</a:t>
            </a:r>
            <a:r>
              <a:rPr sz="1050" spc="-75" dirty="0">
                <a:solidFill>
                  <a:srgbClr val="939598"/>
                </a:solidFill>
                <a:latin typeface="Lucida Sans Unicode"/>
                <a:cs typeface="Lucida Sans Unicode"/>
              </a:rPr>
              <a:t> </a:t>
            </a:r>
            <a:r>
              <a:rPr sz="1050" spc="10" dirty="0">
                <a:solidFill>
                  <a:srgbClr val="939598"/>
                </a:solidFill>
                <a:latin typeface="Lucida Sans Unicode"/>
                <a:cs typeface="Lucida Sans Unicode"/>
              </a:rPr>
              <a:t>River</a:t>
            </a:r>
            <a:r>
              <a:rPr sz="1050" spc="-75" dirty="0">
                <a:solidFill>
                  <a:srgbClr val="939598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939598"/>
                </a:solidFill>
                <a:latin typeface="Lucida Sans Unicode"/>
                <a:cs typeface="Lucida Sans Unicode"/>
              </a:rPr>
              <a:t>Tower</a:t>
            </a:r>
            <a:endParaRPr sz="10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70"/>
              </a:spcBef>
            </a:pPr>
            <a:r>
              <a:rPr sz="14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Sustainment</a:t>
            </a:r>
            <a:endParaRPr sz="1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350" spc="-10" dirty="0">
                <a:solidFill>
                  <a:srgbClr val="51B26E"/>
                </a:solidFill>
                <a:latin typeface="Lucida Sans Unicode"/>
                <a:cs typeface="Lucida Sans Unicode"/>
              </a:rPr>
              <a:t>10%</a:t>
            </a:r>
            <a:endParaRPr sz="1350">
              <a:latin typeface="Lucida Sans Unicode"/>
              <a:cs typeface="Lucida Sans Unicode"/>
            </a:endParaRPr>
          </a:p>
        </p:txBody>
      </p:sp>
      <p:grpSp>
        <p:nvGrpSpPr>
          <p:cNvPr id="28" name="object 28"/>
          <p:cNvGrpSpPr/>
          <p:nvPr/>
        </p:nvGrpSpPr>
        <p:grpSpPr>
          <a:xfrm>
            <a:off x="3264669" y="6129578"/>
            <a:ext cx="268605" cy="1064260"/>
            <a:chOff x="3264669" y="6129578"/>
            <a:chExt cx="268605" cy="1064260"/>
          </a:xfrm>
        </p:grpSpPr>
        <p:sp>
          <p:nvSpPr>
            <p:cNvPr id="29" name="object 29"/>
            <p:cNvSpPr/>
            <p:nvPr/>
          </p:nvSpPr>
          <p:spPr>
            <a:xfrm>
              <a:off x="3457765" y="6149276"/>
              <a:ext cx="59055" cy="1038225"/>
            </a:xfrm>
            <a:custGeom>
              <a:avLst/>
              <a:gdLst/>
              <a:ahLst/>
              <a:cxnLst/>
              <a:rect l="l" t="t" r="r" b="b"/>
              <a:pathLst>
                <a:path w="59054" h="1038225">
                  <a:moveTo>
                    <a:pt x="0" y="1038199"/>
                  </a:moveTo>
                  <a:lnTo>
                    <a:pt x="114" y="854887"/>
                  </a:lnTo>
                  <a:lnTo>
                    <a:pt x="2618" y="816212"/>
                  </a:lnTo>
                  <a:lnTo>
                    <a:pt x="9220" y="776070"/>
                  </a:lnTo>
                  <a:lnTo>
                    <a:pt x="18555" y="735696"/>
                  </a:lnTo>
                  <a:lnTo>
                    <a:pt x="29260" y="696328"/>
                  </a:lnTo>
                  <a:lnTo>
                    <a:pt x="39972" y="735697"/>
                  </a:lnTo>
                  <a:lnTo>
                    <a:pt x="49334" y="776074"/>
                  </a:lnTo>
                  <a:lnTo>
                    <a:pt x="55965" y="816218"/>
                  </a:lnTo>
                  <a:lnTo>
                    <a:pt x="58483" y="854887"/>
                  </a:lnTo>
                  <a:lnTo>
                    <a:pt x="57353" y="1038199"/>
                  </a:lnTo>
                </a:path>
                <a:path w="59054" h="1038225">
                  <a:moveTo>
                    <a:pt x="114" y="573798"/>
                  </a:moveTo>
                  <a:lnTo>
                    <a:pt x="2124" y="593975"/>
                  </a:lnTo>
                  <a:lnTo>
                    <a:pt x="7510" y="618972"/>
                  </a:lnTo>
                  <a:lnTo>
                    <a:pt x="15303" y="647922"/>
                  </a:lnTo>
                  <a:lnTo>
                    <a:pt x="24536" y="679957"/>
                  </a:lnTo>
                  <a:lnTo>
                    <a:pt x="15325" y="712585"/>
                  </a:lnTo>
                  <a:lnTo>
                    <a:pt x="7529" y="742573"/>
                  </a:lnTo>
                  <a:lnTo>
                    <a:pt x="2131" y="768377"/>
                  </a:lnTo>
                  <a:lnTo>
                    <a:pt x="114" y="788454"/>
                  </a:lnTo>
                  <a:lnTo>
                    <a:pt x="114" y="578218"/>
                  </a:lnTo>
                  <a:lnTo>
                    <a:pt x="114" y="576795"/>
                  </a:lnTo>
                  <a:lnTo>
                    <a:pt x="101" y="575322"/>
                  </a:lnTo>
                  <a:lnTo>
                    <a:pt x="101" y="573773"/>
                  </a:lnTo>
                  <a:close/>
                </a:path>
                <a:path w="59054" h="1038225">
                  <a:moveTo>
                    <a:pt x="58293" y="573798"/>
                  </a:moveTo>
                  <a:lnTo>
                    <a:pt x="58407" y="578243"/>
                  </a:lnTo>
                  <a:lnTo>
                    <a:pt x="58470" y="580923"/>
                  </a:lnTo>
                  <a:lnTo>
                    <a:pt x="58470" y="581571"/>
                  </a:lnTo>
                  <a:lnTo>
                    <a:pt x="58470" y="788428"/>
                  </a:lnTo>
                  <a:lnTo>
                    <a:pt x="56421" y="768493"/>
                  </a:lnTo>
                  <a:lnTo>
                    <a:pt x="50938" y="742930"/>
                  </a:lnTo>
                  <a:lnTo>
                    <a:pt x="43013" y="713244"/>
                  </a:lnTo>
                  <a:lnTo>
                    <a:pt x="33642" y="680935"/>
                  </a:lnTo>
                  <a:lnTo>
                    <a:pt x="42941" y="648596"/>
                  </a:lnTo>
                  <a:lnTo>
                    <a:pt x="50819" y="619363"/>
                  </a:lnTo>
                  <a:lnTo>
                    <a:pt x="56277" y="594125"/>
                  </a:lnTo>
                  <a:lnTo>
                    <a:pt x="58318" y="573773"/>
                  </a:lnTo>
                  <a:close/>
                </a:path>
                <a:path w="59054" h="1038225">
                  <a:moveTo>
                    <a:pt x="8331" y="65252"/>
                  </a:moveTo>
                  <a:lnTo>
                    <a:pt x="10120" y="40062"/>
                  </a:lnTo>
                  <a:lnTo>
                    <a:pt x="13007" y="21253"/>
                  </a:lnTo>
                  <a:lnTo>
                    <a:pt x="16357" y="8131"/>
                  </a:lnTo>
                  <a:lnTo>
                    <a:pt x="19532" y="0"/>
                  </a:lnTo>
                  <a:lnTo>
                    <a:pt x="22758" y="5803"/>
                  </a:lnTo>
                  <a:lnTo>
                    <a:pt x="35367" y="50795"/>
                  </a:lnTo>
                  <a:lnTo>
                    <a:pt x="41981" y="97465"/>
                  </a:lnTo>
                  <a:lnTo>
                    <a:pt x="44740" y="142747"/>
                  </a:lnTo>
                  <a:lnTo>
                    <a:pt x="46139" y="172694"/>
                  </a:lnTo>
                  <a:lnTo>
                    <a:pt x="44850" y="200540"/>
                  </a:lnTo>
                  <a:lnTo>
                    <a:pt x="41135" y="228117"/>
                  </a:lnTo>
                  <a:lnTo>
                    <a:pt x="35019" y="255265"/>
                  </a:lnTo>
                  <a:lnTo>
                    <a:pt x="26530" y="281825"/>
                  </a:lnTo>
                  <a:lnTo>
                    <a:pt x="18118" y="248692"/>
                  </a:lnTo>
                  <a:lnTo>
                    <a:pt x="10917" y="216655"/>
                  </a:lnTo>
                  <a:lnTo>
                    <a:pt x="5890" y="187771"/>
                  </a:lnTo>
                  <a:lnTo>
                    <a:pt x="4000" y="164096"/>
                  </a:lnTo>
                  <a:lnTo>
                    <a:pt x="4896" y="138802"/>
                  </a:lnTo>
                  <a:lnTo>
                    <a:pt x="5911" y="113857"/>
                  </a:lnTo>
                  <a:lnTo>
                    <a:pt x="7050" y="89371"/>
                  </a:lnTo>
                  <a:lnTo>
                    <a:pt x="8318" y="65455"/>
                  </a:lnTo>
                  <a:lnTo>
                    <a:pt x="8331" y="65252"/>
                  </a:lnTo>
                  <a:close/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0" name="object 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451466" y="6343561"/>
              <a:ext cx="66128" cy="200355"/>
            </a:xfrm>
            <a:prstGeom prst="rect">
              <a:avLst/>
            </a:prstGeom>
          </p:spPr>
        </p:pic>
        <p:sp>
          <p:nvSpPr>
            <p:cNvPr id="31" name="object 31"/>
            <p:cNvSpPr/>
            <p:nvPr/>
          </p:nvSpPr>
          <p:spPr>
            <a:xfrm>
              <a:off x="3446960" y="6135928"/>
              <a:ext cx="80010" cy="1051560"/>
            </a:xfrm>
            <a:custGeom>
              <a:avLst/>
              <a:gdLst/>
              <a:ahLst/>
              <a:cxnLst/>
              <a:rect l="l" t="t" r="r" b="b"/>
              <a:pathLst>
                <a:path w="80010" h="1051559">
                  <a:moveTo>
                    <a:pt x="10805" y="553885"/>
                  </a:moveTo>
                  <a:lnTo>
                    <a:pt x="10747" y="537164"/>
                  </a:lnTo>
                  <a:lnTo>
                    <a:pt x="10694" y="518506"/>
                  </a:lnTo>
                  <a:lnTo>
                    <a:pt x="10655" y="498070"/>
                  </a:lnTo>
                  <a:lnTo>
                    <a:pt x="10640" y="476021"/>
                  </a:lnTo>
                  <a:lnTo>
                    <a:pt x="12500" y="437110"/>
                  </a:lnTo>
                  <a:lnTo>
                    <a:pt x="17657" y="398567"/>
                  </a:lnTo>
                  <a:lnTo>
                    <a:pt x="26070" y="360599"/>
                  </a:lnTo>
                  <a:lnTo>
                    <a:pt x="37703" y="323418"/>
                  </a:lnTo>
                  <a:lnTo>
                    <a:pt x="47676" y="360771"/>
                  </a:lnTo>
                  <a:lnTo>
                    <a:pt x="56501" y="395660"/>
                  </a:lnTo>
                  <a:lnTo>
                    <a:pt x="62805" y="425089"/>
                  </a:lnTo>
                  <a:lnTo>
                    <a:pt x="65212" y="446062"/>
                  </a:lnTo>
                  <a:lnTo>
                    <a:pt x="65466" y="445274"/>
                  </a:lnTo>
                  <a:lnTo>
                    <a:pt x="66227" y="474218"/>
                  </a:lnTo>
                  <a:lnTo>
                    <a:pt x="66936" y="501165"/>
                  </a:lnTo>
                  <a:lnTo>
                    <a:pt x="67573" y="525643"/>
                  </a:lnTo>
                  <a:lnTo>
                    <a:pt x="65677" y="573371"/>
                  </a:lnTo>
                  <a:lnTo>
                    <a:pt x="50112" y="640914"/>
                  </a:lnTo>
                  <a:lnTo>
                    <a:pt x="39647" y="678129"/>
                  </a:lnTo>
                  <a:lnTo>
                    <a:pt x="29634" y="643453"/>
                  </a:lnTo>
                  <a:lnTo>
                    <a:pt x="20744" y="610060"/>
                  </a:lnTo>
                  <a:lnTo>
                    <a:pt x="14095" y="579634"/>
                  </a:lnTo>
                  <a:lnTo>
                    <a:pt x="10805" y="553859"/>
                  </a:lnTo>
                  <a:close/>
                </a:path>
                <a:path w="80010" h="1051559">
                  <a:moveTo>
                    <a:pt x="79944" y="1051509"/>
                  </a:moveTo>
                  <a:lnTo>
                    <a:pt x="79944" y="594791"/>
                  </a:lnTo>
                  <a:lnTo>
                    <a:pt x="74041" y="340572"/>
                  </a:lnTo>
                  <a:lnTo>
                    <a:pt x="70206" y="203858"/>
                  </a:lnTo>
                  <a:lnTo>
                    <a:pt x="66756" y="137875"/>
                  </a:lnTo>
                  <a:lnTo>
                    <a:pt x="62011" y="95846"/>
                  </a:lnTo>
                  <a:lnTo>
                    <a:pt x="55351" y="55935"/>
                  </a:lnTo>
                  <a:lnTo>
                    <a:pt x="39935" y="8650"/>
                  </a:lnTo>
                  <a:lnTo>
                    <a:pt x="32611" y="0"/>
                  </a:lnTo>
                  <a:lnTo>
                    <a:pt x="25285" y="1882"/>
                  </a:lnTo>
                  <a:lnTo>
                    <a:pt x="11853" y="40933"/>
                  </a:lnTo>
                  <a:lnTo>
                    <a:pt x="5634" y="137521"/>
                  </a:lnTo>
                  <a:lnTo>
                    <a:pt x="3476" y="199226"/>
                  </a:lnTo>
                  <a:lnTo>
                    <a:pt x="1934" y="261759"/>
                  </a:lnTo>
                  <a:lnTo>
                    <a:pt x="913" y="323560"/>
                  </a:lnTo>
                  <a:lnTo>
                    <a:pt x="315" y="383068"/>
                  </a:lnTo>
                  <a:lnTo>
                    <a:pt x="42" y="438721"/>
                  </a:lnTo>
                  <a:lnTo>
                    <a:pt x="0" y="488959"/>
                  </a:lnTo>
                  <a:lnTo>
                    <a:pt x="89" y="532219"/>
                  </a:lnTo>
                  <a:lnTo>
                    <a:pt x="213" y="566942"/>
                  </a:lnTo>
                  <a:lnTo>
                    <a:pt x="277" y="591565"/>
                  </a:lnTo>
                  <a:lnTo>
                    <a:pt x="277" y="842505"/>
                  </a:lnTo>
                  <a:lnTo>
                    <a:pt x="277" y="1051547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3271990" y="6142190"/>
              <a:ext cx="197485" cy="1043940"/>
            </a:xfrm>
            <a:custGeom>
              <a:avLst/>
              <a:gdLst/>
              <a:ahLst/>
              <a:cxnLst/>
              <a:rect l="l" t="t" r="r" b="b"/>
              <a:pathLst>
                <a:path w="197485" h="1043940">
                  <a:moveTo>
                    <a:pt x="197015" y="0"/>
                  </a:moveTo>
                  <a:lnTo>
                    <a:pt x="136712" y="87684"/>
                  </a:lnTo>
                  <a:lnTo>
                    <a:pt x="98355" y="137360"/>
                  </a:lnTo>
                  <a:lnTo>
                    <a:pt x="65512" y="167428"/>
                  </a:lnTo>
                  <a:lnTo>
                    <a:pt x="21755" y="196291"/>
                  </a:lnTo>
                  <a:lnTo>
                    <a:pt x="9177" y="201308"/>
                  </a:lnTo>
                  <a:lnTo>
                    <a:pt x="2719" y="207759"/>
                  </a:lnTo>
                  <a:lnTo>
                    <a:pt x="339" y="219944"/>
                  </a:lnTo>
                  <a:lnTo>
                    <a:pt x="0" y="242163"/>
                  </a:lnTo>
                  <a:lnTo>
                    <a:pt x="63" y="1043724"/>
                  </a:lnTo>
                </a:path>
              </a:pathLst>
            </a:custGeom>
            <a:ln w="12699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271990" y="6830339"/>
              <a:ext cx="175260" cy="86995"/>
            </a:xfrm>
            <a:custGeom>
              <a:avLst/>
              <a:gdLst/>
              <a:ahLst/>
              <a:cxnLst/>
              <a:rect l="l" t="t" r="r" b="b"/>
              <a:pathLst>
                <a:path w="175260" h="86995">
                  <a:moveTo>
                    <a:pt x="0" y="86753"/>
                  </a:moveTo>
                  <a:lnTo>
                    <a:pt x="4884" y="58126"/>
                  </a:lnTo>
                  <a:lnTo>
                    <a:pt x="11499" y="42946"/>
                  </a:lnTo>
                  <a:lnTo>
                    <a:pt x="24335" y="36142"/>
                  </a:lnTo>
                  <a:lnTo>
                    <a:pt x="47879" y="32638"/>
                  </a:lnTo>
                  <a:lnTo>
                    <a:pt x="84861" y="25546"/>
                  </a:lnTo>
                  <a:lnTo>
                    <a:pt x="126723" y="14547"/>
                  </a:lnTo>
                  <a:lnTo>
                    <a:pt x="160989" y="4435"/>
                  </a:lnTo>
                  <a:lnTo>
                    <a:pt x="175183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3271019" y="6791261"/>
              <a:ext cx="176530" cy="54610"/>
            </a:xfrm>
            <a:custGeom>
              <a:avLst/>
              <a:gdLst/>
              <a:ahLst/>
              <a:cxnLst/>
              <a:rect l="l" t="t" r="r" b="b"/>
              <a:pathLst>
                <a:path w="176529" h="54609">
                  <a:moveTo>
                    <a:pt x="983" y="0"/>
                  </a:moveTo>
                  <a:lnTo>
                    <a:pt x="0" y="30187"/>
                  </a:lnTo>
                  <a:lnTo>
                    <a:pt x="3069" y="45907"/>
                  </a:lnTo>
                  <a:lnTo>
                    <a:pt x="13249" y="52249"/>
                  </a:lnTo>
                  <a:lnTo>
                    <a:pt x="33597" y="54305"/>
                  </a:lnTo>
                  <a:lnTo>
                    <a:pt x="67568" y="48148"/>
                  </a:lnTo>
                  <a:lnTo>
                    <a:pt x="109600" y="31946"/>
                  </a:lnTo>
                  <a:lnTo>
                    <a:pt x="149279" y="13935"/>
                  </a:lnTo>
                  <a:lnTo>
                    <a:pt x="176192" y="2349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5" name="object 3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265615" y="6495008"/>
              <a:ext cx="187654" cy="145008"/>
            </a:xfrm>
            <a:prstGeom prst="rect">
              <a:avLst/>
            </a:prstGeom>
          </p:spPr>
        </p:pic>
        <p:sp>
          <p:nvSpPr>
            <p:cNvPr id="36" name="object 36"/>
            <p:cNvSpPr/>
            <p:nvPr/>
          </p:nvSpPr>
          <p:spPr>
            <a:xfrm>
              <a:off x="3336874" y="6819554"/>
              <a:ext cx="110489" cy="41275"/>
            </a:xfrm>
            <a:custGeom>
              <a:avLst/>
              <a:gdLst/>
              <a:ahLst/>
              <a:cxnLst/>
              <a:rect l="l" t="t" r="r" b="b"/>
              <a:pathLst>
                <a:path w="110489" h="41275">
                  <a:moveTo>
                    <a:pt x="0" y="40731"/>
                  </a:moveTo>
                  <a:lnTo>
                    <a:pt x="0" y="20386"/>
                  </a:lnTo>
                  <a:lnTo>
                    <a:pt x="11670" y="15689"/>
                  </a:lnTo>
                  <a:lnTo>
                    <a:pt x="57170" y="2405"/>
                  </a:lnTo>
                  <a:lnTo>
                    <a:pt x="88305" y="0"/>
                  </a:lnTo>
                  <a:lnTo>
                    <a:pt x="103936" y="1209"/>
                  </a:lnTo>
                  <a:lnTo>
                    <a:pt x="106362" y="1539"/>
                  </a:lnTo>
                  <a:lnTo>
                    <a:pt x="108572" y="1869"/>
                  </a:lnTo>
                  <a:lnTo>
                    <a:pt x="110350" y="225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37" name="object 37"/>
          <p:cNvSpPr/>
          <p:nvPr/>
        </p:nvSpPr>
        <p:spPr>
          <a:xfrm>
            <a:off x="1900377" y="7497495"/>
            <a:ext cx="1998980" cy="0"/>
          </a:xfrm>
          <a:custGeom>
            <a:avLst/>
            <a:gdLst/>
            <a:ahLst/>
            <a:cxnLst/>
            <a:rect l="l" t="t" r="r" b="b"/>
            <a:pathLst>
              <a:path w="1998979">
                <a:moveTo>
                  <a:pt x="0" y="0"/>
                </a:moveTo>
                <a:lnTo>
                  <a:pt x="1998941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8" name="object 38"/>
          <p:cNvSpPr txBox="1"/>
          <p:nvPr/>
        </p:nvSpPr>
        <p:spPr>
          <a:xfrm>
            <a:off x="2884830" y="4585957"/>
            <a:ext cx="12573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-55" dirty="0">
                <a:solidFill>
                  <a:srgbClr val="58595B"/>
                </a:solidFill>
                <a:latin typeface="Lucida Sans Unicode"/>
                <a:cs typeface="Lucida Sans Unicode"/>
              </a:rPr>
              <a:t>12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1848688" y="4585957"/>
            <a:ext cx="86360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35" dirty="0">
                <a:solidFill>
                  <a:srgbClr val="58595B"/>
                </a:solidFill>
                <a:latin typeface="Lucida Sans Unicode"/>
                <a:cs typeface="Lucida Sans Unicode"/>
              </a:rPr>
              <a:t>0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40" name="object 40"/>
          <p:cNvSpPr txBox="1"/>
          <p:nvPr/>
        </p:nvSpPr>
        <p:spPr>
          <a:xfrm>
            <a:off x="2125751" y="4585957"/>
            <a:ext cx="558165" cy="13843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7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Wind</a:t>
            </a:r>
            <a:r>
              <a:rPr sz="700" spc="-30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7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speed</a:t>
            </a:r>
            <a:endParaRPr sz="700">
              <a:latin typeface="Lucida Sans Unicode"/>
              <a:cs typeface="Lucida Sans Unicode"/>
            </a:endParaRPr>
          </a:p>
        </p:txBody>
      </p:sp>
      <p:pic>
        <p:nvPicPr>
          <p:cNvPr id="41" name="object 41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895767" y="3415843"/>
            <a:ext cx="1053810" cy="1165771"/>
          </a:xfrm>
          <a:prstGeom prst="rect">
            <a:avLst/>
          </a:prstGeom>
        </p:spPr>
      </p:pic>
      <p:sp>
        <p:nvSpPr>
          <p:cNvPr id="42" name="object 42"/>
          <p:cNvSpPr txBox="1"/>
          <p:nvPr/>
        </p:nvSpPr>
        <p:spPr>
          <a:xfrm>
            <a:off x="4231106" y="3627697"/>
            <a:ext cx="1071880" cy="681990"/>
          </a:xfrm>
          <a:prstGeom prst="rect">
            <a:avLst/>
          </a:prstGeom>
        </p:spPr>
        <p:txBody>
          <a:bodyPr vert="horz" wrap="square" lIns="0" tIns="412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325"/>
              </a:spcBef>
            </a:pPr>
            <a:r>
              <a:rPr sz="1050" b="1" spc="-5" dirty="0">
                <a:solidFill>
                  <a:srgbClr val="939598"/>
                </a:solidFill>
                <a:latin typeface="Tahoma"/>
                <a:cs typeface="Tahoma"/>
              </a:rPr>
              <a:t>WETER</a:t>
            </a:r>
            <a:endParaRPr sz="1050">
              <a:latin typeface="Tahoma"/>
              <a:cs typeface="Tahoma"/>
            </a:endParaRPr>
          </a:p>
          <a:p>
            <a:pPr marL="12700" marR="5080">
              <a:lnSpc>
                <a:spcPct val="102699"/>
              </a:lnSpc>
              <a:spcBef>
                <a:spcPts val="229"/>
              </a:spcBef>
            </a:pPr>
            <a:r>
              <a:rPr sz="14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Sustainment  </a:t>
            </a:r>
            <a:r>
              <a:rPr sz="1400" spc="25" dirty="0">
                <a:solidFill>
                  <a:srgbClr val="2288C9"/>
                </a:solidFill>
                <a:latin typeface="Lucida Sans Unicode"/>
                <a:cs typeface="Lucida Sans Unicode"/>
              </a:rPr>
              <a:t>200%</a:t>
            </a:r>
            <a:endParaRPr sz="1400">
              <a:latin typeface="Lucida Sans Unicode"/>
              <a:cs typeface="Lucida Sans Unicode"/>
            </a:endParaRPr>
          </a:p>
        </p:txBody>
      </p:sp>
      <p:grpSp>
        <p:nvGrpSpPr>
          <p:cNvPr id="43" name="object 43"/>
          <p:cNvGrpSpPr/>
          <p:nvPr/>
        </p:nvGrpSpPr>
        <p:grpSpPr>
          <a:xfrm>
            <a:off x="3297932" y="3410788"/>
            <a:ext cx="193040" cy="1069340"/>
            <a:chOff x="3297932" y="3410788"/>
            <a:chExt cx="193040" cy="1069340"/>
          </a:xfrm>
        </p:grpSpPr>
        <p:sp>
          <p:nvSpPr>
            <p:cNvPr id="44" name="object 44"/>
            <p:cNvSpPr/>
            <p:nvPr/>
          </p:nvSpPr>
          <p:spPr>
            <a:xfrm>
              <a:off x="3304282" y="3573411"/>
              <a:ext cx="127635" cy="900430"/>
            </a:xfrm>
            <a:custGeom>
              <a:avLst/>
              <a:gdLst/>
              <a:ahLst/>
              <a:cxnLst/>
              <a:rect l="l" t="t" r="r" b="b"/>
              <a:pathLst>
                <a:path w="127635" h="900429">
                  <a:moveTo>
                    <a:pt x="5756" y="899909"/>
                  </a:moveTo>
                  <a:lnTo>
                    <a:pt x="0" y="730838"/>
                  </a:lnTo>
                  <a:lnTo>
                    <a:pt x="2710" y="616997"/>
                  </a:lnTo>
                  <a:lnTo>
                    <a:pt x="18052" y="506653"/>
                  </a:lnTo>
                  <a:lnTo>
                    <a:pt x="50193" y="348068"/>
                  </a:lnTo>
                  <a:lnTo>
                    <a:pt x="70773" y="244844"/>
                  </a:lnTo>
                  <a:lnTo>
                    <a:pt x="85360" y="162475"/>
                  </a:lnTo>
                  <a:lnTo>
                    <a:pt x="95104" y="99149"/>
                  </a:lnTo>
                  <a:lnTo>
                    <a:pt x="101154" y="53051"/>
                  </a:lnTo>
                  <a:lnTo>
                    <a:pt x="104660" y="22369"/>
                  </a:lnTo>
                  <a:lnTo>
                    <a:pt x="106771" y="5290"/>
                  </a:lnTo>
                  <a:lnTo>
                    <a:pt x="108639" y="0"/>
                  </a:lnTo>
                  <a:lnTo>
                    <a:pt x="112521" y="2703"/>
                  </a:lnTo>
                  <a:lnTo>
                    <a:pt x="116862" y="9883"/>
                  </a:lnTo>
                  <a:lnTo>
                    <a:pt x="121822" y="20145"/>
                  </a:lnTo>
                  <a:lnTo>
                    <a:pt x="127562" y="32092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3340612" y="3417138"/>
              <a:ext cx="45720" cy="504825"/>
            </a:xfrm>
            <a:custGeom>
              <a:avLst/>
              <a:gdLst/>
              <a:ahLst/>
              <a:cxnLst/>
              <a:rect l="l" t="t" r="r" b="b"/>
              <a:pathLst>
                <a:path w="45720" h="504825">
                  <a:moveTo>
                    <a:pt x="13864" y="504342"/>
                  </a:moveTo>
                  <a:lnTo>
                    <a:pt x="8695" y="463465"/>
                  </a:lnTo>
                  <a:lnTo>
                    <a:pt x="4755" y="422463"/>
                  </a:lnTo>
                  <a:lnTo>
                    <a:pt x="2048" y="381364"/>
                  </a:lnTo>
                  <a:lnTo>
                    <a:pt x="580" y="340194"/>
                  </a:lnTo>
                  <a:lnTo>
                    <a:pt x="0" y="291530"/>
                  </a:lnTo>
                  <a:lnTo>
                    <a:pt x="207" y="242871"/>
                  </a:lnTo>
                  <a:lnTo>
                    <a:pt x="1203" y="194229"/>
                  </a:lnTo>
                  <a:lnTo>
                    <a:pt x="2985" y="145611"/>
                  </a:lnTo>
                  <a:lnTo>
                    <a:pt x="5554" y="97027"/>
                  </a:lnTo>
                  <a:lnTo>
                    <a:pt x="8910" y="48487"/>
                  </a:lnTo>
                  <a:lnTo>
                    <a:pt x="13051" y="0"/>
                  </a:lnTo>
                  <a:lnTo>
                    <a:pt x="38553" y="23317"/>
                  </a:lnTo>
                  <a:lnTo>
                    <a:pt x="42147" y="29590"/>
                  </a:lnTo>
                  <a:lnTo>
                    <a:pt x="44560" y="36461"/>
                  </a:lnTo>
                  <a:lnTo>
                    <a:pt x="45690" y="43611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3319640" y="3421735"/>
              <a:ext cx="128270" cy="1002665"/>
            </a:xfrm>
            <a:custGeom>
              <a:avLst/>
              <a:gdLst/>
              <a:ahLst/>
              <a:cxnLst/>
              <a:rect l="l" t="t" r="r" b="b"/>
              <a:pathLst>
                <a:path w="128270" h="1002664">
                  <a:moveTo>
                    <a:pt x="21551" y="335584"/>
                  </a:moveTo>
                  <a:lnTo>
                    <a:pt x="43688" y="367550"/>
                  </a:lnTo>
                  <a:lnTo>
                    <a:pt x="49758" y="366852"/>
                  </a:lnTo>
                  <a:lnTo>
                    <a:pt x="53715" y="296259"/>
                  </a:lnTo>
                  <a:lnTo>
                    <a:pt x="59115" y="189517"/>
                  </a:lnTo>
                  <a:lnTo>
                    <a:pt x="64319" y="85644"/>
                  </a:lnTo>
                  <a:lnTo>
                    <a:pt x="66649" y="38950"/>
                  </a:lnTo>
                  <a:lnTo>
                    <a:pt x="95719" y="0"/>
                  </a:lnTo>
                  <a:lnTo>
                    <a:pt x="114733" y="174828"/>
                  </a:lnTo>
                  <a:lnTo>
                    <a:pt x="124386" y="273389"/>
                  </a:lnTo>
                  <a:lnTo>
                    <a:pt x="127663" y="331941"/>
                  </a:lnTo>
                  <a:lnTo>
                    <a:pt x="127546" y="386740"/>
                  </a:lnTo>
                  <a:lnTo>
                    <a:pt x="123787" y="471325"/>
                  </a:lnTo>
                  <a:lnTo>
                    <a:pt x="119885" y="523707"/>
                  </a:lnTo>
                  <a:lnTo>
                    <a:pt x="114787" y="578735"/>
                  </a:lnTo>
                  <a:lnTo>
                    <a:pt x="108610" y="633353"/>
                  </a:lnTo>
                  <a:lnTo>
                    <a:pt x="101469" y="684502"/>
                  </a:lnTo>
                  <a:lnTo>
                    <a:pt x="93480" y="729123"/>
                  </a:lnTo>
                  <a:lnTo>
                    <a:pt x="64700" y="833027"/>
                  </a:lnTo>
                  <a:lnTo>
                    <a:pt x="44108" y="908572"/>
                  </a:lnTo>
                  <a:lnTo>
                    <a:pt x="28043" y="969507"/>
                  </a:lnTo>
                  <a:lnTo>
                    <a:pt x="21564" y="994549"/>
                  </a:lnTo>
                  <a:lnTo>
                    <a:pt x="12648" y="1002059"/>
                  </a:lnTo>
                  <a:lnTo>
                    <a:pt x="7429" y="1002190"/>
                  </a:lnTo>
                  <a:lnTo>
                    <a:pt x="3887" y="992808"/>
                  </a:lnTo>
                  <a:lnTo>
                    <a:pt x="0" y="971778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3340341" y="4137063"/>
              <a:ext cx="30480" cy="147320"/>
            </a:xfrm>
            <a:custGeom>
              <a:avLst/>
              <a:gdLst/>
              <a:ahLst/>
              <a:cxnLst/>
              <a:rect l="l" t="t" r="r" b="b"/>
              <a:pathLst>
                <a:path w="30479" h="147320">
                  <a:moveTo>
                    <a:pt x="18503" y="0"/>
                  </a:moveTo>
                  <a:lnTo>
                    <a:pt x="0" y="103682"/>
                  </a:lnTo>
                  <a:lnTo>
                    <a:pt x="2927" y="125648"/>
                  </a:lnTo>
                  <a:lnTo>
                    <a:pt x="7037" y="137485"/>
                  </a:lnTo>
                  <a:lnTo>
                    <a:pt x="15150" y="143257"/>
                  </a:lnTo>
                  <a:lnTo>
                    <a:pt x="30086" y="147027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3323767" y="4283203"/>
              <a:ext cx="40640" cy="99695"/>
            </a:xfrm>
            <a:custGeom>
              <a:avLst/>
              <a:gdLst/>
              <a:ahLst/>
              <a:cxnLst/>
              <a:rect l="l" t="t" r="r" b="b"/>
              <a:pathLst>
                <a:path w="40639" h="99695">
                  <a:moveTo>
                    <a:pt x="40030" y="22820"/>
                  </a:moveTo>
                  <a:lnTo>
                    <a:pt x="31893" y="8905"/>
                  </a:lnTo>
                  <a:lnTo>
                    <a:pt x="26325" y="1983"/>
                  </a:lnTo>
                  <a:lnTo>
                    <a:pt x="20754" y="0"/>
                  </a:lnTo>
                  <a:lnTo>
                    <a:pt x="12611" y="900"/>
                  </a:lnTo>
                  <a:lnTo>
                    <a:pt x="4854" y="17181"/>
                  </a:lnTo>
                  <a:lnTo>
                    <a:pt x="1162" y="50832"/>
                  </a:lnTo>
                  <a:lnTo>
                    <a:pt x="41" y="84066"/>
                  </a:lnTo>
                  <a:lnTo>
                    <a:pt x="0" y="99096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3348431" y="4132527"/>
              <a:ext cx="55244" cy="29209"/>
            </a:xfrm>
            <a:custGeom>
              <a:avLst/>
              <a:gdLst/>
              <a:ahLst/>
              <a:cxnLst/>
              <a:rect l="l" t="t" r="r" b="b"/>
              <a:pathLst>
                <a:path w="55245" h="29210">
                  <a:moveTo>
                    <a:pt x="0" y="4535"/>
                  </a:moveTo>
                  <a:lnTo>
                    <a:pt x="9374" y="877"/>
                  </a:lnTo>
                  <a:lnTo>
                    <a:pt x="19208" y="0"/>
                  </a:lnTo>
                  <a:lnTo>
                    <a:pt x="28900" y="1872"/>
                  </a:lnTo>
                  <a:lnTo>
                    <a:pt x="37846" y="6465"/>
                  </a:lnTo>
                  <a:lnTo>
                    <a:pt x="50142" y="15367"/>
                  </a:lnTo>
                  <a:lnTo>
                    <a:pt x="54719" y="22394"/>
                  </a:lnTo>
                  <a:lnTo>
                    <a:pt x="54974" y="27007"/>
                  </a:lnTo>
                  <a:lnTo>
                    <a:pt x="54305" y="28665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3367884" y="3980764"/>
              <a:ext cx="38735" cy="146050"/>
            </a:xfrm>
            <a:custGeom>
              <a:avLst/>
              <a:gdLst/>
              <a:ahLst/>
              <a:cxnLst/>
              <a:rect l="l" t="t" r="r" b="b"/>
              <a:pathLst>
                <a:path w="38735" h="146050">
                  <a:moveTo>
                    <a:pt x="38700" y="145872"/>
                  </a:moveTo>
                  <a:lnTo>
                    <a:pt x="2347" y="129816"/>
                  </a:lnTo>
                  <a:lnTo>
                    <a:pt x="0" y="109346"/>
                  </a:lnTo>
                  <a:lnTo>
                    <a:pt x="295" y="105282"/>
                  </a:lnTo>
                  <a:lnTo>
                    <a:pt x="11280" y="11480"/>
                  </a:lnTo>
                  <a:lnTo>
                    <a:pt x="14024" y="0"/>
                  </a:lnTo>
                  <a:lnTo>
                    <a:pt x="26076" y="6540"/>
                  </a:lnTo>
                  <a:lnTo>
                    <a:pt x="31509" y="29957"/>
                  </a:lnTo>
                  <a:lnTo>
                    <a:pt x="31699" y="75096"/>
                  </a:lnTo>
                  <a:lnTo>
                    <a:pt x="29626" y="119009"/>
                  </a:lnTo>
                  <a:lnTo>
                    <a:pt x="28273" y="138747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3386768" y="3830625"/>
              <a:ext cx="45085" cy="143510"/>
            </a:xfrm>
            <a:custGeom>
              <a:avLst/>
              <a:gdLst/>
              <a:ahLst/>
              <a:cxnLst/>
              <a:rect l="l" t="t" r="r" b="b"/>
              <a:pathLst>
                <a:path w="45085" h="143510">
                  <a:moveTo>
                    <a:pt x="19816" y="12445"/>
                  </a:moveTo>
                  <a:lnTo>
                    <a:pt x="23072" y="87301"/>
                  </a:lnTo>
                  <a:lnTo>
                    <a:pt x="23243" y="125853"/>
                  </a:lnTo>
                  <a:lnTo>
                    <a:pt x="19507" y="140340"/>
                  </a:lnTo>
                  <a:lnTo>
                    <a:pt x="11040" y="143001"/>
                  </a:lnTo>
                  <a:lnTo>
                    <a:pt x="3134" y="140382"/>
                  </a:lnTo>
                  <a:lnTo>
                    <a:pt x="178" y="133541"/>
                  </a:lnTo>
                  <a:lnTo>
                    <a:pt x="0" y="126494"/>
                  </a:lnTo>
                  <a:lnTo>
                    <a:pt x="423" y="123253"/>
                  </a:lnTo>
                  <a:lnTo>
                    <a:pt x="5541" y="16814"/>
                  </a:lnTo>
                  <a:lnTo>
                    <a:pt x="6783" y="5350"/>
                  </a:lnTo>
                  <a:lnTo>
                    <a:pt x="8284" y="156"/>
                  </a:lnTo>
                  <a:lnTo>
                    <a:pt x="11024" y="0"/>
                  </a:lnTo>
                  <a:lnTo>
                    <a:pt x="15980" y="3644"/>
                  </a:lnTo>
                  <a:lnTo>
                    <a:pt x="24245" y="11181"/>
                  </a:lnTo>
                  <a:lnTo>
                    <a:pt x="31868" y="19343"/>
                  </a:lnTo>
                  <a:lnTo>
                    <a:pt x="38815" y="28088"/>
                  </a:lnTo>
                  <a:lnTo>
                    <a:pt x="45051" y="37375"/>
                  </a:lnTo>
                </a:path>
              </a:pathLst>
            </a:custGeom>
            <a:ln w="12699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3386277" y="3800462"/>
              <a:ext cx="52705" cy="41910"/>
            </a:xfrm>
            <a:custGeom>
              <a:avLst/>
              <a:gdLst/>
              <a:ahLst/>
              <a:cxnLst/>
              <a:rect l="l" t="t" r="r" b="b"/>
              <a:pathLst>
                <a:path w="52704" h="41910">
                  <a:moveTo>
                    <a:pt x="52654" y="41744"/>
                  </a:moveTo>
                  <a:lnTo>
                    <a:pt x="37822" y="33538"/>
                  </a:lnTo>
                  <a:lnTo>
                    <a:pt x="24022" y="23782"/>
                  </a:lnTo>
                  <a:lnTo>
                    <a:pt x="11374" y="12571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3380994" y="3821315"/>
              <a:ext cx="22225" cy="13335"/>
            </a:xfrm>
            <a:custGeom>
              <a:avLst/>
              <a:gdLst/>
              <a:ahLst/>
              <a:cxnLst/>
              <a:rect l="l" t="t" r="r" b="b"/>
              <a:pathLst>
                <a:path w="22225" h="13335">
                  <a:moveTo>
                    <a:pt x="21755" y="12941"/>
                  </a:moveTo>
                  <a:lnTo>
                    <a:pt x="15608" y="6997"/>
                  </a:lnTo>
                  <a:lnTo>
                    <a:pt x="8153" y="2565"/>
                  </a:lnTo>
                  <a:lnTo>
                    <a:pt x="0" y="0"/>
                  </a:lnTo>
                </a:path>
              </a:pathLst>
            </a:custGeom>
            <a:ln w="12699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3398913" y="4246624"/>
              <a:ext cx="76200" cy="142240"/>
            </a:xfrm>
            <a:custGeom>
              <a:avLst/>
              <a:gdLst/>
              <a:ahLst/>
              <a:cxnLst/>
              <a:rect l="l" t="t" r="r" b="b"/>
              <a:pathLst>
                <a:path w="76200" h="142239">
                  <a:moveTo>
                    <a:pt x="75704" y="142229"/>
                  </a:moveTo>
                  <a:lnTo>
                    <a:pt x="25557" y="129433"/>
                  </a:lnTo>
                  <a:lnTo>
                    <a:pt x="0" y="97245"/>
                  </a:lnTo>
                  <a:lnTo>
                    <a:pt x="13157" y="14962"/>
                  </a:lnTo>
                  <a:lnTo>
                    <a:pt x="15903" y="4901"/>
                  </a:lnTo>
                  <a:lnTo>
                    <a:pt x="18646" y="290"/>
                  </a:lnTo>
                  <a:lnTo>
                    <a:pt x="23033" y="0"/>
                  </a:lnTo>
                  <a:lnTo>
                    <a:pt x="30708" y="2897"/>
                  </a:lnTo>
                  <a:lnTo>
                    <a:pt x="43675" y="12178"/>
                  </a:lnTo>
                  <a:lnTo>
                    <a:pt x="55559" y="22739"/>
                  </a:lnTo>
                  <a:lnTo>
                    <a:pt x="66266" y="34489"/>
                  </a:lnTo>
                  <a:lnTo>
                    <a:pt x="75704" y="47334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3367798" y="4383413"/>
              <a:ext cx="109220" cy="78105"/>
            </a:xfrm>
            <a:custGeom>
              <a:avLst/>
              <a:gdLst/>
              <a:ahLst/>
              <a:cxnLst/>
              <a:rect l="l" t="t" r="r" b="b"/>
              <a:pathLst>
                <a:path w="109220" h="78104">
                  <a:moveTo>
                    <a:pt x="0" y="77855"/>
                  </a:moveTo>
                  <a:lnTo>
                    <a:pt x="8901" y="36244"/>
                  </a:lnTo>
                  <a:lnTo>
                    <a:pt x="33152" y="0"/>
                  </a:lnTo>
                  <a:lnTo>
                    <a:pt x="50841" y="2361"/>
                  </a:lnTo>
                  <a:lnTo>
                    <a:pt x="73468" y="9564"/>
                  </a:lnTo>
                  <a:lnTo>
                    <a:pt x="98564" y="22483"/>
                  </a:lnTo>
                  <a:lnTo>
                    <a:pt x="103047" y="25912"/>
                  </a:lnTo>
                  <a:lnTo>
                    <a:pt x="106629" y="30382"/>
                  </a:lnTo>
                  <a:lnTo>
                    <a:pt x="108991" y="35513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3420529" y="4076496"/>
              <a:ext cx="56515" cy="186055"/>
            </a:xfrm>
            <a:custGeom>
              <a:avLst/>
              <a:gdLst/>
              <a:ahLst/>
              <a:cxnLst/>
              <a:rect l="l" t="t" r="r" b="b"/>
              <a:pathLst>
                <a:path w="56514" h="186054">
                  <a:moveTo>
                    <a:pt x="37617" y="38620"/>
                  </a:moveTo>
                  <a:lnTo>
                    <a:pt x="32984" y="26301"/>
                  </a:lnTo>
                  <a:lnTo>
                    <a:pt x="25766" y="15495"/>
                  </a:lnTo>
                  <a:lnTo>
                    <a:pt x="16298" y="6597"/>
                  </a:lnTo>
                  <a:lnTo>
                    <a:pt x="4914" y="0"/>
                  </a:lnTo>
                  <a:lnTo>
                    <a:pt x="2451" y="90512"/>
                  </a:lnTo>
                  <a:lnTo>
                    <a:pt x="2102" y="99337"/>
                  </a:lnTo>
                  <a:lnTo>
                    <a:pt x="1554" y="108151"/>
                  </a:lnTo>
                  <a:lnTo>
                    <a:pt x="841" y="116953"/>
                  </a:lnTo>
                  <a:lnTo>
                    <a:pt x="0" y="125742"/>
                  </a:lnTo>
                  <a:lnTo>
                    <a:pt x="286" y="136200"/>
                  </a:lnTo>
                  <a:lnTo>
                    <a:pt x="31596" y="174934"/>
                  </a:lnTo>
                  <a:lnTo>
                    <a:pt x="50347" y="185833"/>
                  </a:lnTo>
                  <a:lnTo>
                    <a:pt x="56222" y="180174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3427793" y="4058602"/>
              <a:ext cx="20955" cy="18415"/>
            </a:xfrm>
            <a:custGeom>
              <a:avLst/>
              <a:gdLst/>
              <a:ahLst/>
              <a:cxnLst/>
              <a:rect l="l" t="t" r="r" b="b"/>
              <a:pathLst>
                <a:path w="20954" h="18414">
                  <a:moveTo>
                    <a:pt x="0" y="0"/>
                  </a:moveTo>
                  <a:lnTo>
                    <a:pt x="5407" y="4228"/>
                  </a:lnTo>
                  <a:lnTo>
                    <a:pt x="10674" y="8628"/>
                  </a:lnTo>
                  <a:lnTo>
                    <a:pt x="15798" y="13196"/>
                  </a:lnTo>
                  <a:lnTo>
                    <a:pt x="20777" y="17932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3436772" y="3992778"/>
              <a:ext cx="48260" cy="480695"/>
            </a:xfrm>
            <a:custGeom>
              <a:avLst/>
              <a:gdLst/>
              <a:ahLst/>
              <a:cxnLst/>
              <a:rect l="l" t="t" r="r" b="b"/>
              <a:pathLst>
                <a:path w="48260" h="480695">
                  <a:moveTo>
                    <a:pt x="47701" y="480542"/>
                  </a:moveTo>
                  <a:lnTo>
                    <a:pt x="44996" y="354707"/>
                  </a:lnTo>
                  <a:lnTo>
                    <a:pt x="42495" y="280249"/>
                  </a:lnTo>
                  <a:lnTo>
                    <a:pt x="38759" y="227905"/>
                  </a:lnTo>
                  <a:lnTo>
                    <a:pt x="32346" y="168414"/>
                  </a:lnTo>
                  <a:lnTo>
                    <a:pt x="26819" y="125846"/>
                  </a:lnTo>
                  <a:lnTo>
                    <a:pt x="19578" y="83554"/>
                  </a:lnTo>
                  <a:lnTo>
                    <a:pt x="10635" y="41589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3397148" y="3715728"/>
              <a:ext cx="15875" cy="107950"/>
            </a:xfrm>
            <a:custGeom>
              <a:avLst/>
              <a:gdLst/>
              <a:ahLst/>
              <a:cxnLst/>
              <a:rect l="l" t="t" r="r" b="b"/>
              <a:pathLst>
                <a:path w="15875" h="107950">
                  <a:moveTo>
                    <a:pt x="12077" y="107797"/>
                  </a:moveTo>
                  <a:lnTo>
                    <a:pt x="14038" y="64559"/>
                  </a:lnTo>
                  <a:lnTo>
                    <a:pt x="15044" y="40689"/>
                  </a:lnTo>
                  <a:lnTo>
                    <a:pt x="15415" y="27675"/>
                  </a:lnTo>
                  <a:lnTo>
                    <a:pt x="15468" y="17005"/>
                  </a:lnTo>
                  <a:lnTo>
                    <a:pt x="15468" y="558"/>
                  </a:lnTo>
                  <a:lnTo>
                    <a:pt x="5588" y="0"/>
                  </a:lnTo>
                  <a:lnTo>
                    <a:pt x="0" y="97193"/>
                  </a:lnTo>
                </a:path>
              </a:pathLst>
            </a:custGeom>
            <a:ln w="12699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3399866" y="3576421"/>
              <a:ext cx="13335" cy="131445"/>
            </a:xfrm>
            <a:custGeom>
              <a:avLst/>
              <a:gdLst/>
              <a:ahLst/>
              <a:cxnLst/>
              <a:rect l="l" t="t" r="r" b="b"/>
              <a:pathLst>
                <a:path w="13335" h="131445">
                  <a:moveTo>
                    <a:pt x="0" y="92849"/>
                  </a:moveTo>
                  <a:lnTo>
                    <a:pt x="2882" y="123444"/>
                  </a:lnTo>
                  <a:lnTo>
                    <a:pt x="7666" y="129273"/>
                  </a:lnTo>
                  <a:lnTo>
                    <a:pt x="10290" y="130929"/>
                  </a:lnTo>
                  <a:lnTo>
                    <a:pt x="11680" y="128153"/>
                  </a:lnTo>
                  <a:lnTo>
                    <a:pt x="12763" y="120688"/>
                  </a:lnTo>
                  <a:lnTo>
                    <a:pt x="13277" y="96269"/>
                  </a:lnTo>
                  <a:lnTo>
                    <a:pt x="12798" y="55400"/>
                  </a:lnTo>
                  <a:lnTo>
                    <a:pt x="12009" y="17003"/>
                  </a:lnTo>
                  <a:lnTo>
                    <a:pt x="11595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1" name="object 61"/>
          <p:cNvSpPr/>
          <p:nvPr/>
        </p:nvSpPr>
        <p:spPr>
          <a:xfrm>
            <a:off x="1895767" y="4783277"/>
            <a:ext cx="1998345" cy="0"/>
          </a:xfrm>
          <a:custGeom>
            <a:avLst/>
            <a:gdLst/>
            <a:ahLst/>
            <a:cxnLst/>
            <a:rect l="l" t="t" r="r" b="b"/>
            <a:pathLst>
              <a:path w="1998345">
                <a:moveTo>
                  <a:pt x="0" y="0"/>
                </a:moveTo>
                <a:lnTo>
                  <a:pt x="1998332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2" name="Footer Placeholder 61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63" name="Rectangle 62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201396" y="1730768"/>
            <a:ext cx="4860925" cy="6945630"/>
            <a:chOff x="201396" y="1730768"/>
            <a:chExt cx="4860925" cy="6945630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01396" y="1730768"/>
              <a:ext cx="4860630" cy="6945096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039088" y="2655989"/>
              <a:ext cx="2831973" cy="3949992"/>
            </a:xfrm>
            <a:prstGeom prst="rect">
              <a:avLst/>
            </a:prstGeom>
          </p:spPr>
        </p:pic>
      </p:grpSp>
      <p:sp>
        <p:nvSpPr>
          <p:cNvPr id="5" name="object 5"/>
          <p:cNvSpPr txBox="1"/>
          <p:nvPr/>
        </p:nvSpPr>
        <p:spPr>
          <a:xfrm>
            <a:off x="5101323" y="4501896"/>
            <a:ext cx="2047239" cy="3132455"/>
          </a:xfrm>
          <a:prstGeom prst="rect">
            <a:avLst/>
          </a:prstGeom>
        </p:spPr>
        <p:txBody>
          <a:bodyPr vert="horz" wrap="square" lIns="0" tIns="48260" rIns="0" bIns="0" rtlCol="0">
            <a:spAutoFit/>
          </a:bodyPr>
          <a:lstStyle/>
          <a:p>
            <a:pPr marL="12700" marR="69215">
              <a:lnSpc>
                <a:spcPts val="2870"/>
              </a:lnSpc>
              <a:spcBef>
                <a:spcPts val="380"/>
              </a:spcBef>
            </a:pPr>
            <a:r>
              <a:rPr sz="2550" b="1" spc="70" dirty="0">
                <a:solidFill>
                  <a:srgbClr val="FFFFFF"/>
                </a:solidFill>
                <a:latin typeface="Arial"/>
                <a:cs typeface="Arial"/>
              </a:rPr>
              <a:t>Technology </a:t>
            </a:r>
            <a:r>
              <a:rPr sz="2550" b="1" spc="-69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40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2550" b="1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150" dirty="0">
                <a:solidFill>
                  <a:srgbClr val="FFFFFF"/>
                </a:solidFill>
                <a:latin typeface="Arial"/>
                <a:cs typeface="Arial"/>
              </a:rPr>
              <a:t>p</a:t>
            </a:r>
            <a:r>
              <a:rPr sz="2550" b="1" spc="20" dirty="0">
                <a:solidFill>
                  <a:srgbClr val="FFFFFF"/>
                </a:solidFill>
                <a:latin typeface="Arial"/>
                <a:cs typeface="Arial"/>
              </a:rPr>
              <a:t>r</a:t>
            </a:r>
            <a:r>
              <a:rPr sz="2550" b="1" spc="130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2550" b="1" spc="5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2550" b="1" spc="165" dirty="0">
                <a:solidFill>
                  <a:srgbClr val="FFFFFF"/>
                </a:solidFill>
                <a:latin typeface="Arial"/>
                <a:cs typeface="Arial"/>
              </a:rPr>
              <a:t>ec</a:t>
            </a:r>
            <a:r>
              <a:rPr sz="2550" b="1" spc="75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2550" b="1" spc="114" dirty="0">
                <a:solidFill>
                  <a:srgbClr val="FFFFFF"/>
                </a:solidFill>
                <a:latin typeface="Arial"/>
                <a:cs typeface="Arial"/>
              </a:rPr>
              <a:t>ed</a:t>
            </a:r>
            <a:endParaRPr sz="2550">
              <a:latin typeface="Arial"/>
              <a:cs typeface="Arial"/>
            </a:endParaRPr>
          </a:p>
          <a:p>
            <a:pPr marL="12700" marR="61594">
              <a:lnSpc>
                <a:spcPct val="100000"/>
              </a:lnSpc>
              <a:spcBef>
                <a:spcPts val="2670"/>
              </a:spcBef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invention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"Wind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Power </a:t>
            </a:r>
            <a:r>
              <a:rPr sz="1200" spc="-3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 has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patent that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provides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state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protection</a:t>
            </a:r>
            <a:endParaRPr sz="1200">
              <a:latin typeface="Lucida Sans Unicode"/>
              <a:cs typeface="Lucida Sans Unicode"/>
            </a:endParaRPr>
          </a:p>
          <a:p>
            <a:pPr marL="12700" marR="16510">
              <a:lnSpc>
                <a:spcPts val="1430"/>
              </a:lnSpc>
              <a:spcBef>
                <a:spcPts val="30"/>
              </a:spcBef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results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intellectual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activities.</a:t>
            </a:r>
            <a:r>
              <a:rPr sz="1200" spc="29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patent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claim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has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priority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moment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official</a:t>
            </a:r>
            <a:endParaRPr sz="1200">
              <a:latin typeface="Lucida Sans Unicode"/>
              <a:cs typeface="Lucida Sans Unicode"/>
            </a:endParaRPr>
          </a:p>
          <a:p>
            <a:pPr marL="12700" marR="5080">
              <a:lnSpc>
                <a:spcPts val="1430"/>
              </a:lnSpc>
              <a:spcBef>
                <a:spcPts val="15"/>
              </a:spcBef>
            </a:pP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registration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request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12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ospa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canno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be 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duplicated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or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used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other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persons.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6" name="object 6"/>
          <p:cNvSpPr txBox="1"/>
          <p:nvPr/>
        </p:nvSpPr>
        <p:spPr>
          <a:xfrm>
            <a:off x="1672158" y="10335549"/>
            <a:ext cx="60452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-90" dirty="0">
                <a:solidFill>
                  <a:srgbClr val="828997"/>
                </a:solidFill>
                <a:latin typeface="Tahoma"/>
                <a:cs typeface="Tahoma"/>
              </a:rPr>
              <a:t>№</a:t>
            </a:r>
            <a:r>
              <a:rPr sz="900" b="1" spc="-35" dirty="0">
                <a:solidFill>
                  <a:srgbClr val="828997"/>
                </a:solidFill>
                <a:latin typeface="Tahoma"/>
                <a:cs typeface="Tahoma"/>
              </a:rPr>
              <a:t> </a:t>
            </a:r>
            <a:r>
              <a:rPr sz="900" b="1" spc="-90" dirty="0">
                <a:solidFill>
                  <a:srgbClr val="828997"/>
                </a:solidFill>
                <a:latin typeface="Tahoma"/>
                <a:cs typeface="Tahoma"/>
              </a:rPr>
              <a:t>1</a:t>
            </a:r>
            <a:r>
              <a:rPr sz="900" b="1" spc="-95" dirty="0">
                <a:solidFill>
                  <a:srgbClr val="828997"/>
                </a:solidFill>
                <a:latin typeface="Tahoma"/>
                <a:cs typeface="Tahoma"/>
              </a:rPr>
              <a:t>7</a:t>
            </a:r>
            <a:r>
              <a:rPr sz="900" b="1" spc="5" dirty="0">
                <a:solidFill>
                  <a:srgbClr val="828997"/>
                </a:solidFill>
                <a:latin typeface="Tahoma"/>
                <a:cs typeface="Tahoma"/>
              </a:rPr>
              <a:t>9627</a:t>
            </a:r>
            <a:endParaRPr sz="900">
              <a:latin typeface="Tahoma"/>
              <a:cs typeface="Tahoma"/>
            </a:endParaRPr>
          </a:p>
        </p:txBody>
      </p:sp>
      <p:sp>
        <p:nvSpPr>
          <p:cNvPr id="7" name="object 7"/>
          <p:cNvSpPr txBox="1"/>
          <p:nvPr/>
        </p:nvSpPr>
        <p:spPr>
          <a:xfrm>
            <a:off x="3092462" y="10335549"/>
            <a:ext cx="6032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-90" dirty="0">
                <a:solidFill>
                  <a:srgbClr val="828997"/>
                </a:solidFill>
                <a:latin typeface="Tahoma"/>
                <a:cs typeface="Tahoma"/>
              </a:rPr>
              <a:t>№</a:t>
            </a:r>
            <a:r>
              <a:rPr sz="900" b="1" spc="-35" dirty="0">
                <a:solidFill>
                  <a:srgbClr val="828997"/>
                </a:solidFill>
                <a:latin typeface="Tahoma"/>
                <a:cs typeface="Tahoma"/>
              </a:rPr>
              <a:t> </a:t>
            </a:r>
            <a:r>
              <a:rPr sz="900" b="1" spc="-30" dirty="0">
                <a:solidFill>
                  <a:srgbClr val="828997"/>
                </a:solidFill>
                <a:latin typeface="Tahoma"/>
                <a:cs typeface="Tahoma"/>
              </a:rPr>
              <a:t>181069</a:t>
            </a:r>
            <a:endParaRPr sz="900">
              <a:latin typeface="Tahoma"/>
              <a:cs typeface="Tahoma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4499381" y="10335549"/>
            <a:ext cx="6286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-90" dirty="0">
                <a:solidFill>
                  <a:srgbClr val="828997"/>
                </a:solidFill>
                <a:latin typeface="Tahoma"/>
                <a:cs typeface="Tahoma"/>
              </a:rPr>
              <a:t>№</a:t>
            </a:r>
            <a:r>
              <a:rPr sz="900" b="1" spc="-35" dirty="0">
                <a:solidFill>
                  <a:srgbClr val="828997"/>
                </a:solidFill>
                <a:latin typeface="Tahoma"/>
                <a:cs typeface="Tahoma"/>
              </a:rPr>
              <a:t> </a:t>
            </a:r>
            <a:r>
              <a:rPr sz="900" b="1" dirty="0">
                <a:solidFill>
                  <a:srgbClr val="828997"/>
                </a:solidFill>
                <a:latin typeface="Tahoma"/>
                <a:cs typeface="Tahoma"/>
              </a:rPr>
              <a:t>184844</a:t>
            </a:r>
            <a:endParaRPr sz="900">
              <a:latin typeface="Tahoma"/>
              <a:cs typeface="Tahoma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5879338" y="10335549"/>
            <a:ext cx="70866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-90" dirty="0">
                <a:solidFill>
                  <a:srgbClr val="828997"/>
                </a:solidFill>
                <a:latin typeface="Tahoma"/>
                <a:cs typeface="Tahoma"/>
              </a:rPr>
              <a:t>№</a:t>
            </a:r>
            <a:r>
              <a:rPr sz="900" b="1" spc="-35" dirty="0">
                <a:solidFill>
                  <a:srgbClr val="828997"/>
                </a:solidFill>
                <a:latin typeface="Tahoma"/>
                <a:cs typeface="Tahoma"/>
              </a:rPr>
              <a:t> </a:t>
            </a:r>
            <a:r>
              <a:rPr sz="900" b="1" spc="-5" dirty="0">
                <a:solidFill>
                  <a:srgbClr val="828997"/>
                </a:solidFill>
                <a:latin typeface="Tahoma"/>
                <a:cs typeface="Tahoma"/>
              </a:rPr>
              <a:t>26</a:t>
            </a:r>
            <a:r>
              <a:rPr sz="900" b="1" spc="-20" dirty="0">
                <a:solidFill>
                  <a:srgbClr val="828997"/>
                </a:solidFill>
                <a:latin typeface="Tahoma"/>
                <a:cs typeface="Tahoma"/>
              </a:rPr>
              <a:t>7</a:t>
            </a:r>
            <a:r>
              <a:rPr sz="900" b="1" spc="25" dirty="0">
                <a:solidFill>
                  <a:srgbClr val="828997"/>
                </a:solidFill>
                <a:latin typeface="Tahoma"/>
                <a:cs typeface="Tahoma"/>
              </a:rPr>
              <a:t>3280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0" name="object 10"/>
          <p:cNvGrpSpPr/>
          <p:nvPr/>
        </p:nvGrpSpPr>
        <p:grpSpPr>
          <a:xfrm>
            <a:off x="1010899" y="9131300"/>
            <a:ext cx="6049010" cy="1191895"/>
            <a:chOff x="1010899" y="9131300"/>
            <a:chExt cx="6049010" cy="1191895"/>
          </a:xfrm>
        </p:grpSpPr>
        <p:pic>
          <p:nvPicPr>
            <p:cNvPr id="11" name="object 11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1010899" y="9812351"/>
              <a:ext cx="1789526" cy="510473"/>
            </a:xfrm>
            <a:prstGeom prst="rect">
              <a:avLst/>
            </a:prstGeom>
          </p:spPr>
        </p:pic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850398" y="9812351"/>
              <a:ext cx="1789531" cy="510473"/>
            </a:xfrm>
            <a:prstGeom prst="rect">
              <a:avLst/>
            </a:prstGeom>
          </p:spPr>
        </p:pic>
        <p:pic>
          <p:nvPicPr>
            <p:cNvPr id="13" name="object 13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270157" y="9812351"/>
              <a:ext cx="1789531" cy="510473"/>
            </a:xfrm>
            <a:prstGeom prst="rect">
              <a:avLst/>
            </a:prstGeom>
          </p:spPr>
        </p:pic>
        <p:pic>
          <p:nvPicPr>
            <p:cNvPr id="14" name="object 14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430652" y="9812351"/>
              <a:ext cx="1789518" cy="510473"/>
            </a:xfrm>
            <a:prstGeom prst="rect">
              <a:avLst/>
            </a:prstGeom>
          </p:spPr>
        </p:pic>
        <p:pic>
          <p:nvPicPr>
            <p:cNvPr id="15" name="object 15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1406893" y="9132912"/>
              <a:ext cx="1386713" cy="1000587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2830004" y="9131300"/>
              <a:ext cx="4164025" cy="1002200"/>
            </a:xfrm>
            <a:prstGeom prst="rect">
              <a:avLst/>
            </a:prstGeom>
          </p:spPr>
        </p:pic>
      </p:grpSp>
      <p:sp>
        <p:nvSpPr>
          <p:cNvPr id="17" name="object 17"/>
          <p:cNvSpPr txBox="1">
            <a:spLocks noGrp="1"/>
          </p:cNvSpPr>
          <p:nvPr>
            <p:ph type="title"/>
          </p:nvPr>
        </p:nvSpPr>
        <p:spPr>
          <a:xfrm>
            <a:off x="2512415" y="944207"/>
            <a:ext cx="3033395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55" dirty="0">
                <a:solidFill>
                  <a:srgbClr val="FFFFFF"/>
                </a:solidFill>
              </a:rPr>
              <a:t>Opinion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140" dirty="0">
                <a:solidFill>
                  <a:srgbClr val="FFFFFF"/>
                </a:solidFill>
              </a:rPr>
              <a:t>o</a:t>
            </a:r>
            <a:r>
              <a:rPr sz="2550" spc="75" dirty="0">
                <a:solidFill>
                  <a:srgbClr val="FFFFFF"/>
                </a:solidFill>
              </a:rPr>
              <a:t>f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14" dirty="0">
                <a:solidFill>
                  <a:srgbClr val="FFFFFF"/>
                </a:solidFill>
              </a:rPr>
              <a:t>e</a:t>
            </a:r>
            <a:r>
              <a:rPr sz="2550" spc="105" dirty="0">
                <a:solidFill>
                  <a:srgbClr val="FFFFFF"/>
                </a:solidFill>
              </a:rPr>
              <a:t>xpe</a:t>
            </a:r>
            <a:r>
              <a:rPr sz="2550" spc="160" dirty="0">
                <a:solidFill>
                  <a:srgbClr val="FFFFFF"/>
                </a:solidFill>
              </a:rPr>
              <a:t>r</a:t>
            </a:r>
            <a:r>
              <a:rPr sz="2550" spc="150" dirty="0">
                <a:solidFill>
                  <a:srgbClr val="FFFFFF"/>
                </a:solidFill>
              </a:rPr>
              <a:t>t</a:t>
            </a:r>
            <a:r>
              <a:rPr sz="2550" spc="65" dirty="0">
                <a:solidFill>
                  <a:srgbClr val="FFFFFF"/>
                </a:solidFill>
              </a:rPr>
              <a:t>s</a:t>
            </a:r>
            <a:endParaRPr sz="2550"/>
          </a:p>
        </p:txBody>
      </p:sp>
      <p:sp>
        <p:nvSpPr>
          <p:cNvPr id="18" name="object 18"/>
          <p:cNvSpPr txBox="1"/>
          <p:nvPr/>
        </p:nvSpPr>
        <p:spPr>
          <a:xfrm>
            <a:off x="1447581" y="1674363"/>
            <a:ext cx="5145405" cy="681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indent="1270" algn="ctr">
              <a:lnSpc>
                <a:spcPct val="107500"/>
              </a:lnSpc>
              <a:spcBef>
                <a:spcPts val="100"/>
              </a:spcBef>
            </a:pP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Experts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field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mechanics,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aerodynamics,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architecture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have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shown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interest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innovative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with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indicate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presence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criteria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prospects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project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"Wind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Station"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possibility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use.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19" name="object 19"/>
          <p:cNvSpPr txBox="1"/>
          <p:nvPr/>
        </p:nvSpPr>
        <p:spPr>
          <a:xfrm>
            <a:off x="969465" y="6295384"/>
            <a:ext cx="3733800" cy="2635250"/>
          </a:xfrm>
          <a:prstGeom prst="rect">
            <a:avLst/>
          </a:prstGeom>
        </p:spPr>
        <p:txBody>
          <a:bodyPr vert="horz" wrap="square" lIns="0" tIns="368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0"/>
              </a:spcBef>
            </a:pPr>
            <a:r>
              <a:rPr sz="1650" b="1" spc="70" dirty="0">
                <a:solidFill>
                  <a:srgbClr val="FFFFFF"/>
                </a:solidFill>
                <a:latin typeface="Arial"/>
                <a:cs typeface="Arial"/>
              </a:rPr>
              <a:t>Author</a:t>
            </a:r>
            <a:r>
              <a:rPr sz="1650" b="1" spc="-11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70" dirty="0">
                <a:solidFill>
                  <a:srgbClr val="FFFFFF"/>
                </a:solidFill>
                <a:latin typeface="Arial"/>
                <a:cs typeface="Arial"/>
              </a:rPr>
              <a:t>of</a:t>
            </a:r>
            <a:r>
              <a:rPr sz="1650" b="1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8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650" b="1" spc="-11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55" dirty="0">
                <a:solidFill>
                  <a:srgbClr val="FFFFFF"/>
                </a:solidFill>
                <a:latin typeface="Arial"/>
                <a:cs typeface="Arial"/>
              </a:rPr>
              <a:t>technology</a:t>
            </a:r>
            <a:endParaRPr sz="1650">
              <a:latin typeface="Arial"/>
              <a:cs typeface="Arial"/>
            </a:endParaRPr>
          </a:p>
          <a:p>
            <a:pPr marL="48895">
              <a:lnSpc>
                <a:spcPct val="100000"/>
              </a:lnSpc>
              <a:spcBef>
                <a:spcPts val="240"/>
              </a:spcBef>
            </a:pPr>
            <a:r>
              <a:rPr sz="2300" b="1" spc="-45" dirty="0">
                <a:solidFill>
                  <a:srgbClr val="828997"/>
                </a:solidFill>
                <a:latin typeface="Tahoma"/>
                <a:cs typeface="Tahoma"/>
              </a:rPr>
              <a:t>Deni</a:t>
            </a:r>
            <a:r>
              <a:rPr sz="2300" b="1" spc="-35" dirty="0">
                <a:solidFill>
                  <a:srgbClr val="828997"/>
                </a:solidFill>
                <a:latin typeface="Tahoma"/>
                <a:cs typeface="Tahoma"/>
              </a:rPr>
              <a:t>s</a:t>
            </a:r>
            <a:r>
              <a:rPr sz="2300" b="1" spc="-110" dirty="0">
                <a:solidFill>
                  <a:srgbClr val="828997"/>
                </a:solidFill>
                <a:latin typeface="Tahoma"/>
                <a:cs typeface="Tahoma"/>
              </a:rPr>
              <a:t> </a:t>
            </a:r>
            <a:r>
              <a:rPr sz="2300" b="1" spc="-20" dirty="0">
                <a:solidFill>
                  <a:srgbClr val="828997"/>
                </a:solidFill>
                <a:latin typeface="Tahoma"/>
                <a:cs typeface="Tahoma"/>
              </a:rPr>
              <a:t>Ti</a:t>
            </a:r>
            <a:r>
              <a:rPr sz="2300" b="1" spc="-30" dirty="0">
                <a:solidFill>
                  <a:srgbClr val="828997"/>
                </a:solidFill>
                <a:latin typeface="Tahoma"/>
                <a:cs typeface="Tahoma"/>
              </a:rPr>
              <a:t>a</a:t>
            </a:r>
            <a:r>
              <a:rPr sz="2300" b="1" spc="-80" dirty="0">
                <a:solidFill>
                  <a:srgbClr val="828997"/>
                </a:solidFill>
                <a:latin typeface="Tahoma"/>
                <a:cs typeface="Tahoma"/>
              </a:rPr>
              <a:t>glin</a:t>
            </a:r>
            <a:endParaRPr sz="2300">
              <a:latin typeface="Tahoma"/>
              <a:cs typeface="Tahoma"/>
            </a:endParaRPr>
          </a:p>
          <a:p>
            <a:pPr marL="69215" marR="224790">
              <a:lnSpc>
                <a:spcPct val="100000"/>
              </a:lnSpc>
              <a:spcBef>
                <a:spcPts val="1040"/>
              </a:spcBef>
              <a:buChar char="•"/>
              <a:tabLst>
                <a:tab pos="183515" algn="l"/>
              </a:tabLst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initiator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fundamental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arrangement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urban</a:t>
            </a:r>
            <a:endParaRPr sz="1200">
              <a:latin typeface="Lucida Sans Unicode"/>
              <a:cs typeface="Lucida Sans Unicode"/>
            </a:endParaRPr>
          </a:p>
          <a:p>
            <a:pPr marL="69215">
              <a:lnSpc>
                <a:spcPts val="1420"/>
              </a:lnSpc>
            </a:pP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environment.</a:t>
            </a:r>
            <a:endParaRPr sz="1200">
              <a:latin typeface="Lucida Sans Unicode"/>
              <a:cs typeface="Lucida Sans Unicode"/>
            </a:endParaRPr>
          </a:p>
          <a:p>
            <a:pPr marL="182880" indent="-114300">
              <a:lnSpc>
                <a:spcPts val="1435"/>
              </a:lnSpc>
              <a:buChar char="•"/>
              <a:tabLst>
                <a:tab pos="183515" algn="l"/>
              </a:tabLst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Holder</a:t>
            </a:r>
            <a:r>
              <a:rPr sz="12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6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patents</a:t>
            </a:r>
            <a:endParaRPr sz="1200">
              <a:latin typeface="Lucida Sans Unicode"/>
              <a:cs typeface="Lucida Sans Unicode"/>
            </a:endParaRPr>
          </a:p>
          <a:p>
            <a:pPr marL="69215" marR="5080">
              <a:lnSpc>
                <a:spcPts val="1430"/>
              </a:lnSpc>
              <a:spcBef>
                <a:spcPts val="50"/>
              </a:spcBef>
              <a:buChar char="•"/>
              <a:tabLst>
                <a:tab pos="183515" algn="l"/>
              </a:tabLst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holder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patent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invention,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which </a:t>
            </a:r>
            <a:r>
              <a:rPr sz="1200" spc="-3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65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included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12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lis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75" dirty="0">
                <a:solidFill>
                  <a:srgbClr val="FFFFFF"/>
                </a:solidFill>
                <a:latin typeface="Lucida Sans Unicode"/>
                <a:cs typeface="Lucida Sans Unicode"/>
              </a:rPr>
              <a:t>100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best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1200" spc="-90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v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ention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f 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Russia</a:t>
            </a:r>
            <a:endParaRPr sz="1200">
              <a:latin typeface="Lucida Sans Unicode"/>
              <a:cs typeface="Lucida Sans Unicode"/>
            </a:endParaRPr>
          </a:p>
          <a:p>
            <a:pPr marL="69215" marR="80645">
              <a:lnSpc>
                <a:spcPts val="1430"/>
              </a:lnSpc>
              <a:spcBef>
                <a:spcPts val="10"/>
              </a:spcBef>
              <a:buChar char="•"/>
              <a:tabLst>
                <a:tab pos="183515" algn="l"/>
              </a:tabLst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invention </a:t>
            </a:r>
            <a:r>
              <a:rPr sz="120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was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included 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album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innovative proposals of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Russian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Academy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Architecture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Sciences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(RAACS)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20" name="Footer Placeholder 19"/>
          <p:cNvSpPr>
            <a:spLocks noGrp="1"/>
          </p:cNvSpPr>
          <p:nvPr>
            <p:ph type="ftr" sz="quarter" idx="5"/>
          </p:nvPr>
        </p:nvSpPr>
        <p:spPr>
          <a:xfrm>
            <a:off x="2694432" y="346075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0" y="10686018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300897" y="818169"/>
            <a:ext cx="3133090" cy="409086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85" dirty="0">
                <a:solidFill>
                  <a:srgbClr val="FFFFFF"/>
                </a:solidFill>
              </a:rPr>
              <a:t>Compa</a:t>
            </a:r>
            <a:r>
              <a:rPr sz="2550" spc="25" dirty="0">
                <a:solidFill>
                  <a:srgbClr val="FFFFFF"/>
                </a:solidFill>
              </a:rPr>
              <a:t>n</a:t>
            </a:r>
            <a:r>
              <a:rPr sz="2550" spc="110" dirty="0">
                <a:solidFill>
                  <a:srgbClr val="FFFFFF"/>
                </a:solidFill>
              </a:rPr>
              <a:t>y</a:t>
            </a:r>
            <a:r>
              <a:rPr sz="2550" spc="-10" dirty="0">
                <a:solidFill>
                  <a:srgbClr val="FFFFFF"/>
                </a:solidFill>
              </a:rPr>
              <a:t>'s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100" dirty="0">
                <a:solidFill>
                  <a:srgbClr val="FFFFFF"/>
                </a:solidFill>
              </a:rPr>
              <a:t>acti</a:t>
            </a:r>
            <a:r>
              <a:rPr sz="2550" spc="150" dirty="0">
                <a:solidFill>
                  <a:srgbClr val="FFFFFF"/>
                </a:solidFill>
              </a:rPr>
              <a:t>v</a:t>
            </a:r>
            <a:r>
              <a:rPr sz="2550" spc="105" dirty="0">
                <a:solidFill>
                  <a:srgbClr val="FFFFFF"/>
                </a:solidFill>
              </a:rPr>
              <a:t>ity</a:t>
            </a:r>
            <a:endParaRPr sz="2550"/>
          </a:p>
        </p:txBody>
      </p:sp>
      <p:sp>
        <p:nvSpPr>
          <p:cNvPr id="4" name="object 4"/>
          <p:cNvSpPr txBox="1"/>
          <p:nvPr/>
        </p:nvSpPr>
        <p:spPr>
          <a:xfrm>
            <a:off x="971276" y="4185239"/>
            <a:ext cx="5721350" cy="134747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5"/>
              </a:spcBef>
            </a:pPr>
            <a:r>
              <a:rPr sz="1650" b="1" spc="7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650" b="1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35" dirty="0">
                <a:solidFill>
                  <a:srgbClr val="FFFFFF"/>
                </a:solidFill>
                <a:latin typeface="Arial"/>
                <a:cs typeface="Arial"/>
              </a:rPr>
              <a:t>aim</a:t>
            </a:r>
            <a:r>
              <a:rPr sz="1650" b="1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75" dirty="0">
                <a:solidFill>
                  <a:srgbClr val="FFFFFF"/>
                </a:solidFill>
                <a:latin typeface="Arial"/>
                <a:cs typeface="Arial"/>
              </a:rPr>
              <a:t>o</a:t>
            </a:r>
            <a:r>
              <a:rPr sz="1650" b="1" spc="40" dirty="0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sz="1650" b="1" spc="-11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114" dirty="0">
                <a:solidFill>
                  <a:srgbClr val="FFFFFF"/>
                </a:solidFill>
                <a:latin typeface="Arial"/>
                <a:cs typeface="Arial"/>
              </a:rPr>
              <a:t>t</a:t>
            </a:r>
            <a:r>
              <a:rPr sz="1650" b="1" spc="55" dirty="0">
                <a:solidFill>
                  <a:srgbClr val="FFFFFF"/>
                </a:solidFill>
                <a:latin typeface="Arial"/>
                <a:cs typeface="Arial"/>
              </a:rPr>
              <a:t>he</a:t>
            </a:r>
            <a:r>
              <a:rPr sz="1650" b="1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45" dirty="0">
                <a:solidFill>
                  <a:srgbClr val="FFFFFF"/>
                </a:solidFill>
                <a:latin typeface="Arial"/>
                <a:cs typeface="Arial"/>
              </a:rPr>
              <a:t>compa</a:t>
            </a:r>
            <a:r>
              <a:rPr sz="1650" b="1" spc="5" dirty="0">
                <a:solidFill>
                  <a:srgbClr val="FFFFFF"/>
                </a:solidFill>
                <a:latin typeface="Arial"/>
                <a:cs typeface="Arial"/>
              </a:rPr>
              <a:t>n</a:t>
            </a:r>
            <a:r>
              <a:rPr sz="1650" b="1" spc="60" dirty="0">
                <a:solidFill>
                  <a:srgbClr val="FFFFFF"/>
                </a:solidFill>
                <a:latin typeface="Arial"/>
                <a:cs typeface="Arial"/>
              </a:rPr>
              <a:t>y</a:t>
            </a:r>
            <a:endParaRPr sz="165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780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Convince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developers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world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need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build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not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just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buildings,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but</a:t>
            </a:r>
            <a:endParaRPr sz="1000">
              <a:latin typeface="Lucida Sans Unicode"/>
              <a:cs typeface="Lucida Sans Unicode"/>
            </a:endParaRPr>
          </a:p>
          <a:p>
            <a:pPr marL="12700" marR="35560">
              <a:lnSpc>
                <a:spcPct val="107500"/>
              </a:lnSpc>
            </a:pP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energy-efficient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buildings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by the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2022-2023.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Conducting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research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 of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technical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using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further</a:t>
            </a:r>
            <a:endParaRPr sz="1000">
              <a:latin typeface="Lucida Sans Unicode"/>
              <a:cs typeface="Lucida Sans Unicode"/>
            </a:endParaRPr>
          </a:p>
          <a:p>
            <a:pPr marL="12700" marR="5080">
              <a:lnSpc>
                <a:spcPct val="107500"/>
              </a:lnSpc>
            </a:pP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plants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Industry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Energy.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Ensuring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implementation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developed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stations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wide use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create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conditions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effective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commercial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positioning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company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market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high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capitalization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assets.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971276" y="6223919"/>
            <a:ext cx="6005830" cy="135636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7145">
              <a:lnSpc>
                <a:spcPct val="100000"/>
              </a:lnSpc>
              <a:spcBef>
                <a:spcPts val="95"/>
              </a:spcBef>
            </a:pPr>
            <a:r>
              <a:rPr sz="1650" b="1" spc="7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45" dirty="0">
                <a:solidFill>
                  <a:srgbClr val="FFFFFF"/>
                </a:solidFill>
                <a:latin typeface="Arial"/>
                <a:cs typeface="Arial"/>
              </a:rPr>
              <a:t>increase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20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75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25" dirty="0">
                <a:solidFill>
                  <a:srgbClr val="FFFFFF"/>
                </a:solidFill>
                <a:latin typeface="Arial"/>
                <a:cs typeface="Arial"/>
              </a:rPr>
              <a:t>company's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45" dirty="0">
                <a:solidFill>
                  <a:srgbClr val="FFFFFF"/>
                </a:solidFill>
                <a:latin typeface="Arial"/>
                <a:cs typeface="Arial"/>
              </a:rPr>
              <a:t>assets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15" dirty="0">
                <a:solidFill>
                  <a:srgbClr val="FFFFFF"/>
                </a:solidFill>
                <a:latin typeface="Arial"/>
                <a:cs typeface="Arial"/>
              </a:rPr>
              <a:t>is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40" dirty="0">
                <a:solidFill>
                  <a:srgbClr val="FFFFFF"/>
                </a:solidFill>
                <a:latin typeface="Arial"/>
                <a:cs typeface="Arial"/>
              </a:rPr>
              <a:t>planned</a:t>
            </a:r>
            <a:r>
              <a:rPr sz="1650" b="1" spc="-10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45" dirty="0">
                <a:solidFill>
                  <a:srgbClr val="FFFFFF"/>
                </a:solidFill>
                <a:latin typeface="Arial"/>
                <a:cs typeface="Arial"/>
              </a:rPr>
              <a:t>through</a:t>
            </a:r>
            <a:r>
              <a:rPr sz="1650" b="1" spc="-10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650" b="1" spc="-50" dirty="0">
                <a:solidFill>
                  <a:srgbClr val="FFFFFF"/>
                </a:solidFill>
                <a:latin typeface="Arial"/>
                <a:cs typeface="Arial"/>
              </a:rPr>
              <a:t>:</a:t>
            </a:r>
            <a:endParaRPr sz="1650">
              <a:latin typeface="Arial"/>
              <a:cs typeface="Arial"/>
            </a:endParaRPr>
          </a:p>
          <a:p>
            <a:pPr marL="12700" marR="506095">
              <a:lnSpc>
                <a:spcPct val="107500"/>
              </a:lnSpc>
              <a:spcBef>
                <a:spcPts val="760"/>
              </a:spcBef>
              <a:buChar char="•"/>
              <a:tabLst>
                <a:tab pos="106680" algn="l"/>
              </a:tabLst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popularization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plant,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ensuring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attraction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investments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formation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partnerships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persons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interested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endParaRPr sz="10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10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plants;</a:t>
            </a:r>
            <a:endParaRPr sz="1000">
              <a:latin typeface="Lucida Sans Unicode"/>
              <a:cs typeface="Lucida Sans Unicode"/>
            </a:endParaRPr>
          </a:p>
          <a:p>
            <a:pPr marL="106045" indent="-93980">
              <a:lnSpc>
                <a:spcPct val="100000"/>
              </a:lnSpc>
              <a:spcBef>
                <a:spcPts val="90"/>
              </a:spcBef>
              <a:buChar char="•"/>
              <a:tabLst>
                <a:tab pos="106680" algn="l"/>
              </a:tabLst>
            </a:pP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profit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such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technological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structures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on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instructions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customers;</a:t>
            </a:r>
            <a:endParaRPr sz="1000">
              <a:latin typeface="Lucida Sans Unicode"/>
              <a:cs typeface="Lucida Sans Unicode"/>
            </a:endParaRPr>
          </a:p>
          <a:p>
            <a:pPr marL="12700" marR="932180">
              <a:lnSpc>
                <a:spcPct val="107500"/>
              </a:lnSpc>
              <a:buChar char="•"/>
              <a:tabLst>
                <a:tab pos="106680" algn="l"/>
              </a:tabLst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mutual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transfer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rights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–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plant</a:t>
            </a:r>
            <a:endParaRPr sz="1000">
              <a:latin typeface="Lucida Sans Unicode"/>
              <a:cs typeface="Lucida Sans Unicode"/>
            </a:endParaRPr>
          </a:p>
        </p:txBody>
      </p:sp>
      <p:pic>
        <p:nvPicPr>
          <p:cNvPr id="6" name="object 6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970869" y="2587196"/>
            <a:ext cx="426854" cy="438527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958155" y="3140460"/>
            <a:ext cx="5643245" cy="681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7500"/>
              </a:lnSpc>
              <a:spcBef>
                <a:spcPts val="100"/>
              </a:spcBef>
            </a:pP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conduct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research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field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natural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technical </a:t>
            </a:r>
            <a:r>
              <a:rPr sz="10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Sciences, </a:t>
            </a:r>
            <a:r>
              <a:rPr sz="1000" spc="120" dirty="0">
                <a:solidFill>
                  <a:srgbClr val="FFFFFF"/>
                </a:solidFill>
                <a:latin typeface="Lucida Sans Unicode"/>
                <a:cs typeface="Lucida Sans Unicode"/>
              </a:rPr>
              <a:t>JSC </a:t>
            </a:r>
            <a:r>
              <a:rPr sz="1000" spc="1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"WETER"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was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created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authorized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capital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31,400,000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rubles,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has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right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technical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derived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renewable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endParaRPr sz="10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sources,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including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8" name="object 8"/>
          <p:cNvSpPr txBox="1"/>
          <p:nvPr/>
        </p:nvSpPr>
        <p:spPr>
          <a:xfrm>
            <a:off x="1460055" y="2561739"/>
            <a:ext cx="768985" cy="25527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500" b="1" spc="85" dirty="0">
                <a:solidFill>
                  <a:srgbClr val="3570B7"/>
                </a:solidFill>
                <a:latin typeface="Arial"/>
                <a:cs typeface="Arial"/>
              </a:rPr>
              <a:t>WETER</a:t>
            </a:r>
            <a:endParaRPr sz="1500">
              <a:latin typeface="Arial"/>
              <a:cs typeface="Arial"/>
            </a:endParaRPr>
          </a:p>
        </p:txBody>
      </p:sp>
      <p:sp>
        <p:nvSpPr>
          <p:cNvPr id="9" name="Footer Placeholder 8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0" name="Rectangle 9"/>
          <p:cNvSpPr/>
          <p:nvPr/>
        </p:nvSpPr>
        <p:spPr>
          <a:xfrm>
            <a:off x="0" y="10686018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1" name="TextBox 10"/>
          <p:cNvSpPr txBox="1"/>
          <p:nvPr/>
        </p:nvSpPr>
        <p:spPr>
          <a:xfrm>
            <a:off x="1371600" y="1260475"/>
            <a:ext cx="6217363" cy="584775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200" b="1" dirty="0" smtClean="0">
                <a:solidFill>
                  <a:schemeClr val="bg1"/>
                </a:solidFill>
              </a:rPr>
              <a:t>Prospects &amp; it’s Development</a:t>
            </a:r>
            <a:endParaRPr lang="en-US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9" y="0"/>
            <a:ext cx="7919720" cy="11052175"/>
          </a:xfrm>
          <a:custGeom>
            <a:avLst/>
            <a:gdLst/>
            <a:ahLst/>
            <a:cxnLst/>
            <a:rect l="l" t="t" r="r" b="b"/>
            <a:pathLst>
              <a:path w="7919720" h="11052175">
                <a:moveTo>
                  <a:pt x="7919720" y="0"/>
                </a:moveTo>
                <a:lnTo>
                  <a:pt x="0" y="0"/>
                </a:lnTo>
                <a:lnTo>
                  <a:pt x="0" y="11051997"/>
                </a:lnTo>
                <a:lnTo>
                  <a:pt x="7919720" y="11051997"/>
                </a:lnTo>
                <a:lnTo>
                  <a:pt x="7919720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947735" y="948358"/>
            <a:ext cx="4157979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80" dirty="0">
                <a:solidFill>
                  <a:srgbClr val="FFFFFF"/>
                </a:solidFill>
              </a:rPr>
              <a:t>Elect</a:t>
            </a:r>
            <a:r>
              <a:rPr sz="2550" spc="-5" dirty="0">
                <a:solidFill>
                  <a:srgbClr val="FFFFFF"/>
                </a:solidFill>
              </a:rPr>
              <a:t>r</a:t>
            </a:r>
            <a:r>
              <a:rPr sz="2550" spc="55" dirty="0">
                <a:solidFill>
                  <a:srgbClr val="FFFFFF"/>
                </a:solidFill>
              </a:rPr>
              <a:t>oni</a:t>
            </a:r>
            <a:r>
              <a:rPr sz="2550" spc="70" dirty="0">
                <a:solidFill>
                  <a:srgbClr val="FFFFFF"/>
                </a:solidFill>
              </a:rPr>
              <a:t>c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75" dirty="0">
                <a:solidFill>
                  <a:srgbClr val="FFFFFF"/>
                </a:solidFill>
              </a:rPr>
              <a:t>digital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50" dirty="0">
                <a:solidFill>
                  <a:srgbClr val="FFFFFF"/>
                </a:solidFill>
              </a:rPr>
              <a:t>k</a:t>
            </a:r>
            <a:r>
              <a:rPr sz="2550" spc="105" dirty="0">
                <a:solidFill>
                  <a:srgbClr val="FFFFFF"/>
                </a:solidFill>
              </a:rPr>
              <a:t>e</a:t>
            </a:r>
            <a:r>
              <a:rPr sz="2550" spc="114" dirty="0">
                <a:solidFill>
                  <a:srgbClr val="FFFFFF"/>
                </a:solidFill>
              </a:rPr>
              <a:t>y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-40" dirty="0">
                <a:solidFill>
                  <a:srgbClr val="FFFFFF"/>
                </a:solidFill>
              </a:rPr>
              <a:t>EDK</a:t>
            </a:r>
            <a:endParaRPr sz="2550"/>
          </a:p>
        </p:txBody>
      </p:sp>
      <p:sp>
        <p:nvSpPr>
          <p:cNvPr id="4" name="object 4"/>
          <p:cNvSpPr/>
          <p:nvPr/>
        </p:nvSpPr>
        <p:spPr>
          <a:xfrm>
            <a:off x="1751482" y="6395225"/>
            <a:ext cx="2263775" cy="327660"/>
          </a:xfrm>
          <a:custGeom>
            <a:avLst/>
            <a:gdLst/>
            <a:ahLst/>
            <a:cxnLst/>
            <a:rect l="l" t="t" r="r" b="b"/>
            <a:pathLst>
              <a:path w="2263775" h="327659">
                <a:moveTo>
                  <a:pt x="2256218" y="0"/>
                </a:moveTo>
                <a:lnTo>
                  <a:pt x="7404" y="0"/>
                </a:lnTo>
                <a:lnTo>
                  <a:pt x="0" y="7404"/>
                </a:lnTo>
                <a:lnTo>
                  <a:pt x="0" y="315125"/>
                </a:lnTo>
                <a:lnTo>
                  <a:pt x="1752" y="319354"/>
                </a:lnTo>
                <a:lnTo>
                  <a:pt x="7950" y="325551"/>
                </a:lnTo>
                <a:lnTo>
                  <a:pt x="12153" y="327291"/>
                </a:lnTo>
                <a:lnTo>
                  <a:pt x="2247074" y="327279"/>
                </a:lnTo>
                <a:lnTo>
                  <a:pt x="2251468" y="327279"/>
                </a:lnTo>
                <a:lnTo>
                  <a:pt x="2255672" y="325539"/>
                </a:lnTo>
                <a:lnTo>
                  <a:pt x="2261870" y="319341"/>
                </a:lnTo>
                <a:lnTo>
                  <a:pt x="2263622" y="315125"/>
                </a:lnTo>
                <a:lnTo>
                  <a:pt x="2263622" y="7404"/>
                </a:lnTo>
                <a:lnTo>
                  <a:pt x="2256218" y="0"/>
                </a:lnTo>
                <a:close/>
              </a:path>
            </a:pathLst>
          </a:custGeom>
          <a:solidFill>
            <a:srgbClr val="FFFFFF"/>
          </a:solidFill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561553" y="4323600"/>
            <a:ext cx="4986020" cy="6314440"/>
            <a:chOff x="1561553" y="4323600"/>
            <a:chExt cx="4986020" cy="6314440"/>
          </a:xfrm>
        </p:grpSpPr>
        <p:sp>
          <p:nvSpPr>
            <p:cNvPr id="6" name="object 6"/>
            <p:cNvSpPr/>
            <p:nvPr/>
          </p:nvSpPr>
          <p:spPr>
            <a:xfrm>
              <a:off x="1561553" y="9887267"/>
              <a:ext cx="4985385" cy="750570"/>
            </a:xfrm>
            <a:custGeom>
              <a:avLst/>
              <a:gdLst/>
              <a:ahLst/>
              <a:cxnLst/>
              <a:rect l="l" t="t" r="r" b="b"/>
              <a:pathLst>
                <a:path w="4985385" h="750570">
                  <a:moveTo>
                    <a:pt x="4984788" y="0"/>
                  </a:moveTo>
                  <a:lnTo>
                    <a:pt x="0" y="0"/>
                  </a:lnTo>
                  <a:lnTo>
                    <a:pt x="0" y="750379"/>
                  </a:lnTo>
                  <a:lnTo>
                    <a:pt x="4984788" y="750379"/>
                  </a:lnTo>
                  <a:lnTo>
                    <a:pt x="49847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561553" y="5027841"/>
              <a:ext cx="4986020" cy="3833495"/>
            </a:xfrm>
            <a:custGeom>
              <a:avLst/>
              <a:gdLst/>
              <a:ahLst/>
              <a:cxnLst/>
              <a:rect l="l" t="t" r="r" b="b"/>
              <a:pathLst>
                <a:path w="4986020" h="3833495">
                  <a:moveTo>
                    <a:pt x="0" y="3833088"/>
                  </a:moveTo>
                  <a:lnTo>
                    <a:pt x="4985689" y="3833088"/>
                  </a:lnTo>
                  <a:lnTo>
                    <a:pt x="4985689" y="0"/>
                  </a:lnTo>
                  <a:lnTo>
                    <a:pt x="0" y="0"/>
                  </a:lnTo>
                  <a:lnTo>
                    <a:pt x="0" y="3833088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4473409" y="5027841"/>
              <a:ext cx="2073910" cy="3833495"/>
            </a:xfrm>
            <a:custGeom>
              <a:avLst/>
              <a:gdLst/>
              <a:ahLst/>
              <a:cxnLst/>
              <a:rect l="l" t="t" r="r" b="b"/>
              <a:pathLst>
                <a:path w="2073909" h="3833495">
                  <a:moveTo>
                    <a:pt x="0" y="3833088"/>
                  </a:moveTo>
                  <a:lnTo>
                    <a:pt x="2073821" y="3833088"/>
                  </a:lnTo>
                  <a:lnTo>
                    <a:pt x="2073821" y="0"/>
                  </a:lnTo>
                  <a:lnTo>
                    <a:pt x="0" y="0"/>
                  </a:lnTo>
                  <a:lnTo>
                    <a:pt x="0" y="3833088"/>
                  </a:lnTo>
                  <a:close/>
                </a:path>
              </a:pathLst>
            </a:custGeom>
            <a:solidFill>
              <a:srgbClr val="ECECE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561553" y="4323600"/>
              <a:ext cx="4986020" cy="704850"/>
            </a:xfrm>
            <a:custGeom>
              <a:avLst/>
              <a:gdLst/>
              <a:ahLst/>
              <a:cxnLst/>
              <a:rect l="l" t="t" r="r" b="b"/>
              <a:pathLst>
                <a:path w="4986020" h="704850">
                  <a:moveTo>
                    <a:pt x="4985689" y="0"/>
                  </a:moveTo>
                  <a:lnTo>
                    <a:pt x="0" y="0"/>
                  </a:lnTo>
                  <a:lnTo>
                    <a:pt x="0" y="704240"/>
                  </a:lnTo>
                  <a:lnTo>
                    <a:pt x="4985689" y="704240"/>
                  </a:lnTo>
                  <a:lnTo>
                    <a:pt x="4985689" y="0"/>
                  </a:lnTo>
                  <a:close/>
                </a:path>
              </a:pathLst>
            </a:custGeom>
            <a:solidFill>
              <a:srgbClr val="3E71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561553" y="7251433"/>
              <a:ext cx="4986020" cy="2639060"/>
            </a:xfrm>
            <a:custGeom>
              <a:avLst/>
              <a:gdLst/>
              <a:ahLst/>
              <a:cxnLst/>
              <a:rect l="l" t="t" r="r" b="b"/>
              <a:pathLst>
                <a:path w="4986020" h="2639059">
                  <a:moveTo>
                    <a:pt x="2453525" y="6794"/>
                  </a:moveTo>
                  <a:lnTo>
                    <a:pt x="2446731" y="0"/>
                  </a:lnTo>
                  <a:lnTo>
                    <a:pt x="196748" y="0"/>
                  </a:lnTo>
                  <a:lnTo>
                    <a:pt x="189941" y="6794"/>
                  </a:lnTo>
                  <a:lnTo>
                    <a:pt x="189941" y="694829"/>
                  </a:lnTo>
                  <a:lnTo>
                    <a:pt x="191541" y="698690"/>
                  </a:lnTo>
                  <a:lnTo>
                    <a:pt x="197243" y="704392"/>
                  </a:lnTo>
                  <a:lnTo>
                    <a:pt x="201104" y="705993"/>
                  </a:lnTo>
                  <a:lnTo>
                    <a:pt x="2438336" y="705993"/>
                  </a:lnTo>
                  <a:lnTo>
                    <a:pt x="2442362" y="705993"/>
                  </a:lnTo>
                  <a:lnTo>
                    <a:pt x="2446223" y="704380"/>
                  </a:lnTo>
                  <a:lnTo>
                    <a:pt x="2451925" y="698690"/>
                  </a:lnTo>
                  <a:lnTo>
                    <a:pt x="2453525" y="694829"/>
                  </a:lnTo>
                  <a:lnTo>
                    <a:pt x="2453525" y="6794"/>
                  </a:lnTo>
                  <a:close/>
                </a:path>
                <a:path w="4986020" h="2639059">
                  <a:moveTo>
                    <a:pt x="4985677" y="1609496"/>
                  </a:moveTo>
                  <a:lnTo>
                    <a:pt x="0" y="1609496"/>
                  </a:lnTo>
                  <a:lnTo>
                    <a:pt x="0" y="2638895"/>
                  </a:lnTo>
                  <a:lnTo>
                    <a:pt x="4985677" y="2638895"/>
                  </a:lnTo>
                  <a:lnTo>
                    <a:pt x="4985677" y="160949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846313" y="8084172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50253"/>
                  </a:moveTo>
                  <a:lnTo>
                    <a:pt x="0" y="50253"/>
                  </a:lnTo>
                  <a:lnTo>
                    <a:pt x="0" y="67005"/>
                  </a:lnTo>
                  <a:lnTo>
                    <a:pt x="16738" y="67005"/>
                  </a:lnTo>
                  <a:lnTo>
                    <a:pt x="16738" y="50253"/>
                  </a:lnTo>
                  <a:close/>
                </a:path>
                <a:path w="620394" h="67309">
                  <a:moveTo>
                    <a:pt x="16738" y="0"/>
                  </a:moveTo>
                  <a:lnTo>
                    <a:pt x="0" y="0"/>
                  </a:lnTo>
                  <a:lnTo>
                    <a:pt x="0" y="16751"/>
                  </a:lnTo>
                  <a:lnTo>
                    <a:pt x="0" y="33489"/>
                  </a:lnTo>
                  <a:lnTo>
                    <a:pt x="0" y="50241"/>
                  </a:lnTo>
                  <a:lnTo>
                    <a:pt x="16738" y="50241"/>
                  </a:lnTo>
                  <a:lnTo>
                    <a:pt x="16738" y="33502"/>
                  </a:lnTo>
                  <a:lnTo>
                    <a:pt x="16738" y="16751"/>
                  </a:lnTo>
                  <a:lnTo>
                    <a:pt x="16738" y="0"/>
                  </a:lnTo>
                  <a:close/>
                </a:path>
                <a:path w="620394" h="67309">
                  <a:moveTo>
                    <a:pt x="33502" y="0"/>
                  </a:moveTo>
                  <a:lnTo>
                    <a:pt x="16751" y="0"/>
                  </a:lnTo>
                  <a:lnTo>
                    <a:pt x="16751" y="16751"/>
                  </a:lnTo>
                  <a:lnTo>
                    <a:pt x="33502" y="16751"/>
                  </a:lnTo>
                  <a:lnTo>
                    <a:pt x="33502" y="0"/>
                  </a:lnTo>
                  <a:close/>
                </a:path>
                <a:path w="620394" h="67309">
                  <a:moveTo>
                    <a:pt x="83743" y="50253"/>
                  </a:moveTo>
                  <a:lnTo>
                    <a:pt x="67005" y="50253"/>
                  </a:lnTo>
                  <a:lnTo>
                    <a:pt x="50253" y="50253"/>
                  </a:lnTo>
                  <a:lnTo>
                    <a:pt x="33515" y="50253"/>
                  </a:lnTo>
                  <a:lnTo>
                    <a:pt x="33515" y="67005"/>
                  </a:lnTo>
                  <a:lnTo>
                    <a:pt x="50253" y="67005"/>
                  </a:lnTo>
                  <a:lnTo>
                    <a:pt x="67005" y="67005"/>
                  </a:lnTo>
                  <a:lnTo>
                    <a:pt x="83743" y="67005"/>
                  </a:lnTo>
                  <a:lnTo>
                    <a:pt x="83743" y="50253"/>
                  </a:lnTo>
                  <a:close/>
                </a:path>
                <a:path w="620394" h="67309">
                  <a:moveTo>
                    <a:pt x="83743" y="33489"/>
                  </a:moveTo>
                  <a:lnTo>
                    <a:pt x="67005" y="33489"/>
                  </a:lnTo>
                  <a:lnTo>
                    <a:pt x="50253" y="33489"/>
                  </a:lnTo>
                  <a:lnTo>
                    <a:pt x="33515" y="33489"/>
                  </a:lnTo>
                  <a:lnTo>
                    <a:pt x="33515" y="50241"/>
                  </a:lnTo>
                  <a:lnTo>
                    <a:pt x="50253" y="50241"/>
                  </a:lnTo>
                  <a:lnTo>
                    <a:pt x="67005" y="50241"/>
                  </a:lnTo>
                  <a:lnTo>
                    <a:pt x="83743" y="50241"/>
                  </a:lnTo>
                  <a:lnTo>
                    <a:pt x="83743" y="33489"/>
                  </a:lnTo>
                  <a:close/>
                </a:path>
                <a:path w="620394" h="67309">
                  <a:moveTo>
                    <a:pt x="83743" y="0"/>
                  </a:moveTo>
                  <a:lnTo>
                    <a:pt x="67005" y="0"/>
                  </a:lnTo>
                  <a:lnTo>
                    <a:pt x="50253" y="0"/>
                  </a:lnTo>
                  <a:lnTo>
                    <a:pt x="33515" y="0"/>
                  </a:lnTo>
                  <a:lnTo>
                    <a:pt x="33515" y="16751"/>
                  </a:lnTo>
                  <a:lnTo>
                    <a:pt x="50253" y="16751"/>
                  </a:lnTo>
                  <a:lnTo>
                    <a:pt x="67005" y="16751"/>
                  </a:lnTo>
                  <a:lnTo>
                    <a:pt x="83743" y="16751"/>
                  </a:lnTo>
                  <a:lnTo>
                    <a:pt x="83743" y="0"/>
                  </a:lnTo>
                  <a:close/>
                </a:path>
                <a:path w="620394" h="67309">
                  <a:moveTo>
                    <a:pt x="100495" y="0"/>
                  </a:moveTo>
                  <a:lnTo>
                    <a:pt x="83756" y="0"/>
                  </a:lnTo>
                  <a:lnTo>
                    <a:pt x="83756" y="16751"/>
                  </a:lnTo>
                  <a:lnTo>
                    <a:pt x="100495" y="16751"/>
                  </a:lnTo>
                  <a:lnTo>
                    <a:pt x="100495" y="0"/>
                  </a:lnTo>
                  <a:close/>
                </a:path>
                <a:path w="620394" h="67309">
                  <a:moveTo>
                    <a:pt x="117259" y="50253"/>
                  </a:move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close/>
                </a:path>
                <a:path w="620394" h="67309">
                  <a:moveTo>
                    <a:pt x="117259" y="0"/>
                  </a:moveTo>
                  <a:lnTo>
                    <a:pt x="100507" y="0"/>
                  </a:lnTo>
                  <a:lnTo>
                    <a:pt x="100507" y="16751"/>
                  </a:lnTo>
                  <a:lnTo>
                    <a:pt x="100507" y="33489"/>
                  </a:lnTo>
                  <a:lnTo>
                    <a:pt x="100507" y="50241"/>
                  </a:lnTo>
                  <a:lnTo>
                    <a:pt x="117259" y="50241"/>
                  </a:lnTo>
                  <a:lnTo>
                    <a:pt x="117259" y="33502"/>
                  </a:lnTo>
                  <a:lnTo>
                    <a:pt x="117259" y="16751"/>
                  </a:lnTo>
                  <a:lnTo>
                    <a:pt x="117259" y="0"/>
                  </a:lnTo>
                  <a:close/>
                </a:path>
                <a:path w="620394" h="67309">
                  <a:moveTo>
                    <a:pt x="150761" y="50253"/>
                  </a:moveTo>
                  <a:lnTo>
                    <a:pt x="134010" y="50253"/>
                  </a:lnTo>
                  <a:lnTo>
                    <a:pt x="134010" y="67005"/>
                  </a:lnTo>
                  <a:lnTo>
                    <a:pt x="150761" y="67005"/>
                  </a:lnTo>
                  <a:lnTo>
                    <a:pt x="150761" y="50253"/>
                  </a:lnTo>
                  <a:close/>
                </a:path>
                <a:path w="620394" h="67309">
                  <a:moveTo>
                    <a:pt x="167513" y="0"/>
                  </a:moveTo>
                  <a:lnTo>
                    <a:pt x="150761" y="0"/>
                  </a:lnTo>
                  <a:lnTo>
                    <a:pt x="150761" y="16751"/>
                  </a:lnTo>
                  <a:lnTo>
                    <a:pt x="150761" y="33489"/>
                  </a:lnTo>
                  <a:lnTo>
                    <a:pt x="134010" y="33489"/>
                  </a:lnTo>
                  <a:lnTo>
                    <a:pt x="134010" y="50241"/>
                  </a:lnTo>
                  <a:lnTo>
                    <a:pt x="150761" y="50241"/>
                  </a:lnTo>
                  <a:lnTo>
                    <a:pt x="167513" y="50241"/>
                  </a:lnTo>
                  <a:lnTo>
                    <a:pt x="167513" y="33502"/>
                  </a:lnTo>
                  <a:lnTo>
                    <a:pt x="167513" y="16751"/>
                  </a:lnTo>
                  <a:lnTo>
                    <a:pt x="167513" y="0"/>
                  </a:lnTo>
                  <a:close/>
                </a:path>
                <a:path w="620394" h="67309">
                  <a:moveTo>
                    <a:pt x="234505" y="50253"/>
                  </a:moveTo>
                  <a:lnTo>
                    <a:pt x="217754" y="50253"/>
                  </a:lnTo>
                  <a:lnTo>
                    <a:pt x="201015" y="50253"/>
                  </a:lnTo>
                  <a:lnTo>
                    <a:pt x="184264" y="50253"/>
                  </a:lnTo>
                  <a:lnTo>
                    <a:pt x="184264" y="67005"/>
                  </a:lnTo>
                  <a:lnTo>
                    <a:pt x="201015" y="67005"/>
                  </a:lnTo>
                  <a:lnTo>
                    <a:pt x="217754" y="67005"/>
                  </a:lnTo>
                  <a:lnTo>
                    <a:pt x="234505" y="67005"/>
                  </a:lnTo>
                  <a:lnTo>
                    <a:pt x="234505" y="50253"/>
                  </a:lnTo>
                  <a:close/>
                </a:path>
                <a:path w="620394" h="67309">
                  <a:moveTo>
                    <a:pt x="234505" y="33489"/>
                  </a:moveTo>
                  <a:lnTo>
                    <a:pt x="217754" y="33489"/>
                  </a:lnTo>
                  <a:lnTo>
                    <a:pt x="217754" y="16751"/>
                  </a:lnTo>
                  <a:lnTo>
                    <a:pt x="217754" y="0"/>
                  </a:lnTo>
                  <a:lnTo>
                    <a:pt x="201015" y="0"/>
                  </a:lnTo>
                  <a:lnTo>
                    <a:pt x="184264" y="0"/>
                  </a:lnTo>
                  <a:lnTo>
                    <a:pt x="184264" y="16751"/>
                  </a:lnTo>
                  <a:lnTo>
                    <a:pt x="201015" y="16751"/>
                  </a:lnTo>
                  <a:lnTo>
                    <a:pt x="201015" y="33489"/>
                  </a:lnTo>
                  <a:lnTo>
                    <a:pt x="184264" y="33489"/>
                  </a:lnTo>
                  <a:lnTo>
                    <a:pt x="184264" y="50241"/>
                  </a:lnTo>
                  <a:lnTo>
                    <a:pt x="201015" y="50241"/>
                  </a:lnTo>
                  <a:lnTo>
                    <a:pt x="217754" y="50241"/>
                  </a:lnTo>
                  <a:lnTo>
                    <a:pt x="234505" y="50241"/>
                  </a:lnTo>
                  <a:lnTo>
                    <a:pt x="234505" y="33489"/>
                  </a:lnTo>
                  <a:close/>
                </a:path>
                <a:path w="620394" h="67309">
                  <a:moveTo>
                    <a:pt x="284759" y="33489"/>
                  </a:moveTo>
                  <a:lnTo>
                    <a:pt x="268008" y="33489"/>
                  </a:lnTo>
                  <a:lnTo>
                    <a:pt x="251269" y="33489"/>
                  </a:lnTo>
                  <a:lnTo>
                    <a:pt x="251269" y="16751"/>
                  </a:lnTo>
                  <a:lnTo>
                    <a:pt x="268008" y="16751"/>
                  </a:lnTo>
                  <a:lnTo>
                    <a:pt x="268008" y="0"/>
                  </a:lnTo>
                  <a:lnTo>
                    <a:pt x="251269" y="0"/>
                  </a:lnTo>
                  <a:lnTo>
                    <a:pt x="234518" y="0"/>
                  </a:lnTo>
                  <a:lnTo>
                    <a:pt x="234518" y="16751"/>
                  </a:lnTo>
                  <a:lnTo>
                    <a:pt x="234518" y="33489"/>
                  </a:lnTo>
                  <a:lnTo>
                    <a:pt x="234518" y="50241"/>
                  </a:lnTo>
                  <a:lnTo>
                    <a:pt x="251269" y="50241"/>
                  </a:lnTo>
                  <a:lnTo>
                    <a:pt x="268008" y="50241"/>
                  </a:lnTo>
                  <a:lnTo>
                    <a:pt x="284759" y="50241"/>
                  </a:lnTo>
                  <a:lnTo>
                    <a:pt x="284759" y="33489"/>
                  </a:lnTo>
                  <a:close/>
                </a:path>
                <a:path w="620394" h="67309">
                  <a:moveTo>
                    <a:pt x="301510" y="33489"/>
                  </a:moveTo>
                  <a:lnTo>
                    <a:pt x="284772" y="33489"/>
                  </a:lnTo>
                  <a:lnTo>
                    <a:pt x="284772" y="50241"/>
                  </a:lnTo>
                  <a:lnTo>
                    <a:pt x="301510" y="50241"/>
                  </a:lnTo>
                  <a:lnTo>
                    <a:pt x="301510" y="33489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18262" y="16751"/>
                  </a:lnTo>
                  <a:lnTo>
                    <a:pt x="301523" y="16751"/>
                  </a:lnTo>
                  <a:lnTo>
                    <a:pt x="301523" y="33502"/>
                  </a:lnTo>
                  <a:lnTo>
                    <a:pt x="318262" y="33502"/>
                  </a:lnTo>
                  <a:lnTo>
                    <a:pt x="335000" y="33502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51764" y="0"/>
                  </a:moveTo>
                  <a:lnTo>
                    <a:pt x="335026" y="0"/>
                  </a:lnTo>
                  <a:lnTo>
                    <a:pt x="335026" y="16751"/>
                  </a:lnTo>
                  <a:lnTo>
                    <a:pt x="351764" y="16751"/>
                  </a:lnTo>
                  <a:lnTo>
                    <a:pt x="351764" y="0"/>
                  </a:lnTo>
                  <a:close/>
                </a:path>
                <a:path w="620394" h="67309">
                  <a:moveTo>
                    <a:pt x="385254" y="16751"/>
                  </a:moveTo>
                  <a:lnTo>
                    <a:pt x="368515" y="16751"/>
                  </a:lnTo>
                  <a:lnTo>
                    <a:pt x="368515" y="33489"/>
                  </a:lnTo>
                  <a:lnTo>
                    <a:pt x="351764" y="33489"/>
                  </a:lnTo>
                  <a:lnTo>
                    <a:pt x="351764" y="50241"/>
                  </a:lnTo>
                  <a:lnTo>
                    <a:pt x="368515" y="50241"/>
                  </a:lnTo>
                  <a:lnTo>
                    <a:pt x="368515" y="33502"/>
                  </a:lnTo>
                  <a:lnTo>
                    <a:pt x="385254" y="33502"/>
                  </a:lnTo>
                  <a:lnTo>
                    <a:pt x="385254" y="16751"/>
                  </a:lnTo>
                  <a:close/>
                </a:path>
                <a:path w="620394" h="67309">
                  <a:moveTo>
                    <a:pt x="418757" y="0"/>
                  </a:moveTo>
                  <a:lnTo>
                    <a:pt x="402018" y="0"/>
                  </a:lnTo>
                  <a:lnTo>
                    <a:pt x="385279" y="0"/>
                  </a:lnTo>
                  <a:lnTo>
                    <a:pt x="385279" y="16751"/>
                  </a:lnTo>
                  <a:lnTo>
                    <a:pt x="385279" y="33489"/>
                  </a:lnTo>
                  <a:lnTo>
                    <a:pt x="385279" y="50241"/>
                  </a:lnTo>
                  <a:lnTo>
                    <a:pt x="402018" y="50241"/>
                  </a:lnTo>
                  <a:lnTo>
                    <a:pt x="418757" y="50241"/>
                  </a:lnTo>
                  <a:lnTo>
                    <a:pt x="418757" y="33502"/>
                  </a:lnTo>
                  <a:lnTo>
                    <a:pt x="418757" y="16751"/>
                  </a:lnTo>
                  <a:lnTo>
                    <a:pt x="418757" y="0"/>
                  </a:lnTo>
                  <a:close/>
                </a:path>
                <a:path w="620394" h="67309">
                  <a:moveTo>
                    <a:pt x="435521" y="33489"/>
                  </a:moveTo>
                  <a:lnTo>
                    <a:pt x="418769" y="33489"/>
                  </a:lnTo>
                  <a:lnTo>
                    <a:pt x="418769" y="50241"/>
                  </a:lnTo>
                  <a:lnTo>
                    <a:pt x="435521" y="50241"/>
                  </a:lnTo>
                  <a:lnTo>
                    <a:pt x="435521" y="33489"/>
                  </a:lnTo>
                  <a:close/>
                </a:path>
                <a:path w="620394" h="67309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67309">
                  <a:moveTo>
                    <a:pt x="452272" y="0"/>
                  </a:moveTo>
                  <a:lnTo>
                    <a:pt x="435533" y="0"/>
                  </a:lnTo>
                  <a:lnTo>
                    <a:pt x="435533" y="16751"/>
                  </a:lnTo>
                  <a:lnTo>
                    <a:pt x="435533" y="33489"/>
                  </a:lnTo>
                  <a:lnTo>
                    <a:pt x="435533" y="50241"/>
                  </a:lnTo>
                  <a:lnTo>
                    <a:pt x="452272" y="50241"/>
                  </a:lnTo>
                  <a:lnTo>
                    <a:pt x="452272" y="33502"/>
                  </a:lnTo>
                  <a:lnTo>
                    <a:pt x="452272" y="16751"/>
                  </a:lnTo>
                  <a:lnTo>
                    <a:pt x="452272" y="0"/>
                  </a:lnTo>
                  <a:close/>
                </a:path>
                <a:path w="620394" h="67309">
                  <a:moveTo>
                    <a:pt x="519277" y="0"/>
                  </a:moveTo>
                  <a:lnTo>
                    <a:pt x="502526" y="0"/>
                  </a:lnTo>
                  <a:lnTo>
                    <a:pt x="502526" y="16751"/>
                  </a:lnTo>
                  <a:lnTo>
                    <a:pt x="502526" y="33489"/>
                  </a:lnTo>
                  <a:lnTo>
                    <a:pt x="502526" y="50241"/>
                  </a:lnTo>
                  <a:lnTo>
                    <a:pt x="519277" y="50241"/>
                  </a:lnTo>
                  <a:lnTo>
                    <a:pt x="519277" y="33502"/>
                  </a:lnTo>
                  <a:lnTo>
                    <a:pt x="519277" y="16751"/>
                  </a:lnTo>
                  <a:lnTo>
                    <a:pt x="519277" y="0"/>
                  </a:lnTo>
                  <a:close/>
                </a:path>
                <a:path w="620394" h="67309">
                  <a:moveTo>
                    <a:pt x="569531" y="33489"/>
                  </a:moveTo>
                  <a:lnTo>
                    <a:pt x="552780" y="33489"/>
                  </a:lnTo>
                  <a:lnTo>
                    <a:pt x="536028" y="33489"/>
                  </a:lnTo>
                  <a:lnTo>
                    <a:pt x="536028" y="50241"/>
                  </a:lnTo>
                  <a:lnTo>
                    <a:pt x="552780" y="50241"/>
                  </a:lnTo>
                  <a:lnTo>
                    <a:pt x="569531" y="50241"/>
                  </a:lnTo>
                  <a:lnTo>
                    <a:pt x="569531" y="33489"/>
                  </a:lnTo>
                  <a:close/>
                </a:path>
                <a:path w="620394" h="67309">
                  <a:moveTo>
                    <a:pt x="569531" y="0"/>
                  </a:moveTo>
                  <a:lnTo>
                    <a:pt x="552780" y="0"/>
                  </a:lnTo>
                  <a:lnTo>
                    <a:pt x="536028" y="0"/>
                  </a:lnTo>
                  <a:lnTo>
                    <a:pt x="519290" y="0"/>
                  </a:lnTo>
                  <a:lnTo>
                    <a:pt x="519290" y="16751"/>
                  </a:lnTo>
                  <a:lnTo>
                    <a:pt x="536028" y="16751"/>
                  </a:lnTo>
                  <a:lnTo>
                    <a:pt x="552780" y="16751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67309">
                  <a:moveTo>
                    <a:pt x="586282" y="33489"/>
                  </a:moveTo>
                  <a:lnTo>
                    <a:pt x="569544" y="33489"/>
                  </a:lnTo>
                  <a:lnTo>
                    <a:pt x="569544" y="50241"/>
                  </a:lnTo>
                  <a:lnTo>
                    <a:pt x="586282" y="50241"/>
                  </a:lnTo>
                  <a:lnTo>
                    <a:pt x="586282" y="33489"/>
                  </a:lnTo>
                  <a:close/>
                </a:path>
                <a:path w="620394" h="67309">
                  <a:moveTo>
                    <a:pt x="619772" y="0"/>
                  </a:moveTo>
                  <a:lnTo>
                    <a:pt x="603034" y="0"/>
                  </a:lnTo>
                  <a:lnTo>
                    <a:pt x="586282" y="0"/>
                  </a:lnTo>
                  <a:lnTo>
                    <a:pt x="569544" y="0"/>
                  </a:lnTo>
                  <a:lnTo>
                    <a:pt x="569544" y="16751"/>
                  </a:lnTo>
                  <a:lnTo>
                    <a:pt x="586282" y="16751"/>
                  </a:lnTo>
                  <a:lnTo>
                    <a:pt x="603034" y="16751"/>
                  </a:lnTo>
                  <a:lnTo>
                    <a:pt x="603034" y="33489"/>
                  </a:lnTo>
                  <a:lnTo>
                    <a:pt x="603034" y="50241"/>
                  </a:lnTo>
                  <a:lnTo>
                    <a:pt x="619772" y="50241"/>
                  </a:lnTo>
                  <a:lnTo>
                    <a:pt x="619772" y="33502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846313" y="8134426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50253"/>
                  </a:moveTo>
                  <a:lnTo>
                    <a:pt x="0" y="50253"/>
                  </a:lnTo>
                  <a:lnTo>
                    <a:pt x="0" y="67005"/>
                  </a:lnTo>
                  <a:lnTo>
                    <a:pt x="16738" y="67005"/>
                  </a:lnTo>
                  <a:lnTo>
                    <a:pt x="16738" y="50253"/>
                  </a:lnTo>
                  <a:close/>
                </a:path>
                <a:path w="620394" h="67309">
                  <a:moveTo>
                    <a:pt x="16738" y="16751"/>
                  </a:moveTo>
                  <a:lnTo>
                    <a:pt x="0" y="16751"/>
                  </a:lnTo>
                  <a:lnTo>
                    <a:pt x="0" y="33489"/>
                  </a:lnTo>
                  <a:lnTo>
                    <a:pt x="0" y="50241"/>
                  </a:lnTo>
                  <a:lnTo>
                    <a:pt x="16738" y="50241"/>
                  </a:lnTo>
                  <a:lnTo>
                    <a:pt x="16738" y="33502"/>
                  </a:lnTo>
                  <a:lnTo>
                    <a:pt x="16738" y="16751"/>
                  </a:lnTo>
                  <a:close/>
                </a:path>
                <a:path w="620394" h="67309">
                  <a:moveTo>
                    <a:pt x="33502" y="50253"/>
                  </a:moveTo>
                  <a:lnTo>
                    <a:pt x="16751" y="50253"/>
                  </a:lnTo>
                  <a:lnTo>
                    <a:pt x="16751" y="67005"/>
                  </a:lnTo>
                  <a:lnTo>
                    <a:pt x="33502" y="67005"/>
                  </a:lnTo>
                  <a:lnTo>
                    <a:pt x="33502" y="50253"/>
                  </a:lnTo>
                  <a:close/>
                </a:path>
                <a:path w="620394" h="67309">
                  <a:moveTo>
                    <a:pt x="83743" y="50253"/>
                  </a:moveTo>
                  <a:lnTo>
                    <a:pt x="67005" y="50253"/>
                  </a:lnTo>
                  <a:lnTo>
                    <a:pt x="50253" y="50253"/>
                  </a:lnTo>
                  <a:lnTo>
                    <a:pt x="33515" y="50253"/>
                  </a:lnTo>
                  <a:lnTo>
                    <a:pt x="33515" y="67005"/>
                  </a:lnTo>
                  <a:lnTo>
                    <a:pt x="50253" y="67005"/>
                  </a:lnTo>
                  <a:lnTo>
                    <a:pt x="67005" y="67005"/>
                  </a:lnTo>
                  <a:lnTo>
                    <a:pt x="83743" y="67005"/>
                  </a:lnTo>
                  <a:lnTo>
                    <a:pt x="83743" y="50253"/>
                  </a:lnTo>
                  <a:close/>
                </a:path>
                <a:path w="620394" h="67309">
                  <a:moveTo>
                    <a:pt x="83743" y="16751"/>
                  </a:moveTo>
                  <a:lnTo>
                    <a:pt x="67005" y="16751"/>
                  </a:lnTo>
                  <a:lnTo>
                    <a:pt x="50253" y="16751"/>
                  </a:lnTo>
                  <a:lnTo>
                    <a:pt x="33515" y="16751"/>
                  </a:lnTo>
                  <a:lnTo>
                    <a:pt x="33515" y="33502"/>
                  </a:lnTo>
                  <a:lnTo>
                    <a:pt x="50253" y="33502"/>
                  </a:lnTo>
                  <a:lnTo>
                    <a:pt x="67005" y="33502"/>
                  </a:lnTo>
                  <a:lnTo>
                    <a:pt x="83743" y="33502"/>
                  </a:lnTo>
                  <a:lnTo>
                    <a:pt x="83743" y="16751"/>
                  </a:lnTo>
                  <a:close/>
                </a:path>
                <a:path w="620394" h="67309">
                  <a:moveTo>
                    <a:pt x="100495" y="50253"/>
                  </a:moveTo>
                  <a:lnTo>
                    <a:pt x="83756" y="50253"/>
                  </a:lnTo>
                  <a:lnTo>
                    <a:pt x="83756" y="67005"/>
                  </a:lnTo>
                  <a:lnTo>
                    <a:pt x="100495" y="67005"/>
                  </a:lnTo>
                  <a:lnTo>
                    <a:pt x="100495" y="50253"/>
                  </a:lnTo>
                  <a:close/>
                </a:path>
                <a:path w="620394" h="67309">
                  <a:moveTo>
                    <a:pt x="117259" y="50253"/>
                  </a:move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close/>
                </a:path>
                <a:path w="620394" h="67309">
                  <a:moveTo>
                    <a:pt x="117259" y="16751"/>
                  </a:moveTo>
                  <a:lnTo>
                    <a:pt x="100507" y="16751"/>
                  </a:lnTo>
                  <a:lnTo>
                    <a:pt x="100507" y="33489"/>
                  </a:lnTo>
                  <a:lnTo>
                    <a:pt x="100507" y="50241"/>
                  </a:lnTo>
                  <a:lnTo>
                    <a:pt x="117259" y="50241"/>
                  </a:lnTo>
                  <a:lnTo>
                    <a:pt x="117259" y="33502"/>
                  </a:lnTo>
                  <a:lnTo>
                    <a:pt x="117259" y="16751"/>
                  </a:lnTo>
                  <a:close/>
                </a:path>
                <a:path w="620394" h="67309">
                  <a:moveTo>
                    <a:pt x="150761" y="50253"/>
                  </a:moveTo>
                  <a:lnTo>
                    <a:pt x="134010" y="50253"/>
                  </a:lnTo>
                  <a:lnTo>
                    <a:pt x="134010" y="67005"/>
                  </a:lnTo>
                  <a:lnTo>
                    <a:pt x="150761" y="67005"/>
                  </a:lnTo>
                  <a:lnTo>
                    <a:pt x="150761" y="50253"/>
                  </a:lnTo>
                  <a:close/>
                </a:path>
                <a:path w="620394" h="67309">
                  <a:moveTo>
                    <a:pt x="184251" y="50253"/>
                  </a:moveTo>
                  <a:lnTo>
                    <a:pt x="167513" y="50253"/>
                  </a:lnTo>
                  <a:lnTo>
                    <a:pt x="167513" y="67005"/>
                  </a:lnTo>
                  <a:lnTo>
                    <a:pt x="184251" y="67005"/>
                  </a:lnTo>
                  <a:lnTo>
                    <a:pt x="184251" y="50253"/>
                  </a:lnTo>
                  <a:close/>
                </a:path>
                <a:path w="620394" h="67309">
                  <a:moveTo>
                    <a:pt x="217754" y="50253"/>
                  </a:moveTo>
                  <a:lnTo>
                    <a:pt x="201015" y="50253"/>
                  </a:lnTo>
                  <a:lnTo>
                    <a:pt x="201015" y="67005"/>
                  </a:lnTo>
                  <a:lnTo>
                    <a:pt x="217754" y="67005"/>
                  </a:lnTo>
                  <a:lnTo>
                    <a:pt x="217754" y="50253"/>
                  </a:lnTo>
                  <a:close/>
                </a:path>
                <a:path w="620394" h="67309">
                  <a:moveTo>
                    <a:pt x="217754" y="33489"/>
                  </a:moveTo>
                  <a:lnTo>
                    <a:pt x="201015" y="33489"/>
                  </a:lnTo>
                  <a:lnTo>
                    <a:pt x="201015" y="16751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201015" y="33502"/>
                  </a:lnTo>
                  <a:lnTo>
                    <a:pt x="201015" y="50241"/>
                  </a:lnTo>
                  <a:lnTo>
                    <a:pt x="217754" y="50241"/>
                  </a:lnTo>
                  <a:lnTo>
                    <a:pt x="217754" y="33489"/>
                  </a:lnTo>
                  <a:close/>
                </a:path>
                <a:path w="620394" h="67309">
                  <a:moveTo>
                    <a:pt x="234505" y="0"/>
                  </a:moveTo>
                  <a:lnTo>
                    <a:pt x="217754" y="0"/>
                  </a:lnTo>
                  <a:lnTo>
                    <a:pt x="217754" y="16751"/>
                  </a:lnTo>
                  <a:lnTo>
                    <a:pt x="234505" y="16751"/>
                  </a:lnTo>
                  <a:lnTo>
                    <a:pt x="234505" y="0"/>
                  </a:lnTo>
                  <a:close/>
                </a:path>
                <a:path w="620394" h="67309">
                  <a:moveTo>
                    <a:pt x="251269" y="50253"/>
                  </a:moveTo>
                  <a:lnTo>
                    <a:pt x="234518" y="50253"/>
                  </a:lnTo>
                  <a:lnTo>
                    <a:pt x="234518" y="67005"/>
                  </a:lnTo>
                  <a:lnTo>
                    <a:pt x="251269" y="67005"/>
                  </a:lnTo>
                  <a:lnTo>
                    <a:pt x="251269" y="50253"/>
                  </a:lnTo>
                  <a:close/>
                </a:path>
                <a:path w="620394" h="67309">
                  <a:moveTo>
                    <a:pt x="251269" y="0"/>
                  </a:moveTo>
                  <a:lnTo>
                    <a:pt x="234518" y="0"/>
                  </a:lnTo>
                  <a:lnTo>
                    <a:pt x="234518" y="16751"/>
                  </a:lnTo>
                  <a:lnTo>
                    <a:pt x="251269" y="16751"/>
                  </a:lnTo>
                  <a:lnTo>
                    <a:pt x="251269" y="0"/>
                  </a:lnTo>
                  <a:close/>
                </a:path>
                <a:path w="620394" h="67309">
                  <a:moveTo>
                    <a:pt x="284759" y="50253"/>
                  </a:moveTo>
                  <a:lnTo>
                    <a:pt x="268008" y="50253"/>
                  </a:lnTo>
                  <a:lnTo>
                    <a:pt x="268008" y="67005"/>
                  </a:lnTo>
                  <a:lnTo>
                    <a:pt x="284759" y="67005"/>
                  </a:lnTo>
                  <a:lnTo>
                    <a:pt x="284759" y="50253"/>
                  </a:lnTo>
                  <a:close/>
                </a:path>
                <a:path w="620394" h="67309">
                  <a:moveTo>
                    <a:pt x="284759" y="0"/>
                  </a:moveTo>
                  <a:lnTo>
                    <a:pt x="268008" y="0"/>
                  </a:lnTo>
                  <a:lnTo>
                    <a:pt x="268008" y="16751"/>
                  </a:lnTo>
                  <a:lnTo>
                    <a:pt x="251269" y="16751"/>
                  </a:lnTo>
                  <a:lnTo>
                    <a:pt x="251269" y="33489"/>
                  </a:lnTo>
                  <a:lnTo>
                    <a:pt x="234518" y="33489"/>
                  </a:lnTo>
                  <a:lnTo>
                    <a:pt x="234518" y="50241"/>
                  </a:lnTo>
                  <a:lnTo>
                    <a:pt x="251269" y="50241"/>
                  </a:lnTo>
                  <a:lnTo>
                    <a:pt x="251269" y="33502"/>
                  </a:lnTo>
                  <a:lnTo>
                    <a:pt x="268008" y="33502"/>
                  </a:lnTo>
                  <a:lnTo>
                    <a:pt x="268008" y="50241"/>
                  </a:lnTo>
                  <a:lnTo>
                    <a:pt x="284759" y="50241"/>
                  </a:lnTo>
                  <a:lnTo>
                    <a:pt x="284759" y="33502"/>
                  </a:lnTo>
                  <a:lnTo>
                    <a:pt x="284759" y="16751"/>
                  </a:lnTo>
                  <a:lnTo>
                    <a:pt x="284759" y="0"/>
                  </a:lnTo>
                  <a:close/>
                </a:path>
                <a:path w="620394" h="67309">
                  <a:moveTo>
                    <a:pt x="301510" y="0"/>
                  </a:moveTo>
                  <a:lnTo>
                    <a:pt x="284772" y="0"/>
                  </a:lnTo>
                  <a:lnTo>
                    <a:pt x="284772" y="16751"/>
                  </a:lnTo>
                  <a:lnTo>
                    <a:pt x="284772" y="33489"/>
                  </a:lnTo>
                  <a:lnTo>
                    <a:pt x="284772" y="50241"/>
                  </a:lnTo>
                  <a:lnTo>
                    <a:pt x="301510" y="50241"/>
                  </a:lnTo>
                  <a:lnTo>
                    <a:pt x="301510" y="33502"/>
                  </a:lnTo>
                  <a:lnTo>
                    <a:pt x="301510" y="16751"/>
                  </a:lnTo>
                  <a:lnTo>
                    <a:pt x="301510" y="0"/>
                  </a:lnTo>
                  <a:close/>
                </a:path>
                <a:path w="620394" h="67309">
                  <a:moveTo>
                    <a:pt x="318262" y="50253"/>
                  </a:moveTo>
                  <a:lnTo>
                    <a:pt x="301523" y="50253"/>
                  </a:lnTo>
                  <a:lnTo>
                    <a:pt x="301523" y="67005"/>
                  </a:lnTo>
                  <a:lnTo>
                    <a:pt x="318262" y="67005"/>
                  </a:lnTo>
                  <a:lnTo>
                    <a:pt x="318262" y="50253"/>
                  </a:lnTo>
                  <a:close/>
                </a:path>
                <a:path w="620394" h="67309">
                  <a:moveTo>
                    <a:pt x="318262" y="16751"/>
                  </a:moveTo>
                  <a:lnTo>
                    <a:pt x="301523" y="16751"/>
                  </a:lnTo>
                  <a:lnTo>
                    <a:pt x="301523" y="33502"/>
                  </a:lnTo>
                  <a:lnTo>
                    <a:pt x="318262" y="33502"/>
                  </a:lnTo>
                  <a:lnTo>
                    <a:pt x="318262" y="16751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18262" y="16751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51764" y="50253"/>
                  </a:moveTo>
                  <a:lnTo>
                    <a:pt x="335026" y="50253"/>
                  </a:lnTo>
                  <a:lnTo>
                    <a:pt x="335026" y="67005"/>
                  </a:lnTo>
                  <a:lnTo>
                    <a:pt x="351764" y="67005"/>
                  </a:lnTo>
                  <a:lnTo>
                    <a:pt x="351764" y="50253"/>
                  </a:lnTo>
                  <a:close/>
                </a:path>
                <a:path w="620394" h="67309">
                  <a:moveTo>
                    <a:pt x="385254" y="50253"/>
                  </a:moveTo>
                  <a:lnTo>
                    <a:pt x="368515" y="50253"/>
                  </a:lnTo>
                  <a:lnTo>
                    <a:pt x="368515" y="67005"/>
                  </a:lnTo>
                  <a:lnTo>
                    <a:pt x="385254" y="67005"/>
                  </a:lnTo>
                  <a:lnTo>
                    <a:pt x="385254" y="50253"/>
                  </a:lnTo>
                  <a:close/>
                </a:path>
                <a:path w="620394" h="67309">
                  <a:moveTo>
                    <a:pt x="385254" y="0"/>
                  </a:moveTo>
                  <a:lnTo>
                    <a:pt x="368515" y="0"/>
                  </a:lnTo>
                  <a:lnTo>
                    <a:pt x="351764" y="0"/>
                  </a:lnTo>
                  <a:lnTo>
                    <a:pt x="351764" y="16751"/>
                  </a:lnTo>
                  <a:lnTo>
                    <a:pt x="351764" y="33502"/>
                  </a:lnTo>
                  <a:lnTo>
                    <a:pt x="368515" y="33502"/>
                  </a:lnTo>
                  <a:lnTo>
                    <a:pt x="368515" y="50241"/>
                  </a:lnTo>
                  <a:lnTo>
                    <a:pt x="385254" y="50241"/>
                  </a:lnTo>
                  <a:lnTo>
                    <a:pt x="385254" y="33502"/>
                  </a:lnTo>
                  <a:lnTo>
                    <a:pt x="385254" y="16751"/>
                  </a:lnTo>
                  <a:lnTo>
                    <a:pt x="385254" y="0"/>
                  </a:lnTo>
                  <a:close/>
                </a:path>
                <a:path w="620394" h="67309">
                  <a:moveTo>
                    <a:pt x="418757" y="50253"/>
                  </a:moveTo>
                  <a:lnTo>
                    <a:pt x="402018" y="50253"/>
                  </a:lnTo>
                  <a:lnTo>
                    <a:pt x="402018" y="67005"/>
                  </a:lnTo>
                  <a:lnTo>
                    <a:pt x="418757" y="67005"/>
                  </a:lnTo>
                  <a:lnTo>
                    <a:pt x="418757" y="50253"/>
                  </a:lnTo>
                  <a:close/>
                </a:path>
                <a:path w="620394" h="67309">
                  <a:moveTo>
                    <a:pt x="418757" y="16751"/>
                  </a:moveTo>
                  <a:lnTo>
                    <a:pt x="402018" y="16751"/>
                  </a:lnTo>
                  <a:lnTo>
                    <a:pt x="385279" y="16751"/>
                  </a:lnTo>
                  <a:lnTo>
                    <a:pt x="385279" y="33489"/>
                  </a:lnTo>
                  <a:lnTo>
                    <a:pt x="385279" y="50241"/>
                  </a:lnTo>
                  <a:lnTo>
                    <a:pt x="402018" y="50241"/>
                  </a:lnTo>
                  <a:lnTo>
                    <a:pt x="418757" y="50241"/>
                  </a:lnTo>
                  <a:lnTo>
                    <a:pt x="418757" y="33502"/>
                  </a:lnTo>
                  <a:lnTo>
                    <a:pt x="418757" y="16751"/>
                  </a:lnTo>
                  <a:close/>
                </a:path>
                <a:path w="620394" h="67309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67309">
                  <a:moveTo>
                    <a:pt x="452272" y="50253"/>
                  </a:moveTo>
                  <a:lnTo>
                    <a:pt x="435533" y="50253"/>
                  </a:lnTo>
                  <a:lnTo>
                    <a:pt x="435533" y="67005"/>
                  </a:lnTo>
                  <a:lnTo>
                    <a:pt x="452272" y="67005"/>
                  </a:lnTo>
                  <a:lnTo>
                    <a:pt x="452272" y="50253"/>
                  </a:lnTo>
                  <a:close/>
                </a:path>
                <a:path w="620394" h="67309">
                  <a:moveTo>
                    <a:pt x="452272" y="16751"/>
                  </a:moveTo>
                  <a:lnTo>
                    <a:pt x="435533" y="16751"/>
                  </a:lnTo>
                  <a:lnTo>
                    <a:pt x="435533" y="33489"/>
                  </a:lnTo>
                  <a:lnTo>
                    <a:pt x="435533" y="50241"/>
                  </a:lnTo>
                  <a:lnTo>
                    <a:pt x="452272" y="50241"/>
                  </a:lnTo>
                  <a:lnTo>
                    <a:pt x="452272" y="33502"/>
                  </a:lnTo>
                  <a:lnTo>
                    <a:pt x="452272" y="16751"/>
                  </a:lnTo>
                  <a:close/>
                </a:path>
                <a:path w="620394" h="67309">
                  <a:moveTo>
                    <a:pt x="485775" y="50253"/>
                  </a:moveTo>
                  <a:lnTo>
                    <a:pt x="469023" y="50253"/>
                  </a:lnTo>
                  <a:lnTo>
                    <a:pt x="469023" y="67005"/>
                  </a:lnTo>
                  <a:lnTo>
                    <a:pt x="485775" y="67005"/>
                  </a:lnTo>
                  <a:lnTo>
                    <a:pt x="485775" y="50253"/>
                  </a:lnTo>
                  <a:close/>
                </a:path>
                <a:path w="620394" h="67309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52272" y="16751"/>
                  </a:lnTo>
                  <a:lnTo>
                    <a:pt x="469023" y="16751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67309">
                  <a:moveTo>
                    <a:pt x="519277" y="50253"/>
                  </a:moveTo>
                  <a:lnTo>
                    <a:pt x="502526" y="50253"/>
                  </a:lnTo>
                  <a:lnTo>
                    <a:pt x="502526" y="67005"/>
                  </a:lnTo>
                  <a:lnTo>
                    <a:pt x="519277" y="67005"/>
                  </a:lnTo>
                  <a:lnTo>
                    <a:pt x="519277" y="50253"/>
                  </a:lnTo>
                  <a:close/>
                </a:path>
                <a:path w="620394" h="67309">
                  <a:moveTo>
                    <a:pt x="519277" y="0"/>
                  </a:moveTo>
                  <a:lnTo>
                    <a:pt x="502526" y="0"/>
                  </a:lnTo>
                  <a:lnTo>
                    <a:pt x="502526" y="16751"/>
                  </a:lnTo>
                  <a:lnTo>
                    <a:pt x="502526" y="33489"/>
                  </a:lnTo>
                  <a:lnTo>
                    <a:pt x="502526" y="50241"/>
                  </a:lnTo>
                  <a:lnTo>
                    <a:pt x="519277" y="50241"/>
                  </a:lnTo>
                  <a:lnTo>
                    <a:pt x="519277" y="33502"/>
                  </a:lnTo>
                  <a:lnTo>
                    <a:pt x="519277" y="16751"/>
                  </a:lnTo>
                  <a:lnTo>
                    <a:pt x="519277" y="0"/>
                  </a:lnTo>
                  <a:close/>
                </a:path>
                <a:path w="620394" h="67309">
                  <a:moveTo>
                    <a:pt x="569531" y="50253"/>
                  </a:moveTo>
                  <a:lnTo>
                    <a:pt x="552780" y="50253"/>
                  </a:lnTo>
                  <a:lnTo>
                    <a:pt x="536028" y="50253"/>
                  </a:lnTo>
                  <a:lnTo>
                    <a:pt x="519290" y="50253"/>
                  </a:lnTo>
                  <a:lnTo>
                    <a:pt x="519290" y="67005"/>
                  </a:lnTo>
                  <a:lnTo>
                    <a:pt x="536028" y="67005"/>
                  </a:lnTo>
                  <a:lnTo>
                    <a:pt x="552780" y="67005"/>
                  </a:lnTo>
                  <a:lnTo>
                    <a:pt x="569531" y="67005"/>
                  </a:lnTo>
                  <a:lnTo>
                    <a:pt x="569531" y="50253"/>
                  </a:lnTo>
                  <a:close/>
                </a:path>
                <a:path w="620394" h="67309">
                  <a:moveTo>
                    <a:pt x="569531" y="0"/>
                  </a:moveTo>
                  <a:lnTo>
                    <a:pt x="552780" y="0"/>
                  </a:lnTo>
                  <a:lnTo>
                    <a:pt x="536028" y="0"/>
                  </a:lnTo>
                  <a:lnTo>
                    <a:pt x="536028" y="16751"/>
                  </a:lnTo>
                  <a:lnTo>
                    <a:pt x="536028" y="33502"/>
                  </a:lnTo>
                  <a:lnTo>
                    <a:pt x="552780" y="33502"/>
                  </a:lnTo>
                  <a:lnTo>
                    <a:pt x="569531" y="33502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67309">
                  <a:moveTo>
                    <a:pt x="586282" y="0"/>
                  </a:moveTo>
                  <a:lnTo>
                    <a:pt x="569544" y="0"/>
                  </a:lnTo>
                  <a:lnTo>
                    <a:pt x="569544" y="16751"/>
                  </a:lnTo>
                  <a:lnTo>
                    <a:pt x="569544" y="33502"/>
                  </a:lnTo>
                  <a:lnTo>
                    <a:pt x="586282" y="33502"/>
                  </a:lnTo>
                  <a:lnTo>
                    <a:pt x="586282" y="16751"/>
                  </a:lnTo>
                  <a:lnTo>
                    <a:pt x="586282" y="0"/>
                  </a:lnTo>
                  <a:close/>
                </a:path>
                <a:path w="620394" h="67309">
                  <a:moveTo>
                    <a:pt x="603034" y="50253"/>
                  </a:moveTo>
                  <a:lnTo>
                    <a:pt x="586282" y="50253"/>
                  </a:lnTo>
                  <a:lnTo>
                    <a:pt x="569544" y="50253"/>
                  </a:lnTo>
                  <a:lnTo>
                    <a:pt x="569544" y="67005"/>
                  </a:lnTo>
                  <a:lnTo>
                    <a:pt x="586282" y="67005"/>
                  </a:lnTo>
                  <a:lnTo>
                    <a:pt x="603034" y="67005"/>
                  </a:lnTo>
                  <a:lnTo>
                    <a:pt x="603034" y="50253"/>
                  </a:lnTo>
                  <a:close/>
                </a:path>
                <a:path w="620394" h="67309">
                  <a:moveTo>
                    <a:pt x="619772" y="0"/>
                  </a:moveTo>
                  <a:lnTo>
                    <a:pt x="603034" y="0"/>
                  </a:lnTo>
                  <a:lnTo>
                    <a:pt x="603034" y="16751"/>
                  </a:lnTo>
                  <a:lnTo>
                    <a:pt x="603034" y="33489"/>
                  </a:lnTo>
                  <a:lnTo>
                    <a:pt x="603034" y="50241"/>
                  </a:lnTo>
                  <a:lnTo>
                    <a:pt x="619772" y="50241"/>
                  </a:lnTo>
                  <a:lnTo>
                    <a:pt x="619772" y="33502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846313" y="8184680"/>
              <a:ext cx="620395" cy="100965"/>
            </a:xfrm>
            <a:custGeom>
              <a:avLst/>
              <a:gdLst/>
              <a:ahLst/>
              <a:cxnLst/>
              <a:rect l="l" t="t" r="r" b="b"/>
              <a:pathLst>
                <a:path w="620394" h="100965">
                  <a:moveTo>
                    <a:pt x="16738" y="67005"/>
                  </a:moveTo>
                  <a:lnTo>
                    <a:pt x="0" y="67005"/>
                  </a:lnTo>
                  <a:lnTo>
                    <a:pt x="0" y="83756"/>
                  </a:lnTo>
                  <a:lnTo>
                    <a:pt x="16738" y="83756"/>
                  </a:lnTo>
                  <a:lnTo>
                    <a:pt x="16738" y="67005"/>
                  </a:lnTo>
                  <a:close/>
                </a:path>
                <a:path w="620394" h="100965">
                  <a:moveTo>
                    <a:pt x="16738" y="50241"/>
                  </a:moveTo>
                  <a:lnTo>
                    <a:pt x="0" y="50241"/>
                  </a:lnTo>
                  <a:lnTo>
                    <a:pt x="0" y="66992"/>
                  </a:lnTo>
                  <a:lnTo>
                    <a:pt x="16738" y="66992"/>
                  </a:lnTo>
                  <a:lnTo>
                    <a:pt x="16738" y="50241"/>
                  </a:lnTo>
                  <a:close/>
                </a:path>
                <a:path w="620394" h="100965">
                  <a:moveTo>
                    <a:pt x="33502" y="83756"/>
                  </a:moveTo>
                  <a:lnTo>
                    <a:pt x="16751" y="83756"/>
                  </a:lnTo>
                  <a:lnTo>
                    <a:pt x="16751" y="100507"/>
                  </a:lnTo>
                  <a:lnTo>
                    <a:pt x="33502" y="100507"/>
                  </a:lnTo>
                  <a:lnTo>
                    <a:pt x="33502" y="83756"/>
                  </a:lnTo>
                  <a:close/>
                </a:path>
                <a:path w="620394" h="100965">
                  <a:moveTo>
                    <a:pt x="67005" y="83756"/>
                  </a:moveTo>
                  <a:lnTo>
                    <a:pt x="50253" y="83756"/>
                  </a:lnTo>
                  <a:lnTo>
                    <a:pt x="50253" y="100507"/>
                  </a:lnTo>
                  <a:lnTo>
                    <a:pt x="67005" y="100507"/>
                  </a:lnTo>
                  <a:lnTo>
                    <a:pt x="67005" y="83756"/>
                  </a:lnTo>
                  <a:close/>
                </a:path>
                <a:path w="620394" h="100965">
                  <a:moveTo>
                    <a:pt x="83743" y="33502"/>
                  </a:moveTo>
                  <a:lnTo>
                    <a:pt x="67005" y="33502"/>
                  </a:lnTo>
                  <a:lnTo>
                    <a:pt x="50253" y="33502"/>
                  </a:lnTo>
                  <a:lnTo>
                    <a:pt x="50253" y="50241"/>
                  </a:lnTo>
                  <a:lnTo>
                    <a:pt x="33515" y="50241"/>
                  </a:lnTo>
                  <a:lnTo>
                    <a:pt x="33515" y="66992"/>
                  </a:lnTo>
                  <a:lnTo>
                    <a:pt x="50253" y="66992"/>
                  </a:lnTo>
                  <a:lnTo>
                    <a:pt x="50253" y="50253"/>
                  </a:lnTo>
                  <a:lnTo>
                    <a:pt x="67005" y="50253"/>
                  </a:lnTo>
                  <a:lnTo>
                    <a:pt x="67005" y="66992"/>
                  </a:lnTo>
                  <a:lnTo>
                    <a:pt x="83743" y="66992"/>
                  </a:lnTo>
                  <a:lnTo>
                    <a:pt x="83743" y="50253"/>
                  </a:lnTo>
                  <a:lnTo>
                    <a:pt x="83743" y="33502"/>
                  </a:lnTo>
                  <a:close/>
                </a:path>
                <a:path w="620394" h="100965">
                  <a:moveTo>
                    <a:pt x="100495" y="50241"/>
                  </a:moveTo>
                  <a:lnTo>
                    <a:pt x="83756" y="50241"/>
                  </a:lnTo>
                  <a:lnTo>
                    <a:pt x="83756" y="66992"/>
                  </a:lnTo>
                  <a:lnTo>
                    <a:pt x="100495" y="66992"/>
                  </a:lnTo>
                  <a:lnTo>
                    <a:pt x="100495" y="50241"/>
                  </a:lnTo>
                  <a:close/>
                </a:path>
                <a:path w="620394" h="100965">
                  <a:moveTo>
                    <a:pt x="133997" y="67005"/>
                  </a:moveTo>
                  <a:lnTo>
                    <a:pt x="117259" y="67005"/>
                  </a:lnTo>
                  <a:lnTo>
                    <a:pt x="100507" y="67005"/>
                  </a:lnTo>
                  <a:lnTo>
                    <a:pt x="100507" y="83756"/>
                  </a:lnTo>
                  <a:lnTo>
                    <a:pt x="117259" y="83756"/>
                  </a:lnTo>
                  <a:lnTo>
                    <a:pt x="133997" y="83756"/>
                  </a:lnTo>
                  <a:lnTo>
                    <a:pt x="133997" y="67005"/>
                  </a:lnTo>
                  <a:close/>
                </a:path>
                <a:path w="620394" h="100965">
                  <a:moveTo>
                    <a:pt x="133997" y="33502"/>
                  </a:moveTo>
                  <a:lnTo>
                    <a:pt x="117259" y="33502"/>
                  </a:lnTo>
                  <a:lnTo>
                    <a:pt x="100507" y="33502"/>
                  </a:lnTo>
                  <a:lnTo>
                    <a:pt x="100507" y="50253"/>
                  </a:lnTo>
                  <a:lnTo>
                    <a:pt x="117259" y="50253"/>
                  </a:lnTo>
                  <a:lnTo>
                    <a:pt x="117259" y="66992"/>
                  </a:lnTo>
                  <a:lnTo>
                    <a:pt x="133997" y="66992"/>
                  </a:lnTo>
                  <a:lnTo>
                    <a:pt x="133997" y="50253"/>
                  </a:lnTo>
                  <a:lnTo>
                    <a:pt x="133997" y="33502"/>
                  </a:lnTo>
                  <a:close/>
                </a:path>
                <a:path w="620394" h="100965">
                  <a:moveTo>
                    <a:pt x="184251" y="67005"/>
                  </a:moveTo>
                  <a:lnTo>
                    <a:pt x="167513" y="67005"/>
                  </a:lnTo>
                  <a:lnTo>
                    <a:pt x="150761" y="67005"/>
                  </a:lnTo>
                  <a:lnTo>
                    <a:pt x="134010" y="67005"/>
                  </a:lnTo>
                  <a:lnTo>
                    <a:pt x="134010" y="83756"/>
                  </a:lnTo>
                  <a:lnTo>
                    <a:pt x="150761" y="83756"/>
                  </a:lnTo>
                  <a:lnTo>
                    <a:pt x="167513" y="83756"/>
                  </a:lnTo>
                  <a:lnTo>
                    <a:pt x="184251" y="83756"/>
                  </a:lnTo>
                  <a:lnTo>
                    <a:pt x="184251" y="67005"/>
                  </a:lnTo>
                  <a:close/>
                </a:path>
                <a:path w="620394" h="100965">
                  <a:moveTo>
                    <a:pt x="184251" y="16751"/>
                  </a:moveTo>
                  <a:lnTo>
                    <a:pt x="167513" y="16751"/>
                  </a:lnTo>
                  <a:lnTo>
                    <a:pt x="150761" y="16751"/>
                  </a:lnTo>
                  <a:lnTo>
                    <a:pt x="150761" y="33502"/>
                  </a:lnTo>
                  <a:lnTo>
                    <a:pt x="150761" y="50241"/>
                  </a:lnTo>
                  <a:lnTo>
                    <a:pt x="134010" y="50241"/>
                  </a:lnTo>
                  <a:lnTo>
                    <a:pt x="134010" y="66992"/>
                  </a:lnTo>
                  <a:lnTo>
                    <a:pt x="150761" y="66992"/>
                  </a:lnTo>
                  <a:lnTo>
                    <a:pt x="150761" y="50253"/>
                  </a:lnTo>
                  <a:lnTo>
                    <a:pt x="167513" y="50253"/>
                  </a:lnTo>
                  <a:lnTo>
                    <a:pt x="167513" y="66992"/>
                  </a:lnTo>
                  <a:lnTo>
                    <a:pt x="184251" y="66992"/>
                  </a:lnTo>
                  <a:lnTo>
                    <a:pt x="184251" y="50241"/>
                  </a:lnTo>
                  <a:lnTo>
                    <a:pt x="167513" y="50241"/>
                  </a:lnTo>
                  <a:lnTo>
                    <a:pt x="167513" y="33502"/>
                  </a:lnTo>
                  <a:lnTo>
                    <a:pt x="184251" y="33502"/>
                  </a:lnTo>
                  <a:lnTo>
                    <a:pt x="184251" y="16751"/>
                  </a:lnTo>
                  <a:close/>
                </a:path>
                <a:path w="620394" h="100965">
                  <a:moveTo>
                    <a:pt x="217754" y="67005"/>
                  </a:moveTo>
                  <a:lnTo>
                    <a:pt x="201015" y="67005"/>
                  </a:lnTo>
                  <a:lnTo>
                    <a:pt x="201015" y="83756"/>
                  </a:lnTo>
                  <a:lnTo>
                    <a:pt x="217754" y="83756"/>
                  </a:lnTo>
                  <a:lnTo>
                    <a:pt x="217754" y="67005"/>
                  </a:lnTo>
                  <a:close/>
                </a:path>
                <a:path w="620394" h="100965">
                  <a:moveTo>
                    <a:pt x="234505" y="33502"/>
                  </a:moveTo>
                  <a:lnTo>
                    <a:pt x="217754" y="33502"/>
                  </a:lnTo>
                  <a:lnTo>
                    <a:pt x="201015" y="33502"/>
                  </a:lnTo>
                  <a:lnTo>
                    <a:pt x="201015" y="16751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184264" y="50241"/>
                  </a:lnTo>
                  <a:lnTo>
                    <a:pt x="184264" y="66992"/>
                  </a:lnTo>
                  <a:lnTo>
                    <a:pt x="201015" y="66992"/>
                  </a:lnTo>
                  <a:lnTo>
                    <a:pt x="217754" y="66992"/>
                  </a:lnTo>
                  <a:lnTo>
                    <a:pt x="234505" y="66992"/>
                  </a:lnTo>
                  <a:lnTo>
                    <a:pt x="234505" y="50253"/>
                  </a:lnTo>
                  <a:lnTo>
                    <a:pt x="234505" y="33502"/>
                  </a:lnTo>
                  <a:close/>
                </a:path>
                <a:path w="620394" h="100965">
                  <a:moveTo>
                    <a:pt x="251269" y="67005"/>
                  </a:moveTo>
                  <a:lnTo>
                    <a:pt x="234518" y="67005"/>
                  </a:lnTo>
                  <a:lnTo>
                    <a:pt x="234518" y="83756"/>
                  </a:lnTo>
                  <a:lnTo>
                    <a:pt x="251269" y="83756"/>
                  </a:lnTo>
                  <a:lnTo>
                    <a:pt x="251269" y="67005"/>
                  </a:lnTo>
                  <a:close/>
                </a:path>
                <a:path w="620394" h="100965">
                  <a:moveTo>
                    <a:pt x="251269" y="33502"/>
                  </a:moveTo>
                  <a:lnTo>
                    <a:pt x="234518" y="33502"/>
                  </a:lnTo>
                  <a:lnTo>
                    <a:pt x="234518" y="50241"/>
                  </a:lnTo>
                  <a:lnTo>
                    <a:pt x="234518" y="66992"/>
                  </a:lnTo>
                  <a:lnTo>
                    <a:pt x="251269" y="66992"/>
                  </a:lnTo>
                  <a:lnTo>
                    <a:pt x="251269" y="50253"/>
                  </a:lnTo>
                  <a:lnTo>
                    <a:pt x="251269" y="33502"/>
                  </a:lnTo>
                  <a:close/>
                </a:path>
                <a:path w="620394" h="100965">
                  <a:moveTo>
                    <a:pt x="284759" y="33502"/>
                  </a:moveTo>
                  <a:lnTo>
                    <a:pt x="268008" y="33502"/>
                  </a:lnTo>
                  <a:lnTo>
                    <a:pt x="268008" y="50253"/>
                  </a:lnTo>
                  <a:lnTo>
                    <a:pt x="284759" y="50253"/>
                  </a:lnTo>
                  <a:lnTo>
                    <a:pt x="284759" y="33502"/>
                  </a:lnTo>
                  <a:close/>
                </a:path>
                <a:path w="620394" h="100965">
                  <a:moveTo>
                    <a:pt x="301510" y="50241"/>
                  </a:moveTo>
                  <a:lnTo>
                    <a:pt x="284772" y="50241"/>
                  </a:lnTo>
                  <a:lnTo>
                    <a:pt x="284772" y="66992"/>
                  </a:lnTo>
                  <a:lnTo>
                    <a:pt x="301510" y="66992"/>
                  </a:lnTo>
                  <a:lnTo>
                    <a:pt x="301510" y="50241"/>
                  </a:lnTo>
                  <a:close/>
                </a:path>
                <a:path w="620394" h="100965">
                  <a:moveTo>
                    <a:pt x="318262" y="67005"/>
                  </a:moveTo>
                  <a:lnTo>
                    <a:pt x="301523" y="67005"/>
                  </a:lnTo>
                  <a:lnTo>
                    <a:pt x="301523" y="83756"/>
                  </a:lnTo>
                  <a:lnTo>
                    <a:pt x="318262" y="83756"/>
                  </a:lnTo>
                  <a:lnTo>
                    <a:pt x="318262" y="67005"/>
                  </a:lnTo>
                  <a:close/>
                </a:path>
                <a:path w="620394" h="100965">
                  <a:moveTo>
                    <a:pt x="318262" y="33502"/>
                  </a:moveTo>
                  <a:lnTo>
                    <a:pt x="301523" y="33502"/>
                  </a:lnTo>
                  <a:lnTo>
                    <a:pt x="301523" y="50253"/>
                  </a:lnTo>
                  <a:lnTo>
                    <a:pt x="318262" y="50253"/>
                  </a:lnTo>
                  <a:lnTo>
                    <a:pt x="318262" y="33502"/>
                  </a:lnTo>
                  <a:close/>
                </a:path>
                <a:path w="620394" h="100965">
                  <a:moveTo>
                    <a:pt x="368515" y="67005"/>
                  </a:moveTo>
                  <a:lnTo>
                    <a:pt x="351764" y="67005"/>
                  </a:lnTo>
                  <a:lnTo>
                    <a:pt x="335026" y="67005"/>
                  </a:lnTo>
                  <a:lnTo>
                    <a:pt x="335026" y="83756"/>
                  </a:lnTo>
                  <a:lnTo>
                    <a:pt x="351764" y="83756"/>
                  </a:lnTo>
                  <a:lnTo>
                    <a:pt x="368515" y="83756"/>
                  </a:lnTo>
                  <a:lnTo>
                    <a:pt x="368515" y="67005"/>
                  </a:lnTo>
                  <a:close/>
                </a:path>
                <a:path w="620394" h="100965">
                  <a:moveTo>
                    <a:pt x="385254" y="33502"/>
                  </a:moveTo>
                  <a:lnTo>
                    <a:pt x="368515" y="33502"/>
                  </a:lnTo>
                  <a:lnTo>
                    <a:pt x="368515" y="16751"/>
                  </a:lnTo>
                  <a:lnTo>
                    <a:pt x="351764" y="16751"/>
                  </a:lnTo>
                  <a:lnTo>
                    <a:pt x="335026" y="16751"/>
                  </a:lnTo>
                  <a:lnTo>
                    <a:pt x="335026" y="33502"/>
                  </a:lnTo>
                  <a:lnTo>
                    <a:pt x="335026" y="50253"/>
                  </a:lnTo>
                  <a:lnTo>
                    <a:pt x="351764" y="50253"/>
                  </a:lnTo>
                  <a:lnTo>
                    <a:pt x="351764" y="66992"/>
                  </a:lnTo>
                  <a:lnTo>
                    <a:pt x="368515" y="66992"/>
                  </a:lnTo>
                  <a:lnTo>
                    <a:pt x="385254" y="66992"/>
                  </a:lnTo>
                  <a:lnTo>
                    <a:pt x="385254" y="50253"/>
                  </a:lnTo>
                  <a:lnTo>
                    <a:pt x="385254" y="33502"/>
                  </a:lnTo>
                  <a:close/>
                </a:path>
                <a:path w="620394" h="100965">
                  <a:moveTo>
                    <a:pt x="418757" y="67005"/>
                  </a:moveTo>
                  <a:lnTo>
                    <a:pt x="402018" y="67005"/>
                  </a:lnTo>
                  <a:lnTo>
                    <a:pt x="385279" y="67005"/>
                  </a:lnTo>
                  <a:lnTo>
                    <a:pt x="385279" y="83756"/>
                  </a:lnTo>
                  <a:lnTo>
                    <a:pt x="402018" y="83756"/>
                  </a:lnTo>
                  <a:lnTo>
                    <a:pt x="418757" y="83756"/>
                  </a:lnTo>
                  <a:lnTo>
                    <a:pt x="418757" y="67005"/>
                  </a:lnTo>
                  <a:close/>
                </a:path>
                <a:path w="620394" h="100965">
                  <a:moveTo>
                    <a:pt x="418757" y="33502"/>
                  </a:moveTo>
                  <a:lnTo>
                    <a:pt x="402018" y="33502"/>
                  </a:lnTo>
                  <a:lnTo>
                    <a:pt x="385279" y="33502"/>
                  </a:lnTo>
                  <a:lnTo>
                    <a:pt x="385279" y="50241"/>
                  </a:lnTo>
                  <a:lnTo>
                    <a:pt x="385279" y="66992"/>
                  </a:lnTo>
                  <a:lnTo>
                    <a:pt x="402018" y="66992"/>
                  </a:lnTo>
                  <a:lnTo>
                    <a:pt x="402018" y="50253"/>
                  </a:lnTo>
                  <a:lnTo>
                    <a:pt x="418757" y="50253"/>
                  </a:lnTo>
                  <a:lnTo>
                    <a:pt x="418757" y="33502"/>
                  </a:lnTo>
                  <a:close/>
                </a:path>
                <a:path w="620394" h="100965">
                  <a:moveTo>
                    <a:pt x="435521" y="67005"/>
                  </a:moveTo>
                  <a:lnTo>
                    <a:pt x="418769" y="67005"/>
                  </a:lnTo>
                  <a:lnTo>
                    <a:pt x="418769" y="83756"/>
                  </a:lnTo>
                  <a:lnTo>
                    <a:pt x="435521" y="83756"/>
                  </a:lnTo>
                  <a:lnTo>
                    <a:pt x="435521" y="67005"/>
                  </a:lnTo>
                  <a:close/>
                </a:path>
                <a:path w="620394" h="100965">
                  <a:moveTo>
                    <a:pt x="435521" y="50241"/>
                  </a:moveTo>
                  <a:lnTo>
                    <a:pt x="418769" y="50241"/>
                  </a:lnTo>
                  <a:lnTo>
                    <a:pt x="418769" y="66992"/>
                  </a:lnTo>
                  <a:lnTo>
                    <a:pt x="435521" y="66992"/>
                  </a:lnTo>
                  <a:lnTo>
                    <a:pt x="435521" y="50241"/>
                  </a:lnTo>
                  <a:close/>
                </a:path>
                <a:path w="620394" h="100965">
                  <a:moveTo>
                    <a:pt x="435521" y="16751"/>
                  </a:moveTo>
                  <a:lnTo>
                    <a:pt x="418769" y="16751"/>
                  </a:lnTo>
                  <a:lnTo>
                    <a:pt x="418769" y="33502"/>
                  </a:lnTo>
                  <a:lnTo>
                    <a:pt x="435521" y="33502"/>
                  </a:lnTo>
                  <a:lnTo>
                    <a:pt x="435521" y="16751"/>
                  </a:lnTo>
                  <a:close/>
                </a:path>
                <a:path w="620394" h="100965">
                  <a:moveTo>
                    <a:pt x="485775" y="67005"/>
                  </a:moveTo>
                  <a:lnTo>
                    <a:pt x="469023" y="67005"/>
                  </a:lnTo>
                  <a:lnTo>
                    <a:pt x="452272" y="67005"/>
                  </a:lnTo>
                  <a:lnTo>
                    <a:pt x="452272" y="83756"/>
                  </a:lnTo>
                  <a:lnTo>
                    <a:pt x="469023" y="83756"/>
                  </a:lnTo>
                  <a:lnTo>
                    <a:pt x="485775" y="83756"/>
                  </a:lnTo>
                  <a:lnTo>
                    <a:pt x="485775" y="67005"/>
                  </a:lnTo>
                  <a:close/>
                </a:path>
                <a:path w="620394" h="100965">
                  <a:moveTo>
                    <a:pt x="485775" y="16751"/>
                  </a:moveTo>
                  <a:lnTo>
                    <a:pt x="469023" y="16751"/>
                  </a:lnTo>
                  <a:lnTo>
                    <a:pt x="452272" y="16751"/>
                  </a:lnTo>
                  <a:lnTo>
                    <a:pt x="452272" y="33502"/>
                  </a:lnTo>
                  <a:lnTo>
                    <a:pt x="469023" y="33502"/>
                  </a:lnTo>
                  <a:lnTo>
                    <a:pt x="469023" y="50241"/>
                  </a:lnTo>
                  <a:lnTo>
                    <a:pt x="452272" y="50241"/>
                  </a:lnTo>
                  <a:lnTo>
                    <a:pt x="452272" y="33502"/>
                  </a:lnTo>
                  <a:lnTo>
                    <a:pt x="435533" y="33502"/>
                  </a:lnTo>
                  <a:lnTo>
                    <a:pt x="435533" y="50253"/>
                  </a:lnTo>
                  <a:lnTo>
                    <a:pt x="452272" y="50253"/>
                  </a:lnTo>
                  <a:lnTo>
                    <a:pt x="452272" y="66992"/>
                  </a:lnTo>
                  <a:lnTo>
                    <a:pt x="469023" y="66992"/>
                  </a:lnTo>
                  <a:lnTo>
                    <a:pt x="469023" y="50253"/>
                  </a:lnTo>
                  <a:lnTo>
                    <a:pt x="485775" y="50253"/>
                  </a:lnTo>
                  <a:lnTo>
                    <a:pt x="485775" y="33502"/>
                  </a:lnTo>
                  <a:lnTo>
                    <a:pt x="485775" y="16751"/>
                  </a:lnTo>
                  <a:close/>
                </a:path>
                <a:path w="620394" h="100965">
                  <a:moveTo>
                    <a:pt x="519277" y="67005"/>
                  </a:moveTo>
                  <a:lnTo>
                    <a:pt x="502526" y="67005"/>
                  </a:lnTo>
                  <a:lnTo>
                    <a:pt x="485787" y="67005"/>
                  </a:lnTo>
                  <a:lnTo>
                    <a:pt x="485787" y="83756"/>
                  </a:lnTo>
                  <a:lnTo>
                    <a:pt x="502526" y="83756"/>
                  </a:lnTo>
                  <a:lnTo>
                    <a:pt x="519277" y="83756"/>
                  </a:lnTo>
                  <a:lnTo>
                    <a:pt x="519277" y="67005"/>
                  </a:lnTo>
                  <a:close/>
                </a:path>
                <a:path w="620394" h="100965">
                  <a:moveTo>
                    <a:pt x="552780" y="67005"/>
                  </a:moveTo>
                  <a:lnTo>
                    <a:pt x="536028" y="67005"/>
                  </a:lnTo>
                  <a:lnTo>
                    <a:pt x="536028" y="83756"/>
                  </a:lnTo>
                  <a:lnTo>
                    <a:pt x="552780" y="83756"/>
                  </a:lnTo>
                  <a:lnTo>
                    <a:pt x="552780" y="67005"/>
                  </a:lnTo>
                  <a:close/>
                </a:path>
                <a:path w="620394" h="100965">
                  <a:moveTo>
                    <a:pt x="569531" y="33502"/>
                  </a:moveTo>
                  <a:lnTo>
                    <a:pt x="552780" y="33502"/>
                  </a:lnTo>
                  <a:lnTo>
                    <a:pt x="552780" y="50241"/>
                  </a:lnTo>
                  <a:lnTo>
                    <a:pt x="536028" y="50241"/>
                  </a:lnTo>
                  <a:lnTo>
                    <a:pt x="519290" y="50241"/>
                  </a:lnTo>
                  <a:lnTo>
                    <a:pt x="519290" y="66992"/>
                  </a:lnTo>
                  <a:lnTo>
                    <a:pt x="536028" y="66992"/>
                  </a:lnTo>
                  <a:lnTo>
                    <a:pt x="552780" y="66992"/>
                  </a:lnTo>
                  <a:lnTo>
                    <a:pt x="552780" y="50253"/>
                  </a:lnTo>
                  <a:lnTo>
                    <a:pt x="569531" y="50253"/>
                  </a:lnTo>
                  <a:lnTo>
                    <a:pt x="569531" y="33502"/>
                  </a:lnTo>
                  <a:close/>
                </a:path>
                <a:path w="620394" h="100965">
                  <a:moveTo>
                    <a:pt x="586282" y="33502"/>
                  </a:moveTo>
                  <a:lnTo>
                    <a:pt x="569544" y="33502"/>
                  </a:lnTo>
                  <a:lnTo>
                    <a:pt x="569544" y="50253"/>
                  </a:lnTo>
                  <a:lnTo>
                    <a:pt x="586282" y="50253"/>
                  </a:lnTo>
                  <a:lnTo>
                    <a:pt x="586282" y="33502"/>
                  </a:lnTo>
                  <a:close/>
                </a:path>
                <a:path w="620394" h="100965">
                  <a:moveTo>
                    <a:pt x="619772" y="67005"/>
                  </a:moveTo>
                  <a:lnTo>
                    <a:pt x="603034" y="67005"/>
                  </a:lnTo>
                  <a:lnTo>
                    <a:pt x="603034" y="83756"/>
                  </a:lnTo>
                  <a:lnTo>
                    <a:pt x="619772" y="83756"/>
                  </a:lnTo>
                  <a:lnTo>
                    <a:pt x="619772" y="67005"/>
                  </a:lnTo>
                  <a:close/>
                </a:path>
                <a:path w="620394" h="100965">
                  <a:moveTo>
                    <a:pt x="619772" y="0"/>
                  </a:moveTo>
                  <a:lnTo>
                    <a:pt x="603034" y="0"/>
                  </a:lnTo>
                  <a:lnTo>
                    <a:pt x="586282" y="0"/>
                  </a:lnTo>
                  <a:lnTo>
                    <a:pt x="586282" y="16751"/>
                  </a:lnTo>
                  <a:lnTo>
                    <a:pt x="603034" y="16751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846313" y="8268436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16738"/>
                  </a:moveTo>
                  <a:lnTo>
                    <a:pt x="0" y="16738"/>
                  </a:lnTo>
                  <a:lnTo>
                    <a:pt x="0" y="33489"/>
                  </a:lnTo>
                  <a:lnTo>
                    <a:pt x="16738" y="33489"/>
                  </a:lnTo>
                  <a:lnTo>
                    <a:pt x="16738" y="16738"/>
                  </a:lnTo>
                  <a:close/>
                </a:path>
                <a:path w="620394" h="67309">
                  <a:moveTo>
                    <a:pt x="33502" y="50253"/>
                  </a:moveTo>
                  <a:lnTo>
                    <a:pt x="16751" y="50253"/>
                  </a:lnTo>
                  <a:lnTo>
                    <a:pt x="16751" y="67005"/>
                  </a:lnTo>
                  <a:lnTo>
                    <a:pt x="33502" y="67005"/>
                  </a:lnTo>
                  <a:lnTo>
                    <a:pt x="33502" y="50253"/>
                  </a:lnTo>
                  <a:close/>
                </a:path>
                <a:path w="620394" h="67309">
                  <a:moveTo>
                    <a:pt x="50253" y="50253"/>
                  </a:moveTo>
                  <a:lnTo>
                    <a:pt x="33515" y="50253"/>
                  </a:lnTo>
                  <a:lnTo>
                    <a:pt x="33515" y="67005"/>
                  </a:lnTo>
                  <a:lnTo>
                    <a:pt x="50253" y="67005"/>
                  </a:lnTo>
                  <a:lnTo>
                    <a:pt x="50253" y="50253"/>
                  </a:lnTo>
                  <a:close/>
                </a:path>
                <a:path w="620394" h="67309">
                  <a:moveTo>
                    <a:pt x="50253" y="33489"/>
                  </a:moveTo>
                  <a:lnTo>
                    <a:pt x="33515" y="33489"/>
                  </a:lnTo>
                  <a:lnTo>
                    <a:pt x="33515" y="50241"/>
                  </a:lnTo>
                  <a:lnTo>
                    <a:pt x="50253" y="50241"/>
                  </a:lnTo>
                  <a:lnTo>
                    <a:pt x="50253" y="33489"/>
                  </a:lnTo>
                  <a:close/>
                </a:path>
                <a:path w="620394" h="67309">
                  <a:moveTo>
                    <a:pt x="83743" y="50253"/>
                  </a:moveTo>
                  <a:lnTo>
                    <a:pt x="67005" y="50253"/>
                  </a:lnTo>
                  <a:lnTo>
                    <a:pt x="67005" y="67005"/>
                  </a:lnTo>
                  <a:lnTo>
                    <a:pt x="83743" y="67005"/>
                  </a:lnTo>
                  <a:lnTo>
                    <a:pt x="83743" y="50253"/>
                  </a:lnTo>
                  <a:close/>
                </a:path>
                <a:path w="620394" h="67309">
                  <a:moveTo>
                    <a:pt x="83743" y="0"/>
                  </a:moveTo>
                  <a:lnTo>
                    <a:pt x="67005" y="0"/>
                  </a:lnTo>
                  <a:lnTo>
                    <a:pt x="50253" y="0"/>
                  </a:lnTo>
                  <a:lnTo>
                    <a:pt x="50253" y="16738"/>
                  </a:lnTo>
                  <a:lnTo>
                    <a:pt x="50253" y="33489"/>
                  </a:lnTo>
                  <a:lnTo>
                    <a:pt x="67005" y="33489"/>
                  </a:lnTo>
                  <a:lnTo>
                    <a:pt x="83743" y="33489"/>
                  </a:lnTo>
                  <a:lnTo>
                    <a:pt x="83743" y="16751"/>
                  </a:lnTo>
                  <a:lnTo>
                    <a:pt x="83743" y="0"/>
                  </a:lnTo>
                  <a:close/>
                </a:path>
                <a:path w="620394" h="67309">
                  <a:moveTo>
                    <a:pt x="100495" y="50253"/>
                  </a:moveTo>
                  <a:lnTo>
                    <a:pt x="83756" y="50253"/>
                  </a:lnTo>
                  <a:lnTo>
                    <a:pt x="83756" y="67005"/>
                  </a:lnTo>
                  <a:lnTo>
                    <a:pt x="100495" y="67005"/>
                  </a:lnTo>
                  <a:lnTo>
                    <a:pt x="100495" y="50253"/>
                  </a:lnTo>
                  <a:close/>
                </a:path>
                <a:path w="620394" h="67309">
                  <a:moveTo>
                    <a:pt x="100495" y="16738"/>
                  </a:moveTo>
                  <a:lnTo>
                    <a:pt x="83756" y="16738"/>
                  </a:lnTo>
                  <a:lnTo>
                    <a:pt x="83756" y="33489"/>
                  </a:lnTo>
                  <a:lnTo>
                    <a:pt x="83756" y="50241"/>
                  </a:lnTo>
                  <a:lnTo>
                    <a:pt x="100495" y="50241"/>
                  </a:lnTo>
                  <a:lnTo>
                    <a:pt x="100495" y="33489"/>
                  </a:lnTo>
                  <a:lnTo>
                    <a:pt x="100495" y="16738"/>
                  </a:lnTo>
                  <a:close/>
                </a:path>
                <a:path w="620394" h="67309">
                  <a:moveTo>
                    <a:pt x="117259" y="50253"/>
                  </a:move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close/>
                </a:path>
                <a:path w="620394" h="67309">
                  <a:moveTo>
                    <a:pt x="133997" y="0"/>
                  </a:moveTo>
                  <a:lnTo>
                    <a:pt x="117259" y="0"/>
                  </a:lnTo>
                  <a:lnTo>
                    <a:pt x="117259" y="16738"/>
                  </a:lnTo>
                  <a:lnTo>
                    <a:pt x="100507" y="16738"/>
                  </a:lnTo>
                  <a:lnTo>
                    <a:pt x="100507" y="33489"/>
                  </a:lnTo>
                  <a:lnTo>
                    <a:pt x="117259" y="33489"/>
                  </a:lnTo>
                  <a:lnTo>
                    <a:pt x="117259" y="50241"/>
                  </a:lnTo>
                  <a:lnTo>
                    <a:pt x="133997" y="50241"/>
                  </a:lnTo>
                  <a:lnTo>
                    <a:pt x="133997" y="33489"/>
                  </a:lnTo>
                  <a:lnTo>
                    <a:pt x="133997" y="16751"/>
                  </a:lnTo>
                  <a:lnTo>
                    <a:pt x="133997" y="0"/>
                  </a:lnTo>
                  <a:close/>
                </a:path>
                <a:path w="620394" h="67309">
                  <a:moveTo>
                    <a:pt x="150761" y="50253"/>
                  </a:moveTo>
                  <a:lnTo>
                    <a:pt x="134010" y="50253"/>
                  </a:lnTo>
                  <a:lnTo>
                    <a:pt x="134010" y="67005"/>
                  </a:lnTo>
                  <a:lnTo>
                    <a:pt x="150761" y="67005"/>
                  </a:lnTo>
                  <a:lnTo>
                    <a:pt x="150761" y="50253"/>
                  </a:lnTo>
                  <a:close/>
                </a:path>
                <a:path w="620394" h="67309">
                  <a:moveTo>
                    <a:pt x="184251" y="16738"/>
                  </a:moveTo>
                  <a:lnTo>
                    <a:pt x="167513" y="16738"/>
                  </a:lnTo>
                  <a:lnTo>
                    <a:pt x="167513" y="0"/>
                  </a:lnTo>
                  <a:lnTo>
                    <a:pt x="150761" y="0"/>
                  </a:lnTo>
                  <a:lnTo>
                    <a:pt x="150761" y="16738"/>
                  </a:lnTo>
                  <a:lnTo>
                    <a:pt x="134010" y="16738"/>
                  </a:lnTo>
                  <a:lnTo>
                    <a:pt x="134010" y="33489"/>
                  </a:lnTo>
                  <a:lnTo>
                    <a:pt x="134010" y="50241"/>
                  </a:lnTo>
                  <a:lnTo>
                    <a:pt x="150761" y="50241"/>
                  </a:lnTo>
                  <a:lnTo>
                    <a:pt x="167513" y="50241"/>
                  </a:lnTo>
                  <a:lnTo>
                    <a:pt x="167513" y="33489"/>
                  </a:lnTo>
                  <a:lnTo>
                    <a:pt x="150761" y="33489"/>
                  </a:lnTo>
                  <a:lnTo>
                    <a:pt x="150761" y="16751"/>
                  </a:lnTo>
                  <a:lnTo>
                    <a:pt x="167513" y="16751"/>
                  </a:lnTo>
                  <a:lnTo>
                    <a:pt x="167513" y="33489"/>
                  </a:lnTo>
                  <a:lnTo>
                    <a:pt x="184251" y="33489"/>
                  </a:lnTo>
                  <a:lnTo>
                    <a:pt x="184251" y="16738"/>
                  </a:lnTo>
                  <a:close/>
                </a:path>
                <a:path w="620394" h="67309">
                  <a:moveTo>
                    <a:pt x="234505" y="16738"/>
                  </a:moveTo>
                  <a:lnTo>
                    <a:pt x="217754" y="16738"/>
                  </a:lnTo>
                  <a:lnTo>
                    <a:pt x="217754" y="0"/>
                  </a:lnTo>
                  <a:lnTo>
                    <a:pt x="201015" y="0"/>
                  </a:lnTo>
                  <a:lnTo>
                    <a:pt x="201015" y="16751"/>
                  </a:lnTo>
                  <a:lnTo>
                    <a:pt x="217754" y="16751"/>
                  </a:lnTo>
                  <a:lnTo>
                    <a:pt x="217754" y="33489"/>
                  </a:lnTo>
                  <a:lnTo>
                    <a:pt x="217754" y="50241"/>
                  </a:lnTo>
                  <a:lnTo>
                    <a:pt x="234505" y="50241"/>
                  </a:lnTo>
                  <a:lnTo>
                    <a:pt x="234505" y="33489"/>
                  </a:lnTo>
                  <a:lnTo>
                    <a:pt x="234505" y="16738"/>
                  </a:lnTo>
                  <a:close/>
                </a:path>
                <a:path w="620394" h="67309">
                  <a:moveTo>
                    <a:pt x="284759" y="0"/>
                  </a:moveTo>
                  <a:lnTo>
                    <a:pt x="268008" y="0"/>
                  </a:lnTo>
                  <a:lnTo>
                    <a:pt x="268008" y="16738"/>
                  </a:lnTo>
                  <a:lnTo>
                    <a:pt x="251269" y="16738"/>
                  </a:lnTo>
                  <a:lnTo>
                    <a:pt x="251269" y="0"/>
                  </a:lnTo>
                  <a:lnTo>
                    <a:pt x="234518" y="0"/>
                  </a:lnTo>
                  <a:lnTo>
                    <a:pt x="234518" y="16738"/>
                  </a:lnTo>
                  <a:lnTo>
                    <a:pt x="234518" y="33489"/>
                  </a:lnTo>
                  <a:lnTo>
                    <a:pt x="234518" y="50241"/>
                  </a:lnTo>
                  <a:lnTo>
                    <a:pt x="251269" y="50241"/>
                  </a:lnTo>
                  <a:lnTo>
                    <a:pt x="268008" y="50241"/>
                  </a:lnTo>
                  <a:lnTo>
                    <a:pt x="284759" y="50241"/>
                  </a:lnTo>
                  <a:lnTo>
                    <a:pt x="284759" y="33489"/>
                  </a:lnTo>
                  <a:lnTo>
                    <a:pt x="284759" y="16751"/>
                  </a:lnTo>
                  <a:lnTo>
                    <a:pt x="284759" y="0"/>
                  </a:lnTo>
                  <a:close/>
                </a:path>
                <a:path w="620394" h="67309">
                  <a:moveTo>
                    <a:pt x="301510" y="33489"/>
                  </a:moveTo>
                  <a:lnTo>
                    <a:pt x="284772" y="33489"/>
                  </a:lnTo>
                  <a:lnTo>
                    <a:pt x="284772" y="50241"/>
                  </a:lnTo>
                  <a:lnTo>
                    <a:pt x="301510" y="50241"/>
                  </a:lnTo>
                  <a:lnTo>
                    <a:pt x="301510" y="33489"/>
                  </a:lnTo>
                  <a:close/>
                </a:path>
                <a:path w="620394" h="67309">
                  <a:moveTo>
                    <a:pt x="301510" y="0"/>
                  </a:moveTo>
                  <a:lnTo>
                    <a:pt x="284772" y="0"/>
                  </a:lnTo>
                  <a:lnTo>
                    <a:pt x="284772" y="16751"/>
                  </a:lnTo>
                  <a:lnTo>
                    <a:pt x="301510" y="16751"/>
                  </a:lnTo>
                  <a:lnTo>
                    <a:pt x="301510" y="0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01523" y="0"/>
                  </a:lnTo>
                  <a:lnTo>
                    <a:pt x="301523" y="16738"/>
                  </a:lnTo>
                  <a:lnTo>
                    <a:pt x="301523" y="33489"/>
                  </a:lnTo>
                  <a:lnTo>
                    <a:pt x="301523" y="50241"/>
                  </a:lnTo>
                  <a:lnTo>
                    <a:pt x="318262" y="50241"/>
                  </a:lnTo>
                  <a:lnTo>
                    <a:pt x="335000" y="50241"/>
                  </a:lnTo>
                  <a:lnTo>
                    <a:pt x="335000" y="33489"/>
                  </a:lnTo>
                  <a:lnTo>
                    <a:pt x="318262" y="33489"/>
                  </a:lnTo>
                  <a:lnTo>
                    <a:pt x="318262" y="16751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85254" y="0"/>
                  </a:moveTo>
                  <a:lnTo>
                    <a:pt x="368515" y="0"/>
                  </a:lnTo>
                  <a:lnTo>
                    <a:pt x="351764" y="0"/>
                  </a:lnTo>
                  <a:lnTo>
                    <a:pt x="351764" y="16738"/>
                  </a:lnTo>
                  <a:lnTo>
                    <a:pt x="335026" y="16738"/>
                  </a:lnTo>
                  <a:lnTo>
                    <a:pt x="335026" y="33489"/>
                  </a:lnTo>
                  <a:lnTo>
                    <a:pt x="335026" y="50241"/>
                  </a:lnTo>
                  <a:lnTo>
                    <a:pt x="351764" y="50241"/>
                  </a:lnTo>
                  <a:lnTo>
                    <a:pt x="351764" y="33489"/>
                  </a:lnTo>
                  <a:lnTo>
                    <a:pt x="368515" y="33489"/>
                  </a:lnTo>
                  <a:lnTo>
                    <a:pt x="368515" y="50241"/>
                  </a:lnTo>
                  <a:lnTo>
                    <a:pt x="385254" y="50241"/>
                  </a:lnTo>
                  <a:lnTo>
                    <a:pt x="385254" y="33489"/>
                  </a:lnTo>
                  <a:lnTo>
                    <a:pt x="385254" y="16751"/>
                  </a:lnTo>
                  <a:lnTo>
                    <a:pt x="385254" y="0"/>
                  </a:lnTo>
                  <a:close/>
                </a:path>
                <a:path w="620394" h="67309">
                  <a:moveTo>
                    <a:pt x="402018" y="0"/>
                  </a:moveTo>
                  <a:lnTo>
                    <a:pt x="385279" y="0"/>
                  </a:lnTo>
                  <a:lnTo>
                    <a:pt x="385279" y="16751"/>
                  </a:lnTo>
                  <a:lnTo>
                    <a:pt x="402018" y="16751"/>
                  </a:lnTo>
                  <a:lnTo>
                    <a:pt x="402018" y="0"/>
                  </a:lnTo>
                  <a:close/>
                </a:path>
                <a:path w="620394" h="67309">
                  <a:moveTo>
                    <a:pt x="418757" y="33489"/>
                  </a:moveTo>
                  <a:lnTo>
                    <a:pt x="402018" y="33489"/>
                  </a:lnTo>
                  <a:lnTo>
                    <a:pt x="402018" y="50241"/>
                  </a:lnTo>
                  <a:lnTo>
                    <a:pt x="418757" y="50241"/>
                  </a:lnTo>
                  <a:lnTo>
                    <a:pt x="418757" y="33489"/>
                  </a:lnTo>
                  <a:close/>
                </a:path>
                <a:path w="620394" h="67309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35533" y="0"/>
                  </a:lnTo>
                  <a:lnTo>
                    <a:pt x="435533" y="16751"/>
                  </a:lnTo>
                  <a:lnTo>
                    <a:pt x="452272" y="16751"/>
                  </a:lnTo>
                  <a:lnTo>
                    <a:pt x="469023" y="16751"/>
                  </a:lnTo>
                  <a:lnTo>
                    <a:pt x="469023" y="33489"/>
                  </a:lnTo>
                  <a:lnTo>
                    <a:pt x="452272" y="33489"/>
                  </a:lnTo>
                  <a:lnTo>
                    <a:pt x="435533" y="33489"/>
                  </a:lnTo>
                  <a:lnTo>
                    <a:pt x="435533" y="50241"/>
                  </a:lnTo>
                  <a:lnTo>
                    <a:pt x="452272" y="50241"/>
                  </a:lnTo>
                  <a:lnTo>
                    <a:pt x="469023" y="50241"/>
                  </a:lnTo>
                  <a:lnTo>
                    <a:pt x="485775" y="50241"/>
                  </a:lnTo>
                  <a:lnTo>
                    <a:pt x="485775" y="33489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67309">
                  <a:moveTo>
                    <a:pt x="502526" y="33489"/>
                  </a:moveTo>
                  <a:lnTo>
                    <a:pt x="485787" y="33489"/>
                  </a:lnTo>
                  <a:lnTo>
                    <a:pt x="485787" y="50241"/>
                  </a:lnTo>
                  <a:lnTo>
                    <a:pt x="502526" y="50241"/>
                  </a:lnTo>
                  <a:lnTo>
                    <a:pt x="502526" y="33489"/>
                  </a:lnTo>
                  <a:close/>
                </a:path>
                <a:path w="620394" h="67309">
                  <a:moveTo>
                    <a:pt x="519277" y="0"/>
                  </a:moveTo>
                  <a:lnTo>
                    <a:pt x="502526" y="0"/>
                  </a:lnTo>
                  <a:lnTo>
                    <a:pt x="485787" y="0"/>
                  </a:lnTo>
                  <a:lnTo>
                    <a:pt x="485787" y="16751"/>
                  </a:lnTo>
                  <a:lnTo>
                    <a:pt x="502526" y="16751"/>
                  </a:lnTo>
                  <a:lnTo>
                    <a:pt x="502526" y="33489"/>
                  </a:lnTo>
                  <a:lnTo>
                    <a:pt x="519277" y="33489"/>
                  </a:lnTo>
                  <a:lnTo>
                    <a:pt x="519277" y="16751"/>
                  </a:lnTo>
                  <a:lnTo>
                    <a:pt x="519277" y="0"/>
                  </a:lnTo>
                  <a:close/>
                </a:path>
                <a:path w="620394" h="67309">
                  <a:moveTo>
                    <a:pt x="536028" y="0"/>
                  </a:moveTo>
                  <a:lnTo>
                    <a:pt x="519290" y="0"/>
                  </a:lnTo>
                  <a:lnTo>
                    <a:pt x="519290" y="16738"/>
                  </a:lnTo>
                  <a:lnTo>
                    <a:pt x="519290" y="33489"/>
                  </a:lnTo>
                  <a:lnTo>
                    <a:pt x="536028" y="33489"/>
                  </a:lnTo>
                  <a:lnTo>
                    <a:pt x="536028" y="16751"/>
                  </a:lnTo>
                  <a:lnTo>
                    <a:pt x="536028" y="0"/>
                  </a:lnTo>
                  <a:close/>
                </a:path>
                <a:path w="620394" h="67309">
                  <a:moveTo>
                    <a:pt x="552780" y="33489"/>
                  </a:moveTo>
                  <a:lnTo>
                    <a:pt x="536028" y="33489"/>
                  </a:lnTo>
                  <a:lnTo>
                    <a:pt x="536028" y="50241"/>
                  </a:lnTo>
                  <a:lnTo>
                    <a:pt x="552780" y="50241"/>
                  </a:lnTo>
                  <a:lnTo>
                    <a:pt x="552780" y="33489"/>
                  </a:lnTo>
                  <a:close/>
                </a:path>
                <a:path w="620394" h="67309">
                  <a:moveTo>
                    <a:pt x="569531" y="0"/>
                  </a:moveTo>
                  <a:lnTo>
                    <a:pt x="552780" y="0"/>
                  </a:lnTo>
                  <a:lnTo>
                    <a:pt x="552780" y="16738"/>
                  </a:lnTo>
                  <a:lnTo>
                    <a:pt x="552780" y="33489"/>
                  </a:lnTo>
                  <a:lnTo>
                    <a:pt x="569531" y="33489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67309">
                  <a:moveTo>
                    <a:pt x="619772" y="0"/>
                  </a:moveTo>
                  <a:lnTo>
                    <a:pt x="603034" y="0"/>
                  </a:lnTo>
                  <a:lnTo>
                    <a:pt x="603034" y="16738"/>
                  </a:lnTo>
                  <a:lnTo>
                    <a:pt x="586282" y="16738"/>
                  </a:lnTo>
                  <a:lnTo>
                    <a:pt x="586282" y="0"/>
                  </a:lnTo>
                  <a:lnTo>
                    <a:pt x="569544" y="0"/>
                  </a:lnTo>
                  <a:lnTo>
                    <a:pt x="569544" y="16751"/>
                  </a:lnTo>
                  <a:lnTo>
                    <a:pt x="586282" y="16751"/>
                  </a:lnTo>
                  <a:lnTo>
                    <a:pt x="586282" y="33489"/>
                  </a:lnTo>
                  <a:lnTo>
                    <a:pt x="569544" y="33489"/>
                  </a:lnTo>
                  <a:lnTo>
                    <a:pt x="569544" y="50241"/>
                  </a:lnTo>
                  <a:lnTo>
                    <a:pt x="586282" y="50241"/>
                  </a:lnTo>
                  <a:lnTo>
                    <a:pt x="603034" y="50241"/>
                  </a:lnTo>
                  <a:lnTo>
                    <a:pt x="603034" y="33489"/>
                  </a:lnTo>
                  <a:lnTo>
                    <a:pt x="603034" y="16751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1846313" y="8318690"/>
              <a:ext cx="620395" cy="83820"/>
            </a:xfrm>
            <a:custGeom>
              <a:avLst/>
              <a:gdLst/>
              <a:ahLst/>
              <a:cxnLst/>
              <a:rect l="l" t="t" r="r" b="b"/>
              <a:pathLst>
                <a:path w="620394" h="83820">
                  <a:moveTo>
                    <a:pt x="16738" y="66992"/>
                  </a:moveTo>
                  <a:lnTo>
                    <a:pt x="0" y="66992"/>
                  </a:lnTo>
                  <a:lnTo>
                    <a:pt x="0" y="83743"/>
                  </a:lnTo>
                  <a:lnTo>
                    <a:pt x="16738" y="83743"/>
                  </a:lnTo>
                  <a:lnTo>
                    <a:pt x="16738" y="66992"/>
                  </a:lnTo>
                  <a:close/>
                </a:path>
                <a:path w="620394" h="83820">
                  <a:moveTo>
                    <a:pt x="83743" y="16738"/>
                  </a:moveTo>
                  <a:lnTo>
                    <a:pt x="67005" y="16738"/>
                  </a:lnTo>
                  <a:lnTo>
                    <a:pt x="67005" y="33489"/>
                  </a:lnTo>
                  <a:lnTo>
                    <a:pt x="50253" y="33489"/>
                  </a:lnTo>
                  <a:lnTo>
                    <a:pt x="50253" y="50241"/>
                  </a:lnTo>
                  <a:lnTo>
                    <a:pt x="33515" y="50241"/>
                  </a:lnTo>
                  <a:lnTo>
                    <a:pt x="33515" y="66992"/>
                  </a:lnTo>
                  <a:lnTo>
                    <a:pt x="50253" y="66992"/>
                  </a:lnTo>
                  <a:lnTo>
                    <a:pt x="67005" y="66992"/>
                  </a:lnTo>
                  <a:lnTo>
                    <a:pt x="67005" y="50241"/>
                  </a:lnTo>
                  <a:lnTo>
                    <a:pt x="83743" y="50241"/>
                  </a:lnTo>
                  <a:lnTo>
                    <a:pt x="83743" y="33489"/>
                  </a:lnTo>
                  <a:lnTo>
                    <a:pt x="83743" y="16738"/>
                  </a:lnTo>
                  <a:close/>
                </a:path>
                <a:path w="620394" h="83820">
                  <a:moveTo>
                    <a:pt x="100495" y="50241"/>
                  </a:moveTo>
                  <a:lnTo>
                    <a:pt x="83756" y="50241"/>
                  </a:lnTo>
                  <a:lnTo>
                    <a:pt x="83756" y="66992"/>
                  </a:lnTo>
                  <a:lnTo>
                    <a:pt x="100495" y="66992"/>
                  </a:lnTo>
                  <a:lnTo>
                    <a:pt x="100495" y="50241"/>
                  </a:lnTo>
                  <a:close/>
                </a:path>
                <a:path w="620394" h="83820">
                  <a:moveTo>
                    <a:pt x="100495" y="16738"/>
                  </a:moveTo>
                  <a:lnTo>
                    <a:pt x="83756" y="16738"/>
                  </a:lnTo>
                  <a:lnTo>
                    <a:pt x="83756" y="33489"/>
                  </a:lnTo>
                  <a:lnTo>
                    <a:pt x="100495" y="33489"/>
                  </a:lnTo>
                  <a:lnTo>
                    <a:pt x="100495" y="16738"/>
                  </a:lnTo>
                  <a:close/>
                </a:path>
                <a:path w="620394" h="83820">
                  <a:moveTo>
                    <a:pt x="117259" y="33489"/>
                  </a:moveTo>
                  <a:lnTo>
                    <a:pt x="100507" y="33489"/>
                  </a:lnTo>
                  <a:lnTo>
                    <a:pt x="100507" y="50241"/>
                  </a:lnTo>
                  <a:lnTo>
                    <a:pt x="117259" y="50241"/>
                  </a:lnTo>
                  <a:lnTo>
                    <a:pt x="117259" y="33489"/>
                  </a:lnTo>
                  <a:close/>
                </a:path>
                <a:path w="620394" h="83820">
                  <a:moveTo>
                    <a:pt x="133997" y="16738"/>
                  </a:moveTo>
                  <a:lnTo>
                    <a:pt x="117259" y="16738"/>
                  </a:lnTo>
                  <a:lnTo>
                    <a:pt x="117259" y="33489"/>
                  </a:lnTo>
                  <a:lnTo>
                    <a:pt x="133997" y="33489"/>
                  </a:lnTo>
                  <a:lnTo>
                    <a:pt x="133997" y="16738"/>
                  </a:lnTo>
                  <a:close/>
                </a:path>
                <a:path w="620394" h="83820">
                  <a:moveTo>
                    <a:pt x="184251" y="0"/>
                  </a:moveTo>
                  <a:lnTo>
                    <a:pt x="167513" y="0"/>
                  </a:lnTo>
                  <a:lnTo>
                    <a:pt x="167513" y="16738"/>
                  </a:lnTo>
                  <a:lnTo>
                    <a:pt x="150761" y="16738"/>
                  </a:lnTo>
                  <a:lnTo>
                    <a:pt x="150761" y="0"/>
                  </a:lnTo>
                  <a:lnTo>
                    <a:pt x="134010" y="0"/>
                  </a:lnTo>
                  <a:lnTo>
                    <a:pt x="134010" y="16738"/>
                  </a:lnTo>
                  <a:lnTo>
                    <a:pt x="134010" y="33489"/>
                  </a:lnTo>
                  <a:lnTo>
                    <a:pt x="134010" y="50241"/>
                  </a:lnTo>
                  <a:lnTo>
                    <a:pt x="134010" y="66992"/>
                  </a:lnTo>
                  <a:lnTo>
                    <a:pt x="150761" y="66992"/>
                  </a:lnTo>
                  <a:lnTo>
                    <a:pt x="167513" y="66992"/>
                  </a:lnTo>
                  <a:lnTo>
                    <a:pt x="184251" y="66992"/>
                  </a:lnTo>
                  <a:lnTo>
                    <a:pt x="184251" y="50241"/>
                  </a:lnTo>
                  <a:lnTo>
                    <a:pt x="167513" y="50241"/>
                  </a:lnTo>
                  <a:lnTo>
                    <a:pt x="150761" y="50241"/>
                  </a:lnTo>
                  <a:lnTo>
                    <a:pt x="150761" y="33489"/>
                  </a:lnTo>
                  <a:lnTo>
                    <a:pt x="167513" y="33489"/>
                  </a:lnTo>
                  <a:lnTo>
                    <a:pt x="167513" y="16751"/>
                  </a:lnTo>
                  <a:lnTo>
                    <a:pt x="184251" y="16751"/>
                  </a:lnTo>
                  <a:lnTo>
                    <a:pt x="184251" y="0"/>
                  </a:lnTo>
                  <a:close/>
                </a:path>
                <a:path w="620394" h="83820">
                  <a:moveTo>
                    <a:pt x="234505" y="50241"/>
                  </a:moveTo>
                  <a:lnTo>
                    <a:pt x="217754" y="50241"/>
                  </a:lnTo>
                  <a:lnTo>
                    <a:pt x="217754" y="33489"/>
                  </a:lnTo>
                  <a:lnTo>
                    <a:pt x="201015" y="33489"/>
                  </a:lnTo>
                  <a:lnTo>
                    <a:pt x="201015" y="50241"/>
                  </a:lnTo>
                  <a:lnTo>
                    <a:pt x="201015" y="66992"/>
                  </a:lnTo>
                  <a:lnTo>
                    <a:pt x="217754" y="66992"/>
                  </a:lnTo>
                  <a:lnTo>
                    <a:pt x="234505" y="66992"/>
                  </a:lnTo>
                  <a:lnTo>
                    <a:pt x="234505" y="50241"/>
                  </a:lnTo>
                  <a:close/>
                </a:path>
                <a:path w="620394" h="83820">
                  <a:moveTo>
                    <a:pt x="234505" y="0"/>
                  </a:moveTo>
                  <a:lnTo>
                    <a:pt x="217754" y="0"/>
                  </a:lnTo>
                  <a:lnTo>
                    <a:pt x="201015" y="0"/>
                  </a:lnTo>
                  <a:lnTo>
                    <a:pt x="201015" y="16751"/>
                  </a:lnTo>
                  <a:lnTo>
                    <a:pt x="217754" y="16751"/>
                  </a:lnTo>
                  <a:lnTo>
                    <a:pt x="234505" y="16751"/>
                  </a:lnTo>
                  <a:lnTo>
                    <a:pt x="234505" y="0"/>
                  </a:lnTo>
                  <a:close/>
                </a:path>
                <a:path w="620394" h="83820">
                  <a:moveTo>
                    <a:pt x="268008" y="16738"/>
                  </a:moveTo>
                  <a:lnTo>
                    <a:pt x="251269" y="16738"/>
                  </a:lnTo>
                  <a:lnTo>
                    <a:pt x="251269" y="0"/>
                  </a:lnTo>
                  <a:lnTo>
                    <a:pt x="234518" y="0"/>
                  </a:lnTo>
                  <a:lnTo>
                    <a:pt x="234518" y="16738"/>
                  </a:lnTo>
                  <a:lnTo>
                    <a:pt x="234518" y="33489"/>
                  </a:lnTo>
                  <a:lnTo>
                    <a:pt x="234518" y="50241"/>
                  </a:lnTo>
                  <a:lnTo>
                    <a:pt x="251269" y="50241"/>
                  </a:lnTo>
                  <a:lnTo>
                    <a:pt x="251269" y="33489"/>
                  </a:lnTo>
                  <a:lnTo>
                    <a:pt x="268008" y="33489"/>
                  </a:lnTo>
                  <a:lnTo>
                    <a:pt x="268008" y="16738"/>
                  </a:lnTo>
                  <a:close/>
                </a:path>
                <a:path w="620394" h="83820">
                  <a:moveTo>
                    <a:pt x="284759" y="50241"/>
                  </a:moveTo>
                  <a:lnTo>
                    <a:pt x="268008" y="50241"/>
                  </a:lnTo>
                  <a:lnTo>
                    <a:pt x="268008" y="66992"/>
                  </a:lnTo>
                  <a:lnTo>
                    <a:pt x="284759" y="66992"/>
                  </a:lnTo>
                  <a:lnTo>
                    <a:pt x="284759" y="50241"/>
                  </a:lnTo>
                  <a:close/>
                </a:path>
                <a:path w="620394" h="83820">
                  <a:moveTo>
                    <a:pt x="301510" y="50241"/>
                  </a:moveTo>
                  <a:lnTo>
                    <a:pt x="284772" y="50241"/>
                  </a:lnTo>
                  <a:lnTo>
                    <a:pt x="284772" y="66992"/>
                  </a:lnTo>
                  <a:lnTo>
                    <a:pt x="301510" y="66992"/>
                  </a:lnTo>
                  <a:lnTo>
                    <a:pt x="301510" y="50241"/>
                  </a:lnTo>
                  <a:close/>
                </a:path>
                <a:path w="620394" h="83820">
                  <a:moveTo>
                    <a:pt x="335000" y="16738"/>
                  </a:moveTo>
                  <a:lnTo>
                    <a:pt x="318262" y="16738"/>
                  </a:lnTo>
                  <a:lnTo>
                    <a:pt x="318262" y="0"/>
                  </a:lnTo>
                  <a:lnTo>
                    <a:pt x="301523" y="0"/>
                  </a:lnTo>
                  <a:lnTo>
                    <a:pt x="301523" y="66992"/>
                  </a:lnTo>
                  <a:lnTo>
                    <a:pt x="318262" y="66992"/>
                  </a:lnTo>
                  <a:lnTo>
                    <a:pt x="318262" y="50241"/>
                  </a:lnTo>
                  <a:lnTo>
                    <a:pt x="318262" y="33489"/>
                  </a:lnTo>
                  <a:lnTo>
                    <a:pt x="335000" y="33489"/>
                  </a:lnTo>
                  <a:lnTo>
                    <a:pt x="335000" y="16738"/>
                  </a:lnTo>
                  <a:close/>
                </a:path>
                <a:path w="620394" h="83820">
                  <a:moveTo>
                    <a:pt x="385254" y="16738"/>
                  </a:moveTo>
                  <a:lnTo>
                    <a:pt x="368515" y="16738"/>
                  </a:lnTo>
                  <a:lnTo>
                    <a:pt x="368515" y="0"/>
                  </a:lnTo>
                  <a:lnTo>
                    <a:pt x="351764" y="0"/>
                  </a:lnTo>
                  <a:lnTo>
                    <a:pt x="351764" y="16738"/>
                  </a:lnTo>
                  <a:lnTo>
                    <a:pt x="351764" y="33489"/>
                  </a:lnTo>
                  <a:lnTo>
                    <a:pt x="368515" y="33489"/>
                  </a:lnTo>
                  <a:lnTo>
                    <a:pt x="368515" y="50241"/>
                  </a:lnTo>
                  <a:lnTo>
                    <a:pt x="351764" y="50241"/>
                  </a:lnTo>
                  <a:lnTo>
                    <a:pt x="335026" y="50241"/>
                  </a:lnTo>
                  <a:lnTo>
                    <a:pt x="335026" y="66992"/>
                  </a:lnTo>
                  <a:lnTo>
                    <a:pt x="351764" y="66992"/>
                  </a:lnTo>
                  <a:lnTo>
                    <a:pt x="368515" y="66992"/>
                  </a:lnTo>
                  <a:lnTo>
                    <a:pt x="385254" y="66992"/>
                  </a:lnTo>
                  <a:lnTo>
                    <a:pt x="385254" y="50241"/>
                  </a:lnTo>
                  <a:lnTo>
                    <a:pt x="385254" y="33489"/>
                  </a:lnTo>
                  <a:lnTo>
                    <a:pt x="385254" y="16738"/>
                  </a:lnTo>
                  <a:close/>
                </a:path>
                <a:path w="620394" h="83820">
                  <a:moveTo>
                    <a:pt x="418757" y="16738"/>
                  </a:moveTo>
                  <a:lnTo>
                    <a:pt x="402018" y="16738"/>
                  </a:lnTo>
                  <a:lnTo>
                    <a:pt x="385279" y="16738"/>
                  </a:lnTo>
                  <a:lnTo>
                    <a:pt x="385279" y="33489"/>
                  </a:lnTo>
                  <a:lnTo>
                    <a:pt x="385279" y="50241"/>
                  </a:lnTo>
                  <a:lnTo>
                    <a:pt x="402018" y="50241"/>
                  </a:lnTo>
                  <a:lnTo>
                    <a:pt x="402018" y="66992"/>
                  </a:lnTo>
                  <a:lnTo>
                    <a:pt x="418757" y="66992"/>
                  </a:lnTo>
                  <a:lnTo>
                    <a:pt x="418757" y="50241"/>
                  </a:lnTo>
                  <a:lnTo>
                    <a:pt x="418757" y="33489"/>
                  </a:lnTo>
                  <a:lnTo>
                    <a:pt x="418757" y="16738"/>
                  </a:lnTo>
                  <a:close/>
                </a:path>
                <a:path w="620394" h="83820">
                  <a:moveTo>
                    <a:pt x="435521" y="33489"/>
                  </a:moveTo>
                  <a:lnTo>
                    <a:pt x="418769" y="33489"/>
                  </a:lnTo>
                  <a:lnTo>
                    <a:pt x="418769" y="50241"/>
                  </a:lnTo>
                  <a:lnTo>
                    <a:pt x="418769" y="66992"/>
                  </a:lnTo>
                  <a:lnTo>
                    <a:pt x="435521" y="66992"/>
                  </a:lnTo>
                  <a:lnTo>
                    <a:pt x="435521" y="50241"/>
                  </a:lnTo>
                  <a:lnTo>
                    <a:pt x="435521" y="33489"/>
                  </a:lnTo>
                  <a:close/>
                </a:path>
                <a:path w="620394" h="83820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83820">
                  <a:moveTo>
                    <a:pt x="469023" y="50241"/>
                  </a:moveTo>
                  <a:lnTo>
                    <a:pt x="452272" y="50241"/>
                  </a:lnTo>
                  <a:lnTo>
                    <a:pt x="435533" y="50241"/>
                  </a:lnTo>
                  <a:lnTo>
                    <a:pt x="435533" y="66992"/>
                  </a:lnTo>
                  <a:lnTo>
                    <a:pt x="452272" y="66992"/>
                  </a:lnTo>
                  <a:lnTo>
                    <a:pt x="469023" y="66992"/>
                  </a:lnTo>
                  <a:lnTo>
                    <a:pt x="469023" y="50241"/>
                  </a:lnTo>
                  <a:close/>
                </a:path>
                <a:path w="620394" h="83820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52272" y="16738"/>
                  </a:lnTo>
                  <a:lnTo>
                    <a:pt x="452272" y="33489"/>
                  </a:lnTo>
                  <a:lnTo>
                    <a:pt x="469023" y="33489"/>
                  </a:lnTo>
                  <a:lnTo>
                    <a:pt x="469023" y="16751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83820">
                  <a:moveTo>
                    <a:pt x="502526" y="50241"/>
                  </a:moveTo>
                  <a:lnTo>
                    <a:pt x="485787" y="50241"/>
                  </a:lnTo>
                  <a:lnTo>
                    <a:pt x="485787" y="66992"/>
                  </a:lnTo>
                  <a:lnTo>
                    <a:pt x="502526" y="66992"/>
                  </a:lnTo>
                  <a:lnTo>
                    <a:pt x="502526" y="50241"/>
                  </a:lnTo>
                  <a:close/>
                </a:path>
                <a:path w="620394" h="83820">
                  <a:moveTo>
                    <a:pt x="502526" y="0"/>
                  </a:moveTo>
                  <a:lnTo>
                    <a:pt x="485787" y="0"/>
                  </a:lnTo>
                  <a:lnTo>
                    <a:pt x="485787" y="16751"/>
                  </a:lnTo>
                  <a:lnTo>
                    <a:pt x="502526" y="16751"/>
                  </a:lnTo>
                  <a:lnTo>
                    <a:pt x="502526" y="0"/>
                  </a:lnTo>
                  <a:close/>
                </a:path>
                <a:path w="620394" h="83820">
                  <a:moveTo>
                    <a:pt x="519277" y="33489"/>
                  </a:moveTo>
                  <a:lnTo>
                    <a:pt x="502526" y="33489"/>
                  </a:lnTo>
                  <a:lnTo>
                    <a:pt x="502526" y="50241"/>
                  </a:lnTo>
                  <a:lnTo>
                    <a:pt x="519277" y="50241"/>
                  </a:lnTo>
                  <a:lnTo>
                    <a:pt x="519277" y="33489"/>
                  </a:lnTo>
                  <a:close/>
                </a:path>
                <a:path w="620394" h="83820">
                  <a:moveTo>
                    <a:pt x="536028" y="0"/>
                  </a:moveTo>
                  <a:lnTo>
                    <a:pt x="519290" y="0"/>
                  </a:lnTo>
                  <a:lnTo>
                    <a:pt x="519290" y="16738"/>
                  </a:lnTo>
                  <a:lnTo>
                    <a:pt x="519290" y="33489"/>
                  </a:lnTo>
                  <a:lnTo>
                    <a:pt x="536028" y="33489"/>
                  </a:lnTo>
                  <a:lnTo>
                    <a:pt x="536028" y="16751"/>
                  </a:lnTo>
                  <a:lnTo>
                    <a:pt x="536028" y="0"/>
                  </a:lnTo>
                  <a:close/>
                </a:path>
                <a:path w="620394" h="83820">
                  <a:moveTo>
                    <a:pt x="569531" y="0"/>
                  </a:moveTo>
                  <a:lnTo>
                    <a:pt x="552780" y="0"/>
                  </a:lnTo>
                  <a:lnTo>
                    <a:pt x="552780" y="16738"/>
                  </a:lnTo>
                  <a:lnTo>
                    <a:pt x="552780" y="33489"/>
                  </a:lnTo>
                  <a:lnTo>
                    <a:pt x="569531" y="33489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83820">
                  <a:moveTo>
                    <a:pt x="619772" y="0"/>
                  </a:moveTo>
                  <a:lnTo>
                    <a:pt x="603034" y="0"/>
                  </a:lnTo>
                  <a:lnTo>
                    <a:pt x="586282" y="0"/>
                  </a:lnTo>
                  <a:lnTo>
                    <a:pt x="569544" y="0"/>
                  </a:lnTo>
                  <a:lnTo>
                    <a:pt x="569544" y="16738"/>
                  </a:lnTo>
                  <a:lnTo>
                    <a:pt x="569544" y="33489"/>
                  </a:lnTo>
                  <a:lnTo>
                    <a:pt x="569544" y="50241"/>
                  </a:lnTo>
                  <a:lnTo>
                    <a:pt x="569544" y="66992"/>
                  </a:lnTo>
                  <a:lnTo>
                    <a:pt x="586282" y="66992"/>
                  </a:lnTo>
                  <a:lnTo>
                    <a:pt x="603034" y="66992"/>
                  </a:lnTo>
                  <a:lnTo>
                    <a:pt x="603034" y="50241"/>
                  </a:lnTo>
                  <a:lnTo>
                    <a:pt x="586282" y="50241"/>
                  </a:lnTo>
                  <a:lnTo>
                    <a:pt x="586282" y="33489"/>
                  </a:lnTo>
                  <a:lnTo>
                    <a:pt x="603034" y="33489"/>
                  </a:lnTo>
                  <a:lnTo>
                    <a:pt x="603034" y="50241"/>
                  </a:lnTo>
                  <a:lnTo>
                    <a:pt x="619772" y="50241"/>
                  </a:lnTo>
                  <a:lnTo>
                    <a:pt x="619772" y="33489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846313" y="8385683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33502"/>
                  </a:moveTo>
                  <a:lnTo>
                    <a:pt x="0" y="33502"/>
                  </a:lnTo>
                  <a:lnTo>
                    <a:pt x="0" y="50253"/>
                  </a:lnTo>
                  <a:lnTo>
                    <a:pt x="0" y="67005"/>
                  </a:lnTo>
                  <a:lnTo>
                    <a:pt x="16738" y="67005"/>
                  </a:lnTo>
                  <a:lnTo>
                    <a:pt x="16738" y="50253"/>
                  </a:lnTo>
                  <a:lnTo>
                    <a:pt x="16738" y="33502"/>
                  </a:lnTo>
                  <a:close/>
                </a:path>
                <a:path w="620394" h="67309">
                  <a:moveTo>
                    <a:pt x="16738" y="0"/>
                  </a:moveTo>
                  <a:lnTo>
                    <a:pt x="0" y="0"/>
                  </a:lnTo>
                  <a:lnTo>
                    <a:pt x="0" y="16751"/>
                  </a:lnTo>
                  <a:lnTo>
                    <a:pt x="16738" y="16751"/>
                  </a:lnTo>
                  <a:lnTo>
                    <a:pt x="16738" y="0"/>
                  </a:lnTo>
                  <a:close/>
                </a:path>
                <a:path w="620394" h="67309">
                  <a:moveTo>
                    <a:pt x="33502" y="33502"/>
                  </a:moveTo>
                  <a:lnTo>
                    <a:pt x="16751" y="33502"/>
                  </a:lnTo>
                  <a:lnTo>
                    <a:pt x="16751" y="50253"/>
                  </a:lnTo>
                  <a:lnTo>
                    <a:pt x="33502" y="50253"/>
                  </a:lnTo>
                  <a:lnTo>
                    <a:pt x="33502" y="33502"/>
                  </a:lnTo>
                  <a:close/>
                </a:path>
                <a:path w="620394" h="67309">
                  <a:moveTo>
                    <a:pt x="83743" y="16751"/>
                  </a:moveTo>
                  <a:lnTo>
                    <a:pt x="67005" y="16751"/>
                  </a:lnTo>
                  <a:lnTo>
                    <a:pt x="67005" y="0"/>
                  </a:lnTo>
                  <a:lnTo>
                    <a:pt x="50253" y="0"/>
                  </a:lnTo>
                  <a:lnTo>
                    <a:pt x="33515" y="0"/>
                  </a:lnTo>
                  <a:lnTo>
                    <a:pt x="33515" y="16751"/>
                  </a:lnTo>
                  <a:lnTo>
                    <a:pt x="50253" y="16751"/>
                  </a:lnTo>
                  <a:lnTo>
                    <a:pt x="50253" y="33502"/>
                  </a:lnTo>
                  <a:lnTo>
                    <a:pt x="33515" y="33502"/>
                  </a:lnTo>
                  <a:lnTo>
                    <a:pt x="33515" y="50253"/>
                  </a:lnTo>
                  <a:lnTo>
                    <a:pt x="33515" y="67005"/>
                  </a:lnTo>
                  <a:lnTo>
                    <a:pt x="50253" y="67005"/>
                  </a:lnTo>
                  <a:lnTo>
                    <a:pt x="67005" y="67005"/>
                  </a:lnTo>
                  <a:lnTo>
                    <a:pt x="83743" y="67005"/>
                  </a:lnTo>
                  <a:lnTo>
                    <a:pt x="83743" y="50253"/>
                  </a:lnTo>
                  <a:lnTo>
                    <a:pt x="67005" y="50253"/>
                  </a:lnTo>
                  <a:lnTo>
                    <a:pt x="67005" y="33502"/>
                  </a:lnTo>
                  <a:lnTo>
                    <a:pt x="83743" y="33502"/>
                  </a:lnTo>
                  <a:lnTo>
                    <a:pt x="83743" y="16751"/>
                  </a:lnTo>
                  <a:close/>
                </a:path>
                <a:path w="620394" h="67309">
                  <a:moveTo>
                    <a:pt x="100495" y="16751"/>
                  </a:moveTo>
                  <a:lnTo>
                    <a:pt x="83756" y="16751"/>
                  </a:lnTo>
                  <a:lnTo>
                    <a:pt x="83756" y="33502"/>
                  </a:lnTo>
                  <a:lnTo>
                    <a:pt x="100495" y="33502"/>
                  </a:lnTo>
                  <a:lnTo>
                    <a:pt x="100495" y="16751"/>
                  </a:lnTo>
                  <a:close/>
                </a:path>
                <a:path w="620394" h="67309">
                  <a:moveTo>
                    <a:pt x="117259" y="33502"/>
                  </a:moveTo>
                  <a:lnTo>
                    <a:pt x="100507" y="33502"/>
                  </a:lnTo>
                  <a:lnTo>
                    <a:pt x="100507" y="50253"/>
                  </a:lnTo>
                  <a:lnTo>
                    <a:pt x="117259" y="50253"/>
                  </a:lnTo>
                  <a:lnTo>
                    <a:pt x="117259" y="33502"/>
                  </a:lnTo>
                  <a:close/>
                </a:path>
                <a:path w="620394" h="67309">
                  <a:moveTo>
                    <a:pt x="117259" y="0"/>
                  </a:moveTo>
                  <a:lnTo>
                    <a:pt x="100507" y="0"/>
                  </a:lnTo>
                  <a:lnTo>
                    <a:pt x="100507" y="16751"/>
                  </a:lnTo>
                  <a:lnTo>
                    <a:pt x="117259" y="16751"/>
                  </a:lnTo>
                  <a:lnTo>
                    <a:pt x="117259" y="0"/>
                  </a:lnTo>
                  <a:close/>
                </a:path>
                <a:path w="620394" h="67309">
                  <a:moveTo>
                    <a:pt x="133997" y="50253"/>
                  </a:moveTo>
                  <a:lnTo>
                    <a:pt x="117259" y="50253"/>
                  </a:lnTo>
                  <a:lnTo>
                    <a:pt x="117259" y="67005"/>
                  </a:lnTo>
                  <a:lnTo>
                    <a:pt x="133997" y="67005"/>
                  </a:lnTo>
                  <a:lnTo>
                    <a:pt x="133997" y="50253"/>
                  </a:lnTo>
                  <a:close/>
                </a:path>
                <a:path w="620394" h="67309">
                  <a:moveTo>
                    <a:pt x="184251" y="0"/>
                  </a:moveTo>
                  <a:lnTo>
                    <a:pt x="167513" y="0"/>
                  </a:lnTo>
                  <a:lnTo>
                    <a:pt x="150761" y="0"/>
                  </a:lnTo>
                  <a:lnTo>
                    <a:pt x="134010" y="0"/>
                  </a:lnTo>
                  <a:lnTo>
                    <a:pt x="134010" y="16751"/>
                  </a:lnTo>
                  <a:lnTo>
                    <a:pt x="134010" y="33502"/>
                  </a:lnTo>
                  <a:lnTo>
                    <a:pt x="134010" y="50253"/>
                  </a:lnTo>
                  <a:lnTo>
                    <a:pt x="150761" y="50253"/>
                  </a:lnTo>
                  <a:lnTo>
                    <a:pt x="167513" y="50253"/>
                  </a:lnTo>
                  <a:lnTo>
                    <a:pt x="184251" y="50253"/>
                  </a:lnTo>
                  <a:lnTo>
                    <a:pt x="184251" y="33502"/>
                  </a:lnTo>
                  <a:lnTo>
                    <a:pt x="167513" y="33502"/>
                  </a:lnTo>
                  <a:lnTo>
                    <a:pt x="167513" y="16751"/>
                  </a:lnTo>
                  <a:lnTo>
                    <a:pt x="184251" y="16751"/>
                  </a:lnTo>
                  <a:lnTo>
                    <a:pt x="184251" y="0"/>
                  </a:lnTo>
                  <a:close/>
                </a:path>
                <a:path w="620394" h="67309">
                  <a:moveTo>
                    <a:pt x="201015" y="50253"/>
                  </a:moveTo>
                  <a:lnTo>
                    <a:pt x="184264" y="50253"/>
                  </a:lnTo>
                  <a:lnTo>
                    <a:pt x="184264" y="67005"/>
                  </a:lnTo>
                  <a:lnTo>
                    <a:pt x="201015" y="67005"/>
                  </a:lnTo>
                  <a:lnTo>
                    <a:pt x="201015" y="50253"/>
                  </a:lnTo>
                  <a:close/>
                </a:path>
                <a:path w="620394" h="67309">
                  <a:moveTo>
                    <a:pt x="234505" y="50253"/>
                  </a:moveTo>
                  <a:lnTo>
                    <a:pt x="217754" y="50253"/>
                  </a:lnTo>
                  <a:lnTo>
                    <a:pt x="217754" y="67005"/>
                  </a:lnTo>
                  <a:lnTo>
                    <a:pt x="234505" y="67005"/>
                  </a:lnTo>
                  <a:lnTo>
                    <a:pt x="234505" y="50253"/>
                  </a:lnTo>
                  <a:close/>
                </a:path>
                <a:path w="620394" h="67309">
                  <a:moveTo>
                    <a:pt x="234505" y="0"/>
                  </a:moveTo>
                  <a:lnTo>
                    <a:pt x="217754" y="0"/>
                  </a:lnTo>
                  <a:lnTo>
                    <a:pt x="201015" y="0"/>
                  </a:lnTo>
                  <a:lnTo>
                    <a:pt x="184264" y="0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201015" y="33502"/>
                  </a:lnTo>
                  <a:lnTo>
                    <a:pt x="201015" y="16751"/>
                  </a:lnTo>
                  <a:lnTo>
                    <a:pt x="217754" y="16751"/>
                  </a:lnTo>
                  <a:lnTo>
                    <a:pt x="217754" y="33502"/>
                  </a:lnTo>
                  <a:lnTo>
                    <a:pt x="234505" y="33502"/>
                  </a:lnTo>
                  <a:lnTo>
                    <a:pt x="234505" y="16751"/>
                  </a:lnTo>
                  <a:lnTo>
                    <a:pt x="234505" y="0"/>
                  </a:lnTo>
                  <a:close/>
                </a:path>
                <a:path w="620394" h="67309">
                  <a:moveTo>
                    <a:pt x="251269" y="0"/>
                  </a:moveTo>
                  <a:lnTo>
                    <a:pt x="234518" y="0"/>
                  </a:lnTo>
                  <a:lnTo>
                    <a:pt x="234518" y="16751"/>
                  </a:lnTo>
                  <a:lnTo>
                    <a:pt x="234518" y="33502"/>
                  </a:lnTo>
                  <a:lnTo>
                    <a:pt x="234518" y="50253"/>
                  </a:lnTo>
                  <a:lnTo>
                    <a:pt x="251269" y="50253"/>
                  </a:lnTo>
                  <a:lnTo>
                    <a:pt x="251269" y="33502"/>
                  </a:lnTo>
                  <a:lnTo>
                    <a:pt x="251269" y="16751"/>
                  </a:lnTo>
                  <a:lnTo>
                    <a:pt x="251269" y="0"/>
                  </a:lnTo>
                  <a:close/>
                </a:path>
                <a:path w="620394" h="67309">
                  <a:moveTo>
                    <a:pt x="284759" y="50253"/>
                  </a:moveTo>
                  <a:lnTo>
                    <a:pt x="268008" y="50253"/>
                  </a:lnTo>
                  <a:lnTo>
                    <a:pt x="268008" y="67005"/>
                  </a:lnTo>
                  <a:lnTo>
                    <a:pt x="284759" y="67005"/>
                  </a:lnTo>
                  <a:lnTo>
                    <a:pt x="284759" y="50253"/>
                  </a:lnTo>
                  <a:close/>
                </a:path>
                <a:path w="620394" h="67309">
                  <a:moveTo>
                    <a:pt x="284759" y="16751"/>
                  </a:moveTo>
                  <a:lnTo>
                    <a:pt x="268008" y="16751"/>
                  </a:lnTo>
                  <a:lnTo>
                    <a:pt x="268008" y="33502"/>
                  </a:lnTo>
                  <a:lnTo>
                    <a:pt x="284759" y="33502"/>
                  </a:lnTo>
                  <a:lnTo>
                    <a:pt x="284759" y="16751"/>
                  </a:lnTo>
                  <a:close/>
                </a:path>
                <a:path w="620394" h="67309">
                  <a:moveTo>
                    <a:pt x="301510" y="16751"/>
                  </a:moveTo>
                  <a:lnTo>
                    <a:pt x="284772" y="16751"/>
                  </a:lnTo>
                  <a:lnTo>
                    <a:pt x="284772" y="33502"/>
                  </a:lnTo>
                  <a:lnTo>
                    <a:pt x="284772" y="50253"/>
                  </a:lnTo>
                  <a:lnTo>
                    <a:pt x="284772" y="67005"/>
                  </a:lnTo>
                  <a:lnTo>
                    <a:pt x="301510" y="67005"/>
                  </a:lnTo>
                  <a:lnTo>
                    <a:pt x="301510" y="50253"/>
                  </a:lnTo>
                  <a:lnTo>
                    <a:pt x="301510" y="33502"/>
                  </a:lnTo>
                  <a:lnTo>
                    <a:pt x="301510" y="16751"/>
                  </a:lnTo>
                  <a:close/>
                </a:path>
                <a:path w="620394" h="67309">
                  <a:moveTo>
                    <a:pt x="335000" y="33502"/>
                  </a:moveTo>
                  <a:lnTo>
                    <a:pt x="318262" y="33502"/>
                  </a:lnTo>
                  <a:lnTo>
                    <a:pt x="318262" y="16751"/>
                  </a:lnTo>
                  <a:lnTo>
                    <a:pt x="301523" y="16751"/>
                  </a:lnTo>
                  <a:lnTo>
                    <a:pt x="301523" y="33502"/>
                  </a:lnTo>
                  <a:lnTo>
                    <a:pt x="301523" y="50253"/>
                  </a:lnTo>
                  <a:lnTo>
                    <a:pt x="301523" y="67005"/>
                  </a:lnTo>
                  <a:lnTo>
                    <a:pt x="318262" y="67005"/>
                  </a:lnTo>
                  <a:lnTo>
                    <a:pt x="318262" y="50253"/>
                  </a:lnTo>
                  <a:lnTo>
                    <a:pt x="335000" y="50253"/>
                  </a:lnTo>
                  <a:lnTo>
                    <a:pt x="335000" y="33502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18262" y="16751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51764" y="16751"/>
                  </a:moveTo>
                  <a:lnTo>
                    <a:pt x="335026" y="16751"/>
                  </a:lnTo>
                  <a:lnTo>
                    <a:pt x="335026" y="33502"/>
                  </a:lnTo>
                  <a:lnTo>
                    <a:pt x="351764" y="33502"/>
                  </a:lnTo>
                  <a:lnTo>
                    <a:pt x="351764" y="16751"/>
                  </a:lnTo>
                  <a:close/>
                </a:path>
                <a:path w="620394" h="67309">
                  <a:moveTo>
                    <a:pt x="385254" y="33502"/>
                  </a:moveTo>
                  <a:lnTo>
                    <a:pt x="368515" y="33502"/>
                  </a:lnTo>
                  <a:lnTo>
                    <a:pt x="351764" y="33502"/>
                  </a:lnTo>
                  <a:lnTo>
                    <a:pt x="351764" y="50253"/>
                  </a:lnTo>
                  <a:lnTo>
                    <a:pt x="335026" y="50253"/>
                  </a:lnTo>
                  <a:lnTo>
                    <a:pt x="335026" y="67005"/>
                  </a:lnTo>
                  <a:lnTo>
                    <a:pt x="351764" y="67005"/>
                  </a:lnTo>
                  <a:lnTo>
                    <a:pt x="368515" y="67005"/>
                  </a:lnTo>
                  <a:lnTo>
                    <a:pt x="368515" y="50253"/>
                  </a:lnTo>
                  <a:lnTo>
                    <a:pt x="385254" y="50253"/>
                  </a:lnTo>
                  <a:lnTo>
                    <a:pt x="385254" y="33502"/>
                  </a:lnTo>
                  <a:close/>
                </a:path>
                <a:path w="620394" h="67309">
                  <a:moveTo>
                    <a:pt x="402018" y="50253"/>
                  </a:moveTo>
                  <a:lnTo>
                    <a:pt x="385279" y="50253"/>
                  </a:lnTo>
                  <a:lnTo>
                    <a:pt x="385279" y="67005"/>
                  </a:lnTo>
                  <a:lnTo>
                    <a:pt x="402018" y="67005"/>
                  </a:lnTo>
                  <a:lnTo>
                    <a:pt x="402018" y="50253"/>
                  </a:lnTo>
                  <a:close/>
                </a:path>
                <a:path w="620394" h="67309">
                  <a:moveTo>
                    <a:pt x="402018" y="0"/>
                  </a:moveTo>
                  <a:lnTo>
                    <a:pt x="385279" y="0"/>
                  </a:lnTo>
                  <a:lnTo>
                    <a:pt x="385279" y="16751"/>
                  </a:lnTo>
                  <a:lnTo>
                    <a:pt x="402018" y="16751"/>
                  </a:lnTo>
                  <a:lnTo>
                    <a:pt x="402018" y="0"/>
                  </a:lnTo>
                  <a:close/>
                </a:path>
                <a:path w="620394" h="67309">
                  <a:moveTo>
                    <a:pt x="418757" y="33502"/>
                  </a:moveTo>
                  <a:lnTo>
                    <a:pt x="402018" y="33502"/>
                  </a:lnTo>
                  <a:lnTo>
                    <a:pt x="402018" y="50253"/>
                  </a:lnTo>
                  <a:lnTo>
                    <a:pt x="418757" y="50253"/>
                  </a:lnTo>
                  <a:lnTo>
                    <a:pt x="418757" y="33502"/>
                  </a:lnTo>
                  <a:close/>
                </a:path>
                <a:path w="620394" h="67309">
                  <a:moveTo>
                    <a:pt x="435521" y="16751"/>
                  </a:moveTo>
                  <a:lnTo>
                    <a:pt x="418769" y="16751"/>
                  </a:lnTo>
                  <a:lnTo>
                    <a:pt x="418769" y="33502"/>
                  </a:lnTo>
                  <a:lnTo>
                    <a:pt x="435521" y="33502"/>
                  </a:lnTo>
                  <a:lnTo>
                    <a:pt x="435521" y="16751"/>
                  </a:lnTo>
                  <a:close/>
                </a:path>
                <a:path w="620394" h="67309">
                  <a:moveTo>
                    <a:pt x="469023" y="0"/>
                  </a:moveTo>
                  <a:lnTo>
                    <a:pt x="452272" y="0"/>
                  </a:lnTo>
                  <a:lnTo>
                    <a:pt x="452272" y="16751"/>
                  </a:lnTo>
                  <a:lnTo>
                    <a:pt x="469023" y="16751"/>
                  </a:lnTo>
                  <a:lnTo>
                    <a:pt x="469023" y="0"/>
                  </a:lnTo>
                  <a:close/>
                </a:path>
                <a:path w="620394" h="67309">
                  <a:moveTo>
                    <a:pt x="485775" y="16751"/>
                  </a:moveTo>
                  <a:lnTo>
                    <a:pt x="469023" y="16751"/>
                  </a:lnTo>
                  <a:lnTo>
                    <a:pt x="469023" y="33502"/>
                  </a:lnTo>
                  <a:lnTo>
                    <a:pt x="452272" y="33502"/>
                  </a:lnTo>
                  <a:lnTo>
                    <a:pt x="435533" y="33502"/>
                  </a:lnTo>
                  <a:lnTo>
                    <a:pt x="435533" y="50253"/>
                  </a:lnTo>
                  <a:lnTo>
                    <a:pt x="452272" y="50253"/>
                  </a:lnTo>
                  <a:lnTo>
                    <a:pt x="469023" y="50253"/>
                  </a:lnTo>
                  <a:lnTo>
                    <a:pt x="485775" y="50253"/>
                  </a:lnTo>
                  <a:lnTo>
                    <a:pt x="485775" y="33502"/>
                  </a:lnTo>
                  <a:lnTo>
                    <a:pt x="485775" y="16751"/>
                  </a:lnTo>
                  <a:close/>
                </a:path>
                <a:path w="620394" h="67309">
                  <a:moveTo>
                    <a:pt x="519277" y="16751"/>
                  </a:moveTo>
                  <a:lnTo>
                    <a:pt x="502526" y="16751"/>
                  </a:lnTo>
                  <a:lnTo>
                    <a:pt x="502526" y="0"/>
                  </a:lnTo>
                  <a:lnTo>
                    <a:pt x="485787" y="0"/>
                  </a:lnTo>
                  <a:lnTo>
                    <a:pt x="485787" y="16751"/>
                  </a:lnTo>
                  <a:lnTo>
                    <a:pt x="485787" y="33502"/>
                  </a:lnTo>
                  <a:lnTo>
                    <a:pt x="485787" y="50253"/>
                  </a:lnTo>
                  <a:lnTo>
                    <a:pt x="502526" y="50253"/>
                  </a:lnTo>
                  <a:lnTo>
                    <a:pt x="519277" y="50253"/>
                  </a:lnTo>
                  <a:lnTo>
                    <a:pt x="519277" y="33502"/>
                  </a:lnTo>
                  <a:lnTo>
                    <a:pt x="519277" y="16751"/>
                  </a:lnTo>
                  <a:close/>
                </a:path>
                <a:path w="620394" h="67309">
                  <a:moveTo>
                    <a:pt x="536028" y="16751"/>
                  </a:moveTo>
                  <a:lnTo>
                    <a:pt x="519290" y="16751"/>
                  </a:lnTo>
                  <a:lnTo>
                    <a:pt x="519290" y="33502"/>
                  </a:lnTo>
                  <a:lnTo>
                    <a:pt x="536028" y="33502"/>
                  </a:lnTo>
                  <a:lnTo>
                    <a:pt x="536028" y="16751"/>
                  </a:lnTo>
                  <a:close/>
                </a:path>
                <a:path w="620394" h="67309">
                  <a:moveTo>
                    <a:pt x="569531" y="0"/>
                  </a:moveTo>
                  <a:lnTo>
                    <a:pt x="552780" y="0"/>
                  </a:lnTo>
                  <a:lnTo>
                    <a:pt x="536028" y="0"/>
                  </a:lnTo>
                  <a:lnTo>
                    <a:pt x="536028" y="16751"/>
                  </a:lnTo>
                  <a:lnTo>
                    <a:pt x="552780" y="16751"/>
                  </a:lnTo>
                  <a:lnTo>
                    <a:pt x="552780" y="33502"/>
                  </a:lnTo>
                  <a:lnTo>
                    <a:pt x="536028" y="33502"/>
                  </a:lnTo>
                  <a:lnTo>
                    <a:pt x="536028" y="50253"/>
                  </a:lnTo>
                  <a:lnTo>
                    <a:pt x="552780" y="50253"/>
                  </a:lnTo>
                  <a:lnTo>
                    <a:pt x="569531" y="50253"/>
                  </a:lnTo>
                  <a:lnTo>
                    <a:pt x="569531" y="33502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67309">
                  <a:moveTo>
                    <a:pt x="619772" y="0"/>
                  </a:moveTo>
                  <a:lnTo>
                    <a:pt x="603034" y="0"/>
                  </a:lnTo>
                  <a:lnTo>
                    <a:pt x="603034" y="16751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846313" y="8435937"/>
              <a:ext cx="620395" cy="83820"/>
            </a:xfrm>
            <a:custGeom>
              <a:avLst/>
              <a:gdLst/>
              <a:ahLst/>
              <a:cxnLst/>
              <a:rect l="l" t="t" r="r" b="b"/>
              <a:pathLst>
                <a:path w="620394" h="83820">
                  <a:moveTo>
                    <a:pt x="16738" y="67005"/>
                  </a:moveTo>
                  <a:lnTo>
                    <a:pt x="0" y="67005"/>
                  </a:lnTo>
                  <a:lnTo>
                    <a:pt x="0" y="83756"/>
                  </a:lnTo>
                  <a:lnTo>
                    <a:pt x="16738" y="83756"/>
                  </a:lnTo>
                  <a:lnTo>
                    <a:pt x="16738" y="67005"/>
                  </a:lnTo>
                  <a:close/>
                </a:path>
                <a:path w="620394" h="83820">
                  <a:moveTo>
                    <a:pt x="16738" y="16751"/>
                  </a:moveTo>
                  <a:lnTo>
                    <a:pt x="0" y="16751"/>
                  </a:lnTo>
                  <a:lnTo>
                    <a:pt x="0" y="33502"/>
                  </a:lnTo>
                  <a:lnTo>
                    <a:pt x="16738" y="33502"/>
                  </a:lnTo>
                  <a:lnTo>
                    <a:pt x="16738" y="16751"/>
                  </a:lnTo>
                  <a:close/>
                </a:path>
                <a:path w="620394" h="83820">
                  <a:moveTo>
                    <a:pt x="33502" y="16751"/>
                  </a:moveTo>
                  <a:lnTo>
                    <a:pt x="16751" y="16751"/>
                  </a:lnTo>
                  <a:lnTo>
                    <a:pt x="16751" y="33502"/>
                  </a:lnTo>
                  <a:lnTo>
                    <a:pt x="16751" y="50253"/>
                  </a:lnTo>
                  <a:lnTo>
                    <a:pt x="16751" y="67005"/>
                  </a:lnTo>
                  <a:lnTo>
                    <a:pt x="33502" y="67005"/>
                  </a:lnTo>
                  <a:lnTo>
                    <a:pt x="33502" y="50253"/>
                  </a:lnTo>
                  <a:lnTo>
                    <a:pt x="33502" y="33502"/>
                  </a:lnTo>
                  <a:lnTo>
                    <a:pt x="33502" y="16751"/>
                  </a:lnTo>
                  <a:close/>
                </a:path>
                <a:path w="620394" h="83820">
                  <a:moveTo>
                    <a:pt x="50253" y="67005"/>
                  </a:moveTo>
                  <a:lnTo>
                    <a:pt x="33515" y="67005"/>
                  </a:lnTo>
                  <a:lnTo>
                    <a:pt x="33515" y="83756"/>
                  </a:lnTo>
                  <a:lnTo>
                    <a:pt x="50253" y="83756"/>
                  </a:lnTo>
                  <a:lnTo>
                    <a:pt x="50253" y="67005"/>
                  </a:lnTo>
                  <a:close/>
                </a:path>
                <a:path w="620394" h="83820">
                  <a:moveTo>
                    <a:pt x="83743" y="16751"/>
                  </a:moveTo>
                  <a:lnTo>
                    <a:pt x="67005" y="16751"/>
                  </a:lnTo>
                  <a:lnTo>
                    <a:pt x="50253" y="16751"/>
                  </a:lnTo>
                  <a:lnTo>
                    <a:pt x="50253" y="33502"/>
                  </a:lnTo>
                  <a:lnTo>
                    <a:pt x="33515" y="33502"/>
                  </a:lnTo>
                  <a:lnTo>
                    <a:pt x="33515" y="50253"/>
                  </a:lnTo>
                  <a:lnTo>
                    <a:pt x="50253" y="50253"/>
                  </a:lnTo>
                  <a:lnTo>
                    <a:pt x="50253" y="67005"/>
                  </a:lnTo>
                  <a:lnTo>
                    <a:pt x="67005" y="67005"/>
                  </a:lnTo>
                  <a:lnTo>
                    <a:pt x="83743" y="67005"/>
                  </a:lnTo>
                  <a:lnTo>
                    <a:pt x="83743" y="50253"/>
                  </a:lnTo>
                  <a:lnTo>
                    <a:pt x="83743" y="33502"/>
                  </a:lnTo>
                  <a:lnTo>
                    <a:pt x="83743" y="16751"/>
                  </a:lnTo>
                  <a:close/>
                </a:path>
                <a:path w="620394" h="83820">
                  <a:moveTo>
                    <a:pt x="100495" y="33502"/>
                  </a:moveTo>
                  <a:lnTo>
                    <a:pt x="83756" y="33502"/>
                  </a:lnTo>
                  <a:lnTo>
                    <a:pt x="83756" y="50253"/>
                  </a:lnTo>
                  <a:lnTo>
                    <a:pt x="100495" y="50253"/>
                  </a:lnTo>
                  <a:lnTo>
                    <a:pt x="100495" y="33502"/>
                  </a:lnTo>
                  <a:close/>
                </a:path>
                <a:path w="620394" h="83820">
                  <a:moveTo>
                    <a:pt x="117259" y="50253"/>
                  </a:move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close/>
                </a:path>
                <a:path w="620394" h="83820">
                  <a:moveTo>
                    <a:pt x="133997" y="16751"/>
                  </a:moveTo>
                  <a:lnTo>
                    <a:pt x="117259" y="16751"/>
                  </a:lnTo>
                  <a:lnTo>
                    <a:pt x="100507" y="16751"/>
                  </a:lnTo>
                  <a:lnTo>
                    <a:pt x="100507" y="33502"/>
                  </a:lnTo>
                  <a:lnTo>
                    <a:pt x="117259" y="33502"/>
                  </a:lnTo>
                  <a:lnTo>
                    <a:pt x="133997" y="33502"/>
                  </a:lnTo>
                  <a:lnTo>
                    <a:pt x="133997" y="16751"/>
                  </a:lnTo>
                  <a:close/>
                </a:path>
                <a:path w="620394" h="83820">
                  <a:moveTo>
                    <a:pt x="184251" y="33502"/>
                  </a:moveTo>
                  <a:lnTo>
                    <a:pt x="167513" y="33502"/>
                  </a:lnTo>
                  <a:lnTo>
                    <a:pt x="167513" y="16751"/>
                  </a:lnTo>
                  <a:lnTo>
                    <a:pt x="150761" y="16751"/>
                  </a:lnTo>
                  <a:lnTo>
                    <a:pt x="150761" y="33502"/>
                  </a:lnTo>
                  <a:lnTo>
                    <a:pt x="134010" y="33502"/>
                  </a:lnTo>
                  <a:lnTo>
                    <a:pt x="134010" y="50253"/>
                  </a:lnTo>
                  <a:lnTo>
                    <a:pt x="150761" y="50253"/>
                  </a:lnTo>
                  <a:lnTo>
                    <a:pt x="167513" y="50253"/>
                  </a:lnTo>
                  <a:lnTo>
                    <a:pt x="167513" y="67005"/>
                  </a:lnTo>
                  <a:lnTo>
                    <a:pt x="184251" y="67005"/>
                  </a:lnTo>
                  <a:lnTo>
                    <a:pt x="184251" y="50253"/>
                  </a:lnTo>
                  <a:lnTo>
                    <a:pt x="184251" y="33502"/>
                  </a:lnTo>
                  <a:close/>
                </a:path>
                <a:path w="620394" h="83820">
                  <a:moveTo>
                    <a:pt x="217754" y="50253"/>
                  </a:moveTo>
                  <a:lnTo>
                    <a:pt x="201015" y="50253"/>
                  </a:lnTo>
                  <a:lnTo>
                    <a:pt x="184264" y="50253"/>
                  </a:lnTo>
                  <a:lnTo>
                    <a:pt x="184264" y="67005"/>
                  </a:lnTo>
                  <a:lnTo>
                    <a:pt x="201015" y="67005"/>
                  </a:lnTo>
                  <a:lnTo>
                    <a:pt x="217754" y="67005"/>
                  </a:lnTo>
                  <a:lnTo>
                    <a:pt x="217754" y="50253"/>
                  </a:lnTo>
                  <a:close/>
                </a:path>
                <a:path w="620394" h="83820">
                  <a:moveTo>
                    <a:pt x="234505" y="16751"/>
                  </a:moveTo>
                  <a:lnTo>
                    <a:pt x="217754" y="16751"/>
                  </a:lnTo>
                  <a:lnTo>
                    <a:pt x="217754" y="33502"/>
                  </a:lnTo>
                  <a:lnTo>
                    <a:pt x="234505" y="33502"/>
                  </a:lnTo>
                  <a:lnTo>
                    <a:pt x="234505" y="16751"/>
                  </a:lnTo>
                  <a:close/>
                </a:path>
                <a:path w="620394" h="83820">
                  <a:moveTo>
                    <a:pt x="284759" y="33502"/>
                  </a:moveTo>
                  <a:lnTo>
                    <a:pt x="268008" y="33502"/>
                  </a:lnTo>
                  <a:lnTo>
                    <a:pt x="268008" y="16751"/>
                  </a:lnTo>
                  <a:lnTo>
                    <a:pt x="251269" y="16751"/>
                  </a:lnTo>
                  <a:lnTo>
                    <a:pt x="251269" y="33502"/>
                  </a:lnTo>
                  <a:lnTo>
                    <a:pt x="251269" y="50253"/>
                  </a:lnTo>
                  <a:lnTo>
                    <a:pt x="268008" y="50253"/>
                  </a:lnTo>
                  <a:lnTo>
                    <a:pt x="284759" y="50253"/>
                  </a:lnTo>
                  <a:lnTo>
                    <a:pt x="284759" y="33502"/>
                  </a:lnTo>
                  <a:close/>
                </a:path>
                <a:path w="620394" h="83820">
                  <a:moveTo>
                    <a:pt x="301510" y="50253"/>
                  </a:moveTo>
                  <a:lnTo>
                    <a:pt x="284772" y="50253"/>
                  </a:lnTo>
                  <a:lnTo>
                    <a:pt x="284772" y="67005"/>
                  </a:lnTo>
                  <a:lnTo>
                    <a:pt x="301510" y="67005"/>
                  </a:lnTo>
                  <a:lnTo>
                    <a:pt x="301510" y="50253"/>
                  </a:lnTo>
                  <a:close/>
                </a:path>
                <a:path w="620394" h="83820">
                  <a:moveTo>
                    <a:pt x="301510" y="16751"/>
                  </a:moveTo>
                  <a:lnTo>
                    <a:pt x="284772" y="16751"/>
                  </a:lnTo>
                  <a:lnTo>
                    <a:pt x="284772" y="33502"/>
                  </a:lnTo>
                  <a:lnTo>
                    <a:pt x="301510" y="33502"/>
                  </a:lnTo>
                  <a:lnTo>
                    <a:pt x="301510" y="16751"/>
                  </a:lnTo>
                  <a:close/>
                </a:path>
                <a:path w="620394" h="83820">
                  <a:moveTo>
                    <a:pt x="335000" y="16751"/>
                  </a:moveTo>
                  <a:lnTo>
                    <a:pt x="318262" y="16751"/>
                  </a:lnTo>
                  <a:lnTo>
                    <a:pt x="301523" y="16751"/>
                  </a:lnTo>
                  <a:lnTo>
                    <a:pt x="301523" y="33502"/>
                  </a:lnTo>
                  <a:lnTo>
                    <a:pt x="301523" y="50253"/>
                  </a:lnTo>
                  <a:lnTo>
                    <a:pt x="301523" y="67005"/>
                  </a:lnTo>
                  <a:lnTo>
                    <a:pt x="318262" y="67005"/>
                  </a:lnTo>
                  <a:lnTo>
                    <a:pt x="335000" y="67005"/>
                  </a:lnTo>
                  <a:lnTo>
                    <a:pt x="335000" y="50253"/>
                  </a:lnTo>
                  <a:lnTo>
                    <a:pt x="335000" y="33502"/>
                  </a:lnTo>
                  <a:lnTo>
                    <a:pt x="335000" y="16751"/>
                  </a:lnTo>
                  <a:close/>
                </a:path>
                <a:path w="620394" h="83820">
                  <a:moveTo>
                    <a:pt x="351764" y="33502"/>
                  </a:moveTo>
                  <a:lnTo>
                    <a:pt x="335026" y="33502"/>
                  </a:lnTo>
                  <a:lnTo>
                    <a:pt x="335026" y="50253"/>
                  </a:lnTo>
                  <a:lnTo>
                    <a:pt x="351764" y="50253"/>
                  </a:lnTo>
                  <a:lnTo>
                    <a:pt x="351764" y="33502"/>
                  </a:lnTo>
                  <a:close/>
                </a:path>
                <a:path w="620394" h="83820">
                  <a:moveTo>
                    <a:pt x="368515" y="50253"/>
                  </a:moveTo>
                  <a:lnTo>
                    <a:pt x="351764" y="50253"/>
                  </a:lnTo>
                  <a:lnTo>
                    <a:pt x="351764" y="67005"/>
                  </a:lnTo>
                  <a:lnTo>
                    <a:pt x="368515" y="67005"/>
                  </a:lnTo>
                  <a:lnTo>
                    <a:pt x="368515" y="50253"/>
                  </a:lnTo>
                  <a:close/>
                </a:path>
                <a:path w="620394" h="83820">
                  <a:moveTo>
                    <a:pt x="368515" y="16751"/>
                  </a:moveTo>
                  <a:lnTo>
                    <a:pt x="351764" y="16751"/>
                  </a:lnTo>
                  <a:lnTo>
                    <a:pt x="351764" y="33502"/>
                  </a:lnTo>
                  <a:lnTo>
                    <a:pt x="368515" y="33502"/>
                  </a:lnTo>
                  <a:lnTo>
                    <a:pt x="368515" y="16751"/>
                  </a:lnTo>
                  <a:close/>
                </a:path>
                <a:path w="620394" h="83820">
                  <a:moveTo>
                    <a:pt x="385254" y="33502"/>
                  </a:moveTo>
                  <a:lnTo>
                    <a:pt x="368515" y="33502"/>
                  </a:lnTo>
                  <a:lnTo>
                    <a:pt x="368515" y="50253"/>
                  </a:lnTo>
                  <a:lnTo>
                    <a:pt x="385254" y="50253"/>
                  </a:lnTo>
                  <a:lnTo>
                    <a:pt x="385254" y="33502"/>
                  </a:lnTo>
                  <a:close/>
                </a:path>
                <a:path w="620394" h="83820">
                  <a:moveTo>
                    <a:pt x="418757" y="0"/>
                  </a:moveTo>
                  <a:lnTo>
                    <a:pt x="402018" y="0"/>
                  </a:lnTo>
                  <a:lnTo>
                    <a:pt x="385279" y="0"/>
                  </a:lnTo>
                  <a:lnTo>
                    <a:pt x="385279" y="16751"/>
                  </a:lnTo>
                  <a:lnTo>
                    <a:pt x="402018" y="16751"/>
                  </a:lnTo>
                  <a:lnTo>
                    <a:pt x="402018" y="33502"/>
                  </a:lnTo>
                  <a:lnTo>
                    <a:pt x="418757" y="33502"/>
                  </a:lnTo>
                  <a:lnTo>
                    <a:pt x="418757" y="16751"/>
                  </a:lnTo>
                  <a:lnTo>
                    <a:pt x="418757" y="0"/>
                  </a:lnTo>
                  <a:close/>
                </a:path>
                <a:path w="620394" h="83820">
                  <a:moveTo>
                    <a:pt x="435521" y="50253"/>
                  </a:moveTo>
                  <a:lnTo>
                    <a:pt x="418769" y="50253"/>
                  </a:lnTo>
                  <a:lnTo>
                    <a:pt x="418769" y="67005"/>
                  </a:lnTo>
                  <a:lnTo>
                    <a:pt x="435521" y="67005"/>
                  </a:lnTo>
                  <a:lnTo>
                    <a:pt x="435521" y="50253"/>
                  </a:lnTo>
                  <a:close/>
                </a:path>
                <a:path w="620394" h="83820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83820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35533" y="0"/>
                  </a:lnTo>
                  <a:lnTo>
                    <a:pt x="435533" y="16751"/>
                  </a:lnTo>
                  <a:lnTo>
                    <a:pt x="435533" y="33502"/>
                  </a:lnTo>
                  <a:lnTo>
                    <a:pt x="435533" y="50253"/>
                  </a:lnTo>
                  <a:lnTo>
                    <a:pt x="435533" y="67005"/>
                  </a:lnTo>
                  <a:lnTo>
                    <a:pt x="452272" y="67005"/>
                  </a:lnTo>
                  <a:lnTo>
                    <a:pt x="452272" y="50253"/>
                  </a:lnTo>
                  <a:lnTo>
                    <a:pt x="469023" y="50253"/>
                  </a:lnTo>
                  <a:lnTo>
                    <a:pt x="469023" y="67005"/>
                  </a:lnTo>
                  <a:lnTo>
                    <a:pt x="485775" y="67005"/>
                  </a:lnTo>
                  <a:lnTo>
                    <a:pt x="485775" y="50253"/>
                  </a:lnTo>
                  <a:lnTo>
                    <a:pt x="485775" y="33502"/>
                  </a:lnTo>
                  <a:lnTo>
                    <a:pt x="469023" y="33502"/>
                  </a:lnTo>
                  <a:lnTo>
                    <a:pt x="469023" y="16751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83820">
                  <a:moveTo>
                    <a:pt x="519277" y="16751"/>
                  </a:moveTo>
                  <a:lnTo>
                    <a:pt x="502526" y="16751"/>
                  </a:lnTo>
                  <a:lnTo>
                    <a:pt x="485787" y="16751"/>
                  </a:lnTo>
                  <a:lnTo>
                    <a:pt x="485787" y="33502"/>
                  </a:lnTo>
                  <a:lnTo>
                    <a:pt x="502526" y="33502"/>
                  </a:lnTo>
                  <a:lnTo>
                    <a:pt x="502526" y="50253"/>
                  </a:lnTo>
                  <a:lnTo>
                    <a:pt x="502526" y="67005"/>
                  </a:lnTo>
                  <a:lnTo>
                    <a:pt x="519277" y="67005"/>
                  </a:lnTo>
                  <a:lnTo>
                    <a:pt x="519277" y="50253"/>
                  </a:lnTo>
                  <a:lnTo>
                    <a:pt x="519277" y="33502"/>
                  </a:lnTo>
                  <a:lnTo>
                    <a:pt x="519277" y="16751"/>
                  </a:lnTo>
                  <a:close/>
                </a:path>
                <a:path w="620394" h="83820">
                  <a:moveTo>
                    <a:pt x="536028" y="33502"/>
                  </a:moveTo>
                  <a:lnTo>
                    <a:pt x="519290" y="33502"/>
                  </a:lnTo>
                  <a:lnTo>
                    <a:pt x="519290" y="50253"/>
                  </a:lnTo>
                  <a:lnTo>
                    <a:pt x="536028" y="50253"/>
                  </a:lnTo>
                  <a:lnTo>
                    <a:pt x="536028" y="33502"/>
                  </a:lnTo>
                  <a:close/>
                </a:path>
                <a:path w="620394" h="83820">
                  <a:moveTo>
                    <a:pt x="552780" y="0"/>
                  </a:moveTo>
                  <a:lnTo>
                    <a:pt x="536028" y="0"/>
                  </a:lnTo>
                  <a:lnTo>
                    <a:pt x="519290" y="0"/>
                  </a:lnTo>
                  <a:lnTo>
                    <a:pt x="519290" y="16751"/>
                  </a:lnTo>
                  <a:lnTo>
                    <a:pt x="536028" y="16751"/>
                  </a:lnTo>
                  <a:lnTo>
                    <a:pt x="536028" y="33502"/>
                  </a:lnTo>
                  <a:lnTo>
                    <a:pt x="552780" y="33502"/>
                  </a:lnTo>
                  <a:lnTo>
                    <a:pt x="552780" y="16751"/>
                  </a:lnTo>
                  <a:lnTo>
                    <a:pt x="552780" y="0"/>
                  </a:lnTo>
                  <a:close/>
                </a:path>
                <a:path w="620394" h="83820">
                  <a:moveTo>
                    <a:pt x="569531" y="33502"/>
                  </a:moveTo>
                  <a:lnTo>
                    <a:pt x="552780" y="33502"/>
                  </a:lnTo>
                  <a:lnTo>
                    <a:pt x="552780" y="50253"/>
                  </a:lnTo>
                  <a:lnTo>
                    <a:pt x="552780" y="67005"/>
                  </a:lnTo>
                  <a:lnTo>
                    <a:pt x="569531" y="67005"/>
                  </a:lnTo>
                  <a:lnTo>
                    <a:pt x="569531" y="50253"/>
                  </a:lnTo>
                  <a:lnTo>
                    <a:pt x="569531" y="33502"/>
                  </a:lnTo>
                  <a:close/>
                </a:path>
                <a:path w="620394" h="83820">
                  <a:moveTo>
                    <a:pt x="586282" y="0"/>
                  </a:moveTo>
                  <a:lnTo>
                    <a:pt x="569544" y="0"/>
                  </a:lnTo>
                  <a:lnTo>
                    <a:pt x="569544" y="16751"/>
                  </a:lnTo>
                  <a:lnTo>
                    <a:pt x="586282" y="16751"/>
                  </a:lnTo>
                  <a:lnTo>
                    <a:pt x="586282" y="0"/>
                  </a:lnTo>
                  <a:close/>
                </a:path>
                <a:path w="620394" h="83820">
                  <a:moveTo>
                    <a:pt x="619772" y="16751"/>
                  </a:moveTo>
                  <a:lnTo>
                    <a:pt x="603034" y="16751"/>
                  </a:lnTo>
                  <a:lnTo>
                    <a:pt x="603034" y="33502"/>
                  </a:lnTo>
                  <a:lnTo>
                    <a:pt x="586282" y="33502"/>
                  </a:lnTo>
                  <a:lnTo>
                    <a:pt x="569544" y="33502"/>
                  </a:lnTo>
                  <a:lnTo>
                    <a:pt x="569544" y="50253"/>
                  </a:lnTo>
                  <a:lnTo>
                    <a:pt x="586282" y="50253"/>
                  </a:lnTo>
                  <a:lnTo>
                    <a:pt x="603034" y="50253"/>
                  </a:lnTo>
                  <a:lnTo>
                    <a:pt x="603034" y="67005"/>
                  </a:lnTo>
                  <a:lnTo>
                    <a:pt x="619772" y="67005"/>
                  </a:lnTo>
                  <a:lnTo>
                    <a:pt x="619772" y="50253"/>
                  </a:lnTo>
                  <a:lnTo>
                    <a:pt x="619772" y="33502"/>
                  </a:lnTo>
                  <a:lnTo>
                    <a:pt x="619772" y="167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846313" y="8502942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16751"/>
                  </a:moveTo>
                  <a:lnTo>
                    <a:pt x="0" y="16751"/>
                  </a:lnTo>
                  <a:lnTo>
                    <a:pt x="0" y="33502"/>
                  </a:lnTo>
                  <a:lnTo>
                    <a:pt x="0" y="50253"/>
                  </a:lnTo>
                  <a:lnTo>
                    <a:pt x="0" y="67005"/>
                  </a:lnTo>
                  <a:lnTo>
                    <a:pt x="16738" y="67005"/>
                  </a:lnTo>
                  <a:lnTo>
                    <a:pt x="16738" y="50253"/>
                  </a:lnTo>
                  <a:lnTo>
                    <a:pt x="16738" y="33502"/>
                  </a:lnTo>
                  <a:lnTo>
                    <a:pt x="16738" y="16751"/>
                  </a:lnTo>
                  <a:close/>
                </a:path>
                <a:path w="620394" h="67309">
                  <a:moveTo>
                    <a:pt x="33502" y="16751"/>
                  </a:moveTo>
                  <a:lnTo>
                    <a:pt x="16751" y="16751"/>
                  </a:lnTo>
                  <a:lnTo>
                    <a:pt x="16751" y="33502"/>
                  </a:lnTo>
                  <a:lnTo>
                    <a:pt x="33502" y="33502"/>
                  </a:lnTo>
                  <a:lnTo>
                    <a:pt x="33502" y="16751"/>
                  </a:lnTo>
                  <a:close/>
                </a:path>
                <a:path w="620394" h="67309">
                  <a:moveTo>
                    <a:pt x="83743" y="16751"/>
                  </a:moveTo>
                  <a:lnTo>
                    <a:pt x="67005" y="16751"/>
                  </a:lnTo>
                  <a:lnTo>
                    <a:pt x="67005" y="33502"/>
                  </a:lnTo>
                  <a:lnTo>
                    <a:pt x="50253" y="33502"/>
                  </a:lnTo>
                  <a:lnTo>
                    <a:pt x="50253" y="16751"/>
                  </a:lnTo>
                  <a:lnTo>
                    <a:pt x="50253" y="0"/>
                  </a:lnTo>
                  <a:lnTo>
                    <a:pt x="33515" y="0"/>
                  </a:lnTo>
                  <a:lnTo>
                    <a:pt x="33515" y="16751"/>
                  </a:lnTo>
                  <a:lnTo>
                    <a:pt x="33515" y="33502"/>
                  </a:lnTo>
                  <a:lnTo>
                    <a:pt x="33515" y="50253"/>
                  </a:lnTo>
                  <a:lnTo>
                    <a:pt x="50253" y="50253"/>
                  </a:lnTo>
                  <a:lnTo>
                    <a:pt x="67005" y="50253"/>
                  </a:lnTo>
                  <a:lnTo>
                    <a:pt x="83743" y="50253"/>
                  </a:lnTo>
                  <a:lnTo>
                    <a:pt x="83743" y="33502"/>
                  </a:lnTo>
                  <a:lnTo>
                    <a:pt x="83743" y="16751"/>
                  </a:lnTo>
                  <a:close/>
                </a:path>
                <a:path w="620394" h="67309">
                  <a:moveTo>
                    <a:pt x="100495" y="33502"/>
                  </a:moveTo>
                  <a:lnTo>
                    <a:pt x="83756" y="33502"/>
                  </a:lnTo>
                  <a:lnTo>
                    <a:pt x="83756" y="50253"/>
                  </a:lnTo>
                  <a:lnTo>
                    <a:pt x="83756" y="67005"/>
                  </a:lnTo>
                  <a:lnTo>
                    <a:pt x="100495" y="67005"/>
                  </a:lnTo>
                  <a:lnTo>
                    <a:pt x="100495" y="50253"/>
                  </a:lnTo>
                  <a:lnTo>
                    <a:pt x="100495" y="33502"/>
                  </a:lnTo>
                  <a:close/>
                </a:path>
                <a:path w="620394" h="67309">
                  <a:moveTo>
                    <a:pt x="100495" y="0"/>
                  </a:moveTo>
                  <a:lnTo>
                    <a:pt x="83756" y="0"/>
                  </a:lnTo>
                  <a:lnTo>
                    <a:pt x="83756" y="16751"/>
                  </a:lnTo>
                  <a:lnTo>
                    <a:pt x="100495" y="16751"/>
                  </a:lnTo>
                  <a:lnTo>
                    <a:pt x="100495" y="0"/>
                  </a:lnTo>
                  <a:close/>
                </a:path>
                <a:path w="620394" h="67309">
                  <a:moveTo>
                    <a:pt x="133997" y="0"/>
                  </a:moveTo>
                  <a:lnTo>
                    <a:pt x="117259" y="0"/>
                  </a:lnTo>
                  <a:lnTo>
                    <a:pt x="117259" y="16751"/>
                  </a:lnTo>
                  <a:lnTo>
                    <a:pt x="100507" y="16751"/>
                  </a:lnTo>
                  <a:lnTo>
                    <a:pt x="100507" y="33502"/>
                  </a:lnTo>
                  <a:lnTo>
                    <a:pt x="117259" y="33502"/>
                  </a:lnTo>
                  <a:lnTo>
                    <a:pt x="117259" y="50253"/>
                  </a:ln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33997" y="67005"/>
                  </a:lnTo>
                  <a:lnTo>
                    <a:pt x="133997" y="50253"/>
                  </a:lnTo>
                  <a:lnTo>
                    <a:pt x="133997" y="33502"/>
                  </a:lnTo>
                  <a:lnTo>
                    <a:pt x="133997" y="16751"/>
                  </a:lnTo>
                  <a:lnTo>
                    <a:pt x="133997" y="0"/>
                  </a:lnTo>
                  <a:close/>
                </a:path>
                <a:path w="620394" h="67309">
                  <a:moveTo>
                    <a:pt x="150761" y="0"/>
                  </a:moveTo>
                  <a:lnTo>
                    <a:pt x="134010" y="0"/>
                  </a:lnTo>
                  <a:lnTo>
                    <a:pt x="134010" y="16751"/>
                  </a:lnTo>
                  <a:lnTo>
                    <a:pt x="150761" y="16751"/>
                  </a:lnTo>
                  <a:lnTo>
                    <a:pt x="150761" y="0"/>
                  </a:lnTo>
                  <a:close/>
                </a:path>
                <a:path w="620394" h="67309">
                  <a:moveTo>
                    <a:pt x="184251" y="33502"/>
                  </a:moveTo>
                  <a:lnTo>
                    <a:pt x="167513" y="33502"/>
                  </a:lnTo>
                  <a:lnTo>
                    <a:pt x="167513" y="16751"/>
                  </a:lnTo>
                  <a:lnTo>
                    <a:pt x="150761" y="16751"/>
                  </a:lnTo>
                  <a:lnTo>
                    <a:pt x="150761" y="33502"/>
                  </a:lnTo>
                  <a:lnTo>
                    <a:pt x="134010" y="33502"/>
                  </a:lnTo>
                  <a:lnTo>
                    <a:pt x="134010" y="50253"/>
                  </a:lnTo>
                  <a:lnTo>
                    <a:pt x="134010" y="67005"/>
                  </a:lnTo>
                  <a:lnTo>
                    <a:pt x="150761" y="67005"/>
                  </a:lnTo>
                  <a:lnTo>
                    <a:pt x="150761" y="50253"/>
                  </a:lnTo>
                  <a:lnTo>
                    <a:pt x="167513" y="50253"/>
                  </a:lnTo>
                  <a:lnTo>
                    <a:pt x="184251" y="50253"/>
                  </a:lnTo>
                  <a:lnTo>
                    <a:pt x="184251" y="33502"/>
                  </a:lnTo>
                  <a:close/>
                </a:path>
                <a:path w="620394" h="67309">
                  <a:moveTo>
                    <a:pt x="201015" y="0"/>
                  </a:moveTo>
                  <a:lnTo>
                    <a:pt x="184264" y="0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184264" y="50253"/>
                  </a:lnTo>
                  <a:lnTo>
                    <a:pt x="184264" y="67005"/>
                  </a:lnTo>
                  <a:lnTo>
                    <a:pt x="201015" y="67005"/>
                  </a:lnTo>
                  <a:lnTo>
                    <a:pt x="201015" y="50253"/>
                  </a:lnTo>
                  <a:lnTo>
                    <a:pt x="201015" y="33502"/>
                  </a:lnTo>
                  <a:lnTo>
                    <a:pt x="201015" y="16751"/>
                  </a:lnTo>
                  <a:lnTo>
                    <a:pt x="201015" y="0"/>
                  </a:lnTo>
                  <a:close/>
                </a:path>
                <a:path w="620394" h="67309">
                  <a:moveTo>
                    <a:pt x="234505" y="33502"/>
                  </a:moveTo>
                  <a:lnTo>
                    <a:pt x="217754" y="33502"/>
                  </a:lnTo>
                  <a:lnTo>
                    <a:pt x="217754" y="50253"/>
                  </a:lnTo>
                  <a:lnTo>
                    <a:pt x="217754" y="67005"/>
                  </a:lnTo>
                  <a:lnTo>
                    <a:pt x="234505" y="67005"/>
                  </a:lnTo>
                  <a:lnTo>
                    <a:pt x="234505" y="50253"/>
                  </a:lnTo>
                  <a:lnTo>
                    <a:pt x="234505" y="33502"/>
                  </a:lnTo>
                  <a:close/>
                </a:path>
                <a:path w="620394" h="67309">
                  <a:moveTo>
                    <a:pt x="234505" y="0"/>
                  </a:moveTo>
                  <a:lnTo>
                    <a:pt x="217754" y="0"/>
                  </a:lnTo>
                  <a:lnTo>
                    <a:pt x="217754" y="16751"/>
                  </a:lnTo>
                  <a:lnTo>
                    <a:pt x="234505" y="16751"/>
                  </a:lnTo>
                  <a:lnTo>
                    <a:pt x="234505" y="0"/>
                  </a:lnTo>
                  <a:close/>
                </a:path>
                <a:path w="620394" h="67309">
                  <a:moveTo>
                    <a:pt x="251269" y="50253"/>
                  </a:moveTo>
                  <a:lnTo>
                    <a:pt x="234518" y="50253"/>
                  </a:lnTo>
                  <a:lnTo>
                    <a:pt x="234518" y="67005"/>
                  </a:lnTo>
                  <a:lnTo>
                    <a:pt x="251269" y="67005"/>
                  </a:lnTo>
                  <a:lnTo>
                    <a:pt x="251269" y="50253"/>
                  </a:lnTo>
                  <a:close/>
                </a:path>
                <a:path w="620394" h="67309">
                  <a:moveTo>
                    <a:pt x="284759" y="0"/>
                  </a:moveTo>
                  <a:lnTo>
                    <a:pt x="268008" y="0"/>
                  </a:lnTo>
                  <a:lnTo>
                    <a:pt x="251269" y="0"/>
                  </a:lnTo>
                  <a:lnTo>
                    <a:pt x="234518" y="0"/>
                  </a:lnTo>
                  <a:lnTo>
                    <a:pt x="234518" y="16751"/>
                  </a:lnTo>
                  <a:lnTo>
                    <a:pt x="234518" y="33502"/>
                  </a:lnTo>
                  <a:lnTo>
                    <a:pt x="251269" y="33502"/>
                  </a:lnTo>
                  <a:lnTo>
                    <a:pt x="268008" y="33502"/>
                  </a:lnTo>
                  <a:lnTo>
                    <a:pt x="268008" y="50253"/>
                  </a:lnTo>
                  <a:lnTo>
                    <a:pt x="268008" y="67005"/>
                  </a:lnTo>
                  <a:lnTo>
                    <a:pt x="284759" y="67005"/>
                  </a:lnTo>
                  <a:lnTo>
                    <a:pt x="284759" y="50253"/>
                  </a:lnTo>
                  <a:lnTo>
                    <a:pt x="284759" y="33502"/>
                  </a:lnTo>
                  <a:lnTo>
                    <a:pt x="284759" y="16751"/>
                  </a:lnTo>
                  <a:lnTo>
                    <a:pt x="284759" y="0"/>
                  </a:lnTo>
                  <a:close/>
                </a:path>
                <a:path w="620394" h="67309">
                  <a:moveTo>
                    <a:pt x="301510" y="50253"/>
                  </a:moveTo>
                  <a:lnTo>
                    <a:pt x="284772" y="50253"/>
                  </a:lnTo>
                  <a:lnTo>
                    <a:pt x="284772" y="67005"/>
                  </a:lnTo>
                  <a:lnTo>
                    <a:pt x="301510" y="67005"/>
                  </a:lnTo>
                  <a:lnTo>
                    <a:pt x="301510" y="50253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01523" y="0"/>
                  </a:lnTo>
                  <a:lnTo>
                    <a:pt x="301523" y="16751"/>
                  </a:lnTo>
                  <a:lnTo>
                    <a:pt x="301523" y="33502"/>
                  </a:lnTo>
                  <a:lnTo>
                    <a:pt x="301523" y="50253"/>
                  </a:lnTo>
                  <a:lnTo>
                    <a:pt x="301523" y="67005"/>
                  </a:lnTo>
                  <a:lnTo>
                    <a:pt x="318262" y="67005"/>
                  </a:lnTo>
                  <a:lnTo>
                    <a:pt x="318262" y="50253"/>
                  </a:lnTo>
                  <a:lnTo>
                    <a:pt x="335000" y="50253"/>
                  </a:lnTo>
                  <a:lnTo>
                    <a:pt x="335000" y="33502"/>
                  </a:lnTo>
                  <a:lnTo>
                    <a:pt x="318262" y="33502"/>
                  </a:lnTo>
                  <a:lnTo>
                    <a:pt x="318262" y="16751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51764" y="50253"/>
                  </a:moveTo>
                  <a:lnTo>
                    <a:pt x="335026" y="50253"/>
                  </a:lnTo>
                  <a:lnTo>
                    <a:pt x="335026" y="67005"/>
                  </a:lnTo>
                  <a:lnTo>
                    <a:pt x="351764" y="67005"/>
                  </a:lnTo>
                  <a:lnTo>
                    <a:pt x="351764" y="50253"/>
                  </a:lnTo>
                  <a:close/>
                </a:path>
                <a:path w="620394" h="67309">
                  <a:moveTo>
                    <a:pt x="368515" y="16751"/>
                  </a:moveTo>
                  <a:lnTo>
                    <a:pt x="351764" y="16751"/>
                  </a:lnTo>
                  <a:lnTo>
                    <a:pt x="335026" y="16751"/>
                  </a:lnTo>
                  <a:lnTo>
                    <a:pt x="335026" y="33502"/>
                  </a:lnTo>
                  <a:lnTo>
                    <a:pt x="351764" y="33502"/>
                  </a:lnTo>
                  <a:lnTo>
                    <a:pt x="368515" y="33502"/>
                  </a:lnTo>
                  <a:lnTo>
                    <a:pt x="368515" y="16751"/>
                  </a:lnTo>
                  <a:close/>
                </a:path>
                <a:path w="620394" h="67309">
                  <a:moveTo>
                    <a:pt x="385254" y="0"/>
                  </a:moveTo>
                  <a:lnTo>
                    <a:pt x="368515" y="0"/>
                  </a:lnTo>
                  <a:lnTo>
                    <a:pt x="368515" y="16751"/>
                  </a:lnTo>
                  <a:lnTo>
                    <a:pt x="385254" y="16751"/>
                  </a:lnTo>
                  <a:lnTo>
                    <a:pt x="385254" y="0"/>
                  </a:lnTo>
                  <a:close/>
                </a:path>
                <a:path w="620394" h="67309">
                  <a:moveTo>
                    <a:pt x="418757" y="33502"/>
                  </a:moveTo>
                  <a:lnTo>
                    <a:pt x="402018" y="33502"/>
                  </a:lnTo>
                  <a:lnTo>
                    <a:pt x="402018" y="50253"/>
                  </a:lnTo>
                  <a:lnTo>
                    <a:pt x="418757" y="50253"/>
                  </a:lnTo>
                  <a:lnTo>
                    <a:pt x="418757" y="33502"/>
                  </a:lnTo>
                  <a:close/>
                </a:path>
                <a:path w="620394" h="67309">
                  <a:moveTo>
                    <a:pt x="418757" y="0"/>
                  </a:moveTo>
                  <a:lnTo>
                    <a:pt x="402018" y="0"/>
                  </a:lnTo>
                  <a:lnTo>
                    <a:pt x="402018" y="16751"/>
                  </a:lnTo>
                  <a:lnTo>
                    <a:pt x="418757" y="16751"/>
                  </a:lnTo>
                  <a:lnTo>
                    <a:pt x="418757" y="0"/>
                  </a:lnTo>
                  <a:close/>
                </a:path>
                <a:path w="620394" h="67309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18769" y="33502"/>
                  </a:lnTo>
                  <a:lnTo>
                    <a:pt x="435521" y="33502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67309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35533" y="0"/>
                  </a:lnTo>
                  <a:lnTo>
                    <a:pt x="435533" y="16751"/>
                  </a:lnTo>
                  <a:lnTo>
                    <a:pt x="435533" y="33502"/>
                  </a:lnTo>
                  <a:lnTo>
                    <a:pt x="452272" y="33502"/>
                  </a:lnTo>
                  <a:lnTo>
                    <a:pt x="469023" y="33502"/>
                  </a:lnTo>
                  <a:lnTo>
                    <a:pt x="485775" y="33502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67309">
                  <a:moveTo>
                    <a:pt x="502526" y="33502"/>
                  </a:moveTo>
                  <a:lnTo>
                    <a:pt x="485787" y="33502"/>
                  </a:lnTo>
                  <a:lnTo>
                    <a:pt x="485787" y="50253"/>
                  </a:lnTo>
                  <a:lnTo>
                    <a:pt x="502526" y="50253"/>
                  </a:lnTo>
                  <a:lnTo>
                    <a:pt x="502526" y="33502"/>
                  </a:lnTo>
                  <a:close/>
                </a:path>
                <a:path w="620394" h="67309">
                  <a:moveTo>
                    <a:pt x="519277" y="16751"/>
                  </a:moveTo>
                  <a:lnTo>
                    <a:pt x="502526" y="16751"/>
                  </a:lnTo>
                  <a:lnTo>
                    <a:pt x="502526" y="33502"/>
                  </a:lnTo>
                  <a:lnTo>
                    <a:pt x="519277" y="33502"/>
                  </a:lnTo>
                  <a:lnTo>
                    <a:pt x="519277" y="16751"/>
                  </a:lnTo>
                  <a:close/>
                </a:path>
                <a:path w="620394" h="67309">
                  <a:moveTo>
                    <a:pt x="569531" y="33502"/>
                  </a:moveTo>
                  <a:lnTo>
                    <a:pt x="552780" y="33502"/>
                  </a:lnTo>
                  <a:lnTo>
                    <a:pt x="552780" y="50253"/>
                  </a:lnTo>
                  <a:lnTo>
                    <a:pt x="569531" y="50253"/>
                  </a:lnTo>
                  <a:lnTo>
                    <a:pt x="569531" y="33502"/>
                  </a:lnTo>
                  <a:close/>
                </a:path>
                <a:path w="620394" h="67309">
                  <a:moveTo>
                    <a:pt x="569531" y="0"/>
                  </a:moveTo>
                  <a:lnTo>
                    <a:pt x="552780" y="0"/>
                  </a:lnTo>
                  <a:lnTo>
                    <a:pt x="536028" y="0"/>
                  </a:lnTo>
                  <a:lnTo>
                    <a:pt x="536028" y="16751"/>
                  </a:lnTo>
                  <a:lnTo>
                    <a:pt x="552780" y="16751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67309">
                  <a:moveTo>
                    <a:pt x="586282" y="33502"/>
                  </a:moveTo>
                  <a:lnTo>
                    <a:pt x="569544" y="33502"/>
                  </a:lnTo>
                  <a:lnTo>
                    <a:pt x="569544" y="50253"/>
                  </a:lnTo>
                  <a:lnTo>
                    <a:pt x="586282" y="50253"/>
                  </a:lnTo>
                  <a:lnTo>
                    <a:pt x="586282" y="33502"/>
                  </a:lnTo>
                  <a:close/>
                </a:path>
                <a:path w="620394" h="67309">
                  <a:moveTo>
                    <a:pt x="619772" y="16751"/>
                  </a:moveTo>
                  <a:lnTo>
                    <a:pt x="603034" y="16751"/>
                  </a:lnTo>
                  <a:lnTo>
                    <a:pt x="586282" y="16751"/>
                  </a:lnTo>
                  <a:lnTo>
                    <a:pt x="586282" y="33502"/>
                  </a:lnTo>
                  <a:lnTo>
                    <a:pt x="603034" y="33502"/>
                  </a:lnTo>
                  <a:lnTo>
                    <a:pt x="603034" y="50253"/>
                  </a:lnTo>
                  <a:lnTo>
                    <a:pt x="619772" y="50253"/>
                  </a:lnTo>
                  <a:lnTo>
                    <a:pt x="619772" y="33502"/>
                  </a:lnTo>
                  <a:lnTo>
                    <a:pt x="619772" y="16751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846313" y="8553196"/>
              <a:ext cx="620395" cy="83820"/>
            </a:xfrm>
            <a:custGeom>
              <a:avLst/>
              <a:gdLst/>
              <a:ahLst/>
              <a:cxnLst/>
              <a:rect l="l" t="t" r="r" b="b"/>
              <a:pathLst>
                <a:path w="620394" h="83820">
                  <a:moveTo>
                    <a:pt x="16738" y="33502"/>
                  </a:moveTo>
                  <a:lnTo>
                    <a:pt x="0" y="33502"/>
                  </a:lnTo>
                  <a:lnTo>
                    <a:pt x="0" y="50253"/>
                  </a:lnTo>
                  <a:lnTo>
                    <a:pt x="0" y="67005"/>
                  </a:lnTo>
                  <a:lnTo>
                    <a:pt x="0" y="83756"/>
                  </a:lnTo>
                  <a:lnTo>
                    <a:pt x="16738" y="83756"/>
                  </a:lnTo>
                  <a:lnTo>
                    <a:pt x="16738" y="67005"/>
                  </a:lnTo>
                  <a:lnTo>
                    <a:pt x="16738" y="50253"/>
                  </a:lnTo>
                  <a:lnTo>
                    <a:pt x="16738" y="33502"/>
                  </a:lnTo>
                  <a:close/>
                </a:path>
                <a:path w="620394" h="83820">
                  <a:moveTo>
                    <a:pt x="33502" y="33502"/>
                  </a:moveTo>
                  <a:lnTo>
                    <a:pt x="16751" y="33502"/>
                  </a:lnTo>
                  <a:lnTo>
                    <a:pt x="16751" y="50253"/>
                  </a:lnTo>
                  <a:lnTo>
                    <a:pt x="33502" y="50253"/>
                  </a:lnTo>
                  <a:lnTo>
                    <a:pt x="33502" y="33502"/>
                  </a:lnTo>
                  <a:close/>
                </a:path>
                <a:path w="620394" h="83820">
                  <a:moveTo>
                    <a:pt x="83743" y="67005"/>
                  </a:moveTo>
                  <a:lnTo>
                    <a:pt x="67005" y="67005"/>
                  </a:lnTo>
                  <a:lnTo>
                    <a:pt x="50253" y="67005"/>
                  </a:lnTo>
                  <a:lnTo>
                    <a:pt x="33515" y="67005"/>
                  </a:lnTo>
                  <a:lnTo>
                    <a:pt x="33515" y="83756"/>
                  </a:lnTo>
                  <a:lnTo>
                    <a:pt x="50253" y="83756"/>
                  </a:lnTo>
                  <a:lnTo>
                    <a:pt x="67005" y="83756"/>
                  </a:lnTo>
                  <a:lnTo>
                    <a:pt x="83743" y="83756"/>
                  </a:lnTo>
                  <a:lnTo>
                    <a:pt x="83743" y="67005"/>
                  </a:lnTo>
                  <a:close/>
                </a:path>
                <a:path w="620394" h="83820">
                  <a:moveTo>
                    <a:pt x="83743" y="33502"/>
                  </a:moveTo>
                  <a:lnTo>
                    <a:pt x="67005" y="33502"/>
                  </a:lnTo>
                  <a:lnTo>
                    <a:pt x="50253" y="33502"/>
                  </a:lnTo>
                  <a:lnTo>
                    <a:pt x="33515" y="33502"/>
                  </a:lnTo>
                  <a:lnTo>
                    <a:pt x="33515" y="50253"/>
                  </a:lnTo>
                  <a:lnTo>
                    <a:pt x="50253" y="50253"/>
                  </a:lnTo>
                  <a:lnTo>
                    <a:pt x="67005" y="50253"/>
                  </a:lnTo>
                  <a:lnTo>
                    <a:pt x="83743" y="50253"/>
                  </a:lnTo>
                  <a:lnTo>
                    <a:pt x="83743" y="33502"/>
                  </a:lnTo>
                  <a:close/>
                </a:path>
                <a:path w="620394" h="83820">
                  <a:moveTo>
                    <a:pt x="100495" y="33502"/>
                  </a:moveTo>
                  <a:lnTo>
                    <a:pt x="83756" y="33502"/>
                  </a:lnTo>
                  <a:lnTo>
                    <a:pt x="83756" y="50253"/>
                  </a:lnTo>
                  <a:lnTo>
                    <a:pt x="100495" y="50253"/>
                  </a:lnTo>
                  <a:lnTo>
                    <a:pt x="100495" y="33502"/>
                  </a:lnTo>
                  <a:close/>
                </a:path>
                <a:path w="620394" h="83820">
                  <a:moveTo>
                    <a:pt x="117259" y="33502"/>
                  </a:moveTo>
                  <a:lnTo>
                    <a:pt x="100507" y="33502"/>
                  </a:ln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lnTo>
                    <a:pt x="117259" y="33502"/>
                  </a:lnTo>
                  <a:close/>
                </a:path>
                <a:path w="620394" h="83820">
                  <a:moveTo>
                    <a:pt x="167513" y="33502"/>
                  </a:moveTo>
                  <a:lnTo>
                    <a:pt x="150761" y="33502"/>
                  </a:lnTo>
                  <a:lnTo>
                    <a:pt x="150761" y="16751"/>
                  </a:lnTo>
                  <a:lnTo>
                    <a:pt x="134010" y="16751"/>
                  </a:lnTo>
                  <a:lnTo>
                    <a:pt x="134010" y="33502"/>
                  </a:lnTo>
                  <a:lnTo>
                    <a:pt x="134010" y="50253"/>
                  </a:lnTo>
                  <a:lnTo>
                    <a:pt x="150761" y="50253"/>
                  </a:lnTo>
                  <a:lnTo>
                    <a:pt x="167513" y="50253"/>
                  </a:lnTo>
                  <a:lnTo>
                    <a:pt x="167513" y="33502"/>
                  </a:lnTo>
                  <a:close/>
                </a:path>
                <a:path w="620394" h="83820">
                  <a:moveTo>
                    <a:pt x="201015" y="50253"/>
                  </a:moveTo>
                  <a:lnTo>
                    <a:pt x="184264" y="50253"/>
                  </a:lnTo>
                  <a:lnTo>
                    <a:pt x="184264" y="67005"/>
                  </a:lnTo>
                  <a:lnTo>
                    <a:pt x="201015" y="67005"/>
                  </a:lnTo>
                  <a:lnTo>
                    <a:pt x="201015" y="50253"/>
                  </a:lnTo>
                  <a:close/>
                </a:path>
                <a:path w="620394" h="83820">
                  <a:moveTo>
                    <a:pt x="234505" y="16751"/>
                  </a:moveTo>
                  <a:lnTo>
                    <a:pt x="217754" y="16751"/>
                  </a:lnTo>
                  <a:lnTo>
                    <a:pt x="201015" y="16751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201015" y="33502"/>
                  </a:lnTo>
                  <a:lnTo>
                    <a:pt x="201015" y="50253"/>
                  </a:lnTo>
                  <a:lnTo>
                    <a:pt x="217754" y="50253"/>
                  </a:lnTo>
                  <a:lnTo>
                    <a:pt x="217754" y="67005"/>
                  </a:lnTo>
                  <a:lnTo>
                    <a:pt x="234505" y="67005"/>
                  </a:lnTo>
                  <a:lnTo>
                    <a:pt x="234505" y="50253"/>
                  </a:lnTo>
                  <a:lnTo>
                    <a:pt x="234505" y="33502"/>
                  </a:lnTo>
                  <a:lnTo>
                    <a:pt x="234505" y="16751"/>
                  </a:lnTo>
                  <a:close/>
                </a:path>
                <a:path w="620394" h="83820">
                  <a:moveTo>
                    <a:pt x="251269" y="16751"/>
                  </a:moveTo>
                  <a:lnTo>
                    <a:pt x="234518" y="16751"/>
                  </a:lnTo>
                  <a:lnTo>
                    <a:pt x="234518" y="33502"/>
                  </a:lnTo>
                  <a:lnTo>
                    <a:pt x="234518" y="50253"/>
                  </a:lnTo>
                  <a:lnTo>
                    <a:pt x="234518" y="67005"/>
                  </a:lnTo>
                  <a:lnTo>
                    <a:pt x="251269" y="67005"/>
                  </a:lnTo>
                  <a:lnTo>
                    <a:pt x="251269" y="50253"/>
                  </a:lnTo>
                  <a:lnTo>
                    <a:pt x="251269" y="33502"/>
                  </a:lnTo>
                  <a:lnTo>
                    <a:pt x="251269" y="16751"/>
                  </a:lnTo>
                  <a:close/>
                </a:path>
                <a:path w="620394" h="83820">
                  <a:moveTo>
                    <a:pt x="284759" y="16751"/>
                  </a:moveTo>
                  <a:lnTo>
                    <a:pt x="268008" y="16751"/>
                  </a:lnTo>
                  <a:lnTo>
                    <a:pt x="268008" y="33502"/>
                  </a:lnTo>
                  <a:lnTo>
                    <a:pt x="268008" y="50253"/>
                  </a:lnTo>
                  <a:lnTo>
                    <a:pt x="284759" y="50253"/>
                  </a:lnTo>
                  <a:lnTo>
                    <a:pt x="284759" y="33502"/>
                  </a:lnTo>
                  <a:lnTo>
                    <a:pt x="284759" y="16751"/>
                  </a:lnTo>
                  <a:close/>
                </a:path>
                <a:path w="620394" h="83820">
                  <a:moveTo>
                    <a:pt x="301510" y="50253"/>
                  </a:moveTo>
                  <a:lnTo>
                    <a:pt x="284772" y="50253"/>
                  </a:lnTo>
                  <a:lnTo>
                    <a:pt x="284772" y="67005"/>
                  </a:lnTo>
                  <a:lnTo>
                    <a:pt x="301510" y="67005"/>
                  </a:lnTo>
                  <a:lnTo>
                    <a:pt x="301510" y="50253"/>
                  </a:lnTo>
                  <a:close/>
                </a:path>
                <a:path w="620394" h="83820">
                  <a:moveTo>
                    <a:pt x="301510" y="16751"/>
                  </a:moveTo>
                  <a:lnTo>
                    <a:pt x="284772" y="16751"/>
                  </a:lnTo>
                  <a:lnTo>
                    <a:pt x="284772" y="33502"/>
                  </a:lnTo>
                  <a:lnTo>
                    <a:pt x="301510" y="33502"/>
                  </a:lnTo>
                  <a:lnTo>
                    <a:pt x="301510" y="16751"/>
                  </a:lnTo>
                  <a:close/>
                </a:path>
                <a:path w="620394" h="83820">
                  <a:moveTo>
                    <a:pt x="335000" y="16751"/>
                  </a:moveTo>
                  <a:lnTo>
                    <a:pt x="318262" y="16751"/>
                  </a:lnTo>
                  <a:lnTo>
                    <a:pt x="301523" y="16751"/>
                  </a:lnTo>
                  <a:lnTo>
                    <a:pt x="301523" y="33502"/>
                  </a:lnTo>
                  <a:lnTo>
                    <a:pt x="301523" y="50253"/>
                  </a:lnTo>
                  <a:lnTo>
                    <a:pt x="301523" y="67005"/>
                  </a:lnTo>
                  <a:lnTo>
                    <a:pt x="318262" y="67005"/>
                  </a:lnTo>
                  <a:lnTo>
                    <a:pt x="335000" y="67005"/>
                  </a:lnTo>
                  <a:lnTo>
                    <a:pt x="335000" y="50253"/>
                  </a:lnTo>
                  <a:lnTo>
                    <a:pt x="335000" y="33502"/>
                  </a:lnTo>
                  <a:lnTo>
                    <a:pt x="335000" y="16751"/>
                  </a:lnTo>
                  <a:close/>
                </a:path>
                <a:path w="620394" h="83820">
                  <a:moveTo>
                    <a:pt x="351764" y="0"/>
                  </a:moveTo>
                  <a:lnTo>
                    <a:pt x="335026" y="0"/>
                  </a:lnTo>
                  <a:lnTo>
                    <a:pt x="335026" y="16751"/>
                  </a:lnTo>
                  <a:lnTo>
                    <a:pt x="335026" y="33502"/>
                  </a:lnTo>
                  <a:lnTo>
                    <a:pt x="335026" y="50253"/>
                  </a:lnTo>
                  <a:lnTo>
                    <a:pt x="351764" y="50253"/>
                  </a:lnTo>
                  <a:lnTo>
                    <a:pt x="351764" y="33502"/>
                  </a:lnTo>
                  <a:lnTo>
                    <a:pt x="351764" y="16751"/>
                  </a:lnTo>
                  <a:lnTo>
                    <a:pt x="351764" y="0"/>
                  </a:lnTo>
                  <a:close/>
                </a:path>
                <a:path w="620394" h="83820">
                  <a:moveTo>
                    <a:pt x="368515" y="50253"/>
                  </a:moveTo>
                  <a:lnTo>
                    <a:pt x="351764" y="50253"/>
                  </a:lnTo>
                  <a:lnTo>
                    <a:pt x="351764" y="67005"/>
                  </a:lnTo>
                  <a:lnTo>
                    <a:pt x="368515" y="67005"/>
                  </a:lnTo>
                  <a:lnTo>
                    <a:pt x="368515" y="50253"/>
                  </a:lnTo>
                  <a:close/>
                </a:path>
                <a:path w="620394" h="83820">
                  <a:moveTo>
                    <a:pt x="385254" y="0"/>
                  </a:moveTo>
                  <a:lnTo>
                    <a:pt x="368515" y="0"/>
                  </a:lnTo>
                  <a:lnTo>
                    <a:pt x="368515" y="16751"/>
                  </a:lnTo>
                  <a:lnTo>
                    <a:pt x="368515" y="33502"/>
                  </a:lnTo>
                  <a:lnTo>
                    <a:pt x="385254" y="33502"/>
                  </a:lnTo>
                  <a:lnTo>
                    <a:pt x="385254" y="16751"/>
                  </a:lnTo>
                  <a:lnTo>
                    <a:pt x="385254" y="0"/>
                  </a:lnTo>
                  <a:close/>
                </a:path>
                <a:path w="620394" h="83820">
                  <a:moveTo>
                    <a:pt x="402018" y="33502"/>
                  </a:moveTo>
                  <a:lnTo>
                    <a:pt x="385279" y="33502"/>
                  </a:lnTo>
                  <a:lnTo>
                    <a:pt x="385279" y="50253"/>
                  </a:lnTo>
                  <a:lnTo>
                    <a:pt x="385279" y="67005"/>
                  </a:lnTo>
                  <a:lnTo>
                    <a:pt x="402018" y="67005"/>
                  </a:lnTo>
                  <a:lnTo>
                    <a:pt x="402018" y="50253"/>
                  </a:lnTo>
                  <a:lnTo>
                    <a:pt x="402018" y="33502"/>
                  </a:lnTo>
                  <a:close/>
                </a:path>
                <a:path w="620394" h="83820">
                  <a:moveTo>
                    <a:pt x="418757" y="0"/>
                  </a:moveTo>
                  <a:lnTo>
                    <a:pt x="402018" y="0"/>
                  </a:lnTo>
                  <a:lnTo>
                    <a:pt x="385279" y="0"/>
                  </a:lnTo>
                  <a:lnTo>
                    <a:pt x="385279" y="16751"/>
                  </a:lnTo>
                  <a:lnTo>
                    <a:pt x="402018" y="16751"/>
                  </a:lnTo>
                  <a:lnTo>
                    <a:pt x="418757" y="16751"/>
                  </a:lnTo>
                  <a:lnTo>
                    <a:pt x="418757" y="0"/>
                  </a:lnTo>
                  <a:close/>
                </a:path>
                <a:path w="620394" h="83820">
                  <a:moveTo>
                    <a:pt x="435521" y="50253"/>
                  </a:moveTo>
                  <a:lnTo>
                    <a:pt x="418769" y="50253"/>
                  </a:lnTo>
                  <a:lnTo>
                    <a:pt x="418769" y="67005"/>
                  </a:lnTo>
                  <a:lnTo>
                    <a:pt x="435521" y="67005"/>
                  </a:lnTo>
                  <a:lnTo>
                    <a:pt x="435521" y="50253"/>
                  </a:lnTo>
                  <a:close/>
                </a:path>
                <a:path w="620394" h="83820">
                  <a:moveTo>
                    <a:pt x="435521" y="0"/>
                  </a:moveTo>
                  <a:lnTo>
                    <a:pt x="418769" y="0"/>
                  </a:lnTo>
                  <a:lnTo>
                    <a:pt x="418769" y="16751"/>
                  </a:lnTo>
                  <a:lnTo>
                    <a:pt x="435521" y="16751"/>
                  </a:lnTo>
                  <a:lnTo>
                    <a:pt x="435521" y="0"/>
                  </a:lnTo>
                  <a:close/>
                </a:path>
                <a:path w="620394" h="83820">
                  <a:moveTo>
                    <a:pt x="452272" y="33502"/>
                  </a:moveTo>
                  <a:lnTo>
                    <a:pt x="435533" y="33502"/>
                  </a:lnTo>
                  <a:lnTo>
                    <a:pt x="435533" y="50253"/>
                  </a:lnTo>
                  <a:lnTo>
                    <a:pt x="452272" y="50253"/>
                  </a:lnTo>
                  <a:lnTo>
                    <a:pt x="452272" y="33502"/>
                  </a:lnTo>
                  <a:close/>
                </a:path>
                <a:path w="620394" h="83820">
                  <a:moveTo>
                    <a:pt x="485775" y="0"/>
                  </a:moveTo>
                  <a:lnTo>
                    <a:pt x="469023" y="0"/>
                  </a:lnTo>
                  <a:lnTo>
                    <a:pt x="469023" y="16751"/>
                  </a:lnTo>
                  <a:lnTo>
                    <a:pt x="469023" y="33502"/>
                  </a:lnTo>
                  <a:lnTo>
                    <a:pt x="469023" y="50253"/>
                  </a:lnTo>
                  <a:lnTo>
                    <a:pt x="469023" y="67005"/>
                  </a:lnTo>
                  <a:lnTo>
                    <a:pt x="485775" y="67005"/>
                  </a:lnTo>
                  <a:lnTo>
                    <a:pt x="485775" y="50253"/>
                  </a:lnTo>
                  <a:lnTo>
                    <a:pt x="485775" y="33502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83820">
                  <a:moveTo>
                    <a:pt x="519277" y="33502"/>
                  </a:moveTo>
                  <a:lnTo>
                    <a:pt x="502526" y="33502"/>
                  </a:lnTo>
                  <a:lnTo>
                    <a:pt x="502526" y="50253"/>
                  </a:lnTo>
                  <a:lnTo>
                    <a:pt x="519277" y="50253"/>
                  </a:lnTo>
                  <a:lnTo>
                    <a:pt x="519277" y="33502"/>
                  </a:lnTo>
                  <a:close/>
                </a:path>
                <a:path w="620394" h="83820">
                  <a:moveTo>
                    <a:pt x="519277" y="0"/>
                  </a:moveTo>
                  <a:lnTo>
                    <a:pt x="502526" y="0"/>
                  </a:lnTo>
                  <a:lnTo>
                    <a:pt x="485787" y="0"/>
                  </a:lnTo>
                  <a:lnTo>
                    <a:pt x="485787" y="16751"/>
                  </a:lnTo>
                  <a:lnTo>
                    <a:pt x="502526" y="16751"/>
                  </a:lnTo>
                  <a:lnTo>
                    <a:pt x="519277" y="16751"/>
                  </a:lnTo>
                  <a:lnTo>
                    <a:pt x="519277" y="0"/>
                  </a:lnTo>
                  <a:close/>
                </a:path>
                <a:path w="620394" h="83820">
                  <a:moveTo>
                    <a:pt x="569531" y="0"/>
                  </a:moveTo>
                  <a:lnTo>
                    <a:pt x="552780" y="0"/>
                  </a:lnTo>
                  <a:lnTo>
                    <a:pt x="536028" y="0"/>
                  </a:lnTo>
                  <a:lnTo>
                    <a:pt x="519290" y="0"/>
                  </a:lnTo>
                  <a:lnTo>
                    <a:pt x="519290" y="16751"/>
                  </a:lnTo>
                  <a:lnTo>
                    <a:pt x="536028" y="16751"/>
                  </a:lnTo>
                  <a:lnTo>
                    <a:pt x="536028" y="33502"/>
                  </a:lnTo>
                  <a:lnTo>
                    <a:pt x="536028" y="50253"/>
                  </a:lnTo>
                  <a:lnTo>
                    <a:pt x="536028" y="67005"/>
                  </a:lnTo>
                  <a:lnTo>
                    <a:pt x="552780" y="67005"/>
                  </a:lnTo>
                  <a:lnTo>
                    <a:pt x="569531" y="67005"/>
                  </a:lnTo>
                  <a:lnTo>
                    <a:pt x="569531" y="50253"/>
                  </a:lnTo>
                  <a:lnTo>
                    <a:pt x="569531" y="33502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83820">
                  <a:moveTo>
                    <a:pt x="603034" y="16751"/>
                  </a:moveTo>
                  <a:lnTo>
                    <a:pt x="586282" y="16751"/>
                  </a:lnTo>
                  <a:lnTo>
                    <a:pt x="586282" y="0"/>
                  </a:lnTo>
                  <a:lnTo>
                    <a:pt x="569544" y="0"/>
                  </a:lnTo>
                  <a:lnTo>
                    <a:pt x="569544" y="16751"/>
                  </a:lnTo>
                  <a:lnTo>
                    <a:pt x="569544" y="33502"/>
                  </a:lnTo>
                  <a:lnTo>
                    <a:pt x="569544" y="50253"/>
                  </a:lnTo>
                  <a:lnTo>
                    <a:pt x="586282" y="50253"/>
                  </a:lnTo>
                  <a:lnTo>
                    <a:pt x="586282" y="33502"/>
                  </a:lnTo>
                  <a:lnTo>
                    <a:pt x="603034" y="33502"/>
                  </a:lnTo>
                  <a:lnTo>
                    <a:pt x="603034" y="16751"/>
                  </a:lnTo>
                  <a:close/>
                </a:path>
                <a:path w="620394" h="83820">
                  <a:moveTo>
                    <a:pt x="619772" y="33502"/>
                  </a:moveTo>
                  <a:lnTo>
                    <a:pt x="603034" y="33502"/>
                  </a:lnTo>
                  <a:lnTo>
                    <a:pt x="603034" y="50253"/>
                  </a:lnTo>
                  <a:lnTo>
                    <a:pt x="619772" y="50253"/>
                  </a:lnTo>
                  <a:lnTo>
                    <a:pt x="619772" y="33502"/>
                  </a:lnTo>
                  <a:close/>
                </a:path>
                <a:path w="620394" h="83820">
                  <a:moveTo>
                    <a:pt x="619772" y="0"/>
                  </a:moveTo>
                  <a:lnTo>
                    <a:pt x="603034" y="0"/>
                  </a:lnTo>
                  <a:lnTo>
                    <a:pt x="603034" y="16751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846313" y="8620201"/>
              <a:ext cx="620395" cy="67310"/>
            </a:xfrm>
            <a:custGeom>
              <a:avLst/>
              <a:gdLst/>
              <a:ahLst/>
              <a:cxnLst/>
              <a:rect l="l" t="t" r="r" b="b"/>
              <a:pathLst>
                <a:path w="620394" h="67309">
                  <a:moveTo>
                    <a:pt x="16738" y="16751"/>
                  </a:moveTo>
                  <a:lnTo>
                    <a:pt x="0" y="16751"/>
                  </a:lnTo>
                  <a:lnTo>
                    <a:pt x="0" y="33502"/>
                  </a:lnTo>
                  <a:lnTo>
                    <a:pt x="0" y="50253"/>
                  </a:lnTo>
                  <a:lnTo>
                    <a:pt x="0" y="67005"/>
                  </a:lnTo>
                  <a:lnTo>
                    <a:pt x="16738" y="67005"/>
                  </a:lnTo>
                  <a:lnTo>
                    <a:pt x="16738" y="50253"/>
                  </a:lnTo>
                  <a:lnTo>
                    <a:pt x="16738" y="33502"/>
                  </a:lnTo>
                  <a:lnTo>
                    <a:pt x="16738" y="16751"/>
                  </a:lnTo>
                  <a:close/>
                </a:path>
                <a:path w="620394" h="67309">
                  <a:moveTo>
                    <a:pt x="83743" y="0"/>
                  </a:moveTo>
                  <a:lnTo>
                    <a:pt x="67005" y="0"/>
                  </a:lnTo>
                  <a:lnTo>
                    <a:pt x="67005" y="16751"/>
                  </a:lnTo>
                  <a:lnTo>
                    <a:pt x="50253" y="16751"/>
                  </a:lnTo>
                  <a:lnTo>
                    <a:pt x="33515" y="16751"/>
                  </a:lnTo>
                  <a:lnTo>
                    <a:pt x="33515" y="33502"/>
                  </a:lnTo>
                  <a:lnTo>
                    <a:pt x="33515" y="50253"/>
                  </a:lnTo>
                  <a:lnTo>
                    <a:pt x="50253" y="50253"/>
                  </a:lnTo>
                  <a:lnTo>
                    <a:pt x="67005" y="50253"/>
                  </a:lnTo>
                  <a:lnTo>
                    <a:pt x="83743" y="50253"/>
                  </a:lnTo>
                  <a:lnTo>
                    <a:pt x="83743" y="33502"/>
                  </a:lnTo>
                  <a:lnTo>
                    <a:pt x="83743" y="16751"/>
                  </a:lnTo>
                  <a:lnTo>
                    <a:pt x="83743" y="0"/>
                  </a:lnTo>
                  <a:close/>
                </a:path>
                <a:path w="620394" h="67309">
                  <a:moveTo>
                    <a:pt x="117259" y="0"/>
                  </a:moveTo>
                  <a:lnTo>
                    <a:pt x="100507" y="0"/>
                  </a:lnTo>
                  <a:lnTo>
                    <a:pt x="100507" y="16751"/>
                  </a:lnTo>
                  <a:lnTo>
                    <a:pt x="100507" y="33502"/>
                  </a:lnTo>
                  <a:lnTo>
                    <a:pt x="100507" y="50253"/>
                  </a:lnTo>
                  <a:lnTo>
                    <a:pt x="100507" y="67005"/>
                  </a:lnTo>
                  <a:lnTo>
                    <a:pt x="117259" y="67005"/>
                  </a:lnTo>
                  <a:lnTo>
                    <a:pt x="117259" y="50253"/>
                  </a:lnTo>
                  <a:lnTo>
                    <a:pt x="117259" y="33502"/>
                  </a:lnTo>
                  <a:lnTo>
                    <a:pt x="117259" y="16751"/>
                  </a:lnTo>
                  <a:lnTo>
                    <a:pt x="117259" y="0"/>
                  </a:lnTo>
                  <a:close/>
                </a:path>
                <a:path w="620394" h="67309">
                  <a:moveTo>
                    <a:pt x="184251" y="0"/>
                  </a:moveTo>
                  <a:lnTo>
                    <a:pt x="167513" y="0"/>
                  </a:lnTo>
                  <a:lnTo>
                    <a:pt x="150761" y="0"/>
                  </a:lnTo>
                  <a:lnTo>
                    <a:pt x="134010" y="0"/>
                  </a:lnTo>
                  <a:lnTo>
                    <a:pt x="134010" y="16751"/>
                  </a:lnTo>
                  <a:lnTo>
                    <a:pt x="134010" y="33502"/>
                  </a:lnTo>
                  <a:lnTo>
                    <a:pt x="150761" y="33502"/>
                  </a:lnTo>
                  <a:lnTo>
                    <a:pt x="150761" y="16751"/>
                  </a:lnTo>
                  <a:lnTo>
                    <a:pt x="167513" y="16751"/>
                  </a:lnTo>
                  <a:lnTo>
                    <a:pt x="167513" y="33502"/>
                  </a:lnTo>
                  <a:lnTo>
                    <a:pt x="184251" y="33502"/>
                  </a:lnTo>
                  <a:lnTo>
                    <a:pt x="184251" y="16751"/>
                  </a:lnTo>
                  <a:lnTo>
                    <a:pt x="184251" y="0"/>
                  </a:lnTo>
                  <a:close/>
                </a:path>
                <a:path w="620394" h="67309">
                  <a:moveTo>
                    <a:pt x="217754" y="50253"/>
                  </a:moveTo>
                  <a:lnTo>
                    <a:pt x="201015" y="50253"/>
                  </a:lnTo>
                  <a:lnTo>
                    <a:pt x="201015" y="67005"/>
                  </a:lnTo>
                  <a:lnTo>
                    <a:pt x="217754" y="67005"/>
                  </a:lnTo>
                  <a:lnTo>
                    <a:pt x="217754" y="50253"/>
                  </a:lnTo>
                  <a:close/>
                </a:path>
                <a:path w="620394" h="67309">
                  <a:moveTo>
                    <a:pt x="217754" y="0"/>
                  </a:moveTo>
                  <a:lnTo>
                    <a:pt x="201015" y="0"/>
                  </a:lnTo>
                  <a:lnTo>
                    <a:pt x="184264" y="0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201015" y="33502"/>
                  </a:lnTo>
                  <a:lnTo>
                    <a:pt x="201015" y="16751"/>
                  </a:lnTo>
                  <a:lnTo>
                    <a:pt x="217754" y="16751"/>
                  </a:lnTo>
                  <a:lnTo>
                    <a:pt x="217754" y="0"/>
                  </a:lnTo>
                  <a:close/>
                </a:path>
                <a:path w="620394" h="67309">
                  <a:moveTo>
                    <a:pt x="251269" y="16751"/>
                  </a:moveTo>
                  <a:lnTo>
                    <a:pt x="234518" y="16751"/>
                  </a:lnTo>
                  <a:lnTo>
                    <a:pt x="234518" y="33502"/>
                  </a:lnTo>
                  <a:lnTo>
                    <a:pt x="251269" y="33502"/>
                  </a:lnTo>
                  <a:lnTo>
                    <a:pt x="251269" y="16751"/>
                  </a:lnTo>
                  <a:close/>
                </a:path>
                <a:path w="620394" h="67309">
                  <a:moveTo>
                    <a:pt x="284759" y="50253"/>
                  </a:moveTo>
                  <a:lnTo>
                    <a:pt x="268008" y="50253"/>
                  </a:lnTo>
                  <a:lnTo>
                    <a:pt x="268008" y="33502"/>
                  </a:lnTo>
                  <a:lnTo>
                    <a:pt x="251269" y="33502"/>
                  </a:lnTo>
                  <a:lnTo>
                    <a:pt x="251269" y="50253"/>
                  </a:lnTo>
                  <a:lnTo>
                    <a:pt x="251269" y="67005"/>
                  </a:lnTo>
                  <a:lnTo>
                    <a:pt x="268008" y="67005"/>
                  </a:lnTo>
                  <a:lnTo>
                    <a:pt x="284759" y="67005"/>
                  </a:lnTo>
                  <a:lnTo>
                    <a:pt x="284759" y="50253"/>
                  </a:lnTo>
                  <a:close/>
                </a:path>
                <a:path w="620394" h="67309">
                  <a:moveTo>
                    <a:pt x="284759" y="0"/>
                  </a:moveTo>
                  <a:lnTo>
                    <a:pt x="268008" y="0"/>
                  </a:lnTo>
                  <a:lnTo>
                    <a:pt x="251269" y="0"/>
                  </a:lnTo>
                  <a:lnTo>
                    <a:pt x="251269" y="16751"/>
                  </a:lnTo>
                  <a:lnTo>
                    <a:pt x="268008" y="16751"/>
                  </a:lnTo>
                  <a:lnTo>
                    <a:pt x="268008" y="33502"/>
                  </a:lnTo>
                  <a:lnTo>
                    <a:pt x="284759" y="33502"/>
                  </a:lnTo>
                  <a:lnTo>
                    <a:pt x="284759" y="16751"/>
                  </a:lnTo>
                  <a:lnTo>
                    <a:pt x="284759" y="0"/>
                  </a:lnTo>
                  <a:close/>
                </a:path>
                <a:path w="620394" h="67309">
                  <a:moveTo>
                    <a:pt x="301510" y="0"/>
                  </a:moveTo>
                  <a:lnTo>
                    <a:pt x="284772" y="0"/>
                  </a:lnTo>
                  <a:lnTo>
                    <a:pt x="284772" y="16751"/>
                  </a:lnTo>
                  <a:lnTo>
                    <a:pt x="284772" y="33502"/>
                  </a:lnTo>
                  <a:lnTo>
                    <a:pt x="284772" y="50253"/>
                  </a:lnTo>
                  <a:lnTo>
                    <a:pt x="284772" y="67005"/>
                  </a:lnTo>
                  <a:lnTo>
                    <a:pt x="301510" y="67005"/>
                  </a:lnTo>
                  <a:lnTo>
                    <a:pt x="301510" y="50253"/>
                  </a:lnTo>
                  <a:lnTo>
                    <a:pt x="301510" y="33502"/>
                  </a:lnTo>
                  <a:lnTo>
                    <a:pt x="301510" y="16751"/>
                  </a:lnTo>
                  <a:lnTo>
                    <a:pt x="301510" y="0"/>
                  </a:lnTo>
                  <a:close/>
                </a:path>
                <a:path w="620394" h="67309">
                  <a:moveTo>
                    <a:pt x="335000" y="0"/>
                  </a:moveTo>
                  <a:lnTo>
                    <a:pt x="318262" y="0"/>
                  </a:lnTo>
                  <a:lnTo>
                    <a:pt x="301523" y="0"/>
                  </a:lnTo>
                  <a:lnTo>
                    <a:pt x="301523" y="16751"/>
                  </a:lnTo>
                  <a:lnTo>
                    <a:pt x="318262" y="16751"/>
                  </a:lnTo>
                  <a:lnTo>
                    <a:pt x="318262" y="33502"/>
                  </a:lnTo>
                  <a:lnTo>
                    <a:pt x="318262" y="50253"/>
                  </a:lnTo>
                  <a:lnTo>
                    <a:pt x="335000" y="50253"/>
                  </a:lnTo>
                  <a:lnTo>
                    <a:pt x="335000" y="33502"/>
                  </a:lnTo>
                  <a:lnTo>
                    <a:pt x="335000" y="16751"/>
                  </a:lnTo>
                  <a:lnTo>
                    <a:pt x="335000" y="0"/>
                  </a:lnTo>
                  <a:close/>
                </a:path>
                <a:path w="620394" h="67309">
                  <a:moveTo>
                    <a:pt x="351764" y="50253"/>
                  </a:moveTo>
                  <a:lnTo>
                    <a:pt x="335026" y="50253"/>
                  </a:lnTo>
                  <a:lnTo>
                    <a:pt x="335026" y="67005"/>
                  </a:lnTo>
                  <a:lnTo>
                    <a:pt x="351764" y="67005"/>
                  </a:lnTo>
                  <a:lnTo>
                    <a:pt x="351764" y="50253"/>
                  </a:lnTo>
                  <a:close/>
                </a:path>
                <a:path w="620394" h="67309">
                  <a:moveTo>
                    <a:pt x="385254" y="50253"/>
                  </a:moveTo>
                  <a:lnTo>
                    <a:pt x="368515" y="50253"/>
                  </a:lnTo>
                  <a:lnTo>
                    <a:pt x="368515" y="67005"/>
                  </a:lnTo>
                  <a:lnTo>
                    <a:pt x="385254" y="67005"/>
                  </a:lnTo>
                  <a:lnTo>
                    <a:pt x="385254" y="50253"/>
                  </a:lnTo>
                  <a:close/>
                </a:path>
                <a:path w="620394" h="67309">
                  <a:moveTo>
                    <a:pt x="385254" y="0"/>
                  </a:moveTo>
                  <a:lnTo>
                    <a:pt x="368515" y="0"/>
                  </a:lnTo>
                  <a:lnTo>
                    <a:pt x="351764" y="0"/>
                  </a:lnTo>
                  <a:lnTo>
                    <a:pt x="351764" y="16751"/>
                  </a:lnTo>
                  <a:lnTo>
                    <a:pt x="335026" y="16751"/>
                  </a:lnTo>
                  <a:lnTo>
                    <a:pt x="335026" y="33502"/>
                  </a:lnTo>
                  <a:lnTo>
                    <a:pt x="351764" y="33502"/>
                  </a:lnTo>
                  <a:lnTo>
                    <a:pt x="351764" y="50253"/>
                  </a:lnTo>
                  <a:lnTo>
                    <a:pt x="368515" y="50253"/>
                  </a:lnTo>
                  <a:lnTo>
                    <a:pt x="368515" y="33502"/>
                  </a:lnTo>
                  <a:lnTo>
                    <a:pt x="368515" y="16751"/>
                  </a:lnTo>
                  <a:lnTo>
                    <a:pt x="385254" y="16751"/>
                  </a:lnTo>
                  <a:lnTo>
                    <a:pt x="385254" y="0"/>
                  </a:lnTo>
                  <a:close/>
                </a:path>
                <a:path w="620394" h="67309">
                  <a:moveTo>
                    <a:pt x="418757" y="33502"/>
                  </a:moveTo>
                  <a:lnTo>
                    <a:pt x="402018" y="33502"/>
                  </a:lnTo>
                  <a:lnTo>
                    <a:pt x="402018" y="50253"/>
                  </a:lnTo>
                  <a:lnTo>
                    <a:pt x="418757" y="50253"/>
                  </a:lnTo>
                  <a:lnTo>
                    <a:pt x="418757" y="33502"/>
                  </a:lnTo>
                  <a:close/>
                </a:path>
                <a:path w="620394" h="67309">
                  <a:moveTo>
                    <a:pt x="418757" y="0"/>
                  </a:moveTo>
                  <a:lnTo>
                    <a:pt x="402018" y="0"/>
                  </a:lnTo>
                  <a:lnTo>
                    <a:pt x="385279" y="0"/>
                  </a:lnTo>
                  <a:lnTo>
                    <a:pt x="385279" y="16751"/>
                  </a:lnTo>
                  <a:lnTo>
                    <a:pt x="402018" y="16751"/>
                  </a:lnTo>
                  <a:lnTo>
                    <a:pt x="418757" y="16751"/>
                  </a:lnTo>
                  <a:lnTo>
                    <a:pt x="418757" y="0"/>
                  </a:lnTo>
                  <a:close/>
                </a:path>
                <a:path w="620394" h="67309">
                  <a:moveTo>
                    <a:pt x="435521" y="16751"/>
                  </a:moveTo>
                  <a:lnTo>
                    <a:pt x="418769" y="16751"/>
                  </a:lnTo>
                  <a:lnTo>
                    <a:pt x="418769" y="33502"/>
                  </a:lnTo>
                  <a:lnTo>
                    <a:pt x="435521" y="33502"/>
                  </a:lnTo>
                  <a:lnTo>
                    <a:pt x="435521" y="16751"/>
                  </a:lnTo>
                  <a:close/>
                </a:path>
                <a:path w="620394" h="67309">
                  <a:moveTo>
                    <a:pt x="452272" y="50253"/>
                  </a:moveTo>
                  <a:lnTo>
                    <a:pt x="435533" y="50253"/>
                  </a:lnTo>
                  <a:lnTo>
                    <a:pt x="435533" y="67005"/>
                  </a:lnTo>
                  <a:lnTo>
                    <a:pt x="452272" y="67005"/>
                  </a:lnTo>
                  <a:lnTo>
                    <a:pt x="452272" y="50253"/>
                  </a:lnTo>
                  <a:close/>
                </a:path>
                <a:path w="620394" h="67309">
                  <a:moveTo>
                    <a:pt x="485775" y="33502"/>
                  </a:moveTo>
                  <a:lnTo>
                    <a:pt x="469023" y="33502"/>
                  </a:lnTo>
                  <a:lnTo>
                    <a:pt x="469023" y="50253"/>
                  </a:lnTo>
                  <a:lnTo>
                    <a:pt x="485775" y="50253"/>
                  </a:lnTo>
                  <a:lnTo>
                    <a:pt x="485775" y="33502"/>
                  </a:lnTo>
                  <a:close/>
                </a:path>
                <a:path w="620394" h="67309">
                  <a:moveTo>
                    <a:pt x="485775" y="0"/>
                  </a:moveTo>
                  <a:lnTo>
                    <a:pt x="469023" y="0"/>
                  </a:lnTo>
                  <a:lnTo>
                    <a:pt x="452272" y="0"/>
                  </a:lnTo>
                  <a:lnTo>
                    <a:pt x="435533" y="0"/>
                  </a:lnTo>
                  <a:lnTo>
                    <a:pt x="435533" y="16751"/>
                  </a:lnTo>
                  <a:lnTo>
                    <a:pt x="452272" y="16751"/>
                  </a:lnTo>
                  <a:lnTo>
                    <a:pt x="469023" y="16751"/>
                  </a:lnTo>
                  <a:lnTo>
                    <a:pt x="485775" y="16751"/>
                  </a:lnTo>
                  <a:lnTo>
                    <a:pt x="485775" y="0"/>
                  </a:lnTo>
                  <a:close/>
                </a:path>
                <a:path w="620394" h="67309">
                  <a:moveTo>
                    <a:pt x="519277" y="50253"/>
                  </a:moveTo>
                  <a:lnTo>
                    <a:pt x="502526" y="50253"/>
                  </a:lnTo>
                  <a:lnTo>
                    <a:pt x="502526" y="67005"/>
                  </a:lnTo>
                  <a:lnTo>
                    <a:pt x="519277" y="67005"/>
                  </a:lnTo>
                  <a:lnTo>
                    <a:pt x="519277" y="50253"/>
                  </a:lnTo>
                  <a:close/>
                </a:path>
                <a:path w="620394" h="67309">
                  <a:moveTo>
                    <a:pt x="519277" y="0"/>
                  </a:moveTo>
                  <a:lnTo>
                    <a:pt x="502526" y="0"/>
                  </a:lnTo>
                  <a:lnTo>
                    <a:pt x="485787" y="0"/>
                  </a:lnTo>
                  <a:lnTo>
                    <a:pt x="485787" y="16751"/>
                  </a:lnTo>
                  <a:lnTo>
                    <a:pt x="502526" y="16751"/>
                  </a:lnTo>
                  <a:lnTo>
                    <a:pt x="502526" y="33502"/>
                  </a:lnTo>
                  <a:lnTo>
                    <a:pt x="519277" y="33502"/>
                  </a:lnTo>
                  <a:lnTo>
                    <a:pt x="519277" y="16751"/>
                  </a:lnTo>
                  <a:lnTo>
                    <a:pt x="519277" y="0"/>
                  </a:lnTo>
                  <a:close/>
                </a:path>
                <a:path w="620394" h="67309">
                  <a:moveTo>
                    <a:pt x="552780" y="0"/>
                  </a:moveTo>
                  <a:lnTo>
                    <a:pt x="536028" y="0"/>
                  </a:lnTo>
                  <a:lnTo>
                    <a:pt x="519290" y="0"/>
                  </a:lnTo>
                  <a:lnTo>
                    <a:pt x="519290" y="16751"/>
                  </a:lnTo>
                  <a:lnTo>
                    <a:pt x="536028" y="16751"/>
                  </a:lnTo>
                  <a:lnTo>
                    <a:pt x="552780" y="16751"/>
                  </a:lnTo>
                  <a:lnTo>
                    <a:pt x="552780" y="0"/>
                  </a:lnTo>
                  <a:close/>
                </a:path>
                <a:path w="620394" h="67309">
                  <a:moveTo>
                    <a:pt x="569531" y="50253"/>
                  </a:moveTo>
                  <a:lnTo>
                    <a:pt x="552780" y="50253"/>
                  </a:lnTo>
                  <a:lnTo>
                    <a:pt x="552780" y="33502"/>
                  </a:lnTo>
                  <a:lnTo>
                    <a:pt x="536028" y="33502"/>
                  </a:lnTo>
                  <a:lnTo>
                    <a:pt x="519290" y="33502"/>
                  </a:lnTo>
                  <a:lnTo>
                    <a:pt x="519290" y="50253"/>
                  </a:lnTo>
                  <a:lnTo>
                    <a:pt x="519290" y="67005"/>
                  </a:lnTo>
                  <a:lnTo>
                    <a:pt x="536028" y="67005"/>
                  </a:lnTo>
                  <a:lnTo>
                    <a:pt x="552780" y="67005"/>
                  </a:lnTo>
                  <a:lnTo>
                    <a:pt x="569531" y="67005"/>
                  </a:lnTo>
                  <a:lnTo>
                    <a:pt x="569531" y="50253"/>
                  </a:lnTo>
                  <a:close/>
                </a:path>
                <a:path w="620394" h="67309">
                  <a:moveTo>
                    <a:pt x="569531" y="16751"/>
                  </a:moveTo>
                  <a:lnTo>
                    <a:pt x="552780" y="16751"/>
                  </a:lnTo>
                  <a:lnTo>
                    <a:pt x="552780" y="33502"/>
                  </a:lnTo>
                  <a:lnTo>
                    <a:pt x="569531" y="33502"/>
                  </a:lnTo>
                  <a:lnTo>
                    <a:pt x="569531" y="16751"/>
                  </a:lnTo>
                  <a:close/>
                </a:path>
                <a:path w="620394" h="67309">
                  <a:moveTo>
                    <a:pt x="603034" y="0"/>
                  </a:moveTo>
                  <a:lnTo>
                    <a:pt x="586282" y="0"/>
                  </a:lnTo>
                  <a:lnTo>
                    <a:pt x="586282" y="16751"/>
                  </a:lnTo>
                  <a:lnTo>
                    <a:pt x="603034" y="16751"/>
                  </a:lnTo>
                  <a:lnTo>
                    <a:pt x="603034" y="0"/>
                  </a:lnTo>
                  <a:close/>
                </a:path>
                <a:path w="620394" h="67309">
                  <a:moveTo>
                    <a:pt x="619772" y="33502"/>
                  </a:moveTo>
                  <a:lnTo>
                    <a:pt x="603034" y="33502"/>
                  </a:lnTo>
                  <a:lnTo>
                    <a:pt x="586282" y="33502"/>
                  </a:lnTo>
                  <a:lnTo>
                    <a:pt x="586282" y="16751"/>
                  </a:lnTo>
                  <a:lnTo>
                    <a:pt x="569544" y="16751"/>
                  </a:lnTo>
                  <a:lnTo>
                    <a:pt x="569544" y="33502"/>
                  </a:lnTo>
                  <a:lnTo>
                    <a:pt x="569544" y="50253"/>
                  </a:lnTo>
                  <a:lnTo>
                    <a:pt x="586282" y="50253"/>
                  </a:lnTo>
                  <a:lnTo>
                    <a:pt x="603034" y="50253"/>
                  </a:lnTo>
                  <a:lnTo>
                    <a:pt x="619772" y="50253"/>
                  </a:lnTo>
                  <a:lnTo>
                    <a:pt x="619772" y="33502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846313" y="8670455"/>
              <a:ext cx="620395" cy="33655"/>
            </a:xfrm>
            <a:custGeom>
              <a:avLst/>
              <a:gdLst/>
              <a:ahLst/>
              <a:cxnLst/>
              <a:rect l="l" t="t" r="r" b="b"/>
              <a:pathLst>
                <a:path w="620394" h="33654">
                  <a:moveTo>
                    <a:pt x="16738" y="16751"/>
                  </a:moveTo>
                  <a:lnTo>
                    <a:pt x="0" y="16751"/>
                  </a:lnTo>
                  <a:lnTo>
                    <a:pt x="0" y="33502"/>
                  </a:lnTo>
                  <a:lnTo>
                    <a:pt x="16738" y="33502"/>
                  </a:lnTo>
                  <a:lnTo>
                    <a:pt x="16738" y="16751"/>
                  </a:lnTo>
                  <a:close/>
                </a:path>
                <a:path w="620394" h="33654">
                  <a:moveTo>
                    <a:pt x="33502" y="16751"/>
                  </a:moveTo>
                  <a:lnTo>
                    <a:pt x="16751" y="16751"/>
                  </a:lnTo>
                  <a:lnTo>
                    <a:pt x="16751" y="33502"/>
                  </a:lnTo>
                  <a:lnTo>
                    <a:pt x="33502" y="33502"/>
                  </a:lnTo>
                  <a:lnTo>
                    <a:pt x="33502" y="16751"/>
                  </a:lnTo>
                  <a:close/>
                </a:path>
                <a:path w="620394" h="33654">
                  <a:moveTo>
                    <a:pt x="83743" y="16751"/>
                  </a:moveTo>
                  <a:lnTo>
                    <a:pt x="67005" y="16751"/>
                  </a:lnTo>
                  <a:lnTo>
                    <a:pt x="50253" y="16751"/>
                  </a:lnTo>
                  <a:lnTo>
                    <a:pt x="33515" y="16751"/>
                  </a:lnTo>
                  <a:lnTo>
                    <a:pt x="33515" y="33502"/>
                  </a:lnTo>
                  <a:lnTo>
                    <a:pt x="50253" y="33502"/>
                  </a:lnTo>
                  <a:lnTo>
                    <a:pt x="67005" y="33502"/>
                  </a:lnTo>
                  <a:lnTo>
                    <a:pt x="83743" y="33502"/>
                  </a:lnTo>
                  <a:lnTo>
                    <a:pt x="83743" y="16751"/>
                  </a:lnTo>
                  <a:close/>
                </a:path>
                <a:path w="620394" h="33654">
                  <a:moveTo>
                    <a:pt x="100495" y="16751"/>
                  </a:moveTo>
                  <a:lnTo>
                    <a:pt x="83756" y="16751"/>
                  </a:lnTo>
                  <a:lnTo>
                    <a:pt x="83756" y="33502"/>
                  </a:lnTo>
                  <a:lnTo>
                    <a:pt x="100495" y="33502"/>
                  </a:lnTo>
                  <a:lnTo>
                    <a:pt x="100495" y="16751"/>
                  </a:lnTo>
                  <a:close/>
                </a:path>
                <a:path w="620394" h="33654">
                  <a:moveTo>
                    <a:pt x="117259" y="16751"/>
                  </a:moveTo>
                  <a:lnTo>
                    <a:pt x="100507" y="16751"/>
                  </a:lnTo>
                  <a:lnTo>
                    <a:pt x="100507" y="33502"/>
                  </a:lnTo>
                  <a:lnTo>
                    <a:pt x="117259" y="33502"/>
                  </a:lnTo>
                  <a:lnTo>
                    <a:pt x="117259" y="16751"/>
                  </a:lnTo>
                  <a:close/>
                </a:path>
                <a:path w="620394" h="33654">
                  <a:moveTo>
                    <a:pt x="184251" y="16751"/>
                  </a:moveTo>
                  <a:lnTo>
                    <a:pt x="167513" y="16751"/>
                  </a:lnTo>
                  <a:lnTo>
                    <a:pt x="150761" y="16751"/>
                  </a:lnTo>
                  <a:lnTo>
                    <a:pt x="150761" y="33502"/>
                  </a:lnTo>
                  <a:lnTo>
                    <a:pt x="167513" y="33502"/>
                  </a:lnTo>
                  <a:lnTo>
                    <a:pt x="184251" y="33502"/>
                  </a:lnTo>
                  <a:lnTo>
                    <a:pt x="184251" y="16751"/>
                  </a:lnTo>
                  <a:close/>
                </a:path>
                <a:path w="620394" h="33654">
                  <a:moveTo>
                    <a:pt x="217754" y="16751"/>
                  </a:moveTo>
                  <a:lnTo>
                    <a:pt x="201015" y="16751"/>
                  </a:lnTo>
                  <a:lnTo>
                    <a:pt x="184264" y="16751"/>
                  </a:lnTo>
                  <a:lnTo>
                    <a:pt x="184264" y="33502"/>
                  </a:lnTo>
                  <a:lnTo>
                    <a:pt x="201015" y="33502"/>
                  </a:lnTo>
                  <a:lnTo>
                    <a:pt x="217754" y="33502"/>
                  </a:lnTo>
                  <a:lnTo>
                    <a:pt x="217754" y="16751"/>
                  </a:lnTo>
                  <a:close/>
                </a:path>
                <a:path w="620394" h="33654">
                  <a:moveTo>
                    <a:pt x="268008" y="16751"/>
                  </a:moveTo>
                  <a:lnTo>
                    <a:pt x="251269" y="16751"/>
                  </a:lnTo>
                  <a:lnTo>
                    <a:pt x="234518" y="16751"/>
                  </a:lnTo>
                  <a:lnTo>
                    <a:pt x="234518" y="33502"/>
                  </a:lnTo>
                  <a:lnTo>
                    <a:pt x="251269" y="33502"/>
                  </a:lnTo>
                  <a:lnTo>
                    <a:pt x="268008" y="33502"/>
                  </a:lnTo>
                  <a:lnTo>
                    <a:pt x="268008" y="16751"/>
                  </a:lnTo>
                  <a:close/>
                </a:path>
                <a:path w="620394" h="33654">
                  <a:moveTo>
                    <a:pt x="301510" y="16751"/>
                  </a:moveTo>
                  <a:lnTo>
                    <a:pt x="284772" y="16751"/>
                  </a:lnTo>
                  <a:lnTo>
                    <a:pt x="284772" y="33502"/>
                  </a:lnTo>
                  <a:lnTo>
                    <a:pt x="301510" y="33502"/>
                  </a:lnTo>
                  <a:lnTo>
                    <a:pt x="301510" y="16751"/>
                  </a:lnTo>
                  <a:close/>
                </a:path>
                <a:path w="620394" h="33654">
                  <a:moveTo>
                    <a:pt x="385254" y="16751"/>
                  </a:moveTo>
                  <a:lnTo>
                    <a:pt x="368515" y="16751"/>
                  </a:lnTo>
                  <a:lnTo>
                    <a:pt x="351764" y="16751"/>
                  </a:lnTo>
                  <a:lnTo>
                    <a:pt x="335026" y="16751"/>
                  </a:lnTo>
                  <a:lnTo>
                    <a:pt x="335026" y="33502"/>
                  </a:lnTo>
                  <a:lnTo>
                    <a:pt x="351764" y="33502"/>
                  </a:lnTo>
                  <a:lnTo>
                    <a:pt x="368515" y="33502"/>
                  </a:lnTo>
                  <a:lnTo>
                    <a:pt x="385254" y="33502"/>
                  </a:lnTo>
                  <a:lnTo>
                    <a:pt x="385254" y="16751"/>
                  </a:lnTo>
                  <a:close/>
                </a:path>
                <a:path w="620394" h="33654">
                  <a:moveTo>
                    <a:pt x="418757" y="16751"/>
                  </a:moveTo>
                  <a:lnTo>
                    <a:pt x="402018" y="16751"/>
                  </a:lnTo>
                  <a:lnTo>
                    <a:pt x="402018" y="33502"/>
                  </a:lnTo>
                  <a:lnTo>
                    <a:pt x="418757" y="33502"/>
                  </a:lnTo>
                  <a:lnTo>
                    <a:pt x="418757" y="16751"/>
                  </a:lnTo>
                  <a:close/>
                </a:path>
                <a:path w="620394" h="33654">
                  <a:moveTo>
                    <a:pt x="452272" y="16751"/>
                  </a:moveTo>
                  <a:lnTo>
                    <a:pt x="435533" y="16751"/>
                  </a:lnTo>
                  <a:lnTo>
                    <a:pt x="435533" y="33502"/>
                  </a:lnTo>
                  <a:lnTo>
                    <a:pt x="452272" y="33502"/>
                  </a:lnTo>
                  <a:lnTo>
                    <a:pt x="452272" y="16751"/>
                  </a:lnTo>
                  <a:close/>
                </a:path>
                <a:path w="620394" h="33654">
                  <a:moveTo>
                    <a:pt x="485775" y="16751"/>
                  </a:moveTo>
                  <a:lnTo>
                    <a:pt x="469023" y="16751"/>
                  </a:lnTo>
                  <a:lnTo>
                    <a:pt x="469023" y="33502"/>
                  </a:lnTo>
                  <a:lnTo>
                    <a:pt x="485775" y="33502"/>
                  </a:lnTo>
                  <a:lnTo>
                    <a:pt x="485775" y="16751"/>
                  </a:lnTo>
                  <a:close/>
                </a:path>
                <a:path w="620394" h="33654">
                  <a:moveTo>
                    <a:pt x="519277" y="16751"/>
                  </a:moveTo>
                  <a:lnTo>
                    <a:pt x="502526" y="16751"/>
                  </a:lnTo>
                  <a:lnTo>
                    <a:pt x="485787" y="16751"/>
                  </a:lnTo>
                  <a:lnTo>
                    <a:pt x="485787" y="33502"/>
                  </a:lnTo>
                  <a:lnTo>
                    <a:pt x="502526" y="33502"/>
                  </a:lnTo>
                  <a:lnTo>
                    <a:pt x="519277" y="33502"/>
                  </a:lnTo>
                  <a:lnTo>
                    <a:pt x="519277" y="16751"/>
                  </a:lnTo>
                  <a:close/>
                </a:path>
                <a:path w="620394" h="33654">
                  <a:moveTo>
                    <a:pt x="552780" y="16751"/>
                  </a:moveTo>
                  <a:lnTo>
                    <a:pt x="536028" y="16751"/>
                  </a:lnTo>
                  <a:lnTo>
                    <a:pt x="536028" y="33502"/>
                  </a:lnTo>
                  <a:lnTo>
                    <a:pt x="552780" y="33502"/>
                  </a:lnTo>
                  <a:lnTo>
                    <a:pt x="552780" y="16751"/>
                  </a:lnTo>
                  <a:close/>
                </a:path>
                <a:path w="620394" h="33654">
                  <a:moveTo>
                    <a:pt x="569531" y="0"/>
                  </a:moveTo>
                  <a:lnTo>
                    <a:pt x="552780" y="0"/>
                  </a:lnTo>
                  <a:lnTo>
                    <a:pt x="552780" y="16751"/>
                  </a:lnTo>
                  <a:lnTo>
                    <a:pt x="569531" y="16751"/>
                  </a:lnTo>
                  <a:lnTo>
                    <a:pt x="569531" y="0"/>
                  </a:lnTo>
                  <a:close/>
                </a:path>
                <a:path w="620394" h="33654">
                  <a:moveTo>
                    <a:pt x="619772" y="0"/>
                  </a:moveTo>
                  <a:lnTo>
                    <a:pt x="603034" y="0"/>
                  </a:lnTo>
                  <a:lnTo>
                    <a:pt x="586282" y="0"/>
                  </a:lnTo>
                  <a:lnTo>
                    <a:pt x="569544" y="0"/>
                  </a:lnTo>
                  <a:lnTo>
                    <a:pt x="569544" y="16751"/>
                  </a:lnTo>
                  <a:lnTo>
                    <a:pt x="586282" y="16751"/>
                  </a:lnTo>
                  <a:lnTo>
                    <a:pt x="603034" y="16751"/>
                  </a:lnTo>
                  <a:lnTo>
                    <a:pt x="603034" y="33502"/>
                  </a:lnTo>
                  <a:lnTo>
                    <a:pt x="619772" y="33502"/>
                  </a:lnTo>
                  <a:lnTo>
                    <a:pt x="619772" y="16751"/>
                  </a:lnTo>
                  <a:lnTo>
                    <a:pt x="619772" y="0"/>
                  </a:lnTo>
                  <a:close/>
                </a:path>
              </a:pathLst>
            </a:custGeom>
            <a:solidFill>
              <a:srgbClr val="00000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2629280" y="4553794"/>
            <a:ext cx="1369060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Electronic</a:t>
            </a: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Digital</a:t>
            </a:r>
            <a:r>
              <a:rPr sz="105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Hey</a:t>
            </a:r>
            <a:endParaRPr sz="1050">
              <a:latin typeface="Lucida Sans Unicode"/>
              <a:cs typeface="Lucida Sans Unicod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1733105" y="5198705"/>
            <a:ext cx="1377315" cy="208279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90"/>
              </a:spcBef>
            </a:pPr>
            <a:r>
              <a:rPr sz="600" spc="-20" dirty="0">
                <a:latin typeface="Lucida Sans Unicode"/>
                <a:cs typeface="Lucida Sans Unicode"/>
              </a:rPr>
              <a:t>Thank </a:t>
            </a:r>
            <a:r>
              <a:rPr sz="600" spc="-10" dirty="0">
                <a:latin typeface="Lucida Sans Unicode"/>
                <a:cs typeface="Lucida Sans Unicode"/>
              </a:rPr>
              <a:t>you </a:t>
            </a:r>
            <a:r>
              <a:rPr sz="600" spc="-15" dirty="0">
                <a:latin typeface="Lucida Sans Unicode"/>
                <a:cs typeface="Lucida Sans Unicode"/>
              </a:rPr>
              <a:t>for </a:t>
            </a:r>
            <a:r>
              <a:rPr sz="600" spc="-20" dirty="0">
                <a:latin typeface="Lucida Sans Unicode"/>
                <a:cs typeface="Lucida Sans Unicode"/>
              </a:rPr>
              <a:t>investing </a:t>
            </a:r>
            <a:r>
              <a:rPr sz="600" spc="-35" dirty="0">
                <a:latin typeface="Lucida Sans Unicode"/>
                <a:cs typeface="Lucida Sans Unicode"/>
              </a:rPr>
              <a:t>in </a:t>
            </a:r>
            <a:r>
              <a:rPr sz="600" spc="-10" dirty="0">
                <a:latin typeface="Lucida Sans Unicode"/>
                <a:cs typeface="Lucida Sans Unicode"/>
              </a:rPr>
              <a:t>the </a:t>
            </a:r>
            <a:r>
              <a:rPr sz="600" spc="-15" dirty="0">
                <a:latin typeface="Lucida Sans Unicode"/>
                <a:cs typeface="Lucida Sans Unicode"/>
              </a:rPr>
              <a:t>project! </a:t>
            </a:r>
            <a:r>
              <a:rPr sz="600" spc="-175" dirty="0">
                <a:latin typeface="Lucida Sans Unicode"/>
                <a:cs typeface="Lucida Sans Unicode"/>
              </a:rPr>
              <a:t> </a:t>
            </a:r>
            <a:r>
              <a:rPr sz="600" dirty="0">
                <a:latin typeface="Lucida Sans Unicode"/>
                <a:cs typeface="Lucida Sans Unicode"/>
              </a:rPr>
              <a:t>Now</a:t>
            </a:r>
            <a:r>
              <a:rPr sz="600" spc="-30" dirty="0">
                <a:latin typeface="Lucida Sans Unicode"/>
                <a:cs typeface="Lucida Sans Unicode"/>
              </a:rPr>
              <a:t> </a:t>
            </a:r>
            <a:r>
              <a:rPr sz="600" spc="-10" dirty="0">
                <a:latin typeface="Lucida Sans Unicode"/>
                <a:cs typeface="Lucida Sans Unicode"/>
              </a:rPr>
              <a:t>you</a:t>
            </a:r>
            <a:r>
              <a:rPr sz="600" spc="-30" dirty="0">
                <a:latin typeface="Lucida Sans Unicode"/>
                <a:cs typeface="Lucida Sans Unicode"/>
              </a:rPr>
              <a:t> </a:t>
            </a:r>
            <a:r>
              <a:rPr sz="600" spc="-10" dirty="0">
                <a:latin typeface="Lucida Sans Unicode"/>
                <a:cs typeface="Lucida Sans Unicode"/>
              </a:rPr>
              <a:t>own</a:t>
            </a:r>
            <a:r>
              <a:rPr sz="600" spc="-30" dirty="0">
                <a:latin typeface="Lucida Sans Unicode"/>
                <a:cs typeface="Lucida Sans Unicode"/>
              </a:rPr>
              <a:t> </a:t>
            </a:r>
            <a:r>
              <a:rPr sz="600" dirty="0">
                <a:latin typeface="Lucida Sans Unicode"/>
                <a:cs typeface="Lucida Sans Unicode"/>
              </a:rPr>
              <a:t>a</a:t>
            </a:r>
            <a:r>
              <a:rPr sz="600" spc="-25" dirty="0">
                <a:latin typeface="Lucida Sans Unicode"/>
                <a:cs typeface="Lucida Sans Unicode"/>
              </a:rPr>
              <a:t> </a:t>
            </a:r>
            <a:r>
              <a:rPr sz="600" spc="-5" dirty="0">
                <a:latin typeface="Lucida Sans Unicode"/>
                <a:cs typeface="Lucida Sans Unicode"/>
              </a:rPr>
              <a:t>shares</a:t>
            </a:r>
            <a:r>
              <a:rPr sz="600" spc="-30" dirty="0">
                <a:latin typeface="Lucida Sans Unicode"/>
                <a:cs typeface="Lucida Sans Unicode"/>
              </a:rPr>
              <a:t> </a:t>
            </a:r>
            <a:r>
              <a:rPr sz="600" spc="-10" dirty="0">
                <a:latin typeface="Lucida Sans Unicode"/>
                <a:cs typeface="Lucida Sans Unicode"/>
              </a:rPr>
              <a:t>package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3357956" y="5567203"/>
            <a:ext cx="591185" cy="38100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300" spc="-30" dirty="0">
                <a:solidFill>
                  <a:srgbClr val="72BF44"/>
                </a:solidFill>
                <a:latin typeface="Lucida Sans Unicode"/>
                <a:cs typeface="Lucida Sans Unicode"/>
              </a:rPr>
              <a:t>2</a:t>
            </a:r>
            <a:r>
              <a:rPr sz="1300" spc="-25" dirty="0">
                <a:solidFill>
                  <a:srgbClr val="72BF44"/>
                </a:solidFill>
                <a:latin typeface="Lucida Sans Unicode"/>
                <a:cs typeface="Lucida Sans Unicode"/>
              </a:rPr>
              <a:t>5</a:t>
            </a:r>
            <a:r>
              <a:rPr sz="1300" spc="-45" dirty="0">
                <a:solidFill>
                  <a:srgbClr val="72BF44"/>
                </a:solidFill>
                <a:latin typeface="Lucida Sans Unicode"/>
                <a:cs typeface="Lucida Sans Unicode"/>
              </a:rPr>
              <a:t> </a:t>
            </a:r>
            <a:r>
              <a:rPr sz="1300" spc="5" dirty="0">
                <a:solidFill>
                  <a:srgbClr val="72BF44"/>
                </a:solidFill>
                <a:latin typeface="Lucida Sans Unicode"/>
                <a:cs typeface="Lucida Sans Unicode"/>
              </a:rPr>
              <a:t>46</a:t>
            </a:r>
            <a:r>
              <a:rPr sz="1300" spc="-10" dirty="0">
                <a:solidFill>
                  <a:srgbClr val="72BF44"/>
                </a:solidFill>
                <a:latin typeface="Lucida Sans Unicode"/>
                <a:cs typeface="Lucida Sans Unicode"/>
              </a:rPr>
              <a:t>8</a:t>
            </a:r>
            <a:endParaRPr sz="1300">
              <a:latin typeface="Lucida Sans Unicode"/>
              <a:cs typeface="Lucida Sans Unicode"/>
            </a:endParaRPr>
          </a:p>
          <a:p>
            <a:pPr marL="179705">
              <a:lnSpc>
                <a:spcPct val="100000"/>
              </a:lnSpc>
              <a:spcBef>
                <a:spcPts val="675"/>
              </a:spcBef>
            </a:pP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Gift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sha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r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es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733105" y="5483450"/>
            <a:ext cx="1032510" cy="464820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1950" dirty="0">
                <a:solidFill>
                  <a:srgbClr val="3E71B8"/>
                </a:solidFill>
                <a:latin typeface="Lucida Sans Unicode"/>
                <a:cs typeface="Lucida Sans Unicode"/>
              </a:rPr>
              <a:t>389</a:t>
            </a:r>
            <a:r>
              <a:rPr sz="1950" spc="-140" dirty="0">
                <a:solidFill>
                  <a:srgbClr val="3E71B8"/>
                </a:solidFill>
                <a:latin typeface="Lucida Sans Unicode"/>
                <a:cs typeface="Lucida Sans Unicode"/>
              </a:rPr>
              <a:t> </a:t>
            </a:r>
            <a:r>
              <a:rPr sz="1950" spc="-20" dirty="0">
                <a:solidFill>
                  <a:srgbClr val="3E71B8"/>
                </a:solidFill>
                <a:latin typeface="Lucida Sans Unicode"/>
                <a:cs typeface="Lucida Sans Unicode"/>
              </a:rPr>
              <a:t>296</a:t>
            </a:r>
            <a:endParaRPr sz="19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45"/>
              </a:spcBef>
            </a:pP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Number</a:t>
            </a:r>
            <a:r>
              <a:rPr sz="450" spc="-3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3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shares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26" name="object 26"/>
          <p:cNvSpPr txBox="1"/>
          <p:nvPr/>
        </p:nvSpPr>
        <p:spPr>
          <a:xfrm>
            <a:off x="5879004" y="4414705"/>
            <a:ext cx="489584" cy="297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100330">
              <a:lnSpc>
                <a:spcPct val="109900"/>
              </a:lnSpc>
              <a:spcBef>
                <a:spcPts val="95"/>
              </a:spcBef>
            </a:pPr>
            <a:r>
              <a:rPr sz="450" spc="5" dirty="0">
                <a:solidFill>
                  <a:srgbClr val="ABC9EA"/>
                </a:solidFill>
                <a:latin typeface="Lucida Sans Unicode"/>
                <a:cs typeface="Lucida Sans Unicode"/>
              </a:rPr>
              <a:t>Date</a:t>
            </a:r>
            <a:r>
              <a:rPr sz="450" spc="-15" dirty="0">
                <a:solidFill>
                  <a:srgbClr val="ABC9EA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ABC9EA"/>
                </a:solidFill>
                <a:latin typeface="Lucida Sans Unicode"/>
                <a:cs typeface="Lucida Sans Unicode"/>
              </a:rPr>
              <a:t>o</a:t>
            </a:r>
            <a:r>
              <a:rPr sz="450" dirty="0">
                <a:solidFill>
                  <a:srgbClr val="ABC9EA"/>
                </a:solidFill>
                <a:latin typeface="Lucida Sans Unicode"/>
                <a:cs typeface="Lucida Sans Unicode"/>
              </a:rPr>
              <a:t>f</a:t>
            </a:r>
            <a:r>
              <a:rPr sz="450" spc="-15" dirty="0">
                <a:solidFill>
                  <a:srgbClr val="ABC9EA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ABC9EA"/>
                </a:solidFill>
                <a:latin typeface="Lucida Sans Unicode"/>
                <a:cs typeface="Lucida Sans Unicode"/>
              </a:rPr>
              <a:t>issue  </a:t>
            </a:r>
            <a:r>
              <a:rPr sz="450" dirty="0">
                <a:solidFill>
                  <a:srgbClr val="ABC9EA"/>
                </a:solidFill>
                <a:latin typeface="Lucida Sans Unicode"/>
                <a:cs typeface="Lucida Sans Unicode"/>
              </a:rPr>
              <a:t>of</a:t>
            </a:r>
            <a:r>
              <a:rPr sz="450" spc="-30" dirty="0">
                <a:solidFill>
                  <a:srgbClr val="ABC9EA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ABC9EA"/>
                </a:solidFill>
                <a:latin typeface="Lucida Sans Unicode"/>
                <a:cs typeface="Lucida Sans Unicode"/>
              </a:rPr>
              <a:t>the</a:t>
            </a:r>
            <a:r>
              <a:rPr sz="450" spc="-30" dirty="0">
                <a:solidFill>
                  <a:srgbClr val="ABC9EA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ABC9EA"/>
                </a:solidFill>
                <a:latin typeface="Lucida Sans Unicode"/>
                <a:cs typeface="Lucida Sans Unicode"/>
              </a:rPr>
              <a:t>certificate</a:t>
            </a:r>
            <a:endParaRPr sz="450">
              <a:latin typeface="Lucida Sans Unicode"/>
              <a:cs typeface="Lucida Sans Unicode"/>
            </a:endParaRPr>
          </a:p>
          <a:p>
            <a:pPr marL="37465">
              <a:lnSpc>
                <a:spcPct val="100000"/>
              </a:lnSpc>
              <a:spcBef>
                <a:spcPts val="235"/>
              </a:spcBef>
            </a:pPr>
            <a:r>
              <a:rPr sz="6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07.09.2019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27" name="object 27"/>
          <p:cNvSpPr txBox="1"/>
          <p:nvPr/>
        </p:nvSpPr>
        <p:spPr>
          <a:xfrm>
            <a:off x="5225643" y="4414744"/>
            <a:ext cx="463550" cy="29718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 indent="259079">
              <a:lnSpc>
                <a:spcPct val="109900"/>
              </a:lnSpc>
              <a:spcBef>
                <a:spcPts val="95"/>
              </a:spcBef>
            </a:pPr>
            <a:r>
              <a:rPr sz="450" spc="5" dirty="0">
                <a:solidFill>
                  <a:srgbClr val="ABC9EA"/>
                </a:solidFill>
                <a:latin typeface="Lucida Sans Unicode"/>
                <a:cs typeface="Lucida Sans Unicode"/>
              </a:rPr>
              <a:t>Status  </a:t>
            </a:r>
            <a:r>
              <a:rPr sz="450" dirty="0">
                <a:solidFill>
                  <a:srgbClr val="ABC9EA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ABC9EA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ABC9EA"/>
                </a:solidFill>
                <a:latin typeface="Lucida Sans Unicode"/>
                <a:cs typeface="Lucida Sans Unicode"/>
              </a:rPr>
              <a:t>the</a:t>
            </a:r>
            <a:r>
              <a:rPr sz="450" spc="-15" dirty="0">
                <a:solidFill>
                  <a:srgbClr val="ABC9EA"/>
                </a:solidFill>
                <a:latin typeface="Lucida Sans Unicode"/>
                <a:cs typeface="Lucida Sans Unicode"/>
              </a:rPr>
              <a:t> pur</a:t>
            </a:r>
            <a:r>
              <a:rPr sz="450" spc="5" dirty="0">
                <a:solidFill>
                  <a:srgbClr val="ABC9EA"/>
                </a:solidFill>
                <a:latin typeface="Lucida Sans Unicode"/>
                <a:cs typeface="Lucida Sans Unicode"/>
              </a:rPr>
              <a:t>chase</a:t>
            </a:r>
            <a:endParaRPr sz="450">
              <a:latin typeface="Lucida Sans Unicode"/>
              <a:cs typeface="Lucida Sans Unicode"/>
            </a:endParaRPr>
          </a:p>
          <a:p>
            <a:pPr marL="291465">
              <a:lnSpc>
                <a:spcPct val="100000"/>
              </a:lnSpc>
              <a:spcBef>
                <a:spcPts val="235"/>
              </a:spcBef>
            </a:pPr>
            <a:r>
              <a:rPr sz="600" dirty="0">
                <a:solidFill>
                  <a:srgbClr val="FFFFFF"/>
                </a:solidFill>
                <a:latin typeface="Lucida Sans Unicode"/>
                <a:cs typeface="Lucida Sans Unicode"/>
              </a:rPr>
              <a:t>Paid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28" name="object 28"/>
          <p:cNvSpPr txBox="1"/>
          <p:nvPr/>
        </p:nvSpPr>
        <p:spPr>
          <a:xfrm>
            <a:off x="5887344" y="5399704"/>
            <a:ext cx="486409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Payment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system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29" name="object 29"/>
          <p:cNvSpPr txBox="1"/>
          <p:nvPr/>
        </p:nvSpPr>
        <p:spPr>
          <a:xfrm>
            <a:off x="3332822" y="7277485"/>
            <a:ext cx="402590" cy="240029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Birthday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34"/>
              </a:spcBef>
            </a:pPr>
            <a:r>
              <a:rPr sz="600" spc="-50" dirty="0">
                <a:latin typeface="Lucida Sans Unicode"/>
                <a:cs typeface="Lucida Sans Unicode"/>
              </a:rPr>
              <a:t>01.01.1990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30" name="object 30"/>
          <p:cNvSpPr txBox="1"/>
          <p:nvPr/>
        </p:nvSpPr>
        <p:spPr>
          <a:xfrm>
            <a:off x="1808479" y="7277485"/>
            <a:ext cx="328295" cy="240029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Name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34"/>
              </a:spcBef>
            </a:pPr>
            <a:r>
              <a:rPr sz="600" spc="-20" dirty="0">
                <a:latin typeface="Lucida Sans Unicode"/>
                <a:cs typeface="Lucida Sans Unicode"/>
              </a:rPr>
              <a:t>Coolb88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31" name="object 31"/>
          <p:cNvSpPr txBox="1"/>
          <p:nvPr/>
        </p:nvSpPr>
        <p:spPr>
          <a:xfrm>
            <a:off x="2553919" y="7277485"/>
            <a:ext cx="324485" cy="240029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Surname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34"/>
              </a:spcBef>
            </a:pPr>
            <a:r>
              <a:rPr sz="600" spc="-5" dirty="0">
                <a:latin typeface="Lucida Sans Unicode"/>
                <a:cs typeface="Lucida Sans Unicode"/>
              </a:rPr>
              <a:t>Testb8</a:t>
            </a:r>
            <a:r>
              <a:rPr sz="600" spc="-15" dirty="0">
                <a:latin typeface="Lucida Sans Unicode"/>
                <a:cs typeface="Lucida Sans Unicode"/>
              </a:rPr>
              <a:t>8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32" name="object 32"/>
          <p:cNvSpPr txBox="1"/>
          <p:nvPr/>
        </p:nvSpPr>
        <p:spPr>
          <a:xfrm>
            <a:off x="1808479" y="7620858"/>
            <a:ext cx="340995" cy="240029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Document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34"/>
              </a:spcBef>
            </a:pPr>
            <a:r>
              <a:rPr sz="600" spc="-5" dirty="0">
                <a:latin typeface="Lucida Sans Unicode"/>
                <a:cs typeface="Lucida Sans Unicode"/>
              </a:rPr>
              <a:t>Passport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33" name="object 33"/>
          <p:cNvSpPr txBox="1"/>
          <p:nvPr/>
        </p:nvSpPr>
        <p:spPr>
          <a:xfrm>
            <a:off x="2553919" y="7620858"/>
            <a:ext cx="556895" cy="240029"/>
          </a:xfrm>
          <a:prstGeom prst="rect">
            <a:avLst/>
          </a:prstGeom>
        </p:spPr>
        <p:txBody>
          <a:bodyPr vert="horz" wrap="square" lIns="0" tIns="3746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95"/>
              </a:spcBef>
            </a:pP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Series</a:t>
            </a:r>
            <a:r>
              <a:rPr sz="450" spc="-3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</a:t>
            </a:r>
            <a:r>
              <a:rPr sz="450" spc="-3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Number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34"/>
              </a:spcBef>
            </a:pPr>
            <a:r>
              <a:rPr sz="600" spc="-35" dirty="0">
                <a:latin typeface="Lucida Sans Unicode"/>
                <a:cs typeface="Lucida Sans Unicode"/>
              </a:rPr>
              <a:t>1234</a:t>
            </a:r>
            <a:r>
              <a:rPr sz="600" spc="-25" dirty="0">
                <a:latin typeface="Lucida Sans Unicode"/>
                <a:cs typeface="Lucida Sans Unicode"/>
              </a:rPr>
              <a:t> </a:t>
            </a:r>
            <a:r>
              <a:rPr sz="600" spc="-30" dirty="0">
                <a:latin typeface="Lucida Sans Unicode"/>
                <a:cs typeface="Lucida Sans Unicode"/>
              </a:rPr>
              <a:t>123456</a:t>
            </a:r>
            <a:endParaRPr sz="600">
              <a:latin typeface="Lucida Sans Unicode"/>
              <a:cs typeface="Lucida Sans Unicode"/>
            </a:endParaRPr>
          </a:p>
        </p:txBody>
      </p:sp>
      <p:sp>
        <p:nvSpPr>
          <p:cNvPr id="34" name="object 34"/>
          <p:cNvSpPr txBox="1"/>
          <p:nvPr/>
        </p:nvSpPr>
        <p:spPr>
          <a:xfrm>
            <a:off x="1733105" y="6991039"/>
            <a:ext cx="974090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spc="-10" dirty="0">
                <a:solidFill>
                  <a:srgbClr val="474B4C"/>
                </a:solidFill>
                <a:latin typeface="Lucida Sans Unicode"/>
                <a:cs typeface="Lucida Sans Unicode"/>
              </a:rPr>
              <a:t>Investor'</a:t>
            </a:r>
            <a:r>
              <a:rPr sz="10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s</a:t>
            </a:r>
            <a:r>
              <a:rPr sz="1050" spc="-4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Data</a:t>
            </a:r>
            <a:endParaRPr sz="1050">
              <a:latin typeface="Lucida Sans Unicode"/>
              <a:cs typeface="Lucida Sans Unicode"/>
            </a:endParaRPr>
          </a:p>
        </p:txBody>
      </p:sp>
      <p:sp>
        <p:nvSpPr>
          <p:cNvPr id="35" name="object 35"/>
          <p:cNvSpPr txBox="1"/>
          <p:nvPr/>
        </p:nvSpPr>
        <p:spPr>
          <a:xfrm>
            <a:off x="1733105" y="6136763"/>
            <a:ext cx="951230" cy="186690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spc="5" dirty="0">
                <a:solidFill>
                  <a:srgbClr val="474B4C"/>
                </a:solidFill>
                <a:latin typeface="Lucida Sans Unicode"/>
                <a:cs typeface="Lucida Sans Unicode"/>
              </a:rPr>
              <a:t>Pu</a:t>
            </a:r>
            <a:r>
              <a:rPr sz="1050" dirty="0">
                <a:solidFill>
                  <a:srgbClr val="474B4C"/>
                </a:solidFill>
                <a:latin typeface="Lucida Sans Unicode"/>
                <a:cs typeface="Lucida Sans Unicode"/>
              </a:rPr>
              <a:t>r</a:t>
            </a:r>
            <a:r>
              <a:rPr sz="1050" spc="10" dirty="0">
                <a:solidFill>
                  <a:srgbClr val="474B4C"/>
                </a:solidFill>
                <a:latin typeface="Lucida Sans Unicode"/>
                <a:cs typeface="Lucida Sans Unicode"/>
              </a:rPr>
              <a:t>chas</a:t>
            </a:r>
            <a:r>
              <a:rPr sz="1050" spc="15" dirty="0">
                <a:solidFill>
                  <a:srgbClr val="474B4C"/>
                </a:solidFill>
                <a:latin typeface="Lucida Sans Unicode"/>
                <a:cs typeface="Lucida Sans Unicode"/>
              </a:rPr>
              <a:t>e</a:t>
            </a:r>
            <a:r>
              <a:rPr sz="1050" spc="-4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10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Data</a:t>
            </a:r>
            <a:endParaRPr sz="1050">
              <a:latin typeface="Lucida Sans Unicode"/>
              <a:cs typeface="Lucida Sans Unicode"/>
            </a:endParaRPr>
          </a:p>
        </p:txBody>
      </p:sp>
      <p:sp>
        <p:nvSpPr>
          <p:cNvPr id="36" name="object 36"/>
          <p:cNvSpPr txBox="1"/>
          <p:nvPr/>
        </p:nvSpPr>
        <p:spPr>
          <a:xfrm>
            <a:off x="5870578" y="5525333"/>
            <a:ext cx="36068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Cryptonator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37" name="object 37"/>
          <p:cNvSpPr txBox="1"/>
          <p:nvPr/>
        </p:nvSpPr>
        <p:spPr>
          <a:xfrm>
            <a:off x="5870578" y="5676066"/>
            <a:ext cx="501015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474B4C"/>
                </a:solidFill>
                <a:latin typeface="Lucida Sans Unicode"/>
                <a:cs typeface="Lucida Sans Unicode"/>
              </a:rPr>
              <a:t>YandexCheckout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38" name="object 38"/>
          <p:cNvSpPr txBox="1"/>
          <p:nvPr/>
        </p:nvSpPr>
        <p:spPr>
          <a:xfrm>
            <a:off x="4647768" y="5190292"/>
            <a:ext cx="1141095" cy="724535"/>
          </a:xfrm>
          <a:prstGeom prst="rect">
            <a:avLst/>
          </a:prstGeom>
        </p:spPr>
        <p:txBody>
          <a:bodyPr vert="horz" wrap="square" lIns="0" tIns="1333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5"/>
              </a:spcBef>
            </a:pPr>
            <a:r>
              <a:rPr sz="1050" spc="-55" dirty="0">
                <a:solidFill>
                  <a:srgbClr val="474B4C"/>
                </a:solidFill>
                <a:latin typeface="Lucida Sans Unicode"/>
                <a:cs typeface="Lucida Sans Unicode"/>
              </a:rPr>
              <a:t>Al</a:t>
            </a:r>
            <a:r>
              <a:rPr sz="1050" spc="-30" dirty="0">
                <a:solidFill>
                  <a:srgbClr val="474B4C"/>
                </a:solidFill>
                <a:latin typeface="Lucida Sans Unicode"/>
                <a:cs typeface="Lucida Sans Unicode"/>
              </a:rPr>
              <a:t>l</a:t>
            </a:r>
            <a:r>
              <a:rPr sz="1050" spc="-4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1050" spc="-10" dirty="0">
                <a:solidFill>
                  <a:srgbClr val="474B4C"/>
                </a:solidFill>
                <a:latin typeface="Lucida Sans Unicode"/>
                <a:cs typeface="Lucida Sans Unicode"/>
              </a:rPr>
              <a:t>Tr</a:t>
            </a:r>
            <a:r>
              <a:rPr sz="10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ansactions</a:t>
            </a:r>
            <a:endParaRPr sz="1050">
              <a:latin typeface="Lucida Sans Unicode"/>
              <a:cs typeface="Lucida Sans Unicode"/>
            </a:endParaRPr>
          </a:p>
          <a:p>
            <a:pPr marL="20955">
              <a:lnSpc>
                <a:spcPct val="100000"/>
              </a:lnSpc>
              <a:spcBef>
                <a:spcPts val="395"/>
              </a:spcBef>
              <a:tabLst>
                <a:tab pos="431165" algn="l"/>
                <a:tab pos="791210" algn="l"/>
              </a:tabLst>
            </a:pP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ID	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Date	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Price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450"/>
              </a:spcBef>
              <a:tabLst>
                <a:tab pos="397510" algn="l"/>
              </a:tabLst>
            </a:pPr>
            <a:r>
              <a:rPr sz="450" spc="-15" dirty="0">
                <a:solidFill>
                  <a:srgbClr val="474B4C"/>
                </a:solidFill>
                <a:latin typeface="Lucida Sans Unicode"/>
                <a:cs typeface="Lucida Sans Unicode"/>
              </a:rPr>
              <a:t>61395	07.</a:t>
            </a:r>
            <a:r>
              <a:rPr sz="4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09</a:t>
            </a:r>
            <a:r>
              <a:rPr sz="450" spc="-10" dirty="0">
                <a:solidFill>
                  <a:srgbClr val="474B4C"/>
                </a:solidFill>
                <a:latin typeface="Lucida Sans Unicode"/>
                <a:cs typeface="Lucida Sans Unicode"/>
              </a:rPr>
              <a:t>.</a:t>
            </a:r>
            <a:r>
              <a:rPr sz="450" spc="-25" dirty="0">
                <a:solidFill>
                  <a:srgbClr val="474B4C"/>
                </a:solidFill>
                <a:latin typeface="Lucida Sans Unicode"/>
                <a:cs typeface="Lucida Sans Unicode"/>
              </a:rPr>
              <a:t>201</a:t>
            </a:r>
            <a:r>
              <a:rPr sz="450" spc="-20" dirty="0">
                <a:solidFill>
                  <a:srgbClr val="474B4C"/>
                </a:solidFill>
                <a:latin typeface="Lucida Sans Unicode"/>
                <a:cs typeface="Lucida Sans Unicode"/>
              </a:rPr>
              <a:t>9</a:t>
            </a:r>
            <a:r>
              <a:rPr sz="450" dirty="0">
                <a:solidFill>
                  <a:srgbClr val="474B4C"/>
                </a:solidFill>
                <a:latin typeface="Lucida Sans Unicode"/>
                <a:cs typeface="Lucida Sans Unicode"/>
              </a:rPr>
              <a:t>  </a:t>
            </a:r>
            <a:r>
              <a:rPr sz="450" spc="-35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-25" dirty="0">
                <a:solidFill>
                  <a:srgbClr val="474B4C"/>
                </a:solidFill>
                <a:latin typeface="Lucida Sans Unicode"/>
                <a:cs typeface="Lucida Sans Unicode"/>
              </a:rPr>
              <a:t>100</a:t>
            </a:r>
            <a:r>
              <a:rPr sz="450" spc="-15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474B4C"/>
                </a:solidFill>
                <a:latin typeface="Lucida Sans Unicode"/>
                <a:cs typeface="Lucida Sans Unicode"/>
              </a:rPr>
              <a:t>000</a:t>
            </a:r>
            <a:r>
              <a:rPr sz="450" spc="-15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474B4C"/>
                </a:solidFill>
                <a:latin typeface="Lucida Sans Unicode"/>
                <a:cs typeface="Lucida Sans Unicode"/>
              </a:rPr>
              <a:t>RUR</a:t>
            </a:r>
            <a:endParaRPr sz="4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tabLst>
                <a:tab pos="397510" algn="l"/>
              </a:tabLst>
            </a:pPr>
            <a:r>
              <a:rPr sz="450" spc="-15" dirty="0">
                <a:solidFill>
                  <a:srgbClr val="474B4C"/>
                </a:solidFill>
                <a:latin typeface="Lucida Sans Unicode"/>
                <a:cs typeface="Lucida Sans Unicode"/>
              </a:rPr>
              <a:t>61406	07.09.2019</a:t>
            </a:r>
            <a:r>
              <a:rPr sz="450" spc="204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200</a:t>
            </a:r>
            <a:r>
              <a:rPr sz="450" spc="-3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474B4C"/>
                </a:solidFill>
                <a:latin typeface="Lucida Sans Unicode"/>
                <a:cs typeface="Lucida Sans Unicode"/>
              </a:rPr>
              <a:t>000</a:t>
            </a:r>
            <a:r>
              <a:rPr sz="450" spc="-3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15" dirty="0">
                <a:solidFill>
                  <a:srgbClr val="474B4C"/>
                </a:solidFill>
                <a:latin typeface="Lucida Sans Unicode"/>
                <a:cs typeface="Lucida Sans Unicode"/>
              </a:rPr>
              <a:t>RUR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  <a:tabLst>
                <a:tab pos="397510" algn="l"/>
              </a:tabLst>
            </a:pPr>
            <a:r>
              <a:rPr sz="450" spc="-50" dirty="0">
                <a:solidFill>
                  <a:srgbClr val="474B4C"/>
                </a:solidFill>
                <a:latin typeface="Lucida Sans Unicode"/>
                <a:cs typeface="Lucida Sans Unicode"/>
              </a:rPr>
              <a:t>61411	</a:t>
            </a:r>
            <a:r>
              <a:rPr sz="450" spc="-15" dirty="0">
                <a:solidFill>
                  <a:srgbClr val="474B4C"/>
                </a:solidFill>
                <a:latin typeface="Lucida Sans Unicode"/>
                <a:cs typeface="Lucida Sans Unicode"/>
              </a:rPr>
              <a:t>07.09.2019</a:t>
            </a:r>
            <a:r>
              <a:rPr sz="450" spc="204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474B4C"/>
                </a:solidFill>
                <a:latin typeface="Lucida Sans Unicode"/>
                <a:cs typeface="Lucida Sans Unicode"/>
              </a:rPr>
              <a:t>700</a:t>
            </a:r>
            <a:r>
              <a:rPr sz="450" spc="-3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474B4C"/>
                </a:solidFill>
                <a:latin typeface="Lucida Sans Unicode"/>
                <a:cs typeface="Lucida Sans Unicode"/>
              </a:rPr>
              <a:t>000</a:t>
            </a:r>
            <a:r>
              <a:rPr sz="450" spc="-30" dirty="0">
                <a:solidFill>
                  <a:srgbClr val="474B4C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474B4C"/>
                </a:solidFill>
                <a:latin typeface="Lucida Sans Unicode"/>
                <a:cs typeface="Lucida Sans Unicode"/>
              </a:rPr>
              <a:t>RUR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39" name="object 39"/>
          <p:cNvSpPr txBox="1"/>
          <p:nvPr/>
        </p:nvSpPr>
        <p:spPr>
          <a:xfrm>
            <a:off x="5870578" y="5818475"/>
            <a:ext cx="24511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spc="40" dirty="0">
                <a:solidFill>
                  <a:srgbClr val="474B4C"/>
                </a:solidFill>
                <a:latin typeface="Lucida Sans Unicode"/>
                <a:cs typeface="Lucida Sans Unicode"/>
              </a:rPr>
              <a:t>B</a:t>
            </a:r>
            <a:r>
              <a:rPr sz="450" spc="5" dirty="0">
                <a:solidFill>
                  <a:srgbClr val="474B4C"/>
                </a:solidFill>
                <a:latin typeface="Lucida Sans Unicode"/>
                <a:cs typeface="Lucida Sans Unicode"/>
              </a:rPr>
              <a:t>alance</a:t>
            </a:r>
            <a:endParaRPr sz="450">
              <a:latin typeface="Lucida Sans Unicode"/>
              <a:cs typeface="Lucida Sans Unicode"/>
            </a:endParaRPr>
          </a:p>
        </p:txBody>
      </p:sp>
      <p:graphicFrame>
        <p:nvGraphicFramePr>
          <p:cNvPr id="40" name="object 40"/>
          <p:cNvGraphicFramePr>
            <a:graphicFrameLocks noGrp="1"/>
          </p:cNvGraphicFramePr>
          <p:nvPr/>
        </p:nvGraphicFramePr>
        <p:xfrm>
          <a:off x="3326141" y="5962688"/>
          <a:ext cx="3043553" cy="444117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92785"/>
                <a:gridCol w="641985"/>
                <a:gridCol w="339725"/>
                <a:gridCol w="373380"/>
                <a:gridCol w="474344"/>
                <a:gridCol w="521334"/>
              </a:tblGrid>
              <a:tr h="148043">
                <a:tc rowSpan="2"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  <a:tr h="148031">
                <a:tc vMerge="1">
                  <a:txBody>
                    <a:bodyPr/>
                    <a:lstStyle/>
                    <a:p>
                      <a:endParaRPr/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349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349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349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18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349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  <a:tr h="1480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/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78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78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78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14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78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1" name="object 41"/>
          <p:cNvGraphicFramePr>
            <a:graphicFrameLocks noGrp="1"/>
          </p:cNvGraphicFramePr>
          <p:nvPr/>
        </p:nvGraphicFramePr>
        <p:xfrm>
          <a:off x="1766950" y="6356363"/>
          <a:ext cx="4603114" cy="64260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650240"/>
                <a:gridCol w="782320"/>
                <a:gridCol w="1463675"/>
                <a:gridCol w="337185"/>
                <a:gridCol w="373379"/>
                <a:gridCol w="474345"/>
                <a:gridCol w="521970"/>
              </a:tblGrid>
              <a:tr h="15693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450" spc="-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Acquisitio</a:t>
                      </a: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n</a:t>
                      </a:r>
                      <a:r>
                        <a:rPr sz="450" spc="-1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date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048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Type</a:t>
                      </a:r>
                      <a:r>
                        <a:rPr sz="450" spc="-1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450" spc="-1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purchase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048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555"/>
                        </a:spcBef>
                      </a:pPr>
                      <a:r>
                        <a:rPr sz="450" spc="-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I</a:t>
                      </a: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D</a:t>
                      </a:r>
                      <a:r>
                        <a:rPr sz="450" spc="-1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of</a:t>
                      </a:r>
                      <a:r>
                        <a:rPr sz="450" spc="-1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 </a:t>
                      </a:r>
                      <a:r>
                        <a:rPr sz="450" spc="-5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purchase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048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1120" marB="0"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1120" marB="0"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1120" marB="0"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71120" marB="0">
                    <a:solidFill>
                      <a:srgbClr val="ECECEB"/>
                    </a:solidFill>
                  </a:tcPr>
                </a:tc>
              </a:tr>
              <a:tr h="189584">
                <a:tc>
                  <a:txBody>
                    <a:bodyPr/>
                    <a:lstStyle/>
                    <a:p>
                      <a:pPr marL="5397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600" spc="-30" dirty="0">
                          <a:latin typeface="Lucida Sans Unicode"/>
                          <a:cs typeface="Lucida Sans Unicode"/>
                        </a:rPr>
                        <a:t>07.09.2019</a:t>
                      </a:r>
                      <a:endParaRPr sz="600">
                        <a:latin typeface="Lucida Sans Unicode"/>
                        <a:cs typeface="Lucida Sans Unicode"/>
                      </a:endParaRPr>
                    </a:p>
                  </a:txBody>
                  <a:tcPr marL="0" marR="0" marT="1206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L="149225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600" spc="-25" dirty="0">
                          <a:latin typeface="Lucida Sans Unicode"/>
                          <a:cs typeface="Lucida Sans Unicode"/>
                        </a:rPr>
                        <a:t>Installment</a:t>
                      </a:r>
                      <a:endParaRPr sz="600">
                        <a:latin typeface="Lucida Sans Unicode"/>
                        <a:cs typeface="Lucida Sans Unicode"/>
                      </a:endParaRPr>
                    </a:p>
                  </a:txBody>
                  <a:tcPr marL="0" marR="0" marT="1206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L="146050">
                        <a:lnSpc>
                          <a:spcPct val="100000"/>
                        </a:lnSpc>
                        <a:spcBef>
                          <a:spcPts val="95"/>
                        </a:spcBef>
                      </a:pPr>
                      <a:r>
                        <a:rPr sz="600" spc="-30" dirty="0">
                          <a:latin typeface="Lucida Sans Unicode"/>
                          <a:cs typeface="Lucida Sans Unicode"/>
                        </a:rPr>
                        <a:t>61394</a:t>
                      </a:r>
                      <a:endParaRPr sz="600">
                        <a:latin typeface="Lucida Sans Unicode"/>
                        <a:cs typeface="Lucida Sans Unicode"/>
                      </a:endParaRPr>
                    </a:p>
                  </a:txBody>
                  <a:tcPr marL="0" marR="0" marT="12065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4769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4769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4769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09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4769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  <a:tr h="1480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  <a:tr h="148043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16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20320" marB="0">
                    <a:lnT w="6350">
                      <a:solidFill>
                        <a:srgbClr val="D2D4D3"/>
                      </a:solidFill>
                      <a:prstDash val="solid"/>
                    </a:lnT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42" name="object 42"/>
          <p:cNvGraphicFramePr>
            <a:graphicFrameLocks noGrp="1"/>
          </p:cNvGraphicFramePr>
          <p:nvPr/>
        </p:nvGraphicFramePr>
        <p:xfrm>
          <a:off x="3326141" y="7015236"/>
          <a:ext cx="3033392" cy="228934"/>
        </p:xfrm>
        <a:graphic>
          <a:graphicData uri="http://schemas.openxmlformats.org/drawingml/2006/table">
            <a:tbl>
              <a:tblPr firstRow="1" bandRow="1">
                <a:tableStyleId>{2D5ABB26-0587-4C30-8999-92F81FD0307C}</a:tableStyleId>
              </a:tblPr>
              <a:tblGrid>
                <a:gridCol w="1334135"/>
                <a:gridCol w="339090"/>
                <a:gridCol w="372744"/>
                <a:gridCol w="473709"/>
                <a:gridCol w="513714"/>
              </a:tblGrid>
              <a:tr h="131764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6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350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350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350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ct val="100000"/>
                        </a:lnSpc>
                        <a:spcBef>
                          <a:spcPts val="50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6350" marB="0">
                    <a:lnB w="6350">
                      <a:solidFill>
                        <a:srgbClr val="D2D4D3"/>
                      </a:solidFill>
                      <a:prstDash val="solid"/>
                    </a:lnB>
                    <a:solidFill>
                      <a:srgbClr val="ECECEB"/>
                    </a:solidFill>
                  </a:tcPr>
                </a:tc>
              </a:tr>
              <a:tr h="97170">
                <a:tc>
                  <a:txBody>
                    <a:bodyPr/>
                    <a:lstStyle/>
                    <a:p>
                      <a:pPr>
                        <a:lnSpc>
                          <a:spcPct val="100000"/>
                        </a:lnSpc>
                      </a:pPr>
                      <a:endParaRPr sz="400">
                        <a:latin typeface="Times New Roman"/>
                        <a:cs typeface="Times New Roman"/>
                      </a:endParaRPr>
                    </a:p>
                  </a:txBody>
                  <a:tcPr marL="0" marR="0" marT="0" marB="0">
                    <a:solidFill>
                      <a:srgbClr val="F7F6F6"/>
                    </a:solidFill>
                  </a:tcPr>
                </a:tc>
                <a:tc>
                  <a:txBody>
                    <a:bodyPr/>
                    <a:lstStyle/>
                    <a:p>
                      <a:pPr marR="38100" algn="ctr">
                        <a:lnSpc>
                          <a:spcPts val="53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12065" algn="ctr">
                        <a:lnSpc>
                          <a:spcPts val="53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marL="33020">
                        <a:lnSpc>
                          <a:spcPts val="53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solidFill>
                      <a:srgbClr val="ECECEB"/>
                    </a:solidFill>
                  </a:tcPr>
                </a:tc>
                <a:tc>
                  <a:txBody>
                    <a:bodyPr/>
                    <a:lstStyle/>
                    <a:p>
                      <a:pPr algn="r">
                        <a:lnSpc>
                          <a:spcPts val="530"/>
                        </a:lnSpc>
                        <a:spcBef>
                          <a:spcPts val="135"/>
                        </a:spcBef>
                      </a:pPr>
                      <a:r>
                        <a:rPr sz="450" dirty="0">
                          <a:solidFill>
                            <a:srgbClr val="8A8D8E"/>
                          </a:solidFill>
                          <a:latin typeface="Lucida Sans Unicode"/>
                          <a:cs typeface="Lucida Sans Unicode"/>
                        </a:rPr>
                        <a:t>0000000000000</a:t>
                      </a:r>
                      <a:endParaRPr sz="450">
                        <a:latin typeface="Lucida Sans Unicode"/>
                        <a:cs typeface="Lucida Sans Unicode"/>
                      </a:endParaRPr>
                    </a:p>
                  </a:txBody>
                  <a:tcPr marL="0" marR="0" marT="17145" marB="0">
                    <a:lnT w="6350">
                      <a:solidFill>
                        <a:srgbClr val="D2D4D3"/>
                      </a:solidFill>
                      <a:prstDash val="solid"/>
                    </a:lnT>
                    <a:solidFill>
                      <a:srgbClr val="ECECEB"/>
                    </a:solidFill>
                  </a:tcPr>
                </a:tc>
              </a:tr>
            </a:tbl>
          </a:graphicData>
        </a:graphic>
      </p:graphicFrame>
      <p:sp>
        <p:nvSpPr>
          <p:cNvPr id="43" name="object 43"/>
          <p:cNvSpPr txBox="1"/>
          <p:nvPr/>
        </p:nvSpPr>
        <p:spPr>
          <a:xfrm>
            <a:off x="4647768" y="7301066"/>
            <a:ext cx="172466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2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4" name="object 44"/>
          <p:cNvSpPr txBox="1"/>
          <p:nvPr/>
        </p:nvSpPr>
        <p:spPr>
          <a:xfrm>
            <a:off x="4647768" y="7451800"/>
            <a:ext cx="172466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2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5" name="object 45"/>
          <p:cNvSpPr txBox="1"/>
          <p:nvPr/>
        </p:nvSpPr>
        <p:spPr>
          <a:xfrm>
            <a:off x="4647768" y="7594207"/>
            <a:ext cx="172466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2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6" name="object 46"/>
          <p:cNvSpPr txBox="1"/>
          <p:nvPr/>
        </p:nvSpPr>
        <p:spPr>
          <a:xfrm>
            <a:off x="4647768" y="7744941"/>
            <a:ext cx="172466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2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7" name="object 47"/>
          <p:cNvSpPr txBox="1"/>
          <p:nvPr/>
        </p:nvSpPr>
        <p:spPr>
          <a:xfrm>
            <a:off x="4647768" y="7895733"/>
            <a:ext cx="1724660" cy="38925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3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8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3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35"/>
              </a:spcBef>
            </a:pPr>
            <a:endParaRPr sz="4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3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8" name="object 48"/>
          <p:cNvSpPr txBox="1"/>
          <p:nvPr/>
        </p:nvSpPr>
        <p:spPr>
          <a:xfrm>
            <a:off x="4647768" y="8339666"/>
            <a:ext cx="1724660" cy="958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  </a:t>
            </a:r>
            <a:r>
              <a:rPr sz="450" spc="4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  </a:t>
            </a:r>
            <a:r>
              <a:rPr sz="450" spc="1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   </a:t>
            </a:r>
            <a:r>
              <a:rPr sz="450" spc="2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0000000000000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49" name="object 49"/>
          <p:cNvSpPr/>
          <p:nvPr/>
        </p:nvSpPr>
        <p:spPr>
          <a:xfrm>
            <a:off x="4663706" y="6554851"/>
            <a:ext cx="1693545" cy="0"/>
          </a:xfrm>
          <a:custGeom>
            <a:avLst/>
            <a:gdLst/>
            <a:ahLst/>
            <a:cxnLst/>
            <a:rect l="l" t="t" r="r" b="b"/>
            <a:pathLst>
              <a:path w="1693545">
                <a:moveTo>
                  <a:pt x="0" y="0"/>
                </a:moveTo>
                <a:lnTo>
                  <a:pt x="1693265" y="0"/>
                </a:lnTo>
              </a:path>
            </a:pathLst>
          </a:custGeom>
          <a:ln w="5067">
            <a:solidFill>
              <a:srgbClr val="D2D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0" name="object 50"/>
          <p:cNvGrpSpPr/>
          <p:nvPr/>
        </p:nvGrpSpPr>
        <p:grpSpPr>
          <a:xfrm>
            <a:off x="1748942" y="5516029"/>
            <a:ext cx="4610735" cy="2818130"/>
            <a:chOff x="1748942" y="5516029"/>
            <a:chExt cx="4610735" cy="2818130"/>
          </a:xfrm>
        </p:grpSpPr>
        <p:sp>
          <p:nvSpPr>
            <p:cNvPr id="51" name="object 51"/>
            <p:cNvSpPr/>
            <p:nvPr/>
          </p:nvSpPr>
          <p:spPr>
            <a:xfrm>
              <a:off x="4663706" y="5518569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4663706" y="5666613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4663706" y="5814644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4663706" y="7295045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4663706" y="7443089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4663706" y="7591132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4663706" y="7739164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4663706" y="7887208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4663706" y="8035251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4663706" y="8183283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4663706" y="8331327"/>
              <a:ext cx="1693545" cy="0"/>
            </a:xfrm>
            <a:custGeom>
              <a:avLst/>
              <a:gdLst/>
              <a:ahLst/>
              <a:cxnLst/>
              <a:rect l="l" t="t" r="r" b="b"/>
              <a:pathLst>
                <a:path w="1693545">
                  <a:moveTo>
                    <a:pt x="0" y="0"/>
                  </a:moveTo>
                  <a:lnTo>
                    <a:pt x="1693265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751482" y="6100749"/>
              <a:ext cx="2267585" cy="0"/>
            </a:xfrm>
            <a:custGeom>
              <a:avLst/>
              <a:gdLst/>
              <a:ahLst/>
              <a:cxnLst/>
              <a:rect l="l" t="t" r="r" b="b"/>
              <a:pathLst>
                <a:path w="2267585">
                  <a:moveTo>
                    <a:pt x="0" y="0"/>
                  </a:moveTo>
                  <a:lnTo>
                    <a:pt x="2267292" y="0"/>
                  </a:lnTo>
                </a:path>
              </a:pathLst>
            </a:custGeom>
            <a:ln w="5067">
              <a:solidFill>
                <a:srgbClr val="D2D4D3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3" name="object 63"/>
          <p:cNvSpPr/>
          <p:nvPr/>
        </p:nvSpPr>
        <p:spPr>
          <a:xfrm>
            <a:off x="1751482" y="6951815"/>
            <a:ext cx="2267585" cy="0"/>
          </a:xfrm>
          <a:custGeom>
            <a:avLst/>
            <a:gdLst/>
            <a:ahLst/>
            <a:cxnLst/>
            <a:rect l="l" t="t" r="r" b="b"/>
            <a:pathLst>
              <a:path w="2267585">
                <a:moveTo>
                  <a:pt x="0" y="0"/>
                </a:moveTo>
                <a:lnTo>
                  <a:pt x="2267292" y="0"/>
                </a:lnTo>
              </a:path>
            </a:pathLst>
          </a:custGeom>
          <a:ln w="5067">
            <a:solidFill>
              <a:srgbClr val="D2D4D3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64" name="object 64"/>
          <p:cNvSpPr txBox="1"/>
          <p:nvPr/>
        </p:nvSpPr>
        <p:spPr>
          <a:xfrm>
            <a:off x="1733104" y="8917389"/>
            <a:ext cx="4584700" cy="1637664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600" spc="-20" dirty="0">
                <a:solidFill>
                  <a:srgbClr val="474B4C"/>
                </a:solidFill>
                <a:latin typeface="Lucida Sans Unicode"/>
                <a:cs typeface="Lucida Sans Unicode"/>
              </a:rPr>
              <a:t>Attention</a:t>
            </a:r>
            <a:endParaRPr sz="600">
              <a:latin typeface="Lucida Sans Unicode"/>
              <a:cs typeface="Lucida Sans Unicode"/>
            </a:endParaRPr>
          </a:p>
          <a:p>
            <a:pPr marL="12700" marR="5715">
              <a:lnSpc>
                <a:spcPct val="109900"/>
              </a:lnSpc>
              <a:spcBef>
                <a:spcPts val="300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*EDH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personified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confirmation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financial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transactions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investor to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provide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investment to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founder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their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size (payment of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number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shares).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shall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not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used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third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parties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20" dirty="0">
                <a:solidFill>
                  <a:srgbClr val="8A8D8E"/>
                </a:solidFill>
                <a:latin typeface="Lucida Sans Unicode"/>
                <a:cs typeface="Lucida Sans Unicode"/>
              </a:rPr>
              <a:t>in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their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own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interests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others.</a:t>
            </a:r>
            <a:endParaRPr sz="450">
              <a:latin typeface="Lucida Sans Unicode"/>
              <a:cs typeface="Lucida Sans Unicode"/>
            </a:endParaRPr>
          </a:p>
          <a:p>
            <a:pPr marL="12700" marR="5080">
              <a:lnSpc>
                <a:spcPct val="109900"/>
              </a:lnSpc>
              <a:spcBef>
                <a:spcPts val="465"/>
              </a:spcBef>
            </a:pP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*Replacement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investor 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change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(addition)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information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about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investments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allowed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only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with the consent of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founder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company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if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there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are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grounds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confirmed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relevant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documents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(acts)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or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actual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actions: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assignment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right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(assignment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claim),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change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personal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data,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inheritance,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representation,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etc. Changes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(additions)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20" dirty="0">
                <a:solidFill>
                  <a:srgbClr val="8A8D8E"/>
                </a:solidFill>
                <a:latin typeface="Lucida Sans Unicode"/>
                <a:cs typeface="Lucida Sans Unicode"/>
              </a:rPr>
              <a:t>in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may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be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made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the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founder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of the company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entity)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only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after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consideration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of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documents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(acts),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circumstances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adoption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relevant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decision.</a:t>
            </a:r>
            <a:endParaRPr sz="450">
              <a:latin typeface="Lucida Sans Unicode"/>
              <a:cs typeface="Lucida Sans Unicode"/>
            </a:endParaRPr>
          </a:p>
          <a:p>
            <a:pPr marL="12700" marR="240029">
              <a:lnSpc>
                <a:spcPct val="109900"/>
              </a:lnSpc>
              <a:spcBef>
                <a:spcPts val="459"/>
              </a:spcBef>
            </a:pP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*Registration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legal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relations with investors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will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be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selected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after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establishment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company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drawing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up formal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contracts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attract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investment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transfer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paid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(number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shares)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on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basis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information.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*In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agreement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with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founder,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it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is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possible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 conclude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preliminary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contracts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acquisition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20" dirty="0">
                <a:solidFill>
                  <a:srgbClr val="8A8D8E"/>
                </a:solidFill>
                <a:latin typeface="Lucida Sans Unicode"/>
                <a:cs typeface="Lucida Sans Unicode"/>
              </a:rPr>
              <a:t>in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company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(legal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or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shares.</a:t>
            </a:r>
            <a:endParaRPr sz="450">
              <a:latin typeface="Lucida Sans Unicode"/>
              <a:cs typeface="Lucida Sans Unicode"/>
            </a:endParaRPr>
          </a:p>
          <a:p>
            <a:pPr marL="12700" marR="81280">
              <a:lnSpc>
                <a:spcPct val="109900"/>
              </a:lnSpc>
              <a:spcBef>
                <a:spcPts val="464"/>
              </a:spcBef>
            </a:pP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*When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using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 </a:t>
            </a:r>
            <a:r>
              <a:rPr sz="450" spc="-20" dirty="0">
                <a:solidFill>
                  <a:srgbClr val="8A8D8E"/>
                </a:solidFill>
                <a:latin typeface="Lucida Sans Unicode"/>
                <a:cs typeface="Lucida Sans Unicode"/>
              </a:rPr>
              <a:t>in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attracting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investments, taking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into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account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time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providing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founder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company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with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investment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its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size,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 there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possibility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providing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discount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on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purchase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shares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from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declared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value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their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shares.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15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*Investments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will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used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by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company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created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for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implementation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Wind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Power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Station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 project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using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patented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invention.</a:t>
            </a:r>
            <a:endParaRPr sz="450">
              <a:latin typeface="Lucida Sans Unicode"/>
              <a:cs typeface="Lucida Sans Unicode"/>
            </a:endParaRPr>
          </a:p>
          <a:p>
            <a:pPr marL="12700" marR="218440">
              <a:lnSpc>
                <a:spcPct val="109900"/>
              </a:lnSpc>
              <a:spcBef>
                <a:spcPts val="459"/>
              </a:spcBef>
            </a:pP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**For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security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purposes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avoid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risks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investor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 the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founder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the company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(legal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entity)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,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the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information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of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 not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subject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 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distribution.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Access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granted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only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0" dirty="0">
                <a:solidFill>
                  <a:srgbClr val="8A8D8E"/>
                </a:solidFill>
                <a:latin typeface="Lucida Sans Unicode"/>
                <a:cs typeface="Lucida Sans Unicode"/>
              </a:rPr>
              <a:t>a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specific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individual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investor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and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provided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with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adequate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protection.</a:t>
            </a:r>
            <a:endParaRPr sz="4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5"/>
              </a:spcBef>
            </a:pP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It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is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unacceptable</a:t>
            </a:r>
            <a:r>
              <a:rPr sz="450" spc="-20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provide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15" dirty="0">
                <a:solidFill>
                  <a:srgbClr val="8A8D8E"/>
                </a:solidFill>
                <a:latin typeface="Lucida Sans Unicode"/>
                <a:cs typeface="Lucida Sans Unicode"/>
              </a:rPr>
              <a:t>access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EDH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to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other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5" dirty="0">
                <a:solidFill>
                  <a:srgbClr val="8A8D8E"/>
                </a:solidFill>
                <a:latin typeface="Lucida Sans Unicode"/>
                <a:cs typeface="Lucida Sans Unicode"/>
              </a:rPr>
              <a:t>persons.</a:t>
            </a:r>
            <a:endParaRPr sz="450">
              <a:latin typeface="Lucida Sans Unicode"/>
              <a:cs typeface="Lucida Sans Unicode"/>
            </a:endParaRPr>
          </a:p>
        </p:txBody>
      </p:sp>
      <p:sp>
        <p:nvSpPr>
          <p:cNvPr id="65" name="object 65"/>
          <p:cNvSpPr txBox="1"/>
          <p:nvPr/>
        </p:nvSpPr>
        <p:spPr>
          <a:xfrm>
            <a:off x="3483569" y="8356243"/>
            <a:ext cx="553720" cy="29718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37795">
              <a:lnSpc>
                <a:spcPct val="100000"/>
              </a:lnSpc>
              <a:spcBef>
                <a:spcPts val="90"/>
              </a:spcBef>
            </a:pPr>
            <a:r>
              <a:rPr sz="600" spc="-20" dirty="0">
                <a:latin typeface="Lucida Sans Unicode"/>
                <a:cs typeface="Lucida Sans Unicode"/>
              </a:rPr>
              <a:t>D.V.</a:t>
            </a:r>
            <a:r>
              <a:rPr sz="600" spc="-25" dirty="0">
                <a:latin typeface="Lucida Sans Unicode"/>
                <a:cs typeface="Lucida Sans Unicode"/>
              </a:rPr>
              <a:t> </a:t>
            </a:r>
            <a:r>
              <a:rPr sz="600" spc="-20" dirty="0">
                <a:latin typeface="Lucida Sans Unicode"/>
                <a:cs typeface="Lucida Sans Unicode"/>
              </a:rPr>
              <a:t>Tiaglin</a:t>
            </a:r>
            <a:endParaRPr sz="600">
              <a:latin typeface="Lucida Sans Unicode"/>
              <a:cs typeface="Lucida Sans Unicode"/>
            </a:endParaRPr>
          </a:p>
          <a:p>
            <a:pPr marR="9525" algn="r">
              <a:lnSpc>
                <a:spcPts val="535"/>
              </a:lnSpc>
              <a:spcBef>
                <a:spcPts val="355"/>
              </a:spcBef>
            </a:pPr>
            <a:r>
              <a:rPr sz="450" dirty="0">
                <a:solidFill>
                  <a:srgbClr val="8A8D8E"/>
                </a:solidFill>
                <a:latin typeface="Lucida Sans Unicode"/>
                <a:cs typeface="Lucida Sans Unicode"/>
              </a:rPr>
              <a:t>General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Dir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ecto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r</a:t>
            </a:r>
            <a:endParaRPr sz="450">
              <a:latin typeface="Lucida Sans Unicode"/>
              <a:cs typeface="Lucida Sans Unicode"/>
            </a:endParaRPr>
          </a:p>
          <a:p>
            <a:pPr marR="44450" algn="r">
              <a:lnSpc>
                <a:spcPts val="535"/>
              </a:lnSpc>
            </a:pPr>
            <a:r>
              <a:rPr sz="450" spc="95" dirty="0">
                <a:solidFill>
                  <a:srgbClr val="8A8D8E"/>
                </a:solidFill>
                <a:latin typeface="Trebuchet MS"/>
                <a:cs typeface="Trebuchet MS"/>
              </a:rPr>
              <a:t>  </a:t>
            </a:r>
            <a:r>
              <a:rPr sz="450" spc="-10" dirty="0">
                <a:solidFill>
                  <a:srgbClr val="8A8D8E"/>
                </a:solidFill>
                <a:latin typeface="Trebuchet MS"/>
                <a:cs typeface="Trebuchet MS"/>
              </a:rPr>
              <a:t> </a:t>
            </a:r>
            <a:r>
              <a:rPr sz="450" spc="95" dirty="0">
                <a:solidFill>
                  <a:srgbClr val="8A8D8E"/>
                </a:solidFill>
                <a:latin typeface="Trebuchet MS"/>
                <a:cs typeface="Trebuchet MS"/>
              </a:rPr>
              <a:t> </a:t>
            </a:r>
            <a:r>
              <a:rPr sz="450" spc="5" dirty="0">
                <a:solidFill>
                  <a:srgbClr val="8A8D8E"/>
                </a:solidFill>
                <a:latin typeface="Lucida Sans Unicode"/>
                <a:cs typeface="Lucida Sans Unicode"/>
              </a:rPr>
              <a:t>Energy</a:t>
            </a:r>
            <a:r>
              <a:rPr sz="450" spc="-15" dirty="0">
                <a:solidFill>
                  <a:srgbClr val="8A8D8E"/>
                </a:solidFill>
                <a:latin typeface="Lucida Sans Unicode"/>
                <a:cs typeface="Lucida Sans Unicode"/>
              </a:rPr>
              <a:t> </a:t>
            </a:r>
            <a:r>
              <a:rPr sz="450" spc="-10" dirty="0">
                <a:solidFill>
                  <a:srgbClr val="8A8D8E"/>
                </a:solidFill>
                <a:latin typeface="Lucida Sans Unicode"/>
                <a:cs typeface="Lucida Sans Unicode"/>
              </a:rPr>
              <a:t>2020</a:t>
            </a:r>
            <a:r>
              <a:rPr sz="450" spc="95" dirty="0">
                <a:solidFill>
                  <a:srgbClr val="8A8D8E"/>
                </a:solidFill>
                <a:latin typeface="Trebuchet MS"/>
                <a:cs typeface="Trebuchet MS"/>
              </a:rPr>
              <a:t> </a:t>
            </a:r>
            <a:endParaRPr sz="450">
              <a:latin typeface="Trebuchet MS"/>
              <a:cs typeface="Trebuchet MS"/>
            </a:endParaRPr>
          </a:p>
        </p:txBody>
      </p:sp>
      <p:grpSp>
        <p:nvGrpSpPr>
          <p:cNvPr id="66" name="object 66"/>
          <p:cNvGrpSpPr/>
          <p:nvPr/>
        </p:nvGrpSpPr>
        <p:grpSpPr>
          <a:xfrm>
            <a:off x="1754924" y="4565015"/>
            <a:ext cx="2487295" cy="4415790"/>
            <a:chOff x="1754924" y="4565015"/>
            <a:chExt cx="2487295" cy="4415790"/>
          </a:xfrm>
        </p:grpSpPr>
        <p:pic>
          <p:nvPicPr>
            <p:cNvPr id="67" name="object 6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2566606" y="7305256"/>
              <a:ext cx="1675079" cy="1675091"/>
            </a:xfrm>
            <a:prstGeom prst="rect">
              <a:avLst/>
            </a:prstGeom>
          </p:spPr>
        </p:pic>
        <p:sp>
          <p:nvSpPr>
            <p:cNvPr id="68" name="object 68"/>
            <p:cNvSpPr/>
            <p:nvPr/>
          </p:nvSpPr>
          <p:spPr>
            <a:xfrm>
              <a:off x="1754924" y="4565014"/>
              <a:ext cx="560705" cy="140335"/>
            </a:xfrm>
            <a:custGeom>
              <a:avLst/>
              <a:gdLst/>
              <a:ahLst/>
              <a:cxnLst/>
              <a:rect l="l" t="t" r="r" b="b"/>
              <a:pathLst>
                <a:path w="560705" h="140335">
                  <a:moveTo>
                    <a:pt x="198513" y="0"/>
                  </a:moveTo>
                  <a:lnTo>
                    <a:pt x="161112" y="0"/>
                  </a:lnTo>
                  <a:lnTo>
                    <a:pt x="139877" y="92125"/>
                  </a:lnTo>
                  <a:lnTo>
                    <a:pt x="138709" y="92125"/>
                  </a:lnTo>
                  <a:lnTo>
                    <a:pt x="114528" y="0"/>
                  </a:lnTo>
                  <a:lnTo>
                    <a:pt x="83972" y="0"/>
                  </a:lnTo>
                  <a:lnTo>
                    <a:pt x="59791" y="91935"/>
                  </a:lnTo>
                  <a:lnTo>
                    <a:pt x="58623" y="91935"/>
                  </a:lnTo>
                  <a:lnTo>
                    <a:pt x="37465" y="0"/>
                  </a:lnTo>
                  <a:lnTo>
                    <a:pt x="0" y="0"/>
                  </a:lnTo>
                  <a:lnTo>
                    <a:pt x="40805" y="140284"/>
                  </a:lnTo>
                  <a:lnTo>
                    <a:pt x="73418" y="140284"/>
                  </a:lnTo>
                  <a:lnTo>
                    <a:pt x="98691" y="55219"/>
                  </a:lnTo>
                  <a:lnTo>
                    <a:pt x="99783" y="55219"/>
                  </a:lnTo>
                  <a:lnTo>
                    <a:pt x="125069" y="140284"/>
                  </a:lnTo>
                  <a:lnTo>
                    <a:pt x="157746" y="140284"/>
                  </a:lnTo>
                  <a:lnTo>
                    <a:pt x="198513" y="0"/>
                  </a:lnTo>
                  <a:close/>
                </a:path>
                <a:path w="560705" h="140335">
                  <a:moveTo>
                    <a:pt x="310400" y="0"/>
                  </a:moveTo>
                  <a:lnTo>
                    <a:pt x="212572" y="0"/>
                  </a:lnTo>
                  <a:lnTo>
                    <a:pt x="212572" y="27940"/>
                  </a:lnTo>
                  <a:lnTo>
                    <a:pt x="212572" y="55880"/>
                  </a:lnTo>
                  <a:lnTo>
                    <a:pt x="212572" y="83820"/>
                  </a:lnTo>
                  <a:lnTo>
                    <a:pt x="212572" y="113030"/>
                  </a:lnTo>
                  <a:lnTo>
                    <a:pt x="212572" y="139700"/>
                  </a:lnTo>
                  <a:lnTo>
                    <a:pt x="310375" y="139700"/>
                  </a:lnTo>
                  <a:lnTo>
                    <a:pt x="310375" y="113030"/>
                  </a:lnTo>
                  <a:lnTo>
                    <a:pt x="246481" y="113030"/>
                  </a:lnTo>
                  <a:lnTo>
                    <a:pt x="246481" y="83820"/>
                  </a:lnTo>
                  <a:lnTo>
                    <a:pt x="305396" y="83820"/>
                  </a:lnTo>
                  <a:lnTo>
                    <a:pt x="305396" y="55880"/>
                  </a:lnTo>
                  <a:lnTo>
                    <a:pt x="246481" y="55880"/>
                  </a:lnTo>
                  <a:lnTo>
                    <a:pt x="246481" y="27940"/>
                  </a:lnTo>
                  <a:lnTo>
                    <a:pt x="310400" y="27940"/>
                  </a:lnTo>
                  <a:lnTo>
                    <a:pt x="310400" y="0"/>
                  </a:lnTo>
                  <a:close/>
                </a:path>
                <a:path w="560705" h="140335">
                  <a:moveTo>
                    <a:pt x="445604" y="0"/>
                  </a:moveTo>
                  <a:lnTo>
                    <a:pt x="327037" y="0"/>
                  </a:lnTo>
                  <a:lnTo>
                    <a:pt x="327037" y="27940"/>
                  </a:lnTo>
                  <a:lnTo>
                    <a:pt x="369633" y="27940"/>
                  </a:lnTo>
                  <a:lnTo>
                    <a:pt x="369633" y="139700"/>
                  </a:lnTo>
                  <a:lnTo>
                    <a:pt x="403072" y="139700"/>
                  </a:lnTo>
                  <a:lnTo>
                    <a:pt x="403072" y="27940"/>
                  </a:lnTo>
                  <a:lnTo>
                    <a:pt x="445604" y="27940"/>
                  </a:lnTo>
                  <a:lnTo>
                    <a:pt x="445604" y="0"/>
                  </a:lnTo>
                  <a:close/>
                </a:path>
                <a:path w="560705" h="140335">
                  <a:moveTo>
                    <a:pt x="560095" y="0"/>
                  </a:moveTo>
                  <a:lnTo>
                    <a:pt x="462280" y="0"/>
                  </a:lnTo>
                  <a:lnTo>
                    <a:pt x="462280" y="27940"/>
                  </a:lnTo>
                  <a:lnTo>
                    <a:pt x="462280" y="55880"/>
                  </a:lnTo>
                  <a:lnTo>
                    <a:pt x="462280" y="83820"/>
                  </a:lnTo>
                  <a:lnTo>
                    <a:pt x="462280" y="113030"/>
                  </a:lnTo>
                  <a:lnTo>
                    <a:pt x="462280" y="139700"/>
                  </a:lnTo>
                  <a:lnTo>
                    <a:pt x="560082" y="139700"/>
                  </a:lnTo>
                  <a:lnTo>
                    <a:pt x="560082" y="113030"/>
                  </a:lnTo>
                  <a:lnTo>
                    <a:pt x="496176" y="113030"/>
                  </a:lnTo>
                  <a:lnTo>
                    <a:pt x="496176" y="83820"/>
                  </a:lnTo>
                  <a:lnTo>
                    <a:pt x="555104" y="83820"/>
                  </a:lnTo>
                  <a:lnTo>
                    <a:pt x="555104" y="55880"/>
                  </a:lnTo>
                  <a:lnTo>
                    <a:pt x="496176" y="55880"/>
                  </a:lnTo>
                  <a:lnTo>
                    <a:pt x="496176" y="27940"/>
                  </a:lnTo>
                  <a:lnTo>
                    <a:pt x="560095" y="27940"/>
                  </a:lnTo>
                  <a:lnTo>
                    <a:pt x="56009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9" name="object 69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2336266" y="4565015"/>
              <a:ext cx="113931" cy="140284"/>
            </a:xfrm>
            <a:prstGeom prst="rect">
              <a:avLst/>
            </a:prstGeom>
          </p:spPr>
        </p:pic>
      </p:grpSp>
      <p:sp>
        <p:nvSpPr>
          <p:cNvPr id="70" name="object 70"/>
          <p:cNvSpPr txBox="1"/>
          <p:nvPr/>
        </p:nvSpPr>
        <p:spPr>
          <a:xfrm>
            <a:off x="1548853" y="1937753"/>
            <a:ext cx="4993640" cy="203708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0000"/>
              </a:lnSpc>
              <a:spcBef>
                <a:spcPts val="100"/>
              </a:spcBef>
            </a:pP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author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project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"WETER" </a:t>
            </a:r>
            <a:r>
              <a:rPr sz="1200" spc="-60" dirty="0">
                <a:solidFill>
                  <a:srgbClr val="FFFFFF"/>
                </a:solidFill>
                <a:latin typeface="Trebuchet MS"/>
                <a:cs typeface="Trebuchet MS"/>
              </a:rPr>
              <a:t>offers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investors to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compile </a:t>
            </a:r>
            <a:r>
              <a:rPr sz="1200" spc="-25" dirty="0">
                <a:solidFill>
                  <a:srgbClr val="FFFFFF"/>
                </a:solidFill>
                <a:latin typeface="Trebuchet MS"/>
                <a:cs typeface="Trebuchet MS"/>
              </a:rPr>
              <a:t>an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"Electronic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 digital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key"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that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65" dirty="0">
                <a:solidFill>
                  <a:srgbClr val="FFFFFF"/>
                </a:solidFill>
                <a:latin typeface="Trebuchet MS"/>
                <a:cs typeface="Trebuchet MS"/>
              </a:rPr>
              <a:t>reflects</a:t>
            </a:r>
            <a:r>
              <a:rPr sz="1200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information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about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investor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Trebuchet MS"/>
                <a:cs typeface="Trebuchet MS"/>
              </a:rPr>
              <a:t>and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Trebuchet MS"/>
                <a:cs typeface="Trebuchet MS"/>
              </a:rPr>
              <a:t>his</a:t>
            </a:r>
            <a:r>
              <a:rPr sz="1200" spc="-9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transactions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Trebuchet MS"/>
                <a:cs typeface="Trebuchet MS"/>
              </a:rPr>
              <a:t>on </a:t>
            </a:r>
            <a:r>
              <a:rPr sz="1200" spc="-3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80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1200" spc="-90" dirty="0">
                <a:solidFill>
                  <a:srgbClr val="FFFFFF"/>
                </a:solidFill>
                <a:latin typeface="Trebuchet MS"/>
                <a:cs typeface="Trebuchet MS"/>
              </a:rPr>
              <a:t>r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ans</a:t>
            </a: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f</a:t>
            </a:r>
            <a:r>
              <a:rPr sz="1200" spc="-65" dirty="0">
                <a:solidFill>
                  <a:srgbClr val="FFFFFF"/>
                </a:solidFill>
                <a:latin typeface="Trebuchet MS"/>
                <a:cs typeface="Trebuchet MS"/>
              </a:rPr>
              <a:t>er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i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n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v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estme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n</a:t>
            </a:r>
            <a:r>
              <a:rPr sz="1200" spc="-80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fund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s</a:t>
            </a:r>
            <a:r>
              <a:rPr sz="1200" spc="-195" dirty="0">
                <a:solidFill>
                  <a:srgbClr val="FFFFFF"/>
                </a:solidFill>
                <a:latin typeface="Trebuchet MS"/>
                <a:cs typeface="Trebuchet MS"/>
              </a:rPr>
              <a:t>.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rebuchet MS"/>
              <a:cs typeface="Trebuchet MS"/>
            </a:endParaRPr>
          </a:p>
          <a:p>
            <a:pPr marL="12700" marR="553720">
              <a:lnSpc>
                <a:spcPct val="100000"/>
              </a:lnSpc>
            </a:pP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Electronic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digital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key </a:t>
            </a:r>
            <a:r>
              <a:rPr sz="1200" spc="-65" dirty="0">
                <a:solidFill>
                  <a:srgbClr val="FFFFFF"/>
                </a:solidFill>
                <a:latin typeface="Trebuchet MS"/>
                <a:cs typeface="Trebuchet MS"/>
              </a:rPr>
              <a:t>(will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be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sent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to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investor's </a:t>
            </a: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e-mail </a:t>
            </a:r>
            <a:r>
              <a:rPr sz="1200" spc="-75" dirty="0">
                <a:solidFill>
                  <a:srgbClr val="FFFFFF"/>
                </a:solidFill>
                <a:latin typeface="Trebuchet MS"/>
                <a:cs typeface="Trebuchet MS"/>
              </a:rPr>
              <a:t>after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each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transaction)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will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also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be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placed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personal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account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investor </a:t>
            </a:r>
            <a:r>
              <a:rPr sz="1200" spc="-35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participating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in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investment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program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project</a:t>
            </a:r>
            <a:r>
              <a:rPr sz="1200" spc="-2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90" dirty="0">
                <a:solidFill>
                  <a:srgbClr val="FFFFFF"/>
                </a:solidFill>
                <a:latin typeface="Trebuchet MS"/>
                <a:cs typeface="Trebuchet MS"/>
              </a:rPr>
              <a:t>“WETER”</a:t>
            </a:r>
            <a:endParaRPr sz="1200">
              <a:latin typeface="Trebuchet MS"/>
              <a:cs typeface="Trebuchet MS"/>
            </a:endParaRPr>
          </a:p>
          <a:p>
            <a:pPr>
              <a:lnSpc>
                <a:spcPct val="100000"/>
              </a:lnSpc>
              <a:spcBef>
                <a:spcPts val="45"/>
              </a:spcBef>
            </a:pPr>
            <a:endParaRPr sz="1200">
              <a:latin typeface="Trebuchet MS"/>
              <a:cs typeface="Trebuchet MS"/>
            </a:endParaRPr>
          </a:p>
          <a:p>
            <a:pPr marL="12700" marR="97790">
              <a:lnSpc>
                <a:spcPct val="100000"/>
              </a:lnSpc>
            </a:pP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Subsequently,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 "Electronic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Digital Key"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will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be </a:t>
            </a:r>
            <a:r>
              <a:rPr sz="1200" spc="-15" dirty="0">
                <a:solidFill>
                  <a:srgbClr val="FFFFFF"/>
                </a:solidFill>
                <a:latin typeface="Trebuchet MS"/>
                <a:cs typeface="Trebuchet MS"/>
              </a:rPr>
              <a:t>used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in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sz="1200" spc="-10" dirty="0">
                <a:solidFill>
                  <a:srgbClr val="FFFFFF"/>
                </a:solidFill>
                <a:latin typeface="Trebuchet MS"/>
                <a:cs typeface="Trebuchet MS"/>
              </a:rPr>
              <a:t>design </a:t>
            </a:r>
            <a:r>
              <a:rPr sz="1200" spc="-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(preparation)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documents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60" dirty="0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Trebuchet MS"/>
                <a:cs typeface="Trebuchet MS"/>
              </a:rPr>
              <a:t>exchange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60" dirty="0">
                <a:solidFill>
                  <a:srgbClr val="FFFFFF"/>
                </a:solidFill>
                <a:latin typeface="Trebuchet MS"/>
                <a:cs typeface="Trebuchet MS"/>
              </a:rPr>
              <a:t>for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Trebuchet MS"/>
                <a:cs typeface="Trebuchet MS"/>
              </a:rPr>
              <a:t>issuer's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60" dirty="0">
                <a:solidFill>
                  <a:srgbClr val="FFFFFF"/>
                </a:solidFill>
                <a:latin typeface="Trebuchet MS"/>
                <a:cs typeface="Trebuchet MS"/>
              </a:rPr>
              <a:t>shares.</a:t>
            </a:r>
            <a:r>
              <a:rPr sz="1200" spc="-11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Access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to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 </a:t>
            </a:r>
            <a:r>
              <a:rPr sz="1200" spc="-34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"Electronic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Trebuchet MS"/>
                <a:cs typeface="Trebuchet MS"/>
              </a:rPr>
              <a:t>Key"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5" dirty="0">
                <a:solidFill>
                  <a:srgbClr val="FFFFFF"/>
                </a:solidFill>
                <a:latin typeface="Trebuchet MS"/>
                <a:cs typeface="Trebuchet MS"/>
              </a:rPr>
              <a:t>will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Trebuchet MS"/>
                <a:cs typeface="Trebuchet MS"/>
              </a:rPr>
              <a:t>be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limited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Trebuchet MS"/>
                <a:cs typeface="Trebuchet MS"/>
              </a:rPr>
              <a:t>within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investor-founder</a:t>
            </a:r>
            <a:r>
              <a:rPr sz="1200" spc="-10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0" dirty="0">
                <a:solidFill>
                  <a:srgbClr val="FFFFFF"/>
                </a:solidFill>
                <a:latin typeface="Trebuchet MS"/>
                <a:cs typeface="Trebuchet MS"/>
              </a:rPr>
              <a:t>of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Trebuchet MS"/>
                <a:cs typeface="Trebuchet MS"/>
              </a:rPr>
              <a:t>the</a:t>
            </a:r>
            <a:r>
              <a:rPr sz="1200" spc="-100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1200" spc="-50" dirty="0">
                <a:solidFill>
                  <a:srgbClr val="FFFFFF"/>
                </a:solidFill>
                <a:latin typeface="Trebuchet MS"/>
                <a:cs typeface="Trebuchet MS"/>
              </a:rPr>
              <a:t>company.</a:t>
            </a:r>
            <a:endParaRPr sz="1200">
              <a:latin typeface="Trebuchet MS"/>
              <a:cs typeface="Trebuchet MS"/>
            </a:endParaRPr>
          </a:p>
        </p:txBody>
      </p:sp>
      <p:sp>
        <p:nvSpPr>
          <p:cNvPr id="71" name="Footer Placeholder 70"/>
          <p:cNvSpPr>
            <a:spLocks noGrp="1"/>
          </p:cNvSpPr>
          <p:nvPr>
            <p:ph type="ftr" sz="quarter" idx="5"/>
          </p:nvPr>
        </p:nvSpPr>
        <p:spPr>
          <a:xfrm>
            <a:off x="2694432" y="2698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9" y="0"/>
            <a:ext cx="7919720" cy="11052175"/>
          </a:xfrm>
          <a:custGeom>
            <a:avLst/>
            <a:gdLst/>
            <a:ahLst/>
            <a:cxnLst/>
            <a:rect l="l" t="t" r="r" b="b"/>
            <a:pathLst>
              <a:path w="7919720" h="11052175">
                <a:moveTo>
                  <a:pt x="7919720" y="0"/>
                </a:moveTo>
                <a:lnTo>
                  <a:pt x="0" y="0"/>
                </a:lnTo>
                <a:lnTo>
                  <a:pt x="0" y="11051997"/>
                </a:lnTo>
                <a:lnTo>
                  <a:pt x="7919720" y="11051997"/>
                </a:lnTo>
                <a:lnTo>
                  <a:pt x="7919720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xfrm>
            <a:off x="1728560" y="948358"/>
            <a:ext cx="4595495" cy="7829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60960" algn="ctr">
              <a:lnSpc>
                <a:spcPts val="2965"/>
              </a:lnSpc>
              <a:spcBef>
                <a:spcPts val="130"/>
              </a:spcBef>
            </a:pPr>
            <a:r>
              <a:rPr sz="2550" spc="-15" dirty="0">
                <a:solidFill>
                  <a:srgbClr val="FFFFFF"/>
                </a:solidFill>
              </a:rPr>
              <a:t>B</a:t>
            </a:r>
            <a:r>
              <a:rPr sz="2550" spc="-5" dirty="0">
                <a:solidFill>
                  <a:srgbClr val="FFFFFF"/>
                </a:solidFill>
              </a:rPr>
              <a:t>y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30" dirty="0">
                <a:solidFill>
                  <a:srgbClr val="FFFFFF"/>
                </a:solidFill>
              </a:rPr>
              <a:t>i</a:t>
            </a:r>
            <a:r>
              <a:rPr sz="2550" spc="20" dirty="0">
                <a:solidFill>
                  <a:srgbClr val="FFFFFF"/>
                </a:solidFill>
              </a:rPr>
              <a:t>n</a:t>
            </a:r>
            <a:r>
              <a:rPr sz="2550" spc="65" dirty="0">
                <a:solidFill>
                  <a:srgbClr val="FFFFFF"/>
                </a:solidFill>
              </a:rPr>
              <a:t>v</a:t>
            </a:r>
            <a:r>
              <a:rPr sz="2550" spc="95" dirty="0">
                <a:solidFill>
                  <a:srgbClr val="FFFFFF"/>
                </a:solidFill>
              </a:rPr>
              <a:t>esting</a:t>
            </a:r>
            <a:r>
              <a:rPr sz="2550" spc="-155" dirty="0">
                <a:solidFill>
                  <a:srgbClr val="FFFFFF"/>
                </a:solidFill>
              </a:rPr>
              <a:t> </a:t>
            </a:r>
            <a:r>
              <a:rPr sz="2550" spc="50" dirty="0">
                <a:solidFill>
                  <a:srgbClr val="FFFFFF"/>
                </a:solidFill>
              </a:rPr>
              <a:t>n</a:t>
            </a:r>
            <a:r>
              <a:rPr sz="2550" spc="25" dirty="0">
                <a:solidFill>
                  <a:srgbClr val="FFFFFF"/>
                </a:solidFill>
              </a:rPr>
              <a:t>o</a:t>
            </a:r>
            <a:r>
              <a:rPr sz="2550" spc="240" dirty="0">
                <a:solidFill>
                  <a:srgbClr val="FFFFFF"/>
                </a:solidFill>
              </a:rPr>
              <a:t>w</a:t>
            </a:r>
            <a:endParaRPr sz="2550"/>
          </a:p>
          <a:p>
            <a:pPr algn="ctr">
              <a:lnSpc>
                <a:spcPts val="2965"/>
              </a:lnSpc>
            </a:pPr>
            <a:r>
              <a:rPr sz="2550" spc="60" dirty="0">
                <a:solidFill>
                  <a:srgbClr val="FFFFFF"/>
                </a:solidFill>
              </a:rPr>
              <a:t>you</a:t>
            </a:r>
            <a:r>
              <a:rPr sz="2550" spc="-170" dirty="0">
                <a:solidFill>
                  <a:srgbClr val="FFFFFF"/>
                </a:solidFill>
              </a:rPr>
              <a:t> </a:t>
            </a:r>
            <a:r>
              <a:rPr sz="2550" spc="75" dirty="0">
                <a:solidFill>
                  <a:srgbClr val="FFFFFF"/>
                </a:solidFill>
              </a:rPr>
              <a:t>have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35" dirty="0">
                <a:solidFill>
                  <a:srgbClr val="FFFFFF"/>
                </a:solidFill>
              </a:rPr>
              <a:t>the</a:t>
            </a:r>
            <a:r>
              <a:rPr sz="2550" spc="-170" dirty="0">
                <a:solidFill>
                  <a:srgbClr val="FFFFFF"/>
                </a:solidFill>
              </a:rPr>
              <a:t> </a:t>
            </a:r>
            <a:r>
              <a:rPr sz="2550" spc="95" dirty="0">
                <a:solidFill>
                  <a:srgbClr val="FFFFFF"/>
                </a:solidFill>
              </a:rPr>
              <a:t>opportunity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40" dirty="0">
                <a:solidFill>
                  <a:srgbClr val="FFFFFF"/>
                </a:solidFill>
              </a:rPr>
              <a:t>to:</a:t>
            </a:r>
            <a:endParaRPr sz="2550"/>
          </a:p>
        </p:txBody>
      </p:sp>
      <p:sp>
        <p:nvSpPr>
          <p:cNvPr id="4" name="object 4"/>
          <p:cNvSpPr txBox="1"/>
          <p:nvPr/>
        </p:nvSpPr>
        <p:spPr>
          <a:xfrm>
            <a:off x="3268789" y="3160369"/>
            <a:ext cx="3999229" cy="460438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Have</a:t>
            </a:r>
            <a:r>
              <a:rPr sz="1200" b="1" spc="-7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a</a:t>
            </a:r>
            <a:r>
              <a:rPr sz="1200" b="1" spc="-7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lifetime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dividends.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5"/>
              </a:spcBef>
            </a:pP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Have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dividends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endParaRPr sz="1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Stations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granting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right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invention.</a:t>
            </a:r>
            <a:endParaRPr sz="1200">
              <a:latin typeface="Lucida Sans Unicode"/>
              <a:cs typeface="Lucida Sans Unicode"/>
            </a:endParaRPr>
          </a:p>
          <a:p>
            <a:pPr marL="12700" marR="709295">
              <a:lnSpc>
                <a:spcPct val="101499"/>
              </a:lnSpc>
              <a:spcBef>
                <a:spcPts val="1610"/>
              </a:spcBef>
            </a:pPr>
            <a:r>
              <a:rPr sz="1200" b="1" spc="-5" dirty="0">
                <a:solidFill>
                  <a:srgbClr val="2288C9"/>
                </a:solidFill>
                <a:latin typeface="Arial"/>
                <a:cs typeface="Arial"/>
              </a:rPr>
              <a:t>To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288C9"/>
                </a:solidFill>
                <a:latin typeface="Arial"/>
                <a:cs typeface="Arial"/>
              </a:rPr>
              <a:t>become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a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5" dirty="0">
                <a:solidFill>
                  <a:srgbClr val="2288C9"/>
                </a:solidFill>
                <a:latin typeface="Arial"/>
                <a:cs typeface="Arial"/>
              </a:rPr>
              <a:t>co-owner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5" dirty="0">
                <a:solidFill>
                  <a:srgbClr val="2288C9"/>
                </a:solidFill>
                <a:latin typeface="Arial"/>
                <a:cs typeface="Arial"/>
              </a:rPr>
              <a:t>of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products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0" dirty="0">
                <a:solidFill>
                  <a:srgbClr val="2288C9"/>
                </a:solidFill>
                <a:latin typeface="Arial"/>
                <a:cs typeface="Arial"/>
              </a:rPr>
              <a:t>that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are </a:t>
            </a:r>
            <a:r>
              <a:rPr sz="1200" b="1" spc="-31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288C9"/>
                </a:solidFill>
                <a:latin typeface="Arial"/>
                <a:cs typeface="Arial"/>
              </a:rPr>
              <a:t>necessary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288C9"/>
                </a:solidFill>
                <a:latin typeface="Arial"/>
                <a:cs typeface="Arial"/>
              </a:rPr>
              <a:t>for</a:t>
            </a:r>
            <a:r>
              <a:rPr sz="1200" b="1" spc="-5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" dirty="0">
                <a:solidFill>
                  <a:srgbClr val="2288C9"/>
                </a:solidFill>
                <a:latin typeface="Arial"/>
                <a:cs typeface="Arial"/>
              </a:rPr>
              <a:t>all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25" dirty="0">
                <a:solidFill>
                  <a:srgbClr val="2288C9"/>
                </a:solidFill>
                <a:latin typeface="Arial"/>
                <a:cs typeface="Arial"/>
              </a:rPr>
              <a:t>countries.</a:t>
            </a:r>
            <a:endParaRPr sz="1200">
              <a:latin typeface="Arial"/>
              <a:cs typeface="Arial"/>
            </a:endParaRPr>
          </a:p>
          <a:p>
            <a:pPr marL="12700" marR="35560">
              <a:lnSpc>
                <a:spcPct val="101499"/>
              </a:lnSpc>
            </a:pPr>
            <a:r>
              <a:rPr sz="1200" spc="70" dirty="0">
                <a:solidFill>
                  <a:srgbClr val="FFFFFF"/>
                </a:solidFill>
                <a:latin typeface="Lucida Sans Unicode"/>
                <a:cs typeface="Lucida Sans Unicode"/>
              </a:rPr>
              <a:t>By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purchasing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shares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company,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you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become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co-owner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innovative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company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huge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growth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potential.</a:t>
            </a:r>
            <a:endParaRPr sz="12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5"/>
              </a:spcBef>
            </a:pPr>
            <a:r>
              <a:rPr sz="1200" b="1" spc="20" dirty="0">
                <a:solidFill>
                  <a:srgbClr val="2288C9"/>
                </a:solidFill>
                <a:latin typeface="Arial"/>
                <a:cs typeface="Arial"/>
              </a:rPr>
              <a:t>Receive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income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0" dirty="0">
                <a:solidFill>
                  <a:srgbClr val="2288C9"/>
                </a:solidFill>
                <a:latin typeface="Arial"/>
                <a:cs typeface="Arial"/>
              </a:rPr>
              <a:t>with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a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15" dirty="0">
                <a:solidFill>
                  <a:srgbClr val="2288C9"/>
                </a:solidFill>
                <a:latin typeface="Arial"/>
                <a:cs typeface="Arial"/>
              </a:rPr>
              <a:t>small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investment.</a:t>
            </a:r>
            <a:endParaRPr sz="1200">
              <a:latin typeface="Arial"/>
              <a:cs typeface="Arial"/>
            </a:endParaRPr>
          </a:p>
          <a:p>
            <a:pPr marL="12700">
              <a:lnSpc>
                <a:spcPct val="100000"/>
              </a:lnSpc>
              <a:spcBef>
                <a:spcPts val="20"/>
              </a:spcBef>
            </a:pP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Now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you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buy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company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shares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significant</a:t>
            </a:r>
            <a:endParaRPr sz="1200">
              <a:latin typeface="Lucida Sans Unicode"/>
              <a:cs typeface="Lucida Sans Unicode"/>
            </a:endParaRPr>
          </a:p>
          <a:p>
            <a:pPr marL="12700" marR="161925">
              <a:lnSpc>
                <a:spcPct val="101499"/>
              </a:lnSpc>
            </a:pP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discount.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After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enters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world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market,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value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your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shares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will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increase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significantly.</a:t>
            </a:r>
            <a:endParaRPr sz="12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9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Participate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10" dirty="0">
                <a:solidFill>
                  <a:srgbClr val="2288C9"/>
                </a:solidFill>
                <a:latin typeface="Arial"/>
                <a:cs typeface="Arial"/>
              </a:rPr>
              <a:t>in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25" dirty="0">
                <a:solidFill>
                  <a:srgbClr val="2288C9"/>
                </a:solidFill>
                <a:latin typeface="Arial"/>
                <a:cs typeface="Arial"/>
              </a:rPr>
              <a:t>changing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5" dirty="0">
                <a:solidFill>
                  <a:srgbClr val="2288C9"/>
                </a:solidFill>
                <a:latin typeface="Arial"/>
                <a:cs typeface="Arial"/>
              </a:rPr>
              <a:t>the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world.</a:t>
            </a:r>
            <a:endParaRPr sz="1200">
              <a:latin typeface="Arial"/>
              <a:cs typeface="Arial"/>
            </a:endParaRPr>
          </a:p>
          <a:p>
            <a:pPr marL="12700" marR="5080">
              <a:lnSpc>
                <a:spcPct val="101499"/>
              </a:lnSpc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Together</a:t>
            </a:r>
            <a:r>
              <a:rPr sz="1200" spc="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20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developers</a:t>
            </a:r>
            <a:r>
              <a:rPr sz="120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innovative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technology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you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are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involved 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creating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 of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future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will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benefit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many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millions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people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ecology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planet.</a:t>
            </a:r>
            <a:endParaRPr sz="12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0"/>
              </a:spcBef>
            </a:pPr>
            <a:endParaRPr sz="1150">
              <a:latin typeface="Lucida Sans Unicode"/>
              <a:cs typeface="Lucida Sans Unicode"/>
            </a:endParaRPr>
          </a:p>
          <a:p>
            <a:pPr marL="12700" marR="1432560">
              <a:lnSpc>
                <a:spcPct val="101499"/>
              </a:lnSpc>
            </a:pPr>
            <a:r>
              <a:rPr sz="1200" b="1" spc="25" dirty="0">
                <a:solidFill>
                  <a:srgbClr val="2288C9"/>
                </a:solidFill>
                <a:latin typeface="Arial"/>
                <a:cs typeface="Arial"/>
              </a:rPr>
              <a:t>Become</a:t>
            </a:r>
            <a:r>
              <a:rPr sz="1200" b="1" spc="-7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a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-5" dirty="0">
                <a:solidFill>
                  <a:srgbClr val="2288C9"/>
                </a:solidFill>
                <a:latin typeface="Arial"/>
                <a:cs typeface="Arial"/>
              </a:rPr>
              <a:t>FRANCHISEE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5" dirty="0">
                <a:solidFill>
                  <a:srgbClr val="2288C9"/>
                </a:solidFill>
                <a:latin typeface="Arial"/>
                <a:cs typeface="Arial"/>
              </a:rPr>
              <a:t>of</a:t>
            </a:r>
            <a:r>
              <a:rPr sz="1200" b="1" spc="-6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dirty="0">
                <a:solidFill>
                  <a:srgbClr val="2288C9"/>
                </a:solidFill>
                <a:latin typeface="Arial"/>
                <a:cs typeface="Arial"/>
              </a:rPr>
              <a:t>WETER </a:t>
            </a:r>
            <a:r>
              <a:rPr sz="1200" b="1" spc="-31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40" dirty="0">
                <a:solidFill>
                  <a:srgbClr val="2288C9"/>
                </a:solidFill>
                <a:latin typeface="Arial"/>
                <a:cs typeface="Arial"/>
              </a:rPr>
              <a:t>It</a:t>
            </a:r>
            <a:r>
              <a:rPr sz="1200" b="1" spc="-6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5" dirty="0">
                <a:solidFill>
                  <a:srgbClr val="2288C9"/>
                </a:solidFill>
                <a:latin typeface="Arial"/>
                <a:cs typeface="Arial"/>
              </a:rPr>
              <a:t>is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0" dirty="0">
                <a:solidFill>
                  <a:srgbClr val="2288C9"/>
                </a:solidFill>
                <a:latin typeface="Arial"/>
                <a:cs typeface="Arial"/>
              </a:rPr>
              <a:t>more</a:t>
            </a:r>
            <a:r>
              <a:rPr sz="1200" b="1" spc="-55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profitable</a:t>
            </a:r>
            <a:r>
              <a:rPr sz="1200" b="1" spc="-50" dirty="0">
                <a:solidFill>
                  <a:srgbClr val="2288C9"/>
                </a:solidFill>
                <a:latin typeface="Arial"/>
                <a:cs typeface="Arial"/>
              </a:rPr>
              <a:t> </a:t>
            </a:r>
            <a:r>
              <a:rPr sz="1200" b="1" spc="35" dirty="0">
                <a:solidFill>
                  <a:srgbClr val="2288C9"/>
                </a:solidFill>
                <a:latin typeface="Arial"/>
                <a:cs typeface="Arial"/>
              </a:rPr>
              <a:t>to</a:t>
            </a:r>
            <a:endParaRPr sz="1200">
              <a:latin typeface="Arial"/>
              <a:cs typeface="Arial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0" y="3236785"/>
            <a:ext cx="3237865" cy="4337050"/>
            <a:chOff x="0" y="3236785"/>
            <a:chExt cx="3237865" cy="4337050"/>
          </a:xfrm>
        </p:grpSpPr>
        <p:sp>
          <p:nvSpPr>
            <p:cNvPr id="6" name="object 6"/>
            <p:cNvSpPr/>
            <p:nvPr/>
          </p:nvSpPr>
          <p:spPr>
            <a:xfrm>
              <a:off x="1849513" y="3277743"/>
              <a:ext cx="1382395" cy="528955"/>
            </a:xfrm>
            <a:custGeom>
              <a:avLst/>
              <a:gdLst/>
              <a:ahLst/>
              <a:cxnLst/>
              <a:rect l="l" t="t" r="r" b="b"/>
              <a:pathLst>
                <a:path w="1382395" h="528954">
                  <a:moveTo>
                    <a:pt x="1381925" y="0"/>
                  </a:moveTo>
                  <a:lnTo>
                    <a:pt x="1146162" y="0"/>
                  </a:lnTo>
                  <a:lnTo>
                    <a:pt x="1138861" y="7782"/>
                  </a:lnTo>
                  <a:lnTo>
                    <a:pt x="1118540" y="29392"/>
                  </a:lnTo>
                  <a:lnTo>
                    <a:pt x="1087371" y="62526"/>
                  </a:lnTo>
                  <a:lnTo>
                    <a:pt x="1047525" y="104881"/>
                  </a:lnTo>
                  <a:lnTo>
                    <a:pt x="1001171" y="154154"/>
                  </a:lnTo>
                  <a:lnTo>
                    <a:pt x="950481" y="208041"/>
                  </a:lnTo>
                  <a:lnTo>
                    <a:pt x="897624" y="264239"/>
                  </a:lnTo>
                  <a:lnTo>
                    <a:pt x="844773" y="320444"/>
                  </a:lnTo>
                  <a:lnTo>
                    <a:pt x="794097" y="374353"/>
                  </a:lnTo>
                  <a:lnTo>
                    <a:pt x="747768" y="423663"/>
                  </a:lnTo>
                  <a:lnTo>
                    <a:pt x="707955" y="466070"/>
                  </a:lnTo>
                  <a:lnTo>
                    <a:pt x="676830" y="499271"/>
                  </a:lnTo>
                  <a:lnTo>
                    <a:pt x="649325" y="528840"/>
                  </a:lnTo>
                  <a:lnTo>
                    <a:pt x="548291" y="527281"/>
                  </a:lnTo>
                  <a:lnTo>
                    <a:pt x="325039" y="527454"/>
                  </a:lnTo>
                  <a:lnTo>
                    <a:pt x="101598" y="528320"/>
                  </a:lnTo>
                  <a:lnTo>
                    <a:pt x="0" y="528840"/>
                  </a:lnTo>
                </a:path>
              </a:pathLst>
            </a:custGeom>
            <a:ln w="127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" name="object 7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54083" y="3236785"/>
              <a:ext cx="81914" cy="81902"/>
            </a:xfrm>
            <a:prstGeom prst="rect">
              <a:avLst/>
            </a:prstGeom>
          </p:spPr>
        </p:pic>
        <p:sp>
          <p:nvSpPr>
            <p:cNvPr id="8" name="object 8"/>
            <p:cNvSpPr/>
            <p:nvPr/>
          </p:nvSpPr>
          <p:spPr>
            <a:xfrm>
              <a:off x="910780" y="4042194"/>
              <a:ext cx="2320925" cy="0"/>
            </a:xfrm>
            <a:custGeom>
              <a:avLst/>
              <a:gdLst/>
              <a:ahLst/>
              <a:cxnLst/>
              <a:rect l="l" t="t" r="r" b="b"/>
              <a:pathLst>
                <a:path w="2320925">
                  <a:moveTo>
                    <a:pt x="232065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" name="object 9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54083" y="4001249"/>
              <a:ext cx="81914" cy="81902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910780" y="5188877"/>
              <a:ext cx="2320925" cy="0"/>
            </a:xfrm>
            <a:custGeom>
              <a:avLst/>
              <a:gdLst/>
              <a:ahLst/>
              <a:cxnLst/>
              <a:rect l="l" t="t" r="r" b="b"/>
              <a:pathLst>
                <a:path w="2320925">
                  <a:moveTo>
                    <a:pt x="232065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" name="object 11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54083" y="5147919"/>
              <a:ext cx="81914" cy="81902"/>
            </a:xfrm>
            <a:prstGeom prst="rect">
              <a:avLst/>
            </a:prstGeom>
          </p:spPr>
        </p:pic>
        <p:sp>
          <p:nvSpPr>
            <p:cNvPr id="12" name="object 12"/>
            <p:cNvSpPr/>
            <p:nvPr/>
          </p:nvSpPr>
          <p:spPr>
            <a:xfrm>
              <a:off x="910780" y="6326454"/>
              <a:ext cx="2320925" cy="0"/>
            </a:xfrm>
            <a:custGeom>
              <a:avLst/>
              <a:gdLst/>
              <a:ahLst/>
              <a:cxnLst/>
              <a:rect l="l" t="t" r="r" b="b"/>
              <a:pathLst>
                <a:path w="2320925">
                  <a:moveTo>
                    <a:pt x="232065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3" name="object 1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54083" y="6285509"/>
              <a:ext cx="81914" cy="81902"/>
            </a:xfrm>
            <a:prstGeom prst="rect">
              <a:avLst/>
            </a:prstGeom>
          </p:spPr>
        </p:pic>
        <p:sp>
          <p:nvSpPr>
            <p:cNvPr id="14" name="object 14"/>
            <p:cNvSpPr/>
            <p:nvPr/>
          </p:nvSpPr>
          <p:spPr>
            <a:xfrm>
              <a:off x="910780" y="7473137"/>
              <a:ext cx="2320925" cy="0"/>
            </a:xfrm>
            <a:custGeom>
              <a:avLst/>
              <a:gdLst/>
              <a:ahLst/>
              <a:cxnLst/>
              <a:rect l="l" t="t" r="r" b="b"/>
              <a:pathLst>
                <a:path w="2320925">
                  <a:moveTo>
                    <a:pt x="2320658" y="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" name="object 1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154083" y="7432192"/>
              <a:ext cx="81914" cy="81902"/>
            </a:xfrm>
            <a:prstGeom prst="rect">
              <a:avLst/>
            </a:prstGeom>
          </p:spPr>
        </p:pic>
        <p:pic>
          <p:nvPicPr>
            <p:cNvPr id="16" name="object 1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0" y="3555847"/>
              <a:ext cx="2914040" cy="4017479"/>
            </a:xfrm>
            <a:prstGeom prst="rect">
              <a:avLst/>
            </a:prstGeom>
          </p:spPr>
        </p:pic>
      </p:grpSp>
      <p:sp>
        <p:nvSpPr>
          <p:cNvPr id="17" name="Footer Placeholder 16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1102072" y="957504"/>
            <a:ext cx="5601335" cy="78295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64769" algn="ctr">
              <a:lnSpc>
                <a:spcPts val="2965"/>
              </a:lnSpc>
              <a:spcBef>
                <a:spcPts val="130"/>
              </a:spcBef>
            </a:pPr>
            <a:r>
              <a:rPr sz="2550" spc="100" dirty="0">
                <a:solidFill>
                  <a:srgbClr val="FFFFFF"/>
                </a:solidFill>
              </a:rPr>
              <a:t>It</a:t>
            </a:r>
            <a:r>
              <a:rPr sz="2550" spc="-175" dirty="0">
                <a:solidFill>
                  <a:srgbClr val="FFFFFF"/>
                </a:solidFill>
              </a:rPr>
              <a:t> </a:t>
            </a:r>
            <a:r>
              <a:rPr sz="2550" spc="40" dirty="0">
                <a:solidFill>
                  <a:srgbClr val="FFFFFF"/>
                </a:solidFill>
              </a:rPr>
              <a:t>is</a:t>
            </a:r>
            <a:r>
              <a:rPr sz="2550" spc="-175" dirty="0">
                <a:solidFill>
                  <a:srgbClr val="FFFFFF"/>
                </a:solidFill>
              </a:rPr>
              <a:t> </a:t>
            </a:r>
            <a:r>
              <a:rPr sz="2550" spc="90" dirty="0">
                <a:solidFill>
                  <a:srgbClr val="FFFFFF"/>
                </a:solidFill>
              </a:rPr>
              <a:t>more</a:t>
            </a:r>
            <a:r>
              <a:rPr sz="2550" spc="-170" dirty="0">
                <a:solidFill>
                  <a:srgbClr val="FFFFFF"/>
                </a:solidFill>
              </a:rPr>
              <a:t> </a:t>
            </a:r>
            <a:r>
              <a:rPr sz="2550" spc="90" dirty="0">
                <a:solidFill>
                  <a:srgbClr val="FFFFFF"/>
                </a:solidFill>
              </a:rPr>
              <a:t>profitable</a:t>
            </a:r>
            <a:endParaRPr sz="2550"/>
          </a:p>
          <a:p>
            <a:pPr algn="ctr">
              <a:lnSpc>
                <a:spcPts val="2965"/>
              </a:lnSpc>
            </a:pPr>
            <a:r>
              <a:rPr sz="2550" spc="95" dirty="0">
                <a:solidFill>
                  <a:srgbClr val="FFFFFF"/>
                </a:solidFill>
              </a:rPr>
              <a:t>to</a:t>
            </a:r>
            <a:r>
              <a:rPr sz="2550" spc="-165" dirty="0">
                <a:solidFill>
                  <a:srgbClr val="FFFFFF"/>
                </a:solidFill>
              </a:rPr>
              <a:t> </a:t>
            </a:r>
            <a:r>
              <a:rPr sz="2550" spc="80" dirty="0">
                <a:solidFill>
                  <a:srgbClr val="FFFFFF"/>
                </a:solidFill>
              </a:rPr>
              <a:t>invest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75" dirty="0">
                <a:solidFill>
                  <a:srgbClr val="FFFFFF"/>
                </a:solidFill>
              </a:rPr>
              <a:t>during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135" dirty="0">
                <a:solidFill>
                  <a:srgbClr val="FFFFFF"/>
                </a:solidFill>
              </a:rPr>
              <a:t>the</a:t>
            </a:r>
            <a:r>
              <a:rPr sz="2550" spc="-165" dirty="0">
                <a:solidFill>
                  <a:srgbClr val="FFFFFF"/>
                </a:solidFill>
              </a:rPr>
              <a:t> </a:t>
            </a:r>
            <a:r>
              <a:rPr sz="2550" spc="110" dirty="0">
                <a:solidFill>
                  <a:srgbClr val="FFFFFF"/>
                </a:solidFill>
              </a:rPr>
              <a:t>Startup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80" dirty="0">
                <a:solidFill>
                  <a:srgbClr val="FFFFFF"/>
                </a:solidFill>
              </a:rPr>
              <a:t>period</a:t>
            </a:r>
            <a:endParaRPr sz="2550"/>
          </a:p>
        </p:txBody>
      </p:sp>
      <p:sp>
        <p:nvSpPr>
          <p:cNvPr id="3" name="object 3"/>
          <p:cNvSpPr txBox="1"/>
          <p:nvPr/>
        </p:nvSpPr>
        <p:spPr>
          <a:xfrm>
            <a:off x="945207" y="5074812"/>
            <a:ext cx="5819140" cy="626110"/>
          </a:xfrm>
          <a:prstGeom prst="rect">
            <a:avLst/>
          </a:prstGeom>
        </p:spPr>
        <p:txBody>
          <a:bodyPr vert="horz" wrap="square" lIns="0" tIns="29209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29"/>
              </a:spcBef>
            </a:pP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November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60" dirty="0">
                <a:solidFill>
                  <a:srgbClr val="FFFFFF"/>
                </a:solidFill>
                <a:latin typeface="Lucida Sans Unicode"/>
                <a:cs typeface="Lucida Sans Unicode"/>
              </a:rPr>
              <a:t>11,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70" dirty="0">
                <a:solidFill>
                  <a:srgbClr val="FFFFFF"/>
                </a:solidFill>
                <a:latin typeface="Lucida Sans Unicode"/>
                <a:cs typeface="Lucida Sans Unicode"/>
              </a:rPr>
              <a:t>2018,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first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stage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55" dirty="0">
                <a:solidFill>
                  <a:srgbClr val="FFFFFF"/>
                </a:solidFill>
                <a:latin typeface="Lucida Sans Unicode"/>
                <a:cs typeface="Lucida Sans Unicode"/>
              </a:rPr>
              <a:t>JSC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2020</a:t>
            </a:r>
            <a:endParaRPr sz="1200">
              <a:latin typeface="Lucida Sans Unicode"/>
              <a:cs typeface="Lucida Sans Unicode"/>
            </a:endParaRPr>
          </a:p>
          <a:p>
            <a:pPr marL="12700" marR="5080">
              <a:lnSpc>
                <a:spcPct val="109500"/>
              </a:lnSpc>
            </a:pP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started.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this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stage,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you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purchase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shares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DISCOUNT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70" dirty="0">
                <a:solidFill>
                  <a:srgbClr val="FFFFFF"/>
                </a:solidFill>
                <a:latin typeface="Lucida Sans Unicode"/>
                <a:cs typeface="Lucida Sans Unicode"/>
              </a:rPr>
              <a:t>1:50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0" dirty="0">
                <a:solidFill>
                  <a:srgbClr val="FFFFFF"/>
                </a:solidFill>
                <a:latin typeface="Lucida Sans Unicode"/>
                <a:cs typeface="Lucida Sans Unicode"/>
              </a:rPr>
              <a:t>1:100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by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2022-2023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/>
          <p:nvPr/>
        </p:nvSpPr>
        <p:spPr>
          <a:xfrm>
            <a:off x="1757641" y="2185174"/>
            <a:ext cx="3895725" cy="0"/>
          </a:xfrm>
          <a:custGeom>
            <a:avLst/>
            <a:gdLst/>
            <a:ahLst/>
            <a:cxnLst/>
            <a:rect l="l" t="t" r="r" b="b"/>
            <a:pathLst>
              <a:path w="3895725">
                <a:moveTo>
                  <a:pt x="0" y="0"/>
                </a:moveTo>
                <a:lnTo>
                  <a:pt x="3895216" y="0"/>
                </a:lnTo>
              </a:path>
            </a:pathLst>
          </a:custGeom>
          <a:ln w="12700">
            <a:solidFill>
              <a:srgbClr val="A7A9AC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5" name="object 5"/>
          <p:cNvGrpSpPr/>
          <p:nvPr/>
        </p:nvGrpSpPr>
        <p:grpSpPr>
          <a:xfrm>
            <a:off x="1744941" y="2293290"/>
            <a:ext cx="3929379" cy="1830070"/>
            <a:chOff x="1744941" y="2293290"/>
            <a:chExt cx="3929379" cy="1830070"/>
          </a:xfrm>
        </p:grpSpPr>
        <p:sp>
          <p:nvSpPr>
            <p:cNvPr id="6" name="object 6"/>
            <p:cNvSpPr/>
            <p:nvPr/>
          </p:nvSpPr>
          <p:spPr>
            <a:xfrm>
              <a:off x="1757641" y="4105478"/>
              <a:ext cx="3895725" cy="0"/>
            </a:xfrm>
            <a:custGeom>
              <a:avLst/>
              <a:gdLst/>
              <a:ahLst/>
              <a:cxnLst/>
              <a:rect l="l" t="t" r="r" b="b"/>
              <a:pathLst>
                <a:path w="3895725">
                  <a:moveTo>
                    <a:pt x="0" y="0"/>
                  </a:moveTo>
                  <a:lnTo>
                    <a:pt x="3895216" y="0"/>
                  </a:lnTo>
                </a:path>
              </a:pathLst>
            </a:custGeom>
            <a:ln w="12700">
              <a:solidFill>
                <a:srgbClr val="A7A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757641" y="3723246"/>
              <a:ext cx="3895725" cy="0"/>
            </a:xfrm>
            <a:custGeom>
              <a:avLst/>
              <a:gdLst/>
              <a:ahLst/>
              <a:cxnLst/>
              <a:rect l="l" t="t" r="r" b="b"/>
              <a:pathLst>
                <a:path w="3895725">
                  <a:moveTo>
                    <a:pt x="0" y="0"/>
                  </a:moveTo>
                  <a:lnTo>
                    <a:pt x="3895216" y="0"/>
                  </a:lnTo>
                </a:path>
              </a:pathLst>
            </a:custGeom>
            <a:ln w="12700">
              <a:solidFill>
                <a:srgbClr val="A7A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757641" y="3341001"/>
              <a:ext cx="3895725" cy="0"/>
            </a:xfrm>
            <a:custGeom>
              <a:avLst/>
              <a:gdLst/>
              <a:ahLst/>
              <a:cxnLst/>
              <a:rect l="l" t="t" r="r" b="b"/>
              <a:pathLst>
                <a:path w="3895725">
                  <a:moveTo>
                    <a:pt x="0" y="0"/>
                  </a:moveTo>
                  <a:lnTo>
                    <a:pt x="3895216" y="0"/>
                  </a:lnTo>
                </a:path>
              </a:pathLst>
            </a:custGeom>
            <a:ln w="12700">
              <a:solidFill>
                <a:srgbClr val="A7A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757641" y="2949651"/>
              <a:ext cx="3895725" cy="0"/>
            </a:xfrm>
            <a:custGeom>
              <a:avLst/>
              <a:gdLst/>
              <a:ahLst/>
              <a:cxnLst/>
              <a:rect l="l" t="t" r="r" b="b"/>
              <a:pathLst>
                <a:path w="3895725">
                  <a:moveTo>
                    <a:pt x="0" y="0"/>
                  </a:moveTo>
                  <a:lnTo>
                    <a:pt x="3895216" y="0"/>
                  </a:lnTo>
                </a:path>
              </a:pathLst>
            </a:custGeom>
            <a:ln w="12700">
              <a:solidFill>
                <a:srgbClr val="A7A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757641" y="2982836"/>
              <a:ext cx="3895725" cy="1127760"/>
            </a:xfrm>
            <a:custGeom>
              <a:avLst/>
              <a:gdLst/>
              <a:ahLst/>
              <a:cxnLst/>
              <a:rect l="l" t="t" r="r" b="b"/>
              <a:pathLst>
                <a:path w="3895725" h="1127760">
                  <a:moveTo>
                    <a:pt x="0" y="1127175"/>
                  </a:moveTo>
                  <a:lnTo>
                    <a:pt x="535926" y="1127679"/>
                  </a:lnTo>
                  <a:lnTo>
                    <a:pt x="850268" y="1111680"/>
                  </a:lnTo>
                  <a:lnTo>
                    <a:pt x="1065154" y="1064626"/>
                  </a:lnTo>
                  <a:lnTo>
                    <a:pt x="1302715" y="971969"/>
                  </a:lnTo>
                  <a:lnTo>
                    <a:pt x="1345282" y="954059"/>
                  </a:lnTo>
                  <a:lnTo>
                    <a:pt x="1387256" y="936004"/>
                  </a:lnTo>
                  <a:lnTo>
                    <a:pt x="1428759" y="917842"/>
                  </a:lnTo>
                  <a:lnTo>
                    <a:pt x="1469914" y="899616"/>
                  </a:lnTo>
                  <a:lnTo>
                    <a:pt x="1510843" y="881367"/>
                  </a:lnTo>
                  <a:lnTo>
                    <a:pt x="1551669" y="863135"/>
                  </a:lnTo>
                  <a:lnTo>
                    <a:pt x="1592515" y="844961"/>
                  </a:lnTo>
                  <a:lnTo>
                    <a:pt x="1633502" y="826886"/>
                  </a:lnTo>
                  <a:lnTo>
                    <a:pt x="1674754" y="808952"/>
                  </a:lnTo>
                  <a:lnTo>
                    <a:pt x="1716393" y="791200"/>
                  </a:lnTo>
                  <a:lnTo>
                    <a:pt x="1758541" y="773669"/>
                  </a:lnTo>
                  <a:lnTo>
                    <a:pt x="1801321" y="756402"/>
                  </a:lnTo>
                  <a:lnTo>
                    <a:pt x="1844857" y="739439"/>
                  </a:lnTo>
                  <a:lnTo>
                    <a:pt x="1889269" y="722821"/>
                  </a:lnTo>
                  <a:lnTo>
                    <a:pt x="1934681" y="706590"/>
                  </a:lnTo>
                  <a:lnTo>
                    <a:pt x="1981216" y="690786"/>
                  </a:lnTo>
                  <a:lnTo>
                    <a:pt x="2028995" y="675450"/>
                  </a:lnTo>
                  <a:lnTo>
                    <a:pt x="2078142" y="660623"/>
                  </a:lnTo>
                  <a:lnTo>
                    <a:pt x="2128779" y="646346"/>
                  </a:lnTo>
                  <a:lnTo>
                    <a:pt x="2181028" y="632661"/>
                  </a:lnTo>
                  <a:lnTo>
                    <a:pt x="2235012" y="619607"/>
                  </a:lnTo>
                  <a:lnTo>
                    <a:pt x="2290854" y="607227"/>
                  </a:lnTo>
                  <a:lnTo>
                    <a:pt x="2348676" y="595561"/>
                  </a:lnTo>
                  <a:lnTo>
                    <a:pt x="2408601" y="584650"/>
                  </a:lnTo>
                  <a:lnTo>
                    <a:pt x="2470751" y="574535"/>
                  </a:lnTo>
                  <a:lnTo>
                    <a:pt x="2535249" y="565256"/>
                  </a:lnTo>
                  <a:lnTo>
                    <a:pt x="2602217" y="556856"/>
                  </a:lnTo>
                  <a:lnTo>
                    <a:pt x="2665777" y="548079"/>
                  </a:lnTo>
                  <a:lnTo>
                    <a:pt x="2729282" y="536685"/>
                  </a:lnTo>
                  <a:lnTo>
                    <a:pt x="2792588" y="522882"/>
                  </a:lnTo>
                  <a:lnTo>
                    <a:pt x="2855550" y="506878"/>
                  </a:lnTo>
                  <a:lnTo>
                    <a:pt x="2918024" y="488880"/>
                  </a:lnTo>
                  <a:lnTo>
                    <a:pt x="2979866" y="469098"/>
                  </a:lnTo>
                  <a:lnTo>
                    <a:pt x="3040930" y="447740"/>
                  </a:lnTo>
                  <a:lnTo>
                    <a:pt x="3101073" y="425012"/>
                  </a:lnTo>
                  <a:lnTo>
                    <a:pt x="3160149" y="401124"/>
                  </a:lnTo>
                  <a:lnTo>
                    <a:pt x="3218015" y="376283"/>
                  </a:lnTo>
                  <a:lnTo>
                    <a:pt x="3274525" y="350697"/>
                  </a:lnTo>
                  <a:lnTo>
                    <a:pt x="3329536" y="324575"/>
                  </a:lnTo>
                  <a:lnTo>
                    <a:pt x="3382902" y="298124"/>
                  </a:lnTo>
                  <a:lnTo>
                    <a:pt x="3434480" y="271553"/>
                  </a:lnTo>
                  <a:lnTo>
                    <a:pt x="3484124" y="245069"/>
                  </a:lnTo>
                  <a:lnTo>
                    <a:pt x="3531690" y="218881"/>
                  </a:lnTo>
                  <a:lnTo>
                    <a:pt x="3577034" y="193197"/>
                  </a:lnTo>
                  <a:lnTo>
                    <a:pt x="3620011" y="168224"/>
                  </a:lnTo>
                  <a:lnTo>
                    <a:pt x="3660477" y="144171"/>
                  </a:lnTo>
                  <a:lnTo>
                    <a:pt x="3698287" y="121246"/>
                  </a:lnTo>
                  <a:lnTo>
                    <a:pt x="3733297" y="99657"/>
                  </a:lnTo>
                  <a:lnTo>
                    <a:pt x="3794336" y="61318"/>
                  </a:lnTo>
                  <a:lnTo>
                    <a:pt x="3820078" y="44985"/>
                  </a:lnTo>
                  <a:lnTo>
                    <a:pt x="3842440" y="30820"/>
                  </a:lnTo>
                  <a:lnTo>
                    <a:pt x="3861280" y="19030"/>
                  </a:lnTo>
                  <a:lnTo>
                    <a:pt x="3876452" y="9825"/>
                  </a:lnTo>
                  <a:lnTo>
                    <a:pt x="3887813" y="3412"/>
                  </a:lnTo>
                  <a:lnTo>
                    <a:pt x="3895216" y="0"/>
                  </a:lnTo>
                </a:path>
              </a:pathLst>
            </a:custGeom>
            <a:ln w="254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757641" y="2567419"/>
              <a:ext cx="3895725" cy="0"/>
            </a:xfrm>
            <a:custGeom>
              <a:avLst/>
              <a:gdLst/>
              <a:ahLst/>
              <a:cxnLst/>
              <a:rect l="l" t="t" r="r" b="b"/>
              <a:pathLst>
                <a:path w="3895725">
                  <a:moveTo>
                    <a:pt x="0" y="0"/>
                  </a:moveTo>
                  <a:lnTo>
                    <a:pt x="3895216" y="0"/>
                  </a:lnTo>
                </a:path>
              </a:pathLst>
            </a:custGeom>
            <a:ln w="12700">
              <a:solidFill>
                <a:srgbClr val="A7A9AC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757641" y="2305990"/>
              <a:ext cx="3903979" cy="1791335"/>
            </a:xfrm>
            <a:custGeom>
              <a:avLst/>
              <a:gdLst/>
              <a:ahLst/>
              <a:cxnLst/>
              <a:rect l="l" t="t" r="r" b="b"/>
              <a:pathLst>
                <a:path w="3903979" h="1791335">
                  <a:moveTo>
                    <a:pt x="0" y="1790801"/>
                  </a:moveTo>
                  <a:lnTo>
                    <a:pt x="180762" y="1790461"/>
                  </a:lnTo>
                  <a:lnTo>
                    <a:pt x="312723" y="1774029"/>
                  </a:lnTo>
                  <a:lnTo>
                    <a:pt x="460416" y="1726820"/>
                  </a:lnTo>
                  <a:lnTo>
                    <a:pt x="688378" y="1634147"/>
                  </a:lnTo>
                  <a:lnTo>
                    <a:pt x="735208" y="1614124"/>
                  </a:lnTo>
                  <a:lnTo>
                    <a:pt x="775414" y="1595882"/>
                  </a:lnTo>
                  <a:lnTo>
                    <a:pt x="838650" y="1564597"/>
                  </a:lnTo>
                  <a:lnTo>
                    <a:pt x="883487" y="1540015"/>
                  </a:lnTo>
                  <a:lnTo>
                    <a:pt x="900694" y="1530150"/>
                  </a:lnTo>
                  <a:lnTo>
                    <a:pt x="915325" y="1521856"/>
                  </a:lnTo>
                  <a:lnTo>
                    <a:pt x="950522" y="1506056"/>
                  </a:lnTo>
                  <a:lnTo>
                    <a:pt x="973490" y="1502743"/>
                  </a:lnTo>
                  <a:lnTo>
                    <a:pt x="986849" y="1503149"/>
                  </a:lnTo>
                  <a:lnTo>
                    <a:pt x="1042532" y="1512196"/>
                  </a:lnTo>
                  <a:lnTo>
                    <a:pt x="1099408" y="1524406"/>
                  </a:lnTo>
                  <a:lnTo>
                    <a:pt x="1135797" y="1532260"/>
                  </a:lnTo>
                  <a:lnTo>
                    <a:pt x="1178387" y="1541235"/>
                  </a:lnTo>
                  <a:lnTo>
                    <a:pt x="1227854" y="1551294"/>
                  </a:lnTo>
                  <a:lnTo>
                    <a:pt x="1284871" y="1562404"/>
                  </a:lnTo>
                  <a:lnTo>
                    <a:pt x="1314773" y="1564279"/>
                  </a:lnTo>
                  <a:lnTo>
                    <a:pt x="1347151" y="1559635"/>
                  </a:lnTo>
                  <a:lnTo>
                    <a:pt x="1419827" y="1534732"/>
                  </a:lnTo>
                  <a:lnTo>
                    <a:pt x="1460368" y="1516442"/>
                  </a:lnTo>
                  <a:lnTo>
                    <a:pt x="1503872" y="1495574"/>
                  </a:lnTo>
                  <a:lnTo>
                    <a:pt x="1550461" y="1473112"/>
                  </a:lnTo>
                  <a:lnTo>
                    <a:pt x="1600257" y="1450042"/>
                  </a:lnTo>
                  <a:lnTo>
                    <a:pt x="1653381" y="1427348"/>
                  </a:lnTo>
                  <a:lnTo>
                    <a:pt x="1709955" y="1406016"/>
                  </a:lnTo>
                  <a:lnTo>
                    <a:pt x="1770100" y="1387030"/>
                  </a:lnTo>
                  <a:lnTo>
                    <a:pt x="1813506" y="1374666"/>
                  </a:lnTo>
                  <a:lnTo>
                    <a:pt x="1857871" y="1361799"/>
                  </a:lnTo>
                  <a:lnTo>
                    <a:pt x="1903132" y="1348455"/>
                  </a:lnTo>
                  <a:lnTo>
                    <a:pt x="1949225" y="1334660"/>
                  </a:lnTo>
                  <a:lnTo>
                    <a:pt x="1996087" y="1320441"/>
                  </a:lnTo>
                  <a:lnTo>
                    <a:pt x="2043655" y="1305825"/>
                  </a:lnTo>
                  <a:lnTo>
                    <a:pt x="2091865" y="1290838"/>
                  </a:lnTo>
                  <a:lnTo>
                    <a:pt x="2140654" y="1275507"/>
                  </a:lnTo>
                  <a:lnTo>
                    <a:pt x="2189958" y="1259857"/>
                  </a:lnTo>
                  <a:lnTo>
                    <a:pt x="2239714" y="1243917"/>
                  </a:lnTo>
                  <a:lnTo>
                    <a:pt x="2289859" y="1227712"/>
                  </a:lnTo>
                  <a:lnTo>
                    <a:pt x="2340329" y="1211268"/>
                  </a:lnTo>
                  <a:lnTo>
                    <a:pt x="2391060" y="1194613"/>
                  </a:lnTo>
                  <a:lnTo>
                    <a:pt x="2441991" y="1177773"/>
                  </a:lnTo>
                  <a:lnTo>
                    <a:pt x="2493056" y="1160774"/>
                  </a:lnTo>
                  <a:lnTo>
                    <a:pt x="2544193" y="1143643"/>
                  </a:lnTo>
                  <a:lnTo>
                    <a:pt x="2595339" y="1126407"/>
                  </a:lnTo>
                  <a:lnTo>
                    <a:pt x="2646429" y="1109092"/>
                  </a:lnTo>
                  <a:lnTo>
                    <a:pt x="2697401" y="1091724"/>
                  </a:lnTo>
                  <a:lnTo>
                    <a:pt x="2748191" y="1074330"/>
                  </a:lnTo>
                  <a:lnTo>
                    <a:pt x="2798736" y="1056937"/>
                  </a:lnTo>
                  <a:lnTo>
                    <a:pt x="2848973" y="1039571"/>
                  </a:lnTo>
                  <a:lnTo>
                    <a:pt x="2898837" y="1022259"/>
                  </a:lnTo>
                  <a:lnTo>
                    <a:pt x="2948266" y="1005027"/>
                  </a:lnTo>
                  <a:lnTo>
                    <a:pt x="2999948" y="984624"/>
                  </a:lnTo>
                  <a:lnTo>
                    <a:pt x="3050976" y="959969"/>
                  </a:lnTo>
                  <a:lnTo>
                    <a:pt x="3101271" y="931423"/>
                  </a:lnTo>
                  <a:lnTo>
                    <a:pt x="3150755" y="899345"/>
                  </a:lnTo>
                  <a:lnTo>
                    <a:pt x="3199350" y="864093"/>
                  </a:lnTo>
                  <a:lnTo>
                    <a:pt x="3246978" y="826027"/>
                  </a:lnTo>
                  <a:lnTo>
                    <a:pt x="3293559" y="785506"/>
                  </a:lnTo>
                  <a:lnTo>
                    <a:pt x="3339017" y="742889"/>
                  </a:lnTo>
                  <a:lnTo>
                    <a:pt x="3383272" y="698536"/>
                  </a:lnTo>
                  <a:lnTo>
                    <a:pt x="3426246" y="652805"/>
                  </a:lnTo>
                  <a:lnTo>
                    <a:pt x="3467860" y="606056"/>
                  </a:lnTo>
                  <a:lnTo>
                    <a:pt x="3508038" y="558649"/>
                  </a:lnTo>
                  <a:lnTo>
                    <a:pt x="3546699" y="510942"/>
                  </a:lnTo>
                  <a:lnTo>
                    <a:pt x="3583767" y="463294"/>
                  </a:lnTo>
                  <a:lnTo>
                    <a:pt x="3619162" y="416066"/>
                  </a:lnTo>
                  <a:lnTo>
                    <a:pt x="3652806" y="369615"/>
                  </a:lnTo>
                  <a:lnTo>
                    <a:pt x="3684621" y="324302"/>
                  </a:lnTo>
                  <a:lnTo>
                    <a:pt x="3714528" y="280485"/>
                  </a:lnTo>
                  <a:lnTo>
                    <a:pt x="3742450" y="238523"/>
                  </a:lnTo>
                  <a:lnTo>
                    <a:pt x="3768308" y="198777"/>
                  </a:lnTo>
                  <a:lnTo>
                    <a:pt x="3792023" y="161604"/>
                  </a:lnTo>
                  <a:lnTo>
                    <a:pt x="3813517" y="127365"/>
                  </a:lnTo>
                  <a:lnTo>
                    <a:pt x="3849530" y="69124"/>
                  </a:lnTo>
                  <a:lnTo>
                    <a:pt x="3863892" y="45840"/>
                  </a:lnTo>
                  <a:lnTo>
                    <a:pt x="3875720" y="26927"/>
                  </a:lnTo>
                  <a:lnTo>
                    <a:pt x="3884936" y="12743"/>
                  </a:lnTo>
                  <a:lnTo>
                    <a:pt x="3891461" y="3647"/>
                  </a:lnTo>
                  <a:lnTo>
                    <a:pt x="3895216" y="0"/>
                  </a:lnTo>
                </a:path>
                <a:path w="3903979" h="1791335">
                  <a:moveTo>
                    <a:pt x="0" y="1790801"/>
                  </a:moveTo>
                  <a:lnTo>
                    <a:pt x="166424" y="1758206"/>
                  </a:lnTo>
                  <a:lnTo>
                    <a:pt x="283119" y="1736497"/>
                  </a:lnTo>
                  <a:lnTo>
                    <a:pt x="405184" y="1715915"/>
                  </a:lnTo>
                  <a:lnTo>
                    <a:pt x="587717" y="1686699"/>
                  </a:lnTo>
                  <a:lnTo>
                    <a:pt x="639281" y="1679842"/>
                  </a:lnTo>
                  <a:lnTo>
                    <a:pt x="685708" y="1676158"/>
                  </a:lnTo>
                  <a:lnTo>
                    <a:pt x="727762" y="1675002"/>
                  </a:lnTo>
                  <a:lnTo>
                    <a:pt x="766207" y="1675728"/>
                  </a:lnTo>
                  <a:lnTo>
                    <a:pt x="801804" y="1677689"/>
                  </a:lnTo>
                  <a:lnTo>
                    <a:pt x="835319" y="1680240"/>
                  </a:lnTo>
                  <a:lnTo>
                    <a:pt x="867515" y="1682734"/>
                  </a:lnTo>
                  <a:lnTo>
                    <a:pt x="899154" y="1684526"/>
                  </a:lnTo>
                  <a:lnTo>
                    <a:pt x="963819" y="1683416"/>
                  </a:lnTo>
                  <a:lnTo>
                    <a:pt x="1035422" y="1671742"/>
                  </a:lnTo>
                  <a:lnTo>
                    <a:pt x="1075733" y="1660328"/>
                  </a:lnTo>
                  <a:lnTo>
                    <a:pt x="1120069" y="1644335"/>
                  </a:lnTo>
                  <a:lnTo>
                    <a:pt x="1169193" y="1623116"/>
                  </a:lnTo>
                  <a:lnTo>
                    <a:pt x="1223868" y="1596025"/>
                  </a:lnTo>
                  <a:lnTo>
                    <a:pt x="1284859" y="1562417"/>
                  </a:lnTo>
                  <a:lnTo>
                    <a:pt x="1333985" y="1538451"/>
                  </a:lnTo>
                  <a:lnTo>
                    <a:pt x="1382248" y="1519448"/>
                  </a:lnTo>
                  <a:lnTo>
                    <a:pt x="1429737" y="1504786"/>
                  </a:lnTo>
                  <a:lnTo>
                    <a:pt x="1476544" y="1493844"/>
                  </a:lnTo>
                  <a:lnTo>
                    <a:pt x="1522758" y="1486000"/>
                  </a:lnTo>
                  <a:lnTo>
                    <a:pt x="1568470" y="1480633"/>
                  </a:lnTo>
                  <a:lnTo>
                    <a:pt x="1613771" y="1477120"/>
                  </a:lnTo>
                  <a:lnTo>
                    <a:pt x="1658749" y="1474840"/>
                  </a:lnTo>
                  <a:lnTo>
                    <a:pt x="1703497" y="1473172"/>
                  </a:lnTo>
                  <a:lnTo>
                    <a:pt x="1748105" y="1471494"/>
                  </a:lnTo>
                  <a:lnTo>
                    <a:pt x="1792662" y="1469185"/>
                  </a:lnTo>
                  <a:lnTo>
                    <a:pt x="1837259" y="1465621"/>
                  </a:lnTo>
                  <a:lnTo>
                    <a:pt x="1881987" y="1460183"/>
                  </a:lnTo>
                  <a:lnTo>
                    <a:pt x="1926935" y="1452249"/>
                  </a:lnTo>
                  <a:lnTo>
                    <a:pt x="1972195" y="1441196"/>
                  </a:lnTo>
                  <a:lnTo>
                    <a:pt x="2023783" y="1427091"/>
                  </a:lnTo>
                  <a:lnTo>
                    <a:pt x="2077090" y="1413359"/>
                  </a:lnTo>
                  <a:lnTo>
                    <a:pt x="2131686" y="1400060"/>
                  </a:lnTo>
                  <a:lnTo>
                    <a:pt x="2187143" y="1387253"/>
                  </a:lnTo>
                  <a:lnTo>
                    <a:pt x="2243031" y="1375000"/>
                  </a:lnTo>
                  <a:lnTo>
                    <a:pt x="2298919" y="1363359"/>
                  </a:lnTo>
                  <a:lnTo>
                    <a:pt x="2354379" y="1352392"/>
                  </a:lnTo>
                  <a:lnTo>
                    <a:pt x="2408982" y="1342158"/>
                  </a:lnTo>
                  <a:lnTo>
                    <a:pt x="2462296" y="1332717"/>
                  </a:lnTo>
                  <a:lnTo>
                    <a:pt x="2513894" y="1324129"/>
                  </a:lnTo>
                  <a:lnTo>
                    <a:pt x="2563345" y="1316455"/>
                  </a:lnTo>
                  <a:lnTo>
                    <a:pt x="2610220" y="1309754"/>
                  </a:lnTo>
                  <a:lnTo>
                    <a:pt x="2654089" y="1304087"/>
                  </a:lnTo>
                  <a:lnTo>
                    <a:pt x="2694523" y="1299514"/>
                  </a:lnTo>
                  <a:lnTo>
                    <a:pt x="2763367" y="1293888"/>
                  </a:lnTo>
                  <a:lnTo>
                    <a:pt x="2818201" y="1286006"/>
                  </a:lnTo>
                  <a:lnTo>
                    <a:pt x="2875287" y="1274445"/>
                  </a:lnTo>
                  <a:lnTo>
                    <a:pt x="2933740" y="1259859"/>
                  </a:lnTo>
                  <a:lnTo>
                    <a:pt x="2992675" y="1242904"/>
                  </a:lnTo>
                  <a:lnTo>
                    <a:pt x="3051208" y="1224235"/>
                  </a:lnTo>
                  <a:lnTo>
                    <a:pt x="3108454" y="1204509"/>
                  </a:lnTo>
                  <a:lnTo>
                    <a:pt x="3163529" y="1184380"/>
                  </a:lnTo>
                  <a:lnTo>
                    <a:pt x="3215548" y="1164503"/>
                  </a:lnTo>
                  <a:lnTo>
                    <a:pt x="3263626" y="1145536"/>
                  </a:lnTo>
                  <a:lnTo>
                    <a:pt x="3306878" y="1128132"/>
                  </a:lnTo>
                  <a:lnTo>
                    <a:pt x="3344421" y="1112947"/>
                  </a:lnTo>
                  <a:lnTo>
                    <a:pt x="3375369" y="1100637"/>
                  </a:lnTo>
                  <a:lnTo>
                    <a:pt x="3398837" y="1091857"/>
                  </a:lnTo>
                  <a:lnTo>
                    <a:pt x="3513890" y="1050744"/>
                  </a:lnTo>
                  <a:lnTo>
                    <a:pt x="3609133" y="1014928"/>
                  </a:lnTo>
                  <a:lnTo>
                    <a:pt x="3686529" y="984049"/>
                  </a:lnTo>
                  <a:lnTo>
                    <a:pt x="3748040" y="957746"/>
                  </a:lnTo>
                  <a:lnTo>
                    <a:pt x="3795630" y="935659"/>
                  </a:lnTo>
                  <a:lnTo>
                    <a:pt x="3831261" y="917427"/>
                  </a:lnTo>
                  <a:lnTo>
                    <a:pt x="3874499" y="891085"/>
                  </a:lnTo>
                  <a:lnTo>
                    <a:pt x="3893458" y="875835"/>
                  </a:lnTo>
                  <a:lnTo>
                    <a:pt x="3898739" y="871469"/>
                  </a:lnTo>
                  <a:lnTo>
                    <a:pt x="3903840" y="868794"/>
                  </a:lnTo>
                </a:path>
                <a:path w="3903979" h="1791335">
                  <a:moveTo>
                    <a:pt x="0" y="1790801"/>
                  </a:moveTo>
                  <a:lnTo>
                    <a:pt x="278663" y="1759109"/>
                  </a:lnTo>
                  <a:lnTo>
                    <a:pt x="452994" y="1737864"/>
                  </a:lnTo>
                  <a:lnTo>
                    <a:pt x="596290" y="1717453"/>
                  </a:lnTo>
                  <a:lnTo>
                    <a:pt x="781850" y="1688261"/>
                  </a:lnTo>
                  <a:lnTo>
                    <a:pt x="839282" y="1678876"/>
                  </a:lnTo>
                  <a:lnTo>
                    <a:pt x="889155" y="1670064"/>
                  </a:lnTo>
                  <a:lnTo>
                    <a:pt x="932748" y="1661407"/>
                  </a:lnTo>
                  <a:lnTo>
                    <a:pt x="971342" y="1652486"/>
                  </a:lnTo>
                  <a:lnTo>
                    <a:pt x="1038646" y="1632180"/>
                  </a:lnTo>
                  <a:lnTo>
                    <a:pt x="1101303" y="1605795"/>
                  </a:lnTo>
                  <a:lnTo>
                    <a:pt x="1169549" y="1569983"/>
                  </a:lnTo>
                  <a:lnTo>
                    <a:pt x="1208966" y="1547495"/>
                  </a:lnTo>
                  <a:lnTo>
                    <a:pt x="1253619" y="1521395"/>
                  </a:lnTo>
                  <a:lnTo>
                    <a:pt x="1304786" y="1491263"/>
                  </a:lnTo>
                  <a:lnTo>
                    <a:pt x="1363749" y="1456681"/>
                  </a:lnTo>
                  <a:lnTo>
                    <a:pt x="1431785" y="1417231"/>
                  </a:lnTo>
                  <a:lnTo>
                    <a:pt x="1492555" y="1384632"/>
                  </a:lnTo>
                  <a:lnTo>
                    <a:pt x="1541332" y="1358778"/>
                  </a:lnTo>
                  <a:lnTo>
                    <a:pt x="1580667" y="1338551"/>
                  </a:lnTo>
                  <a:lnTo>
                    <a:pt x="1641215" y="1310510"/>
                  </a:lnTo>
                  <a:lnTo>
                    <a:pt x="1694606" y="1291568"/>
                  </a:lnTo>
                  <a:lnTo>
                    <a:pt x="1761250" y="1272785"/>
                  </a:lnTo>
                  <a:lnTo>
                    <a:pt x="1805918" y="1260660"/>
                  </a:lnTo>
                  <a:lnTo>
                    <a:pt x="1861553" y="1245222"/>
                  </a:lnTo>
                  <a:lnTo>
                    <a:pt x="1906791" y="1229389"/>
                  </a:lnTo>
                  <a:lnTo>
                    <a:pt x="1947686" y="1209182"/>
                  </a:lnTo>
                  <a:lnTo>
                    <a:pt x="1984832" y="1185246"/>
                  </a:lnTo>
                  <a:lnTo>
                    <a:pt x="2018824" y="1158225"/>
                  </a:lnTo>
                  <a:lnTo>
                    <a:pt x="2050254" y="1128763"/>
                  </a:lnTo>
                  <a:lnTo>
                    <a:pt x="2079716" y="1097505"/>
                  </a:lnTo>
                  <a:lnTo>
                    <a:pt x="2107805" y="1065096"/>
                  </a:lnTo>
                  <a:lnTo>
                    <a:pt x="2135114" y="1032179"/>
                  </a:lnTo>
                  <a:lnTo>
                    <a:pt x="2162237" y="999399"/>
                  </a:lnTo>
                  <a:lnTo>
                    <a:pt x="2189767" y="967400"/>
                  </a:lnTo>
                  <a:lnTo>
                    <a:pt x="2218299" y="936827"/>
                  </a:lnTo>
                  <a:lnTo>
                    <a:pt x="2248426" y="908324"/>
                  </a:lnTo>
                  <a:lnTo>
                    <a:pt x="2280742" y="882536"/>
                  </a:lnTo>
                  <a:lnTo>
                    <a:pt x="2315841" y="860107"/>
                  </a:lnTo>
                  <a:lnTo>
                    <a:pt x="2354316" y="841681"/>
                  </a:lnTo>
                  <a:lnTo>
                    <a:pt x="2396762" y="827902"/>
                  </a:lnTo>
                  <a:lnTo>
                    <a:pt x="2443772" y="819416"/>
                  </a:lnTo>
                  <a:lnTo>
                    <a:pt x="2503159" y="809520"/>
                  </a:lnTo>
                  <a:lnTo>
                    <a:pt x="2563419" y="799046"/>
                  </a:lnTo>
                  <a:lnTo>
                    <a:pt x="2623988" y="788122"/>
                  </a:lnTo>
                  <a:lnTo>
                    <a:pt x="2684301" y="776874"/>
                  </a:lnTo>
                  <a:lnTo>
                    <a:pt x="2743794" y="765428"/>
                  </a:lnTo>
                  <a:lnTo>
                    <a:pt x="2801902" y="753911"/>
                  </a:lnTo>
                  <a:lnTo>
                    <a:pt x="2858063" y="742451"/>
                  </a:lnTo>
                  <a:lnTo>
                    <a:pt x="2911711" y="731172"/>
                  </a:lnTo>
                  <a:lnTo>
                    <a:pt x="2962282" y="720202"/>
                  </a:lnTo>
                  <a:lnTo>
                    <a:pt x="3009212" y="709668"/>
                  </a:lnTo>
                  <a:lnTo>
                    <a:pt x="3051937" y="699695"/>
                  </a:lnTo>
                  <a:lnTo>
                    <a:pt x="3089893" y="690411"/>
                  </a:lnTo>
                  <a:lnTo>
                    <a:pt x="3149239" y="674415"/>
                  </a:lnTo>
                  <a:lnTo>
                    <a:pt x="3260211" y="634954"/>
                  </a:lnTo>
                  <a:lnTo>
                    <a:pt x="3344026" y="601963"/>
                  </a:lnTo>
                  <a:lnTo>
                    <a:pt x="3421128" y="569260"/>
                  </a:lnTo>
                  <a:lnTo>
                    <a:pt x="3491698" y="537127"/>
                  </a:lnTo>
                  <a:lnTo>
                    <a:pt x="3555918" y="505842"/>
                  </a:lnTo>
                  <a:lnTo>
                    <a:pt x="3613970" y="475684"/>
                  </a:lnTo>
                  <a:lnTo>
                    <a:pt x="3666035" y="446933"/>
                  </a:lnTo>
                  <a:lnTo>
                    <a:pt x="3712295" y="419869"/>
                  </a:lnTo>
                  <a:lnTo>
                    <a:pt x="3752933" y="394771"/>
                  </a:lnTo>
                  <a:lnTo>
                    <a:pt x="3788129" y="371918"/>
                  </a:lnTo>
                  <a:lnTo>
                    <a:pt x="3842924" y="334066"/>
                  </a:lnTo>
                  <a:lnTo>
                    <a:pt x="3878135" y="308548"/>
                  </a:lnTo>
                  <a:lnTo>
                    <a:pt x="3888851" y="301112"/>
                  </a:lnTo>
                  <a:lnTo>
                    <a:pt x="3895216" y="297599"/>
                  </a:lnTo>
                </a:path>
              </a:pathLst>
            </a:custGeom>
            <a:ln w="25400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3" name="object 13"/>
          <p:cNvSpPr txBox="1"/>
          <p:nvPr/>
        </p:nvSpPr>
        <p:spPr>
          <a:xfrm>
            <a:off x="1462811" y="4215650"/>
            <a:ext cx="1967864" cy="44640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294640">
              <a:lnSpc>
                <a:spcPct val="100000"/>
              </a:lnSpc>
              <a:spcBef>
                <a:spcPts val="130"/>
              </a:spcBef>
            </a:pPr>
            <a:r>
              <a:rPr sz="900" spc="5" dirty="0">
                <a:solidFill>
                  <a:srgbClr val="6D6E71"/>
                </a:solidFill>
                <a:latin typeface="Lucida Sans Unicode"/>
                <a:cs typeface="Lucida Sans Unicode"/>
              </a:rPr>
              <a:t>company</a:t>
            </a:r>
            <a:r>
              <a:rPr sz="900" spc="-50" dirty="0">
                <a:solidFill>
                  <a:srgbClr val="6D6E71"/>
                </a:solidFill>
                <a:latin typeface="Lucida Sans Unicode"/>
                <a:cs typeface="Lucida Sans Unicode"/>
              </a:rPr>
              <a:t> </a:t>
            </a:r>
            <a:r>
              <a:rPr sz="900" spc="-20" dirty="0">
                <a:solidFill>
                  <a:srgbClr val="6D6E71"/>
                </a:solidFill>
                <a:latin typeface="Lucida Sans Unicode"/>
                <a:cs typeface="Lucida Sans Unicode"/>
              </a:rPr>
              <a:t>life</a:t>
            </a:r>
            <a:r>
              <a:rPr sz="900" spc="-45" dirty="0">
                <a:solidFill>
                  <a:srgbClr val="6D6E71"/>
                </a:solidFill>
                <a:latin typeface="Lucida Sans Unicode"/>
                <a:cs typeface="Lucida Sans Unicode"/>
              </a:rPr>
              <a:t> </a:t>
            </a:r>
            <a:r>
              <a:rPr sz="900" spc="25" dirty="0">
                <a:solidFill>
                  <a:srgbClr val="6D6E71"/>
                </a:solidFill>
                <a:latin typeface="Lucida Sans Unicode"/>
                <a:cs typeface="Lucida Sans Unicode"/>
              </a:rPr>
              <a:t>cycle</a:t>
            </a:r>
            <a:endParaRPr sz="9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1115"/>
              </a:spcBef>
            </a:pPr>
            <a:r>
              <a:rPr sz="900" spc="30" dirty="0">
                <a:solidFill>
                  <a:srgbClr val="58595B"/>
                </a:solidFill>
                <a:latin typeface="Lucida Sans Unicode"/>
                <a:cs typeface="Lucida Sans Unicode"/>
              </a:rPr>
              <a:t>*</a:t>
            </a:r>
            <a:r>
              <a:rPr sz="900" spc="-40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900" spc="60" dirty="0">
                <a:solidFill>
                  <a:srgbClr val="58595B"/>
                </a:solidFill>
                <a:latin typeface="Lucida Sans Unicode"/>
                <a:cs typeface="Lucida Sans Unicode"/>
              </a:rPr>
              <a:t>WETER</a:t>
            </a:r>
            <a:r>
              <a:rPr sz="900" spc="-3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900" dirty="0">
                <a:solidFill>
                  <a:srgbClr val="58595B"/>
                </a:solidFill>
                <a:latin typeface="Lucida Sans Unicode"/>
                <a:cs typeface="Lucida Sans Unicode"/>
              </a:rPr>
              <a:t>growth</a:t>
            </a:r>
            <a:r>
              <a:rPr sz="900" spc="-3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900" spc="15" dirty="0">
                <a:solidFill>
                  <a:srgbClr val="58595B"/>
                </a:solidFill>
                <a:latin typeface="Lucida Sans Unicode"/>
                <a:cs typeface="Lucida Sans Unicode"/>
              </a:rPr>
              <a:t>chart</a:t>
            </a:r>
            <a:r>
              <a:rPr sz="900" spc="-3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900" spc="-10" dirty="0">
                <a:solidFill>
                  <a:srgbClr val="58595B"/>
                </a:solidFill>
                <a:latin typeface="Lucida Sans Unicode"/>
                <a:cs typeface="Lucida Sans Unicode"/>
              </a:rPr>
              <a:t>is</a:t>
            </a:r>
            <a:r>
              <a:rPr sz="900" spc="-35" dirty="0">
                <a:solidFill>
                  <a:srgbClr val="58595B"/>
                </a:solidFill>
                <a:latin typeface="Lucida Sans Unicode"/>
                <a:cs typeface="Lucida Sans Unicode"/>
              </a:rPr>
              <a:t> </a:t>
            </a:r>
            <a:r>
              <a:rPr sz="900" spc="5" dirty="0">
                <a:solidFill>
                  <a:srgbClr val="58595B"/>
                </a:solidFill>
                <a:latin typeface="Lucida Sans Unicode"/>
                <a:cs typeface="Lucida Sans Unicode"/>
              </a:rPr>
              <a:t>projected</a:t>
            </a:r>
            <a:endParaRPr sz="900">
              <a:latin typeface="Lucida Sans Unicode"/>
              <a:cs typeface="Lucida Sans Unicod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5785777" y="2222538"/>
            <a:ext cx="520065" cy="103251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spc="-10" dirty="0">
                <a:solidFill>
                  <a:srgbClr val="D1D3D4"/>
                </a:solidFill>
                <a:latin typeface="Lucida Sans Unicode"/>
                <a:cs typeface="Lucida Sans Unicode"/>
              </a:rPr>
              <a:t>Amazon</a:t>
            </a:r>
            <a:endParaRPr sz="9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60"/>
              </a:spcBef>
            </a:pPr>
            <a:endParaRPr sz="75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900" spc="-5" dirty="0">
                <a:solidFill>
                  <a:srgbClr val="D1D3D4"/>
                </a:solidFill>
                <a:latin typeface="Lucida Sans Unicode"/>
                <a:cs typeface="Lucida Sans Unicode"/>
              </a:rPr>
              <a:t>Apple</a:t>
            </a:r>
            <a:endParaRPr sz="9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15"/>
              </a:spcBef>
            </a:pPr>
            <a:endParaRPr sz="12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</a:pPr>
            <a:r>
              <a:rPr sz="900" spc="90" dirty="0">
                <a:solidFill>
                  <a:srgbClr val="D1D3D4"/>
                </a:solidFill>
                <a:latin typeface="Lucida Sans Unicode"/>
                <a:cs typeface="Lucida Sans Unicode"/>
              </a:rPr>
              <a:t>WETER*</a:t>
            </a:r>
            <a:endParaRPr sz="900">
              <a:latin typeface="Lucida Sans Unicode"/>
              <a:cs typeface="Lucida Sans Unicode"/>
            </a:endParaRPr>
          </a:p>
          <a:p>
            <a:pPr marL="12700">
              <a:lnSpc>
                <a:spcPct val="100000"/>
              </a:lnSpc>
              <a:spcBef>
                <a:spcPts val="495"/>
              </a:spcBef>
            </a:pPr>
            <a:r>
              <a:rPr sz="900" spc="5" dirty="0">
                <a:solidFill>
                  <a:srgbClr val="D1D3D4"/>
                </a:solidFill>
                <a:latin typeface="Lucida Sans Unicode"/>
                <a:cs typeface="Lucida Sans Unicode"/>
              </a:rPr>
              <a:t>Google</a:t>
            </a:r>
            <a:endParaRPr sz="900">
              <a:latin typeface="Lucida Sans Unicode"/>
              <a:cs typeface="Lucida Sans Unicode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1452055" y="2604259"/>
            <a:ext cx="200025" cy="876300"/>
          </a:xfrm>
          <a:prstGeom prst="rect">
            <a:avLst/>
          </a:prstGeom>
        </p:spPr>
        <p:txBody>
          <a:bodyPr vert="vert270" wrap="square" lIns="0" tIns="2730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15"/>
              </a:spcBef>
            </a:pPr>
            <a:r>
              <a:rPr sz="900" spc="10" dirty="0">
                <a:solidFill>
                  <a:srgbClr val="6D6E71"/>
                </a:solidFill>
                <a:latin typeface="Lucida Sans Unicode"/>
                <a:cs typeface="Lucida Sans Unicode"/>
              </a:rPr>
              <a:t>value</a:t>
            </a:r>
            <a:r>
              <a:rPr sz="900" spc="-55" dirty="0">
                <a:solidFill>
                  <a:srgbClr val="6D6E71"/>
                </a:solidFill>
                <a:latin typeface="Lucida Sans Unicode"/>
                <a:cs typeface="Lucida Sans Unicode"/>
              </a:rPr>
              <a:t> </a:t>
            </a:r>
            <a:r>
              <a:rPr sz="900" dirty="0">
                <a:solidFill>
                  <a:srgbClr val="6D6E71"/>
                </a:solidFill>
                <a:latin typeface="Lucida Sans Unicode"/>
                <a:cs typeface="Lucida Sans Unicode"/>
              </a:rPr>
              <a:t>of</a:t>
            </a:r>
            <a:r>
              <a:rPr sz="900" spc="-50" dirty="0">
                <a:solidFill>
                  <a:srgbClr val="6D6E71"/>
                </a:solidFill>
                <a:latin typeface="Lucida Sans Unicode"/>
                <a:cs typeface="Lucida Sans Unicode"/>
              </a:rPr>
              <a:t> </a:t>
            </a:r>
            <a:r>
              <a:rPr sz="900" spc="10" dirty="0">
                <a:solidFill>
                  <a:srgbClr val="6D6E71"/>
                </a:solidFill>
                <a:latin typeface="Lucida Sans Unicode"/>
                <a:cs typeface="Lucida Sans Unicode"/>
              </a:rPr>
              <a:t>shares</a:t>
            </a:r>
            <a:endParaRPr sz="900">
              <a:latin typeface="Lucida Sans Unicode"/>
              <a:cs typeface="Lucida Sans Unicode"/>
            </a:endParaRPr>
          </a:p>
        </p:txBody>
      </p:sp>
      <p:grpSp>
        <p:nvGrpSpPr>
          <p:cNvPr id="16" name="object 16"/>
          <p:cNvGrpSpPr/>
          <p:nvPr/>
        </p:nvGrpSpPr>
        <p:grpSpPr>
          <a:xfrm>
            <a:off x="3426129" y="4251325"/>
            <a:ext cx="182245" cy="119380"/>
            <a:chOff x="3426129" y="4251325"/>
            <a:chExt cx="182245" cy="119380"/>
          </a:xfrm>
        </p:grpSpPr>
        <p:sp>
          <p:nvSpPr>
            <p:cNvPr id="17" name="object 17"/>
            <p:cNvSpPr/>
            <p:nvPr/>
          </p:nvSpPr>
          <p:spPr>
            <a:xfrm>
              <a:off x="3426129" y="4310964"/>
              <a:ext cx="178435" cy="0"/>
            </a:xfrm>
            <a:custGeom>
              <a:avLst/>
              <a:gdLst/>
              <a:ahLst/>
              <a:cxnLst/>
              <a:rect l="l" t="t" r="r" b="b"/>
              <a:pathLst>
                <a:path w="178435">
                  <a:moveTo>
                    <a:pt x="0" y="0"/>
                  </a:moveTo>
                  <a:lnTo>
                    <a:pt x="177838" y="0"/>
                  </a:lnTo>
                </a:path>
              </a:pathLst>
            </a:custGeom>
            <a:ln w="12700">
              <a:solidFill>
                <a:srgbClr val="6D6E7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552951" y="4257675"/>
              <a:ext cx="48895" cy="106680"/>
            </a:xfrm>
            <a:custGeom>
              <a:avLst/>
              <a:gdLst/>
              <a:ahLst/>
              <a:cxnLst/>
              <a:rect l="l" t="t" r="r" b="b"/>
              <a:pathLst>
                <a:path w="48895" h="106679">
                  <a:moveTo>
                    <a:pt x="0" y="106578"/>
                  </a:moveTo>
                  <a:lnTo>
                    <a:pt x="48768" y="53276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6D6E7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9" name="object 19"/>
          <p:cNvGrpSpPr/>
          <p:nvPr/>
        </p:nvGrpSpPr>
        <p:grpSpPr>
          <a:xfrm>
            <a:off x="1498498" y="2327275"/>
            <a:ext cx="119380" cy="182245"/>
            <a:chOff x="1498498" y="2327275"/>
            <a:chExt cx="119380" cy="182245"/>
          </a:xfrm>
        </p:grpSpPr>
        <p:sp>
          <p:nvSpPr>
            <p:cNvPr id="20" name="object 20"/>
            <p:cNvSpPr/>
            <p:nvPr/>
          </p:nvSpPr>
          <p:spPr>
            <a:xfrm>
              <a:off x="1558124" y="2331390"/>
              <a:ext cx="0" cy="178435"/>
            </a:xfrm>
            <a:custGeom>
              <a:avLst/>
              <a:gdLst/>
              <a:ahLst/>
              <a:cxnLst/>
              <a:rect l="l" t="t" r="r" b="b"/>
              <a:pathLst>
                <a:path h="178435">
                  <a:moveTo>
                    <a:pt x="0" y="177838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6D6E7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04848" y="2333625"/>
              <a:ext cx="106680" cy="48895"/>
            </a:xfrm>
            <a:custGeom>
              <a:avLst/>
              <a:gdLst/>
              <a:ahLst/>
              <a:cxnLst/>
              <a:rect l="l" t="t" r="r" b="b"/>
              <a:pathLst>
                <a:path w="106680" h="48894">
                  <a:moveTo>
                    <a:pt x="106578" y="48768"/>
                  </a:moveTo>
                  <a:lnTo>
                    <a:pt x="53289" y="0"/>
                  </a:lnTo>
                  <a:lnTo>
                    <a:pt x="0" y="48768"/>
                  </a:lnTo>
                </a:path>
              </a:pathLst>
            </a:custGeom>
            <a:ln w="12700">
              <a:solidFill>
                <a:srgbClr val="6D6E71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2" name="object 22"/>
          <p:cNvSpPr txBox="1"/>
          <p:nvPr/>
        </p:nvSpPr>
        <p:spPr>
          <a:xfrm>
            <a:off x="1211427" y="8196041"/>
            <a:ext cx="1584960" cy="57531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 marR="5080" indent="635" algn="ctr">
              <a:lnSpc>
                <a:spcPct val="100000"/>
              </a:lnSpc>
              <a:spcBef>
                <a:spcPts val="114"/>
              </a:spcBef>
            </a:pP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Register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on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website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enter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your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personal</a:t>
            </a:r>
            <a:r>
              <a:rPr sz="12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account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23" name="object 23"/>
          <p:cNvSpPr txBox="1"/>
          <p:nvPr/>
        </p:nvSpPr>
        <p:spPr>
          <a:xfrm>
            <a:off x="3081626" y="8196041"/>
            <a:ext cx="1612900" cy="57531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635" algn="ctr">
              <a:lnSpc>
                <a:spcPts val="1435"/>
              </a:lnSpc>
              <a:spcBef>
                <a:spcPts val="114"/>
              </a:spcBef>
            </a:pP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Choose</a:t>
            </a:r>
            <a:r>
              <a:rPr sz="12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block</a:t>
            </a:r>
            <a:r>
              <a:rPr sz="12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endParaRPr sz="1200">
              <a:latin typeface="Lucida Sans Unicode"/>
              <a:cs typeface="Lucida Sans Unicode"/>
            </a:endParaRPr>
          </a:p>
          <a:p>
            <a:pPr marL="12700" marR="5080" algn="ctr">
              <a:lnSpc>
                <a:spcPts val="1430"/>
              </a:lnSpc>
              <a:spcBef>
                <a:spcPts val="55"/>
              </a:spcBef>
            </a:pP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sha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12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00" spc="50" dirty="0">
                <a:solidFill>
                  <a:srgbClr val="FFFFFF"/>
                </a:solidFill>
                <a:latin typeface="Lucida Sans Unicode"/>
                <a:cs typeface="Lucida Sans Unicode"/>
              </a:rPr>
              <a:t>y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12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y 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convenient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35" dirty="0">
                <a:solidFill>
                  <a:srgbClr val="FFFFFF"/>
                </a:solidFill>
                <a:latin typeface="Lucida Sans Unicode"/>
                <a:cs typeface="Lucida Sans Unicode"/>
              </a:rPr>
              <a:t>way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24" name="object 24"/>
          <p:cNvSpPr txBox="1"/>
          <p:nvPr/>
        </p:nvSpPr>
        <p:spPr>
          <a:xfrm>
            <a:off x="4989126" y="8195887"/>
            <a:ext cx="1583055" cy="39306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227965" marR="5080" indent="-215900">
              <a:lnSpc>
                <a:spcPct val="100000"/>
              </a:lnSpc>
              <a:spcBef>
                <a:spcPts val="114"/>
              </a:spcBef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Complete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verification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</a:t>
            </a:r>
            <a:r>
              <a:rPr sz="12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y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our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account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25" name="object 25"/>
          <p:cNvSpPr txBox="1"/>
          <p:nvPr/>
        </p:nvSpPr>
        <p:spPr>
          <a:xfrm>
            <a:off x="1113829" y="6448641"/>
            <a:ext cx="4641215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b="1" spc="110" dirty="0">
                <a:solidFill>
                  <a:srgbClr val="FFFFFF"/>
                </a:solidFill>
                <a:latin typeface="Arial"/>
                <a:cs typeface="Arial"/>
              </a:rPr>
              <a:t>How</a:t>
            </a:r>
            <a:r>
              <a:rPr sz="2550" b="1" spc="-1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95" dirty="0">
                <a:solidFill>
                  <a:srgbClr val="FFFFFF"/>
                </a:solidFill>
                <a:latin typeface="Arial"/>
                <a:cs typeface="Arial"/>
              </a:rPr>
              <a:t>to</a:t>
            </a:r>
            <a:r>
              <a:rPr sz="2550" b="1" spc="-17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105" dirty="0">
                <a:solidFill>
                  <a:srgbClr val="FFFFFF"/>
                </a:solidFill>
                <a:latin typeface="Arial"/>
                <a:cs typeface="Arial"/>
              </a:rPr>
              <a:t>become</a:t>
            </a:r>
            <a:r>
              <a:rPr sz="2550" b="1" spc="-1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90" dirty="0">
                <a:solidFill>
                  <a:srgbClr val="FFFFFF"/>
                </a:solidFill>
                <a:latin typeface="Arial"/>
                <a:cs typeface="Arial"/>
              </a:rPr>
              <a:t>a</a:t>
            </a:r>
            <a:r>
              <a:rPr sz="2550" b="1" spc="-16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550" b="1" spc="120" dirty="0">
                <a:solidFill>
                  <a:srgbClr val="FFFFFF"/>
                </a:solidFill>
                <a:latin typeface="Arial"/>
                <a:cs typeface="Arial"/>
              </a:rPr>
              <a:t>co-owner?</a:t>
            </a:r>
            <a:endParaRPr sz="2550">
              <a:latin typeface="Arial"/>
              <a:cs typeface="Arial"/>
            </a:endParaRPr>
          </a:p>
        </p:txBody>
      </p:sp>
      <p:sp>
        <p:nvSpPr>
          <p:cNvPr id="26" name="object 26"/>
          <p:cNvSpPr/>
          <p:nvPr/>
        </p:nvSpPr>
        <p:spPr>
          <a:xfrm>
            <a:off x="1658747" y="7253147"/>
            <a:ext cx="691515" cy="661670"/>
          </a:xfrm>
          <a:custGeom>
            <a:avLst/>
            <a:gdLst/>
            <a:ahLst/>
            <a:cxnLst/>
            <a:rect l="l" t="t" r="r" b="b"/>
            <a:pathLst>
              <a:path w="691514" h="661670">
                <a:moveTo>
                  <a:pt x="684504" y="0"/>
                </a:moveTo>
                <a:lnTo>
                  <a:pt x="6718" y="0"/>
                </a:lnTo>
                <a:lnTo>
                  <a:pt x="0" y="6718"/>
                </a:lnTo>
                <a:lnTo>
                  <a:pt x="0" y="474129"/>
                </a:lnTo>
                <a:lnTo>
                  <a:pt x="6718" y="480834"/>
                </a:lnTo>
                <a:lnTo>
                  <a:pt x="268465" y="480847"/>
                </a:lnTo>
                <a:lnTo>
                  <a:pt x="256705" y="575056"/>
                </a:lnTo>
                <a:lnTo>
                  <a:pt x="92240" y="634847"/>
                </a:lnTo>
                <a:lnTo>
                  <a:pt x="88214" y="643470"/>
                </a:lnTo>
                <a:lnTo>
                  <a:pt x="91046" y="651256"/>
                </a:lnTo>
                <a:lnTo>
                  <a:pt x="93192" y="657225"/>
                </a:lnTo>
                <a:lnTo>
                  <a:pt x="98869" y="661174"/>
                </a:lnTo>
                <a:lnTo>
                  <a:pt x="594334" y="661162"/>
                </a:lnTo>
                <a:lnTo>
                  <a:pt x="601065" y="654443"/>
                </a:lnTo>
                <a:lnTo>
                  <a:pt x="601065" y="639838"/>
                </a:lnTo>
                <a:lnTo>
                  <a:pt x="597115" y="634174"/>
                </a:lnTo>
                <a:lnTo>
                  <a:pt x="588662" y="631101"/>
                </a:lnTo>
                <a:lnTo>
                  <a:pt x="190474" y="631101"/>
                </a:lnTo>
                <a:lnTo>
                  <a:pt x="280924" y="598220"/>
                </a:lnTo>
                <a:lnTo>
                  <a:pt x="284695" y="593496"/>
                </a:lnTo>
                <a:lnTo>
                  <a:pt x="285381" y="587908"/>
                </a:lnTo>
                <a:lnTo>
                  <a:pt x="298780" y="480872"/>
                </a:lnTo>
                <a:lnTo>
                  <a:pt x="422748" y="480872"/>
                </a:lnTo>
                <a:lnTo>
                  <a:pt x="684504" y="480834"/>
                </a:lnTo>
                <a:lnTo>
                  <a:pt x="691210" y="474129"/>
                </a:lnTo>
                <a:lnTo>
                  <a:pt x="691210" y="450786"/>
                </a:lnTo>
                <a:lnTo>
                  <a:pt x="30035" y="450786"/>
                </a:lnTo>
                <a:lnTo>
                  <a:pt x="30035" y="30010"/>
                </a:lnTo>
                <a:lnTo>
                  <a:pt x="691222" y="30010"/>
                </a:lnTo>
                <a:lnTo>
                  <a:pt x="691210" y="6718"/>
                </a:lnTo>
                <a:lnTo>
                  <a:pt x="684504" y="0"/>
                </a:lnTo>
                <a:close/>
              </a:path>
              <a:path w="691514" h="661670">
                <a:moveTo>
                  <a:pt x="422748" y="480872"/>
                </a:moveTo>
                <a:lnTo>
                  <a:pt x="392455" y="480872"/>
                </a:lnTo>
                <a:lnTo>
                  <a:pt x="403720" y="571042"/>
                </a:lnTo>
                <a:lnTo>
                  <a:pt x="315544" y="571042"/>
                </a:lnTo>
                <a:lnTo>
                  <a:pt x="315544" y="601065"/>
                </a:lnTo>
                <a:lnTo>
                  <a:pt x="418096" y="601065"/>
                </a:lnTo>
                <a:lnTo>
                  <a:pt x="500735" y="631101"/>
                </a:lnTo>
                <a:lnTo>
                  <a:pt x="588662" y="631101"/>
                </a:lnTo>
                <a:lnTo>
                  <a:pt x="434505" y="575056"/>
                </a:lnTo>
                <a:lnTo>
                  <a:pt x="422748" y="480872"/>
                </a:lnTo>
                <a:close/>
              </a:path>
              <a:path w="691514" h="661670">
                <a:moveTo>
                  <a:pt x="691222" y="30010"/>
                </a:moveTo>
                <a:lnTo>
                  <a:pt x="661187" y="30010"/>
                </a:lnTo>
                <a:lnTo>
                  <a:pt x="661187" y="450786"/>
                </a:lnTo>
                <a:lnTo>
                  <a:pt x="691210" y="450786"/>
                </a:lnTo>
                <a:lnTo>
                  <a:pt x="691222" y="30010"/>
                </a:lnTo>
                <a:close/>
              </a:path>
              <a:path w="691514" h="661670">
                <a:moveTo>
                  <a:pt x="345617" y="96113"/>
                </a:moveTo>
                <a:lnTo>
                  <a:pt x="300010" y="103469"/>
                </a:lnTo>
                <a:lnTo>
                  <a:pt x="260402" y="123954"/>
                </a:lnTo>
                <a:lnTo>
                  <a:pt x="229169" y="155188"/>
                </a:lnTo>
                <a:lnTo>
                  <a:pt x="208694" y="194784"/>
                </a:lnTo>
                <a:lnTo>
                  <a:pt x="201333" y="240398"/>
                </a:lnTo>
                <a:lnTo>
                  <a:pt x="208739" y="286007"/>
                </a:lnTo>
                <a:lnTo>
                  <a:pt x="229222" y="325576"/>
                </a:lnTo>
                <a:lnTo>
                  <a:pt x="260449" y="356805"/>
                </a:lnTo>
                <a:lnTo>
                  <a:pt x="300038" y="377301"/>
                </a:lnTo>
                <a:lnTo>
                  <a:pt x="345617" y="384695"/>
                </a:lnTo>
                <a:lnTo>
                  <a:pt x="391225" y="377339"/>
                </a:lnTo>
                <a:lnTo>
                  <a:pt x="430833" y="356854"/>
                </a:lnTo>
                <a:lnTo>
                  <a:pt x="431858" y="355828"/>
                </a:lnTo>
                <a:lnTo>
                  <a:pt x="345617" y="355828"/>
                </a:lnTo>
                <a:lnTo>
                  <a:pt x="300687" y="346758"/>
                </a:lnTo>
                <a:lnTo>
                  <a:pt x="264001" y="322021"/>
                </a:lnTo>
                <a:lnTo>
                  <a:pt x="239268" y="285330"/>
                </a:lnTo>
                <a:lnTo>
                  <a:pt x="230202" y="240385"/>
                </a:lnTo>
                <a:lnTo>
                  <a:pt x="239308" y="195500"/>
                </a:lnTo>
                <a:lnTo>
                  <a:pt x="264048" y="158827"/>
                </a:lnTo>
                <a:lnTo>
                  <a:pt x="300719" y="134083"/>
                </a:lnTo>
                <a:lnTo>
                  <a:pt x="345617" y="124968"/>
                </a:lnTo>
                <a:lnTo>
                  <a:pt x="431846" y="124968"/>
                </a:lnTo>
                <a:lnTo>
                  <a:pt x="430827" y="123949"/>
                </a:lnTo>
                <a:lnTo>
                  <a:pt x="391220" y="103468"/>
                </a:lnTo>
                <a:lnTo>
                  <a:pt x="345617" y="96113"/>
                </a:lnTo>
                <a:close/>
              </a:path>
              <a:path w="691514" h="661670">
                <a:moveTo>
                  <a:pt x="431846" y="124968"/>
                </a:moveTo>
                <a:lnTo>
                  <a:pt x="345617" y="124968"/>
                </a:lnTo>
                <a:lnTo>
                  <a:pt x="390550" y="134040"/>
                </a:lnTo>
                <a:lnTo>
                  <a:pt x="427240" y="158780"/>
                </a:lnTo>
                <a:lnTo>
                  <a:pt x="451983" y="195500"/>
                </a:lnTo>
                <a:lnTo>
                  <a:pt x="461048" y="240398"/>
                </a:lnTo>
                <a:lnTo>
                  <a:pt x="451975" y="285335"/>
                </a:lnTo>
                <a:lnTo>
                  <a:pt x="427235" y="322025"/>
                </a:lnTo>
                <a:lnTo>
                  <a:pt x="390544" y="346759"/>
                </a:lnTo>
                <a:lnTo>
                  <a:pt x="345617" y="355828"/>
                </a:lnTo>
                <a:lnTo>
                  <a:pt x="431858" y="355828"/>
                </a:lnTo>
                <a:lnTo>
                  <a:pt x="462065" y="325618"/>
                </a:lnTo>
                <a:lnTo>
                  <a:pt x="482547" y="286007"/>
                </a:lnTo>
                <a:lnTo>
                  <a:pt x="489902" y="240385"/>
                </a:lnTo>
                <a:lnTo>
                  <a:pt x="482546" y="194784"/>
                </a:lnTo>
                <a:lnTo>
                  <a:pt x="462062" y="155180"/>
                </a:lnTo>
                <a:lnTo>
                  <a:pt x="431846" y="124968"/>
                </a:lnTo>
                <a:close/>
              </a:path>
              <a:path w="691514" h="661670">
                <a:moveTo>
                  <a:pt x="283679" y="230200"/>
                </a:moveTo>
                <a:lnTo>
                  <a:pt x="263283" y="250621"/>
                </a:lnTo>
                <a:lnTo>
                  <a:pt x="323697" y="311023"/>
                </a:lnTo>
                <a:lnTo>
                  <a:pt x="327367" y="312547"/>
                </a:lnTo>
                <a:lnTo>
                  <a:pt x="335013" y="312547"/>
                </a:lnTo>
                <a:lnTo>
                  <a:pt x="338696" y="311023"/>
                </a:lnTo>
                <a:lnTo>
                  <a:pt x="372013" y="277710"/>
                </a:lnTo>
                <a:lnTo>
                  <a:pt x="331203" y="277710"/>
                </a:lnTo>
                <a:lnTo>
                  <a:pt x="283679" y="230200"/>
                </a:lnTo>
                <a:close/>
              </a:path>
              <a:path w="691514" h="661670">
                <a:moveTo>
                  <a:pt x="407568" y="201358"/>
                </a:moveTo>
                <a:lnTo>
                  <a:pt x="331203" y="277710"/>
                </a:lnTo>
                <a:lnTo>
                  <a:pt x="372013" y="277710"/>
                </a:lnTo>
                <a:lnTo>
                  <a:pt x="427977" y="221754"/>
                </a:lnTo>
                <a:lnTo>
                  <a:pt x="407568" y="201358"/>
                </a:lnTo>
                <a:close/>
              </a:path>
            </a:pathLst>
          </a:custGeom>
          <a:solidFill>
            <a:srgbClr val="228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7" name="object 27"/>
          <p:cNvSpPr/>
          <p:nvPr/>
        </p:nvSpPr>
        <p:spPr>
          <a:xfrm>
            <a:off x="3369703" y="7253923"/>
            <a:ext cx="1036955" cy="660400"/>
          </a:xfrm>
          <a:custGeom>
            <a:avLst/>
            <a:gdLst/>
            <a:ahLst/>
            <a:cxnLst/>
            <a:rect l="l" t="t" r="r" b="b"/>
            <a:pathLst>
              <a:path w="1036954" h="660400">
                <a:moveTo>
                  <a:pt x="684504" y="0"/>
                </a:moveTo>
                <a:lnTo>
                  <a:pt x="6731" y="0"/>
                </a:lnTo>
                <a:lnTo>
                  <a:pt x="0" y="6349"/>
                </a:lnTo>
                <a:lnTo>
                  <a:pt x="0" y="473709"/>
                </a:lnTo>
                <a:lnTo>
                  <a:pt x="6731" y="480059"/>
                </a:lnTo>
                <a:lnTo>
                  <a:pt x="268478" y="481329"/>
                </a:lnTo>
                <a:lnTo>
                  <a:pt x="256705" y="575309"/>
                </a:lnTo>
                <a:lnTo>
                  <a:pt x="100037" y="632459"/>
                </a:lnTo>
                <a:lnTo>
                  <a:pt x="92252" y="634999"/>
                </a:lnTo>
                <a:lnTo>
                  <a:pt x="88239" y="643889"/>
                </a:lnTo>
                <a:lnTo>
                  <a:pt x="93205" y="656589"/>
                </a:lnTo>
                <a:lnTo>
                  <a:pt x="98869" y="660399"/>
                </a:lnTo>
                <a:lnTo>
                  <a:pt x="594385" y="660399"/>
                </a:lnTo>
                <a:lnTo>
                  <a:pt x="601116" y="654049"/>
                </a:lnTo>
                <a:lnTo>
                  <a:pt x="601116" y="640079"/>
                </a:lnTo>
                <a:lnTo>
                  <a:pt x="597166" y="633729"/>
                </a:lnTo>
                <a:lnTo>
                  <a:pt x="590096" y="631189"/>
                </a:lnTo>
                <a:lnTo>
                  <a:pt x="190487" y="631189"/>
                </a:lnTo>
                <a:lnTo>
                  <a:pt x="280936" y="598169"/>
                </a:lnTo>
                <a:lnTo>
                  <a:pt x="284695" y="593089"/>
                </a:lnTo>
                <a:lnTo>
                  <a:pt x="285394" y="588009"/>
                </a:lnTo>
                <a:lnTo>
                  <a:pt x="298805" y="481329"/>
                </a:lnTo>
                <a:lnTo>
                  <a:pt x="422902" y="481329"/>
                </a:lnTo>
                <a:lnTo>
                  <a:pt x="422744" y="480059"/>
                </a:lnTo>
                <a:lnTo>
                  <a:pt x="516132" y="480059"/>
                </a:lnTo>
                <a:lnTo>
                  <a:pt x="505409" y="450849"/>
                </a:lnTo>
                <a:lnTo>
                  <a:pt x="30048" y="450849"/>
                </a:lnTo>
                <a:lnTo>
                  <a:pt x="30048" y="30479"/>
                </a:lnTo>
                <a:lnTo>
                  <a:pt x="691235" y="30479"/>
                </a:lnTo>
                <a:lnTo>
                  <a:pt x="691235" y="6349"/>
                </a:lnTo>
                <a:lnTo>
                  <a:pt x="684504" y="0"/>
                </a:lnTo>
                <a:close/>
              </a:path>
              <a:path w="1036954" h="660400">
                <a:moveTo>
                  <a:pt x="422902" y="481329"/>
                </a:moveTo>
                <a:lnTo>
                  <a:pt x="392468" y="481329"/>
                </a:lnTo>
                <a:lnTo>
                  <a:pt x="403733" y="571499"/>
                </a:lnTo>
                <a:lnTo>
                  <a:pt x="315569" y="571499"/>
                </a:lnTo>
                <a:lnTo>
                  <a:pt x="315569" y="600709"/>
                </a:lnTo>
                <a:lnTo>
                  <a:pt x="418096" y="600709"/>
                </a:lnTo>
                <a:lnTo>
                  <a:pt x="500748" y="631189"/>
                </a:lnTo>
                <a:lnTo>
                  <a:pt x="590096" y="631189"/>
                </a:lnTo>
                <a:lnTo>
                  <a:pt x="434555" y="575309"/>
                </a:lnTo>
                <a:lnTo>
                  <a:pt x="422902" y="481329"/>
                </a:lnTo>
                <a:close/>
              </a:path>
              <a:path w="1036954" h="660400">
                <a:moveTo>
                  <a:pt x="723269" y="563879"/>
                </a:moveTo>
                <a:lnTo>
                  <a:pt x="655523" y="563879"/>
                </a:lnTo>
                <a:lnTo>
                  <a:pt x="722439" y="594359"/>
                </a:lnTo>
                <a:lnTo>
                  <a:pt x="732188" y="598169"/>
                </a:lnTo>
                <a:lnTo>
                  <a:pt x="742319" y="599439"/>
                </a:lnTo>
                <a:lnTo>
                  <a:pt x="752534" y="599439"/>
                </a:lnTo>
                <a:lnTo>
                  <a:pt x="786883" y="577849"/>
                </a:lnTo>
                <a:lnTo>
                  <a:pt x="789849" y="572769"/>
                </a:lnTo>
                <a:lnTo>
                  <a:pt x="746861" y="572769"/>
                </a:lnTo>
                <a:lnTo>
                  <a:pt x="740156" y="571499"/>
                </a:lnTo>
                <a:lnTo>
                  <a:pt x="734314" y="568959"/>
                </a:lnTo>
                <a:lnTo>
                  <a:pt x="723269" y="563879"/>
                </a:lnTo>
                <a:close/>
              </a:path>
              <a:path w="1036954" h="660400">
                <a:moveTo>
                  <a:pt x="516132" y="480059"/>
                </a:moveTo>
                <a:lnTo>
                  <a:pt x="486371" y="480059"/>
                </a:lnTo>
                <a:lnTo>
                  <a:pt x="515848" y="561339"/>
                </a:lnTo>
                <a:lnTo>
                  <a:pt x="526403" y="577849"/>
                </a:lnTo>
                <a:lnTo>
                  <a:pt x="542148" y="589279"/>
                </a:lnTo>
                <a:lnTo>
                  <a:pt x="561006" y="594359"/>
                </a:lnTo>
                <a:lnTo>
                  <a:pt x="580898" y="590549"/>
                </a:lnTo>
                <a:lnTo>
                  <a:pt x="648416" y="566419"/>
                </a:lnTo>
                <a:lnTo>
                  <a:pt x="562375" y="566419"/>
                </a:lnTo>
                <a:lnTo>
                  <a:pt x="553966" y="563879"/>
                </a:lnTo>
                <a:lnTo>
                  <a:pt x="546944" y="558799"/>
                </a:lnTo>
                <a:lnTo>
                  <a:pt x="542239" y="551179"/>
                </a:lnTo>
                <a:lnTo>
                  <a:pt x="516132" y="480059"/>
                </a:lnTo>
                <a:close/>
              </a:path>
              <a:path w="1036954" h="660400">
                <a:moveTo>
                  <a:pt x="903136" y="126999"/>
                </a:moveTo>
                <a:lnTo>
                  <a:pt x="835571" y="126999"/>
                </a:lnTo>
                <a:lnTo>
                  <a:pt x="921232" y="166369"/>
                </a:lnTo>
                <a:lnTo>
                  <a:pt x="927087" y="168909"/>
                </a:lnTo>
                <a:lnTo>
                  <a:pt x="931633" y="173989"/>
                </a:lnTo>
                <a:lnTo>
                  <a:pt x="936091" y="185419"/>
                </a:lnTo>
                <a:lnTo>
                  <a:pt x="935824" y="193039"/>
                </a:lnTo>
                <a:lnTo>
                  <a:pt x="933094" y="198119"/>
                </a:lnTo>
                <a:lnTo>
                  <a:pt x="766635" y="557529"/>
                </a:lnTo>
                <a:lnTo>
                  <a:pt x="763943" y="563879"/>
                </a:lnTo>
                <a:lnTo>
                  <a:pt x="758990" y="567689"/>
                </a:lnTo>
                <a:lnTo>
                  <a:pt x="746861" y="572769"/>
                </a:lnTo>
                <a:lnTo>
                  <a:pt x="789849" y="572769"/>
                </a:lnTo>
                <a:lnTo>
                  <a:pt x="792073" y="568959"/>
                </a:lnTo>
                <a:lnTo>
                  <a:pt x="823099" y="502919"/>
                </a:lnTo>
                <a:lnTo>
                  <a:pt x="921963" y="466089"/>
                </a:lnTo>
                <a:lnTo>
                  <a:pt x="839838" y="466089"/>
                </a:lnTo>
                <a:lnTo>
                  <a:pt x="865390" y="411479"/>
                </a:lnTo>
                <a:lnTo>
                  <a:pt x="966685" y="411479"/>
                </a:lnTo>
                <a:lnTo>
                  <a:pt x="973331" y="407669"/>
                </a:lnTo>
                <a:lnTo>
                  <a:pt x="975311" y="406399"/>
                </a:lnTo>
                <a:lnTo>
                  <a:pt x="899134" y="406399"/>
                </a:lnTo>
                <a:lnTo>
                  <a:pt x="891641" y="402589"/>
                </a:lnTo>
                <a:lnTo>
                  <a:pt x="886688" y="388619"/>
                </a:lnTo>
                <a:lnTo>
                  <a:pt x="890155" y="380999"/>
                </a:lnTo>
                <a:lnTo>
                  <a:pt x="896912" y="379729"/>
                </a:lnTo>
                <a:lnTo>
                  <a:pt x="898347" y="378459"/>
                </a:lnTo>
                <a:lnTo>
                  <a:pt x="940516" y="378459"/>
                </a:lnTo>
                <a:lnTo>
                  <a:pt x="937552" y="370839"/>
                </a:lnTo>
                <a:lnTo>
                  <a:pt x="941019" y="363219"/>
                </a:lnTo>
                <a:lnTo>
                  <a:pt x="947762" y="360679"/>
                </a:lnTo>
                <a:lnTo>
                  <a:pt x="949223" y="359409"/>
                </a:lnTo>
                <a:lnTo>
                  <a:pt x="991386" y="359409"/>
                </a:lnTo>
                <a:lnTo>
                  <a:pt x="988130" y="353059"/>
                </a:lnTo>
                <a:lnTo>
                  <a:pt x="916292" y="353059"/>
                </a:lnTo>
                <a:lnTo>
                  <a:pt x="909027" y="350519"/>
                </a:lnTo>
                <a:lnTo>
                  <a:pt x="893318" y="350519"/>
                </a:lnTo>
                <a:lnTo>
                  <a:pt x="930592" y="270509"/>
                </a:lnTo>
                <a:lnTo>
                  <a:pt x="962863" y="259079"/>
                </a:lnTo>
                <a:lnTo>
                  <a:pt x="992821" y="259079"/>
                </a:lnTo>
                <a:lnTo>
                  <a:pt x="983948" y="234949"/>
                </a:lnTo>
                <a:lnTo>
                  <a:pt x="947267" y="234949"/>
                </a:lnTo>
                <a:lnTo>
                  <a:pt x="951014" y="226059"/>
                </a:lnTo>
                <a:lnTo>
                  <a:pt x="980678" y="226059"/>
                </a:lnTo>
                <a:lnTo>
                  <a:pt x="959662" y="168909"/>
                </a:lnTo>
                <a:lnTo>
                  <a:pt x="957757" y="163829"/>
                </a:lnTo>
                <a:lnTo>
                  <a:pt x="957402" y="163829"/>
                </a:lnTo>
                <a:lnTo>
                  <a:pt x="952846" y="156209"/>
                </a:lnTo>
                <a:lnTo>
                  <a:pt x="947172" y="149859"/>
                </a:lnTo>
                <a:lnTo>
                  <a:pt x="940507" y="144779"/>
                </a:lnTo>
                <a:lnTo>
                  <a:pt x="932980" y="140969"/>
                </a:lnTo>
                <a:lnTo>
                  <a:pt x="903136" y="126999"/>
                </a:lnTo>
                <a:close/>
              </a:path>
              <a:path w="1036954" h="660400">
                <a:moveTo>
                  <a:pt x="568163" y="415289"/>
                </a:moveTo>
                <a:lnTo>
                  <a:pt x="537108" y="415289"/>
                </a:lnTo>
                <a:lnTo>
                  <a:pt x="523278" y="444499"/>
                </a:lnTo>
                <a:lnTo>
                  <a:pt x="519853" y="454659"/>
                </a:lnTo>
                <a:lnTo>
                  <a:pt x="518428" y="464819"/>
                </a:lnTo>
                <a:lnTo>
                  <a:pt x="519015" y="474979"/>
                </a:lnTo>
                <a:lnTo>
                  <a:pt x="539900" y="509269"/>
                </a:lnTo>
                <a:lnTo>
                  <a:pt x="619480" y="547369"/>
                </a:lnTo>
                <a:lnTo>
                  <a:pt x="571246" y="565149"/>
                </a:lnTo>
                <a:lnTo>
                  <a:pt x="562375" y="566419"/>
                </a:lnTo>
                <a:lnTo>
                  <a:pt x="648416" y="566419"/>
                </a:lnTo>
                <a:lnTo>
                  <a:pt x="655523" y="563879"/>
                </a:lnTo>
                <a:lnTo>
                  <a:pt x="723269" y="563879"/>
                </a:lnTo>
                <a:lnTo>
                  <a:pt x="648716" y="529589"/>
                </a:lnTo>
                <a:lnTo>
                  <a:pt x="654021" y="518159"/>
                </a:lnTo>
                <a:lnTo>
                  <a:pt x="623227" y="518159"/>
                </a:lnTo>
                <a:lnTo>
                  <a:pt x="596582" y="505459"/>
                </a:lnTo>
                <a:lnTo>
                  <a:pt x="601887" y="494029"/>
                </a:lnTo>
                <a:lnTo>
                  <a:pt x="571042" y="494029"/>
                </a:lnTo>
                <a:lnTo>
                  <a:pt x="560616" y="488949"/>
                </a:lnTo>
                <a:lnTo>
                  <a:pt x="552844" y="482599"/>
                </a:lnTo>
                <a:lnTo>
                  <a:pt x="548030" y="474979"/>
                </a:lnTo>
                <a:lnTo>
                  <a:pt x="546550" y="466089"/>
                </a:lnTo>
                <a:lnTo>
                  <a:pt x="548779" y="457199"/>
                </a:lnTo>
                <a:lnTo>
                  <a:pt x="568163" y="415289"/>
                </a:lnTo>
                <a:close/>
              </a:path>
              <a:path w="1036954" h="660400">
                <a:moveTo>
                  <a:pt x="752311" y="429259"/>
                </a:moveTo>
                <a:lnTo>
                  <a:pt x="709307" y="476249"/>
                </a:lnTo>
                <a:lnTo>
                  <a:pt x="706408" y="488949"/>
                </a:lnTo>
                <a:lnTo>
                  <a:pt x="708352" y="500379"/>
                </a:lnTo>
                <a:lnTo>
                  <a:pt x="714644" y="510539"/>
                </a:lnTo>
                <a:lnTo>
                  <a:pt x="724789" y="518159"/>
                </a:lnTo>
                <a:lnTo>
                  <a:pt x="730021" y="520699"/>
                </a:lnTo>
                <a:lnTo>
                  <a:pt x="734199" y="523239"/>
                </a:lnTo>
                <a:lnTo>
                  <a:pt x="743318" y="523239"/>
                </a:lnTo>
                <a:lnTo>
                  <a:pt x="752290" y="521969"/>
                </a:lnTo>
                <a:lnTo>
                  <a:pt x="760383" y="519429"/>
                </a:lnTo>
                <a:lnTo>
                  <a:pt x="767139" y="513079"/>
                </a:lnTo>
                <a:lnTo>
                  <a:pt x="771270" y="506729"/>
                </a:lnTo>
                <a:lnTo>
                  <a:pt x="745629" y="506729"/>
                </a:lnTo>
                <a:lnTo>
                  <a:pt x="739140" y="505459"/>
                </a:lnTo>
                <a:lnTo>
                  <a:pt x="738124" y="504189"/>
                </a:lnTo>
                <a:lnTo>
                  <a:pt x="737628" y="504189"/>
                </a:lnTo>
                <a:lnTo>
                  <a:pt x="732370" y="501649"/>
                </a:lnTo>
                <a:lnTo>
                  <a:pt x="725551" y="499109"/>
                </a:lnTo>
                <a:lnTo>
                  <a:pt x="722591" y="490219"/>
                </a:lnTo>
                <a:lnTo>
                  <a:pt x="725741" y="483869"/>
                </a:lnTo>
                <a:lnTo>
                  <a:pt x="738924" y="455929"/>
                </a:lnTo>
                <a:lnTo>
                  <a:pt x="741133" y="450849"/>
                </a:lnTo>
                <a:lnTo>
                  <a:pt x="745896" y="448309"/>
                </a:lnTo>
                <a:lnTo>
                  <a:pt x="783437" y="448309"/>
                </a:lnTo>
                <a:lnTo>
                  <a:pt x="779942" y="441959"/>
                </a:lnTo>
                <a:lnTo>
                  <a:pt x="769797" y="434339"/>
                </a:lnTo>
                <a:lnTo>
                  <a:pt x="764552" y="433069"/>
                </a:lnTo>
                <a:lnTo>
                  <a:pt x="752311" y="429259"/>
                </a:lnTo>
                <a:close/>
              </a:path>
              <a:path w="1036954" h="660400">
                <a:moveTo>
                  <a:pt x="851588" y="102869"/>
                </a:moveTo>
                <a:lnTo>
                  <a:pt x="783424" y="102869"/>
                </a:lnTo>
                <a:lnTo>
                  <a:pt x="810107" y="114299"/>
                </a:lnTo>
                <a:lnTo>
                  <a:pt x="623227" y="518159"/>
                </a:lnTo>
                <a:lnTo>
                  <a:pt x="654021" y="518159"/>
                </a:lnTo>
                <a:lnTo>
                  <a:pt x="835571" y="126999"/>
                </a:lnTo>
                <a:lnTo>
                  <a:pt x="903136" y="126999"/>
                </a:lnTo>
                <a:lnTo>
                  <a:pt x="851588" y="102869"/>
                </a:lnTo>
                <a:close/>
              </a:path>
              <a:path w="1036954" h="660400">
                <a:moveTo>
                  <a:pt x="783437" y="448309"/>
                </a:moveTo>
                <a:lnTo>
                  <a:pt x="756996" y="448309"/>
                </a:lnTo>
                <a:lnTo>
                  <a:pt x="769061" y="454659"/>
                </a:lnTo>
                <a:lnTo>
                  <a:pt x="772033" y="462279"/>
                </a:lnTo>
                <a:lnTo>
                  <a:pt x="755713" y="497839"/>
                </a:lnTo>
                <a:lnTo>
                  <a:pt x="752767" y="504189"/>
                </a:lnTo>
                <a:lnTo>
                  <a:pt x="745629" y="506729"/>
                </a:lnTo>
                <a:lnTo>
                  <a:pt x="771270" y="506729"/>
                </a:lnTo>
                <a:lnTo>
                  <a:pt x="772096" y="505459"/>
                </a:lnTo>
                <a:lnTo>
                  <a:pt x="785266" y="477519"/>
                </a:lnTo>
                <a:lnTo>
                  <a:pt x="788173" y="464819"/>
                </a:lnTo>
                <a:lnTo>
                  <a:pt x="786233" y="453389"/>
                </a:lnTo>
                <a:lnTo>
                  <a:pt x="783437" y="448309"/>
                </a:lnTo>
                <a:close/>
              </a:path>
              <a:path w="1036954" h="660400">
                <a:moveTo>
                  <a:pt x="810893" y="83819"/>
                </a:moveTo>
                <a:lnTo>
                  <a:pt x="744321" y="83819"/>
                </a:lnTo>
                <a:lnTo>
                  <a:pt x="757897" y="90169"/>
                </a:lnTo>
                <a:lnTo>
                  <a:pt x="571042" y="494029"/>
                </a:lnTo>
                <a:lnTo>
                  <a:pt x="601887" y="494029"/>
                </a:lnTo>
                <a:lnTo>
                  <a:pt x="783424" y="102869"/>
                </a:lnTo>
                <a:lnTo>
                  <a:pt x="851588" y="102869"/>
                </a:lnTo>
                <a:lnTo>
                  <a:pt x="810893" y="83819"/>
                </a:lnTo>
                <a:close/>
              </a:path>
              <a:path w="1036954" h="660400">
                <a:moveTo>
                  <a:pt x="992821" y="259079"/>
                </a:moveTo>
                <a:lnTo>
                  <a:pt x="962863" y="259079"/>
                </a:lnTo>
                <a:lnTo>
                  <a:pt x="1007579" y="380999"/>
                </a:lnTo>
                <a:lnTo>
                  <a:pt x="1008925" y="389889"/>
                </a:lnTo>
                <a:lnTo>
                  <a:pt x="1006848" y="397509"/>
                </a:lnTo>
                <a:lnTo>
                  <a:pt x="1001777" y="405129"/>
                </a:lnTo>
                <a:lnTo>
                  <a:pt x="994143" y="410209"/>
                </a:lnTo>
                <a:lnTo>
                  <a:pt x="839838" y="466089"/>
                </a:lnTo>
                <a:lnTo>
                  <a:pt x="921963" y="466089"/>
                </a:lnTo>
                <a:lnTo>
                  <a:pt x="1003782" y="435609"/>
                </a:lnTo>
                <a:lnTo>
                  <a:pt x="1020900" y="425449"/>
                </a:lnTo>
                <a:lnTo>
                  <a:pt x="1032271" y="410209"/>
                </a:lnTo>
                <a:lnTo>
                  <a:pt x="1036933" y="391159"/>
                </a:lnTo>
                <a:lnTo>
                  <a:pt x="1033919" y="370839"/>
                </a:lnTo>
                <a:lnTo>
                  <a:pt x="992821" y="259079"/>
                </a:lnTo>
                <a:close/>
              </a:path>
              <a:path w="1036954" h="660400">
                <a:moveTo>
                  <a:pt x="691235" y="30479"/>
                </a:moveTo>
                <a:lnTo>
                  <a:pt x="661187" y="30479"/>
                </a:lnTo>
                <a:lnTo>
                  <a:pt x="661187" y="147319"/>
                </a:lnTo>
                <a:lnTo>
                  <a:pt x="618324" y="240029"/>
                </a:lnTo>
                <a:lnTo>
                  <a:pt x="471754" y="293369"/>
                </a:lnTo>
                <a:lnTo>
                  <a:pt x="454636" y="303529"/>
                </a:lnTo>
                <a:lnTo>
                  <a:pt x="443263" y="320039"/>
                </a:lnTo>
                <a:lnTo>
                  <a:pt x="438598" y="339089"/>
                </a:lnTo>
                <a:lnTo>
                  <a:pt x="441604" y="358139"/>
                </a:lnTo>
                <a:lnTo>
                  <a:pt x="475348" y="450849"/>
                </a:lnTo>
                <a:lnTo>
                  <a:pt x="505409" y="450849"/>
                </a:lnTo>
                <a:lnTo>
                  <a:pt x="497484" y="429259"/>
                </a:lnTo>
                <a:lnTo>
                  <a:pt x="537108" y="415289"/>
                </a:lnTo>
                <a:lnTo>
                  <a:pt x="568163" y="415289"/>
                </a:lnTo>
                <a:lnTo>
                  <a:pt x="574036" y="402589"/>
                </a:lnTo>
                <a:lnTo>
                  <a:pt x="487832" y="402589"/>
                </a:lnTo>
                <a:lnTo>
                  <a:pt x="478840" y="378459"/>
                </a:lnTo>
                <a:lnTo>
                  <a:pt x="551937" y="351789"/>
                </a:lnTo>
                <a:lnTo>
                  <a:pt x="469150" y="351789"/>
                </a:lnTo>
                <a:lnTo>
                  <a:pt x="467956" y="349249"/>
                </a:lnTo>
                <a:lnTo>
                  <a:pt x="601560" y="275589"/>
                </a:lnTo>
                <a:lnTo>
                  <a:pt x="632774" y="275589"/>
                </a:lnTo>
                <a:lnTo>
                  <a:pt x="717943" y="91439"/>
                </a:lnTo>
                <a:lnTo>
                  <a:pt x="722871" y="87629"/>
                </a:lnTo>
                <a:lnTo>
                  <a:pt x="728954" y="85089"/>
                </a:lnTo>
                <a:lnTo>
                  <a:pt x="731659" y="83819"/>
                </a:lnTo>
                <a:lnTo>
                  <a:pt x="810893" y="83819"/>
                </a:lnTo>
                <a:lnTo>
                  <a:pt x="808180" y="82549"/>
                </a:lnTo>
                <a:lnTo>
                  <a:pt x="691235" y="82549"/>
                </a:lnTo>
                <a:lnTo>
                  <a:pt x="691235" y="30479"/>
                </a:lnTo>
                <a:close/>
              </a:path>
              <a:path w="1036954" h="660400">
                <a:moveTo>
                  <a:pt x="937475" y="411479"/>
                </a:moveTo>
                <a:lnTo>
                  <a:pt x="865390" y="411479"/>
                </a:lnTo>
                <a:lnTo>
                  <a:pt x="873266" y="421639"/>
                </a:lnTo>
                <a:lnTo>
                  <a:pt x="883648" y="427989"/>
                </a:lnTo>
                <a:lnTo>
                  <a:pt x="895699" y="431799"/>
                </a:lnTo>
                <a:lnTo>
                  <a:pt x="910920" y="431799"/>
                </a:lnTo>
                <a:lnTo>
                  <a:pt x="913231" y="430529"/>
                </a:lnTo>
                <a:lnTo>
                  <a:pt x="915454" y="430529"/>
                </a:lnTo>
                <a:lnTo>
                  <a:pt x="922220" y="426719"/>
                </a:lnTo>
                <a:lnTo>
                  <a:pt x="928236" y="422909"/>
                </a:lnTo>
                <a:lnTo>
                  <a:pt x="937475" y="411479"/>
                </a:lnTo>
                <a:close/>
              </a:path>
              <a:path w="1036954" h="660400">
                <a:moveTo>
                  <a:pt x="105892" y="339089"/>
                </a:moveTo>
                <a:lnTo>
                  <a:pt x="67983" y="339089"/>
                </a:lnTo>
                <a:lnTo>
                  <a:pt x="67983" y="415289"/>
                </a:lnTo>
                <a:lnTo>
                  <a:pt x="105892" y="415289"/>
                </a:lnTo>
                <a:lnTo>
                  <a:pt x="105892" y="339089"/>
                </a:lnTo>
                <a:close/>
              </a:path>
              <a:path w="1036954" h="660400">
                <a:moveTo>
                  <a:pt x="181686" y="321309"/>
                </a:moveTo>
                <a:lnTo>
                  <a:pt x="143776" y="321309"/>
                </a:lnTo>
                <a:lnTo>
                  <a:pt x="143776" y="415289"/>
                </a:lnTo>
                <a:lnTo>
                  <a:pt x="181686" y="415289"/>
                </a:lnTo>
                <a:lnTo>
                  <a:pt x="181686" y="321309"/>
                </a:lnTo>
                <a:close/>
              </a:path>
              <a:path w="1036954" h="660400">
                <a:moveTo>
                  <a:pt x="257543" y="283209"/>
                </a:moveTo>
                <a:lnTo>
                  <a:pt x="219608" y="283209"/>
                </a:lnTo>
                <a:lnTo>
                  <a:pt x="219608" y="415289"/>
                </a:lnTo>
                <a:lnTo>
                  <a:pt x="257543" y="415289"/>
                </a:lnTo>
                <a:lnTo>
                  <a:pt x="257543" y="283209"/>
                </a:lnTo>
                <a:close/>
              </a:path>
              <a:path w="1036954" h="660400">
                <a:moveTo>
                  <a:pt x="333362" y="245109"/>
                </a:moveTo>
                <a:lnTo>
                  <a:pt x="295452" y="245109"/>
                </a:lnTo>
                <a:lnTo>
                  <a:pt x="295452" y="415289"/>
                </a:lnTo>
                <a:lnTo>
                  <a:pt x="333362" y="415289"/>
                </a:lnTo>
                <a:lnTo>
                  <a:pt x="333362" y="245109"/>
                </a:lnTo>
                <a:close/>
              </a:path>
              <a:path w="1036954" h="660400">
                <a:moveTo>
                  <a:pt x="409219" y="187959"/>
                </a:moveTo>
                <a:lnTo>
                  <a:pt x="371297" y="187959"/>
                </a:lnTo>
                <a:lnTo>
                  <a:pt x="371297" y="415289"/>
                </a:lnTo>
                <a:lnTo>
                  <a:pt x="409219" y="415289"/>
                </a:lnTo>
                <a:lnTo>
                  <a:pt x="409219" y="187959"/>
                </a:lnTo>
                <a:close/>
              </a:path>
              <a:path w="1036954" h="660400">
                <a:moveTo>
                  <a:pt x="966685" y="411479"/>
                </a:moveTo>
                <a:lnTo>
                  <a:pt x="937475" y="411479"/>
                </a:lnTo>
                <a:lnTo>
                  <a:pt x="952047" y="414019"/>
                </a:lnTo>
                <a:lnTo>
                  <a:pt x="966685" y="411479"/>
                </a:lnTo>
                <a:close/>
              </a:path>
              <a:path w="1036954" h="660400">
                <a:moveTo>
                  <a:pt x="940516" y="378459"/>
                </a:moveTo>
                <a:lnTo>
                  <a:pt x="906868" y="378459"/>
                </a:lnTo>
                <a:lnTo>
                  <a:pt x="911758" y="382269"/>
                </a:lnTo>
                <a:lnTo>
                  <a:pt x="916127" y="393699"/>
                </a:lnTo>
                <a:lnTo>
                  <a:pt x="912672" y="401319"/>
                </a:lnTo>
                <a:lnTo>
                  <a:pt x="899134" y="406399"/>
                </a:lnTo>
                <a:lnTo>
                  <a:pt x="975311" y="406399"/>
                </a:lnTo>
                <a:lnTo>
                  <a:pt x="979273" y="403859"/>
                </a:lnTo>
                <a:lnTo>
                  <a:pt x="984379" y="398779"/>
                </a:lnTo>
                <a:lnTo>
                  <a:pt x="988517" y="392429"/>
                </a:lnTo>
                <a:lnTo>
                  <a:pt x="990153" y="387349"/>
                </a:lnTo>
                <a:lnTo>
                  <a:pt x="949985" y="387349"/>
                </a:lnTo>
                <a:lnTo>
                  <a:pt x="942492" y="383539"/>
                </a:lnTo>
                <a:lnTo>
                  <a:pt x="940516" y="378459"/>
                </a:lnTo>
                <a:close/>
              </a:path>
              <a:path w="1036954" h="660400">
                <a:moveTo>
                  <a:pt x="600468" y="345439"/>
                </a:moveTo>
                <a:lnTo>
                  <a:pt x="569341" y="345439"/>
                </a:lnTo>
                <a:lnTo>
                  <a:pt x="553872" y="378459"/>
                </a:lnTo>
                <a:lnTo>
                  <a:pt x="487832" y="402589"/>
                </a:lnTo>
                <a:lnTo>
                  <a:pt x="574036" y="402589"/>
                </a:lnTo>
                <a:lnTo>
                  <a:pt x="600468" y="345439"/>
                </a:lnTo>
                <a:close/>
              </a:path>
              <a:path w="1036954" h="660400">
                <a:moveTo>
                  <a:pt x="991386" y="359409"/>
                </a:moveTo>
                <a:lnTo>
                  <a:pt x="957732" y="359409"/>
                </a:lnTo>
                <a:lnTo>
                  <a:pt x="962621" y="363219"/>
                </a:lnTo>
                <a:lnTo>
                  <a:pt x="964514" y="368299"/>
                </a:lnTo>
                <a:lnTo>
                  <a:pt x="966978" y="374649"/>
                </a:lnTo>
                <a:lnTo>
                  <a:pt x="963523" y="382269"/>
                </a:lnTo>
                <a:lnTo>
                  <a:pt x="949985" y="387349"/>
                </a:lnTo>
                <a:lnTo>
                  <a:pt x="990153" y="387349"/>
                </a:lnTo>
                <a:lnTo>
                  <a:pt x="993425" y="377189"/>
                </a:lnTo>
                <a:lnTo>
                  <a:pt x="992038" y="360679"/>
                </a:lnTo>
                <a:lnTo>
                  <a:pt x="991386" y="359409"/>
                </a:lnTo>
                <a:close/>
              </a:path>
              <a:path w="1036954" h="660400">
                <a:moveTo>
                  <a:pt x="955686" y="331469"/>
                </a:moveTo>
                <a:lnTo>
                  <a:pt x="946932" y="331469"/>
                </a:lnTo>
                <a:lnTo>
                  <a:pt x="938339" y="334009"/>
                </a:lnTo>
                <a:lnTo>
                  <a:pt x="931685" y="336549"/>
                </a:lnTo>
                <a:lnTo>
                  <a:pt x="925737" y="341629"/>
                </a:lnTo>
                <a:lnTo>
                  <a:pt x="920633" y="346709"/>
                </a:lnTo>
                <a:lnTo>
                  <a:pt x="916508" y="353059"/>
                </a:lnTo>
                <a:lnTo>
                  <a:pt x="988130" y="353059"/>
                </a:lnTo>
                <a:lnTo>
                  <a:pt x="984873" y="346709"/>
                </a:lnTo>
                <a:lnTo>
                  <a:pt x="972451" y="336549"/>
                </a:lnTo>
                <a:lnTo>
                  <a:pt x="964294" y="332739"/>
                </a:lnTo>
                <a:lnTo>
                  <a:pt x="955686" y="331469"/>
                </a:lnTo>
                <a:close/>
              </a:path>
              <a:path w="1036954" h="660400">
                <a:moveTo>
                  <a:pt x="632774" y="275589"/>
                </a:moveTo>
                <a:lnTo>
                  <a:pt x="601560" y="275589"/>
                </a:lnTo>
                <a:lnTo>
                  <a:pt x="586079" y="309879"/>
                </a:lnTo>
                <a:lnTo>
                  <a:pt x="469150" y="351789"/>
                </a:lnTo>
                <a:lnTo>
                  <a:pt x="551937" y="351789"/>
                </a:lnTo>
                <a:lnTo>
                  <a:pt x="569341" y="345439"/>
                </a:lnTo>
                <a:lnTo>
                  <a:pt x="600468" y="345439"/>
                </a:lnTo>
                <a:lnTo>
                  <a:pt x="632774" y="275589"/>
                </a:lnTo>
                <a:close/>
              </a:path>
              <a:path w="1036954" h="660400">
                <a:moveTo>
                  <a:pt x="901026" y="349249"/>
                </a:moveTo>
                <a:lnTo>
                  <a:pt x="893318" y="350519"/>
                </a:lnTo>
                <a:lnTo>
                  <a:pt x="909027" y="350519"/>
                </a:lnTo>
                <a:lnTo>
                  <a:pt x="901026" y="349249"/>
                </a:lnTo>
                <a:close/>
              </a:path>
              <a:path w="1036954" h="660400">
                <a:moveTo>
                  <a:pt x="333387" y="92709"/>
                </a:moveTo>
                <a:lnTo>
                  <a:pt x="257556" y="92709"/>
                </a:lnTo>
                <a:lnTo>
                  <a:pt x="257556" y="130809"/>
                </a:lnTo>
                <a:lnTo>
                  <a:pt x="284314" y="130809"/>
                </a:lnTo>
                <a:lnTo>
                  <a:pt x="245811" y="157479"/>
                </a:lnTo>
                <a:lnTo>
                  <a:pt x="204318" y="179069"/>
                </a:lnTo>
                <a:lnTo>
                  <a:pt x="160442" y="194309"/>
                </a:lnTo>
                <a:lnTo>
                  <a:pt x="114794" y="204469"/>
                </a:lnTo>
                <a:lnTo>
                  <a:pt x="67983" y="207009"/>
                </a:lnTo>
                <a:lnTo>
                  <a:pt x="67983" y="245109"/>
                </a:lnTo>
                <a:lnTo>
                  <a:pt x="68935" y="245109"/>
                </a:lnTo>
                <a:lnTo>
                  <a:pt x="122347" y="241299"/>
                </a:lnTo>
                <a:lnTo>
                  <a:pt x="174333" y="229869"/>
                </a:lnTo>
                <a:lnTo>
                  <a:pt x="224162" y="212089"/>
                </a:lnTo>
                <a:lnTo>
                  <a:pt x="271103" y="186689"/>
                </a:lnTo>
                <a:lnTo>
                  <a:pt x="314426" y="156209"/>
                </a:lnTo>
                <a:lnTo>
                  <a:pt x="352348" y="156209"/>
                </a:lnTo>
                <a:lnTo>
                  <a:pt x="352348" y="111759"/>
                </a:lnTo>
                <a:lnTo>
                  <a:pt x="350859" y="105409"/>
                </a:lnTo>
                <a:lnTo>
                  <a:pt x="346797" y="99059"/>
                </a:lnTo>
                <a:lnTo>
                  <a:pt x="340770" y="95249"/>
                </a:lnTo>
                <a:lnTo>
                  <a:pt x="333387" y="92709"/>
                </a:lnTo>
                <a:close/>
              </a:path>
              <a:path w="1036954" h="660400">
                <a:moveTo>
                  <a:pt x="980678" y="226059"/>
                </a:moveTo>
                <a:lnTo>
                  <a:pt x="951014" y="226059"/>
                </a:lnTo>
                <a:lnTo>
                  <a:pt x="953173" y="232409"/>
                </a:lnTo>
                <a:lnTo>
                  <a:pt x="947267" y="234949"/>
                </a:lnTo>
                <a:lnTo>
                  <a:pt x="983948" y="234949"/>
                </a:lnTo>
                <a:lnTo>
                  <a:pt x="980678" y="226059"/>
                </a:lnTo>
                <a:close/>
              </a:path>
              <a:path w="1036954" h="660400">
                <a:moveTo>
                  <a:pt x="352348" y="156209"/>
                </a:moveTo>
                <a:lnTo>
                  <a:pt x="314426" y="156209"/>
                </a:lnTo>
                <a:lnTo>
                  <a:pt x="314426" y="187959"/>
                </a:lnTo>
                <a:lnTo>
                  <a:pt x="352348" y="187959"/>
                </a:lnTo>
                <a:lnTo>
                  <a:pt x="352348" y="156209"/>
                </a:lnTo>
                <a:close/>
              </a:path>
              <a:path w="1036954" h="660400">
                <a:moveTo>
                  <a:pt x="739474" y="55879"/>
                </a:moveTo>
                <a:lnTo>
                  <a:pt x="729272" y="55879"/>
                </a:lnTo>
                <a:lnTo>
                  <a:pt x="719289" y="58419"/>
                </a:lnTo>
                <a:lnTo>
                  <a:pt x="710652" y="62229"/>
                </a:lnTo>
                <a:lnTo>
                  <a:pt x="702976" y="68579"/>
                </a:lnTo>
                <a:lnTo>
                  <a:pt x="696444" y="74929"/>
                </a:lnTo>
                <a:lnTo>
                  <a:pt x="691235" y="82549"/>
                </a:lnTo>
                <a:lnTo>
                  <a:pt x="808180" y="82549"/>
                </a:lnTo>
                <a:lnTo>
                  <a:pt x="759345" y="59689"/>
                </a:lnTo>
                <a:lnTo>
                  <a:pt x="749599" y="57149"/>
                </a:lnTo>
                <a:lnTo>
                  <a:pt x="739474" y="55879"/>
                </a:lnTo>
                <a:close/>
              </a:path>
            </a:pathLst>
          </a:custGeom>
          <a:solidFill>
            <a:srgbClr val="2288C9"/>
          </a:solidFill>
        </p:spPr>
        <p:txBody>
          <a:bodyPr wrap="square" lIns="0" tIns="0" rIns="0" bIns="0" rtlCol="0"/>
          <a:lstStyle/>
          <a:p>
            <a:endParaRPr/>
          </a:p>
        </p:txBody>
      </p:sp>
      <p:pic>
        <p:nvPicPr>
          <p:cNvPr id="28" name="object 28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5379377" y="7159570"/>
            <a:ext cx="805564" cy="805564"/>
          </a:xfrm>
          <a:prstGeom prst="rect">
            <a:avLst/>
          </a:prstGeom>
        </p:spPr>
      </p:pic>
      <p:sp>
        <p:nvSpPr>
          <p:cNvPr id="29" name="Footer Placeholder 28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773859" y="846428"/>
            <a:ext cx="4187825" cy="104521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705610" marR="5080" indent="-1693545">
              <a:lnSpc>
                <a:spcPct val="131200"/>
              </a:lnSpc>
              <a:spcBef>
                <a:spcPts val="90"/>
              </a:spcBef>
            </a:pPr>
            <a:r>
              <a:rPr sz="2550" b="1" spc="30" dirty="0">
                <a:solidFill>
                  <a:srgbClr val="FFFFFF"/>
                </a:solidFill>
                <a:latin typeface="Tahoma"/>
                <a:cs typeface="Tahoma"/>
              </a:rPr>
              <a:t>Become</a:t>
            </a:r>
            <a:r>
              <a:rPr sz="2550" b="1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50" b="1" dirty="0">
                <a:solidFill>
                  <a:srgbClr val="FFFFFF"/>
                </a:solidFill>
                <a:latin typeface="Tahoma"/>
                <a:cs typeface="Tahoma"/>
              </a:rPr>
              <a:t>pa</a:t>
            </a:r>
            <a:r>
              <a:rPr sz="2550" b="1" spc="85" dirty="0">
                <a:solidFill>
                  <a:srgbClr val="FFFFFF"/>
                </a:solidFill>
                <a:latin typeface="Tahoma"/>
                <a:cs typeface="Tahoma"/>
              </a:rPr>
              <a:t>r</a:t>
            </a:r>
            <a:r>
              <a:rPr sz="2550" b="1" spc="-40" dirty="0">
                <a:solidFill>
                  <a:srgbClr val="FFFFFF"/>
                </a:solidFill>
                <a:latin typeface="Tahoma"/>
                <a:cs typeface="Tahoma"/>
              </a:rPr>
              <a:t>t</a:t>
            </a:r>
            <a:r>
              <a:rPr sz="2550" b="1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50" b="1" spc="45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2550" b="1" spc="30" dirty="0">
                <a:solidFill>
                  <a:srgbClr val="FFFFFF"/>
                </a:solidFill>
                <a:latin typeface="Tahoma"/>
                <a:cs typeface="Tahoma"/>
              </a:rPr>
              <a:t>f</a:t>
            </a:r>
            <a:r>
              <a:rPr sz="2550" b="1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50" b="1" spc="-15" dirty="0">
                <a:solidFill>
                  <a:srgbClr val="FFFFFF"/>
                </a:solidFill>
                <a:latin typeface="Tahoma"/>
                <a:cs typeface="Tahoma"/>
              </a:rPr>
              <a:t>t</a:t>
            </a:r>
            <a:r>
              <a:rPr sz="2550" b="1" spc="20" dirty="0">
                <a:solidFill>
                  <a:srgbClr val="FFFFFF"/>
                </a:solidFill>
                <a:latin typeface="Tahoma"/>
                <a:cs typeface="Tahoma"/>
              </a:rPr>
              <a:t>he</a:t>
            </a:r>
            <a:r>
              <a:rPr sz="2550" b="1" spc="-19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550" b="1" spc="15" dirty="0">
                <a:solidFill>
                  <a:srgbClr val="FFFFFF"/>
                </a:solidFill>
                <a:latin typeface="Tahoma"/>
                <a:cs typeface="Tahoma"/>
              </a:rPr>
              <a:t>futu</a:t>
            </a:r>
            <a:r>
              <a:rPr sz="2550" b="1" spc="-65" dirty="0">
                <a:solidFill>
                  <a:srgbClr val="FFFFFF"/>
                </a:solidFill>
                <a:latin typeface="Tahoma"/>
                <a:cs typeface="Tahoma"/>
              </a:rPr>
              <a:t>r</a:t>
            </a:r>
            <a:r>
              <a:rPr sz="2550" b="1" spc="25" dirty="0">
                <a:solidFill>
                  <a:srgbClr val="FFFFFF"/>
                </a:solidFill>
                <a:latin typeface="Tahoma"/>
                <a:cs typeface="Tahoma"/>
              </a:rPr>
              <a:t>e  </a:t>
            </a:r>
            <a:r>
              <a:rPr sz="2550" b="1" spc="30" dirty="0">
                <a:solidFill>
                  <a:srgbClr val="FFFFFF"/>
                </a:solidFill>
                <a:latin typeface="Tahoma"/>
                <a:cs typeface="Tahoma"/>
              </a:rPr>
              <a:t>NOW</a:t>
            </a:r>
            <a:endParaRPr sz="2550">
              <a:latin typeface="Tahoma"/>
              <a:cs typeface="Tahoma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161289" y="6612649"/>
            <a:ext cx="7512050" cy="3823335"/>
            <a:chOff x="161289" y="6612649"/>
            <a:chExt cx="7512050" cy="3823335"/>
          </a:xfrm>
        </p:grpSpPr>
        <p:sp>
          <p:nvSpPr>
            <p:cNvPr id="5" name="object 5"/>
            <p:cNvSpPr/>
            <p:nvPr/>
          </p:nvSpPr>
          <p:spPr>
            <a:xfrm>
              <a:off x="4002621" y="7364196"/>
              <a:ext cx="325120" cy="175260"/>
            </a:xfrm>
            <a:custGeom>
              <a:avLst/>
              <a:gdLst/>
              <a:ahLst/>
              <a:cxnLst/>
              <a:rect l="l" t="t" r="r" b="b"/>
              <a:pathLst>
                <a:path w="325120" h="175259">
                  <a:moveTo>
                    <a:pt x="19583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12" y="19621"/>
                  </a:lnTo>
                  <a:lnTo>
                    <a:pt x="5664" y="25247"/>
                  </a:lnTo>
                  <a:lnTo>
                    <a:pt x="19583" y="25222"/>
                  </a:lnTo>
                  <a:lnTo>
                    <a:pt x="25184" y="19621"/>
                  </a:lnTo>
                  <a:lnTo>
                    <a:pt x="25222" y="5651"/>
                  </a:lnTo>
                  <a:lnTo>
                    <a:pt x="19583" y="0"/>
                  </a:lnTo>
                  <a:close/>
                </a:path>
                <a:path w="325120" h="175259">
                  <a:moveTo>
                    <a:pt x="55562" y="12"/>
                  </a:moveTo>
                  <a:lnTo>
                    <a:pt x="49911" y="5651"/>
                  </a:lnTo>
                  <a:lnTo>
                    <a:pt x="49898" y="19596"/>
                  </a:lnTo>
                  <a:lnTo>
                    <a:pt x="55537" y="25234"/>
                  </a:lnTo>
                  <a:lnTo>
                    <a:pt x="69469" y="25234"/>
                  </a:lnTo>
                  <a:lnTo>
                    <a:pt x="75107" y="19596"/>
                  </a:lnTo>
                  <a:lnTo>
                    <a:pt x="75095" y="5651"/>
                  </a:lnTo>
                  <a:lnTo>
                    <a:pt x="69481" y="25"/>
                  </a:lnTo>
                  <a:lnTo>
                    <a:pt x="55562" y="12"/>
                  </a:lnTo>
                  <a:close/>
                </a:path>
                <a:path w="325120" h="175259">
                  <a:moveTo>
                    <a:pt x="119367" y="0"/>
                  </a:moveTo>
                  <a:lnTo>
                    <a:pt x="105435" y="0"/>
                  </a:lnTo>
                  <a:lnTo>
                    <a:pt x="99783" y="5651"/>
                  </a:lnTo>
                  <a:lnTo>
                    <a:pt x="99771" y="19596"/>
                  </a:lnTo>
                  <a:lnTo>
                    <a:pt x="105422" y="25234"/>
                  </a:lnTo>
                  <a:lnTo>
                    <a:pt x="119367" y="25234"/>
                  </a:lnTo>
                  <a:lnTo>
                    <a:pt x="125006" y="19596"/>
                  </a:lnTo>
                  <a:lnTo>
                    <a:pt x="125018" y="5651"/>
                  </a:lnTo>
                  <a:lnTo>
                    <a:pt x="119367" y="0"/>
                  </a:lnTo>
                  <a:close/>
                </a:path>
                <a:path w="325120" h="175259">
                  <a:moveTo>
                    <a:pt x="155308" y="12"/>
                  </a:moveTo>
                  <a:lnTo>
                    <a:pt x="149669" y="5651"/>
                  </a:lnTo>
                  <a:lnTo>
                    <a:pt x="149669" y="19608"/>
                  </a:lnTo>
                  <a:lnTo>
                    <a:pt x="155308" y="25234"/>
                  </a:lnTo>
                  <a:lnTo>
                    <a:pt x="169227" y="25234"/>
                  </a:lnTo>
                  <a:lnTo>
                    <a:pt x="174866" y="19608"/>
                  </a:lnTo>
                  <a:lnTo>
                    <a:pt x="174853" y="5651"/>
                  </a:lnTo>
                  <a:lnTo>
                    <a:pt x="169240" y="25"/>
                  </a:lnTo>
                  <a:lnTo>
                    <a:pt x="155308" y="12"/>
                  </a:lnTo>
                  <a:close/>
                </a:path>
                <a:path w="325120" h="175259">
                  <a:moveTo>
                    <a:pt x="205219" y="38"/>
                  </a:moveTo>
                  <a:lnTo>
                    <a:pt x="199580" y="5664"/>
                  </a:lnTo>
                  <a:lnTo>
                    <a:pt x="199567" y="19608"/>
                  </a:lnTo>
                  <a:lnTo>
                    <a:pt x="205206" y="25234"/>
                  </a:lnTo>
                  <a:lnTo>
                    <a:pt x="219113" y="25234"/>
                  </a:lnTo>
                  <a:lnTo>
                    <a:pt x="224739" y="19608"/>
                  </a:lnTo>
                  <a:lnTo>
                    <a:pt x="224726" y="5664"/>
                  </a:lnTo>
                  <a:lnTo>
                    <a:pt x="219138" y="50"/>
                  </a:lnTo>
                  <a:lnTo>
                    <a:pt x="205219" y="38"/>
                  </a:lnTo>
                  <a:close/>
                </a:path>
                <a:path w="325120" h="175259">
                  <a:moveTo>
                    <a:pt x="19570" y="49885"/>
                  </a:moveTo>
                  <a:lnTo>
                    <a:pt x="5626" y="49898"/>
                  </a:lnTo>
                  <a:lnTo>
                    <a:pt x="12" y="55524"/>
                  </a:lnTo>
                  <a:lnTo>
                    <a:pt x="12" y="69494"/>
                  </a:lnTo>
                  <a:lnTo>
                    <a:pt x="5664" y="75133"/>
                  </a:lnTo>
                  <a:lnTo>
                    <a:pt x="19596" y="75107"/>
                  </a:lnTo>
                  <a:lnTo>
                    <a:pt x="25184" y="69494"/>
                  </a:lnTo>
                  <a:lnTo>
                    <a:pt x="25222" y="55524"/>
                  </a:lnTo>
                  <a:lnTo>
                    <a:pt x="19570" y="49885"/>
                  </a:lnTo>
                  <a:close/>
                </a:path>
                <a:path w="325120" h="175259">
                  <a:moveTo>
                    <a:pt x="69481" y="49910"/>
                  </a:moveTo>
                  <a:lnTo>
                    <a:pt x="55549" y="49910"/>
                  </a:lnTo>
                  <a:lnTo>
                    <a:pt x="49911" y="55549"/>
                  </a:lnTo>
                  <a:lnTo>
                    <a:pt x="49911" y="69481"/>
                  </a:lnTo>
                  <a:lnTo>
                    <a:pt x="55537" y="75107"/>
                  </a:lnTo>
                  <a:lnTo>
                    <a:pt x="69494" y="75107"/>
                  </a:lnTo>
                  <a:lnTo>
                    <a:pt x="75120" y="69481"/>
                  </a:lnTo>
                  <a:lnTo>
                    <a:pt x="75120" y="55549"/>
                  </a:lnTo>
                  <a:lnTo>
                    <a:pt x="69481" y="49910"/>
                  </a:lnTo>
                  <a:close/>
                </a:path>
                <a:path w="325120" h="175259">
                  <a:moveTo>
                    <a:pt x="119354" y="49885"/>
                  </a:moveTo>
                  <a:lnTo>
                    <a:pt x="105435" y="49898"/>
                  </a:lnTo>
                  <a:lnTo>
                    <a:pt x="99809" y="55524"/>
                  </a:lnTo>
                  <a:lnTo>
                    <a:pt x="99783" y="62509"/>
                  </a:lnTo>
                  <a:lnTo>
                    <a:pt x="99783" y="69494"/>
                  </a:lnTo>
                  <a:lnTo>
                    <a:pt x="105435" y="75120"/>
                  </a:lnTo>
                  <a:lnTo>
                    <a:pt x="119380" y="75107"/>
                  </a:lnTo>
                  <a:lnTo>
                    <a:pt x="124993" y="69494"/>
                  </a:lnTo>
                  <a:lnTo>
                    <a:pt x="125018" y="55524"/>
                  </a:lnTo>
                  <a:lnTo>
                    <a:pt x="119354" y="49885"/>
                  </a:lnTo>
                  <a:close/>
                </a:path>
                <a:path w="325120" h="175259">
                  <a:moveTo>
                    <a:pt x="169227" y="49910"/>
                  </a:moveTo>
                  <a:lnTo>
                    <a:pt x="155308" y="49910"/>
                  </a:lnTo>
                  <a:lnTo>
                    <a:pt x="149656" y="55549"/>
                  </a:lnTo>
                  <a:lnTo>
                    <a:pt x="149656" y="69481"/>
                  </a:lnTo>
                  <a:lnTo>
                    <a:pt x="155308" y="75120"/>
                  </a:lnTo>
                  <a:lnTo>
                    <a:pt x="169227" y="75120"/>
                  </a:lnTo>
                  <a:lnTo>
                    <a:pt x="174879" y="69481"/>
                  </a:lnTo>
                  <a:lnTo>
                    <a:pt x="174879" y="55549"/>
                  </a:lnTo>
                  <a:lnTo>
                    <a:pt x="169227" y="49910"/>
                  </a:lnTo>
                  <a:close/>
                </a:path>
                <a:path w="325120" h="175259">
                  <a:moveTo>
                    <a:pt x="219125" y="49923"/>
                  </a:moveTo>
                  <a:lnTo>
                    <a:pt x="205206" y="49923"/>
                  </a:lnTo>
                  <a:lnTo>
                    <a:pt x="199567" y="55549"/>
                  </a:lnTo>
                  <a:lnTo>
                    <a:pt x="199567" y="69494"/>
                  </a:lnTo>
                  <a:lnTo>
                    <a:pt x="205206" y="75120"/>
                  </a:lnTo>
                  <a:lnTo>
                    <a:pt x="219113" y="75120"/>
                  </a:lnTo>
                  <a:lnTo>
                    <a:pt x="224739" y="69494"/>
                  </a:lnTo>
                  <a:lnTo>
                    <a:pt x="224726" y="55549"/>
                  </a:lnTo>
                  <a:lnTo>
                    <a:pt x="219125" y="49923"/>
                  </a:lnTo>
                  <a:close/>
                </a:path>
                <a:path w="325120" h="175259">
                  <a:moveTo>
                    <a:pt x="269011" y="49923"/>
                  </a:moveTo>
                  <a:lnTo>
                    <a:pt x="255092" y="49923"/>
                  </a:lnTo>
                  <a:lnTo>
                    <a:pt x="249453" y="55549"/>
                  </a:lnTo>
                  <a:lnTo>
                    <a:pt x="249466" y="69481"/>
                  </a:lnTo>
                  <a:lnTo>
                    <a:pt x="255079" y="75107"/>
                  </a:lnTo>
                  <a:lnTo>
                    <a:pt x="269011" y="75107"/>
                  </a:lnTo>
                  <a:lnTo>
                    <a:pt x="274637" y="69481"/>
                  </a:lnTo>
                  <a:lnTo>
                    <a:pt x="274612" y="55549"/>
                  </a:lnTo>
                  <a:lnTo>
                    <a:pt x="269011" y="49923"/>
                  </a:lnTo>
                  <a:close/>
                </a:path>
                <a:path w="325120" h="175259">
                  <a:moveTo>
                    <a:pt x="318897" y="49910"/>
                  </a:moveTo>
                  <a:lnTo>
                    <a:pt x="304977" y="49910"/>
                  </a:lnTo>
                  <a:lnTo>
                    <a:pt x="299326" y="55549"/>
                  </a:lnTo>
                  <a:lnTo>
                    <a:pt x="299326" y="69481"/>
                  </a:lnTo>
                  <a:lnTo>
                    <a:pt x="304977" y="75120"/>
                  </a:lnTo>
                  <a:lnTo>
                    <a:pt x="318897" y="75120"/>
                  </a:lnTo>
                  <a:lnTo>
                    <a:pt x="324548" y="69481"/>
                  </a:lnTo>
                  <a:lnTo>
                    <a:pt x="324548" y="55549"/>
                  </a:lnTo>
                  <a:lnTo>
                    <a:pt x="318897" y="49910"/>
                  </a:lnTo>
                  <a:close/>
                </a:path>
                <a:path w="325120" h="175259">
                  <a:moveTo>
                    <a:pt x="169214" y="99771"/>
                  </a:moveTo>
                  <a:lnTo>
                    <a:pt x="155308" y="99783"/>
                  </a:lnTo>
                  <a:lnTo>
                    <a:pt x="149682" y="105409"/>
                  </a:lnTo>
                  <a:lnTo>
                    <a:pt x="149669" y="119341"/>
                  </a:lnTo>
                  <a:lnTo>
                    <a:pt x="155308" y="124980"/>
                  </a:lnTo>
                  <a:lnTo>
                    <a:pt x="169240" y="124980"/>
                  </a:lnTo>
                  <a:lnTo>
                    <a:pt x="174866" y="119341"/>
                  </a:lnTo>
                  <a:lnTo>
                    <a:pt x="174879" y="105409"/>
                  </a:lnTo>
                  <a:lnTo>
                    <a:pt x="169214" y="99771"/>
                  </a:lnTo>
                  <a:close/>
                </a:path>
                <a:path w="325120" h="175259">
                  <a:moveTo>
                    <a:pt x="219113" y="99796"/>
                  </a:moveTo>
                  <a:lnTo>
                    <a:pt x="205206" y="99796"/>
                  </a:lnTo>
                  <a:lnTo>
                    <a:pt x="199567" y="105435"/>
                  </a:lnTo>
                  <a:lnTo>
                    <a:pt x="199567" y="119341"/>
                  </a:lnTo>
                  <a:lnTo>
                    <a:pt x="205206" y="124980"/>
                  </a:lnTo>
                  <a:lnTo>
                    <a:pt x="219125" y="124980"/>
                  </a:lnTo>
                  <a:lnTo>
                    <a:pt x="224751" y="119341"/>
                  </a:lnTo>
                  <a:lnTo>
                    <a:pt x="224751" y="105435"/>
                  </a:lnTo>
                  <a:lnTo>
                    <a:pt x="219113" y="99796"/>
                  </a:lnTo>
                  <a:close/>
                </a:path>
                <a:path w="325120" h="175259">
                  <a:moveTo>
                    <a:pt x="268998" y="99796"/>
                  </a:moveTo>
                  <a:lnTo>
                    <a:pt x="255092" y="99796"/>
                  </a:lnTo>
                  <a:lnTo>
                    <a:pt x="249453" y="105435"/>
                  </a:lnTo>
                  <a:lnTo>
                    <a:pt x="249466" y="119341"/>
                  </a:lnTo>
                  <a:lnTo>
                    <a:pt x="255092" y="124980"/>
                  </a:lnTo>
                  <a:lnTo>
                    <a:pt x="269011" y="124980"/>
                  </a:lnTo>
                  <a:lnTo>
                    <a:pt x="274637" y="119341"/>
                  </a:lnTo>
                  <a:lnTo>
                    <a:pt x="274637" y="105435"/>
                  </a:lnTo>
                  <a:lnTo>
                    <a:pt x="268998" y="99796"/>
                  </a:lnTo>
                  <a:close/>
                </a:path>
                <a:path w="325120" h="175259">
                  <a:moveTo>
                    <a:pt x="318884" y="99771"/>
                  </a:moveTo>
                  <a:lnTo>
                    <a:pt x="304965" y="99783"/>
                  </a:lnTo>
                  <a:lnTo>
                    <a:pt x="299339" y="105409"/>
                  </a:lnTo>
                  <a:lnTo>
                    <a:pt x="299326" y="119341"/>
                  </a:lnTo>
                  <a:lnTo>
                    <a:pt x="304977" y="124980"/>
                  </a:lnTo>
                  <a:lnTo>
                    <a:pt x="318897" y="124980"/>
                  </a:lnTo>
                  <a:lnTo>
                    <a:pt x="324535" y="119341"/>
                  </a:lnTo>
                  <a:lnTo>
                    <a:pt x="324535" y="105409"/>
                  </a:lnTo>
                  <a:lnTo>
                    <a:pt x="318884" y="99771"/>
                  </a:lnTo>
                  <a:close/>
                </a:path>
                <a:path w="325120" h="175259">
                  <a:moveTo>
                    <a:pt x="205232" y="149682"/>
                  </a:moveTo>
                  <a:lnTo>
                    <a:pt x="199580" y="155308"/>
                  </a:lnTo>
                  <a:lnTo>
                    <a:pt x="199593" y="169278"/>
                  </a:lnTo>
                  <a:lnTo>
                    <a:pt x="205206" y="174891"/>
                  </a:lnTo>
                  <a:lnTo>
                    <a:pt x="219100" y="174891"/>
                  </a:lnTo>
                  <a:lnTo>
                    <a:pt x="224726" y="169278"/>
                  </a:lnTo>
                  <a:lnTo>
                    <a:pt x="224701" y="155308"/>
                  </a:lnTo>
                  <a:lnTo>
                    <a:pt x="219151" y="149720"/>
                  </a:lnTo>
                  <a:lnTo>
                    <a:pt x="205232" y="149682"/>
                  </a:lnTo>
                  <a:close/>
                </a:path>
                <a:path w="325120" h="175259">
                  <a:moveTo>
                    <a:pt x="255117" y="149682"/>
                  </a:moveTo>
                  <a:lnTo>
                    <a:pt x="249466" y="155308"/>
                  </a:lnTo>
                  <a:lnTo>
                    <a:pt x="249478" y="169278"/>
                  </a:lnTo>
                  <a:lnTo>
                    <a:pt x="255079" y="174891"/>
                  </a:lnTo>
                  <a:lnTo>
                    <a:pt x="268986" y="174891"/>
                  </a:lnTo>
                  <a:lnTo>
                    <a:pt x="274612" y="169278"/>
                  </a:lnTo>
                  <a:lnTo>
                    <a:pt x="274587" y="155308"/>
                  </a:lnTo>
                  <a:lnTo>
                    <a:pt x="269036" y="149720"/>
                  </a:lnTo>
                  <a:lnTo>
                    <a:pt x="255117" y="149682"/>
                  </a:lnTo>
                  <a:close/>
                </a:path>
              </a:pathLst>
            </a:custGeom>
            <a:solidFill>
              <a:srgbClr val="2288C9">
                <a:alpha val="8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" name="object 6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4002621" y="7264349"/>
              <a:ext cx="174866" cy="75133"/>
            </a:xfrm>
            <a:prstGeom prst="rect">
              <a:avLst/>
            </a:prstGeom>
          </p:spPr>
        </p:pic>
        <p:sp>
          <p:nvSpPr>
            <p:cNvPr id="7" name="object 7"/>
            <p:cNvSpPr/>
            <p:nvPr/>
          </p:nvSpPr>
          <p:spPr>
            <a:xfrm>
              <a:off x="4102315" y="6665760"/>
              <a:ext cx="3018790" cy="973455"/>
            </a:xfrm>
            <a:custGeom>
              <a:avLst/>
              <a:gdLst/>
              <a:ahLst/>
              <a:cxnLst/>
              <a:rect l="l" t="t" r="r" b="b"/>
              <a:pathLst>
                <a:path w="3018790" h="973454">
                  <a:moveTo>
                    <a:pt x="2457119" y="947839"/>
                  </a:moveTo>
                  <a:lnTo>
                    <a:pt x="2450160" y="947839"/>
                  </a:lnTo>
                  <a:lnTo>
                    <a:pt x="2444534" y="953477"/>
                  </a:lnTo>
                  <a:lnTo>
                    <a:pt x="2444534" y="967409"/>
                  </a:lnTo>
                  <a:lnTo>
                    <a:pt x="2450172" y="973048"/>
                  </a:lnTo>
                  <a:lnTo>
                    <a:pt x="2464104" y="973035"/>
                  </a:lnTo>
                  <a:lnTo>
                    <a:pt x="2469718" y="967409"/>
                  </a:lnTo>
                  <a:lnTo>
                    <a:pt x="2469705" y="953477"/>
                  </a:lnTo>
                  <a:lnTo>
                    <a:pt x="2464079" y="947877"/>
                  </a:lnTo>
                  <a:lnTo>
                    <a:pt x="2457094" y="947877"/>
                  </a:lnTo>
                  <a:close/>
                </a:path>
                <a:path w="3018790" h="973454">
                  <a:moveTo>
                    <a:pt x="2464054" y="947851"/>
                  </a:moveTo>
                  <a:lnTo>
                    <a:pt x="2457107" y="947877"/>
                  </a:lnTo>
                  <a:lnTo>
                    <a:pt x="2464079" y="947877"/>
                  </a:lnTo>
                  <a:close/>
                </a:path>
                <a:path w="3018790" h="973454">
                  <a:moveTo>
                    <a:pt x="2407234" y="947839"/>
                  </a:moveTo>
                  <a:lnTo>
                    <a:pt x="2400274" y="947839"/>
                  </a:lnTo>
                  <a:lnTo>
                    <a:pt x="2394648" y="953477"/>
                  </a:lnTo>
                  <a:lnTo>
                    <a:pt x="2394648" y="967409"/>
                  </a:lnTo>
                  <a:lnTo>
                    <a:pt x="2400287" y="973048"/>
                  </a:lnTo>
                  <a:lnTo>
                    <a:pt x="2414219" y="973035"/>
                  </a:lnTo>
                  <a:lnTo>
                    <a:pt x="2419832" y="967409"/>
                  </a:lnTo>
                  <a:lnTo>
                    <a:pt x="2419819" y="953477"/>
                  </a:lnTo>
                  <a:lnTo>
                    <a:pt x="2414193" y="947877"/>
                  </a:lnTo>
                  <a:lnTo>
                    <a:pt x="2407208" y="947877"/>
                  </a:lnTo>
                  <a:close/>
                </a:path>
                <a:path w="3018790" h="973454">
                  <a:moveTo>
                    <a:pt x="2414168" y="947851"/>
                  </a:moveTo>
                  <a:lnTo>
                    <a:pt x="2407208" y="947877"/>
                  </a:lnTo>
                  <a:lnTo>
                    <a:pt x="2414193" y="947877"/>
                  </a:lnTo>
                  <a:close/>
                </a:path>
                <a:path w="3018790" h="973454">
                  <a:moveTo>
                    <a:pt x="461683" y="947839"/>
                  </a:moveTo>
                  <a:lnTo>
                    <a:pt x="454723" y="947839"/>
                  </a:lnTo>
                  <a:lnTo>
                    <a:pt x="449084" y="953465"/>
                  </a:lnTo>
                  <a:lnTo>
                    <a:pt x="449084" y="967409"/>
                  </a:lnTo>
                  <a:lnTo>
                    <a:pt x="454698" y="973035"/>
                  </a:lnTo>
                  <a:lnTo>
                    <a:pt x="468642" y="973035"/>
                  </a:lnTo>
                  <a:lnTo>
                    <a:pt x="474268" y="967409"/>
                  </a:lnTo>
                  <a:lnTo>
                    <a:pt x="474243" y="953465"/>
                  </a:lnTo>
                  <a:lnTo>
                    <a:pt x="468630" y="947877"/>
                  </a:lnTo>
                  <a:lnTo>
                    <a:pt x="461644" y="947877"/>
                  </a:lnTo>
                  <a:close/>
                </a:path>
                <a:path w="3018790" h="973454">
                  <a:moveTo>
                    <a:pt x="468604" y="947851"/>
                  </a:moveTo>
                  <a:lnTo>
                    <a:pt x="461644" y="947877"/>
                  </a:lnTo>
                  <a:lnTo>
                    <a:pt x="468630" y="947877"/>
                  </a:lnTo>
                  <a:close/>
                </a:path>
                <a:path w="3018790" h="973454">
                  <a:moveTo>
                    <a:pt x="411797" y="947839"/>
                  </a:moveTo>
                  <a:lnTo>
                    <a:pt x="404837" y="947839"/>
                  </a:lnTo>
                  <a:lnTo>
                    <a:pt x="399224" y="953465"/>
                  </a:lnTo>
                  <a:lnTo>
                    <a:pt x="399211" y="967409"/>
                  </a:lnTo>
                  <a:lnTo>
                    <a:pt x="404850" y="973048"/>
                  </a:lnTo>
                  <a:lnTo>
                    <a:pt x="418782" y="973035"/>
                  </a:lnTo>
                  <a:lnTo>
                    <a:pt x="424408" y="967409"/>
                  </a:lnTo>
                  <a:lnTo>
                    <a:pt x="424383" y="953465"/>
                  </a:lnTo>
                  <a:lnTo>
                    <a:pt x="418757" y="947877"/>
                  </a:lnTo>
                  <a:lnTo>
                    <a:pt x="411759" y="947877"/>
                  </a:lnTo>
                  <a:close/>
                </a:path>
                <a:path w="3018790" h="973454">
                  <a:moveTo>
                    <a:pt x="418731" y="947851"/>
                  </a:moveTo>
                  <a:lnTo>
                    <a:pt x="411759" y="947877"/>
                  </a:lnTo>
                  <a:lnTo>
                    <a:pt x="418757" y="947877"/>
                  </a:lnTo>
                  <a:close/>
                </a:path>
                <a:path w="3018790" h="973454">
                  <a:moveTo>
                    <a:pt x="2464104" y="897953"/>
                  </a:moveTo>
                  <a:lnTo>
                    <a:pt x="2450160" y="897953"/>
                  </a:lnTo>
                  <a:lnTo>
                    <a:pt x="2444546" y="903605"/>
                  </a:lnTo>
                  <a:lnTo>
                    <a:pt x="2444546" y="917524"/>
                  </a:lnTo>
                  <a:lnTo>
                    <a:pt x="2450185" y="923175"/>
                  </a:lnTo>
                  <a:lnTo>
                    <a:pt x="2464104" y="923163"/>
                  </a:lnTo>
                  <a:lnTo>
                    <a:pt x="2469730" y="917524"/>
                  </a:lnTo>
                  <a:lnTo>
                    <a:pt x="2469743" y="903605"/>
                  </a:lnTo>
                  <a:lnTo>
                    <a:pt x="2464104" y="897953"/>
                  </a:lnTo>
                  <a:close/>
                </a:path>
                <a:path w="3018790" h="973454">
                  <a:moveTo>
                    <a:pt x="2414206" y="897953"/>
                  </a:moveTo>
                  <a:lnTo>
                    <a:pt x="2400274" y="897953"/>
                  </a:lnTo>
                  <a:lnTo>
                    <a:pt x="2394673" y="903592"/>
                  </a:lnTo>
                  <a:lnTo>
                    <a:pt x="2394648" y="917524"/>
                  </a:lnTo>
                  <a:lnTo>
                    <a:pt x="2400300" y="923175"/>
                  </a:lnTo>
                  <a:lnTo>
                    <a:pt x="2414219" y="923163"/>
                  </a:lnTo>
                  <a:lnTo>
                    <a:pt x="2419845" y="917524"/>
                  </a:lnTo>
                  <a:lnTo>
                    <a:pt x="2419845" y="903592"/>
                  </a:lnTo>
                  <a:lnTo>
                    <a:pt x="2414206" y="897953"/>
                  </a:lnTo>
                  <a:close/>
                </a:path>
                <a:path w="3018790" h="973454">
                  <a:moveTo>
                    <a:pt x="418782" y="897953"/>
                  </a:moveTo>
                  <a:lnTo>
                    <a:pt x="404837" y="897953"/>
                  </a:lnTo>
                  <a:lnTo>
                    <a:pt x="399211" y="903605"/>
                  </a:lnTo>
                  <a:lnTo>
                    <a:pt x="399211" y="917524"/>
                  </a:lnTo>
                  <a:lnTo>
                    <a:pt x="404850" y="923175"/>
                  </a:lnTo>
                  <a:lnTo>
                    <a:pt x="418782" y="923163"/>
                  </a:lnTo>
                  <a:lnTo>
                    <a:pt x="424408" y="917524"/>
                  </a:lnTo>
                  <a:lnTo>
                    <a:pt x="424408" y="903605"/>
                  </a:lnTo>
                  <a:lnTo>
                    <a:pt x="418782" y="897953"/>
                  </a:lnTo>
                  <a:close/>
                </a:path>
                <a:path w="3018790" h="973454">
                  <a:moveTo>
                    <a:pt x="368896" y="897953"/>
                  </a:moveTo>
                  <a:lnTo>
                    <a:pt x="354939" y="897966"/>
                  </a:lnTo>
                  <a:lnTo>
                    <a:pt x="349326" y="903605"/>
                  </a:lnTo>
                  <a:lnTo>
                    <a:pt x="349338" y="917549"/>
                  </a:lnTo>
                  <a:lnTo>
                    <a:pt x="355003" y="923188"/>
                  </a:lnTo>
                  <a:lnTo>
                    <a:pt x="368909" y="923150"/>
                  </a:lnTo>
                  <a:lnTo>
                    <a:pt x="374497" y="917549"/>
                  </a:lnTo>
                  <a:lnTo>
                    <a:pt x="374535" y="903605"/>
                  </a:lnTo>
                  <a:lnTo>
                    <a:pt x="368896" y="897953"/>
                  </a:lnTo>
                  <a:close/>
                </a:path>
                <a:path w="3018790" h="973454">
                  <a:moveTo>
                    <a:pt x="318998" y="897953"/>
                  </a:moveTo>
                  <a:lnTo>
                    <a:pt x="305079" y="897953"/>
                  </a:lnTo>
                  <a:lnTo>
                    <a:pt x="299440" y="903592"/>
                  </a:lnTo>
                  <a:lnTo>
                    <a:pt x="299440" y="917524"/>
                  </a:lnTo>
                  <a:lnTo>
                    <a:pt x="305053" y="923163"/>
                  </a:lnTo>
                  <a:lnTo>
                    <a:pt x="312026" y="923175"/>
                  </a:lnTo>
                  <a:lnTo>
                    <a:pt x="318998" y="923163"/>
                  </a:lnTo>
                  <a:lnTo>
                    <a:pt x="324624" y="917524"/>
                  </a:lnTo>
                  <a:lnTo>
                    <a:pt x="324624" y="903592"/>
                  </a:lnTo>
                  <a:lnTo>
                    <a:pt x="318998" y="897953"/>
                  </a:lnTo>
                  <a:close/>
                </a:path>
                <a:path w="3018790" h="973454">
                  <a:moveTo>
                    <a:pt x="269113" y="897953"/>
                  </a:moveTo>
                  <a:lnTo>
                    <a:pt x="255193" y="897953"/>
                  </a:lnTo>
                  <a:lnTo>
                    <a:pt x="249554" y="903592"/>
                  </a:lnTo>
                  <a:lnTo>
                    <a:pt x="249554" y="917524"/>
                  </a:lnTo>
                  <a:lnTo>
                    <a:pt x="255168" y="923163"/>
                  </a:lnTo>
                  <a:lnTo>
                    <a:pt x="262140" y="923175"/>
                  </a:lnTo>
                  <a:lnTo>
                    <a:pt x="269112" y="923163"/>
                  </a:lnTo>
                  <a:lnTo>
                    <a:pt x="274739" y="917524"/>
                  </a:lnTo>
                  <a:lnTo>
                    <a:pt x="274739" y="903592"/>
                  </a:lnTo>
                  <a:lnTo>
                    <a:pt x="269113" y="897953"/>
                  </a:lnTo>
                  <a:close/>
                </a:path>
                <a:path w="3018790" h="973454">
                  <a:moveTo>
                    <a:pt x="2464092" y="848093"/>
                  </a:moveTo>
                  <a:lnTo>
                    <a:pt x="2450147" y="848093"/>
                  </a:lnTo>
                  <a:lnTo>
                    <a:pt x="2444521" y="853732"/>
                  </a:lnTo>
                  <a:lnTo>
                    <a:pt x="2444508" y="867676"/>
                  </a:lnTo>
                  <a:lnTo>
                    <a:pt x="2450147" y="873328"/>
                  </a:lnTo>
                  <a:lnTo>
                    <a:pt x="2464092" y="873328"/>
                  </a:lnTo>
                  <a:lnTo>
                    <a:pt x="2469730" y="867676"/>
                  </a:lnTo>
                  <a:lnTo>
                    <a:pt x="2469730" y="853732"/>
                  </a:lnTo>
                  <a:lnTo>
                    <a:pt x="2464092" y="848093"/>
                  </a:lnTo>
                  <a:close/>
                </a:path>
                <a:path w="3018790" h="973454">
                  <a:moveTo>
                    <a:pt x="2414193" y="848093"/>
                  </a:moveTo>
                  <a:lnTo>
                    <a:pt x="2400261" y="848093"/>
                  </a:lnTo>
                  <a:lnTo>
                    <a:pt x="2394635" y="853732"/>
                  </a:lnTo>
                  <a:lnTo>
                    <a:pt x="2394623" y="867676"/>
                  </a:lnTo>
                  <a:lnTo>
                    <a:pt x="2400261" y="873328"/>
                  </a:lnTo>
                  <a:lnTo>
                    <a:pt x="2414206" y="873328"/>
                  </a:lnTo>
                  <a:lnTo>
                    <a:pt x="2419845" y="867676"/>
                  </a:lnTo>
                  <a:lnTo>
                    <a:pt x="2419845" y="853732"/>
                  </a:lnTo>
                  <a:lnTo>
                    <a:pt x="2414193" y="848093"/>
                  </a:lnTo>
                  <a:close/>
                </a:path>
                <a:path w="3018790" h="973454">
                  <a:moveTo>
                    <a:pt x="468642" y="848093"/>
                  </a:moveTo>
                  <a:lnTo>
                    <a:pt x="454723" y="848093"/>
                  </a:lnTo>
                  <a:lnTo>
                    <a:pt x="449071" y="853719"/>
                  </a:lnTo>
                  <a:lnTo>
                    <a:pt x="449071" y="867689"/>
                  </a:lnTo>
                  <a:lnTo>
                    <a:pt x="454685" y="873315"/>
                  </a:lnTo>
                  <a:lnTo>
                    <a:pt x="461644" y="873328"/>
                  </a:lnTo>
                  <a:lnTo>
                    <a:pt x="468630" y="873315"/>
                  </a:lnTo>
                  <a:lnTo>
                    <a:pt x="474268" y="867689"/>
                  </a:lnTo>
                  <a:lnTo>
                    <a:pt x="474268" y="853719"/>
                  </a:lnTo>
                  <a:lnTo>
                    <a:pt x="468642" y="848093"/>
                  </a:lnTo>
                  <a:close/>
                </a:path>
                <a:path w="3018790" h="973454">
                  <a:moveTo>
                    <a:pt x="418769" y="848093"/>
                  </a:moveTo>
                  <a:lnTo>
                    <a:pt x="404837" y="848093"/>
                  </a:lnTo>
                  <a:lnTo>
                    <a:pt x="399199" y="853732"/>
                  </a:lnTo>
                  <a:lnTo>
                    <a:pt x="399186" y="867676"/>
                  </a:lnTo>
                  <a:lnTo>
                    <a:pt x="404825" y="873328"/>
                  </a:lnTo>
                  <a:lnTo>
                    <a:pt x="418769" y="873328"/>
                  </a:lnTo>
                  <a:lnTo>
                    <a:pt x="424408" y="867676"/>
                  </a:lnTo>
                  <a:lnTo>
                    <a:pt x="424408" y="853732"/>
                  </a:lnTo>
                  <a:lnTo>
                    <a:pt x="418769" y="848093"/>
                  </a:lnTo>
                  <a:close/>
                </a:path>
                <a:path w="3018790" h="973454">
                  <a:moveTo>
                    <a:pt x="368896" y="848093"/>
                  </a:moveTo>
                  <a:lnTo>
                    <a:pt x="354939" y="848093"/>
                  </a:lnTo>
                  <a:lnTo>
                    <a:pt x="349313" y="853732"/>
                  </a:lnTo>
                  <a:lnTo>
                    <a:pt x="349313" y="867689"/>
                  </a:lnTo>
                  <a:lnTo>
                    <a:pt x="354977" y="873328"/>
                  </a:lnTo>
                  <a:lnTo>
                    <a:pt x="368896" y="873315"/>
                  </a:lnTo>
                  <a:lnTo>
                    <a:pt x="374522" y="867689"/>
                  </a:lnTo>
                  <a:lnTo>
                    <a:pt x="374535" y="853732"/>
                  </a:lnTo>
                  <a:lnTo>
                    <a:pt x="368896" y="848093"/>
                  </a:lnTo>
                  <a:close/>
                </a:path>
                <a:path w="3018790" h="973454">
                  <a:moveTo>
                    <a:pt x="318998" y="848093"/>
                  </a:moveTo>
                  <a:lnTo>
                    <a:pt x="305066" y="848093"/>
                  </a:lnTo>
                  <a:lnTo>
                    <a:pt x="299415" y="853719"/>
                  </a:lnTo>
                  <a:lnTo>
                    <a:pt x="299427" y="867689"/>
                  </a:lnTo>
                  <a:lnTo>
                    <a:pt x="305041" y="873315"/>
                  </a:lnTo>
                  <a:lnTo>
                    <a:pt x="312000" y="873328"/>
                  </a:lnTo>
                  <a:lnTo>
                    <a:pt x="318985" y="873315"/>
                  </a:lnTo>
                  <a:lnTo>
                    <a:pt x="324624" y="867689"/>
                  </a:lnTo>
                  <a:lnTo>
                    <a:pt x="324624" y="853719"/>
                  </a:lnTo>
                  <a:lnTo>
                    <a:pt x="318998" y="848093"/>
                  </a:lnTo>
                  <a:close/>
                </a:path>
                <a:path w="3018790" h="973454">
                  <a:moveTo>
                    <a:pt x="269113" y="848093"/>
                  </a:moveTo>
                  <a:lnTo>
                    <a:pt x="255181" y="848093"/>
                  </a:lnTo>
                  <a:lnTo>
                    <a:pt x="249529" y="853719"/>
                  </a:lnTo>
                  <a:lnTo>
                    <a:pt x="249542" y="867689"/>
                  </a:lnTo>
                  <a:lnTo>
                    <a:pt x="255155" y="873315"/>
                  </a:lnTo>
                  <a:lnTo>
                    <a:pt x="262115" y="873328"/>
                  </a:lnTo>
                  <a:lnTo>
                    <a:pt x="269100" y="873315"/>
                  </a:lnTo>
                  <a:lnTo>
                    <a:pt x="274739" y="867689"/>
                  </a:lnTo>
                  <a:lnTo>
                    <a:pt x="274739" y="853719"/>
                  </a:lnTo>
                  <a:lnTo>
                    <a:pt x="269113" y="848093"/>
                  </a:lnTo>
                  <a:close/>
                </a:path>
                <a:path w="3018790" h="973454">
                  <a:moveTo>
                    <a:pt x="2563850" y="798207"/>
                  </a:moveTo>
                  <a:lnTo>
                    <a:pt x="2549931" y="798220"/>
                  </a:lnTo>
                  <a:lnTo>
                    <a:pt x="2544279" y="803859"/>
                  </a:lnTo>
                  <a:lnTo>
                    <a:pt x="2544292" y="817791"/>
                  </a:lnTo>
                  <a:lnTo>
                    <a:pt x="2549944" y="823429"/>
                  </a:lnTo>
                  <a:lnTo>
                    <a:pt x="2563850" y="823417"/>
                  </a:lnTo>
                  <a:lnTo>
                    <a:pt x="2569489" y="817791"/>
                  </a:lnTo>
                  <a:lnTo>
                    <a:pt x="2569502" y="803859"/>
                  </a:lnTo>
                  <a:lnTo>
                    <a:pt x="2563850" y="798207"/>
                  </a:lnTo>
                  <a:close/>
                </a:path>
                <a:path w="3018790" h="973454">
                  <a:moveTo>
                    <a:pt x="2464092" y="798207"/>
                  </a:moveTo>
                  <a:lnTo>
                    <a:pt x="2450160" y="798220"/>
                  </a:lnTo>
                  <a:lnTo>
                    <a:pt x="2444521" y="803859"/>
                  </a:lnTo>
                  <a:lnTo>
                    <a:pt x="2444534" y="817791"/>
                  </a:lnTo>
                  <a:lnTo>
                    <a:pt x="2450172" y="823429"/>
                  </a:lnTo>
                  <a:lnTo>
                    <a:pt x="2464092" y="823417"/>
                  </a:lnTo>
                  <a:lnTo>
                    <a:pt x="2469718" y="817791"/>
                  </a:lnTo>
                  <a:lnTo>
                    <a:pt x="2469730" y="803859"/>
                  </a:lnTo>
                  <a:lnTo>
                    <a:pt x="2464092" y="798207"/>
                  </a:lnTo>
                  <a:close/>
                </a:path>
                <a:path w="3018790" h="973454">
                  <a:moveTo>
                    <a:pt x="2414206" y="798207"/>
                  </a:moveTo>
                  <a:lnTo>
                    <a:pt x="2400274" y="798220"/>
                  </a:lnTo>
                  <a:lnTo>
                    <a:pt x="2394635" y="803859"/>
                  </a:lnTo>
                  <a:lnTo>
                    <a:pt x="2394648" y="817791"/>
                  </a:lnTo>
                  <a:lnTo>
                    <a:pt x="2400287" y="823429"/>
                  </a:lnTo>
                  <a:lnTo>
                    <a:pt x="2414206" y="823417"/>
                  </a:lnTo>
                  <a:lnTo>
                    <a:pt x="2419832" y="817791"/>
                  </a:lnTo>
                  <a:lnTo>
                    <a:pt x="2419845" y="803859"/>
                  </a:lnTo>
                  <a:lnTo>
                    <a:pt x="2414206" y="798207"/>
                  </a:lnTo>
                  <a:close/>
                </a:path>
                <a:path w="3018790" h="973454">
                  <a:moveTo>
                    <a:pt x="2364320" y="798207"/>
                  </a:moveTo>
                  <a:lnTo>
                    <a:pt x="2350401" y="798220"/>
                  </a:lnTo>
                  <a:lnTo>
                    <a:pt x="2344750" y="803859"/>
                  </a:lnTo>
                  <a:lnTo>
                    <a:pt x="2344762" y="817791"/>
                  </a:lnTo>
                  <a:lnTo>
                    <a:pt x="2350414" y="823429"/>
                  </a:lnTo>
                  <a:lnTo>
                    <a:pt x="2364320" y="823417"/>
                  </a:lnTo>
                  <a:lnTo>
                    <a:pt x="2369959" y="817791"/>
                  </a:lnTo>
                  <a:lnTo>
                    <a:pt x="2369972" y="803859"/>
                  </a:lnTo>
                  <a:lnTo>
                    <a:pt x="2364320" y="798207"/>
                  </a:lnTo>
                  <a:close/>
                </a:path>
                <a:path w="3018790" h="973454">
                  <a:moveTo>
                    <a:pt x="2314422" y="798207"/>
                  </a:moveTo>
                  <a:lnTo>
                    <a:pt x="2300516" y="798207"/>
                  </a:lnTo>
                  <a:lnTo>
                    <a:pt x="2294864" y="803846"/>
                  </a:lnTo>
                  <a:lnTo>
                    <a:pt x="2294877" y="817791"/>
                  </a:lnTo>
                  <a:lnTo>
                    <a:pt x="2300490" y="823417"/>
                  </a:lnTo>
                  <a:lnTo>
                    <a:pt x="2314422" y="823429"/>
                  </a:lnTo>
                  <a:lnTo>
                    <a:pt x="2320061" y="817791"/>
                  </a:lnTo>
                  <a:lnTo>
                    <a:pt x="2320048" y="803846"/>
                  </a:lnTo>
                  <a:lnTo>
                    <a:pt x="2314422" y="798207"/>
                  </a:lnTo>
                  <a:close/>
                </a:path>
                <a:path w="3018790" h="973454">
                  <a:moveTo>
                    <a:pt x="418769" y="798207"/>
                  </a:moveTo>
                  <a:lnTo>
                    <a:pt x="404837" y="798220"/>
                  </a:lnTo>
                  <a:lnTo>
                    <a:pt x="399199" y="803859"/>
                  </a:lnTo>
                  <a:lnTo>
                    <a:pt x="399211" y="817791"/>
                  </a:lnTo>
                  <a:lnTo>
                    <a:pt x="404850" y="823429"/>
                  </a:lnTo>
                  <a:lnTo>
                    <a:pt x="418769" y="823417"/>
                  </a:lnTo>
                  <a:lnTo>
                    <a:pt x="424395" y="817791"/>
                  </a:lnTo>
                  <a:lnTo>
                    <a:pt x="424408" y="803859"/>
                  </a:lnTo>
                  <a:lnTo>
                    <a:pt x="418769" y="798207"/>
                  </a:lnTo>
                  <a:close/>
                </a:path>
                <a:path w="3018790" h="973454">
                  <a:moveTo>
                    <a:pt x="368884" y="798207"/>
                  </a:moveTo>
                  <a:lnTo>
                    <a:pt x="361899" y="798207"/>
                  </a:lnTo>
                  <a:lnTo>
                    <a:pt x="354939" y="798233"/>
                  </a:lnTo>
                  <a:lnTo>
                    <a:pt x="349326" y="803859"/>
                  </a:lnTo>
                  <a:lnTo>
                    <a:pt x="349338" y="817803"/>
                  </a:lnTo>
                  <a:lnTo>
                    <a:pt x="355003" y="823429"/>
                  </a:lnTo>
                  <a:lnTo>
                    <a:pt x="368896" y="823404"/>
                  </a:lnTo>
                  <a:lnTo>
                    <a:pt x="374510" y="817803"/>
                  </a:lnTo>
                  <a:lnTo>
                    <a:pt x="374535" y="803859"/>
                  </a:lnTo>
                  <a:lnTo>
                    <a:pt x="368884" y="798207"/>
                  </a:lnTo>
                  <a:close/>
                </a:path>
                <a:path w="3018790" h="973454">
                  <a:moveTo>
                    <a:pt x="318985" y="798207"/>
                  </a:moveTo>
                  <a:lnTo>
                    <a:pt x="305079" y="798207"/>
                  </a:lnTo>
                  <a:lnTo>
                    <a:pt x="299440" y="803846"/>
                  </a:lnTo>
                  <a:lnTo>
                    <a:pt x="299453" y="817791"/>
                  </a:lnTo>
                  <a:lnTo>
                    <a:pt x="305053" y="823417"/>
                  </a:lnTo>
                  <a:lnTo>
                    <a:pt x="318985" y="823429"/>
                  </a:lnTo>
                  <a:lnTo>
                    <a:pt x="324624" y="817791"/>
                  </a:lnTo>
                  <a:lnTo>
                    <a:pt x="324624" y="803846"/>
                  </a:lnTo>
                  <a:lnTo>
                    <a:pt x="318985" y="798207"/>
                  </a:lnTo>
                  <a:close/>
                </a:path>
                <a:path w="3018790" h="973454">
                  <a:moveTo>
                    <a:pt x="262153" y="798207"/>
                  </a:moveTo>
                  <a:lnTo>
                    <a:pt x="255181" y="798220"/>
                  </a:lnTo>
                  <a:lnTo>
                    <a:pt x="249554" y="803846"/>
                  </a:lnTo>
                  <a:lnTo>
                    <a:pt x="249567" y="817791"/>
                  </a:lnTo>
                  <a:lnTo>
                    <a:pt x="255168" y="823417"/>
                  </a:lnTo>
                  <a:lnTo>
                    <a:pt x="269100" y="823429"/>
                  </a:lnTo>
                  <a:lnTo>
                    <a:pt x="274739" y="817791"/>
                  </a:lnTo>
                  <a:lnTo>
                    <a:pt x="274739" y="803846"/>
                  </a:lnTo>
                  <a:lnTo>
                    <a:pt x="269113" y="798220"/>
                  </a:lnTo>
                  <a:lnTo>
                    <a:pt x="262153" y="798207"/>
                  </a:lnTo>
                  <a:close/>
                </a:path>
                <a:path w="3018790" h="973454">
                  <a:moveTo>
                    <a:pt x="2507056" y="748322"/>
                  </a:moveTo>
                  <a:lnTo>
                    <a:pt x="2500045" y="748334"/>
                  </a:lnTo>
                  <a:lnTo>
                    <a:pt x="2494419" y="753973"/>
                  </a:lnTo>
                  <a:lnTo>
                    <a:pt x="2494432" y="767905"/>
                  </a:lnTo>
                  <a:lnTo>
                    <a:pt x="2500071" y="773544"/>
                  </a:lnTo>
                  <a:lnTo>
                    <a:pt x="2513990" y="773531"/>
                  </a:lnTo>
                  <a:lnTo>
                    <a:pt x="2519603" y="767905"/>
                  </a:lnTo>
                  <a:lnTo>
                    <a:pt x="2519629" y="753973"/>
                  </a:lnTo>
                  <a:lnTo>
                    <a:pt x="2514003" y="748334"/>
                  </a:lnTo>
                  <a:lnTo>
                    <a:pt x="2507056" y="748322"/>
                  </a:lnTo>
                  <a:close/>
                </a:path>
                <a:path w="3018790" h="973454">
                  <a:moveTo>
                    <a:pt x="2556929" y="748322"/>
                  </a:moveTo>
                  <a:lnTo>
                    <a:pt x="2549931" y="748334"/>
                  </a:lnTo>
                  <a:lnTo>
                    <a:pt x="2544292" y="753973"/>
                  </a:lnTo>
                  <a:lnTo>
                    <a:pt x="2544305" y="767905"/>
                  </a:lnTo>
                  <a:lnTo>
                    <a:pt x="2549956" y="773544"/>
                  </a:lnTo>
                  <a:lnTo>
                    <a:pt x="2563863" y="773531"/>
                  </a:lnTo>
                  <a:lnTo>
                    <a:pt x="2569489" y="767905"/>
                  </a:lnTo>
                  <a:lnTo>
                    <a:pt x="2569514" y="753973"/>
                  </a:lnTo>
                  <a:lnTo>
                    <a:pt x="2563888" y="748334"/>
                  </a:lnTo>
                  <a:lnTo>
                    <a:pt x="2556929" y="748322"/>
                  </a:lnTo>
                  <a:close/>
                </a:path>
                <a:path w="3018790" h="973454">
                  <a:moveTo>
                    <a:pt x="2457170" y="748322"/>
                  </a:moveTo>
                  <a:lnTo>
                    <a:pt x="2450160" y="748334"/>
                  </a:lnTo>
                  <a:lnTo>
                    <a:pt x="2444534" y="753973"/>
                  </a:lnTo>
                  <a:lnTo>
                    <a:pt x="2444546" y="767905"/>
                  </a:lnTo>
                  <a:lnTo>
                    <a:pt x="2450185" y="773544"/>
                  </a:lnTo>
                  <a:lnTo>
                    <a:pt x="2464104" y="773531"/>
                  </a:lnTo>
                  <a:lnTo>
                    <a:pt x="2469718" y="767905"/>
                  </a:lnTo>
                  <a:lnTo>
                    <a:pt x="2469743" y="753973"/>
                  </a:lnTo>
                  <a:lnTo>
                    <a:pt x="2464130" y="748334"/>
                  </a:lnTo>
                  <a:lnTo>
                    <a:pt x="2457170" y="748322"/>
                  </a:lnTo>
                  <a:close/>
                </a:path>
                <a:path w="3018790" h="973454">
                  <a:moveTo>
                    <a:pt x="2407259" y="748322"/>
                  </a:moveTo>
                  <a:lnTo>
                    <a:pt x="2400274" y="748334"/>
                  </a:lnTo>
                  <a:lnTo>
                    <a:pt x="2394648" y="753973"/>
                  </a:lnTo>
                  <a:lnTo>
                    <a:pt x="2394661" y="767905"/>
                  </a:lnTo>
                  <a:lnTo>
                    <a:pt x="2400300" y="773544"/>
                  </a:lnTo>
                  <a:lnTo>
                    <a:pt x="2414219" y="773531"/>
                  </a:lnTo>
                  <a:lnTo>
                    <a:pt x="2419832" y="767905"/>
                  </a:lnTo>
                  <a:lnTo>
                    <a:pt x="2419858" y="753973"/>
                  </a:lnTo>
                  <a:lnTo>
                    <a:pt x="2414219" y="748334"/>
                  </a:lnTo>
                  <a:lnTo>
                    <a:pt x="2407259" y="748322"/>
                  </a:lnTo>
                  <a:close/>
                </a:path>
                <a:path w="3018790" h="973454">
                  <a:moveTo>
                    <a:pt x="2357386" y="748322"/>
                  </a:moveTo>
                  <a:lnTo>
                    <a:pt x="2350401" y="748334"/>
                  </a:lnTo>
                  <a:lnTo>
                    <a:pt x="2344762" y="753973"/>
                  </a:lnTo>
                  <a:lnTo>
                    <a:pt x="2344762" y="767905"/>
                  </a:lnTo>
                  <a:lnTo>
                    <a:pt x="2350427" y="773544"/>
                  </a:lnTo>
                  <a:lnTo>
                    <a:pt x="2364333" y="773531"/>
                  </a:lnTo>
                  <a:lnTo>
                    <a:pt x="2369959" y="767905"/>
                  </a:lnTo>
                  <a:lnTo>
                    <a:pt x="2369985" y="753973"/>
                  </a:lnTo>
                  <a:lnTo>
                    <a:pt x="2364333" y="748334"/>
                  </a:lnTo>
                  <a:lnTo>
                    <a:pt x="2357386" y="748322"/>
                  </a:lnTo>
                  <a:close/>
                </a:path>
                <a:path w="3018790" h="973454">
                  <a:moveTo>
                    <a:pt x="2314435" y="748322"/>
                  </a:moveTo>
                  <a:lnTo>
                    <a:pt x="2300516" y="748322"/>
                  </a:lnTo>
                  <a:lnTo>
                    <a:pt x="2294877" y="753960"/>
                  </a:lnTo>
                  <a:lnTo>
                    <a:pt x="2294889" y="767905"/>
                  </a:lnTo>
                  <a:lnTo>
                    <a:pt x="2300503" y="773531"/>
                  </a:lnTo>
                  <a:lnTo>
                    <a:pt x="2314435" y="773531"/>
                  </a:lnTo>
                  <a:lnTo>
                    <a:pt x="2320074" y="767905"/>
                  </a:lnTo>
                  <a:lnTo>
                    <a:pt x="2320061" y="753960"/>
                  </a:lnTo>
                  <a:lnTo>
                    <a:pt x="2314435" y="748322"/>
                  </a:lnTo>
                  <a:close/>
                </a:path>
                <a:path w="3018790" h="973454">
                  <a:moveTo>
                    <a:pt x="2257602" y="748322"/>
                  </a:moveTo>
                  <a:lnTo>
                    <a:pt x="2250617" y="748334"/>
                  </a:lnTo>
                  <a:lnTo>
                    <a:pt x="2244991" y="753960"/>
                  </a:lnTo>
                  <a:lnTo>
                    <a:pt x="2245004" y="767905"/>
                  </a:lnTo>
                  <a:lnTo>
                    <a:pt x="2250617" y="773531"/>
                  </a:lnTo>
                  <a:lnTo>
                    <a:pt x="2264549" y="773531"/>
                  </a:lnTo>
                  <a:lnTo>
                    <a:pt x="2270188" y="767905"/>
                  </a:lnTo>
                  <a:lnTo>
                    <a:pt x="2270188" y="753960"/>
                  </a:lnTo>
                  <a:lnTo>
                    <a:pt x="2264562" y="748334"/>
                  </a:lnTo>
                  <a:lnTo>
                    <a:pt x="2257602" y="748322"/>
                  </a:lnTo>
                  <a:close/>
                </a:path>
                <a:path w="3018790" h="973454">
                  <a:moveTo>
                    <a:pt x="2207729" y="748322"/>
                  </a:moveTo>
                  <a:lnTo>
                    <a:pt x="2200744" y="748334"/>
                  </a:lnTo>
                  <a:lnTo>
                    <a:pt x="2195093" y="753973"/>
                  </a:lnTo>
                  <a:lnTo>
                    <a:pt x="2195106" y="767905"/>
                  </a:lnTo>
                  <a:lnTo>
                    <a:pt x="2200757" y="773544"/>
                  </a:lnTo>
                  <a:lnTo>
                    <a:pt x="2214664" y="773531"/>
                  </a:lnTo>
                  <a:lnTo>
                    <a:pt x="2220302" y="767905"/>
                  </a:lnTo>
                  <a:lnTo>
                    <a:pt x="2220315" y="753973"/>
                  </a:lnTo>
                  <a:lnTo>
                    <a:pt x="2214689" y="748334"/>
                  </a:lnTo>
                  <a:lnTo>
                    <a:pt x="2207729" y="748322"/>
                  </a:lnTo>
                  <a:close/>
                </a:path>
                <a:path w="3018790" h="973454">
                  <a:moveTo>
                    <a:pt x="1259903" y="748322"/>
                  </a:moveTo>
                  <a:lnTo>
                    <a:pt x="1252905" y="748322"/>
                  </a:lnTo>
                  <a:lnTo>
                    <a:pt x="1247254" y="753960"/>
                  </a:lnTo>
                  <a:lnTo>
                    <a:pt x="1247266" y="767905"/>
                  </a:lnTo>
                  <a:lnTo>
                    <a:pt x="1252893" y="773531"/>
                  </a:lnTo>
                  <a:lnTo>
                    <a:pt x="1266812" y="773531"/>
                  </a:lnTo>
                  <a:lnTo>
                    <a:pt x="1272463" y="767905"/>
                  </a:lnTo>
                  <a:lnTo>
                    <a:pt x="1272451" y="753960"/>
                  </a:lnTo>
                  <a:lnTo>
                    <a:pt x="1266850" y="748347"/>
                  </a:lnTo>
                  <a:lnTo>
                    <a:pt x="1259903" y="748322"/>
                  </a:lnTo>
                  <a:close/>
                </a:path>
                <a:path w="3018790" h="973454">
                  <a:moveTo>
                    <a:pt x="411822" y="748322"/>
                  </a:moveTo>
                  <a:lnTo>
                    <a:pt x="404837" y="748334"/>
                  </a:lnTo>
                  <a:lnTo>
                    <a:pt x="399199" y="753973"/>
                  </a:lnTo>
                  <a:lnTo>
                    <a:pt x="399211" y="767905"/>
                  </a:lnTo>
                  <a:lnTo>
                    <a:pt x="404850" y="773544"/>
                  </a:lnTo>
                  <a:lnTo>
                    <a:pt x="418769" y="773531"/>
                  </a:lnTo>
                  <a:lnTo>
                    <a:pt x="424395" y="767905"/>
                  </a:lnTo>
                  <a:lnTo>
                    <a:pt x="424421" y="753973"/>
                  </a:lnTo>
                  <a:lnTo>
                    <a:pt x="418782" y="748334"/>
                  </a:lnTo>
                  <a:lnTo>
                    <a:pt x="411822" y="748322"/>
                  </a:lnTo>
                  <a:close/>
                </a:path>
                <a:path w="3018790" h="973454">
                  <a:moveTo>
                    <a:pt x="361950" y="748322"/>
                  </a:moveTo>
                  <a:lnTo>
                    <a:pt x="354939" y="748347"/>
                  </a:lnTo>
                  <a:lnTo>
                    <a:pt x="349313" y="753986"/>
                  </a:lnTo>
                  <a:lnTo>
                    <a:pt x="349338" y="767918"/>
                  </a:lnTo>
                  <a:lnTo>
                    <a:pt x="355003" y="773544"/>
                  </a:lnTo>
                  <a:lnTo>
                    <a:pt x="368896" y="773518"/>
                  </a:lnTo>
                  <a:lnTo>
                    <a:pt x="374510" y="767918"/>
                  </a:lnTo>
                  <a:lnTo>
                    <a:pt x="374548" y="753986"/>
                  </a:lnTo>
                  <a:lnTo>
                    <a:pt x="368909" y="748334"/>
                  </a:lnTo>
                  <a:lnTo>
                    <a:pt x="361950" y="748322"/>
                  </a:lnTo>
                  <a:close/>
                </a:path>
                <a:path w="3018790" h="973454">
                  <a:moveTo>
                    <a:pt x="312038" y="748322"/>
                  </a:moveTo>
                  <a:lnTo>
                    <a:pt x="305066" y="748334"/>
                  </a:lnTo>
                  <a:lnTo>
                    <a:pt x="299440" y="753960"/>
                  </a:lnTo>
                  <a:lnTo>
                    <a:pt x="299453" y="767905"/>
                  </a:lnTo>
                  <a:lnTo>
                    <a:pt x="305053" y="773531"/>
                  </a:lnTo>
                  <a:lnTo>
                    <a:pt x="318998" y="773531"/>
                  </a:lnTo>
                  <a:lnTo>
                    <a:pt x="324624" y="767905"/>
                  </a:lnTo>
                  <a:lnTo>
                    <a:pt x="324624" y="753960"/>
                  </a:lnTo>
                  <a:lnTo>
                    <a:pt x="318998" y="748334"/>
                  </a:lnTo>
                  <a:lnTo>
                    <a:pt x="312038" y="748322"/>
                  </a:lnTo>
                  <a:close/>
                </a:path>
                <a:path w="3018790" h="973454">
                  <a:moveTo>
                    <a:pt x="262153" y="748322"/>
                  </a:moveTo>
                  <a:lnTo>
                    <a:pt x="255181" y="748334"/>
                  </a:lnTo>
                  <a:lnTo>
                    <a:pt x="249554" y="753960"/>
                  </a:lnTo>
                  <a:lnTo>
                    <a:pt x="249567" y="767905"/>
                  </a:lnTo>
                  <a:lnTo>
                    <a:pt x="255168" y="773531"/>
                  </a:lnTo>
                  <a:lnTo>
                    <a:pt x="269113" y="773531"/>
                  </a:lnTo>
                  <a:lnTo>
                    <a:pt x="274739" y="767905"/>
                  </a:lnTo>
                  <a:lnTo>
                    <a:pt x="274739" y="753960"/>
                  </a:lnTo>
                  <a:lnTo>
                    <a:pt x="269113" y="748334"/>
                  </a:lnTo>
                  <a:lnTo>
                    <a:pt x="262153" y="748322"/>
                  </a:lnTo>
                  <a:close/>
                </a:path>
                <a:path w="3018790" h="973454">
                  <a:moveTo>
                    <a:pt x="2806280" y="698436"/>
                  </a:moveTo>
                  <a:lnTo>
                    <a:pt x="2799283" y="698449"/>
                  </a:lnTo>
                  <a:lnTo>
                    <a:pt x="2793644" y="704100"/>
                  </a:lnTo>
                  <a:lnTo>
                    <a:pt x="2793657" y="718019"/>
                  </a:lnTo>
                  <a:lnTo>
                    <a:pt x="2799295" y="723658"/>
                  </a:lnTo>
                  <a:lnTo>
                    <a:pt x="2813227" y="723658"/>
                  </a:lnTo>
                  <a:lnTo>
                    <a:pt x="2818841" y="718019"/>
                  </a:lnTo>
                  <a:lnTo>
                    <a:pt x="2818853" y="704100"/>
                  </a:lnTo>
                  <a:lnTo>
                    <a:pt x="2813240" y="698449"/>
                  </a:lnTo>
                  <a:lnTo>
                    <a:pt x="2806280" y="698436"/>
                  </a:lnTo>
                  <a:close/>
                </a:path>
                <a:path w="3018790" h="973454">
                  <a:moveTo>
                    <a:pt x="2506979" y="698436"/>
                  </a:moveTo>
                  <a:lnTo>
                    <a:pt x="2499969" y="698449"/>
                  </a:lnTo>
                  <a:lnTo>
                    <a:pt x="2494343" y="704100"/>
                  </a:lnTo>
                  <a:lnTo>
                    <a:pt x="2494343" y="718019"/>
                  </a:lnTo>
                  <a:lnTo>
                    <a:pt x="2499995" y="723658"/>
                  </a:lnTo>
                  <a:lnTo>
                    <a:pt x="2513914" y="723658"/>
                  </a:lnTo>
                  <a:lnTo>
                    <a:pt x="2519527" y="718019"/>
                  </a:lnTo>
                  <a:lnTo>
                    <a:pt x="2519553" y="704100"/>
                  </a:lnTo>
                  <a:lnTo>
                    <a:pt x="2513926" y="698449"/>
                  </a:lnTo>
                  <a:lnTo>
                    <a:pt x="2506979" y="698436"/>
                  </a:lnTo>
                  <a:close/>
                </a:path>
                <a:path w="3018790" h="973454">
                  <a:moveTo>
                    <a:pt x="2407208" y="698436"/>
                  </a:moveTo>
                  <a:lnTo>
                    <a:pt x="2400198" y="698461"/>
                  </a:lnTo>
                  <a:lnTo>
                    <a:pt x="2394572" y="704100"/>
                  </a:lnTo>
                  <a:lnTo>
                    <a:pt x="2394572" y="718019"/>
                  </a:lnTo>
                  <a:lnTo>
                    <a:pt x="2400236" y="723658"/>
                  </a:lnTo>
                  <a:lnTo>
                    <a:pt x="2414143" y="723658"/>
                  </a:lnTo>
                  <a:lnTo>
                    <a:pt x="2419769" y="718019"/>
                  </a:lnTo>
                  <a:lnTo>
                    <a:pt x="2419781" y="704100"/>
                  </a:lnTo>
                  <a:lnTo>
                    <a:pt x="2414155" y="698461"/>
                  </a:lnTo>
                  <a:lnTo>
                    <a:pt x="2407208" y="698436"/>
                  </a:lnTo>
                  <a:close/>
                </a:path>
                <a:path w="3018790" h="973454">
                  <a:moveTo>
                    <a:pt x="2357335" y="698436"/>
                  </a:moveTo>
                  <a:lnTo>
                    <a:pt x="2350325" y="698449"/>
                  </a:lnTo>
                  <a:lnTo>
                    <a:pt x="2344686" y="704100"/>
                  </a:lnTo>
                  <a:lnTo>
                    <a:pt x="2344686" y="718019"/>
                  </a:lnTo>
                  <a:lnTo>
                    <a:pt x="2350350" y="723658"/>
                  </a:lnTo>
                  <a:lnTo>
                    <a:pt x="2364270" y="723658"/>
                  </a:lnTo>
                  <a:lnTo>
                    <a:pt x="2369883" y="718019"/>
                  </a:lnTo>
                  <a:lnTo>
                    <a:pt x="2369908" y="704100"/>
                  </a:lnTo>
                  <a:lnTo>
                    <a:pt x="2364270" y="698449"/>
                  </a:lnTo>
                  <a:lnTo>
                    <a:pt x="2357335" y="698436"/>
                  </a:lnTo>
                  <a:close/>
                </a:path>
                <a:path w="3018790" h="973454">
                  <a:moveTo>
                    <a:pt x="2307450" y="698436"/>
                  </a:moveTo>
                  <a:lnTo>
                    <a:pt x="2300439" y="698436"/>
                  </a:lnTo>
                  <a:lnTo>
                    <a:pt x="2294801" y="704088"/>
                  </a:lnTo>
                  <a:lnTo>
                    <a:pt x="2294813" y="718019"/>
                  </a:lnTo>
                  <a:lnTo>
                    <a:pt x="2300427" y="723658"/>
                  </a:lnTo>
                  <a:lnTo>
                    <a:pt x="2314346" y="723671"/>
                  </a:lnTo>
                  <a:lnTo>
                    <a:pt x="2319997" y="718019"/>
                  </a:lnTo>
                  <a:lnTo>
                    <a:pt x="2319959" y="704088"/>
                  </a:lnTo>
                  <a:lnTo>
                    <a:pt x="2314384" y="698474"/>
                  </a:lnTo>
                  <a:lnTo>
                    <a:pt x="2307450" y="698436"/>
                  </a:lnTo>
                  <a:close/>
                </a:path>
                <a:path w="3018790" h="973454">
                  <a:moveTo>
                    <a:pt x="2257564" y="698436"/>
                  </a:moveTo>
                  <a:lnTo>
                    <a:pt x="2250554" y="698436"/>
                  </a:lnTo>
                  <a:lnTo>
                    <a:pt x="2244915" y="704088"/>
                  </a:lnTo>
                  <a:lnTo>
                    <a:pt x="2244928" y="718019"/>
                  </a:lnTo>
                  <a:lnTo>
                    <a:pt x="2250541" y="723658"/>
                  </a:lnTo>
                  <a:lnTo>
                    <a:pt x="2264460" y="723658"/>
                  </a:lnTo>
                  <a:lnTo>
                    <a:pt x="2270112" y="718019"/>
                  </a:lnTo>
                  <a:lnTo>
                    <a:pt x="2270099" y="704088"/>
                  </a:lnTo>
                  <a:lnTo>
                    <a:pt x="2264498" y="698461"/>
                  </a:lnTo>
                  <a:lnTo>
                    <a:pt x="2257564" y="698436"/>
                  </a:lnTo>
                  <a:close/>
                </a:path>
                <a:path w="3018790" h="973454">
                  <a:moveTo>
                    <a:pt x="2207653" y="698436"/>
                  </a:moveTo>
                  <a:lnTo>
                    <a:pt x="2200668" y="698449"/>
                  </a:lnTo>
                  <a:lnTo>
                    <a:pt x="2195017" y="704100"/>
                  </a:lnTo>
                  <a:lnTo>
                    <a:pt x="2195029" y="718019"/>
                  </a:lnTo>
                  <a:lnTo>
                    <a:pt x="2200681" y="723658"/>
                  </a:lnTo>
                  <a:lnTo>
                    <a:pt x="2214600" y="723658"/>
                  </a:lnTo>
                  <a:lnTo>
                    <a:pt x="2220226" y="718019"/>
                  </a:lnTo>
                  <a:lnTo>
                    <a:pt x="2220239" y="704100"/>
                  </a:lnTo>
                  <a:lnTo>
                    <a:pt x="2214600" y="698449"/>
                  </a:lnTo>
                  <a:lnTo>
                    <a:pt x="2207653" y="698436"/>
                  </a:lnTo>
                  <a:close/>
                </a:path>
                <a:path w="3018790" h="973454">
                  <a:moveTo>
                    <a:pt x="2157780" y="698436"/>
                  </a:moveTo>
                  <a:lnTo>
                    <a:pt x="2150783" y="698436"/>
                  </a:lnTo>
                  <a:lnTo>
                    <a:pt x="2145131" y="704088"/>
                  </a:lnTo>
                  <a:lnTo>
                    <a:pt x="2145156" y="718019"/>
                  </a:lnTo>
                  <a:lnTo>
                    <a:pt x="2150757" y="723658"/>
                  </a:lnTo>
                  <a:lnTo>
                    <a:pt x="2164689" y="723658"/>
                  </a:lnTo>
                  <a:lnTo>
                    <a:pt x="2170328" y="718019"/>
                  </a:lnTo>
                  <a:lnTo>
                    <a:pt x="2170328" y="704088"/>
                  </a:lnTo>
                  <a:lnTo>
                    <a:pt x="2164727" y="698461"/>
                  </a:lnTo>
                  <a:lnTo>
                    <a:pt x="2157780" y="698436"/>
                  </a:lnTo>
                  <a:close/>
                </a:path>
                <a:path w="3018790" h="973454">
                  <a:moveTo>
                    <a:pt x="1958238" y="698436"/>
                  </a:moveTo>
                  <a:lnTo>
                    <a:pt x="1951227" y="698449"/>
                  </a:lnTo>
                  <a:lnTo>
                    <a:pt x="1945601" y="704100"/>
                  </a:lnTo>
                  <a:lnTo>
                    <a:pt x="1945601" y="718019"/>
                  </a:lnTo>
                  <a:lnTo>
                    <a:pt x="1951253" y="723658"/>
                  </a:lnTo>
                  <a:lnTo>
                    <a:pt x="1965172" y="723658"/>
                  </a:lnTo>
                  <a:lnTo>
                    <a:pt x="1970786" y="718019"/>
                  </a:lnTo>
                  <a:lnTo>
                    <a:pt x="1970811" y="704100"/>
                  </a:lnTo>
                  <a:lnTo>
                    <a:pt x="1965185" y="698449"/>
                  </a:lnTo>
                  <a:lnTo>
                    <a:pt x="1958238" y="698436"/>
                  </a:lnTo>
                  <a:close/>
                </a:path>
                <a:path w="3018790" h="973454">
                  <a:moveTo>
                    <a:pt x="1908352" y="698436"/>
                  </a:moveTo>
                  <a:lnTo>
                    <a:pt x="1901367" y="698436"/>
                  </a:lnTo>
                  <a:lnTo>
                    <a:pt x="1895716" y="704088"/>
                  </a:lnTo>
                  <a:lnTo>
                    <a:pt x="1895741" y="718019"/>
                  </a:lnTo>
                  <a:lnTo>
                    <a:pt x="1901342" y="723658"/>
                  </a:lnTo>
                  <a:lnTo>
                    <a:pt x="1915274" y="723658"/>
                  </a:lnTo>
                  <a:lnTo>
                    <a:pt x="1920913" y="718019"/>
                  </a:lnTo>
                  <a:lnTo>
                    <a:pt x="1920900" y="704088"/>
                  </a:lnTo>
                  <a:lnTo>
                    <a:pt x="1915299" y="698474"/>
                  </a:lnTo>
                  <a:lnTo>
                    <a:pt x="1908352" y="698436"/>
                  </a:lnTo>
                  <a:close/>
                </a:path>
                <a:path w="3018790" h="973454">
                  <a:moveTo>
                    <a:pt x="1858467" y="698436"/>
                  </a:moveTo>
                  <a:lnTo>
                    <a:pt x="1851456" y="698461"/>
                  </a:lnTo>
                  <a:lnTo>
                    <a:pt x="1845817" y="704100"/>
                  </a:lnTo>
                  <a:lnTo>
                    <a:pt x="1845830" y="718019"/>
                  </a:lnTo>
                  <a:lnTo>
                    <a:pt x="1851494" y="723658"/>
                  </a:lnTo>
                  <a:lnTo>
                    <a:pt x="1865401" y="723658"/>
                  </a:lnTo>
                  <a:lnTo>
                    <a:pt x="1871027" y="718019"/>
                  </a:lnTo>
                  <a:lnTo>
                    <a:pt x="1871040" y="704100"/>
                  </a:lnTo>
                  <a:lnTo>
                    <a:pt x="1865414" y="698461"/>
                  </a:lnTo>
                  <a:lnTo>
                    <a:pt x="1858467" y="698436"/>
                  </a:lnTo>
                  <a:close/>
                </a:path>
                <a:path w="3018790" h="973454">
                  <a:moveTo>
                    <a:pt x="1808581" y="698436"/>
                  </a:moveTo>
                  <a:lnTo>
                    <a:pt x="1801583" y="698436"/>
                  </a:lnTo>
                  <a:lnTo>
                    <a:pt x="1795945" y="704088"/>
                  </a:lnTo>
                  <a:lnTo>
                    <a:pt x="1795957" y="718019"/>
                  </a:lnTo>
                  <a:lnTo>
                    <a:pt x="1801571" y="723658"/>
                  </a:lnTo>
                  <a:lnTo>
                    <a:pt x="1815490" y="723658"/>
                  </a:lnTo>
                  <a:lnTo>
                    <a:pt x="1821141" y="718019"/>
                  </a:lnTo>
                  <a:lnTo>
                    <a:pt x="1821129" y="704088"/>
                  </a:lnTo>
                  <a:lnTo>
                    <a:pt x="1815515" y="698461"/>
                  </a:lnTo>
                  <a:lnTo>
                    <a:pt x="1808581" y="698436"/>
                  </a:lnTo>
                  <a:close/>
                </a:path>
                <a:path w="3018790" h="973454">
                  <a:moveTo>
                    <a:pt x="1758695" y="698436"/>
                  </a:moveTo>
                  <a:lnTo>
                    <a:pt x="1751685" y="698449"/>
                  </a:lnTo>
                  <a:lnTo>
                    <a:pt x="1746059" y="704088"/>
                  </a:lnTo>
                  <a:lnTo>
                    <a:pt x="1746072" y="718019"/>
                  </a:lnTo>
                  <a:lnTo>
                    <a:pt x="1751685" y="723658"/>
                  </a:lnTo>
                  <a:lnTo>
                    <a:pt x="1765604" y="723658"/>
                  </a:lnTo>
                  <a:lnTo>
                    <a:pt x="1771256" y="718019"/>
                  </a:lnTo>
                  <a:lnTo>
                    <a:pt x="1771243" y="704088"/>
                  </a:lnTo>
                  <a:lnTo>
                    <a:pt x="1765642" y="698449"/>
                  </a:lnTo>
                  <a:lnTo>
                    <a:pt x="1758695" y="698436"/>
                  </a:lnTo>
                  <a:close/>
                </a:path>
                <a:path w="3018790" h="973454">
                  <a:moveTo>
                    <a:pt x="1708784" y="698436"/>
                  </a:moveTo>
                  <a:lnTo>
                    <a:pt x="1701800" y="698449"/>
                  </a:lnTo>
                  <a:lnTo>
                    <a:pt x="1696161" y="704100"/>
                  </a:lnTo>
                  <a:lnTo>
                    <a:pt x="1696173" y="718019"/>
                  </a:lnTo>
                  <a:lnTo>
                    <a:pt x="1701812" y="723658"/>
                  </a:lnTo>
                  <a:lnTo>
                    <a:pt x="1715744" y="723658"/>
                  </a:lnTo>
                  <a:lnTo>
                    <a:pt x="1721345" y="718019"/>
                  </a:lnTo>
                  <a:lnTo>
                    <a:pt x="1721370" y="704100"/>
                  </a:lnTo>
                  <a:lnTo>
                    <a:pt x="1715744" y="698449"/>
                  </a:lnTo>
                  <a:lnTo>
                    <a:pt x="1708784" y="698436"/>
                  </a:lnTo>
                  <a:close/>
                </a:path>
                <a:path w="3018790" h="973454">
                  <a:moveTo>
                    <a:pt x="1658899" y="698436"/>
                  </a:moveTo>
                  <a:lnTo>
                    <a:pt x="1651927" y="698449"/>
                  </a:lnTo>
                  <a:lnTo>
                    <a:pt x="1646288" y="704088"/>
                  </a:lnTo>
                  <a:lnTo>
                    <a:pt x="1646288" y="718019"/>
                  </a:lnTo>
                  <a:lnTo>
                    <a:pt x="1651939" y="723658"/>
                  </a:lnTo>
                  <a:lnTo>
                    <a:pt x="1665858" y="723658"/>
                  </a:lnTo>
                  <a:lnTo>
                    <a:pt x="1671472" y="718019"/>
                  </a:lnTo>
                  <a:lnTo>
                    <a:pt x="1671497" y="704088"/>
                  </a:lnTo>
                  <a:lnTo>
                    <a:pt x="1665858" y="698449"/>
                  </a:lnTo>
                  <a:lnTo>
                    <a:pt x="1658899" y="698436"/>
                  </a:lnTo>
                  <a:close/>
                </a:path>
                <a:path w="3018790" h="973454">
                  <a:moveTo>
                    <a:pt x="1609039" y="698436"/>
                  </a:moveTo>
                  <a:lnTo>
                    <a:pt x="1602041" y="698449"/>
                  </a:lnTo>
                  <a:lnTo>
                    <a:pt x="1596402" y="704100"/>
                  </a:lnTo>
                  <a:lnTo>
                    <a:pt x="1596415" y="718019"/>
                  </a:lnTo>
                  <a:lnTo>
                    <a:pt x="1602054" y="723658"/>
                  </a:lnTo>
                  <a:lnTo>
                    <a:pt x="1615986" y="723658"/>
                  </a:lnTo>
                  <a:lnTo>
                    <a:pt x="1621586" y="718019"/>
                  </a:lnTo>
                  <a:lnTo>
                    <a:pt x="1621612" y="704100"/>
                  </a:lnTo>
                  <a:lnTo>
                    <a:pt x="1615986" y="698449"/>
                  </a:lnTo>
                  <a:lnTo>
                    <a:pt x="1609039" y="698436"/>
                  </a:lnTo>
                  <a:close/>
                </a:path>
                <a:path w="3018790" h="973454">
                  <a:moveTo>
                    <a:pt x="1566087" y="698436"/>
                  </a:moveTo>
                  <a:lnTo>
                    <a:pt x="1559090" y="698436"/>
                  </a:lnTo>
                  <a:lnTo>
                    <a:pt x="1552130" y="698461"/>
                  </a:lnTo>
                  <a:lnTo>
                    <a:pt x="1546542" y="704088"/>
                  </a:lnTo>
                  <a:lnTo>
                    <a:pt x="1546542" y="718032"/>
                  </a:lnTo>
                  <a:lnTo>
                    <a:pt x="1552193" y="723671"/>
                  </a:lnTo>
                  <a:lnTo>
                    <a:pt x="1566113" y="723646"/>
                  </a:lnTo>
                  <a:lnTo>
                    <a:pt x="1571688" y="718032"/>
                  </a:lnTo>
                  <a:lnTo>
                    <a:pt x="1571726" y="704088"/>
                  </a:lnTo>
                  <a:lnTo>
                    <a:pt x="1566087" y="698436"/>
                  </a:lnTo>
                  <a:close/>
                </a:path>
                <a:path w="3018790" h="973454">
                  <a:moveTo>
                    <a:pt x="1509255" y="698436"/>
                  </a:moveTo>
                  <a:lnTo>
                    <a:pt x="1502257" y="698461"/>
                  </a:lnTo>
                  <a:lnTo>
                    <a:pt x="1496631" y="704100"/>
                  </a:lnTo>
                  <a:lnTo>
                    <a:pt x="1496644" y="718019"/>
                  </a:lnTo>
                  <a:lnTo>
                    <a:pt x="1502283" y="723658"/>
                  </a:lnTo>
                  <a:lnTo>
                    <a:pt x="1516214" y="723658"/>
                  </a:lnTo>
                  <a:lnTo>
                    <a:pt x="1521815" y="718019"/>
                  </a:lnTo>
                  <a:lnTo>
                    <a:pt x="1521828" y="704100"/>
                  </a:lnTo>
                  <a:lnTo>
                    <a:pt x="1516202" y="698461"/>
                  </a:lnTo>
                  <a:lnTo>
                    <a:pt x="1509255" y="698436"/>
                  </a:lnTo>
                  <a:close/>
                </a:path>
                <a:path w="3018790" h="973454">
                  <a:moveTo>
                    <a:pt x="1459382" y="698436"/>
                  </a:moveTo>
                  <a:lnTo>
                    <a:pt x="1452397" y="698436"/>
                  </a:lnTo>
                  <a:lnTo>
                    <a:pt x="1446733" y="704088"/>
                  </a:lnTo>
                  <a:lnTo>
                    <a:pt x="1446745" y="718019"/>
                  </a:lnTo>
                  <a:lnTo>
                    <a:pt x="1452371" y="723658"/>
                  </a:lnTo>
                  <a:lnTo>
                    <a:pt x="1466291" y="723658"/>
                  </a:lnTo>
                  <a:lnTo>
                    <a:pt x="1471942" y="718019"/>
                  </a:lnTo>
                  <a:lnTo>
                    <a:pt x="1471930" y="704088"/>
                  </a:lnTo>
                  <a:lnTo>
                    <a:pt x="1466316" y="698474"/>
                  </a:lnTo>
                  <a:lnTo>
                    <a:pt x="1459382" y="698436"/>
                  </a:lnTo>
                  <a:close/>
                </a:path>
                <a:path w="3018790" h="973454">
                  <a:moveTo>
                    <a:pt x="1409496" y="698436"/>
                  </a:moveTo>
                  <a:lnTo>
                    <a:pt x="1402511" y="698436"/>
                  </a:lnTo>
                  <a:lnTo>
                    <a:pt x="1396860" y="704088"/>
                  </a:lnTo>
                  <a:lnTo>
                    <a:pt x="1396872" y="718019"/>
                  </a:lnTo>
                  <a:lnTo>
                    <a:pt x="1402486" y="723658"/>
                  </a:lnTo>
                  <a:lnTo>
                    <a:pt x="1416418" y="723658"/>
                  </a:lnTo>
                  <a:lnTo>
                    <a:pt x="1422057" y="718019"/>
                  </a:lnTo>
                  <a:lnTo>
                    <a:pt x="1422044" y="704088"/>
                  </a:lnTo>
                  <a:lnTo>
                    <a:pt x="1416443" y="698461"/>
                  </a:lnTo>
                  <a:lnTo>
                    <a:pt x="1409496" y="698436"/>
                  </a:lnTo>
                  <a:close/>
                </a:path>
                <a:path w="3018790" h="973454">
                  <a:moveTo>
                    <a:pt x="1359598" y="698436"/>
                  </a:moveTo>
                  <a:lnTo>
                    <a:pt x="1352600" y="698449"/>
                  </a:lnTo>
                  <a:lnTo>
                    <a:pt x="1346974" y="704088"/>
                  </a:lnTo>
                  <a:lnTo>
                    <a:pt x="1346974" y="718019"/>
                  </a:lnTo>
                  <a:lnTo>
                    <a:pt x="1352626" y="723658"/>
                  </a:lnTo>
                  <a:lnTo>
                    <a:pt x="1366545" y="723658"/>
                  </a:lnTo>
                  <a:lnTo>
                    <a:pt x="1372158" y="718019"/>
                  </a:lnTo>
                  <a:lnTo>
                    <a:pt x="1372171" y="704088"/>
                  </a:lnTo>
                  <a:lnTo>
                    <a:pt x="1366545" y="698449"/>
                  </a:lnTo>
                  <a:lnTo>
                    <a:pt x="1359598" y="698436"/>
                  </a:lnTo>
                  <a:close/>
                </a:path>
                <a:path w="3018790" h="973454">
                  <a:moveTo>
                    <a:pt x="1316634" y="698436"/>
                  </a:moveTo>
                  <a:lnTo>
                    <a:pt x="1302727" y="698436"/>
                  </a:lnTo>
                  <a:lnTo>
                    <a:pt x="1297076" y="704088"/>
                  </a:lnTo>
                  <a:lnTo>
                    <a:pt x="1297089" y="718019"/>
                  </a:lnTo>
                  <a:lnTo>
                    <a:pt x="1302715" y="723658"/>
                  </a:lnTo>
                  <a:lnTo>
                    <a:pt x="1316621" y="723658"/>
                  </a:lnTo>
                  <a:lnTo>
                    <a:pt x="1322285" y="718019"/>
                  </a:lnTo>
                  <a:lnTo>
                    <a:pt x="1322285" y="704088"/>
                  </a:lnTo>
                  <a:lnTo>
                    <a:pt x="1316634" y="698436"/>
                  </a:lnTo>
                  <a:close/>
                </a:path>
                <a:path w="3018790" h="973454">
                  <a:moveTo>
                    <a:pt x="1259839" y="698436"/>
                  </a:moveTo>
                  <a:lnTo>
                    <a:pt x="1252829" y="698449"/>
                  </a:lnTo>
                  <a:lnTo>
                    <a:pt x="1247190" y="704088"/>
                  </a:lnTo>
                  <a:lnTo>
                    <a:pt x="1247216" y="718019"/>
                  </a:lnTo>
                  <a:lnTo>
                    <a:pt x="1252829" y="723658"/>
                  </a:lnTo>
                  <a:lnTo>
                    <a:pt x="1266748" y="723658"/>
                  </a:lnTo>
                  <a:lnTo>
                    <a:pt x="1272400" y="718019"/>
                  </a:lnTo>
                  <a:lnTo>
                    <a:pt x="1272387" y="704088"/>
                  </a:lnTo>
                  <a:lnTo>
                    <a:pt x="1266774" y="698449"/>
                  </a:lnTo>
                  <a:lnTo>
                    <a:pt x="1259839" y="698436"/>
                  </a:lnTo>
                  <a:close/>
                </a:path>
                <a:path w="3018790" h="973454">
                  <a:moveTo>
                    <a:pt x="1216901" y="698436"/>
                  </a:moveTo>
                  <a:lnTo>
                    <a:pt x="1209903" y="698436"/>
                  </a:lnTo>
                  <a:lnTo>
                    <a:pt x="1202943" y="698461"/>
                  </a:lnTo>
                  <a:lnTo>
                    <a:pt x="1197355" y="704088"/>
                  </a:lnTo>
                  <a:lnTo>
                    <a:pt x="1197343" y="718032"/>
                  </a:lnTo>
                  <a:lnTo>
                    <a:pt x="1202994" y="723671"/>
                  </a:lnTo>
                  <a:lnTo>
                    <a:pt x="1216914" y="723646"/>
                  </a:lnTo>
                  <a:lnTo>
                    <a:pt x="1222502" y="718032"/>
                  </a:lnTo>
                  <a:lnTo>
                    <a:pt x="1222527" y="704088"/>
                  </a:lnTo>
                  <a:lnTo>
                    <a:pt x="1216901" y="698436"/>
                  </a:lnTo>
                  <a:close/>
                </a:path>
                <a:path w="3018790" h="973454">
                  <a:moveTo>
                    <a:pt x="1160043" y="698436"/>
                  </a:moveTo>
                  <a:lnTo>
                    <a:pt x="1153058" y="698449"/>
                  </a:lnTo>
                  <a:lnTo>
                    <a:pt x="1147432" y="704088"/>
                  </a:lnTo>
                  <a:lnTo>
                    <a:pt x="1147432" y="718019"/>
                  </a:lnTo>
                  <a:lnTo>
                    <a:pt x="1153071" y="723658"/>
                  </a:lnTo>
                  <a:lnTo>
                    <a:pt x="1167002" y="723658"/>
                  </a:lnTo>
                  <a:lnTo>
                    <a:pt x="1172603" y="718019"/>
                  </a:lnTo>
                  <a:lnTo>
                    <a:pt x="1172629" y="704088"/>
                  </a:lnTo>
                  <a:lnTo>
                    <a:pt x="1167002" y="698449"/>
                  </a:lnTo>
                  <a:lnTo>
                    <a:pt x="1160043" y="698436"/>
                  </a:lnTo>
                  <a:close/>
                </a:path>
                <a:path w="3018790" h="973454">
                  <a:moveTo>
                    <a:pt x="1110183" y="698436"/>
                  </a:moveTo>
                  <a:lnTo>
                    <a:pt x="1103198" y="698436"/>
                  </a:lnTo>
                  <a:lnTo>
                    <a:pt x="1097546" y="704088"/>
                  </a:lnTo>
                  <a:lnTo>
                    <a:pt x="1097559" y="718019"/>
                  </a:lnTo>
                  <a:lnTo>
                    <a:pt x="1103185" y="723658"/>
                  </a:lnTo>
                  <a:lnTo>
                    <a:pt x="1117092" y="723658"/>
                  </a:lnTo>
                  <a:lnTo>
                    <a:pt x="1122756" y="718019"/>
                  </a:lnTo>
                  <a:lnTo>
                    <a:pt x="1122743" y="704088"/>
                  </a:lnTo>
                  <a:lnTo>
                    <a:pt x="1117117" y="698461"/>
                  </a:lnTo>
                  <a:lnTo>
                    <a:pt x="1110183" y="698436"/>
                  </a:lnTo>
                  <a:close/>
                </a:path>
                <a:path w="3018790" h="973454">
                  <a:moveTo>
                    <a:pt x="661200" y="698436"/>
                  </a:moveTo>
                  <a:lnTo>
                    <a:pt x="654215" y="698436"/>
                  </a:lnTo>
                  <a:lnTo>
                    <a:pt x="648576" y="704088"/>
                  </a:lnTo>
                  <a:lnTo>
                    <a:pt x="648588" y="718019"/>
                  </a:lnTo>
                  <a:lnTo>
                    <a:pt x="654189" y="723658"/>
                  </a:lnTo>
                  <a:lnTo>
                    <a:pt x="668121" y="723658"/>
                  </a:lnTo>
                  <a:lnTo>
                    <a:pt x="673760" y="718019"/>
                  </a:lnTo>
                  <a:lnTo>
                    <a:pt x="673747" y="704088"/>
                  </a:lnTo>
                  <a:lnTo>
                    <a:pt x="668146" y="698461"/>
                  </a:lnTo>
                  <a:lnTo>
                    <a:pt x="661200" y="698436"/>
                  </a:lnTo>
                  <a:close/>
                </a:path>
                <a:path w="3018790" h="973454">
                  <a:moveTo>
                    <a:pt x="611314" y="698436"/>
                  </a:moveTo>
                  <a:lnTo>
                    <a:pt x="604316" y="698449"/>
                  </a:lnTo>
                  <a:lnTo>
                    <a:pt x="598690" y="704088"/>
                  </a:lnTo>
                  <a:lnTo>
                    <a:pt x="598703" y="718019"/>
                  </a:lnTo>
                  <a:lnTo>
                    <a:pt x="604304" y="723658"/>
                  </a:lnTo>
                  <a:lnTo>
                    <a:pt x="618235" y="723658"/>
                  </a:lnTo>
                  <a:lnTo>
                    <a:pt x="623874" y="718019"/>
                  </a:lnTo>
                  <a:lnTo>
                    <a:pt x="623874" y="704088"/>
                  </a:lnTo>
                  <a:lnTo>
                    <a:pt x="618261" y="698449"/>
                  </a:lnTo>
                  <a:lnTo>
                    <a:pt x="611314" y="698436"/>
                  </a:lnTo>
                  <a:close/>
                </a:path>
                <a:path w="3018790" h="973454">
                  <a:moveTo>
                    <a:pt x="561416" y="698436"/>
                  </a:moveTo>
                  <a:lnTo>
                    <a:pt x="554431" y="698449"/>
                  </a:lnTo>
                  <a:lnTo>
                    <a:pt x="548805" y="704088"/>
                  </a:lnTo>
                  <a:lnTo>
                    <a:pt x="548805" y="718019"/>
                  </a:lnTo>
                  <a:lnTo>
                    <a:pt x="554456" y="723658"/>
                  </a:lnTo>
                  <a:lnTo>
                    <a:pt x="568363" y="723658"/>
                  </a:lnTo>
                  <a:lnTo>
                    <a:pt x="573989" y="718019"/>
                  </a:lnTo>
                  <a:lnTo>
                    <a:pt x="574014" y="704088"/>
                  </a:lnTo>
                  <a:lnTo>
                    <a:pt x="568375" y="698449"/>
                  </a:lnTo>
                  <a:lnTo>
                    <a:pt x="561416" y="698436"/>
                  </a:lnTo>
                  <a:close/>
                </a:path>
                <a:path w="3018790" h="973454">
                  <a:moveTo>
                    <a:pt x="518490" y="698436"/>
                  </a:moveTo>
                  <a:lnTo>
                    <a:pt x="504545" y="698449"/>
                  </a:lnTo>
                  <a:lnTo>
                    <a:pt x="498932" y="704088"/>
                  </a:lnTo>
                  <a:lnTo>
                    <a:pt x="498932" y="718019"/>
                  </a:lnTo>
                  <a:lnTo>
                    <a:pt x="504570" y="723658"/>
                  </a:lnTo>
                  <a:lnTo>
                    <a:pt x="518490" y="723658"/>
                  </a:lnTo>
                  <a:lnTo>
                    <a:pt x="524103" y="718019"/>
                  </a:lnTo>
                  <a:lnTo>
                    <a:pt x="524128" y="704088"/>
                  </a:lnTo>
                  <a:lnTo>
                    <a:pt x="518490" y="698436"/>
                  </a:lnTo>
                  <a:close/>
                </a:path>
                <a:path w="3018790" h="973454">
                  <a:moveTo>
                    <a:pt x="461644" y="698436"/>
                  </a:moveTo>
                  <a:lnTo>
                    <a:pt x="454647" y="698449"/>
                  </a:lnTo>
                  <a:lnTo>
                    <a:pt x="449021" y="704088"/>
                  </a:lnTo>
                  <a:lnTo>
                    <a:pt x="449033" y="718019"/>
                  </a:lnTo>
                  <a:lnTo>
                    <a:pt x="454647" y="723658"/>
                  </a:lnTo>
                  <a:lnTo>
                    <a:pt x="468579" y="723658"/>
                  </a:lnTo>
                  <a:lnTo>
                    <a:pt x="474218" y="718019"/>
                  </a:lnTo>
                  <a:lnTo>
                    <a:pt x="474205" y="704088"/>
                  </a:lnTo>
                  <a:lnTo>
                    <a:pt x="468604" y="698449"/>
                  </a:lnTo>
                  <a:lnTo>
                    <a:pt x="461644" y="698436"/>
                  </a:lnTo>
                  <a:close/>
                </a:path>
                <a:path w="3018790" h="973454">
                  <a:moveTo>
                    <a:pt x="411759" y="698436"/>
                  </a:moveTo>
                  <a:lnTo>
                    <a:pt x="404774" y="698449"/>
                  </a:lnTo>
                  <a:lnTo>
                    <a:pt x="399160" y="704088"/>
                  </a:lnTo>
                  <a:lnTo>
                    <a:pt x="399160" y="718019"/>
                  </a:lnTo>
                  <a:lnTo>
                    <a:pt x="404799" y="723658"/>
                  </a:lnTo>
                  <a:lnTo>
                    <a:pt x="418719" y="723658"/>
                  </a:lnTo>
                  <a:lnTo>
                    <a:pt x="424332" y="718019"/>
                  </a:lnTo>
                  <a:lnTo>
                    <a:pt x="424345" y="704088"/>
                  </a:lnTo>
                  <a:lnTo>
                    <a:pt x="418719" y="698449"/>
                  </a:lnTo>
                  <a:lnTo>
                    <a:pt x="411759" y="698436"/>
                  </a:lnTo>
                  <a:close/>
                </a:path>
                <a:path w="3018790" h="973454">
                  <a:moveTo>
                    <a:pt x="368833" y="698436"/>
                  </a:moveTo>
                  <a:lnTo>
                    <a:pt x="361848" y="698436"/>
                  </a:lnTo>
                  <a:lnTo>
                    <a:pt x="354888" y="698461"/>
                  </a:lnTo>
                  <a:lnTo>
                    <a:pt x="349287" y="704088"/>
                  </a:lnTo>
                  <a:lnTo>
                    <a:pt x="349275" y="718032"/>
                  </a:lnTo>
                  <a:lnTo>
                    <a:pt x="354939" y="723671"/>
                  </a:lnTo>
                  <a:lnTo>
                    <a:pt x="368846" y="723646"/>
                  </a:lnTo>
                  <a:lnTo>
                    <a:pt x="374446" y="718032"/>
                  </a:lnTo>
                  <a:lnTo>
                    <a:pt x="374484" y="704088"/>
                  </a:lnTo>
                  <a:lnTo>
                    <a:pt x="368833" y="698436"/>
                  </a:lnTo>
                  <a:close/>
                </a:path>
                <a:path w="3018790" h="973454">
                  <a:moveTo>
                    <a:pt x="312000" y="698436"/>
                  </a:moveTo>
                  <a:lnTo>
                    <a:pt x="305003" y="698449"/>
                  </a:lnTo>
                  <a:lnTo>
                    <a:pt x="299377" y="704088"/>
                  </a:lnTo>
                  <a:lnTo>
                    <a:pt x="299389" y="718019"/>
                  </a:lnTo>
                  <a:lnTo>
                    <a:pt x="305003" y="723658"/>
                  </a:lnTo>
                  <a:lnTo>
                    <a:pt x="318922" y="723658"/>
                  </a:lnTo>
                  <a:lnTo>
                    <a:pt x="324573" y="718019"/>
                  </a:lnTo>
                  <a:lnTo>
                    <a:pt x="324561" y="704088"/>
                  </a:lnTo>
                  <a:lnTo>
                    <a:pt x="318960" y="698449"/>
                  </a:lnTo>
                  <a:lnTo>
                    <a:pt x="312000" y="698436"/>
                  </a:lnTo>
                  <a:close/>
                </a:path>
                <a:path w="3018790" h="973454">
                  <a:moveTo>
                    <a:pt x="262153" y="698436"/>
                  </a:moveTo>
                  <a:lnTo>
                    <a:pt x="255130" y="698436"/>
                  </a:lnTo>
                  <a:lnTo>
                    <a:pt x="249491" y="704088"/>
                  </a:lnTo>
                  <a:lnTo>
                    <a:pt x="249504" y="718019"/>
                  </a:lnTo>
                  <a:lnTo>
                    <a:pt x="255117" y="723658"/>
                  </a:lnTo>
                  <a:lnTo>
                    <a:pt x="269036" y="723658"/>
                  </a:lnTo>
                  <a:lnTo>
                    <a:pt x="274688" y="718019"/>
                  </a:lnTo>
                  <a:lnTo>
                    <a:pt x="274663" y="704088"/>
                  </a:lnTo>
                  <a:lnTo>
                    <a:pt x="269087" y="698474"/>
                  </a:lnTo>
                  <a:lnTo>
                    <a:pt x="262153" y="698436"/>
                  </a:lnTo>
                  <a:close/>
                </a:path>
                <a:path w="3018790" h="973454">
                  <a:moveTo>
                    <a:pt x="219176" y="698436"/>
                  </a:moveTo>
                  <a:lnTo>
                    <a:pt x="205244" y="698449"/>
                  </a:lnTo>
                  <a:lnTo>
                    <a:pt x="199605" y="704088"/>
                  </a:lnTo>
                  <a:lnTo>
                    <a:pt x="199605" y="718019"/>
                  </a:lnTo>
                  <a:lnTo>
                    <a:pt x="205257" y="723658"/>
                  </a:lnTo>
                  <a:lnTo>
                    <a:pt x="219176" y="723658"/>
                  </a:lnTo>
                  <a:lnTo>
                    <a:pt x="224802" y="718019"/>
                  </a:lnTo>
                  <a:lnTo>
                    <a:pt x="224815" y="704088"/>
                  </a:lnTo>
                  <a:lnTo>
                    <a:pt x="219176" y="698436"/>
                  </a:lnTo>
                  <a:close/>
                </a:path>
                <a:path w="3018790" h="973454">
                  <a:moveTo>
                    <a:pt x="162344" y="698436"/>
                  </a:moveTo>
                  <a:lnTo>
                    <a:pt x="155346" y="698449"/>
                  </a:lnTo>
                  <a:lnTo>
                    <a:pt x="149707" y="704088"/>
                  </a:lnTo>
                  <a:lnTo>
                    <a:pt x="149732" y="718019"/>
                  </a:lnTo>
                  <a:lnTo>
                    <a:pt x="155333" y="723658"/>
                  </a:lnTo>
                  <a:lnTo>
                    <a:pt x="169265" y="723658"/>
                  </a:lnTo>
                  <a:lnTo>
                    <a:pt x="174904" y="718019"/>
                  </a:lnTo>
                  <a:lnTo>
                    <a:pt x="174904" y="704088"/>
                  </a:lnTo>
                  <a:lnTo>
                    <a:pt x="169278" y="698449"/>
                  </a:lnTo>
                  <a:lnTo>
                    <a:pt x="162344" y="698436"/>
                  </a:lnTo>
                  <a:close/>
                </a:path>
                <a:path w="3018790" h="973454">
                  <a:moveTo>
                    <a:pt x="2806306" y="648550"/>
                  </a:moveTo>
                  <a:lnTo>
                    <a:pt x="2799295" y="648563"/>
                  </a:lnTo>
                  <a:lnTo>
                    <a:pt x="2793669" y="654202"/>
                  </a:lnTo>
                  <a:lnTo>
                    <a:pt x="2793682" y="668121"/>
                  </a:lnTo>
                  <a:lnTo>
                    <a:pt x="2799321" y="673760"/>
                  </a:lnTo>
                  <a:lnTo>
                    <a:pt x="2813240" y="673747"/>
                  </a:lnTo>
                  <a:lnTo>
                    <a:pt x="2818866" y="668121"/>
                  </a:lnTo>
                  <a:lnTo>
                    <a:pt x="2818891" y="654202"/>
                  </a:lnTo>
                  <a:lnTo>
                    <a:pt x="2813265" y="648563"/>
                  </a:lnTo>
                  <a:lnTo>
                    <a:pt x="2806306" y="648550"/>
                  </a:lnTo>
                  <a:close/>
                </a:path>
                <a:path w="3018790" h="973454">
                  <a:moveTo>
                    <a:pt x="2756433" y="648550"/>
                  </a:moveTo>
                  <a:lnTo>
                    <a:pt x="2749410" y="648563"/>
                  </a:lnTo>
                  <a:lnTo>
                    <a:pt x="2743784" y="654202"/>
                  </a:lnTo>
                  <a:lnTo>
                    <a:pt x="2743796" y="668121"/>
                  </a:lnTo>
                  <a:lnTo>
                    <a:pt x="2749448" y="673760"/>
                  </a:lnTo>
                  <a:lnTo>
                    <a:pt x="2763354" y="673747"/>
                  </a:lnTo>
                  <a:lnTo>
                    <a:pt x="2768993" y="668121"/>
                  </a:lnTo>
                  <a:lnTo>
                    <a:pt x="2769006" y="654202"/>
                  </a:lnTo>
                  <a:lnTo>
                    <a:pt x="2763392" y="648563"/>
                  </a:lnTo>
                  <a:lnTo>
                    <a:pt x="2756433" y="648550"/>
                  </a:lnTo>
                  <a:close/>
                </a:path>
                <a:path w="3018790" h="973454">
                  <a:moveTo>
                    <a:pt x="2457107" y="648550"/>
                  </a:moveTo>
                  <a:lnTo>
                    <a:pt x="2450096" y="648563"/>
                  </a:lnTo>
                  <a:lnTo>
                    <a:pt x="2444470" y="654202"/>
                  </a:lnTo>
                  <a:lnTo>
                    <a:pt x="2444483" y="668121"/>
                  </a:lnTo>
                  <a:lnTo>
                    <a:pt x="2450122" y="673760"/>
                  </a:lnTo>
                  <a:lnTo>
                    <a:pt x="2464041" y="673747"/>
                  </a:lnTo>
                  <a:lnTo>
                    <a:pt x="2469680" y="668121"/>
                  </a:lnTo>
                  <a:lnTo>
                    <a:pt x="2469692" y="654202"/>
                  </a:lnTo>
                  <a:lnTo>
                    <a:pt x="2464066" y="648563"/>
                  </a:lnTo>
                  <a:lnTo>
                    <a:pt x="2457107" y="648550"/>
                  </a:lnTo>
                  <a:close/>
                </a:path>
                <a:path w="3018790" h="973454">
                  <a:moveTo>
                    <a:pt x="2414168" y="648550"/>
                  </a:moveTo>
                  <a:lnTo>
                    <a:pt x="2400236" y="648550"/>
                  </a:lnTo>
                  <a:lnTo>
                    <a:pt x="2394585" y="654202"/>
                  </a:lnTo>
                  <a:lnTo>
                    <a:pt x="2394597" y="668121"/>
                  </a:lnTo>
                  <a:lnTo>
                    <a:pt x="2400236" y="673760"/>
                  </a:lnTo>
                  <a:lnTo>
                    <a:pt x="2414155" y="673747"/>
                  </a:lnTo>
                  <a:lnTo>
                    <a:pt x="2419807" y="668121"/>
                  </a:lnTo>
                  <a:lnTo>
                    <a:pt x="2419807" y="654202"/>
                  </a:lnTo>
                  <a:lnTo>
                    <a:pt x="2414168" y="648550"/>
                  </a:lnTo>
                  <a:close/>
                </a:path>
                <a:path w="3018790" h="973454">
                  <a:moveTo>
                    <a:pt x="2364282" y="648550"/>
                  </a:moveTo>
                  <a:lnTo>
                    <a:pt x="2350350" y="648550"/>
                  </a:lnTo>
                  <a:lnTo>
                    <a:pt x="2344699" y="654202"/>
                  </a:lnTo>
                  <a:lnTo>
                    <a:pt x="2344712" y="668121"/>
                  </a:lnTo>
                  <a:lnTo>
                    <a:pt x="2350363" y="673760"/>
                  </a:lnTo>
                  <a:lnTo>
                    <a:pt x="2364270" y="673747"/>
                  </a:lnTo>
                  <a:lnTo>
                    <a:pt x="2369921" y="668121"/>
                  </a:lnTo>
                  <a:lnTo>
                    <a:pt x="2369934" y="654202"/>
                  </a:lnTo>
                  <a:lnTo>
                    <a:pt x="2364282" y="648550"/>
                  </a:lnTo>
                  <a:close/>
                </a:path>
                <a:path w="3018790" h="973454">
                  <a:moveTo>
                    <a:pt x="2307450" y="648550"/>
                  </a:moveTo>
                  <a:lnTo>
                    <a:pt x="2300465" y="648550"/>
                  </a:lnTo>
                  <a:lnTo>
                    <a:pt x="2294813" y="654177"/>
                  </a:lnTo>
                  <a:lnTo>
                    <a:pt x="2294826" y="668121"/>
                  </a:lnTo>
                  <a:lnTo>
                    <a:pt x="2300439" y="673747"/>
                  </a:lnTo>
                  <a:lnTo>
                    <a:pt x="2307412" y="673760"/>
                  </a:lnTo>
                  <a:lnTo>
                    <a:pt x="2314384" y="673747"/>
                  </a:lnTo>
                  <a:lnTo>
                    <a:pt x="2320010" y="668121"/>
                  </a:lnTo>
                  <a:lnTo>
                    <a:pt x="2319985" y="654177"/>
                  </a:lnTo>
                  <a:lnTo>
                    <a:pt x="2314397" y="648576"/>
                  </a:lnTo>
                  <a:lnTo>
                    <a:pt x="2307450" y="648550"/>
                  </a:lnTo>
                  <a:close/>
                </a:path>
                <a:path w="3018790" h="973454">
                  <a:moveTo>
                    <a:pt x="2257564" y="648550"/>
                  </a:moveTo>
                  <a:lnTo>
                    <a:pt x="2250566" y="648563"/>
                  </a:lnTo>
                  <a:lnTo>
                    <a:pt x="2244928" y="654177"/>
                  </a:lnTo>
                  <a:lnTo>
                    <a:pt x="2244940" y="668121"/>
                  </a:lnTo>
                  <a:lnTo>
                    <a:pt x="2250554" y="673747"/>
                  </a:lnTo>
                  <a:lnTo>
                    <a:pt x="2257526" y="673760"/>
                  </a:lnTo>
                  <a:lnTo>
                    <a:pt x="2264498" y="673747"/>
                  </a:lnTo>
                  <a:lnTo>
                    <a:pt x="2270125" y="668121"/>
                  </a:lnTo>
                  <a:lnTo>
                    <a:pt x="2270112" y="654177"/>
                  </a:lnTo>
                  <a:lnTo>
                    <a:pt x="2264511" y="648563"/>
                  </a:lnTo>
                  <a:lnTo>
                    <a:pt x="2257564" y="648550"/>
                  </a:lnTo>
                  <a:close/>
                </a:path>
                <a:path w="3018790" h="973454">
                  <a:moveTo>
                    <a:pt x="2207679" y="648550"/>
                  </a:moveTo>
                  <a:lnTo>
                    <a:pt x="2200668" y="648563"/>
                  </a:lnTo>
                  <a:lnTo>
                    <a:pt x="2195042" y="654202"/>
                  </a:lnTo>
                  <a:lnTo>
                    <a:pt x="2195042" y="668121"/>
                  </a:lnTo>
                  <a:lnTo>
                    <a:pt x="2200706" y="673760"/>
                  </a:lnTo>
                  <a:lnTo>
                    <a:pt x="2214613" y="673747"/>
                  </a:lnTo>
                  <a:lnTo>
                    <a:pt x="2220252" y="668121"/>
                  </a:lnTo>
                  <a:lnTo>
                    <a:pt x="2220264" y="654202"/>
                  </a:lnTo>
                  <a:lnTo>
                    <a:pt x="2214626" y="648563"/>
                  </a:lnTo>
                  <a:lnTo>
                    <a:pt x="2207679" y="648550"/>
                  </a:lnTo>
                  <a:close/>
                </a:path>
                <a:path w="3018790" h="973454">
                  <a:moveTo>
                    <a:pt x="2157780" y="648550"/>
                  </a:moveTo>
                  <a:lnTo>
                    <a:pt x="2150783" y="648563"/>
                  </a:lnTo>
                  <a:lnTo>
                    <a:pt x="2145157" y="654177"/>
                  </a:lnTo>
                  <a:lnTo>
                    <a:pt x="2145157" y="668121"/>
                  </a:lnTo>
                  <a:lnTo>
                    <a:pt x="2150783" y="673747"/>
                  </a:lnTo>
                  <a:lnTo>
                    <a:pt x="2157742" y="673760"/>
                  </a:lnTo>
                  <a:lnTo>
                    <a:pt x="2164715" y="673747"/>
                  </a:lnTo>
                  <a:lnTo>
                    <a:pt x="2170353" y="668121"/>
                  </a:lnTo>
                  <a:lnTo>
                    <a:pt x="2170341" y="654177"/>
                  </a:lnTo>
                  <a:lnTo>
                    <a:pt x="2164740" y="648563"/>
                  </a:lnTo>
                  <a:lnTo>
                    <a:pt x="2157780" y="648550"/>
                  </a:lnTo>
                  <a:close/>
                </a:path>
                <a:path w="3018790" h="973454">
                  <a:moveTo>
                    <a:pt x="2107907" y="648550"/>
                  </a:moveTo>
                  <a:lnTo>
                    <a:pt x="2100897" y="648563"/>
                  </a:lnTo>
                  <a:lnTo>
                    <a:pt x="2095271" y="654177"/>
                  </a:lnTo>
                  <a:lnTo>
                    <a:pt x="2095271" y="668121"/>
                  </a:lnTo>
                  <a:lnTo>
                    <a:pt x="2100897" y="673747"/>
                  </a:lnTo>
                  <a:lnTo>
                    <a:pt x="2107857" y="673760"/>
                  </a:lnTo>
                  <a:lnTo>
                    <a:pt x="2114829" y="673747"/>
                  </a:lnTo>
                  <a:lnTo>
                    <a:pt x="2120468" y="668121"/>
                  </a:lnTo>
                  <a:lnTo>
                    <a:pt x="2120443" y="654177"/>
                  </a:lnTo>
                  <a:lnTo>
                    <a:pt x="2114867" y="648563"/>
                  </a:lnTo>
                  <a:lnTo>
                    <a:pt x="2107907" y="648550"/>
                  </a:lnTo>
                  <a:close/>
                </a:path>
                <a:path w="3018790" h="973454">
                  <a:moveTo>
                    <a:pt x="2058009" y="648550"/>
                  </a:moveTo>
                  <a:lnTo>
                    <a:pt x="2050999" y="648563"/>
                  </a:lnTo>
                  <a:lnTo>
                    <a:pt x="2045373" y="654202"/>
                  </a:lnTo>
                  <a:lnTo>
                    <a:pt x="2045385" y="668121"/>
                  </a:lnTo>
                  <a:lnTo>
                    <a:pt x="2051024" y="673760"/>
                  </a:lnTo>
                  <a:lnTo>
                    <a:pt x="2064943" y="673747"/>
                  </a:lnTo>
                  <a:lnTo>
                    <a:pt x="2070582" y="668121"/>
                  </a:lnTo>
                  <a:lnTo>
                    <a:pt x="2070595" y="654202"/>
                  </a:lnTo>
                  <a:lnTo>
                    <a:pt x="2064969" y="648563"/>
                  </a:lnTo>
                  <a:lnTo>
                    <a:pt x="2058009" y="648550"/>
                  </a:lnTo>
                  <a:close/>
                </a:path>
                <a:path w="3018790" h="973454">
                  <a:moveTo>
                    <a:pt x="2008136" y="648550"/>
                  </a:moveTo>
                  <a:lnTo>
                    <a:pt x="2001139" y="648563"/>
                  </a:lnTo>
                  <a:lnTo>
                    <a:pt x="1995512" y="654202"/>
                  </a:lnTo>
                  <a:lnTo>
                    <a:pt x="1995525" y="668147"/>
                  </a:lnTo>
                  <a:lnTo>
                    <a:pt x="2001189" y="673773"/>
                  </a:lnTo>
                  <a:lnTo>
                    <a:pt x="2015096" y="673735"/>
                  </a:lnTo>
                  <a:lnTo>
                    <a:pt x="2020684" y="668147"/>
                  </a:lnTo>
                  <a:lnTo>
                    <a:pt x="2020735" y="654202"/>
                  </a:lnTo>
                  <a:lnTo>
                    <a:pt x="2015096" y="648563"/>
                  </a:lnTo>
                  <a:lnTo>
                    <a:pt x="2008136" y="648550"/>
                  </a:lnTo>
                  <a:close/>
                </a:path>
                <a:path w="3018790" h="973454">
                  <a:moveTo>
                    <a:pt x="1958251" y="648550"/>
                  </a:moveTo>
                  <a:lnTo>
                    <a:pt x="1951240" y="648563"/>
                  </a:lnTo>
                  <a:lnTo>
                    <a:pt x="1945614" y="654202"/>
                  </a:lnTo>
                  <a:lnTo>
                    <a:pt x="1945627" y="668121"/>
                  </a:lnTo>
                  <a:lnTo>
                    <a:pt x="1951266" y="673760"/>
                  </a:lnTo>
                  <a:lnTo>
                    <a:pt x="1965185" y="673747"/>
                  </a:lnTo>
                  <a:lnTo>
                    <a:pt x="1970824" y="668121"/>
                  </a:lnTo>
                  <a:lnTo>
                    <a:pt x="1970836" y="654202"/>
                  </a:lnTo>
                  <a:lnTo>
                    <a:pt x="1965210" y="648563"/>
                  </a:lnTo>
                  <a:lnTo>
                    <a:pt x="1958251" y="648550"/>
                  </a:lnTo>
                  <a:close/>
                </a:path>
                <a:path w="3018790" h="973454">
                  <a:moveTo>
                    <a:pt x="1908352" y="648550"/>
                  </a:moveTo>
                  <a:lnTo>
                    <a:pt x="1901367" y="648563"/>
                  </a:lnTo>
                  <a:lnTo>
                    <a:pt x="1895741" y="654177"/>
                  </a:lnTo>
                  <a:lnTo>
                    <a:pt x="1895741" y="668121"/>
                  </a:lnTo>
                  <a:lnTo>
                    <a:pt x="1901367" y="673747"/>
                  </a:lnTo>
                  <a:lnTo>
                    <a:pt x="1908327" y="673760"/>
                  </a:lnTo>
                  <a:lnTo>
                    <a:pt x="1915299" y="673747"/>
                  </a:lnTo>
                  <a:lnTo>
                    <a:pt x="1920938" y="668121"/>
                  </a:lnTo>
                  <a:lnTo>
                    <a:pt x="1920913" y="654177"/>
                  </a:lnTo>
                  <a:lnTo>
                    <a:pt x="1915312" y="648563"/>
                  </a:lnTo>
                  <a:lnTo>
                    <a:pt x="1908352" y="648550"/>
                  </a:lnTo>
                  <a:close/>
                </a:path>
                <a:path w="3018790" h="973454">
                  <a:moveTo>
                    <a:pt x="1858467" y="648550"/>
                  </a:moveTo>
                  <a:lnTo>
                    <a:pt x="1851482" y="648563"/>
                  </a:lnTo>
                  <a:lnTo>
                    <a:pt x="1845843" y="654202"/>
                  </a:lnTo>
                  <a:lnTo>
                    <a:pt x="1845856" y="668121"/>
                  </a:lnTo>
                  <a:lnTo>
                    <a:pt x="1851507" y="673760"/>
                  </a:lnTo>
                  <a:lnTo>
                    <a:pt x="1865414" y="673747"/>
                  </a:lnTo>
                  <a:lnTo>
                    <a:pt x="1871065" y="668121"/>
                  </a:lnTo>
                  <a:lnTo>
                    <a:pt x="1871065" y="654202"/>
                  </a:lnTo>
                  <a:lnTo>
                    <a:pt x="1865426" y="648563"/>
                  </a:lnTo>
                  <a:lnTo>
                    <a:pt x="1858467" y="648550"/>
                  </a:lnTo>
                  <a:close/>
                </a:path>
                <a:path w="3018790" h="973454">
                  <a:moveTo>
                    <a:pt x="1808581" y="648550"/>
                  </a:moveTo>
                  <a:lnTo>
                    <a:pt x="1801596" y="648563"/>
                  </a:lnTo>
                  <a:lnTo>
                    <a:pt x="1795945" y="654177"/>
                  </a:lnTo>
                  <a:lnTo>
                    <a:pt x="1795957" y="668121"/>
                  </a:lnTo>
                  <a:lnTo>
                    <a:pt x="1801583" y="673747"/>
                  </a:lnTo>
                  <a:lnTo>
                    <a:pt x="1808556" y="673760"/>
                  </a:lnTo>
                  <a:lnTo>
                    <a:pt x="1815528" y="673747"/>
                  </a:lnTo>
                  <a:lnTo>
                    <a:pt x="1821154" y="668121"/>
                  </a:lnTo>
                  <a:lnTo>
                    <a:pt x="1821141" y="654177"/>
                  </a:lnTo>
                  <a:lnTo>
                    <a:pt x="1815528" y="648563"/>
                  </a:lnTo>
                  <a:lnTo>
                    <a:pt x="1808581" y="648550"/>
                  </a:lnTo>
                  <a:close/>
                </a:path>
                <a:path w="3018790" h="973454">
                  <a:moveTo>
                    <a:pt x="1758721" y="648550"/>
                  </a:moveTo>
                  <a:lnTo>
                    <a:pt x="1751710" y="648563"/>
                  </a:lnTo>
                  <a:lnTo>
                    <a:pt x="1746072" y="654177"/>
                  </a:lnTo>
                  <a:lnTo>
                    <a:pt x="1746084" y="668121"/>
                  </a:lnTo>
                  <a:lnTo>
                    <a:pt x="1751698" y="673747"/>
                  </a:lnTo>
                  <a:lnTo>
                    <a:pt x="1758670" y="673760"/>
                  </a:lnTo>
                  <a:lnTo>
                    <a:pt x="1765642" y="673747"/>
                  </a:lnTo>
                  <a:lnTo>
                    <a:pt x="1771269" y="668121"/>
                  </a:lnTo>
                  <a:lnTo>
                    <a:pt x="1771256" y="654177"/>
                  </a:lnTo>
                  <a:lnTo>
                    <a:pt x="1765668" y="648563"/>
                  </a:lnTo>
                  <a:lnTo>
                    <a:pt x="1758721" y="648550"/>
                  </a:lnTo>
                  <a:close/>
                </a:path>
                <a:path w="3018790" h="973454">
                  <a:moveTo>
                    <a:pt x="1708810" y="648550"/>
                  </a:moveTo>
                  <a:lnTo>
                    <a:pt x="1701800" y="648563"/>
                  </a:lnTo>
                  <a:lnTo>
                    <a:pt x="1696186" y="654202"/>
                  </a:lnTo>
                  <a:lnTo>
                    <a:pt x="1696186" y="668121"/>
                  </a:lnTo>
                  <a:lnTo>
                    <a:pt x="1701838" y="673760"/>
                  </a:lnTo>
                  <a:lnTo>
                    <a:pt x="1715757" y="673747"/>
                  </a:lnTo>
                  <a:lnTo>
                    <a:pt x="1721383" y="668121"/>
                  </a:lnTo>
                  <a:lnTo>
                    <a:pt x="1721396" y="654202"/>
                  </a:lnTo>
                  <a:lnTo>
                    <a:pt x="1715770" y="648563"/>
                  </a:lnTo>
                  <a:lnTo>
                    <a:pt x="1708810" y="648550"/>
                  </a:lnTo>
                  <a:close/>
                </a:path>
                <a:path w="3018790" h="973454">
                  <a:moveTo>
                    <a:pt x="1665871" y="648550"/>
                  </a:moveTo>
                  <a:lnTo>
                    <a:pt x="1651939" y="648550"/>
                  </a:lnTo>
                  <a:lnTo>
                    <a:pt x="1646288" y="654202"/>
                  </a:lnTo>
                  <a:lnTo>
                    <a:pt x="1646301" y="668121"/>
                  </a:lnTo>
                  <a:lnTo>
                    <a:pt x="1651965" y="673760"/>
                  </a:lnTo>
                  <a:lnTo>
                    <a:pt x="1665871" y="673747"/>
                  </a:lnTo>
                  <a:lnTo>
                    <a:pt x="1671510" y="668121"/>
                  </a:lnTo>
                  <a:lnTo>
                    <a:pt x="1671523" y="654202"/>
                  </a:lnTo>
                  <a:lnTo>
                    <a:pt x="1665871" y="648550"/>
                  </a:lnTo>
                  <a:close/>
                </a:path>
                <a:path w="3018790" h="973454">
                  <a:moveTo>
                    <a:pt x="1609077" y="648550"/>
                  </a:moveTo>
                  <a:lnTo>
                    <a:pt x="1602041" y="648563"/>
                  </a:lnTo>
                  <a:lnTo>
                    <a:pt x="1596415" y="654202"/>
                  </a:lnTo>
                  <a:lnTo>
                    <a:pt x="1596428" y="668121"/>
                  </a:lnTo>
                  <a:lnTo>
                    <a:pt x="1602079" y="673760"/>
                  </a:lnTo>
                  <a:lnTo>
                    <a:pt x="1615998" y="673747"/>
                  </a:lnTo>
                  <a:lnTo>
                    <a:pt x="1621624" y="668121"/>
                  </a:lnTo>
                  <a:lnTo>
                    <a:pt x="1621637" y="654202"/>
                  </a:lnTo>
                  <a:lnTo>
                    <a:pt x="1616024" y="648563"/>
                  </a:lnTo>
                  <a:lnTo>
                    <a:pt x="1609077" y="648550"/>
                  </a:lnTo>
                  <a:close/>
                </a:path>
                <a:path w="3018790" h="973454">
                  <a:moveTo>
                    <a:pt x="1559166" y="648550"/>
                  </a:moveTo>
                  <a:lnTo>
                    <a:pt x="1552155" y="648563"/>
                  </a:lnTo>
                  <a:lnTo>
                    <a:pt x="1546542" y="654202"/>
                  </a:lnTo>
                  <a:lnTo>
                    <a:pt x="1546555" y="668147"/>
                  </a:lnTo>
                  <a:lnTo>
                    <a:pt x="1552206" y="673773"/>
                  </a:lnTo>
                  <a:lnTo>
                    <a:pt x="1566125" y="673735"/>
                  </a:lnTo>
                  <a:lnTo>
                    <a:pt x="1571701" y="668147"/>
                  </a:lnTo>
                  <a:lnTo>
                    <a:pt x="1571752" y="654202"/>
                  </a:lnTo>
                  <a:lnTo>
                    <a:pt x="1566125" y="648563"/>
                  </a:lnTo>
                  <a:lnTo>
                    <a:pt x="1559166" y="648550"/>
                  </a:lnTo>
                  <a:close/>
                </a:path>
                <a:path w="3018790" h="973454">
                  <a:moveTo>
                    <a:pt x="1516227" y="648550"/>
                  </a:moveTo>
                  <a:lnTo>
                    <a:pt x="1502283" y="648550"/>
                  </a:lnTo>
                  <a:lnTo>
                    <a:pt x="1496644" y="654202"/>
                  </a:lnTo>
                  <a:lnTo>
                    <a:pt x="1496656" y="668121"/>
                  </a:lnTo>
                  <a:lnTo>
                    <a:pt x="1502308" y="673760"/>
                  </a:lnTo>
                  <a:lnTo>
                    <a:pt x="1516227" y="673747"/>
                  </a:lnTo>
                  <a:lnTo>
                    <a:pt x="1521853" y="668121"/>
                  </a:lnTo>
                  <a:lnTo>
                    <a:pt x="1521866" y="654202"/>
                  </a:lnTo>
                  <a:lnTo>
                    <a:pt x="1516227" y="648550"/>
                  </a:lnTo>
                  <a:close/>
                </a:path>
                <a:path w="3018790" h="973454">
                  <a:moveTo>
                    <a:pt x="1459382" y="648550"/>
                  </a:moveTo>
                  <a:lnTo>
                    <a:pt x="1452397" y="648563"/>
                  </a:lnTo>
                  <a:lnTo>
                    <a:pt x="1446758" y="654177"/>
                  </a:lnTo>
                  <a:lnTo>
                    <a:pt x="1446758" y="668121"/>
                  </a:lnTo>
                  <a:lnTo>
                    <a:pt x="1452397" y="673747"/>
                  </a:lnTo>
                  <a:lnTo>
                    <a:pt x="1459357" y="673760"/>
                  </a:lnTo>
                  <a:lnTo>
                    <a:pt x="1466316" y="673747"/>
                  </a:lnTo>
                  <a:lnTo>
                    <a:pt x="1471968" y="668121"/>
                  </a:lnTo>
                  <a:lnTo>
                    <a:pt x="1471942" y="654177"/>
                  </a:lnTo>
                  <a:lnTo>
                    <a:pt x="1466329" y="648563"/>
                  </a:lnTo>
                  <a:lnTo>
                    <a:pt x="1459382" y="648550"/>
                  </a:lnTo>
                  <a:close/>
                </a:path>
                <a:path w="3018790" h="973454">
                  <a:moveTo>
                    <a:pt x="1409496" y="648550"/>
                  </a:moveTo>
                  <a:lnTo>
                    <a:pt x="1402511" y="648563"/>
                  </a:lnTo>
                  <a:lnTo>
                    <a:pt x="1396885" y="654177"/>
                  </a:lnTo>
                  <a:lnTo>
                    <a:pt x="1396885" y="668121"/>
                  </a:lnTo>
                  <a:lnTo>
                    <a:pt x="1402511" y="673747"/>
                  </a:lnTo>
                  <a:lnTo>
                    <a:pt x="1409471" y="673760"/>
                  </a:lnTo>
                  <a:lnTo>
                    <a:pt x="1416443" y="673747"/>
                  </a:lnTo>
                  <a:lnTo>
                    <a:pt x="1422082" y="668121"/>
                  </a:lnTo>
                  <a:lnTo>
                    <a:pt x="1422057" y="654177"/>
                  </a:lnTo>
                  <a:lnTo>
                    <a:pt x="1416456" y="648563"/>
                  </a:lnTo>
                  <a:lnTo>
                    <a:pt x="1409496" y="648550"/>
                  </a:lnTo>
                  <a:close/>
                </a:path>
                <a:path w="3018790" h="973454">
                  <a:moveTo>
                    <a:pt x="1366570" y="648550"/>
                  </a:moveTo>
                  <a:lnTo>
                    <a:pt x="1352626" y="648550"/>
                  </a:lnTo>
                  <a:lnTo>
                    <a:pt x="1346987" y="654202"/>
                  </a:lnTo>
                  <a:lnTo>
                    <a:pt x="1347000" y="668121"/>
                  </a:lnTo>
                  <a:lnTo>
                    <a:pt x="1352638" y="673760"/>
                  </a:lnTo>
                  <a:lnTo>
                    <a:pt x="1366558" y="673747"/>
                  </a:lnTo>
                  <a:lnTo>
                    <a:pt x="1372196" y="668121"/>
                  </a:lnTo>
                  <a:lnTo>
                    <a:pt x="1372196" y="654202"/>
                  </a:lnTo>
                  <a:lnTo>
                    <a:pt x="1366570" y="648550"/>
                  </a:lnTo>
                  <a:close/>
                </a:path>
                <a:path w="3018790" h="973454">
                  <a:moveTo>
                    <a:pt x="1309712" y="648550"/>
                  </a:moveTo>
                  <a:lnTo>
                    <a:pt x="1302740" y="648563"/>
                  </a:lnTo>
                  <a:lnTo>
                    <a:pt x="1297089" y="654177"/>
                  </a:lnTo>
                  <a:lnTo>
                    <a:pt x="1297089" y="668121"/>
                  </a:lnTo>
                  <a:lnTo>
                    <a:pt x="1302727" y="673747"/>
                  </a:lnTo>
                  <a:lnTo>
                    <a:pt x="1309674" y="673760"/>
                  </a:lnTo>
                  <a:lnTo>
                    <a:pt x="1316659" y="673747"/>
                  </a:lnTo>
                  <a:lnTo>
                    <a:pt x="1322298" y="668121"/>
                  </a:lnTo>
                  <a:lnTo>
                    <a:pt x="1322285" y="654177"/>
                  </a:lnTo>
                  <a:lnTo>
                    <a:pt x="1316672" y="648563"/>
                  </a:lnTo>
                  <a:lnTo>
                    <a:pt x="1309712" y="648550"/>
                  </a:lnTo>
                  <a:close/>
                </a:path>
                <a:path w="3018790" h="973454">
                  <a:moveTo>
                    <a:pt x="1259865" y="648550"/>
                  </a:moveTo>
                  <a:lnTo>
                    <a:pt x="1252854" y="648563"/>
                  </a:lnTo>
                  <a:lnTo>
                    <a:pt x="1247203" y="654177"/>
                  </a:lnTo>
                  <a:lnTo>
                    <a:pt x="1247203" y="668121"/>
                  </a:lnTo>
                  <a:lnTo>
                    <a:pt x="1252842" y="673747"/>
                  </a:lnTo>
                  <a:lnTo>
                    <a:pt x="1259801" y="673760"/>
                  </a:lnTo>
                  <a:lnTo>
                    <a:pt x="1266786" y="673747"/>
                  </a:lnTo>
                  <a:lnTo>
                    <a:pt x="1272412" y="668121"/>
                  </a:lnTo>
                  <a:lnTo>
                    <a:pt x="1272400" y="654177"/>
                  </a:lnTo>
                  <a:lnTo>
                    <a:pt x="1266799" y="648563"/>
                  </a:lnTo>
                  <a:lnTo>
                    <a:pt x="1259865" y="648550"/>
                  </a:lnTo>
                  <a:close/>
                </a:path>
                <a:path w="3018790" h="973454">
                  <a:moveTo>
                    <a:pt x="1216926" y="648550"/>
                  </a:moveTo>
                  <a:lnTo>
                    <a:pt x="1202956" y="648563"/>
                  </a:lnTo>
                  <a:lnTo>
                    <a:pt x="1197343" y="654202"/>
                  </a:lnTo>
                  <a:lnTo>
                    <a:pt x="1197368" y="668147"/>
                  </a:lnTo>
                  <a:lnTo>
                    <a:pt x="1203020" y="673773"/>
                  </a:lnTo>
                  <a:lnTo>
                    <a:pt x="1216926" y="673735"/>
                  </a:lnTo>
                  <a:lnTo>
                    <a:pt x="1222514" y="668147"/>
                  </a:lnTo>
                  <a:lnTo>
                    <a:pt x="1222552" y="654202"/>
                  </a:lnTo>
                  <a:lnTo>
                    <a:pt x="1216926" y="648550"/>
                  </a:lnTo>
                  <a:close/>
                </a:path>
                <a:path w="3018790" h="973454">
                  <a:moveTo>
                    <a:pt x="1167015" y="648550"/>
                  </a:moveTo>
                  <a:lnTo>
                    <a:pt x="1153071" y="648550"/>
                  </a:lnTo>
                  <a:lnTo>
                    <a:pt x="1147432" y="654202"/>
                  </a:lnTo>
                  <a:lnTo>
                    <a:pt x="1147445" y="668121"/>
                  </a:lnTo>
                  <a:lnTo>
                    <a:pt x="1153096" y="673760"/>
                  </a:lnTo>
                  <a:lnTo>
                    <a:pt x="1167015" y="673747"/>
                  </a:lnTo>
                  <a:lnTo>
                    <a:pt x="1172641" y="668121"/>
                  </a:lnTo>
                  <a:lnTo>
                    <a:pt x="1172654" y="654202"/>
                  </a:lnTo>
                  <a:lnTo>
                    <a:pt x="1167015" y="648550"/>
                  </a:lnTo>
                  <a:close/>
                </a:path>
                <a:path w="3018790" h="973454">
                  <a:moveTo>
                    <a:pt x="1110183" y="648550"/>
                  </a:moveTo>
                  <a:lnTo>
                    <a:pt x="1103210" y="648563"/>
                  </a:lnTo>
                  <a:lnTo>
                    <a:pt x="1097559" y="654177"/>
                  </a:lnTo>
                  <a:lnTo>
                    <a:pt x="1097559" y="668121"/>
                  </a:lnTo>
                  <a:lnTo>
                    <a:pt x="1103198" y="673747"/>
                  </a:lnTo>
                  <a:lnTo>
                    <a:pt x="1110145" y="673760"/>
                  </a:lnTo>
                  <a:lnTo>
                    <a:pt x="1117130" y="673747"/>
                  </a:lnTo>
                  <a:lnTo>
                    <a:pt x="1122768" y="668121"/>
                  </a:lnTo>
                  <a:lnTo>
                    <a:pt x="1122756" y="654177"/>
                  </a:lnTo>
                  <a:lnTo>
                    <a:pt x="1117142" y="648563"/>
                  </a:lnTo>
                  <a:lnTo>
                    <a:pt x="1110183" y="648550"/>
                  </a:lnTo>
                  <a:close/>
                </a:path>
                <a:path w="3018790" h="973454">
                  <a:moveTo>
                    <a:pt x="1060310" y="648550"/>
                  </a:moveTo>
                  <a:lnTo>
                    <a:pt x="1053312" y="648550"/>
                  </a:lnTo>
                  <a:lnTo>
                    <a:pt x="1047673" y="654202"/>
                  </a:lnTo>
                  <a:lnTo>
                    <a:pt x="1047686" y="668121"/>
                  </a:lnTo>
                  <a:lnTo>
                    <a:pt x="1053337" y="673760"/>
                  </a:lnTo>
                  <a:lnTo>
                    <a:pt x="1067257" y="673747"/>
                  </a:lnTo>
                  <a:lnTo>
                    <a:pt x="1072883" y="668121"/>
                  </a:lnTo>
                  <a:lnTo>
                    <a:pt x="1072883" y="654202"/>
                  </a:lnTo>
                  <a:lnTo>
                    <a:pt x="1067269" y="648576"/>
                  </a:lnTo>
                  <a:lnTo>
                    <a:pt x="1060310" y="648550"/>
                  </a:lnTo>
                  <a:close/>
                </a:path>
                <a:path w="3018790" h="973454">
                  <a:moveTo>
                    <a:pt x="1010424" y="648550"/>
                  </a:moveTo>
                  <a:lnTo>
                    <a:pt x="1003414" y="648563"/>
                  </a:lnTo>
                  <a:lnTo>
                    <a:pt x="997788" y="654202"/>
                  </a:lnTo>
                  <a:lnTo>
                    <a:pt x="997800" y="668121"/>
                  </a:lnTo>
                  <a:lnTo>
                    <a:pt x="1003452" y="673760"/>
                  </a:lnTo>
                  <a:lnTo>
                    <a:pt x="1017371" y="673747"/>
                  </a:lnTo>
                  <a:lnTo>
                    <a:pt x="1022997" y="668121"/>
                  </a:lnTo>
                  <a:lnTo>
                    <a:pt x="1023010" y="654202"/>
                  </a:lnTo>
                  <a:lnTo>
                    <a:pt x="1017384" y="648563"/>
                  </a:lnTo>
                  <a:lnTo>
                    <a:pt x="1010424" y="648550"/>
                  </a:lnTo>
                  <a:close/>
                </a:path>
                <a:path w="3018790" h="973454">
                  <a:moveTo>
                    <a:pt x="960526" y="648550"/>
                  </a:moveTo>
                  <a:lnTo>
                    <a:pt x="953528" y="648563"/>
                  </a:lnTo>
                  <a:lnTo>
                    <a:pt x="947902" y="654177"/>
                  </a:lnTo>
                  <a:lnTo>
                    <a:pt x="947902" y="668121"/>
                  </a:lnTo>
                  <a:lnTo>
                    <a:pt x="953528" y="673747"/>
                  </a:lnTo>
                  <a:lnTo>
                    <a:pt x="960488" y="673760"/>
                  </a:lnTo>
                  <a:lnTo>
                    <a:pt x="967460" y="673747"/>
                  </a:lnTo>
                  <a:lnTo>
                    <a:pt x="973099" y="668121"/>
                  </a:lnTo>
                  <a:lnTo>
                    <a:pt x="973086" y="654177"/>
                  </a:lnTo>
                  <a:lnTo>
                    <a:pt x="967485" y="648563"/>
                  </a:lnTo>
                  <a:lnTo>
                    <a:pt x="960526" y="648550"/>
                  </a:lnTo>
                  <a:close/>
                </a:path>
                <a:path w="3018790" h="973454">
                  <a:moveTo>
                    <a:pt x="661200" y="648550"/>
                  </a:moveTo>
                  <a:lnTo>
                    <a:pt x="654215" y="648563"/>
                  </a:lnTo>
                  <a:lnTo>
                    <a:pt x="648588" y="654177"/>
                  </a:lnTo>
                  <a:lnTo>
                    <a:pt x="648588" y="668121"/>
                  </a:lnTo>
                  <a:lnTo>
                    <a:pt x="654215" y="673747"/>
                  </a:lnTo>
                  <a:lnTo>
                    <a:pt x="661174" y="673760"/>
                  </a:lnTo>
                  <a:lnTo>
                    <a:pt x="668159" y="673747"/>
                  </a:lnTo>
                  <a:lnTo>
                    <a:pt x="673785" y="668121"/>
                  </a:lnTo>
                  <a:lnTo>
                    <a:pt x="673760" y="654177"/>
                  </a:lnTo>
                  <a:lnTo>
                    <a:pt x="668159" y="648563"/>
                  </a:lnTo>
                  <a:lnTo>
                    <a:pt x="661200" y="648550"/>
                  </a:lnTo>
                  <a:close/>
                </a:path>
                <a:path w="3018790" h="973454">
                  <a:moveTo>
                    <a:pt x="611352" y="648550"/>
                  </a:moveTo>
                  <a:lnTo>
                    <a:pt x="604329" y="648563"/>
                  </a:lnTo>
                  <a:lnTo>
                    <a:pt x="598703" y="654177"/>
                  </a:lnTo>
                  <a:lnTo>
                    <a:pt x="598703" y="668121"/>
                  </a:lnTo>
                  <a:lnTo>
                    <a:pt x="604329" y="673747"/>
                  </a:lnTo>
                  <a:lnTo>
                    <a:pt x="611289" y="673760"/>
                  </a:lnTo>
                  <a:lnTo>
                    <a:pt x="618274" y="673747"/>
                  </a:lnTo>
                  <a:lnTo>
                    <a:pt x="623900" y="668121"/>
                  </a:lnTo>
                  <a:lnTo>
                    <a:pt x="623887" y="654177"/>
                  </a:lnTo>
                  <a:lnTo>
                    <a:pt x="618299" y="648563"/>
                  </a:lnTo>
                  <a:lnTo>
                    <a:pt x="611352" y="648550"/>
                  </a:lnTo>
                  <a:close/>
                </a:path>
                <a:path w="3018790" h="973454">
                  <a:moveTo>
                    <a:pt x="561441" y="648550"/>
                  </a:moveTo>
                  <a:lnTo>
                    <a:pt x="554443" y="648563"/>
                  </a:lnTo>
                  <a:lnTo>
                    <a:pt x="548805" y="654202"/>
                  </a:lnTo>
                  <a:lnTo>
                    <a:pt x="548817" y="668121"/>
                  </a:lnTo>
                  <a:lnTo>
                    <a:pt x="554469" y="673760"/>
                  </a:lnTo>
                  <a:lnTo>
                    <a:pt x="568375" y="673747"/>
                  </a:lnTo>
                  <a:lnTo>
                    <a:pt x="574027" y="668121"/>
                  </a:lnTo>
                  <a:lnTo>
                    <a:pt x="574039" y="654202"/>
                  </a:lnTo>
                  <a:lnTo>
                    <a:pt x="568401" y="648563"/>
                  </a:lnTo>
                  <a:lnTo>
                    <a:pt x="561441" y="648550"/>
                  </a:lnTo>
                  <a:close/>
                </a:path>
                <a:path w="3018790" h="973454">
                  <a:moveTo>
                    <a:pt x="511568" y="648550"/>
                  </a:moveTo>
                  <a:lnTo>
                    <a:pt x="504558" y="648563"/>
                  </a:lnTo>
                  <a:lnTo>
                    <a:pt x="498932" y="654202"/>
                  </a:lnTo>
                  <a:lnTo>
                    <a:pt x="498944" y="668121"/>
                  </a:lnTo>
                  <a:lnTo>
                    <a:pt x="504583" y="673760"/>
                  </a:lnTo>
                  <a:lnTo>
                    <a:pt x="518502" y="673747"/>
                  </a:lnTo>
                  <a:lnTo>
                    <a:pt x="524141" y="668121"/>
                  </a:lnTo>
                  <a:lnTo>
                    <a:pt x="524154" y="654202"/>
                  </a:lnTo>
                  <a:lnTo>
                    <a:pt x="518528" y="648563"/>
                  </a:lnTo>
                  <a:lnTo>
                    <a:pt x="511568" y="648550"/>
                  </a:lnTo>
                  <a:close/>
                </a:path>
                <a:path w="3018790" h="973454">
                  <a:moveTo>
                    <a:pt x="461670" y="648550"/>
                  </a:moveTo>
                  <a:lnTo>
                    <a:pt x="454672" y="648563"/>
                  </a:lnTo>
                  <a:lnTo>
                    <a:pt x="449046" y="654177"/>
                  </a:lnTo>
                  <a:lnTo>
                    <a:pt x="449046" y="668121"/>
                  </a:lnTo>
                  <a:lnTo>
                    <a:pt x="454672" y="673747"/>
                  </a:lnTo>
                  <a:lnTo>
                    <a:pt x="461632" y="673760"/>
                  </a:lnTo>
                  <a:lnTo>
                    <a:pt x="468604" y="673747"/>
                  </a:lnTo>
                  <a:lnTo>
                    <a:pt x="474230" y="668121"/>
                  </a:lnTo>
                  <a:lnTo>
                    <a:pt x="474230" y="654177"/>
                  </a:lnTo>
                  <a:lnTo>
                    <a:pt x="468629" y="648563"/>
                  </a:lnTo>
                  <a:lnTo>
                    <a:pt x="461670" y="648550"/>
                  </a:lnTo>
                  <a:close/>
                </a:path>
                <a:path w="3018790" h="973454">
                  <a:moveTo>
                    <a:pt x="418744" y="648550"/>
                  </a:moveTo>
                  <a:lnTo>
                    <a:pt x="404799" y="648550"/>
                  </a:lnTo>
                  <a:lnTo>
                    <a:pt x="399160" y="654202"/>
                  </a:lnTo>
                  <a:lnTo>
                    <a:pt x="399173" y="668121"/>
                  </a:lnTo>
                  <a:lnTo>
                    <a:pt x="404812" y="673760"/>
                  </a:lnTo>
                  <a:lnTo>
                    <a:pt x="418731" y="673747"/>
                  </a:lnTo>
                  <a:lnTo>
                    <a:pt x="424370" y="668121"/>
                  </a:lnTo>
                  <a:lnTo>
                    <a:pt x="424383" y="654202"/>
                  </a:lnTo>
                  <a:lnTo>
                    <a:pt x="418744" y="648550"/>
                  </a:lnTo>
                  <a:close/>
                </a:path>
                <a:path w="3018790" h="973454">
                  <a:moveTo>
                    <a:pt x="361911" y="648550"/>
                  </a:moveTo>
                  <a:lnTo>
                    <a:pt x="354901" y="648563"/>
                  </a:lnTo>
                  <a:lnTo>
                    <a:pt x="349275" y="654202"/>
                  </a:lnTo>
                  <a:lnTo>
                    <a:pt x="349300" y="668147"/>
                  </a:lnTo>
                  <a:lnTo>
                    <a:pt x="354964" y="673773"/>
                  </a:lnTo>
                  <a:lnTo>
                    <a:pt x="368858" y="673735"/>
                  </a:lnTo>
                  <a:lnTo>
                    <a:pt x="374459" y="668147"/>
                  </a:lnTo>
                  <a:lnTo>
                    <a:pt x="374510" y="654202"/>
                  </a:lnTo>
                  <a:lnTo>
                    <a:pt x="368871" y="648563"/>
                  </a:lnTo>
                  <a:lnTo>
                    <a:pt x="361911" y="648550"/>
                  </a:lnTo>
                  <a:close/>
                </a:path>
                <a:path w="3018790" h="973454">
                  <a:moveTo>
                    <a:pt x="318973" y="648550"/>
                  </a:moveTo>
                  <a:lnTo>
                    <a:pt x="305041" y="648550"/>
                  </a:lnTo>
                  <a:lnTo>
                    <a:pt x="299402" y="654177"/>
                  </a:lnTo>
                  <a:lnTo>
                    <a:pt x="299402" y="668121"/>
                  </a:lnTo>
                  <a:lnTo>
                    <a:pt x="305015" y="673747"/>
                  </a:lnTo>
                  <a:lnTo>
                    <a:pt x="311988" y="673760"/>
                  </a:lnTo>
                  <a:lnTo>
                    <a:pt x="318960" y="673747"/>
                  </a:lnTo>
                  <a:lnTo>
                    <a:pt x="324586" y="668121"/>
                  </a:lnTo>
                  <a:lnTo>
                    <a:pt x="324574" y="654177"/>
                  </a:lnTo>
                  <a:lnTo>
                    <a:pt x="318973" y="648550"/>
                  </a:lnTo>
                  <a:close/>
                </a:path>
                <a:path w="3018790" h="973454">
                  <a:moveTo>
                    <a:pt x="262153" y="648550"/>
                  </a:moveTo>
                  <a:lnTo>
                    <a:pt x="255155" y="648550"/>
                  </a:lnTo>
                  <a:lnTo>
                    <a:pt x="249516" y="654177"/>
                  </a:lnTo>
                  <a:lnTo>
                    <a:pt x="249516" y="668121"/>
                  </a:lnTo>
                  <a:lnTo>
                    <a:pt x="255130" y="673747"/>
                  </a:lnTo>
                  <a:lnTo>
                    <a:pt x="262102" y="673760"/>
                  </a:lnTo>
                  <a:lnTo>
                    <a:pt x="269074" y="673747"/>
                  </a:lnTo>
                  <a:lnTo>
                    <a:pt x="274700" y="668121"/>
                  </a:lnTo>
                  <a:lnTo>
                    <a:pt x="274675" y="654177"/>
                  </a:lnTo>
                  <a:lnTo>
                    <a:pt x="269100" y="648576"/>
                  </a:lnTo>
                  <a:lnTo>
                    <a:pt x="262153" y="648550"/>
                  </a:lnTo>
                  <a:close/>
                </a:path>
                <a:path w="3018790" h="973454">
                  <a:moveTo>
                    <a:pt x="219189" y="648550"/>
                  </a:moveTo>
                  <a:lnTo>
                    <a:pt x="205257" y="648550"/>
                  </a:lnTo>
                  <a:lnTo>
                    <a:pt x="199618" y="654202"/>
                  </a:lnTo>
                  <a:lnTo>
                    <a:pt x="199631" y="668121"/>
                  </a:lnTo>
                  <a:lnTo>
                    <a:pt x="205270" y="673760"/>
                  </a:lnTo>
                  <a:lnTo>
                    <a:pt x="219189" y="673747"/>
                  </a:lnTo>
                  <a:lnTo>
                    <a:pt x="224828" y="668121"/>
                  </a:lnTo>
                  <a:lnTo>
                    <a:pt x="224840" y="654202"/>
                  </a:lnTo>
                  <a:lnTo>
                    <a:pt x="219189" y="648550"/>
                  </a:lnTo>
                  <a:close/>
                </a:path>
                <a:path w="3018790" h="973454">
                  <a:moveTo>
                    <a:pt x="162356" y="648550"/>
                  </a:moveTo>
                  <a:lnTo>
                    <a:pt x="155359" y="648563"/>
                  </a:lnTo>
                  <a:lnTo>
                    <a:pt x="149720" y="654177"/>
                  </a:lnTo>
                  <a:lnTo>
                    <a:pt x="149720" y="668121"/>
                  </a:lnTo>
                  <a:lnTo>
                    <a:pt x="155359" y="673747"/>
                  </a:lnTo>
                  <a:lnTo>
                    <a:pt x="162318" y="673760"/>
                  </a:lnTo>
                  <a:lnTo>
                    <a:pt x="169291" y="673747"/>
                  </a:lnTo>
                  <a:lnTo>
                    <a:pt x="174929" y="668121"/>
                  </a:lnTo>
                  <a:lnTo>
                    <a:pt x="174917" y="654177"/>
                  </a:lnTo>
                  <a:lnTo>
                    <a:pt x="169303" y="648563"/>
                  </a:lnTo>
                  <a:lnTo>
                    <a:pt x="162356" y="648550"/>
                  </a:lnTo>
                  <a:close/>
                </a:path>
                <a:path w="3018790" h="973454">
                  <a:moveTo>
                    <a:pt x="112496" y="648550"/>
                  </a:moveTo>
                  <a:lnTo>
                    <a:pt x="105473" y="648563"/>
                  </a:lnTo>
                  <a:lnTo>
                    <a:pt x="99847" y="654177"/>
                  </a:lnTo>
                  <a:lnTo>
                    <a:pt x="99847" y="668121"/>
                  </a:lnTo>
                  <a:lnTo>
                    <a:pt x="105473" y="673747"/>
                  </a:lnTo>
                  <a:lnTo>
                    <a:pt x="112433" y="673760"/>
                  </a:lnTo>
                  <a:lnTo>
                    <a:pt x="119418" y="673747"/>
                  </a:lnTo>
                  <a:lnTo>
                    <a:pt x="125044" y="668121"/>
                  </a:lnTo>
                  <a:lnTo>
                    <a:pt x="125031" y="654177"/>
                  </a:lnTo>
                  <a:lnTo>
                    <a:pt x="119443" y="648563"/>
                  </a:lnTo>
                  <a:lnTo>
                    <a:pt x="112496" y="648550"/>
                  </a:lnTo>
                  <a:close/>
                </a:path>
                <a:path w="3018790" h="973454">
                  <a:moveTo>
                    <a:pt x="2806280" y="598665"/>
                  </a:moveTo>
                  <a:lnTo>
                    <a:pt x="2799207" y="598665"/>
                  </a:lnTo>
                  <a:lnTo>
                    <a:pt x="2793555" y="604316"/>
                  </a:lnTo>
                  <a:lnTo>
                    <a:pt x="2793568" y="618236"/>
                  </a:lnTo>
                  <a:lnTo>
                    <a:pt x="2799219" y="623874"/>
                  </a:lnTo>
                  <a:lnTo>
                    <a:pt x="2813138" y="623862"/>
                  </a:lnTo>
                  <a:lnTo>
                    <a:pt x="2818777" y="618236"/>
                  </a:lnTo>
                  <a:lnTo>
                    <a:pt x="2818752" y="604316"/>
                  </a:lnTo>
                  <a:lnTo>
                    <a:pt x="2813202" y="598728"/>
                  </a:lnTo>
                  <a:lnTo>
                    <a:pt x="2806280" y="598665"/>
                  </a:lnTo>
                  <a:close/>
                </a:path>
                <a:path w="3018790" h="973454">
                  <a:moveTo>
                    <a:pt x="2756458" y="598665"/>
                  </a:moveTo>
                  <a:lnTo>
                    <a:pt x="2749321" y="598741"/>
                  </a:lnTo>
                  <a:lnTo>
                    <a:pt x="2743733" y="604443"/>
                  </a:lnTo>
                  <a:lnTo>
                    <a:pt x="2743885" y="618363"/>
                  </a:lnTo>
                  <a:lnTo>
                    <a:pt x="2749588" y="623938"/>
                  </a:lnTo>
                  <a:lnTo>
                    <a:pt x="2763456" y="623798"/>
                  </a:lnTo>
                  <a:lnTo>
                    <a:pt x="2769019" y="618185"/>
                  </a:lnTo>
                  <a:lnTo>
                    <a:pt x="2769044" y="604316"/>
                  </a:lnTo>
                  <a:lnTo>
                    <a:pt x="2763405" y="598678"/>
                  </a:lnTo>
                  <a:lnTo>
                    <a:pt x="2756458" y="598665"/>
                  </a:lnTo>
                  <a:close/>
                </a:path>
                <a:path w="3018790" h="973454">
                  <a:moveTo>
                    <a:pt x="2706522" y="598665"/>
                  </a:moveTo>
                  <a:lnTo>
                    <a:pt x="2699435" y="598665"/>
                  </a:lnTo>
                  <a:lnTo>
                    <a:pt x="2693797" y="604316"/>
                  </a:lnTo>
                  <a:lnTo>
                    <a:pt x="2693809" y="618236"/>
                  </a:lnTo>
                  <a:lnTo>
                    <a:pt x="2699448" y="623874"/>
                  </a:lnTo>
                  <a:lnTo>
                    <a:pt x="2713380" y="623862"/>
                  </a:lnTo>
                  <a:lnTo>
                    <a:pt x="2719006" y="618236"/>
                  </a:lnTo>
                  <a:lnTo>
                    <a:pt x="2718981" y="604316"/>
                  </a:lnTo>
                  <a:lnTo>
                    <a:pt x="2713443" y="598728"/>
                  </a:lnTo>
                  <a:lnTo>
                    <a:pt x="2706522" y="598665"/>
                  </a:lnTo>
                  <a:close/>
                </a:path>
                <a:path w="3018790" h="973454">
                  <a:moveTo>
                    <a:pt x="2257564" y="598665"/>
                  </a:moveTo>
                  <a:lnTo>
                    <a:pt x="2250478" y="598665"/>
                  </a:lnTo>
                  <a:lnTo>
                    <a:pt x="2244813" y="604291"/>
                  </a:lnTo>
                  <a:lnTo>
                    <a:pt x="2244813" y="618236"/>
                  </a:lnTo>
                  <a:lnTo>
                    <a:pt x="2250452" y="623862"/>
                  </a:lnTo>
                  <a:lnTo>
                    <a:pt x="2257399" y="623874"/>
                  </a:lnTo>
                  <a:lnTo>
                    <a:pt x="2264384" y="623862"/>
                  </a:lnTo>
                  <a:lnTo>
                    <a:pt x="2270023" y="618236"/>
                  </a:lnTo>
                  <a:lnTo>
                    <a:pt x="2269960" y="604291"/>
                  </a:lnTo>
                  <a:lnTo>
                    <a:pt x="2264460" y="598741"/>
                  </a:lnTo>
                  <a:lnTo>
                    <a:pt x="2257564" y="598665"/>
                  </a:lnTo>
                  <a:close/>
                </a:path>
                <a:path w="3018790" h="973454">
                  <a:moveTo>
                    <a:pt x="2207653" y="598665"/>
                  </a:moveTo>
                  <a:lnTo>
                    <a:pt x="2200567" y="598665"/>
                  </a:lnTo>
                  <a:lnTo>
                    <a:pt x="2194928" y="604316"/>
                  </a:lnTo>
                  <a:lnTo>
                    <a:pt x="2194928" y="618236"/>
                  </a:lnTo>
                  <a:lnTo>
                    <a:pt x="2200592" y="623874"/>
                  </a:lnTo>
                  <a:lnTo>
                    <a:pt x="2214511" y="623862"/>
                  </a:lnTo>
                  <a:lnTo>
                    <a:pt x="2220137" y="618236"/>
                  </a:lnTo>
                  <a:lnTo>
                    <a:pt x="2220112" y="604316"/>
                  </a:lnTo>
                  <a:lnTo>
                    <a:pt x="2214562" y="598728"/>
                  </a:lnTo>
                  <a:lnTo>
                    <a:pt x="2207653" y="598665"/>
                  </a:lnTo>
                  <a:close/>
                </a:path>
                <a:path w="3018790" h="973454">
                  <a:moveTo>
                    <a:pt x="2157780" y="598665"/>
                  </a:moveTo>
                  <a:lnTo>
                    <a:pt x="2150681" y="598665"/>
                  </a:lnTo>
                  <a:lnTo>
                    <a:pt x="2145042" y="604291"/>
                  </a:lnTo>
                  <a:lnTo>
                    <a:pt x="2145042" y="618236"/>
                  </a:lnTo>
                  <a:lnTo>
                    <a:pt x="2150668" y="623862"/>
                  </a:lnTo>
                  <a:lnTo>
                    <a:pt x="2157628" y="623874"/>
                  </a:lnTo>
                  <a:lnTo>
                    <a:pt x="2164600" y="623862"/>
                  </a:lnTo>
                  <a:lnTo>
                    <a:pt x="2170239" y="618236"/>
                  </a:lnTo>
                  <a:lnTo>
                    <a:pt x="2170176" y="604291"/>
                  </a:lnTo>
                  <a:lnTo>
                    <a:pt x="2164689" y="598741"/>
                  </a:lnTo>
                  <a:lnTo>
                    <a:pt x="2157780" y="598665"/>
                  </a:lnTo>
                  <a:close/>
                </a:path>
                <a:path w="3018790" h="973454">
                  <a:moveTo>
                    <a:pt x="2107895" y="598665"/>
                  </a:moveTo>
                  <a:lnTo>
                    <a:pt x="2100795" y="598665"/>
                  </a:lnTo>
                  <a:lnTo>
                    <a:pt x="2095157" y="604291"/>
                  </a:lnTo>
                  <a:lnTo>
                    <a:pt x="2095157" y="618236"/>
                  </a:lnTo>
                  <a:lnTo>
                    <a:pt x="2100783" y="623862"/>
                  </a:lnTo>
                  <a:lnTo>
                    <a:pt x="2107742" y="623874"/>
                  </a:lnTo>
                  <a:lnTo>
                    <a:pt x="2114715" y="623862"/>
                  </a:lnTo>
                  <a:lnTo>
                    <a:pt x="2120353" y="618236"/>
                  </a:lnTo>
                  <a:lnTo>
                    <a:pt x="2120291" y="604291"/>
                  </a:lnTo>
                  <a:lnTo>
                    <a:pt x="2114804" y="598728"/>
                  </a:lnTo>
                  <a:lnTo>
                    <a:pt x="2107895" y="598665"/>
                  </a:lnTo>
                  <a:close/>
                </a:path>
                <a:path w="3018790" h="973454">
                  <a:moveTo>
                    <a:pt x="2058034" y="598665"/>
                  </a:moveTo>
                  <a:lnTo>
                    <a:pt x="2050910" y="598741"/>
                  </a:lnTo>
                  <a:lnTo>
                    <a:pt x="2045322" y="604456"/>
                  </a:lnTo>
                  <a:lnTo>
                    <a:pt x="2045487" y="618375"/>
                  </a:lnTo>
                  <a:lnTo>
                    <a:pt x="2051189" y="623951"/>
                  </a:lnTo>
                  <a:lnTo>
                    <a:pt x="2065045" y="623785"/>
                  </a:lnTo>
                  <a:lnTo>
                    <a:pt x="2070595" y="618172"/>
                  </a:lnTo>
                  <a:lnTo>
                    <a:pt x="2070620" y="604316"/>
                  </a:lnTo>
                  <a:lnTo>
                    <a:pt x="2064994" y="598678"/>
                  </a:lnTo>
                  <a:lnTo>
                    <a:pt x="2058034" y="598665"/>
                  </a:lnTo>
                  <a:close/>
                </a:path>
                <a:path w="3018790" h="973454">
                  <a:moveTo>
                    <a:pt x="2008149" y="598665"/>
                  </a:moveTo>
                  <a:lnTo>
                    <a:pt x="2001024" y="598754"/>
                  </a:lnTo>
                  <a:lnTo>
                    <a:pt x="1995436" y="604456"/>
                  </a:lnTo>
                  <a:lnTo>
                    <a:pt x="1995614" y="618388"/>
                  </a:lnTo>
                  <a:lnTo>
                    <a:pt x="2001316" y="623951"/>
                  </a:lnTo>
                  <a:lnTo>
                    <a:pt x="2015185" y="623785"/>
                  </a:lnTo>
                  <a:lnTo>
                    <a:pt x="2020735" y="618172"/>
                  </a:lnTo>
                  <a:lnTo>
                    <a:pt x="2020747" y="604316"/>
                  </a:lnTo>
                  <a:lnTo>
                    <a:pt x="2015108" y="598678"/>
                  </a:lnTo>
                  <a:lnTo>
                    <a:pt x="2008149" y="598665"/>
                  </a:lnTo>
                  <a:close/>
                </a:path>
                <a:path w="3018790" h="973454">
                  <a:moveTo>
                    <a:pt x="1958238" y="598665"/>
                  </a:moveTo>
                  <a:lnTo>
                    <a:pt x="1951139" y="598665"/>
                  </a:lnTo>
                  <a:lnTo>
                    <a:pt x="1945500" y="604316"/>
                  </a:lnTo>
                  <a:lnTo>
                    <a:pt x="1945513" y="618236"/>
                  </a:lnTo>
                  <a:lnTo>
                    <a:pt x="1951151" y="623874"/>
                  </a:lnTo>
                  <a:lnTo>
                    <a:pt x="1965083" y="623862"/>
                  </a:lnTo>
                  <a:lnTo>
                    <a:pt x="1970697" y="618236"/>
                  </a:lnTo>
                  <a:lnTo>
                    <a:pt x="1970684" y="604316"/>
                  </a:lnTo>
                  <a:lnTo>
                    <a:pt x="1965147" y="598728"/>
                  </a:lnTo>
                  <a:lnTo>
                    <a:pt x="1958238" y="598665"/>
                  </a:lnTo>
                  <a:close/>
                </a:path>
                <a:path w="3018790" h="973454">
                  <a:moveTo>
                    <a:pt x="1908352" y="598665"/>
                  </a:moveTo>
                  <a:lnTo>
                    <a:pt x="1901266" y="598665"/>
                  </a:lnTo>
                  <a:lnTo>
                    <a:pt x="1895627" y="604291"/>
                  </a:lnTo>
                  <a:lnTo>
                    <a:pt x="1895627" y="618236"/>
                  </a:lnTo>
                  <a:lnTo>
                    <a:pt x="1901253" y="623862"/>
                  </a:lnTo>
                  <a:lnTo>
                    <a:pt x="1908213" y="623874"/>
                  </a:lnTo>
                  <a:lnTo>
                    <a:pt x="1915185" y="623862"/>
                  </a:lnTo>
                  <a:lnTo>
                    <a:pt x="1920824" y="618236"/>
                  </a:lnTo>
                  <a:lnTo>
                    <a:pt x="1920761" y="604291"/>
                  </a:lnTo>
                  <a:lnTo>
                    <a:pt x="1915261" y="598741"/>
                  </a:lnTo>
                  <a:lnTo>
                    <a:pt x="1908352" y="598665"/>
                  </a:lnTo>
                  <a:close/>
                </a:path>
                <a:path w="3018790" h="973454">
                  <a:moveTo>
                    <a:pt x="1858467" y="598665"/>
                  </a:moveTo>
                  <a:lnTo>
                    <a:pt x="1851367" y="598665"/>
                  </a:lnTo>
                  <a:lnTo>
                    <a:pt x="1845729" y="604316"/>
                  </a:lnTo>
                  <a:lnTo>
                    <a:pt x="1845741" y="618236"/>
                  </a:lnTo>
                  <a:lnTo>
                    <a:pt x="1851393" y="623874"/>
                  </a:lnTo>
                  <a:lnTo>
                    <a:pt x="1865312" y="623862"/>
                  </a:lnTo>
                  <a:lnTo>
                    <a:pt x="1870938" y="618236"/>
                  </a:lnTo>
                  <a:lnTo>
                    <a:pt x="1870900" y="604316"/>
                  </a:lnTo>
                  <a:lnTo>
                    <a:pt x="1865376" y="598741"/>
                  </a:lnTo>
                  <a:lnTo>
                    <a:pt x="1858467" y="598665"/>
                  </a:lnTo>
                  <a:close/>
                </a:path>
                <a:path w="3018790" h="973454">
                  <a:moveTo>
                    <a:pt x="1808581" y="598665"/>
                  </a:moveTo>
                  <a:lnTo>
                    <a:pt x="1801482" y="598716"/>
                  </a:lnTo>
                  <a:lnTo>
                    <a:pt x="1795981" y="604316"/>
                  </a:lnTo>
                  <a:lnTo>
                    <a:pt x="1795995" y="618324"/>
                  </a:lnTo>
                  <a:lnTo>
                    <a:pt x="1801685" y="623925"/>
                  </a:lnTo>
                  <a:lnTo>
                    <a:pt x="1815553" y="623811"/>
                  </a:lnTo>
                  <a:lnTo>
                    <a:pt x="1821154" y="618197"/>
                  </a:lnTo>
                  <a:lnTo>
                    <a:pt x="1821167" y="604316"/>
                  </a:lnTo>
                  <a:lnTo>
                    <a:pt x="1815528" y="598678"/>
                  </a:lnTo>
                  <a:lnTo>
                    <a:pt x="1808581" y="598665"/>
                  </a:lnTo>
                  <a:close/>
                </a:path>
                <a:path w="3018790" h="973454">
                  <a:moveTo>
                    <a:pt x="1758695" y="598665"/>
                  </a:moveTo>
                  <a:lnTo>
                    <a:pt x="1751596" y="598665"/>
                  </a:lnTo>
                  <a:lnTo>
                    <a:pt x="1745957" y="604291"/>
                  </a:lnTo>
                  <a:lnTo>
                    <a:pt x="1745957" y="618236"/>
                  </a:lnTo>
                  <a:lnTo>
                    <a:pt x="1751583" y="623862"/>
                  </a:lnTo>
                  <a:lnTo>
                    <a:pt x="1758543" y="623874"/>
                  </a:lnTo>
                  <a:lnTo>
                    <a:pt x="1765528" y="623862"/>
                  </a:lnTo>
                  <a:lnTo>
                    <a:pt x="1771154" y="618236"/>
                  </a:lnTo>
                  <a:lnTo>
                    <a:pt x="1771117" y="604291"/>
                  </a:lnTo>
                  <a:lnTo>
                    <a:pt x="1765604" y="598728"/>
                  </a:lnTo>
                  <a:lnTo>
                    <a:pt x="1758695" y="598665"/>
                  </a:lnTo>
                  <a:close/>
                </a:path>
                <a:path w="3018790" h="973454">
                  <a:moveTo>
                    <a:pt x="1708823" y="598665"/>
                  </a:moveTo>
                  <a:lnTo>
                    <a:pt x="1701711" y="598741"/>
                  </a:lnTo>
                  <a:lnTo>
                    <a:pt x="1696123" y="604443"/>
                  </a:lnTo>
                  <a:lnTo>
                    <a:pt x="1696275" y="618363"/>
                  </a:lnTo>
                  <a:lnTo>
                    <a:pt x="1701977" y="623938"/>
                  </a:lnTo>
                  <a:lnTo>
                    <a:pt x="1715846" y="623798"/>
                  </a:lnTo>
                  <a:lnTo>
                    <a:pt x="1721396" y="618185"/>
                  </a:lnTo>
                  <a:lnTo>
                    <a:pt x="1721408" y="604316"/>
                  </a:lnTo>
                  <a:lnTo>
                    <a:pt x="1715782" y="598678"/>
                  </a:lnTo>
                  <a:lnTo>
                    <a:pt x="1708823" y="598665"/>
                  </a:lnTo>
                  <a:close/>
                </a:path>
                <a:path w="3018790" h="973454">
                  <a:moveTo>
                    <a:pt x="1658899" y="598665"/>
                  </a:moveTo>
                  <a:lnTo>
                    <a:pt x="1651825" y="598665"/>
                  </a:lnTo>
                  <a:lnTo>
                    <a:pt x="1646186" y="604316"/>
                  </a:lnTo>
                  <a:lnTo>
                    <a:pt x="1646186" y="618236"/>
                  </a:lnTo>
                  <a:lnTo>
                    <a:pt x="1651838" y="623874"/>
                  </a:lnTo>
                  <a:lnTo>
                    <a:pt x="1665770" y="623862"/>
                  </a:lnTo>
                  <a:lnTo>
                    <a:pt x="1671396" y="618236"/>
                  </a:lnTo>
                  <a:lnTo>
                    <a:pt x="1671370" y="604316"/>
                  </a:lnTo>
                  <a:lnTo>
                    <a:pt x="1665820" y="598728"/>
                  </a:lnTo>
                  <a:lnTo>
                    <a:pt x="1658899" y="598665"/>
                  </a:lnTo>
                  <a:close/>
                </a:path>
                <a:path w="3018790" h="973454">
                  <a:moveTo>
                    <a:pt x="1609026" y="598665"/>
                  </a:moveTo>
                  <a:lnTo>
                    <a:pt x="1601939" y="598665"/>
                  </a:lnTo>
                  <a:lnTo>
                    <a:pt x="1596301" y="604316"/>
                  </a:lnTo>
                  <a:lnTo>
                    <a:pt x="1596313" y="618236"/>
                  </a:lnTo>
                  <a:lnTo>
                    <a:pt x="1601952" y="623874"/>
                  </a:lnTo>
                  <a:lnTo>
                    <a:pt x="1615884" y="623862"/>
                  </a:lnTo>
                  <a:lnTo>
                    <a:pt x="1621510" y="618236"/>
                  </a:lnTo>
                  <a:lnTo>
                    <a:pt x="1621498" y="604316"/>
                  </a:lnTo>
                  <a:lnTo>
                    <a:pt x="1615948" y="598716"/>
                  </a:lnTo>
                  <a:lnTo>
                    <a:pt x="1609026" y="598665"/>
                  </a:lnTo>
                  <a:close/>
                </a:path>
                <a:path w="3018790" h="973454">
                  <a:moveTo>
                    <a:pt x="1559204" y="598665"/>
                  </a:moveTo>
                  <a:lnTo>
                    <a:pt x="1552041" y="598766"/>
                  </a:lnTo>
                  <a:lnTo>
                    <a:pt x="1546639" y="604316"/>
                  </a:lnTo>
                  <a:lnTo>
                    <a:pt x="1546578" y="611276"/>
                  </a:lnTo>
                  <a:lnTo>
                    <a:pt x="1546682" y="618413"/>
                  </a:lnTo>
                  <a:lnTo>
                    <a:pt x="1552397" y="623963"/>
                  </a:lnTo>
                  <a:lnTo>
                    <a:pt x="1566252" y="623760"/>
                  </a:lnTo>
                  <a:lnTo>
                    <a:pt x="1571777" y="618159"/>
                  </a:lnTo>
                  <a:lnTo>
                    <a:pt x="1571790" y="604316"/>
                  </a:lnTo>
                  <a:lnTo>
                    <a:pt x="1566164" y="598678"/>
                  </a:lnTo>
                  <a:lnTo>
                    <a:pt x="1559204" y="598665"/>
                  </a:lnTo>
                  <a:close/>
                </a:path>
                <a:path w="3018790" h="973454">
                  <a:moveTo>
                    <a:pt x="1509255" y="598665"/>
                  </a:moveTo>
                  <a:lnTo>
                    <a:pt x="1502181" y="598665"/>
                  </a:lnTo>
                  <a:lnTo>
                    <a:pt x="1496529" y="604316"/>
                  </a:lnTo>
                  <a:lnTo>
                    <a:pt x="1496542" y="618236"/>
                  </a:lnTo>
                  <a:lnTo>
                    <a:pt x="1502194" y="623874"/>
                  </a:lnTo>
                  <a:lnTo>
                    <a:pt x="1516113" y="623862"/>
                  </a:lnTo>
                  <a:lnTo>
                    <a:pt x="1521752" y="618236"/>
                  </a:lnTo>
                  <a:lnTo>
                    <a:pt x="1521726" y="604316"/>
                  </a:lnTo>
                  <a:lnTo>
                    <a:pt x="1516164" y="598728"/>
                  </a:lnTo>
                  <a:lnTo>
                    <a:pt x="1509255" y="598665"/>
                  </a:lnTo>
                  <a:close/>
                </a:path>
                <a:path w="3018790" h="973454">
                  <a:moveTo>
                    <a:pt x="1459382" y="598665"/>
                  </a:moveTo>
                  <a:lnTo>
                    <a:pt x="1452295" y="598665"/>
                  </a:lnTo>
                  <a:lnTo>
                    <a:pt x="1446657" y="604291"/>
                  </a:lnTo>
                  <a:lnTo>
                    <a:pt x="1446656" y="618236"/>
                  </a:lnTo>
                  <a:lnTo>
                    <a:pt x="1452270" y="623862"/>
                  </a:lnTo>
                  <a:lnTo>
                    <a:pt x="1459242" y="623874"/>
                  </a:lnTo>
                  <a:lnTo>
                    <a:pt x="1466214" y="623862"/>
                  </a:lnTo>
                  <a:lnTo>
                    <a:pt x="1471841" y="618236"/>
                  </a:lnTo>
                  <a:lnTo>
                    <a:pt x="1471778" y="604291"/>
                  </a:lnTo>
                  <a:lnTo>
                    <a:pt x="1466278" y="598741"/>
                  </a:lnTo>
                  <a:lnTo>
                    <a:pt x="1459382" y="598665"/>
                  </a:lnTo>
                  <a:close/>
                </a:path>
                <a:path w="3018790" h="973454">
                  <a:moveTo>
                    <a:pt x="1409496" y="598665"/>
                  </a:moveTo>
                  <a:lnTo>
                    <a:pt x="1402410" y="598665"/>
                  </a:lnTo>
                  <a:lnTo>
                    <a:pt x="1396771" y="604291"/>
                  </a:lnTo>
                  <a:lnTo>
                    <a:pt x="1396771" y="618236"/>
                  </a:lnTo>
                  <a:lnTo>
                    <a:pt x="1402384" y="623862"/>
                  </a:lnTo>
                  <a:lnTo>
                    <a:pt x="1409357" y="623874"/>
                  </a:lnTo>
                  <a:lnTo>
                    <a:pt x="1416329" y="623862"/>
                  </a:lnTo>
                  <a:lnTo>
                    <a:pt x="1421955" y="618236"/>
                  </a:lnTo>
                  <a:lnTo>
                    <a:pt x="1421892" y="604291"/>
                  </a:lnTo>
                  <a:lnTo>
                    <a:pt x="1416405" y="598741"/>
                  </a:lnTo>
                  <a:lnTo>
                    <a:pt x="1409496" y="598665"/>
                  </a:lnTo>
                  <a:close/>
                </a:path>
                <a:path w="3018790" h="973454">
                  <a:moveTo>
                    <a:pt x="1359598" y="598665"/>
                  </a:moveTo>
                  <a:lnTo>
                    <a:pt x="1352499" y="598665"/>
                  </a:lnTo>
                  <a:lnTo>
                    <a:pt x="1346873" y="604316"/>
                  </a:lnTo>
                  <a:lnTo>
                    <a:pt x="1346885" y="618236"/>
                  </a:lnTo>
                  <a:lnTo>
                    <a:pt x="1352524" y="623874"/>
                  </a:lnTo>
                  <a:lnTo>
                    <a:pt x="1366443" y="623862"/>
                  </a:lnTo>
                  <a:lnTo>
                    <a:pt x="1372069" y="618236"/>
                  </a:lnTo>
                  <a:lnTo>
                    <a:pt x="1372057" y="604316"/>
                  </a:lnTo>
                  <a:lnTo>
                    <a:pt x="1366507" y="598728"/>
                  </a:lnTo>
                  <a:lnTo>
                    <a:pt x="1359598" y="598665"/>
                  </a:lnTo>
                  <a:close/>
                </a:path>
                <a:path w="3018790" h="973454">
                  <a:moveTo>
                    <a:pt x="1309674" y="598665"/>
                  </a:moveTo>
                  <a:lnTo>
                    <a:pt x="1302626" y="598665"/>
                  </a:lnTo>
                  <a:lnTo>
                    <a:pt x="1296974" y="604291"/>
                  </a:lnTo>
                  <a:lnTo>
                    <a:pt x="1296974" y="618236"/>
                  </a:lnTo>
                  <a:lnTo>
                    <a:pt x="1302613" y="623862"/>
                  </a:lnTo>
                  <a:lnTo>
                    <a:pt x="1309573" y="623874"/>
                  </a:lnTo>
                  <a:lnTo>
                    <a:pt x="1316545" y="623862"/>
                  </a:lnTo>
                  <a:lnTo>
                    <a:pt x="1322184" y="618236"/>
                  </a:lnTo>
                  <a:lnTo>
                    <a:pt x="1322146" y="604291"/>
                  </a:lnTo>
                  <a:lnTo>
                    <a:pt x="1316596" y="598716"/>
                  </a:lnTo>
                  <a:lnTo>
                    <a:pt x="1309674" y="598665"/>
                  </a:lnTo>
                  <a:close/>
                </a:path>
                <a:path w="3018790" h="973454">
                  <a:moveTo>
                    <a:pt x="1259839" y="598665"/>
                  </a:moveTo>
                  <a:lnTo>
                    <a:pt x="1252740" y="598665"/>
                  </a:lnTo>
                  <a:lnTo>
                    <a:pt x="1247101" y="604291"/>
                  </a:lnTo>
                  <a:lnTo>
                    <a:pt x="1247101" y="618236"/>
                  </a:lnTo>
                  <a:lnTo>
                    <a:pt x="1252727" y="623862"/>
                  </a:lnTo>
                  <a:lnTo>
                    <a:pt x="1259687" y="623874"/>
                  </a:lnTo>
                  <a:lnTo>
                    <a:pt x="1266672" y="623862"/>
                  </a:lnTo>
                  <a:lnTo>
                    <a:pt x="1272298" y="618236"/>
                  </a:lnTo>
                  <a:lnTo>
                    <a:pt x="1272261" y="604291"/>
                  </a:lnTo>
                  <a:lnTo>
                    <a:pt x="1266748" y="598728"/>
                  </a:lnTo>
                  <a:lnTo>
                    <a:pt x="1259839" y="598665"/>
                  </a:lnTo>
                  <a:close/>
                </a:path>
                <a:path w="3018790" h="973454">
                  <a:moveTo>
                    <a:pt x="1209929" y="598665"/>
                  </a:moveTo>
                  <a:lnTo>
                    <a:pt x="1202842" y="598678"/>
                  </a:lnTo>
                  <a:lnTo>
                    <a:pt x="1197216" y="604329"/>
                  </a:lnTo>
                  <a:lnTo>
                    <a:pt x="1197241" y="618261"/>
                  </a:lnTo>
                  <a:lnTo>
                    <a:pt x="1202893" y="623887"/>
                  </a:lnTo>
                  <a:lnTo>
                    <a:pt x="1216812" y="623849"/>
                  </a:lnTo>
                  <a:lnTo>
                    <a:pt x="1222387" y="618261"/>
                  </a:lnTo>
                  <a:lnTo>
                    <a:pt x="1222438" y="604329"/>
                  </a:lnTo>
                  <a:lnTo>
                    <a:pt x="1216850" y="598716"/>
                  </a:lnTo>
                  <a:lnTo>
                    <a:pt x="1209929" y="598665"/>
                  </a:lnTo>
                  <a:close/>
                </a:path>
                <a:path w="3018790" h="973454">
                  <a:moveTo>
                    <a:pt x="1160043" y="598665"/>
                  </a:moveTo>
                  <a:lnTo>
                    <a:pt x="1152969" y="598665"/>
                  </a:lnTo>
                  <a:lnTo>
                    <a:pt x="1147317" y="604316"/>
                  </a:lnTo>
                  <a:lnTo>
                    <a:pt x="1147330" y="618236"/>
                  </a:lnTo>
                  <a:lnTo>
                    <a:pt x="1152982" y="623874"/>
                  </a:lnTo>
                  <a:lnTo>
                    <a:pt x="1166901" y="623862"/>
                  </a:lnTo>
                  <a:lnTo>
                    <a:pt x="1172540" y="618236"/>
                  </a:lnTo>
                  <a:lnTo>
                    <a:pt x="1172514" y="604316"/>
                  </a:lnTo>
                  <a:lnTo>
                    <a:pt x="1166964" y="598728"/>
                  </a:lnTo>
                  <a:lnTo>
                    <a:pt x="1160043" y="598665"/>
                  </a:lnTo>
                  <a:close/>
                </a:path>
                <a:path w="3018790" h="973454">
                  <a:moveTo>
                    <a:pt x="1110183" y="598665"/>
                  </a:moveTo>
                  <a:lnTo>
                    <a:pt x="1103096" y="598665"/>
                  </a:lnTo>
                  <a:lnTo>
                    <a:pt x="1097445" y="604291"/>
                  </a:lnTo>
                  <a:lnTo>
                    <a:pt x="1097457" y="618236"/>
                  </a:lnTo>
                  <a:lnTo>
                    <a:pt x="1103083" y="623862"/>
                  </a:lnTo>
                  <a:lnTo>
                    <a:pt x="1110043" y="623874"/>
                  </a:lnTo>
                  <a:lnTo>
                    <a:pt x="1117015" y="623862"/>
                  </a:lnTo>
                  <a:lnTo>
                    <a:pt x="1122654" y="618236"/>
                  </a:lnTo>
                  <a:lnTo>
                    <a:pt x="1122591" y="604291"/>
                  </a:lnTo>
                  <a:lnTo>
                    <a:pt x="1117092" y="598728"/>
                  </a:lnTo>
                  <a:lnTo>
                    <a:pt x="1110183" y="598665"/>
                  </a:lnTo>
                  <a:close/>
                </a:path>
                <a:path w="3018790" h="973454">
                  <a:moveTo>
                    <a:pt x="1060310" y="598665"/>
                  </a:moveTo>
                  <a:lnTo>
                    <a:pt x="1053198" y="598665"/>
                  </a:lnTo>
                  <a:lnTo>
                    <a:pt x="1047559" y="604316"/>
                  </a:lnTo>
                  <a:lnTo>
                    <a:pt x="1047572" y="618236"/>
                  </a:lnTo>
                  <a:lnTo>
                    <a:pt x="1053211" y="623874"/>
                  </a:lnTo>
                  <a:lnTo>
                    <a:pt x="1067142" y="623862"/>
                  </a:lnTo>
                  <a:lnTo>
                    <a:pt x="1072768" y="618236"/>
                  </a:lnTo>
                  <a:lnTo>
                    <a:pt x="1072718" y="604316"/>
                  </a:lnTo>
                  <a:lnTo>
                    <a:pt x="1067219" y="598754"/>
                  </a:lnTo>
                  <a:lnTo>
                    <a:pt x="1060310" y="598665"/>
                  </a:lnTo>
                  <a:close/>
                </a:path>
                <a:path w="3018790" h="973454">
                  <a:moveTo>
                    <a:pt x="1010424" y="598665"/>
                  </a:moveTo>
                  <a:lnTo>
                    <a:pt x="1003312" y="598728"/>
                  </a:lnTo>
                  <a:lnTo>
                    <a:pt x="997824" y="604316"/>
                  </a:lnTo>
                  <a:lnTo>
                    <a:pt x="997851" y="618350"/>
                  </a:lnTo>
                  <a:lnTo>
                    <a:pt x="1003541" y="623938"/>
                  </a:lnTo>
                  <a:lnTo>
                    <a:pt x="1017422" y="623798"/>
                  </a:lnTo>
                  <a:lnTo>
                    <a:pt x="1022984" y="618185"/>
                  </a:lnTo>
                  <a:lnTo>
                    <a:pt x="1023010" y="604316"/>
                  </a:lnTo>
                  <a:lnTo>
                    <a:pt x="1017384" y="598678"/>
                  </a:lnTo>
                  <a:lnTo>
                    <a:pt x="1010424" y="598665"/>
                  </a:lnTo>
                  <a:close/>
                </a:path>
                <a:path w="3018790" h="973454">
                  <a:moveTo>
                    <a:pt x="960513" y="598665"/>
                  </a:moveTo>
                  <a:lnTo>
                    <a:pt x="953439" y="598665"/>
                  </a:lnTo>
                  <a:lnTo>
                    <a:pt x="947775" y="604291"/>
                  </a:lnTo>
                  <a:lnTo>
                    <a:pt x="947788" y="618236"/>
                  </a:lnTo>
                  <a:lnTo>
                    <a:pt x="953414" y="623862"/>
                  </a:lnTo>
                  <a:lnTo>
                    <a:pt x="960386" y="623874"/>
                  </a:lnTo>
                  <a:lnTo>
                    <a:pt x="967346" y="623862"/>
                  </a:lnTo>
                  <a:lnTo>
                    <a:pt x="972985" y="618236"/>
                  </a:lnTo>
                  <a:lnTo>
                    <a:pt x="972934" y="604291"/>
                  </a:lnTo>
                  <a:lnTo>
                    <a:pt x="967422" y="598728"/>
                  </a:lnTo>
                  <a:lnTo>
                    <a:pt x="960513" y="598665"/>
                  </a:lnTo>
                  <a:close/>
                </a:path>
                <a:path w="3018790" h="973454">
                  <a:moveTo>
                    <a:pt x="910640" y="598665"/>
                  </a:moveTo>
                  <a:lnTo>
                    <a:pt x="903554" y="598665"/>
                  </a:lnTo>
                  <a:lnTo>
                    <a:pt x="897902" y="604291"/>
                  </a:lnTo>
                  <a:lnTo>
                    <a:pt x="897915" y="618236"/>
                  </a:lnTo>
                  <a:lnTo>
                    <a:pt x="903528" y="623862"/>
                  </a:lnTo>
                  <a:lnTo>
                    <a:pt x="910501" y="623874"/>
                  </a:lnTo>
                  <a:lnTo>
                    <a:pt x="917473" y="623862"/>
                  </a:lnTo>
                  <a:lnTo>
                    <a:pt x="923099" y="618236"/>
                  </a:lnTo>
                  <a:lnTo>
                    <a:pt x="923049" y="604291"/>
                  </a:lnTo>
                  <a:lnTo>
                    <a:pt x="917536" y="598728"/>
                  </a:lnTo>
                  <a:lnTo>
                    <a:pt x="910640" y="598665"/>
                  </a:lnTo>
                  <a:close/>
                </a:path>
                <a:path w="3018790" h="973454">
                  <a:moveTo>
                    <a:pt x="860742" y="598665"/>
                  </a:moveTo>
                  <a:lnTo>
                    <a:pt x="853643" y="598665"/>
                  </a:lnTo>
                  <a:lnTo>
                    <a:pt x="848017" y="604316"/>
                  </a:lnTo>
                  <a:lnTo>
                    <a:pt x="848017" y="618236"/>
                  </a:lnTo>
                  <a:lnTo>
                    <a:pt x="853668" y="623874"/>
                  </a:lnTo>
                  <a:lnTo>
                    <a:pt x="867587" y="623862"/>
                  </a:lnTo>
                  <a:lnTo>
                    <a:pt x="873213" y="618236"/>
                  </a:lnTo>
                  <a:lnTo>
                    <a:pt x="873201" y="604316"/>
                  </a:lnTo>
                  <a:lnTo>
                    <a:pt x="867651" y="598728"/>
                  </a:lnTo>
                  <a:lnTo>
                    <a:pt x="860742" y="598665"/>
                  </a:lnTo>
                  <a:close/>
                </a:path>
                <a:path w="3018790" h="973454">
                  <a:moveTo>
                    <a:pt x="810856" y="598665"/>
                  </a:moveTo>
                  <a:lnTo>
                    <a:pt x="803757" y="598665"/>
                  </a:lnTo>
                  <a:lnTo>
                    <a:pt x="798131" y="604316"/>
                  </a:lnTo>
                  <a:lnTo>
                    <a:pt x="798131" y="618236"/>
                  </a:lnTo>
                  <a:lnTo>
                    <a:pt x="803782" y="623874"/>
                  </a:lnTo>
                  <a:lnTo>
                    <a:pt x="817702" y="623862"/>
                  </a:lnTo>
                  <a:lnTo>
                    <a:pt x="823328" y="618236"/>
                  </a:lnTo>
                  <a:lnTo>
                    <a:pt x="823315" y="604316"/>
                  </a:lnTo>
                  <a:lnTo>
                    <a:pt x="817765" y="598728"/>
                  </a:lnTo>
                  <a:lnTo>
                    <a:pt x="810856" y="598665"/>
                  </a:lnTo>
                  <a:close/>
                </a:path>
                <a:path w="3018790" h="973454">
                  <a:moveTo>
                    <a:pt x="760971" y="598665"/>
                  </a:moveTo>
                  <a:lnTo>
                    <a:pt x="753884" y="598665"/>
                  </a:lnTo>
                  <a:lnTo>
                    <a:pt x="748245" y="604316"/>
                  </a:lnTo>
                  <a:lnTo>
                    <a:pt x="748245" y="618236"/>
                  </a:lnTo>
                  <a:lnTo>
                    <a:pt x="753910" y="623874"/>
                  </a:lnTo>
                  <a:lnTo>
                    <a:pt x="767816" y="623862"/>
                  </a:lnTo>
                  <a:lnTo>
                    <a:pt x="773455" y="618236"/>
                  </a:lnTo>
                  <a:lnTo>
                    <a:pt x="773442" y="604316"/>
                  </a:lnTo>
                  <a:lnTo>
                    <a:pt x="767880" y="598716"/>
                  </a:lnTo>
                  <a:lnTo>
                    <a:pt x="760971" y="598665"/>
                  </a:lnTo>
                  <a:close/>
                </a:path>
                <a:path w="3018790" h="973454">
                  <a:moveTo>
                    <a:pt x="711098" y="598665"/>
                  </a:moveTo>
                  <a:lnTo>
                    <a:pt x="703999" y="598665"/>
                  </a:lnTo>
                  <a:lnTo>
                    <a:pt x="698372" y="604316"/>
                  </a:lnTo>
                  <a:lnTo>
                    <a:pt x="698372" y="618236"/>
                  </a:lnTo>
                  <a:lnTo>
                    <a:pt x="704024" y="623874"/>
                  </a:lnTo>
                  <a:lnTo>
                    <a:pt x="717943" y="623862"/>
                  </a:lnTo>
                  <a:lnTo>
                    <a:pt x="723569" y="618236"/>
                  </a:lnTo>
                  <a:lnTo>
                    <a:pt x="723544" y="604316"/>
                  </a:lnTo>
                  <a:lnTo>
                    <a:pt x="718007" y="598728"/>
                  </a:lnTo>
                  <a:lnTo>
                    <a:pt x="711098" y="598665"/>
                  </a:lnTo>
                  <a:close/>
                </a:path>
                <a:path w="3018790" h="973454">
                  <a:moveTo>
                    <a:pt x="661200" y="598665"/>
                  </a:moveTo>
                  <a:lnTo>
                    <a:pt x="654113" y="598665"/>
                  </a:lnTo>
                  <a:lnTo>
                    <a:pt x="648474" y="604291"/>
                  </a:lnTo>
                  <a:lnTo>
                    <a:pt x="648474" y="618236"/>
                  </a:lnTo>
                  <a:lnTo>
                    <a:pt x="654100" y="623862"/>
                  </a:lnTo>
                  <a:lnTo>
                    <a:pt x="661060" y="623874"/>
                  </a:lnTo>
                  <a:lnTo>
                    <a:pt x="668032" y="623862"/>
                  </a:lnTo>
                  <a:lnTo>
                    <a:pt x="673671" y="618236"/>
                  </a:lnTo>
                  <a:lnTo>
                    <a:pt x="673596" y="604291"/>
                  </a:lnTo>
                  <a:lnTo>
                    <a:pt x="668108" y="598741"/>
                  </a:lnTo>
                  <a:lnTo>
                    <a:pt x="661200" y="598665"/>
                  </a:lnTo>
                  <a:close/>
                </a:path>
                <a:path w="3018790" h="973454">
                  <a:moveTo>
                    <a:pt x="611352" y="598665"/>
                  </a:moveTo>
                  <a:lnTo>
                    <a:pt x="604240" y="598728"/>
                  </a:lnTo>
                  <a:lnTo>
                    <a:pt x="598639" y="604418"/>
                  </a:lnTo>
                  <a:lnTo>
                    <a:pt x="598779" y="618350"/>
                  </a:lnTo>
                  <a:lnTo>
                    <a:pt x="604469" y="623938"/>
                  </a:lnTo>
                  <a:lnTo>
                    <a:pt x="618337" y="623798"/>
                  </a:lnTo>
                  <a:lnTo>
                    <a:pt x="623912" y="618185"/>
                  </a:lnTo>
                  <a:lnTo>
                    <a:pt x="623925" y="604316"/>
                  </a:lnTo>
                  <a:lnTo>
                    <a:pt x="618312" y="598678"/>
                  </a:lnTo>
                  <a:lnTo>
                    <a:pt x="611352" y="598665"/>
                  </a:lnTo>
                  <a:close/>
                </a:path>
                <a:path w="3018790" h="973454">
                  <a:moveTo>
                    <a:pt x="561416" y="598665"/>
                  </a:moveTo>
                  <a:lnTo>
                    <a:pt x="554342" y="598665"/>
                  </a:lnTo>
                  <a:lnTo>
                    <a:pt x="548690" y="604316"/>
                  </a:lnTo>
                  <a:lnTo>
                    <a:pt x="548703" y="618236"/>
                  </a:lnTo>
                  <a:lnTo>
                    <a:pt x="554354" y="623874"/>
                  </a:lnTo>
                  <a:lnTo>
                    <a:pt x="568274" y="623862"/>
                  </a:lnTo>
                  <a:lnTo>
                    <a:pt x="573912" y="618236"/>
                  </a:lnTo>
                  <a:lnTo>
                    <a:pt x="573887" y="604316"/>
                  </a:lnTo>
                  <a:lnTo>
                    <a:pt x="568337" y="598728"/>
                  </a:lnTo>
                  <a:lnTo>
                    <a:pt x="561416" y="598665"/>
                  </a:lnTo>
                  <a:close/>
                </a:path>
                <a:path w="3018790" h="973454">
                  <a:moveTo>
                    <a:pt x="511530" y="598665"/>
                  </a:moveTo>
                  <a:lnTo>
                    <a:pt x="504456" y="598665"/>
                  </a:lnTo>
                  <a:lnTo>
                    <a:pt x="498817" y="604316"/>
                  </a:lnTo>
                  <a:lnTo>
                    <a:pt x="498830" y="618236"/>
                  </a:lnTo>
                  <a:lnTo>
                    <a:pt x="504469" y="623874"/>
                  </a:lnTo>
                  <a:lnTo>
                    <a:pt x="518401" y="623862"/>
                  </a:lnTo>
                  <a:lnTo>
                    <a:pt x="524027" y="618236"/>
                  </a:lnTo>
                  <a:lnTo>
                    <a:pt x="524014" y="604316"/>
                  </a:lnTo>
                  <a:lnTo>
                    <a:pt x="518452" y="598716"/>
                  </a:lnTo>
                  <a:lnTo>
                    <a:pt x="511530" y="598665"/>
                  </a:lnTo>
                  <a:close/>
                </a:path>
                <a:path w="3018790" h="973454">
                  <a:moveTo>
                    <a:pt x="461644" y="598665"/>
                  </a:moveTo>
                  <a:lnTo>
                    <a:pt x="454571" y="598703"/>
                  </a:lnTo>
                  <a:lnTo>
                    <a:pt x="448995" y="604329"/>
                  </a:lnTo>
                  <a:lnTo>
                    <a:pt x="449033" y="618299"/>
                  </a:lnTo>
                  <a:lnTo>
                    <a:pt x="454710" y="623912"/>
                  </a:lnTo>
                  <a:lnTo>
                    <a:pt x="468604" y="623836"/>
                  </a:lnTo>
                  <a:lnTo>
                    <a:pt x="474116" y="618299"/>
                  </a:lnTo>
                  <a:lnTo>
                    <a:pt x="474218" y="604329"/>
                  </a:lnTo>
                  <a:lnTo>
                    <a:pt x="468604" y="598690"/>
                  </a:lnTo>
                  <a:lnTo>
                    <a:pt x="461644" y="598665"/>
                  </a:lnTo>
                  <a:close/>
                </a:path>
                <a:path w="3018790" h="973454">
                  <a:moveTo>
                    <a:pt x="411759" y="598665"/>
                  </a:moveTo>
                  <a:lnTo>
                    <a:pt x="404698" y="598665"/>
                  </a:lnTo>
                  <a:lnTo>
                    <a:pt x="399046" y="604316"/>
                  </a:lnTo>
                  <a:lnTo>
                    <a:pt x="399059" y="618236"/>
                  </a:lnTo>
                  <a:lnTo>
                    <a:pt x="404710" y="623874"/>
                  </a:lnTo>
                  <a:lnTo>
                    <a:pt x="418630" y="623862"/>
                  </a:lnTo>
                  <a:lnTo>
                    <a:pt x="424268" y="618236"/>
                  </a:lnTo>
                  <a:lnTo>
                    <a:pt x="424243" y="604316"/>
                  </a:lnTo>
                  <a:lnTo>
                    <a:pt x="418680" y="598728"/>
                  </a:lnTo>
                  <a:lnTo>
                    <a:pt x="411759" y="598665"/>
                  </a:lnTo>
                  <a:close/>
                </a:path>
                <a:path w="3018790" h="973454">
                  <a:moveTo>
                    <a:pt x="361886" y="598665"/>
                  </a:moveTo>
                  <a:lnTo>
                    <a:pt x="354787" y="598678"/>
                  </a:lnTo>
                  <a:lnTo>
                    <a:pt x="349161" y="604329"/>
                  </a:lnTo>
                  <a:lnTo>
                    <a:pt x="349199" y="618261"/>
                  </a:lnTo>
                  <a:lnTo>
                    <a:pt x="354850" y="623887"/>
                  </a:lnTo>
                  <a:lnTo>
                    <a:pt x="368769" y="623849"/>
                  </a:lnTo>
                  <a:lnTo>
                    <a:pt x="374345" y="618261"/>
                  </a:lnTo>
                  <a:lnTo>
                    <a:pt x="374383" y="604329"/>
                  </a:lnTo>
                  <a:lnTo>
                    <a:pt x="368795" y="598716"/>
                  </a:lnTo>
                  <a:lnTo>
                    <a:pt x="361886" y="598665"/>
                  </a:lnTo>
                  <a:close/>
                </a:path>
                <a:path w="3018790" h="973454">
                  <a:moveTo>
                    <a:pt x="312000" y="598665"/>
                  </a:moveTo>
                  <a:lnTo>
                    <a:pt x="304926" y="598665"/>
                  </a:lnTo>
                  <a:lnTo>
                    <a:pt x="299275" y="604291"/>
                  </a:lnTo>
                  <a:lnTo>
                    <a:pt x="299288" y="618236"/>
                  </a:lnTo>
                  <a:lnTo>
                    <a:pt x="304901" y="623862"/>
                  </a:lnTo>
                  <a:lnTo>
                    <a:pt x="311873" y="623874"/>
                  </a:lnTo>
                  <a:lnTo>
                    <a:pt x="318846" y="623862"/>
                  </a:lnTo>
                  <a:lnTo>
                    <a:pt x="324472" y="618236"/>
                  </a:lnTo>
                  <a:lnTo>
                    <a:pt x="324434" y="604291"/>
                  </a:lnTo>
                  <a:lnTo>
                    <a:pt x="318922" y="598728"/>
                  </a:lnTo>
                  <a:lnTo>
                    <a:pt x="312000" y="598665"/>
                  </a:lnTo>
                  <a:close/>
                </a:path>
                <a:path w="3018790" h="973454">
                  <a:moveTo>
                    <a:pt x="262153" y="598665"/>
                  </a:moveTo>
                  <a:lnTo>
                    <a:pt x="255041" y="598728"/>
                  </a:lnTo>
                  <a:lnTo>
                    <a:pt x="249528" y="604329"/>
                  </a:lnTo>
                  <a:lnTo>
                    <a:pt x="249567" y="618337"/>
                  </a:lnTo>
                  <a:lnTo>
                    <a:pt x="255257" y="623925"/>
                  </a:lnTo>
                  <a:lnTo>
                    <a:pt x="269138" y="623811"/>
                  </a:lnTo>
                  <a:lnTo>
                    <a:pt x="274700" y="618197"/>
                  </a:lnTo>
                  <a:lnTo>
                    <a:pt x="274726" y="604329"/>
                  </a:lnTo>
                  <a:lnTo>
                    <a:pt x="269100" y="598690"/>
                  </a:lnTo>
                  <a:lnTo>
                    <a:pt x="262153" y="598665"/>
                  </a:lnTo>
                  <a:close/>
                </a:path>
                <a:path w="3018790" h="973454">
                  <a:moveTo>
                    <a:pt x="212255" y="598665"/>
                  </a:moveTo>
                  <a:lnTo>
                    <a:pt x="205143" y="598741"/>
                  </a:lnTo>
                  <a:lnTo>
                    <a:pt x="199555" y="604443"/>
                  </a:lnTo>
                  <a:lnTo>
                    <a:pt x="199707" y="618363"/>
                  </a:lnTo>
                  <a:lnTo>
                    <a:pt x="205409" y="623938"/>
                  </a:lnTo>
                  <a:lnTo>
                    <a:pt x="219278" y="623798"/>
                  </a:lnTo>
                  <a:lnTo>
                    <a:pt x="224840" y="618185"/>
                  </a:lnTo>
                  <a:lnTo>
                    <a:pt x="224840" y="604316"/>
                  </a:lnTo>
                  <a:lnTo>
                    <a:pt x="219214" y="598678"/>
                  </a:lnTo>
                  <a:lnTo>
                    <a:pt x="212255" y="598665"/>
                  </a:lnTo>
                  <a:close/>
                </a:path>
                <a:path w="3018790" h="973454">
                  <a:moveTo>
                    <a:pt x="162344" y="598665"/>
                  </a:moveTo>
                  <a:lnTo>
                    <a:pt x="155257" y="598665"/>
                  </a:lnTo>
                  <a:lnTo>
                    <a:pt x="149618" y="604291"/>
                  </a:lnTo>
                  <a:lnTo>
                    <a:pt x="149618" y="618236"/>
                  </a:lnTo>
                  <a:lnTo>
                    <a:pt x="155244" y="623862"/>
                  </a:lnTo>
                  <a:lnTo>
                    <a:pt x="162204" y="623874"/>
                  </a:lnTo>
                  <a:lnTo>
                    <a:pt x="169176" y="623862"/>
                  </a:lnTo>
                  <a:lnTo>
                    <a:pt x="174815" y="618236"/>
                  </a:lnTo>
                  <a:lnTo>
                    <a:pt x="174765" y="604291"/>
                  </a:lnTo>
                  <a:lnTo>
                    <a:pt x="169252" y="598728"/>
                  </a:lnTo>
                  <a:lnTo>
                    <a:pt x="162344" y="598665"/>
                  </a:lnTo>
                  <a:close/>
                </a:path>
                <a:path w="3018790" h="973454">
                  <a:moveTo>
                    <a:pt x="112458" y="598665"/>
                  </a:moveTo>
                  <a:lnTo>
                    <a:pt x="105371" y="598665"/>
                  </a:lnTo>
                  <a:lnTo>
                    <a:pt x="99733" y="604291"/>
                  </a:lnTo>
                  <a:lnTo>
                    <a:pt x="99733" y="618236"/>
                  </a:lnTo>
                  <a:lnTo>
                    <a:pt x="105359" y="623862"/>
                  </a:lnTo>
                  <a:lnTo>
                    <a:pt x="112318" y="623874"/>
                  </a:lnTo>
                  <a:lnTo>
                    <a:pt x="119291" y="623862"/>
                  </a:lnTo>
                  <a:lnTo>
                    <a:pt x="124929" y="618236"/>
                  </a:lnTo>
                  <a:lnTo>
                    <a:pt x="124892" y="604291"/>
                  </a:lnTo>
                  <a:lnTo>
                    <a:pt x="119367" y="598728"/>
                  </a:lnTo>
                  <a:lnTo>
                    <a:pt x="112458" y="598665"/>
                  </a:lnTo>
                  <a:close/>
                </a:path>
                <a:path w="3018790" h="973454">
                  <a:moveTo>
                    <a:pt x="62547" y="598665"/>
                  </a:moveTo>
                  <a:lnTo>
                    <a:pt x="55486" y="598665"/>
                  </a:lnTo>
                  <a:lnTo>
                    <a:pt x="49834" y="604316"/>
                  </a:lnTo>
                  <a:lnTo>
                    <a:pt x="49847" y="618236"/>
                  </a:lnTo>
                  <a:lnTo>
                    <a:pt x="55498" y="623874"/>
                  </a:lnTo>
                  <a:lnTo>
                    <a:pt x="69418" y="623862"/>
                  </a:lnTo>
                  <a:lnTo>
                    <a:pt x="75044" y="618236"/>
                  </a:lnTo>
                  <a:lnTo>
                    <a:pt x="75031" y="604316"/>
                  </a:lnTo>
                  <a:lnTo>
                    <a:pt x="69468" y="598716"/>
                  </a:lnTo>
                  <a:lnTo>
                    <a:pt x="62547" y="598665"/>
                  </a:lnTo>
                  <a:close/>
                </a:path>
                <a:path w="3018790" h="973454">
                  <a:moveTo>
                    <a:pt x="2756395" y="548754"/>
                  </a:moveTo>
                  <a:lnTo>
                    <a:pt x="2749359" y="548754"/>
                  </a:lnTo>
                  <a:lnTo>
                    <a:pt x="2743708" y="554405"/>
                  </a:lnTo>
                  <a:lnTo>
                    <a:pt x="2743708" y="568337"/>
                  </a:lnTo>
                  <a:lnTo>
                    <a:pt x="2749359" y="573989"/>
                  </a:lnTo>
                  <a:lnTo>
                    <a:pt x="2763291" y="573989"/>
                  </a:lnTo>
                  <a:lnTo>
                    <a:pt x="2768942" y="568337"/>
                  </a:lnTo>
                  <a:lnTo>
                    <a:pt x="2768930" y="554405"/>
                  </a:lnTo>
                  <a:lnTo>
                    <a:pt x="2763342" y="548792"/>
                  </a:lnTo>
                  <a:lnTo>
                    <a:pt x="2756395" y="548754"/>
                  </a:lnTo>
                  <a:close/>
                </a:path>
                <a:path w="3018790" h="973454">
                  <a:moveTo>
                    <a:pt x="2706522" y="548754"/>
                  </a:moveTo>
                  <a:lnTo>
                    <a:pt x="2699473" y="548754"/>
                  </a:lnTo>
                  <a:lnTo>
                    <a:pt x="2693835" y="554405"/>
                  </a:lnTo>
                  <a:lnTo>
                    <a:pt x="2693835" y="568337"/>
                  </a:lnTo>
                  <a:lnTo>
                    <a:pt x="2699473" y="573989"/>
                  </a:lnTo>
                  <a:lnTo>
                    <a:pt x="2713418" y="573989"/>
                  </a:lnTo>
                  <a:lnTo>
                    <a:pt x="2719057" y="568337"/>
                  </a:lnTo>
                  <a:lnTo>
                    <a:pt x="2719032" y="554405"/>
                  </a:lnTo>
                  <a:lnTo>
                    <a:pt x="2713469" y="548805"/>
                  </a:lnTo>
                  <a:lnTo>
                    <a:pt x="2706522" y="548754"/>
                  </a:lnTo>
                  <a:close/>
                </a:path>
                <a:path w="3018790" h="973454">
                  <a:moveTo>
                    <a:pt x="2656624" y="548754"/>
                  </a:moveTo>
                  <a:lnTo>
                    <a:pt x="2649588" y="548754"/>
                  </a:lnTo>
                  <a:lnTo>
                    <a:pt x="2643936" y="554393"/>
                  </a:lnTo>
                  <a:lnTo>
                    <a:pt x="2643961" y="568363"/>
                  </a:lnTo>
                  <a:lnTo>
                    <a:pt x="2649550" y="573989"/>
                  </a:lnTo>
                  <a:lnTo>
                    <a:pt x="2663494" y="573989"/>
                  </a:lnTo>
                  <a:lnTo>
                    <a:pt x="2669146" y="568363"/>
                  </a:lnTo>
                  <a:lnTo>
                    <a:pt x="2669121" y="554393"/>
                  </a:lnTo>
                  <a:lnTo>
                    <a:pt x="2663558" y="548805"/>
                  </a:lnTo>
                  <a:lnTo>
                    <a:pt x="2656624" y="548754"/>
                  </a:lnTo>
                  <a:close/>
                </a:path>
                <a:path w="3018790" h="973454">
                  <a:moveTo>
                    <a:pt x="2257564" y="548754"/>
                  </a:moveTo>
                  <a:lnTo>
                    <a:pt x="2250516" y="548754"/>
                  </a:lnTo>
                  <a:lnTo>
                    <a:pt x="2244864" y="554393"/>
                  </a:lnTo>
                  <a:lnTo>
                    <a:pt x="2244877" y="568363"/>
                  </a:lnTo>
                  <a:lnTo>
                    <a:pt x="2250490" y="573989"/>
                  </a:lnTo>
                  <a:lnTo>
                    <a:pt x="2264410" y="573989"/>
                  </a:lnTo>
                  <a:lnTo>
                    <a:pt x="2270074" y="568363"/>
                  </a:lnTo>
                  <a:lnTo>
                    <a:pt x="2270023" y="554393"/>
                  </a:lnTo>
                  <a:lnTo>
                    <a:pt x="2264498" y="548805"/>
                  </a:lnTo>
                  <a:lnTo>
                    <a:pt x="2257564" y="548754"/>
                  </a:lnTo>
                  <a:close/>
                </a:path>
                <a:path w="3018790" h="973454">
                  <a:moveTo>
                    <a:pt x="2207653" y="548754"/>
                  </a:moveTo>
                  <a:lnTo>
                    <a:pt x="2200617" y="548754"/>
                  </a:lnTo>
                  <a:lnTo>
                    <a:pt x="2194966" y="554405"/>
                  </a:lnTo>
                  <a:lnTo>
                    <a:pt x="2194966" y="568337"/>
                  </a:lnTo>
                  <a:lnTo>
                    <a:pt x="2200617" y="573989"/>
                  </a:lnTo>
                  <a:lnTo>
                    <a:pt x="2214549" y="573989"/>
                  </a:lnTo>
                  <a:lnTo>
                    <a:pt x="2220201" y="568337"/>
                  </a:lnTo>
                  <a:lnTo>
                    <a:pt x="2220176" y="554405"/>
                  </a:lnTo>
                  <a:lnTo>
                    <a:pt x="2214600" y="548792"/>
                  </a:lnTo>
                  <a:lnTo>
                    <a:pt x="2207653" y="548754"/>
                  </a:lnTo>
                  <a:close/>
                </a:path>
                <a:path w="3018790" h="973454">
                  <a:moveTo>
                    <a:pt x="2157780" y="548754"/>
                  </a:moveTo>
                  <a:lnTo>
                    <a:pt x="2150732" y="548754"/>
                  </a:lnTo>
                  <a:lnTo>
                    <a:pt x="2145080" y="554393"/>
                  </a:lnTo>
                  <a:lnTo>
                    <a:pt x="2145105" y="568363"/>
                  </a:lnTo>
                  <a:lnTo>
                    <a:pt x="2150694" y="573989"/>
                  </a:lnTo>
                  <a:lnTo>
                    <a:pt x="2164638" y="573989"/>
                  </a:lnTo>
                  <a:lnTo>
                    <a:pt x="2170290" y="568363"/>
                  </a:lnTo>
                  <a:lnTo>
                    <a:pt x="2170265" y="554393"/>
                  </a:lnTo>
                  <a:lnTo>
                    <a:pt x="2164715" y="548805"/>
                  </a:lnTo>
                  <a:lnTo>
                    <a:pt x="2157780" y="548754"/>
                  </a:lnTo>
                  <a:close/>
                </a:path>
                <a:path w="3018790" h="973454">
                  <a:moveTo>
                    <a:pt x="2107895" y="548754"/>
                  </a:moveTo>
                  <a:lnTo>
                    <a:pt x="2100846" y="548754"/>
                  </a:lnTo>
                  <a:lnTo>
                    <a:pt x="2095195" y="554393"/>
                  </a:lnTo>
                  <a:lnTo>
                    <a:pt x="2095220" y="568363"/>
                  </a:lnTo>
                  <a:lnTo>
                    <a:pt x="2100808" y="573989"/>
                  </a:lnTo>
                  <a:lnTo>
                    <a:pt x="2114753" y="573989"/>
                  </a:lnTo>
                  <a:lnTo>
                    <a:pt x="2120404" y="568363"/>
                  </a:lnTo>
                  <a:lnTo>
                    <a:pt x="2120392" y="554393"/>
                  </a:lnTo>
                  <a:lnTo>
                    <a:pt x="2114829" y="548792"/>
                  </a:lnTo>
                  <a:lnTo>
                    <a:pt x="2107895" y="548754"/>
                  </a:lnTo>
                  <a:close/>
                </a:path>
                <a:path w="3018790" h="973454">
                  <a:moveTo>
                    <a:pt x="2057996" y="548754"/>
                  </a:moveTo>
                  <a:lnTo>
                    <a:pt x="2050961" y="548754"/>
                  </a:lnTo>
                  <a:lnTo>
                    <a:pt x="2045296" y="554405"/>
                  </a:lnTo>
                  <a:lnTo>
                    <a:pt x="2045296" y="568337"/>
                  </a:lnTo>
                  <a:lnTo>
                    <a:pt x="2050961" y="573989"/>
                  </a:lnTo>
                  <a:lnTo>
                    <a:pt x="2064880" y="573989"/>
                  </a:lnTo>
                  <a:lnTo>
                    <a:pt x="2070531" y="568337"/>
                  </a:lnTo>
                  <a:lnTo>
                    <a:pt x="2070519" y="554405"/>
                  </a:lnTo>
                  <a:lnTo>
                    <a:pt x="2064931" y="548792"/>
                  </a:lnTo>
                  <a:lnTo>
                    <a:pt x="2057996" y="548754"/>
                  </a:lnTo>
                  <a:close/>
                </a:path>
                <a:path w="3018790" h="973454">
                  <a:moveTo>
                    <a:pt x="2008124" y="548754"/>
                  </a:moveTo>
                  <a:lnTo>
                    <a:pt x="2001075" y="548767"/>
                  </a:lnTo>
                  <a:lnTo>
                    <a:pt x="1995436" y="554418"/>
                  </a:lnTo>
                  <a:lnTo>
                    <a:pt x="1995449" y="568363"/>
                  </a:lnTo>
                  <a:lnTo>
                    <a:pt x="2001113" y="573989"/>
                  </a:lnTo>
                  <a:lnTo>
                    <a:pt x="2015020" y="573989"/>
                  </a:lnTo>
                  <a:lnTo>
                    <a:pt x="2020646" y="568363"/>
                  </a:lnTo>
                  <a:lnTo>
                    <a:pt x="2020671" y="554418"/>
                  </a:lnTo>
                  <a:lnTo>
                    <a:pt x="2015058" y="548792"/>
                  </a:lnTo>
                  <a:lnTo>
                    <a:pt x="2008124" y="548754"/>
                  </a:lnTo>
                  <a:close/>
                </a:path>
                <a:path w="3018790" h="973454">
                  <a:moveTo>
                    <a:pt x="1958238" y="548754"/>
                  </a:moveTo>
                  <a:lnTo>
                    <a:pt x="1951189" y="548754"/>
                  </a:lnTo>
                  <a:lnTo>
                    <a:pt x="1945538" y="554405"/>
                  </a:lnTo>
                  <a:lnTo>
                    <a:pt x="1945538" y="568337"/>
                  </a:lnTo>
                  <a:lnTo>
                    <a:pt x="1951189" y="573989"/>
                  </a:lnTo>
                  <a:lnTo>
                    <a:pt x="1965121" y="573989"/>
                  </a:lnTo>
                  <a:lnTo>
                    <a:pt x="1970760" y="568337"/>
                  </a:lnTo>
                  <a:lnTo>
                    <a:pt x="1970748" y="554405"/>
                  </a:lnTo>
                  <a:lnTo>
                    <a:pt x="1965172" y="548792"/>
                  </a:lnTo>
                  <a:lnTo>
                    <a:pt x="1958238" y="548754"/>
                  </a:lnTo>
                  <a:close/>
                </a:path>
                <a:path w="3018790" h="973454">
                  <a:moveTo>
                    <a:pt x="1908352" y="548754"/>
                  </a:moveTo>
                  <a:lnTo>
                    <a:pt x="1901316" y="548754"/>
                  </a:lnTo>
                  <a:lnTo>
                    <a:pt x="1895665" y="554393"/>
                  </a:lnTo>
                  <a:lnTo>
                    <a:pt x="1895690" y="568363"/>
                  </a:lnTo>
                  <a:lnTo>
                    <a:pt x="1901278" y="573989"/>
                  </a:lnTo>
                  <a:lnTo>
                    <a:pt x="1915223" y="573989"/>
                  </a:lnTo>
                  <a:lnTo>
                    <a:pt x="1920875" y="568363"/>
                  </a:lnTo>
                  <a:lnTo>
                    <a:pt x="1920824" y="554393"/>
                  </a:lnTo>
                  <a:lnTo>
                    <a:pt x="1915287" y="548805"/>
                  </a:lnTo>
                  <a:lnTo>
                    <a:pt x="1908352" y="548754"/>
                  </a:lnTo>
                  <a:close/>
                </a:path>
                <a:path w="3018790" h="973454">
                  <a:moveTo>
                    <a:pt x="1858467" y="548754"/>
                  </a:moveTo>
                  <a:lnTo>
                    <a:pt x="1851431" y="548754"/>
                  </a:lnTo>
                  <a:lnTo>
                    <a:pt x="1845767" y="554405"/>
                  </a:lnTo>
                  <a:lnTo>
                    <a:pt x="1845767" y="568337"/>
                  </a:lnTo>
                  <a:lnTo>
                    <a:pt x="1851431" y="573989"/>
                  </a:lnTo>
                  <a:lnTo>
                    <a:pt x="1865350" y="573989"/>
                  </a:lnTo>
                  <a:lnTo>
                    <a:pt x="1871002" y="568337"/>
                  </a:lnTo>
                  <a:lnTo>
                    <a:pt x="1870976" y="554405"/>
                  </a:lnTo>
                  <a:lnTo>
                    <a:pt x="1865401" y="548805"/>
                  </a:lnTo>
                  <a:lnTo>
                    <a:pt x="1858467" y="548754"/>
                  </a:lnTo>
                  <a:close/>
                </a:path>
                <a:path w="3018790" h="973454">
                  <a:moveTo>
                    <a:pt x="1808581" y="548754"/>
                  </a:moveTo>
                  <a:lnTo>
                    <a:pt x="1801545" y="548754"/>
                  </a:lnTo>
                  <a:lnTo>
                    <a:pt x="1795894" y="554393"/>
                  </a:lnTo>
                  <a:lnTo>
                    <a:pt x="1795906" y="568363"/>
                  </a:lnTo>
                  <a:lnTo>
                    <a:pt x="1801507" y="573989"/>
                  </a:lnTo>
                  <a:lnTo>
                    <a:pt x="1815439" y="573989"/>
                  </a:lnTo>
                  <a:lnTo>
                    <a:pt x="1821091" y="568363"/>
                  </a:lnTo>
                  <a:lnTo>
                    <a:pt x="1821078" y="554393"/>
                  </a:lnTo>
                  <a:lnTo>
                    <a:pt x="1815515" y="548792"/>
                  </a:lnTo>
                  <a:lnTo>
                    <a:pt x="1808581" y="548754"/>
                  </a:lnTo>
                  <a:close/>
                </a:path>
                <a:path w="3018790" h="973454">
                  <a:moveTo>
                    <a:pt x="1758695" y="548754"/>
                  </a:moveTo>
                  <a:lnTo>
                    <a:pt x="1751660" y="548754"/>
                  </a:lnTo>
                  <a:lnTo>
                    <a:pt x="1746008" y="554393"/>
                  </a:lnTo>
                  <a:lnTo>
                    <a:pt x="1746021" y="568363"/>
                  </a:lnTo>
                  <a:lnTo>
                    <a:pt x="1751622" y="573989"/>
                  </a:lnTo>
                  <a:lnTo>
                    <a:pt x="1765553" y="573989"/>
                  </a:lnTo>
                  <a:lnTo>
                    <a:pt x="1771205" y="568363"/>
                  </a:lnTo>
                  <a:lnTo>
                    <a:pt x="1771193" y="554393"/>
                  </a:lnTo>
                  <a:lnTo>
                    <a:pt x="1765630" y="548792"/>
                  </a:lnTo>
                  <a:lnTo>
                    <a:pt x="1758695" y="548754"/>
                  </a:lnTo>
                  <a:close/>
                </a:path>
                <a:path w="3018790" h="973454">
                  <a:moveTo>
                    <a:pt x="1708784" y="548754"/>
                  </a:moveTo>
                  <a:lnTo>
                    <a:pt x="1701749" y="548754"/>
                  </a:lnTo>
                  <a:lnTo>
                    <a:pt x="1696110" y="554405"/>
                  </a:lnTo>
                  <a:lnTo>
                    <a:pt x="1696110" y="568337"/>
                  </a:lnTo>
                  <a:lnTo>
                    <a:pt x="1701749" y="573989"/>
                  </a:lnTo>
                  <a:lnTo>
                    <a:pt x="1715693" y="573989"/>
                  </a:lnTo>
                  <a:lnTo>
                    <a:pt x="1721332" y="568337"/>
                  </a:lnTo>
                  <a:lnTo>
                    <a:pt x="1721320" y="554405"/>
                  </a:lnTo>
                  <a:lnTo>
                    <a:pt x="1715731" y="548792"/>
                  </a:lnTo>
                  <a:lnTo>
                    <a:pt x="1708784" y="548754"/>
                  </a:lnTo>
                  <a:close/>
                </a:path>
                <a:path w="3018790" h="973454">
                  <a:moveTo>
                    <a:pt x="1658899" y="548754"/>
                  </a:moveTo>
                  <a:lnTo>
                    <a:pt x="1651876" y="548754"/>
                  </a:lnTo>
                  <a:lnTo>
                    <a:pt x="1646224" y="554405"/>
                  </a:lnTo>
                  <a:lnTo>
                    <a:pt x="1646224" y="568337"/>
                  </a:lnTo>
                  <a:lnTo>
                    <a:pt x="1651876" y="573989"/>
                  </a:lnTo>
                  <a:lnTo>
                    <a:pt x="1665808" y="573989"/>
                  </a:lnTo>
                  <a:lnTo>
                    <a:pt x="1671459" y="568337"/>
                  </a:lnTo>
                  <a:lnTo>
                    <a:pt x="1671434" y="554405"/>
                  </a:lnTo>
                  <a:lnTo>
                    <a:pt x="1665846" y="548792"/>
                  </a:lnTo>
                  <a:lnTo>
                    <a:pt x="1658899" y="548754"/>
                  </a:lnTo>
                  <a:close/>
                </a:path>
                <a:path w="3018790" h="973454">
                  <a:moveTo>
                    <a:pt x="1609026" y="548754"/>
                  </a:moveTo>
                  <a:lnTo>
                    <a:pt x="1601990" y="548754"/>
                  </a:lnTo>
                  <a:lnTo>
                    <a:pt x="1596351" y="554405"/>
                  </a:lnTo>
                  <a:lnTo>
                    <a:pt x="1596351" y="568337"/>
                  </a:lnTo>
                  <a:lnTo>
                    <a:pt x="1601990" y="573989"/>
                  </a:lnTo>
                  <a:lnTo>
                    <a:pt x="1615935" y="573989"/>
                  </a:lnTo>
                  <a:lnTo>
                    <a:pt x="1621574" y="568337"/>
                  </a:lnTo>
                  <a:lnTo>
                    <a:pt x="1621574" y="554405"/>
                  </a:lnTo>
                  <a:lnTo>
                    <a:pt x="1615973" y="548779"/>
                  </a:lnTo>
                  <a:lnTo>
                    <a:pt x="1609026" y="548754"/>
                  </a:lnTo>
                  <a:close/>
                </a:path>
                <a:path w="3018790" h="973454">
                  <a:moveTo>
                    <a:pt x="1559128" y="548754"/>
                  </a:moveTo>
                  <a:lnTo>
                    <a:pt x="1552079" y="548779"/>
                  </a:lnTo>
                  <a:lnTo>
                    <a:pt x="1546453" y="554418"/>
                  </a:lnTo>
                  <a:lnTo>
                    <a:pt x="1546479" y="568363"/>
                  </a:lnTo>
                  <a:lnTo>
                    <a:pt x="1552130" y="573989"/>
                  </a:lnTo>
                  <a:lnTo>
                    <a:pt x="1566049" y="573989"/>
                  </a:lnTo>
                  <a:lnTo>
                    <a:pt x="1571663" y="568363"/>
                  </a:lnTo>
                  <a:lnTo>
                    <a:pt x="1571701" y="554418"/>
                  </a:lnTo>
                  <a:lnTo>
                    <a:pt x="1566075" y="548779"/>
                  </a:lnTo>
                  <a:lnTo>
                    <a:pt x="1559128" y="548754"/>
                  </a:lnTo>
                  <a:close/>
                </a:path>
                <a:path w="3018790" h="973454">
                  <a:moveTo>
                    <a:pt x="1509255" y="548754"/>
                  </a:moveTo>
                  <a:lnTo>
                    <a:pt x="1502232" y="548754"/>
                  </a:lnTo>
                  <a:lnTo>
                    <a:pt x="1496580" y="554405"/>
                  </a:lnTo>
                  <a:lnTo>
                    <a:pt x="1496580" y="568337"/>
                  </a:lnTo>
                  <a:lnTo>
                    <a:pt x="1502232" y="573989"/>
                  </a:lnTo>
                  <a:lnTo>
                    <a:pt x="1516164" y="573989"/>
                  </a:lnTo>
                  <a:lnTo>
                    <a:pt x="1521815" y="568337"/>
                  </a:lnTo>
                  <a:lnTo>
                    <a:pt x="1521790" y="554405"/>
                  </a:lnTo>
                  <a:lnTo>
                    <a:pt x="1516202" y="548792"/>
                  </a:lnTo>
                  <a:lnTo>
                    <a:pt x="1509255" y="548754"/>
                  </a:lnTo>
                  <a:close/>
                </a:path>
                <a:path w="3018790" h="973454">
                  <a:moveTo>
                    <a:pt x="1459382" y="548754"/>
                  </a:moveTo>
                  <a:lnTo>
                    <a:pt x="1452346" y="548754"/>
                  </a:lnTo>
                  <a:lnTo>
                    <a:pt x="1446695" y="554393"/>
                  </a:lnTo>
                  <a:lnTo>
                    <a:pt x="1446707" y="568363"/>
                  </a:lnTo>
                  <a:lnTo>
                    <a:pt x="1452308" y="573989"/>
                  </a:lnTo>
                  <a:lnTo>
                    <a:pt x="1466253" y="573989"/>
                  </a:lnTo>
                  <a:lnTo>
                    <a:pt x="1471904" y="568363"/>
                  </a:lnTo>
                  <a:lnTo>
                    <a:pt x="1471866" y="554393"/>
                  </a:lnTo>
                  <a:lnTo>
                    <a:pt x="1466303" y="548805"/>
                  </a:lnTo>
                  <a:lnTo>
                    <a:pt x="1459382" y="548754"/>
                  </a:lnTo>
                  <a:close/>
                </a:path>
                <a:path w="3018790" h="973454">
                  <a:moveTo>
                    <a:pt x="1409496" y="548754"/>
                  </a:moveTo>
                  <a:lnTo>
                    <a:pt x="1402461" y="548754"/>
                  </a:lnTo>
                  <a:lnTo>
                    <a:pt x="1396809" y="554393"/>
                  </a:lnTo>
                  <a:lnTo>
                    <a:pt x="1396822" y="568363"/>
                  </a:lnTo>
                  <a:lnTo>
                    <a:pt x="1402422" y="573989"/>
                  </a:lnTo>
                  <a:lnTo>
                    <a:pt x="1416367" y="573989"/>
                  </a:lnTo>
                  <a:lnTo>
                    <a:pt x="1422018" y="568363"/>
                  </a:lnTo>
                  <a:lnTo>
                    <a:pt x="1421993" y="554393"/>
                  </a:lnTo>
                  <a:lnTo>
                    <a:pt x="1416430" y="548805"/>
                  </a:lnTo>
                  <a:lnTo>
                    <a:pt x="1409496" y="548754"/>
                  </a:lnTo>
                  <a:close/>
                </a:path>
                <a:path w="3018790" h="973454">
                  <a:moveTo>
                    <a:pt x="1359598" y="548754"/>
                  </a:moveTo>
                  <a:lnTo>
                    <a:pt x="1352562" y="548754"/>
                  </a:lnTo>
                  <a:lnTo>
                    <a:pt x="1346911" y="554405"/>
                  </a:lnTo>
                  <a:lnTo>
                    <a:pt x="1346911" y="568337"/>
                  </a:lnTo>
                  <a:lnTo>
                    <a:pt x="1352562" y="573989"/>
                  </a:lnTo>
                  <a:lnTo>
                    <a:pt x="1366494" y="573989"/>
                  </a:lnTo>
                  <a:lnTo>
                    <a:pt x="1372133" y="568337"/>
                  </a:lnTo>
                  <a:lnTo>
                    <a:pt x="1372120" y="554405"/>
                  </a:lnTo>
                  <a:lnTo>
                    <a:pt x="1366545" y="548792"/>
                  </a:lnTo>
                  <a:lnTo>
                    <a:pt x="1359598" y="548754"/>
                  </a:lnTo>
                  <a:close/>
                </a:path>
                <a:path w="3018790" h="973454">
                  <a:moveTo>
                    <a:pt x="1309674" y="548754"/>
                  </a:moveTo>
                  <a:lnTo>
                    <a:pt x="1302689" y="548754"/>
                  </a:lnTo>
                  <a:lnTo>
                    <a:pt x="1297025" y="554393"/>
                  </a:lnTo>
                  <a:lnTo>
                    <a:pt x="1297038" y="568363"/>
                  </a:lnTo>
                  <a:lnTo>
                    <a:pt x="1302651" y="573989"/>
                  </a:lnTo>
                  <a:lnTo>
                    <a:pt x="1316570" y="573989"/>
                  </a:lnTo>
                  <a:lnTo>
                    <a:pt x="1322235" y="568363"/>
                  </a:lnTo>
                  <a:lnTo>
                    <a:pt x="1322235" y="554393"/>
                  </a:lnTo>
                  <a:lnTo>
                    <a:pt x="1316621" y="548779"/>
                  </a:lnTo>
                  <a:lnTo>
                    <a:pt x="1309674" y="548754"/>
                  </a:lnTo>
                  <a:close/>
                </a:path>
                <a:path w="3018790" h="973454">
                  <a:moveTo>
                    <a:pt x="1259839" y="548754"/>
                  </a:moveTo>
                  <a:lnTo>
                    <a:pt x="1252804" y="548754"/>
                  </a:lnTo>
                  <a:lnTo>
                    <a:pt x="1247152" y="554393"/>
                  </a:lnTo>
                  <a:lnTo>
                    <a:pt x="1247165" y="568363"/>
                  </a:lnTo>
                  <a:lnTo>
                    <a:pt x="1252766" y="573989"/>
                  </a:lnTo>
                  <a:lnTo>
                    <a:pt x="1266698" y="573989"/>
                  </a:lnTo>
                  <a:lnTo>
                    <a:pt x="1272349" y="568363"/>
                  </a:lnTo>
                  <a:lnTo>
                    <a:pt x="1272337" y="554393"/>
                  </a:lnTo>
                  <a:lnTo>
                    <a:pt x="1266774" y="548792"/>
                  </a:lnTo>
                  <a:lnTo>
                    <a:pt x="1259839" y="548754"/>
                  </a:lnTo>
                  <a:close/>
                </a:path>
                <a:path w="3018790" h="973454">
                  <a:moveTo>
                    <a:pt x="1209929" y="548754"/>
                  </a:moveTo>
                  <a:lnTo>
                    <a:pt x="1202880" y="548779"/>
                  </a:lnTo>
                  <a:lnTo>
                    <a:pt x="1197254" y="554418"/>
                  </a:lnTo>
                  <a:lnTo>
                    <a:pt x="1197279" y="568363"/>
                  </a:lnTo>
                  <a:lnTo>
                    <a:pt x="1202931" y="573989"/>
                  </a:lnTo>
                  <a:lnTo>
                    <a:pt x="1216863" y="573989"/>
                  </a:lnTo>
                  <a:lnTo>
                    <a:pt x="1222464" y="568363"/>
                  </a:lnTo>
                  <a:lnTo>
                    <a:pt x="1222502" y="554418"/>
                  </a:lnTo>
                  <a:lnTo>
                    <a:pt x="1216888" y="548779"/>
                  </a:lnTo>
                  <a:lnTo>
                    <a:pt x="1209929" y="548754"/>
                  </a:lnTo>
                  <a:close/>
                </a:path>
                <a:path w="3018790" h="973454">
                  <a:moveTo>
                    <a:pt x="1160043" y="548754"/>
                  </a:moveTo>
                  <a:lnTo>
                    <a:pt x="1153007" y="548754"/>
                  </a:lnTo>
                  <a:lnTo>
                    <a:pt x="1147368" y="554405"/>
                  </a:lnTo>
                  <a:lnTo>
                    <a:pt x="1147368" y="568337"/>
                  </a:lnTo>
                  <a:lnTo>
                    <a:pt x="1153007" y="573989"/>
                  </a:lnTo>
                  <a:lnTo>
                    <a:pt x="1166939" y="573989"/>
                  </a:lnTo>
                  <a:lnTo>
                    <a:pt x="1172590" y="568337"/>
                  </a:lnTo>
                  <a:lnTo>
                    <a:pt x="1172565" y="554405"/>
                  </a:lnTo>
                  <a:lnTo>
                    <a:pt x="1166990" y="548792"/>
                  </a:lnTo>
                  <a:lnTo>
                    <a:pt x="1160043" y="548754"/>
                  </a:lnTo>
                  <a:close/>
                </a:path>
                <a:path w="3018790" h="973454">
                  <a:moveTo>
                    <a:pt x="1110183" y="548754"/>
                  </a:moveTo>
                  <a:lnTo>
                    <a:pt x="1103160" y="548754"/>
                  </a:lnTo>
                  <a:lnTo>
                    <a:pt x="1097495" y="554393"/>
                  </a:lnTo>
                  <a:lnTo>
                    <a:pt x="1097508" y="568363"/>
                  </a:lnTo>
                  <a:lnTo>
                    <a:pt x="1103121" y="573989"/>
                  </a:lnTo>
                  <a:lnTo>
                    <a:pt x="1117041" y="573989"/>
                  </a:lnTo>
                  <a:lnTo>
                    <a:pt x="1122705" y="568363"/>
                  </a:lnTo>
                  <a:lnTo>
                    <a:pt x="1122680" y="554393"/>
                  </a:lnTo>
                  <a:lnTo>
                    <a:pt x="1117117" y="548805"/>
                  </a:lnTo>
                  <a:lnTo>
                    <a:pt x="1110183" y="548754"/>
                  </a:lnTo>
                  <a:close/>
                </a:path>
                <a:path w="3018790" h="973454">
                  <a:moveTo>
                    <a:pt x="1060310" y="548754"/>
                  </a:moveTo>
                  <a:lnTo>
                    <a:pt x="1053249" y="548754"/>
                  </a:lnTo>
                  <a:lnTo>
                    <a:pt x="1047610" y="554405"/>
                  </a:lnTo>
                  <a:lnTo>
                    <a:pt x="1047610" y="568337"/>
                  </a:lnTo>
                  <a:lnTo>
                    <a:pt x="1053249" y="573989"/>
                  </a:lnTo>
                  <a:lnTo>
                    <a:pt x="1067180" y="573989"/>
                  </a:lnTo>
                  <a:lnTo>
                    <a:pt x="1072832" y="568337"/>
                  </a:lnTo>
                  <a:lnTo>
                    <a:pt x="1072794" y="554405"/>
                  </a:lnTo>
                  <a:lnTo>
                    <a:pt x="1067244" y="548817"/>
                  </a:lnTo>
                  <a:lnTo>
                    <a:pt x="1060310" y="548754"/>
                  </a:lnTo>
                  <a:close/>
                </a:path>
                <a:path w="3018790" h="973454">
                  <a:moveTo>
                    <a:pt x="1010399" y="548754"/>
                  </a:moveTo>
                  <a:lnTo>
                    <a:pt x="1003363" y="548754"/>
                  </a:lnTo>
                  <a:lnTo>
                    <a:pt x="997724" y="554405"/>
                  </a:lnTo>
                  <a:lnTo>
                    <a:pt x="997724" y="568337"/>
                  </a:lnTo>
                  <a:lnTo>
                    <a:pt x="1003363" y="573989"/>
                  </a:lnTo>
                  <a:lnTo>
                    <a:pt x="1017295" y="573989"/>
                  </a:lnTo>
                  <a:lnTo>
                    <a:pt x="1022946" y="568337"/>
                  </a:lnTo>
                  <a:lnTo>
                    <a:pt x="1022934" y="554405"/>
                  </a:lnTo>
                  <a:lnTo>
                    <a:pt x="1017346" y="548792"/>
                  </a:lnTo>
                  <a:lnTo>
                    <a:pt x="1010399" y="548754"/>
                  </a:lnTo>
                  <a:close/>
                </a:path>
                <a:path w="3018790" h="973454">
                  <a:moveTo>
                    <a:pt x="960513" y="548754"/>
                  </a:moveTo>
                  <a:lnTo>
                    <a:pt x="953490" y="548754"/>
                  </a:lnTo>
                  <a:lnTo>
                    <a:pt x="947826" y="554393"/>
                  </a:lnTo>
                  <a:lnTo>
                    <a:pt x="947839" y="568363"/>
                  </a:lnTo>
                  <a:lnTo>
                    <a:pt x="953452" y="573989"/>
                  </a:lnTo>
                  <a:lnTo>
                    <a:pt x="967384" y="573989"/>
                  </a:lnTo>
                  <a:lnTo>
                    <a:pt x="973048" y="568363"/>
                  </a:lnTo>
                  <a:lnTo>
                    <a:pt x="973023" y="554393"/>
                  </a:lnTo>
                  <a:lnTo>
                    <a:pt x="967460" y="548792"/>
                  </a:lnTo>
                  <a:lnTo>
                    <a:pt x="960513" y="548754"/>
                  </a:lnTo>
                  <a:close/>
                </a:path>
                <a:path w="3018790" h="973454">
                  <a:moveTo>
                    <a:pt x="910640" y="548754"/>
                  </a:moveTo>
                  <a:lnTo>
                    <a:pt x="903604" y="548754"/>
                  </a:lnTo>
                  <a:lnTo>
                    <a:pt x="897940" y="554393"/>
                  </a:lnTo>
                  <a:lnTo>
                    <a:pt x="897966" y="568363"/>
                  </a:lnTo>
                  <a:lnTo>
                    <a:pt x="903566" y="573989"/>
                  </a:lnTo>
                  <a:lnTo>
                    <a:pt x="917511" y="573989"/>
                  </a:lnTo>
                  <a:lnTo>
                    <a:pt x="923162" y="568363"/>
                  </a:lnTo>
                  <a:lnTo>
                    <a:pt x="923137" y="554393"/>
                  </a:lnTo>
                  <a:lnTo>
                    <a:pt x="917562" y="548805"/>
                  </a:lnTo>
                  <a:lnTo>
                    <a:pt x="910640" y="548754"/>
                  </a:lnTo>
                  <a:close/>
                </a:path>
                <a:path w="3018790" h="973454">
                  <a:moveTo>
                    <a:pt x="860742" y="548754"/>
                  </a:moveTo>
                  <a:lnTo>
                    <a:pt x="853706" y="548754"/>
                  </a:lnTo>
                  <a:lnTo>
                    <a:pt x="848055" y="554405"/>
                  </a:lnTo>
                  <a:lnTo>
                    <a:pt x="848055" y="568337"/>
                  </a:lnTo>
                  <a:lnTo>
                    <a:pt x="853706" y="573989"/>
                  </a:lnTo>
                  <a:lnTo>
                    <a:pt x="867638" y="573989"/>
                  </a:lnTo>
                  <a:lnTo>
                    <a:pt x="873277" y="568337"/>
                  </a:lnTo>
                  <a:lnTo>
                    <a:pt x="873264" y="554405"/>
                  </a:lnTo>
                  <a:lnTo>
                    <a:pt x="867676" y="548792"/>
                  </a:lnTo>
                  <a:lnTo>
                    <a:pt x="860742" y="548754"/>
                  </a:lnTo>
                  <a:close/>
                </a:path>
                <a:path w="3018790" h="973454">
                  <a:moveTo>
                    <a:pt x="810856" y="548754"/>
                  </a:moveTo>
                  <a:lnTo>
                    <a:pt x="803821" y="548754"/>
                  </a:lnTo>
                  <a:lnTo>
                    <a:pt x="798169" y="554405"/>
                  </a:lnTo>
                  <a:lnTo>
                    <a:pt x="798169" y="568337"/>
                  </a:lnTo>
                  <a:lnTo>
                    <a:pt x="803808" y="573989"/>
                  </a:lnTo>
                  <a:lnTo>
                    <a:pt x="817752" y="573989"/>
                  </a:lnTo>
                  <a:lnTo>
                    <a:pt x="823391" y="568337"/>
                  </a:lnTo>
                  <a:lnTo>
                    <a:pt x="823379" y="554405"/>
                  </a:lnTo>
                  <a:lnTo>
                    <a:pt x="817803" y="548792"/>
                  </a:lnTo>
                  <a:lnTo>
                    <a:pt x="810856" y="548754"/>
                  </a:lnTo>
                  <a:close/>
                </a:path>
                <a:path w="3018790" h="973454">
                  <a:moveTo>
                    <a:pt x="760971" y="548754"/>
                  </a:moveTo>
                  <a:lnTo>
                    <a:pt x="753948" y="548754"/>
                  </a:lnTo>
                  <a:lnTo>
                    <a:pt x="748283" y="554405"/>
                  </a:lnTo>
                  <a:lnTo>
                    <a:pt x="748283" y="568337"/>
                  </a:lnTo>
                  <a:lnTo>
                    <a:pt x="753935" y="573989"/>
                  </a:lnTo>
                  <a:lnTo>
                    <a:pt x="767867" y="573989"/>
                  </a:lnTo>
                  <a:lnTo>
                    <a:pt x="773518" y="568337"/>
                  </a:lnTo>
                  <a:lnTo>
                    <a:pt x="773518" y="554405"/>
                  </a:lnTo>
                  <a:lnTo>
                    <a:pt x="767918" y="548779"/>
                  </a:lnTo>
                  <a:lnTo>
                    <a:pt x="760971" y="548754"/>
                  </a:lnTo>
                  <a:close/>
                </a:path>
                <a:path w="3018790" h="973454">
                  <a:moveTo>
                    <a:pt x="711098" y="548754"/>
                  </a:moveTo>
                  <a:lnTo>
                    <a:pt x="704049" y="548754"/>
                  </a:lnTo>
                  <a:lnTo>
                    <a:pt x="698411" y="554405"/>
                  </a:lnTo>
                  <a:lnTo>
                    <a:pt x="698411" y="568337"/>
                  </a:lnTo>
                  <a:lnTo>
                    <a:pt x="704049" y="573989"/>
                  </a:lnTo>
                  <a:lnTo>
                    <a:pt x="717994" y="573989"/>
                  </a:lnTo>
                  <a:lnTo>
                    <a:pt x="723633" y="568337"/>
                  </a:lnTo>
                  <a:lnTo>
                    <a:pt x="723608" y="554405"/>
                  </a:lnTo>
                  <a:lnTo>
                    <a:pt x="718032" y="548792"/>
                  </a:lnTo>
                  <a:lnTo>
                    <a:pt x="711098" y="548754"/>
                  </a:lnTo>
                  <a:close/>
                </a:path>
                <a:path w="3018790" h="973454">
                  <a:moveTo>
                    <a:pt x="661200" y="548754"/>
                  </a:moveTo>
                  <a:lnTo>
                    <a:pt x="654164" y="548754"/>
                  </a:lnTo>
                  <a:lnTo>
                    <a:pt x="648512" y="554393"/>
                  </a:lnTo>
                  <a:lnTo>
                    <a:pt x="648538" y="568363"/>
                  </a:lnTo>
                  <a:lnTo>
                    <a:pt x="654138" y="573989"/>
                  </a:lnTo>
                  <a:lnTo>
                    <a:pt x="668070" y="573989"/>
                  </a:lnTo>
                  <a:lnTo>
                    <a:pt x="673722" y="568363"/>
                  </a:lnTo>
                  <a:lnTo>
                    <a:pt x="673697" y="554393"/>
                  </a:lnTo>
                  <a:lnTo>
                    <a:pt x="668134" y="548805"/>
                  </a:lnTo>
                  <a:lnTo>
                    <a:pt x="661200" y="548754"/>
                  </a:lnTo>
                  <a:close/>
                </a:path>
                <a:path w="3018790" h="973454">
                  <a:moveTo>
                    <a:pt x="611314" y="548754"/>
                  </a:moveTo>
                  <a:lnTo>
                    <a:pt x="604278" y="548754"/>
                  </a:lnTo>
                  <a:lnTo>
                    <a:pt x="598627" y="554393"/>
                  </a:lnTo>
                  <a:lnTo>
                    <a:pt x="598652" y="568363"/>
                  </a:lnTo>
                  <a:lnTo>
                    <a:pt x="604253" y="573989"/>
                  </a:lnTo>
                  <a:lnTo>
                    <a:pt x="618185" y="573989"/>
                  </a:lnTo>
                  <a:lnTo>
                    <a:pt x="623836" y="568363"/>
                  </a:lnTo>
                  <a:lnTo>
                    <a:pt x="623824" y="554393"/>
                  </a:lnTo>
                  <a:lnTo>
                    <a:pt x="618261" y="548792"/>
                  </a:lnTo>
                  <a:lnTo>
                    <a:pt x="611314" y="548754"/>
                  </a:lnTo>
                  <a:close/>
                </a:path>
                <a:path w="3018790" h="973454">
                  <a:moveTo>
                    <a:pt x="561416" y="548754"/>
                  </a:moveTo>
                  <a:lnTo>
                    <a:pt x="554393" y="548754"/>
                  </a:lnTo>
                  <a:lnTo>
                    <a:pt x="548741" y="554405"/>
                  </a:lnTo>
                  <a:lnTo>
                    <a:pt x="548741" y="568337"/>
                  </a:lnTo>
                  <a:lnTo>
                    <a:pt x="554393" y="573989"/>
                  </a:lnTo>
                  <a:lnTo>
                    <a:pt x="568312" y="573989"/>
                  </a:lnTo>
                  <a:lnTo>
                    <a:pt x="573976" y="568337"/>
                  </a:lnTo>
                  <a:lnTo>
                    <a:pt x="573963" y="554405"/>
                  </a:lnTo>
                  <a:lnTo>
                    <a:pt x="568363" y="548792"/>
                  </a:lnTo>
                  <a:lnTo>
                    <a:pt x="561416" y="548754"/>
                  </a:lnTo>
                  <a:close/>
                </a:path>
                <a:path w="3018790" h="973454">
                  <a:moveTo>
                    <a:pt x="511530" y="548754"/>
                  </a:moveTo>
                  <a:lnTo>
                    <a:pt x="504507" y="548754"/>
                  </a:lnTo>
                  <a:lnTo>
                    <a:pt x="498868" y="554405"/>
                  </a:lnTo>
                  <a:lnTo>
                    <a:pt x="498868" y="568337"/>
                  </a:lnTo>
                  <a:lnTo>
                    <a:pt x="504507" y="573989"/>
                  </a:lnTo>
                  <a:lnTo>
                    <a:pt x="518439" y="573989"/>
                  </a:lnTo>
                  <a:lnTo>
                    <a:pt x="524090" y="568337"/>
                  </a:lnTo>
                  <a:lnTo>
                    <a:pt x="524090" y="554405"/>
                  </a:lnTo>
                  <a:lnTo>
                    <a:pt x="518477" y="548779"/>
                  </a:lnTo>
                  <a:lnTo>
                    <a:pt x="511530" y="548754"/>
                  </a:lnTo>
                  <a:close/>
                </a:path>
                <a:path w="3018790" h="973454">
                  <a:moveTo>
                    <a:pt x="461644" y="548754"/>
                  </a:moveTo>
                  <a:lnTo>
                    <a:pt x="454621" y="548754"/>
                  </a:lnTo>
                  <a:lnTo>
                    <a:pt x="448970" y="554393"/>
                  </a:lnTo>
                  <a:lnTo>
                    <a:pt x="448982" y="568363"/>
                  </a:lnTo>
                  <a:lnTo>
                    <a:pt x="454583" y="573989"/>
                  </a:lnTo>
                  <a:lnTo>
                    <a:pt x="468515" y="573989"/>
                  </a:lnTo>
                  <a:lnTo>
                    <a:pt x="474167" y="568363"/>
                  </a:lnTo>
                  <a:lnTo>
                    <a:pt x="474154" y="554393"/>
                  </a:lnTo>
                  <a:lnTo>
                    <a:pt x="468591" y="548792"/>
                  </a:lnTo>
                  <a:lnTo>
                    <a:pt x="461644" y="548754"/>
                  </a:lnTo>
                  <a:close/>
                </a:path>
                <a:path w="3018790" h="973454">
                  <a:moveTo>
                    <a:pt x="411759" y="548754"/>
                  </a:moveTo>
                  <a:lnTo>
                    <a:pt x="404748" y="548754"/>
                  </a:lnTo>
                  <a:lnTo>
                    <a:pt x="399097" y="554405"/>
                  </a:lnTo>
                  <a:lnTo>
                    <a:pt x="399097" y="568337"/>
                  </a:lnTo>
                  <a:lnTo>
                    <a:pt x="404748" y="573989"/>
                  </a:lnTo>
                  <a:lnTo>
                    <a:pt x="418668" y="573989"/>
                  </a:lnTo>
                  <a:lnTo>
                    <a:pt x="424332" y="568337"/>
                  </a:lnTo>
                  <a:lnTo>
                    <a:pt x="424319" y="554405"/>
                  </a:lnTo>
                  <a:lnTo>
                    <a:pt x="418706" y="548792"/>
                  </a:lnTo>
                  <a:lnTo>
                    <a:pt x="411759" y="548754"/>
                  </a:lnTo>
                  <a:close/>
                </a:path>
                <a:path w="3018790" h="973454">
                  <a:moveTo>
                    <a:pt x="361886" y="548754"/>
                  </a:moveTo>
                  <a:lnTo>
                    <a:pt x="354825" y="548779"/>
                  </a:lnTo>
                  <a:lnTo>
                    <a:pt x="349199" y="554418"/>
                  </a:lnTo>
                  <a:lnTo>
                    <a:pt x="349211" y="568363"/>
                  </a:lnTo>
                  <a:lnTo>
                    <a:pt x="354876" y="573989"/>
                  </a:lnTo>
                  <a:lnTo>
                    <a:pt x="368795" y="573989"/>
                  </a:lnTo>
                  <a:lnTo>
                    <a:pt x="374421" y="568363"/>
                  </a:lnTo>
                  <a:lnTo>
                    <a:pt x="374459" y="554418"/>
                  </a:lnTo>
                  <a:lnTo>
                    <a:pt x="368820" y="548779"/>
                  </a:lnTo>
                  <a:lnTo>
                    <a:pt x="361886" y="548754"/>
                  </a:lnTo>
                  <a:close/>
                </a:path>
                <a:path w="3018790" h="973454">
                  <a:moveTo>
                    <a:pt x="312000" y="548754"/>
                  </a:moveTo>
                  <a:lnTo>
                    <a:pt x="304977" y="548754"/>
                  </a:lnTo>
                  <a:lnTo>
                    <a:pt x="299326" y="554393"/>
                  </a:lnTo>
                  <a:lnTo>
                    <a:pt x="299338" y="568363"/>
                  </a:lnTo>
                  <a:lnTo>
                    <a:pt x="304939" y="573989"/>
                  </a:lnTo>
                  <a:lnTo>
                    <a:pt x="318871" y="573989"/>
                  </a:lnTo>
                  <a:lnTo>
                    <a:pt x="324523" y="568363"/>
                  </a:lnTo>
                  <a:lnTo>
                    <a:pt x="324510" y="554393"/>
                  </a:lnTo>
                  <a:lnTo>
                    <a:pt x="318947" y="548792"/>
                  </a:lnTo>
                  <a:lnTo>
                    <a:pt x="312000" y="548754"/>
                  </a:lnTo>
                  <a:close/>
                </a:path>
                <a:path w="3018790" h="973454">
                  <a:moveTo>
                    <a:pt x="262153" y="548754"/>
                  </a:moveTo>
                  <a:lnTo>
                    <a:pt x="255092" y="548754"/>
                  </a:lnTo>
                  <a:lnTo>
                    <a:pt x="249440" y="554393"/>
                  </a:lnTo>
                  <a:lnTo>
                    <a:pt x="249453" y="568363"/>
                  </a:lnTo>
                  <a:lnTo>
                    <a:pt x="255054" y="573989"/>
                  </a:lnTo>
                  <a:lnTo>
                    <a:pt x="268985" y="573989"/>
                  </a:lnTo>
                  <a:lnTo>
                    <a:pt x="274637" y="568363"/>
                  </a:lnTo>
                  <a:lnTo>
                    <a:pt x="274612" y="554393"/>
                  </a:lnTo>
                  <a:lnTo>
                    <a:pt x="269087" y="548817"/>
                  </a:lnTo>
                  <a:lnTo>
                    <a:pt x="262153" y="548754"/>
                  </a:lnTo>
                  <a:close/>
                </a:path>
                <a:path w="3018790" h="973454">
                  <a:moveTo>
                    <a:pt x="212216" y="548754"/>
                  </a:moveTo>
                  <a:lnTo>
                    <a:pt x="205193" y="548754"/>
                  </a:lnTo>
                  <a:lnTo>
                    <a:pt x="199542" y="554405"/>
                  </a:lnTo>
                  <a:lnTo>
                    <a:pt x="199542" y="568337"/>
                  </a:lnTo>
                  <a:lnTo>
                    <a:pt x="205193" y="573989"/>
                  </a:lnTo>
                  <a:lnTo>
                    <a:pt x="219125" y="573989"/>
                  </a:lnTo>
                  <a:lnTo>
                    <a:pt x="224777" y="568337"/>
                  </a:lnTo>
                  <a:lnTo>
                    <a:pt x="224777" y="554405"/>
                  </a:lnTo>
                  <a:lnTo>
                    <a:pt x="219163" y="548792"/>
                  </a:lnTo>
                  <a:lnTo>
                    <a:pt x="212216" y="548754"/>
                  </a:lnTo>
                  <a:close/>
                </a:path>
                <a:path w="3018790" h="973454">
                  <a:moveTo>
                    <a:pt x="162344" y="548754"/>
                  </a:moveTo>
                  <a:lnTo>
                    <a:pt x="155308" y="548754"/>
                  </a:lnTo>
                  <a:lnTo>
                    <a:pt x="149656" y="554393"/>
                  </a:lnTo>
                  <a:lnTo>
                    <a:pt x="149681" y="568363"/>
                  </a:lnTo>
                  <a:lnTo>
                    <a:pt x="155270" y="573989"/>
                  </a:lnTo>
                  <a:lnTo>
                    <a:pt x="169214" y="573989"/>
                  </a:lnTo>
                  <a:lnTo>
                    <a:pt x="174866" y="568363"/>
                  </a:lnTo>
                  <a:lnTo>
                    <a:pt x="174853" y="554393"/>
                  </a:lnTo>
                  <a:lnTo>
                    <a:pt x="169278" y="548792"/>
                  </a:lnTo>
                  <a:lnTo>
                    <a:pt x="162344" y="548754"/>
                  </a:lnTo>
                  <a:close/>
                </a:path>
                <a:path w="3018790" h="973454">
                  <a:moveTo>
                    <a:pt x="112458" y="548754"/>
                  </a:moveTo>
                  <a:lnTo>
                    <a:pt x="105422" y="548754"/>
                  </a:lnTo>
                  <a:lnTo>
                    <a:pt x="99771" y="554393"/>
                  </a:lnTo>
                  <a:lnTo>
                    <a:pt x="99796" y="568363"/>
                  </a:lnTo>
                  <a:lnTo>
                    <a:pt x="105384" y="573989"/>
                  </a:lnTo>
                  <a:lnTo>
                    <a:pt x="119329" y="573989"/>
                  </a:lnTo>
                  <a:lnTo>
                    <a:pt x="124980" y="568363"/>
                  </a:lnTo>
                  <a:lnTo>
                    <a:pt x="124968" y="554393"/>
                  </a:lnTo>
                  <a:lnTo>
                    <a:pt x="119405" y="548792"/>
                  </a:lnTo>
                  <a:lnTo>
                    <a:pt x="112458" y="548754"/>
                  </a:lnTo>
                  <a:close/>
                </a:path>
                <a:path w="3018790" h="973454">
                  <a:moveTo>
                    <a:pt x="62547" y="548754"/>
                  </a:moveTo>
                  <a:lnTo>
                    <a:pt x="55524" y="548754"/>
                  </a:lnTo>
                  <a:lnTo>
                    <a:pt x="49885" y="554405"/>
                  </a:lnTo>
                  <a:lnTo>
                    <a:pt x="49885" y="568337"/>
                  </a:lnTo>
                  <a:lnTo>
                    <a:pt x="55524" y="573989"/>
                  </a:lnTo>
                  <a:lnTo>
                    <a:pt x="69456" y="573989"/>
                  </a:lnTo>
                  <a:lnTo>
                    <a:pt x="75107" y="568337"/>
                  </a:lnTo>
                  <a:lnTo>
                    <a:pt x="75095" y="554405"/>
                  </a:lnTo>
                  <a:lnTo>
                    <a:pt x="69494" y="548779"/>
                  </a:lnTo>
                  <a:lnTo>
                    <a:pt x="62547" y="548754"/>
                  </a:lnTo>
                  <a:close/>
                </a:path>
                <a:path w="3018790" h="973454">
                  <a:moveTo>
                    <a:pt x="12661" y="548754"/>
                  </a:moveTo>
                  <a:lnTo>
                    <a:pt x="5638" y="548779"/>
                  </a:lnTo>
                  <a:lnTo>
                    <a:pt x="0" y="554418"/>
                  </a:lnTo>
                  <a:lnTo>
                    <a:pt x="25" y="568363"/>
                  </a:lnTo>
                  <a:lnTo>
                    <a:pt x="5689" y="573989"/>
                  </a:lnTo>
                  <a:lnTo>
                    <a:pt x="19608" y="573989"/>
                  </a:lnTo>
                  <a:lnTo>
                    <a:pt x="25222" y="568363"/>
                  </a:lnTo>
                  <a:lnTo>
                    <a:pt x="25260" y="554418"/>
                  </a:lnTo>
                  <a:lnTo>
                    <a:pt x="19621" y="548779"/>
                  </a:lnTo>
                  <a:lnTo>
                    <a:pt x="12661" y="548754"/>
                  </a:lnTo>
                  <a:close/>
                </a:path>
                <a:path w="3018790" h="973454">
                  <a:moveTo>
                    <a:pt x="2706522" y="498868"/>
                  </a:moveTo>
                  <a:lnTo>
                    <a:pt x="2699524" y="498881"/>
                  </a:lnTo>
                  <a:lnTo>
                    <a:pt x="2693898" y="504532"/>
                  </a:lnTo>
                  <a:lnTo>
                    <a:pt x="2693898" y="518452"/>
                  </a:lnTo>
                  <a:lnTo>
                    <a:pt x="2699537" y="524116"/>
                  </a:lnTo>
                  <a:lnTo>
                    <a:pt x="2713469" y="524116"/>
                  </a:lnTo>
                  <a:lnTo>
                    <a:pt x="2719120" y="518452"/>
                  </a:lnTo>
                  <a:lnTo>
                    <a:pt x="2719108" y="504532"/>
                  </a:lnTo>
                  <a:lnTo>
                    <a:pt x="2713482" y="498881"/>
                  </a:lnTo>
                  <a:lnTo>
                    <a:pt x="2706522" y="498868"/>
                  </a:lnTo>
                  <a:close/>
                </a:path>
                <a:path w="3018790" h="973454">
                  <a:moveTo>
                    <a:pt x="2506979" y="498868"/>
                  </a:moveTo>
                  <a:lnTo>
                    <a:pt x="2499969" y="498881"/>
                  </a:lnTo>
                  <a:lnTo>
                    <a:pt x="2494356" y="504520"/>
                  </a:lnTo>
                  <a:lnTo>
                    <a:pt x="2494343" y="518452"/>
                  </a:lnTo>
                  <a:lnTo>
                    <a:pt x="2499982" y="524116"/>
                  </a:lnTo>
                  <a:lnTo>
                    <a:pt x="2513926" y="524116"/>
                  </a:lnTo>
                  <a:lnTo>
                    <a:pt x="2519565" y="518452"/>
                  </a:lnTo>
                  <a:lnTo>
                    <a:pt x="2519565" y="504520"/>
                  </a:lnTo>
                  <a:lnTo>
                    <a:pt x="2513939" y="498881"/>
                  </a:lnTo>
                  <a:lnTo>
                    <a:pt x="2506979" y="498868"/>
                  </a:lnTo>
                  <a:close/>
                </a:path>
                <a:path w="3018790" h="973454">
                  <a:moveTo>
                    <a:pt x="2407208" y="498868"/>
                  </a:moveTo>
                  <a:lnTo>
                    <a:pt x="2400211" y="498881"/>
                  </a:lnTo>
                  <a:lnTo>
                    <a:pt x="2394584" y="504520"/>
                  </a:lnTo>
                  <a:lnTo>
                    <a:pt x="2394572" y="518452"/>
                  </a:lnTo>
                  <a:lnTo>
                    <a:pt x="2400223" y="524116"/>
                  </a:lnTo>
                  <a:lnTo>
                    <a:pt x="2414155" y="524116"/>
                  </a:lnTo>
                  <a:lnTo>
                    <a:pt x="2419807" y="518452"/>
                  </a:lnTo>
                  <a:lnTo>
                    <a:pt x="2419807" y="504520"/>
                  </a:lnTo>
                  <a:lnTo>
                    <a:pt x="2414155" y="498881"/>
                  </a:lnTo>
                  <a:lnTo>
                    <a:pt x="2407208" y="498868"/>
                  </a:lnTo>
                  <a:close/>
                </a:path>
                <a:path w="3018790" h="973454">
                  <a:moveTo>
                    <a:pt x="2357335" y="498868"/>
                  </a:moveTo>
                  <a:lnTo>
                    <a:pt x="2350325" y="498881"/>
                  </a:lnTo>
                  <a:lnTo>
                    <a:pt x="2344699" y="504520"/>
                  </a:lnTo>
                  <a:lnTo>
                    <a:pt x="2344686" y="518452"/>
                  </a:lnTo>
                  <a:lnTo>
                    <a:pt x="2350338" y="524116"/>
                  </a:lnTo>
                  <a:lnTo>
                    <a:pt x="2364270" y="524116"/>
                  </a:lnTo>
                  <a:lnTo>
                    <a:pt x="2369921" y="518452"/>
                  </a:lnTo>
                  <a:lnTo>
                    <a:pt x="2369921" y="504520"/>
                  </a:lnTo>
                  <a:lnTo>
                    <a:pt x="2364282" y="498881"/>
                  </a:lnTo>
                  <a:lnTo>
                    <a:pt x="2357335" y="498868"/>
                  </a:lnTo>
                  <a:close/>
                </a:path>
                <a:path w="3018790" h="973454">
                  <a:moveTo>
                    <a:pt x="2307450" y="498868"/>
                  </a:moveTo>
                  <a:lnTo>
                    <a:pt x="2300452" y="498868"/>
                  </a:lnTo>
                  <a:lnTo>
                    <a:pt x="2294801" y="504507"/>
                  </a:lnTo>
                  <a:lnTo>
                    <a:pt x="2294826" y="518477"/>
                  </a:lnTo>
                  <a:lnTo>
                    <a:pt x="2300414" y="524103"/>
                  </a:lnTo>
                  <a:lnTo>
                    <a:pt x="2307386" y="524116"/>
                  </a:lnTo>
                  <a:lnTo>
                    <a:pt x="2314371" y="524103"/>
                  </a:lnTo>
                  <a:lnTo>
                    <a:pt x="2320010" y="518477"/>
                  </a:lnTo>
                  <a:lnTo>
                    <a:pt x="2319985" y="504507"/>
                  </a:lnTo>
                  <a:lnTo>
                    <a:pt x="2314397" y="498894"/>
                  </a:lnTo>
                  <a:lnTo>
                    <a:pt x="2307450" y="498868"/>
                  </a:lnTo>
                  <a:close/>
                </a:path>
                <a:path w="3018790" h="973454">
                  <a:moveTo>
                    <a:pt x="2257564" y="498868"/>
                  </a:moveTo>
                  <a:lnTo>
                    <a:pt x="2250554" y="498881"/>
                  </a:lnTo>
                  <a:lnTo>
                    <a:pt x="2244915" y="504507"/>
                  </a:lnTo>
                  <a:lnTo>
                    <a:pt x="2244940" y="518477"/>
                  </a:lnTo>
                  <a:lnTo>
                    <a:pt x="2250528" y="524103"/>
                  </a:lnTo>
                  <a:lnTo>
                    <a:pt x="2257501" y="524116"/>
                  </a:lnTo>
                  <a:lnTo>
                    <a:pt x="2264486" y="524103"/>
                  </a:lnTo>
                  <a:lnTo>
                    <a:pt x="2270125" y="518477"/>
                  </a:lnTo>
                  <a:lnTo>
                    <a:pt x="2270112" y="504507"/>
                  </a:lnTo>
                  <a:lnTo>
                    <a:pt x="2264511" y="498881"/>
                  </a:lnTo>
                  <a:lnTo>
                    <a:pt x="2257564" y="498868"/>
                  </a:lnTo>
                  <a:close/>
                </a:path>
                <a:path w="3018790" h="973454">
                  <a:moveTo>
                    <a:pt x="2207653" y="498868"/>
                  </a:moveTo>
                  <a:lnTo>
                    <a:pt x="2200668" y="498881"/>
                  </a:lnTo>
                  <a:lnTo>
                    <a:pt x="2195029" y="504520"/>
                  </a:lnTo>
                  <a:lnTo>
                    <a:pt x="2195017" y="518452"/>
                  </a:lnTo>
                  <a:lnTo>
                    <a:pt x="2200681" y="524116"/>
                  </a:lnTo>
                  <a:lnTo>
                    <a:pt x="2214600" y="524116"/>
                  </a:lnTo>
                  <a:lnTo>
                    <a:pt x="2220264" y="518452"/>
                  </a:lnTo>
                  <a:lnTo>
                    <a:pt x="2220264" y="504520"/>
                  </a:lnTo>
                  <a:lnTo>
                    <a:pt x="2214613" y="498881"/>
                  </a:lnTo>
                  <a:lnTo>
                    <a:pt x="2207653" y="498868"/>
                  </a:lnTo>
                  <a:close/>
                </a:path>
                <a:path w="3018790" h="973454">
                  <a:moveTo>
                    <a:pt x="2157780" y="498868"/>
                  </a:moveTo>
                  <a:lnTo>
                    <a:pt x="2150783" y="498881"/>
                  </a:lnTo>
                  <a:lnTo>
                    <a:pt x="2145144" y="504507"/>
                  </a:lnTo>
                  <a:lnTo>
                    <a:pt x="2145156" y="518477"/>
                  </a:lnTo>
                  <a:lnTo>
                    <a:pt x="2150757" y="524103"/>
                  </a:lnTo>
                  <a:lnTo>
                    <a:pt x="2157729" y="524116"/>
                  </a:lnTo>
                  <a:lnTo>
                    <a:pt x="2164702" y="524103"/>
                  </a:lnTo>
                  <a:lnTo>
                    <a:pt x="2170341" y="518477"/>
                  </a:lnTo>
                  <a:lnTo>
                    <a:pt x="2170328" y="504507"/>
                  </a:lnTo>
                  <a:lnTo>
                    <a:pt x="2164727" y="498881"/>
                  </a:lnTo>
                  <a:lnTo>
                    <a:pt x="2157780" y="498868"/>
                  </a:lnTo>
                  <a:close/>
                </a:path>
                <a:path w="3018790" h="973454">
                  <a:moveTo>
                    <a:pt x="2107895" y="498868"/>
                  </a:moveTo>
                  <a:lnTo>
                    <a:pt x="2100897" y="498881"/>
                  </a:lnTo>
                  <a:lnTo>
                    <a:pt x="2095258" y="504507"/>
                  </a:lnTo>
                  <a:lnTo>
                    <a:pt x="2095271" y="518477"/>
                  </a:lnTo>
                  <a:lnTo>
                    <a:pt x="2100872" y="524103"/>
                  </a:lnTo>
                  <a:lnTo>
                    <a:pt x="2107844" y="524116"/>
                  </a:lnTo>
                  <a:lnTo>
                    <a:pt x="2114816" y="524103"/>
                  </a:lnTo>
                  <a:lnTo>
                    <a:pt x="2120455" y="518477"/>
                  </a:lnTo>
                  <a:lnTo>
                    <a:pt x="2120455" y="504507"/>
                  </a:lnTo>
                  <a:lnTo>
                    <a:pt x="2114854" y="498881"/>
                  </a:lnTo>
                  <a:lnTo>
                    <a:pt x="2107895" y="498868"/>
                  </a:lnTo>
                  <a:close/>
                </a:path>
                <a:path w="3018790" h="973454">
                  <a:moveTo>
                    <a:pt x="2057996" y="498868"/>
                  </a:moveTo>
                  <a:lnTo>
                    <a:pt x="2050986" y="498881"/>
                  </a:lnTo>
                  <a:lnTo>
                    <a:pt x="2045373" y="504520"/>
                  </a:lnTo>
                  <a:lnTo>
                    <a:pt x="2045360" y="518452"/>
                  </a:lnTo>
                  <a:lnTo>
                    <a:pt x="2050999" y="524116"/>
                  </a:lnTo>
                  <a:lnTo>
                    <a:pt x="2064943" y="524116"/>
                  </a:lnTo>
                  <a:lnTo>
                    <a:pt x="2070582" y="518452"/>
                  </a:lnTo>
                  <a:lnTo>
                    <a:pt x="2070582" y="504520"/>
                  </a:lnTo>
                  <a:lnTo>
                    <a:pt x="2064956" y="498881"/>
                  </a:lnTo>
                  <a:lnTo>
                    <a:pt x="2057996" y="498868"/>
                  </a:lnTo>
                  <a:close/>
                </a:path>
                <a:path w="3018790" h="973454">
                  <a:moveTo>
                    <a:pt x="2015083" y="498868"/>
                  </a:moveTo>
                  <a:lnTo>
                    <a:pt x="2001126" y="498881"/>
                  </a:lnTo>
                  <a:lnTo>
                    <a:pt x="1995512" y="504520"/>
                  </a:lnTo>
                  <a:lnTo>
                    <a:pt x="1995500" y="518477"/>
                  </a:lnTo>
                  <a:lnTo>
                    <a:pt x="2001164" y="524116"/>
                  </a:lnTo>
                  <a:lnTo>
                    <a:pt x="2015096" y="524103"/>
                  </a:lnTo>
                  <a:lnTo>
                    <a:pt x="2020697" y="518477"/>
                  </a:lnTo>
                  <a:lnTo>
                    <a:pt x="2020735" y="504520"/>
                  </a:lnTo>
                  <a:lnTo>
                    <a:pt x="2015083" y="498868"/>
                  </a:lnTo>
                  <a:close/>
                </a:path>
                <a:path w="3018790" h="973454">
                  <a:moveTo>
                    <a:pt x="1958238" y="498868"/>
                  </a:moveTo>
                  <a:lnTo>
                    <a:pt x="1951228" y="498881"/>
                  </a:lnTo>
                  <a:lnTo>
                    <a:pt x="1945614" y="504520"/>
                  </a:lnTo>
                  <a:lnTo>
                    <a:pt x="1945601" y="518452"/>
                  </a:lnTo>
                  <a:lnTo>
                    <a:pt x="1951240" y="524116"/>
                  </a:lnTo>
                  <a:lnTo>
                    <a:pt x="1965185" y="524116"/>
                  </a:lnTo>
                  <a:lnTo>
                    <a:pt x="1970824" y="518452"/>
                  </a:lnTo>
                  <a:lnTo>
                    <a:pt x="1970824" y="504520"/>
                  </a:lnTo>
                  <a:lnTo>
                    <a:pt x="1965185" y="498881"/>
                  </a:lnTo>
                  <a:lnTo>
                    <a:pt x="1958238" y="498868"/>
                  </a:lnTo>
                  <a:close/>
                </a:path>
                <a:path w="3018790" h="973454">
                  <a:moveTo>
                    <a:pt x="1908352" y="498868"/>
                  </a:moveTo>
                  <a:lnTo>
                    <a:pt x="1901380" y="498868"/>
                  </a:lnTo>
                  <a:lnTo>
                    <a:pt x="1895728" y="504507"/>
                  </a:lnTo>
                  <a:lnTo>
                    <a:pt x="1895741" y="518477"/>
                  </a:lnTo>
                  <a:lnTo>
                    <a:pt x="1901342" y="524103"/>
                  </a:lnTo>
                  <a:lnTo>
                    <a:pt x="1908314" y="524116"/>
                  </a:lnTo>
                  <a:lnTo>
                    <a:pt x="1915287" y="524103"/>
                  </a:lnTo>
                  <a:lnTo>
                    <a:pt x="1920925" y="518477"/>
                  </a:lnTo>
                  <a:lnTo>
                    <a:pt x="1920900" y="504507"/>
                  </a:lnTo>
                  <a:lnTo>
                    <a:pt x="1915312" y="498894"/>
                  </a:lnTo>
                  <a:lnTo>
                    <a:pt x="1908352" y="498868"/>
                  </a:lnTo>
                  <a:close/>
                </a:path>
                <a:path w="3018790" h="973454">
                  <a:moveTo>
                    <a:pt x="1858467" y="498868"/>
                  </a:moveTo>
                  <a:lnTo>
                    <a:pt x="1851469" y="498881"/>
                  </a:lnTo>
                  <a:lnTo>
                    <a:pt x="1845830" y="504532"/>
                  </a:lnTo>
                  <a:lnTo>
                    <a:pt x="1845830" y="518452"/>
                  </a:lnTo>
                  <a:lnTo>
                    <a:pt x="1851482" y="524116"/>
                  </a:lnTo>
                  <a:lnTo>
                    <a:pt x="1865414" y="524116"/>
                  </a:lnTo>
                  <a:lnTo>
                    <a:pt x="1871065" y="518452"/>
                  </a:lnTo>
                  <a:lnTo>
                    <a:pt x="1871052" y="504532"/>
                  </a:lnTo>
                  <a:lnTo>
                    <a:pt x="1865414" y="498881"/>
                  </a:lnTo>
                  <a:lnTo>
                    <a:pt x="1858467" y="498868"/>
                  </a:lnTo>
                  <a:close/>
                </a:path>
                <a:path w="3018790" h="973454">
                  <a:moveTo>
                    <a:pt x="1808581" y="498868"/>
                  </a:moveTo>
                  <a:lnTo>
                    <a:pt x="1801583" y="498881"/>
                  </a:lnTo>
                  <a:lnTo>
                    <a:pt x="1795945" y="504507"/>
                  </a:lnTo>
                  <a:lnTo>
                    <a:pt x="1795970" y="518477"/>
                  </a:lnTo>
                  <a:lnTo>
                    <a:pt x="1801558" y="524103"/>
                  </a:lnTo>
                  <a:lnTo>
                    <a:pt x="1808530" y="524116"/>
                  </a:lnTo>
                  <a:lnTo>
                    <a:pt x="1815515" y="524103"/>
                  </a:lnTo>
                  <a:lnTo>
                    <a:pt x="1821154" y="518477"/>
                  </a:lnTo>
                  <a:lnTo>
                    <a:pt x="1821154" y="504507"/>
                  </a:lnTo>
                  <a:lnTo>
                    <a:pt x="1815515" y="498881"/>
                  </a:lnTo>
                  <a:lnTo>
                    <a:pt x="1808581" y="498868"/>
                  </a:lnTo>
                  <a:close/>
                </a:path>
                <a:path w="3018790" h="973454">
                  <a:moveTo>
                    <a:pt x="1758695" y="498868"/>
                  </a:moveTo>
                  <a:lnTo>
                    <a:pt x="1751698" y="498881"/>
                  </a:lnTo>
                  <a:lnTo>
                    <a:pt x="1746059" y="504507"/>
                  </a:lnTo>
                  <a:lnTo>
                    <a:pt x="1746084" y="518477"/>
                  </a:lnTo>
                  <a:lnTo>
                    <a:pt x="1751672" y="524103"/>
                  </a:lnTo>
                  <a:lnTo>
                    <a:pt x="1758645" y="524116"/>
                  </a:lnTo>
                  <a:lnTo>
                    <a:pt x="1765630" y="524103"/>
                  </a:lnTo>
                  <a:lnTo>
                    <a:pt x="1771269" y="518477"/>
                  </a:lnTo>
                  <a:lnTo>
                    <a:pt x="1771256" y="504507"/>
                  </a:lnTo>
                  <a:lnTo>
                    <a:pt x="1765655" y="498881"/>
                  </a:lnTo>
                  <a:lnTo>
                    <a:pt x="1758695" y="498868"/>
                  </a:lnTo>
                  <a:close/>
                </a:path>
                <a:path w="3018790" h="973454">
                  <a:moveTo>
                    <a:pt x="1715757" y="498868"/>
                  </a:moveTo>
                  <a:lnTo>
                    <a:pt x="1701812" y="498868"/>
                  </a:lnTo>
                  <a:lnTo>
                    <a:pt x="1696173" y="504520"/>
                  </a:lnTo>
                  <a:lnTo>
                    <a:pt x="1696161" y="518452"/>
                  </a:lnTo>
                  <a:lnTo>
                    <a:pt x="1701812" y="524116"/>
                  </a:lnTo>
                  <a:lnTo>
                    <a:pt x="1715744" y="524116"/>
                  </a:lnTo>
                  <a:lnTo>
                    <a:pt x="1721396" y="518452"/>
                  </a:lnTo>
                  <a:lnTo>
                    <a:pt x="1721396" y="504520"/>
                  </a:lnTo>
                  <a:lnTo>
                    <a:pt x="1715757" y="498868"/>
                  </a:lnTo>
                  <a:close/>
                </a:path>
                <a:path w="3018790" h="973454">
                  <a:moveTo>
                    <a:pt x="1665871" y="498868"/>
                  </a:moveTo>
                  <a:lnTo>
                    <a:pt x="1651939" y="498868"/>
                  </a:lnTo>
                  <a:lnTo>
                    <a:pt x="1646288" y="504520"/>
                  </a:lnTo>
                  <a:lnTo>
                    <a:pt x="1646275" y="518452"/>
                  </a:lnTo>
                  <a:lnTo>
                    <a:pt x="1651939" y="524116"/>
                  </a:lnTo>
                  <a:lnTo>
                    <a:pt x="1665858" y="524116"/>
                  </a:lnTo>
                  <a:lnTo>
                    <a:pt x="1671523" y="518452"/>
                  </a:lnTo>
                  <a:lnTo>
                    <a:pt x="1671523" y="504520"/>
                  </a:lnTo>
                  <a:lnTo>
                    <a:pt x="1665871" y="498868"/>
                  </a:lnTo>
                  <a:close/>
                </a:path>
                <a:path w="3018790" h="973454">
                  <a:moveTo>
                    <a:pt x="1609051" y="498868"/>
                  </a:moveTo>
                  <a:lnTo>
                    <a:pt x="1602041" y="498881"/>
                  </a:lnTo>
                  <a:lnTo>
                    <a:pt x="1596402" y="504532"/>
                  </a:lnTo>
                  <a:lnTo>
                    <a:pt x="1596402" y="518452"/>
                  </a:lnTo>
                  <a:lnTo>
                    <a:pt x="1602054" y="524116"/>
                  </a:lnTo>
                  <a:lnTo>
                    <a:pt x="1615986" y="524116"/>
                  </a:lnTo>
                  <a:lnTo>
                    <a:pt x="1621624" y="518452"/>
                  </a:lnTo>
                  <a:lnTo>
                    <a:pt x="1621637" y="504532"/>
                  </a:lnTo>
                  <a:lnTo>
                    <a:pt x="1616011" y="498881"/>
                  </a:lnTo>
                  <a:lnTo>
                    <a:pt x="1609051" y="498868"/>
                  </a:lnTo>
                  <a:close/>
                </a:path>
                <a:path w="3018790" h="973454">
                  <a:moveTo>
                    <a:pt x="1566113" y="498868"/>
                  </a:moveTo>
                  <a:lnTo>
                    <a:pt x="1552143" y="498881"/>
                  </a:lnTo>
                  <a:lnTo>
                    <a:pt x="1546542" y="504520"/>
                  </a:lnTo>
                  <a:lnTo>
                    <a:pt x="1546529" y="518477"/>
                  </a:lnTo>
                  <a:lnTo>
                    <a:pt x="1552181" y="524116"/>
                  </a:lnTo>
                  <a:lnTo>
                    <a:pt x="1566125" y="524103"/>
                  </a:lnTo>
                  <a:lnTo>
                    <a:pt x="1571714" y="518477"/>
                  </a:lnTo>
                  <a:lnTo>
                    <a:pt x="1571739" y="504520"/>
                  </a:lnTo>
                  <a:lnTo>
                    <a:pt x="1566113" y="498868"/>
                  </a:lnTo>
                  <a:close/>
                </a:path>
                <a:path w="3018790" h="973454">
                  <a:moveTo>
                    <a:pt x="1509255" y="498868"/>
                  </a:moveTo>
                  <a:lnTo>
                    <a:pt x="1502270" y="498881"/>
                  </a:lnTo>
                  <a:lnTo>
                    <a:pt x="1496644" y="504520"/>
                  </a:lnTo>
                  <a:lnTo>
                    <a:pt x="1496631" y="518452"/>
                  </a:lnTo>
                  <a:lnTo>
                    <a:pt x="1502283" y="524116"/>
                  </a:lnTo>
                  <a:lnTo>
                    <a:pt x="1516214" y="524116"/>
                  </a:lnTo>
                  <a:lnTo>
                    <a:pt x="1521853" y="518452"/>
                  </a:lnTo>
                  <a:lnTo>
                    <a:pt x="1521853" y="504520"/>
                  </a:lnTo>
                  <a:lnTo>
                    <a:pt x="1516214" y="498881"/>
                  </a:lnTo>
                  <a:lnTo>
                    <a:pt x="1509255" y="498868"/>
                  </a:lnTo>
                  <a:close/>
                </a:path>
                <a:path w="3018790" h="973454">
                  <a:moveTo>
                    <a:pt x="1459382" y="498868"/>
                  </a:moveTo>
                  <a:lnTo>
                    <a:pt x="1452410" y="498868"/>
                  </a:lnTo>
                  <a:lnTo>
                    <a:pt x="1446745" y="504507"/>
                  </a:lnTo>
                  <a:lnTo>
                    <a:pt x="1446758" y="518477"/>
                  </a:lnTo>
                  <a:lnTo>
                    <a:pt x="1452371" y="524103"/>
                  </a:lnTo>
                  <a:lnTo>
                    <a:pt x="1459331" y="524116"/>
                  </a:lnTo>
                  <a:lnTo>
                    <a:pt x="1466303" y="524103"/>
                  </a:lnTo>
                  <a:lnTo>
                    <a:pt x="1471955" y="518477"/>
                  </a:lnTo>
                  <a:lnTo>
                    <a:pt x="1471930" y="504507"/>
                  </a:lnTo>
                  <a:lnTo>
                    <a:pt x="1466329" y="498894"/>
                  </a:lnTo>
                  <a:lnTo>
                    <a:pt x="1459382" y="498868"/>
                  </a:lnTo>
                  <a:close/>
                </a:path>
                <a:path w="3018790" h="973454">
                  <a:moveTo>
                    <a:pt x="1409496" y="498868"/>
                  </a:moveTo>
                  <a:lnTo>
                    <a:pt x="1402511" y="498881"/>
                  </a:lnTo>
                  <a:lnTo>
                    <a:pt x="1396873" y="504507"/>
                  </a:lnTo>
                  <a:lnTo>
                    <a:pt x="1396885" y="518477"/>
                  </a:lnTo>
                  <a:lnTo>
                    <a:pt x="1402486" y="524103"/>
                  </a:lnTo>
                  <a:lnTo>
                    <a:pt x="1409445" y="524116"/>
                  </a:lnTo>
                  <a:lnTo>
                    <a:pt x="1416431" y="524103"/>
                  </a:lnTo>
                  <a:lnTo>
                    <a:pt x="1422069" y="518477"/>
                  </a:lnTo>
                  <a:lnTo>
                    <a:pt x="1422057" y="504507"/>
                  </a:lnTo>
                  <a:lnTo>
                    <a:pt x="1416456" y="498881"/>
                  </a:lnTo>
                  <a:lnTo>
                    <a:pt x="1409496" y="498868"/>
                  </a:lnTo>
                  <a:close/>
                </a:path>
                <a:path w="3018790" h="973454">
                  <a:moveTo>
                    <a:pt x="1366558" y="498868"/>
                  </a:moveTo>
                  <a:lnTo>
                    <a:pt x="1352613" y="498868"/>
                  </a:lnTo>
                  <a:lnTo>
                    <a:pt x="1346987" y="504520"/>
                  </a:lnTo>
                  <a:lnTo>
                    <a:pt x="1346974" y="518452"/>
                  </a:lnTo>
                  <a:lnTo>
                    <a:pt x="1352613" y="524116"/>
                  </a:lnTo>
                  <a:lnTo>
                    <a:pt x="1366558" y="524116"/>
                  </a:lnTo>
                  <a:lnTo>
                    <a:pt x="1372196" y="518452"/>
                  </a:lnTo>
                  <a:lnTo>
                    <a:pt x="1372196" y="504520"/>
                  </a:lnTo>
                  <a:lnTo>
                    <a:pt x="1366558" y="498868"/>
                  </a:lnTo>
                  <a:close/>
                </a:path>
                <a:path w="3018790" h="973454">
                  <a:moveTo>
                    <a:pt x="1316659" y="498868"/>
                  </a:moveTo>
                  <a:lnTo>
                    <a:pt x="1302740" y="498868"/>
                  </a:lnTo>
                  <a:lnTo>
                    <a:pt x="1297076" y="504507"/>
                  </a:lnTo>
                  <a:lnTo>
                    <a:pt x="1297101" y="518477"/>
                  </a:lnTo>
                  <a:lnTo>
                    <a:pt x="1302702" y="524103"/>
                  </a:lnTo>
                  <a:lnTo>
                    <a:pt x="1309662" y="524116"/>
                  </a:lnTo>
                  <a:lnTo>
                    <a:pt x="1316647" y="524103"/>
                  </a:lnTo>
                  <a:lnTo>
                    <a:pt x="1322298" y="518477"/>
                  </a:lnTo>
                  <a:lnTo>
                    <a:pt x="1322285" y="504507"/>
                  </a:lnTo>
                  <a:lnTo>
                    <a:pt x="1316659" y="498868"/>
                  </a:lnTo>
                  <a:close/>
                </a:path>
                <a:path w="3018790" h="973454">
                  <a:moveTo>
                    <a:pt x="1259839" y="498868"/>
                  </a:moveTo>
                  <a:lnTo>
                    <a:pt x="1252842" y="498881"/>
                  </a:lnTo>
                  <a:lnTo>
                    <a:pt x="1247190" y="504507"/>
                  </a:lnTo>
                  <a:lnTo>
                    <a:pt x="1247228" y="518477"/>
                  </a:lnTo>
                  <a:lnTo>
                    <a:pt x="1252816" y="524103"/>
                  </a:lnTo>
                  <a:lnTo>
                    <a:pt x="1259789" y="524116"/>
                  </a:lnTo>
                  <a:lnTo>
                    <a:pt x="1266774" y="524103"/>
                  </a:lnTo>
                  <a:lnTo>
                    <a:pt x="1272412" y="518477"/>
                  </a:lnTo>
                  <a:lnTo>
                    <a:pt x="1272400" y="504507"/>
                  </a:lnTo>
                  <a:lnTo>
                    <a:pt x="1266786" y="498881"/>
                  </a:lnTo>
                  <a:lnTo>
                    <a:pt x="1259839" y="498868"/>
                  </a:lnTo>
                  <a:close/>
                </a:path>
                <a:path w="3018790" h="973454">
                  <a:moveTo>
                    <a:pt x="1216914" y="498868"/>
                  </a:moveTo>
                  <a:lnTo>
                    <a:pt x="1202956" y="498881"/>
                  </a:lnTo>
                  <a:lnTo>
                    <a:pt x="1197343" y="504520"/>
                  </a:lnTo>
                  <a:lnTo>
                    <a:pt x="1197343" y="518477"/>
                  </a:lnTo>
                  <a:lnTo>
                    <a:pt x="1202994" y="524116"/>
                  </a:lnTo>
                  <a:lnTo>
                    <a:pt x="1216926" y="524103"/>
                  </a:lnTo>
                  <a:lnTo>
                    <a:pt x="1222527" y="518477"/>
                  </a:lnTo>
                  <a:lnTo>
                    <a:pt x="1222552" y="504520"/>
                  </a:lnTo>
                  <a:lnTo>
                    <a:pt x="1216914" y="498868"/>
                  </a:lnTo>
                  <a:close/>
                </a:path>
                <a:path w="3018790" h="973454">
                  <a:moveTo>
                    <a:pt x="1167015" y="498868"/>
                  </a:moveTo>
                  <a:lnTo>
                    <a:pt x="1153071" y="498868"/>
                  </a:lnTo>
                  <a:lnTo>
                    <a:pt x="1147432" y="504520"/>
                  </a:lnTo>
                  <a:lnTo>
                    <a:pt x="1147419" y="518452"/>
                  </a:lnTo>
                  <a:lnTo>
                    <a:pt x="1153071" y="524116"/>
                  </a:lnTo>
                  <a:lnTo>
                    <a:pt x="1167002" y="524116"/>
                  </a:lnTo>
                  <a:lnTo>
                    <a:pt x="1172641" y="518452"/>
                  </a:lnTo>
                  <a:lnTo>
                    <a:pt x="1172641" y="504520"/>
                  </a:lnTo>
                  <a:lnTo>
                    <a:pt x="1167015" y="498868"/>
                  </a:lnTo>
                  <a:close/>
                </a:path>
                <a:path w="3018790" h="973454">
                  <a:moveTo>
                    <a:pt x="1110183" y="498868"/>
                  </a:moveTo>
                  <a:lnTo>
                    <a:pt x="1103198" y="498881"/>
                  </a:lnTo>
                  <a:lnTo>
                    <a:pt x="1097546" y="504507"/>
                  </a:lnTo>
                  <a:lnTo>
                    <a:pt x="1097559" y="518477"/>
                  </a:lnTo>
                  <a:lnTo>
                    <a:pt x="1103172" y="524103"/>
                  </a:lnTo>
                  <a:lnTo>
                    <a:pt x="1110145" y="524116"/>
                  </a:lnTo>
                  <a:lnTo>
                    <a:pt x="1117117" y="524103"/>
                  </a:lnTo>
                  <a:lnTo>
                    <a:pt x="1122768" y="518477"/>
                  </a:lnTo>
                  <a:lnTo>
                    <a:pt x="1122756" y="504507"/>
                  </a:lnTo>
                  <a:lnTo>
                    <a:pt x="1117130" y="498881"/>
                  </a:lnTo>
                  <a:lnTo>
                    <a:pt x="1110183" y="498868"/>
                  </a:lnTo>
                  <a:close/>
                </a:path>
                <a:path w="3018790" h="973454">
                  <a:moveTo>
                    <a:pt x="1060310" y="498868"/>
                  </a:moveTo>
                  <a:lnTo>
                    <a:pt x="1053312" y="498868"/>
                  </a:lnTo>
                  <a:lnTo>
                    <a:pt x="1047661" y="504532"/>
                  </a:lnTo>
                  <a:lnTo>
                    <a:pt x="1047661" y="518452"/>
                  </a:lnTo>
                  <a:lnTo>
                    <a:pt x="1053312" y="524116"/>
                  </a:lnTo>
                  <a:lnTo>
                    <a:pt x="1067244" y="524116"/>
                  </a:lnTo>
                  <a:lnTo>
                    <a:pt x="1072883" y="518452"/>
                  </a:lnTo>
                  <a:lnTo>
                    <a:pt x="1072883" y="504532"/>
                  </a:lnTo>
                  <a:lnTo>
                    <a:pt x="1067257" y="498894"/>
                  </a:lnTo>
                  <a:lnTo>
                    <a:pt x="1060310" y="498868"/>
                  </a:lnTo>
                  <a:close/>
                </a:path>
                <a:path w="3018790" h="973454">
                  <a:moveTo>
                    <a:pt x="1017371" y="498868"/>
                  </a:moveTo>
                  <a:lnTo>
                    <a:pt x="1003426" y="498868"/>
                  </a:lnTo>
                  <a:lnTo>
                    <a:pt x="997788" y="504520"/>
                  </a:lnTo>
                  <a:lnTo>
                    <a:pt x="997775" y="518452"/>
                  </a:lnTo>
                  <a:lnTo>
                    <a:pt x="1003426" y="524116"/>
                  </a:lnTo>
                  <a:lnTo>
                    <a:pt x="1017358" y="524116"/>
                  </a:lnTo>
                  <a:lnTo>
                    <a:pt x="1022997" y="518452"/>
                  </a:lnTo>
                  <a:lnTo>
                    <a:pt x="1022997" y="504520"/>
                  </a:lnTo>
                  <a:lnTo>
                    <a:pt x="1017371" y="498868"/>
                  </a:lnTo>
                  <a:close/>
                </a:path>
                <a:path w="3018790" h="973454">
                  <a:moveTo>
                    <a:pt x="960513" y="498868"/>
                  </a:moveTo>
                  <a:lnTo>
                    <a:pt x="953528" y="498881"/>
                  </a:lnTo>
                  <a:lnTo>
                    <a:pt x="947889" y="504507"/>
                  </a:lnTo>
                  <a:lnTo>
                    <a:pt x="947902" y="518477"/>
                  </a:lnTo>
                  <a:lnTo>
                    <a:pt x="953503" y="524103"/>
                  </a:lnTo>
                  <a:lnTo>
                    <a:pt x="960462" y="524116"/>
                  </a:lnTo>
                  <a:lnTo>
                    <a:pt x="967447" y="524103"/>
                  </a:lnTo>
                  <a:lnTo>
                    <a:pt x="973086" y="518477"/>
                  </a:lnTo>
                  <a:lnTo>
                    <a:pt x="973086" y="504507"/>
                  </a:lnTo>
                  <a:lnTo>
                    <a:pt x="967473" y="498881"/>
                  </a:lnTo>
                  <a:lnTo>
                    <a:pt x="960513" y="498868"/>
                  </a:lnTo>
                  <a:close/>
                </a:path>
                <a:path w="3018790" h="973454">
                  <a:moveTo>
                    <a:pt x="910640" y="498868"/>
                  </a:moveTo>
                  <a:lnTo>
                    <a:pt x="903655" y="498881"/>
                  </a:lnTo>
                  <a:lnTo>
                    <a:pt x="898004" y="504507"/>
                  </a:lnTo>
                  <a:lnTo>
                    <a:pt x="898016" y="518477"/>
                  </a:lnTo>
                  <a:lnTo>
                    <a:pt x="903630" y="524103"/>
                  </a:lnTo>
                  <a:lnTo>
                    <a:pt x="910589" y="524116"/>
                  </a:lnTo>
                  <a:lnTo>
                    <a:pt x="917562" y="524103"/>
                  </a:lnTo>
                  <a:lnTo>
                    <a:pt x="923213" y="518477"/>
                  </a:lnTo>
                  <a:lnTo>
                    <a:pt x="923213" y="504507"/>
                  </a:lnTo>
                  <a:lnTo>
                    <a:pt x="917587" y="498881"/>
                  </a:lnTo>
                  <a:lnTo>
                    <a:pt x="910640" y="498868"/>
                  </a:lnTo>
                  <a:close/>
                </a:path>
                <a:path w="3018790" h="973454">
                  <a:moveTo>
                    <a:pt x="867702" y="498868"/>
                  </a:moveTo>
                  <a:lnTo>
                    <a:pt x="853757" y="498868"/>
                  </a:lnTo>
                  <a:lnTo>
                    <a:pt x="848131" y="504520"/>
                  </a:lnTo>
                  <a:lnTo>
                    <a:pt x="848118" y="518452"/>
                  </a:lnTo>
                  <a:lnTo>
                    <a:pt x="853757" y="524116"/>
                  </a:lnTo>
                  <a:lnTo>
                    <a:pt x="867702" y="524116"/>
                  </a:lnTo>
                  <a:lnTo>
                    <a:pt x="873340" y="518452"/>
                  </a:lnTo>
                  <a:lnTo>
                    <a:pt x="873340" y="504520"/>
                  </a:lnTo>
                  <a:lnTo>
                    <a:pt x="867702" y="498868"/>
                  </a:lnTo>
                  <a:close/>
                </a:path>
                <a:path w="3018790" h="973454">
                  <a:moveTo>
                    <a:pt x="817816" y="498868"/>
                  </a:moveTo>
                  <a:lnTo>
                    <a:pt x="803871" y="498868"/>
                  </a:lnTo>
                  <a:lnTo>
                    <a:pt x="798245" y="504520"/>
                  </a:lnTo>
                  <a:lnTo>
                    <a:pt x="798233" y="518452"/>
                  </a:lnTo>
                  <a:lnTo>
                    <a:pt x="803871" y="524116"/>
                  </a:lnTo>
                  <a:lnTo>
                    <a:pt x="817816" y="524116"/>
                  </a:lnTo>
                  <a:lnTo>
                    <a:pt x="823455" y="518452"/>
                  </a:lnTo>
                  <a:lnTo>
                    <a:pt x="823455" y="504520"/>
                  </a:lnTo>
                  <a:lnTo>
                    <a:pt x="817816" y="498868"/>
                  </a:lnTo>
                  <a:close/>
                </a:path>
                <a:path w="3018790" h="973454">
                  <a:moveTo>
                    <a:pt x="760996" y="498868"/>
                  </a:moveTo>
                  <a:lnTo>
                    <a:pt x="753986" y="498881"/>
                  </a:lnTo>
                  <a:lnTo>
                    <a:pt x="748347" y="504532"/>
                  </a:lnTo>
                  <a:lnTo>
                    <a:pt x="748347" y="518452"/>
                  </a:lnTo>
                  <a:lnTo>
                    <a:pt x="753998" y="524116"/>
                  </a:lnTo>
                  <a:lnTo>
                    <a:pt x="767918" y="524116"/>
                  </a:lnTo>
                  <a:lnTo>
                    <a:pt x="773582" y="518452"/>
                  </a:lnTo>
                  <a:lnTo>
                    <a:pt x="773582" y="504532"/>
                  </a:lnTo>
                  <a:lnTo>
                    <a:pt x="767943" y="498881"/>
                  </a:lnTo>
                  <a:lnTo>
                    <a:pt x="760996" y="498868"/>
                  </a:lnTo>
                  <a:close/>
                </a:path>
                <a:path w="3018790" h="973454">
                  <a:moveTo>
                    <a:pt x="711098" y="498868"/>
                  </a:moveTo>
                  <a:lnTo>
                    <a:pt x="704100" y="498881"/>
                  </a:lnTo>
                  <a:lnTo>
                    <a:pt x="698474" y="504520"/>
                  </a:lnTo>
                  <a:lnTo>
                    <a:pt x="698461" y="518452"/>
                  </a:lnTo>
                  <a:lnTo>
                    <a:pt x="704113" y="524116"/>
                  </a:lnTo>
                  <a:lnTo>
                    <a:pt x="718032" y="524116"/>
                  </a:lnTo>
                  <a:lnTo>
                    <a:pt x="723696" y="518452"/>
                  </a:lnTo>
                  <a:lnTo>
                    <a:pt x="723684" y="504520"/>
                  </a:lnTo>
                  <a:lnTo>
                    <a:pt x="718032" y="498881"/>
                  </a:lnTo>
                  <a:lnTo>
                    <a:pt x="711098" y="498868"/>
                  </a:lnTo>
                  <a:close/>
                </a:path>
                <a:path w="3018790" h="973454">
                  <a:moveTo>
                    <a:pt x="661200" y="498868"/>
                  </a:moveTo>
                  <a:lnTo>
                    <a:pt x="654215" y="498881"/>
                  </a:lnTo>
                  <a:lnTo>
                    <a:pt x="648576" y="504507"/>
                  </a:lnTo>
                  <a:lnTo>
                    <a:pt x="648588" y="518477"/>
                  </a:lnTo>
                  <a:lnTo>
                    <a:pt x="654189" y="524103"/>
                  </a:lnTo>
                  <a:lnTo>
                    <a:pt x="661162" y="524116"/>
                  </a:lnTo>
                  <a:lnTo>
                    <a:pt x="668147" y="524103"/>
                  </a:lnTo>
                  <a:lnTo>
                    <a:pt x="673785" y="518477"/>
                  </a:lnTo>
                  <a:lnTo>
                    <a:pt x="673773" y="504507"/>
                  </a:lnTo>
                  <a:lnTo>
                    <a:pt x="668146" y="498881"/>
                  </a:lnTo>
                  <a:lnTo>
                    <a:pt x="661200" y="498868"/>
                  </a:lnTo>
                  <a:close/>
                </a:path>
                <a:path w="3018790" h="973454">
                  <a:moveTo>
                    <a:pt x="611327" y="498868"/>
                  </a:moveTo>
                  <a:lnTo>
                    <a:pt x="604329" y="498881"/>
                  </a:lnTo>
                  <a:lnTo>
                    <a:pt x="598690" y="504507"/>
                  </a:lnTo>
                  <a:lnTo>
                    <a:pt x="598703" y="518477"/>
                  </a:lnTo>
                  <a:lnTo>
                    <a:pt x="604304" y="524103"/>
                  </a:lnTo>
                  <a:lnTo>
                    <a:pt x="611276" y="524116"/>
                  </a:lnTo>
                  <a:lnTo>
                    <a:pt x="618261" y="524103"/>
                  </a:lnTo>
                  <a:lnTo>
                    <a:pt x="623900" y="518477"/>
                  </a:lnTo>
                  <a:lnTo>
                    <a:pt x="623887" y="504507"/>
                  </a:lnTo>
                  <a:lnTo>
                    <a:pt x="618286" y="498881"/>
                  </a:lnTo>
                  <a:lnTo>
                    <a:pt x="611327" y="498868"/>
                  </a:lnTo>
                  <a:close/>
                </a:path>
                <a:path w="3018790" h="973454">
                  <a:moveTo>
                    <a:pt x="568388" y="498868"/>
                  </a:moveTo>
                  <a:lnTo>
                    <a:pt x="554456" y="498868"/>
                  </a:lnTo>
                  <a:lnTo>
                    <a:pt x="548805" y="504520"/>
                  </a:lnTo>
                  <a:lnTo>
                    <a:pt x="548792" y="518452"/>
                  </a:lnTo>
                  <a:lnTo>
                    <a:pt x="554456" y="524116"/>
                  </a:lnTo>
                  <a:lnTo>
                    <a:pt x="568375" y="524116"/>
                  </a:lnTo>
                  <a:lnTo>
                    <a:pt x="574027" y="518452"/>
                  </a:lnTo>
                  <a:lnTo>
                    <a:pt x="574027" y="504520"/>
                  </a:lnTo>
                  <a:lnTo>
                    <a:pt x="568388" y="498868"/>
                  </a:lnTo>
                  <a:close/>
                </a:path>
                <a:path w="3018790" h="973454">
                  <a:moveTo>
                    <a:pt x="518515" y="498868"/>
                  </a:moveTo>
                  <a:lnTo>
                    <a:pt x="504570" y="498868"/>
                  </a:lnTo>
                  <a:lnTo>
                    <a:pt x="498932" y="504520"/>
                  </a:lnTo>
                  <a:lnTo>
                    <a:pt x="498919" y="518452"/>
                  </a:lnTo>
                  <a:lnTo>
                    <a:pt x="504570" y="524116"/>
                  </a:lnTo>
                  <a:lnTo>
                    <a:pt x="518502" y="524116"/>
                  </a:lnTo>
                  <a:lnTo>
                    <a:pt x="524141" y="518452"/>
                  </a:lnTo>
                  <a:lnTo>
                    <a:pt x="524141" y="504520"/>
                  </a:lnTo>
                  <a:lnTo>
                    <a:pt x="518515" y="498868"/>
                  </a:lnTo>
                  <a:close/>
                </a:path>
                <a:path w="3018790" h="973454">
                  <a:moveTo>
                    <a:pt x="468604" y="498868"/>
                  </a:moveTo>
                  <a:lnTo>
                    <a:pt x="454685" y="498868"/>
                  </a:lnTo>
                  <a:lnTo>
                    <a:pt x="449033" y="504507"/>
                  </a:lnTo>
                  <a:lnTo>
                    <a:pt x="449046" y="518477"/>
                  </a:lnTo>
                  <a:lnTo>
                    <a:pt x="454647" y="524103"/>
                  </a:lnTo>
                  <a:lnTo>
                    <a:pt x="461606" y="524116"/>
                  </a:lnTo>
                  <a:lnTo>
                    <a:pt x="468591" y="524103"/>
                  </a:lnTo>
                  <a:lnTo>
                    <a:pt x="474230" y="518477"/>
                  </a:lnTo>
                  <a:lnTo>
                    <a:pt x="474230" y="504507"/>
                  </a:lnTo>
                  <a:lnTo>
                    <a:pt x="468604" y="498868"/>
                  </a:lnTo>
                  <a:close/>
                </a:path>
                <a:path w="3018790" h="973454">
                  <a:moveTo>
                    <a:pt x="418731" y="498868"/>
                  </a:moveTo>
                  <a:lnTo>
                    <a:pt x="404799" y="498868"/>
                  </a:lnTo>
                  <a:lnTo>
                    <a:pt x="399160" y="504520"/>
                  </a:lnTo>
                  <a:lnTo>
                    <a:pt x="399148" y="518452"/>
                  </a:lnTo>
                  <a:lnTo>
                    <a:pt x="404799" y="524116"/>
                  </a:lnTo>
                  <a:lnTo>
                    <a:pt x="418731" y="524116"/>
                  </a:lnTo>
                  <a:lnTo>
                    <a:pt x="424370" y="518452"/>
                  </a:lnTo>
                  <a:lnTo>
                    <a:pt x="424370" y="504520"/>
                  </a:lnTo>
                  <a:lnTo>
                    <a:pt x="418731" y="498868"/>
                  </a:lnTo>
                  <a:close/>
                </a:path>
                <a:path w="3018790" h="973454">
                  <a:moveTo>
                    <a:pt x="368858" y="498868"/>
                  </a:moveTo>
                  <a:lnTo>
                    <a:pt x="354901" y="498881"/>
                  </a:lnTo>
                  <a:lnTo>
                    <a:pt x="349275" y="504520"/>
                  </a:lnTo>
                  <a:lnTo>
                    <a:pt x="349275" y="518477"/>
                  </a:lnTo>
                  <a:lnTo>
                    <a:pt x="354939" y="524116"/>
                  </a:lnTo>
                  <a:lnTo>
                    <a:pt x="368858" y="524103"/>
                  </a:lnTo>
                  <a:lnTo>
                    <a:pt x="374472" y="518477"/>
                  </a:lnTo>
                  <a:lnTo>
                    <a:pt x="374497" y="504520"/>
                  </a:lnTo>
                  <a:lnTo>
                    <a:pt x="368858" y="498868"/>
                  </a:lnTo>
                  <a:close/>
                </a:path>
                <a:path w="3018790" h="973454">
                  <a:moveTo>
                    <a:pt x="318960" y="498868"/>
                  </a:moveTo>
                  <a:lnTo>
                    <a:pt x="305041" y="498868"/>
                  </a:lnTo>
                  <a:lnTo>
                    <a:pt x="299377" y="504507"/>
                  </a:lnTo>
                  <a:lnTo>
                    <a:pt x="299402" y="518477"/>
                  </a:lnTo>
                  <a:lnTo>
                    <a:pt x="305003" y="524103"/>
                  </a:lnTo>
                  <a:lnTo>
                    <a:pt x="311962" y="524116"/>
                  </a:lnTo>
                  <a:lnTo>
                    <a:pt x="318947" y="524103"/>
                  </a:lnTo>
                  <a:lnTo>
                    <a:pt x="324586" y="518477"/>
                  </a:lnTo>
                  <a:lnTo>
                    <a:pt x="324586" y="504507"/>
                  </a:lnTo>
                  <a:lnTo>
                    <a:pt x="318960" y="498868"/>
                  </a:lnTo>
                  <a:close/>
                </a:path>
                <a:path w="3018790" h="973454">
                  <a:moveTo>
                    <a:pt x="262153" y="498868"/>
                  </a:moveTo>
                  <a:lnTo>
                    <a:pt x="255155" y="498868"/>
                  </a:lnTo>
                  <a:lnTo>
                    <a:pt x="249491" y="504507"/>
                  </a:lnTo>
                  <a:lnTo>
                    <a:pt x="249516" y="518477"/>
                  </a:lnTo>
                  <a:lnTo>
                    <a:pt x="255117" y="524103"/>
                  </a:lnTo>
                  <a:lnTo>
                    <a:pt x="262077" y="524116"/>
                  </a:lnTo>
                  <a:lnTo>
                    <a:pt x="269062" y="524103"/>
                  </a:lnTo>
                  <a:lnTo>
                    <a:pt x="274700" y="518477"/>
                  </a:lnTo>
                  <a:lnTo>
                    <a:pt x="274688" y="504507"/>
                  </a:lnTo>
                  <a:lnTo>
                    <a:pt x="269100" y="498894"/>
                  </a:lnTo>
                  <a:lnTo>
                    <a:pt x="262153" y="498868"/>
                  </a:lnTo>
                  <a:close/>
                </a:path>
                <a:path w="3018790" h="973454">
                  <a:moveTo>
                    <a:pt x="219189" y="498868"/>
                  </a:moveTo>
                  <a:lnTo>
                    <a:pt x="205257" y="498868"/>
                  </a:lnTo>
                  <a:lnTo>
                    <a:pt x="199618" y="504520"/>
                  </a:lnTo>
                  <a:lnTo>
                    <a:pt x="199605" y="518452"/>
                  </a:lnTo>
                  <a:lnTo>
                    <a:pt x="205257" y="524116"/>
                  </a:lnTo>
                  <a:lnTo>
                    <a:pt x="219176" y="524116"/>
                  </a:lnTo>
                  <a:lnTo>
                    <a:pt x="224840" y="518452"/>
                  </a:lnTo>
                  <a:lnTo>
                    <a:pt x="224840" y="504520"/>
                  </a:lnTo>
                  <a:lnTo>
                    <a:pt x="219189" y="498868"/>
                  </a:lnTo>
                  <a:close/>
                </a:path>
                <a:path w="3018790" h="973454">
                  <a:moveTo>
                    <a:pt x="169290" y="498868"/>
                  </a:moveTo>
                  <a:lnTo>
                    <a:pt x="155371" y="498868"/>
                  </a:lnTo>
                  <a:lnTo>
                    <a:pt x="149707" y="504507"/>
                  </a:lnTo>
                  <a:lnTo>
                    <a:pt x="149732" y="518477"/>
                  </a:lnTo>
                  <a:lnTo>
                    <a:pt x="155333" y="524103"/>
                  </a:lnTo>
                  <a:lnTo>
                    <a:pt x="162306" y="524116"/>
                  </a:lnTo>
                  <a:lnTo>
                    <a:pt x="169278" y="524103"/>
                  </a:lnTo>
                  <a:lnTo>
                    <a:pt x="174929" y="518477"/>
                  </a:lnTo>
                  <a:lnTo>
                    <a:pt x="174917" y="504507"/>
                  </a:lnTo>
                  <a:lnTo>
                    <a:pt x="169290" y="498868"/>
                  </a:lnTo>
                  <a:close/>
                </a:path>
                <a:path w="3018790" h="973454">
                  <a:moveTo>
                    <a:pt x="112471" y="498868"/>
                  </a:moveTo>
                  <a:lnTo>
                    <a:pt x="105473" y="498881"/>
                  </a:lnTo>
                  <a:lnTo>
                    <a:pt x="99834" y="504507"/>
                  </a:lnTo>
                  <a:lnTo>
                    <a:pt x="99847" y="518477"/>
                  </a:lnTo>
                  <a:lnTo>
                    <a:pt x="105448" y="524103"/>
                  </a:lnTo>
                  <a:lnTo>
                    <a:pt x="112420" y="524116"/>
                  </a:lnTo>
                  <a:lnTo>
                    <a:pt x="119392" y="524103"/>
                  </a:lnTo>
                  <a:lnTo>
                    <a:pt x="125031" y="518477"/>
                  </a:lnTo>
                  <a:lnTo>
                    <a:pt x="125031" y="504507"/>
                  </a:lnTo>
                  <a:lnTo>
                    <a:pt x="119430" y="498881"/>
                  </a:lnTo>
                  <a:lnTo>
                    <a:pt x="112471" y="498868"/>
                  </a:lnTo>
                  <a:close/>
                </a:path>
                <a:path w="3018790" h="973454">
                  <a:moveTo>
                    <a:pt x="69532" y="498868"/>
                  </a:moveTo>
                  <a:lnTo>
                    <a:pt x="55587" y="498868"/>
                  </a:lnTo>
                  <a:lnTo>
                    <a:pt x="49949" y="504520"/>
                  </a:lnTo>
                  <a:lnTo>
                    <a:pt x="49936" y="518452"/>
                  </a:lnTo>
                  <a:lnTo>
                    <a:pt x="55575" y="524116"/>
                  </a:lnTo>
                  <a:lnTo>
                    <a:pt x="69519" y="524116"/>
                  </a:lnTo>
                  <a:lnTo>
                    <a:pt x="75158" y="518452"/>
                  </a:lnTo>
                  <a:lnTo>
                    <a:pt x="75158" y="504520"/>
                  </a:lnTo>
                  <a:lnTo>
                    <a:pt x="69532" y="498868"/>
                  </a:lnTo>
                  <a:close/>
                </a:path>
                <a:path w="3018790" h="973454">
                  <a:moveTo>
                    <a:pt x="19659" y="498868"/>
                  </a:moveTo>
                  <a:lnTo>
                    <a:pt x="5702" y="498881"/>
                  </a:lnTo>
                  <a:lnTo>
                    <a:pt x="88" y="504520"/>
                  </a:lnTo>
                  <a:lnTo>
                    <a:pt x="76" y="518477"/>
                  </a:lnTo>
                  <a:lnTo>
                    <a:pt x="5740" y="524116"/>
                  </a:lnTo>
                  <a:lnTo>
                    <a:pt x="19672" y="524103"/>
                  </a:lnTo>
                  <a:lnTo>
                    <a:pt x="25285" y="518477"/>
                  </a:lnTo>
                  <a:lnTo>
                    <a:pt x="25311" y="504520"/>
                  </a:lnTo>
                  <a:lnTo>
                    <a:pt x="19659" y="498868"/>
                  </a:lnTo>
                  <a:close/>
                </a:path>
                <a:path w="3018790" h="973454">
                  <a:moveTo>
                    <a:pt x="2856191" y="448983"/>
                  </a:moveTo>
                  <a:lnTo>
                    <a:pt x="2849181" y="448995"/>
                  </a:lnTo>
                  <a:lnTo>
                    <a:pt x="2843542" y="454647"/>
                  </a:lnTo>
                  <a:lnTo>
                    <a:pt x="2843568" y="468579"/>
                  </a:lnTo>
                  <a:lnTo>
                    <a:pt x="2849219" y="474218"/>
                  </a:lnTo>
                  <a:lnTo>
                    <a:pt x="2863138" y="474192"/>
                  </a:lnTo>
                  <a:lnTo>
                    <a:pt x="2868764" y="468579"/>
                  </a:lnTo>
                  <a:lnTo>
                    <a:pt x="2868790" y="454647"/>
                  </a:lnTo>
                  <a:lnTo>
                    <a:pt x="2863151" y="448995"/>
                  </a:lnTo>
                  <a:lnTo>
                    <a:pt x="2856191" y="448983"/>
                  </a:lnTo>
                  <a:close/>
                </a:path>
                <a:path w="3018790" h="973454">
                  <a:moveTo>
                    <a:pt x="2806280" y="448983"/>
                  </a:moveTo>
                  <a:lnTo>
                    <a:pt x="2799283" y="448995"/>
                  </a:lnTo>
                  <a:lnTo>
                    <a:pt x="2793657" y="454621"/>
                  </a:lnTo>
                  <a:lnTo>
                    <a:pt x="2793669" y="468579"/>
                  </a:lnTo>
                  <a:lnTo>
                    <a:pt x="2799295" y="474205"/>
                  </a:lnTo>
                  <a:lnTo>
                    <a:pt x="2813227" y="474205"/>
                  </a:lnTo>
                  <a:lnTo>
                    <a:pt x="2818866" y="468579"/>
                  </a:lnTo>
                  <a:lnTo>
                    <a:pt x="2818866" y="454621"/>
                  </a:lnTo>
                  <a:lnTo>
                    <a:pt x="2813253" y="448995"/>
                  </a:lnTo>
                  <a:lnTo>
                    <a:pt x="2806280" y="448983"/>
                  </a:lnTo>
                  <a:close/>
                </a:path>
                <a:path w="3018790" h="973454">
                  <a:moveTo>
                    <a:pt x="2756420" y="448983"/>
                  </a:moveTo>
                  <a:lnTo>
                    <a:pt x="2749410" y="448995"/>
                  </a:lnTo>
                  <a:lnTo>
                    <a:pt x="2743771" y="454621"/>
                  </a:lnTo>
                  <a:lnTo>
                    <a:pt x="2743784" y="468579"/>
                  </a:lnTo>
                  <a:lnTo>
                    <a:pt x="2749422" y="474205"/>
                  </a:lnTo>
                  <a:lnTo>
                    <a:pt x="2763342" y="474205"/>
                  </a:lnTo>
                  <a:lnTo>
                    <a:pt x="2768993" y="468579"/>
                  </a:lnTo>
                  <a:lnTo>
                    <a:pt x="2768993" y="454621"/>
                  </a:lnTo>
                  <a:lnTo>
                    <a:pt x="2763380" y="448995"/>
                  </a:lnTo>
                  <a:lnTo>
                    <a:pt x="2756420" y="448983"/>
                  </a:lnTo>
                  <a:close/>
                </a:path>
                <a:path w="3018790" h="973454">
                  <a:moveTo>
                    <a:pt x="2706522" y="448983"/>
                  </a:moveTo>
                  <a:lnTo>
                    <a:pt x="2699524" y="448995"/>
                  </a:lnTo>
                  <a:lnTo>
                    <a:pt x="2693898" y="454621"/>
                  </a:lnTo>
                  <a:lnTo>
                    <a:pt x="2693911" y="468579"/>
                  </a:lnTo>
                  <a:lnTo>
                    <a:pt x="2699537" y="474205"/>
                  </a:lnTo>
                  <a:lnTo>
                    <a:pt x="2713469" y="474205"/>
                  </a:lnTo>
                  <a:lnTo>
                    <a:pt x="2719108" y="468579"/>
                  </a:lnTo>
                  <a:lnTo>
                    <a:pt x="2719095" y="454621"/>
                  </a:lnTo>
                  <a:lnTo>
                    <a:pt x="2713494" y="448995"/>
                  </a:lnTo>
                  <a:lnTo>
                    <a:pt x="2706522" y="448983"/>
                  </a:lnTo>
                  <a:close/>
                </a:path>
                <a:path w="3018790" h="973454">
                  <a:moveTo>
                    <a:pt x="2506979" y="448983"/>
                  </a:moveTo>
                  <a:lnTo>
                    <a:pt x="2499969" y="448995"/>
                  </a:lnTo>
                  <a:lnTo>
                    <a:pt x="2494343" y="454621"/>
                  </a:lnTo>
                  <a:lnTo>
                    <a:pt x="2494356" y="468579"/>
                  </a:lnTo>
                  <a:lnTo>
                    <a:pt x="2499982" y="474205"/>
                  </a:lnTo>
                  <a:lnTo>
                    <a:pt x="2513914" y="474205"/>
                  </a:lnTo>
                  <a:lnTo>
                    <a:pt x="2519553" y="468579"/>
                  </a:lnTo>
                  <a:lnTo>
                    <a:pt x="2519553" y="454621"/>
                  </a:lnTo>
                  <a:lnTo>
                    <a:pt x="2513939" y="448995"/>
                  </a:lnTo>
                  <a:lnTo>
                    <a:pt x="2506979" y="448983"/>
                  </a:lnTo>
                  <a:close/>
                </a:path>
                <a:path w="3018790" h="973454">
                  <a:moveTo>
                    <a:pt x="2457094" y="448983"/>
                  </a:moveTo>
                  <a:lnTo>
                    <a:pt x="2450084" y="448995"/>
                  </a:lnTo>
                  <a:lnTo>
                    <a:pt x="2444457" y="454621"/>
                  </a:lnTo>
                  <a:lnTo>
                    <a:pt x="2444470" y="468579"/>
                  </a:lnTo>
                  <a:lnTo>
                    <a:pt x="2450096" y="474205"/>
                  </a:lnTo>
                  <a:lnTo>
                    <a:pt x="2464028" y="474205"/>
                  </a:lnTo>
                  <a:lnTo>
                    <a:pt x="2469667" y="468579"/>
                  </a:lnTo>
                  <a:lnTo>
                    <a:pt x="2469667" y="454621"/>
                  </a:lnTo>
                  <a:lnTo>
                    <a:pt x="2464054" y="448995"/>
                  </a:lnTo>
                  <a:lnTo>
                    <a:pt x="2457094" y="448983"/>
                  </a:lnTo>
                  <a:close/>
                </a:path>
                <a:path w="3018790" h="973454">
                  <a:moveTo>
                    <a:pt x="2407208" y="448983"/>
                  </a:moveTo>
                  <a:lnTo>
                    <a:pt x="2400211" y="448995"/>
                  </a:lnTo>
                  <a:lnTo>
                    <a:pt x="2394572" y="454621"/>
                  </a:lnTo>
                  <a:lnTo>
                    <a:pt x="2394585" y="468579"/>
                  </a:lnTo>
                  <a:lnTo>
                    <a:pt x="2400223" y="474205"/>
                  </a:lnTo>
                  <a:lnTo>
                    <a:pt x="2414143" y="474205"/>
                  </a:lnTo>
                  <a:lnTo>
                    <a:pt x="2419794" y="468579"/>
                  </a:lnTo>
                  <a:lnTo>
                    <a:pt x="2419781" y="454621"/>
                  </a:lnTo>
                  <a:lnTo>
                    <a:pt x="2414168" y="448995"/>
                  </a:lnTo>
                  <a:lnTo>
                    <a:pt x="2407208" y="448983"/>
                  </a:lnTo>
                  <a:close/>
                </a:path>
                <a:path w="3018790" h="973454">
                  <a:moveTo>
                    <a:pt x="2357335" y="448983"/>
                  </a:moveTo>
                  <a:lnTo>
                    <a:pt x="2350325" y="448995"/>
                  </a:lnTo>
                  <a:lnTo>
                    <a:pt x="2344686" y="454621"/>
                  </a:lnTo>
                  <a:lnTo>
                    <a:pt x="2344699" y="468579"/>
                  </a:lnTo>
                  <a:lnTo>
                    <a:pt x="2350338" y="474205"/>
                  </a:lnTo>
                  <a:lnTo>
                    <a:pt x="2364270" y="474205"/>
                  </a:lnTo>
                  <a:lnTo>
                    <a:pt x="2369908" y="468579"/>
                  </a:lnTo>
                  <a:lnTo>
                    <a:pt x="2369908" y="454621"/>
                  </a:lnTo>
                  <a:lnTo>
                    <a:pt x="2364282" y="448995"/>
                  </a:lnTo>
                  <a:lnTo>
                    <a:pt x="2357335" y="448983"/>
                  </a:lnTo>
                  <a:close/>
                </a:path>
                <a:path w="3018790" h="973454">
                  <a:moveTo>
                    <a:pt x="2300452" y="448970"/>
                  </a:moveTo>
                  <a:lnTo>
                    <a:pt x="2294801" y="454609"/>
                  </a:lnTo>
                  <a:lnTo>
                    <a:pt x="2294826" y="468579"/>
                  </a:lnTo>
                  <a:lnTo>
                    <a:pt x="2300414" y="474192"/>
                  </a:lnTo>
                  <a:lnTo>
                    <a:pt x="2314359" y="474218"/>
                  </a:lnTo>
                  <a:lnTo>
                    <a:pt x="2320010" y="468579"/>
                  </a:lnTo>
                  <a:lnTo>
                    <a:pt x="2319972" y="454609"/>
                  </a:lnTo>
                  <a:lnTo>
                    <a:pt x="2314409" y="449008"/>
                  </a:lnTo>
                  <a:lnTo>
                    <a:pt x="2300452" y="448970"/>
                  </a:lnTo>
                  <a:close/>
                </a:path>
                <a:path w="3018790" h="973454">
                  <a:moveTo>
                    <a:pt x="2250566" y="448970"/>
                  </a:moveTo>
                  <a:lnTo>
                    <a:pt x="2244915" y="454609"/>
                  </a:lnTo>
                  <a:lnTo>
                    <a:pt x="2244940" y="468579"/>
                  </a:lnTo>
                  <a:lnTo>
                    <a:pt x="2250528" y="474192"/>
                  </a:lnTo>
                  <a:lnTo>
                    <a:pt x="2264473" y="474218"/>
                  </a:lnTo>
                  <a:lnTo>
                    <a:pt x="2270125" y="468579"/>
                  </a:lnTo>
                  <a:lnTo>
                    <a:pt x="2270099" y="454609"/>
                  </a:lnTo>
                  <a:lnTo>
                    <a:pt x="2264524" y="449008"/>
                  </a:lnTo>
                  <a:lnTo>
                    <a:pt x="2250566" y="448970"/>
                  </a:lnTo>
                  <a:close/>
                </a:path>
                <a:path w="3018790" h="973454">
                  <a:moveTo>
                    <a:pt x="2207653" y="448983"/>
                  </a:moveTo>
                  <a:lnTo>
                    <a:pt x="2200668" y="448995"/>
                  </a:lnTo>
                  <a:lnTo>
                    <a:pt x="2195017" y="454621"/>
                  </a:lnTo>
                  <a:lnTo>
                    <a:pt x="2195029" y="468579"/>
                  </a:lnTo>
                  <a:lnTo>
                    <a:pt x="2200681" y="474205"/>
                  </a:lnTo>
                  <a:lnTo>
                    <a:pt x="2214600" y="474205"/>
                  </a:lnTo>
                  <a:lnTo>
                    <a:pt x="2220252" y="468579"/>
                  </a:lnTo>
                  <a:lnTo>
                    <a:pt x="2220239" y="454621"/>
                  </a:lnTo>
                  <a:lnTo>
                    <a:pt x="2214626" y="448995"/>
                  </a:lnTo>
                  <a:lnTo>
                    <a:pt x="2207653" y="448983"/>
                  </a:lnTo>
                  <a:close/>
                </a:path>
                <a:path w="3018790" h="973454">
                  <a:moveTo>
                    <a:pt x="2150795" y="448970"/>
                  </a:moveTo>
                  <a:lnTo>
                    <a:pt x="2145144" y="454609"/>
                  </a:lnTo>
                  <a:lnTo>
                    <a:pt x="2145156" y="468579"/>
                  </a:lnTo>
                  <a:lnTo>
                    <a:pt x="2150757" y="474192"/>
                  </a:lnTo>
                  <a:lnTo>
                    <a:pt x="2164689" y="474218"/>
                  </a:lnTo>
                  <a:lnTo>
                    <a:pt x="2170341" y="468579"/>
                  </a:lnTo>
                  <a:lnTo>
                    <a:pt x="2170328" y="454609"/>
                  </a:lnTo>
                  <a:lnTo>
                    <a:pt x="2164740" y="449008"/>
                  </a:lnTo>
                  <a:lnTo>
                    <a:pt x="2150795" y="448970"/>
                  </a:lnTo>
                  <a:close/>
                </a:path>
                <a:path w="3018790" h="973454">
                  <a:moveTo>
                    <a:pt x="2100910" y="448970"/>
                  </a:moveTo>
                  <a:lnTo>
                    <a:pt x="2095258" y="454609"/>
                  </a:lnTo>
                  <a:lnTo>
                    <a:pt x="2095271" y="468579"/>
                  </a:lnTo>
                  <a:lnTo>
                    <a:pt x="2100872" y="474192"/>
                  </a:lnTo>
                  <a:lnTo>
                    <a:pt x="2114804" y="474218"/>
                  </a:lnTo>
                  <a:lnTo>
                    <a:pt x="2120455" y="468579"/>
                  </a:lnTo>
                  <a:lnTo>
                    <a:pt x="2120442" y="454609"/>
                  </a:lnTo>
                  <a:lnTo>
                    <a:pt x="2114854" y="448995"/>
                  </a:lnTo>
                  <a:lnTo>
                    <a:pt x="2100910" y="448970"/>
                  </a:lnTo>
                  <a:close/>
                </a:path>
                <a:path w="3018790" h="973454">
                  <a:moveTo>
                    <a:pt x="2057996" y="448983"/>
                  </a:moveTo>
                  <a:lnTo>
                    <a:pt x="2050986" y="448995"/>
                  </a:lnTo>
                  <a:lnTo>
                    <a:pt x="2045360" y="454621"/>
                  </a:lnTo>
                  <a:lnTo>
                    <a:pt x="2045373" y="468579"/>
                  </a:lnTo>
                  <a:lnTo>
                    <a:pt x="2050999" y="474205"/>
                  </a:lnTo>
                  <a:lnTo>
                    <a:pt x="2064931" y="474205"/>
                  </a:lnTo>
                  <a:lnTo>
                    <a:pt x="2070582" y="468579"/>
                  </a:lnTo>
                  <a:lnTo>
                    <a:pt x="2070569" y="454621"/>
                  </a:lnTo>
                  <a:lnTo>
                    <a:pt x="2064956" y="448995"/>
                  </a:lnTo>
                  <a:lnTo>
                    <a:pt x="2057996" y="448983"/>
                  </a:lnTo>
                  <a:close/>
                </a:path>
                <a:path w="3018790" h="973454">
                  <a:moveTo>
                    <a:pt x="2008136" y="448983"/>
                  </a:moveTo>
                  <a:lnTo>
                    <a:pt x="2001126" y="448995"/>
                  </a:lnTo>
                  <a:lnTo>
                    <a:pt x="1995487" y="454647"/>
                  </a:lnTo>
                  <a:lnTo>
                    <a:pt x="1995500" y="468579"/>
                  </a:lnTo>
                  <a:lnTo>
                    <a:pt x="2001164" y="474218"/>
                  </a:lnTo>
                  <a:lnTo>
                    <a:pt x="2015083" y="474192"/>
                  </a:lnTo>
                  <a:lnTo>
                    <a:pt x="2020709" y="468579"/>
                  </a:lnTo>
                  <a:lnTo>
                    <a:pt x="2020735" y="454647"/>
                  </a:lnTo>
                  <a:lnTo>
                    <a:pt x="2015096" y="448995"/>
                  </a:lnTo>
                  <a:lnTo>
                    <a:pt x="2008136" y="448983"/>
                  </a:lnTo>
                  <a:close/>
                </a:path>
                <a:path w="3018790" h="973454">
                  <a:moveTo>
                    <a:pt x="1958238" y="448983"/>
                  </a:moveTo>
                  <a:lnTo>
                    <a:pt x="1951227" y="448995"/>
                  </a:lnTo>
                  <a:lnTo>
                    <a:pt x="1945601" y="454621"/>
                  </a:lnTo>
                  <a:lnTo>
                    <a:pt x="1945614" y="468579"/>
                  </a:lnTo>
                  <a:lnTo>
                    <a:pt x="1951240" y="474205"/>
                  </a:lnTo>
                  <a:lnTo>
                    <a:pt x="1965172" y="474205"/>
                  </a:lnTo>
                  <a:lnTo>
                    <a:pt x="1970811" y="468579"/>
                  </a:lnTo>
                  <a:lnTo>
                    <a:pt x="1970811" y="454621"/>
                  </a:lnTo>
                  <a:lnTo>
                    <a:pt x="1965197" y="448995"/>
                  </a:lnTo>
                  <a:lnTo>
                    <a:pt x="1958238" y="448983"/>
                  </a:lnTo>
                  <a:close/>
                </a:path>
                <a:path w="3018790" h="973454">
                  <a:moveTo>
                    <a:pt x="1901380" y="448970"/>
                  </a:moveTo>
                  <a:lnTo>
                    <a:pt x="1895728" y="454609"/>
                  </a:lnTo>
                  <a:lnTo>
                    <a:pt x="1895741" y="468579"/>
                  </a:lnTo>
                  <a:lnTo>
                    <a:pt x="1901342" y="474192"/>
                  </a:lnTo>
                  <a:lnTo>
                    <a:pt x="1915274" y="474218"/>
                  </a:lnTo>
                  <a:lnTo>
                    <a:pt x="1920925" y="468579"/>
                  </a:lnTo>
                  <a:lnTo>
                    <a:pt x="1920900" y="454609"/>
                  </a:lnTo>
                  <a:lnTo>
                    <a:pt x="1915312" y="449008"/>
                  </a:lnTo>
                  <a:lnTo>
                    <a:pt x="1901380" y="448970"/>
                  </a:lnTo>
                  <a:close/>
                </a:path>
                <a:path w="3018790" h="973454">
                  <a:moveTo>
                    <a:pt x="1858467" y="448983"/>
                  </a:moveTo>
                  <a:lnTo>
                    <a:pt x="1851469" y="448995"/>
                  </a:lnTo>
                  <a:lnTo>
                    <a:pt x="1845830" y="454621"/>
                  </a:lnTo>
                  <a:lnTo>
                    <a:pt x="1845843" y="468579"/>
                  </a:lnTo>
                  <a:lnTo>
                    <a:pt x="1851482" y="474205"/>
                  </a:lnTo>
                  <a:lnTo>
                    <a:pt x="1865401" y="474205"/>
                  </a:lnTo>
                  <a:lnTo>
                    <a:pt x="1871052" y="468579"/>
                  </a:lnTo>
                  <a:lnTo>
                    <a:pt x="1871040" y="454621"/>
                  </a:lnTo>
                  <a:lnTo>
                    <a:pt x="1865426" y="448995"/>
                  </a:lnTo>
                  <a:lnTo>
                    <a:pt x="1858467" y="448983"/>
                  </a:lnTo>
                  <a:close/>
                </a:path>
                <a:path w="3018790" h="973454">
                  <a:moveTo>
                    <a:pt x="1801596" y="448970"/>
                  </a:moveTo>
                  <a:lnTo>
                    <a:pt x="1795945" y="454609"/>
                  </a:lnTo>
                  <a:lnTo>
                    <a:pt x="1795970" y="468579"/>
                  </a:lnTo>
                  <a:lnTo>
                    <a:pt x="1801558" y="474192"/>
                  </a:lnTo>
                  <a:lnTo>
                    <a:pt x="1815503" y="474218"/>
                  </a:lnTo>
                  <a:lnTo>
                    <a:pt x="1821154" y="468579"/>
                  </a:lnTo>
                  <a:lnTo>
                    <a:pt x="1821129" y="454609"/>
                  </a:lnTo>
                  <a:lnTo>
                    <a:pt x="1815528" y="448995"/>
                  </a:lnTo>
                  <a:lnTo>
                    <a:pt x="1801596" y="448970"/>
                  </a:lnTo>
                  <a:close/>
                </a:path>
                <a:path w="3018790" h="973454">
                  <a:moveTo>
                    <a:pt x="1751711" y="448970"/>
                  </a:moveTo>
                  <a:lnTo>
                    <a:pt x="1746059" y="454609"/>
                  </a:lnTo>
                  <a:lnTo>
                    <a:pt x="1746084" y="468579"/>
                  </a:lnTo>
                  <a:lnTo>
                    <a:pt x="1751672" y="474192"/>
                  </a:lnTo>
                  <a:lnTo>
                    <a:pt x="1765617" y="474218"/>
                  </a:lnTo>
                  <a:lnTo>
                    <a:pt x="1771269" y="468579"/>
                  </a:lnTo>
                  <a:lnTo>
                    <a:pt x="1771256" y="454609"/>
                  </a:lnTo>
                  <a:lnTo>
                    <a:pt x="1765668" y="448995"/>
                  </a:lnTo>
                  <a:lnTo>
                    <a:pt x="1751711" y="448970"/>
                  </a:lnTo>
                  <a:close/>
                </a:path>
                <a:path w="3018790" h="973454">
                  <a:moveTo>
                    <a:pt x="1708797" y="448983"/>
                  </a:moveTo>
                  <a:lnTo>
                    <a:pt x="1701799" y="448995"/>
                  </a:lnTo>
                  <a:lnTo>
                    <a:pt x="1696161" y="454621"/>
                  </a:lnTo>
                  <a:lnTo>
                    <a:pt x="1696173" y="468579"/>
                  </a:lnTo>
                  <a:lnTo>
                    <a:pt x="1701812" y="474205"/>
                  </a:lnTo>
                  <a:lnTo>
                    <a:pt x="1715744" y="474205"/>
                  </a:lnTo>
                  <a:lnTo>
                    <a:pt x="1721383" y="468579"/>
                  </a:lnTo>
                  <a:lnTo>
                    <a:pt x="1721370" y="454621"/>
                  </a:lnTo>
                  <a:lnTo>
                    <a:pt x="1715770" y="448995"/>
                  </a:lnTo>
                  <a:lnTo>
                    <a:pt x="1708797" y="448983"/>
                  </a:lnTo>
                  <a:close/>
                </a:path>
                <a:path w="3018790" h="973454">
                  <a:moveTo>
                    <a:pt x="1658912" y="448983"/>
                  </a:moveTo>
                  <a:lnTo>
                    <a:pt x="1651927" y="448995"/>
                  </a:lnTo>
                  <a:lnTo>
                    <a:pt x="1646275" y="454621"/>
                  </a:lnTo>
                  <a:lnTo>
                    <a:pt x="1646288" y="468579"/>
                  </a:lnTo>
                  <a:lnTo>
                    <a:pt x="1651939" y="474205"/>
                  </a:lnTo>
                  <a:lnTo>
                    <a:pt x="1665858" y="474205"/>
                  </a:lnTo>
                  <a:lnTo>
                    <a:pt x="1671510" y="468579"/>
                  </a:lnTo>
                  <a:lnTo>
                    <a:pt x="1671497" y="454621"/>
                  </a:lnTo>
                  <a:lnTo>
                    <a:pt x="1665884" y="448995"/>
                  </a:lnTo>
                  <a:lnTo>
                    <a:pt x="1658912" y="448983"/>
                  </a:lnTo>
                  <a:close/>
                </a:path>
                <a:path w="3018790" h="973454">
                  <a:moveTo>
                    <a:pt x="1609051" y="448983"/>
                  </a:moveTo>
                  <a:lnTo>
                    <a:pt x="1602041" y="448995"/>
                  </a:lnTo>
                  <a:lnTo>
                    <a:pt x="1596402" y="454621"/>
                  </a:lnTo>
                  <a:lnTo>
                    <a:pt x="1596415" y="468579"/>
                  </a:lnTo>
                  <a:lnTo>
                    <a:pt x="1602054" y="474205"/>
                  </a:lnTo>
                  <a:lnTo>
                    <a:pt x="1615986" y="474205"/>
                  </a:lnTo>
                  <a:lnTo>
                    <a:pt x="1621624" y="468579"/>
                  </a:lnTo>
                  <a:lnTo>
                    <a:pt x="1621625" y="454621"/>
                  </a:lnTo>
                  <a:lnTo>
                    <a:pt x="1616024" y="448995"/>
                  </a:lnTo>
                  <a:lnTo>
                    <a:pt x="1609051" y="448983"/>
                  </a:lnTo>
                  <a:close/>
                </a:path>
                <a:path w="3018790" h="973454">
                  <a:moveTo>
                    <a:pt x="1559153" y="448983"/>
                  </a:moveTo>
                  <a:lnTo>
                    <a:pt x="1552143" y="448995"/>
                  </a:lnTo>
                  <a:lnTo>
                    <a:pt x="1546517" y="454647"/>
                  </a:lnTo>
                  <a:lnTo>
                    <a:pt x="1546529" y="468579"/>
                  </a:lnTo>
                  <a:lnTo>
                    <a:pt x="1552181" y="474218"/>
                  </a:lnTo>
                  <a:lnTo>
                    <a:pt x="1566100" y="474192"/>
                  </a:lnTo>
                  <a:lnTo>
                    <a:pt x="1571726" y="468579"/>
                  </a:lnTo>
                  <a:lnTo>
                    <a:pt x="1571752" y="454647"/>
                  </a:lnTo>
                  <a:lnTo>
                    <a:pt x="1566125" y="448995"/>
                  </a:lnTo>
                  <a:lnTo>
                    <a:pt x="1559153" y="448983"/>
                  </a:lnTo>
                  <a:close/>
                </a:path>
                <a:path w="3018790" h="973454">
                  <a:moveTo>
                    <a:pt x="1509255" y="448983"/>
                  </a:moveTo>
                  <a:lnTo>
                    <a:pt x="1502270" y="448995"/>
                  </a:lnTo>
                  <a:lnTo>
                    <a:pt x="1496631" y="454621"/>
                  </a:lnTo>
                  <a:lnTo>
                    <a:pt x="1496644" y="468579"/>
                  </a:lnTo>
                  <a:lnTo>
                    <a:pt x="1502283" y="474205"/>
                  </a:lnTo>
                  <a:lnTo>
                    <a:pt x="1516214" y="474205"/>
                  </a:lnTo>
                  <a:lnTo>
                    <a:pt x="1521853" y="468579"/>
                  </a:lnTo>
                  <a:lnTo>
                    <a:pt x="1521841" y="454621"/>
                  </a:lnTo>
                  <a:lnTo>
                    <a:pt x="1516227" y="448995"/>
                  </a:lnTo>
                  <a:lnTo>
                    <a:pt x="1509255" y="448983"/>
                  </a:lnTo>
                  <a:close/>
                </a:path>
                <a:path w="3018790" h="973454">
                  <a:moveTo>
                    <a:pt x="1452410" y="448970"/>
                  </a:moveTo>
                  <a:lnTo>
                    <a:pt x="1446745" y="454609"/>
                  </a:lnTo>
                  <a:lnTo>
                    <a:pt x="1446758" y="468579"/>
                  </a:lnTo>
                  <a:lnTo>
                    <a:pt x="1452371" y="474192"/>
                  </a:lnTo>
                  <a:lnTo>
                    <a:pt x="1466291" y="474218"/>
                  </a:lnTo>
                  <a:lnTo>
                    <a:pt x="1471955" y="468579"/>
                  </a:lnTo>
                  <a:lnTo>
                    <a:pt x="1471930" y="454609"/>
                  </a:lnTo>
                  <a:lnTo>
                    <a:pt x="1466329" y="449008"/>
                  </a:lnTo>
                  <a:lnTo>
                    <a:pt x="1452410" y="448970"/>
                  </a:lnTo>
                  <a:close/>
                </a:path>
                <a:path w="3018790" h="973454">
                  <a:moveTo>
                    <a:pt x="1402524" y="448970"/>
                  </a:moveTo>
                  <a:lnTo>
                    <a:pt x="1396873" y="454609"/>
                  </a:lnTo>
                  <a:lnTo>
                    <a:pt x="1396885" y="468579"/>
                  </a:lnTo>
                  <a:lnTo>
                    <a:pt x="1402486" y="474192"/>
                  </a:lnTo>
                  <a:lnTo>
                    <a:pt x="1416418" y="474218"/>
                  </a:lnTo>
                  <a:lnTo>
                    <a:pt x="1422069" y="468579"/>
                  </a:lnTo>
                  <a:lnTo>
                    <a:pt x="1422057" y="454609"/>
                  </a:lnTo>
                  <a:lnTo>
                    <a:pt x="1416469" y="448995"/>
                  </a:lnTo>
                  <a:lnTo>
                    <a:pt x="1402524" y="448970"/>
                  </a:lnTo>
                  <a:close/>
                </a:path>
                <a:path w="3018790" h="973454">
                  <a:moveTo>
                    <a:pt x="1359598" y="448983"/>
                  </a:moveTo>
                  <a:lnTo>
                    <a:pt x="1352600" y="448995"/>
                  </a:lnTo>
                  <a:lnTo>
                    <a:pt x="1346974" y="454621"/>
                  </a:lnTo>
                  <a:lnTo>
                    <a:pt x="1346987" y="468579"/>
                  </a:lnTo>
                  <a:lnTo>
                    <a:pt x="1352613" y="474205"/>
                  </a:lnTo>
                  <a:lnTo>
                    <a:pt x="1366545" y="474205"/>
                  </a:lnTo>
                  <a:lnTo>
                    <a:pt x="1372184" y="468579"/>
                  </a:lnTo>
                  <a:lnTo>
                    <a:pt x="1372184" y="454621"/>
                  </a:lnTo>
                  <a:lnTo>
                    <a:pt x="1366570" y="448995"/>
                  </a:lnTo>
                  <a:lnTo>
                    <a:pt x="1359598" y="448983"/>
                  </a:lnTo>
                  <a:close/>
                </a:path>
                <a:path w="3018790" h="973454">
                  <a:moveTo>
                    <a:pt x="1302740" y="448970"/>
                  </a:moveTo>
                  <a:lnTo>
                    <a:pt x="1297076" y="454609"/>
                  </a:lnTo>
                  <a:lnTo>
                    <a:pt x="1297101" y="468579"/>
                  </a:lnTo>
                  <a:lnTo>
                    <a:pt x="1302702" y="474192"/>
                  </a:lnTo>
                  <a:lnTo>
                    <a:pt x="1316634" y="474218"/>
                  </a:lnTo>
                  <a:lnTo>
                    <a:pt x="1322298" y="468579"/>
                  </a:lnTo>
                  <a:lnTo>
                    <a:pt x="1322273" y="454609"/>
                  </a:lnTo>
                  <a:lnTo>
                    <a:pt x="1316672" y="448995"/>
                  </a:lnTo>
                  <a:lnTo>
                    <a:pt x="1302740" y="448970"/>
                  </a:lnTo>
                  <a:close/>
                </a:path>
                <a:path w="3018790" h="973454">
                  <a:moveTo>
                    <a:pt x="1252855" y="448970"/>
                  </a:moveTo>
                  <a:lnTo>
                    <a:pt x="1247190" y="454609"/>
                  </a:lnTo>
                  <a:lnTo>
                    <a:pt x="1247228" y="468579"/>
                  </a:lnTo>
                  <a:lnTo>
                    <a:pt x="1252816" y="474192"/>
                  </a:lnTo>
                  <a:lnTo>
                    <a:pt x="1266761" y="474218"/>
                  </a:lnTo>
                  <a:lnTo>
                    <a:pt x="1272412" y="468579"/>
                  </a:lnTo>
                  <a:lnTo>
                    <a:pt x="1272400" y="454609"/>
                  </a:lnTo>
                  <a:lnTo>
                    <a:pt x="1266799" y="448995"/>
                  </a:lnTo>
                  <a:lnTo>
                    <a:pt x="1252855" y="448970"/>
                  </a:lnTo>
                  <a:close/>
                </a:path>
                <a:path w="3018790" h="973454">
                  <a:moveTo>
                    <a:pt x="1209954" y="448983"/>
                  </a:moveTo>
                  <a:lnTo>
                    <a:pt x="1202956" y="448995"/>
                  </a:lnTo>
                  <a:lnTo>
                    <a:pt x="1197317" y="454647"/>
                  </a:lnTo>
                  <a:lnTo>
                    <a:pt x="1197343" y="468579"/>
                  </a:lnTo>
                  <a:lnTo>
                    <a:pt x="1202994" y="474218"/>
                  </a:lnTo>
                  <a:lnTo>
                    <a:pt x="1216914" y="474192"/>
                  </a:lnTo>
                  <a:lnTo>
                    <a:pt x="1222527" y="468579"/>
                  </a:lnTo>
                  <a:lnTo>
                    <a:pt x="1222565" y="454647"/>
                  </a:lnTo>
                  <a:lnTo>
                    <a:pt x="1216926" y="448995"/>
                  </a:lnTo>
                  <a:lnTo>
                    <a:pt x="1209954" y="448983"/>
                  </a:lnTo>
                  <a:close/>
                </a:path>
                <a:path w="3018790" h="973454">
                  <a:moveTo>
                    <a:pt x="1160056" y="448983"/>
                  </a:moveTo>
                  <a:lnTo>
                    <a:pt x="1153058" y="448995"/>
                  </a:lnTo>
                  <a:lnTo>
                    <a:pt x="1147419" y="454621"/>
                  </a:lnTo>
                  <a:lnTo>
                    <a:pt x="1147432" y="468579"/>
                  </a:lnTo>
                  <a:lnTo>
                    <a:pt x="1153071" y="474205"/>
                  </a:lnTo>
                  <a:lnTo>
                    <a:pt x="1167002" y="474205"/>
                  </a:lnTo>
                  <a:lnTo>
                    <a:pt x="1172641" y="468579"/>
                  </a:lnTo>
                  <a:lnTo>
                    <a:pt x="1172629" y="454621"/>
                  </a:lnTo>
                  <a:lnTo>
                    <a:pt x="1167028" y="448995"/>
                  </a:lnTo>
                  <a:lnTo>
                    <a:pt x="1160056" y="448983"/>
                  </a:lnTo>
                  <a:close/>
                </a:path>
                <a:path w="3018790" h="973454">
                  <a:moveTo>
                    <a:pt x="1103210" y="448970"/>
                  </a:moveTo>
                  <a:lnTo>
                    <a:pt x="1097546" y="454609"/>
                  </a:lnTo>
                  <a:lnTo>
                    <a:pt x="1097559" y="468579"/>
                  </a:lnTo>
                  <a:lnTo>
                    <a:pt x="1103172" y="474192"/>
                  </a:lnTo>
                  <a:lnTo>
                    <a:pt x="1117104" y="474218"/>
                  </a:lnTo>
                  <a:lnTo>
                    <a:pt x="1122768" y="468579"/>
                  </a:lnTo>
                  <a:lnTo>
                    <a:pt x="1122743" y="454609"/>
                  </a:lnTo>
                  <a:lnTo>
                    <a:pt x="1117142" y="448995"/>
                  </a:lnTo>
                  <a:lnTo>
                    <a:pt x="1103210" y="448970"/>
                  </a:lnTo>
                  <a:close/>
                </a:path>
                <a:path w="3018790" h="973454">
                  <a:moveTo>
                    <a:pt x="1060310" y="448983"/>
                  </a:moveTo>
                  <a:lnTo>
                    <a:pt x="1053312" y="448983"/>
                  </a:lnTo>
                  <a:lnTo>
                    <a:pt x="1047661" y="454621"/>
                  </a:lnTo>
                  <a:lnTo>
                    <a:pt x="1047673" y="468579"/>
                  </a:lnTo>
                  <a:lnTo>
                    <a:pt x="1053312" y="474205"/>
                  </a:lnTo>
                  <a:lnTo>
                    <a:pt x="1067231" y="474205"/>
                  </a:lnTo>
                  <a:lnTo>
                    <a:pt x="1072883" y="468579"/>
                  </a:lnTo>
                  <a:lnTo>
                    <a:pt x="1072858" y="454621"/>
                  </a:lnTo>
                  <a:lnTo>
                    <a:pt x="1067269" y="449008"/>
                  </a:lnTo>
                  <a:lnTo>
                    <a:pt x="1060310" y="448983"/>
                  </a:lnTo>
                  <a:close/>
                </a:path>
                <a:path w="3018790" h="973454">
                  <a:moveTo>
                    <a:pt x="1010411" y="448983"/>
                  </a:moveTo>
                  <a:lnTo>
                    <a:pt x="1003414" y="448995"/>
                  </a:lnTo>
                  <a:lnTo>
                    <a:pt x="997775" y="454621"/>
                  </a:lnTo>
                  <a:lnTo>
                    <a:pt x="997788" y="468579"/>
                  </a:lnTo>
                  <a:lnTo>
                    <a:pt x="1003426" y="474205"/>
                  </a:lnTo>
                  <a:lnTo>
                    <a:pt x="1017346" y="474205"/>
                  </a:lnTo>
                  <a:lnTo>
                    <a:pt x="1022997" y="468579"/>
                  </a:lnTo>
                  <a:lnTo>
                    <a:pt x="1022985" y="454621"/>
                  </a:lnTo>
                  <a:lnTo>
                    <a:pt x="1017371" y="448995"/>
                  </a:lnTo>
                  <a:lnTo>
                    <a:pt x="1010411" y="448983"/>
                  </a:lnTo>
                  <a:close/>
                </a:path>
                <a:path w="3018790" h="973454">
                  <a:moveTo>
                    <a:pt x="953541" y="448970"/>
                  </a:moveTo>
                  <a:lnTo>
                    <a:pt x="947889" y="454609"/>
                  </a:lnTo>
                  <a:lnTo>
                    <a:pt x="947902" y="468579"/>
                  </a:lnTo>
                  <a:lnTo>
                    <a:pt x="953503" y="474192"/>
                  </a:lnTo>
                  <a:lnTo>
                    <a:pt x="967435" y="474218"/>
                  </a:lnTo>
                  <a:lnTo>
                    <a:pt x="973086" y="468579"/>
                  </a:lnTo>
                  <a:lnTo>
                    <a:pt x="973074" y="454609"/>
                  </a:lnTo>
                  <a:lnTo>
                    <a:pt x="967485" y="448995"/>
                  </a:lnTo>
                  <a:lnTo>
                    <a:pt x="953541" y="448970"/>
                  </a:lnTo>
                  <a:close/>
                </a:path>
                <a:path w="3018790" h="973454">
                  <a:moveTo>
                    <a:pt x="903668" y="448970"/>
                  </a:moveTo>
                  <a:lnTo>
                    <a:pt x="898004" y="454609"/>
                  </a:lnTo>
                  <a:lnTo>
                    <a:pt x="898016" y="468579"/>
                  </a:lnTo>
                  <a:lnTo>
                    <a:pt x="903630" y="474192"/>
                  </a:lnTo>
                  <a:lnTo>
                    <a:pt x="917549" y="474218"/>
                  </a:lnTo>
                  <a:lnTo>
                    <a:pt x="923213" y="468579"/>
                  </a:lnTo>
                  <a:lnTo>
                    <a:pt x="923201" y="454609"/>
                  </a:lnTo>
                  <a:lnTo>
                    <a:pt x="917600" y="448995"/>
                  </a:lnTo>
                  <a:lnTo>
                    <a:pt x="903668" y="448970"/>
                  </a:lnTo>
                  <a:close/>
                </a:path>
                <a:path w="3018790" h="973454">
                  <a:moveTo>
                    <a:pt x="860742" y="448983"/>
                  </a:moveTo>
                  <a:lnTo>
                    <a:pt x="853744" y="448995"/>
                  </a:lnTo>
                  <a:lnTo>
                    <a:pt x="848118" y="454621"/>
                  </a:lnTo>
                  <a:lnTo>
                    <a:pt x="848131" y="468579"/>
                  </a:lnTo>
                  <a:lnTo>
                    <a:pt x="853757" y="474205"/>
                  </a:lnTo>
                  <a:lnTo>
                    <a:pt x="867689" y="474205"/>
                  </a:lnTo>
                  <a:lnTo>
                    <a:pt x="873328" y="468579"/>
                  </a:lnTo>
                  <a:lnTo>
                    <a:pt x="873328" y="454621"/>
                  </a:lnTo>
                  <a:lnTo>
                    <a:pt x="867714" y="448995"/>
                  </a:lnTo>
                  <a:lnTo>
                    <a:pt x="860742" y="448983"/>
                  </a:lnTo>
                  <a:close/>
                </a:path>
                <a:path w="3018790" h="973454">
                  <a:moveTo>
                    <a:pt x="810856" y="448983"/>
                  </a:moveTo>
                  <a:lnTo>
                    <a:pt x="803859" y="448995"/>
                  </a:lnTo>
                  <a:lnTo>
                    <a:pt x="798233" y="454621"/>
                  </a:lnTo>
                  <a:lnTo>
                    <a:pt x="798245" y="468579"/>
                  </a:lnTo>
                  <a:lnTo>
                    <a:pt x="803871" y="474205"/>
                  </a:lnTo>
                  <a:lnTo>
                    <a:pt x="817803" y="474205"/>
                  </a:lnTo>
                  <a:lnTo>
                    <a:pt x="823442" y="468579"/>
                  </a:lnTo>
                  <a:lnTo>
                    <a:pt x="823442" y="454621"/>
                  </a:lnTo>
                  <a:lnTo>
                    <a:pt x="817829" y="448995"/>
                  </a:lnTo>
                  <a:lnTo>
                    <a:pt x="810856" y="448983"/>
                  </a:lnTo>
                  <a:close/>
                </a:path>
                <a:path w="3018790" h="973454">
                  <a:moveTo>
                    <a:pt x="760996" y="448983"/>
                  </a:moveTo>
                  <a:lnTo>
                    <a:pt x="753986" y="448995"/>
                  </a:lnTo>
                  <a:lnTo>
                    <a:pt x="748347" y="454621"/>
                  </a:lnTo>
                  <a:lnTo>
                    <a:pt x="748360" y="468579"/>
                  </a:lnTo>
                  <a:lnTo>
                    <a:pt x="753998" y="474205"/>
                  </a:lnTo>
                  <a:lnTo>
                    <a:pt x="767918" y="474205"/>
                  </a:lnTo>
                  <a:lnTo>
                    <a:pt x="773569" y="468579"/>
                  </a:lnTo>
                  <a:lnTo>
                    <a:pt x="773569" y="454621"/>
                  </a:lnTo>
                  <a:lnTo>
                    <a:pt x="767956" y="448995"/>
                  </a:lnTo>
                  <a:lnTo>
                    <a:pt x="760996" y="448983"/>
                  </a:lnTo>
                  <a:close/>
                </a:path>
                <a:path w="3018790" h="973454">
                  <a:moveTo>
                    <a:pt x="711098" y="448983"/>
                  </a:moveTo>
                  <a:lnTo>
                    <a:pt x="704100" y="448995"/>
                  </a:lnTo>
                  <a:lnTo>
                    <a:pt x="698461" y="454621"/>
                  </a:lnTo>
                  <a:lnTo>
                    <a:pt x="698474" y="468579"/>
                  </a:lnTo>
                  <a:lnTo>
                    <a:pt x="704113" y="474205"/>
                  </a:lnTo>
                  <a:lnTo>
                    <a:pt x="718032" y="474205"/>
                  </a:lnTo>
                  <a:lnTo>
                    <a:pt x="723684" y="468579"/>
                  </a:lnTo>
                  <a:lnTo>
                    <a:pt x="723671" y="454621"/>
                  </a:lnTo>
                  <a:lnTo>
                    <a:pt x="718045" y="448995"/>
                  </a:lnTo>
                  <a:lnTo>
                    <a:pt x="711098" y="448983"/>
                  </a:lnTo>
                  <a:close/>
                </a:path>
                <a:path w="3018790" h="973454">
                  <a:moveTo>
                    <a:pt x="654227" y="448970"/>
                  </a:moveTo>
                  <a:lnTo>
                    <a:pt x="648576" y="454609"/>
                  </a:lnTo>
                  <a:lnTo>
                    <a:pt x="648588" y="468579"/>
                  </a:lnTo>
                  <a:lnTo>
                    <a:pt x="654189" y="474192"/>
                  </a:lnTo>
                  <a:lnTo>
                    <a:pt x="668134" y="474218"/>
                  </a:lnTo>
                  <a:lnTo>
                    <a:pt x="673785" y="468579"/>
                  </a:lnTo>
                  <a:lnTo>
                    <a:pt x="673760" y="454609"/>
                  </a:lnTo>
                  <a:lnTo>
                    <a:pt x="668159" y="448995"/>
                  </a:lnTo>
                  <a:lnTo>
                    <a:pt x="654227" y="448970"/>
                  </a:lnTo>
                  <a:close/>
                </a:path>
                <a:path w="3018790" h="973454">
                  <a:moveTo>
                    <a:pt x="604342" y="448970"/>
                  </a:moveTo>
                  <a:lnTo>
                    <a:pt x="598690" y="454609"/>
                  </a:lnTo>
                  <a:lnTo>
                    <a:pt x="598703" y="468579"/>
                  </a:lnTo>
                  <a:lnTo>
                    <a:pt x="604304" y="474192"/>
                  </a:lnTo>
                  <a:lnTo>
                    <a:pt x="618248" y="474218"/>
                  </a:lnTo>
                  <a:lnTo>
                    <a:pt x="623900" y="468579"/>
                  </a:lnTo>
                  <a:lnTo>
                    <a:pt x="623887" y="454609"/>
                  </a:lnTo>
                  <a:lnTo>
                    <a:pt x="618299" y="448995"/>
                  </a:lnTo>
                  <a:lnTo>
                    <a:pt x="604342" y="448970"/>
                  </a:lnTo>
                  <a:close/>
                </a:path>
                <a:path w="3018790" h="973454">
                  <a:moveTo>
                    <a:pt x="561428" y="448983"/>
                  </a:moveTo>
                  <a:lnTo>
                    <a:pt x="554443" y="448995"/>
                  </a:lnTo>
                  <a:lnTo>
                    <a:pt x="548792" y="454621"/>
                  </a:lnTo>
                  <a:lnTo>
                    <a:pt x="548805" y="468579"/>
                  </a:lnTo>
                  <a:lnTo>
                    <a:pt x="554456" y="474205"/>
                  </a:lnTo>
                  <a:lnTo>
                    <a:pt x="568363" y="474205"/>
                  </a:lnTo>
                  <a:lnTo>
                    <a:pt x="574027" y="468579"/>
                  </a:lnTo>
                  <a:lnTo>
                    <a:pt x="574014" y="454621"/>
                  </a:lnTo>
                  <a:lnTo>
                    <a:pt x="568388" y="448995"/>
                  </a:lnTo>
                  <a:lnTo>
                    <a:pt x="561428" y="448983"/>
                  </a:lnTo>
                  <a:close/>
                </a:path>
                <a:path w="3018790" h="973454">
                  <a:moveTo>
                    <a:pt x="511556" y="448983"/>
                  </a:moveTo>
                  <a:lnTo>
                    <a:pt x="504558" y="448995"/>
                  </a:lnTo>
                  <a:lnTo>
                    <a:pt x="498919" y="454621"/>
                  </a:lnTo>
                  <a:lnTo>
                    <a:pt x="498932" y="468579"/>
                  </a:lnTo>
                  <a:lnTo>
                    <a:pt x="504570" y="474205"/>
                  </a:lnTo>
                  <a:lnTo>
                    <a:pt x="518490" y="474205"/>
                  </a:lnTo>
                  <a:lnTo>
                    <a:pt x="524141" y="468579"/>
                  </a:lnTo>
                  <a:lnTo>
                    <a:pt x="524129" y="454621"/>
                  </a:lnTo>
                  <a:lnTo>
                    <a:pt x="518515" y="448995"/>
                  </a:lnTo>
                  <a:lnTo>
                    <a:pt x="511556" y="448983"/>
                  </a:lnTo>
                  <a:close/>
                </a:path>
                <a:path w="3018790" h="973454">
                  <a:moveTo>
                    <a:pt x="454685" y="448970"/>
                  </a:moveTo>
                  <a:lnTo>
                    <a:pt x="449033" y="454609"/>
                  </a:lnTo>
                  <a:lnTo>
                    <a:pt x="449046" y="468579"/>
                  </a:lnTo>
                  <a:lnTo>
                    <a:pt x="454647" y="474192"/>
                  </a:lnTo>
                  <a:lnTo>
                    <a:pt x="468579" y="474218"/>
                  </a:lnTo>
                  <a:lnTo>
                    <a:pt x="474230" y="468579"/>
                  </a:lnTo>
                  <a:lnTo>
                    <a:pt x="474218" y="454609"/>
                  </a:lnTo>
                  <a:lnTo>
                    <a:pt x="468617" y="448995"/>
                  </a:lnTo>
                  <a:lnTo>
                    <a:pt x="454685" y="448970"/>
                  </a:lnTo>
                  <a:close/>
                </a:path>
                <a:path w="3018790" h="973454">
                  <a:moveTo>
                    <a:pt x="411784" y="448983"/>
                  </a:moveTo>
                  <a:lnTo>
                    <a:pt x="404787" y="448995"/>
                  </a:lnTo>
                  <a:lnTo>
                    <a:pt x="399148" y="454621"/>
                  </a:lnTo>
                  <a:lnTo>
                    <a:pt x="399161" y="468579"/>
                  </a:lnTo>
                  <a:lnTo>
                    <a:pt x="404799" y="474205"/>
                  </a:lnTo>
                  <a:lnTo>
                    <a:pt x="418719" y="474205"/>
                  </a:lnTo>
                  <a:lnTo>
                    <a:pt x="424370" y="468579"/>
                  </a:lnTo>
                  <a:lnTo>
                    <a:pt x="424357" y="454621"/>
                  </a:lnTo>
                  <a:lnTo>
                    <a:pt x="418744" y="448995"/>
                  </a:lnTo>
                  <a:lnTo>
                    <a:pt x="411784" y="448983"/>
                  </a:lnTo>
                  <a:close/>
                </a:path>
                <a:path w="3018790" h="973454">
                  <a:moveTo>
                    <a:pt x="361899" y="448983"/>
                  </a:moveTo>
                  <a:lnTo>
                    <a:pt x="354901" y="448995"/>
                  </a:lnTo>
                  <a:lnTo>
                    <a:pt x="349250" y="454647"/>
                  </a:lnTo>
                  <a:lnTo>
                    <a:pt x="349275" y="468579"/>
                  </a:lnTo>
                  <a:lnTo>
                    <a:pt x="354939" y="474218"/>
                  </a:lnTo>
                  <a:lnTo>
                    <a:pt x="368846" y="474192"/>
                  </a:lnTo>
                  <a:lnTo>
                    <a:pt x="374472" y="468579"/>
                  </a:lnTo>
                  <a:lnTo>
                    <a:pt x="374510" y="454647"/>
                  </a:lnTo>
                  <a:lnTo>
                    <a:pt x="368858" y="448995"/>
                  </a:lnTo>
                  <a:lnTo>
                    <a:pt x="361899" y="448983"/>
                  </a:lnTo>
                  <a:close/>
                </a:path>
                <a:path w="3018790" h="973454">
                  <a:moveTo>
                    <a:pt x="305041" y="448970"/>
                  </a:moveTo>
                  <a:lnTo>
                    <a:pt x="299377" y="454609"/>
                  </a:lnTo>
                  <a:lnTo>
                    <a:pt x="299402" y="468579"/>
                  </a:lnTo>
                  <a:lnTo>
                    <a:pt x="305003" y="474192"/>
                  </a:lnTo>
                  <a:lnTo>
                    <a:pt x="318935" y="474218"/>
                  </a:lnTo>
                  <a:lnTo>
                    <a:pt x="324586" y="468579"/>
                  </a:lnTo>
                  <a:lnTo>
                    <a:pt x="324573" y="454609"/>
                  </a:lnTo>
                  <a:lnTo>
                    <a:pt x="318973" y="448995"/>
                  </a:lnTo>
                  <a:lnTo>
                    <a:pt x="305041" y="448970"/>
                  </a:lnTo>
                  <a:close/>
                </a:path>
                <a:path w="3018790" h="973454">
                  <a:moveTo>
                    <a:pt x="255155" y="448970"/>
                  </a:moveTo>
                  <a:lnTo>
                    <a:pt x="249491" y="454609"/>
                  </a:lnTo>
                  <a:lnTo>
                    <a:pt x="249516" y="468579"/>
                  </a:lnTo>
                  <a:lnTo>
                    <a:pt x="255117" y="474192"/>
                  </a:lnTo>
                  <a:lnTo>
                    <a:pt x="269049" y="474218"/>
                  </a:lnTo>
                  <a:lnTo>
                    <a:pt x="274700" y="468579"/>
                  </a:lnTo>
                  <a:lnTo>
                    <a:pt x="274675" y="454609"/>
                  </a:lnTo>
                  <a:lnTo>
                    <a:pt x="269113" y="449008"/>
                  </a:lnTo>
                  <a:lnTo>
                    <a:pt x="255155" y="448970"/>
                  </a:lnTo>
                  <a:close/>
                </a:path>
                <a:path w="3018790" h="973454">
                  <a:moveTo>
                    <a:pt x="212229" y="448983"/>
                  </a:moveTo>
                  <a:lnTo>
                    <a:pt x="205244" y="448995"/>
                  </a:lnTo>
                  <a:lnTo>
                    <a:pt x="199605" y="454621"/>
                  </a:lnTo>
                  <a:lnTo>
                    <a:pt x="199618" y="468579"/>
                  </a:lnTo>
                  <a:lnTo>
                    <a:pt x="205257" y="474205"/>
                  </a:lnTo>
                  <a:lnTo>
                    <a:pt x="219176" y="474205"/>
                  </a:lnTo>
                  <a:lnTo>
                    <a:pt x="224828" y="468579"/>
                  </a:lnTo>
                  <a:lnTo>
                    <a:pt x="224815" y="454621"/>
                  </a:lnTo>
                  <a:lnTo>
                    <a:pt x="219201" y="448995"/>
                  </a:lnTo>
                  <a:lnTo>
                    <a:pt x="212229" y="448983"/>
                  </a:lnTo>
                  <a:close/>
                </a:path>
                <a:path w="3018790" h="973454">
                  <a:moveTo>
                    <a:pt x="155371" y="448970"/>
                  </a:moveTo>
                  <a:lnTo>
                    <a:pt x="149707" y="454609"/>
                  </a:lnTo>
                  <a:lnTo>
                    <a:pt x="149732" y="468579"/>
                  </a:lnTo>
                  <a:lnTo>
                    <a:pt x="155333" y="474192"/>
                  </a:lnTo>
                  <a:lnTo>
                    <a:pt x="169265" y="474218"/>
                  </a:lnTo>
                  <a:lnTo>
                    <a:pt x="174929" y="468579"/>
                  </a:lnTo>
                  <a:lnTo>
                    <a:pt x="174904" y="454609"/>
                  </a:lnTo>
                  <a:lnTo>
                    <a:pt x="169290" y="448995"/>
                  </a:lnTo>
                  <a:lnTo>
                    <a:pt x="155371" y="448970"/>
                  </a:lnTo>
                  <a:close/>
                </a:path>
                <a:path w="3018790" h="973454">
                  <a:moveTo>
                    <a:pt x="105486" y="448970"/>
                  </a:moveTo>
                  <a:lnTo>
                    <a:pt x="99834" y="454609"/>
                  </a:lnTo>
                  <a:lnTo>
                    <a:pt x="99847" y="468579"/>
                  </a:lnTo>
                  <a:lnTo>
                    <a:pt x="105448" y="474192"/>
                  </a:lnTo>
                  <a:lnTo>
                    <a:pt x="119379" y="474218"/>
                  </a:lnTo>
                  <a:lnTo>
                    <a:pt x="125031" y="468579"/>
                  </a:lnTo>
                  <a:lnTo>
                    <a:pt x="125031" y="454609"/>
                  </a:lnTo>
                  <a:lnTo>
                    <a:pt x="119430" y="448995"/>
                  </a:lnTo>
                  <a:lnTo>
                    <a:pt x="105486" y="448970"/>
                  </a:lnTo>
                  <a:close/>
                </a:path>
                <a:path w="3018790" h="973454">
                  <a:moveTo>
                    <a:pt x="62572" y="448983"/>
                  </a:moveTo>
                  <a:lnTo>
                    <a:pt x="55575" y="448995"/>
                  </a:lnTo>
                  <a:lnTo>
                    <a:pt x="49936" y="454621"/>
                  </a:lnTo>
                  <a:lnTo>
                    <a:pt x="49949" y="468579"/>
                  </a:lnTo>
                  <a:lnTo>
                    <a:pt x="55575" y="474205"/>
                  </a:lnTo>
                  <a:lnTo>
                    <a:pt x="69507" y="474205"/>
                  </a:lnTo>
                  <a:lnTo>
                    <a:pt x="75145" y="468579"/>
                  </a:lnTo>
                  <a:lnTo>
                    <a:pt x="75145" y="454621"/>
                  </a:lnTo>
                  <a:lnTo>
                    <a:pt x="69532" y="448995"/>
                  </a:lnTo>
                  <a:lnTo>
                    <a:pt x="62572" y="448983"/>
                  </a:lnTo>
                  <a:close/>
                </a:path>
                <a:path w="3018790" h="973454">
                  <a:moveTo>
                    <a:pt x="12700" y="448983"/>
                  </a:moveTo>
                  <a:lnTo>
                    <a:pt x="5702" y="448995"/>
                  </a:lnTo>
                  <a:lnTo>
                    <a:pt x="63" y="454647"/>
                  </a:lnTo>
                  <a:lnTo>
                    <a:pt x="76" y="468579"/>
                  </a:lnTo>
                  <a:lnTo>
                    <a:pt x="5740" y="474218"/>
                  </a:lnTo>
                  <a:lnTo>
                    <a:pt x="19659" y="474192"/>
                  </a:lnTo>
                  <a:lnTo>
                    <a:pt x="25285" y="468579"/>
                  </a:lnTo>
                  <a:lnTo>
                    <a:pt x="25323" y="454647"/>
                  </a:lnTo>
                  <a:lnTo>
                    <a:pt x="19672" y="448995"/>
                  </a:lnTo>
                  <a:lnTo>
                    <a:pt x="12700" y="448983"/>
                  </a:lnTo>
                  <a:close/>
                </a:path>
                <a:path w="3018790" h="973454">
                  <a:moveTo>
                    <a:pt x="2899092" y="399084"/>
                  </a:moveTo>
                  <a:lnTo>
                    <a:pt x="2893428" y="404723"/>
                  </a:lnTo>
                  <a:lnTo>
                    <a:pt x="2893453" y="418693"/>
                  </a:lnTo>
                  <a:lnTo>
                    <a:pt x="2899054" y="424307"/>
                  </a:lnTo>
                  <a:lnTo>
                    <a:pt x="2912986" y="424332"/>
                  </a:lnTo>
                  <a:lnTo>
                    <a:pt x="2918637" y="418693"/>
                  </a:lnTo>
                  <a:lnTo>
                    <a:pt x="2918625" y="404723"/>
                  </a:lnTo>
                  <a:lnTo>
                    <a:pt x="2913011" y="399122"/>
                  </a:lnTo>
                  <a:lnTo>
                    <a:pt x="2899092" y="399084"/>
                  </a:lnTo>
                  <a:close/>
                </a:path>
                <a:path w="3018790" h="973454">
                  <a:moveTo>
                    <a:pt x="2863138" y="399097"/>
                  </a:moveTo>
                  <a:lnTo>
                    <a:pt x="2849181" y="399110"/>
                  </a:lnTo>
                  <a:lnTo>
                    <a:pt x="2843568" y="404736"/>
                  </a:lnTo>
                  <a:lnTo>
                    <a:pt x="2843568" y="418693"/>
                  </a:lnTo>
                  <a:lnTo>
                    <a:pt x="2849219" y="424332"/>
                  </a:lnTo>
                  <a:lnTo>
                    <a:pt x="2863151" y="424307"/>
                  </a:lnTo>
                  <a:lnTo>
                    <a:pt x="2868752" y="418693"/>
                  </a:lnTo>
                  <a:lnTo>
                    <a:pt x="2868777" y="404736"/>
                  </a:lnTo>
                  <a:lnTo>
                    <a:pt x="2863138" y="399097"/>
                  </a:lnTo>
                  <a:close/>
                </a:path>
                <a:path w="3018790" h="973454">
                  <a:moveTo>
                    <a:pt x="2806280" y="399097"/>
                  </a:moveTo>
                  <a:lnTo>
                    <a:pt x="2799283" y="399110"/>
                  </a:lnTo>
                  <a:lnTo>
                    <a:pt x="2793657" y="404736"/>
                  </a:lnTo>
                  <a:lnTo>
                    <a:pt x="2793657" y="418680"/>
                  </a:lnTo>
                  <a:lnTo>
                    <a:pt x="2799295" y="424319"/>
                  </a:lnTo>
                  <a:lnTo>
                    <a:pt x="2813227" y="424319"/>
                  </a:lnTo>
                  <a:lnTo>
                    <a:pt x="2818879" y="418680"/>
                  </a:lnTo>
                  <a:lnTo>
                    <a:pt x="2818866" y="404736"/>
                  </a:lnTo>
                  <a:lnTo>
                    <a:pt x="2813240" y="399110"/>
                  </a:lnTo>
                  <a:lnTo>
                    <a:pt x="2806280" y="399097"/>
                  </a:lnTo>
                  <a:close/>
                </a:path>
                <a:path w="3018790" h="973454">
                  <a:moveTo>
                    <a:pt x="2763367" y="399097"/>
                  </a:moveTo>
                  <a:lnTo>
                    <a:pt x="2749422" y="399097"/>
                  </a:lnTo>
                  <a:lnTo>
                    <a:pt x="2743771" y="404736"/>
                  </a:lnTo>
                  <a:lnTo>
                    <a:pt x="2743771" y="418680"/>
                  </a:lnTo>
                  <a:lnTo>
                    <a:pt x="2749422" y="424319"/>
                  </a:lnTo>
                  <a:lnTo>
                    <a:pt x="2763342" y="424319"/>
                  </a:lnTo>
                  <a:lnTo>
                    <a:pt x="2769006" y="418680"/>
                  </a:lnTo>
                  <a:lnTo>
                    <a:pt x="2768993" y="404736"/>
                  </a:lnTo>
                  <a:lnTo>
                    <a:pt x="2763367" y="399097"/>
                  </a:lnTo>
                  <a:close/>
                </a:path>
                <a:path w="3018790" h="973454">
                  <a:moveTo>
                    <a:pt x="2706522" y="399097"/>
                  </a:moveTo>
                  <a:lnTo>
                    <a:pt x="2699524" y="399110"/>
                  </a:lnTo>
                  <a:lnTo>
                    <a:pt x="2693898" y="404736"/>
                  </a:lnTo>
                  <a:lnTo>
                    <a:pt x="2693898" y="418680"/>
                  </a:lnTo>
                  <a:lnTo>
                    <a:pt x="2699537" y="424319"/>
                  </a:lnTo>
                  <a:lnTo>
                    <a:pt x="2713469" y="424319"/>
                  </a:lnTo>
                  <a:lnTo>
                    <a:pt x="2719120" y="418680"/>
                  </a:lnTo>
                  <a:lnTo>
                    <a:pt x="2719095" y="404736"/>
                  </a:lnTo>
                  <a:lnTo>
                    <a:pt x="2713482" y="399110"/>
                  </a:lnTo>
                  <a:lnTo>
                    <a:pt x="2706522" y="399097"/>
                  </a:lnTo>
                  <a:close/>
                </a:path>
                <a:path w="3018790" h="973454">
                  <a:moveTo>
                    <a:pt x="2649651" y="399084"/>
                  </a:moveTo>
                  <a:lnTo>
                    <a:pt x="2644000" y="404723"/>
                  </a:lnTo>
                  <a:lnTo>
                    <a:pt x="2644012" y="418693"/>
                  </a:lnTo>
                  <a:lnTo>
                    <a:pt x="2649613" y="424307"/>
                  </a:lnTo>
                  <a:lnTo>
                    <a:pt x="2663545" y="424332"/>
                  </a:lnTo>
                  <a:lnTo>
                    <a:pt x="2669197" y="418693"/>
                  </a:lnTo>
                  <a:lnTo>
                    <a:pt x="2669184" y="404723"/>
                  </a:lnTo>
                  <a:lnTo>
                    <a:pt x="2663583" y="399110"/>
                  </a:lnTo>
                  <a:lnTo>
                    <a:pt x="2649651" y="399084"/>
                  </a:lnTo>
                  <a:close/>
                </a:path>
                <a:path w="3018790" h="973454">
                  <a:moveTo>
                    <a:pt x="2599766" y="399084"/>
                  </a:moveTo>
                  <a:lnTo>
                    <a:pt x="2594114" y="404723"/>
                  </a:lnTo>
                  <a:lnTo>
                    <a:pt x="2594127" y="418693"/>
                  </a:lnTo>
                  <a:lnTo>
                    <a:pt x="2599728" y="424307"/>
                  </a:lnTo>
                  <a:lnTo>
                    <a:pt x="2613660" y="424332"/>
                  </a:lnTo>
                  <a:lnTo>
                    <a:pt x="2619311" y="418693"/>
                  </a:lnTo>
                  <a:lnTo>
                    <a:pt x="2619311" y="404723"/>
                  </a:lnTo>
                  <a:lnTo>
                    <a:pt x="2613710" y="399110"/>
                  </a:lnTo>
                  <a:lnTo>
                    <a:pt x="2599766" y="399084"/>
                  </a:lnTo>
                  <a:close/>
                </a:path>
                <a:path w="3018790" h="973454">
                  <a:moveTo>
                    <a:pt x="2556865" y="399097"/>
                  </a:moveTo>
                  <a:lnTo>
                    <a:pt x="2549867" y="399110"/>
                  </a:lnTo>
                  <a:lnTo>
                    <a:pt x="2544216" y="404736"/>
                  </a:lnTo>
                  <a:lnTo>
                    <a:pt x="2544216" y="418680"/>
                  </a:lnTo>
                  <a:lnTo>
                    <a:pt x="2549867" y="424319"/>
                  </a:lnTo>
                  <a:lnTo>
                    <a:pt x="2563799" y="424319"/>
                  </a:lnTo>
                  <a:lnTo>
                    <a:pt x="2569451" y="418680"/>
                  </a:lnTo>
                  <a:lnTo>
                    <a:pt x="2569438" y="404736"/>
                  </a:lnTo>
                  <a:lnTo>
                    <a:pt x="2563812" y="399110"/>
                  </a:lnTo>
                  <a:lnTo>
                    <a:pt x="2556865" y="399097"/>
                  </a:lnTo>
                  <a:close/>
                </a:path>
                <a:path w="3018790" h="973454">
                  <a:moveTo>
                    <a:pt x="2506979" y="399097"/>
                  </a:moveTo>
                  <a:lnTo>
                    <a:pt x="2499969" y="399110"/>
                  </a:lnTo>
                  <a:lnTo>
                    <a:pt x="2494343" y="404736"/>
                  </a:lnTo>
                  <a:lnTo>
                    <a:pt x="2494343" y="418680"/>
                  </a:lnTo>
                  <a:lnTo>
                    <a:pt x="2499982" y="424319"/>
                  </a:lnTo>
                  <a:lnTo>
                    <a:pt x="2513926" y="424319"/>
                  </a:lnTo>
                  <a:lnTo>
                    <a:pt x="2519565" y="418680"/>
                  </a:lnTo>
                  <a:lnTo>
                    <a:pt x="2519553" y="404736"/>
                  </a:lnTo>
                  <a:lnTo>
                    <a:pt x="2513939" y="399110"/>
                  </a:lnTo>
                  <a:lnTo>
                    <a:pt x="2506979" y="399097"/>
                  </a:lnTo>
                  <a:close/>
                </a:path>
                <a:path w="3018790" h="973454">
                  <a:moveTo>
                    <a:pt x="2457094" y="399097"/>
                  </a:moveTo>
                  <a:lnTo>
                    <a:pt x="2450084" y="399110"/>
                  </a:lnTo>
                  <a:lnTo>
                    <a:pt x="2444457" y="404736"/>
                  </a:lnTo>
                  <a:lnTo>
                    <a:pt x="2444457" y="418680"/>
                  </a:lnTo>
                  <a:lnTo>
                    <a:pt x="2450096" y="424319"/>
                  </a:lnTo>
                  <a:lnTo>
                    <a:pt x="2464041" y="424319"/>
                  </a:lnTo>
                  <a:lnTo>
                    <a:pt x="2469680" y="418680"/>
                  </a:lnTo>
                  <a:lnTo>
                    <a:pt x="2469667" y="404736"/>
                  </a:lnTo>
                  <a:lnTo>
                    <a:pt x="2464054" y="399110"/>
                  </a:lnTo>
                  <a:lnTo>
                    <a:pt x="2457094" y="399097"/>
                  </a:lnTo>
                  <a:close/>
                </a:path>
                <a:path w="3018790" h="973454">
                  <a:moveTo>
                    <a:pt x="2407208" y="399097"/>
                  </a:moveTo>
                  <a:lnTo>
                    <a:pt x="2400211" y="399110"/>
                  </a:lnTo>
                  <a:lnTo>
                    <a:pt x="2394572" y="404736"/>
                  </a:lnTo>
                  <a:lnTo>
                    <a:pt x="2394572" y="418680"/>
                  </a:lnTo>
                  <a:lnTo>
                    <a:pt x="2400223" y="424319"/>
                  </a:lnTo>
                  <a:lnTo>
                    <a:pt x="2414155" y="424319"/>
                  </a:lnTo>
                  <a:lnTo>
                    <a:pt x="2419807" y="418680"/>
                  </a:lnTo>
                  <a:lnTo>
                    <a:pt x="2419794" y="404736"/>
                  </a:lnTo>
                  <a:lnTo>
                    <a:pt x="2414168" y="399110"/>
                  </a:lnTo>
                  <a:lnTo>
                    <a:pt x="2407208" y="399097"/>
                  </a:lnTo>
                  <a:close/>
                </a:path>
                <a:path w="3018790" h="973454">
                  <a:moveTo>
                    <a:pt x="2357335" y="399097"/>
                  </a:moveTo>
                  <a:lnTo>
                    <a:pt x="2350325" y="399110"/>
                  </a:lnTo>
                  <a:lnTo>
                    <a:pt x="2344686" y="404736"/>
                  </a:lnTo>
                  <a:lnTo>
                    <a:pt x="2344686" y="418680"/>
                  </a:lnTo>
                  <a:lnTo>
                    <a:pt x="2350338" y="424319"/>
                  </a:lnTo>
                  <a:lnTo>
                    <a:pt x="2364270" y="424319"/>
                  </a:lnTo>
                  <a:lnTo>
                    <a:pt x="2369921" y="418680"/>
                  </a:lnTo>
                  <a:lnTo>
                    <a:pt x="2369908" y="404736"/>
                  </a:lnTo>
                  <a:lnTo>
                    <a:pt x="2364282" y="399110"/>
                  </a:lnTo>
                  <a:lnTo>
                    <a:pt x="2357335" y="399097"/>
                  </a:lnTo>
                  <a:close/>
                </a:path>
                <a:path w="3018790" h="973454">
                  <a:moveTo>
                    <a:pt x="2300452" y="399084"/>
                  </a:moveTo>
                  <a:lnTo>
                    <a:pt x="2294801" y="404723"/>
                  </a:lnTo>
                  <a:lnTo>
                    <a:pt x="2294826" y="418693"/>
                  </a:lnTo>
                  <a:lnTo>
                    <a:pt x="2300414" y="424307"/>
                  </a:lnTo>
                  <a:lnTo>
                    <a:pt x="2314359" y="424332"/>
                  </a:lnTo>
                  <a:lnTo>
                    <a:pt x="2320010" y="418693"/>
                  </a:lnTo>
                  <a:lnTo>
                    <a:pt x="2319972" y="404723"/>
                  </a:lnTo>
                  <a:lnTo>
                    <a:pt x="2314397" y="399122"/>
                  </a:lnTo>
                  <a:lnTo>
                    <a:pt x="2300452" y="399084"/>
                  </a:lnTo>
                  <a:close/>
                </a:path>
                <a:path w="3018790" h="973454">
                  <a:moveTo>
                    <a:pt x="2250566" y="399084"/>
                  </a:moveTo>
                  <a:lnTo>
                    <a:pt x="2244915" y="404723"/>
                  </a:lnTo>
                  <a:lnTo>
                    <a:pt x="2244940" y="418693"/>
                  </a:lnTo>
                  <a:lnTo>
                    <a:pt x="2250528" y="424307"/>
                  </a:lnTo>
                  <a:lnTo>
                    <a:pt x="2264473" y="424332"/>
                  </a:lnTo>
                  <a:lnTo>
                    <a:pt x="2270125" y="418693"/>
                  </a:lnTo>
                  <a:lnTo>
                    <a:pt x="2270112" y="404723"/>
                  </a:lnTo>
                  <a:lnTo>
                    <a:pt x="2264511" y="399122"/>
                  </a:lnTo>
                  <a:lnTo>
                    <a:pt x="2250566" y="399084"/>
                  </a:lnTo>
                  <a:close/>
                </a:path>
                <a:path w="3018790" h="973454">
                  <a:moveTo>
                    <a:pt x="2207653" y="399097"/>
                  </a:moveTo>
                  <a:lnTo>
                    <a:pt x="2200668" y="399110"/>
                  </a:lnTo>
                  <a:lnTo>
                    <a:pt x="2195017" y="404736"/>
                  </a:lnTo>
                  <a:lnTo>
                    <a:pt x="2195017" y="418680"/>
                  </a:lnTo>
                  <a:lnTo>
                    <a:pt x="2200681" y="424319"/>
                  </a:lnTo>
                  <a:lnTo>
                    <a:pt x="2214600" y="424319"/>
                  </a:lnTo>
                  <a:lnTo>
                    <a:pt x="2220264" y="418680"/>
                  </a:lnTo>
                  <a:lnTo>
                    <a:pt x="2220252" y="404736"/>
                  </a:lnTo>
                  <a:lnTo>
                    <a:pt x="2214613" y="399110"/>
                  </a:lnTo>
                  <a:lnTo>
                    <a:pt x="2207653" y="399097"/>
                  </a:lnTo>
                  <a:close/>
                </a:path>
                <a:path w="3018790" h="973454">
                  <a:moveTo>
                    <a:pt x="2150795" y="399084"/>
                  </a:moveTo>
                  <a:lnTo>
                    <a:pt x="2145144" y="404723"/>
                  </a:lnTo>
                  <a:lnTo>
                    <a:pt x="2145156" y="418693"/>
                  </a:lnTo>
                  <a:lnTo>
                    <a:pt x="2150757" y="424307"/>
                  </a:lnTo>
                  <a:lnTo>
                    <a:pt x="2164689" y="424332"/>
                  </a:lnTo>
                  <a:lnTo>
                    <a:pt x="2170341" y="418693"/>
                  </a:lnTo>
                  <a:lnTo>
                    <a:pt x="2170328" y="404723"/>
                  </a:lnTo>
                  <a:lnTo>
                    <a:pt x="2164740" y="399122"/>
                  </a:lnTo>
                  <a:lnTo>
                    <a:pt x="2150795" y="399084"/>
                  </a:lnTo>
                  <a:close/>
                </a:path>
                <a:path w="3018790" h="973454">
                  <a:moveTo>
                    <a:pt x="2100910" y="399084"/>
                  </a:moveTo>
                  <a:lnTo>
                    <a:pt x="2095258" y="404723"/>
                  </a:lnTo>
                  <a:lnTo>
                    <a:pt x="2095271" y="418693"/>
                  </a:lnTo>
                  <a:lnTo>
                    <a:pt x="2100872" y="424307"/>
                  </a:lnTo>
                  <a:lnTo>
                    <a:pt x="2114804" y="424332"/>
                  </a:lnTo>
                  <a:lnTo>
                    <a:pt x="2120455" y="418693"/>
                  </a:lnTo>
                  <a:lnTo>
                    <a:pt x="2120455" y="404723"/>
                  </a:lnTo>
                  <a:lnTo>
                    <a:pt x="2114854" y="399110"/>
                  </a:lnTo>
                  <a:lnTo>
                    <a:pt x="2100910" y="399084"/>
                  </a:lnTo>
                  <a:close/>
                </a:path>
                <a:path w="3018790" h="973454">
                  <a:moveTo>
                    <a:pt x="2057996" y="399097"/>
                  </a:moveTo>
                  <a:lnTo>
                    <a:pt x="2050986" y="399110"/>
                  </a:lnTo>
                  <a:lnTo>
                    <a:pt x="2045360" y="404736"/>
                  </a:lnTo>
                  <a:lnTo>
                    <a:pt x="2045360" y="418680"/>
                  </a:lnTo>
                  <a:lnTo>
                    <a:pt x="2050999" y="424319"/>
                  </a:lnTo>
                  <a:lnTo>
                    <a:pt x="2064943" y="424319"/>
                  </a:lnTo>
                  <a:lnTo>
                    <a:pt x="2070582" y="418680"/>
                  </a:lnTo>
                  <a:lnTo>
                    <a:pt x="2070569" y="404736"/>
                  </a:lnTo>
                  <a:lnTo>
                    <a:pt x="2064956" y="399110"/>
                  </a:lnTo>
                  <a:lnTo>
                    <a:pt x="2057996" y="399097"/>
                  </a:lnTo>
                  <a:close/>
                </a:path>
                <a:path w="3018790" h="973454">
                  <a:moveTo>
                    <a:pt x="2015070" y="399097"/>
                  </a:moveTo>
                  <a:lnTo>
                    <a:pt x="2001126" y="399110"/>
                  </a:lnTo>
                  <a:lnTo>
                    <a:pt x="1995512" y="404736"/>
                  </a:lnTo>
                  <a:lnTo>
                    <a:pt x="1995500" y="418693"/>
                  </a:lnTo>
                  <a:lnTo>
                    <a:pt x="2001164" y="424332"/>
                  </a:lnTo>
                  <a:lnTo>
                    <a:pt x="2015083" y="424307"/>
                  </a:lnTo>
                  <a:lnTo>
                    <a:pt x="2020709" y="418693"/>
                  </a:lnTo>
                  <a:lnTo>
                    <a:pt x="2020735" y="404736"/>
                  </a:lnTo>
                  <a:lnTo>
                    <a:pt x="2015070" y="399097"/>
                  </a:lnTo>
                  <a:close/>
                </a:path>
                <a:path w="3018790" h="973454">
                  <a:moveTo>
                    <a:pt x="1958238" y="399097"/>
                  </a:moveTo>
                  <a:lnTo>
                    <a:pt x="1951227" y="399110"/>
                  </a:lnTo>
                  <a:lnTo>
                    <a:pt x="1945601" y="404736"/>
                  </a:lnTo>
                  <a:lnTo>
                    <a:pt x="1945601" y="418680"/>
                  </a:lnTo>
                  <a:lnTo>
                    <a:pt x="1951240" y="424319"/>
                  </a:lnTo>
                  <a:lnTo>
                    <a:pt x="1965185" y="424319"/>
                  </a:lnTo>
                  <a:lnTo>
                    <a:pt x="1970824" y="418680"/>
                  </a:lnTo>
                  <a:lnTo>
                    <a:pt x="1970811" y="404736"/>
                  </a:lnTo>
                  <a:lnTo>
                    <a:pt x="1965197" y="399110"/>
                  </a:lnTo>
                  <a:lnTo>
                    <a:pt x="1958238" y="399097"/>
                  </a:lnTo>
                  <a:close/>
                </a:path>
                <a:path w="3018790" h="973454">
                  <a:moveTo>
                    <a:pt x="1901380" y="399084"/>
                  </a:moveTo>
                  <a:lnTo>
                    <a:pt x="1895728" y="404723"/>
                  </a:lnTo>
                  <a:lnTo>
                    <a:pt x="1895741" y="418693"/>
                  </a:lnTo>
                  <a:lnTo>
                    <a:pt x="1901342" y="424307"/>
                  </a:lnTo>
                  <a:lnTo>
                    <a:pt x="1915274" y="424332"/>
                  </a:lnTo>
                  <a:lnTo>
                    <a:pt x="1920925" y="418693"/>
                  </a:lnTo>
                  <a:lnTo>
                    <a:pt x="1920913" y="404723"/>
                  </a:lnTo>
                  <a:lnTo>
                    <a:pt x="1915312" y="399122"/>
                  </a:lnTo>
                  <a:lnTo>
                    <a:pt x="1901380" y="399084"/>
                  </a:lnTo>
                  <a:close/>
                </a:path>
                <a:path w="3018790" h="973454">
                  <a:moveTo>
                    <a:pt x="1858467" y="399097"/>
                  </a:moveTo>
                  <a:lnTo>
                    <a:pt x="1851469" y="399110"/>
                  </a:lnTo>
                  <a:lnTo>
                    <a:pt x="1845830" y="404736"/>
                  </a:lnTo>
                  <a:lnTo>
                    <a:pt x="1845830" y="418680"/>
                  </a:lnTo>
                  <a:lnTo>
                    <a:pt x="1851482" y="424319"/>
                  </a:lnTo>
                  <a:lnTo>
                    <a:pt x="1865414" y="424319"/>
                  </a:lnTo>
                  <a:lnTo>
                    <a:pt x="1871065" y="418680"/>
                  </a:lnTo>
                  <a:lnTo>
                    <a:pt x="1871052" y="404736"/>
                  </a:lnTo>
                  <a:lnTo>
                    <a:pt x="1865426" y="399110"/>
                  </a:lnTo>
                  <a:lnTo>
                    <a:pt x="1858467" y="399097"/>
                  </a:lnTo>
                  <a:close/>
                </a:path>
                <a:path w="3018790" h="973454">
                  <a:moveTo>
                    <a:pt x="1801596" y="399084"/>
                  </a:moveTo>
                  <a:lnTo>
                    <a:pt x="1795945" y="404723"/>
                  </a:lnTo>
                  <a:lnTo>
                    <a:pt x="1795970" y="418693"/>
                  </a:lnTo>
                  <a:lnTo>
                    <a:pt x="1801558" y="424307"/>
                  </a:lnTo>
                  <a:lnTo>
                    <a:pt x="1815503" y="424332"/>
                  </a:lnTo>
                  <a:lnTo>
                    <a:pt x="1821154" y="418693"/>
                  </a:lnTo>
                  <a:lnTo>
                    <a:pt x="1821141" y="404723"/>
                  </a:lnTo>
                  <a:lnTo>
                    <a:pt x="1815528" y="399110"/>
                  </a:lnTo>
                  <a:lnTo>
                    <a:pt x="1801596" y="399084"/>
                  </a:lnTo>
                  <a:close/>
                </a:path>
                <a:path w="3018790" h="973454">
                  <a:moveTo>
                    <a:pt x="1751711" y="399084"/>
                  </a:moveTo>
                  <a:lnTo>
                    <a:pt x="1746059" y="404723"/>
                  </a:lnTo>
                  <a:lnTo>
                    <a:pt x="1746084" y="418693"/>
                  </a:lnTo>
                  <a:lnTo>
                    <a:pt x="1751672" y="424307"/>
                  </a:lnTo>
                  <a:lnTo>
                    <a:pt x="1765617" y="424332"/>
                  </a:lnTo>
                  <a:lnTo>
                    <a:pt x="1771269" y="418693"/>
                  </a:lnTo>
                  <a:lnTo>
                    <a:pt x="1771256" y="404723"/>
                  </a:lnTo>
                  <a:lnTo>
                    <a:pt x="1765655" y="399110"/>
                  </a:lnTo>
                  <a:lnTo>
                    <a:pt x="1751711" y="399084"/>
                  </a:lnTo>
                  <a:close/>
                </a:path>
                <a:path w="3018790" h="973454">
                  <a:moveTo>
                    <a:pt x="1715757" y="399097"/>
                  </a:moveTo>
                  <a:lnTo>
                    <a:pt x="1701812" y="399097"/>
                  </a:lnTo>
                  <a:lnTo>
                    <a:pt x="1696161" y="404736"/>
                  </a:lnTo>
                  <a:lnTo>
                    <a:pt x="1696161" y="418680"/>
                  </a:lnTo>
                  <a:lnTo>
                    <a:pt x="1701812" y="424319"/>
                  </a:lnTo>
                  <a:lnTo>
                    <a:pt x="1715744" y="424319"/>
                  </a:lnTo>
                  <a:lnTo>
                    <a:pt x="1721396" y="418680"/>
                  </a:lnTo>
                  <a:lnTo>
                    <a:pt x="1721383" y="404736"/>
                  </a:lnTo>
                  <a:lnTo>
                    <a:pt x="1715757" y="399097"/>
                  </a:lnTo>
                  <a:close/>
                </a:path>
                <a:path w="3018790" h="973454">
                  <a:moveTo>
                    <a:pt x="1665871" y="399097"/>
                  </a:moveTo>
                  <a:lnTo>
                    <a:pt x="1651939" y="399097"/>
                  </a:lnTo>
                  <a:lnTo>
                    <a:pt x="1646275" y="404736"/>
                  </a:lnTo>
                  <a:lnTo>
                    <a:pt x="1646275" y="418680"/>
                  </a:lnTo>
                  <a:lnTo>
                    <a:pt x="1651939" y="424319"/>
                  </a:lnTo>
                  <a:lnTo>
                    <a:pt x="1665858" y="424319"/>
                  </a:lnTo>
                  <a:lnTo>
                    <a:pt x="1671523" y="418680"/>
                  </a:lnTo>
                  <a:lnTo>
                    <a:pt x="1671510" y="404736"/>
                  </a:lnTo>
                  <a:lnTo>
                    <a:pt x="1665871" y="399097"/>
                  </a:lnTo>
                  <a:close/>
                </a:path>
                <a:path w="3018790" h="973454">
                  <a:moveTo>
                    <a:pt x="1609051" y="399097"/>
                  </a:moveTo>
                  <a:lnTo>
                    <a:pt x="1602041" y="399110"/>
                  </a:lnTo>
                  <a:lnTo>
                    <a:pt x="1596402" y="404736"/>
                  </a:lnTo>
                  <a:lnTo>
                    <a:pt x="1596402" y="418680"/>
                  </a:lnTo>
                  <a:lnTo>
                    <a:pt x="1602054" y="424319"/>
                  </a:lnTo>
                  <a:lnTo>
                    <a:pt x="1615986" y="424319"/>
                  </a:lnTo>
                  <a:lnTo>
                    <a:pt x="1621624" y="418680"/>
                  </a:lnTo>
                  <a:lnTo>
                    <a:pt x="1621624" y="404736"/>
                  </a:lnTo>
                  <a:lnTo>
                    <a:pt x="1616011" y="399110"/>
                  </a:lnTo>
                  <a:lnTo>
                    <a:pt x="1609051" y="399097"/>
                  </a:lnTo>
                  <a:close/>
                </a:path>
                <a:path w="3018790" h="973454">
                  <a:moveTo>
                    <a:pt x="1566100" y="399097"/>
                  </a:moveTo>
                  <a:lnTo>
                    <a:pt x="1552143" y="399110"/>
                  </a:lnTo>
                  <a:lnTo>
                    <a:pt x="1546542" y="404736"/>
                  </a:lnTo>
                  <a:lnTo>
                    <a:pt x="1546529" y="418693"/>
                  </a:lnTo>
                  <a:lnTo>
                    <a:pt x="1552181" y="424332"/>
                  </a:lnTo>
                  <a:lnTo>
                    <a:pt x="1566113" y="424307"/>
                  </a:lnTo>
                  <a:lnTo>
                    <a:pt x="1571713" y="418693"/>
                  </a:lnTo>
                  <a:lnTo>
                    <a:pt x="1571739" y="404736"/>
                  </a:lnTo>
                  <a:lnTo>
                    <a:pt x="1566100" y="399097"/>
                  </a:lnTo>
                  <a:close/>
                </a:path>
                <a:path w="3018790" h="973454">
                  <a:moveTo>
                    <a:pt x="1509255" y="399097"/>
                  </a:moveTo>
                  <a:lnTo>
                    <a:pt x="1502270" y="399110"/>
                  </a:lnTo>
                  <a:lnTo>
                    <a:pt x="1496631" y="404736"/>
                  </a:lnTo>
                  <a:lnTo>
                    <a:pt x="1496631" y="418680"/>
                  </a:lnTo>
                  <a:lnTo>
                    <a:pt x="1502283" y="424319"/>
                  </a:lnTo>
                  <a:lnTo>
                    <a:pt x="1516214" y="424319"/>
                  </a:lnTo>
                  <a:lnTo>
                    <a:pt x="1521853" y="418680"/>
                  </a:lnTo>
                  <a:lnTo>
                    <a:pt x="1521840" y="404736"/>
                  </a:lnTo>
                  <a:lnTo>
                    <a:pt x="1516214" y="399110"/>
                  </a:lnTo>
                  <a:lnTo>
                    <a:pt x="1509255" y="399097"/>
                  </a:lnTo>
                  <a:close/>
                </a:path>
                <a:path w="3018790" h="973454">
                  <a:moveTo>
                    <a:pt x="1452410" y="399084"/>
                  </a:moveTo>
                  <a:lnTo>
                    <a:pt x="1446745" y="404723"/>
                  </a:lnTo>
                  <a:lnTo>
                    <a:pt x="1446758" y="418693"/>
                  </a:lnTo>
                  <a:lnTo>
                    <a:pt x="1452371" y="424307"/>
                  </a:lnTo>
                  <a:lnTo>
                    <a:pt x="1466291" y="424332"/>
                  </a:lnTo>
                  <a:lnTo>
                    <a:pt x="1471955" y="418693"/>
                  </a:lnTo>
                  <a:lnTo>
                    <a:pt x="1471942" y="404723"/>
                  </a:lnTo>
                  <a:lnTo>
                    <a:pt x="1466329" y="399122"/>
                  </a:lnTo>
                  <a:lnTo>
                    <a:pt x="1452410" y="399084"/>
                  </a:lnTo>
                  <a:close/>
                </a:path>
                <a:path w="3018790" h="973454">
                  <a:moveTo>
                    <a:pt x="1402524" y="399084"/>
                  </a:moveTo>
                  <a:lnTo>
                    <a:pt x="1396873" y="404723"/>
                  </a:lnTo>
                  <a:lnTo>
                    <a:pt x="1396885" y="418693"/>
                  </a:lnTo>
                  <a:lnTo>
                    <a:pt x="1402486" y="424307"/>
                  </a:lnTo>
                  <a:lnTo>
                    <a:pt x="1416418" y="424332"/>
                  </a:lnTo>
                  <a:lnTo>
                    <a:pt x="1422069" y="418693"/>
                  </a:lnTo>
                  <a:lnTo>
                    <a:pt x="1422057" y="404723"/>
                  </a:lnTo>
                  <a:lnTo>
                    <a:pt x="1416456" y="399110"/>
                  </a:lnTo>
                  <a:lnTo>
                    <a:pt x="1402524" y="399084"/>
                  </a:lnTo>
                  <a:close/>
                </a:path>
                <a:path w="3018790" h="973454">
                  <a:moveTo>
                    <a:pt x="1366558" y="399097"/>
                  </a:moveTo>
                  <a:lnTo>
                    <a:pt x="1352613" y="399097"/>
                  </a:lnTo>
                  <a:lnTo>
                    <a:pt x="1346974" y="404736"/>
                  </a:lnTo>
                  <a:lnTo>
                    <a:pt x="1346974" y="418680"/>
                  </a:lnTo>
                  <a:lnTo>
                    <a:pt x="1352613" y="424319"/>
                  </a:lnTo>
                  <a:lnTo>
                    <a:pt x="1366558" y="424319"/>
                  </a:lnTo>
                  <a:lnTo>
                    <a:pt x="1372196" y="418680"/>
                  </a:lnTo>
                  <a:lnTo>
                    <a:pt x="1372184" y="404736"/>
                  </a:lnTo>
                  <a:lnTo>
                    <a:pt x="1366558" y="399097"/>
                  </a:lnTo>
                  <a:close/>
                </a:path>
                <a:path w="3018790" h="973454">
                  <a:moveTo>
                    <a:pt x="1302740" y="399084"/>
                  </a:moveTo>
                  <a:lnTo>
                    <a:pt x="1297076" y="404723"/>
                  </a:lnTo>
                  <a:lnTo>
                    <a:pt x="1297101" y="418693"/>
                  </a:lnTo>
                  <a:lnTo>
                    <a:pt x="1302702" y="424307"/>
                  </a:lnTo>
                  <a:lnTo>
                    <a:pt x="1316634" y="424332"/>
                  </a:lnTo>
                  <a:lnTo>
                    <a:pt x="1322298" y="418693"/>
                  </a:lnTo>
                  <a:lnTo>
                    <a:pt x="1322285" y="404723"/>
                  </a:lnTo>
                  <a:lnTo>
                    <a:pt x="1316647" y="399097"/>
                  </a:lnTo>
                  <a:lnTo>
                    <a:pt x="1302740" y="399084"/>
                  </a:lnTo>
                  <a:close/>
                </a:path>
                <a:path w="3018790" h="973454">
                  <a:moveTo>
                    <a:pt x="1252855" y="399084"/>
                  </a:moveTo>
                  <a:lnTo>
                    <a:pt x="1247190" y="404723"/>
                  </a:lnTo>
                  <a:lnTo>
                    <a:pt x="1247228" y="418693"/>
                  </a:lnTo>
                  <a:lnTo>
                    <a:pt x="1252816" y="424307"/>
                  </a:lnTo>
                  <a:lnTo>
                    <a:pt x="1266761" y="424332"/>
                  </a:lnTo>
                  <a:lnTo>
                    <a:pt x="1272412" y="418693"/>
                  </a:lnTo>
                  <a:lnTo>
                    <a:pt x="1272400" y="404723"/>
                  </a:lnTo>
                  <a:lnTo>
                    <a:pt x="1266786" y="399110"/>
                  </a:lnTo>
                  <a:lnTo>
                    <a:pt x="1252855" y="399084"/>
                  </a:lnTo>
                  <a:close/>
                </a:path>
                <a:path w="3018790" h="973454">
                  <a:moveTo>
                    <a:pt x="1216914" y="399097"/>
                  </a:moveTo>
                  <a:lnTo>
                    <a:pt x="1202956" y="399110"/>
                  </a:lnTo>
                  <a:lnTo>
                    <a:pt x="1197343" y="404736"/>
                  </a:lnTo>
                  <a:lnTo>
                    <a:pt x="1197343" y="418693"/>
                  </a:lnTo>
                  <a:lnTo>
                    <a:pt x="1202994" y="424332"/>
                  </a:lnTo>
                  <a:lnTo>
                    <a:pt x="1216914" y="424307"/>
                  </a:lnTo>
                  <a:lnTo>
                    <a:pt x="1222527" y="418693"/>
                  </a:lnTo>
                  <a:lnTo>
                    <a:pt x="1222552" y="404736"/>
                  </a:lnTo>
                  <a:lnTo>
                    <a:pt x="1216914" y="399097"/>
                  </a:lnTo>
                  <a:close/>
                </a:path>
                <a:path w="3018790" h="973454">
                  <a:moveTo>
                    <a:pt x="1167015" y="399097"/>
                  </a:moveTo>
                  <a:lnTo>
                    <a:pt x="1153071" y="399097"/>
                  </a:lnTo>
                  <a:lnTo>
                    <a:pt x="1147419" y="404736"/>
                  </a:lnTo>
                  <a:lnTo>
                    <a:pt x="1147419" y="418680"/>
                  </a:lnTo>
                  <a:lnTo>
                    <a:pt x="1153071" y="424319"/>
                  </a:lnTo>
                  <a:lnTo>
                    <a:pt x="1167002" y="424319"/>
                  </a:lnTo>
                  <a:lnTo>
                    <a:pt x="1172641" y="418680"/>
                  </a:lnTo>
                  <a:lnTo>
                    <a:pt x="1172629" y="404736"/>
                  </a:lnTo>
                  <a:lnTo>
                    <a:pt x="1167015" y="399097"/>
                  </a:lnTo>
                  <a:close/>
                </a:path>
                <a:path w="3018790" h="973454">
                  <a:moveTo>
                    <a:pt x="1103210" y="399084"/>
                  </a:moveTo>
                  <a:lnTo>
                    <a:pt x="1097546" y="404723"/>
                  </a:lnTo>
                  <a:lnTo>
                    <a:pt x="1097559" y="418693"/>
                  </a:lnTo>
                  <a:lnTo>
                    <a:pt x="1103172" y="424307"/>
                  </a:lnTo>
                  <a:lnTo>
                    <a:pt x="1117104" y="424332"/>
                  </a:lnTo>
                  <a:lnTo>
                    <a:pt x="1122768" y="418693"/>
                  </a:lnTo>
                  <a:lnTo>
                    <a:pt x="1122743" y="404723"/>
                  </a:lnTo>
                  <a:lnTo>
                    <a:pt x="1117130" y="399110"/>
                  </a:lnTo>
                  <a:lnTo>
                    <a:pt x="1103210" y="399084"/>
                  </a:lnTo>
                  <a:close/>
                </a:path>
                <a:path w="3018790" h="973454">
                  <a:moveTo>
                    <a:pt x="1060310" y="399097"/>
                  </a:moveTo>
                  <a:lnTo>
                    <a:pt x="1053312" y="399097"/>
                  </a:lnTo>
                  <a:lnTo>
                    <a:pt x="1047661" y="404736"/>
                  </a:lnTo>
                  <a:lnTo>
                    <a:pt x="1047661" y="418680"/>
                  </a:lnTo>
                  <a:lnTo>
                    <a:pt x="1053312" y="424319"/>
                  </a:lnTo>
                  <a:lnTo>
                    <a:pt x="1067244" y="424319"/>
                  </a:lnTo>
                  <a:lnTo>
                    <a:pt x="1072883" y="418680"/>
                  </a:lnTo>
                  <a:lnTo>
                    <a:pt x="1072858" y="404736"/>
                  </a:lnTo>
                  <a:lnTo>
                    <a:pt x="1067269" y="399122"/>
                  </a:lnTo>
                  <a:lnTo>
                    <a:pt x="1060310" y="399097"/>
                  </a:lnTo>
                  <a:close/>
                </a:path>
                <a:path w="3018790" h="973454">
                  <a:moveTo>
                    <a:pt x="1017371" y="399097"/>
                  </a:moveTo>
                  <a:lnTo>
                    <a:pt x="1003426" y="399097"/>
                  </a:lnTo>
                  <a:lnTo>
                    <a:pt x="997775" y="404736"/>
                  </a:lnTo>
                  <a:lnTo>
                    <a:pt x="997775" y="418680"/>
                  </a:lnTo>
                  <a:lnTo>
                    <a:pt x="1003426" y="424319"/>
                  </a:lnTo>
                  <a:lnTo>
                    <a:pt x="1017358" y="424319"/>
                  </a:lnTo>
                  <a:lnTo>
                    <a:pt x="1022997" y="418680"/>
                  </a:lnTo>
                  <a:lnTo>
                    <a:pt x="1022985" y="404736"/>
                  </a:lnTo>
                  <a:lnTo>
                    <a:pt x="1017371" y="399097"/>
                  </a:lnTo>
                  <a:close/>
                </a:path>
                <a:path w="3018790" h="973454">
                  <a:moveTo>
                    <a:pt x="953541" y="399084"/>
                  </a:moveTo>
                  <a:lnTo>
                    <a:pt x="947889" y="404723"/>
                  </a:lnTo>
                  <a:lnTo>
                    <a:pt x="947902" y="418693"/>
                  </a:lnTo>
                  <a:lnTo>
                    <a:pt x="953503" y="424307"/>
                  </a:lnTo>
                  <a:lnTo>
                    <a:pt x="967435" y="424332"/>
                  </a:lnTo>
                  <a:lnTo>
                    <a:pt x="973086" y="418693"/>
                  </a:lnTo>
                  <a:lnTo>
                    <a:pt x="973074" y="404723"/>
                  </a:lnTo>
                  <a:lnTo>
                    <a:pt x="967473" y="399110"/>
                  </a:lnTo>
                  <a:lnTo>
                    <a:pt x="953541" y="399084"/>
                  </a:lnTo>
                  <a:close/>
                </a:path>
                <a:path w="3018790" h="973454">
                  <a:moveTo>
                    <a:pt x="903668" y="399084"/>
                  </a:moveTo>
                  <a:lnTo>
                    <a:pt x="898004" y="404723"/>
                  </a:lnTo>
                  <a:lnTo>
                    <a:pt x="898016" y="418693"/>
                  </a:lnTo>
                  <a:lnTo>
                    <a:pt x="903630" y="424307"/>
                  </a:lnTo>
                  <a:lnTo>
                    <a:pt x="917549" y="424332"/>
                  </a:lnTo>
                  <a:lnTo>
                    <a:pt x="923213" y="418693"/>
                  </a:lnTo>
                  <a:lnTo>
                    <a:pt x="923201" y="404723"/>
                  </a:lnTo>
                  <a:lnTo>
                    <a:pt x="917587" y="399110"/>
                  </a:lnTo>
                  <a:lnTo>
                    <a:pt x="903668" y="399084"/>
                  </a:lnTo>
                  <a:close/>
                </a:path>
                <a:path w="3018790" h="973454">
                  <a:moveTo>
                    <a:pt x="867702" y="399097"/>
                  </a:moveTo>
                  <a:lnTo>
                    <a:pt x="853757" y="399097"/>
                  </a:lnTo>
                  <a:lnTo>
                    <a:pt x="848118" y="404736"/>
                  </a:lnTo>
                  <a:lnTo>
                    <a:pt x="848118" y="418680"/>
                  </a:lnTo>
                  <a:lnTo>
                    <a:pt x="853757" y="424319"/>
                  </a:lnTo>
                  <a:lnTo>
                    <a:pt x="867702" y="424319"/>
                  </a:lnTo>
                  <a:lnTo>
                    <a:pt x="873340" y="418680"/>
                  </a:lnTo>
                  <a:lnTo>
                    <a:pt x="873328" y="404736"/>
                  </a:lnTo>
                  <a:lnTo>
                    <a:pt x="867702" y="399097"/>
                  </a:lnTo>
                  <a:close/>
                </a:path>
                <a:path w="3018790" h="973454">
                  <a:moveTo>
                    <a:pt x="817816" y="399097"/>
                  </a:moveTo>
                  <a:lnTo>
                    <a:pt x="803871" y="399097"/>
                  </a:lnTo>
                  <a:lnTo>
                    <a:pt x="798233" y="404736"/>
                  </a:lnTo>
                  <a:lnTo>
                    <a:pt x="798233" y="418680"/>
                  </a:lnTo>
                  <a:lnTo>
                    <a:pt x="803871" y="424319"/>
                  </a:lnTo>
                  <a:lnTo>
                    <a:pt x="817816" y="424319"/>
                  </a:lnTo>
                  <a:lnTo>
                    <a:pt x="823455" y="418680"/>
                  </a:lnTo>
                  <a:lnTo>
                    <a:pt x="823442" y="404736"/>
                  </a:lnTo>
                  <a:lnTo>
                    <a:pt x="817816" y="399097"/>
                  </a:lnTo>
                  <a:close/>
                </a:path>
                <a:path w="3018790" h="973454">
                  <a:moveTo>
                    <a:pt x="760996" y="399097"/>
                  </a:moveTo>
                  <a:lnTo>
                    <a:pt x="753986" y="399110"/>
                  </a:lnTo>
                  <a:lnTo>
                    <a:pt x="748347" y="404736"/>
                  </a:lnTo>
                  <a:lnTo>
                    <a:pt x="748347" y="418680"/>
                  </a:lnTo>
                  <a:lnTo>
                    <a:pt x="753998" y="424319"/>
                  </a:lnTo>
                  <a:lnTo>
                    <a:pt x="767918" y="424319"/>
                  </a:lnTo>
                  <a:lnTo>
                    <a:pt x="773582" y="418680"/>
                  </a:lnTo>
                  <a:lnTo>
                    <a:pt x="773582" y="404736"/>
                  </a:lnTo>
                  <a:lnTo>
                    <a:pt x="767956" y="399110"/>
                  </a:lnTo>
                  <a:lnTo>
                    <a:pt x="760996" y="399097"/>
                  </a:lnTo>
                  <a:close/>
                </a:path>
                <a:path w="3018790" h="973454">
                  <a:moveTo>
                    <a:pt x="711098" y="399097"/>
                  </a:moveTo>
                  <a:lnTo>
                    <a:pt x="704100" y="399110"/>
                  </a:lnTo>
                  <a:lnTo>
                    <a:pt x="698461" y="404736"/>
                  </a:lnTo>
                  <a:lnTo>
                    <a:pt x="698461" y="418680"/>
                  </a:lnTo>
                  <a:lnTo>
                    <a:pt x="704113" y="424319"/>
                  </a:lnTo>
                  <a:lnTo>
                    <a:pt x="718032" y="424319"/>
                  </a:lnTo>
                  <a:lnTo>
                    <a:pt x="723696" y="418680"/>
                  </a:lnTo>
                  <a:lnTo>
                    <a:pt x="723671" y="404736"/>
                  </a:lnTo>
                  <a:lnTo>
                    <a:pt x="718045" y="399110"/>
                  </a:lnTo>
                  <a:lnTo>
                    <a:pt x="711098" y="399097"/>
                  </a:lnTo>
                  <a:close/>
                </a:path>
                <a:path w="3018790" h="973454">
                  <a:moveTo>
                    <a:pt x="654227" y="399084"/>
                  </a:moveTo>
                  <a:lnTo>
                    <a:pt x="648576" y="404723"/>
                  </a:lnTo>
                  <a:lnTo>
                    <a:pt x="648588" y="418693"/>
                  </a:lnTo>
                  <a:lnTo>
                    <a:pt x="654189" y="424307"/>
                  </a:lnTo>
                  <a:lnTo>
                    <a:pt x="668134" y="424332"/>
                  </a:lnTo>
                  <a:lnTo>
                    <a:pt x="673785" y="418693"/>
                  </a:lnTo>
                  <a:lnTo>
                    <a:pt x="673760" y="404723"/>
                  </a:lnTo>
                  <a:lnTo>
                    <a:pt x="668159" y="399110"/>
                  </a:lnTo>
                  <a:lnTo>
                    <a:pt x="654227" y="399084"/>
                  </a:lnTo>
                  <a:close/>
                </a:path>
                <a:path w="3018790" h="973454">
                  <a:moveTo>
                    <a:pt x="604342" y="399084"/>
                  </a:moveTo>
                  <a:lnTo>
                    <a:pt x="598690" y="404723"/>
                  </a:lnTo>
                  <a:lnTo>
                    <a:pt x="598703" y="418693"/>
                  </a:lnTo>
                  <a:lnTo>
                    <a:pt x="604304" y="424307"/>
                  </a:lnTo>
                  <a:lnTo>
                    <a:pt x="618248" y="424332"/>
                  </a:lnTo>
                  <a:lnTo>
                    <a:pt x="623900" y="418693"/>
                  </a:lnTo>
                  <a:lnTo>
                    <a:pt x="623887" y="404723"/>
                  </a:lnTo>
                  <a:lnTo>
                    <a:pt x="618286" y="399110"/>
                  </a:lnTo>
                  <a:lnTo>
                    <a:pt x="604342" y="399084"/>
                  </a:lnTo>
                  <a:close/>
                </a:path>
                <a:path w="3018790" h="973454">
                  <a:moveTo>
                    <a:pt x="568375" y="399097"/>
                  </a:moveTo>
                  <a:lnTo>
                    <a:pt x="554456" y="399097"/>
                  </a:lnTo>
                  <a:lnTo>
                    <a:pt x="548792" y="404736"/>
                  </a:lnTo>
                  <a:lnTo>
                    <a:pt x="548792" y="418680"/>
                  </a:lnTo>
                  <a:lnTo>
                    <a:pt x="554456" y="424319"/>
                  </a:lnTo>
                  <a:lnTo>
                    <a:pt x="568375" y="424319"/>
                  </a:lnTo>
                  <a:lnTo>
                    <a:pt x="574027" y="418680"/>
                  </a:lnTo>
                  <a:lnTo>
                    <a:pt x="574014" y="404736"/>
                  </a:lnTo>
                  <a:lnTo>
                    <a:pt x="568375" y="399097"/>
                  </a:lnTo>
                  <a:close/>
                </a:path>
                <a:path w="3018790" h="973454">
                  <a:moveTo>
                    <a:pt x="518502" y="399097"/>
                  </a:moveTo>
                  <a:lnTo>
                    <a:pt x="504570" y="399097"/>
                  </a:lnTo>
                  <a:lnTo>
                    <a:pt x="498919" y="404736"/>
                  </a:lnTo>
                  <a:lnTo>
                    <a:pt x="498919" y="418680"/>
                  </a:lnTo>
                  <a:lnTo>
                    <a:pt x="504570" y="424319"/>
                  </a:lnTo>
                  <a:lnTo>
                    <a:pt x="518502" y="424319"/>
                  </a:lnTo>
                  <a:lnTo>
                    <a:pt x="524141" y="418680"/>
                  </a:lnTo>
                  <a:lnTo>
                    <a:pt x="524141" y="404736"/>
                  </a:lnTo>
                  <a:lnTo>
                    <a:pt x="518502" y="399097"/>
                  </a:lnTo>
                  <a:close/>
                </a:path>
                <a:path w="3018790" h="973454">
                  <a:moveTo>
                    <a:pt x="454685" y="399084"/>
                  </a:moveTo>
                  <a:lnTo>
                    <a:pt x="449033" y="404723"/>
                  </a:lnTo>
                  <a:lnTo>
                    <a:pt x="449046" y="418693"/>
                  </a:lnTo>
                  <a:lnTo>
                    <a:pt x="454647" y="424307"/>
                  </a:lnTo>
                  <a:lnTo>
                    <a:pt x="468579" y="424332"/>
                  </a:lnTo>
                  <a:lnTo>
                    <a:pt x="474230" y="418693"/>
                  </a:lnTo>
                  <a:lnTo>
                    <a:pt x="474217" y="404723"/>
                  </a:lnTo>
                  <a:lnTo>
                    <a:pt x="468604" y="399110"/>
                  </a:lnTo>
                  <a:lnTo>
                    <a:pt x="454685" y="399084"/>
                  </a:lnTo>
                  <a:close/>
                </a:path>
                <a:path w="3018790" h="973454">
                  <a:moveTo>
                    <a:pt x="418731" y="399097"/>
                  </a:moveTo>
                  <a:lnTo>
                    <a:pt x="404799" y="399097"/>
                  </a:lnTo>
                  <a:lnTo>
                    <a:pt x="399148" y="404736"/>
                  </a:lnTo>
                  <a:lnTo>
                    <a:pt x="399148" y="418680"/>
                  </a:lnTo>
                  <a:lnTo>
                    <a:pt x="404799" y="424319"/>
                  </a:lnTo>
                  <a:lnTo>
                    <a:pt x="418731" y="424319"/>
                  </a:lnTo>
                  <a:lnTo>
                    <a:pt x="424370" y="418680"/>
                  </a:lnTo>
                  <a:lnTo>
                    <a:pt x="424370" y="404736"/>
                  </a:lnTo>
                  <a:lnTo>
                    <a:pt x="418731" y="399097"/>
                  </a:lnTo>
                  <a:close/>
                </a:path>
                <a:path w="3018790" h="973454">
                  <a:moveTo>
                    <a:pt x="368846" y="399097"/>
                  </a:moveTo>
                  <a:lnTo>
                    <a:pt x="354901" y="399110"/>
                  </a:lnTo>
                  <a:lnTo>
                    <a:pt x="349275" y="404736"/>
                  </a:lnTo>
                  <a:lnTo>
                    <a:pt x="349275" y="418693"/>
                  </a:lnTo>
                  <a:lnTo>
                    <a:pt x="354939" y="424332"/>
                  </a:lnTo>
                  <a:lnTo>
                    <a:pt x="368858" y="424307"/>
                  </a:lnTo>
                  <a:lnTo>
                    <a:pt x="374472" y="418693"/>
                  </a:lnTo>
                  <a:lnTo>
                    <a:pt x="374497" y="404736"/>
                  </a:lnTo>
                  <a:lnTo>
                    <a:pt x="368846" y="399097"/>
                  </a:lnTo>
                  <a:close/>
                </a:path>
                <a:path w="3018790" h="973454">
                  <a:moveTo>
                    <a:pt x="305041" y="399084"/>
                  </a:moveTo>
                  <a:lnTo>
                    <a:pt x="299377" y="404723"/>
                  </a:lnTo>
                  <a:lnTo>
                    <a:pt x="299402" y="418693"/>
                  </a:lnTo>
                  <a:lnTo>
                    <a:pt x="305003" y="424307"/>
                  </a:lnTo>
                  <a:lnTo>
                    <a:pt x="318935" y="424332"/>
                  </a:lnTo>
                  <a:lnTo>
                    <a:pt x="324586" y="418693"/>
                  </a:lnTo>
                  <a:lnTo>
                    <a:pt x="324573" y="404723"/>
                  </a:lnTo>
                  <a:lnTo>
                    <a:pt x="318960" y="399110"/>
                  </a:lnTo>
                  <a:lnTo>
                    <a:pt x="305041" y="399084"/>
                  </a:lnTo>
                  <a:close/>
                </a:path>
                <a:path w="3018790" h="973454">
                  <a:moveTo>
                    <a:pt x="255155" y="399084"/>
                  </a:moveTo>
                  <a:lnTo>
                    <a:pt x="249491" y="404723"/>
                  </a:lnTo>
                  <a:lnTo>
                    <a:pt x="249516" y="418693"/>
                  </a:lnTo>
                  <a:lnTo>
                    <a:pt x="255117" y="424307"/>
                  </a:lnTo>
                  <a:lnTo>
                    <a:pt x="269049" y="424332"/>
                  </a:lnTo>
                  <a:lnTo>
                    <a:pt x="274700" y="418693"/>
                  </a:lnTo>
                  <a:lnTo>
                    <a:pt x="274675" y="404723"/>
                  </a:lnTo>
                  <a:lnTo>
                    <a:pt x="269100" y="399122"/>
                  </a:lnTo>
                  <a:lnTo>
                    <a:pt x="255155" y="399084"/>
                  </a:lnTo>
                  <a:close/>
                </a:path>
                <a:path w="3018790" h="973454">
                  <a:moveTo>
                    <a:pt x="219176" y="399097"/>
                  </a:moveTo>
                  <a:lnTo>
                    <a:pt x="205257" y="399097"/>
                  </a:lnTo>
                  <a:lnTo>
                    <a:pt x="199605" y="404736"/>
                  </a:lnTo>
                  <a:lnTo>
                    <a:pt x="199605" y="418680"/>
                  </a:lnTo>
                  <a:lnTo>
                    <a:pt x="205257" y="424319"/>
                  </a:lnTo>
                  <a:lnTo>
                    <a:pt x="219176" y="424319"/>
                  </a:lnTo>
                  <a:lnTo>
                    <a:pt x="224840" y="418680"/>
                  </a:lnTo>
                  <a:lnTo>
                    <a:pt x="224840" y="404736"/>
                  </a:lnTo>
                  <a:lnTo>
                    <a:pt x="219176" y="399097"/>
                  </a:lnTo>
                  <a:close/>
                </a:path>
                <a:path w="3018790" h="973454">
                  <a:moveTo>
                    <a:pt x="155371" y="399084"/>
                  </a:moveTo>
                  <a:lnTo>
                    <a:pt x="149707" y="404723"/>
                  </a:lnTo>
                  <a:lnTo>
                    <a:pt x="149732" y="418693"/>
                  </a:lnTo>
                  <a:lnTo>
                    <a:pt x="155333" y="424307"/>
                  </a:lnTo>
                  <a:lnTo>
                    <a:pt x="169265" y="424332"/>
                  </a:lnTo>
                  <a:lnTo>
                    <a:pt x="174929" y="418693"/>
                  </a:lnTo>
                  <a:lnTo>
                    <a:pt x="174904" y="404723"/>
                  </a:lnTo>
                  <a:lnTo>
                    <a:pt x="169290" y="399110"/>
                  </a:lnTo>
                  <a:lnTo>
                    <a:pt x="155371" y="399084"/>
                  </a:lnTo>
                  <a:close/>
                </a:path>
                <a:path w="3018790" h="973454">
                  <a:moveTo>
                    <a:pt x="105486" y="399084"/>
                  </a:moveTo>
                  <a:lnTo>
                    <a:pt x="99834" y="404723"/>
                  </a:lnTo>
                  <a:lnTo>
                    <a:pt x="99847" y="418693"/>
                  </a:lnTo>
                  <a:lnTo>
                    <a:pt x="105448" y="424307"/>
                  </a:lnTo>
                  <a:lnTo>
                    <a:pt x="119379" y="424332"/>
                  </a:lnTo>
                  <a:lnTo>
                    <a:pt x="125031" y="418693"/>
                  </a:lnTo>
                  <a:lnTo>
                    <a:pt x="125031" y="404723"/>
                  </a:lnTo>
                  <a:lnTo>
                    <a:pt x="119430" y="399110"/>
                  </a:lnTo>
                  <a:lnTo>
                    <a:pt x="105486" y="399084"/>
                  </a:lnTo>
                  <a:close/>
                </a:path>
                <a:path w="3018790" h="973454">
                  <a:moveTo>
                    <a:pt x="69519" y="399097"/>
                  </a:moveTo>
                  <a:lnTo>
                    <a:pt x="55587" y="399097"/>
                  </a:lnTo>
                  <a:lnTo>
                    <a:pt x="49936" y="404736"/>
                  </a:lnTo>
                  <a:lnTo>
                    <a:pt x="49936" y="418680"/>
                  </a:lnTo>
                  <a:lnTo>
                    <a:pt x="55575" y="424319"/>
                  </a:lnTo>
                  <a:lnTo>
                    <a:pt x="69519" y="424319"/>
                  </a:lnTo>
                  <a:lnTo>
                    <a:pt x="75158" y="418680"/>
                  </a:lnTo>
                  <a:lnTo>
                    <a:pt x="75158" y="404736"/>
                  </a:lnTo>
                  <a:lnTo>
                    <a:pt x="69519" y="399097"/>
                  </a:lnTo>
                  <a:close/>
                </a:path>
                <a:path w="3018790" h="973454">
                  <a:moveTo>
                    <a:pt x="19646" y="399097"/>
                  </a:moveTo>
                  <a:lnTo>
                    <a:pt x="5702" y="399110"/>
                  </a:lnTo>
                  <a:lnTo>
                    <a:pt x="88" y="404736"/>
                  </a:lnTo>
                  <a:lnTo>
                    <a:pt x="76" y="418693"/>
                  </a:lnTo>
                  <a:lnTo>
                    <a:pt x="5740" y="424332"/>
                  </a:lnTo>
                  <a:lnTo>
                    <a:pt x="19659" y="424307"/>
                  </a:lnTo>
                  <a:lnTo>
                    <a:pt x="25285" y="418693"/>
                  </a:lnTo>
                  <a:lnTo>
                    <a:pt x="25311" y="404736"/>
                  </a:lnTo>
                  <a:lnTo>
                    <a:pt x="19646" y="399097"/>
                  </a:lnTo>
                  <a:close/>
                </a:path>
                <a:path w="3018790" h="973454">
                  <a:moveTo>
                    <a:pt x="3005836" y="349211"/>
                  </a:moveTo>
                  <a:lnTo>
                    <a:pt x="2998838" y="349224"/>
                  </a:lnTo>
                  <a:lnTo>
                    <a:pt x="2993212" y="354876"/>
                  </a:lnTo>
                  <a:lnTo>
                    <a:pt x="2993224" y="368782"/>
                  </a:lnTo>
                  <a:lnTo>
                    <a:pt x="2998876" y="374434"/>
                  </a:lnTo>
                  <a:lnTo>
                    <a:pt x="3012795" y="374421"/>
                  </a:lnTo>
                  <a:lnTo>
                    <a:pt x="3018421" y="368782"/>
                  </a:lnTo>
                  <a:lnTo>
                    <a:pt x="3018421" y="354876"/>
                  </a:lnTo>
                  <a:lnTo>
                    <a:pt x="3012795" y="349224"/>
                  </a:lnTo>
                  <a:lnTo>
                    <a:pt x="3005836" y="349211"/>
                  </a:lnTo>
                  <a:close/>
                </a:path>
                <a:path w="3018790" h="973454">
                  <a:moveTo>
                    <a:pt x="2863138" y="349211"/>
                  </a:moveTo>
                  <a:lnTo>
                    <a:pt x="2849194" y="349224"/>
                  </a:lnTo>
                  <a:lnTo>
                    <a:pt x="2843580" y="354863"/>
                  </a:lnTo>
                  <a:lnTo>
                    <a:pt x="2843593" y="368808"/>
                  </a:lnTo>
                  <a:lnTo>
                    <a:pt x="2849245" y="374446"/>
                  </a:lnTo>
                  <a:lnTo>
                    <a:pt x="2863151" y="374408"/>
                  </a:lnTo>
                  <a:lnTo>
                    <a:pt x="2868739" y="368808"/>
                  </a:lnTo>
                  <a:lnTo>
                    <a:pt x="2868777" y="354863"/>
                  </a:lnTo>
                  <a:lnTo>
                    <a:pt x="2863138" y="349211"/>
                  </a:lnTo>
                  <a:close/>
                </a:path>
                <a:path w="3018790" h="973454">
                  <a:moveTo>
                    <a:pt x="2806280" y="349211"/>
                  </a:moveTo>
                  <a:lnTo>
                    <a:pt x="2799295" y="349224"/>
                  </a:lnTo>
                  <a:lnTo>
                    <a:pt x="2793669" y="354876"/>
                  </a:lnTo>
                  <a:lnTo>
                    <a:pt x="2793682" y="368782"/>
                  </a:lnTo>
                  <a:lnTo>
                    <a:pt x="2799321" y="374434"/>
                  </a:lnTo>
                  <a:lnTo>
                    <a:pt x="2813240" y="374421"/>
                  </a:lnTo>
                  <a:lnTo>
                    <a:pt x="2818866" y="368782"/>
                  </a:lnTo>
                  <a:lnTo>
                    <a:pt x="2818879" y="354876"/>
                  </a:lnTo>
                  <a:lnTo>
                    <a:pt x="2813240" y="349224"/>
                  </a:lnTo>
                  <a:lnTo>
                    <a:pt x="2806280" y="349211"/>
                  </a:lnTo>
                  <a:close/>
                </a:path>
                <a:path w="3018790" h="973454">
                  <a:moveTo>
                    <a:pt x="2763367" y="349211"/>
                  </a:moveTo>
                  <a:lnTo>
                    <a:pt x="2749422" y="349211"/>
                  </a:lnTo>
                  <a:lnTo>
                    <a:pt x="2743784" y="354876"/>
                  </a:lnTo>
                  <a:lnTo>
                    <a:pt x="2743796" y="368782"/>
                  </a:lnTo>
                  <a:lnTo>
                    <a:pt x="2749448" y="374434"/>
                  </a:lnTo>
                  <a:lnTo>
                    <a:pt x="2763354" y="374421"/>
                  </a:lnTo>
                  <a:lnTo>
                    <a:pt x="2768993" y="368782"/>
                  </a:lnTo>
                  <a:lnTo>
                    <a:pt x="2769006" y="354876"/>
                  </a:lnTo>
                  <a:lnTo>
                    <a:pt x="2763367" y="349211"/>
                  </a:lnTo>
                  <a:close/>
                </a:path>
                <a:path w="3018790" h="973454">
                  <a:moveTo>
                    <a:pt x="2706522" y="349211"/>
                  </a:moveTo>
                  <a:lnTo>
                    <a:pt x="2699524" y="349224"/>
                  </a:lnTo>
                  <a:lnTo>
                    <a:pt x="2693911" y="354876"/>
                  </a:lnTo>
                  <a:lnTo>
                    <a:pt x="2693924" y="368782"/>
                  </a:lnTo>
                  <a:lnTo>
                    <a:pt x="2699562" y="374434"/>
                  </a:lnTo>
                  <a:lnTo>
                    <a:pt x="2713482" y="374421"/>
                  </a:lnTo>
                  <a:lnTo>
                    <a:pt x="2719108" y="368782"/>
                  </a:lnTo>
                  <a:lnTo>
                    <a:pt x="2719108" y="354876"/>
                  </a:lnTo>
                  <a:lnTo>
                    <a:pt x="2713482" y="349224"/>
                  </a:lnTo>
                  <a:lnTo>
                    <a:pt x="2706522" y="349211"/>
                  </a:lnTo>
                  <a:close/>
                </a:path>
                <a:path w="3018790" h="973454">
                  <a:moveTo>
                    <a:pt x="2649651" y="349199"/>
                  </a:moveTo>
                  <a:lnTo>
                    <a:pt x="2644013" y="354850"/>
                  </a:lnTo>
                  <a:lnTo>
                    <a:pt x="2644012" y="368782"/>
                  </a:lnTo>
                  <a:lnTo>
                    <a:pt x="2649639" y="374421"/>
                  </a:lnTo>
                  <a:lnTo>
                    <a:pt x="2656598" y="374434"/>
                  </a:lnTo>
                  <a:lnTo>
                    <a:pt x="2663583" y="374421"/>
                  </a:lnTo>
                  <a:lnTo>
                    <a:pt x="2669209" y="368782"/>
                  </a:lnTo>
                  <a:lnTo>
                    <a:pt x="2669184" y="354850"/>
                  </a:lnTo>
                  <a:lnTo>
                    <a:pt x="2663583" y="349224"/>
                  </a:lnTo>
                  <a:lnTo>
                    <a:pt x="2649651" y="349199"/>
                  </a:lnTo>
                  <a:close/>
                </a:path>
                <a:path w="3018790" h="973454">
                  <a:moveTo>
                    <a:pt x="2599766" y="349199"/>
                  </a:moveTo>
                  <a:lnTo>
                    <a:pt x="2594127" y="354850"/>
                  </a:lnTo>
                  <a:lnTo>
                    <a:pt x="2594127" y="368782"/>
                  </a:lnTo>
                  <a:lnTo>
                    <a:pt x="2599753" y="374421"/>
                  </a:lnTo>
                  <a:lnTo>
                    <a:pt x="2606713" y="374434"/>
                  </a:lnTo>
                  <a:lnTo>
                    <a:pt x="2613685" y="374421"/>
                  </a:lnTo>
                  <a:lnTo>
                    <a:pt x="2619324" y="368782"/>
                  </a:lnTo>
                  <a:lnTo>
                    <a:pt x="2619311" y="354850"/>
                  </a:lnTo>
                  <a:lnTo>
                    <a:pt x="2613710" y="349224"/>
                  </a:lnTo>
                  <a:lnTo>
                    <a:pt x="2599766" y="349199"/>
                  </a:lnTo>
                  <a:close/>
                </a:path>
                <a:path w="3018790" h="973454">
                  <a:moveTo>
                    <a:pt x="2556865" y="349211"/>
                  </a:moveTo>
                  <a:lnTo>
                    <a:pt x="2549867" y="349224"/>
                  </a:lnTo>
                  <a:lnTo>
                    <a:pt x="2544229" y="354876"/>
                  </a:lnTo>
                  <a:lnTo>
                    <a:pt x="2544241" y="368782"/>
                  </a:lnTo>
                  <a:lnTo>
                    <a:pt x="2549893" y="374434"/>
                  </a:lnTo>
                  <a:lnTo>
                    <a:pt x="2563799" y="374421"/>
                  </a:lnTo>
                  <a:lnTo>
                    <a:pt x="2569451" y="368782"/>
                  </a:lnTo>
                  <a:lnTo>
                    <a:pt x="2569451" y="354876"/>
                  </a:lnTo>
                  <a:lnTo>
                    <a:pt x="2563812" y="349224"/>
                  </a:lnTo>
                  <a:lnTo>
                    <a:pt x="2556865" y="349211"/>
                  </a:lnTo>
                  <a:close/>
                </a:path>
                <a:path w="3018790" h="973454">
                  <a:moveTo>
                    <a:pt x="2506979" y="349211"/>
                  </a:moveTo>
                  <a:lnTo>
                    <a:pt x="2499982" y="349224"/>
                  </a:lnTo>
                  <a:lnTo>
                    <a:pt x="2494356" y="354876"/>
                  </a:lnTo>
                  <a:lnTo>
                    <a:pt x="2494368" y="368782"/>
                  </a:lnTo>
                  <a:lnTo>
                    <a:pt x="2500007" y="374434"/>
                  </a:lnTo>
                  <a:lnTo>
                    <a:pt x="2513926" y="374421"/>
                  </a:lnTo>
                  <a:lnTo>
                    <a:pt x="2519565" y="368782"/>
                  </a:lnTo>
                  <a:lnTo>
                    <a:pt x="2519565" y="354876"/>
                  </a:lnTo>
                  <a:lnTo>
                    <a:pt x="2513939" y="349224"/>
                  </a:lnTo>
                  <a:lnTo>
                    <a:pt x="2506979" y="349211"/>
                  </a:lnTo>
                  <a:close/>
                </a:path>
                <a:path w="3018790" h="973454">
                  <a:moveTo>
                    <a:pt x="2457094" y="349211"/>
                  </a:moveTo>
                  <a:lnTo>
                    <a:pt x="2450096" y="349224"/>
                  </a:lnTo>
                  <a:lnTo>
                    <a:pt x="2444470" y="354876"/>
                  </a:lnTo>
                  <a:lnTo>
                    <a:pt x="2444483" y="368782"/>
                  </a:lnTo>
                  <a:lnTo>
                    <a:pt x="2450122" y="374434"/>
                  </a:lnTo>
                  <a:lnTo>
                    <a:pt x="2464041" y="374421"/>
                  </a:lnTo>
                  <a:lnTo>
                    <a:pt x="2469680" y="368782"/>
                  </a:lnTo>
                  <a:lnTo>
                    <a:pt x="2469680" y="354876"/>
                  </a:lnTo>
                  <a:lnTo>
                    <a:pt x="2464054" y="349224"/>
                  </a:lnTo>
                  <a:lnTo>
                    <a:pt x="2457094" y="349211"/>
                  </a:lnTo>
                  <a:close/>
                </a:path>
                <a:path w="3018790" h="973454">
                  <a:moveTo>
                    <a:pt x="2407208" y="349211"/>
                  </a:moveTo>
                  <a:lnTo>
                    <a:pt x="2400223" y="349224"/>
                  </a:lnTo>
                  <a:lnTo>
                    <a:pt x="2394585" y="354876"/>
                  </a:lnTo>
                  <a:lnTo>
                    <a:pt x="2394597" y="368782"/>
                  </a:lnTo>
                  <a:lnTo>
                    <a:pt x="2400236" y="374434"/>
                  </a:lnTo>
                  <a:lnTo>
                    <a:pt x="2414155" y="374421"/>
                  </a:lnTo>
                  <a:lnTo>
                    <a:pt x="2419807" y="368782"/>
                  </a:lnTo>
                  <a:lnTo>
                    <a:pt x="2419807" y="354876"/>
                  </a:lnTo>
                  <a:lnTo>
                    <a:pt x="2414168" y="349224"/>
                  </a:lnTo>
                  <a:lnTo>
                    <a:pt x="2407208" y="349211"/>
                  </a:lnTo>
                  <a:close/>
                </a:path>
                <a:path w="3018790" h="973454">
                  <a:moveTo>
                    <a:pt x="2357335" y="349211"/>
                  </a:moveTo>
                  <a:lnTo>
                    <a:pt x="2350338" y="349224"/>
                  </a:lnTo>
                  <a:lnTo>
                    <a:pt x="2344699" y="354876"/>
                  </a:lnTo>
                  <a:lnTo>
                    <a:pt x="2344712" y="368782"/>
                  </a:lnTo>
                  <a:lnTo>
                    <a:pt x="2350363" y="374434"/>
                  </a:lnTo>
                  <a:lnTo>
                    <a:pt x="2364270" y="374421"/>
                  </a:lnTo>
                  <a:lnTo>
                    <a:pt x="2369921" y="368782"/>
                  </a:lnTo>
                  <a:lnTo>
                    <a:pt x="2369921" y="354876"/>
                  </a:lnTo>
                  <a:lnTo>
                    <a:pt x="2364282" y="349224"/>
                  </a:lnTo>
                  <a:lnTo>
                    <a:pt x="2357335" y="349211"/>
                  </a:lnTo>
                  <a:close/>
                </a:path>
                <a:path w="3018790" h="973454">
                  <a:moveTo>
                    <a:pt x="2300465" y="349199"/>
                  </a:moveTo>
                  <a:lnTo>
                    <a:pt x="2294813" y="354850"/>
                  </a:lnTo>
                  <a:lnTo>
                    <a:pt x="2294826" y="368782"/>
                  </a:lnTo>
                  <a:lnTo>
                    <a:pt x="2300439" y="374421"/>
                  </a:lnTo>
                  <a:lnTo>
                    <a:pt x="2307412" y="374434"/>
                  </a:lnTo>
                  <a:lnTo>
                    <a:pt x="2314384" y="374421"/>
                  </a:lnTo>
                  <a:lnTo>
                    <a:pt x="2320010" y="368782"/>
                  </a:lnTo>
                  <a:lnTo>
                    <a:pt x="2319972" y="354850"/>
                  </a:lnTo>
                  <a:lnTo>
                    <a:pt x="2314397" y="349237"/>
                  </a:lnTo>
                  <a:lnTo>
                    <a:pt x="2300465" y="349199"/>
                  </a:lnTo>
                  <a:close/>
                </a:path>
                <a:path w="3018790" h="973454">
                  <a:moveTo>
                    <a:pt x="2250579" y="349199"/>
                  </a:moveTo>
                  <a:lnTo>
                    <a:pt x="2244928" y="354850"/>
                  </a:lnTo>
                  <a:lnTo>
                    <a:pt x="2244940" y="368782"/>
                  </a:lnTo>
                  <a:lnTo>
                    <a:pt x="2250554" y="374421"/>
                  </a:lnTo>
                  <a:lnTo>
                    <a:pt x="2257526" y="374434"/>
                  </a:lnTo>
                  <a:lnTo>
                    <a:pt x="2264498" y="374421"/>
                  </a:lnTo>
                  <a:lnTo>
                    <a:pt x="2270125" y="368782"/>
                  </a:lnTo>
                  <a:lnTo>
                    <a:pt x="2270112" y="354850"/>
                  </a:lnTo>
                  <a:lnTo>
                    <a:pt x="2264511" y="349237"/>
                  </a:lnTo>
                  <a:lnTo>
                    <a:pt x="2250579" y="349199"/>
                  </a:lnTo>
                  <a:close/>
                </a:path>
                <a:path w="3018790" h="973454">
                  <a:moveTo>
                    <a:pt x="2207653" y="349211"/>
                  </a:moveTo>
                  <a:lnTo>
                    <a:pt x="2200668" y="349224"/>
                  </a:lnTo>
                  <a:lnTo>
                    <a:pt x="2195042" y="354876"/>
                  </a:lnTo>
                  <a:lnTo>
                    <a:pt x="2195042" y="368782"/>
                  </a:lnTo>
                  <a:lnTo>
                    <a:pt x="2200706" y="374434"/>
                  </a:lnTo>
                  <a:lnTo>
                    <a:pt x="2214613" y="374421"/>
                  </a:lnTo>
                  <a:lnTo>
                    <a:pt x="2220252" y="368782"/>
                  </a:lnTo>
                  <a:lnTo>
                    <a:pt x="2220264" y="354876"/>
                  </a:lnTo>
                  <a:lnTo>
                    <a:pt x="2214613" y="349224"/>
                  </a:lnTo>
                  <a:lnTo>
                    <a:pt x="2207653" y="349211"/>
                  </a:lnTo>
                  <a:close/>
                </a:path>
                <a:path w="3018790" h="973454">
                  <a:moveTo>
                    <a:pt x="2150795" y="349199"/>
                  </a:moveTo>
                  <a:lnTo>
                    <a:pt x="2145157" y="354850"/>
                  </a:lnTo>
                  <a:lnTo>
                    <a:pt x="2145156" y="368782"/>
                  </a:lnTo>
                  <a:lnTo>
                    <a:pt x="2150783" y="374421"/>
                  </a:lnTo>
                  <a:lnTo>
                    <a:pt x="2157742" y="374434"/>
                  </a:lnTo>
                  <a:lnTo>
                    <a:pt x="2164715" y="374421"/>
                  </a:lnTo>
                  <a:lnTo>
                    <a:pt x="2170353" y="368782"/>
                  </a:lnTo>
                  <a:lnTo>
                    <a:pt x="2170328" y="354850"/>
                  </a:lnTo>
                  <a:lnTo>
                    <a:pt x="2164740" y="349237"/>
                  </a:lnTo>
                  <a:lnTo>
                    <a:pt x="2150795" y="349199"/>
                  </a:lnTo>
                  <a:close/>
                </a:path>
                <a:path w="3018790" h="973454">
                  <a:moveTo>
                    <a:pt x="2100910" y="349199"/>
                  </a:moveTo>
                  <a:lnTo>
                    <a:pt x="2095271" y="354850"/>
                  </a:lnTo>
                  <a:lnTo>
                    <a:pt x="2095271" y="368782"/>
                  </a:lnTo>
                  <a:lnTo>
                    <a:pt x="2100897" y="374421"/>
                  </a:lnTo>
                  <a:lnTo>
                    <a:pt x="2107857" y="374434"/>
                  </a:lnTo>
                  <a:lnTo>
                    <a:pt x="2114829" y="374421"/>
                  </a:lnTo>
                  <a:lnTo>
                    <a:pt x="2120468" y="368782"/>
                  </a:lnTo>
                  <a:lnTo>
                    <a:pt x="2120455" y="354850"/>
                  </a:lnTo>
                  <a:lnTo>
                    <a:pt x="2114854" y="349224"/>
                  </a:lnTo>
                  <a:lnTo>
                    <a:pt x="2100910" y="349199"/>
                  </a:lnTo>
                  <a:close/>
                </a:path>
                <a:path w="3018790" h="973454">
                  <a:moveTo>
                    <a:pt x="2057996" y="349211"/>
                  </a:moveTo>
                  <a:lnTo>
                    <a:pt x="2050999" y="349224"/>
                  </a:lnTo>
                  <a:lnTo>
                    <a:pt x="2045373" y="354876"/>
                  </a:lnTo>
                  <a:lnTo>
                    <a:pt x="2045385" y="368782"/>
                  </a:lnTo>
                  <a:lnTo>
                    <a:pt x="2051024" y="374434"/>
                  </a:lnTo>
                  <a:lnTo>
                    <a:pt x="2064943" y="374421"/>
                  </a:lnTo>
                  <a:lnTo>
                    <a:pt x="2070582" y="368782"/>
                  </a:lnTo>
                  <a:lnTo>
                    <a:pt x="2070582" y="354876"/>
                  </a:lnTo>
                  <a:lnTo>
                    <a:pt x="2064956" y="349224"/>
                  </a:lnTo>
                  <a:lnTo>
                    <a:pt x="2057996" y="349211"/>
                  </a:lnTo>
                  <a:close/>
                </a:path>
                <a:path w="3018790" h="973454">
                  <a:moveTo>
                    <a:pt x="2015070" y="349211"/>
                  </a:moveTo>
                  <a:lnTo>
                    <a:pt x="2001139" y="349224"/>
                  </a:lnTo>
                  <a:lnTo>
                    <a:pt x="1995525" y="354863"/>
                  </a:lnTo>
                  <a:lnTo>
                    <a:pt x="1995525" y="368808"/>
                  </a:lnTo>
                  <a:lnTo>
                    <a:pt x="2001189" y="374446"/>
                  </a:lnTo>
                  <a:lnTo>
                    <a:pt x="2015096" y="374408"/>
                  </a:lnTo>
                  <a:lnTo>
                    <a:pt x="2020684" y="368808"/>
                  </a:lnTo>
                  <a:lnTo>
                    <a:pt x="2020735" y="354863"/>
                  </a:lnTo>
                  <a:lnTo>
                    <a:pt x="2015070" y="349211"/>
                  </a:lnTo>
                  <a:close/>
                </a:path>
                <a:path w="3018790" h="973454">
                  <a:moveTo>
                    <a:pt x="1958238" y="349211"/>
                  </a:moveTo>
                  <a:lnTo>
                    <a:pt x="1951240" y="349224"/>
                  </a:lnTo>
                  <a:lnTo>
                    <a:pt x="1945614" y="354876"/>
                  </a:lnTo>
                  <a:lnTo>
                    <a:pt x="1945627" y="368782"/>
                  </a:lnTo>
                  <a:lnTo>
                    <a:pt x="1951266" y="374434"/>
                  </a:lnTo>
                  <a:lnTo>
                    <a:pt x="1965185" y="374421"/>
                  </a:lnTo>
                  <a:lnTo>
                    <a:pt x="1970824" y="368782"/>
                  </a:lnTo>
                  <a:lnTo>
                    <a:pt x="1970824" y="354876"/>
                  </a:lnTo>
                  <a:lnTo>
                    <a:pt x="1965197" y="349224"/>
                  </a:lnTo>
                  <a:lnTo>
                    <a:pt x="1958238" y="349211"/>
                  </a:lnTo>
                  <a:close/>
                </a:path>
                <a:path w="3018790" h="973454">
                  <a:moveTo>
                    <a:pt x="1901380" y="349199"/>
                  </a:moveTo>
                  <a:lnTo>
                    <a:pt x="1895741" y="354850"/>
                  </a:lnTo>
                  <a:lnTo>
                    <a:pt x="1895741" y="368782"/>
                  </a:lnTo>
                  <a:lnTo>
                    <a:pt x="1901367" y="374421"/>
                  </a:lnTo>
                  <a:lnTo>
                    <a:pt x="1908327" y="374434"/>
                  </a:lnTo>
                  <a:lnTo>
                    <a:pt x="1915299" y="374421"/>
                  </a:lnTo>
                  <a:lnTo>
                    <a:pt x="1920938" y="368782"/>
                  </a:lnTo>
                  <a:lnTo>
                    <a:pt x="1920913" y="354850"/>
                  </a:lnTo>
                  <a:lnTo>
                    <a:pt x="1915312" y="349237"/>
                  </a:lnTo>
                  <a:lnTo>
                    <a:pt x="1901380" y="349199"/>
                  </a:lnTo>
                  <a:close/>
                </a:path>
                <a:path w="3018790" h="973454">
                  <a:moveTo>
                    <a:pt x="1858467" y="349211"/>
                  </a:moveTo>
                  <a:lnTo>
                    <a:pt x="1851482" y="349224"/>
                  </a:lnTo>
                  <a:lnTo>
                    <a:pt x="1845843" y="354876"/>
                  </a:lnTo>
                  <a:lnTo>
                    <a:pt x="1845856" y="368782"/>
                  </a:lnTo>
                  <a:lnTo>
                    <a:pt x="1851507" y="374434"/>
                  </a:lnTo>
                  <a:lnTo>
                    <a:pt x="1865414" y="374421"/>
                  </a:lnTo>
                  <a:lnTo>
                    <a:pt x="1871065" y="368782"/>
                  </a:lnTo>
                  <a:lnTo>
                    <a:pt x="1871065" y="354876"/>
                  </a:lnTo>
                  <a:lnTo>
                    <a:pt x="1865426" y="349224"/>
                  </a:lnTo>
                  <a:lnTo>
                    <a:pt x="1858467" y="349211"/>
                  </a:lnTo>
                  <a:close/>
                </a:path>
                <a:path w="3018790" h="973454">
                  <a:moveTo>
                    <a:pt x="1801609" y="349199"/>
                  </a:moveTo>
                  <a:lnTo>
                    <a:pt x="1795945" y="354850"/>
                  </a:lnTo>
                  <a:lnTo>
                    <a:pt x="1795957" y="368782"/>
                  </a:lnTo>
                  <a:lnTo>
                    <a:pt x="1801583" y="374421"/>
                  </a:lnTo>
                  <a:lnTo>
                    <a:pt x="1808556" y="374434"/>
                  </a:lnTo>
                  <a:lnTo>
                    <a:pt x="1815528" y="374421"/>
                  </a:lnTo>
                  <a:lnTo>
                    <a:pt x="1821154" y="368782"/>
                  </a:lnTo>
                  <a:lnTo>
                    <a:pt x="1821141" y="354850"/>
                  </a:lnTo>
                  <a:lnTo>
                    <a:pt x="1815528" y="349224"/>
                  </a:lnTo>
                  <a:lnTo>
                    <a:pt x="1801609" y="349199"/>
                  </a:lnTo>
                  <a:close/>
                </a:path>
                <a:path w="3018790" h="973454">
                  <a:moveTo>
                    <a:pt x="1751723" y="349199"/>
                  </a:moveTo>
                  <a:lnTo>
                    <a:pt x="1746072" y="354850"/>
                  </a:lnTo>
                  <a:lnTo>
                    <a:pt x="1746084" y="368782"/>
                  </a:lnTo>
                  <a:lnTo>
                    <a:pt x="1751698" y="374421"/>
                  </a:lnTo>
                  <a:lnTo>
                    <a:pt x="1758670" y="374434"/>
                  </a:lnTo>
                  <a:lnTo>
                    <a:pt x="1765642" y="374421"/>
                  </a:lnTo>
                  <a:lnTo>
                    <a:pt x="1771269" y="368782"/>
                  </a:lnTo>
                  <a:lnTo>
                    <a:pt x="1771256" y="354850"/>
                  </a:lnTo>
                  <a:lnTo>
                    <a:pt x="1765655" y="349224"/>
                  </a:lnTo>
                  <a:lnTo>
                    <a:pt x="1751723" y="349199"/>
                  </a:lnTo>
                  <a:close/>
                </a:path>
                <a:path w="3018790" h="973454">
                  <a:moveTo>
                    <a:pt x="1715757" y="349211"/>
                  </a:moveTo>
                  <a:lnTo>
                    <a:pt x="1701812" y="349211"/>
                  </a:lnTo>
                  <a:lnTo>
                    <a:pt x="1696173" y="354876"/>
                  </a:lnTo>
                  <a:lnTo>
                    <a:pt x="1696186" y="368782"/>
                  </a:lnTo>
                  <a:lnTo>
                    <a:pt x="1701838" y="374434"/>
                  </a:lnTo>
                  <a:lnTo>
                    <a:pt x="1715757" y="374421"/>
                  </a:lnTo>
                  <a:lnTo>
                    <a:pt x="1721383" y="368782"/>
                  </a:lnTo>
                  <a:lnTo>
                    <a:pt x="1721396" y="354876"/>
                  </a:lnTo>
                  <a:lnTo>
                    <a:pt x="1715757" y="349211"/>
                  </a:lnTo>
                  <a:close/>
                </a:path>
                <a:path w="3018790" h="973454">
                  <a:moveTo>
                    <a:pt x="1665871" y="349211"/>
                  </a:moveTo>
                  <a:lnTo>
                    <a:pt x="1651939" y="349211"/>
                  </a:lnTo>
                  <a:lnTo>
                    <a:pt x="1646288" y="354876"/>
                  </a:lnTo>
                  <a:lnTo>
                    <a:pt x="1646301" y="368782"/>
                  </a:lnTo>
                  <a:lnTo>
                    <a:pt x="1651965" y="374434"/>
                  </a:lnTo>
                  <a:lnTo>
                    <a:pt x="1665871" y="374421"/>
                  </a:lnTo>
                  <a:lnTo>
                    <a:pt x="1671510" y="368782"/>
                  </a:lnTo>
                  <a:lnTo>
                    <a:pt x="1671523" y="354876"/>
                  </a:lnTo>
                  <a:lnTo>
                    <a:pt x="1665871" y="349211"/>
                  </a:lnTo>
                  <a:close/>
                </a:path>
                <a:path w="3018790" h="973454">
                  <a:moveTo>
                    <a:pt x="1609051" y="349211"/>
                  </a:moveTo>
                  <a:lnTo>
                    <a:pt x="1602041" y="349224"/>
                  </a:lnTo>
                  <a:lnTo>
                    <a:pt x="1596415" y="354876"/>
                  </a:lnTo>
                  <a:lnTo>
                    <a:pt x="1596428" y="368782"/>
                  </a:lnTo>
                  <a:lnTo>
                    <a:pt x="1602079" y="374434"/>
                  </a:lnTo>
                  <a:lnTo>
                    <a:pt x="1615998" y="374421"/>
                  </a:lnTo>
                  <a:lnTo>
                    <a:pt x="1621624" y="368782"/>
                  </a:lnTo>
                  <a:lnTo>
                    <a:pt x="1621637" y="354876"/>
                  </a:lnTo>
                  <a:lnTo>
                    <a:pt x="1616011" y="349224"/>
                  </a:lnTo>
                  <a:lnTo>
                    <a:pt x="1609051" y="349211"/>
                  </a:lnTo>
                  <a:close/>
                </a:path>
                <a:path w="3018790" h="973454">
                  <a:moveTo>
                    <a:pt x="1566100" y="349211"/>
                  </a:moveTo>
                  <a:lnTo>
                    <a:pt x="1552155" y="349224"/>
                  </a:lnTo>
                  <a:lnTo>
                    <a:pt x="1546555" y="354863"/>
                  </a:lnTo>
                  <a:lnTo>
                    <a:pt x="1546555" y="368808"/>
                  </a:lnTo>
                  <a:lnTo>
                    <a:pt x="1552206" y="374446"/>
                  </a:lnTo>
                  <a:lnTo>
                    <a:pt x="1566125" y="374408"/>
                  </a:lnTo>
                  <a:lnTo>
                    <a:pt x="1571701" y="368808"/>
                  </a:lnTo>
                  <a:lnTo>
                    <a:pt x="1571752" y="354863"/>
                  </a:lnTo>
                  <a:lnTo>
                    <a:pt x="1566100" y="349211"/>
                  </a:lnTo>
                  <a:close/>
                </a:path>
                <a:path w="3018790" h="973454">
                  <a:moveTo>
                    <a:pt x="1509255" y="349211"/>
                  </a:moveTo>
                  <a:lnTo>
                    <a:pt x="1502270" y="349224"/>
                  </a:lnTo>
                  <a:lnTo>
                    <a:pt x="1496644" y="354876"/>
                  </a:lnTo>
                  <a:lnTo>
                    <a:pt x="1496656" y="368782"/>
                  </a:lnTo>
                  <a:lnTo>
                    <a:pt x="1502308" y="374434"/>
                  </a:lnTo>
                  <a:lnTo>
                    <a:pt x="1516227" y="374421"/>
                  </a:lnTo>
                  <a:lnTo>
                    <a:pt x="1521853" y="368782"/>
                  </a:lnTo>
                  <a:lnTo>
                    <a:pt x="1521853" y="354876"/>
                  </a:lnTo>
                  <a:lnTo>
                    <a:pt x="1516214" y="349224"/>
                  </a:lnTo>
                  <a:lnTo>
                    <a:pt x="1509255" y="349211"/>
                  </a:lnTo>
                  <a:close/>
                </a:path>
                <a:path w="3018790" h="973454">
                  <a:moveTo>
                    <a:pt x="1452410" y="349199"/>
                  </a:moveTo>
                  <a:lnTo>
                    <a:pt x="1446758" y="354850"/>
                  </a:lnTo>
                  <a:lnTo>
                    <a:pt x="1446758" y="368782"/>
                  </a:lnTo>
                  <a:lnTo>
                    <a:pt x="1452397" y="374421"/>
                  </a:lnTo>
                  <a:lnTo>
                    <a:pt x="1459357" y="374434"/>
                  </a:lnTo>
                  <a:lnTo>
                    <a:pt x="1466316" y="374421"/>
                  </a:lnTo>
                  <a:lnTo>
                    <a:pt x="1471968" y="368782"/>
                  </a:lnTo>
                  <a:lnTo>
                    <a:pt x="1471942" y="354850"/>
                  </a:lnTo>
                  <a:lnTo>
                    <a:pt x="1466329" y="349237"/>
                  </a:lnTo>
                  <a:lnTo>
                    <a:pt x="1452410" y="349199"/>
                  </a:lnTo>
                  <a:close/>
                </a:path>
                <a:path w="3018790" h="973454">
                  <a:moveTo>
                    <a:pt x="1402524" y="349199"/>
                  </a:moveTo>
                  <a:lnTo>
                    <a:pt x="1396885" y="354850"/>
                  </a:lnTo>
                  <a:lnTo>
                    <a:pt x="1396885" y="368782"/>
                  </a:lnTo>
                  <a:lnTo>
                    <a:pt x="1402511" y="374421"/>
                  </a:lnTo>
                  <a:lnTo>
                    <a:pt x="1409471" y="374434"/>
                  </a:lnTo>
                  <a:lnTo>
                    <a:pt x="1416443" y="374421"/>
                  </a:lnTo>
                  <a:lnTo>
                    <a:pt x="1422082" y="368782"/>
                  </a:lnTo>
                  <a:lnTo>
                    <a:pt x="1422057" y="354850"/>
                  </a:lnTo>
                  <a:lnTo>
                    <a:pt x="1416456" y="349224"/>
                  </a:lnTo>
                  <a:lnTo>
                    <a:pt x="1402524" y="349199"/>
                  </a:lnTo>
                  <a:close/>
                </a:path>
                <a:path w="3018790" h="973454">
                  <a:moveTo>
                    <a:pt x="1366558" y="349211"/>
                  </a:moveTo>
                  <a:lnTo>
                    <a:pt x="1352626" y="349211"/>
                  </a:lnTo>
                  <a:lnTo>
                    <a:pt x="1346987" y="354876"/>
                  </a:lnTo>
                  <a:lnTo>
                    <a:pt x="1347000" y="368782"/>
                  </a:lnTo>
                  <a:lnTo>
                    <a:pt x="1352638" y="374434"/>
                  </a:lnTo>
                  <a:lnTo>
                    <a:pt x="1366558" y="374421"/>
                  </a:lnTo>
                  <a:lnTo>
                    <a:pt x="1372196" y="368782"/>
                  </a:lnTo>
                  <a:lnTo>
                    <a:pt x="1372196" y="354876"/>
                  </a:lnTo>
                  <a:lnTo>
                    <a:pt x="1366558" y="349211"/>
                  </a:lnTo>
                  <a:close/>
                </a:path>
                <a:path w="3018790" h="973454">
                  <a:moveTo>
                    <a:pt x="1302753" y="349199"/>
                  </a:moveTo>
                  <a:lnTo>
                    <a:pt x="1297089" y="354850"/>
                  </a:lnTo>
                  <a:lnTo>
                    <a:pt x="1297089" y="368782"/>
                  </a:lnTo>
                  <a:lnTo>
                    <a:pt x="1302727" y="374421"/>
                  </a:lnTo>
                  <a:lnTo>
                    <a:pt x="1309674" y="374434"/>
                  </a:lnTo>
                  <a:lnTo>
                    <a:pt x="1316659" y="374421"/>
                  </a:lnTo>
                  <a:lnTo>
                    <a:pt x="1322298" y="368782"/>
                  </a:lnTo>
                  <a:lnTo>
                    <a:pt x="1322298" y="354850"/>
                  </a:lnTo>
                  <a:lnTo>
                    <a:pt x="1316647" y="349211"/>
                  </a:lnTo>
                  <a:lnTo>
                    <a:pt x="1302753" y="349199"/>
                  </a:lnTo>
                  <a:close/>
                </a:path>
                <a:path w="3018790" h="973454">
                  <a:moveTo>
                    <a:pt x="1252867" y="349199"/>
                  </a:moveTo>
                  <a:lnTo>
                    <a:pt x="1247203" y="354850"/>
                  </a:lnTo>
                  <a:lnTo>
                    <a:pt x="1247203" y="368782"/>
                  </a:lnTo>
                  <a:lnTo>
                    <a:pt x="1252842" y="374421"/>
                  </a:lnTo>
                  <a:lnTo>
                    <a:pt x="1259801" y="374434"/>
                  </a:lnTo>
                  <a:lnTo>
                    <a:pt x="1266786" y="374421"/>
                  </a:lnTo>
                  <a:lnTo>
                    <a:pt x="1272412" y="368782"/>
                  </a:lnTo>
                  <a:lnTo>
                    <a:pt x="1272400" y="354850"/>
                  </a:lnTo>
                  <a:lnTo>
                    <a:pt x="1266786" y="349224"/>
                  </a:lnTo>
                  <a:lnTo>
                    <a:pt x="1252867" y="349199"/>
                  </a:lnTo>
                  <a:close/>
                </a:path>
                <a:path w="3018790" h="973454">
                  <a:moveTo>
                    <a:pt x="1216914" y="349211"/>
                  </a:moveTo>
                  <a:lnTo>
                    <a:pt x="1202956" y="349224"/>
                  </a:lnTo>
                  <a:lnTo>
                    <a:pt x="1197355" y="354863"/>
                  </a:lnTo>
                  <a:lnTo>
                    <a:pt x="1197368" y="368808"/>
                  </a:lnTo>
                  <a:lnTo>
                    <a:pt x="1203020" y="374446"/>
                  </a:lnTo>
                  <a:lnTo>
                    <a:pt x="1216926" y="374408"/>
                  </a:lnTo>
                  <a:lnTo>
                    <a:pt x="1222514" y="368808"/>
                  </a:lnTo>
                  <a:lnTo>
                    <a:pt x="1222552" y="354863"/>
                  </a:lnTo>
                  <a:lnTo>
                    <a:pt x="1216914" y="349211"/>
                  </a:lnTo>
                  <a:close/>
                </a:path>
                <a:path w="3018790" h="973454">
                  <a:moveTo>
                    <a:pt x="1167015" y="349211"/>
                  </a:moveTo>
                  <a:lnTo>
                    <a:pt x="1153071" y="349211"/>
                  </a:lnTo>
                  <a:lnTo>
                    <a:pt x="1147432" y="354876"/>
                  </a:lnTo>
                  <a:lnTo>
                    <a:pt x="1147445" y="368782"/>
                  </a:lnTo>
                  <a:lnTo>
                    <a:pt x="1153096" y="374434"/>
                  </a:lnTo>
                  <a:lnTo>
                    <a:pt x="1167015" y="374421"/>
                  </a:lnTo>
                  <a:lnTo>
                    <a:pt x="1172641" y="368782"/>
                  </a:lnTo>
                  <a:lnTo>
                    <a:pt x="1172641" y="354876"/>
                  </a:lnTo>
                  <a:lnTo>
                    <a:pt x="1167015" y="349211"/>
                  </a:lnTo>
                  <a:close/>
                </a:path>
                <a:path w="3018790" h="973454">
                  <a:moveTo>
                    <a:pt x="1103223" y="349199"/>
                  </a:moveTo>
                  <a:lnTo>
                    <a:pt x="1097559" y="354850"/>
                  </a:lnTo>
                  <a:lnTo>
                    <a:pt x="1097559" y="368782"/>
                  </a:lnTo>
                  <a:lnTo>
                    <a:pt x="1103198" y="374421"/>
                  </a:lnTo>
                  <a:lnTo>
                    <a:pt x="1110145" y="374434"/>
                  </a:lnTo>
                  <a:lnTo>
                    <a:pt x="1117130" y="374421"/>
                  </a:lnTo>
                  <a:lnTo>
                    <a:pt x="1122768" y="368782"/>
                  </a:lnTo>
                  <a:lnTo>
                    <a:pt x="1122743" y="354850"/>
                  </a:lnTo>
                  <a:lnTo>
                    <a:pt x="1117130" y="349224"/>
                  </a:lnTo>
                  <a:lnTo>
                    <a:pt x="1103223" y="349199"/>
                  </a:lnTo>
                  <a:close/>
                </a:path>
                <a:path w="3018790" h="973454">
                  <a:moveTo>
                    <a:pt x="1060310" y="349211"/>
                  </a:moveTo>
                  <a:lnTo>
                    <a:pt x="1053312" y="349211"/>
                  </a:lnTo>
                  <a:lnTo>
                    <a:pt x="1047673" y="354876"/>
                  </a:lnTo>
                  <a:lnTo>
                    <a:pt x="1047686" y="368782"/>
                  </a:lnTo>
                  <a:lnTo>
                    <a:pt x="1053337" y="374434"/>
                  </a:lnTo>
                  <a:lnTo>
                    <a:pt x="1067257" y="374421"/>
                  </a:lnTo>
                  <a:lnTo>
                    <a:pt x="1072883" y="368782"/>
                  </a:lnTo>
                  <a:lnTo>
                    <a:pt x="1072870" y="354876"/>
                  </a:lnTo>
                  <a:lnTo>
                    <a:pt x="1067269" y="349237"/>
                  </a:lnTo>
                  <a:lnTo>
                    <a:pt x="1060310" y="349211"/>
                  </a:lnTo>
                  <a:close/>
                </a:path>
                <a:path w="3018790" h="973454">
                  <a:moveTo>
                    <a:pt x="1017371" y="349211"/>
                  </a:moveTo>
                  <a:lnTo>
                    <a:pt x="1003426" y="349211"/>
                  </a:lnTo>
                  <a:lnTo>
                    <a:pt x="997788" y="354876"/>
                  </a:lnTo>
                  <a:lnTo>
                    <a:pt x="997800" y="368782"/>
                  </a:lnTo>
                  <a:lnTo>
                    <a:pt x="1003452" y="374434"/>
                  </a:lnTo>
                  <a:lnTo>
                    <a:pt x="1017371" y="374421"/>
                  </a:lnTo>
                  <a:lnTo>
                    <a:pt x="1022997" y="368782"/>
                  </a:lnTo>
                  <a:lnTo>
                    <a:pt x="1022997" y="354876"/>
                  </a:lnTo>
                  <a:lnTo>
                    <a:pt x="1017371" y="349211"/>
                  </a:lnTo>
                  <a:close/>
                </a:path>
                <a:path w="3018790" h="973454">
                  <a:moveTo>
                    <a:pt x="953541" y="349199"/>
                  </a:moveTo>
                  <a:lnTo>
                    <a:pt x="947902" y="354850"/>
                  </a:lnTo>
                  <a:lnTo>
                    <a:pt x="947902" y="368782"/>
                  </a:lnTo>
                  <a:lnTo>
                    <a:pt x="953528" y="374421"/>
                  </a:lnTo>
                  <a:lnTo>
                    <a:pt x="960488" y="374434"/>
                  </a:lnTo>
                  <a:lnTo>
                    <a:pt x="967460" y="374421"/>
                  </a:lnTo>
                  <a:lnTo>
                    <a:pt x="973099" y="368782"/>
                  </a:lnTo>
                  <a:lnTo>
                    <a:pt x="973074" y="354850"/>
                  </a:lnTo>
                  <a:lnTo>
                    <a:pt x="967473" y="349224"/>
                  </a:lnTo>
                  <a:lnTo>
                    <a:pt x="953541" y="349199"/>
                  </a:lnTo>
                  <a:close/>
                </a:path>
                <a:path w="3018790" h="973454">
                  <a:moveTo>
                    <a:pt x="903668" y="349199"/>
                  </a:moveTo>
                  <a:lnTo>
                    <a:pt x="898016" y="354850"/>
                  </a:lnTo>
                  <a:lnTo>
                    <a:pt x="898016" y="368782"/>
                  </a:lnTo>
                  <a:lnTo>
                    <a:pt x="903655" y="374421"/>
                  </a:lnTo>
                  <a:lnTo>
                    <a:pt x="910615" y="374434"/>
                  </a:lnTo>
                  <a:lnTo>
                    <a:pt x="917575" y="374421"/>
                  </a:lnTo>
                  <a:lnTo>
                    <a:pt x="923226" y="368782"/>
                  </a:lnTo>
                  <a:lnTo>
                    <a:pt x="923201" y="354850"/>
                  </a:lnTo>
                  <a:lnTo>
                    <a:pt x="917587" y="349224"/>
                  </a:lnTo>
                  <a:lnTo>
                    <a:pt x="903668" y="349199"/>
                  </a:lnTo>
                  <a:close/>
                </a:path>
                <a:path w="3018790" h="973454">
                  <a:moveTo>
                    <a:pt x="867702" y="349211"/>
                  </a:moveTo>
                  <a:lnTo>
                    <a:pt x="853770" y="349211"/>
                  </a:lnTo>
                  <a:lnTo>
                    <a:pt x="848131" y="354876"/>
                  </a:lnTo>
                  <a:lnTo>
                    <a:pt x="848144" y="368782"/>
                  </a:lnTo>
                  <a:lnTo>
                    <a:pt x="853782" y="374434"/>
                  </a:lnTo>
                  <a:lnTo>
                    <a:pt x="867702" y="374421"/>
                  </a:lnTo>
                  <a:lnTo>
                    <a:pt x="873328" y="368782"/>
                  </a:lnTo>
                  <a:lnTo>
                    <a:pt x="873340" y="354876"/>
                  </a:lnTo>
                  <a:lnTo>
                    <a:pt x="867702" y="349211"/>
                  </a:lnTo>
                  <a:close/>
                </a:path>
                <a:path w="3018790" h="973454">
                  <a:moveTo>
                    <a:pt x="817816" y="349211"/>
                  </a:moveTo>
                  <a:lnTo>
                    <a:pt x="803884" y="349211"/>
                  </a:lnTo>
                  <a:lnTo>
                    <a:pt x="798245" y="354876"/>
                  </a:lnTo>
                  <a:lnTo>
                    <a:pt x="798258" y="368782"/>
                  </a:lnTo>
                  <a:lnTo>
                    <a:pt x="803897" y="374434"/>
                  </a:lnTo>
                  <a:lnTo>
                    <a:pt x="817816" y="374421"/>
                  </a:lnTo>
                  <a:lnTo>
                    <a:pt x="823442" y="368782"/>
                  </a:lnTo>
                  <a:lnTo>
                    <a:pt x="823455" y="354876"/>
                  </a:lnTo>
                  <a:lnTo>
                    <a:pt x="817816" y="349211"/>
                  </a:lnTo>
                  <a:close/>
                </a:path>
                <a:path w="3018790" h="973454">
                  <a:moveTo>
                    <a:pt x="760996" y="349211"/>
                  </a:moveTo>
                  <a:lnTo>
                    <a:pt x="753999" y="349224"/>
                  </a:lnTo>
                  <a:lnTo>
                    <a:pt x="748360" y="354876"/>
                  </a:lnTo>
                  <a:lnTo>
                    <a:pt x="748372" y="368782"/>
                  </a:lnTo>
                  <a:lnTo>
                    <a:pt x="754011" y="374434"/>
                  </a:lnTo>
                  <a:lnTo>
                    <a:pt x="767930" y="374421"/>
                  </a:lnTo>
                  <a:lnTo>
                    <a:pt x="773569" y="368782"/>
                  </a:lnTo>
                  <a:lnTo>
                    <a:pt x="773595" y="354876"/>
                  </a:lnTo>
                  <a:lnTo>
                    <a:pt x="767956" y="349224"/>
                  </a:lnTo>
                  <a:lnTo>
                    <a:pt x="760996" y="349211"/>
                  </a:lnTo>
                  <a:close/>
                </a:path>
                <a:path w="3018790" h="973454">
                  <a:moveTo>
                    <a:pt x="711098" y="349211"/>
                  </a:moveTo>
                  <a:lnTo>
                    <a:pt x="704113" y="349224"/>
                  </a:lnTo>
                  <a:lnTo>
                    <a:pt x="698474" y="354876"/>
                  </a:lnTo>
                  <a:lnTo>
                    <a:pt x="698487" y="368782"/>
                  </a:lnTo>
                  <a:lnTo>
                    <a:pt x="704138" y="374434"/>
                  </a:lnTo>
                  <a:lnTo>
                    <a:pt x="718045" y="374421"/>
                  </a:lnTo>
                  <a:lnTo>
                    <a:pt x="723684" y="368782"/>
                  </a:lnTo>
                  <a:lnTo>
                    <a:pt x="723684" y="354876"/>
                  </a:lnTo>
                  <a:lnTo>
                    <a:pt x="718045" y="349224"/>
                  </a:lnTo>
                  <a:lnTo>
                    <a:pt x="711098" y="349211"/>
                  </a:lnTo>
                  <a:close/>
                </a:path>
                <a:path w="3018790" h="973454">
                  <a:moveTo>
                    <a:pt x="654240" y="349199"/>
                  </a:moveTo>
                  <a:lnTo>
                    <a:pt x="648588" y="354850"/>
                  </a:lnTo>
                  <a:lnTo>
                    <a:pt x="648588" y="368782"/>
                  </a:lnTo>
                  <a:lnTo>
                    <a:pt x="654215" y="374421"/>
                  </a:lnTo>
                  <a:lnTo>
                    <a:pt x="661174" y="374434"/>
                  </a:lnTo>
                  <a:lnTo>
                    <a:pt x="668159" y="374421"/>
                  </a:lnTo>
                  <a:lnTo>
                    <a:pt x="673785" y="368782"/>
                  </a:lnTo>
                  <a:lnTo>
                    <a:pt x="673760" y="354850"/>
                  </a:lnTo>
                  <a:lnTo>
                    <a:pt x="668159" y="349224"/>
                  </a:lnTo>
                  <a:lnTo>
                    <a:pt x="654240" y="349199"/>
                  </a:lnTo>
                  <a:close/>
                </a:path>
                <a:path w="3018790" h="973454">
                  <a:moveTo>
                    <a:pt x="604342" y="349199"/>
                  </a:moveTo>
                  <a:lnTo>
                    <a:pt x="598703" y="354850"/>
                  </a:lnTo>
                  <a:lnTo>
                    <a:pt x="598703" y="368782"/>
                  </a:lnTo>
                  <a:lnTo>
                    <a:pt x="604329" y="374421"/>
                  </a:lnTo>
                  <a:lnTo>
                    <a:pt x="611289" y="374434"/>
                  </a:lnTo>
                  <a:lnTo>
                    <a:pt x="618274" y="374421"/>
                  </a:lnTo>
                  <a:lnTo>
                    <a:pt x="623900" y="368782"/>
                  </a:lnTo>
                  <a:lnTo>
                    <a:pt x="623887" y="354850"/>
                  </a:lnTo>
                  <a:lnTo>
                    <a:pt x="618286" y="349224"/>
                  </a:lnTo>
                  <a:lnTo>
                    <a:pt x="604342" y="349199"/>
                  </a:lnTo>
                  <a:close/>
                </a:path>
                <a:path w="3018790" h="973454">
                  <a:moveTo>
                    <a:pt x="568375" y="349211"/>
                  </a:moveTo>
                  <a:lnTo>
                    <a:pt x="554456" y="349211"/>
                  </a:lnTo>
                  <a:lnTo>
                    <a:pt x="548805" y="354876"/>
                  </a:lnTo>
                  <a:lnTo>
                    <a:pt x="548817" y="368782"/>
                  </a:lnTo>
                  <a:lnTo>
                    <a:pt x="554469" y="374434"/>
                  </a:lnTo>
                  <a:lnTo>
                    <a:pt x="568375" y="374421"/>
                  </a:lnTo>
                  <a:lnTo>
                    <a:pt x="574027" y="368782"/>
                  </a:lnTo>
                  <a:lnTo>
                    <a:pt x="574027" y="354876"/>
                  </a:lnTo>
                  <a:lnTo>
                    <a:pt x="568375" y="349211"/>
                  </a:lnTo>
                  <a:close/>
                </a:path>
                <a:path w="3018790" h="973454">
                  <a:moveTo>
                    <a:pt x="518502" y="349211"/>
                  </a:moveTo>
                  <a:lnTo>
                    <a:pt x="504570" y="349211"/>
                  </a:lnTo>
                  <a:lnTo>
                    <a:pt x="498944" y="354863"/>
                  </a:lnTo>
                  <a:lnTo>
                    <a:pt x="498944" y="368782"/>
                  </a:lnTo>
                  <a:lnTo>
                    <a:pt x="504583" y="374434"/>
                  </a:lnTo>
                  <a:lnTo>
                    <a:pt x="518502" y="374421"/>
                  </a:lnTo>
                  <a:lnTo>
                    <a:pt x="524141" y="368782"/>
                  </a:lnTo>
                  <a:lnTo>
                    <a:pt x="524141" y="354863"/>
                  </a:lnTo>
                  <a:lnTo>
                    <a:pt x="518502" y="349211"/>
                  </a:lnTo>
                  <a:close/>
                </a:path>
                <a:path w="3018790" h="973454">
                  <a:moveTo>
                    <a:pt x="454685" y="349199"/>
                  </a:moveTo>
                  <a:lnTo>
                    <a:pt x="449046" y="354850"/>
                  </a:lnTo>
                  <a:lnTo>
                    <a:pt x="449046" y="368782"/>
                  </a:lnTo>
                  <a:lnTo>
                    <a:pt x="454672" y="374421"/>
                  </a:lnTo>
                  <a:lnTo>
                    <a:pt x="461632" y="374434"/>
                  </a:lnTo>
                  <a:lnTo>
                    <a:pt x="468604" y="374421"/>
                  </a:lnTo>
                  <a:lnTo>
                    <a:pt x="474230" y="368782"/>
                  </a:lnTo>
                  <a:lnTo>
                    <a:pt x="474218" y="354850"/>
                  </a:lnTo>
                  <a:lnTo>
                    <a:pt x="468604" y="349224"/>
                  </a:lnTo>
                  <a:lnTo>
                    <a:pt x="454685" y="349199"/>
                  </a:lnTo>
                  <a:close/>
                </a:path>
                <a:path w="3018790" h="973454">
                  <a:moveTo>
                    <a:pt x="418731" y="349211"/>
                  </a:moveTo>
                  <a:lnTo>
                    <a:pt x="404799" y="349211"/>
                  </a:lnTo>
                  <a:lnTo>
                    <a:pt x="399173" y="354863"/>
                  </a:lnTo>
                  <a:lnTo>
                    <a:pt x="399173" y="368782"/>
                  </a:lnTo>
                  <a:lnTo>
                    <a:pt x="404812" y="374434"/>
                  </a:lnTo>
                  <a:lnTo>
                    <a:pt x="418731" y="374421"/>
                  </a:lnTo>
                  <a:lnTo>
                    <a:pt x="424370" y="368782"/>
                  </a:lnTo>
                  <a:lnTo>
                    <a:pt x="424370" y="354863"/>
                  </a:lnTo>
                  <a:lnTo>
                    <a:pt x="418731" y="349211"/>
                  </a:lnTo>
                  <a:close/>
                </a:path>
                <a:path w="3018790" h="973454">
                  <a:moveTo>
                    <a:pt x="368846" y="349211"/>
                  </a:moveTo>
                  <a:lnTo>
                    <a:pt x="354901" y="349224"/>
                  </a:lnTo>
                  <a:lnTo>
                    <a:pt x="349287" y="354863"/>
                  </a:lnTo>
                  <a:lnTo>
                    <a:pt x="349300" y="368808"/>
                  </a:lnTo>
                  <a:lnTo>
                    <a:pt x="354964" y="374446"/>
                  </a:lnTo>
                  <a:lnTo>
                    <a:pt x="368858" y="374408"/>
                  </a:lnTo>
                  <a:lnTo>
                    <a:pt x="374459" y="368808"/>
                  </a:lnTo>
                  <a:lnTo>
                    <a:pt x="374497" y="354863"/>
                  </a:lnTo>
                  <a:lnTo>
                    <a:pt x="368846" y="349211"/>
                  </a:lnTo>
                  <a:close/>
                </a:path>
                <a:path w="3018790" h="973454">
                  <a:moveTo>
                    <a:pt x="305041" y="349199"/>
                  </a:moveTo>
                  <a:lnTo>
                    <a:pt x="299402" y="354850"/>
                  </a:lnTo>
                  <a:lnTo>
                    <a:pt x="299402" y="368782"/>
                  </a:lnTo>
                  <a:lnTo>
                    <a:pt x="305015" y="374421"/>
                  </a:lnTo>
                  <a:lnTo>
                    <a:pt x="311988" y="374434"/>
                  </a:lnTo>
                  <a:lnTo>
                    <a:pt x="318960" y="374421"/>
                  </a:lnTo>
                  <a:lnTo>
                    <a:pt x="324586" y="368782"/>
                  </a:lnTo>
                  <a:lnTo>
                    <a:pt x="324573" y="354850"/>
                  </a:lnTo>
                  <a:lnTo>
                    <a:pt x="318960" y="349224"/>
                  </a:lnTo>
                  <a:lnTo>
                    <a:pt x="305041" y="349199"/>
                  </a:lnTo>
                  <a:close/>
                </a:path>
                <a:path w="3018790" h="973454">
                  <a:moveTo>
                    <a:pt x="255155" y="349199"/>
                  </a:moveTo>
                  <a:lnTo>
                    <a:pt x="249516" y="354850"/>
                  </a:lnTo>
                  <a:lnTo>
                    <a:pt x="249516" y="368782"/>
                  </a:lnTo>
                  <a:lnTo>
                    <a:pt x="255130" y="374421"/>
                  </a:lnTo>
                  <a:lnTo>
                    <a:pt x="262102" y="374434"/>
                  </a:lnTo>
                  <a:lnTo>
                    <a:pt x="269074" y="374421"/>
                  </a:lnTo>
                  <a:lnTo>
                    <a:pt x="274700" y="368782"/>
                  </a:lnTo>
                  <a:lnTo>
                    <a:pt x="274675" y="354850"/>
                  </a:lnTo>
                  <a:lnTo>
                    <a:pt x="269100" y="349237"/>
                  </a:lnTo>
                  <a:lnTo>
                    <a:pt x="255155" y="349199"/>
                  </a:lnTo>
                  <a:close/>
                </a:path>
                <a:path w="3018790" h="973454">
                  <a:moveTo>
                    <a:pt x="219176" y="349211"/>
                  </a:moveTo>
                  <a:lnTo>
                    <a:pt x="205257" y="349211"/>
                  </a:lnTo>
                  <a:lnTo>
                    <a:pt x="199631" y="354863"/>
                  </a:lnTo>
                  <a:lnTo>
                    <a:pt x="199631" y="368782"/>
                  </a:lnTo>
                  <a:lnTo>
                    <a:pt x="205270" y="374434"/>
                  </a:lnTo>
                  <a:lnTo>
                    <a:pt x="219189" y="374421"/>
                  </a:lnTo>
                  <a:lnTo>
                    <a:pt x="224828" y="368782"/>
                  </a:lnTo>
                  <a:lnTo>
                    <a:pt x="224840" y="354863"/>
                  </a:lnTo>
                  <a:lnTo>
                    <a:pt x="219176" y="349211"/>
                  </a:lnTo>
                  <a:close/>
                </a:path>
                <a:path w="3018790" h="973454">
                  <a:moveTo>
                    <a:pt x="69519" y="349211"/>
                  </a:moveTo>
                  <a:lnTo>
                    <a:pt x="55587" y="349211"/>
                  </a:lnTo>
                  <a:lnTo>
                    <a:pt x="49961" y="354863"/>
                  </a:lnTo>
                  <a:lnTo>
                    <a:pt x="49961" y="368782"/>
                  </a:lnTo>
                  <a:lnTo>
                    <a:pt x="55600" y="374434"/>
                  </a:lnTo>
                  <a:lnTo>
                    <a:pt x="69519" y="374421"/>
                  </a:lnTo>
                  <a:lnTo>
                    <a:pt x="75158" y="368782"/>
                  </a:lnTo>
                  <a:lnTo>
                    <a:pt x="75158" y="354863"/>
                  </a:lnTo>
                  <a:lnTo>
                    <a:pt x="69519" y="349211"/>
                  </a:lnTo>
                  <a:close/>
                </a:path>
                <a:path w="3018790" h="973454">
                  <a:moveTo>
                    <a:pt x="19646" y="349211"/>
                  </a:moveTo>
                  <a:lnTo>
                    <a:pt x="5714" y="349224"/>
                  </a:lnTo>
                  <a:lnTo>
                    <a:pt x="101" y="354863"/>
                  </a:lnTo>
                  <a:lnTo>
                    <a:pt x="101" y="368808"/>
                  </a:lnTo>
                  <a:lnTo>
                    <a:pt x="5765" y="374446"/>
                  </a:lnTo>
                  <a:lnTo>
                    <a:pt x="19672" y="374408"/>
                  </a:lnTo>
                  <a:lnTo>
                    <a:pt x="25260" y="368808"/>
                  </a:lnTo>
                  <a:lnTo>
                    <a:pt x="25311" y="354863"/>
                  </a:lnTo>
                  <a:lnTo>
                    <a:pt x="19646" y="349211"/>
                  </a:lnTo>
                  <a:close/>
                </a:path>
                <a:path w="3018790" h="973454">
                  <a:moveTo>
                    <a:pt x="3012808" y="299339"/>
                  </a:moveTo>
                  <a:lnTo>
                    <a:pt x="2998851" y="299339"/>
                  </a:lnTo>
                  <a:lnTo>
                    <a:pt x="2993212" y="304990"/>
                  </a:lnTo>
                  <a:lnTo>
                    <a:pt x="2993224" y="318909"/>
                  </a:lnTo>
                  <a:lnTo>
                    <a:pt x="2998876" y="324548"/>
                  </a:lnTo>
                  <a:lnTo>
                    <a:pt x="3012795" y="324535"/>
                  </a:lnTo>
                  <a:lnTo>
                    <a:pt x="3018421" y="318909"/>
                  </a:lnTo>
                  <a:lnTo>
                    <a:pt x="3018434" y="304990"/>
                  </a:lnTo>
                  <a:lnTo>
                    <a:pt x="3012808" y="299339"/>
                  </a:lnTo>
                  <a:close/>
                </a:path>
                <a:path w="3018790" h="973454">
                  <a:moveTo>
                    <a:pt x="2948978" y="299326"/>
                  </a:moveTo>
                  <a:lnTo>
                    <a:pt x="2943326" y="304965"/>
                  </a:lnTo>
                  <a:lnTo>
                    <a:pt x="2943326" y="318909"/>
                  </a:lnTo>
                  <a:lnTo>
                    <a:pt x="2948965" y="324535"/>
                  </a:lnTo>
                  <a:lnTo>
                    <a:pt x="2962884" y="324535"/>
                  </a:lnTo>
                  <a:lnTo>
                    <a:pt x="2968536" y="318909"/>
                  </a:lnTo>
                  <a:lnTo>
                    <a:pt x="2968523" y="304965"/>
                  </a:lnTo>
                  <a:lnTo>
                    <a:pt x="2962910" y="299339"/>
                  </a:lnTo>
                  <a:lnTo>
                    <a:pt x="2948978" y="299326"/>
                  </a:lnTo>
                  <a:close/>
                </a:path>
                <a:path w="3018790" h="973454">
                  <a:moveTo>
                    <a:pt x="2899092" y="299326"/>
                  </a:moveTo>
                  <a:lnTo>
                    <a:pt x="2893441" y="304965"/>
                  </a:lnTo>
                  <a:lnTo>
                    <a:pt x="2893441" y="318909"/>
                  </a:lnTo>
                  <a:lnTo>
                    <a:pt x="2899067" y="324535"/>
                  </a:lnTo>
                  <a:lnTo>
                    <a:pt x="2913011" y="324535"/>
                  </a:lnTo>
                  <a:lnTo>
                    <a:pt x="2918637" y="318909"/>
                  </a:lnTo>
                  <a:lnTo>
                    <a:pt x="2918625" y="304965"/>
                  </a:lnTo>
                  <a:lnTo>
                    <a:pt x="2913024" y="299339"/>
                  </a:lnTo>
                  <a:lnTo>
                    <a:pt x="2899092" y="299326"/>
                  </a:lnTo>
                  <a:close/>
                </a:path>
                <a:path w="3018790" h="973454">
                  <a:moveTo>
                    <a:pt x="2863164" y="299339"/>
                  </a:moveTo>
                  <a:lnTo>
                    <a:pt x="2849194" y="299339"/>
                  </a:lnTo>
                  <a:lnTo>
                    <a:pt x="2843568" y="304990"/>
                  </a:lnTo>
                  <a:lnTo>
                    <a:pt x="2843593" y="318922"/>
                  </a:lnTo>
                  <a:lnTo>
                    <a:pt x="2849245" y="324561"/>
                  </a:lnTo>
                  <a:lnTo>
                    <a:pt x="2863151" y="324523"/>
                  </a:lnTo>
                  <a:lnTo>
                    <a:pt x="2868752" y="318922"/>
                  </a:lnTo>
                  <a:lnTo>
                    <a:pt x="2868790" y="304990"/>
                  </a:lnTo>
                  <a:lnTo>
                    <a:pt x="2863164" y="299339"/>
                  </a:lnTo>
                  <a:close/>
                </a:path>
                <a:path w="3018790" h="973454">
                  <a:moveTo>
                    <a:pt x="2813265" y="299339"/>
                  </a:moveTo>
                  <a:lnTo>
                    <a:pt x="2799308" y="299339"/>
                  </a:lnTo>
                  <a:lnTo>
                    <a:pt x="2793669" y="304990"/>
                  </a:lnTo>
                  <a:lnTo>
                    <a:pt x="2793682" y="318909"/>
                  </a:lnTo>
                  <a:lnTo>
                    <a:pt x="2799321" y="324548"/>
                  </a:lnTo>
                  <a:lnTo>
                    <a:pt x="2813240" y="324535"/>
                  </a:lnTo>
                  <a:lnTo>
                    <a:pt x="2818866" y="318909"/>
                  </a:lnTo>
                  <a:lnTo>
                    <a:pt x="2818891" y="304990"/>
                  </a:lnTo>
                  <a:lnTo>
                    <a:pt x="2813265" y="299339"/>
                  </a:lnTo>
                  <a:close/>
                </a:path>
                <a:path w="3018790" h="973454">
                  <a:moveTo>
                    <a:pt x="2763392" y="299339"/>
                  </a:moveTo>
                  <a:lnTo>
                    <a:pt x="2749422" y="299339"/>
                  </a:lnTo>
                  <a:lnTo>
                    <a:pt x="2743784" y="304990"/>
                  </a:lnTo>
                  <a:lnTo>
                    <a:pt x="2743796" y="318909"/>
                  </a:lnTo>
                  <a:lnTo>
                    <a:pt x="2749448" y="324548"/>
                  </a:lnTo>
                  <a:lnTo>
                    <a:pt x="2763354" y="324535"/>
                  </a:lnTo>
                  <a:lnTo>
                    <a:pt x="2768993" y="318909"/>
                  </a:lnTo>
                  <a:lnTo>
                    <a:pt x="2769019" y="304990"/>
                  </a:lnTo>
                  <a:lnTo>
                    <a:pt x="2763392" y="299339"/>
                  </a:lnTo>
                  <a:close/>
                </a:path>
                <a:path w="3018790" h="973454">
                  <a:moveTo>
                    <a:pt x="2713482" y="299339"/>
                  </a:moveTo>
                  <a:lnTo>
                    <a:pt x="2699537" y="299339"/>
                  </a:lnTo>
                  <a:lnTo>
                    <a:pt x="2693911" y="304990"/>
                  </a:lnTo>
                  <a:lnTo>
                    <a:pt x="2693924" y="318909"/>
                  </a:lnTo>
                  <a:lnTo>
                    <a:pt x="2699562" y="324548"/>
                  </a:lnTo>
                  <a:lnTo>
                    <a:pt x="2713482" y="324535"/>
                  </a:lnTo>
                  <a:lnTo>
                    <a:pt x="2719108" y="318909"/>
                  </a:lnTo>
                  <a:lnTo>
                    <a:pt x="2719120" y="304990"/>
                  </a:lnTo>
                  <a:lnTo>
                    <a:pt x="2713482" y="299339"/>
                  </a:lnTo>
                  <a:close/>
                </a:path>
                <a:path w="3018790" h="973454">
                  <a:moveTo>
                    <a:pt x="2649651" y="299326"/>
                  </a:moveTo>
                  <a:lnTo>
                    <a:pt x="2644013" y="304965"/>
                  </a:lnTo>
                  <a:lnTo>
                    <a:pt x="2644013" y="318909"/>
                  </a:lnTo>
                  <a:lnTo>
                    <a:pt x="2649639" y="324535"/>
                  </a:lnTo>
                  <a:lnTo>
                    <a:pt x="2663583" y="324535"/>
                  </a:lnTo>
                  <a:lnTo>
                    <a:pt x="2669209" y="318909"/>
                  </a:lnTo>
                  <a:lnTo>
                    <a:pt x="2669184" y="304965"/>
                  </a:lnTo>
                  <a:lnTo>
                    <a:pt x="2663583" y="299339"/>
                  </a:lnTo>
                  <a:lnTo>
                    <a:pt x="2649651" y="299326"/>
                  </a:lnTo>
                  <a:close/>
                </a:path>
                <a:path w="3018790" h="973454">
                  <a:moveTo>
                    <a:pt x="2599766" y="299326"/>
                  </a:moveTo>
                  <a:lnTo>
                    <a:pt x="2594127" y="304965"/>
                  </a:lnTo>
                  <a:lnTo>
                    <a:pt x="2594127" y="318909"/>
                  </a:lnTo>
                  <a:lnTo>
                    <a:pt x="2599753" y="324535"/>
                  </a:lnTo>
                  <a:lnTo>
                    <a:pt x="2613685" y="324535"/>
                  </a:lnTo>
                  <a:lnTo>
                    <a:pt x="2619324" y="318909"/>
                  </a:lnTo>
                  <a:lnTo>
                    <a:pt x="2619311" y="304965"/>
                  </a:lnTo>
                  <a:lnTo>
                    <a:pt x="2613723" y="299339"/>
                  </a:lnTo>
                  <a:lnTo>
                    <a:pt x="2599766" y="299326"/>
                  </a:lnTo>
                  <a:close/>
                </a:path>
                <a:path w="3018790" h="973454">
                  <a:moveTo>
                    <a:pt x="2563825" y="299339"/>
                  </a:moveTo>
                  <a:lnTo>
                    <a:pt x="2549880" y="299339"/>
                  </a:lnTo>
                  <a:lnTo>
                    <a:pt x="2544229" y="304990"/>
                  </a:lnTo>
                  <a:lnTo>
                    <a:pt x="2544241" y="318909"/>
                  </a:lnTo>
                  <a:lnTo>
                    <a:pt x="2549893" y="324548"/>
                  </a:lnTo>
                  <a:lnTo>
                    <a:pt x="2563799" y="324535"/>
                  </a:lnTo>
                  <a:lnTo>
                    <a:pt x="2569451" y="318909"/>
                  </a:lnTo>
                  <a:lnTo>
                    <a:pt x="2569464" y="304990"/>
                  </a:lnTo>
                  <a:lnTo>
                    <a:pt x="2563825" y="299339"/>
                  </a:lnTo>
                  <a:close/>
                </a:path>
                <a:path w="3018790" h="973454">
                  <a:moveTo>
                    <a:pt x="2513952" y="299339"/>
                  </a:moveTo>
                  <a:lnTo>
                    <a:pt x="2499995" y="299339"/>
                  </a:lnTo>
                  <a:lnTo>
                    <a:pt x="2494356" y="304990"/>
                  </a:lnTo>
                  <a:lnTo>
                    <a:pt x="2494368" y="318909"/>
                  </a:lnTo>
                  <a:lnTo>
                    <a:pt x="2500007" y="324548"/>
                  </a:lnTo>
                  <a:lnTo>
                    <a:pt x="2513926" y="324535"/>
                  </a:lnTo>
                  <a:lnTo>
                    <a:pt x="2519565" y="318909"/>
                  </a:lnTo>
                  <a:lnTo>
                    <a:pt x="2519578" y="304990"/>
                  </a:lnTo>
                  <a:lnTo>
                    <a:pt x="2513952" y="299339"/>
                  </a:lnTo>
                  <a:close/>
                </a:path>
                <a:path w="3018790" h="973454">
                  <a:moveTo>
                    <a:pt x="2464066" y="299339"/>
                  </a:moveTo>
                  <a:lnTo>
                    <a:pt x="2450109" y="299339"/>
                  </a:lnTo>
                  <a:lnTo>
                    <a:pt x="2444470" y="304990"/>
                  </a:lnTo>
                  <a:lnTo>
                    <a:pt x="2444483" y="318909"/>
                  </a:lnTo>
                  <a:lnTo>
                    <a:pt x="2450122" y="324548"/>
                  </a:lnTo>
                  <a:lnTo>
                    <a:pt x="2464041" y="324535"/>
                  </a:lnTo>
                  <a:lnTo>
                    <a:pt x="2469680" y="318909"/>
                  </a:lnTo>
                  <a:lnTo>
                    <a:pt x="2469692" y="304990"/>
                  </a:lnTo>
                  <a:lnTo>
                    <a:pt x="2464066" y="299339"/>
                  </a:lnTo>
                  <a:close/>
                </a:path>
                <a:path w="3018790" h="973454">
                  <a:moveTo>
                    <a:pt x="2414168" y="299339"/>
                  </a:moveTo>
                  <a:lnTo>
                    <a:pt x="2400236" y="299339"/>
                  </a:lnTo>
                  <a:lnTo>
                    <a:pt x="2394585" y="304990"/>
                  </a:lnTo>
                  <a:lnTo>
                    <a:pt x="2394597" y="318909"/>
                  </a:lnTo>
                  <a:lnTo>
                    <a:pt x="2400236" y="324548"/>
                  </a:lnTo>
                  <a:lnTo>
                    <a:pt x="2414155" y="324535"/>
                  </a:lnTo>
                  <a:lnTo>
                    <a:pt x="2419807" y="318909"/>
                  </a:lnTo>
                  <a:lnTo>
                    <a:pt x="2419807" y="304990"/>
                  </a:lnTo>
                  <a:lnTo>
                    <a:pt x="2414168" y="299339"/>
                  </a:lnTo>
                  <a:close/>
                </a:path>
                <a:path w="3018790" h="973454">
                  <a:moveTo>
                    <a:pt x="2364308" y="299339"/>
                  </a:moveTo>
                  <a:lnTo>
                    <a:pt x="2350350" y="299339"/>
                  </a:lnTo>
                  <a:lnTo>
                    <a:pt x="2344724" y="304990"/>
                  </a:lnTo>
                  <a:lnTo>
                    <a:pt x="2344737" y="318922"/>
                  </a:lnTo>
                  <a:lnTo>
                    <a:pt x="2350414" y="324561"/>
                  </a:lnTo>
                  <a:lnTo>
                    <a:pt x="2364308" y="324523"/>
                  </a:lnTo>
                  <a:lnTo>
                    <a:pt x="2369908" y="318922"/>
                  </a:lnTo>
                  <a:lnTo>
                    <a:pt x="2369947" y="304990"/>
                  </a:lnTo>
                  <a:lnTo>
                    <a:pt x="2364308" y="299339"/>
                  </a:lnTo>
                  <a:close/>
                </a:path>
                <a:path w="3018790" h="973454">
                  <a:moveTo>
                    <a:pt x="2300465" y="299326"/>
                  </a:moveTo>
                  <a:lnTo>
                    <a:pt x="2294813" y="304965"/>
                  </a:lnTo>
                  <a:lnTo>
                    <a:pt x="2294826" y="318909"/>
                  </a:lnTo>
                  <a:lnTo>
                    <a:pt x="2300439" y="324535"/>
                  </a:lnTo>
                  <a:lnTo>
                    <a:pt x="2314384" y="324535"/>
                  </a:lnTo>
                  <a:lnTo>
                    <a:pt x="2320010" y="318909"/>
                  </a:lnTo>
                  <a:lnTo>
                    <a:pt x="2319997" y="304965"/>
                  </a:lnTo>
                  <a:lnTo>
                    <a:pt x="2314397" y="299351"/>
                  </a:lnTo>
                  <a:lnTo>
                    <a:pt x="2300465" y="299326"/>
                  </a:lnTo>
                  <a:close/>
                </a:path>
                <a:path w="3018790" h="973454">
                  <a:moveTo>
                    <a:pt x="2250579" y="299326"/>
                  </a:moveTo>
                  <a:lnTo>
                    <a:pt x="2244928" y="304965"/>
                  </a:lnTo>
                  <a:lnTo>
                    <a:pt x="2244940" y="318909"/>
                  </a:lnTo>
                  <a:lnTo>
                    <a:pt x="2250554" y="324535"/>
                  </a:lnTo>
                  <a:lnTo>
                    <a:pt x="2264498" y="324535"/>
                  </a:lnTo>
                  <a:lnTo>
                    <a:pt x="2270125" y="318909"/>
                  </a:lnTo>
                  <a:lnTo>
                    <a:pt x="2270112" y="304965"/>
                  </a:lnTo>
                  <a:lnTo>
                    <a:pt x="2264511" y="299339"/>
                  </a:lnTo>
                  <a:lnTo>
                    <a:pt x="2250579" y="299326"/>
                  </a:lnTo>
                  <a:close/>
                </a:path>
                <a:path w="3018790" h="973454">
                  <a:moveTo>
                    <a:pt x="2214626" y="299339"/>
                  </a:moveTo>
                  <a:lnTo>
                    <a:pt x="2200681" y="299339"/>
                  </a:lnTo>
                  <a:lnTo>
                    <a:pt x="2195042" y="304990"/>
                  </a:lnTo>
                  <a:lnTo>
                    <a:pt x="2195042" y="318909"/>
                  </a:lnTo>
                  <a:lnTo>
                    <a:pt x="2200706" y="324548"/>
                  </a:lnTo>
                  <a:lnTo>
                    <a:pt x="2214613" y="324535"/>
                  </a:lnTo>
                  <a:lnTo>
                    <a:pt x="2220252" y="318909"/>
                  </a:lnTo>
                  <a:lnTo>
                    <a:pt x="2220264" y="304990"/>
                  </a:lnTo>
                  <a:lnTo>
                    <a:pt x="2214626" y="299339"/>
                  </a:lnTo>
                  <a:close/>
                </a:path>
                <a:path w="3018790" h="973454">
                  <a:moveTo>
                    <a:pt x="2150795" y="299326"/>
                  </a:moveTo>
                  <a:lnTo>
                    <a:pt x="2145157" y="304965"/>
                  </a:lnTo>
                  <a:lnTo>
                    <a:pt x="2145157" y="318909"/>
                  </a:lnTo>
                  <a:lnTo>
                    <a:pt x="2150783" y="324535"/>
                  </a:lnTo>
                  <a:lnTo>
                    <a:pt x="2164715" y="324535"/>
                  </a:lnTo>
                  <a:lnTo>
                    <a:pt x="2170353" y="318909"/>
                  </a:lnTo>
                  <a:lnTo>
                    <a:pt x="2170341" y="304965"/>
                  </a:lnTo>
                  <a:lnTo>
                    <a:pt x="2164740" y="299339"/>
                  </a:lnTo>
                  <a:lnTo>
                    <a:pt x="2150795" y="299326"/>
                  </a:lnTo>
                  <a:close/>
                </a:path>
                <a:path w="3018790" h="973454">
                  <a:moveTo>
                    <a:pt x="2100910" y="299326"/>
                  </a:moveTo>
                  <a:lnTo>
                    <a:pt x="2095271" y="304965"/>
                  </a:lnTo>
                  <a:lnTo>
                    <a:pt x="2095271" y="318909"/>
                  </a:lnTo>
                  <a:lnTo>
                    <a:pt x="2100897" y="324535"/>
                  </a:lnTo>
                  <a:lnTo>
                    <a:pt x="2114829" y="324535"/>
                  </a:lnTo>
                  <a:lnTo>
                    <a:pt x="2120468" y="318909"/>
                  </a:lnTo>
                  <a:lnTo>
                    <a:pt x="2120455" y="304965"/>
                  </a:lnTo>
                  <a:lnTo>
                    <a:pt x="2114867" y="299339"/>
                  </a:lnTo>
                  <a:lnTo>
                    <a:pt x="2100910" y="299326"/>
                  </a:lnTo>
                  <a:close/>
                </a:path>
                <a:path w="3018790" h="973454">
                  <a:moveTo>
                    <a:pt x="2064969" y="299339"/>
                  </a:moveTo>
                  <a:lnTo>
                    <a:pt x="2051011" y="299339"/>
                  </a:lnTo>
                  <a:lnTo>
                    <a:pt x="2045373" y="304990"/>
                  </a:lnTo>
                  <a:lnTo>
                    <a:pt x="2045385" y="318909"/>
                  </a:lnTo>
                  <a:lnTo>
                    <a:pt x="2051024" y="324548"/>
                  </a:lnTo>
                  <a:lnTo>
                    <a:pt x="2064943" y="324535"/>
                  </a:lnTo>
                  <a:lnTo>
                    <a:pt x="2070582" y="318909"/>
                  </a:lnTo>
                  <a:lnTo>
                    <a:pt x="2070595" y="304990"/>
                  </a:lnTo>
                  <a:lnTo>
                    <a:pt x="2064969" y="299339"/>
                  </a:lnTo>
                  <a:close/>
                </a:path>
                <a:path w="3018790" h="973454">
                  <a:moveTo>
                    <a:pt x="2015096" y="299339"/>
                  </a:moveTo>
                  <a:lnTo>
                    <a:pt x="2001139" y="299339"/>
                  </a:lnTo>
                  <a:lnTo>
                    <a:pt x="1995512" y="304990"/>
                  </a:lnTo>
                  <a:lnTo>
                    <a:pt x="1995525" y="318922"/>
                  </a:lnTo>
                  <a:lnTo>
                    <a:pt x="2001189" y="324561"/>
                  </a:lnTo>
                  <a:lnTo>
                    <a:pt x="2015096" y="324523"/>
                  </a:lnTo>
                  <a:lnTo>
                    <a:pt x="2020696" y="318922"/>
                  </a:lnTo>
                  <a:lnTo>
                    <a:pt x="2020735" y="304990"/>
                  </a:lnTo>
                  <a:lnTo>
                    <a:pt x="2015096" y="299339"/>
                  </a:lnTo>
                  <a:close/>
                </a:path>
                <a:path w="3018790" h="973454">
                  <a:moveTo>
                    <a:pt x="1965210" y="299339"/>
                  </a:moveTo>
                  <a:lnTo>
                    <a:pt x="1951253" y="299339"/>
                  </a:lnTo>
                  <a:lnTo>
                    <a:pt x="1945614" y="304990"/>
                  </a:lnTo>
                  <a:lnTo>
                    <a:pt x="1945627" y="318909"/>
                  </a:lnTo>
                  <a:lnTo>
                    <a:pt x="1951266" y="324548"/>
                  </a:lnTo>
                  <a:lnTo>
                    <a:pt x="1965185" y="324535"/>
                  </a:lnTo>
                  <a:lnTo>
                    <a:pt x="1970824" y="318909"/>
                  </a:lnTo>
                  <a:lnTo>
                    <a:pt x="1970836" y="304990"/>
                  </a:lnTo>
                  <a:lnTo>
                    <a:pt x="1965210" y="299339"/>
                  </a:lnTo>
                  <a:close/>
                </a:path>
                <a:path w="3018790" h="973454">
                  <a:moveTo>
                    <a:pt x="1901380" y="299326"/>
                  </a:moveTo>
                  <a:lnTo>
                    <a:pt x="1895741" y="304965"/>
                  </a:lnTo>
                  <a:lnTo>
                    <a:pt x="1895741" y="318909"/>
                  </a:lnTo>
                  <a:lnTo>
                    <a:pt x="1901367" y="324535"/>
                  </a:lnTo>
                  <a:lnTo>
                    <a:pt x="1915299" y="324535"/>
                  </a:lnTo>
                  <a:lnTo>
                    <a:pt x="1920938" y="318909"/>
                  </a:lnTo>
                  <a:lnTo>
                    <a:pt x="1920913" y="304965"/>
                  </a:lnTo>
                  <a:lnTo>
                    <a:pt x="1915312" y="299339"/>
                  </a:lnTo>
                  <a:lnTo>
                    <a:pt x="1901380" y="299326"/>
                  </a:lnTo>
                  <a:close/>
                </a:path>
                <a:path w="3018790" h="973454">
                  <a:moveTo>
                    <a:pt x="1865426" y="299339"/>
                  </a:moveTo>
                  <a:lnTo>
                    <a:pt x="1851494" y="299339"/>
                  </a:lnTo>
                  <a:lnTo>
                    <a:pt x="1845843" y="304990"/>
                  </a:lnTo>
                  <a:lnTo>
                    <a:pt x="1845856" y="318909"/>
                  </a:lnTo>
                  <a:lnTo>
                    <a:pt x="1851507" y="324548"/>
                  </a:lnTo>
                  <a:lnTo>
                    <a:pt x="1865414" y="324535"/>
                  </a:lnTo>
                  <a:lnTo>
                    <a:pt x="1871065" y="318909"/>
                  </a:lnTo>
                  <a:lnTo>
                    <a:pt x="1871065" y="304990"/>
                  </a:lnTo>
                  <a:lnTo>
                    <a:pt x="1865426" y="299339"/>
                  </a:lnTo>
                  <a:close/>
                </a:path>
                <a:path w="3018790" h="973454">
                  <a:moveTo>
                    <a:pt x="1801609" y="299326"/>
                  </a:moveTo>
                  <a:lnTo>
                    <a:pt x="1795945" y="304965"/>
                  </a:lnTo>
                  <a:lnTo>
                    <a:pt x="1795983" y="318922"/>
                  </a:lnTo>
                  <a:lnTo>
                    <a:pt x="1801571" y="324535"/>
                  </a:lnTo>
                  <a:lnTo>
                    <a:pt x="1815515" y="324535"/>
                  </a:lnTo>
                  <a:lnTo>
                    <a:pt x="1821141" y="318922"/>
                  </a:lnTo>
                  <a:lnTo>
                    <a:pt x="1821141" y="304965"/>
                  </a:lnTo>
                  <a:lnTo>
                    <a:pt x="1815528" y="299339"/>
                  </a:lnTo>
                  <a:lnTo>
                    <a:pt x="1801609" y="299326"/>
                  </a:lnTo>
                  <a:close/>
                </a:path>
                <a:path w="3018790" h="973454">
                  <a:moveTo>
                    <a:pt x="1751723" y="299326"/>
                  </a:moveTo>
                  <a:lnTo>
                    <a:pt x="1746072" y="304965"/>
                  </a:lnTo>
                  <a:lnTo>
                    <a:pt x="1746084" y="318909"/>
                  </a:lnTo>
                  <a:lnTo>
                    <a:pt x="1751698" y="324535"/>
                  </a:lnTo>
                  <a:lnTo>
                    <a:pt x="1765642" y="324535"/>
                  </a:lnTo>
                  <a:lnTo>
                    <a:pt x="1771269" y="318909"/>
                  </a:lnTo>
                  <a:lnTo>
                    <a:pt x="1771269" y="304965"/>
                  </a:lnTo>
                  <a:lnTo>
                    <a:pt x="1765668" y="299339"/>
                  </a:lnTo>
                  <a:lnTo>
                    <a:pt x="1751723" y="299326"/>
                  </a:lnTo>
                  <a:close/>
                </a:path>
                <a:path w="3018790" h="973454">
                  <a:moveTo>
                    <a:pt x="1715770" y="299339"/>
                  </a:moveTo>
                  <a:lnTo>
                    <a:pt x="1701812" y="299339"/>
                  </a:lnTo>
                  <a:lnTo>
                    <a:pt x="1696173" y="304990"/>
                  </a:lnTo>
                  <a:lnTo>
                    <a:pt x="1696186" y="318909"/>
                  </a:lnTo>
                  <a:lnTo>
                    <a:pt x="1701838" y="324548"/>
                  </a:lnTo>
                  <a:lnTo>
                    <a:pt x="1715757" y="324535"/>
                  </a:lnTo>
                  <a:lnTo>
                    <a:pt x="1721383" y="318909"/>
                  </a:lnTo>
                  <a:lnTo>
                    <a:pt x="1721396" y="304990"/>
                  </a:lnTo>
                  <a:lnTo>
                    <a:pt x="1715770" y="299339"/>
                  </a:lnTo>
                  <a:close/>
                </a:path>
                <a:path w="3018790" h="973454">
                  <a:moveTo>
                    <a:pt x="1665871" y="299339"/>
                  </a:moveTo>
                  <a:lnTo>
                    <a:pt x="1651939" y="299339"/>
                  </a:lnTo>
                  <a:lnTo>
                    <a:pt x="1646288" y="304990"/>
                  </a:lnTo>
                  <a:lnTo>
                    <a:pt x="1646301" y="318909"/>
                  </a:lnTo>
                  <a:lnTo>
                    <a:pt x="1651965" y="324548"/>
                  </a:lnTo>
                  <a:lnTo>
                    <a:pt x="1665871" y="324535"/>
                  </a:lnTo>
                  <a:lnTo>
                    <a:pt x="1671510" y="318909"/>
                  </a:lnTo>
                  <a:lnTo>
                    <a:pt x="1671523" y="304990"/>
                  </a:lnTo>
                  <a:lnTo>
                    <a:pt x="1665871" y="299339"/>
                  </a:lnTo>
                  <a:close/>
                </a:path>
                <a:path w="3018790" h="973454">
                  <a:moveTo>
                    <a:pt x="1616024" y="299339"/>
                  </a:moveTo>
                  <a:lnTo>
                    <a:pt x="1602054" y="299339"/>
                  </a:lnTo>
                  <a:lnTo>
                    <a:pt x="1596415" y="304990"/>
                  </a:lnTo>
                  <a:lnTo>
                    <a:pt x="1596428" y="318909"/>
                  </a:lnTo>
                  <a:lnTo>
                    <a:pt x="1602079" y="324548"/>
                  </a:lnTo>
                  <a:lnTo>
                    <a:pt x="1615998" y="324535"/>
                  </a:lnTo>
                  <a:lnTo>
                    <a:pt x="1621624" y="318909"/>
                  </a:lnTo>
                  <a:lnTo>
                    <a:pt x="1621650" y="304990"/>
                  </a:lnTo>
                  <a:lnTo>
                    <a:pt x="1616024" y="299339"/>
                  </a:lnTo>
                  <a:close/>
                </a:path>
                <a:path w="3018790" h="973454">
                  <a:moveTo>
                    <a:pt x="1566164" y="299339"/>
                  </a:moveTo>
                  <a:lnTo>
                    <a:pt x="1559115" y="299339"/>
                  </a:lnTo>
                  <a:lnTo>
                    <a:pt x="1552155" y="299364"/>
                  </a:lnTo>
                  <a:lnTo>
                    <a:pt x="1546592" y="304990"/>
                  </a:lnTo>
                  <a:lnTo>
                    <a:pt x="1546618" y="318960"/>
                  </a:lnTo>
                  <a:lnTo>
                    <a:pt x="1552282" y="324573"/>
                  </a:lnTo>
                  <a:lnTo>
                    <a:pt x="1566176" y="324510"/>
                  </a:lnTo>
                  <a:lnTo>
                    <a:pt x="1571701" y="318960"/>
                  </a:lnTo>
                  <a:lnTo>
                    <a:pt x="1571790" y="304990"/>
                  </a:lnTo>
                  <a:lnTo>
                    <a:pt x="1566164" y="299339"/>
                  </a:lnTo>
                  <a:close/>
                </a:path>
                <a:path w="3018790" h="973454">
                  <a:moveTo>
                    <a:pt x="1516227" y="299339"/>
                  </a:moveTo>
                  <a:lnTo>
                    <a:pt x="1502283" y="299339"/>
                  </a:lnTo>
                  <a:lnTo>
                    <a:pt x="1496644" y="304990"/>
                  </a:lnTo>
                  <a:lnTo>
                    <a:pt x="1496656" y="318909"/>
                  </a:lnTo>
                  <a:lnTo>
                    <a:pt x="1502308" y="324548"/>
                  </a:lnTo>
                  <a:lnTo>
                    <a:pt x="1516227" y="324535"/>
                  </a:lnTo>
                  <a:lnTo>
                    <a:pt x="1521853" y="318909"/>
                  </a:lnTo>
                  <a:lnTo>
                    <a:pt x="1521853" y="304990"/>
                  </a:lnTo>
                  <a:lnTo>
                    <a:pt x="1516227" y="299339"/>
                  </a:lnTo>
                  <a:close/>
                </a:path>
                <a:path w="3018790" h="973454">
                  <a:moveTo>
                    <a:pt x="1452410" y="299326"/>
                  </a:moveTo>
                  <a:lnTo>
                    <a:pt x="1446758" y="304965"/>
                  </a:lnTo>
                  <a:lnTo>
                    <a:pt x="1446758" y="318909"/>
                  </a:lnTo>
                  <a:lnTo>
                    <a:pt x="1452397" y="324535"/>
                  </a:lnTo>
                  <a:lnTo>
                    <a:pt x="1466316" y="324535"/>
                  </a:lnTo>
                  <a:lnTo>
                    <a:pt x="1471968" y="318909"/>
                  </a:lnTo>
                  <a:lnTo>
                    <a:pt x="1471942" y="304965"/>
                  </a:lnTo>
                  <a:lnTo>
                    <a:pt x="1466329" y="299339"/>
                  </a:lnTo>
                  <a:lnTo>
                    <a:pt x="1452410" y="299326"/>
                  </a:lnTo>
                  <a:close/>
                </a:path>
                <a:path w="3018790" h="973454">
                  <a:moveTo>
                    <a:pt x="1402524" y="299326"/>
                  </a:moveTo>
                  <a:lnTo>
                    <a:pt x="1396885" y="304965"/>
                  </a:lnTo>
                  <a:lnTo>
                    <a:pt x="1396885" y="318909"/>
                  </a:lnTo>
                  <a:lnTo>
                    <a:pt x="1402511" y="324535"/>
                  </a:lnTo>
                  <a:lnTo>
                    <a:pt x="1416443" y="324535"/>
                  </a:lnTo>
                  <a:lnTo>
                    <a:pt x="1422082" y="318909"/>
                  </a:lnTo>
                  <a:lnTo>
                    <a:pt x="1422057" y="304965"/>
                  </a:lnTo>
                  <a:lnTo>
                    <a:pt x="1416456" y="299339"/>
                  </a:lnTo>
                  <a:lnTo>
                    <a:pt x="1402524" y="299326"/>
                  </a:lnTo>
                  <a:close/>
                </a:path>
                <a:path w="3018790" h="973454">
                  <a:moveTo>
                    <a:pt x="1366570" y="299339"/>
                  </a:moveTo>
                  <a:lnTo>
                    <a:pt x="1352626" y="299339"/>
                  </a:lnTo>
                  <a:lnTo>
                    <a:pt x="1346987" y="304990"/>
                  </a:lnTo>
                  <a:lnTo>
                    <a:pt x="1347000" y="318909"/>
                  </a:lnTo>
                  <a:lnTo>
                    <a:pt x="1352638" y="324548"/>
                  </a:lnTo>
                  <a:lnTo>
                    <a:pt x="1366558" y="324535"/>
                  </a:lnTo>
                  <a:lnTo>
                    <a:pt x="1372196" y="318909"/>
                  </a:lnTo>
                  <a:lnTo>
                    <a:pt x="1372196" y="304990"/>
                  </a:lnTo>
                  <a:lnTo>
                    <a:pt x="1366570" y="299339"/>
                  </a:lnTo>
                  <a:close/>
                </a:path>
                <a:path w="3018790" h="973454">
                  <a:moveTo>
                    <a:pt x="1302753" y="299326"/>
                  </a:moveTo>
                  <a:lnTo>
                    <a:pt x="1297089" y="304965"/>
                  </a:lnTo>
                  <a:lnTo>
                    <a:pt x="1297089" y="318909"/>
                  </a:lnTo>
                  <a:lnTo>
                    <a:pt x="1302727" y="324535"/>
                  </a:lnTo>
                  <a:lnTo>
                    <a:pt x="1316659" y="324535"/>
                  </a:lnTo>
                  <a:lnTo>
                    <a:pt x="1322298" y="318909"/>
                  </a:lnTo>
                  <a:lnTo>
                    <a:pt x="1322285" y="304965"/>
                  </a:lnTo>
                  <a:lnTo>
                    <a:pt x="1316672" y="299339"/>
                  </a:lnTo>
                  <a:lnTo>
                    <a:pt x="1302753" y="299326"/>
                  </a:lnTo>
                  <a:close/>
                </a:path>
                <a:path w="3018790" h="973454">
                  <a:moveTo>
                    <a:pt x="1252867" y="299326"/>
                  </a:moveTo>
                  <a:lnTo>
                    <a:pt x="1247203" y="304965"/>
                  </a:lnTo>
                  <a:lnTo>
                    <a:pt x="1247203" y="318909"/>
                  </a:lnTo>
                  <a:lnTo>
                    <a:pt x="1252842" y="324535"/>
                  </a:lnTo>
                  <a:lnTo>
                    <a:pt x="1266786" y="324535"/>
                  </a:lnTo>
                  <a:lnTo>
                    <a:pt x="1272412" y="318909"/>
                  </a:lnTo>
                  <a:lnTo>
                    <a:pt x="1272413" y="304965"/>
                  </a:lnTo>
                  <a:lnTo>
                    <a:pt x="1266799" y="299339"/>
                  </a:lnTo>
                  <a:lnTo>
                    <a:pt x="1252867" y="299326"/>
                  </a:lnTo>
                  <a:close/>
                </a:path>
                <a:path w="3018790" h="973454">
                  <a:moveTo>
                    <a:pt x="1216926" y="299339"/>
                  </a:moveTo>
                  <a:lnTo>
                    <a:pt x="1202956" y="299339"/>
                  </a:lnTo>
                  <a:lnTo>
                    <a:pt x="1197343" y="304990"/>
                  </a:lnTo>
                  <a:lnTo>
                    <a:pt x="1197368" y="318922"/>
                  </a:lnTo>
                  <a:lnTo>
                    <a:pt x="1203020" y="324561"/>
                  </a:lnTo>
                  <a:lnTo>
                    <a:pt x="1216926" y="324523"/>
                  </a:lnTo>
                  <a:lnTo>
                    <a:pt x="1222527" y="318922"/>
                  </a:lnTo>
                  <a:lnTo>
                    <a:pt x="1222552" y="304990"/>
                  </a:lnTo>
                  <a:lnTo>
                    <a:pt x="1216926" y="299339"/>
                  </a:lnTo>
                  <a:close/>
                </a:path>
                <a:path w="3018790" h="973454">
                  <a:moveTo>
                    <a:pt x="1167015" y="299339"/>
                  </a:moveTo>
                  <a:lnTo>
                    <a:pt x="1153071" y="299339"/>
                  </a:lnTo>
                  <a:lnTo>
                    <a:pt x="1147432" y="304990"/>
                  </a:lnTo>
                  <a:lnTo>
                    <a:pt x="1147445" y="318909"/>
                  </a:lnTo>
                  <a:lnTo>
                    <a:pt x="1153096" y="324548"/>
                  </a:lnTo>
                  <a:lnTo>
                    <a:pt x="1167015" y="324535"/>
                  </a:lnTo>
                  <a:lnTo>
                    <a:pt x="1172641" y="318909"/>
                  </a:lnTo>
                  <a:lnTo>
                    <a:pt x="1172654" y="304990"/>
                  </a:lnTo>
                  <a:lnTo>
                    <a:pt x="1167015" y="299339"/>
                  </a:lnTo>
                  <a:close/>
                </a:path>
                <a:path w="3018790" h="973454">
                  <a:moveTo>
                    <a:pt x="1103223" y="299326"/>
                  </a:moveTo>
                  <a:lnTo>
                    <a:pt x="1097559" y="304965"/>
                  </a:lnTo>
                  <a:lnTo>
                    <a:pt x="1097559" y="318909"/>
                  </a:lnTo>
                  <a:lnTo>
                    <a:pt x="1103198" y="324535"/>
                  </a:lnTo>
                  <a:lnTo>
                    <a:pt x="1117130" y="324535"/>
                  </a:lnTo>
                  <a:lnTo>
                    <a:pt x="1122768" y="318909"/>
                  </a:lnTo>
                  <a:lnTo>
                    <a:pt x="1122756" y="304965"/>
                  </a:lnTo>
                  <a:lnTo>
                    <a:pt x="1117142" y="299339"/>
                  </a:lnTo>
                  <a:lnTo>
                    <a:pt x="1103223" y="299326"/>
                  </a:lnTo>
                  <a:close/>
                </a:path>
                <a:path w="3018790" h="973454">
                  <a:moveTo>
                    <a:pt x="1060310" y="299339"/>
                  </a:moveTo>
                  <a:lnTo>
                    <a:pt x="1053299" y="299351"/>
                  </a:lnTo>
                  <a:lnTo>
                    <a:pt x="1047673" y="304990"/>
                  </a:lnTo>
                  <a:lnTo>
                    <a:pt x="1047686" y="318909"/>
                  </a:lnTo>
                  <a:lnTo>
                    <a:pt x="1053337" y="324548"/>
                  </a:lnTo>
                  <a:lnTo>
                    <a:pt x="1067257" y="324535"/>
                  </a:lnTo>
                  <a:lnTo>
                    <a:pt x="1072883" y="318909"/>
                  </a:lnTo>
                  <a:lnTo>
                    <a:pt x="1072883" y="304990"/>
                  </a:lnTo>
                  <a:lnTo>
                    <a:pt x="1067269" y="299351"/>
                  </a:lnTo>
                  <a:lnTo>
                    <a:pt x="1060310" y="299339"/>
                  </a:lnTo>
                  <a:close/>
                </a:path>
                <a:path w="3018790" h="973454">
                  <a:moveTo>
                    <a:pt x="1017384" y="299339"/>
                  </a:moveTo>
                  <a:lnTo>
                    <a:pt x="1003426" y="299339"/>
                  </a:lnTo>
                  <a:lnTo>
                    <a:pt x="997788" y="304977"/>
                  </a:lnTo>
                  <a:lnTo>
                    <a:pt x="997788" y="318909"/>
                  </a:lnTo>
                  <a:lnTo>
                    <a:pt x="1003426" y="324548"/>
                  </a:lnTo>
                  <a:lnTo>
                    <a:pt x="1017358" y="324535"/>
                  </a:lnTo>
                  <a:lnTo>
                    <a:pt x="1022984" y="318909"/>
                  </a:lnTo>
                  <a:lnTo>
                    <a:pt x="1022997" y="304977"/>
                  </a:lnTo>
                  <a:lnTo>
                    <a:pt x="1017384" y="299339"/>
                  </a:lnTo>
                  <a:close/>
                </a:path>
                <a:path w="3018790" h="973454">
                  <a:moveTo>
                    <a:pt x="953541" y="299326"/>
                  </a:moveTo>
                  <a:lnTo>
                    <a:pt x="947902" y="304965"/>
                  </a:lnTo>
                  <a:lnTo>
                    <a:pt x="947902" y="318909"/>
                  </a:lnTo>
                  <a:lnTo>
                    <a:pt x="953528" y="324535"/>
                  </a:lnTo>
                  <a:lnTo>
                    <a:pt x="967460" y="324535"/>
                  </a:lnTo>
                  <a:lnTo>
                    <a:pt x="973099" y="318909"/>
                  </a:lnTo>
                  <a:lnTo>
                    <a:pt x="973086" y="304965"/>
                  </a:lnTo>
                  <a:lnTo>
                    <a:pt x="967485" y="299339"/>
                  </a:lnTo>
                  <a:lnTo>
                    <a:pt x="953541" y="299326"/>
                  </a:lnTo>
                  <a:close/>
                </a:path>
                <a:path w="3018790" h="973454">
                  <a:moveTo>
                    <a:pt x="903668" y="299326"/>
                  </a:moveTo>
                  <a:lnTo>
                    <a:pt x="898016" y="304965"/>
                  </a:lnTo>
                  <a:lnTo>
                    <a:pt x="898017" y="318909"/>
                  </a:lnTo>
                  <a:lnTo>
                    <a:pt x="903655" y="324535"/>
                  </a:lnTo>
                  <a:lnTo>
                    <a:pt x="917575" y="324535"/>
                  </a:lnTo>
                  <a:lnTo>
                    <a:pt x="923226" y="318909"/>
                  </a:lnTo>
                  <a:lnTo>
                    <a:pt x="923201" y="304965"/>
                  </a:lnTo>
                  <a:lnTo>
                    <a:pt x="917587" y="299339"/>
                  </a:lnTo>
                  <a:lnTo>
                    <a:pt x="903668" y="299326"/>
                  </a:lnTo>
                  <a:close/>
                </a:path>
                <a:path w="3018790" h="973454">
                  <a:moveTo>
                    <a:pt x="867727" y="299339"/>
                  </a:moveTo>
                  <a:lnTo>
                    <a:pt x="853770" y="299339"/>
                  </a:lnTo>
                  <a:lnTo>
                    <a:pt x="848131" y="304990"/>
                  </a:lnTo>
                  <a:lnTo>
                    <a:pt x="848144" y="318909"/>
                  </a:lnTo>
                  <a:lnTo>
                    <a:pt x="853782" y="324548"/>
                  </a:lnTo>
                  <a:lnTo>
                    <a:pt x="867702" y="324535"/>
                  </a:lnTo>
                  <a:lnTo>
                    <a:pt x="873328" y="318909"/>
                  </a:lnTo>
                  <a:lnTo>
                    <a:pt x="873353" y="304990"/>
                  </a:lnTo>
                  <a:lnTo>
                    <a:pt x="867727" y="299339"/>
                  </a:lnTo>
                  <a:close/>
                </a:path>
                <a:path w="3018790" h="973454">
                  <a:moveTo>
                    <a:pt x="817841" y="299339"/>
                  </a:moveTo>
                  <a:lnTo>
                    <a:pt x="803884" y="299339"/>
                  </a:lnTo>
                  <a:lnTo>
                    <a:pt x="798245" y="304990"/>
                  </a:lnTo>
                  <a:lnTo>
                    <a:pt x="798258" y="318909"/>
                  </a:lnTo>
                  <a:lnTo>
                    <a:pt x="803897" y="324548"/>
                  </a:lnTo>
                  <a:lnTo>
                    <a:pt x="817816" y="324535"/>
                  </a:lnTo>
                  <a:lnTo>
                    <a:pt x="823442" y="318909"/>
                  </a:lnTo>
                  <a:lnTo>
                    <a:pt x="823468" y="304990"/>
                  </a:lnTo>
                  <a:lnTo>
                    <a:pt x="817841" y="299339"/>
                  </a:lnTo>
                  <a:close/>
                </a:path>
                <a:path w="3018790" h="973454">
                  <a:moveTo>
                    <a:pt x="767969" y="299339"/>
                  </a:moveTo>
                  <a:lnTo>
                    <a:pt x="754011" y="299339"/>
                  </a:lnTo>
                  <a:lnTo>
                    <a:pt x="748360" y="304990"/>
                  </a:lnTo>
                  <a:lnTo>
                    <a:pt x="748372" y="318909"/>
                  </a:lnTo>
                  <a:lnTo>
                    <a:pt x="754011" y="324548"/>
                  </a:lnTo>
                  <a:lnTo>
                    <a:pt x="767930" y="324535"/>
                  </a:lnTo>
                  <a:lnTo>
                    <a:pt x="773569" y="318909"/>
                  </a:lnTo>
                  <a:lnTo>
                    <a:pt x="773595" y="304990"/>
                  </a:lnTo>
                  <a:lnTo>
                    <a:pt x="767969" y="299339"/>
                  </a:lnTo>
                  <a:close/>
                </a:path>
                <a:path w="3018790" h="973454">
                  <a:moveTo>
                    <a:pt x="718045" y="299339"/>
                  </a:moveTo>
                  <a:lnTo>
                    <a:pt x="704126" y="299339"/>
                  </a:lnTo>
                  <a:lnTo>
                    <a:pt x="698474" y="304990"/>
                  </a:lnTo>
                  <a:lnTo>
                    <a:pt x="698487" y="318909"/>
                  </a:lnTo>
                  <a:lnTo>
                    <a:pt x="704138" y="324548"/>
                  </a:lnTo>
                  <a:lnTo>
                    <a:pt x="718045" y="324535"/>
                  </a:lnTo>
                  <a:lnTo>
                    <a:pt x="723684" y="318909"/>
                  </a:lnTo>
                  <a:lnTo>
                    <a:pt x="723696" y="304990"/>
                  </a:lnTo>
                  <a:lnTo>
                    <a:pt x="718045" y="299339"/>
                  </a:lnTo>
                  <a:close/>
                </a:path>
                <a:path w="3018790" h="973454">
                  <a:moveTo>
                    <a:pt x="654240" y="299326"/>
                  </a:moveTo>
                  <a:lnTo>
                    <a:pt x="648588" y="304965"/>
                  </a:lnTo>
                  <a:lnTo>
                    <a:pt x="648588" y="318909"/>
                  </a:lnTo>
                  <a:lnTo>
                    <a:pt x="654215" y="324535"/>
                  </a:lnTo>
                  <a:lnTo>
                    <a:pt x="668159" y="324535"/>
                  </a:lnTo>
                  <a:lnTo>
                    <a:pt x="673785" y="318909"/>
                  </a:lnTo>
                  <a:lnTo>
                    <a:pt x="673760" y="304965"/>
                  </a:lnTo>
                  <a:lnTo>
                    <a:pt x="668159" y="299339"/>
                  </a:lnTo>
                  <a:lnTo>
                    <a:pt x="654240" y="299326"/>
                  </a:lnTo>
                  <a:close/>
                </a:path>
                <a:path w="3018790" h="973454">
                  <a:moveTo>
                    <a:pt x="604342" y="299326"/>
                  </a:moveTo>
                  <a:lnTo>
                    <a:pt x="598703" y="304965"/>
                  </a:lnTo>
                  <a:lnTo>
                    <a:pt x="598703" y="318909"/>
                  </a:lnTo>
                  <a:lnTo>
                    <a:pt x="604329" y="324535"/>
                  </a:lnTo>
                  <a:lnTo>
                    <a:pt x="618274" y="324535"/>
                  </a:lnTo>
                  <a:lnTo>
                    <a:pt x="623900" y="318909"/>
                  </a:lnTo>
                  <a:lnTo>
                    <a:pt x="623900" y="304965"/>
                  </a:lnTo>
                  <a:lnTo>
                    <a:pt x="618299" y="299339"/>
                  </a:lnTo>
                  <a:lnTo>
                    <a:pt x="604342" y="299326"/>
                  </a:lnTo>
                  <a:close/>
                </a:path>
                <a:path w="3018790" h="973454">
                  <a:moveTo>
                    <a:pt x="568401" y="299339"/>
                  </a:moveTo>
                  <a:lnTo>
                    <a:pt x="554456" y="299339"/>
                  </a:lnTo>
                  <a:lnTo>
                    <a:pt x="548805" y="304990"/>
                  </a:lnTo>
                  <a:lnTo>
                    <a:pt x="548817" y="318909"/>
                  </a:lnTo>
                  <a:lnTo>
                    <a:pt x="554469" y="324548"/>
                  </a:lnTo>
                  <a:lnTo>
                    <a:pt x="568375" y="324535"/>
                  </a:lnTo>
                  <a:lnTo>
                    <a:pt x="574027" y="318909"/>
                  </a:lnTo>
                  <a:lnTo>
                    <a:pt x="574039" y="304990"/>
                  </a:lnTo>
                  <a:lnTo>
                    <a:pt x="568401" y="299339"/>
                  </a:lnTo>
                  <a:close/>
                </a:path>
                <a:path w="3018790" h="973454">
                  <a:moveTo>
                    <a:pt x="518528" y="299339"/>
                  </a:moveTo>
                  <a:lnTo>
                    <a:pt x="504570" y="299339"/>
                  </a:lnTo>
                  <a:lnTo>
                    <a:pt x="498932" y="304990"/>
                  </a:lnTo>
                  <a:lnTo>
                    <a:pt x="498944" y="318909"/>
                  </a:lnTo>
                  <a:lnTo>
                    <a:pt x="504583" y="324548"/>
                  </a:lnTo>
                  <a:lnTo>
                    <a:pt x="518502" y="324535"/>
                  </a:lnTo>
                  <a:lnTo>
                    <a:pt x="524141" y="318909"/>
                  </a:lnTo>
                  <a:lnTo>
                    <a:pt x="524154" y="304990"/>
                  </a:lnTo>
                  <a:lnTo>
                    <a:pt x="518528" y="299339"/>
                  </a:lnTo>
                  <a:close/>
                </a:path>
                <a:path w="3018790" h="973454">
                  <a:moveTo>
                    <a:pt x="454685" y="299313"/>
                  </a:moveTo>
                  <a:lnTo>
                    <a:pt x="449021" y="304927"/>
                  </a:lnTo>
                  <a:lnTo>
                    <a:pt x="449046" y="318935"/>
                  </a:lnTo>
                  <a:lnTo>
                    <a:pt x="454596" y="324510"/>
                  </a:lnTo>
                  <a:lnTo>
                    <a:pt x="468515" y="324573"/>
                  </a:lnTo>
                  <a:lnTo>
                    <a:pt x="474179" y="318935"/>
                  </a:lnTo>
                  <a:lnTo>
                    <a:pt x="474142" y="304927"/>
                  </a:lnTo>
                  <a:lnTo>
                    <a:pt x="468604" y="299351"/>
                  </a:lnTo>
                  <a:lnTo>
                    <a:pt x="454685" y="299313"/>
                  </a:lnTo>
                  <a:close/>
                </a:path>
                <a:path w="3018790" h="973454">
                  <a:moveTo>
                    <a:pt x="418744" y="299339"/>
                  </a:moveTo>
                  <a:lnTo>
                    <a:pt x="404799" y="299339"/>
                  </a:lnTo>
                  <a:lnTo>
                    <a:pt x="399160" y="304990"/>
                  </a:lnTo>
                  <a:lnTo>
                    <a:pt x="399173" y="318909"/>
                  </a:lnTo>
                  <a:lnTo>
                    <a:pt x="404812" y="324548"/>
                  </a:lnTo>
                  <a:lnTo>
                    <a:pt x="418731" y="324535"/>
                  </a:lnTo>
                  <a:lnTo>
                    <a:pt x="424370" y="318909"/>
                  </a:lnTo>
                  <a:lnTo>
                    <a:pt x="424383" y="304990"/>
                  </a:lnTo>
                  <a:lnTo>
                    <a:pt x="418744" y="299339"/>
                  </a:lnTo>
                  <a:close/>
                </a:path>
                <a:path w="3018790" h="973454">
                  <a:moveTo>
                    <a:pt x="511568" y="49885"/>
                  </a:moveTo>
                  <a:lnTo>
                    <a:pt x="504558" y="49898"/>
                  </a:lnTo>
                  <a:lnTo>
                    <a:pt x="498919" y="55524"/>
                  </a:lnTo>
                  <a:lnTo>
                    <a:pt x="498932" y="69481"/>
                  </a:lnTo>
                  <a:lnTo>
                    <a:pt x="504570" y="75107"/>
                  </a:lnTo>
                  <a:lnTo>
                    <a:pt x="518490" y="75107"/>
                  </a:lnTo>
                  <a:lnTo>
                    <a:pt x="524141" y="69481"/>
                  </a:lnTo>
                  <a:lnTo>
                    <a:pt x="524141" y="55524"/>
                  </a:lnTo>
                  <a:lnTo>
                    <a:pt x="518528" y="49898"/>
                  </a:lnTo>
                  <a:lnTo>
                    <a:pt x="511568" y="49885"/>
                  </a:lnTo>
                  <a:close/>
                </a:path>
                <a:path w="3018790" h="973454">
                  <a:moveTo>
                    <a:pt x="453847" y="99771"/>
                  </a:moveTo>
                  <a:lnTo>
                    <a:pt x="446887" y="99771"/>
                  </a:lnTo>
                  <a:lnTo>
                    <a:pt x="441236" y="105410"/>
                  </a:lnTo>
                  <a:lnTo>
                    <a:pt x="441236" y="119354"/>
                  </a:lnTo>
                  <a:lnTo>
                    <a:pt x="446887" y="124993"/>
                  </a:lnTo>
                  <a:lnTo>
                    <a:pt x="460819" y="124993"/>
                  </a:lnTo>
                  <a:lnTo>
                    <a:pt x="466458" y="119354"/>
                  </a:lnTo>
                  <a:lnTo>
                    <a:pt x="466445" y="105410"/>
                  </a:lnTo>
                  <a:lnTo>
                    <a:pt x="460819" y="99809"/>
                  </a:lnTo>
                  <a:lnTo>
                    <a:pt x="453847" y="99809"/>
                  </a:lnTo>
                  <a:close/>
                </a:path>
                <a:path w="3018790" h="973454">
                  <a:moveTo>
                    <a:pt x="460806" y="99796"/>
                  </a:moveTo>
                  <a:lnTo>
                    <a:pt x="453847" y="99809"/>
                  </a:lnTo>
                  <a:lnTo>
                    <a:pt x="460819" y="99809"/>
                  </a:lnTo>
                  <a:close/>
                </a:path>
                <a:path w="3018790" h="973454">
                  <a:moveTo>
                    <a:pt x="411746" y="99771"/>
                  </a:moveTo>
                  <a:lnTo>
                    <a:pt x="404774" y="99783"/>
                  </a:lnTo>
                  <a:lnTo>
                    <a:pt x="399148" y="105422"/>
                  </a:lnTo>
                  <a:lnTo>
                    <a:pt x="399160" y="119367"/>
                  </a:lnTo>
                  <a:lnTo>
                    <a:pt x="404812" y="125006"/>
                  </a:lnTo>
                  <a:lnTo>
                    <a:pt x="418744" y="124980"/>
                  </a:lnTo>
                  <a:lnTo>
                    <a:pt x="424345" y="119367"/>
                  </a:lnTo>
                  <a:lnTo>
                    <a:pt x="424357" y="105422"/>
                  </a:lnTo>
                  <a:lnTo>
                    <a:pt x="418731" y="99809"/>
                  </a:lnTo>
                  <a:lnTo>
                    <a:pt x="411759" y="99809"/>
                  </a:lnTo>
                  <a:close/>
                </a:path>
                <a:path w="3018790" h="973454">
                  <a:moveTo>
                    <a:pt x="418719" y="99796"/>
                  </a:moveTo>
                  <a:lnTo>
                    <a:pt x="411759" y="99809"/>
                  </a:lnTo>
                  <a:lnTo>
                    <a:pt x="418731" y="99809"/>
                  </a:lnTo>
                  <a:close/>
                </a:path>
                <a:path w="3018790" h="973454">
                  <a:moveTo>
                    <a:pt x="411784" y="149656"/>
                  </a:moveTo>
                  <a:lnTo>
                    <a:pt x="404774" y="149682"/>
                  </a:lnTo>
                  <a:lnTo>
                    <a:pt x="399173" y="155321"/>
                  </a:lnTo>
                  <a:lnTo>
                    <a:pt x="399186" y="169252"/>
                  </a:lnTo>
                  <a:lnTo>
                    <a:pt x="404837" y="174891"/>
                  </a:lnTo>
                  <a:lnTo>
                    <a:pt x="418744" y="174866"/>
                  </a:lnTo>
                  <a:lnTo>
                    <a:pt x="424345" y="169252"/>
                  </a:lnTo>
                  <a:lnTo>
                    <a:pt x="424383" y="155321"/>
                  </a:lnTo>
                  <a:lnTo>
                    <a:pt x="418744" y="149669"/>
                  </a:lnTo>
                  <a:lnTo>
                    <a:pt x="411784" y="149656"/>
                  </a:lnTo>
                  <a:close/>
                </a:path>
                <a:path w="3018790" h="973454">
                  <a:moveTo>
                    <a:pt x="361911" y="149656"/>
                  </a:moveTo>
                  <a:lnTo>
                    <a:pt x="354901" y="149682"/>
                  </a:lnTo>
                  <a:lnTo>
                    <a:pt x="349275" y="155333"/>
                  </a:lnTo>
                  <a:lnTo>
                    <a:pt x="349300" y="169252"/>
                  </a:lnTo>
                  <a:lnTo>
                    <a:pt x="354964" y="174891"/>
                  </a:lnTo>
                  <a:lnTo>
                    <a:pt x="368858" y="174866"/>
                  </a:lnTo>
                  <a:lnTo>
                    <a:pt x="374472" y="169252"/>
                  </a:lnTo>
                  <a:lnTo>
                    <a:pt x="374510" y="155333"/>
                  </a:lnTo>
                  <a:lnTo>
                    <a:pt x="368871" y="149669"/>
                  </a:lnTo>
                  <a:lnTo>
                    <a:pt x="361911" y="149656"/>
                  </a:lnTo>
                  <a:close/>
                </a:path>
                <a:path w="3018790" h="973454">
                  <a:moveTo>
                    <a:pt x="361911" y="199542"/>
                  </a:moveTo>
                  <a:lnTo>
                    <a:pt x="354901" y="199567"/>
                  </a:lnTo>
                  <a:lnTo>
                    <a:pt x="349275" y="205206"/>
                  </a:lnTo>
                  <a:lnTo>
                    <a:pt x="349300" y="219138"/>
                  </a:lnTo>
                  <a:lnTo>
                    <a:pt x="354964" y="224764"/>
                  </a:lnTo>
                  <a:lnTo>
                    <a:pt x="368858" y="224739"/>
                  </a:lnTo>
                  <a:lnTo>
                    <a:pt x="374472" y="219138"/>
                  </a:lnTo>
                  <a:lnTo>
                    <a:pt x="374510" y="205206"/>
                  </a:lnTo>
                  <a:lnTo>
                    <a:pt x="368871" y="199555"/>
                  </a:lnTo>
                  <a:lnTo>
                    <a:pt x="361911" y="199542"/>
                  </a:lnTo>
                  <a:close/>
                </a:path>
                <a:path w="3018790" h="973454">
                  <a:moveTo>
                    <a:pt x="411784" y="199542"/>
                  </a:moveTo>
                  <a:lnTo>
                    <a:pt x="404774" y="199567"/>
                  </a:lnTo>
                  <a:lnTo>
                    <a:pt x="399173" y="205193"/>
                  </a:lnTo>
                  <a:lnTo>
                    <a:pt x="399186" y="219138"/>
                  </a:lnTo>
                  <a:lnTo>
                    <a:pt x="404837" y="224764"/>
                  </a:lnTo>
                  <a:lnTo>
                    <a:pt x="418744" y="224739"/>
                  </a:lnTo>
                  <a:lnTo>
                    <a:pt x="424345" y="219138"/>
                  </a:lnTo>
                  <a:lnTo>
                    <a:pt x="424383" y="205193"/>
                  </a:lnTo>
                  <a:lnTo>
                    <a:pt x="418744" y="199555"/>
                  </a:lnTo>
                  <a:lnTo>
                    <a:pt x="411784" y="199542"/>
                  </a:lnTo>
                  <a:close/>
                </a:path>
                <a:path w="3018790" h="973454">
                  <a:moveTo>
                    <a:pt x="368871" y="299339"/>
                  </a:moveTo>
                  <a:lnTo>
                    <a:pt x="354901" y="299339"/>
                  </a:lnTo>
                  <a:lnTo>
                    <a:pt x="349275" y="304990"/>
                  </a:lnTo>
                  <a:lnTo>
                    <a:pt x="349300" y="318922"/>
                  </a:lnTo>
                  <a:lnTo>
                    <a:pt x="354964" y="324561"/>
                  </a:lnTo>
                  <a:lnTo>
                    <a:pt x="368858" y="324523"/>
                  </a:lnTo>
                  <a:lnTo>
                    <a:pt x="374472" y="318922"/>
                  </a:lnTo>
                  <a:lnTo>
                    <a:pt x="374510" y="304990"/>
                  </a:lnTo>
                  <a:lnTo>
                    <a:pt x="368871" y="299339"/>
                  </a:lnTo>
                  <a:close/>
                </a:path>
                <a:path w="3018790" h="973454">
                  <a:moveTo>
                    <a:pt x="305041" y="299326"/>
                  </a:moveTo>
                  <a:lnTo>
                    <a:pt x="299402" y="304965"/>
                  </a:lnTo>
                  <a:lnTo>
                    <a:pt x="299402" y="318909"/>
                  </a:lnTo>
                  <a:lnTo>
                    <a:pt x="305015" y="324535"/>
                  </a:lnTo>
                  <a:lnTo>
                    <a:pt x="318960" y="324535"/>
                  </a:lnTo>
                  <a:lnTo>
                    <a:pt x="324586" y="318909"/>
                  </a:lnTo>
                  <a:lnTo>
                    <a:pt x="324574" y="304965"/>
                  </a:lnTo>
                  <a:lnTo>
                    <a:pt x="318973" y="299339"/>
                  </a:lnTo>
                  <a:lnTo>
                    <a:pt x="305041" y="299326"/>
                  </a:lnTo>
                  <a:close/>
                </a:path>
                <a:path w="3018790" h="973454">
                  <a:moveTo>
                    <a:pt x="255155" y="299326"/>
                  </a:moveTo>
                  <a:lnTo>
                    <a:pt x="249516" y="304965"/>
                  </a:lnTo>
                  <a:lnTo>
                    <a:pt x="249516" y="318909"/>
                  </a:lnTo>
                  <a:lnTo>
                    <a:pt x="255130" y="324535"/>
                  </a:lnTo>
                  <a:lnTo>
                    <a:pt x="269074" y="324535"/>
                  </a:lnTo>
                  <a:lnTo>
                    <a:pt x="274700" y="318909"/>
                  </a:lnTo>
                  <a:lnTo>
                    <a:pt x="274675" y="304965"/>
                  </a:lnTo>
                  <a:lnTo>
                    <a:pt x="269100" y="299351"/>
                  </a:lnTo>
                  <a:lnTo>
                    <a:pt x="255155" y="299326"/>
                  </a:lnTo>
                  <a:close/>
                </a:path>
                <a:path w="3018790" h="973454">
                  <a:moveTo>
                    <a:pt x="155371" y="299326"/>
                  </a:moveTo>
                  <a:lnTo>
                    <a:pt x="149720" y="304965"/>
                  </a:lnTo>
                  <a:lnTo>
                    <a:pt x="149720" y="318909"/>
                  </a:lnTo>
                  <a:lnTo>
                    <a:pt x="155359" y="324535"/>
                  </a:lnTo>
                  <a:lnTo>
                    <a:pt x="169291" y="324535"/>
                  </a:lnTo>
                  <a:lnTo>
                    <a:pt x="174929" y="318909"/>
                  </a:lnTo>
                  <a:lnTo>
                    <a:pt x="174917" y="304965"/>
                  </a:lnTo>
                  <a:lnTo>
                    <a:pt x="169303" y="299339"/>
                  </a:lnTo>
                  <a:lnTo>
                    <a:pt x="155371" y="299326"/>
                  </a:lnTo>
                  <a:close/>
                </a:path>
                <a:path w="3018790" h="973454">
                  <a:moveTo>
                    <a:pt x="105486" y="299326"/>
                  </a:moveTo>
                  <a:lnTo>
                    <a:pt x="99847" y="304965"/>
                  </a:lnTo>
                  <a:lnTo>
                    <a:pt x="99847" y="318909"/>
                  </a:lnTo>
                  <a:lnTo>
                    <a:pt x="105473" y="324535"/>
                  </a:lnTo>
                  <a:lnTo>
                    <a:pt x="119418" y="324535"/>
                  </a:lnTo>
                  <a:lnTo>
                    <a:pt x="125044" y="318909"/>
                  </a:lnTo>
                  <a:lnTo>
                    <a:pt x="125044" y="304965"/>
                  </a:lnTo>
                  <a:lnTo>
                    <a:pt x="119443" y="299339"/>
                  </a:lnTo>
                  <a:lnTo>
                    <a:pt x="105486" y="299326"/>
                  </a:lnTo>
                  <a:close/>
                </a:path>
                <a:path w="3018790" h="973454">
                  <a:moveTo>
                    <a:pt x="69545" y="299339"/>
                  </a:moveTo>
                  <a:lnTo>
                    <a:pt x="55587" y="299339"/>
                  </a:lnTo>
                  <a:lnTo>
                    <a:pt x="49949" y="304990"/>
                  </a:lnTo>
                  <a:lnTo>
                    <a:pt x="49961" y="318909"/>
                  </a:lnTo>
                  <a:lnTo>
                    <a:pt x="55600" y="324548"/>
                  </a:lnTo>
                  <a:lnTo>
                    <a:pt x="69519" y="324535"/>
                  </a:lnTo>
                  <a:lnTo>
                    <a:pt x="75158" y="318909"/>
                  </a:lnTo>
                  <a:lnTo>
                    <a:pt x="75171" y="304990"/>
                  </a:lnTo>
                  <a:lnTo>
                    <a:pt x="69545" y="299339"/>
                  </a:lnTo>
                  <a:close/>
                </a:path>
                <a:path w="3018790" h="973454">
                  <a:moveTo>
                    <a:pt x="19659" y="299339"/>
                  </a:moveTo>
                  <a:lnTo>
                    <a:pt x="5714" y="299339"/>
                  </a:lnTo>
                  <a:lnTo>
                    <a:pt x="88" y="304990"/>
                  </a:lnTo>
                  <a:lnTo>
                    <a:pt x="101" y="318922"/>
                  </a:lnTo>
                  <a:lnTo>
                    <a:pt x="5765" y="324561"/>
                  </a:lnTo>
                  <a:lnTo>
                    <a:pt x="19672" y="324523"/>
                  </a:lnTo>
                  <a:lnTo>
                    <a:pt x="25272" y="318922"/>
                  </a:lnTo>
                  <a:lnTo>
                    <a:pt x="25311" y="304990"/>
                  </a:lnTo>
                  <a:lnTo>
                    <a:pt x="19659" y="299339"/>
                  </a:lnTo>
                  <a:close/>
                </a:path>
                <a:path w="3018790" h="973454">
                  <a:moveTo>
                    <a:pt x="2763367" y="249453"/>
                  </a:moveTo>
                  <a:lnTo>
                    <a:pt x="2749435" y="249466"/>
                  </a:lnTo>
                  <a:lnTo>
                    <a:pt x="2743809" y="255092"/>
                  </a:lnTo>
                  <a:lnTo>
                    <a:pt x="2743822" y="269024"/>
                  </a:lnTo>
                  <a:lnTo>
                    <a:pt x="2749473" y="274650"/>
                  </a:lnTo>
                  <a:lnTo>
                    <a:pt x="2763367" y="274624"/>
                  </a:lnTo>
                  <a:lnTo>
                    <a:pt x="2768980" y="269024"/>
                  </a:lnTo>
                  <a:lnTo>
                    <a:pt x="2769006" y="255092"/>
                  </a:lnTo>
                  <a:lnTo>
                    <a:pt x="2763367" y="249453"/>
                  </a:lnTo>
                  <a:close/>
                </a:path>
                <a:path w="3018790" h="973454">
                  <a:moveTo>
                    <a:pt x="2706522" y="249453"/>
                  </a:moveTo>
                  <a:lnTo>
                    <a:pt x="2699550" y="249466"/>
                  </a:lnTo>
                  <a:lnTo>
                    <a:pt x="2693936" y="255092"/>
                  </a:lnTo>
                  <a:lnTo>
                    <a:pt x="2693924" y="269024"/>
                  </a:lnTo>
                  <a:lnTo>
                    <a:pt x="2699588" y="274650"/>
                  </a:lnTo>
                  <a:lnTo>
                    <a:pt x="2713494" y="274624"/>
                  </a:lnTo>
                  <a:lnTo>
                    <a:pt x="2719095" y="269024"/>
                  </a:lnTo>
                  <a:lnTo>
                    <a:pt x="2719108" y="255092"/>
                  </a:lnTo>
                  <a:lnTo>
                    <a:pt x="2713482" y="249466"/>
                  </a:lnTo>
                  <a:lnTo>
                    <a:pt x="2706522" y="249453"/>
                  </a:lnTo>
                  <a:close/>
                </a:path>
                <a:path w="3018790" h="973454">
                  <a:moveTo>
                    <a:pt x="2656624" y="199542"/>
                  </a:moveTo>
                  <a:lnTo>
                    <a:pt x="2649664" y="199542"/>
                  </a:lnTo>
                  <a:lnTo>
                    <a:pt x="2644013" y="205181"/>
                  </a:lnTo>
                  <a:lnTo>
                    <a:pt x="2644025" y="219125"/>
                  </a:lnTo>
                  <a:lnTo>
                    <a:pt x="2649639" y="224751"/>
                  </a:lnTo>
                  <a:lnTo>
                    <a:pt x="2663571" y="224751"/>
                  </a:lnTo>
                  <a:lnTo>
                    <a:pt x="2669209" y="219125"/>
                  </a:lnTo>
                  <a:lnTo>
                    <a:pt x="2669197" y="205181"/>
                  </a:lnTo>
                  <a:lnTo>
                    <a:pt x="2663583" y="199567"/>
                  </a:lnTo>
                  <a:lnTo>
                    <a:pt x="2656624" y="199542"/>
                  </a:lnTo>
                  <a:close/>
                </a:path>
                <a:path w="3018790" h="973454">
                  <a:moveTo>
                    <a:pt x="2656624" y="249453"/>
                  </a:moveTo>
                  <a:lnTo>
                    <a:pt x="2649651" y="249466"/>
                  </a:lnTo>
                  <a:lnTo>
                    <a:pt x="2644025" y="255092"/>
                  </a:lnTo>
                  <a:lnTo>
                    <a:pt x="2644025" y="268998"/>
                  </a:lnTo>
                  <a:lnTo>
                    <a:pt x="2649664" y="274637"/>
                  </a:lnTo>
                  <a:lnTo>
                    <a:pt x="2663583" y="274637"/>
                  </a:lnTo>
                  <a:lnTo>
                    <a:pt x="2669209" y="268998"/>
                  </a:lnTo>
                  <a:lnTo>
                    <a:pt x="2669209" y="255092"/>
                  </a:lnTo>
                  <a:lnTo>
                    <a:pt x="2663571" y="249466"/>
                  </a:lnTo>
                  <a:lnTo>
                    <a:pt x="2656624" y="249453"/>
                  </a:lnTo>
                  <a:close/>
                </a:path>
                <a:path w="3018790" h="973454">
                  <a:moveTo>
                    <a:pt x="2613710" y="249453"/>
                  </a:moveTo>
                  <a:lnTo>
                    <a:pt x="2599778" y="249453"/>
                  </a:lnTo>
                  <a:lnTo>
                    <a:pt x="2594140" y="255092"/>
                  </a:lnTo>
                  <a:lnTo>
                    <a:pt x="2594140" y="268998"/>
                  </a:lnTo>
                  <a:lnTo>
                    <a:pt x="2599778" y="274637"/>
                  </a:lnTo>
                  <a:lnTo>
                    <a:pt x="2613698" y="274637"/>
                  </a:lnTo>
                  <a:lnTo>
                    <a:pt x="2619324" y="268998"/>
                  </a:lnTo>
                  <a:lnTo>
                    <a:pt x="2619336" y="255092"/>
                  </a:lnTo>
                  <a:lnTo>
                    <a:pt x="2613710" y="249453"/>
                  </a:lnTo>
                  <a:close/>
                </a:path>
                <a:path w="3018790" h="973454">
                  <a:moveTo>
                    <a:pt x="2563812" y="249453"/>
                  </a:moveTo>
                  <a:lnTo>
                    <a:pt x="2549880" y="249466"/>
                  </a:lnTo>
                  <a:lnTo>
                    <a:pt x="2544254" y="255092"/>
                  </a:lnTo>
                  <a:lnTo>
                    <a:pt x="2544267" y="269024"/>
                  </a:lnTo>
                  <a:lnTo>
                    <a:pt x="2549918" y="274650"/>
                  </a:lnTo>
                  <a:lnTo>
                    <a:pt x="2563825" y="274624"/>
                  </a:lnTo>
                  <a:lnTo>
                    <a:pt x="2569425" y="269024"/>
                  </a:lnTo>
                  <a:lnTo>
                    <a:pt x="2569451" y="255092"/>
                  </a:lnTo>
                  <a:lnTo>
                    <a:pt x="2563812" y="249453"/>
                  </a:lnTo>
                  <a:close/>
                </a:path>
                <a:path w="3018790" h="973454">
                  <a:moveTo>
                    <a:pt x="2513939" y="249453"/>
                  </a:moveTo>
                  <a:lnTo>
                    <a:pt x="2499995" y="249466"/>
                  </a:lnTo>
                  <a:lnTo>
                    <a:pt x="2494381" y="255092"/>
                  </a:lnTo>
                  <a:lnTo>
                    <a:pt x="2494394" y="269024"/>
                  </a:lnTo>
                  <a:lnTo>
                    <a:pt x="2500033" y="274650"/>
                  </a:lnTo>
                  <a:lnTo>
                    <a:pt x="2513952" y="274624"/>
                  </a:lnTo>
                  <a:lnTo>
                    <a:pt x="2519540" y="269024"/>
                  </a:lnTo>
                  <a:lnTo>
                    <a:pt x="2519565" y="255092"/>
                  </a:lnTo>
                  <a:lnTo>
                    <a:pt x="2513939" y="249453"/>
                  </a:lnTo>
                  <a:close/>
                </a:path>
                <a:path w="3018790" h="973454">
                  <a:moveTo>
                    <a:pt x="2464054" y="249453"/>
                  </a:moveTo>
                  <a:lnTo>
                    <a:pt x="2450109" y="249466"/>
                  </a:lnTo>
                  <a:lnTo>
                    <a:pt x="2444495" y="255092"/>
                  </a:lnTo>
                  <a:lnTo>
                    <a:pt x="2444508" y="269024"/>
                  </a:lnTo>
                  <a:lnTo>
                    <a:pt x="2450147" y="274650"/>
                  </a:lnTo>
                  <a:lnTo>
                    <a:pt x="2464054" y="274624"/>
                  </a:lnTo>
                  <a:lnTo>
                    <a:pt x="2469654" y="269024"/>
                  </a:lnTo>
                  <a:lnTo>
                    <a:pt x="2469680" y="255092"/>
                  </a:lnTo>
                  <a:lnTo>
                    <a:pt x="2464054" y="249453"/>
                  </a:lnTo>
                  <a:close/>
                </a:path>
                <a:path w="3018790" h="973454">
                  <a:moveTo>
                    <a:pt x="2414155" y="249453"/>
                  </a:moveTo>
                  <a:lnTo>
                    <a:pt x="2400236" y="249466"/>
                  </a:lnTo>
                  <a:lnTo>
                    <a:pt x="2394610" y="255092"/>
                  </a:lnTo>
                  <a:lnTo>
                    <a:pt x="2394623" y="269024"/>
                  </a:lnTo>
                  <a:lnTo>
                    <a:pt x="2400261" y="274650"/>
                  </a:lnTo>
                  <a:lnTo>
                    <a:pt x="2414168" y="274624"/>
                  </a:lnTo>
                  <a:lnTo>
                    <a:pt x="2419781" y="269024"/>
                  </a:lnTo>
                  <a:lnTo>
                    <a:pt x="2419807" y="255092"/>
                  </a:lnTo>
                  <a:lnTo>
                    <a:pt x="2414155" y="249453"/>
                  </a:lnTo>
                  <a:close/>
                </a:path>
                <a:path w="3018790" h="973454">
                  <a:moveTo>
                    <a:pt x="2364282" y="249453"/>
                  </a:moveTo>
                  <a:lnTo>
                    <a:pt x="2350350" y="249466"/>
                  </a:lnTo>
                  <a:lnTo>
                    <a:pt x="2344724" y="255092"/>
                  </a:lnTo>
                  <a:lnTo>
                    <a:pt x="2344737" y="269024"/>
                  </a:lnTo>
                  <a:lnTo>
                    <a:pt x="2350389" y="274650"/>
                  </a:lnTo>
                  <a:lnTo>
                    <a:pt x="2364282" y="274624"/>
                  </a:lnTo>
                  <a:lnTo>
                    <a:pt x="2369896" y="269024"/>
                  </a:lnTo>
                  <a:lnTo>
                    <a:pt x="2369921" y="255092"/>
                  </a:lnTo>
                  <a:lnTo>
                    <a:pt x="2364282" y="249453"/>
                  </a:lnTo>
                  <a:close/>
                </a:path>
                <a:path w="3018790" h="973454">
                  <a:moveTo>
                    <a:pt x="2307450" y="249453"/>
                  </a:moveTo>
                  <a:lnTo>
                    <a:pt x="2300465" y="249453"/>
                  </a:lnTo>
                  <a:lnTo>
                    <a:pt x="2294839" y="255092"/>
                  </a:lnTo>
                  <a:lnTo>
                    <a:pt x="2294839" y="268998"/>
                  </a:lnTo>
                  <a:lnTo>
                    <a:pt x="2300465" y="274637"/>
                  </a:lnTo>
                  <a:lnTo>
                    <a:pt x="2314384" y="274637"/>
                  </a:lnTo>
                  <a:lnTo>
                    <a:pt x="2320023" y="268998"/>
                  </a:lnTo>
                  <a:lnTo>
                    <a:pt x="2319997" y="255092"/>
                  </a:lnTo>
                  <a:lnTo>
                    <a:pt x="2314397" y="249478"/>
                  </a:lnTo>
                  <a:lnTo>
                    <a:pt x="2307450" y="249453"/>
                  </a:lnTo>
                  <a:close/>
                </a:path>
                <a:path w="3018790" h="973454">
                  <a:moveTo>
                    <a:pt x="2257564" y="249453"/>
                  </a:moveTo>
                  <a:lnTo>
                    <a:pt x="2250567" y="249466"/>
                  </a:lnTo>
                  <a:lnTo>
                    <a:pt x="2244953" y="255092"/>
                  </a:lnTo>
                  <a:lnTo>
                    <a:pt x="2244953" y="268998"/>
                  </a:lnTo>
                  <a:lnTo>
                    <a:pt x="2250579" y="274637"/>
                  </a:lnTo>
                  <a:lnTo>
                    <a:pt x="2264498" y="274637"/>
                  </a:lnTo>
                  <a:lnTo>
                    <a:pt x="2270137" y="268998"/>
                  </a:lnTo>
                  <a:lnTo>
                    <a:pt x="2270137" y="255092"/>
                  </a:lnTo>
                  <a:lnTo>
                    <a:pt x="2264511" y="249466"/>
                  </a:lnTo>
                  <a:lnTo>
                    <a:pt x="2257564" y="249453"/>
                  </a:lnTo>
                  <a:close/>
                </a:path>
                <a:path w="3018790" h="973454">
                  <a:moveTo>
                    <a:pt x="2214613" y="249453"/>
                  </a:moveTo>
                  <a:lnTo>
                    <a:pt x="2200694" y="249466"/>
                  </a:lnTo>
                  <a:lnTo>
                    <a:pt x="2195067" y="255092"/>
                  </a:lnTo>
                  <a:lnTo>
                    <a:pt x="2195067" y="269024"/>
                  </a:lnTo>
                  <a:lnTo>
                    <a:pt x="2200732" y="274650"/>
                  </a:lnTo>
                  <a:lnTo>
                    <a:pt x="2214626" y="274624"/>
                  </a:lnTo>
                  <a:lnTo>
                    <a:pt x="2220239" y="269024"/>
                  </a:lnTo>
                  <a:lnTo>
                    <a:pt x="2220264" y="255092"/>
                  </a:lnTo>
                  <a:lnTo>
                    <a:pt x="2214613" y="249453"/>
                  </a:lnTo>
                  <a:close/>
                </a:path>
                <a:path w="3018790" h="973454">
                  <a:moveTo>
                    <a:pt x="2157780" y="249453"/>
                  </a:moveTo>
                  <a:lnTo>
                    <a:pt x="2150795" y="249466"/>
                  </a:lnTo>
                  <a:lnTo>
                    <a:pt x="2145169" y="255092"/>
                  </a:lnTo>
                  <a:lnTo>
                    <a:pt x="2145169" y="268998"/>
                  </a:lnTo>
                  <a:lnTo>
                    <a:pt x="2150808" y="274637"/>
                  </a:lnTo>
                  <a:lnTo>
                    <a:pt x="2164727" y="274637"/>
                  </a:lnTo>
                  <a:lnTo>
                    <a:pt x="2170353" y="268998"/>
                  </a:lnTo>
                  <a:lnTo>
                    <a:pt x="2170353" y="255092"/>
                  </a:lnTo>
                  <a:lnTo>
                    <a:pt x="2164727" y="249466"/>
                  </a:lnTo>
                  <a:lnTo>
                    <a:pt x="2157780" y="249453"/>
                  </a:lnTo>
                  <a:close/>
                </a:path>
                <a:path w="3018790" h="973454">
                  <a:moveTo>
                    <a:pt x="2114854" y="249453"/>
                  </a:moveTo>
                  <a:lnTo>
                    <a:pt x="2100922" y="249453"/>
                  </a:lnTo>
                  <a:lnTo>
                    <a:pt x="2095284" y="255092"/>
                  </a:lnTo>
                  <a:lnTo>
                    <a:pt x="2095284" y="268998"/>
                  </a:lnTo>
                  <a:lnTo>
                    <a:pt x="2100922" y="274637"/>
                  </a:lnTo>
                  <a:lnTo>
                    <a:pt x="2114842" y="274637"/>
                  </a:lnTo>
                  <a:lnTo>
                    <a:pt x="2120468" y="268998"/>
                  </a:lnTo>
                  <a:lnTo>
                    <a:pt x="2120480" y="255092"/>
                  </a:lnTo>
                  <a:lnTo>
                    <a:pt x="2114854" y="249453"/>
                  </a:lnTo>
                  <a:close/>
                </a:path>
                <a:path w="3018790" h="973454">
                  <a:moveTo>
                    <a:pt x="2064956" y="249453"/>
                  </a:moveTo>
                  <a:lnTo>
                    <a:pt x="2051011" y="249466"/>
                  </a:lnTo>
                  <a:lnTo>
                    <a:pt x="2045398" y="255092"/>
                  </a:lnTo>
                  <a:lnTo>
                    <a:pt x="2045411" y="269024"/>
                  </a:lnTo>
                  <a:lnTo>
                    <a:pt x="2051050" y="274650"/>
                  </a:lnTo>
                  <a:lnTo>
                    <a:pt x="2064956" y="274624"/>
                  </a:lnTo>
                  <a:lnTo>
                    <a:pt x="2070557" y="269024"/>
                  </a:lnTo>
                  <a:lnTo>
                    <a:pt x="2070582" y="255092"/>
                  </a:lnTo>
                  <a:lnTo>
                    <a:pt x="2064956" y="249453"/>
                  </a:lnTo>
                  <a:close/>
                </a:path>
                <a:path w="3018790" h="973454">
                  <a:moveTo>
                    <a:pt x="2015083" y="249453"/>
                  </a:moveTo>
                  <a:lnTo>
                    <a:pt x="2001139" y="249466"/>
                  </a:lnTo>
                  <a:lnTo>
                    <a:pt x="1995538" y="255092"/>
                  </a:lnTo>
                  <a:lnTo>
                    <a:pt x="1995551" y="269036"/>
                  </a:lnTo>
                  <a:lnTo>
                    <a:pt x="2001215" y="274662"/>
                  </a:lnTo>
                  <a:lnTo>
                    <a:pt x="2015108" y="274612"/>
                  </a:lnTo>
                  <a:lnTo>
                    <a:pt x="2020684" y="269036"/>
                  </a:lnTo>
                  <a:lnTo>
                    <a:pt x="2020735" y="255092"/>
                  </a:lnTo>
                  <a:lnTo>
                    <a:pt x="2015083" y="249453"/>
                  </a:lnTo>
                  <a:close/>
                </a:path>
                <a:path w="3018790" h="973454">
                  <a:moveTo>
                    <a:pt x="1965197" y="249453"/>
                  </a:moveTo>
                  <a:lnTo>
                    <a:pt x="1951253" y="249466"/>
                  </a:lnTo>
                  <a:lnTo>
                    <a:pt x="1945639" y="255092"/>
                  </a:lnTo>
                  <a:lnTo>
                    <a:pt x="1945652" y="269024"/>
                  </a:lnTo>
                  <a:lnTo>
                    <a:pt x="1951291" y="274650"/>
                  </a:lnTo>
                  <a:lnTo>
                    <a:pt x="1965197" y="274624"/>
                  </a:lnTo>
                  <a:lnTo>
                    <a:pt x="1970798" y="269024"/>
                  </a:lnTo>
                  <a:lnTo>
                    <a:pt x="1970824" y="255092"/>
                  </a:lnTo>
                  <a:lnTo>
                    <a:pt x="1965197" y="249453"/>
                  </a:lnTo>
                  <a:close/>
                </a:path>
                <a:path w="3018790" h="973454">
                  <a:moveTo>
                    <a:pt x="1908352" y="249453"/>
                  </a:moveTo>
                  <a:lnTo>
                    <a:pt x="1901380" y="249466"/>
                  </a:lnTo>
                  <a:lnTo>
                    <a:pt x="1895754" y="255092"/>
                  </a:lnTo>
                  <a:lnTo>
                    <a:pt x="1895754" y="268998"/>
                  </a:lnTo>
                  <a:lnTo>
                    <a:pt x="1901393" y="274637"/>
                  </a:lnTo>
                  <a:lnTo>
                    <a:pt x="1915299" y="274637"/>
                  </a:lnTo>
                  <a:lnTo>
                    <a:pt x="1920938" y="268998"/>
                  </a:lnTo>
                  <a:lnTo>
                    <a:pt x="1920925" y="255092"/>
                  </a:lnTo>
                  <a:lnTo>
                    <a:pt x="1915312" y="249466"/>
                  </a:lnTo>
                  <a:lnTo>
                    <a:pt x="1908352" y="249453"/>
                  </a:lnTo>
                  <a:close/>
                </a:path>
                <a:path w="3018790" h="973454">
                  <a:moveTo>
                    <a:pt x="1858467" y="249453"/>
                  </a:moveTo>
                  <a:lnTo>
                    <a:pt x="1851494" y="249466"/>
                  </a:lnTo>
                  <a:lnTo>
                    <a:pt x="1845868" y="255092"/>
                  </a:lnTo>
                  <a:lnTo>
                    <a:pt x="1845881" y="269024"/>
                  </a:lnTo>
                  <a:lnTo>
                    <a:pt x="1851520" y="274650"/>
                  </a:lnTo>
                  <a:lnTo>
                    <a:pt x="1865426" y="274624"/>
                  </a:lnTo>
                  <a:lnTo>
                    <a:pt x="1871040" y="269024"/>
                  </a:lnTo>
                  <a:lnTo>
                    <a:pt x="1871052" y="255092"/>
                  </a:lnTo>
                  <a:lnTo>
                    <a:pt x="1865414" y="249466"/>
                  </a:lnTo>
                  <a:lnTo>
                    <a:pt x="1858467" y="249453"/>
                  </a:lnTo>
                  <a:close/>
                </a:path>
                <a:path w="3018790" h="973454">
                  <a:moveTo>
                    <a:pt x="1815515" y="249453"/>
                  </a:moveTo>
                  <a:lnTo>
                    <a:pt x="1801609" y="249453"/>
                  </a:lnTo>
                  <a:lnTo>
                    <a:pt x="1795957" y="255092"/>
                  </a:lnTo>
                  <a:lnTo>
                    <a:pt x="1795957" y="268998"/>
                  </a:lnTo>
                  <a:lnTo>
                    <a:pt x="1801609" y="274637"/>
                  </a:lnTo>
                  <a:lnTo>
                    <a:pt x="1815515" y="274637"/>
                  </a:lnTo>
                  <a:lnTo>
                    <a:pt x="1821167" y="268998"/>
                  </a:lnTo>
                  <a:lnTo>
                    <a:pt x="1821167" y="255092"/>
                  </a:lnTo>
                  <a:lnTo>
                    <a:pt x="1815515" y="249453"/>
                  </a:lnTo>
                  <a:close/>
                </a:path>
                <a:path w="3018790" h="973454">
                  <a:moveTo>
                    <a:pt x="1765655" y="249453"/>
                  </a:moveTo>
                  <a:lnTo>
                    <a:pt x="1751723" y="249453"/>
                  </a:lnTo>
                  <a:lnTo>
                    <a:pt x="1746084" y="255092"/>
                  </a:lnTo>
                  <a:lnTo>
                    <a:pt x="1746084" y="268998"/>
                  </a:lnTo>
                  <a:lnTo>
                    <a:pt x="1751723" y="274637"/>
                  </a:lnTo>
                  <a:lnTo>
                    <a:pt x="1765642" y="274637"/>
                  </a:lnTo>
                  <a:lnTo>
                    <a:pt x="1771281" y="268998"/>
                  </a:lnTo>
                  <a:lnTo>
                    <a:pt x="1771281" y="255092"/>
                  </a:lnTo>
                  <a:lnTo>
                    <a:pt x="1765655" y="249453"/>
                  </a:lnTo>
                  <a:close/>
                </a:path>
                <a:path w="3018790" h="973454">
                  <a:moveTo>
                    <a:pt x="1715757" y="249453"/>
                  </a:moveTo>
                  <a:lnTo>
                    <a:pt x="1701825" y="249466"/>
                  </a:lnTo>
                  <a:lnTo>
                    <a:pt x="1696211" y="255092"/>
                  </a:lnTo>
                  <a:lnTo>
                    <a:pt x="1696212" y="269024"/>
                  </a:lnTo>
                  <a:lnTo>
                    <a:pt x="1701863" y="274650"/>
                  </a:lnTo>
                  <a:lnTo>
                    <a:pt x="1715770" y="274624"/>
                  </a:lnTo>
                  <a:lnTo>
                    <a:pt x="1721370" y="269024"/>
                  </a:lnTo>
                  <a:lnTo>
                    <a:pt x="1721396" y="255092"/>
                  </a:lnTo>
                  <a:lnTo>
                    <a:pt x="1715757" y="249453"/>
                  </a:lnTo>
                  <a:close/>
                </a:path>
                <a:path w="3018790" h="973454">
                  <a:moveTo>
                    <a:pt x="1665871" y="249453"/>
                  </a:moveTo>
                  <a:lnTo>
                    <a:pt x="1651952" y="249466"/>
                  </a:lnTo>
                  <a:lnTo>
                    <a:pt x="1646326" y="255092"/>
                  </a:lnTo>
                  <a:lnTo>
                    <a:pt x="1646326" y="269024"/>
                  </a:lnTo>
                  <a:lnTo>
                    <a:pt x="1651990" y="274650"/>
                  </a:lnTo>
                  <a:lnTo>
                    <a:pt x="1665884" y="274624"/>
                  </a:lnTo>
                  <a:lnTo>
                    <a:pt x="1671497" y="269024"/>
                  </a:lnTo>
                  <a:lnTo>
                    <a:pt x="1671523" y="255092"/>
                  </a:lnTo>
                  <a:lnTo>
                    <a:pt x="1665871" y="249453"/>
                  </a:lnTo>
                  <a:close/>
                </a:path>
                <a:path w="3018790" h="973454">
                  <a:moveTo>
                    <a:pt x="1616011" y="249453"/>
                  </a:moveTo>
                  <a:lnTo>
                    <a:pt x="1602066" y="249466"/>
                  </a:lnTo>
                  <a:lnTo>
                    <a:pt x="1596453" y="255092"/>
                  </a:lnTo>
                  <a:lnTo>
                    <a:pt x="1596440" y="269024"/>
                  </a:lnTo>
                  <a:lnTo>
                    <a:pt x="1602105" y="274650"/>
                  </a:lnTo>
                  <a:lnTo>
                    <a:pt x="1616011" y="274624"/>
                  </a:lnTo>
                  <a:lnTo>
                    <a:pt x="1621612" y="269024"/>
                  </a:lnTo>
                  <a:lnTo>
                    <a:pt x="1621637" y="255092"/>
                  </a:lnTo>
                  <a:lnTo>
                    <a:pt x="1616011" y="249453"/>
                  </a:lnTo>
                  <a:close/>
                </a:path>
                <a:path w="3018790" h="973454">
                  <a:moveTo>
                    <a:pt x="1566113" y="249453"/>
                  </a:moveTo>
                  <a:lnTo>
                    <a:pt x="1552155" y="249466"/>
                  </a:lnTo>
                  <a:lnTo>
                    <a:pt x="1546567" y="255092"/>
                  </a:lnTo>
                  <a:lnTo>
                    <a:pt x="1546580" y="269036"/>
                  </a:lnTo>
                  <a:lnTo>
                    <a:pt x="1552232" y="274662"/>
                  </a:lnTo>
                  <a:lnTo>
                    <a:pt x="1566138" y="274612"/>
                  </a:lnTo>
                  <a:lnTo>
                    <a:pt x="1571701" y="269036"/>
                  </a:lnTo>
                  <a:lnTo>
                    <a:pt x="1571752" y="255092"/>
                  </a:lnTo>
                  <a:lnTo>
                    <a:pt x="1566113" y="249453"/>
                  </a:lnTo>
                  <a:close/>
                </a:path>
                <a:path w="3018790" h="973454">
                  <a:moveTo>
                    <a:pt x="1516214" y="249453"/>
                  </a:moveTo>
                  <a:lnTo>
                    <a:pt x="1502295" y="249466"/>
                  </a:lnTo>
                  <a:lnTo>
                    <a:pt x="1496694" y="255079"/>
                  </a:lnTo>
                  <a:lnTo>
                    <a:pt x="1496682" y="269024"/>
                  </a:lnTo>
                  <a:lnTo>
                    <a:pt x="1502333" y="274650"/>
                  </a:lnTo>
                  <a:lnTo>
                    <a:pt x="1516240" y="274624"/>
                  </a:lnTo>
                  <a:lnTo>
                    <a:pt x="1521841" y="269024"/>
                  </a:lnTo>
                  <a:lnTo>
                    <a:pt x="1521853" y="255079"/>
                  </a:lnTo>
                  <a:lnTo>
                    <a:pt x="1516214" y="249453"/>
                  </a:lnTo>
                  <a:close/>
                </a:path>
                <a:path w="3018790" h="973454">
                  <a:moveTo>
                    <a:pt x="1459382" y="249453"/>
                  </a:moveTo>
                  <a:lnTo>
                    <a:pt x="1452410" y="249466"/>
                  </a:lnTo>
                  <a:lnTo>
                    <a:pt x="1446771" y="255092"/>
                  </a:lnTo>
                  <a:lnTo>
                    <a:pt x="1446771" y="268998"/>
                  </a:lnTo>
                  <a:lnTo>
                    <a:pt x="1452422" y="274637"/>
                  </a:lnTo>
                  <a:lnTo>
                    <a:pt x="1466316" y="274637"/>
                  </a:lnTo>
                  <a:lnTo>
                    <a:pt x="1471968" y="268998"/>
                  </a:lnTo>
                  <a:lnTo>
                    <a:pt x="1471955" y="255092"/>
                  </a:lnTo>
                  <a:lnTo>
                    <a:pt x="1466329" y="249466"/>
                  </a:lnTo>
                  <a:lnTo>
                    <a:pt x="1459382" y="249453"/>
                  </a:lnTo>
                  <a:close/>
                </a:path>
                <a:path w="3018790" h="973454">
                  <a:moveTo>
                    <a:pt x="1409496" y="249453"/>
                  </a:moveTo>
                  <a:lnTo>
                    <a:pt x="1402524" y="249466"/>
                  </a:lnTo>
                  <a:lnTo>
                    <a:pt x="1396898" y="255092"/>
                  </a:lnTo>
                  <a:lnTo>
                    <a:pt x="1396898" y="268998"/>
                  </a:lnTo>
                  <a:lnTo>
                    <a:pt x="1402537" y="274637"/>
                  </a:lnTo>
                  <a:lnTo>
                    <a:pt x="1416443" y="274637"/>
                  </a:lnTo>
                  <a:lnTo>
                    <a:pt x="1422082" y="268998"/>
                  </a:lnTo>
                  <a:lnTo>
                    <a:pt x="1422082" y="255092"/>
                  </a:lnTo>
                  <a:lnTo>
                    <a:pt x="1416456" y="249466"/>
                  </a:lnTo>
                  <a:lnTo>
                    <a:pt x="1409496" y="249453"/>
                  </a:lnTo>
                  <a:close/>
                </a:path>
                <a:path w="3018790" h="973454">
                  <a:moveTo>
                    <a:pt x="1366558" y="249453"/>
                  </a:moveTo>
                  <a:lnTo>
                    <a:pt x="1352626" y="249466"/>
                  </a:lnTo>
                  <a:lnTo>
                    <a:pt x="1347012" y="255092"/>
                  </a:lnTo>
                  <a:lnTo>
                    <a:pt x="1347025" y="269024"/>
                  </a:lnTo>
                  <a:lnTo>
                    <a:pt x="1352664" y="274650"/>
                  </a:lnTo>
                  <a:lnTo>
                    <a:pt x="1366570" y="274624"/>
                  </a:lnTo>
                  <a:lnTo>
                    <a:pt x="1372171" y="269024"/>
                  </a:lnTo>
                  <a:lnTo>
                    <a:pt x="1372196" y="255092"/>
                  </a:lnTo>
                  <a:lnTo>
                    <a:pt x="1366558" y="249453"/>
                  </a:lnTo>
                  <a:close/>
                </a:path>
                <a:path w="3018790" h="973454">
                  <a:moveTo>
                    <a:pt x="1316659" y="249453"/>
                  </a:moveTo>
                  <a:lnTo>
                    <a:pt x="1302753" y="249453"/>
                  </a:lnTo>
                  <a:lnTo>
                    <a:pt x="1297101" y="255092"/>
                  </a:lnTo>
                  <a:lnTo>
                    <a:pt x="1297101" y="268998"/>
                  </a:lnTo>
                  <a:lnTo>
                    <a:pt x="1302753" y="274637"/>
                  </a:lnTo>
                  <a:lnTo>
                    <a:pt x="1316659" y="274637"/>
                  </a:lnTo>
                  <a:lnTo>
                    <a:pt x="1322311" y="268998"/>
                  </a:lnTo>
                  <a:lnTo>
                    <a:pt x="1322311" y="255092"/>
                  </a:lnTo>
                  <a:lnTo>
                    <a:pt x="1316659" y="249453"/>
                  </a:lnTo>
                  <a:close/>
                </a:path>
                <a:path w="3018790" h="973454">
                  <a:moveTo>
                    <a:pt x="1266786" y="249453"/>
                  </a:moveTo>
                  <a:lnTo>
                    <a:pt x="1252867" y="249453"/>
                  </a:lnTo>
                  <a:lnTo>
                    <a:pt x="1247216" y="255092"/>
                  </a:lnTo>
                  <a:lnTo>
                    <a:pt x="1247216" y="268998"/>
                  </a:lnTo>
                  <a:lnTo>
                    <a:pt x="1252867" y="274637"/>
                  </a:lnTo>
                  <a:lnTo>
                    <a:pt x="1266774" y="274637"/>
                  </a:lnTo>
                  <a:lnTo>
                    <a:pt x="1272425" y="268998"/>
                  </a:lnTo>
                  <a:lnTo>
                    <a:pt x="1272425" y="255092"/>
                  </a:lnTo>
                  <a:lnTo>
                    <a:pt x="1266786" y="249453"/>
                  </a:lnTo>
                  <a:close/>
                </a:path>
                <a:path w="3018790" h="973454">
                  <a:moveTo>
                    <a:pt x="1216914" y="249453"/>
                  </a:moveTo>
                  <a:lnTo>
                    <a:pt x="1202969" y="249466"/>
                  </a:lnTo>
                  <a:lnTo>
                    <a:pt x="1197368" y="255092"/>
                  </a:lnTo>
                  <a:lnTo>
                    <a:pt x="1197381" y="269036"/>
                  </a:lnTo>
                  <a:lnTo>
                    <a:pt x="1203032" y="274662"/>
                  </a:lnTo>
                  <a:lnTo>
                    <a:pt x="1216939" y="274612"/>
                  </a:lnTo>
                  <a:lnTo>
                    <a:pt x="1222502" y="269036"/>
                  </a:lnTo>
                  <a:lnTo>
                    <a:pt x="1222552" y="255092"/>
                  </a:lnTo>
                  <a:lnTo>
                    <a:pt x="1216914" y="249453"/>
                  </a:lnTo>
                  <a:close/>
                </a:path>
                <a:path w="3018790" h="973454">
                  <a:moveTo>
                    <a:pt x="1167015" y="249453"/>
                  </a:moveTo>
                  <a:lnTo>
                    <a:pt x="1153083" y="249466"/>
                  </a:lnTo>
                  <a:lnTo>
                    <a:pt x="1147470" y="255092"/>
                  </a:lnTo>
                  <a:lnTo>
                    <a:pt x="1147470" y="269024"/>
                  </a:lnTo>
                  <a:lnTo>
                    <a:pt x="1153109" y="274650"/>
                  </a:lnTo>
                  <a:lnTo>
                    <a:pt x="1167028" y="274624"/>
                  </a:lnTo>
                  <a:lnTo>
                    <a:pt x="1172629" y="269024"/>
                  </a:lnTo>
                  <a:lnTo>
                    <a:pt x="1172654" y="255092"/>
                  </a:lnTo>
                  <a:lnTo>
                    <a:pt x="1167015" y="249453"/>
                  </a:lnTo>
                  <a:close/>
                </a:path>
                <a:path w="3018790" h="973454">
                  <a:moveTo>
                    <a:pt x="1117130" y="249453"/>
                  </a:moveTo>
                  <a:lnTo>
                    <a:pt x="1103223" y="249453"/>
                  </a:lnTo>
                  <a:lnTo>
                    <a:pt x="1097572" y="255092"/>
                  </a:lnTo>
                  <a:lnTo>
                    <a:pt x="1097572" y="268998"/>
                  </a:lnTo>
                  <a:lnTo>
                    <a:pt x="1103223" y="274637"/>
                  </a:lnTo>
                  <a:lnTo>
                    <a:pt x="1117130" y="274637"/>
                  </a:lnTo>
                  <a:lnTo>
                    <a:pt x="1122781" y="268998"/>
                  </a:lnTo>
                  <a:lnTo>
                    <a:pt x="1122781" y="255092"/>
                  </a:lnTo>
                  <a:lnTo>
                    <a:pt x="1117130" y="249453"/>
                  </a:lnTo>
                  <a:close/>
                </a:path>
                <a:path w="3018790" h="973454">
                  <a:moveTo>
                    <a:pt x="1060310" y="249453"/>
                  </a:moveTo>
                  <a:lnTo>
                    <a:pt x="1053312" y="249478"/>
                  </a:lnTo>
                  <a:lnTo>
                    <a:pt x="1047699" y="255092"/>
                  </a:lnTo>
                  <a:lnTo>
                    <a:pt x="1047699" y="269024"/>
                  </a:lnTo>
                  <a:lnTo>
                    <a:pt x="1053350" y="274650"/>
                  </a:lnTo>
                  <a:lnTo>
                    <a:pt x="1067269" y="274624"/>
                  </a:lnTo>
                  <a:lnTo>
                    <a:pt x="1072857" y="269024"/>
                  </a:lnTo>
                  <a:lnTo>
                    <a:pt x="1072883" y="255092"/>
                  </a:lnTo>
                  <a:lnTo>
                    <a:pt x="1067257" y="249478"/>
                  </a:lnTo>
                  <a:lnTo>
                    <a:pt x="1060310" y="249453"/>
                  </a:lnTo>
                  <a:close/>
                </a:path>
                <a:path w="3018790" h="973454">
                  <a:moveTo>
                    <a:pt x="1017371" y="249453"/>
                  </a:moveTo>
                  <a:lnTo>
                    <a:pt x="1003439" y="249466"/>
                  </a:lnTo>
                  <a:lnTo>
                    <a:pt x="997813" y="255092"/>
                  </a:lnTo>
                  <a:lnTo>
                    <a:pt x="997826" y="269024"/>
                  </a:lnTo>
                  <a:lnTo>
                    <a:pt x="1003465" y="274650"/>
                  </a:lnTo>
                  <a:lnTo>
                    <a:pt x="1017384" y="274624"/>
                  </a:lnTo>
                  <a:lnTo>
                    <a:pt x="1022972" y="269024"/>
                  </a:lnTo>
                  <a:lnTo>
                    <a:pt x="1022997" y="255092"/>
                  </a:lnTo>
                  <a:lnTo>
                    <a:pt x="1017371" y="249453"/>
                  </a:lnTo>
                  <a:close/>
                </a:path>
                <a:path w="3018790" h="973454">
                  <a:moveTo>
                    <a:pt x="967473" y="249453"/>
                  </a:moveTo>
                  <a:lnTo>
                    <a:pt x="953554" y="249453"/>
                  </a:lnTo>
                  <a:lnTo>
                    <a:pt x="947915" y="255092"/>
                  </a:lnTo>
                  <a:lnTo>
                    <a:pt x="947915" y="268998"/>
                  </a:lnTo>
                  <a:lnTo>
                    <a:pt x="953554" y="274637"/>
                  </a:lnTo>
                  <a:lnTo>
                    <a:pt x="967460" y="274637"/>
                  </a:lnTo>
                  <a:lnTo>
                    <a:pt x="973099" y="268998"/>
                  </a:lnTo>
                  <a:lnTo>
                    <a:pt x="973099" y="255092"/>
                  </a:lnTo>
                  <a:lnTo>
                    <a:pt x="967473" y="249453"/>
                  </a:lnTo>
                  <a:close/>
                </a:path>
                <a:path w="3018790" h="973454">
                  <a:moveTo>
                    <a:pt x="917587" y="249453"/>
                  </a:moveTo>
                  <a:lnTo>
                    <a:pt x="903668" y="249453"/>
                  </a:lnTo>
                  <a:lnTo>
                    <a:pt x="898029" y="255092"/>
                  </a:lnTo>
                  <a:lnTo>
                    <a:pt x="898029" y="268998"/>
                  </a:lnTo>
                  <a:lnTo>
                    <a:pt x="903681" y="274637"/>
                  </a:lnTo>
                  <a:lnTo>
                    <a:pt x="917574" y="274637"/>
                  </a:lnTo>
                  <a:lnTo>
                    <a:pt x="923226" y="268998"/>
                  </a:lnTo>
                  <a:lnTo>
                    <a:pt x="923226" y="255092"/>
                  </a:lnTo>
                  <a:lnTo>
                    <a:pt x="917587" y="249453"/>
                  </a:lnTo>
                  <a:close/>
                </a:path>
                <a:path w="3018790" h="973454">
                  <a:moveTo>
                    <a:pt x="867702" y="249453"/>
                  </a:moveTo>
                  <a:lnTo>
                    <a:pt x="853770" y="249466"/>
                  </a:lnTo>
                  <a:lnTo>
                    <a:pt x="848156" y="255092"/>
                  </a:lnTo>
                  <a:lnTo>
                    <a:pt x="848169" y="269024"/>
                  </a:lnTo>
                  <a:lnTo>
                    <a:pt x="853808" y="274650"/>
                  </a:lnTo>
                  <a:lnTo>
                    <a:pt x="867714" y="274624"/>
                  </a:lnTo>
                  <a:lnTo>
                    <a:pt x="873315" y="269024"/>
                  </a:lnTo>
                  <a:lnTo>
                    <a:pt x="873340" y="255092"/>
                  </a:lnTo>
                  <a:lnTo>
                    <a:pt x="867702" y="249453"/>
                  </a:lnTo>
                  <a:close/>
                </a:path>
                <a:path w="3018790" h="973454">
                  <a:moveTo>
                    <a:pt x="817816" y="249453"/>
                  </a:moveTo>
                  <a:lnTo>
                    <a:pt x="803884" y="249466"/>
                  </a:lnTo>
                  <a:lnTo>
                    <a:pt x="798271" y="255092"/>
                  </a:lnTo>
                  <a:lnTo>
                    <a:pt x="798283" y="269024"/>
                  </a:lnTo>
                  <a:lnTo>
                    <a:pt x="803922" y="274650"/>
                  </a:lnTo>
                  <a:lnTo>
                    <a:pt x="817829" y="274624"/>
                  </a:lnTo>
                  <a:lnTo>
                    <a:pt x="823429" y="269024"/>
                  </a:lnTo>
                  <a:lnTo>
                    <a:pt x="823455" y="255092"/>
                  </a:lnTo>
                  <a:lnTo>
                    <a:pt x="817816" y="249453"/>
                  </a:lnTo>
                  <a:close/>
                </a:path>
                <a:path w="3018790" h="973454">
                  <a:moveTo>
                    <a:pt x="718032" y="249453"/>
                  </a:moveTo>
                  <a:lnTo>
                    <a:pt x="704126" y="249466"/>
                  </a:lnTo>
                  <a:lnTo>
                    <a:pt x="698500" y="255092"/>
                  </a:lnTo>
                  <a:lnTo>
                    <a:pt x="698512" y="269024"/>
                  </a:lnTo>
                  <a:lnTo>
                    <a:pt x="704164" y="274650"/>
                  </a:lnTo>
                  <a:lnTo>
                    <a:pt x="718057" y="274624"/>
                  </a:lnTo>
                  <a:lnTo>
                    <a:pt x="723671" y="269024"/>
                  </a:lnTo>
                  <a:lnTo>
                    <a:pt x="723684" y="255092"/>
                  </a:lnTo>
                  <a:lnTo>
                    <a:pt x="718032" y="249453"/>
                  </a:lnTo>
                  <a:close/>
                </a:path>
                <a:path w="3018790" h="973454">
                  <a:moveTo>
                    <a:pt x="618286" y="249453"/>
                  </a:moveTo>
                  <a:lnTo>
                    <a:pt x="604354" y="249453"/>
                  </a:lnTo>
                  <a:lnTo>
                    <a:pt x="598716" y="255092"/>
                  </a:lnTo>
                  <a:lnTo>
                    <a:pt x="598716" y="268998"/>
                  </a:lnTo>
                  <a:lnTo>
                    <a:pt x="604354" y="274637"/>
                  </a:lnTo>
                  <a:lnTo>
                    <a:pt x="618274" y="274637"/>
                  </a:lnTo>
                  <a:lnTo>
                    <a:pt x="623900" y="268998"/>
                  </a:lnTo>
                  <a:lnTo>
                    <a:pt x="623912" y="255092"/>
                  </a:lnTo>
                  <a:lnTo>
                    <a:pt x="618286" y="249453"/>
                  </a:lnTo>
                  <a:close/>
                </a:path>
                <a:path w="3018790" h="973454">
                  <a:moveTo>
                    <a:pt x="568388" y="249453"/>
                  </a:moveTo>
                  <a:lnTo>
                    <a:pt x="554456" y="249466"/>
                  </a:lnTo>
                  <a:lnTo>
                    <a:pt x="548830" y="255092"/>
                  </a:lnTo>
                  <a:lnTo>
                    <a:pt x="548843" y="269024"/>
                  </a:lnTo>
                  <a:lnTo>
                    <a:pt x="554494" y="274650"/>
                  </a:lnTo>
                  <a:lnTo>
                    <a:pt x="568401" y="274624"/>
                  </a:lnTo>
                  <a:lnTo>
                    <a:pt x="574001" y="269024"/>
                  </a:lnTo>
                  <a:lnTo>
                    <a:pt x="574027" y="255092"/>
                  </a:lnTo>
                  <a:lnTo>
                    <a:pt x="568388" y="249453"/>
                  </a:lnTo>
                  <a:close/>
                </a:path>
                <a:path w="3018790" h="973454">
                  <a:moveTo>
                    <a:pt x="518515" y="249453"/>
                  </a:moveTo>
                  <a:lnTo>
                    <a:pt x="504570" y="249466"/>
                  </a:lnTo>
                  <a:lnTo>
                    <a:pt x="498957" y="255092"/>
                  </a:lnTo>
                  <a:lnTo>
                    <a:pt x="498957" y="269024"/>
                  </a:lnTo>
                  <a:lnTo>
                    <a:pt x="504609" y="274650"/>
                  </a:lnTo>
                  <a:lnTo>
                    <a:pt x="518528" y="274624"/>
                  </a:lnTo>
                  <a:lnTo>
                    <a:pt x="524116" y="269024"/>
                  </a:lnTo>
                  <a:lnTo>
                    <a:pt x="524141" y="255092"/>
                  </a:lnTo>
                  <a:lnTo>
                    <a:pt x="518515" y="249453"/>
                  </a:lnTo>
                  <a:close/>
                </a:path>
                <a:path w="3018790" h="973454">
                  <a:moveTo>
                    <a:pt x="119430" y="249453"/>
                  </a:moveTo>
                  <a:lnTo>
                    <a:pt x="105498" y="249453"/>
                  </a:lnTo>
                  <a:lnTo>
                    <a:pt x="99860" y="255092"/>
                  </a:lnTo>
                  <a:lnTo>
                    <a:pt x="99860" y="268998"/>
                  </a:lnTo>
                  <a:lnTo>
                    <a:pt x="105498" y="274637"/>
                  </a:lnTo>
                  <a:lnTo>
                    <a:pt x="119418" y="274637"/>
                  </a:lnTo>
                  <a:lnTo>
                    <a:pt x="125044" y="268998"/>
                  </a:lnTo>
                  <a:lnTo>
                    <a:pt x="125056" y="255092"/>
                  </a:lnTo>
                  <a:lnTo>
                    <a:pt x="119430" y="249453"/>
                  </a:lnTo>
                  <a:close/>
                </a:path>
                <a:path w="3018790" h="973454">
                  <a:moveTo>
                    <a:pt x="69532" y="249453"/>
                  </a:moveTo>
                  <a:lnTo>
                    <a:pt x="55587" y="249466"/>
                  </a:lnTo>
                  <a:lnTo>
                    <a:pt x="49974" y="255092"/>
                  </a:lnTo>
                  <a:lnTo>
                    <a:pt x="49987" y="269024"/>
                  </a:lnTo>
                  <a:lnTo>
                    <a:pt x="55625" y="274650"/>
                  </a:lnTo>
                  <a:lnTo>
                    <a:pt x="69532" y="274624"/>
                  </a:lnTo>
                  <a:lnTo>
                    <a:pt x="75133" y="269024"/>
                  </a:lnTo>
                  <a:lnTo>
                    <a:pt x="75158" y="255092"/>
                  </a:lnTo>
                  <a:lnTo>
                    <a:pt x="69532" y="249453"/>
                  </a:lnTo>
                  <a:close/>
                </a:path>
                <a:path w="3018790" h="973454">
                  <a:moveTo>
                    <a:pt x="19659" y="249453"/>
                  </a:moveTo>
                  <a:lnTo>
                    <a:pt x="5714" y="249466"/>
                  </a:lnTo>
                  <a:lnTo>
                    <a:pt x="114" y="255092"/>
                  </a:lnTo>
                  <a:lnTo>
                    <a:pt x="126" y="269036"/>
                  </a:lnTo>
                  <a:lnTo>
                    <a:pt x="5778" y="274662"/>
                  </a:lnTo>
                  <a:lnTo>
                    <a:pt x="19684" y="274612"/>
                  </a:lnTo>
                  <a:lnTo>
                    <a:pt x="25260" y="269036"/>
                  </a:lnTo>
                  <a:lnTo>
                    <a:pt x="25311" y="255092"/>
                  </a:lnTo>
                  <a:lnTo>
                    <a:pt x="19659" y="249453"/>
                  </a:lnTo>
                  <a:close/>
                </a:path>
                <a:path w="3018790" h="973454">
                  <a:moveTo>
                    <a:pt x="2307450" y="199542"/>
                  </a:moveTo>
                  <a:lnTo>
                    <a:pt x="2300414" y="199542"/>
                  </a:lnTo>
                  <a:lnTo>
                    <a:pt x="2294775" y="205181"/>
                  </a:lnTo>
                  <a:lnTo>
                    <a:pt x="2294788" y="219125"/>
                  </a:lnTo>
                  <a:lnTo>
                    <a:pt x="2300401" y="224751"/>
                  </a:lnTo>
                  <a:lnTo>
                    <a:pt x="2314321" y="224751"/>
                  </a:lnTo>
                  <a:lnTo>
                    <a:pt x="2319972" y="219125"/>
                  </a:lnTo>
                  <a:lnTo>
                    <a:pt x="2319934" y="205181"/>
                  </a:lnTo>
                  <a:lnTo>
                    <a:pt x="2314384" y="199593"/>
                  </a:lnTo>
                  <a:lnTo>
                    <a:pt x="2307450" y="199542"/>
                  </a:lnTo>
                  <a:close/>
                </a:path>
                <a:path w="3018790" h="973454">
                  <a:moveTo>
                    <a:pt x="2257564" y="199542"/>
                  </a:moveTo>
                  <a:lnTo>
                    <a:pt x="2250528" y="199542"/>
                  </a:lnTo>
                  <a:lnTo>
                    <a:pt x="2244890" y="205181"/>
                  </a:lnTo>
                  <a:lnTo>
                    <a:pt x="2244902" y="219125"/>
                  </a:lnTo>
                  <a:lnTo>
                    <a:pt x="2250516" y="224751"/>
                  </a:lnTo>
                  <a:lnTo>
                    <a:pt x="2264435" y="224751"/>
                  </a:lnTo>
                  <a:lnTo>
                    <a:pt x="2270086" y="219125"/>
                  </a:lnTo>
                  <a:lnTo>
                    <a:pt x="2270049" y="205181"/>
                  </a:lnTo>
                  <a:lnTo>
                    <a:pt x="2264498" y="199593"/>
                  </a:lnTo>
                  <a:lnTo>
                    <a:pt x="2257564" y="199542"/>
                  </a:lnTo>
                  <a:close/>
                </a:path>
                <a:path w="3018790" h="973454">
                  <a:moveTo>
                    <a:pt x="2207653" y="199542"/>
                  </a:moveTo>
                  <a:lnTo>
                    <a:pt x="2200643" y="199555"/>
                  </a:lnTo>
                  <a:lnTo>
                    <a:pt x="2194991" y="205193"/>
                  </a:lnTo>
                  <a:lnTo>
                    <a:pt x="2195004" y="219125"/>
                  </a:lnTo>
                  <a:lnTo>
                    <a:pt x="2200656" y="224751"/>
                  </a:lnTo>
                  <a:lnTo>
                    <a:pt x="2214562" y="224751"/>
                  </a:lnTo>
                  <a:lnTo>
                    <a:pt x="2220201" y="219125"/>
                  </a:lnTo>
                  <a:lnTo>
                    <a:pt x="2220214" y="205193"/>
                  </a:lnTo>
                  <a:lnTo>
                    <a:pt x="2214600" y="199580"/>
                  </a:lnTo>
                  <a:lnTo>
                    <a:pt x="2207653" y="199542"/>
                  </a:lnTo>
                  <a:close/>
                </a:path>
                <a:path w="3018790" h="973454">
                  <a:moveTo>
                    <a:pt x="2157780" y="199542"/>
                  </a:moveTo>
                  <a:lnTo>
                    <a:pt x="2150757" y="199542"/>
                  </a:lnTo>
                  <a:lnTo>
                    <a:pt x="2145106" y="205181"/>
                  </a:lnTo>
                  <a:lnTo>
                    <a:pt x="2145118" y="219125"/>
                  </a:lnTo>
                  <a:lnTo>
                    <a:pt x="2150732" y="224751"/>
                  </a:lnTo>
                  <a:lnTo>
                    <a:pt x="2164664" y="224751"/>
                  </a:lnTo>
                  <a:lnTo>
                    <a:pt x="2170303" y="219125"/>
                  </a:lnTo>
                  <a:lnTo>
                    <a:pt x="2170277" y="205181"/>
                  </a:lnTo>
                  <a:lnTo>
                    <a:pt x="2164727" y="199580"/>
                  </a:lnTo>
                  <a:lnTo>
                    <a:pt x="2157780" y="199542"/>
                  </a:lnTo>
                  <a:close/>
                </a:path>
                <a:path w="3018790" h="973454">
                  <a:moveTo>
                    <a:pt x="2107895" y="199542"/>
                  </a:moveTo>
                  <a:lnTo>
                    <a:pt x="2100872" y="199542"/>
                  </a:lnTo>
                  <a:lnTo>
                    <a:pt x="2095220" y="205181"/>
                  </a:lnTo>
                  <a:lnTo>
                    <a:pt x="2095233" y="219125"/>
                  </a:lnTo>
                  <a:lnTo>
                    <a:pt x="2100846" y="224751"/>
                  </a:lnTo>
                  <a:lnTo>
                    <a:pt x="2114778" y="224751"/>
                  </a:lnTo>
                  <a:lnTo>
                    <a:pt x="2120417" y="219125"/>
                  </a:lnTo>
                  <a:lnTo>
                    <a:pt x="2120404" y="205181"/>
                  </a:lnTo>
                  <a:lnTo>
                    <a:pt x="2114842" y="199580"/>
                  </a:lnTo>
                  <a:lnTo>
                    <a:pt x="2107895" y="199542"/>
                  </a:lnTo>
                  <a:close/>
                </a:path>
                <a:path w="3018790" h="973454">
                  <a:moveTo>
                    <a:pt x="2057996" y="199542"/>
                  </a:moveTo>
                  <a:lnTo>
                    <a:pt x="2050973" y="199555"/>
                  </a:lnTo>
                  <a:lnTo>
                    <a:pt x="2045322" y="205193"/>
                  </a:lnTo>
                  <a:lnTo>
                    <a:pt x="2045334" y="219125"/>
                  </a:lnTo>
                  <a:lnTo>
                    <a:pt x="2050999" y="224751"/>
                  </a:lnTo>
                  <a:lnTo>
                    <a:pt x="2064905" y="224751"/>
                  </a:lnTo>
                  <a:lnTo>
                    <a:pt x="2070531" y="219125"/>
                  </a:lnTo>
                  <a:lnTo>
                    <a:pt x="2070544" y="205193"/>
                  </a:lnTo>
                  <a:lnTo>
                    <a:pt x="2064943" y="199580"/>
                  </a:lnTo>
                  <a:lnTo>
                    <a:pt x="2057996" y="199542"/>
                  </a:lnTo>
                  <a:close/>
                </a:path>
                <a:path w="3018790" h="973454">
                  <a:moveTo>
                    <a:pt x="2008124" y="199542"/>
                  </a:moveTo>
                  <a:lnTo>
                    <a:pt x="2001088" y="199567"/>
                  </a:lnTo>
                  <a:lnTo>
                    <a:pt x="1995462" y="205206"/>
                  </a:lnTo>
                  <a:lnTo>
                    <a:pt x="1995474" y="219138"/>
                  </a:lnTo>
                  <a:lnTo>
                    <a:pt x="2001139" y="224764"/>
                  </a:lnTo>
                  <a:lnTo>
                    <a:pt x="2015045" y="224739"/>
                  </a:lnTo>
                  <a:lnTo>
                    <a:pt x="2020646" y="219138"/>
                  </a:lnTo>
                  <a:lnTo>
                    <a:pt x="2020696" y="205206"/>
                  </a:lnTo>
                  <a:lnTo>
                    <a:pt x="2015058" y="199567"/>
                  </a:lnTo>
                  <a:lnTo>
                    <a:pt x="2008124" y="199542"/>
                  </a:lnTo>
                  <a:close/>
                </a:path>
                <a:path w="3018790" h="973454">
                  <a:moveTo>
                    <a:pt x="1958238" y="199542"/>
                  </a:moveTo>
                  <a:lnTo>
                    <a:pt x="1951189" y="199567"/>
                  </a:lnTo>
                  <a:lnTo>
                    <a:pt x="1945563" y="205193"/>
                  </a:lnTo>
                  <a:lnTo>
                    <a:pt x="1945576" y="219125"/>
                  </a:lnTo>
                  <a:lnTo>
                    <a:pt x="1951227" y="224751"/>
                  </a:lnTo>
                  <a:lnTo>
                    <a:pt x="1965147" y="224751"/>
                  </a:lnTo>
                  <a:lnTo>
                    <a:pt x="1970760" y="219125"/>
                  </a:lnTo>
                  <a:lnTo>
                    <a:pt x="1970773" y="205193"/>
                  </a:lnTo>
                  <a:lnTo>
                    <a:pt x="1965185" y="199567"/>
                  </a:lnTo>
                  <a:lnTo>
                    <a:pt x="1958238" y="199542"/>
                  </a:lnTo>
                  <a:close/>
                </a:path>
                <a:path w="3018790" h="973454">
                  <a:moveTo>
                    <a:pt x="1908352" y="199542"/>
                  </a:moveTo>
                  <a:lnTo>
                    <a:pt x="1901329" y="199542"/>
                  </a:lnTo>
                  <a:lnTo>
                    <a:pt x="1895690" y="205181"/>
                  </a:lnTo>
                  <a:lnTo>
                    <a:pt x="1895703" y="219125"/>
                  </a:lnTo>
                  <a:lnTo>
                    <a:pt x="1901316" y="224751"/>
                  </a:lnTo>
                  <a:lnTo>
                    <a:pt x="1915248" y="224751"/>
                  </a:lnTo>
                  <a:lnTo>
                    <a:pt x="1920887" y="219125"/>
                  </a:lnTo>
                  <a:lnTo>
                    <a:pt x="1920849" y="205181"/>
                  </a:lnTo>
                  <a:lnTo>
                    <a:pt x="1915299" y="199593"/>
                  </a:lnTo>
                  <a:lnTo>
                    <a:pt x="1908352" y="199542"/>
                  </a:lnTo>
                  <a:close/>
                </a:path>
                <a:path w="3018790" h="973454">
                  <a:moveTo>
                    <a:pt x="1858467" y="199542"/>
                  </a:moveTo>
                  <a:lnTo>
                    <a:pt x="1851444" y="199555"/>
                  </a:lnTo>
                  <a:lnTo>
                    <a:pt x="1845792" y="205193"/>
                  </a:lnTo>
                  <a:lnTo>
                    <a:pt x="1845805" y="219125"/>
                  </a:lnTo>
                  <a:lnTo>
                    <a:pt x="1851456" y="224751"/>
                  </a:lnTo>
                  <a:lnTo>
                    <a:pt x="1865376" y="224751"/>
                  </a:lnTo>
                  <a:lnTo>
                    <a:pt x="1871002" y="219125"/>
                  </a:lnTo>
                  <a:lnTo>
                    <a:pt x="1870989" y="205193"/>
                  </a:lnTo>
                  <a:lnTo>
                    <a:pt x="1865401" y="199580"/>
                  </a:lnTo>
                  <a:lnTo>
                    <a:pt x="1858467" y="199542"/>
                  </a:lnTo>
                  <a:close/>
                </a:path>
                <a:path w="3018790" h="973454">
                  <a:moveTo>
                    <a:pt x="1808581" y="199542"/>
                  </a:moveTo>
                  <a:lnTo>
                    <a:pt x="1801558" y="199542"/>
                  </a:lnTo>
                  <a:lnTo>
                    <a:pt x="1795919" y="205181"/>
                  </a:lnTo>
                  <a:lnTo>
                    <a:pt x="1795932" y="219125"/>
                  </a:lnTo>
                  <a:lnTo>
                    <a:pt x="1801545" y="224751"/>
                  </a:lnTo>
                  <a:lnTo>
                    <a:pt x="1815464" y="224751"/>
                  </a:lnTo>
                  <a:lnTo>
                    <a:pt x="1821116" y="219125"/>
                  </a:lnTo>
                  <a:lnTo>
                    <a:pt x="1821091" y="205181"/>
                  </a:lnTo>
                  <a:lnTo>
                    <a:pt x="1815515" y="199580"/>
                  </a:lnTo>
                  <a:lnTo>
                    <a:pt x="1808581" y="199542"/>
                  </a:lnTo>
                  <a:close/>
                </a:path>
                <a:path w="3018790" h="973454">
                  <a:moveTo>
                    <a:pt x="1758695" y="199542"/>
                  </a:moveTo>
                  <a:lnTo>
                    <a:pt x="1751672" y="199542"/>
                  </a:lnTo>
                  <a:lnTo>
                    <a:pt x="1746034" y="205181"/>
                  </a:lnTo>
                  <a:lnTo>
                    <a:pt x="1746046" y="219125"/>
                  </a:lnTo>
                  <a:lnTo>
                    <a:pt x="1751660" y="224751"/>
                  </a:lnTo>
                  <a:lnTo>
                    <a:pt x="1765579" y="224751"/>
                  </a:lnTo>
                  <a:lnTo>
                    <a:pt x="1771218" y="219125"/>
                  </a:lnTo>
                  <a:lnTo>
                    <a:pt x="1771205" y="205181"/>
                  </a:lnTo>
                  <a:lnTo>
                    <a:pt x="1765642" y="199567"/>
                  </a:lnTo>
                  <a:lnTo>
                    <a:pt x="1758695" y="199542"/>
                  </a:lnTo>
                  <a:close/>
                </a:path>
                <a:path w="3018790" h="973454">
                  <a:moveTo>
                    <a:pt x="1708784" y="199542"/>
                  </a:moveTo>
                  <a:lnTo>
                    <a:pt x="1701761" y="199567"/>
                  </a:lnTo>
                  <a:lnTo>
                    <a:pt x="1696135" y="205193"/>
                  </a:lnTo>
                  <a:lnTo>
                    <a:pt x="1696148" y="219125"/>
                  </a:lnTo>
                  <a:lnTo>
                    <a:pt x="1701787" y="224751"/>
                  </a:lnTo>
                  <a:lnTo>
                    <a:pt x="1715706" y="224751"/>
                  </a:lnTo>
                  <a:lnTo>
                    <a:pt x="1721319" y="219125"/>
                  </a:lnTo>
                  <a:lnTo>
                    <a:pt x="1721345" y="205193"/>
                  </a:lnTo>
                  <a:lnTo>
                    <a:pt x="1715744" y="199567"/>
                  </a:lnTo>
                  <a:lnTo>
                    <a:pt x="1708784" y="199542"/>
                  </a:lnTo>
                  <a:close/>
                </a:path>
                <a:path w="3018790" h="973454">
                  <a:moveTo>
                    <a:pt x="1658899" y="199542"/>
                  </a:moveTo>
                  <a:lnTo>
                    <a:pt x="1651876" y="199567"/>
                  </a:lnTo>
                  <a:lnTo>
                    <a:pt x="1646250" y="205193"/>
                  </a:lnTo>
                  <a:lnTo>
                    <a:pt x="1646262" y="219125"/>
                  </a:lnTo>
                  <a:lnTo>
                    <a:pt x="1651914" y="224751"/>
                  </a:lnTo>
                  <a:lnTo>
                    <a:pt x="1665820" y="224751"/>
                  </a:lnTo>
                  <a:lnTo>
                    <a:pt x="1671446" y="219125"/>
                  </a:lnTo>
                  <a:lnTo>
                    <a:pt x="1671459" y="205193"/>
                  </a:lnTo>
                  <a:lnTo>
                    <a:pt x="1665846" y="199567"/>
                  </a:lnTo>
                  <a:lnTo>
                    <a:pt x="1658899" y="199542"/>
                  </a:lnTo>
                  <a:close/>
                </a:path>
                <a:path w="3018790" h="973454">
                  <a:moveTo>
                    <a:pt x="1609026" y="199542"/>
                  </a:moveTo>
                  <a:lnTo>
                    <a:pt x="1601990" y="199567"/>
                  </a:lnTo>
                  <a:lnTo>
                    <a:pt x="1596377" y="205193"/>
                  </a:lnTo>
                  <a:lnTo>
                    <a:pt x="1596389" y="219125"/>
                  </a:lnTo>
                  <a:lnTo>
                    <a:pt x="1602028" y="224751"/>
                  </a:lnTo>
                  <a:lnTo>
                    <a:pt x="1615948" y="224751"/>
                  </a:lnTo>
                  <a:lnTo>
                    <a:pt x="1621561" y="219125"/>
                  </a:lnTo>
                  <a:lnTo>
                    <a:pt x="1621586" y="205193"/>
                  </a:lnTo>
                  <a:lnTo>
                    <a:pt x="1615986" y="199567"/>
                  </a:lnTo>
                  <a:lnTo>
                    <a:pt x="1609026" y="199542"/>
                  </a:lnTo>
                  <a:close/>
                </a:path>
                <a:path w="3018790" h="973454">
                  <a:moveTo>
                    <a:pt x="1559128" y="199542"/>
                  </a:moveTo>
                  <a:lnTo>
                    <a:pt x="1552105" y="199567"/>
                  </a:lnTo>
                  <a:lnTo>
                    <a:pt x="1546491" y="205206"/>
                  </a:lnTo>
                  <a:lnTo>
                    <a:pt x="1546504" y="219138"/>
                  </a:lnTo>
                  <a:lnTo>
                    <a:pt x="1552155" y="224764"/>
                  </a:lnTo>
                  <a:lnTo>
                    <a:pt x="1566075" y="224739"/>
                  </a:lnTo>
                  <a:lnTo>
                    <a:pt x="1571663" y="219138"/>
                  </a:lnTo>
                  <a:lnTo>
                    <a:pt x="1571713" y="205206"/>
                  </a:lnTo>
                  <a:lnTo>
                    <a:pt x="1566087" y="199555"/>
                  </a:lnTo>
                  <a:lnTo>
                    <a:pt x="1559128" y="199542"/>
                  </a:lnTo>
                  <a:close/>
                </a:path>
                <a:path w="3018790" h="973454">
                  <a:moveTo>
                    <a:pt x="1509255" y="199542"/>
                  </a:moveTo>
                  <a:lnTo>
                    <a:pt x="1502244" y="199555"/>
                  </a:lnTo>
                  <a:lnTo>
                    <a:pt x="1496606" y="205193"/>
                  </a:lnTo>
                  <a:lnTo>
                    <a:pt x="1496618" y="219125"/>
                  </a:lnTo>
                  <a:lnTo>
                    <a:pt x="1502257" y="224751"/>
                  </a:lnTo>
                  <a:lnTo>
                    <a:pt x="1516176" y="224751"/>
                  </a:lnTo>
                  <a:lnTo>
                    <a:pt x="1521802" y="219125"/>
                  </a:lnTo>
                  <a:lnTo>
                    <a:pt x="1521815" y="205193"/>
                  </a:lnTo>
                  <a:lnTo>
                    <a:pt x="1516202" y="199580"/>
                  </a:lnTo>
                  <a:lnTo>
                    <a:pt x="1509255" y="199542"/>
                  </a:lnTo>
                  <a:close/>
                </a:path>
                <a:path w="3018790" h="973454">
                  <a:moveTo>
                    <a:pt x="1459382" y="199542"/>
                  </a:moveTo>
                  <a:lnTo>
                    <a:pt x="1452359" y="199542"/>
                  </a:lnTo>
                  <a:lnTo>
                    <a:pt x="1446707" y="205181"/>
                  </a:lnTo>
                  <a:lnTo>
                    <a:pt x="1446720" y="219125"/>
                  </a:lnTo>
                  <a:lnTo>
                    <a:pt x="1452346" y="224751"/>
                  </a:lnTo>
                  <a:lnTo>
                    <a:pt x="1466265" y="224751"/>
                  </a:lnTo>
                  <a:lnTo>
                    <a:pt x="1471917" y="219125"/>
                  </a:lnTo>
                  <a:lnTo>
                    <a:pt x="1471879" y="205181"/>
                  </a:lnTo>
                  <a:lnTo>
                    <a:pt x="1466316" y="199593"/>
                  </a:lnTo>
                  <a:lnTo>
                    <a:pt x="1459382" y="199542"/>
                  </a:lnTo>
                  <a:close/>
                </a:path>
                <a:path w="3018790" h="973454">
                  <a:moveTo>
                    <a:pt x="1409496" y="199542"/>
                  </a:moveTo>
                  <a:lnTo>
                    <a:pt x="1402473" y="199542"/>
                  </a:lnTo>
                  <a:lnTo>
                    <a:pt x="1396834" y="205181"/>
                  </a:lnTo>
                  <a:lnTo>
                    <a:pt x="1396847" y="219125"/>
                  </a:lnTo>
                  <a:lnTo>
                    <a:pt x="1402461" y="224751"/>
                  </a:lnTo>
                  <a:lnTo>
                    <a:pt x="1416392" y="224751"/>
                  </a:lnTo>
                  <a:lnTo>
                    <a:pt x="1422031" y="219125"/>
                  </a:lnTo>
                  <a:lnTo>
                    <a:pt x="1422006" y="205181"/>
                  </a:lnTo>
                  <a:lnTo>
                    <a:pt x="1416443" y="199580"/>
                  </a:lnTo>
                  <a:lnTo>
                    <a:pt x="1409496" y="199542"/>
                  </a:lnTo>
                  <a:close/>
                </a:path>
                <a:path w="3018790" h="973454">
                  <a:moveTo>
                    <a:pt x="1359598" y="199542"/>
                  </a:moveTo>
                  <a:lnTo>
                    <a:pt x="1352562" y="199567"/>
                  </a:lnTo>
                  <a:lnTo>
                    <a:pt x="1346936" y="205193"/>
                  </a:lnTo>
                  <a:lnTo>
                    <a:pt x="1346949" y="219125"/>
                  </a:lnTo>
                  <a:lnTo>
                    <a:pt x="1352588" y="224751"/>
                  </a:lnTo>
                  <a:lnTo>
                    <a:pt x="1366507" y="224751"/>
                  </a:lnTo>
                  <a:lnTo>
                    <a:pt x="1372133" y="219125"/>
                  </a:lnTo>
                  <a:lnTo>
                    <a:pt x="1372146" y="205193"/>
                  </a:lnTo>
                  <a:lnTo>
                    <a:pt x="1366545" y="199567"/>
                  </a:lnTo>
                  <a:lnTo>
                    <a:pt x="1359598" y="199542"/>
                  </a:lnTo>
                  <a:close/>
                </a:path>
                <a:path w="3018790" h="973454">
                  <a:moveTo>
                    <a:pt x="1309674" y="199542"/>
                  </a:moveTo>
                  <a:lnTo>
                    <a:pt x="1302689" y="199555"/>
                  </a:lnTo>
                  <a:lnTo>
                    <a:pt x="1297051" y="205181"/>
                  </a:lnTo>
                  <a:lnTo>
                    <a:pt x="1297063" y="219125"/>
                  </a:lnTo>
                  <a:lnTo>
                    <a:pt x="1302677" y="224751"/>
                  </a:lnTo>
                  <a:lnTo>
                    <a:pt x="1316596" y="224751"/>
                  </a:lnTo>
                  <a:lnTo>
                    <a:pt x="1322247" y="219125"/>
                  </a:lnTo>
                  <a:lnTo>
                    <a:pt x="1322247" y="205181"/>
                  </a:lnTo>
                  <a:lnTo>
                    <a:pt x="1316634" y="199555"/>
                  </a:lnTo>
                  <a:lnTo>
                    <a:pt x="1309674" y="199542"/>
                  </a:lnTo>
                  <a:close/>
                </a:path>
                <a:path w="3018790" h="973454">
                  <a:moveTo>
                    <a:pt x="1259839" y="199542"/>
                  </a:moveTo>
                  <a:lnTo>
                    <a:pt x="1252816" y="199542"/>
                  </a:lnTo>
                  <a:lnTo>
                    <a:pt x="1247178" y="205181"/>
                  </a:lnTo>
                  <a:lnTo>
                    <a:pt x="1247190" y="219125"/>
                  </a:lnTo>
                  <a:lnTo>
                    <a:pt x="1252791" y="224751"/>
                  </a:lnTo>
                  <a:lnTo>
                    <a:pt x="1266723" y="224751"/>
                  </a:lnTo>
                  <a:lnTo>
                    <a:pt x="1272362" y="219125"/>
                  </a:lnTo>
                  <a:lnTo>
                    <a:pt x="1272349" y="205181"/>
                  </a:lnTo>
                  <a:lnTo>
                    <a:pt x="1266774" y="199567"/>
                  </a:lnTo>
                  <a:lnTo>
                    <a:pt x="1259839" y="199542"/>
                  </a:lnTo>
                  <a:close/>
                </a:path>
                <a:path w="3018790" h="973454">
                  <a:moveTo>
                    <a:pt x="1209929" y="199542"/>
                  </a:moveTo>
                  <a:lnTo>
                    <a:pt x="1202905" y="199567"/>
                  </a:lnTo>
                  <a:lnTo>
                    <a:pt x="1197292" y="205206"/>
                  </a:lnTo>
                  <a:lnTo>
                    <a:pt x="1197317" y="219138"/>
                  </a:lnTo>
                  <a:lnTo>
                    <a:pt x="1202969" y="224764"/>
                  </a:lnTo>
                  <a:lnTo>
                    <a:pt x="1216875" y="224739"/>
                  </a:lnTo>
                  <a:lnTo>
                    <a:pt x="1222476" y="219138"/>
                  </a:lnTo>
                  <a:lnTo>
                    <a:pt x="1222514" y="205206"/>
                  </a:lnTo>
                  <a:lnTo>
                    <a:pt x="1216888" y="199567"/>
                  </a:lnTo>
                  <a:lnTo>
                    <a:pt x="1209929" y="199542"/>
                  </a:lnTo>
                  <a:close/>
                </a:path>
                <a:path w="3018790" h="973454">
                  <a:moveTo>
                    <a:pt x="1160043" y="199542"/>
                  </a:moveTo>
                  <a:lnTo>
                    <a:pt x="1153007" y="199567"/>
                  </a:lnTo>
                  <a:lnTo>
                    <a:pt x="1147394" y="205193"/>
                  </a:lnTo>
                  <a:lnTo>
                    <a:pt x="1147406" y="219125"/>
                  </a:lnTo>
                  <a:lnTo>
                    <a:pt x="1153045" y="224751"/>
                  </a:lnTo>
                  <a:lnTo>
                    <a:pt x="1166964" y="224751"/>
                  </a:lnTo>
                  <a:lnTo>
                    <a:pt x="1172578" y="219125"/>
                  </a:lnTo>
                  <a:lnTo>
                    <a:pt x="1172591" y="205193"/>
                  </a:lnTo>
                  <a:lnTo>
                    <a:pt x="1166990" y="199567"/>
                  </a:lnTo>
                  <a:lnTo>
                    <a:pt x="1160043" y="199542"/>
                  </a:lnTo>
                  <a:close/>
                </a:path>
                <a:path w="3018790" h="973454">
                  <a:moveTo>
                    <a:pt x="1110183" y="199542"/>
                  </a:moveTo>
                  <a:lnTo>
                    <a:pt x="1103172" y="199542"/>
                  </a:lnTo>
                  <a:lnTo>
                    <a:pt x="1097521" y="205181"/>
                  </a:lnTo>
                  <a:lnTo>
                    <a:pt x="1097533" y="219125"/>
                  </a:lnTo>
                  <a:lnTo>
                    <a:pt x="1103147" y="224751"/>
                  </a:lnTo>
                  <a:lnTo>
                    <a:pt x="1117066" y="224751"/>
                  </a:lnTo>
                  <a:lnTo>
                    <a:pt x="1122718" y="219125"/>
                  </a:lnTo>
                  <a:lnTo>
                    <a:pt x="1122692" y="205181"/>
                  </a:lnTo>
                  <a:lnTo>
                    <a:pt x="1117117" y="199580"/>
                  </a:lnTo>
                  <a:lnTo>
                    <a:pt x="1110183" y="199542"/>
                  </a:lnTo>
                  <a:close/>
                </a:path>
                <a:path w="3018790" h="973454">
                  <a:moveTo>
                    <a:pt x="1060310" y="199542"/>
                  </a:moveTo>
                  <a:lnTo>
                    <a:pt x="1053261" y="199555"/>
                  </a:lnTo>
                  <a:lnTo>
                    <a:pt x="1047635" y="205193"/>
                  </a:lnTo>
                  <a:lnTo>
                    <a:pt x="1047635" y="219125"/>
                  </a:lnTo>
                  <a:lnTo>
                    <a:pt x="1053287" y="224751"/>
                  </a:lnTo>
                  <a:lnTo>
                    <a:pt x="1067206" y="224751"/>
                  </a:lnTo>
                  <a:lnTo>
                    <a:pt x="1072819" y="219125"/>
                  </a:lnTo>
                  <a:lnTo>
                    <a:pt x="1072819" y="205193"/>
                  </a:lnTo>
                  <a:lnTo>
                    <a:pt x="1067244" y="199593"/>
                  </a:lnTo>
                  <a:lnTo>
                    <a:pt x="1060310" y="199542"/>
                  </a:lnTo>
                  <a:close/>
                </a:path>
                <a:path w="3018790" h="973454">
                  <a:moveTo>
                    <a:pt x="1010399" y="199542"/>
                  </a:moveTo>
                  <a:lnTo>
                    <a:pt x="1003363" y="199567"/>
                  </a:lnTo>
                  <a:lnTo>
                    <a:pt x="997750" y="205193"/>
                  </a:lnTo>
                  <a:lnTo>
                    <a:pt x="997750" y="219125"/>
                  </a:lnTo>
                  <a:lnTo>
                    <a:pt x="1003401" y="224751"/>
                  </a:lnTo>
                  <a:lnTo>
                    <a:pt x="1017320" y="224751"/>
                  </a:lnTo>
                  <a:lnTo>
                    <a:pt x="1022934" y="219125"/>
                  </a:lnTo>
                  <a:lnTo>
                    <a:pt x="1022959" y="205193"/>
                  </a:lnTo>
                  <a:lnTo>
                    <a:pt x="1017346" y="199567"/>
                  </a:lnTo>
                  <a:lnTo>
                    <a:pt x="1010399" y="199542"/>
                  </a:lnTo>
                  <a:close/>
                </a:path>
                <a:path w="3018790" h="973454">
                  <a:moveTo>
                    <a:pt x="960513" y="199542"/>
                  </a:moveTo>
                  <a:lnTo>
                    <a:pt x="953503" y="199542"/>
                  </a:lnTo>
                  <a:lnTo>
                    <a:pt x="947851" y="205181"/>
                  </a:lnTo>
                  <a:lnTo>
                    <a:pt x="947864" y="219125"/>
                  </a:lnTo>
                  <a:lnTo>
                    <a:pt x="953490" y="224751"/>
                  </a:lnTo>
                  <a:lnTo>
                    <a:pt x="967409" y="224751"/>
                  </a:lnTo>
                  <a:lnTo>
                    <a:pt x="973061" y="219125"/>
                  </a:lnTo>
                  <a:lnTo>
                    <a:pt x="973036" y="205181"/>
                  </a:lnTo>
                  <a:lnTo>
                    <a:pt x="967460" y="199580"/>
                  </a:lnTo>
                  <a:lnTo>
                    <a:pt x="960513" y="199542"/>
                  </a:lnTo>
                  <a:close/>
                </a:path>
                <a:path w="3018790" h="973454">
                  <a:moveTo>
                    <a:pt x="910640" y="199542"/>
                  </a:moveTo>
                  <a:lnTo>
                    <a:pt x="903617" y="199542"/>
                  </a:lnTo>
                  <a:lnTo>
                    <a:pt x="897966" y="205181"/>
                  </a:lnTo>
                  <a:lnTo>
                    <a:pt x="897978" y="219125"/>
                  </a:lnTo>
                  <a:lnTo>
                    <a:pt x="903604" y="224751"/>
                  </a:lnTo>
                  <a:lnTo>
                    <a:pt x="917524" y="224751"/>
                  </a:lnTo>
                  <a:lnTo>
                    <a:pt x="923175" y="219125"/>
                  </a:lnTo>
                  <a:lnTo>
                    <a:pt x="923150" y="205181"/>
                  </a:lnTo>
                  <a:lnTo>
                    <a:pt x="917574" y="199580"/>
                  </a:lnTo>
                  <a:lnTo>
                    <a:pt x="910640" y="199542"/>
                  </a:lnTo>
                  <a:close/>
                </a:path>
                <a:path w="3018790" h="973454">
                  <a:moveTo>
                    <a:pt x="860742" y="199542"/>
                  </a:moveTo>
                  <a:lnTo>
                    <a:pt x="853706" y="199567"/>
                  </a:lnTo>
                  <a:lnTo>
                    <a:pt x="848080" y="205193"/>
                  </a:lnTo>
                  <a:lnTo>
                    <a:pt x="848093" y="219125"/>
                  </a:lnTo>
                  <a:lnTo>
                    <a:pt x="853732" y="224751"/>
                  </a:lnTo>
                  <a:lnTo>
                    <a:pt x="867651" y="224751"/>
                  </a:lnTo>
                  <a:lnTo>
                    <a:pt x="873277" y="219125"/>
                  </a:lnTo>
                  <a:lnTo>
                    <a:pt x="873290" y="205193"/>
                  </a:lnTo>
                  <a:lnTo>
                    <a:pt x="867689" y="199567"/>
                  </a:lnTo>
                  <a:lnTo>
                    <a:pt x="860742" y="199542"/>
                  </a:lnTo>
                  <a:close/>
                </a:path>
                <a:path w="3018790" h="973454">
                  <a:moveTo>
                    <a:pt x="810856" y="199542"/>
                  </a:moveTo>
                  <a:lnTo>
                    <a:pt x="803821" y="199567"/>
                  </a:lnTo>
                  <a:lnTo>
                    <a:pt x="798194" y="205193"/>
                  </a:lnTo>
                  <a:lnTo>
                    <a:pt x="798207" y="219125"/>
                  </a:lnTo>
                  <a:lnTo>
                    <a:pt x="803846" y="224751"/>
                  </a:lnTo>
                  <a:lnTo>
                    <a:pt x="817765" y="224751"/>
                  </a:lnTo>
                  <a:lnTo>
                    <a:pt x="823391" y="219125"/>
                  </a:lnTo>
                  <a:lnTo>
                    <a:pt x="823404" y="205193"/>
                  </a:lnTo>
                  <a:lnTo>
                    <a:pt x="817803" y="199567"/>
                  </a:lnTo>
                  <a:lnTo>
                    <a:pt x="810856" y="199542"/>
                  </a:lnTo>
                  <a:close/>
                </a:path>
                <a:path w="3018790" h="973454">
                  <a:moveTo>
                    <a:pt x="711098" y="199542"/>
                  </a:moveTo>
                  <a:lnTo>
                    <a:pt x="704075" y="199555"/>
                  </a:lnTo>
                  <a:lnTo>
                    <a:pt x="698436" y="205193"/>
                  </a:lnTo>
                  <a:lnTo>
                    <a:pt x="698449" y="219125"/>
                  </a:lnTo>
                  <a:lnTo>
                    <a:pt x="704088" y="224751"/>
                  </a:lnTo>
                  <a:lnTo>
                    <a:pt x="718007" y="224751"/>
                  </a:lnTo>
                  <a:lnTo>
                    <a:pt x="723633" y="219125"/>
                  </a:lnTo>
                  <a:lnTo>
                    <a:pt x="723633" y="205193"/>
                  </a:lnTo>
                  <a:lnTo>
                    <a:pt x="718032" y="199580"/>
                  </a:lnTo>
                  <a:lnTo>
                    <a:pt x="711098" y="199542"/>
                  </a:lnTo>
                  <a:close/>
                </a:path>
                <a:path w="3018790" h="973454">
                  <a:moveTo>
                    <a:pt x="661200" y="199542"/>
                  </a:moveTo>
                  <a:lnTo>
                    <a:pt x="654189" y="199542"/>
                  </a:lnTo>
                  <a:lnTo>
                    <a:pt x="648538" y="205181"/>
                  </a:lnTo>
                  <a:lnTo>
                    <a:pt x="648563" y="219125"/>
                  </a:lnTo>
                  <a:lnTo>
                    <a:pt x="654164" y="224751"/>
                  </a:lnTo>
                  <a:lnTo>
                    <a:pt x="668096" y="224751"/>
                  </a:lnTo>
                  <a:lnTo>
                    <a:pt x="673734" y="219125"/>
                  </a:lnTo>
                  <a:lnTo>
                    <a:pt x="673709" y="205181"/>
                  </a:lnTo>
                  <a:lnTo>
                    <a:pt x="668146" y="199580"/>
                  </a:lnTo>
                  <a:lnTo>
                    <a:pt x="661200" y="199542"/>
                  </a:lnTo>
                  <a:close/>
                </a:path>
                <a:path w="3018790" h="973454">
                  <a:moveTo>
                    <a:pt x="2015083" y="149656"/>
                  </a:moveTo>
                  <a:lnTo>
                    <a:pt x="2008098" y="149656"/>
                  </a:lnTo>
                  <a:lnTo>
                    <a:pt x="2001139" y="149682"/>
                  </a:lnTo>
                  <a:lnTo>
                    <a:pt x="1995538" y="155308"/>
                  </a:lnTo>
                  <a:lnTo>
                    <a:pt x="1995525" y="169252"/>
                  </a:lnTo>
                  <a:lnTo>
                    <a:pt x="2001189" y="174891"/>
                  </a:lnTo>
                  <a:lnTo>
                    <a:pt x="2015096" y="174866"/>
                  </a:lnTo>
                  <a:lnTo>
                    <a:pt x="2020697" y="169252"/>
                  </a:lnTo>
                  <a:lnTo>
                    <a:pt x="2020735" y="155308"/>
                  </a:lnTo>
                  <a:lnTo>
                    <a:pt x="2015083" y="149656"/>
                  </a:lnTo>
                  <a:close/>
                </a:path>
                <a:path w="3018790" h="973454">
                  <a:moveTo>
                    <a:pt x="1908352" y="149656"/>
                  </a:moveTo>
                  <a:lnTo>
                    <a:pt x="1901355" y="149669"/>
                  </a:lnTo>
                  <a:lnTo>
                    <a:pt x="1895716" y="155308"/>
                  </a:lnTo>
                  <a:lnTo>
                    <a:pt x="1895741" y="169240"/>
                  </a:lnTo>
                  <a:lnTo>
                    <a:pt x="1901342" y="174879"/>
                  </a:lnTo>
                  <a:lnTo>
                    <a:pt x="1915274" y="174879"/>
                  </a:lnTo>
                  <a:lnTo>
                    <a:pt x="1920913" y="169240"/>
                  </a:lnTo>
                  <a:lnTo>
                    <a:pt x="1920913" y="155308"/>
                  </a:lnTo>
                  <a:lnTo>
                    <a:pt x="1915299" y="149669"/>
                  </a:lnTo>
                  <a:lnTo>
                    <a:pt x="1908352" y="149656"/>
                  </a:lnTo>
                  <a:close/>
                </a:path>
                <a:path w="3018790" h="973454">
                  <a:moveTo>
                    <a:pt x="1965197" y="149656"/>
                  </a:moveTo>
                  <a:lnTo>
                    <a:pt x="1951253" y="149669"/>
                  </a:lnTo>
                  <a:lnTo>
                    <a:pt x="1945627" y="155308"/>
                  </a:lnTo>
                  <a:lnTo>
                    <a:pt x="1945627" y="169240"/>
                  </a:lnTo>
                  <a:lnTo>
                    <a:pt x="1951266" y="174879"/>
                  </a:lnTo>
                  <a:lnTo>
                    <a:pt x="1965197" y="174879"/>
                  </a:lnTo>
                  <a:lnTo>
                    <a:pt x="1970811" y="169240"/>
                  </a:lnTo>
                  <a:lnTo>
                    <a:pt x="1970824" y="155308"/>
                  </a:lnTo>
                  <a:lnTo>
                    <a:pt x="1965197" y="149656"/>
                  </a:lnTo>
                  <a:close/>
                </a:path>
                <a:path w="3018790" h="973454">
                  <a:moveTo>
                    <a:pt x="1665871" y="149656"/>
                  </a:moveTo>
                  <a:lnTo>
                    <a:pt x="1651939" y="149669"/>
                  </a:lnTo>
                  <a:lnTo>
                    <a:pt x="1646313" y="155308"/>
                  </a:lnTo>
                  <a:lnTo>
                    <a:pt x="1646301" y="169240"/>
                  </a:lnTo>
                  <a:lnTo>
                    <a:pt x="1651965" y="174879"/>
                  </a:lnTo>
                  <a:lnTo>
                    <a:pt x="1665871" y="174879"/>
                  </a:lnTo>
                  <a:lnTo>
                    <a:pt x="1671497" y="169240"/>
                  </a:lnTo>
                  <a:lnTo>
                    <a:pt x="1671523" y="155308"/>
                  </a:lnTo>
                  <a:lnTo>
                    <a:pt x="1665871" y="149656"/>
                  </a:lnTo>
                  <a:close/>
                </a:path>
                <a:path w="3018790" h="973454">
                  <a:moveTo>
                    <a:pt x="1609051" y="149656"/>
                  </a:moveTo>
                  <a:lnTo>
                    <a:pt x="1602054" y="149669"/>
                  </a:lnTo>
                  <a:lnTo>
                    <a:pt x="1596440" y="155308"/>
                  </a:lnTo>
                  <a:lnTo>
                    <a:pt x="1596428" y="169240"/>
                  </a:lnTo>
                  <a:lnTo>
                    <a:pt x="1602079" y="174879"/>
                  </a:lnTo>
                  <a:lnTo>
                    <a:pt x="1615998" y="174879"/>
                  </a:lnTo>
                  <a:lnTo>
                    <a:pt x="1621612" y="169240"/>
                  </a:lnTo>
                  <a:lnTo>
                    <a:pt x="1621637" y="155308"/>
                  </a:lnTo>
                  <a:lnTo>
                    <a:pt x="1616011" y="149669"/>
                  </a:lnTo>
                  <a:lnTo>
                    <a:pt x="1609051" y="149656"/>
                  </a:lnTo>
                  <a:close/>
                </a:path>
                <a:path w="3018790" h="973454">
                  <a:moveTo>
                    <a:pt x="1566113" y="149656"/>
                  </a:moveTo>
                  <a:lnTo>
                    <a:pt x="1559115" y="149656"/>
                  </a:lnTo>
                  <a:lnTo>
                    <a:pt x="1552155" y="149682"/>
                  </a:lnTo>
                  <a:lnTo>
                    <a:pt x="1546567" y="155308"/>
                  </a:lnTo>
                  <a:lnTo>
                    <a:pt x="1546555" y="169252"/>
                  </a:lnTo>
                  <a:lnTo>
                    <a:pt x="1552206" y="174891"/>
                  </a:lnTo>
                  <a:lnTo>
                    <a:pt x="1566125" y="174866"/>
                  </a:lnTo>
                  <a:lnTo>
                    <a:pt x="1571714" y="169252"/>
                  </a:lnTo>
                  <a:lnTo>
                    <a:pt x="1571752" y="155308"/>
                  </a:lnTo>
                  <a:lnTo>
                    <a:pt x="1566113" y="149656"/>
                  </a:lnTo>
                  <a:close/>
                </a:path>
                <a:path w="3018790" h="973454">
                  <a:moveTo>
                    <a:pt x="1516214" y="149656"/>
                  </a:moveTo>
                  <a:lnTo>
                    <a:pt x="1502283" y="149669"/>
                  </a:lnTo>
                  <a:lnTo>
                    <a:pt x="1496656" y="155308"/>
                  </a:lnTo>
                  <a:lnTo>
                    <a:pt x="1496656" y="169240"/>
                  </a:lnTo>
                  <a:lnTo>
                    <a:pt x="1502308" y="174879"/>
                  </a:lnTo>
                  <a:lnTo>
                    <a:pt x="1516227" y="174879"/>
                  </a:lnTo>
                  <a:lnTo>
                    <a:pt x="1521841" y="169240"/>
                  </a:lnTo>
                  <a:lnTo>
                    <a:pt x="1521853" y="155308"/>
                  </a:lnTo>
                  <a:lnTo>
                    <a:pt x="1516214" y="149656"/>
                  </a:lnTo>
                  <a:close/>
                </a:path>
                <a:path w="3018790" h="973454">
                  <a:moveTo>
                    <a:pt x="1459382" y="149656"/>
                  </a:moveTo>
                  <a:lnTo>
                    <a:pt x="1452410" y="149656"/>
                  </a:lnTo>
                  <a:lnTo>
                    <a:pt x="1446758" y="155308"/>
                  </a:lnTo>
                  <a:lnTo>
                    <a:pt x="1446771" y="169240"/>
                  </a:lnTo>
                  <a:lnTo>
                    <a:pt x="1452397" y="174879"/>
                  </a:lnTo>
                  <a:lnTo>
                    <a:pt x="1466303" y="174879"/>
                  </a:lnTo>
                  <a:lnTo>
                    <a:pt x="1471968" y="169240"/>
                  </a:lnTo>
                  <a:lnTo>
                    <a:pt x="1471942" y="155308"/>
                  </a:lnTo>
                  <a:lnTo>
                    <a:pt x="1466329" y="149682"/>
                  </a:lnTo>
                  <a:lnTo>
                    <a:pt x="1459382" y="149656"/>
                  </a:lnTo>
                  <a:close/>
                </a:path>
                <a:path w="3018790" h="973454">
                  <a:moveTo>
                    <a:pt x="1409496" y="149656"/>
                  </a:moveTo>
                  <a:lnTo>
                    <a:pt x="1402511" y="149669"/>
                  </a:lnTo>
                  <a:lnTo>
                    <a:pt x="1396885" y="155308"/>
                  </a:lnTo>
                  <a:lnTo>
                    <a:pt x="1396898" y="169240"/>
                  </a:lnTo>
                  <a:lnTo>
                    <a:pt x="1402511" y="174879"/>
                  </a:lnTo>
                  <a:lnTo>
                    <a:pt x="1416430" y="174879"/>
                  </a:lnTo>
                  <a:lnTo>
                    <a:pt x="1422082" y="169240"/>
                  </a:lnTo>
                  <a:lnTo>
                    <a:pt x="1422082" y="155308"/>
                  </a:lnTo>
                  <a:lnTo>
                    <a:pt x="1416456" y="149669"/>
                  </a:lnTo>
                  <a:lnTo>
                    <a:pt x="1409496" y="149656"/>
                  </a:lnTo>
                  <a:close/>
                </a:path>
                <a:path w="3018790" h="973454">
                  <a:moveTo>
                    <a:pt x="1366558" y="149656"/>
                  </a:moveTo>
                  <a:lnTo>
                    <a:pt x="1352626" y="149669"/>
                  </a:lnTo>
                  <a:lnTo>
                    <a:pt x="1347000" y="155308"/>
                  </a:lnTo>
                  <a:lnTo>
                    <a:pt x="1347000" y="169240"/>
                  </a:lnTo>
                  <a:lnTo>
                    <a:pt x="1352638" y="174879"/>
                  </a:lnTo>
                  <a:lnTo>
                    <a:pt x="1366570" y="174879"/>
                  </a:lnTo>
                  <a:lnTo>
                    <a:pt x="1372171" y="169240"/>
                  </a:lnTo>
                  <a:lnTo>
                    <a:pt x="1372196" y="155308"/>
                  </a:lnTo>
                  <a:lnTo>
                    <a:pt x="1366558" y="149656"/>
                  </a:lnTo>
                  <a:close/>
                </a:path>
                <a:path w="3018790" h="973454">
                  <a:moveTo>
                    <a:pt x="1316659" y="149656"/>
                  </a:moveTo>
                  <a:lnTo>
                    <a:pt x="1302753" y="149656"/>
                  </a:lnTo>
                  <a:lnTo>
                    <a:pt x="1297089" y="155308"/>
                  </a:lnTo>
                  <a:lnTo>
                    <a:pt x="1297114" y="169240"/>
                  </a:lnTo>
                  <a:lnTo>
                    <a:pt x="1302727" y="174879"/>
                  </a:lnTo>
                  <a:lnTo>
                    <a:pt x="1316647" y="174879"/>
                  </a:lnTo>
                  <a:lnTo>
                    <a:pt x="1322298" y="169240"/>
                  </a:lnTo>
                  <a:lnTo>
                    <a:pt x="1322311" y="155308"/>
                  </a:lnTo>
                  <a:lnTo>
                    <a:pt x="1316659" y="149656"/>
                  </a:lnTo>
                  <a:close/>
                </a:path>
                <a:path w="3018790" h="973454">
                  <a:moveTo>
                    <a:pt x="1259839" y="149656"/>
                  </a:moveTo>
                  <a:lnTo>
                    <a:pt x="1252854" y="149669"/>
                  </a:lnTo>
                  <a:lnTo>
                    <a:pt x="1247203" y="155308"/>
                  </a:lnTo>
                  <a:lnTo>
                    <a:pt x="1247228" y="169240"/>
                  </a:lnTo>
                  <a:lnTo>
                    <a:pt x="1252842" y="174879"/>
                  </a:lnTo>
                  <a:lnTo>
                    <a:pt x="1266774" y="174879"/>
                  </a:lnTo>
                  <a:lnTo>
                    <a:pt x="1272412" y="169240"/>
                  </a:lnTo>
                  <a:lnTo>
                    <a:pt x="1272425" y="155308"/>
                  </a:lnTo>
                  <a:lnTo>
                    <a:pt x="1266786" y="149669"/>
                  </a:lnTo>
                  <a:lnTo>
                    <a:pt x="1259839" y="149656"/>
                  </a:lnTo>
                  <a:close/>
                </a:path>
                <a:path w="3018790" h="973454">
                  <a:moveTo>
                    <a:pt x="1216914" y="149656"/>
                  </a:moveTo>
                  <a:lnTo>
                    <a:pt x="1209916" y="149656"/>
                  </a:lnTo>
                  <a:lnTo>
                    <a:pt x="1202956" y="149682"/>
                  </a:lnTo>
                  <a:lnTo>
                    <a:pt x="1197368" y="155308"/>
                  </a:lnTo>
                  <a:lnTo>
                    <a:pt x="1197368" y="169252"/>
                  </a:lnTo>
                  <a:lnTo>
                    <a:pt x="1203020" y="174891"/>
                  </a:lnTo>
                  <a:lnTo>
                    <a:pt x="1216939" y="174866"/>
                  </a:lnTo>
                  <a:lnTo>
                    <a:pt x="1222514" y="169252"/>
                  </a:lnTo>
                  <a:lnTo>
                    <a:pt x="1222552" y="155308"/>
                  </a:lnTo>
                  <a:lnTo>
                    <a:pt x="1216914" y="149656"/>
                  </a:lnTo>
                  <a:close/>
                </a:path>
                <a:path w="3018790" h="973454">
                  <a:moveTo>
                    <a:pt x="1167015" y="149656"/>
                  </a:moveTo>
                  <a:lnTo>
                    <a:pt x="1153071" y="149669"/>
                  </a:lnTo>
                  <a:lnTo>
                    <a:pt x="1147444" y="155308"/>
                  </a:lnTo>
                  <a:lnTo>
                    <a:pt x="1147445" y="169240"/>
                  </a:lnTo>
                  <a:lnTo>
                    <a:pt x="1153096" y="174879"/>
                  </a:lnTo>
                  <a:lnTo>
                    <a:pt x="1167015" y="174879"/>
                  </a:lnTo>
                  <a:lnTo>
                    <a:pt x="1172629" y="169240"/>
                  </a:lnTo>
                  <a:lnTo>
                    <a:pt x="1172654" y="155308"/>
                  </a:lnTo>
                  <a:lnTo>
                    <a:pt x="1167015" y="149656"/>
                  </a:lnTo>
                  <a:close/>
                </a:path>
                <a:path w="3018790" h="973454">
                  <a:moveTo>
                    <a:pt x="1110183" y="149656"/>
                  </a:moveTo>
                  <a:lnTo>
                    <a:pt x="1103210" y="149669"/>
                  </a:lnTo>
                  <a:lnTo>
                    <a:pt x="1097559" y="155308"/>
                  </a:lnTo>
                  <a:lnTo>
                    <a:pt x="1097572" y="169240"/>
                  </a:lnTo>
                  <a:lnTo>
                    <a:pt x="1103198" y="174879"/>
                  </a:lnTo>
                  <a:lnTo>
                    <a:pt x="1117117" y="174879"/>
                  </a:lnTo>
                  <a:lnTo>
                    <a:pt x="1122768" y="169240"/>
                  </a:lnTo>
                  <a:lnTo>
                    <a:pt x="1122781" y="155308"/>
                  </a:lnTo>
                  <a:lnTo>
                    <a:pt x="1117130" y="149669"/>
                  </a:lnTo>
                  <a:lnTo>
                    <a:pt x="1110183" y="149656"/>
                  </a:lnTo>
                  <a:close/>
                </a:path>
                <a:path w="3018790" h="973454">
                  <a:moveTo>
                    <a:pt x="1060310" y="149656"/>
                  </a:moveTo>
                  <a:lnTo>
                    <a:pt x="1053299" y="149682"/>
                  </a:lnTo>
                  <a:lnTo>
                    <a:pt x="1047673" y="155321"/>
                  </a:lnTo>
                  <a:lnTo>
                    <a:pt x="1047686" y="169240"/>
                  </a:lnTo>
                  <a:lnTo>
                    <a:pt x="1053337" y="174879"/>
                  </a:lnTo>
                  <a:lnTo>
                    <a:pt x="1067257" y="174879"/>
                  </a:lnTo>
                  <a:lnTo>
                    <a:pt x="1072870" y="169240"/>
                  </a:lnTo>
                  <a:lnTo>
                    <a:pt x="1072883" y="155321"/>
                  </a:lnTo>
                  <a:lnTo>
                    <a:pt x="1067257" y="149682"/>
                  </a:lnTo>
                  <a:lnTo>
                    <a:pt x="1060310" y="149656"/>
                  </a:lnTo>
                  <a:close/>
                </a:path>
                <a:path w="3018790" h="973454">
                  <a:moveTo>
                    <a:pt x="1017371" y="149656"/>
                  </a:moveTo>
                  <a:lnTo>
                    <a:pt x="1003426" y="149669"/>
                  </a:lnTo>
                  <a:lnTo>
                    <a:pt x="997800" y="155308"/>
                  </a:lnTo>
                  <a:lnTo>
                    <a:pt x="997800" y="169240"/>
                  </a:lnTo>
                  <a:lnTo>
                    <a:pt x="1003452" y="174879"/>
                  </a:lnTo>
                  <a:lnTo>
                    <a:pt x="1017371" y="174879"/>
                  </a:lnTo>
                  <a:lnTo>
                    <a:pt x="1022985" y="169240"/>
                  </a:lnTo>
                  <a:lnTo>
                    <a:pt x="1022997" y="155308"/>
                  </a:lnTo>
                  <a:lnTo>
                    <a:pt x="1017371" y="149656"/>
                  </a:lnTo>
                  <a:close/>
                </a:path>
                <a:path w="3018790" h="973454">
                  <a:moveTo>
                    <a:pt x="960513" y="149656"/>
                  </a:moveTo>
                  <a:lnTo>
                    <a:pt x="953528" y="149669"/>
                  </a:lnTo>
                  <a:lnTo>
                    <a:pt x="947902" y="155308"/>
                  </a:lnTo>
                  <a:lnTo>
                    <a:pt x="947915" y="169240"/>
                  </a:lnTo>
                  <a:lnTo>
                    <a:pt x="953528" y="174879"/>
                  </a:lnTo>
                  <a:lnTo>
                    <a:pt x="967447" y="174879"/>
                  </a:lnTo>
                  <a:lnTo>
                    <a:pt x="973099" y="169240"/>
                  </a:lnTo>
                  <a:lnTo>
                    <a:pt x="973099" y="155308"/>
                  </a:lnTo>
                  <a:lnTo>
                    <a:pt x="967473" y="149669"/>
                  </a:lnTo>
                  <a:lnTo>
                    <a:pt x="960513" y="149656"/>
                  </a:lnTo>
                  <a:close/>
                </a:path>
                <a:path w="3018790" h="973454">
                  <a:moveTo>
                    <a:pt x="910640" y="149656"/>
                  </a:moveTo>
                  <a:lnTo>
                    <a:pt x="903655" y="149669"/>
                  </a:lnTo>
                  <a:lnTo>
                    <a:pt x="898016" y="155308"/>
                  </a:lnTo>
                  <a:lnTo>
                    <a:pt x="898029" y="169240"/>
                  </a:lnTo>
                  <a:lnTo>
                    <a:pt x="903655" y="174879"/>
                  </a:lnTo>
                  <a:lnTo>
                    <a:pt x="917562" y="174879"/>
                  </a:lnTo>
                  <a:lnTo>
                    <a:pt x="923226" y="169240"/>
                  </a:lnTo>
                  <a:lnTo>
                    <a:pt x="923226" y="155308"/>
                  </a:lnTo>
                  <a:lnTo>
                    <a:pt x="917587" y="149669"/>
                  </a:lnTo>
                  <a:lnTo>
                    <a:pt x="910640" y="149656"/>
                  </a:lnTo>
                  <a:close/>
                </a:path>
                <a:path w="3018790" h="973454">
                  <a:moveTo>
                    <a:pt x="867702" y="149656"/>
                  </a:moveTo>
                  <a:lnTo>
                    <a:pt x="853770" y="149669"/>
                  </a:lnTo>
                  <a:lnTo>
                    <a:pt x="848144" y="155308"/>
                  </a:lnTo>
                  <a:lnTo>
                    <a:pt x="848144" y="169240"/>
                  </a:lnTo>
                  <a:lnTo>
                    <a:pt x="853782" y="174879"/>
                  </a:lnTo>
                  <a:lnTo>
                    <a:pt x="867714" y="174879"/>
                  </a:lnTo>
                  <a:lnTo>
                    <a:pt x="873315" y="169240"/>
                  </a:lnTo>
                  <a:lnTo>
                    <a:pt x="873340" y="155308"/>
                  </a:lnTo>
                  <a:lnTo>
                    <a:pt x="867702" y="149656"/>
                  </a:lnTo>
                  <a:close/>
                </a:path>
                <a:path w="3018790" h="973454">
                  <a:moveTo>
                    <a:pt x="711098" y="149656"/>
                  </a:moveTo>
                  <a:lnTo>
                    <a:pt x="704126" y="149669"/>
                  </a:lnTo>
                  <a:lnTo>
                    <a:pt x="698487" y="155308"/>
                  </a:lnTo>
                  <a:lnTo>
                    <a:pt x="698487" y="169240"/>
                  </a:lnTo>
                  <a:lnTo>
                    <a:pt x="704138" y="174879"/>
                  </a:lnTo>
                  <a:lnTo>
                    <a:pt x="718057" y="174879"/>
                  </a:lnTo>
                  <a:lnTo>
                    <a:pt x="723671" y="169240"/>
                  </a:lnTo>
                  <a:lnTo>
                    <a:pt x="723684" y="155308"/>
                  </a:lnTo>
                  <a:lnTo>
                    <a:pt x="718032" y="149669"/>
                  </a:lnTo>
                  <a:lnTo>
                    <a:pt x="711098" y="149656"/>
                  </a:lnTo>
                  <a:close/>
                </a:path>
                <a:path w="3018790" h="973454">
                  <a:moveTo>
                    <a:pt x="661200" y="149656"/>
                  </a:moveTo>
                  <a:lnTo>
                    <a:pt x="654227" y="149669"/>
                  </a:lnTo>
                  <a:lnTo>
                    <a:pt x="648588" y="155308"/>
                  </a:lnTo>
                  <a:lnTo>
                    <a:pt x="648601" y="169240"/>
                  </a:lnTo>
                  <a:lnTo>
                    <a:pt x="654215" y="174879"/>
                  </a:lnTo>
                  <a:lnTo>
                    <a:pt x="668146" y="174879"/>
                  </a:lnTo>
                  <a:lnTo>
                    <a:pt x="673785" y="169240"/>
                  </a:lnTo>
                  <a:lnTo>
                    <a:pt x="673785" y="155308"/>
                  </a:lnTo>
                  <a:lnTo>
                    <a:pt x="668146" y="149669"/>
                  </a:lnTo>
                  <a:lnTo>
                    <a:pt x="661200" y="149656"/>
                  </a:lnTo>
                  <a:close/>
                </a:path>
                <a:path w="3018790" h="973454">
                  <a:moveTo>
                    <a:pt x="1958263" y="99809"/>
                  </a:moveTo>
                  <a:lnTo>
                    <a:pt x="1951240" y="99822"/>
                  </a:lnTo>
                  <a:lnTo>
                    <a:pt x="1945614" y="105448"/>
                  </a:lnTo>
                  <a:lnTo>
                    <a:pt x="1945614" y="119392"/>
                  </a:lnTo>
                  <a:lnTo>
                    <a:pt x="1951253" y="125031"/>
                  </a:lnTo>
                  <a:lnTo>
                    <a:pt x="1965197" y="125031"/>
                  </a:lnTo>
                  <a:lnTo>
                    <a:pt x="1970836" y="119392"/>
                  </a:lnTo>
                  <a:lnTo>
                    <a:pt x="1970836" y="105448"/>
                  </a:lnTo>
                  <a:lnTo>
                    <a:pt x="1965223" y="99822"/>
                  </a:lnTo>
                  <a:lnTo>
                    <a:pt x="1958263" y="99809"/>
                  </a:lnTo>
                  <a:close/>
                </a:path>
                <a:path w="3018790" h="973454">
                  <a:moveTo>
                    <a:pt x="1901393" y="99796"/>
                  </a:moveTo>
                  <a:lnTo>
                    <a:pt x="1895741" y="105435"/>
                  </a:lnTo>
                  <a:lnTo>
                    <a:pt x="1895754" y="119405"/>
                  </a:lnTo>
                  <a:lnTo>
                    <a:pt x="1901355" y="125018"/>
                  </a:lnTo>
                  <a:lnTo>
                    <a:pt x="1915287" y="125044"/>
                  </a:lnTo>
                  <a:lnTo>
                    <a:pt x="1920938" y="119405"/>
                  </a:lnTo>
                  <a:lnTo>
                    <a:pt x="1920925" y="105435"/>
                  </a:lnTo>
                  <a:lnTo>
                    <a:pt x="1915325" y="99822"/>
                  </a:lnTo>
                  <a:lnTo>
                    <a:pt x="1901393" y="99796"/>
                  </a:lnTo>
                  <a:close/>
                </a:path>
                <a:path w="3018790" h="973454">
                  <a:moveTo>
                    <a:pt x="1865426" y="99809"/>
                  </a:moveTo>
                  <a:lnTo>
                    <a:pt x="1851494" y="99809"/>
                  </a:lnTo>
                  <a:lnTo>
                    <a:pt x="1845843" y="105448"/>
                  </a:lnTo>
                  <a:lnTo>
                    <a:pt x="1845843" y="119392"/>
                  </a:lnTo>
                  <a:lnTo>
                    <a:pt x="1851494" y="125031"/>
                  </a:lnTo>
                  <a:lnTo>
                    <a:pt x="1865426" y="125031"/>
                  </a:lnTo>
                  <a:lnTo>
                    <a:pt x="1871078" y="119392"/>
                  </a:lnTo>
                  <a:lnTo>
                    <a:pt x="1871078" y="105448"/>
                  </a:lnTo>
                  <a:lnTo>
                    <a:pt x="1865426" y="99809"/>
                  </a:lnTo>
                  <a:close/>
                </a:path>
                <a:path w="3018790" h="973454">
                  <a:moveTo>
                    <a:pt x="1801609" y="99796"/>
                  </a:moveTo>
                  <a:lnTo>
                    <a:pt x="1795945" y="105435"/>
                  </a:lnTo>
                  <a:lnTo>
                    <a:pt x="1795983" y="119405"/>
                  </a:lnTo>
                  <a:lnTo>
                    <a:pt x="1801571" y="125018"/>
                  </a:lnTo>
                  <a:lnTo>
                    <a:pt x="1815515" y="125044"/>
                  </a:lnTo>
                  <a:lnTo>
                    <a:pt x="1821167" y="119405"/>
                  </a:lnTo>
                  <a:lnTo>
                    <a:pt x="1821154" y="105435"/>
                  </a:lnTo>
                  <a:lnTo>
                    <a:pt x="1815541" y="99822"/>
                  </a:lnTo>
                  <a:lnTo>
                    <a:pt x="1801609" y="99796"/>
                  </a:lnTo>
                  <a:close/>
                </a:path>
                <a:path w="3018790" h="973454">
                  <a:moveTo>
                    <a:pt x="1751723" y="99796"/>
                  </a:moveTo>
                  <a:lnTo>
                    <a:pt x="1746072" y="105435"/>
                  </a:lnTo>
                  <a:lnTo>
                    <a:pt x="1746097" y="119405"/>
                  </a:lnTo>
                  <a:lnTo>
                    <a:pt x="1751685" y="125018"/>
                  </a:lnTo>
                  <a:lnTo>
                    <a:pt x="1765630" y="125044"/>
                  </a:lnTo>
                  <a:lnTo>
                    <a:pt x="1771281" y="119405"/>
                  </a:lnTo>
                  <a:lnTo>
                    <a:pt x="1771281" y="105435"/>
                  </a:lnTo>
                  <a:lnTo>
                    <a:pt x="1765680" y="99822"/>
                  </a:lnTo>
                  <a:lnTo>
                    <a:pt x="1751723" y="99796"/>
                  </a:lnTo>
                  <a:close/>
                </a:path>
                <a:path w="3018790" h="973454">
                  <a:moveTo>
                    <a:pt x="1366583" y="99809"/>
                  </a:moveTo>
                  <a:lnTo>
                    <a:pt x="1352626" y="99809"/>
                  </a:lnTo>
                  <a:lnTo>
                    <a:pt x="1346987" y="105448"/>
                  </a:lnTo>
                  <a:lnTo>
                    <a:pt x="1346987" y="119392"/>
                  </a:lnTo>
                  <a:lnTo>
                    <a:pt x="1352626" y="125031"/>
                  </a:lnTo>
                  <a:lnTo>
                    <a:pt x="1366558" y="125031"/>
                  </a:lnTo>
                  <a:lnTo>
                    <a:pt x="1372209" y="119392"/>
                  </a:lnTo>
                  <a:lnTo>
                    <a:pt x="1372196" y="105448"/>
                  </a:lnTo>
                  <a:lnTo>
                    <a:pt x="1366583" y="99809"/>
                  </a:lnTo>
                  <a:close/>
                </a:path>
                <a:path w="3018790" h="973454">
                  <a:moveTo>
                    <a:pt x="1302753" y="99796"/>
                  </a:moveTo>
                  <a:lnTo>
                    <a:pt x="1297089" y="105435"/>
                  </a:lnTo>
                  <a:lnTo>
                    <a:pt x="1297101" y="119405"/>
                  </a:lnTo>
                  <a:lnTo>
                    <a:pt x="1302715" y="125018"/>
                  </a:lnTo>
                  <a:lnTo>
                    <a:pt x="1316647" y="125044"/>
                  </a:lnTo>
                  <a:lnTo>
                    <a:pt x="1322311" y="119405"/>
                  </a:lnTo>
                  <a:lnTo>
                    <a:pt x="1322298" y="105435"/>
                  </a:lnTo>
                  <a:lnTo>
                    <a:pt x="1316685" y="99822"/>
                  </a:lnTo>
                  <a:lnTo>
                    <a:pt x="1302753" y="99796"/>
                  </a:lnTo>
                  <a:close/>
                </a:path>
                <a:path w="3018790" h="973454">
                  <a:moveTo>
                    <a:pt x="1252867" y="99796"/>
                  </a:moveTo>
                  <a:lnTo>
                    <a:pt x="1247203" y="105435"/>
                  </a:lnTo>
                  <a:lnTo>
                    <a:pt x="1247228" y="119405"/>
                  </a:lnTo>
                  <a:lnTo>
                    <a:pt x="1252829" y="125018"/>
                  </a:lnTo>
                  <a:lnTo>
                    <a:pt x="1266774" y="125044"/>
                  </a:lnTo>
                  <a:lnTo>
                    <a:pt x="1272425" y="119405"/>
                  </a:lnTo>
                  <a:lnTo>
                    <a:pt x="1272425" y="105435"/>
                  </a:lnTo>
                  <a:lnTo>
                    <a:pt x="1266812" y="99822"/>
                  </a:lnTo>
                  <a:lnTo>
                    <a:pt x="1252867" y="99796"/>
                  </a:lnTo>
                  <a:close/>
                </a:path>
                <a:path w="3018790" h="973454">
                  <a:moveTo>
                    <a:pt x="1210030" y="49885"/>
                  </a:moveTo>
                  <a:lnTo>
                    <a:pt x="1202969" y="49936"/>
                  </a:lnTo>
                  <a:lnTo>
                    <a:pt x="1197330" y="55587"/>
                  </a:lnTo>
                  <a:lnTo>
                    <a:pt x="1197343" y="69519"/>
                  </a:lnTo>
                  <a:lnTo>
                    <a:pt x="1202994" y="75158"/>
                  </a:lnTo>
                  <a:lnTo>
                    <a:pt x="1216926" y="75133"/>
                  </a:lnTo>
                  <a:lnTo>
                    <a:pt x="1222540" y="69519"/>
                  </a:lnTo>
                  <a:lnTo>
                    <a:pt x="1222603" y="55587"/>
                  </a:lnTo>
                  <a:lnTo>
                    <a:pt x="1216990" y="49923"/>
                  </a:lnTo>
                  <a:lnTo>
                    <a:pt x="1210030" y="49885"/>
                  </a:lnTo>
                  <a:close/>
                </a:path>
                <a:path w="3018790" h="973454">
                  <a:moveTo>
                    <a:pt x="1216939" y="99809"/>
                  </a:moveTo>
                  <a:lnTo>
                    <a:pt x="1202969" y="99822"/>
                  </a:lnTo>
                  <a:lnTo>
                    <a:pt x="1197343" y="105460"/>
                  </a:lnTo>
                  <a:lnTo>
                    <a:pt x="1197343" y="119405"/>
                  </a:lnTo>
                  <a:lnTo>
                    <a:pt x="1202994" y="125044"/>
                  </a:lnTo>
                  <a:lnTo>
                    <a:pt x="1216926" y="125018"/>
                  </a:lnTo>
                  <a:lnTo>
                    <a:pt x="1222540" y="119405"/>
                  </a:lnTo>
                  <a:lnTo>
                    <a:pt x="1222565" y="105460"/>
                  </a:lnTo>
                  <a:lnTo>
                    <a:pt x="1216939" y="99809"/>
                  </a:lnTo>
                  <a:close/>
                </a:path>
                <a:path w="3018790" h="973454">
                  <a:moveTo>
                    <a:pt x="910691" y="0"/>
                  </a:moveTo>
                  <a:lnTo>
                    <a:pt x="903668" y="38"/>
                  </a:lnTo>
                  <a:lnTo>
                    <a:pt x="898016" y="5664"/>
                  </a:lnTo>
                  <a:lnTo>
                    <a:pt x="898042" y="19634"/>
                  </a:lnTo>
                  <a:lnTo>
                    <a:pt x="903643" y="25247"/>
                  </a:lnTo>
                  <a:lnTo>
                    <a:pt x="917574" y="25273"/>
                  </a:lnTo>
                  <a:lnTo>
                    <a:pt x="923239" y="19634"/>
                  </a:lnTo>
                  <a:lnTo>
                    <a:pt x="923239" y="5664"/>
                  </a:lnTo>
                  <a:lnTo>
                    <a:pt x="917663" y="38"/>
                  </a:lnTo>
                  <a:lnTo>
                    <a:pt x="910640" y="38"/>
                  </a:lnTo>
                  <a:close/>
                </a:path>
                <a:path w="3018790" h="973454">
                  <a:moveTo>
                    <a:pt x="960577" y="0"/>
                  </a:moveTo>
                  <a:lnTo>
                    <a:pt x="953541" y="38"/>
                  </a:lnTo>
                  <a:lnTo>
                    <a:pt x="947902" y="5664"/>
                  </a:lnTo>
                  <a:lnTo>
                    <a:pt x="947927" y="19634"/>
                  </a:lnTo>
                  <a:lnTo>
                    <a:pt x="953515" y="25247"/>
                  </a:lnTo>
                  <a:lnTo>
                    <a:pt x="967460" y="25273"/>
                  </a:lnTo>
                  <a:lnTo>
                    <a:pt x="973112" y="19634"/>
                  </a:lnTo>
                  <a:lnTo>
                    <a:pt x="973112" y="5664"/>
                  </a:lnTo>
                  <a:lnTo>
                    <a:pt x="967549" y="38"/>
                  </a:lnTo>
                  <a:lnTo>
                    <a:pt x="960526" y="38"/>
                  </a:lnTo>
                  <a:close/>
                </a:path>
                <a:path w="3018790" h="973454">
                  <a:moveTo>
                    <a:pt x="1060310" y="0"/>
                  </a:moveTo>
                  <a:lnTo>
                    <a:pt x="1053312" y="38"/>
                  </a:lnTo>
                  <a:lnTo>
                    <a:pt x="1047673" y="5664"/>
                  </a:lnTo>
                  <a:lnTo>
                    <a:pt x="1047699" y="19634"/>
                  </a:lnTo>
                  <a:lnTo>
                    <a:pt x="1053287" y="25247"/>
                  </a:lnTo>
                  <a:lnTo>
                    <a:pt x="1067231" y="25273"/>
                  </a:lnTo>
                  <a:lnTo>
                    <a:pt x="1072883" y="19634"/>
                  </a:lnTo>
                  <a:lnTo>
                    <a:pt x="1072896" y="5664"/>
                  </a:lnTo>
                  <a:lnTo>
                    <a:pt x="1067295" y="38"/>
                  </a:lnTo>
                  <a:lnTo>
                    <a:pt x="1060297" y="38"/>
                  </a:lnTo>
                  <a:close/>
                </a:path>
                <a:path w="3018790" h="973454">
                  <a:moveTo>
                    <a:pt x="1010462" y="0"/>
                  </a:moveTo>
                  <a:lnTo>
                    <a:pt x="1003426" y="38"/>
                  </a:lnTo>
                  <a:lnTo>
                    <a:pt x="997788" y="5664"/>
                  </a:lnTo>
                  <a:lnTo>
                    <a:pt x="997813" y="19634"/>
                  </a:lnTo>
                  <a:lnTo>
                    <a:pt x="1003401" y="25247"/>
                  </a:lnTo>
                  <a:lnTo>
                    <a:pt x="1017346" y="25273"/>
                  </a:lnTo>
                  <a:lnTo>
                    <a:pt x="1022997" y="19634"/>
                  </a:lnTo>
                  <a:lnTo>
                    <a:pt x="1022998" y="5664"/>
                  </a:lnTo>
                  <a:lnTo>
                    <a:pt x="1017435" y="38"/>
                  </a:lnTo>
                  <a:lnTo>
                    <a:pt x="1010411" y="38"/>
                  </a:lnTo>
                  <a:close/>
                </a:path>
                <a:path w="3018790" h="973454">
                  <a:moveTo>
                    <a:pt x="1167041" y="75107"/>
                  </a:moveTo>
                  <a:lnTo>
                    <a:pt x="1153033" y="75107"/>
                  </a:lnTo>
                  <a:lnTo>
                    <a:pt x="1167002" y="75145"/>
                  </a:lnTo>
                  <a:close/>
                </a:path>
                <a:path w="3018790" h="973454">
                  <a:moveTo>
                    <a:pt x="1147432" y="69469"/>
                  </a:moveTo>
                  <a:lnTo>
                    <a:pt x="1153033" y="75107"/>
                  </a:lnTo>
                  <a:lnTo>
                    <a:pt x="1147432" y="69469"/>
                  </a:lnTo>
                  <a:close/>
                </a:path>
                <a:path w="3018790" h="973454">
                  <a:moveTo>
                    <a:pt x="1160119" y="49885"/>
                  </a:moveTo>
                  <a:lnTo>
                    <a:pt x="1153071" y="49923"/>
                  </a:lnTo>
                  <a:lnTo>
                    <a:pt x="1147470" y="55524"/>
                  </a:lnTo>
                  <a:lnTo>
                    <a:pt x="1147470" y="69507"/>
                  </a:lnTo>
                  <a:lnTo>
                    <a:pt x="1153071" y="75107"/>
                  </a:lnTo>
                  <a:lnTo>
                    <a:pt x="1167015" y="75107"/>
                  </a:lnTo>
                  <a:lnTo>
                    <a:pt x="1172616" y="69507"/>
                  </a:lnTo>
                  <a:lnTo>
                    <a:pt x="1172629" y="55524"/>
                  </a:lnTo>
                  <a:lnTo>
                    <a:pt x="1167066" y="49923"/>
                  </a:lnTo>
                  <a:lnTo>
                    <a:pt x="1160119" y="49885"/>
                  </a:lnTo>
                  <a:close/>
                </a:path>
                <a:path w="3018790" h="973454">
                  <a:moveTo>
                    <a:pt x="1172641" y="69481"/>
                  </a:moveTo>
                  <a:lnTo>
                    <a:pt x="1167015" y="75107"/>
                  </a:lnTo>
                  <a:lnTo>
                    <a:pt x="1172641" y="69507"/>
                  </a:lnTo>
                  <a:close/>
                </a:path>
                <a:path w="3018790" h="973454">
                  <a:moveTo>
                    <a:pt x="1160068" y="49885"/>
                  </a:moveTo>
                  <a:lnTo>
                    <a:pt x="1153083" y="49885"/>
                  </a:lnTo>
                  <a:lnTo>
                    <a:pt x="1147432" y="55524"/>
                  </a:lnTo>
                  <a:lnTo>
                    <a:pt x="1153071" y="49923"/>
                  </a:lnTo>
                  <a:lnTo>
                    <a:pt x="1160043" y="49923"/>
                  </a:lnTo>
                  <a:close/>
                </a:path>
                <a:path w="3018790" h="973454">
                  <a:moveTo>
                    <a:pt x="1168965" y="51827"/>
                  </a:moveTo>
                  <a:lnTo>
                    <a:pt x="1172654" y="55549"/>
                  </a:lnTo>
                  <a:lnTo>
                    <a:pt x="1168965" y="51827"/>
                  </a:lnTo>
                  <a:close/>
                </a:path>
                <a:path w="3018790" h="973454">
                  <a:moveTo>
                    <a:pt x="1167028" y="49885"/>
                  </a:moveTo>
                  <a:lnTo>
                    <a:pt x="1160119" y="49885"/>
                  </a:lnTo>
                  <a:lnTo>
                    <a:pt x="1167066" y="49923"/>
                  </a:lnTo>
                  <a:close/>
                </a:path>
                <a:path w="3018790" h="973454">
                  <a:moveTo>
                    <a:pt x="1110233" y="49885"/>
                  </a:moveTo>
                  <a:lnTo>
                    <a:pt x="1103210" y="49923"/>
                  </a:lnTo>
                  <a:lnTo>
                    <a:pt x="1097559" y="55549"/>
                  </a:lnTo>
                  <a:lnTo>
                    <a:pt x="1097572" y="69519"/>
                  </a:lnTo>
                  <a:lnTo>
                    <a:pt x="1103185" y="75133"/>
                  </a:lnTo>
                  <a:lnTo>
                    <a:pt x="1117104" y="75158"/>
                  </a:lnTo>
                  <a:lnTo>
                    <a:pt x="1122768" y="69519"/>
                  </a:lnTo>
                  <a:lnTo>
                    <a:pt x="1122781" y="55549"/>
                  </a:lnTo>
                  <a:lnTo>
                    <a:pt x="1117193" y="49923"/>
                  </a:lnTo>
                  <a:lnTo>
                    <a:pt x="1110183" y="49923"/>
                  </a:lnTo>
                  <a:close/>
                </a:path>
                <a:path w="3018790" h="973454">
                  <a:moveTo>
                    <a:pt x="1167028" y="99809"/>
                  </a:moveTo>
                  <a:lnTo>
                    <a:pt x="1153071" y="99809"/>
                  </a:lnTo>
                  <a:lnTo>
                    <a:pt x="1147432" y="105448"/>
                  </a:lnTo>
                  <a:lnTo>
                    <a:pt x="1147432" y="119392"/>
                  </a:lnTo>
                  <a:lnTo>
                    <a:pt x="1153071" y="125031"/>
                  </a:lnTo>
                  <a:lnTo>
                    <a:pt x="1167015" y="125031"/>
                  </a:lnTo>
                  <a:lnTo>
                    <a:pt x="1172654" y="119392"/>
                  </a:lnTo>
                  <a:lnTo>
                    <a:pt x="1172654" y="105448"/>
                  </a:lnTo>
                  <a:lnTo>
                    <a:pt x="1167028" y="99809"/>
                  </a:lnTo>
                  <a:close/>
                </a:path>
                <a:path w="3018790" h="973454">
                  <a:moveTo>
                    <a:pt x="1103223" y="99796"/>
                  </a:moveTo>
                  <a:lnTo>
                    <a:pt x="1097559" y="105435"/>
                  </a:lnTo>
                  <a:lnTo>
                    <a:pt x="1097572" y="119405"/>
                  </a:lnTo>
                  <a:lnTo>
                    <a:pt x="1103185" y="125018"/>
                  </a:lnTo>
                  <a:lnTo>
                    <a:pt x="1117104" y="125044"/>
                  </a:lnTo>
                  <a:lnTo>
                    <a:pt x="1122768" y="119405"/>
                  </a:lnTo>
                  <a:lnTo>
                    <a:pt x="1122768" y="105435"/>
                  </a:lnTo>
                  <a:lnTo>
                    <a:pt x="1117142" y="99809"/>
                  </a:lnTo>
                  <a:lnTo>
                    <a:pt x="1103223" y="99796"/>
                  </a:lnTo>
                  <a:close/>
                </a:path>
                <a:path w="3018790" h="973454">
                  <a:moveTo>
                    <a:pt x="1060310" y="99809"/>
                  </a:moveTo>
                  <a:lnTo>
                    <a:pt x="1053299" y="99822"/>
                  </a:lnTo>
                  <a:lnTo>
                    <a:pt x="1047673" y="105448"/>
                  </a:lnTo>
                  <a:lnTo>
                    <a:pt x="1047673" y="119392"/>
                  </a:lnTo>
                  <a:lnTo>
                    <a:pt x="1053312" y="125031"/>
                  </a:lnTo>
                  <a:lnTo>
                    <a:pt x="1067257" y="125031"/>
                  </a:lnTo>
                  <a:lnTo>
                    <a:pt x="1072895" y="119392"/>
                  </a:lnTo>
                  <a:lnTo>
                    <a:pt x="1072883" y="105448"/>
                  </a:lnTo>
                  <a:lnTo>
                    <a:pt x="1067269" y="99822"/>
                  </a:lnTo>
                  <a:lnTo>
                    <a:pt x="1060310" y="99809"/>
                  </a:lnTo>
                  <a:close/>
                </a:path>
                <a:path w="3018790" h="973454">
                  <a:moveTo>
                    <a:pt x="1010437" y="99809"/>
                  </a:moveTo>
                  <a:lnTo>
                    <a:pt x="1003414" y="99822"/>
                  </a:lnTo>
                  <a:lnTo>
                    <a:pt x="997788" y="105448"/>
                  </a:lnTo>
                  <a:lnTo>
                    <a:pt x="997788" y="119392"/>
                  </a:lnTo>
                  <a:lnTo>
                    <a:pt x="1003426" y="125031"/>
                  </a:lnTo>
                  <a:lnTo>
                    <a:pt x="1017371" y="125031"/>
                  </a:lnTo>
                  <a:lnTo>
                    <a:pt x="1023010" y="119392"/>
                  </a:lnTo>
                  <a:lnTo>
                    <a:pt x="1023010" y="105448"/>
                  </a:lnTo>
                  <a:lnTo>
                    <a:pt x="1017396" y="99822"/>
                  </a:lnTo>
                  <a:lnTo>
                    <a:pt x="1010437" y="99809"/>
                  </a:lnTo>
                  <a:close/>
                </a:path>
                <a:path w="3018790" h="973454">
                  <a:moveTo>
                    <a:pt x="953541" y="99796"/>
                  </a:moveTo>
                  <a:lnTo>
                    <a:pt x="947889" y="105435"/>
                  </a:lnTo>
                  <a:lnTo>
                    <a:pt x="947915" y="119405"/>
                  </a:lnTo>
                  <a:lnTo>
                    <a:pt x="953515" y="125018"/>
                  </a:lnTo>
                  <a:lnTo>
                    <a:pt x="967447" y="125044"/>
                  </a:lnTo>
                  <a:lnTo>
                    <a:pt x="973099" y="119405"/>
                  </a:lnTo>
                  <a:lnTo>
                    <a:pt x="973099" y="105435"/>
                  </a:lnTo>
                  <a:lnTo>
                    <a:pt x="967498" y="99822"/>
                  </a:lnTo>
                  <a:lnTo>
                    <a:pt x="953541" y="99796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653485" y="7314286"/>
              <a:ext cx="1721307" cy="374434"/>
            </a:xfrm>
            <a:prstGeom prst="rect">
              <a:avLst/>
            </a:prstGeom>
          </p:spPr>
        </p:pic>
        <p:pic>
          <p:nvPicPr>
            <p:cNvPr id="9" name="object 9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150002" y="7863065"/>
              <a:ext cx="1521815" cy="1222514"/>
            </a:xfrm>
            <a:prstGeom prst="rect">
              <a:avLst/>
            </a:prstGeom>
          </p:spPr>
        </p:pic>
        <p:sp>
          <p:nvSpPr>
            <p:cNvPr id="10" name="object 10"/>
            <p:cNvSpPr/>
            <p:nvPr/>
          </p:nvSpPr>
          <p:spPr>
            <a:xfrm>
              <a:off x="161289" y="6615836"/>
              <a:ext cx="6410960" cy="2868930"/>
            </a:xfrm>
            <a:custGeom>
              <a:avLst/>
              <a:gdLst/>
              <a:ahLst/>
              <a:cxnLst/>
              <a:rect l="l" t="t" r="r" b="b"/>
              <a:pathLst>
                <a:path w="6410959" h="2868929">
                  <a:moveTo>
                    <a:pt x="1708823" y="2843555"/>
                  </a:moveTo>
                  <a:lnTo>
                    <a:pt x="1701863" y="2843568"/>
                  </a:lnTo>
                  <a:lnTo>
                    <a:pt x="1696224" y="2849206"/>
                  </a:lnTo>
                  <a:lnTo>
                    <a:pt x="1696237" y="2863138"/>
                  </a:lnTo>
                  <a:lnTo>
                    <a:pt x="1701876" y="2868764"/>
                  </a:lnTo>
                  <a:lnTo>
                    <a:pt x="1715795" y="2868764"/>
                  </a:lnTo>
                  <a:lnTo>
                    <a:pt x="1721421" y="2863138"/>
                  </a:lnTo>
                  <a:lnTo>
                    <a:pt x="1721434" y="2849206"/>
                  </a:lnTo>
                  <a:lnTo>
                    <a:pt x="1715795" y="2843568"/>
                  </a:lnTo>
                  <a:lnTo>
                    <a:pt x="1708823" y="2843568"/>
                  </a:lnTo>
                  <a:close/>
                </a:path>
                <a:path w="6410959" h="2868929">
                  <a:moveTo>
                    <a:pt x="1658937" y="2843555"/>
                  </a:moveTo>
                  <a:lnTo>
                    <a:pt x="1651977" y="2843555"/>
                  </a:lnTo>
                  <a:lnTo>
                    <a:pt x="1646339" y="2849194"/>
                  </a:lnTo>
                  <a:lnTo>
                    <a:pt x="1646351" y="2863138"/>
                  </a:lnTo>
                  <a:lnTo>
                    <a:pt x="1651952" y="2868764"/>
                  </a:lnTo>
                  <a:lnTo>
                    <a:pt x="1665884" y="2868764"/>
                  </a:lnTo>
                  <a:lnTo>
                    <a:pt x="1671523" y="2863138"/>
                  </a:lnTo>
                  <a:lnTo>
                    <a:pt x="1671497" y="2849194"/>
                  </a:lnTo>
                  <a:lnTo>
                    <a:pt x="1665897" y="2843580"/>
                  </a:lnTo>
                  <a:lnTo>
                    <a:pt x="1658937" y="2843568"/>
                  </a:lnTo>
                  <a:close/>
                </a:path>
                <a:path w="6410959" h="2868929">
                  <a:moveTo>
                    <a:pt x="1609064" y="2843555"/>
                  </a:moveTo>
                  <a:lnTo>
                    <a:pt x="1602105" y="2843568"/>
                  </a:lnTo>
                  <a:lnTo>
                    <a:pt x="1596453" y="2849206"/>
                  </a:lnTo>
                  <a:lnTo>
                    <a:pt x="1596466" y="2863138"/>
                  </a:lnTo>
                  <a:lnTo>
                    <a:pt x="1602117" y="2868764"/>
                  </a:lnTo>
                  <a:lnTo>
                    <a:pt x="1616024" y="2868764"/>
                  </a:lnTo>
                  <a:lnTo>
                    <a:pt x="1621662" y="2863138"/>
                  </a:lnTo>
                  <a:lnTo>
                    <a:pt x="1621675" y="2849206"/>
                  </a:lnTo>
                  <a:lnTo>
                    <a:pt x="1616024" y="2843568"/>
                  </a:lnTo>
                  <a:lnTo>
                    <a:pt x="1609064" y="2843568"/>
                  </a:lnTo>
                  <a:close/>
                </a:path>
                <a:path w="6410959" h="2868929">
                  <a:moveTo>
                    <a:pt x="1708823" y="2793669"/>
                  </a:moveTo>
                  <a:lnTo>
                    <a:pt x="1701850" y="2793695"/>
                  </a:lnTo>
                  <a:lnTo>
                    <a:pt x="1696224" y="2799334"/>
                  </a:lnTo>
                  <a:lnTo>
                    <a:pt x="1696237" y="2813253"/>
                  </a:lnTo>
                  <a:lnTo>
                    <a:pt x="1701876" y="2818891"/>
                  </a:lnTo>
                  <a:lnTo>
                    <a:pt x="1715795" y="2818891"/>
                  </a:lnTo>
                  <a:lnTo>
                    <a:pt x="1721421" y="2813253"/>
                  </a:lnTo>
                  <a:lnTo>
                    <a:pt x="1721434" y="2799334"/>
                  </a:lnTo>
                  <a:lnTo>
                    <a:pt x="1715808" y="2793695"/>
                  </a:lnTo>
                  <a:lnTo>
                    <a:pt x="1708848" y="2793682"/>
                  </a:lnTo>
                  <a:close/>
                </a:path>
                <a:path w="6410959" h="2868929">
                  <a:moveTo>
                    <a:pt x="1658937" y="2793669"/>
                  </a:moveTo>
                  <a:lnTo>
                    <a:pt x="1651977" y="2793669"/>
                  </a:lnTo>
                  <a:lnTo>
                    <a:pt x="1646339" y="2799321"/>
                  </a:lnTo>
                  <a:lnTo>
                    <a:pt x="1646351" y="2813253"/>
                  </a:lnTo>
                  <a:lnTo>
                    <a:pt x="1651952" y="2818891"/>
                  </a:lnTo>
                  <a:lnTo>
                    <a:pt x="1665884" y="2818891"/>
                  </a:lnTo>
                  <a:lnTo>
                    <a:pt x="1671523" y="2813253"/>
                  </a:lnTo>
                  <a:lnTo>
                    <a:pt x="1671510" y="2799321"/>
                  </a:lnTo>
                  <a:lnTo>
                    <a:pt x="1665909" y="2793695"/>
                  </a:lnTo>
                  <a:lnTo>
                    <a:pt x="1658950" y="2793682"/>
                  </a:lnTo>
                  <a:close/>
                </a:path>
                <a:path w="6410959" h="2868929">
                  <a:moveTo>
                    <a:pt x="1609064" y="2793669"/>
                  </a:moveTo>
                  <a:lnTo>
                    <a:pt x="1602105" y="2793682"/>
                  </a:lnTo>
                  <a:lnTo>
                    <a:pt x="1596453" y="2799334"/>
                  </a:lnTo>
                  <a:lnTo>
                    <a:pt x="1596466" y="2813253"/>
                  </a:lnTo>
                  <a:lnTo>
                    <a:pt x="1602117" y="2818891"/>
                  </a:lnTo>
                  <a:lnTo>
                    <a:pt x="1616024" y="2818891"/>
                  </a:lnTo>
                  <a:lnTo>
                    <a:pt x="1621663" y="2813253"/>
                  </a:lnTo>
                  <a:lnTo>
                    <a:pt x="1621675" y="2799334"/>
                  </a:lnTo>
                  <a:lnTo>
                    <a:pt x="1616024" y="2793682"/>
                  </a:lnTo>
                  <a:lnTo>
                    <a:pt x="1609064" y="2793682"/>
                  </a:lnTo>
                  <a:close/>
                </a:path>
                <a:path w="6410959" h="2868929">
                  <a:moveTo>
                    <a:pt x="1808607" y="2743796"/>
                  </a:moveTo>
                  <a:lnTo>
                    <a:pt x="1801647" y="2743809"/>
                  </a:lnTo>
                  <a:lnTo>
                    <a:pt x="1796021" y="2749435"/>
                  </a:lnTo>
                  <a:lnTo>
                    <a:pt x="1796021" y="2763380"/>
                  </a:lnTo>
                  <a:lnTo>
                    <a:pt x="1801672" y="2769006"/>
                  </a:lnTo>
                  <a:lnTo>
                    <a:pt x="1815579" y="2769006"/>
                  </a:lnTo>
                  <a:lnTo>
                    <a:pt x="1821205" y="2763380"/>
                  </a:lnTo>
                  <a:lnTo>
                    <a:pt x="1821218" y="2749435"/>
                  </a:lnTo>
                  <a:lnTo>
                    <a:pt x="1815566" y="2743809"/>
                  </a:lnTo>
                  <a:lnTo>
                    <a:pt x="1808607" y="2743809"/>
                  </a:lnTo>
                  <a:close/>
                </a:path>
                <a:path w="6410959" h="2868929">
                  <a:moveTo>
                    <a:pt x="1758734" y="2743796"/>
                  </a:moveTo>
                  <a:lnTo>
                    <a:pt x="1751749" y="2743809"/>
                  </a:lnTo>
                  <a:lnTo>
                    <a:pt x="1746123" y="2749435"/>
                  </a:lnTo>
                  <a:lnTo>
                    <a:pt x="1746135" y="2763380"/>
                  </a:lnTo>
                  <a:lnTo>
                    <a:pt x="1751749" y="2769006"/>
                  </a:lnTo>
                  <a:lnTo>
                    <a:pt x="1765681" y="2769006"/>
                  </a:lnTo>
                  <a:lnTo>
                    <a:pt x="1771319" y="2763380"/>
                  </a:lnTo>
                  <a:lnTo>
                    <a:pt x="1771294" y="2749435"/>
                  </a:lnTo>
                  <a:lnTo>
                    <a:pt x="1765681" y="2743809"/>
                  </a:lnTo>
                  <a:lnTo>
                    <a:pt x="1758734" y="2743809"/>
                  </a:lnTo>
                  <a:close/>
                </a:path>
                <a:path w="6410959" h="2868929">
                  <a:moveTo>
                    <a:pt x="1708823" y="2743796"/>
                  </a:moveTo>
                  <a:lnTo>
                    <a:pt x="1701863" y="2743809"/>
                  </a:lnTo>
                  <a:lnTo>
                    <a:pt x="1696237" y="2749435"/>
                  </a:lnTo>
                  <a:lnTo>
                    <a:pt x="1696237" y="2763380"/>
                  </a:lnTo>
                  <a:lnTo>
                    <a:pt x="1701876" y="2769006"/>
                  </a:lnTo>
                  <a:lnTo>
                    <a:pt x="1715808" y="2769006"/>
                  </a:lnTo>
                  <a:lnTo>
                    <a:pt x="1721421" y="2763380"/>
                  </a:lnTo>
                  <a:lnTo>
                    <a:pt x="1721434" y="2749435"/>
                  </a:lnTo>
                  <a:lnTo>
                    <a:pt x="1715795" y="2743809"/>
                  </a:lnTo>
                  <a:lnTo>
                    <a:pt x="1708823" y="2743809"/>
                  </a:lnTo>
                  <a:close/>
                </a:path>
                <a:path w="6410959" h="2868929">
                  <a:moveTo>
                    <a:pt x="1658937" y="2743796"/>
                  </a:moveTo>
                  <a:lnTo>
                    <a:pt x="1651965" y="2743809"/>
                  </a:lnTo>
                  <a:lnTo>
                    <a:pt x="1646339" y="2749435"/>
                  </a:lnTo>
                  <a:lnTo>
                    <a:pt x="1646351" y="2763380"/>
                  </a:lnTo>
                  <a:lnTo>
                    <a:pt x="1651952" y="2769006"/>
                  </a:lnTo>
                  <a:lnTo>
                    <a:pt x="1665884" y="2769006"/>
                  </a:lnTo>
                  <a:lnTo>
                    <a:pt x="1671523" y="2763380"/>
                  </a:lnTo>
                  <a:lnTo>
                    <a:pt x="1671523" y="2749435"/>
                  </a:lnTo>
                  <a:lnTo>
                    <a:pt x="1665897" y="2743809"/>
                  </a:lnTo>
                  <a:lnTo>
                    <a:pt x="1658937" y="2743809"/>
                  </a:lnTo>
                  <a:close/>
                </a:path>
                <a:path w="6410959" h="2868929">
                  <a:moveTo>
                    <a:pt x="1609064" y="2743796"/>
                  </a:moveTo>
                  <a:lnTo>
                    <a:pt x="1602105" y="2743809"/>
                  </a:lnTo>
                  <a:lnTo>
                    <a:pt x="1596466" y="2749435"/>
                  </a:lnTo>
                  <a:lnTo>
                    <a:pt x="1596466" y="2763380"/>
                  </a:lnTo>
                  <a:lnTo>
                    <a:pt x="1602117" y="2769006"/>
                  </a:lnTo>
                  <a:lnTo>
                    <a:pt x="1616036" y="2769006"/>
                  </a:lnTo>
                  <a:lnTo>
                    <a:pt x="1621663" y="2763380"/>
                  </a:lnTo>
                  <a:lnTo>
                    <a:pt x="1621675" y="2749435"/>
                  </a:lnTo>
                  <a:lnTo>
                    <a:pt x="1616024" y="2743809"/>
                  </a:lnTo>
                  <a:lnTo>
                    <a:pt x="1609064" y="2743809"/>
                  </a:lnTo>
                  <a:close/>
                </a:path>
                <a:path w="6410959" h="2868929">
                  <a:moveTo>
                    <a:pt x="1808607" y="2693911"/>
                  </a:moveTo>
                  <a:lnTo>
                    <a:pt x="1801660" y="2693923"/>
                  </a:lnTo>
                  <a:lnTo>
                    <a:pt x="1796046" y="2699550"/>
                  </a:lnTo>
                  <a:lnTo>
                    <a:pt x="1796033" y="2713482"/>
                  </a:lnTo>
                  <a:lnTo>
                    <a:pt x="1801685" y="2719108"/>
                  </a:lnTo>
                  <a:lnTo>
                    <a:pt x="1815592" y="2719095"/>
                  </a:lnTo>
                  <a:lnTo>
                    <a:pt x="1821205" y="2713482"/>
                  </a:lnTo>
                  <a:lnTo>
                    <a:pt x="1821218" y="2699550"/>
                  </a:lnTo>
                  <a:lnTo>
                    <a:pt x="1815566" y="2693923"/>
                  </a:lnTo>
                  <a:lnTo>
                    <a:pt x="1808607" y="2693923"/>
                  </a:lnTo>
                  <a:close/>
                </a:path>
                <a:path w="6410959" h="2868929">
                  <a:moveTo>
                    <a:pt x="1758734" y="2693911"/>
                  </a:moveTo>
                  <a:lnTo>
                    <a:pt x="1751774" y="2693911"/>
                  </a:lnTo>
                  <a:lnTo>
                    <a:pt x="1746135" y="2699550"/>
                  </a:lnTo>
                  <a:lnTo>
                    <a:pt x="1746135" y="2713469"/>
                  </a:lnTo>
                  <a:lnTo>
                    <a:pt x="1751774" y="2719108"/>
                  </a:lnTo>
                  <a:lnTo>
                    <a:pt x="1765693" y="2719108"/>
                  </a:lnTo>
                  <a:lnTo>
                    <a:pt x="1771319" y="2713469"/>
                  </a:lnTo>
                  <a:lnTo>
                    <a:pt x="1771294" y="2699550"/>
                  </a:lnTo>
                  <a:lnTo>
                    <a:pt x="1765681" y="2693936"/>
                  </a:lnTo>
                  <a:lnTo>
                    <a:pt x="1758734" y="2693923"/>
                  </a:lnTo>
                  <a:close/>
                </a:path>
                <a:path w="6410959" h="2868929">
                  <a:moveTo>
                    <a:pt x="1708823" y="2693911"/>
                  </a:moveTo>
                  <a:lnTo>
                    <a:pt x="1701863" y="2693923"/>
                  </a:lnTo>
                  <a:lnTo>
                    <a:pt x="1696262" y="2699550"/>
                  </a:lnTo>
                  <a:lnTo>
                    <a:pt x="1696262" y="2713482"/>
                  </a:lnTo>
                  <a:lnTo>
                    <a:pt x="1701901" y="2719108"/>
                  </a:lnTo>
                  <a:lnTo>
                    <a:pt x="1715808" y="2719095"/>
                  </a:lnTo>
                  <a:lnTo>
                    <a:pt x="1721408" y="2713482"/>
                  </a:lnTo>
                  <a:lnTo>
                    <a:pt x="1721434" y="2699550"/>
                  </a:lnTo>
                  <a:lnTo>
                    <a:pt x="1715795" y="2693923"/>
                  </a:lnTo>
                  <a:lnTo>
                    <a:pt x="1708823" y="2693923"/>
                  </a:lnTo>
                  <a:close/>
                </a:path>
                <a:path w="6410959" h="2868929">
                  <a:moveTo>
                    <a:pt x="1658937" y="2693911"/>
                  </a:moveTo>
                  <a:lnTo>
                    <a:pt x="1651965" y="2693923"/>
                  </a:lnTo>
                  <a:lnTo>
                    <a:pt x="1646351" y="2699550"/>
                  </a:lnTo>
                  <a:lnTo>
                    <a:pt x="1646351" y="2713469"/>
                  </a:lnTo>
                  <a:lnTo>
                    <a:pt x="1651977" y="2719108"/>
                  </a:lnTo>
                  <a:lnTo>
                    <a:pt x="1665897" y="2719108"/>
                  </a:lnTo>
                  <a:lnTo>
                    <a:pt x="1671535" y="2713469"/>
                  </a:lnTo>
                  <a:lnTo>
                    <a:pt x="1671523" y="2699550"/>
                  </a:lnTo>
                  <a:lnTo>
                    <a:pt x="1665897" y="2693923"/>
                  </a:lnTo>
                  <a:lnTo>
                    <a:pt x="1658937" y="2693923"/>
                  </a:lnTo>
                  <a:close/>
                </a:path>
                <a:path w="6410959" h="2868929">
                  <a:moveTo>
                    <a:pt x="1609064" y="2693911"/>
                  </a:moveTo>
                  <a:lnTo>
                    <a:pt x="1602105" y="2693923"/>
                  </a:lnTo>
                  <a:lnTo>
                    <a:pt x="1596491" y="2699550"/>
                  </a:lnTo>
                  <a:lnTo>
                    <a:pt x="1596491" y="2713482"/>
                  </a:lnTo>
                  <a:lnTo>
                    <a:pt x="1602143" y="2719108"/>
                  </a:lnTo>
                  <a:lnTo>
                    <a:pt x="1616036" y="2719095"/>
                  </a:lnTo>
                  <a:lnTo>
                    <a:pt x="1621650" y="2713482"/>
                  </a:lnTo>
                  <a:lnTo>
                    <a:pt x="1621675" y="2699550"/>
                  </a:lnTo>
                  <a:lnTo>
                    <a:pt x="1616024" y="2693923"/>
                  </a:lnTo>
                  <a:lnTo>
                    <a:pt x="1609064" y="2693923"/>
                  </a:lnTo>
                  <a:close/>
                </a:path>
                <a:path w="6410959" h="2868929">
                  <a:moveTo>
                    <a:pt x="1559166" y="2693911"/>
                  </a:moveTo>
                  <a:lnTo>
                    <a:pt x="1552206" y="2693923"/>
                  </a:lnTo>
                  <a:lnTo>
                    <a:pt x="1546605" y="2699550"/>
                  </a:lnTo>
                  <a:lnTo>
                    <a:pt x="1546593" y="2713482"/>
                  </a:lnTo>
                  <a:lnTo>
                    <a:pt x="1552244" y="2719108"/>
                  </a:lnTo>
                  <a:lnTo>
                    <a:pt x="1566151" y="2719095"/>
                  </a:lnTo>
                  <a:lnTo>
                    <a:pt x="1571752" y="2713482"/>
                  </a:lnTo>
                  <a:lnTo>
                    <a:pt x="1571764" y="2699550"/>
                  </a:lnTo>
                  <a:lnTo>
                    <a:pt x="1566125" y="2693923"/>
                  </a:lnTo>
                  <a:lnTo>
                    <a:pt x="1559166" y="2693923"/>
                  </a:lnTo>
                  <a:close/>
                </a:path>
                <a:path w="6410959" h="2868929">
                  <a:moveTo>
                    <a:pt x="1765693" y="2644025"/>
                  </a:moveTo>
                  <a:lnTo>
                    <a:pt x="1751774" y="2644025"/>
                  </a:lnTo>
                  <a:lnTo>
                    <a:pt x="1746135" y="2649664"/>
                  </a:lnTo>
                  <a:lnTo>
                    <a:pt x="1746135" y="2663583"/>
                  </a:lnTo>
                  <a:lnTo>
                    <a:pt x="1751774" y="2669222"/>
                  </a:lnTo>
                  <a:lnTo>
                    <a:pt x="1765693" y="2669222"/>
                  </a:lnTo>
                  <a:lnTo>
                    <a:pt x="1771319" y="2663583"/>
                  </a:lnTo>
                  <a:lnTo>
                    <a:pt x="1771319" y="2649664"/>
                  </a:lnTo>
                  <a:lnTo>
                    <a:pt x="1765693" y="2644025"/>
                  </a:lnTo>
                  <a:close/>
                </a:path>
                <a:path w="6410959" h="2868929">
                  <a:moveTo>
                    <a:pt x="1708861" y="2644025"/>
                  </a:moveTo>
                  <a:lnTo>
                    <a:pt x="1701863" y="2644038"/>
                  </a:lnTo>
                  <a:lnTo>
                    <a:pt x="1696262" y="2649664"/>
                  </a:lnTo>
                  <a:lnTo>
                    <a:pt x="1696262" y="2663596"/>
                  </a:lnTo>
                  <a:lnTo>
                    <a:pt x="1701901" y="2669222"/>
                  </a:lnTo>
                  <a:lnTo>
                    <a:pt x="1715808" y="2669209"/>
                  </a:lnTo>
                  <a:lnTo>
                    <a:pt x="1721408" y="2663596"/>
                  </a:lnTo>
                  <a:lnTo>
                    <a:pt x="1721446" y="2649664"/>
                  </a:lnTo>
                  <a:lnTo>
                    <a:pt x="1715820" y="2644038"/>
                  </a:lnTo>
                  <a:lnTo>
                    <a:pt x="1708861" y="2644025"/>
                  </a:lnTo>
                  <a:close/>
                </a:path>
                <a:path w="6410959" h="2868929">
                  <a:moveTo>
                    <a:pt x="1658962" y="2644025"/>
                  </a:moveTo>
                  <a:lnTo>
                    <a:pt x="1651965" y="2644038"/>
                  </a:lnTo>
                  <a:lnTo>
                    <a:pt x="1646351" y="2649664"/>
                  </a:lnTo>
                  <a:lnTo>
                    <a:pt x="1646351" y="2663583"/>
                  </a:lnTo>
                  <a:lnTo>
                    <a:pt x="1651977" y="2669222"/>
                  </a:lnTo>
                  <a:lnTo>
                    <a:pt x="1665897" y="2669222"/>
                  </a:lnTo>
                  <a:lnTo>
                    <a:pt x="1671535" y="2663583"/>
                  </a:lnTo>
                  <a:lnTo>
                    <a:pt x="1671535" y="2649664"/>
                  </a:lnTo>
                  <a:lnTo>
                    <a:pt x="1665909" y="2644038"/>
                  </a:lnTo>
                  <a:lnTo>
                    <a:pt x="1658962" y="2644025"/>
                  </a:lnTo>
                  <a:close/>
                </a:path>
                <a:path w="6410959" h="2868929">
                  <a:moveTo>
                    <a:pt x="1609090" y="2644025"/>
                  </a:moveTo>
                  <a:lnTo>
                    <a:pt x="1602105" y="2644038"/>
                  </a:lnTo>
                  <a:lnTo>
                    <a:pt x="1596491" y="2649664"/>
                  </a:lnTo>
                  <a:lnTo>
                    <a:pt x="1596491" y="2663596"/>
                  </a:lnTo>
                  <a:lnTo>
                    <a:pt x="1602143" y="2669222"/>
                  </a:lnTo>
                  <a:lnTo>
                    <a:pt x="1616036" y="2669209"/>
                  </a:lnTo>
                  <a:lnTo>
                    <a:pt x="1621650" y="2663596"/>
                  </a:lnTo>
                  <a:lnTo>
                    <a:pt x="1621688" y="2649664"/>
                  </a:lnTo>
                  <a:lnTo>
                    <a:pt x="1616049" y="2644038"/>
                  </a:lnTo>
                  <a:lnTo>
                    <a:pt x="1609090" y="2644025"/>
                  </a:lnTo>
                  <a:close/>
                </a:path>
                <a:path w="6410959" h="2868929">
                  <a:moveTo>
                    <a:pt x="1559204" y="2644025"/>
                  </a:moveTo>
                  <a:lnTo>
                    <a:pt x="1552206" y="2644038"/>
                  </a:lnTo>
                  <a:lnTo>
                    <a:pt x="1546605" y="2649664"/>
                  </a:lnTo>
                  <a:lnTo>
                    <a:pt x="1546593" y="2663596"/>
                  </a:lnTo>
                  <a:lnTo>
                    <a:pt x="1552244" y="2669222"/>
                  </a:lnTo>
                  <a:lnTo>
                    <a:pt x="1566151" y="2669209"/>
                  </a:lnTo>
                  <a:lnTo>
                    <a:pt x="1571752" y="2663596"/>
                  </a:lnTo>
                  <a:lnTo>
                    <a:pt x="1571777" y="2649664"/>
                  </a:lnTo>
                  <a:lnTo>
                    <a:pt x="1566151" y="2644038"/>
                  </a:lnTo>
                  <a:lnTo>
                    <a:pt x="1559204" y="2644025"/>
                  </a:lnTo>
                  <a:close/>
                </a:path>
                <a:path w="6410959" h="2868929">
                  <a:moveTo>
                    <a:pt x="1708873" y="2594127"/>
                  </a:moveTo>
                  <a:lnTo>
                    <a:pt x="1701901" y="2594140"/>
                  </a:lnTo>
                  <a:lnTo>
                    <a:pt x="1696288" y="2599778"/>
                  </a:lnTo>
                  <a:lnTo>
                    <a:pt x="1696288" y="2613698"/>
                  </a:lnTo>
                  <a:lnTo>
                    <a:pt x="1701927" y="2619349"/>
                  </a:lnTo>
                  <a:lnTo>
                    <a:pt x="1715858" y="2619336"/>
                  </a:lnTo>
                  <a:lnTo>
                    <a:pt x="1721472" y="2613698"/>
                  </a:lnTo>
                  <a:lnTo>
                    <a:pt x="1721472" y="2599778"/>
                  </a:lnTo>
                  <a:lnTo>
                    <a:pt x="1715846" y="2594140"/>
                  </a:lnTo>
                  <a:lnTo>
                    <a:pt x="1708823" y="2594140"/>
                  </a:lnTo>
                  <a:close/>
                </a:path>
                <a:path w="6410959" h="2868929">
                  <a:moveTo>
                    <a:pt x="1715833" y="2594127"/>
                  </a:moveTo>
                  <a:lnTo>
                    <a:pt x="1708886" y="2594140"/>
                  </a:lnTo>
                  <a:lnTo>
                    <a:pt x="1715846" y="2594140"/>
                  </a:lnTo>
                  <a:close/>
                </a:path>
                <a:path w="6410959" h="2868929">
                  <a:moveTo>
                    <a:pt x="1652028" y="2594114"/>
                  </a:moveTo>
                  <a:lnTo>
                    <a:pt x="1646377" y="2599753"/>
                  </a:lnTo>
                  <a:lnTo>
                    <a:pt x="1646402" y="2613723"/>
                  </a:lnTo>
                  <a:lnTo>
                    <a:pt x="1651965" y="2619324"/>
                  </a:lnTo>
                  <a:lnTo>
                    <a:pt x="1665897" y="2619362"/>
                  </a:lnTo>
                  <a:lnTo>
                    <a:pt x="1671548" y="2613723"/>
                  </a:lnTo>
                  <a:lnTo>
                    <a:pt x="1671535" y="2599753"/>
                  </a:lnTo>
                  <a:lnTo>
                    <a:pt x="1665922" y="2594140"/>
                  </a:lnTo>
                  <a:lnTo>
                    <a:pt x="1658937" y="2594140"/>
                  </a:lnTo>
                  <a:lnTo>
                    <a:pt x="1652028" y="2594114"/>
                  </a:lnTo>
                  <a:close/>
                </a:path>
                <a:path w="6410959" h="2868929">
                  <a:moveTo>
                    <a:pt x="1665909" y="2594127"/>
                  </a:moveTo>
                  <a:lnTo>
                    <a:pt x="1658950" y="2594140"/>
                  </a:lnTo>
                  <a:lnTo>
                    <a:pt x="1665922" y="2594140"/>
                  </a:lnTo>
                  <a:close/>
                </a:path>
                <a:path w="6410959" h="2868929">
                  <a:moveTo>
                    <a:pt x="1609102" y="2594127"/>
                  </a:moveTo>
                  <a:lnTo>
                    <a:pt x="1602143" y="2594140"/>
                  </a:lnTo>
                  <a:lnTo>
                    <a:pt x="1596516" y="2599778"/>
                  </a:lnTo>
                  <a:lnTo>
                    <a:pt x="1596517" y="2613698"/>
                  </a:lnTo>
                  <a:lnTo>
                    <a:pt x="1602168" y="2619349"/>
                  </a:lnTo>
                  <a:lnTo>
                    <a:pt x="1616087" y="2619336"/>
                  </a:lnTo>
                  <a:lnTo>
                    <a:pt x="1621713" y="2613698"/>
                  </a:lnTo>
                  <a:lnTo>
                    <a:pt x="1621713" y="2599778"/>
                  </a:lnTo>
                  <a:lnTo>
                    <a:pt x="1616075" y="2594140"/>
                  </a:lnTo>
                  <a:lnTo>
                    <a:pt x="1609064" y="2594140"/>
                  </a:lnTo>
                  <a:close/>
                </a:path>
                <a:path w="6410959" h="2868929">
                  <a:moveTo>
                    <a:pt x="1616062" y="2594127"/>
                  </a:moveTo>
                  <a:lnTo>
                    <a:pt x="1609115" y="2594140"/>
                  </a:lnTo>
                  <a:lnTo>
                    <a:pt x="1616075" y="2594140"/>
                  </a:lnTo>
                  <a:close/>
                </a:path>
                <a:path w="6410959" h="2868929">
                  <a:moveTo>
                    <a:pt x="1559204" y="2594127"/>
                  </a:moveTo>
                  <a:lnTo>
                    <a:pt x="1552232" y="2594140"/>
                  </a:lnTo>
                  <a:lnTo>
                    <a:pt x="1546618" y="2599778"/>
                  </a:lnTo>
                  <a:lnTo>
                    <a:pt x="1546618" y="2613698"/>
                  </a:lnTo>
                  <a:lnTo>
                    <a:pt x="1552257" y="2619349"/>
                  </a:lnTo>
                  <a:lnTo>
                    <a:pt x="1566189" y="2619336"/>
                  </a:lnTo>
                  <a:lnTo>
                    <a:pt x="1571815" y="2613698"/>
                  </a:lnTo>
                  <a:lnTo>
                    <a:pt x="1571815" y="2599778"/>
                  </a:lnTo>
                  <a:lnTo>
                    <a:pt x="1566189" y="2594140"/>
                  </a:lnTo>
                  <a:lnTo>
                    <a:pt x="1559179" y="2594140"/>
                  </a:lnTo>
                  <a:close/>
                </a:path>
                <a:path w="6410959" h="2868929">
                  <a:moveTo>
                    <a:pt x="1566176" y="2594127"/>
                  </a:moveTo>
                  <a:lnTo>
                    <a:pt x="1559217" y="2594140"/>
                  </a:lnTo>
                  <a:lnTo>
                    <a:pt x="1566189" y="2594140"/>
                  </a:lnTo>
                  <a:close/>
                </a:path>
                <a:path w="6410959" h="2868929">
                  <a:moveTo>
                    <a:pt x="1609102" y="2544254"/>
                  </a:moveTo>
                  <a:lnTo>
                    <a:pt x="1602130" y="2544267"/>
                  </a:lnTo>
                  <a:lnTo>
                    <a:pt x="1596491" y="2549893"/>
                  </a:lnTo>
                  <a:lnTo>
                    <a:pt x="1596491" y="2563837"/>
                  </a:lnTo>
                  <a:lnTo>
                    <a:pt x="1602143" y="2569476"/>
                  </a:lnTo>
                  <a:lnTo>
                    <a:pt x="1616075" y="2569476"/>
                  </a:lnTo>
                  <a:lnTo>
                    <a:pt x="1621726" y="2563837"/>
                  </a:lnTo>
                  <a:lnTo>
                    <a:pt x="1621713" y="2549893"/>
                  </a:lnTo>
                  <a:lnTo>
                    <a:pt x="1616075" y="2544267"/>
                  </a:lnTo>
                  <a:lnTo>
                    <a:pt x="1609064" y="2544267"/>
                  </a:lnTo>
                  <a:close/>
                </a:path>
                <a:path w="6410959" h="2868929">
                  <a:moveTo>
                    <a:pt x="1616062" y="2544254"/>
                  </a:moveTo>
                  <a:lnTo>
                    <a:pt x="1609115" y="2544267"/>
                  </a:lnTo>
                  <a:lnTo>
                    <a:pt x="1616075" y="2544267"/>
                  </a:lnTo>
                  <a:close/>
                </a:path>
                <a:path w="6410959" h="2868929">
                  <a:moveTo>
                    <a:pt x="1559204" y="2544254"/>
                  </a:moveTo>
                  <a:lnTo>
                    <a:pt x="1552232" y="2544267"/>
                  </a:lnTo>
                  <a:lnTo>
                    <a:pt x="1546593" y="2549893"/>
                  </a:lnTo>
                  <a:lnTo>
                    <a:pt x="1546593" y="2563837"/>
                  </a:lnTo>
                  <a:lnTo>
                    <a:pt x="1552244" y="2569476"/>
                  </a:lnTo>
                  <a:lnTo>
                    <a:pt x="1566176" y="2569476"/>
                  </a:lnTo>
                  <a:lnTo>
                    <a:pt x="1571815" y="2563837"/>
                  </a:lnTo>
                  <a:lnTo>
                    <a:pt x="1571815" y="2549893"/>
                  </a:lnTo>
                  <a:lnTo>
                    <a:pt x="1566189" y="2544267"/>
                  </a:lnTo>
                  <a:lnTo>
                    <a:pt x="1559179" y="2544267"/>
                  </a:lnTo>
                  <a:close/>
                </a:path>
                <a:path w="6410959" h="2868929">
                  <a:moveTo>
                    <a:pt x="1566176" y="2544254"/>
                  </a:moveTo>
                  <a:lnTo>
                    <a:pt x="1559217" y="2544267"/>
                  </a:lnTo>
                  <a:lnTo>
                    <a:pt x="1566189" y="2544267"/>
                  </a:lnTo>
                  <a:close/>
                </a:path>
                <a:path w="6410959" h="2868929">
                  <a:moveTo>
                    <a:pt x="6398196" y="2494368"/>
                  </a:moveTo>
                  <a:lnTo>
                    <a:pt x="6391211" y="2494381"/>
                  </a:lnTo>
                  <a:lnTo>
                    <a:pt x="6385598" y="2500020"/>
                  </a:lnTo>
                  <a:lnTo>
                    <a:pt x="6385598" y="2513939"/>
                  </a:lnTo>
                  <a:lnTo>
                    <a:pt x="6391249" y="2519578"/>
                  </a:lnTo>
                  <a:lnTo>
                    <a:pt x="6405168" y="2519565"/>
                  </a:lnTo>
                  <a:lnTo>
                    <a:pt x="6410794" y="2513939"/>
                  </a:lnTo>
                  <a:lnTo>
                    <a:pt x="6410807" y="2500020"/>
                  </a:lnTo>
                  <a:lnTo>
                    <a:pt x="6405181" y="2494381"/>
                  </a:lnTo>
                  <a:lnTo>
                    <a:pt x="6398196" y="2494381"/>
                  </a:lnTo>
                  <a:close/>
                </a:path>
                <a:path w="6410959" h="2868929">
                  <a:moveTo>
                    <a:pt x="5899340" y="1646301"/>
                  </a:moveTo>
                  <a:lnTo>
                    <a:pt x="5892368" y="1646313"/>
                  </a:lnTo>
                  <a:lnTo>
                    <a:pt x="5886742" y="1651952"/>
                  </a:lnTo>
                  <a:lnTo>
                    <a:pt x="5886742" y="1665884"/>
                  </a:lnTo>
                  <a:lnTo>
                    <a:pt x="5892393" y="1671510"/>
                  </a:lnTo>
                  <a:lnTo>
                    <a:pt x="5906312" y="1671510"/>
                  </a:lnTo>
                  <a:lnTo>
                    <a:pt x="5911926" y="1665884"/>
                  </a:lnTo>
                  <a:lnTo>
                    <a:pt x="5911938" y="1651952"/>
                  </a:lnTo>
                  <a:lnTo>
                    <a:pt x="5906300" y="1646313"/>
                  </a:lnTo>
                  <a:lnTo>
                    <a:pt x="5899327" y="1646313"/>
                  </a:lnTo>
                  <a:close/>
                </a:path>
                <a:path w="6410959" h="2868929">
                  <a:moveTo>
                    <a:pt x="5949226" y="1596402"/>
                  </a:moveTo>
                  <a:lnTo>
                    <a:pt x="5942253" y="1596415"/>
                  </a:lnTo>
                  <a:lnTo>
                    <a:pt x="5936602" y="1602066"/>
                  </a:lnTo>
                  <a:lnTo>
                    <a:pt x="5936627" y="1615998"/>
                  </a:lnTo>
                  <a:lnTo>
                    <a:pt x="5942291" y="1621637"/>
                  </a:lnTo>
                  <a:lnTo>
                    <a:pt x="5956198" y="1621612"/>
                  </a:lnTo>
                  <a:lnTo>
                    <a:pt x="5961824" y="1615998"/>
                  </a:lnTo>
                  <a:lnTo>
                    <a:pt x="5961849" y="1602066"/>
                  </a:lnTo>
                  <a:lnTo>
                    <a:pt x="5956198" y="1596415"/>
                  </a:lnTo>
                  <a:lnTo>
                    <a:pt x="5949226" y="1596415"/>
                  </a:lnTo>
                  <a:close/>
                </a:path>
                <a:path w="6410959" h="2868929">
                  <a:moveTo>
                    <a:pt x="5899340" y="1596402"/>
                  </a:moveTo>
                  <a:lnTo>
                    <a:pt x="5892355" y="1596415"/>
                  </a:lnTo>
                  <a:lnTo>
                    <a:pt x="5886716" y="1602041"/>
                  </a:lnTo>
                  <a:lnTo>
                    <a:pt x="5886729" y="1615998"/>
                  </a:lnTo>
                  <a:lnTo>
                    <a:pt x="5892368" y="1621624"/>
                  </a:lnTo>
                  <a:lnTo>
                    <a:pt x="5906300" y="1621624"/>
                  </a:lnTo>
                  <a:lnTo>
                    <a:pt x="5911938" y="1615998"/>
                  </a:lnTo>
                  <a:lnTo>
                    <a:pt x="5911926" y="1602041"/>
                  </a:lnTo>
                  <a:lnTo>
                    <a:pt x="5906312" y="1596415"/>
                  </a:lnTo>
                  <a:lnTo>
                    <a:pt x="5899327" y="1596415"/>
                  </a:lnTo>
                  <a:close/>
                </a:path>
                <a:path w="6410959" h="2868929">
                  <a:moveTo>
                    <a:pt x="5842495" y="1596389"/>
                  </a:moveTo>
                  <a:lnTo>
                    <a:pt x="5836843" y="1602028"/>
                  </a:lnTo>
                  <a:lnTo>
                    <a:pt x="5836869" y="1615998"/>
                  </a:lnTo>
                  <a:lnTo>
                    <a:pt x="5842457" y="1621612"/>
                  </a:lnTo>
                  <a:lnTo>
                    <a:pt x="5856401" y="1621637"/>
                  </a:lnTo>
                  <a:lnTo>
                    <a:pt x="5862053" y="1615998"/>
                  </a:lnTo>
                  <a:lnTo>
                    <a:pt x="5862015" y="1602028"/>
                  </a:lnTo>
                  <a:lnTo>
                    <a:pt x="5856427" y="1596428"/>
                  </a:lnTo>
                  <a:lnTo>
                    <a:pt x="5849454" y="1596415"/>
                  </a:lnTo>
                  <a:lnTo>
                    <a:pt x="5842495" y="1596389"/>
                  </a:lnTo>
                  <a:close/>
                </a:path>
                <a:path w="6410959" h="2868929">
                  <a:moveTo>
                    <a:pt x="3048876" y="1396860"/>
                  </a:moveTo>
                  <a:lnTo>
                    <a:pt x="3043224" y="1402499"/>
                  </a:lnTo>
                  <a:lnTo>
                    <a:pt x="3043224" y="1416443"/>
                  </a:lnTo>
                  <a:lnTo>
                    <a:pt x="3048863" y="1422069"/>
                  </a:lnTo>
                  <a:lnTo>
                    <a:pt x="3062782" y="1422069"/>
                  </a:lnTo>
                  <a:lnTo>
                    <a:pt x="3068434" y="1416443"/>
                  </a:lnTo>
                  <a:lnTo>
                    <a:pt x="3068408" y="1402499"/>
                  </a:lnTo>
                  <a:lnTo>
                    <a:pt x="3062770" y="1396885"/>
                  </a:lnTo>
                  <a:lnTo>
                    <a:pt x="3048876" y="1396860"/>
                  </a:lnTo>
                  <a:close/>
                </a:path>
                <a:path w="6410959" h="2868929">
                  <a:moveTo>
                    <a:pt x="3105696" y="1346961"/>
                  </a:moveTo>
                  <a:lnTo>
                    <a:pt x="3098711" y="1346974"/>
                  </a:lnTo>
                  <a:lnTo>
                    <a:pt x="3093085" y="1352626"/>
                  </a:lnTo>
                  <a:lnTo>
                    <a:pt x="3093085" y="1366545"/>
                  </a:lnTo>
                  <a:lnTo>
                    <a:pt x="3098723" y="1372196"/>
                  </a:lnTo>
                  <a:lnTo>
                    <a:pt x="3112668" y="1372196"/>
                  </a:lnTo>
                  <a:lnTo>
                    <a:pt x="3118307" y="1366545"/>
                  </a:lnTo>
                  <a:lnTo>
                    <a:pt x="3118294" y="1352626"/>
                  </a:lnTo>
                  <a:lnTo>
                    <a:pt x="3112681" y="1346974"/>
                  </a:lnTo>
                  <a:lnTo>
                    <a:pt x="3105696" y="1346974"/>
                  </a:lnTo>
                  <a:close/>
                </a:path>
                <a:path w="6410959" h="2868929">
                  <a:moveTo>
                    <a:pt x="3205505" y="1297076"/>
                  </a:moveTo>
                  <a:lnTo>
                    <a:pt x="3198507" y="1297089"/>
                  </a:lnTo>
                  <a:lnTo>
                    <a:pt x="3192881" y="1302727"/>
                  </a:lnTo>
                  <a:lnTo>
                    <a:pt x="3192881" y="1316659"/>
                  </a:lnTo>
                  <a:lnTo>
                    <a:pt x="3198507" y="1322298"/>
                  </a:lnTo>
                  <a:lnTo>
                    <a:pt x="3212426" y="1322298"/>
                  </a:lnTo>
                  <a:lnTo>
                    <a:pt x="3218078" y="1316659"/>
                  </a:lnTo>
                  <a:lnTo>
                    <a:pt x="3218065" y="1302727"/>
                  </a:lnTo>
                  <a:lnTo>
                    <a:pt x="3212452" y="1297089"/>
                  </a:lnTo>
                  <a:lnTo>
                    <a:pt x="3205505" y="1297076"/>
                  </a:lnTo>
                  <a:close/>
                </a:path>
                <a:path w="6410959" h="2868929">
                  <a:moveTo>
                    <a:pt x="3155632" y="1297076"/>
                  </a:moveTo>
                  <a:lnTo>
                    <a:pt x="3148622" y="1297101"/>
                  </a:lnTo>
                  <a:lnTo>
                    <a:pt x="3143008" y="1302753"/>
                  </a:lnTo>
                  <a:lnTo>
                    <a:pt x="3143021" y="1316672"/>
                  </a:lnTo>
                  <a:lnTo>
                    <a:pt x="3148672" y="1322311"/>
                  </a:lnTo>
                  <a:lnTo>
                    <a:pt x="3162579" y="1322285"/>
                  </a:lnTo>
                  <a:lnTo>
                    <a:pt x="3168180" y="1316672"/>
                  </a:lnTo>
                  <a:lnTo>
                    <a:pt x="3168218" y="1302753"/>
                  </a:lnTo>
                  <a:lnTo>
                    <a:pt x="3162592" y="1297089"/>
                  </a:lnTo>
                  <a:lnTo>
                    <a:pt x="3155632" y="1297076"/>
                  </a:lnTo>
                  <a:close/>
                </a:path>
                <a:path w="6410959" h="2868929">
                  <a:moveTo>
                    <a:pt x="3105708" y="1297076"/>
                  </a:moveTo>
                  <a:lnTo>
                    <a:pt x="3098736" y="1297089"/>
                  </a:lnTo>
                  <a:lnTo>
                    <a:pt x="3093097" y="1302740"/>
                  </a:lnTo>
                  <a:lnTo>
                    <a:pt x="3093110" y="1316659"/>
                  </a:lnTo>
                  <a:lnTo>
                    <a:pt x="3098749" y="1322298"/>
                  </a:lnTo>
                  <a:lnTo>
                    <a:pt x="3112668" y="1322298"/>
                  </a:lnTo>
                  <a:lnTo>
                    <a:pt x="3118294" y="1316659"/>
                  </a:lnTo>
                  <a:lnTo>
                    <a:pt x="3118307" y="1302740"/>
                  </a:lnTo>
                  <a:lnTo>
                    <a:pt x="3112681" y="1297089"/>
                  </a:lnTo>
                  <a:lnTo>
                    <a:pt x="3105708" y="1297076"/>
                  </a:lnTo>
                  <a:close/>
                </a:path>
                <a:path w="6410959" h="2868929">
                  <a:moveTo>
                    <a:pt x="3198456" y="1247152"/>
                  </a:moveTo>
                  <a:lnTo>
                    <a:pt x="3192805" y="1252791"/>
                  </a:lnTo>
                  <a:lnTo>
                    <a:pt x="3192830" y="1266761"/>
                  </a:lnTo>
                  <a:lnTo>
                    <a:pt x="3198418" y="1272374"/>
                  </a:lnTo>
                  <a:lnTo>
                    <a:pt x="3212363" y="1272400"/>
                  </a:lnTo>
                  <a:lnTo>
                    <a:pt x="3218014" y="1266761"/>
                  </a:lnTo>
                  <a:lnTo>
                    <a:pt x="3217951" y="1252791"/>
                  </a:lnTo>
                  <a:lnTo>
                    <a:pt x="3212414" y="1247241"/>
                  </a:lnTo>
                  <a:lnTo>
                    <a:pt x="3205479" y="1247203"/>
                  </a:lnTo>
                  <a:lnTo>
                    <a:pt x="3198456" y="1247152"/>
                  </a:lnTo>
                  <a:close/>
                </a:path>
                <a:path w="6410959" h="2868929">
                  <a:moveTo>
                    <a:pt x="3155530" y="1247165"/>
                  </a:moveTo>
                  <a:lnTo>
                    <a:pt x="3148558" y="1247165"/>
                  </a:lnTo>
                  <a:lnTo>
                    <a:pt x="3142919" y="1252816"/>
                  </a:lnTo>
                  <a:lnTo>
                    <a:pt x="3142945" y="1266761"/>
                  </a:lnTo>
                  <a:lnTo>
                    <a:pt x="3148596" y="1272400"/>
                  </a:lnTo>
                  <a:lnTo>
                    <a:pt x="3162515" y="1272374"/>
                  </a:lnTo>
                  <a:lnTo>
                    <a:pt x="3168129" y="1266761"/>
                  </a:lnTo>
                  <a:lnTo>
                    <a:pt x="3168116" y="1252816"/>
                  </a:lnTo>
                  <a:lnTo>
                    <a:pt x="3162528" y="1247216"/>
                  </a:lnTo>
                  <a:lnTo>
                    <a:pt x="3155581" y="1247203"/>
                  </a:lnTo>
                  <a:close/>
                </a:path>
                <a:path w="6410959" h="2868929">
                  <a:moveTo>
                    <a:pt x="6348260" y="1197279"/>
                  </a:moveTo>
                  <a:lnTo>
                    <a:pt x="6341300" y="1197279"/>
                  </a:lnTo>
                  <a:lnTo>
                    <a:pt x="6335636" y="1202918"/>
                  </a:lnTo>
                  <a:lnTo>
                    <a:pt x="6335636" y="1216850"/>
                  </a:lnTo>
                  <a:lnTo>
                    <a:pt x="6341300" y="1222502"/>
                  </a:lnTo>
                  <a:lnTo>
                    <a:pt x="6355219" y="1222502"/>
                  </a:lnTo>
                  <a:lnTo>
                    <a:pt x="6360871" y="1216850"/>
                  </a:lnTo>
                  <a:lnTo>
                    <a:pt x="6360820" y="1202918"/>
                  </a:lnTo>
                  <a:lnTo>
                    <a:pt x="6355245" y="1197343"/>
                  </a:lnTo>
                  <a:lnTo>
                    <a:pt x="6348310" y="1197317"/>
                  </a:lnTo>
                  <a:close/>
                </a:path>
                <a:path w="6410959" h="2868929">
                  <a:moveTo>
                    <a:pt x="6348260" y="1147394"/>
                  </a:moveTo>
                  <a:lnTo>
                    <a:pt x="6341300" y="1147394"/>
                  </a:lnTo>
                  <a:lnTo>
                    <a:pt x="6335649" y="1153045"/>
                  </a:lnTo>
                  <a:lnTo>
                    <a:pt x="6335661" y="1166964"/>
                  </a:lnTo>
                  <a:lnTo>
                    <a:pt x="6341313" y="1172616"/>
                  </a:lnTo>
                  <a:lnTo>
                    <a:pt x="6355219" y="1172603"/>
                  </a:lnTo>
                  <a:lnTo>
                    <a:pt x="6360858" y="1166964"/>
                  </a:lnTo>
                  <a:lnTo>
                    <a:pt x="6360820" y="1153045"/>
                  </a:lnTo>
                  <a:lnTo>
                    <a:pt x="6355245" y="1147457"/>
                  </a:lnTo>
                  <a:lnTo>
                    <a:pt x="6348310" y="1147432"/>
                  </a:lnTo>
                  <a:close/>
                </a:path>
                <a:path w="6410959" h="2868929">
                  <a:moveTo>
                    <a:pt x="6298374" y="1147394"/>
                  </a:moveTo>
                  <a:lnTo>
                    <a:pt x="6291414" y="1147394"/>
                  </a:lnTo>
                  <a:lnTo>
                    <a:pt x="6285776" y="1153045"/>
                  </a:lnTo>
                  <a:lnTo>
                    <a:pt x="6285788" y="1166964"/>
                  </a:lnTo>
                  <a:lnTo>
                    <a:pt x="6291427" y="1172616"/>
                  </a:lnTo>
                  <a:lnTo>
                    <a:pt x="6305346" y="1172603"/>
                  </a:lnTo>
                  <a:lnTo>
                    <a:pt x="6310972" y="1166964"/>
                  </a:lnTo>
                  <a:lnTo>
                    <a:pt x="6310934" y="1153045"/>
                  </a:lnTo>
                  <a:lnTo>
                    <a:pt x="6305372" y="1147457"/>
                  </a:lnTo>
                  <a:lnTo>
                    <a:pt x="6298438" y="1147432"/>
                  </a:lnTo>
                  <a:close/>
                </a:path>
                <a:path w="6410959" h="2868929">
                  <a:moveTo>
                    <a:pt x="4302925" y="1147394"/>
                  </a:moveTo>
                  <a:lnTo>
                    <a:pt x="4295965" y="1147406"/>
                  </a:lnTo>
                  <a:lnTo>
                    <a:pt x="4290339" y="1153071"/>
                  </a:lnTo>
                  <a:lnTo>
                    <a:pt x="4290364" y="1166977"/>
                  </a:lnTo>
                  <a:lnTo>
                    <a:pt x="4296016" y="1172616"/>
                  </a:lnTo>
                  <a:lnTo>
                    <a:pt x="4309935" y="1172590"/>
                  </a:lnTo>
                  <a:lnTo>
                    <a:pt x="4315523" y="1166977"/>
                  </a:lnTo>
                  <a:lnTo>
                    <a:pt x="4315548" y="1153071"/>
                  </a:lnTo>
                  <a:lnTo>
                    <a:pt x="4309922" y="1147432"/>
                  </a:lnTo>
                  <a:lnTo>
                    <a:pt x="4302975" y="1147432"/>
                  </a:lnTo>
                  <a:close/>
                </a:path>
                <a:path w="6410959" h="2868929">
                  <a:moveTo>
                    <a:pt x="4246092" y="1147381"/>
                  </a:moveTo>
                  <a:lnTo>
                    <a:pt x="4240453" y="1153033"/>
                  </a:lnTo>
                  <a:lnTo>
                    <a:pt x="4240453" y="1166964"/>
                  </a:lnTo>
                  <a:lnTo>
                    <a:pt x="4246079" y="1172603"/>
                  </a:lnTo>
                  <a:lnTo>
                    <a:pt x="4259999" y="1172616"/>
                  </a:lnTo>
                  <a:lnTo>
                    <a:pt x="4265650" y="1166964"/>
                  </a:lnTo>
                  <a:lnTo>
                    <a:pt x="4265587" y="1153033"/>
                  </a:lnTo>
                  <a:lnTo>
                    <a:pt x="4260037" y="1147457"/>
                  </a:lnTo>
                  <a:lnTo>
                    <a:pt x="4253103" y="1147432"/>
                  </a:lnTo>
                  <a:lnTo>
                    <a:pt x="4246092" y="1147381"/>
                  </a:lnTo>
                  <a:close/>
                </a:path>
                <a:path w="6410959" h="2868929">
                  <a:moveTo>
                    <a:pt x="4196207" y="1147381"/>
                  </a:moveTo>
                  <a:lnTo>
                    <a:pt x="4190568" y="1153033"/>
                  </a:lnTo>
                  <a:lnTo>
                    <a:pt x="4190568" y="1166964"/>
                  </a:lnTo>
                  <a:lnTo>
                    <a:pt x="4196194" y="1172603"/>
                  </a:lnTo>
                  <a:lnTo>
                    <a:pt x="4210113" y="1172616"/>
                  </a:lnTo>
                  <a:lnTo>
                    <a:pt x="4215765" y="1166964"/>
                  </a:lnTo>
                  <a:lnTo>
                    <a:pt x="4215701" y="1153033"/>
                  </a:lnTo>
                  <a:lnTo>
                    <a:pt x="4210151" y="1147457"/>
                  </a:lnTo>
                  <a:lnTo>
                    <a:pt x="4203217" y="1147432"/>
                  </a:lnTo>
                  <a:lnTo>
                    <a:pt x="4196207" y="1147381"/>
                  </a:lnTo>
                  <a:close/>
                </a:path>
                <a:path w="6410959" h="2868929">
                  <a:moveTo>
                    <a:pt x="4153280" y="1147394"/>
                  </a:moveTo>
                  <a:lnTo>
                    <a:pt x="4146321" y="1147394"/>
                  </a:lnTo>
                  <a:lnTo>
                    <a:pt x="4140669" y="1153045"/>
                  </a:lnTo>
                  <a:lnTo>
                    <a:pt x="4140682" y="1166964"/>
                  </a:lnTo>
                  <a:lnTo>
                    <a:pt x="4146334" y="1172616"/>
                  </a:lnTo>
                  <a:lnTo>
                    <a:pt x="4160240" y="1172603"/>
                  </a:lnTo>
                  <a:lnTo>
                    <a:pt x="4165879" y="1166964"/>
                  </a:lnTo>
                  <a:lnTo>
                    <a:pt x="4165854" y="1153045"/>
                  </a:lnTo>
                  <a:lnTo>
                    <a:pt x="4160253" y="1147445"/>
                  </a:lnTo>
                  <a:lnTo>
                    <a:pt x="4153319" y="1147432"/>
                  </a:lnTo>
                  <a:close/>
                </a:path>
                <a:path w="6410959" h="2868929">
                  <a:moveTo>
                    <a:pt x="4096435" y="1147381"/>
                  </a:moveTo>
                  <a:lnTo>
                    <a:pt x="4090784" y="1153033"/>
                  </a:lnTo>
                  <a:lnTo>
                    <a:pt x="4090796" y="1166964"/>
                  </a:lnTo>
                  <a:lnTo>
                    <a:pt x="4096410" y="1172603"/>
                  </a:lnTo>
                  <a:lnTo>
                    <a:pt x="4110342" y="1172616"/>
                  </a:lnTo>
                  <a:lnTo>
                    <a:pt x="4115981" y="1166964"/>
                  </a:lnTo>
                  <a:lnTo>
                    <a:pt x="4115917" y="1153033"/>
                  </a:lnTo>
                  <a:lnTo>
                    <a:pt x="4110367" y="1147457"/>
                  </a:lnTo>
                  <a:lnTo>
                    <a:pt x="4103446" y="1147432"/>
                  </a:lnTo>
                  <a:lnTo>
                    <a:pt x="4096435" y="1147381"/>
                  </a:lnTo>
                  <a:close/>
                </a:path>
                <a:path w="6410959" h="2868929">
                  <a:moveTo>
                    <a:pt x="4046550" y="1147381"/>
                  </a:moveTo>
                  <a:lnTo>
                    <a:pt x="4040898" y="1153033"/>
                  </a:lnTo>
                  <a:lnTo>
                    <a:pt x="4040911" y="1166964"/>
                  </a:lnTo>
                  <a:lnTo>
                    <a:pt x="4046524" y="1172603"/>
                  </a:lnTo>
                  <a:lnTo>
                    <a:pt x="4060456" y="1172616"/>
                  </a:lnTo>
                  <a:lnTo>
                    <a:pt x="4066095" y="1166964"/>
                  </a:lnTo>
                  <a:lnTo>
                    <a:pt x="4066045" y="1153033"/>
                  </a:lnTo>
                  <a:lnTo>
                    <a:pt x="4060494" y="1147445"/>
                  </a:lnTo>
                  <a:lnTo>
                    <a:pt x="4053560" y="1147432"/>
                  </a:lnTo>
                  <a:lnTo>
                    <a:pt x="4046550" y="1147381"/>
                  </a:lnTo>
                  <a:close/>
                </a:path>
                <a:path w="6410959" h="2868929">
                  <a:moveTo>
                    <a:pt x="4003611" y="1147394"/>
                  </a:moveTo>
                  <a:lnTo>
                    <a:pt x="3996651" y="1147394"/>
                  </a:lnTo>
                  <a:lnTo>
                    <a:pt x="3991013" y="1153045"/>
                  </a:lnTo>
                  <a:lnTo>
                    <a:pt x="3991013" y="1166964"/>
                  </a:lnTo>
                  <a:lnTo>
                    <a:pt x="3996677" y="1172616"/>
                  </a:lnTo>
                  <a:lnTo>
                    <a:pt x="4010583" y="1172603"/>
                  </a:lnTo>
                  <a:lnTo>
                    <a:pt x="4016209" y="1166964"/>
                  </a:lnTo>
                  <a:lnTo>
                    <a:pt x="4016197" y="1153045"/>
                  </a:lnTo>
                  <a:lnTo>
                    <a:pt x="4010596" y="1147445"/>
                  </a:lnTo>
                  <a:lnTo>
                    <a:pt x="4003649" y="1147432"/>
                  </a:lnTo>
                  <a:close/>
                </a:path>
                <a:path w="6410959" h="2868929">
                  <a:moveTo>
                    <a:pt x="3953725" y="1147394"/>
                  </a:moveTo>
                  <a:lnTo>
                    <a:pt x="3946766" y="1147406"/>
                  </a:lnTo>
                  <a:lnTo>
                    <a:pt x="3941127" y="1153071"/>
                  </a:lnTo>
                  <a:lnTo>
                    <a:pt x="3941165" y="1166977"/>
                  </a:lnTo>
                  <a:lnTo>
                    <a:pt x="3946829" y="1172616"/>
                  </a:lnTo>
                  <a:lnTo>
                    <a:pt x="3960723" y="1172590"/>
                  </a:lnTo>
                  <a:lnTo>
                    <a:pt x="3966337" y="1166977"/>
                  </a:lnTo>
                  <a:lnTo>
                    <a:pt x="3966349" y="1153071"/>
                  </a:lnTo>
                  <a:lnTo>
                    <a:pt x="3960710" y="1147432"/>
                  </a:lnTo>
                  <a:lnTo>
                    <a:pt x="3953776" y="1147432"/>
                  </a:lnTo>
                  <a:close/>
                </a:path>
                <a:path w="6410959" h="2868929">
                  <a:moveTo>
                    <a:pt x="4302925" y="1097521"/>
                  </a:moveTo>
                  <a:lnTo>
                    <a:pt x="4295965" y="1097533"/>
                  </a:lnTo>
                  <a:lnTo>
                    <a:pt x="4290352" y="1103172"/>
                  </a:lnTo>
                  <a:lnTo>
                    <a:pt x="4290364" y="1117104"/>
                  </a:lnTo>
                  <a:lnTo>
                    <a:pt x="4296016" y="1122730"/>
                  </a:lnTo>
                  <a:lnTo>
                    <a:pt x="4309935" y="1122705"/>
                  </a:lnTo>
                  <a:lnTo>
                    <a:pt x="4315523" y="1117104"/>
                  </a:lnTo>
                  <a:lnTo>
                    <a:pt x="4315536" y="1103172"/>
                  </a:lnTo>
                  <a:lnTo>
                    <a:pt x="4309910" y="1097559"/>
                  </a:lnTo>
                  <a:lnTo>
                    <a:pt x="4302975" y="1097559"/>
                  </a:lnTo>
                  <a:close/>
                </a:path>
                <a:path w="6410959" h="2868929">
                  <a:moveTo>
                    <a:pt x="4246092" y="1097508"/>
                  </a:moveTo>
                  <a:lnTo>
                    <a:pt x="4240453" y="1103147"/>
                  </a:lnTo>
                  <a:lnTo>
                    <a:pt x="4240466" y="1117091"/>
                  </a:lnTo>
                  <a:lnTo>
                    <a:pt x="4246079" y="1122718"/>
                  </a:lnTo>
                  <a:lnTo>
                    <a:pt x="4259999" y="1122730"/>
                  </a:lnTo>
                  <a:lnTo>
                    <a:pt x="4265650" y="1117091"/>
                  </a:lnTo>
                  <a:lnTo>
                    <a:pt x="4265599" y="1103147"/>
                  </a:lnTo>
                  <a:lnTo>
                    <a:pt x="4260024" y="1097572"/>
                  </a:lnTo>
                  <a:lnTo>
                    <a:pt x="4253103" y="1097559"/>
                  </a:lnTo>
                  <a:lnTo>
                    <a:pt x="4246092" y="1097508"/>
                  </a:lnTo>
                  <a:close/>
                </a:path>
                <a:path w="6410959" h="2868929">
                  <a:moveTo>
                    <a:pt x="4196207" y="1097508"/>
                  </a:moveTo>
                  <a:lnTo>
                    <a:pt x="4190568" y="1103147"/>
                  </a:lnTo>
                  <a:lnTo>
                    <a:pt x="4190580" y="1117091"/>
                  </a:lnTo>
                  <a:lnTo>
                    <a:pt x="4196194" y="1122718"/>
                  </a:lnTo>
                  <a:lnTo>
                    <a:pt x="4210113" y="1122730"/>
                  </a:lnTo>
                  <a:lnTo>
                    <a:pt x="4215765" y="1117091"/>
                  </a:lnTo>
                  <a:lnTo>
                    <a:pt x="4215714" y="1103147"/>
                  </a:lnTo>
                  <a:lnTo>
                    <a:pt x="4210138" y="1097572"/>
                  </a:lnTo>
                  <a:lnTo>
                    <a:pt x="4203217" y="1097559"/>
                  </a:lnTo>
                  <a:lnTo>
                    <a:pt x="4196207" y="1097508"/>
                  </a:lnTo>
                  <a:close/>
                </a:path>
                <a:path w="6410959" h="2868929">
                  <a:moveTo>
                    <a:pt x="4153280" y="1097521"/>
                  </a:moveTo>
                  <a:lnTo>
                    <a:pt x="4146321" y="1097521"/>
                  </a:lnTo>
                  <a:lnTo>
                    <a:pt x="4140669" y="1103160"/>
                  </a:lnTo>
                  <a:lnTo>
                    <a:pt x="4140682" y="1117091"/>
                  </a:lnTo>
                  <a:lnTo>
                    <a:pt x="4146334" y="1122730"/>
                  </a:lnTo>
                  <a:lnTo>
                    <a:pt x="4160253" y="1122718"/>
                  </a:lnTo>
                  <a:lnTo>
                    <a:pt x="4165879" y="1117091"/>
                  </a:lnTo>
                  <a:lnTo>
                    <a:pt x="4165853" y="1103160"/>
                  </a:lnTo>
                  <a:lnTo>
                    <a:pt x="4160253" y="1097572"/>
                  </a:lnTo>
                  <a:lnTo>
                    <a:pt x="4153319" y="1097559"/>
                  </a:lnTo>
                  <a:close/>
                </a:path>
                <a:path w="6410959" h="2868929">
                  <a:moveTo>
                    <a:pt x="4096435" y="1097508"/>
                  </a:moveTo>
                  <a:lnTo>
                    <a:pt x="4090784" y="1103147"/>
                  </a:lnTo>
                  <a:lnTo>
                    <a:pt x="4090809" y="1117091"/>
                  </a:lnTo>
                  <a:lnTo>
                    <a:pt x="4096410" y="1122718"/>
                  </a:lnTo>
                  <a:lnTo>
                    <a:pt x="4110342" y="1122730"/>
                  </a:lnTo>
                  <a:lnTo>
                    <a:pt x="4115981" y="1117091"/>
                  </a:lnTo>
                  <a:lnTo>
                    <a:pt x="4115930" y="1103147"/>
                  </a:lnTo>
                  <a:lnTo>
                    <a:pt x="4110367" y="1097572"/>
                  </a:lnTo>
                  <a:lnTo>
                    <a:pt x="4103446" y="1097559"/>
                  </a:lnTo>
                  <a:lnTo>
                    <a:pt x="4096435" y="1097508"/>
                  </a:lnTo>
                  <a:close/>
                </a:path>
                <a:path w="6410959" h="2868929">
                  <a:moveTo>
                    <a:pt x="4046550" y="1097508"/>
                  </a:moveTo>
                  <a:lnTo>
                    <a:pt x="4040898" y="1103147"/>
                  </a:lnTo>
                  <a:lnTo>
                    <a:pt x="4040923" y="1117091"/>
                  </a:lnTo>
                  <a:lnTo>
                    <a:pt x="4046524" y="1122718"/>
                  </a:lnTo>
                  <a:lnTo>
                    <a:pt x="4060456" y="1122730"/>
                  </a:lnTo>
                  <a:lnTo>
                    <a:pt x="4066095" y="1117091"/>
                  </a:lnTo>
                  <a:lnTo>
                    <a:pt x="4066044" y="1103147"/>
                  </a:lnTo>
                  <a:lnTo>
                    <a:pt x="4060482" y="1097572"/>
                  </a:lnTo>
                  <a:lnTo>
                    <a:pt x="4053560" y="1097559"/>
                  </a:lnTo>
                  <a:lnTo>
                    <a:pt x="4046550" y="1097508"/>
                  </a:lnTo>
                  <a:close/>
                </a:path>
                <a:path w="6410959" h="2868929">
                  <a:moveTo>
                    <a:pt x="4003611" y="1097521"/>
                  </a:moveTo>
                  <a:lnTo>
                    <a:pt x="3996651" y="1097521"/>
                  </a:lnTo>
                  <a:lnTo>
                    <a:pt x="3991013" y="1103160"/>
                  </a:lnTo>
                  <a:lnTo>
                    <a:pt x="3991013" y="1117091"/>
                  </a:lnTo>
                  <a:lnTo>
                    <a:pt x="3996677" y="1122730"/>
                  </a:lnTo>
                  <a:lnTo>
                    <a:pt x="4010583" y="1122718"/>
                  </a:lnTo>
                  <a:lnTo>
                    <a:pt x="4016222" y="1117091"/>
                  </a:lnTo>
                  <a:lnTo>
                    <a:pt x="4016197" y="1103160"/>
                  </a:lnTo>
                  <a:lnTo>
                    <a:pt x="4010583" y="1097572"/>
                  </a:lnTo>
                  <a:lnTo>
                    <a:pt x="4003649" y="1097559"/>
                  </a:lnTo>
                  <a:close/>
                </a:path>
                <a:path w="6410959" h="2868929">
                  <a:moveTo>
                    <a:pt x="3953738" y="1097521"/>
                  </a:moveTo>
                  <a:lnTo>
                    <a:pt x="3946766" y="1097533"/>
                  </a:lnTo>
                  <a:lnTo>
                    <a:pt x="3941140" y="1103172"/>
                  </a:lnTo>
                  <a:lnTo>
                    <a:pt x="3941165" y="1117104"/>
                  </a:lnTo>
                  <a:lnTo>
                    <a:pt x="3946829" y="1122730"/>
                  </a:lnTo>
                  <a:lnTo>
                    <a:pt x="3960736" y="1122705"/>
                  </a:lnTo>
                  <a:lnTo>
                    <a:pt x="3966324" y="1117104"/>
                  </a:lnTo>
                  <a:lnTo>
                    <a:pt x="3966337" y="1103172"/>
                  </a:lnTo>
                  <a:lnTo>
                    <a:pt x="3960710" y="1097559"/>
                  </a:lnTo>
                  <a:lnTo>
                    <a:pt x="3953776" y="1097559"/>
                  </a:lnTo>
                  <a:close/>
                </a:path>
                <a:path w="6410959" h="2868929">
                  <a:moveTo>
                    <a:pt x="4302925" y="1047610"/>
                  </a:moveTo>
                  <a:lnTo>
                    <a:pt x="4295965" y="1047622"/>
                  </a:lnTo>
                  <a:lnTo>
                    <a:pt x="4290339" y="1053274"/>
                  </a:lnTo>
                  <a:lnTo>
                    <a:pt x="4290364" y="1067206"/>
                  </a:lnTo>
                  <a:lnTo>
                    <a:pt x="4296016" y="1072832"/>
                  </a:lnTo>
                  <a:lnTo>
                    <a:pt x="4309935" y="1072807"/>
                  </a:lnTo>
                  <a:lnTo>
                    <a:pt x="4315510" y="1067206"/>
                  </a:lnTo>
                  <a:lnTo>
                    <a:pt x="4315536" y="1053274"/>
                  </a:lnTo>
                  <a:lnTo>
                    <a:pt x="4309910" y="1047661"/>
                  </a:lnTo>
                  <a:lnTo>
                    <a:pt x="4302975" y="1047648"/>
                  </a:lnTo>
                  <a:close/>
                </a:path>
                <a:path w="6410959" h="2868929">
                  <a:moveTo>
                    <a:pt x="4253064" y="1047610"/>
                  </a:moveTo>
                  <a:lnTo>
                    <a:pt x="4246092" y="1047610"/>
                  </a:lnTo>
                  <a:lnTo>
                    <a:pt x="4240453" y="1053236"/>
                  </a:lnTo>
                  <a:lnTo>
                    <a:pt x="4240453" y="1067180"/>
                  </a:lnTo>
                  <a:lnTo>
                    <a:pt x="4246079" y="1072807"/>
                  </a:lnTo>
                  <a:lnTo>
                    <a:pt x="4253039" y="1072819"/>
                  </a:lnTo>
                  <a:lnTo>
                    <a:pt x="4260011" y="1072807"/>
                  </a:lnTo>
                  <a:lnTo>
                    <a:pt x="4265650" y="1067180"/>
                  </a:lnTo>
                  <a:lnTo>
                    <a:pt x="4265574" y="1053236"/>
                  </a:lnTo>
                  <a:lnTo>
                    <a:pt x="4260037" y="1047686"/>
                  </a:lnTo>
                  <a:lnTo>
                    <a:pt x="4253103" y="1047648"/>
                  </a:lnTo>
                  <a:close/>
                </a:path>
                <a:path w="6410959" h="2868929">
                  <a:moveTo>
                    <a:pt x="4203179" y="1047610"/>
                  </a:moveTo>
                  <a:lnTo>
                    <a:pt x="4196207" y="1047610"/>
                  </a:lnTo>
                  <a:lnTo>
                    <a:pt x="4190568" y="1053236"/>
                  </a:lnTo>
                  <a:lnTo>
                    <a:pt x="4190568" y="1067180"/>
                  </a:lnTo>
                  <a:lnTo>
                    <a:pt x="4196194" y="1072807"/>
                  </a:lnTo>
                  <a:lnTo>
                    <a:pt x="4203153" y="1072819"/>
                  </a:lnTo>
                  <a:lnTo>
                    <a:pt x="4210126" y="1072807"/>
                  </a:lnTo>
                  <a:lnTo>
                    <a:pt x="4215765" y="1067180"/>
                  </a:lnTo>
                  <a:lnTo>
                    <a:pt x="4215688" y="1053236"/>
                  </a:lnTo>
                  <a:lnTo>
                    <a:pt x="4210151" y="1047686"/>
                  </a:lnTo>
                  <a:lnTo>
                    <a:pt x="4203217" y="1047648"/>
                  </a:lnTo>
                  <a:close/>
                </a:path>
                <a:path w="6410959" h="2868929">
                  <a:moveTo>
                    <a:pt x="4153280" y="1047610"/>
                  </a:moveTo>
                  <a:lnTo>
                    <a:pt x="4146321" y="1047622"/>
                  </a:lnTo>
                  <a:lnTo>
                    <a:pt x="4140669" y="1053261"/>
                  </a:lnTo>
                  <a:lnTo>
                    <a:pt x="4140682" y="1067180"/>
                  </a:lnTo>
                  <a:lnTo>
                    <a:pt x="4146334" y="1072819"/>
                  </a:lnTo>
                  <a:lnTo>
                    <a:pt x="4160240" y="1072807"/>
                  </a:lnTo>
                  <a:lnTo>
                    <a:pt x="4165892" y="1067180"/>
                  </a:lnTo>
                  <a:lnTo>
                    <a:pt x="4165841" y="1053261"/>
                  </a:lnTo>
                  <a:lnTo>
                    <a:pt x="4160253" y="1047673"/>
                  </a:lnTo>
                  <a:lnTo>
                    <a:pt x="4153319" y="1047648"/>
                  </a:lnTo>
                  <a:close/>
                </a:path>
                <a:path w="6410959" h="2868929">
                  <a:moveTo>
                    <a:pt x="4103395" y="1047610"/>
                  </a:moveTo>
                  <a:lnTo>
                    <a:pt x="4096435" y="1047610"/>
                  </a:lnTo>
                  <a:lnTo>
                    <a:pt x="4090784" y="1053236"/>
                  </a:lnTo>
                  <a:lnTo>
                    <a:pt x="4090796" y="1067180"/>
                  </a:lnTo>
                  <a:lnTo>
                    <a:pt x="4096410" y="1072807"/>
                  </a:lnTo>
                  <a:lnTo>
                    <a:pt x="4103382" y="1072819"/>
                  </a:lnTo>
                  <a:lnTo>
                    <a:pt x="4110354" y="1072807"/>
                  </a:lnTo>
                  <a:lnTo>
                    <a:pt x="4115981" y="1067180"/>
                  </a:lnTo>
                  <a:lnTo>
                    <a:pt x="4115905" y="1053236"/>
                  </a:lnTo>
                  <a:lnTo>
                    <a:pt x="4110367" y="1047686"/>
                  </a:lnTo>
                  <a:lnTo>
                    <a:pt x="4103446" y="1047648"/>
                  </a:lnTo>
                  <a:close/>
                </a:path>
                <a:path w="6410959" h="2868929">
                  <a:moveTo>
                    <a:pt x="4053509" y="1047610"/>
                  </a:moveTo>
                  <a:lnTo>
                    <a:pt x="4046550" y="1047610"/>
                  </a:lnTo>
                  <a:lnTo>
                    <a:pt x="4040898" y="1053236"/>
                  </a:lnTo>
                  <a:lnTo>
                    <a:pt x="4040911" y="1067180"/>
                  </a:lnTo>
                  <a:lnTo>
                    <a:pt x="4046524" y="1072807"/>
                  </a:lnTo>
                  <a:lnTo>
                    <a:pt x="4053497" y="1072819"/>
                  </a:lnTo>
                  <a:lnTo>
                    <a:pt x="4060469" y="1072807"/>
                  </a:lnTo>
                  <a:lnTo>
                    <a:pt x="4066095" y="1067180"/>
                  </a:lnTo>
                  <a:lnTo>
                    <a:pt x="4066032" y="1053236"/>
                  </a:lnTo>
                  <a:lnTo>
                    <a:pt x="4060482" y="1047673"/>
                  </a:lnTo>
                  <a:lnTo>
                    <a:pt x="4053560" y="1047648"/>
                  </a:lnTo>
                  <a:close/>
                </a:path>
                <a:path w="6410959" h="2868929">
                  <a:moveTo>
                    <a:pt x="4003611" y="1047610"/>
                  </a:moveTo>
                  <a:lnTo>
                    <a:pt x="3996651" y="1047622"/>
                  </a:lnTo>
                  <a:lnTo>
                    <a:pt x="3991013" y="1053261"/>
                  </a:lnTo>
                  <a:lnTo>
                    <a:pt x="3991013" y="1067180"/>
                  </a:lnTo>
                  <a:lnTo>
                    <a:pt x="3996677" y="1072819"/>
                  </a:lnTo>
                  <a:lnTo>
                    <a:pt x="4010583" y="1072807"/>
                  </a:lnTo>
                  <a:lnTo>
                    <a:pt x="4016222" y="1067180"/>
                  </a:lnTo>
                  <a:lnTo>
                    <a:pt x="4016184" y="1053261"/>
                  </a:lnTo>
                  <a:lnTo>
                    <a:pt x="4010583" y="1047673"/>
                  </a:lnTo>
                  <a:lnTo>
                    <a:pt x="4003649" y="1047648"/>
                  </a:lnTo>
                  <a:close/>
                </a:path>
                <a:path w="6410959" h="2868929">
                  <a:moveTo>
                    <a:pt x="3804069" y="1047610"/>
                  </a:moveTo>
                  <a:lnTo>
                    <a:pt x="3797122" y="1047622"/>
                  </a:lnTo>
                  <a:lnTo>
                    <a:pt x="3791470" y="1053261"/>
                  </a:lnTo>
                  <a:lnTo>
                    <a:pt x="3791483" y="1067180"/>
                  </a:lnTo>
                  <a:lnTo>
                    <a:pt x="3797147" y="1072819"/>
                  </a:lnTo>
                  <a:lnTo>
                    <a:pt x="3811054" y="1072807"/>
                  </a:lnTo>
                  <a:lnTo>
                    <a:pt x="3816692" y="1067180"/>
                  </a:lnTo>
                  <a:lnTo>
                    <a:pt x="3816654" y="1053261"/>
                  </a:lnTo>
                  <a:lnTo>
                    <a:pt x="3811054" y="1047673"/>
                  </a:lnTo>
                  <a:lnTo>
                    <a:pt x="3804119" y="1047648"/>
                  </a:lnTo>
                  <a:close/>
                </a:path>
                <a:path w="6410959" h="2868929">
                  <a:moveTo>
                    <a:pt x="5799531" y="997724"/>
                  </a:moveTo>
                  <a:lnTo>
                    <a:pt x="5792571" y="997724"/>
                  </a:lnTo>
                  <a:lnTo>
                    <a:pt x="5786920" y="1003388"/>
                  </a:lnTo>
                  <a:lnTo>
                    <a:pt x="5786932" y="1017295"/>
                  </a:lnTo>
                  <a:lnTo>
                    <a:pt x="5792584" y="1022946"/>
                  </a:lnTo>
                  <a:lnTo>
                    <a:pt x="5806503" y="1022934"/>
                  </a:lnTo>
                  <a:lnTo>
                    <a:pt x="5812129" y="1017295"/>
                  </a:lnTo>
                  <a:lnTo>
                    <a:pt x="5812116" y="1003388"/>
                  </a:lnTo>
                  <a:lnTo>
                    <a:pt x="5806490" y="997788"/>
                  </a:lnTo>
                  <a:lnTo>
                    <a:pt x="5799556" y="997762"/>
                  </a:lnTo>
                  <a:close/>
                </a:path>
                <a:path w="6410959" h="2868929">
                  <a:moveTo>
                    <a:pt x="5749645" y="997724"/>
                  </a:moveTo>
                  <a:lnTo>
                    <a:pt x="5742686" y="997724"/>
                  </a:lnTo>
                  <a:lnTo>
                    <a:pt x="5737034" y="1003363"/>
                  </a:lnTo>
                  <a:lnTo>
                    <a:pt x="5737034" y="1017295"/>
                  </a:lnTo>
                  <a:lnTo>
                    <a:pt x="5742660" y="1022934"/>
                  </a:lnTo>
                  <a:lnTo>
                    <a:pt x="5749620" y="1022946"/>
                  </a:lnTo>
                  <a:lnTo>
                    <a:pt x="5756605" y="1022934"/>
                  </a:lnTo>
                  <a:lnTo>
                    <a:pt x="5762231" y="1017295"/>
                  </a:lnTo>
                  <a:lnTo>
                    <a:pt x="5762180" y="1003363"/>
                  </a:lnTo>
                  <a:lnTo>
                    <a:pt x="5756630" y="997800"/>
                  </a:lnTo>
                  <a:lnTo>
                    <a:pt x="5749721" y="997762"/>
                  </a:lnTo>
                  <a:close/>
                </a:path>
                <a:path w="6410959" h="2868929">
                  <a:moveTo>
                    <a:pt x="5699760" y="997724"/>
                  </a:moveTo>
                  <a:lnTo>
                    <a:pt x="5692800" y="997750"/>
                  </a:lnTo>
                  <a:lnTo>
                    <a:pt x="5687174" y="1003401"/>
                  </a:lnTo>
                  <a:lnTo>
                    <a:pt x="5687212" y="1017333"/>
                  </a:lnTo>
                  <a:lnTo>
                    <a:pt x="5692863" y="1022959"/>
                  </a:lnTo>
                  <a:lnTo>
                    <a:pt x="5706757" y="1022921"/>
                  </a:lnTo>
                  <a:lnTo>
                    <a:pt x="5712345" y="1017333"/>
                  </a:lnTo>
                  <a:lnTo>
                    <a:pt x="5712371" y="1003401"/>
                  </a:lnTo>
                  <a:lnTo>
                    <a:pt x="5706821" y="997788"/>
                  </a:lnTo>
                  <a:lnTo>
                    <a:pt x="5699874" y="997762"/>
                  </a:lnTo>
                  <a:close/>
                </a:path>
                <a:path w="6410959" h="2868929">
                  <a:moveTo>
                    <a:pt x="5649849" y="997724"/>
                  </a:moveTo>
                  <a:lnTo>
                    <a:pt x="5642902" y="997724"/>
                  </a:lnTo>
                  <a:lnTo>
                    <a:pt x="5637250" y="1003388"/>
                  </a:lnTo>
                  <a:lnTo>
                    <a:pt x="5637263" y="1017295"/>
                  </a:lnTo>
                  <a:lnTo>
                    <a:pt x="5642914" y="1022946"/>
                  </a:lnTo>
                  <a:lnTo>
                    <a:pt x="5656834" y="1022934"/>
                  </a:lnTo>
                  <a:lnTo>
                    <a:pt x="5662472" y="1017295"/>
                  </a:lnTo>
                  <a:lnTo>
                    <a:pt x="5662460" y="1003388"/>
                  </a:lnTo>
                  <a:lnTo>
                    <a:pt x="5656821" y="997775"/>
                  </a:lnTo>
                  <a:lnTo>
                    <a:pt x="5649887" y="997762"/>
                  </a:lnTo>
                  <a:close/>
                </a:path>
                <a:path w="6410959" h="2868929">
                  <a:moveTo>
                    <a:pt x="5599976" y="997724"/>
                  </a:moveTo>
                  <a:lnTo>
                    <a:pt x="5593016" y="997724"/>
                  </a:lnTo>
                  <a:lnTo>
                    <a:pt x="5587365" y="1003388"/>
                  </a:lnTo>
                  <a:lnTo>
                    <a:pt x="5587377" y="1017295"/>
                  </a:lnTo>
                  <a:lnTo>
                    <a:pt x="5593041" y="1022946"/>
                  </a:lnTo>
                  <a:lnTo>
                    <a:pt x="5606948" y="1022934"/>
                  </a:lnTo>
                  <a:lnTo>
                    <a:pt x="5612587" y="1017295"/>
                  </a:lnTo>
                  <a:lnTo>
                    <a:pt x="5612574" y="1003388"/>
                  </a:lnTo>
                  <a:lnTo>
                    <a:pt x="5606935" y="997775"/>
                  </a:lnTo>
                  <a:lnTo>
                    <a:pt x="5600014" y="997762"/>
                  </a:lnTo>
                  <a:close/>
                </a:path>
                <a:path w="6410959" h="2868929">
                  <a:moveTo>
                    <a:pt x="5550090" y="997724"/>
                  </a:moveTo>
                  <a:lnTo>
                    <a:pt x="5543130" y="997724"/>
                  </a:lnTo>
                  <a:lnTo>
                    <a:pt x="5537492" y="1003388"/>
                  </a:lnTo>
                  <a:lnTo>
                    <a:pt x="5537504" y="1017295"/>
                  </a:lnTo>
                  <a:lnTo>
                    <a:pt x="5543143" y="1022946"/>
                  </a:lnTo>
                  <a:lnTo>
                    <a:pt x="5557075" y="1022934"/>
                  </a:lnTo>
                  <a:lnTo>
                    <a:pt x="5562701" y="1017295"/>
                  </a:lnTo>
                  <a:lnTo>
                    <a:pt x="5562688" y="1003388"/>
                  </a:lnTo>
                  <a:lnTo>
                    <a:pt x="5557075" y="997762"/>
                  </a:lnTo>
                  <a:lnTo>
                    <a:pt x="5550128" y="997762"/>
                  </a:lnTo>
                  <a:close/>
                </a:path>
                <a:path w="6410959" h="2868929">
                  <a:moveTo>
                    <a:pt x="5799531" y="947839"/>
                  </a:moveTo>
                  <a:lnTo>
                    <a:pt x="5792571" y="947839"/>
                  </a:lnTo>
                  <a:lnTo>
                    <a:pt x="5786920" y="953503"/>
                  </a:lnTo>
                  <a:lnTo>
                    <a:pt x="5786932" y="967409"/>
                  </a:lnTo>
                  <a:lnTo>
                    <a:pt x="5792584" y="973061"/>
                  </a:lnTo>
                  <a:lnTo>
                    <a:pt x="5806503" y="973048"/>
                  </a:lnTo>
                  <a:lnTo>
                    <a:pt x="5812129" y="967409"/>
                  </a:lnTo>
                  <a:lnTo>
                    <a:pt x="5812104" y="953503"/>
                  </a:lnTo>
                  <a:lnTo>
                    <a:pt x="5806490" y="947902"/>
                  </a:lnTo>
                  <a:lnTo>
                    <a:pt x="5799556" y="947877"/>
                  </a:lnTo>
                  <a:close/>
                </a:path>
                <a:path w="6410959" h="2868929">
                  <a:moveTo>
                    <a:pt x="5749645" y="947839"/>
                  </a:moveTo>
                  <a:lnTo>
                    <a:pt x="5742686" y="947839"/>
                  </a:lnTo>
                  <a:lnTo>
                    <a:pt x="5737034" y="953477"/>
                  </a:lnTo>
                  <a:lnTo>
                    <a:pt x="5737034" y="967409"/>
                  </a:lnTo>
                  <a:lnTo>
                    <a:pt x="5742660" y="973048"/>
                  </a:lnTo>
                  <a:lnTo>
                    <a:pt x="5749620" y="973061"/>
                  </a:lnTo>
                  <a:lnTo>
                    <a:pt x="5756605" y="973048"/>
                  </a:lnTo>
                  <a:lnTo>
                    <a:pt x="5762231" y="967409"/>
                  </a:lnTo>
                  <a:lnTo>
                    <a:pt x="5762168" y="953477"/>
                  </a:lnTo>
                  <a:lnTo>
                    <a:pt x="5756630" y="947915"/>
                  </a:lnTo>
                  <a:lnTo>
                    <a:pt x="5749721" y="947877"/>
                  </a:lnTo>
                  <a:close/>
                </a:path>
                <a:path w="6410959" h="2868929">
                  <a:moveTo>
                    <a:pt x="5699760" y="947839"/>
                  </a:moveTo>
                  <a:lnTo>
                    <a:pt x="5692800" y="947839"/>
                  </a:lnTo>
                  <a:lnTo>
                    <a:pt x="5687148" y="953477"/>
                  </a:lnTo>
                  <a:lnTo>
                    <a:pt x="5687148" y="967409"/>
                  </a:lnTo>
                  <a:lnTo>
                    <a:pt x="5692775" y="973048"/>
                  </a:lnTo>
                  <a:lnTo>
                    <a:pt x="5699734" y="973061"/>
                  </a:lnTo>
                  <a:lnTo>
                    <a:pt x="5706719" y="973048"/>
                  </a:lnTo>
                  <a:lnTo>
                    <a:pt x="5712345" y="967409"/>
                  </a:lnTo>
                  <a:lnTo>
                    <a:pt x="5712295" y="953477"/>
                  </a:lnTo>
                  <a:lnTo>
                    <a:pt x="5706732" y="947889"/>
                  </a:lnTo>
                  <a:lnTo>
                    <a:pt x="5699798" y="947877"/>
                  </a:lnTo>
                  <a:close/>
                </a:path>
                <a:path w="6410959" h="2868929">
                  <a:moveTo>
                    <a:pt x="5649849" y="947839"/>
                  </a:moveTo>
                  <a:lnTo>
                    <a:pt x="5642902" y="947839"/>
                  </a:lnTo>
                  <a:lnTo>
                    <a:pt x="5637250" y="953503"/>
                  </a:lnTo>
                  <a:lnTo>
                    <a:pt x="5637263" y="967409"/>
                  </a:lnTo>
                  <a:lnTo>
                    <a:pt x="5642914" y="973061"/>
                  </a:lnTo>
                  <a:lnTo>
                    <a:pt x="5656834" y="973048"/>
                  </a:lnTo>
                  <a:lnTo>
                    <a:pt x="5662472" y="967409"/>
                  </a:lnTo>
                  <a:lnTo>
                    <a:pt x="5662460" y="953503"/>
                  </a:lnTo>
                  <a:lnTo>
                    <a:pt x="5656821" y="947889"/>
                  </a:lnTo>
                  <a:lnTo>
                    <a:pt x="5649887" y="947877"/>
                  </a:lnTo>
                  <a:close/>
                </a:path>
                <a:path w="6410959" h="2868929">
                  <a:moveTo>
                    <a:pt x="5599976" y="947839"/>
                  </a:moveTo>
                  <a:lnTo>
                    <a:pt x="5593016" y="947839"/>
                  </a:lnTo>
                  <a:lnTo>
                    <a:pt x="5587365" y="953503"/>
                  </a:lnTo>
                  <a:lnTo>
                    <a:pt x="5587377" y="967409"/>
                  </a:lnTo>
                  <a:lnTo>
                    <a:pt x="5593029" y="973061"/>
                  </a:lnTo>
                  <a:lnTo>
                    <a:pt x="5606948" y="973048"/>
                  </a:lnTo>
                  <a:lnTo>
                    <a:pt x="5612587" y="967409"/>
                  </a:lnTo>
                  <a:lnTo>
                    <a:pt x="5612574" y="953503"/>
                  </a:lnTo>
                  <a:lnTo>
                    <a:pt x="5606935" y="947889"/>
                  </a:lnTo>
                  <a:lnTo>
                    <a:pt x="5600014" y="947877"/>
                  </a:lnTo>
                  <a:close/>
                </a:path>
                <a:path w="6410959" h="2868929">
                  <a:moveTo>
                    <a:pt x="5550090" y="947839"/>
                  </a:moveTo>
                  <a:lnTo>
                    <a:pt x="5543130" y="947839"/>
                  </a:lnTo>
                  <a:lnTo>
                    <a:pt x="5537492" y="953503"/>
                  </a:lnTo>
                  <a:lnTo>
                    <a:pt x="5537504" y="967409"/>
                  </a:lnTo>
                  <a:lnTo>
                    <a:pt x="5543143" y="973061"/>
                  </a:lnTo>
                  <a:lnTo>
                    <a:pt x="5557075" y="973048"/>
                  </a:lnTo>
                  <a:lnTo>
                    <a:pt x="5562701" y="967409"/>
                  </a:lnTo>
                  <a:lnTo>
                    <a:pt x="5562688" y="953503"/>
                  </a:lnTo>
                  <a:lnTo>
                    <a:pt x="5557075" y="947877"/>
                  </a:lnTo>
                  <a:lnTo>
                    <a:pt x="5550128" y="947877"/>
                  </a:lnTo>
                  <a:close/>
                </a:path>
                <a:path w="6410959" h="2868929">
                  <a:moveTo>
                    <a:pt x="5500192" y="947839"/>
                  </a:moveTo>
                  <a:lnTo>
                    <a:pt x="5493232" y="947851"/>
                  </a:lnTo>
                  <a:lnTo>
                    <a:pt x="5487606" y="953503"/>
                  </a:lnTo>
                  <a:lnTo>
                    <a:pt x="5487631" y="967435"/>
                  </a:lnTo>
                  <a:lnTo>
                    <a:pt x="5493283" y="973073"/>
                  </a:lnTo>
                  <a:lnTo>
                    <a:pt x="5507202" y="973048"/>
                  </a:lnTo>
                  <a:lnTo>
                    <a:pt x="5512790" y="967435"/>
                  </a:lnTo>
                  <a:lnTo>
                    <a:pt x="5512803" y="953503"/>
                  </a:lnTo>
                  <a:lnTo>
                    <a:pt x="5507177" y="947877"/>
                  </a:lnTo>
                  <a:lnTo>
                    <a:pt x="5500230" y="947877"/>
                  </a:lnTo>
                  <a:close/>
                </a:path>
                <a:path w="6410959" h="2868929">
                  <a:moveTo>
                    <a:pt x="5899289" y="897953"/>
                  </a:moveTo>
                  <a:lnTo>
                    <a:pt x="5892317" y="897953"/>
                  </a:lnTo>
                  <a:lnTo>
                    <a:pt x="5886678" y="903592"/>
                  </a:lnTo>
                  <a:lnTo>
                    <a:pt x="5886678" y="917524"/>
                  </a:lnTo>
                  <a:lnTo>
                    <a:pt x="5892317" y="923175"/>
                  </a:lnTo>
                  <a:lnTo>
                    <a:pt x="5906262" y="923175"/>
                  </a:lnTo>
                  <a:lnTo>
                    <a:pt x="5911900" y="917524"/>
                  </a:lnTo>
                  <a:lnTo>
                    <a:pt x="5911862" y="903592"/>
                  </a:lnTo>
                  <a:lnTo>
                    <a:pt x="5906262" y="897991"/>
                  </a:lnTo>
                  <a:lnTo>
                    <a:pt x="5899327" y="897991"/>
                  </a:lnTo>
                  <a:close/>
                </a:path>
                <a:path w="6410959" h="2868929">
                  <a:moveTo>
                    <a:pt x="5842457" y="897940"/>
                  </a:moveTo>
                  <a:lnTo>
                    <a:pt x="5836805" y="903566"/>
                  </a:lnTo>
                  <a:lnTo>
                    <a:pt x="5836818" y="917549"/>
                  </a:lnTo>
                  <a:lnTo>
                    <a:pt x="5842419" y="923163"/>
                  </a:lnTo>
                  <a:lnTo>
                    <a:pt x="5856351" y="923188"/>
                  </a:lnTo>
                  <a:lnTo>
                    <a:pt x="5862002" y="917549"/>
                  </a:lnTo>
                  <a:lnTo>
                    <a:pt x="5861939" y="903566"/>
                  </a:lnTo>
                  <a:lnTo>
                    <a:pt x="5856389" y="898016"/>
                  </a:lnTo>
                  <a:lnTo>
                    <a:pt x="5849454" y="897991"/>
                  </a:lnTo>
                  <a:lnTo>
                    <a:pt x="5842457" y="897940"/>
                  </a:lnTo>
                  <a:close/>
                </a:path>
                <a:path w="6410959" h="2868929">
                  <a:moveTo>
                    <a:pt x="5799531" y="897953"/>
                  </a:moveTo>
                  <a:lnTo>
                    <a:pt x="5792558" y="897953"/>
                  </a:lnTo>
                  <a:lnTo>
                    <a:pt x="5786907" y="903592"/>
                  </a:lnTo>
                  <a:lnTo>
                    <a:pt x="5786907" y="917524"/>
                  </a:lnTo>
                  <a:lnTo>
                    <a:pt x="5792558" y="923175"/>
                  </a:lnTo>
                  <a:lnTo>
                    <a:pt x="5806490" y="923175"/>
                  </a:lnTo>
                  <a:lnTo>
                    <a:pt x="5812142" y="917524"/>
                  </a:lnTo>
                  <a:lnTo>
                    <a:pt x="5812104" y="903592"/>
                  </a:lnTo>
                  <a:lnTo>
                    <a:pt x="5806490" y="898004"/>
                  </a:lnTo>
                  <a:lnTo>
                    <a:pt x="5799556" y="897991"/>
                  </a:lnTo>
                  <a:close/>
                </a:path>
                <a:path w="6410959" h="2868929">
                  <a:moveTo>
                    <a:pt x="5742673" y="897940"/>
                  </a:moveTo>
                  <a:lnTo>
                    <a:pt x="5737021" y="903566"/>
                  </a:lnTo>
                  <a:lnTo>
                    <a:pt x="5737034" y="917549"/>
                  </a:lnTo>
                  <a:lnTo>
                    <a:pt x="5742635" y="923163"/>
                  </a:lnTo>
                  <a:lnTo>
                    <a:pt x="5756579" y="923188"/>
                  </a:lnTo>
                  <a:lnTo>
                    <a:pt x="5762231" y="917549"/>
                  </a:lnTo>
                  <a:lnTo>
                    <a:pt x="5762155" y="903566"/>
                  </a:lnTo>
                  <a:lnTo>
                    <a:pt x="5756630" y="898029"/>
                  </a:lnTo>
                  <a:lnTo>
                    <a:pt x="5749721" y="897991"/>
                  </a:lnTo>
                  <a:lnTo>
                    <a:pt x="5742673" y="897940"/>
                  </a:lnTo>
                  <a:close/>
                </a:path>
                <a:path w="6410959" h="2868929">
                  <a:moveTo>
                    <a:pt x="5692787" y="897940"/>
                  </a:moveTo>
                  <a:lnTo>
                    <a:pt x="5687136" y="903566"/>
                  </a:lnTo>
                  <a:lnTo>
                    <a:pt x="5687148" y="917549"/>
                  </a:lnTo>
                  <a:lnTo>
                    <a:pt x="5692749" y="923163"/>
                  </a:lnTo>
                  <a:lnTo>
                    <a:pt x="5706694" y="923188"/>
                  </a:lnTo>
                  <a:lnTo>
                    <a:pt x="5712345" y="917549"/>
                  </a:lnTo>
                  <a:lnTo>
                    <a:pt x="5712294" y="903566"/>
                  </a:lnTo>
                  <a:lnTo>
                    <a:pt x="5706732" y="898004"/>
                  </a:lnTo>
                  <a:lnTo>
                    <a:pt x="5699798" y="897991"/>
                  </a:lnTo>
                  <a:lnTo>
                    <a:pt x="5692787" y="897940"/>
                  </a:lnTo>
                  <a:close/>
                </a:path>
                <a:path w="6410959" h="2868929">
                  <a:moveTo>
                    <a:pt x="5649849" y="897953"/>
                  </a:moveTo>
                  <a:lnTo>
                    <a:pt x="5642902" y="897953"/>
                  </a:lnTo>
                  <a:lnTo>
                    <a:pt x="5637237" y="903592"/>
                  </a:lnTo>
                  <a:lnTo>
                    <a:pt x="5637237" y="917524"/>
                  </a:lnTo>
                  <a:lnTo>
                    <a:pt x="5642902" y="923175"/>
                  </a:lnTo>
                  <a:lnTo>
                    <a:pt x="5656821" y="923175"/>
                  </a:lnTo>
                  <a:lnTo>
                    <a:pt x="5662472" y="917524"/>
                  </a:lnTo>
                  <a:lnTo>
                    <a:pt x="5662447" y="903592"/>
                  </a:lnTo>
                  <a:lnTo>
                    <a:pt x="5656821" y="897991"/>
                  </a:lnTo>
                  <a:lnTo>
                    <a:pt x="5649887" y="897991"/>
                  </a:lnTo>
                  <a:close/>
                </a:path>
                <a:path w="6410959" h="2868929">
                  <a:moveTo>
                    <a:pt x="5599976" y="897953"/>
                  </a:moveTo>
                  <a:lnTo>
                    <a:pt x="5593016" y="897953"/>
                  </a:lnTo>
                  <a:lnTo>
                    <a:pt x="5587352" y="903592"/>
                  </a:lnTo>
                  <a:lnTo>
                    <a:pt x="5587352" y="917524"/>
                  </a:lnTo>
                  <a:lnTo>
                    <a:pt x="5593016" y="923175"/>
                  </a:lnTo>
                  <a:lnTo>
                    <a:pt x="5606935" y="923175"/>
                  </a:lnTo>
                  <a:lnTo>
                    <a:pt x="5612587" y="917524"/>
                  </a:lnTo>
                  <a:lnTo>
                    <a:pt x="5612561" y="903592"/>
                  </a:lnTo>
                  <a:lnTo>
                    <a:pt x="5606935" y="897991"/>
                  </a:lnTo>
                  <a:lnTo>
                    <a:pt x="5600014" y="897991"/>
                  </a:lnTo>
                  <a:close/>
                </a:path>
                <a:path w="6410959" h="2868929">
                  <a:moveTo>
                    <a:pt x="5550090" y="897953"/>
                  </a:moveTo>
                  <a:lnTo>
                    <a:pt x="5543130" y="897953"/>
                  </a:lnTo>
                  <a:lnTo>
                    <a:pt x="5537479" y="903592"/>
                  </a:lnTo>
                  <a:lnTo>
                    <a:pt x="5537479" y="917524"/>
                  </a:lnTo>
                  <a:lnTo>
                    <a:pt x="5543130" y="923175"/>
                  </a:lnTo>
                  <a:lnTo>
                    <a:pt x="5557062" y="923175"/>
                  </a:lnTo>
                  <a:lnTo>
                    <a:pt x="5562701" y="917524"/>
                  </a:lnTo>
                  <a:lnTo>
                    <a:pt x="5562676" y="903592"/>
                  </a:lnTo>
                  <a:lnTo>
                    <a:pt x="5557075" y="897991"/>
                  </a:lnTo>
                  <a:lnTo>
                    <a:pt x="5550128" y="897991"/>
                  </a:lnTo>
                  <a:close/>
                </a:path>
                <a:path w="6410959" h="2868929">
                  <a:moveTo>
                    <a:pt x="5500192" y="897953"/>
                  </a:moveTo>
                  <a:lnTo>
                    <a:pt x="5493219" y="897953"/>
                  </a:lnTo>
                  <a:lnTo>
                    <a:pt x="5487593" y="903592"/>
                  </a:lnTo>
                  <a:lnTo>
                    <a:pt x="5487606" y="917549"/>
                  </a:lnTo>
                  <a:lnTo>
                    <a:pt x="5493258" y="923188"/>
                  </a:lnTo>
                  <a:lnTo>
                    <a:pt x="5507189" y="923163"/>
                  </a:lnTo>
                  <a:lnTo>
                    <a:pt x="5512790" y="917549"/>
                  </a:lnTo>
                  <a:lnTo>
                    <a:pt x="5512803" y="903592"/>
                  </a:lnTo>
                  <a:lnTo>
                    <a:pt x="5507177" y="897991"/>
                  </a:lnTo>
                  <a:lnTo>
                    <a:pt x="5500230" y="897991"/>
                  </a:lnTo>
                  <a:close/>
                </a:path>
                <a:path w="6410959" h="2868929">
                  <a:moveTo>
                    <a:pt x="5450319" y="897953"/>
                  </a:moveTo>
                  <a:lnTo>
                    <a:pt x="5443372" y="897953"/>
                  </a:lnTo>
                  <a:lnTo>
                    <a:pt x="5437708" y="903592"/>
                  </a:lnTo>
                  <a:lnTo>
                    <a:pt x="5437708" y="917524"/>
                  </a:lnTo>
                  <a:lnTo>
                    <a:pt x="5443372" y="923175"/>
                  </a:lnTo>
                  <a:lnTo>
                    <a:pt x="5457291" y="923175"/>
                  </a:lnTo>
                  <a:lnTo>
                    <a:pt x="5462943" y="917524"/>
                  </a:lnTo>
                  <a:lnTo>
                    <a:pt x="5462904" y="903592"/>
                  </a:lnTo>
                  <a:lnTo>
                    <a:pt x="5457291" y="898004"/>
                  </a:lnTo>
                  <a:lnTo>
                    <a:pt x="5450357" y="897991"/>
                  </a:lnTo>
                  <a:close/>
                </a:path>
                <a:path w="6410959" h="2868929">
                  <a:moveTo>
                    <a:pt x="5393486" y="897940"/>
                  </a:moveTo>
                  <a:lnTo>
                    <a:pt x="5387835" y="903566"/>
                  </a:lnTo>
                  <a:lnTo>
                    <a:pt x="5387847" y="917549"/>
                  </a:lnTo>
                  <a:lnTo>
                    <a:pt x="5393448" y="923163"/>
                  </a:lnTo>
                  <a:lnTo>
                    <a:pt x="5407380" y="923188"/>
                  </a:lnTo>
                  <a:lnTo>
                    <a:pt x="5413032" y="917549"/>
                  </a:lnTo>
                  <a:lnTo>
                    <a:pt x="5412955" y="903566"/>
                  </a:lnTo>
                  <a:lnTo>
                    <a:pt x="5407406" y="898016"/>
                  </a:lnTo>
                  <a:lnTo>
                    <a:pt x="5400484" y="897991"/>
                  </a:lnTo>
                  <a:lnTo>
                    <a:pt x="5393486" y="897940"/>
                  </a:lnTo>
                  <a:close/>
                </a:path>
                <a:path w="6410959" h="2868929">
                  <a:moveTo>
                    <a:pt x="5899302" y="848067"/>
                  </a:moveTo>
                  <a:lnTo>
                    <a:pt x="5892330" y="848067"/>
                  </a:lnTo>
                  <a:lnTo>
                    <a:pt x="5886704" y="853706"/>
                  </a:lnTo>
                  <a:lnTo>
                    <a:pt x="5886704" y="867638"/>
                  </a:lnTo>
                  <a:lnTo>
                    <a:pt x="5892355" y="873277"/>
                  </a:lnTo>
                  <a:lnTo>
                    <a:pt x="5906274" y="873264"/>
                  </a:lnTo>
                  <a:lnTo>
                    <a:pt x="5911888" y="867638"/>
                  </a:lnTo>
                  <a:lnTo>
                    <a:pt x="5911862" y="853706"/>
                  </a:lnTo>
                  <a:lnTo>
                    <a:pt x="5906274" y="848118"/>
                  </a:lnTo>
                  <a:lnTo>
                    <a:pt x="5899327" y="848093"/>
                  </a:lnTo>
                  <a:close/>
                </a:path>
                <a:path w="6410959" h="2868929">
                  <a:moveTo>
                    <a:pt x="5842469" y="848055"/>
                  </a:moveTo>
                  <a:lnTo>
                    <a:pt x="5836818" y="853694"/>
                  </a:lnTo>
                  <a:lnTo>
                    <a:pt x="5836843" y="867638"/>
                  </a:lnTo>
                  <a:lnTo>
                    <a:pt x="5842444" y="873264"/>
                  </a:lnTo>
                  <a:lnTo>
                    <a:pt x="5856376" y="873277"/>
                  </a:lnTo>
                  <a:lnTo>
                    <a:pt x="5862015" y="867638"/>
                  </a:lnTo>
                  <a:lnTo>
                    <a:pt x="5861951" y="853694"/>
                  </a:lnTo>
                  <a:lnTo>
                    <a:pt x="5856389" y="848131"/>
                  </a:lnTo>
                  <a:lnTo>
                    <a:pt x="5849454" y="848093"/>
                  </a:lnTo>
                  <a:lnTo>
                    <a:pt x="5842469" y="848055"/>
                  </a:lnTo>
                  <a:close/>
                </a:path>
                <a:path w="6410959" h="2868929">
                  <a:moveTo>
                    <a:pt x="5799543" y="848067"/>
                  </a:moveTo>
                  <a:lnTo>
                    <a:pt x="5792571" y="848067"/>
                  </a:lnTo>
                  <a:lnTo>
                    <a:pt x="5786932" y="853706"/>
                  </a:lnTo>
                  <a:lnTo>
                    <a:pt x="5786932" y="867638"/>
                  </a:lnTo>
                  <a:lnTo>
                    <a:pt x="5792597" y="873277"/>
                  </a:lnTo>
                  <a:lnTo>
                    <a:pt x="5806503" y="873264"/>
                  </a:lnTo>
                  <a:lnTo>
                    <a:pt x="5812129" y="867638"/>
                  </a:lnTo>
                  <a:lnTo>
                    <a:pt x="5812104" y="853706"/>
                  </a:lnTo>
                  <a:lnTo>
                    <a:pt x="5806490" y="848118"/>
                  </a:lnTo>
                  <a:lnTo>
                    <a:pt x="5799556" y="848093"/>
                  </a:lnTo>
                  <a:close/>
                </a:path>
                <a:path w="6410959" h="2868929">
                  <a:moveTo>
                    <a:pt x="5742686" y="848055"/>
                  </a:moveTo>
                  <a:lnTo>
                    <a:pt x="5737047" y="853694"/>
                  </a:lnTo>
                  <a:lnTo>
                    <a:pt x="5737059" y="867638"/>
                  </a:lnTo>
                  <a:lnTo>
                    <a:pt x="5742673" y="873264"/>
                  </a:lnTo>
                  <a:lnTo>
                    <a:pt x="5756592" y="873277"/>
                  </a:lnTo>
                  <a:lnTo>
                    <a:pt x="5762244" y="867638"/>
                  </a:lnTo>
                  <a:lnTo>
                    <a:pt x="5762168" y="853694"/>
                  </a:lnTo>
                  <a:lnTo>
                    <a:pt x="5756643" y="848144"/>
                  </a:lnTo>
                  <a:lnTo>
                    <a:pt x="5749721" y="848093"/>
                  </a:lnTo>
                  <a:lnTo>
                    <a:pt x="5742686" y="848055"/>
                  </a:lnTo>
                  <a:close/>
                </a:path>
                <a:path w="6410959" h="2868929">
                  <a:moveTo>
                    <a:pt x="5692800" y="848055"/>
                  </a:moveTo>
                  <a:lnTo>
                    <a:pt x="5687161" y="853694"/>
                  </a:lnTo>
                  <a:lnTo>
                    <a:pt x="5687174" y="867638"/>
                  </a:lnTo>
                  <a:lnTo>
                    <a:pt x="5692787" y="873264"/>
                  </a:lnTo>
                  <a:lnTo>
                    <a:pt x="5706706" y="873277"/>
                  </a:lnTo>
                  <a:lnTo>
                    <a:pt x="5712358" y="867638"/>
                  </a:lnTo>
                  <a:lnTo>
                    <a:pt x="5712307" y="853694"/>
                  </a:lnTo>
                  <a:lnTo>
                    <a:pt x="5706732" y="848118"/>
                  </a:lnTo>
                  <a:lnTo>
                    <a:pt x="5699798" y="848093"/>
                  </a:lnTo>
                  <a:lnTo>
                    <a:pt x="5692800" y="848055"/>
                  </a:lnTo>
                  <a:close/>
                </a:path>
                <a:path w="6410959" h="2868929">
                  <a:moveTo>
                    <a:pt x="5649861" y="848067"/>
                  </a:moveTo>
                  <a:lnTo>
                    <a:pt x="5642914" y="848067"/>
                  </a:lnTo>
                  <a:lnTo>
                    <a:pt x="5637263" y="853706"/>
                  </a:lnTo>
                  <a:lnTo>
                    <a:pt x="5637276" y="867638"/>
                  </a:lnTo>
                  <a:lnTo>
                    <a:pt x="5642914" y="873277"/>
                  </a:lnTo>
                  <a:lnTo>
                    <a:pt x="5656834" y="873264"/>
                  </a:lnTo>
                  <a:lnTo>
                    <a:pt x="5662472" y="867638"/>
                  </a:lnTo>
                  <a:lnTo>
                    <a:pt x="5662447" y="853706"/>
                  </a:lnTo>
                  <a:lnTo>
                    <a:pt x="5656834" y="848118"/>
                  </a:lnTo>
                  <a:lnTo>
                    <a:pt x="5649887" y="848093"/>
                  </a:lnTo>
                  <a:close/>
                </a:path>
                <a:path w="6410959" h="2868929">
                  <a:moveTo>
                    <a:pt x="5599988" y="848067"/>
                  </a:moveTo>
                  <a:lnTo>
                    <a:pt x="5593029" y="848067"/>
                  </a:lnTo>
                  <a:lnTo>
                    <a:pt x="5587377" y="853706"/>
                  </a:lnTo>
                  <a:lnTo>
                    <a:pt x="5587390" y="867638"/>
                  </a:lnTo>
                  <a:lnTo>
                    <a:pt x="5593041" y="873277"/>
                  </a:lnTo>
                  <a:lnTo>
                    <a:pt x="5606948" y="873264"/>
                  </a:lnTo>
                  <a:lnTo>
                    <a:pt x="5612587" y="867638"/>
                  </a:lnTo>
                  <a:lnTo>
                    <a:pt x="5612549" y="853706"/>
                  </a:lnTo>
                  <a:lnTo>
                    <a:pt x="5606948" y="848118"/>
                  </a:lnTo>
                  <a:lnTo>
                    <a:pt x="5600014" y="848093"/>
                  </a:lnTo>
                  <a:close/>
                </a:path>
                <a:path w="6410959" h="2868929">
                  <a:moveTo>
                    <a:pt x="5550103" y="848067"/>
                  </a:moveTo>
                  <a:lnTo>
                    <a:pt x="5543143" y="848067"/>
                  </a:lnTo>
                  <a:lnTo>
                    <a:pt x="5537504" y="853706"/>
                  </a:lnTo>
                  <a:lnTo>
                    <a:pt x="5537517" y="867638"/>
                  </a:lnTo>
                  <a:lnTo>
                    <a:pt x="5543156" y="873277"/>
                  </a:lnTo>
                  <a:lnTo>
                    <a:pt x="5557075" y="873264"/>
                  </a:lnTo>
                  <a:lnTo>
                    <a:pt x="5562701" y="867638"/>
                  </a:lnTo>
                  <a:lnTo>
                    <a:pt x="5562676" y="853706"/>
                  </a:lnTo>
                  <a:lnTo>
                    <a:pt x="5557075" y="848105"/>
                  </a:lnTo>
                  <a:lnTo>
                    <a:pt x="5550128" y="848093"/>
                  </a:lnTo>
                  <a:close/>
                </a:path>
                <a:path w="6410959" h="2868929">
                  <a:moveTo>
                    <a:pt x="5500204" y="848067"/>
                  </a:moveTo>
                  <a:lnTo>
                    <a:pt x="5493232" y="848080"/>
                  </a:lnTo>
                  <a:lnTo>
                    <a:pt x="5487619" y="853719"/>
                  </a:lnTo>
                  <a:lnTo>
                    <a:pt x="5487644" y="867651"/>
                  </a:lnTo>
                  <a:lnTo>
                    <a:pt x="5493296" y="873277"/>
                  </a:lnTo>
                  <a:lnTo>
                    <a:pt x="5507202" y="873251"/>
                  </a:lnTo>
                  <a:lnTo>
                    <a:pt x="5512803" y="867651"/>
                  </a:lnTo>
                  <a:lnTo>
                    <a:pt x="5512803" y="853719"/>
                  </a:lnTo>
                  <a:lnTo>
                    <a:pt x="5507177" y="848105"/>
                  </a:lnTo>
                  <a:lnTo>
                    <a:pt x="5500230" y="848093"/>
                  </a:lnTo>
                  <a:close/>
                </a:path>
                <a:path w="6410959" h="2868929">
                  <a:moveTo>
                    <a:pt x="5450332" y="848067"/>
                  </a:moveTo>
                  <a:lnTo>
                    <a:pt x="5443385" y="848067"/>
                  </a:lnTo>
                  <a:lnTo>
                    <a:pt x="5437733" y="853706"/>
                  </a:lnTo>
                  <a:lnTo>
                    <a:pt x="5437746" y="867638"/>
                  </a:lnTo>
                  <a:lnTo>
                    <a:pt x="5443397" y="873277"/>
                  </a:lnTo>
                  <a:lnTo>
                    <a:pt x="5457304" y="873264"/>
                  </a:lnTo>
                  <a:lnTo>
                    <a:pt x="5462943" y="867638"/>
                  </a:lnTo>
                  <a:lnTo>
                    <a:pt x="5462904" y="853706"/>
                  </a:lnTo>
                  <a:lnTo>
                    <a:pt x="5457304" y="848118"/>
                  </a:lnTo>
                  <a:lnTo>
                    <a:pt x="5450357" y="848093"/>
                  </a:lnTo>
                  <a:close/>
                </a:path>
                <a:path w="6410959" h="2868929">
                  <a:moveTo>
                    <a:pt x="5393499" y="848055"/>
                  </a:moveTo>
                  <a:lnTo>
                    <a:pt x="5387848" y="853694"/>
                  </a:lnTo>
                  <a:lnTo>
                    <a:pt x="5387860" y="867638"/>
                  </a:lnTo>
                  <a:lnTo>
                    <a:pt x="5393474" y="873264"/>
                  </a:lnTo>
                  <a:lnTo>
                    <a:pt x="5407406" y="873277"/>
                  </a:lnTo>
                  <a:lnTo>
                    <a:pt x="5413044" y="867638"/>
                  </a:lnTo>
                  <a:lnTo>
                    <a:pt x="5412981" y="853694"/>
                  </a:lnTo>
                  <a:lnTo>
                    <a:pt x="5407418" y="848131"/>
                  </a:lnTo>
                  <a:lnTo>
                    <a:pt x="5400484" y="848093"/>
                  </a:lnTo>
                  <a:lnTo>
                    <a:pt x="5393499" y="848055"/>
                  </a:lnTo>
                  <a:close/>
                </a:path>
                <a:path w="6410959" h="2868929">
                  <a:moveTo>
                    <a:pt x="5343613" y="848055"/>
                  </a:moveTo>
                  <a:lnTo>
                    <a:pt x="5337962" y="853694"/>
                  </a:lnTo>
                  <a:lnTo>
                    <a:pt x="5337975" y="867638"/>
                  </a:lnTo>
                  <a:lnTo>
                    <a:pt x="5343588" y="873264"/>
                  </a:lnTo>
                  <a:lnTo>
                    <a:pt x="5357520" y="873277"/>
                  </a:lnTo>
                  <a:lnTo>
                    <a:pt x="5363159" y="867638"/>
                  </a:lnTo>
                  <a:lnTo>
                    <a:pt x="5363095" y="853694"/>
                  </a:lnTo>
                  <a:lnTo>
                    <a:pt x="5357533" y="848131"/>
                  </a:lnTo>
                  <a:lnTo>
                    <a:pt x="5350598" y="848093"/>
                  </a:lnTo>
                  <a:lnTo>
                    <a:pt x="5343613" y="848055"/>
                  </a:lnTo>
                  <a:close/>
                </a:path>
                <a:path w="6410959" h="2868929">
                  <a:moveTo>
                    <a:pt x="5300662" y="848067"/>
                  </a:moveTo>
                  <a:lnTo>
                    <a:pt x="5293702" y="848067"/>
                  </a:lnTo>
                  <a:lnTo>
                    <a:pt x="5288064" y="853706"/>
                  </a:lnTo>
                  <a:lnTo>
                    <a:pt x="5288076" y="867638"/>
                  </a:lnTo>
                  <a:lnTo>
                    <a:pt x="5293728" y="873277"/>
                  </a:lnTo>
                  <a:lnTo>
                    <a:pt x="5307647" y="873264"/>
                  </a:lnTo>
                  <a:lnTo>
                    <a:pt x="5313260" y="867638"/>
                  </a:lnTo>
                  <a:lnTo>
                    <a:pt x="5313235" y="853706"/>
                  </a:lnTo>
                  <a:lnTo>
                    <a:pt x="5307634" y="848118"/>
                  </a:lnTo>
                  <a:lnTo>
                    <a:pt x="5300700" y="848093"/>
                  </a:lnTo>
                  <a:close/>
                </a:path>
                <a:path w="6410959" h="2868929">
                  <a:moveTo>
                    <a:pt x="5842495" y="798169"/>
                  </a:moveTo>
                  <a:lnTo>
                    <a:pt x="5836856" y="803821"/>
                  </a:lnTo>
                  <a:lnTo>
                    <a:pt x="5836869" y="817752"/>
                  </a:lnTo>
                  <a:lnTo>
                    <a:pt x="5842469" y="823391"/>
                  </a:lnTo>
                  <a:lnTo>
                    <a:pt x="5856401" y="823404"/>
                  </a:lnTo>
                  <a:lnTo>
                    <a:pt x="5862040" y="817752"/>
                  </a:lnTo>
                  <a:lnTo>
                    <a:pt x="5861989" y="803821"/>
                  </a:lnTo>
                  <a:lnTo>
                    <a:pt x="5856401" y="798220"/>
                  </a:lnTo>
                  <a:lnTo>
                    <a:pt x="5849454" y="798207"/>
                  </a:lnTo>
                  <a:lnTo>
                    <a:pt x="5842495" y="798169"/>
                  </a:lnTo>
                  <a:close/>
                </a:path>
                <a:path w="6410959" h="2868929">
                  <a:moveTo>
                    <a:pt x="5799556" y="798182"/>
                  </a:moveTo>
                  <a:lnTo>
                    <a:pt x="5792609" y="798182"/>
                  </a:lnTo>
                  <a:lnTo>
                    <a:pt x="5786958" y="803833"/>
                  </a:lnTo>
                  <a:lnTo>
                    <a:pt x="5786970" y="817752"/>
                  </a:lnTo>
                  <a:lnTo>
                    <a:pt x="5792622" y="823404"/>
                  </a:lnTo>
                  <a:lnTo>
                    <a:pt x="5806528" y="823391"/>
                  </a:lnTo>
                  <a:lnTo>
                    <a:pt x="5812155" y="817752"/>
                  </a:lnTo>
                  <a:lnTo>
                    <a:pt x="5812142" y="803833"/>
                  </a:lnTo>
                  <a:lnTo>
                    <a:pt x="5806503" y="798207"/>
                  </a:lnTo>
                  <a:lnTo>
                    <a:pt x="5799556" y="798207"/>
                  </a:lnTo>
                  <a:close/>
                </a:path>
                <a:path w="6410959" h="2868929">
                  <a:moveTo>
                    <a:pt x="5742711" y="798169"/>
                  </a:moveTo>
                  <a:lnTo>
                    <a:pt x="5737072" y="803821"/>
                  </a:lnTo>
                  <a:lnTo>
                    <a:pt x="5737085" y="817752"/>
                  </a:lnTo>
                  <a:lnTo>
                    <a:pt x="5742698" y="823391"/>
                  </a:lnTo>
                  <a:lnTo>
                    <a:pt x="5756630" y="823404"/>
                  </a:lnTo>
                  <a:lnTo>
                    <a:pt x="5762269" y="817752"/>
                  </a:lnTo>
                  <a:lnTo>
                    <a:pt x="5762231" y="803821"/>
                  </a:lnTo>
                  <a:lnTo>
                    <a:pt x="5756656" y="798233"/>
                  </a:lnTo>
                  <a:lnTo>
                    <a:pt x="5749721" y="798207"/>
                  </a:lnTo>
                  <a:lnTo>
                    <a:pt x="5742711" y="798169"/>
                  </a:lnTo>
                  <a:close/>
                </a:path>
                <a:path w="6410959" h="2868929">
                  <a:moveTo>
                    <a:pt x="5692825" y="798169"/>
                  </a:moveTo>
                  <a:lnTo>
                    <a:pt x="5687187" y="803821"/>
                  </a:lnTo>
                  <a:lnTo>
                    <a:pt x="5687199" y="817752"/>
                  </a:lnTo>
                  <a:lnTo>
                    <a:pt x="5692813" y="823391"/>
                  </a:lnTo>
                  <a:lnTo>
                    <a:pt x="5706745" y="823404"/>
                  </a:lnTo>
                  <a:lnTo>
                    <a:pt x="5712383" y="817752"/>
                  </a:lnTo>
                  <a:lnTo>
                    <a:pt x="5712358" y="803821"/>
                  </a:lnTo>
                  <a:lnTo>
                    <a:pt x="5706745" y="798207"/>
                  </a:lnTo>
                  <a:lnTo>
                    <a:pt x="5699798" y="798207"/>
                  </a:lnTo>
                  <a:lnTo>
                    <a:pt x="5692825" y="798169"/>
                  </a:lnTo>
                  <a:close/>
                </a:path>
                <a:path w="6410959" h="2868929">
                  <a:moveTo>
                    <a:pt x="5649887" y="798182"/>
                  </a:moveTo>
                  <a:lnTo>
                    <a:pt x="5642927" y="798182"/>
                  </a:lnTo>
                  <a:lnTo>
                    <a:pt x="5637288" y="803833"/>
                  </a:lnTo>
                  <a:lnTo>
                    <a:pt x="5637301" y="817752"/>
                  </a:lnTo>
                  <a:lnTo>
                    <a:pt x="5642940" y="823404"/>
                  </a:lnTo>
                  <a:lnTo>
                    <a:pt x="5656859" y="823391"/>
                  </a:lnTo>
                  <a:lnTo>
                    <a:pt x="5662485" y="817752"/>
                  </a:lnTo>
                  <a:lnTo>
                    <a:pt x="5662485" y="803833"/>
                  </a:lnTo>
                  <a:lnTo>
                    <a:pt x="5656846" y="798207"/>
                  </a:lnTo>
                  <a:lnTo>
                    <a:pt x="5649887" y="798207"/>
                  </a:lnTo>
                  <a:close/>
                </a:path>
                <a:path w="6410959" h="2868929">
                  <a:moveTo>
                    <a:pt x="5600014" y="798182"/>
                  </a:moveTo>
                  <a:lnTo>
                    <a:pt x="5593054" y="798182"/>
                  </a:lnTo>
                  <a:lnTo>
                    <a:pt x="5587403" y="803833"/>
                  </a:lnTo>
                  <a:lnTo>
                    <a:pt x="5587415" y="817752"/>
                  </a:lnTo>
                  <a:lnTo>
                    <a:pt x="5593067" y="823404"/>
                  </a:lnTo>
                  <a:lnTo>
                    <a:pt x="5606973" y="823391"/>
                  </a:lnTo>
                  <a:lnTo>
                    <a:pt x="5612612" y="817752"/>
                  </a:lnTo>
                  <a:lnTo>
                    <a:pt x="5612599" y="803833"/>
                  </a:lnTo>
                  <a:lnTo>
                    <a:pt x="5606961" y="798207"/>
                  </a:lnTo>
                  <a:lnTo>
                    <a:pt x="5600014" y="798207"/>
                  </a:lnTo>
                  <a:close/>
                </a:path>
                <a:path w="6410959" h="2868929">
                  <a:moveTo>
                    <a:pt x="5550128" y="798182"/>
                  </a:moveTo>
                  <a:lnTo>
                    <a:pt x="5543169" y="798182"/>
                  </a:lnTo>
                  <a:lnTo>
                    <a:pt x="5537530" y="803833"/>
                  </a:lnTo>
                  <a:lnTo>
                    <a:pt x="5537542" y="817752"/>
                  </a:lnTo>
                  <a:lnTo>
                    <a:pt x="5543181" y="823404"/>
                  </a:lnTo>
                  <a:lnTo>
                    <a:pt x="5557100" y="823391"/>
                  </a:lnTo>
                  <a:lnTo>
                    <a:pt x="5562727" y="817752"/>
                  </a:lnTo>
                  <a:lnTo>
                    <a:pt x="5562727" y="803833"/>
                  </a:lnTo>
                  <a:lnTo>
                    <a:pt x="5557100" y="798207"/>
                  </a:lnTo>
                  <a:lnTo>
                    <a:pt x="5550128" y="798207"/>
                  </a:lnTo>
                  <a:close/>
                </a:path>
                <a:path w="6410959" h="2868929">
                  <a:moveTo>
                    <a:pt x="5500230" y="798182"/>
                  </a:moveTo>
                  <a:lnTo>
                    <a:pt x="5493245" y="798207"/>
                  </a:lnTo>
                  <a:lnTo>
                    <a:pt x="5487644" y="803846"/>
                  </a:lnTo>
                  <a:lnTo>
                    <a:pt x="5487670" y="817765"/>
                  </a:lnTo>
                  <a:lnTo>
                    <a:pt x="5493321" y="823404"/>
                  </a:lnTo>
                  <a:lnTo>
                    <a:pt x="5507228" y="823379"/>
                  </a:lnTo>
                  <a:lnTo>
                    <a:pt x="5512828" y="817765"/>
                  </a:lnTo>
                  <a:lnTo>
                    <a:pt x="5512841" y="803846"/>
                  </a:lnTo>
                  <a:lnTo>
                    <a:pt x="5507202" y="798207"/>
                  </a:lnTo>
                  <a:lnTo>
                    <a:pt x="5500230" y="798207"/>
                  </a:lnTo>
                  <a:close/>
                </a:path>
                <a:path w="6410959" h="2868929">
                  <a:moveTo>
                    <a:pt x="5450357" y="798182"/>
                  </a:moveTo>
                  <a:lnTo>
                    <a:pt x="5443410" y="798182"/>
                  </a:lnTo>
                  <a:lnTo>
                    <a:pt x="5437759" y="803833"/>
                  </a:lnTo>
                  <a:lnTo>
                    <a:pt x="5437771" y="817752"/>
                  </a:lnTo>
                  <a:lnTo>
                    <a:pt x="5443410" y="823404"/>
                  </a:lnTo>
                  <a:lnTo>
                    <a:pt x="5457329" y="823391"/>
                  </a:lnTo>
                  <a:lnTo>
                    <a:pt x="5462968" y="817752"/>
                  </a:lnTo>
                  <a:lnTo>
                    <a:pt x="5462955" y="803833"/>
                  </a:lnTo>
                  <a:lnTo>
                    <a:pt x="5457317" y="798207"/>
                  </a:lnTo>
                  <a:lnTo>
                    <a:pt x="5450357" y="798207"/>
                  </a:lnTo>
                  <a:close/>
                </a:path>
                <a:path w="6410959" h="2868929">
                  <a:moveTo>
                    <a:pt x="5393524" y="798169"/>
                  </a:moveTo>
                  <a:lnTo>
                    <a:pt x="5387873" y="803821"/>
                  </a:lnTo>
                  <a:lnTo>
                    <a:pt x="5387885" y="817752"/>
                  </a:lnTo>
                  <a:lnTo>
                    <a:pt x="5393499" y="823391"/>
                  </a:lnTo>
                  <a:lnTo>
                    <a:pt x="5407431" y="823404"/>
                  </a:lnTo>
                  <a:lnTo>
                    <a:pt x="5413070" y="817752"/>
                  </a:lnTo>
                  <a:lnTo>
                    <a:pt x="5413019" y="803821"/>
                  </a:lnTo>
                  <a:lnTo>
                    <a:pt x="5407431" y="798220"/>
                  </a:lnTo>
                  <a:lnTo>
                    <a:pt x="5400484" y="798207"/>
                  </a:lnTo>
                  <a:lnTo>
                    <a:pt x="5393524" y="798169"/>
                  </a:lnTo>
                  <a:close/>
                </a:path>
                <a:path w="6410959" h="2868929">
                  <a:moveTo>
                    <a:pt x="5343639" y="798169"/>
                  </a:moveTo>
                  <a:lnTo>
                    <a:pt x="5337987" y="803821"/>
                  </a:lnTo>
                  <a:lnTo>
                    <a:pt x="5338013" y="817752"/>
                  </a:lnTo>
                  <a:lnTo>
                    <a:pt x="5343613" y="823391"/>
                  </a:lnTo>
                  <a:lnTo>
                    <a:pt x="5357545" y="823404"/>
                  </a:lnTo>
                  <a:lnTo>
                    <a:pt x="5363184" y="817752"/>
                  </a:lnTo>
                  <a:lnTo>
                    <a:pt x="5363146" y="803821"/>
                  </a:lnTo>
                  <a:lnTo>
                    <a:pt x="5357545" y="798220"/>
                  </a:lnTo>
                  <a:lnTo>
                    <a:pt x="5350598" y="798207"/>
                  </a:lnTo>
                  <a:lnTo>
                    <a:pt x="5343639" y="798169"/>
                  </a:lnTo>
                  <a:close/>
                </a:path>
                <a:path w="6410959" h="2868929">
                  <a:moveTo>
                    <a:pt x="5300700" y="798182"/>
                  </a:moveTo>
                  <a:lnTo>
                    <a:pt x="5293728" y="798182"/>
                  </a:lnTo>
                  <a:lnTo>
                    <a:pt x="5288102" y="803833"/>
                  </a:lnTo>
                  <a:lnTo>
                    <a:pt x="5288102" y="817752"/>
                  </a:lnTo>
                  <a:lnTo>
                    <a:pt x="5293753" y="823404"/>
                  </a:lnTo>
                  <a:lnTo>
                    <a:pt x="5307672" y="823391"/>
                  </a:lnTo>
                  <a:lnTo>
                    <a:pt x="5313286" y="817752"/>
                  </a:lnTo>
                  <a:lnTo>
                    <a:pt x="5313286" y="803833"/>
                  </a:lnTo>
                  <a:lnTo>
                    <a:pt x="5307660" y="798207"/>
                  </a:lnTo>
                  <a:lnTo>
                    <a:pt x="5300700" y="798207"/>
                  </a:lnTo>
                  <a:close/>
                </a:path>
                <a:path w="6410959" h="2868929">
                  <a:moveTo>
                    <a:pt x="5243855" y="798169"/>
                  </a:moveTo>
                  <a:lnTo>
                    <a:pt x="5238203" y="803821"/>
                  </a:lnTo>
                  <a:lnTo>
                    <a:pt x="5238216" y="817752"/>
                  </a:lnTo>
                  <a:lnTo>
                    <a:pt x="5243842" y="823391"/>
                  </a:lnTo>
                  <a:lnTo>
                    <a:pt x="5257749" y="823404"/>
                  </a:lnTo>
                  <a:lnTo>
                    <a:pt x="5263413" y="817752"/>
                  </a:lnTo>
                  <a:lnTo>
                    <a:pt x="5263375" y="803821"/>
                  </a:lnTo>
                  <a:lnTo>
                    <a:pt x="5257761" y="798207"/>
                  </a:lnTo>
                  <a:lnTo>
                    <a:pt x="5250815" y="798207"/>
                  </a:lnTo>
                  <a:lnTo>
                    <a:pt x="5243855" y="798169"/>
                  </a:lnTo>
                  <a:close/>
                </a:path>
                <a:path w="6410959" h="2868929">
                  <a:moveTo>
                    <a:pt x="3804119" y="997724"/>
                  </a:moveTo>
                  <a:lnTo>
                    <a:pt x="3797173" y="997724"/>
                  </a:lnTo>
                  <a:lnTo>
                    <a:pt x="3791521" y="1003388"/>
                  </a:lnTo>
                  <a:lnTo>
                    <a:pt x="3791534" y="1017295"/>
                  </a:lnTo>
                  <a:lnTo>
                    <a:pt x="3797185" y="1022946"/>
                  </a:lnTo>
                  <a:lnTo>
                    <a:pt x="3811104" y="1022934"/>
                  </a:lnTo>
                  <a:lnTo>
                    <a:pt x="3816731" y="1017295"/>
                  </a:lnTo>
                  <a:lnTo>
                    <a:pt x="3816718" y="1003388"/>
                  </a:lnTo>
                  <a:lnTo>
                    <a:pt x="3811066" y="997762"/>
                  </a:lnTo>
                  <a:lnTo>
                    <a:pt x="3804119" y="997762"/>
                  </a:lnTo>
                  <a:close/>
                </a:path>
                <a:path w="6410959" h="2868929">
                  <a:moveTo>
                    <a:pt x="3355149" y="997724"/>
                  </a:moveTo>
                  <a:lnTo>
                    <a:pt x="3348189" y="997724"/>
                  </a:lnTo>
                  <a:lnTo>
                    <a:pt x="3342563" y="1003376"/>
                  </a:lnTo>
                  <a:lnTo>
                    <a:pt x="3342563" y="1017295"/>
                  </a:lnTo>
                  <a:lnTo>
                    <a:pt x="3348202" y="1022946"/>
                  </a:lnTo>
                  <a:lnTo>
                    <a:pt x="3362134" y="1022934"/>
                  </a:lnTo>
                  <a:lnTo>
                    <a:pt x="3367747" y="1017295"/>
                  </a:lnTo>
                  <a:lnTo>
                    <a:pt x="3367735" y="1003376"/>
                  </a:lnTo>
                  <a:lnTo>
                    <a:pt x="3362109" y="997762"/>
                  </a:lnTo>
                  <a:lnTo>
                    <a:pt x="3355149" y="997762"/>
                  </a:lnTo>
                  <a:close/>
                </a:path>
                <a:path w="6410959" h="2868929">
                  <a:moveTo>
                    <a:pt x="3362096" y="997750"/>
                  </a:moveTo>
                  <a:lnTo>
                    <a:pt x="3355149" y="997762"/>
                  </a:lnTo>
                  <a:lnTo>
                    <a:pt x="3362109" y="997762"/>
                  </a:lnTo>
                  <a:close/>
                </a:path>
                <a:path w="6410959" h="2868929">
                  <a:moveTo>
                    <a:pt x="3405047" y="947839"/>
                  </a:moveTo>
                  <a:lnTo>
                    <a:pt x="3398088" y="947839"/>
                  </a:lnTo>
                  <a:lnTo>
                    <a:pt x="3392436" y="953477"/>
                  </a:lnTo>
                  <a:lnTo>
                    <a:pt x="3392436" y="967409"/>
                  </a:lnTo>
                  <a:lnTo>
                    <a:pt x="3398075" y="973048"/>
                  </a:lnTo>
                  <a:lnTo>
                    <a:pt x="3405035" y="973061"/>
                  </a:lnTo>
                  <a:lnTo>
                    <a:pt x="3411994" y="973048"/>
                  </a:lnTo>
                  <a:lnTo>
                    <a:pt x="3417646" y="967409"/>
                  </a:lnTo>
                  <a:lnTo>
                    <a:pt x="3417595" y="953477"/>
                  </a:lnTo>
                  <a:lnTo>
                    <a:pt x="3411969" y="947877"/>
                  </a:lnTo>
                  <a:lnTo>
                    <a:pt x="3405047" y="947877"/>
                  </a:lnTo>
                  <a:close/>
                </a:path>
                <a:path w="6410959" h="2868929">
                  <a:moveTo>
                    <a:pt x="3355149" y="947839"/>
                  </a:moveTo>
                  <a:lnTo>
                    <a:pt x="3348189" y="947839"/>
                  </a:lnTo>
                  <a:lnTo>
                    <a:pt x="3342563" y="953490"/>
                  </a:lnTo>
                  <a:lnTo>
                    <a:pt x="3342563" y="967409"/>
                  </a:lnTo>
                  <a:lnTo>
                    <a:pt x="3348202" y="973061"/>
                  </a:lnTo>
                  <a:lnTo>
                    <a:pt x="3362134" y="973048"/>
                  </a:lnTo>
                  <a:lnTo>
                    <a:pt x="3367747" y="967409"/>
                  </a:lnTo>
                  <a:lnTo>
                    <a:pt x="3367735" y="953490"/>
                  </a:lnTo>
                  <a:lnTo>
                    <a:pt x="3362109" y="947877"/>
                  </a:lnTo>
                  <a:lnTo>
                    <a:pt x="3355149" y="947877"/>
                  </a:lnTo>
                  <a:close/>
                </a:path>
                <a:path w="6410959" h="2868929">
                  <a:moveTo>
                    <a:pt x="3362096" y="947864"/>
                  </a:moveTo>
                  <a:lnTo>
                    <a:pt x="3355149" y="947877"/>
                  </a:lnTo>
                  <a:lnTo>
                    <a:pt x="3362109" y="947877"/>
                  </a:lnTo>
                  <a:close/>
                </a:path>
                <a:path w="6410959" h="2868929">
                  <a:moveTo>
                    <a:pt x="3305263" y="947839"/>
                  </a:moveTo>
                  <a:lnTo>
                    <a:pt x="3298304" y="947839"/>
                  </a:lnTo>
                  <a:lnTo>
                    <a:pt x="3292652" y="953477"/>
                  </a:lnTo>
                  <a:lnTo>
                    <a:pt x="3292652" y="967409"/>
                  </a:lnTo>
                  <a:lnTo>
                    <a:pt x="3298278" y="973048"/>
                  </a:lnTo>
                  <a:lnTo>
                    <a:pt x="3305238" y="973061"/>
                  </a:lnTo>
                  <a:lnTo>
                    <a:pt x="3312223" y="973048"/>
                  </a:lnTo>
                  <a:lnTo>
                    <a:pt x="3317849" y="967409"/>
                  </a:lnTo>
                  <a:lnTo>
                    <a:pt x="3317798" y="953477"/>
                  </a:lnTo>
                  <a:lnTo>
                    <a:pt x="3312198" y="947877"/>
                  </a:lnTo>
                  <a:lnTo>
                    <a:pt x="3305251" y="947877"/>
                  </a:lnTo>
                  <a:close/>
                </a:path>
                <a:path w="6410959" h="2868929">
                  <a:moveTo>
                    <a:pt x="3398088" y="897940"/>
                  </a:moveTo>
                  <a:lnTo>
                    <a:pt x="3392424" y="903566"/>
                  </a:lnTo>
                  <a:lnTo>
                    <a:pt x="3392436" y="917549"/>
                  </a:lnTo>
                  <a:lnTo>
                    <a:pt x="3398050" y="923163"/>
                  </a:lnTo>
                  <a:lnTo>
                    <a:pt x="3411969" y="923188"/>
                  </a:lnTo>
                  <a:lnTo>
                    <a:pt x="3417633" y="917549"/>
                  </a:lnTo>
                  <a:lnTo>
                    <a:pt x="3417595" y="903566"/>
                  </a:lnTo>
                  <a:lnTo>
                    <a:pt x="3411969" y="897991"/>
                  </a:lnTo>
                  <a:lnTo>
                    <a:pt x="3405047" y="897991"/>
                  </a:lnTo>
                  <a:lnTo>
                    <a:pt x="3398088" y="897940"/>
                  </a:lnTo>
                  <a:close/>
                </a:path>
                <a:path w="6410959" h="2868929">
                  <a:moveTo>
                    <a:pt x="3355149" y="897953"/>
                  </a:moveTo>
                  <a:lnTo>
                    <a:pt x="3348177" y="897953"/>
                  </a:lnTo>
                  <a:lnTo>
                    <a:pt x="3342538" y="903592"/>
                  </a:lnTo>
                  <a:lnTo>
                    <a:pt x="3342538" y="917524"/>
                  </a:lnTo>
                  <a:lnTo>
                    <a:pt x="3348177" y="923175"/>
                  </a:lnTo>
                  <a:lnTo>
                    <a:pt x="3362121" y="923175"/>
                  </a:lnTo>
                  <a:lnTo>
                    <a:pt x="3367760" y="917524"/>
                  </a:lnTo>
                  <a:lnTo>
                    <a:pt x="3367735" y="903592"/>
                  </a:lnTo>
                  <a:lnTo>
                    <a:pt x="3362109" y="897991"/>
                  </a:lnTo>
                  <a:lnTo>
                    <a:pt x="3355149" y="897991"/>
                  </a:lnTo>
                  <a:close/>
                </a:path>
                <a:path w="6410959" h="2868929">
                  <a:moveTo>
                    <a:pt x="3362096" y="897978"/>
                  </a:moveTo>
                  <a:lnTo>
                    <a:pt x="3355149" y="897991"/>
                  </a:lnTo>
                  <a:lnTo>
                    <a:pt x="3362109" y="897991"/>
                  </a:lnTo>
                  <a:close/>
                </a:path>
                <a:path w="6410959" h="2868929">
                  <a:moveTo>
                    <a:pt x="3298291" y="897940"/>
                  </a:moveTo>
                  <a:lnTo>
                    <a:pt x="3292640" y="903566"/>
                  </a:lnTo>
                  <a:lnTo>
                    <a:pt x="3292665" y="917549"/>
                  </a:lnTo>
                  <a:lnTo>
                    <a:pt x="3298253" y="923163"/>
                  </a:lnTo>
                  <a:lnTo>
                    <a:pt x="3312198" y="923188"/>
                  </a:lnTo>
                  <a:lnTo>
                    <a:pt x="3317849" y="917549"/>
                  </a:lnTo>
                  <a:lnTo>
                    <a:pt x="3317798" y="903566"/>
                  </a:lnTo>
                  <a:lnTo>
                    <a:pt x="3312198" y="897991"/>
                  </a:lnTo>
                  <a:lnTo>
                    <a:pt x="3305251" y="897991"/>
                  </a:lnTo>
                  <a:lnTo>
                    <a:pt x="3298291" y="897940"/>
                  </a:lnTo>
                  <a:close/>
                </a:path>
                <a:path w="6410959" h="2868929">
                  <a:moveTo>
                    <a:pt x="3398088" y="848055"/>
                  </a:moveTo>
                  <a:lnTo>
                    <a:pt x="3392436" y="853694"/>
                  </a:lnTo>
                  <a:lnTo>
                    <a:pt x="3392449" y="867638"/>
                  </a:lnTo>
                  <a:lnTo>
                    <a:pt x="3398075" y="873264"/>
                  </a:lnTo>
                  <a:lnTo>
                    <a:pt x="3411981" y="873277"/>
                  </a:lnTo>
                  <a:lnTo>
                    <a:pt x="3417646" y="867638"/>
                  </a:lnTo>
                  <a:lnTo>
                    <a:pt x="3417582" y="853694"/>
                  </a:lnTo>
                  <a:lnTo>
                    <a:pt x="3411981" y="848105"/>
                  </a:lnTo>
                  <a:lnTo>
                    <a:pt x="3405047" y="848093"/>
                  </a:lnTo>
                  <a:lnTo>
                    <a:pt x="3398088" y="848055"/>
                  </a:lnTo>
                  <a:close/>
                </a:path>
                <a:path w="6410959" h="2868929">
                  <a:moveTo>
                    <a:pt x="3355149" y="848067"/>
                  </a:moveTo>
                  <a:lnTo>
                    <a:pt x="3348189" y="848067"/>
                  </a:lnTo>
                  <a:lnTo>
                    <a:pt x="3342551" y="853706"/>
                  </a:lnTo>
                  <a:lnTo>
                    <a:pt x="3342563" y="867638"/>
                  </a:lnTo>
                  <a:lnTo>
                    <a:pt x="3348202" y="873277"/>
                  </a:lnTo>
                  <a:lnTo>
                    <a:pt x="3362121" y="873264"/>
                  </a:lnTo>
                  <a:lnTo>
                    <a:pt x="3367747" y="867638"/>
                  </a:lnTo>
                  <a:lnTo>
                    <a:pt x="3367722" y="853706"/>
                  </a:lnTo>
                  <a:lnTo>
                    <a:pt x="3362096" y="848105"/>
                  </a:lnTo>
                  <a:lnTo>
                    <a:pt x="3355149" y="848093"/>
                  </a:lnTo>
                  <a:close/>
                </a:path>
                <a:path w="6410959" h="2868929">
                  <a:moveTo>
                    <a:pt x="3298304" y="848055"/>
                  </a:moveTo>
                  <a:lnTo>
                    <a:pt x="3292652" y="853694"/>
                  </a:lnTo>
                  <a:lnTo>
                    <a:pt x="3292665" y="867638"/>
                  </a:lnTo>
                  <a:lnTo>
                    <a:pt x="3298278" y="873264"/>
                  </a:lnTo>
                  <a:lnTo>
                    <a:pt x="3312210" y="873277"/>
                  </a:lnTo>
                  <a:lnTo>
                    <a:pt x="3317849" y="867638"/>
                  </a:lnTo>
                  <a:lnTo>
                    <a:pt x="3317786" y="853694"/>
                  </a:lnTo>
                  <a:lnTo>
                    <a:pt x="3312198" y="848105"/>
                  </a:lnTo>
                  <a:lnTo>
                    <a:pt x="3305251" y="848093"/>
                  </a:lnTo>
                  <a:lnTo>
                    <a:pt x="3298304" y="848055"/>
                  </a:lnTo>
                  <a:close/>
                </a:path>
                <a:path w="6410959" h="2868929">
                  <a:moveTo>
                    <a:pt x="3255352" y="848067"/>
                  </a:moveTo>
                  <a:lnTo>
                    <a:pt x="3248406" y="848067"/>
                  </a:lnTo>
                  <a:lnTo>
                    <a:pt x="3242754" y="853706"/>
                  </a:lnTo>
                  <a:lnTo>
                    <a:pt x="3242767" y="867638"/>
                  </a:lnTo>
                  <a:lnTo>
                    <a:pt x="3248431" y="873277"/>
                  </a:lnTo>
                  <a:lnTo>
                    <a:pt x="3262337" y="873264"/>
                  </a:lnTo>
                  <a:lnTo>
                    <a:pt x="3267964" y="867638"/>
                  </a:lnTo>
                  <a:lnTo>
                    <a:pt x="3267951" y="853706"/>
                  </a:lnTo>
                  <a:lnTo>
                    <a:pt x="3262312" y="848105"/>
                  </a:lnTo>
                  <a:lnTo>
                    <a:pt x="3255352" y="848093"/>
                  </a:lnTo>
                  <a:close/>
                </a:path>
                <a:path w="6410959" h="2868929">
                  <a:moveTo>
                    <a:pt x="3398088" y="798169"/>
                  </a:moveTo>
                  <a:lnTo>
                    <a:pt x="3392436" y="803821"/>
                  </a:lnTo>
                  <a:lnTo>
                    <a:pt x="3392449" y="817752"/>
                  </a:lnTo>
                  <a:lnTo>
                    <a:pt x="3398075" y="823391"/>
                  </a:lnTo>
                  <a:lnTo>
                    <a:pt x="3411981" y="823404"/>
                  </a:lnTo>
                  <a:lnTo>
                    <a:pt x="3417646" y="817752"/>
                  </a:lnTo>
                  <a:lnTo>
                    <a:pt x="3417595" y="803821"/>
                  </a:lnTo>
                  <a:lnTo>
                    <a:pt x="3411981" y="798220"/>
                  </a:lnTo>
                  <a:lnTo>
                    <a:pt x="3405047" y="798207"/>
                  </a:lnTo>
                  <a:lnTo>
                    <a:pt x="3398088" y="798169"/>
                  </a:lnTo>
                  <a:close/>
                </a:path>
                <a:path w="6410959" h="2868929">
                  <a:moveTo>
                    <a:pt x="3355149" y="798182"/>
                  </a:moveTo>
                  <a:lnTo>
                    <a:pt x="3348189" y="798182"/>
                  </a:lnTo>
                  <a:lnTo>
                    <a:pt x="3342551" y="803833"/>
                  </a:lnTo>
                  <a:lnTo>
                    <a:pt x="3342563" y="817752"/>
                  </a:lnTo>
                  <a:lnTo>
                    <a:pt x="3348202" y="823404"/>
                  </a:lnTo>
                  <a:lnTo>
                    <a:pt x="3362121" y="823391"/>
                  </a:lnTo>
                  <a:lnTo>
                    <a:pt x="3367747" y="817752"/>
                  </a:lnTo>
                  <a:lnTo>
                    <a:pt x="3367735" y="803833"/>
                  </a:lnTo>
                  <a:lnTo>
                    <a:pt x="3362109" y="798207"/>
                  </a:lnTo>
                  <a:lnTo>
                    <a:pt x="3355149" y="798207"/>
                  </a:lnTo>
                  <a:close/>
                </a:path>
                <a:path w="6410959" h="2868929">
                  <a:moveTo>
                    <a:pt x="3362121" y="748309"/>
                  </a:moveTo>
                  <a:lnTo>
                    <a:pt x="3348189" y="748309"/>
                  </a:lnTo>
                  <a:lnTo>
                    <a:pt x="3342563" y="753935"/>
                  </a:lnTo>
                  <a:lnTo>
                    <a:pt x="3342563" y="767880"/>
                  </a:lnTo>
                  <a:lnTo>
                    <a:pt x="3348202" y="773518"/>
                  </a:lnTo>
                  <a:lnTo>
                    <a:pt x="3362134" y="773506"/>
                  </a:lnTo>
                  <a:lnTo>
                    <a:pt x="3367735" y="767880"/>
                  </a:lnTo>
                  <a:lnTo>
                    <a:pt x="3367760" y="753935"/>
                  </a:lnTo>
                  <a:lnTo>
                    <a:pt x="3362121" y="748309"/>
                  </a:lnTo>
                  <a:close/>
                </a:path>
                <a:path w="6410959" h="2868929">
                  <a:moveTo>
                    <a:pt x="3811079" y="947877"/>
                  </a:moveTo>
                  <a:lnTo>
                    <a:pt x="3797173" y="947877"/>
                  </a:lnTo>
                  <a:lnTo>
                    <a:pt x="3791546" y="953515"/>
                  </a:lnTo>
                  <a:lnTo>
                    <a:pt x="3791534" y="967447"/>
                  </a:lnTo>
                  <a:lnTo>
                    <a:pt x="3797185" y="973099"/>
                  </a:lnTo>
                  <a:lnTo>
                    <a:pt x="3811104" y="973086"/>
                  </a:lnTo>
                  <a:lnTo>
                    <a:pt x="3816743" y="967447"/>
                  </a:lnTo>
                  <a:lnTo>
                    <a:pt x="3816730" y="953515"/>
                  </a:lnTo>
                  <a:lnTo>
                    <a:pt x="3811079" y="947877"/>
                  </a:lnTo>
                  <a:close/>
                </a:path>
                <a:path w="6410959" h="2868929">
                  <a:moveTo>
                    <a:pt x="3761206" y="947877"/>
                  </a:moveTo>
                  <a:lnTo>
                    <a:pt x="3747287" y="947877"/>
                  </a:lnTo>
                  <a:lnTo>
                    <a:pt x="3741623" y="953515"/>
                  </a:lnTo>
                  <a:lnTo>
                    <a:pt x="3741635" y="967447"/>
                  </a:lnTo>
                  <a:lnTo>
                    <a:pt x="3747262" y="973086"/>
                  </a:lnTo>
                  <a:lnTo>
                    <a:pt x="3754234" y="973099"/>
                  </a:lnTo>
                  <a:lnTo>
                    <a:pt x="3761206" y="973086"/>
                  </a:lnTo>
                  <a:lnTo>
                    <a:pt x="3766832" y="967447"/>
                  </a:lnTo>
                  <a:lnTo>
                    <a:pt x="3766832" y="953515"/>
                  </a:lnTo>
                  <a:lnTo>
                    <a:pt x="3761206" y="947877"/>
                  </a:lnTo>
                  <a:close/>
                </a:path>
                <a:path w="6410959" h="2868929">
                  <a:moveTo>
                    <a:pt x="1815579" y="947877"/>
                  </a:moveTo>
                  <a:lnTo>
                    <a:pt x="1801647" y="947877"/>
                  </a:lnTo>
                  <a:lnTo>
                    <a:pt x="1796021" y="953528"/>
                  </a:lnTo>
                  <a:lnTo>
                    <a:pt x="1796021" y="967447"/>
                  </a:lnTo>
                  <a:lnTo>
                    <a:pt x="1801672" y="973099"/>
                  </a:lnTo>
                  <a:lnTo>
                    <a:pt x="1815592" y="973086"/>
                  </a:lnTo>
                  <a:lnTo>
                    <a:pt x="1821218" y="967447"/>
                  </a:lnTo>
                  <a:lnTo>
                    <a:pt x="1821230" y="953528"/>
                  </a:lnTo>
                  <a:lnTo>
                    <a:pt x="1815579" y="947877"/>
                  </a:lnTo>
                  <a:close/>
                </a:path>
                <a:path w="6410959" h="2868929">
                  <a:moveTo>
                    <a:pt x="2100973" y="897978"/>
                  </a:moveTo>
                  <a:lnTo>
                    <a:pt x="2095322" y="903604"/>
                  </a:lnTo>
                  <a:lnTo>
                    <a:pt x="2095334" y="917587"/>
                  </a:lnTo>
                  <a:lnTo>
                    <a:pt x="2100935" y="923201"/>
                  </a:lnTo>
                  <a:lnTo>
                    <a:pt x="2107907" y="923213"/>
                  </a:lnTo>
                  <a:lnTo>
                    <a:pt x="2114892" y="923201"/>
                  </a:lnTo>
                  <a:lnTo>
                    <a:pt x="2120531" y="917587"/>
                  </a:lnTo>
                  <a:lnTo>
                    <a:pt x="2120519" y="903604"/>
                  </a:lnTo>
                  <a:lnTo>
                    <a:pt x="2114905" y="897991"/>
                  </a:lnTo>
                  <a:lnTo>
                    <a:pt x="2100973" y="897978"/>
                  </a:lnTo>
                  <a:close/>
                </a:path>
                <a:path w="6410959" h="2868929">
                  <a:moveTo>
                    <a:pt x="1851545" y="897978"/>
                  </a:moveTo>
                  <a:lnTo>
                    <a:pt x="1845894" y="903604"/>
                  </a:lnTo>
                  <a:lnTo>
                    <a:pt x="1845906" y="917587"/>
                  </a:lnTo>
                  <a:lnTo>
                    <a:pt x="1851507" y="923201"/>
                  </a:lnTo>
                  <a:lnTo>
                    <a:pt x="1858467" y="923213"/>
                  </a:lnTo>
                  <a:lnTo>
                    <a:pt x="1865452" y="923201"/>
                  </a:lnTo>
                  <a:lnTo>
                    <a:pt x="1871090" y="917587"/>
                  </a:lnTo>
                  <a:lnTo>
                    <a:pt x="1871065" y="903604"/>
                  </a:lnTo>
                  <a:lnTo>
                    <a:pt x="1865464" y="897991"/>
                  </a:lnTo>
                  <a:lnTo>
                    <a:pt x="1851545" y="897978"/>
                  </a:lnTo>
                  <a:close/>
                </a:path>
                <a:path w="6410959" h="2868929">
                  <a:moveTo>
                    <a:pt x="1815579" y="897991"/>
                  </a:moveTo>
                  <a:lnTo>
                    <a:pt x="1801647" y="897991"/>
                  </a:lnTo>
                  <a:lnTo>
                    <a:pt x="1796008" y="903617"/>
                  </a:lnTo>
                  <a:lnTo>
                    <a:pt x="1795995" y="917562"/>
                  </a:lnTo>
                  <a:lnTo>
                    <a:pt x="1801647" y="923213"/>
                  </a:lnTo>
                  <a:lnTo>
                    <a:pt x="1815566" y="923213"/>
                  </a:lnTo>
                  <a:lnTo>
                    <a:pt x="1821230" y="917562"/>
                  </a:lnTo>
                  <a:lnTo>
                    <a:pt x="1821230" y="903617"/>
                  </a:lnTo>
                  <a:lnTo>
                    <a:pt x="1815579" y="897991"/>
                  </a:lnTo>
                  <a:close/>
                </a:path>
                <a:path w="6410959" h="2868929">
                  <a:moveTo>
                    <a:pt x="1751761" y="897978"/>
                  </a:moveTo>
                  <a:lnTo>
                    <a:pt x="1746110" y="903604"/>
                  </a:lnTo>
                  <a:lnTo>
                    <a:pt x="1746122" y="917587"/>
                  </a:lnTo>
                  <a:lnTo>
                    <a:pt x="1751723" y="923201"/>
                  </a:lnTo>
                  <a:lnTo>
                    <a:pt x="1758695" y="923213"/>
                  </a:lnTo>
                  <a:lnTo>
                    <a:pt x="1765681" y="923201"/>
                  </a:lnTo>
                  <a:lnTo>
                    <a:pt x="1771319" y="917587"/>
                  </a:lnTo>
                  <a:lnTo>
                    <a:pt x="1771294" y="903604"/>
                  </a:lnTo>
                  <a:lnTo>
                    <a:pt x="1765681" y="897991"/>
                  </a:lnTo>
                  <a:lnTo>
                    <a:pt x="1751761" y="897978"/>
                  </a:lnTo>
                  <a:close/>
                </a:path>
                <a:path w="6410959" h="2868929">
                  <a:moveTo>
                    <a:pt x="1715808" y="897991"/>
                  </a:moveTo>
                  <a:lnTo>
                    <a:pt x="1701863" y="897991"/>
                  </a:lnTo>
                  <a:lnTo>
                    <a:pt x="1696224" y="903617"/>
                  </a:lnTo>
                  <a:lnTo>
                    <a:pt x="1696212" y="917562"/>
                  </a:lnTo>
                  <a:lnTo>
                    <a:pt x="1701863" y="923213"/>
                  </a:lnTo>
                  <a:lnTo>
                    <a:pt x="1715795" y="923213"/>
                  </a:lnTo>
                  <a:lnTo>
                    <a:pt x="1721434" y="917562"/>
                  </a:lnTo>
                  <a:lnTo>
                    <a:pt x="1721434" y="903617"/>
                  </a:lnTo>
                  <a:lnTo>
                    <a:pt x="1715808" y="897991"/>
                  </a:lnTo>
                  <a:close/>
                </a:path>
                <a:path w="6410959" h="2868929">
                  <a:moveTo>
                    <a:pt x="1651977" y="897978"/>
                  </a:moveTo>
                  <a:lnTo>
                    <a:pt x="1646326" y="903604"/>
                  </a:lnTo>
                  <a:lnTo>
                    <a:pt x="1646339" y="917587"/>
                  </a:lnTo>
                  <a:lnTo>
                    <a:pt x="1651939" y="923201"/>
                  </a:lnTo>
                  <a:lnTo>
                    <a:pt x="1658899" y="923213"/>
                  </a:lnTo>
                  <a:lnTo>
                    <a:pt x="1665884" y="923201"/>
                  </a:lnTo>
                  <a:lnTo>
                    <a:pt x="1671523" y="917587"/>
                  </a:lnTo>
                  <a:lnTo>
                    <a:pt x="1671523" y="903604"/>
                  </a:lnTo>
                  <a:lnTo>
                    <a:pt x="1665897" y="897991"/>
                  </a:lnTo>
                  <a:lnTo>
                    <a:pt x="1651977" y="897978"/>
                  </a:lnTo>
                  <a:close/>
                </a:path>
                <a:path w="6410959" h="2868929">
                  <a:moveTo>
                    <a:pt x="1616036" y="897991"/>
                  </a:moveTo>
                  <a:lnTo>
                    <a:pt x="1602092" y="897991"/>
                  </a:lnTo>
                  <a:lnTo>
                    <a:pt x="1596453" y="903617"/>
                  </a:lnTo>
                  <a:lnTo>
                    <a:pt x="1596440" y="917562"/>
                  </a:lnTo>
                  <a:lnTo>
                    <a:pt x="1602092" y="923213"/>
                  </a:lnTo>
                  <a:lnTo>
                    <a:pt x="1616024" y="923213"/>
                  </a:lnTo>
                  <a:lnTo>
                    <a:pt x="1621675" y="917562"/>
                  </a:lnTo>
                  <a:lnTo>
                    <a:pt x="1621675" y="903617"/>
                  </a:lnTo>
                  <a:lnTo>
                    <a:pt x="1616036" y="897991"/>
                  </a:lnTo>
                  <a:close/>
                </a:path>
                <a:path w="6410959" h="2868929">
                  <a:moveTo>
                    <a:pt x="1566138" y="897991"/>
                  </a:moveTo>
                  <a:lnTo>
                    <a:pt x="1552194" y="897991"/>
                  </a:lnTo>
                  <a:lnTo>
                    <a:pt x="1546567" y="903617"/>
                  </a:lnTo>
                  <a:lnTo>
                    <a:pt x="1546555" y="917562"/>
                  </a:lnTo>
                  <a:lnTo>
                    <a:pt x="1552194" y="923213"/>
                  </a:lnTo>
                  <a:lnTo>
                    <a:pt x="1566125" y="923213"/>
                  </a:lnTo>
                  <a:lnTo>
                    <a:pt x="1571777" y="917562"/>
                  </a:lnTo>
                  <a:lnTo>
                    <a:pt x="1571777" y="903617"/>
                  </a:lnTo>
                  <a:lnTo>
                    <a:pt x="1566138" y="897991"/>
                  </a:lnTo>
                  <a:close/>
                </a:path>
                <a:path w="6410959" h="2868929">
                  <a:moveTo>
                    <a:pt x="1502321" y="897978"/>
                  </a:moveTo>
                  <a:lnTo>
                    <a:pt x="1496669" y="903604"/>
                  </a:lnTo>
                  <a:lnTo>
                    <a:pt x="1496694" y="917587"/>
                  </a:lnTo>
                  <a:lnTo>
                    <a:pt x="1502295" y="923201"/>
                  </a:lnTo>
                  <a:lnTo>
                    <a:pt x="1509255" y="923213"/>
                  </a:lnTo>
                  <a:lnTo>
                    <a:pt x="1516240" y="923201"/>
                  </a:lnTo>
                  <a:lnTo>
                    <a:pt x="1521879" y="917587"/>
                  </a:lnTo>
                  <a:lnTo>
                    <a:pt x="1521866" y="903604"/>
                  </a:lnTo>
                  <a:lnTo>
                    <a:pt x="1516253" y="897991"/>
                  </a:lnTo>
                  <a:lnTo>
                    <a:pt x="1502321" y="897978"/>
                  </a:lnTo>
                  <a:close/>
                </a:path>
                <a:path w="6410959" h="2868929">
                  <a:moveTo>
                    <a:pt x="1466367" y="897991"/>
                  </a:moveTo>
                  <a:lnTo>
                    <a:pt x="1452435" y="897991"/>
                  </a:lnTo>
                  <a:lnTo>
                    <a:pt x="1446796" y="903617"/>
                  </a:lnTo>
                  <a:lnTo>
                    <a:pt x="1446784" y="917562"/>
                  </a:lnTo>
                  <a:lnTo>
                    <a:pt x="1452435" y="923213"/>
                  </a:lnTo>
                  <a:lnTo>
                    <a:pt x="1466354" y="923213"/>
                  </a:lnTo>
                  <a:lnTo>
                    <a:pt x="1472018" y="917562"/>
                  </a:lnTo>
                  <a:lnTo>
                    <a:pt x="1472018" y="903617"/>
                  </a:lnTo>
                  <a:lnTo>
                    <a:pt x="1466367" y="897991"/>
                  </a:lnTo>
                  <a:close/>
                </a:path>
                <a:path w="6410959" h="2868929">
                  <a:moveTo>
                    <a:pt x="2164791" y="848093"/>
                  </a:moveTo>
                  <a:lnTo>
                    <a:pt x="2150872" y="848105"/>
                  </a:lnTo>
                  <a:lnTo>
                    <a:pt x="2145220" y="853744"/>
                  </a:lnTo>
                  <a:lnTo>
                    <a:pt x="2145233" y="867676"/>
                  </a:lnTo>
                  <a:lnTo>
                    <a:pt x="2150884" y="873315"/>
                  </a:lnTo>
                  <a:lnTo>
                    <a:pt x="2164791" y="873302"/>
                  </a:lnTo>
                  <a:lnTo>
                    <a:pt x="2170417" y="867676"/>
                  </a:lnTo>
                  <a:lnTo>
                    <a:pt x="2170442" y="853744"/>
                  </a:lnTo>
                  <a:lnTo>
                    <a:pt x="2164791" y="848093"/>
                  </a:lnTo>
                  <a:close/>
                </a:path>
                <a:path w="6410959" h="2868929">
                  <a:moveTo>
                    <a:pt x="2107946" y="848093"/>
                  </a:moveTo>
                  <a:lnTo>
                    <a:pt x="2100961" y="848105"/>
                  </a:lnTo>
                  <a:lnTo>
                    <a:pt x="2095334" y="853732"/>
                  </a:lnTo>
                  <a:lnTo>
                    <a:pt x="2095347" y="867676"/>
                  </a:lnTo>
                  <a:lnTo>
                    <a:pt x="2100961" y="873302"/>
                  </a:lnTo>
                  <a:lnTo>
                    <a:pt x="2114892" y="873315"/>
                  </a:lnTo>
                  <a:lnTo>
                    <a:pt x="2120531" y="867676"/>
                  </a:lnTo>
                  <a:lnTo>
                    <a:pt x="2120519" y="853732"/>
                  </a:lnTo>
                  <a:lnTo>
                    <a:pt x="2114905" y="848105"/>
                  </a:lnTo>
                  <a:lnTo>
                    <a:pt x="2107946" y="848093"/>
                  </a:lnTo>
                  <a:close/>
                </a:path>
                <a:path w="6410959" h="2868929">
                  <a:moveTo>
                    <a:pt x="2058060" y="848093"/>
                  </a:moveTo>
                  <a:lnTo>
                    <a:pt x="2051075" y="848105"/>
                  </a:lnTo>
                  <a:lnTo>
                    <a:pt x="2045449" y="853732"/>
                  </a:lnTo>
                  <a:lnTo>
                    <a:pt x="2045461" y="867676"/>
                  </a:lnTo>
                  <a:lnTo>
                    <a:pt x="2051075" y="873302"/>
                  </a:lnTo>
                  <a:lnTo>
                    <a:pt x="2065007" y="873315"/>
                  </a:lnTo>
                  <a:lnTo>
                    <a:pt x="2070646" y="867676"/>
                  </a:lnTo>
                  <a:lnTo>
                    <a:pt x="2070633" y="853732"/>
                  </a:lnTo>
                  <a:lnTo>
                    <a:pt x="2065020" y="848105"/>
                  </a:lnTo>
                  <a:lnTo>
                    <a:pt x="2058060" y="848093"/>
                  </a:lnTo>
                  <a:close/>
                </a:path>
                <a:path w="6410959" h="2868929">
                  <a:moveTo>
                    <a:pt x="2015134" y="848093"/>
                  </a:moveTo>
                  <a:lnTo>
                    <a:pt x="2008149" y="848093"/>
                  </a:lnTo>
                  <a:lnTo>
                    <a:pt x="2001189" y="848118"/>
                  </a:lnTo>
                  <a:lnTo>
                    <a:pt x="1995588" y="853744"/>
                  </a:lnTo>
                  <a:lnTo>
                    <a:pt x="1995589" y="867689"/>
                  </a:lnTo>
                  <a:lnTo>
                    <a:pt x="2001240" y="873315"/>
                  </a:lnTo>
                  <a:lnTo>
                    <a:pt x="2015159" y="873290"/>
                  </a:lnTo>
                  <a:lnTo>
                    <a:pt x="2020747" y="867689"/>
                  </a:lnTo>
                  <a:lnTo>
                    <a:pt x="2020785" y="853744"/>
                  </a:lnTo>
                  <a:lnTo>
                    <a:pt x="2015134" y="848093"/>
                  </a:lnTo>
                  <a:close/>
                </a:path>
                <a:path w="6410959" h="2868929">
                  <a:moveTo>
                    <a:pt x="1815566" y="848093"/>
                  </a:moveTo>
                  <a:lnTo>
                    <a:pt x="1801647" y="848105"/>
                  </a:lnTo>
                  <a:lnTo>
                    <a:pt x="1796008" y="853744"/>
                  </a:lnTo>
                  <a:lnTo>
                    <a:pt x="1796021" y="867676"/>
                  </a:lnTo>
                  <a:lnTo>
                    <a:pt x="1801672" y="873315"/>
                  </a:lnTo>
                  <a:lnTo>
                    <a:pt x="1815579" y="873302"/>
                  </a:lnTo>
                  <a:lnTo>
                    <a:pt x="1821205" y="867676"/>
                  </a:lnTo>
                  <a:lnTo>
                    <a:pt x="1821230" y="853744"/>
                  </a:lnTo>
                  <a:lnTo>
                    <a:pt x="1815566" y="848093"/>
                  </a:lnTo>
                  <a:close/>
                </a:path>
                <a:path w="6410959" h="2868929">
                  <a:moveTo>
                    <a:pt x="1758734" y="848093"/>
                  </a:moveTo>
                  <a:lnTo>
                    <a:pt x="1751761" y="848093"/>
                  </a:lnTo>
                  <a:lnTo>
                    <a:pt x="1746123" y="853732"/>
                  </a:lnTo>
                  <a:lnTo>
                    <a:pt x="1746135" y="867676"/>
                  </a:lnTo>
                  <a:lnTo>
                    <a:pt x="1751749" y="873302"/>
                  </a:lnTo>
                  <a:lnTo>
                    <a:pt x="1765681" y="873315"/>
                  </a:lnTo>
                  <a:lnTo>
                    <a:pt x="1771319" y="867676"/>
                  </a:lnTo>
                  <a:lnTo>
                    <a:pt x="1771294" y="853732"/>
                  </a:lnTo>
                  <a:lnTo>
                    <a:pt x="1765693" y="848118"/>
                  </a:lnTo>
                  <a:lnTo>
                    <a:pt x="1758734" y="848093"/>
                  </a:lnTo>
                  <a:close/>
                </a:path>
                <a:path w="6410959" h="2868929">
                  <a:moveTo>
                    <a:pt x="1715795" y="848093"/>
                  </a:moveTo>
                  <a:lnTo>
                    <a:pt x="1701863" y="848105"/>
                  </a:lnTo>
                  <a:lnTo>
                    <a:pt x="1696224" y="853744"/>
                  </a:lnTo>
                  <a:lnTo>
                    <a:pt x="1696237" y="867676"/>
                  </a:lnTo>
                  <a:lnTo>
                    <a:pt x="1701876" y="873315"/>
                  </a:lnTo>
                  <a:lnTo>
                    <a:pt x="1715795" y="873302"/>
                  </a:lnTo>
                  <a:lnTo>
                    <a:pt x="1721421" y="867676"/>
                  </a:lnTo>
                  <a:lnTo>
                    <a:pt x="1721434" y="853744"/>
                  </a:lnTo>
                  <a:lnTo>
                    <a:pt x="1715795" y="848093"/>
                  </a:lnTo>
                  <a:close/>
                </a:path>
                <a:path w="6410959" h="2868929">
                  <a:moveTo>
                    <a:pt x="1658937" y="848093"/>
                  </a:moveTo>
                  <a:lnTo>
                    <a:pt x="1651965" y="848105"/>
                  </a:lnTo>
                  <a:lnTo>
                    <a:pt x="1646339" y="853732"/>
                  </a:lnTo>
                  <a:lnTo>
                    <a:pt x="1646351" y="867676"/>
                  </a:lnTo>
                  <a:lnTo>
                    <a:pt x="1651952" y="873302"/>
                  </a:lnTo>
                  <a:lnTo>
                    <a:pt x="1665884" y="873315"/>
                  </a:lnTo>
                  <a:lnTo>
                    <a:pt x="1671523" y="867676"/>
                  </a:lnTo>
                  <a:lnTo>
                    <a:pt x="1671523" y="853732"/>
                  </a:lnTo>
                  <a:lnTo>
                    <a:pt x="1665897" y="848105"/>
                  </a:lnTo>
                  <a:lnTo>
                    <a:pt x="1658937" y="848093"/>
                  </a:lnTo>
                  <a:close/>
                </a:path>
                <a:path w="6410959" h="2868929">
                  <a:moveTo>
                    <a:pt x="1616024" y="848093"/>
                  </a:moveTo>
                  <a:lnTo>
                    <a:pt x="1602105" y="848105"/>
                  </a:lnTo>
                  <a:lnTo>
                    <a:pt x="1596453" y="853744"/>
                  </a:lnTo>
                  <a:lnTo>
                    <a:pt x="1596466" y="867676"/>
                  </a:lnTo>
                  <a:lnTo>
                    <a:pt x="1602117" y="873315"/>
                  </a:lnTo>
                  <a:lnTo>
                    <a:pt x="1616024" y="873302"/>
                  </a:lnTo>
                  <a:lnTo>
                    <a:pt x="1621662" y="867676"/>
                  </a:lnTo>
                  <a:lnTo>
                    <a:pt x="1621675" y="853744"/>
                  </a:lnTo>
                  <a:lnTo>
                    <a:pt x="1616024" y="848093"/>
                  </a:lnTo>
                  <a:close/>
                </a:path>
                <a:path w="6410959" h="2868929">
                  <a:moveTo>
                    <a:pt x="1566125" y="848093"/>
                  </a:moveTo>
                  <a:lnTo>
                    <a:pt x="1552194" y="848105"/>
                  </a:lnTo>
                  <a:lnTo>
                    <a:pt x="1546567" y="853744"/>
                  </a:lnTo>
                  <a:lnTo>
                    <a:pt x="1546580" y="867676"/>
                  </a:lnTo>
                  <a:lnTo>
                    <a:pt x="1552219" y="873315"/>
                  </a:lnTo>
                  <a:lnTo>
                    <a:pt x="1566138" y="873302"/>
                  </a:lnTo>
                  <a:lnTo>
                    <a:pt x="1571752" y="867676"/>
                  </a:lnTo>
                  <a:lnTo>
                    <a:pt x="1571777" y="853744"/>
                  </a:lnTo>
                  <a:lnTo>
                    <a:pt x="1566125" y="848093"/>
                  </a:lnTo>
                  <a:close/>
                </a:path>
                <a:path w="6410959" h="2868929">
                  <a:moveTo>
                    <a:pt x="1509293" y="848093"/>
                  </a:moveTo>
                  <a:lnTo>
                    <a:pt x="1502321" y="848105"/>
                  </a:lnTo>
                  <a:lnTo>
                    <a:pt x="1496682" y="853732"/>
                  </a:lnTo>
                  <a:lnTo>
                    <a:pt x="1496707" y="867676"/>
                  </a:lnTo>
                  <a:lnTo>
                    <a:pt x="1502308" y="873302"/>
                  </a:lnTo>
                  <a:lnTo>
                    <a:pt x="1516240" y="873315"/>
                  </a:lnTo>
                  <a:lnTo>
                    <a:pt x="1521879" y="867676"/>
                  </a:lnTo>
                  <a:lnTo>
                    <a:pt x="1521879" y="853732"/>
                  </a:lnTo>
                  <a:lnTo>
                    <a:pt x="1516253" y="848105"/>
                  </a:lnTo>
                  <a:lnTo>
                    <a:pt x="1509293" y="848093"/>
                  </a:lnTo>
                  <a:close/>
                </a:path>
                <a:path w="6410959" h="2868929">
                  <a:moveTo>
                    <a:pt x="1466354" y="848093"/>
                  </a:moveTo>
                  <a:lnTo>
                    <a:pt x="1452435" y="848105"/>
                  </a:lnTo>
                  <a:lnTo>
                    <a:pt x="1446796" y="853744"/>
                  </a:lnTo>
                  <a:lnTo>
                    <a:pt x="1446796" y="867676"/>
                  </a:lnTo>
                  <a:lnTo>
                    <a:pt x="1452448" y="873315"/>
                  </a:lnTo>
                  <a:lnTo>
                    <a:pt x="1466367" y="873302"/>
                  </a:lnTo>
                  <a:lnTo>
                    <a:pt x="1471993" y="867676"/>
                  </a:lnTo>
                  <a:lnTo>
                    <a:pt x="1472018" y="853744"/>
                  </a:lnTo>
                  <a:lnTo>
                    <a:pt x="1466354" y="848093"/>
                  </a:lnTo>
                  <a:close/>
                </a:path>
                <a:path w="6410959" h="2868929">
                  <a:moveTo>
                    <a:pt x="1409522" y="848093"/>
                  </a:moveTo>
                  <a:lnTo>
                    <a:pt x="1402537" y="848105"/>
                  </a:lnTo>
                  <a:lnTo>
                    <a:pt x="1396898" y="853732"/>
                  </a:lnTo>
                  <a:lnTo>
                    <a:pt x="1396911" y="867676"/>
                  </a:lnTo>
                  <a:lnTo>
                    <a:pt x="1402537" y="873302"/>
                  </a:lnTo>
                  <a:lnTo>
                    <a:pt x="1416456" y="873315"/>
                  </a:lnTo>
                  <a:lnTo>
                    <a:pt x="1422107" y="867676"/>
                  </a:lnTo>
                  <a:lnTo>
                    <a:pt x="1422095" y="853732"/>
                  </a:lnTo>
                  <a:lnTo>
                    <a:pt x="1416469" y="848105"/>
                  </a:lnTo>
                  <a:lnTo>
                    <a:pt x="1409522" y="848093"/>
                  </a:lnTo>
                  <a:close/>
                </a:path>
                <a:path w="6410959" h="2868929">
                  <a:moveTo>
                    <a:pt x="1366583" y="848093"/>
                  </a:moveTo>
                  <a:lnTo>
                    <a:pt x="1352651" y="848105"/>
                  </a:lnTo>
                  <a:lnTo>
                    <a:pt x="1347012" y="853744"/>
                  </a:lnTo>
                  <a:lnTo>
                    <a:pt x="1347025" y="867676"/>
                  </a:lnTo>
                  <a:lnTo>
                    <a:pt x="1352664" y="873315"/>
                  </a:lnTo>
                  <a:lnTo>
                    <a:pt x="1366583" y="873302"/>
                  </a:lnTo>
                  <a:lnTo>
                    <a:pt x="1372209" y="867676"/>
                  </a:lnTo>
                  <a:lnTo>
                    <a:pt x="1372222" y="853744"/>
                  </a:lnTo>
                  <a:lnTo>
                    <a:pt x="1366583" y="848093"/>
                  </a:lnTo>
                  <a:close/>
                </a:path>
                <a:path w="6410959" h="2868929">
                  <a:moveTo>
                    <a:pt x="2107958" y="798207"/>
                  </a:moveTo>
                  <a:lnTo>
                    <a:pt x="2100961" y="798220"/>
                  </a:lnTo>
                  <a:lnTo>
                    <a:pt x="2095334" y="803859"/>
                  </a:lnTo>
                  <a:lnTo>
                    <a:pt x="2095347" y="817791"/>
                  </a:lnTo>
                  <a:lnTo>
                    <a:pt x="2100961" y="823429"/>
                  </a:lnTo>
                  <a:lnTo>
                    <a:pt x="2114892" y="823442"/>
                  </a:lnTo>
                  <a:lnTo>
                    <a:pt x="2120531" y="817791"/>
                  </a:lnTo>
                  <a:lnTo>
                    <a:pt x="2120519" y="803859"/>
                  </a:lnTo>
                  <a:lnTo>
                    <a:pt x="2114918" y="798220"/>
                  </a:lnTo>
                  <a:lnTo>
                    <a:pt x="2107958" y="798207"/>
                  </a:lnTo>
                  <a:close/>
                </a:path>
                <a:path w="6410959" h="2868929">
                  <a:moveTo>
                    <a:pt x="2058060" y="798207"/>
                  </a:moveTo>
                  <a:lnTo>
                    <a:pt x="2051075" y="798220"/>
                  </a:lnTo>
                  <a:lnTo>
                    <a:pt x="2045449" y="803859"/>
                  </a:lnTo>
                  <a:lnTo>
                    <a:pt x="2045461" y="817791"/>
                  </a:lnTo>
                  <a:lnTo>
                    <a:pt x="2051075" y="823429"/>
                  </a:lnTo>
                  <a:lnTo>
                    <a:pt x="2065007" y="823442"/>
                  </a:lnTo>
                  <a:lnTo>
                    <a:pt x="2070646" y="817791"/>
                  </a:lnTo>
                  <a:lnTo>
                    <a:pt x="2070646" y="803859"/>
                  </a:lnTo>
                  <a:lnTo>
                    <a:pt x="2065020" y="798220"/>
                  </a:lnTo>
                  <a:lnTo>
                    <a:pt x="2058060" y="798207"/>
                  </a:lnTo>
                  <a:close/>
                </a:path>
                <a:path w="6410959" h="2868929">
                  <a:moveTo>
                    <a:pt x="2008212" y="798207"/>
                  </a:moveTo>
                  <a:lnTo>
                    <a:pt x="2001189" y="798233"/>
                  </a:lnTo>
                  <a:lnTo>
                    <a:pt x="1995563" y="803884"/>
                  </a:lnTo>
                  <a:lnTo>
                    <a:pt x="1995589" y="817803"/>
                  </a:lnTo>
                  <a:lnTo>
                    <a:pt x="2001240" y="823442"/>
                  </a:lnTo>
                  <a:lnTo>
                    <a:pt x="2015159" y="823417"/>
                  </a:lnTo>
                  <a:lnTo>
                    <a:pt x="2020747" y="817803"/>
                  </a:lnTo>
                  <a:lnTo>
                    <a:pt x="2020798" y="803884"/>
                  </a:lnTo>
                  <a:lnTo>
                    <a:pt x="2015172" y="798220"/>
                  </a:lnTo>
                  <a:lnTo>
                    <a:pt x="2008212" y="798207"/>
                  </a:lnTo>
                  <a:close/>
                </a:path>
                <a:path w="6410959" h="2868929">
                  <a:moveTo>
                    <a:pt x="1858505" y="798207"/>
                  </a:moveTo>
                  <a:lnTo>
                    <a:pt x="1851533" y="798220"/>
                  </a:lnTo>
                  <a:lnTo>
                    <a:pt x="1845906" y="803859"/>
                  </a:lnTo>
                  <a:lnTo>
                    <a:pt x="1845919" y="817791"/>
                  </a:lnTo>
                  <a:lnTo>
                    <a:pt x="1851520" y="823429"/>
                  </a:lnTo>
                  <a:lnTo>
                    <a:pt x="1865452" y="823442"/>
                  </a:lnTo>
                  <a:lnTo>
                    <a:pt x="1871090" y="817791"/>
                  </a:lnTo>
                  <a:lnTo>
                    <a:pt x="1871091" y="803859"/>
                  </a:lnTo>
                  <a:lnTo>
                    <a:pt x="1865464" y="798220"/>
                  </a:lnTo>
                  <a:lnTo>
                    <a:pt x="1858505" y="798207"/>
                  </a:lnTo>
                  <a:close/>
                </a:path>
                <a:path w="6410959" h="2868929">
                  <a:moveTo>
                    <a:pt x="1808645" y="798207"/>
                  </a:moveTo>
                  <a:lnTo>
                    <a:pt x="1801647" y="798220"/>
                  </a:lnTo>
                  <a:lnTo>
                    <a:pt x="1796008" y="803871"/>
                  </a:lnTo>
                  <a:lnTo>
                    <a:pt x="1796021" y="817791"/>
                  </a:lnTo>
                  <a:lnTo>
                    <a:pt x="1801672" y="823442"/>
                  </a:lnTo>
                  <a:lnTo>
                    <a:pt x="1815579" y="823429"/>
                  </a:lnTo>
                  <a:lnTo>
                    <a:pt x="1821205" y="817791"/>
                  </a:lnTo>
                  <a:lnTo>
                    <a:pt x="1821230" y="803871"/>
                  </a:lnTo>
                  <a:lnTo>
                    <a:pt x="1815604" y="798220"/>
                  </a:lnTo>
                  <a:lnTo>
                    <a:pt x="1808645" y="798207"/>
                  </a:lnTo>
                  <a:close/>
                </a:path>
                <a:path w="6410959" h="2868929">
                  <a:moveTo>
                    <a:pt x="1758734" y="798207"/>
                  </a:moveTo>
                  <a:lnTo>
                    <a:pt x="1751749" y="798220"/>
                  </a:lnTo>
                  <a:lnTo>
                    <a:pt x="1746123" y="803859"/>
                  </a:lnTo>
                  <a:lnTo>
                    <a:pt x="1746135" y="817791"/>
                  </a:lnTo>
                  <a:lnTo>
                    <a:pt x="1751749" y="823429"/>
                  </a:lnTo>
                  <a:lnTo>
                    <a:pt x="1765681" y="823442"/>
                  </a:lnTo>
                  <a:lnTo>
                    <a:pt x="1771319" y="817791"/>
                  </a:lnTo>
                  <a:lnTo>
                    <a:pt x="1771307" y="803859"/>
                  </a:lnTo>
                  <a:lnTo>
                    <a:pt x="1765693" y="798220"/>
                  </a:lnTo>
                  <a:lnTo>
                    <a:pt x="1758734" y="798207"/>
                  </a:lnTo>
                  <a:close/>
                </a:path>
                <a:path w="6410959" h="2868929">
                  <a:moveTo>
                    <a:pt x="1708861" y="798207"/>
                  </a:moveTo>
                  <a:lnTo>
                    <a:pt x="1701863" y="798220"/>
                  </a:lnTo>
                  <a:lnTo>
                    <a:pt x="1696224" y="803871"/>
                  </a:lnTo>
                  <a:lnTo>
                    <a:pt x="1696237" y="817791"/>
                  </a:lnTo>
                  <a:lnTo>
                    <a:pt x="1701876" y="823442"/>
                  </a:lnTo>
                  <a:lnTo>
                    <a:pt x="1715795" y="823429"/>
                  </a:lnTo>
                  <a:lnTo>
                    <a:pt x="1721421" y="817791"/>
                  </a:lnTo>
                  <a:lnTo>
                    <a:pt x="1721434" y="803871"/>
                  </a:lnTo>
                  <a:lnTo>
                    <a:pt x="1715820" y="798220"/>
                  </a:lnTo>
                  <a:lnTo>
                    <a:pt x="1708861" y="798207"/>
                  </a:lnTo>
                  <a:close/>
                </a:path>
                <a:path w="6410959" h="2868929">
                  <a:moveTo>
                    <a:pt x="1658962" y="798207"/>
                  </a:moveTo>
                  <a:lnTo>
                    <a:pt x="1651965" y="798220"/>
                  </a:lnTo>
                  <a:lnTo>
                    <a:pt x="1646339" y="803859"/>
                  </a:lnTo>
                  <a:lnTo>
                    <a:pt x="1646351" y="817791"/>
                  </a:lnTo>
                  <a:lnTo>
                    <a:pt x="1651952" y="823429"/>
                  </a:lnTo>
                  <a:lnTo>
                    <a:pt x="1665884" y="823442"/>
                  </a:lnTo>
                  <a:lnTo>
                    <a:pt x="1671523" y="817791"/>
                  </a:lnTo>
                  <a:lnTo>
                    <a:pt x="1671523" y="803859"/>
                  </a:lnTo>
                  <a:lnTo>
                    <a:pt x="1665922" y="798220"/>
                  </a:lnTo>
                  <a:lnTo>
                    <a:pt x="1658962" y="798207"/>
                  </a:lnTo>
                  <a:close/>
                </a:path>
                <a:path w="6410959" h="2868929">
                  <a:moveTo>
                    <a:pt x="1609077" y="798207"/>
                  </a:moveTo>
                  <a:lnTo>
                    <a:pt x="1602105" y="798220"/>
                  </a:lnTo>
                  <a:lnTo>
                    <a:pt x="1596453" y="803871"/>
                  </a:lnTo>
                  <a:lnTo>
                    <a:pt x="1596466" y="817791"/>
                  </a:lnTo>
                  <a:lnTo>
                    <a:pt x="1602117" y="823442"/>
                  </a:lnTo>
                  <a:lnTo>
                    <a:pt x="1616024" y="823429"/>
                  </a:lnTo>
                  <a:lnTo>
                    <a:pt x="1621663" y="817791"/>
                  </a:lnTo>
                  <a:lnTo>
                    <a:pt x="1621688" y="803871"/>
                  </a:lnTo>
                  <a:lnTo>
                    <a:pt x="1616036" y="798220"/>
                  </a:lnTo>
                  <a:lnTo>
                    <a:pt x="1609077" y="798207"/>
                  </a:lnTo>
                  <a:close/>
                </a:path>
                <a:path w="6410959" h="2868929">
                  <a:moveTo>
                    <a:pt x="1559204" y="798207"/>
                  </a:moveTo>
                  <a:lnTo>
                    <a:pt x="1552194" y="798220"/>
                  </a:lnTo>
                  <a:lnTo>
                    <a:pt x="1546567" y="803871"/>
                  </a:lnTo>
                  <a:lnTo>
                    <a:pt x="1546567" y="817791"/>
                  </a:lnTo>
                  <a:lnTo>
                    <a:pt x="1552219" y="823442"/>
                  </a:lnTo>
                  <a:lnTo>
                    <a:pt x="1566138" y="823429"/>
                  </a:lnTo>
                  <a:lnTo>
                    <a:pt x="1571752" y="817791"/>
                  </a:lnTo>
                  <a:lnTo>
                    <a:pt x="1571777" y="803871"/>
                  </a:lnTo>
                  <a:lnTo>
                    <a:pt x="1566164" y="798220"/>
                  </a:lnTo>
                  <a:lnTo>
                    <a:pt x="1559204" y="798207"/>
                  </a:lnTo>
                  <a:close/>
                </a:path>
                <a:path w="6410959" h="2868929">
                  <a:moveTo>
                    <a:pt x="1509293" y="798207"/>
                  </a:moveTo>
                  <a:lnTo>
                    <a:pt x="1502321" y="798220"/>
                  </a:lnTo>
                  <a:lnTo>
                    <a:pt x="1496682" y="803859"/>
                  </a:lnTo>
                  <a:lnTo>
                    <a:pt x="1496707" y="817791"/>
                  </a:lnTo>
                  <a:lnTo>
                    <a:pt x="1502308" y="823429"/>
                  </a:lnTo>
                  <a:lnTo>
                    <a:pt x="1516240" y="823442"/>
                  </a:lnTo>
                  <a:lnTo>
                    <a:pt x="1521879" y="817791"/>
                  </a:lnTo>
                  <a:lnTo>
                    <a:pt x="1521879" y="803859"/>
                  </a:lnTo>
                  <a:lnTo>
                    <a:pt x="1516253" y="798220"/>
                  </a:lnTo>
                  <a:lnTo>
                    <a:pt x="1509293" y="798207"/>
                  </a:lnTo>
                  <a:close/>
                </a:path>
                <a:path w="6410959" h="2868929">
                  <a:moveTo>
                    <a:pt x="1459433" y="798207"/>
                  </a:moveTo>
                  <a:lnTo>
                    <a:pt x="1452435" y="798220"/>
                  </a:lnTo>
                  <a:lnTo>
                    <a:pt x="1446796" y="803871"/>
                  </a:lnTo>
                  <a:lnTo>
                    <a:pt x="1446796" y="817791"/>
                  </a:lnTo>
                  <a:lnTo>
                    <a:pt x="1452448" y="823442"/>
                  </a:lnTo>
                  <a:lnTo>
                    <a:pt x="1466367" y="823429"/>
                  </a:lnTo>
                  <a:lnTo>
                    <a:pt x="1471993" y="817791"/>
                  </a:lnTo>
                  <a:lnTo>
                    <a:pt x="1472006" y="803871"/>
                  </a:lnTo>
                  <a:lnTo>
                    <a:pt x="1466380" y="798220"/>
                  </a:lnTo>
                  <a:lnTo>
                    <a:pt x="1459433" y="798207"/>
                  </a:lnTo>
                  <a:close/>
                </a:path>
                <a:path w="6410959" h="2868929">
                  <a:moveTo>
                    <a:pt x="1409522" y="798207"/>
                  </a:moveTo>
                  <a:lnTo>
                    <a:pt x="1402537" y="798220"/>
                  </a:lnTo>
                  <a:lnTo>
                    <a:pt x="1396898" y="803859"/>
                  </a:lnTo>
                  <a:lnTo>
                    <a:pt x="1396911" y="817791"/>
                  </a:lnTo>
                  <a:lnTo>
                    <a:pt x="1402537" y="823429"/>
                  </a:lnTo>
                  <a:lnTo>
                    <a:pt x="1416456" y="823442"/>
                  </a:lnTo>
                  <a:lnTo>
                    <a:pt x="1422107" y="817791"/>
                  </a:lnTo>
                  <a:lnTo>
                    <a:pt x="1422107" y="803859"/>
                  </a:lnTo>
                  <a:lnTo>
                    <a:pt x="1416469" y="798220"/>
                  </a:lnTo>
                  <a:lnTo>
                    <a:pt x="1409522" y="798207"/>
                  </a:lnTo>
                  <a:close/>
                </a:path>
                <a:path w="6410959" h="2868929">
                  <a:moveTo>
                    <a:pt x="1359649" y="798207"/>
                  </a:moveTo>
                  <a:lnTo>
                    <a:pt x="1352651" y="798220"/>
                  </a:lnTo>
                  <a:lnTo>
                    <a:pt x="1347012" y="803871"/>
                  </a:lnTo>
                  <a:lnTo>
                    <a:pt x="1347025" y="817791"/>
                  </a:lnTo>
                  <a:lnTo>
                    <a:pt x="1352664" y="823442"/>
                  </a:lnTo>
                  <a:lnTo>
                    <a:pt x="1366583" y="823429"/>
                  </a:lnTo>
                  <a:lnTo>
                    <a:pt x="1372209" y="817791"/>
                  </a:lnTo>
                  <a:lnTo>
                    <a:pt x="1372222" y="803871"/>
                  </a:lnTo>
                  <a:lnTo>
                    <a:pt x="1366608" y="798220"/>
                  </a:lnTo>
                  <a:lnTo>
                    <a:pt x="1359649" y="798207"/>
                  </a:lnTo>
                  <a:close/>
                </a:path>
                <a:path w="6410959" h="2868929">
                  <a:moveTo>
                    <a:pt x="1309725" y="798207"/>
                  </a:moveTo>
                  <a:lnTo>
                    <a:pt x="1302753" y="798220"/>
                  </a:lnTo>
                  <a:lnTo>
                    <a:pt x="1297114" y="803859"/>
                  </a:lnTo>
                  <a:lnTo>
                    <a:pt x="1297139" y="817791"/>
                  </a:lnTo>
                  <a:lnTo>
                    <a:pt x="1302740" y="823429"/>
                  </a:lnTo>
                  <a:lnTo>
                    <a:pt x="1316672" y="823442"/>
                  </a:lnTo>
                  <a:lnTo>
                    <a:pt x="1322311" y="817791"/>
                  </a:lnTo>
                  <a:lnTo>
                    <a:pt x="1322311" y="803859"/>
                  </a:lnTo>
                  <a:lnTo>
                    <a:pt x="1316685" y="798220"/>
                  </a:lnTo>
                  <a:lnTo>
                    <a:pt x="1309725" y="798207"/>
                  </a:lnTo>
                  <a:close/>
                </a:path>
                <a:path w="6410959" h="2868929">
                  <a:moveTo>
                    <a:pt x="1259878" y="798207"/>
                  </a:moveTo>
                  <a:lnTo>
                    <a:pt x="1252867" y="798233"/>
                  </a:lnTo>
                  <a:lnTo>
                    <a:pt x="1247228" y="803884"/>
                  </a:lnTo>
                  <a:lnTo>
                    <a:pt x="1247267" y="817803"/>
                  </a:lnTo>
                  <a:lnTo>
                    <a:pt x="1252931" y="823442"/>
                  </a:lnTo>
                  <a:lnTo>
                    <a:pt x="1266825" y="823417"/>
                  </a:lnTo>
                  <a:lnTo>
                    <a:pt x="1272438" y="817803"/>
                  </a:lnTo>
                  <a:lnTo>
                    <a:pt x="1272476" y="803884"/>
                  </a:lnTo>
                  <a:lnTo>
                    <a:pt x="1266837" y="798220"/>
                  </a:lnTo>
                  <a:lnTo>
                    <a:pt x="1259878" y="798207"/>
                  </a:lnTo>
                  <a:close/>
                </a:path>
                <a:path w="6410959" h="2868929">
                  <a:moveTo>
                    <a:pt x="1209992" y="798207"/>
                  </a:moveTo>
                  <a:lnTo>
                    <a:pt x="1202982" y="798220"/>
                  </a:lnTo>
                  <a:lnTo>
                    <a:pt x="1197356" y="803871"/>
                  </a:lnTo>
                  <a:lnTo>
                    <a:pt x="1197356" y="817791"/>
                  </a:lnTo>
                  <a:lnTo>
                    <a:pt x="1203007" y="823442"/>
                  </a:lnTo>
                  <a:lnTo>
                    <a:pt x="1216926" y="823429"/>
                  </a:lnTo>
                  <a:lnTo>
                    <a:pt x="1222540" y="817791"/>
                  </a:lnTo>
                  <a:lnTo>
                    <a:pt x="1222552" y="803871"/>
                  </a:lnTo>
                  <a:lnTo>
                    <a:pt x="1216939" y="798220"/>
                  </a:lnTo>
                  <a:lnTo>
                    <a:pt x="1209992" y="798207"/>
                  </a:lnTo>
                  <a:close/>
                </a:path>
                <a:path w="6410959" h="2868929">
                  <a:moveTo>
                    <a:pt x="1160094" y="798207"/>
                  </a:moveTo>
                  <a:lnTo>
                    <a:pt x="1153096" y="798220"/>
                  </a:lnTo>
                  <a:lnTo>
                    <a:pt x="1147470" y="803871"/>
                  </a:lnTo>
                  <a:lnTo>
                    <a:pt x="1147470" y="817791"/>
                  </a:lnTo>
                  <a:lnTo>
                    <a:pt x="1153121" y="823442"/>
                  </a:lnTo>
                  <a:lnTo>
                    <a:pt x="1167041" y="823429"/>
                  </a:lnTo>
                  <a:lnTo>
                    <a:pt x="1172654" y="817791"/>
                  </a:lnTo>
                  <a:lnTo>
                    <a:pt x="1172667" y="803871"/>
                  </a:lnTo>
                  <a:lnTo>
                    <a:pt x="1167053" y="798220"/>
                  </a:lnTo>
                  <a:lnTo>
                    <a:pt x="1160094" y="798207"/>
                  </a:lnTo>
                  <a:close/>
                </a:path>
                <a:path w="6410959" h="2868929">
                  <a:moveTo>
                    <a:pt x="1110183" y="798207"/>
                  </a:moveTo>
                  <a:lnTo>
                    <a:pt x="1103198" y="798220"/>
                  </a:lnTo>
                  <a:lnTo>
                    <a:pt x="1097572" y="803859"/>
                  </a:lnTo>
                  <a:lnTo>
                    <a:pt x="1097584" y="817791"/>
                  </a:lnTo>
                  <a:lnTo>
                    <a:pt x="1103198" y="823429"/>
                  </a:lnTo>
                  <a:lnTo>
                    <a:pt x="1117117" y="823442"/>
                  </a:lnTo>
                  <a:lnTo>
                    <a:pt x="1122768" y="817791"/>
                  </a:lnTo>
                  <a:lnTo>
                    <a:pt x="1122756" y="803859"/>
                  </a:lnTo>
                  <a:lnTo>
                    <a:pt x="1117142" y="798220"/>
                  </a:lnTo>
                  <a:lnTo>
                    <a:pt x="1110183" y="798207"/>
                  </a:lnTo>
                  <a:close/>
                </a:path>
                <a:path w="6410959" h="2868929">
                  <a:moveTo>
                    <a:pt x="1060310" y="798207"/>
                  </a:moveTo>
                  <a:lnTo>
                    <a:pt x="1053325" y="798220"/>
                  </a:lnTo>
                  <a:lnTo>
                    <a:pt x="1047686" y="803859"/>
                  </a:lnTo>
                  <a:lnTo>
                    <a:pt x="1047699" y="817791"/>
                  </a:lnTo>
                  <a:lnTo>
                    <a:pt x="1053325" y="823429"/>
                  </a:lnTo>
                  <a:lnTo>
                    <a:pt x="1067231" y="823442"/>
                  </a:lnTo>
                  <a:lnTo>
                    <a:pt x="1072895" y="817791"/>
                  </a:lnTo>
                  <a:lnTo>
                    <a:pt x="1072883" y="803859"/>
                  </a:lnTo>
                  <a:lnTo>
                    <a:pt x="1067257" y="798220"/>
                  </a:lnTo>
                  <a:lnTo>
                    <a:pt x="1060310" y="798207"/>
                  </a:lnTo>
                  <a:close/>
                </a:path>
                <a:path w="6410959" h="2868929">
                  <a:moveTo>
                    <a:pt x="1010437" y="798207"/>
                  </a:moveTo>
                  <a:lnTo>
                    <a:pt x="1003439" y="798220"/>
                  </a:lnTo>
                  <a:lnTo>
                    <a:pt x="997800" y="803871"/>
                  </a:lnTo>
                  <a:lnTo>
                    <a:pt x="997813" y="817791"/>
                  </a:lnTo>
                  <a:lnTo>
                    <a:pt x="1003452" y="823442"/>
                  </a:lnTo>
                  <a:lnTo>
                    <a:pt x="1017371" y="823429"/>
                  </a:lnTo>
                  <a:lnTo>
                    <a:pt x="1022997" y="817791"/>
                  </a:lnTo>
                  <a:lnTo>
                    <a:pt x="1023010" y="803871"/>
                  </a:lnTo>
                  <a:lnTo>
                    <a:pt x="1017397" y="798220"/>
                  </a:lnTo>
                  <a:lnTo>
                    <a:pt x="1010437" y="798207"/>
                  </a:lnTo>
                  <a:close/>
                </a:path>
                <a:path w="6410959" h="2868929">
                  <a:moveTo>
                    <a:pt x="960513" y="798207"/>
                  </a:moveTo>
                  <a:lnTo>
                    <a:pt x="953541" y="798220"/>
                  </a:lnTo>
                  <a:lnTo>
                    <a:pt x="947902" y="803859"/>
                  </a:lnTo>
                  <a:lnTo>
                    <a:pt x="947927" y="817791"/>
                  </a:lnTo>
                  <a:lnTo>
                    <a:pt x="953528" y="823429"/>
                  </a:lnTo>
                  <a:lnTo>
                    <a:pt x="967460" y="823442"/>
                  </a:lnTo>
                  <a:lnTo>
                    <a:pt x="973099" y="817791"/>
                  </a:lnTo>
                  <a:lnTo>
                    <a:pt x="973099" y="803859"/>
                  </a:lnTo>
                  <a:lnTo>
                    <a:pt x="967473" y="798220"/>
                  </a:lnTo>
                  <a:lnTo>
                    <a:pt x="960513" y="798207"/>
                  </a:lnTo>
                  <a:close/>
                </a:path>
                <a:path w="6410959" h="2868929">
                  <a:moveTo>
                    <a:pt x="910640" y="798207"/>
                  </a:moveTo>
                  <a:lnTo>
                    <a:pt x="903655" y="798220"/>
                  </a:lnTo>
                  <a:lnTo>
                    <a:pt x="898016" y="803871"/>
                  </a:lnTo>
                  <a:lnTo>
                    <a:pt x="898016" y="817791"/>
                  </a:lnTo>
                  <a:lnTo>
                    <a:pt x="903681" y="823442"/>
                  </a:lnTo>
                  <a:lnTo>
                    <a:pt x="917587" y="823429"/>
                  </a:lnTo>
                  <a:lnTo>
                    <a:pt x="923213" y="817791"/>
                  </a:lnTo>
                  <a:lnTo>
                    <a:pt x="923226" y="803871"/>
                  </a:lnTo>
                  <a:lnTo>
                    <a:pt x="917600" y="798220"/>
                  </a:lnTo>
                  <a:lnTo>
                    <a:pt x="910640" y="798207"/>
                  </a:lnTo>
                  <a:close/>
                </a:path>
                <a:path w="6410959" h="2868929">
                  <a:moveTo>
                    <a:pt x="860755" y="798207"/>
                  </a:moveTo>
                  <a:lnTo>
                    <a:pt x="853770" y="798220"/>
                  </a:lnTo>
                  <a:lnTo>
                    <a:pt x="848131" y="803871"/>
                  </a:lnTo>
                  <a:lnTo>
                    <a:pt x="848131" y="817791"/>
                  </a:lnTo>
                  <a:lnTo>
                    <a:pt x="853795" y="823442"/>
                  </a:lnTo>
                  <a:lnTo>
                    <a:pt x="867714" y="823429"/>
                  </a:lnTo>
                  <a:lnTo>
                    <a:pt x="873328" y="817791"/>
                  </a:lnTo>
                  <a:lnTo>
                    <a:pt x="873353" y="803871"/>
                  </a:lnTo>
                  <a:lnTo>
                    <a:pt x="867714" y="798220"/>
                  </a:lnTo>
                  <a:lnTo>
                    <a:pt x="860755" y="798207"/>
                  </a:lnTo>
                  <a:close/>
                </a:path>
                <a:path w="6410959" h="2868929">
                  <a:moveTo>
                    <a:pt x="810882" y="798207"/>
                  </a:moveTo>
                  <a:lnTo>
                    <a:pt x="803871" y="798233"/>
                  </a:lnTo>
                  <a:lnTo>
                    <a:pt x="798245" y="803884"/>
                  </a:lnTo>
                  <a:lnTo>
                    <a:pt x="798271" y="817803"/>
                  </a:lnTo>
                  <a:lnTo>
                    <a:pt x="803922" y="823442"/>
                  </a:lnTo>
                  <a:lnTo>
                    <a:pt x="817841" y="823417"/>
                  </a:lnTo>
                  <a:lnTo>
                    <a:pt x="823430" y="817803"/>
                  </a:lnTo>
                  <a:lnTo>
                    <a:pt x="823468" y="803884"/>
                  </a:lnTo>
                  <a:lnTo>
                    <a:pt x="817841" y="798220"/>
                  </a:lnTo>
                  <a:lnTo>
                    <a:pt x="810882" y="798207"/>
                  </a:lnTo>
                  <a:close/>
                </a:path>
                <a:path w="6410959" h="2868929">
                  <a:moveTo>
                    <a:pt x="767918" y="798207"/>
                  </a:moveTo>
                  <a:lnTo>
                    <a:pt x="753986" y="798220"/>
                  </a:lnTo>
                  <a:lnTo>
                    <a:pt x="748347" y="803871"/>
                  </a:lnTo>
                  <a:lnTo>
                    <a:pt x="748360" y="817791"/>
                  </a:lnTo>
                  <a:lnTo>
                    <a:pt x="753998" y="823442"/>
                  </a:lnTo>
                  <a:lnTo>
                    <a:pt x="767918" y="823429"/>
                  </a:lnTo>
                  <a:lnTo>
                    <a:pt x="773544" y="817791"/>
                  </a:lnTo>
                  <a:lnTo>
                    <a:pt x="773557" y="803871"/>
                  </a:lnTo>
                  <a:lnTo>
                    <a:pt x="767918" y="798207"/>
                  </a:lnTo>
                  <a:close/>
                </a:path>
                <a:path w="6410959" h="2868929">
                  <a:moveTo>
                    <a:pt x="718032" y="798207"/>
                  </a:moveTo>
                  <a:lnTo>
                    <a:pt x="704113" y="798220"/>
                  </a:lnTo>
                  <a:lnTo>
                    <a:pt x="698461" y="803871"/>
                  </a:lnTo>
                  <a:lnTo>
                    <a:pt x="698474" y="817791"/>
                  </a:lnTo>
                  <a:lnTo>
                    <a:pt x="704126" y="823442"/>
                  </a:lnTo>
                  <a:lnTo>
                    <a:pt x="718032" y="823429"/>
                  </a:lnTo>
                  <a:lnTo>
                    <a:pt x="723671" y="817791"/>
                  </a:lnTo>
                  <a:lnTo>
                    <a:pt x="723684" y="803871"/>
                  </a:lnTo>
                  <a:lnTo>
                    <a:pt x="718032" y="798207"/>
                  </a:lnTo>
                  <a:close/>
                </a:path>
                <a:path w="6410959" h="2868929">
                  <a:moveTo>
                    <a:pt x="661200" y="798207"/>
                  </a:moveTo>
                  <a:lnTo>
                    <a:pt x="654215" y="798220"/>
                  </a:lnTo>
                  <a:lnTo>
                    <a:pt x="648576" y="803859"/>
                  </a:lnTo>
                  <a:lnTo>
                    <a:pt x="648601" y="817791"/>
                  </a:lnTo>
                  <a:lnTo>
                    <a:pt x="654202" y="823429"/>
                  </a:lnTo>
                  <a:lnTo>
                    <a:pt x="668134" y="823442"/>
                  </a:lnTo>
                  <a:lnTo>
                    <a:pt x="673773" y="817791"/>
                  </a:lnTo>
                  <a:lnTo>
                    <a:pt x="673760" y="803859"/>
                  </a:lnTo>
                  <a:lnTo>
                    <a:pt x="668159" y="798220"/>
                  </a:lnTo>
                  <a:lnTo>
                    <a:pt x="661200" y="798207"/>
                  </a:lnTo>
                  <a:close/>
                </a:path>
                <a:path w="6410959" h="2868929">
                  <a:moveTo>
                    <a:pt x="611301" y="798207"/>
                  </a:moveTo>
                  <a:lnTo>
                    <a:pt x="604329" y="798220"/>
                  </a:lnTo>
                  <a:lnTo>
                    <a:pt x="598690" y="803859"/>
                  </a:lnTo>
                  <a:lnTo>
                    <a:pt x="598703" y="817791"/>
                  </a:lnTo>
                  <a:lnTo>
                    <a:pt x="604316" y="823429"/>
                  </a:lnTo>
                  <a:lnTo>
                    <a:pt x="618248" y="823442"/>
                  </a:lnTo>
                  <a:lnTo>
                    <a:pt x="623887" y="817791"/>
                  </a:lnTo>
                  <a:lnTo>
                    <a:pt x="623887" y="803859"/>
                  </a:lnTo>
                  <a:lnTo>
                    <a:pt x="618261" y="798220"/>
                  </a:lnTo>
                  <a:lnTo>
                    <a:pt x="611301" y="798207"/>
                  </a:lnTo>
                  <a:close/>
                </a:path>
                <a:path w="6410959" h="2868929">
                  <a:moveTo>
                    <a:pt x="2051088" y="748296"/>
                  </a:moveTo>
                  <a:lnTo>
                    <a:pt x="2045449" y="753935"/>
                  </a:lnTo>
                  <a:lnTo>
                    <a:pt x="2045461" y="767880"/>
                  </a:lnTo>
                  <a:lnTo>
                    <a:pt x="2051075" y="773506"/>
                  </a:lnTo>
                  <a:lnTo>
                    <a:pt x="2065007" y="773518"/>
                  </a:lnTo>
                  <a:lnTo>
                    <a:pt x="2070646" y="767880"/>
                  </a:lnTo>
                  <a:lnTo>
                    <a:pt x="2070646" y="753935"/>
                  </a:lnTo>
                  <a:lnTo>
                    <a:pt x="2065020" y="748309"/>
                  </a:lnTo>
                  <a:lnTo>
                    <a:pt x="2051088" y="748296"/>
                  </a:lnTo>
                  <a:close/>
                </a:path>
                <a:path w="6410959" h="2868929">
                  <a:moveTo>
                    <a:pt x="2015147" y="748309"/>
                  </a:moveTo>
                  <a:lnTo>
                    <a:pt x="2001189" y="748322"/>
                  </a:lnTo>
                  <a:lnTo>
                    <a:pt x="1995601" y="753935"/>
                  </a:lnTo>
                  <a:lnTo>
                    <a:pt x="1995589" y="767892"/>
                  </a:lnTo>
                  <a:lnTo>
                    <a:pt x="2001240" y="773518"/>
                  </a:lnTo>
                  <a:lnTo>
                    <a:pt x="2015159" y="773493"/>
                  </a:lnTo>
                  <a:lnTo>
                    <a:pt x="2020747" y="767892"/>
                  </a:lnTo>
                  <a:lnTo>
                    <a:pt x="2020785" y="753935"/>
                  </a:lnTo>
                  <a:lnTo>
                    <a:pt x="2015147" y="748309"/>
                  </a:lnTo>
                  <a:close/>
                </a:path>
                <a:path w="6410959" h="2868929">
                  <a:moveTo>
                    <a:pt x="1965248" y="748309"/>
                  </a:moveTo>
                  <a:lnTo>
                    <a:pt x="1951316" y="748309"/>
                  </a:lnTo>
                  <a:lnTo>
                    <a:pt x="1945678" y="753935"/>
                  </a:lnTo>
                  <a:lnTo>
                    <a:pt x="1945678" y="767880"/>
                  </a:lnTo>
                  <a:lnTo>
                    <a:pt x="1951329" y="773518"/>
                  </a:lnTo>
                  <a:lnTo>
                    <a:pt x="1965248" y="773506"/>
                  </a:lnTo>
                  <a:lnTo>
                    <a:pt x="1970874" y="767880"/>
                  </a:lnTo>
                  <a:lnTo>
                    <a:pt x="1970887" y="753935"/>
                  </a:lnTo>
                  <a:lnTo>
                    <a:pt x="1965248" y="748309"/>
                  </a:lnTo>
                  <a:close/>
                </a:path>
                <a:path w="6410959" h="2868929">
                  <a:moveTo>
                    <a:pt x="1915363" y="748296"/>
                  </a:moveTo>
                  <a:lnTo>
                    <a:pt x="1908390" y="748309"/>
                  </a:lnTo>
                  <a:lnTo>
                    <a:pt x="1901431" y="748309"/>
                  </a:lnTo>
                  <a:lnTo>
                    <a:pt x="1895805" y="753935"/>
                  </a:lnTo>
                  <a:lnTo>
                    <a:pt x="1895805" y="767880"/>
                  </a:lnTo>
                  <a:lnTo>
                    <a:pt x="1901444" y="773518"/>
                  </a:lnTo>
                  <a:lnTo>
                    <a:pt x="1915375" y="773506"/>
                  </a:lnTo>
                  <a:lnTo>
                    <a:pt x="1920989" y="767880"/>
                  </a:lnTo>
                  <a:lnTo>
                    <a:pt x="1921002" y="753935"/>
                  </a:lnTo>
                  <a:lnTo>
                    <a:pt x="1915363" y="748296"/>
                  </a:lnTo>
                  <a:close/>
                </a:path>
                <a:path w="6410959" h="2868929">
                  <a:moveTo>
                    <a:pt x="1851545" y="748296"/>
                  </a:moveTo>
                  <a:lnTo>
                    <a:pt x="1845906" y="753935"/>
                  </a:lnTo>
                  <a:lnTo>
                    <a:pt x="1845919" y="767880"/>
                  </a:lnTo>
                  <a:lnTo>
                    <a:pt x="1851520" y="773506"/>
                  </a:lnTo>
                  <a:lnTo>
                    <a:pt x="1865452" y="773518"/>
                  </a:lnTo>
                  <a:lnTo>
                    <a:pt x="1871090" y="767880"/>
                  </a:lnTo>
                  <a:lnTo>
                    <a:pt x="1871078" y="753935"/>
                  </a:lnTo>
                  <a:lnTo>
                    <a:pt x="1865464" y="748309"/>
                  </a:lnTo>
                  <a:lnTo>
                    <a:pt x="1851545" y="748296"/>
                  </a:lnTo>
                  <a:close/>
                </a:path>
                <a:path w="6410959" h="2868929">
                  <a:moveTo>
                    <a:pt x="1815579" y="748309"/>
                  </a:moveTo>
                  <a:lnTo>
                    <a:pt x="1801647" y="748309"/>
                  </a:lnTo>
                  <a:lnTo>
                    <a:pt x="1796021" y="753935"/>
                  </a:lnTo>
                  <a:lnTo>
                    <a:pt x="1796021" y="767880"/>
                  </a:lnTo>
                  <a:lnTo>
                    <a:pt x="1801672" y="773518"/>
                  </a:lnTo>
                  <a:lnTo>
                    <a:pt x="1815579" y="773506"/>
                  </a:lnTo>
                  <a:lnTo>
                    <a:pt x="1821205" y="767880"/>
                  </a:lnTo>
                  <a:lnTo>
                    <a:pt x="1821230" y="753935"/>
                  </a:lnTo>
                  <a:lnTo>
                    <a:pt x="1815579" y="748309"/>
                  </a:lnTo>
                  <a:close/>
                </a:path>
                <a:path w="6410959" h="2868929">
                  <a:moveTo>
                    <a:pt x="1751761" y="748296"/>
                  </a:moveTo>
                  <a:lnTo>
                    <a:pt x="1746123" y="753935"/>
                  </a:lnTo>
                  <a:lnTo>
                    <a:pt x="1746135" y="767880"/>
                  </a:lnTo>
                  <a:lnTo>
                    <a:pt x="1751749" y="773506"/>
                  </a:lnTo>
                  <a:lnTo>
                    <a:pt x="1765681" y="773518"/>
                  </a:lnTo>
                  <a:lnTo>
                    <a:pt x="1771319" y="767880"/>
                  </a:lnTo>
                  <a:lnTo>
                    <a:pt x="1771294" y="753935"/>
                  </a:lnTo>
                  <a:lnTo>
                    <a:pt x="1765681" y="748309"/>
                  </a:lnTo>
                  <a:lnTo>
                    <a:pt x="1751761" y="748296"/>
                  </a:lnTo>
                  <a:close/>
                </a:path>
                <a:path w="6410959" h="2868929">
                  <a:moveTo>
                    <a:pt x="1715808" y="748309"/>
                  </a:moveTo>
                  <a:lnTo>
                    <a:pt x="1701863" y="748309"/>
                  </a:lnTo>
                  <a:lnTo>
                    <a:pt x="1696237" y="753935"/>
                  </a:lnTo>
                  <a:lnTo>
                    <a:pt x="1696237" y="767880"/>
                  </a:lnTo>
                  <a:lnTo>
                    <a:pt x="1701876" y="773518"/>
                  </a:lnTo>
                  <a:lnTo>
                    <a:pt x="1715808" y="773506"/>
                  </a:lnTo>
                  <a:lnTo>
                    <a:pt x="1721421" y="767880"/>
                  </a:lnTo>
                  <a:lnTo>
                    <a:pt x="1721434" y="753935"/>
                  </a:lnTo>
                  <a:lnTo>
                    <a:pt x="1715808" y="748309"/>
                  </a:lnTo>
                  <a:close/>
                </a:path>
                <a:path w="6410959" h="2868929">
                  <a:moveTo>
                    <a:pt x="1651977" y="748296"/>
                  </a:moveTo>
                  <a:lnTo>
                    <a:pt x="1646339" y="753935"/>
                  </a:lnTo>
                  <a:lnTo>
                    <a:pt x="1646351" y="767880"/>
                  </a:lnTo>
                  <a:lnTo>
                    <a:pt x="1651952" y="773506"/>
                  </a:lnTo>
                  <a:lnTo>
                    <a:pt x="1665884" y="773518"/>
                  </a:lnTo>
                  <a:lnTo>
                    <a:pt x="1671523" y="767880"/>
                  </a:lnTo>
                  <a:lnTo>
                    <a:pt x="1671535" y="753935"/>
                  </a:lnTo>
                  <a:lnTo>
                    <a:pt x="1665897" y="748309"/>
                  </a:lnTo>
                  <a:lnTo>
                    <a:pt x="1651977" y="748296"/>
                  </a:lnTo>
                  <a:close/>
                </a:path>
                <a:path w="6410959" h="2868929">
                  <a:moveTo>
                    <a:pt x="1616036" y="748309"/>
                  </a:moveTo>
                  <a:lnTo>
                    <a:pt x="1602105" y="748309"/>
                  </a:lnTo>
                  <a:lnTo>
                    <a:pt x="1596466" y="753935"/>
                  </a:lnTo>
                  <a:lnTo>
                    <a:pt x="1596466" y="767880"/>
                  </a:lnTo>
                  <a:lnTo>
                    <a:pt x="1602117" y="773518"/>
                  </a:lnTo>
                  <a:lnTo>
                    <a:pt x="1616036" y="773506"/>
                  </a:lnTo>
                  <a:lnTo>
                    <a:pt x="1621662" y="767880"/>
                  </a:lnTo>
                  <a:lnTo>
                    <a:pt x="1621675" y="753935"/>
                  </a:lnTo>
                  <a:lnTo>
                    <a:pt x="1616036" y="748309"/>
                  </a:lnTo>
                  <a:close/>
                </a:path>
                <a:path w="6410959" h="2868929">
                  <a:moveTo>
                    <a:pt x="1566138" y="748309"/>
                  </a:moveTo>
                  <a:lnTo>
                    <a:pt x="1552194" y="748309"/>
                  </a:lnTo>
                  <a:lnTo>
                    <a:pt x="1546580" y="753935"/>
                  </a:lnTo>
                  <a:lnTo>
                    <a:pt x="1546567" y="767880"/>
                  </a:lnTo>
                  <a:lnTo>
                    <a:pt x="1552219" y="773518"/>
                  </a:lnTo>
                  <a:lnTo>
                    <a:pt x="1566138" y="773506"/>
                  </a:lnTo>
                  <a:lnTo>
                    <a:pt x="1571752" y="767880"/>
                  </a:lnTo>
                  <a:lnTo>
                    <a:pt x="1571777" y="753935"/>
                  </a:lnTo>
                  <a:lnTo>
                    <a:pt x="1566138" y="748309"/>
                  </a:lnTo>
                  <a:close/>
                </a:path>
                <a:path w="6410959" h="2868929">
                  <a:moveTo>
                    <a:pt x="1502333" y="748296"/>
                  </a:moveTo>
                  <a:lnTo>
                    <a:pt x="1496682" y="753935"/>
                  </a:lnTo>
                  <a:lnTo>
                    <a:pt x="1496707" y="767880"/>
                  </a:lnTo>
                  <a:lnTo>
                    <a:pt x="1502308" y="773506"/>
                  </a:lnTo>
                  <a:lnTo>
                    <a:pt x="1516240" y="773518"/>
                  </a:lnTo>
                  <a:lnTo>
                    <a:pt x="1521879" y="767880"/>
                  </a:lnTo>
                  <a:lnTo>
                    <a:pt x="1521879" y="753935"/>
                  </a:lnTo>
                  <a:lnTo>
                    <a:pt x="1516253" y="748309"/>
                  </a:lnTo>
                  <a:lnTo>
                    <a:pt x="1502333" y="748296"/>
                  </a:lnTo>
                  <a:close/>
                </a:path>
                <a:path w="6410959" h="2868929">
                  <a:moveTo>
                    <a:pt x="1466367" y="748309"/>
                  </a:moveTo>
                  <a:lnTo>
                    <a:pt x="1452435" y="748309"/>
                  </a:lnTo>
                  <a:lnTo>
                    <a:pt x="1446809" y="753935"/>
                  </a:lnTo>
                  <a:lnTo>
                    <a:pt x="1446796" y="767880"/>
                  </a:lnTo>
                  <a:lnTo>
                    <a:pt x="1452448" y="773518"/>
                  </a:lnTo>
                  <a:lnTo>
                    <a:pt x="1466367" y="773506"/>
                  </a:lnTo>
                  <a:lnTo>
                    <a:pt x="1471993" y="767880"/>
                  </a:lnTo>
                  <a:lnTo>
                    <a:pt x="1472018" y="753935"/>
                  </a:lnTo>
                  <a:lnTo>
                    <a:pt x="1466367" y="748309"/>
                  </a:lnTo>
                  <a:close/>
                </a:path>
                <a:path w="6410959" h="2868929">
                  <a:moveTo>
                    <a:pt x="1402549" y="748296"/>
                  </a:moveTo>
                  <a:lnTo>
                    <a:pt x="1396898" y="753935"/>
                  </a:lnTo>
                  <a:lnTo>
                    <a:pt x="1396911" y="767880"/>
                  </a:lnTo>
                  <a:lnTo>
                    <a:pt x="1402537" y="773506"/>
                  </a:lnTo>
                  <a:lnTo>
                    <a:pt x="1416456" y="773518"/>
                  </a:lnTo>
                  <a:lnTo>
                    <a:pt x="1422107" y="767880"/>
                  </a:lnTo>
                  <a:lnTo>
                    <a:pt x="1422107" y="753935"/>
                  </a:lnTo>
                  <a:lnTo>
                    <a:pt x="1416469" y="748309"/>
                  </a:lnTo>
                  <a:lnTo>
                    <a:pt x="1402549" y="748296"/>
                  </a:lnTo>
                  <a:close/>
                </a:path>
                <a:path w="6410959" h="2868929">
                  <a:moveTo>
                    <a:pt x="1366596" y="748309"/>
                  </a:moveTo>
                  <a:lnTo>
                    <a:pt x="1352651" y="748309"/>
                  </a:lnTo>
                  <a:lnTo>
                    <a:pt x="1347025" y="753935"/>
                  </a:lnTo>
                  <a:lnTo>
                    <a:pt x="1347025" y="767880"/>
                  </a:lnTo>
                  <a:lnTo>
                    <a:pt x="1352664" y="773518"/>
                  </a:lnTo>
                  <a:lnTo>
                    <a:pt x="1366596" y="773506"/>
                  </a:lnTo>
                  <a:lnTo>
                    <a:pt x="1372209" y="767880"/>
                  </a:lnTo>
                  <a:lnTo>
                    <a:pt x="1372222" y="753935"/>
                  </a:lnTo>
                  <a:lnTo>
                    <a:pt x="1366596" y="748309"/>
                  </a:lnTo>
                  <a:close/>
                </a:path>
                <a:path w="6410959" h="2868929">
                  <a:moveTo>
                    <a:pt x="1302766" y="748296"/>
                  </a:moveTo>
                  <a:lnTo>
                    <a:pt x="1297114" y="753935"/>
                  </a:lnTo>
                  <a:lnTo>
                    <a:pt x="1297139" y="767880"/>
                  </a:lnTo>
                  <a:lnTo>
                    <a:pt x="1302740" y="773506"/>
                  </a:lnTo>
                  <a:lnTo>
                    <a:pt x="1316672" y="773518"/>
                  </a:lnTo>
                  <a:lnTo>
                    <a:pt x="1322311" y="767880"/>
                  </a:lnTo>
                  <a:lnTo>
                    <a:pt x="1322298" y="753935"/>
                  </a:lnTo>
                  <a:lnTo>
                    <a:pt x="1316685" y="748309"/>
                  </a:lnTo>
                  <a:lnTo>
                    <a:pt x="1302766" y="748296"/>
                  </a:lnTo>
                  <a:close/>
                </a:path>
                <a:path w="6410959" h="2868929">
                  <a:moveTo>
                    <a:pt x="1266812" y="748309"/>
                  </a:moveTo>
                  <a:lnTo>
                    <a:pt x="1252867" y="748322"/>
                  </a:lnTo>
                  <a:lnTo>
                    <a:pt x="1247266" y="753935"/>
                  </a:lnTo>
                  <a:lnTo>
                    <a:pt x="1247267" y="767892"/>
                  </a:lnTo>
                  <a:lnTo>
                    <a:pt x="1252931" y="773518"/>
                  </a:lnTo>
                  <a:lnTo>
                    <a:pt x="1266837" y="773493"/>
                  </a:lnTo>
                  <a:lnTo>
                    <a:pt x="1272438" y="767892"/>
                  </a:lnTo>
                  <a:lnTo>
                    <a:pt x="1272463" y="753935"/>
                  </a:lnTo>
                  <a:lnTo>
                    <a:pt x="1266812" y="748309"/>
                  </a:lnTo>
                  <a:close/>
                </a:path>
                <a:path w="6410959" h="2868929">
                  <a:moveTo>
                    <a:pt x="1216926" y="748309"/>
                  </a:moveTo>
                  <a:lnTo>
                    <a:pt x="1202982" y="748309"/>
                  </a:lnTo>
                  <a:lnTo>
                    <a:pt x="1197368" y="753935"/>
                  </a:lnTo>
                  <a:lnTo>
                    <a:pt x="1197356" y="767880"/>
                  </a:lnTo>
                  <a:lnTo>
                    <a:pt x="1203007" y="773518"/>
                  </a:lnTo>
                  <a:lnTo>
                    <a:pt x="1216926" y="773506"/>
                  </a:lnTo>
                  <a:lnTo>
                    <a:pt x="1222540" y="767880"/>
                  </a:lnTo>
                  <a:lnTo>
                    <a:pt x="1222565" y="753935"/>
                  </a:lnTo>
                  <a:lnTo>
                    <a:pt x="1216926" y="748309"/>
                  </a:lnTo>
                  <a:close/>
                </a:path>
                <a:path w="6410959" h="2868929">
                  <a:moveTo>
                    <a:pt x="1167041" y="748309"/>
                  </a:moveTo>
                  <a:lnTo>
                    <a:pt x="1153096" y="748309"/>
                  </a:lnTo>
                  <a:lnTo>
                    <a:pt x="1147483" y="753935"/>
                  </a:lnTo>
                  <a:lnTo>
                    <a:pt x="1147470" y="767880"/>
                  </a:lnTo>
                  <a:lnTo>
                    <a:pt x="1153121" y="773518"/>
                  </a:lnTo>
                  <a:lnTo>
                    <a:pt x="1167041" y="773506"/>
                  </a:lnTo>
                  <a:lnTo>
                    <a:pt x="1172654" y="767880"/>
                  </a:lnTo>
                  <a:lnTo>
                    <a:pt x="1172679" y="753935"/>
                  </a:lnTo>
                  <a:lnTo>
                    <a:pt x="1167041" y="748309"/>
                  </a:lnTo>
                  <a:close/>
                </a:path>
                <a:path w="6410959" h="2868929">
                  <a:moveTo>
                    <a:pt x="1103210" y="748296"/>
                  </a:moveTo>
                  <a:lnTo>
                    <a:pt x="1097572" y="753935"/>
                  </a:lnTo>
                  <a:lnTo>
                    <a:pt x="1097584" y="767880"/>
                  </a:lnTo>
                  <a:lnTo>
                    <a:pt x="1103198" y="773506"/>
                  </a:lnTo>
                  <a:lnTo>
                    <a:pt x="1117117" y="773518"/>
                  </a:lnTo>
                  <a:lnTo>
                    <a:pt x="1122768" y="767880"/>
                  </a:lnTo>
                  <a:lnTo>
                    <a:pt x="1122756" y="753935"/>
                  </a:lnTo>
                  <a:lnTo>
                    <a:pt x="1117130" y="748309"/>
                  </a:lnTo>
                  <a:lnTo>
                    <a:pt x="1103210" y="748296"/>
                  </a:lnTo>
                  <a:close/>
                </a:path>
                <a:path w="6410959" h="2868929">
                  <a:moveTo>
                    <a:pt x="1053338" y="748296"/>
                  </a:moveTo>
                  <a:lnTo>
                    <a:pt x="1047686" y="753935"/>
                  </a:lnTo>
                  <a:lnTo>
                    <a:pt x="1047699" y="767880"/>
                  </a:lnTo>
                  <a:lnTo>
                    <a:pt x="1053325" y="773506"/>
                  </a:lnTo>
                  <a:lnTo>
                    <a:pt x="1067231" y="773518"/>
                  </a:lnTo>
                  <a:lnTo>
                    <a:pt x="1072895" y="767880"/>
                  </a:lnTo>
                  <a:lnTo>
                    <a:pt x="1072870" y="753935"/>
                  </a:lnTo>
                  <a:lnTo>
                    <a:pt x="1067244" y="748309"/>
                  </a:lnTo>
                  <a:lnTo>
                    <a:pt x="1053338" y="748296"/>
                  </a:lnTo>
                  <a:close/>
                </a:path>
                <a:path w="6410959" h="2868929">
                  <a:moveTo>
                    <a:pt x="1017371" y="748309"/>
                  </a:moveTo>
                  <a:lnTo>
                    <a:pt x="1003439" y="748309"/>
                  </a:lnTo>
                  <a:lnTo>
                    <a:pt x="997813" y="753935"/>
                  </a:lnTo>
                  <a:lnTo>
                    <a:pt x="997813" y="767880"/>
                  </a:lnTo>
                  <a:lnTo>
                    <a:pt x="1003452" y="773518"/>
                  </a:lnTo>
                  <a:lnTo>
                    <a:pt x="1017384" y="773506"/>
                  </a:lnTo>
                  <a:lnTo>
                    <a:pt x="1022997" y="767880"/>
                  </a:lnTo>
                  <a:lnTo>
                    <a:pt x="1023010" y="753935"/>
                  </a:lnTo>
                  <a:lnTo>
                    <a:pt x="1017371" y="748309"/>
                  </a:lnTo>
                  <a:close/>
                </a:path>
                <a:path w="6410959" h="2868929">
                  <a:moveTo>
                    <a:pt x="953554" y="748296"/>
                  </a:moveTo>
                  <a:lnTo>
                    <a:pt x="947902" y="753935"/>
                  </a:lnTo>
                  <a:lnTo>
                    <a:pt x="947927" y="767880"/>
                  </a:lnTo>
                  <a:lnTo>
                    <a:pt x="953528" y="773506"/>
                  </a:lnTo>
                  <a:lnTo>
                    <a:pt x="967460" y="773518"/>
                  </a:lnTo>
                  <a:lnTo>
                    <a:pt x="973099" y="767880"/>
                  </a:lnTo>
                  <a:lnTo>
                    <a:pt x="973112" y="753935"/>
                  </a:lnTo>
                  <a:lnTo>
                    <a:pt x="967473" y="748309"/>
                  </a:lnTo>
                  <a:lnTo>
                    <a:pt x="953554" y="748296"/>
                  </a:lnTo>
                  <a:close/>
                </a:path>
                <a:path w="6410959" h="2868929">
                  <a:moveTo>
                    <a:pt x="917587" y="748309"/>
                  </a:moveTo>
                  <a:lnTo>
                    <a:pt x="903655" y="748309"/>
                  </a:lnTo>
                  <a:lnTo>
                    <a:pt x="898029" y="753935"/>
                  </a:lnTo>
                  <a:lnTo>
                    <a:pt x="898016" y="767880"/>
                  </a:lnTo>
                  <a:lnTo>
                    <a:pt x="903681" y="773518"/>
                  </a:lnTo>
                  <a:lnTo>
                    <a:pt x="917587" y="773506"/>
                  </a:lnTo>
                  <a:lnTo>
                    <a:pt x="923213" y="767880"/>
                  </a:lnTo>
                  <a:lnTo>
                    <a:pt x="923239" y="753935"/>
                  </a:lnTo>
                  <a:lnTo>
                    <a:pt x="917587" y="748309"/>
                  </a:lnTo>
                  <a:close/>
                </a:path>
                <a:path w="6410959" h="2868929">
                  <a:moveTo>
                    <a:pt x="867714" y="748309"/>
                  </a:moveTo>
                  <a:lnTo>
                    <a:pt x="853770" y="748309"/>
                  </a:lnTo>
                  <a:lnTo>
                    <a:pt x="848144" y="753935"/>
                  </a:lnTo>
                  <a:lnTo>
                    <a:pt x="848131" y="767880"/>
                  </a:lnTo>
                  <a:lnTo>
                    <a:pt x="853795" y="773518"/>
                  </a:lnTo>
                  <a:lnTo>
                    <a:pt x="867714" y="773506"/>
                  </a:lnTo>
                  <a:lnTo>
                    <a:pt x="873328" y="767880"/>
                  </a:lnTo>
                  <a:lnTo>
                    <a:pt x="873353" y="753935"/>
                  </a:lnTo>
                  <a:lnTo>
                    <a:pt x="867714" y="748309"/>
                  </a:lnTo>
                  <a:close/>
                </a:path>
                <a:path w="6410959" h="2868929">
                  <a:moveTo>
                    <a:pt x="817829" y="748309"/>
                  </a:moveTo>
                  <a:lnTo>
                    <a:pt x="803871" y="748322"/>
                  </a:lnTo>
                  <a:lnTo>
                    <a:pt x="798283" y="753935"/>
                  </a:lnTo>
                  <a:lnTo>
                    <a:pt x="798271" y="767892"/>
                  </a:lnTo>
                  <a:lnTo>
                    <a:pt x="803922" y="773518"/>
                  </a:lnTo>
                  <a:lnTo>
                    <a:pt x="817841" y="773493"/>
                  </a:lnTo>
                  <a:lnTo>
                    <a:pt x="823429" y="767892"/>
                  </a:lnTo>
                  <a:lnTo>
                    <a:pt x="823468" y="753935"/>
                  </a:lnTo>
                  <a:lnTo>
                    <a:pt x="817829" y="748309"/>
                  </a:lnTo>
                  <a:close/>
                </a:path>
                <a:path w="6410959" h="2868929">
                  <a:moveTo>
                    <a:pt x="767905" y="748309"/>
                  </a:moveTo>
                  <a:lnTo>
                    <a:pt x="753986" y="748309"/>
                  </a:lnTo>
                  <a:lnTo>
                    <a:pt x="748360" y="753935"/>
                  </a:lnTo>
                  <a:lnTo>
                    <a:pt x="748360" y="767880"/>
                  </a:lnTo>
                  <a:lnTo>
                    <a:pt x="753998" y="773518"/>
                  </a:lnTo>
                  <a:lnTo>
                    <a:pt x="767930" y="773506"/>
                  </a:lnTo>
                  <a:lnTo>
                    <a:pt x="773531" y="767880"/>
                  </a:lnTo>
                  <a:lnTo>
                    <a:pt x="773544" y="753935"/>
                  </a:lnTo>
                  <a:lnTo>
                    <a:pt x="767905" y="748309"/>
                  </a:lnTo>
                  <a:close/>
                </a:path>
                <a:path w="6410959" h="2868929">
                  <a:moveTo>
                    <a:pt x="718019" y="748309"/>
                  </a:moveTo>
                  <a:lnTo>
                    <a:pt x="704113" y="748309"/>
                  </a:lnTo>
                  <a:lnTo>
                    <a:pt x="698474" y="753935"/>
                  </a:lnTo>
                  <a:lnTo>
                    <a:pt x="698474" y="767880"/>
                  </a:lnTo>
                  <a:lnTo>
                    <a:pt x="704126" y="773518"/>
                  </a:lnTo>
                  <a:lnTo>
                    <a:pt x="718045" y="773506"/>
                  </a:lnTo>
                  <a:lnTo>
                    <a:pt x="723658" y="767880"/>
                  </a:lnTo>
                  <a:lnTo>
                    <a:pt x="723671" y="753935"/>
                  </a:lnTo>
                  <a:lnTo>
                    <a:pt x="718019" y="748309"/>
                  </a:lnTo>
                  <a:close/>
                </a:path>
                <a:path w="6410959" h="2868929">
                  <a:moveTo>
                    <a:pt x="654227" y="748296"/>
                  </a:moveTo>
                  <a:lnTo>
                    <a:pt x="648576" y="753935"/>
                  </a:lnTo>
                  <a:lnTo>
                    <a:pt x="648601" y="767880"/>
                  </a:lnTo>
                  <a:lnTo>
                    <a:pt x="654202" y="773506"/>
                  </a:lnTo>
                  <a:lnTo>
                    <a:pt x="668134" y="773518"/>
                  </a:lnTo>
                  <a:lnTo>
                    <a:pt x="673773" y="767880"/>
                  </a:lnTo>
                  <a:lnTo>
                    <a:pt x="673785" y="753935"/>
                  </a:lnTo>
                  <a:lnTo>
                    <a:pt x="668147" y="748309"/>
                  </a:lnTo>
                  <a:lnTo>
                    <a:pt x="654227" y="748296"/>
                  </a:lnTo>
                  <a:close/>
                </a:path>
                <a:path w="6410959" h="2868929">
                  <a:moveTo>
                    <a:pt x="604342" y="748296"/>
                  </a:moveTo>
                  <a:lnTo>
                    <a:pt x="598690" y="753935"/>
                  </a:lnTo>
                  <a:lnTo>
                    <a:pt x="598703" y="767880"/>
                  </a:lnTo>
                  <a:lnTo>
                    <a:pt x="604316" y="773506"/>
                  </a:lnTo>
                  <a:lnTo>
                    <a:pt x="618248" y="773518"/>
                  </a:lnTo>
                  <a:lnTo>
                    <a:pt x="623887" y="767880"/>
                  </a:lnTo>
                  <a:lnTo>
                    <a:pt x="623900" y="753935"/>
                  </a:lnTo>
                  <a:lnTo>
                    <a:pt x="618261" y="748309"/>
                  </a:lnTo>
                  <a:lnTo>
                    <a:pt x="604342" y="748296"/>
                  </a:lnTo>
                  <a:close/>
                </a:path>
                <a:path w="6410959" h="2868929">
                  <a:moveTo>
                    <a:pt x="554443" y="748296"/>
                  </a:moveTo>
                  <a:lnTo>
                    <a:pt x="548792" y="753935"/>
                  </a:lnTo>
                  <a:lnTo>
                    <a:pt x="548805" y="767880"/>
                  </a:lnTo>
                  <a:lnTo>
                    <a:pt x="554431" y="773506"/>
                  </a:lnTo>
                  <a:lnTo>
                    <a:pt x="568337" y="773518"/>
                  </a:lnTo>
                  <a:lnTo>
                    <a:pt x="574001" y="767880"/>
                  </a:lnTo>
                  <a:lnTo>
                    <a:pt x="574001" y="753935"/>
                  </a:lnTo>
                  <a:lnTo>
                    <a:pt x="568350" y="748309"/>
                  </a:lnTo>
                  <a:lnTo>
                    <a:pt x="554443" y="748296"/>
                  </a:lnTo>
                  <a:close/>
                </a:path>
                <a:path w="6410959" h="2868929">
                  <a:moveTo>
                    <a:pt x="2107958" y="698436"/>
                  </a:moveTo>
                  <a:lnTo>
                    <a:pt x="2100960" y="698449"/>
                  </a:lnTo>
                  <a:lnTo>
                    <a:pt x="2095334" y="704062"/>
                  </a:lnTo>
                  <a:lnTo>
                    <a:pt x="2095334" y="718007"/>
                  </a:lnTo>
                  <a:lnTo>
                    <a:pt x="2100961" y="723633"/>
                  </a:lnTo>
                  <a:lnTo>
                    <a:pt x="2107920" y="723645"/>
                  </a:lnTo>
                  <a:lnTo>
                    <a:pt x="2114905" y="723633"/>
                  </a:lnTo>
                  <a:lnTo>
                    <a:pt x="2120531" y="718007"/>
                  </a:lnTo>
                  <a:lnTo>
                    <a:pt x="2120519" y="704062"/>
                  </a:lnTo>
                  <a:lnTo>
                    <a:pt x="2114918" y="698449"/>
                  </a:lnTo>
                  <a:lnTo>
                    <a:pt x="2107958" y="698436"/>
                  </a:lnTo>
                  <a:close/>
                </a:path>
                <a:path w="6410959" h="2868929">
                  <a:moveTo>
                    <a:pt x="2065020" y="698436"/>
                  </a:moveTo>
                  <a:lnTo>
                    <a:pt x="2051088" y="698436"/>
                  </a:lnTo>
                  <a:lnTo>
                    <a:pt x="2045449" y="704062"/>
                  </a:lnTo>
                  <a:lnTo>
                    <a:pt x="2045449" y="718007"/>
                  </a:lnTo>
                  <a:lnTo>
                    <a:pt x="2051075" y="723633"/>
                  </a:lnTo>
                  <a:lnTo>
                    <a:pt x="2058035" y="723645"/>
                  </a:lnTo>
                  <a:lnTo>
                    <a:pt x="2065020" y="723633"/>
                  </a:lnTo>
                  <a:lnTo>
                    <a:pt x="2070646" y="718007"/>
                  </a:lnTo>
                  <a:lnTo>
                    <a:pt x="2070633" y="704062"/>
                  </a:lnTo>
                  <a:lnTo>
                    <a:pt x="2065020" y="698436"/>
                  </a:lnTo>
                  <a:close/>
                </a:path>
                <a:path w="6410959" h="2868929">
                  <a:moveTo>
                    <a:pt x="2008212" y="698436"/>
                  </a:moveTo>
                  <a:lnTo>
                    <a:pt x="2001189" y="698449"/>
                  </a:lnTo>
                  <a:lnTo>
                    <a:pt x="1995576" y="704088"/>
                  </a:lnTo>
                  <a:lnTo>
                    <a:pt x="1995589" y="718032"/>
                  </a:lnTo>
                  <a:lnTo>
                    <a:pt x="2001240" y="723658"/>
                  </a:lnTo>
                  <a:lnTo>
                    <a:pt x="2015159" y="723620"/>
                  </a:lnTo>
                  <a:lnTo>
                    <a:pt x="2020735" y="718032"/>
                  </a:lnTo>
                  <a:lnTo>
                    <a:pt x="2020798" y="704088"/>
                  </a:lnTo>
                  <a:lnTo>
                    <a:pt x="2015172" y="698449"/>
                  </a:lnTo>
                  <a:lnTo>
                    <a:pt x="2008212" y="698436"/>
                  </a:lnTo>
                  <a:close/>
                </a:path>
                <a:path w="6410959" h="2868929">
                  <a:moveTo>
                    <a:pt x="1965248" y="698436"/>
                  </a:moveTo>
                  <a:lnTo>
                    <a:pt x="1951316" y="698436"/>
                  </a:lnTo>
                  <a:lnTo>
                    <a:pt x="1945665" y="704088"/>
                  </a:lnTo>
                  <a:lnTo>
                    <a:pt x="1945678" y="718007"/>
                  </a:lnTo>
                  <a:lnTo>
                    <a:pt x="1951329" y="723645"/>
                  </a:lnTo>
                  <a:lnTo>
                    <a:pt x="1965236" y="723633"/>
                  </a:lnTo>
                  <a:lnTo>
                    <a:pt x="1970887" y="718007"/>
                  </a:lnTo>
                  <a:lnTo>
                    <a:pt x="1970900" y="704088"/>
                  </a:lnTo>
                  <a:lnTo>
                    <a:pt x="1965248" y="698436"/>
                  </a:lnTo>
                  <a:close/>
                </a:path>
                <a:path w="6410959" h="2868929">
                  <a:moveTo>
                    <a:pt x="1915375" y="698436"/>
                  </a:moveTo>
                  <a:lnTo>
                    <a:pt x="1901431" y="698436"/>
                  </a:lnTo>
                  <a:lnTo>
                    <a:pt x="1895792" y="704088"/>
                  </a:lnTo>
                  <a:lnTo>
                    <a:pt x="1895805" y="718007"/>
                  </a:lnTo>
                  <a:lnTo>
                    <a:pt x="1901444" y="723645"/>
                  </a:lnTo>
                  <a:lnTo>
                    <a:pt x="1915363" y="723633"/>
                  </a:lnTo>
                  <a:lnTo>
                    <a:pt x="1921002" y="718007"/>
                  </a:lnTo>
                  <a:lnTo>
                    <a:pt x="1921014" y="704088"/>
                  </a:lnTo>
                  <a:lnTo>
                    <a:pt x="1915375" y="698436"/>
                  </a:lnTo>
                  <a:close/>
                </a:path>
                <a:path w="6410959" h="2868929">
                  <a:moveTo>
                    <a:pt x="1858505" y="698436"/>
                  </a:moveTo>
                  <a:lnTo>
                    <a:pt x="1851532" y="698449"/>
                  </a:lnTo>
                  <a:lnTo>
                    <a:pt x="1845906" y="704062"/>
                  </a:lnTo>
                  <a:lnTo>
                    <a:pt x="1845906" y="718007"/>
                  </a:lnTo>
                  <a:lnTo>
                    <a:pt x="1851520" y="723633"/>
                  </a:lnTo>
                  <a:lnTo>
                    <a:pt x="1858492" y="723645"/>
                  </a:lnTo>
                  <a:lnTo>
                    <a:pt x="1865464" y="723633"/>
                  </a:lnTo>
                  <a:lnTo>
                    <a:pt x="1871090" y="718007"/>
                  </a:lnTo>
                  <a:lnTo>
                    <a:pt x="1871078" y="704062"/>
                  </a:lnTo>
                  <a:lnTo>
                    <a:pt x="1865464" y="698449"/>
                  </a:lnTo>
                  <a:lnTo>
                    <a:pt x="1858505" y="698436"/>
                  </a:lnTo>
                  <a:close/>
                </a:path>
                <a:path w="6410959" h="2868929">
                  <a:moveTo>
                    <a:pt x="1808645" y="698436"/>
                  </a:moveTo>
                  <a:lnTo>
                    <a:pt x="1801634" y="698449"/>
                  </a:lnTo>
                  <a:lnTo>
                    <a:pt x="1796008" y="704088"/>
                  </a:lnTo>
                  <a:lnTo>
                    <a:pt x="1796021" y="718007"/>
                  </a:lnTo>
                  <a:lnTo>
                    <a:pt x="1801672" y="723645"/>
                  </a:lnTo>
                  <a:lnTo>
                    <a:pt x="1815579" y="723633"/>
                  </a:lnTo>
                  <a:lnTo>
                    <a:pt x="1821218" y="718007"/>
                  </a:lnTo>
                  <a:lnTo>
                    <a:pt x="1821243" y="704088"/>
                  </a:lnTo>
                  <a:lnTo>
                    <a:pt x="1815604" y="698449"/>
                  </a:lnTo>
                  <a:lnTo>
                    <a:pt x="1808645" y="698436"/>
                  </a:lnTo>
                  <a:close/>
                </a:path>
                <a:path w="6410959" h="2868929">
                  <a:moveTo>
                    <a:pt x="1758734" y="698436"/>
                  </a:moveTo>
                  <a:lnTo>
                    <a:pt x="1751749" y="698449"/>
                  </a:lnTo>
                  <a:lnTo>
                    <a:pt x="1746123" y="704062"/>
                  </a:lnTo>
                  <a:lnTo>
                    <a:pt x="1746122" y="718007"/>
                  </a:lnTo>
                  <a:lnTo>
                    <a:pt x="1751749" y="723633"/>
                  </a:lnTo>
                  <a:lnTo>
                    <a:pt x="1758708" y="723645"/>
                  </a:lnTo>
                  <a:lnTo>
                    <a:pt x="1765693" y="723633"/>
                  </a:lnTo>
                  <a:lnTo>
                    <a:pt x="1771319" y="718007"/>
                  </a:lnTo>
                  <a:lnTo>
                    <a:pt x="1771294" y="704062"/>
                  </a:lnTo>
                  <a:lnTo>
                    <a:pt x="1765693" y="698449"/>
                  </a:lnTo>
                  <a:lnTo>
                    <a:pt x="1758734" y="698436"/>
                  </a:lnTo>
                  <a:close/>
                </a:path>
                <a:path w="6410959" h="2868929">
                  <a:moveTo>
                    <a:pt x="1708861" y="698436"/>
                  </a:moveTo>
                  <a:lnTo>
                    <a:pt x="1701850" y="698449"/>
                  </a:lnTo>
                  <a:lnTo>
                    <a:pt x="1696224" y="704088"/>
                  </a:lnTo>
                  <a:lnTo>
                    <a:pt x="1696237" y="718007"/>
                  </a:lnTo>
                  <a:lnTo>
                    <a:pt x="1701876" y="723645"/>
                  </a:lnTo>
                  <a:lnTo>
                    <a:pt x="1715795" y="723633"/>
                  </a:lnTo>
                  <a:lnTo>
                    <a:pt x="1721434" y="718007"/>
                  </a:lnTo>
                  <a:lnTo>
                    <a:pt x="1721446" y="704088"/>
                  </a:lnTo>
                  <a:lnTo>
                    <a:pt x="1715820" y="698449"/>
                  </a:lnTo>
                  <a:lnTo>
                    <a:pt x="1708861" y="698436"/>
                  </a:lnTo>
                  <a:close/>
                </a:path>
                <a:path w="6410959" h="2868929">
                  <a:moveTo>
                    <a:pt x="1658962" y="698436"/>
                  </a:moveTo>
                  <a:lnTo>
                    <a:pt x="1651965" y="698449"/>
                  </a:lnTo>
                  <a:lnTo>
                    <a:pt x="1646339" y="704062"/>
                  </a:lnTo>
                  <a:lnTo>
                    <a:pt x="1646339" y="718007"/>
                  </a:lnTo>
                  <a:lnTo>
                    <a:pt x="1651952" y="723633"/>
                  </a:lnTo>
                  <a:lnTo>
                    <a:pt x="1658924" y="723645"/>
                  </a:lnTo>
                  <a:lnTo>
                    <a:pt x="1665897" y="723633"/>
                  </a:lnTo>
                  <a:lnTo>
                    <a:pt x="1671523" y="718007"/>
                  </a:lnTo>
                  <a:lnTo>
                    <a:pt x="1671523" y="704062"/>
                  </a:lnTo>
                  <a:lnTo>
                    <a:pt x="1665922" y="698449"/>
                  </a:lnTo>
                  <a:lnTo>
                    <a:pt x="1658962" y="698436"/>
                  </a:lnTo>
                  <a:close/>
                </a:path>
                <a:path w="6410959" h="2868929">
                  <a:moveTo>
                    <a:pt x="1559204" y="698436"/>
                  </a:moveTo>
                  <a:lnTo>
                    <a:pt x="1552181" y="698449"/>
                  </a:lnTo>
                  <a:lnTo>
                    <a:pt x="1546567" y="704088"/>
                  </a:lnTo>
                  <a:lnTo>
                    <a:pt x="1546567" y="718007"/>
                  </a:lnTo>
                  <a:lnTo>
                    <a:pt x="1552219" y="723645"/>
                  </a:lnTo>
                  <a:lnTo>
                    <a:pt x="1566138" y="723633"/>
                  </a:lnTo>
                  <a:lnTo>
                    <a:pt x="1571764" y="718007"/>
                  </a:lnTo>
                  <a:lnTo>
                    <a:pt x="1571790" y="704088"/>
                  </a:lnTo>
                  <a:lnTo>
                    <a:pt x="1566164" y="698449"/>
                  </a:lnTo>
                  <a:lnTo>
                    <a:pt x="1559204" y="698436"/>
                  </a:lnTo>
                  <a:close/>
                </a:path>
                <a:path w="6410959" h="2868929">
                  <a:moveTo>
                    <a:pt x="1516253" y="698436"/>
                  </a:moveTo>
                  <a:lnTo>
                    <a:pt x="1502333" y="698436"/>
                  </a:lnTo>
                  <a:lnTo>
                    <a:pt x="1496682" y="704062"/>
                  </a:lnTo>
                  <a:lnTo>
                    <a:pt x="1496694" y="718007"/>
                  </a:lnTo>
                  <a:lnTo>
                    <a:pt x="1502308" y="723633"/>
                  </a:lnTo>
                  <a:lnTo>
                    <a:pt x="1509280" y="723645"/>
                  </a:lnTo>
                  <a:lnTo>
                    <a:pt x="1516253" y="723633"/>
                  </a:lnTo>
                  <a:lnTo>
                    <a:pt x="1521879" y="718007"/>
                  </a:lnTo>
                  <a:lnTo>
                    <a:pt x="1521866" y="704062"/>
                  </a:lnTo>
                  <a:lnTo>
                    <a:pt x="1516253" y="698436"/>
                  </a:lnTo>
                  <a:close/>
                </a:path>
                <a:path w="6410959" h="2868929">
                  <a:moveTo>
                    <a:pt x="1459433" y="698436"/>
                  </a:moveTo>
                  <a:lnTo>
                    <a:pt x="1452422" y="698449"/>
                  </a:lnTo>
                  <a:lnTo>
                    <a:pt x="1446796" y="704088"/>
                  </a:lnTo>
                  <a:lnTo>
                    <a:pt x="1446796" y="718007"/>
                  </a:lnTo>
                  <a:lnTo>
                    <a:pt x="1452448" y="723645"/>
                  </a:lnTo>
                  <a:lnTo>
                    <a:pt x="1466367" y="723633"/>
                  </a:lnTo>
                  <a:lnTo>
                    <a:pt x="1472006" y="718007"/>
                  </a:lnTo>
                  <a:lnTo>
                    <a:pt x="1472018" y="704088"/>
                  </a:lnTo>
                  <a:lnTo>
                    <a:pt x="1466380" y="698449"/>
                  </a:lnTo>
                  <a:lnTo>
                    <a:pt x="1459433" y="698436"/>
                  </a:lnTo>
                  <a:close/>
                </a:path>
                <a:path w="6410959" h="2868929">
                  <a:moveTo>
                    <a:pt x="1416469" y="698436"/>
                  </a:moveTo>
                  <a:lnTo>
                    <a:pt x="1402549" y="698436"/>
                  </a:lnTo>
                  <a:lnTo>
                    <a:pt x="1396898" y="704062"/>
                  </a:lnTo>
                  <a:lnTo>
                    <a:pt x="1396898" y="718007"/>
                  </a:lnTo>
                  <a:lnTo>
                    <a:pt x="1402537" y="723633"/>
                  </a:lnTo>
                  <a:lnTo>
                    <a:pt x="1409496" y="723645"/>
                  </a:lnTo>
                  <a:lnTo>
                    <a:pt x="1416469" y="723633"/>
                  </a:lnTo>
                  <a:lnTo>
                    <a:pt x="1422107" y="718007"/>
                  </a:lnTo>
                  <a:lnTo>
                    <a:pt x="1422095" y="704062"/>
                  </a:lnTo>
                  <a:lnTo>
                    <a:pt x="1416469" y="698436"/>
                  </a:lnTo>
                  <a:close/>
                </a:path>
                <a:path w="6410959" h="2868929">
                  <a:moveTo>
                    <a:pt x="1359649" y="698436"/>
                  </a:moveTo>
                  <a:lnTo>
                    <a:pt x="1352638" y="698449"/>
                  </a:lnTo>
                  <a:lnTo>
                    <a:pt x="1347012" y="704088"/>
                  </a:lnTo>
                  <a:lnTo>
                    <a:pt x="1347025" y="718007"/>
                  </a:lnTo>
                  <a:lnTo>
                    <a:pt x="1352664" y="723645"/>
                  </a:lnTo>
                  <a:lnTo>
                    <a:pt x="1366583" y="723633"/>
                  </a:lnTo>
                  <a:lnTo>
                    <a:pt x="1372222" y="718007"/>
                  </a:lnTo>
                  <a:lnTo>
                    <a:pt x="1372235" y="704088"/>
                  </a:lnTo>
                  <a:lnTo>
                    <a:pt x="1366608" y="698449"/>
                  </a:lnTo>
                  <a:lnTo>
                    <a:pt x="1359649" y="698436"/>
                  </a:lnTo>
                  <a:close/>
                </a:path>
                <a:path w="6410959" h="2868929">
                  <a:moveTo>
                    <a:pt x="1309725" y="698436"/>
                  </a:moveTo>
                  <a:lnTo>
                    <a:pt x="1302753" y="698449"/>
                  </a:lnTo>
                  <a:lnTo>
                    <a:pt x="1297114" y="704062"/>
                  </a:lnTo>
                  <a:lnTo>
                    <a:pt x="1297127" y="718007"/>
                  </a:lnTo>
                  <a:lnTo>
                    <a:pt x="1302740" y="723633"/>
                  </a:lnTo>
                  <a:lnTo>
                    <a:pt x="1309712" y="723645"/>
                  </a:lnTo>
                  <a:lnTo>
                    <a:pt x="1316685" y="723633"/>
                  </a:lnTo>
                  <a:lnTo>
                    <a:pt x="1322311" y="718007"/>
                  </a:lnTo>
                  <a:lnTo>
                    <a:pt x="1322298" y="704062"/>
                  </a:lnTo>
                  <a:lnTo>
                    <a:pt x="1316685" y="698449"/>
                  </a:lnTo>
                  <a:lnTo>
                    <a:pt x="1309725" y="698436"/>
                  </a:lnTo>
                  <a:close/>
                </a:path>
                <a:path w="6410959" h="2868929">
                  <a:moveTo>
                    <a:pt x="1259878" y="698436"/>
                  </a:moveTo>
                  <a:lnTo>
                    <a:pt x="1252867" y="698449"/>
                  </a:lnTo>
                  <a:lnTo>
                    <a:pt x="1247241" y="704088"/>
                  </a:lnTo>
                  <a:lnTo>
                    <a:pt x="1247267" y="718032"/>
                  </a:lnTo>
                  <a:lnTo>
                    <a:pt x="1252931" y="723658"/>
                  </a:lnTo>
                  <a:lnTo>
                    <a:pt x="1266825" y="723620"/>
                  </a:lnTo>
                  <a:lnTo>
                    <a:pt x="1272425" y="718032"/>
                  </a:lnTo>
                  <a:lnTo>
                    <a:pt x="1272476" y="704088"/>
                  </a:lnTo>
                  <a:lnTo>
                    <a:pt x="1266837" y="698449"/>
                  </a:lnTo>
                  <a:lnTo>
                    <a:pt x="1259878" y="698436"/>
                  </a:lnTo>
                  <a:close/>
                </a:path>
                <a:path w="6410959" h="2868929">
                  <a:moveTo>
                    <a:pt x="1209992" y="698436"/>
                  </a:moveTo>
                  <a:lnTo>
                    <a:pt x="1202969" y="698449"/>
                  </a:lnTo>
                  <a:lnTo>
                    <a:pt x="1197356" y="704088"/>
                  </a:lnTo>
                  <a:lnTo>
                    <a:pt x="1197356" y="718007"/>
                  </a:lnTo>
                  <a:lnTo>
                    <a:pt x="1203007" y="723645"/>
                  </a:lnTo>
                  <a:lnTo>
                    <a:pt x="1216926" y="723633"/>
                  </a:lnTo>
                  <a:lnTo>
                    <a:pt x="1222552" y="718007"/>
                  </a:lnTo>
                  <a:lnTo>
                    <a:pt x="1222565" y="704088"/>
                  </a:lnTo>
                  <a:lnTo>
                    <a:pt x="1216939" y="698449"/>
                  </a:lnTo>
                  <a:lnTo>
                    <a:pt x="1209992" y="698436"/>
                  </a:lnTo>
                  <a:close/>
                </a:path>
                <a:path w="6410959" h="2868929">
                  <a:moveTo>
                    <a:pt x="1160094" y="698436"/>
                  </a:moveTo>
                  <a:lnTo>
                    <a:pt x="1153083" y="698449"/>
                  </a:lnTo>
                  <a:lnTo>
                    <a:pt x="1147470" y="704088"/>
                  </a:lnTo>
                  <a:lnTo>
                    <a:pt x="1147470" y="718007"/>
                  </a:lnTo>
                  <a:lnTo>
                    <a:pt x="1153121" y="723645"/>
                  </a:lnTo>
                  <a:lnTo>
                    <a:pt x="1167041" y="723633"/>
                  </a:lnTo>
                  <a:lnTo>
                    <a:pt x="1172667" y="718007"/>
                  </a:lnTo>
                  <a:lnTo>
                    <a:pt x="1172679" y="704088"/>
                  </a:lnTo>
                  <a:lnTo>
                    <a:pt x="1167053" y="698449"/>
                  </a:lnTo>
                  <a:lnTo>
                    <a:pt x="1160094" y="698436"/>
                  </a:lnTo>
                  <a:close/>
                </a:path>
                <a:path w="6410959" h="2868929">
                  <a:moveTo>
                    <a:pt x="1110183" y="698436"/>
                  </a:moveTo>
                  <a:lnTo>
                    <a:pt x="1103198" y="698449"/>
                  </a:lnTo>
                  <a:lnTo>
                    <a:pt x="1097572" y="704062"/>
                  </a:lnTo>
                  <a:lnTo>
                    <a:pt x="1097572" y="718007"/>
                  </a:lnTo>
                  <a:lnTo>
                    <a:pt x="1103198" y="723633"/>
                  </a:lnTo>
                  <a:lnTo>
                    <a:pt x="1110157" y="723645"/>
                  </a:lnTo>
                  <a:lnTo>
                    <a:pt x="1117130" y="723633"/>
                  </a:lnTo>
                  <a:lnTo>
                    <a:pt x="1122768" y="718007"/>
                  </a:lnTo>
                  <a:lnTo>
                    <a:pt x="1122743" y="704062"/>
                  </a:lnTo>
                  <a:lnTo>
                    <a:pt x="1117142" y="698449"/>
                  </a:lnTo>
                  <a:lnTo>
                    <a:pt x="1110183" y="698436"/>
                  </a:lnTo>
                  <a:close/>
                </a:path>
                <a:path w="6410959" h="2868929">
                  <a:moveTo>
                    <a:pt x="1060310" y="698436"/>
                  </a:moveTo>
                  <a:lnTo>
                    <a:pt x="1053325" y="698449"/>
                  </a:lnTo>
                  <a:lnTo>
                    <a:pt x="1047686" y="704062"/>
                  </a:lnTo>
                  <a:lnTo>
                    <a:pt x="1047686" y="718007"/>
                  </a:lnTo>
                  <a:lnTo>
                    <a:pt x="1053325" y="723633"/>
                  </a:lnTo>
                  <a:lnTo>
                    <a:pt x="1060284" y="723645"/>
                  </a:lnTo>
                  <a:lnTo>
                    <a:pt x="1067244" y="723633"/>
                  </a:lnTo>
                  <a:lnTo>
                    <a:pt x="1072895" y="718007"/>
                  </a:lnTo>
                  <a:lnTo>
                    <a:pt x="1072870" y="704062"/>
                  </a:lnTo>
                  <a:lnTo>
                    <a:pt x="1067257" y="698449"/>
                  </a:lnTo>
                  <a:lnTo>
                    <a:pt x="1060310" y="698436"/>
                  </a:lnTo>
                  <a:close/>
                </a:path>
                <a:path w="6410959" h="2868929">
                  <a:moveTo>
                    <a:pt x="1010437" y="698436"/>
                  </a:moveTo>
                  <a:lnTo>
                    <a:pt x="1003427" y="698449"/>
                  </a:lnTo>
                  <a:lnTo>
                    <a:pt x="997800" y="704088"/>
                  </a:lnTo>
                  <a:lnTo>
                    <a:pt x="997813" y="718007"/>
                  </a:lnTo>
                  <a:lnTo>
                    <a:pt x="1003452" y="723645"/>
                  </a:lnTo>
                  <a:lnTo>
                    <a:pt x="1017371" y="723633"/>
                  </a:lnTo>
                  <a:lnTo>
                    <a:pt x="1023010" y="718007"/>
                  </a:lnTo>
                  <a:lnTo>
                    <a:pt x="1023023" y="704088"/>
                  </a:lnTo>
                  <a:lnTo>
                    <a:pt x="1017397" y="698449"/>
                  </a:lnTo>
                  <a:lnTo>
                    <a:pt x="1010437" y="698436"/>
                  </a:lnTo>
                  <a:close/>
                </a:path>
                <a:path w="6410959" h="2868929">
                  <a:moveTo>
                    <a:pt x="967473" y="698436"/>
                  </a:moveTo>
                  <a:lnTo>
                    <a:pt x="953554" y="698436"/>
                  </a:lnTo>
                  <a:lnTo>
                    <a:pt x="947902" y="704062"/>
                  </a:lnTo>
                  <a:lnTo>
                    <a:pt x="947915" y="718007"/>
                  </a:lnTo>
                  <a:lnTo>
                    <a:pt x="953528" y="723633"/>
                  </a:lnTo>
                  <a:lnTo>
                    <a:pt x="960501" y="723645"/>
                  </a:lnTo>
                  <a:lnTo>
                    <a:pt x="967473" y="723633"/>
                  </a:lnTo>
                  <a:lnTo>
                    <a:pt x="973099" y="718007"/>
                  </a:lnTo>
                  <a:lnTo>
                    <a:pt x="973086" y="704062"/>
                  </a:lnTo>
                  <a:lnTo>
                    <a:pt x="967473" y="698436"/>
                  </a:lnTo>
                  <a:close/>
                </a:path>
                <a:path w="6410959" h="2868929">
                  <a:moveTo>
                    <a:pt x="910640" y="698436"/>
                  </a:moveTo>
                  <a:lnTo>
                    <a:pt x="903643" y="698449"/>
                  </a:lnTo>
                  <a:lnTo>
                    <a:pt x="898016" y="704088"/>
                  </a:lnTo>
                  <a:lnTo>
                    <a:pt x="898016" y="718007"/>
                  </a:lnTo>
                  <a:lnTo>
                    <a:pt x="903681" y="723645"/>
                  </a:lnTo>
                  <a:lnTo>
                    <a:pt x="917587" y="723633"/>
                  </a:lnTo>
                  <a:lnTo>
                    <a:pt x="923226" y="718007"/>
                  </a:lnTo>
                  <a:lnTo>
                    <a:pt x="923239" y="704088"/>
                  </a:lnTo>
                  <a:lnTo>
                    <a:pt x="917600" y="698449"/>
                  </a:lnTo>
                  <a:lnTo>
                    <a:pt x="910640" y="698436"/>
                  </a:lnTo>
                  <a:close/>
                </a:path>
                <a:path w="6410959" h="2868929">
                  <a:moveTo>
                    <a:pt x="867714" y="698436"/>
                  </a:moveTo>
                  <a:lnTo>
                    <a:pt x="853770" y="698436"/>
                  </a:lnTo>
                  <a:lnTo>
                    <a:pt x="848131" y="704088"/>
                  </a:lnTo>
                  <a:lnTo>
                    <a:pt x="848131" y="718007"/>
                  </a:lnTo>
                  <a:lnTo>
                    <a:pt x="853795" y="723645"/>
                  </a:lnTo>
                  <a:lnTo>
                    <a:pt x="867714" y="723633"/>
                  </a:lnTo>
                  <a:lnTo>
                    <a:pt x="873340" y="718007"/>
                  </a:lnTo>
                  <a:lnTo>
                    <a:pt x="873353" y="704088"/>
                  </a:lnTo>
                  <a:lnTo>
                    <a:pt x="867714" y="698436"/>
                  </a:lnTo>
                  <a:close/>
                </a:path>
                <a:path w="6410959" h="2868929">
                  <a:moveTo>
                    <a:pt x="810882" y="698436"/>
                  </a:moveTo>
                  <a:lnTo>
                    <a:pt x="803871" y="698449"/>
                  </a:lnTo>
                  <a:lnTo>
                    <a:pt x="798258" y="704088"/>
                  </a:lnTo>
                  <a:lnTo>
                    <a:pt x="798271" y="718032"/>
                  </a:lnTo>
                  <a:lnTo>
                    <a:pt x="803922" y="723658"/>
                  </a:lnTo>
                  <a:lnTo>
                    <a:pt x="817841" y="723620"/>
                  </a:lnTo>
                  <a:lnTo>
                    <a:pt x="823417" y="718032"/>
                  </a:lnTo>
                  <a:lnTo>
                    <a:pt x="823468" y="704088"/>
                  </a:lnTo>
                  <a:lnTo>
                    <a:pt x="817841" y="698449"/>
                  </a:lnTo>
                  <a:lnTo>
                    <a:pt x="810882" y="698436"/>
                  </a:lnTo>
                  <a:close/>
                </a:path>
                <a:path w="6410959" h="2868929">
                  <a:moveTo>
                    <a:pt x="767918" y="698436"/>
                  </a:moveTo>
                  <a:lnTo>
                    <a:pt x="753986" y="698436"/>
                  </a:lnTo>
                  <a:lnTo>
                    <a:pt x="748360" y="704075"/>
                  </a:lnTo>
                  <a:lnTo>
                    <a:pt x="748360" y="718007"/>
                  </a:lnTo>
                  <a:lnTo>
                    <a:pt x="753998" y="723645"/>
                  </a:lnTo>
                  <a:lnTo>
                    <a:pt x="767918" y="723633"/>
                  </a:lnTo>
                  <a:lnTo>
                    <a:pt x="773557" y="718007"/>
                  </a:lnTo>
                  <a:lnTo>
                    <a:pt x="773557" y="704075"/>
                  </a:lnTo>
                  <a:lnTo>
                    <a:pt x="767918" y="698436"/>
                  </a:lnTo>
                  <a:close/>
                </a:path>
                <a:path w="6410959" h="2868929">
                  <a:moveTo>
                    <a:pt x="718032" y="698436"/>
                  </a:moveTo>
                  <a:lnTo>
                    <a:pt x="704113" y="698436"/>
                  </a:lnTo>
                  <a:lnTo>
                    <a:pt x="698474" y="704075"/>
                  </a:lnTo>
                  <a:lnTo>
                    <a:pt x="698474" y="718007"/>
                  </a:lnTo>
                  <a:lnTo>
                    <a:pt x="704126" y="723645"/>
                  </a:lnTo>
                  <a:lnTo>
                    <a:pt x="718032" y="723633"/>
                  </a:lnTo>
                  <a:lnTo>
                    <a:pt x="723684" y="718007"/>
                  </a:lnTo>
                  <a:lnTo>
                    <a:pt x="723684" y="704075"/>
                  </a:lnTo>
                  <a:lnTo>
                    <a:pt x="718032" y="698436"/>
                  </a:lnTo>
                  <a:close/>
                </a:path>
                <a:path w="6410959" h="2868929">
                  <a:moveTo>
                    <a:pt x="661200" y="698436"/>
                  </a:moveTo>
                  <a:lnTo>
                    <a:pt x="654215" y="698449"/>
                  </a:lnTo>
                  <a:lnTo>
                    <a:pt x="648576" y="704062"/>
                  </a:lnTo>
                  <a:lnTo>
                    <a:pt x="648588" y="718007"/>
                  </a:lnTo>
                  <a:lnTo>
                    <a:pt x="654202" y="723633"/>
                  </a:lnTo>
                  <a:lnTo>
                    <a:pt x="661174" y="723645"/>
                  </a:lnTo>
                  <a:lnTo>
                    <a:pt x="668147" y="723633"/>
                  </a:lnTo>
                  <a:lnTo>
                    <a:pt x="673773" y="718007"/>
                  </a:lnTo>
                  <a:lnTo>
                    <a:pt x="673760" y="704062"/>
                  </a:lnTo>
                  <a:lnTo>
                    <a:pt x="668159" y="698449"/>
                  </a:lnTo>
                  <a:lnTo>
                    <a:pt x="661200" y="698436"/>
                  </a:lnTo>
                  <a:close/>
                </a:path>
                <a:path w="6410959" h="2868929">
                  <a:moveTo>
                    <a:pt x="618261" y="698436"/>
                  </a:moveTo>
                  <a:lnTo>
                    <a:pt x="604342" y="698436"/>
                  </a:lnTo>
                  <a:lnTo>
                    <a:pt x="598690" y="704062"/>
                  </a:lnTo>
                  <a:lnTo>
                    <a:pt x="598690" y="718007"/>
                  </a:lnTo>
                  <a:lnTo>
                    <a:pt x="604316" y="723633"/>
                  </a:lnTo>
                  <a:lnTo>
                    <a:pt x="611276" y="723645"/>
                  </a:lnTo>
                  <a:lnTo>
                    <a:pt x="618261" y="723633"/>
                  </a:lnTo>
                  <a:lnTo>
                    <a:pt x="623887" y="718007"/>
                  </a:lnTo>
                  <a:lnTo>
                    <a:pt x="623874" y="704062"/>
                  </a:lnTo>
                  <a:lnTo>
                    <a:pt x="618261" y="698436"/>
                  </a:lnTo>
                  <a:close/>
                </a:path>
                <a:path w="6410959" h="2868929">
                  <a:moveTo>
                    <a:pt x="561416" y="698436"/>
                  </a:moveTo>
                  <a:lnTo>
                    <a:pt x="554431" y="698449"/>
                  </a:lnTo>
                  <a:lnTo>
                    <a:pt x="548792" y="704062"/>
                  </a:lnTo>
                  <a:lnTo>
                    <a:pt x="548792" y="718007"/>
                  </a:lnTo>
                  <a:lnTo>
                    <a:pt x="554431" y="723633"/>
                  </a:lnTo>
                  <a:lnTo>
                    <a:pt x="561378" y="723645"/>
                  </a:lnTo>
                  <a:lnTo>
                    <a:pt x="568350" y="723633"/>
                  </a:lnTo>
                  <a:lnTo>
                    <a:pt x="574001" y="718007"/>
                  </a:lnTo>
                  <a:lnTo>
                    <a:pt x="573989" y="704062"/>
                  </a:lnTo>
                  <a:lnTo>
                    <a:pt x="568375" y="698449"/>
                  </a:lnTo>
                  <a:lnTo>
                    <a:pt x="561416" y="698436"/>
                  </a:lnTo>
                  <a:close/>
                </a:path>
                <a:path w="6410959" h="2868929">
                  <a:moveTo>
                    <a:pt x="2114905" y="648550"/>
                  </a:moveTo>
                  <a:lnTo>
                    <a:pt x="2100973" y="648550"/>
                  </a:lnTo>
                  <a:lnTo>
                    <a:pt x="2095334" y="654176"/>
                  </a:lnTo>
                  <a:lnTo>
                    <a:pt x="2095334" y="668121"/>
                  </a:lnTo>
                  <a:lnTo>
                    <a:pt x="2100961" y="673747"/>
                  </a:lnTo>
                  <a:lnTo>
                    <a:pt x="2107920" y="673760"/>
                  </a:lnTo>
                  <a:lnTo>
                    <a:pt x="2114905" y="673747"/>
                  </a:lnTo>
                  <a:lnTo>
                    <a:pt x="2120531" y="668121"/>
                  </a:lnTo>
                  <a:lnTo>
                    <a:pt x="2120519" y="654176"/>
                  </a:lnTo>
                  <a:lnTo>
                    <a:pt x="2114905" y="648550"/>
                  </a:lnTo>
                  <a:close/>
                </a:path>
                <a:path w="6410959" h="2868929">
                  <a:moveTo>
                    <a:pt x="2065020" y="648550"/>
                  </a:moveTo>
                  <a:lnTo>
                    <a:pt x="2051088" y="648550"/>
                  </a:lnTo>
                  <a:lnTo>
                    <a:pt x="2045449" y="654176"/>
                  </a:lnTo>
                  <a:lnTo>
                    <a:pt x="2045449" y="668121"/>
                  </a:lnTo>
                  <a:lnTo>
                    <a:pt x="2051075" y="673747"/>
                  </a:lnTo>
                  <a:lnTo>
                    <a:pt x="2058035" y="673760"/>
                  </a:lnTo>
                  <a:lnTo>
                    <a:pt x="2065020" y="673747"/>
                  </a:lnTo>
                  <a:lnTo>
                    <a:pt x="2070646" y="668121"/>
                  </a:lnTo>
                  <a:lnTo>
                    <a:pt x="2070633" y="654176"/>
                  </a:lnTo>
                  <a:lnTo>
                    <a:pt x="2065020" y="648550"/>
                  </a:lnTo>
                  <a:close/>
                </a:path>
                <a:path w="6410959" h="2868929">
                  <a:moveTo>
                    <a:pt x="2015147" y="648550"/>
                  </a:moveTo>
                  <a:lnTo>
                    <a:pt x="2001189" y="648563"/>
                  </a:lnTo>
                  <a:lnTo>
                    <a:pt x="1995588" y="654189"/>
                  </a:lnTo>
                  <a:lnTo>
                    <a:pt x="1995589" y="668146"/>
                  </a:lnTo>
                  <a:lnTo>
                    <a:pt x="2001240" y="673773"/>
                  </a:lnTo>
                  <a:lnTo>
                    <a:pt x="2015159" y="673734"/>
                  </a:lnTo>
                  <a:lnTo>
                    <a:pt x="2020735" y="668146"/>
                  </a:lnTo>
                  <a:lnTo>
                    <a:pt x="2020785" y="654189"/>
                  </a:lnTo>
                  <a:lnTo>
                    <a:pt x="2015147" y="648550"/>
                  </a:lnTo>
                  <a:close/>
                </a:path>
                <a:path w="6410959" h="2868929">
                  <a:moveTo>
                    <a:pt x="1965248" y="648550"/>
                  </a:moveTo>
                  <a:lnTo>
                    <a:pt x="1951316" y="648550"/>
                  </a:lnTo>
                  <a:lnTo>
                    <a:pt x="1945678" y="654189"/>
                  </a:lnTo>
                  <a:lnTo>
                    <a:pt x="1945678" y="668121"/>
                  </a:lnTo>
                  <a:lnTo>
                    <a:pt x="1951329" y="673760"/>
                  </a:lnTo>
                  <a:lnTo>
                    <a:pt x="1965248" y="673747"/>
                  </a:lnTo>
                  <a:lnTo>
                    <a:pt x="1970887" y="668121"/>
                  </a:lnTo>
                  <a:lnTo>
                    <a:pt x="1970887" y="654189"/>
                  </a:lnTo>
                  <a:lnTo>
                    <a:pt x="1965248" y="648550"/>
                  </a:lnTo>
                  <a:close/>
                </a:path>
                <a:path w="6410959" h="2868929">
                  <a:moveTo>
                    <a:pt x="1915375" y="648550"/>
                  </a:moveTo>
                  <a:lnTo>
                    <a:pt x="1901431" y="648550"/>
                  </a:lnTo>
                  <a:lnTo>
                    <a:pt x="1895805" y="654189"/>
                  </a:lnTo>
                  <a:lnTo>
                    <a:pt x="1895805" y="668121"/>
                  </a:lnTo>
                  <a:lnTo>
                    <a:pt x="1901444" y="673760"/>
                  </a:lnTo>
                  <a:lnTo>
                    <a:pt x="1915375" y="673747"/>
                  </a:lnTo>
                  <a:lnTo>
                    <a:pt x="1921002" y="668121"/>
                  </a:lnTo>
                  <a:lnTo>
                    <a:pt x="1921002" y="654189"/>
                  </a:lnTo>
                  <a:lnTo>
                    <a:pt x="1915375" y="648550"/>
                  </a:lnTo>
                  <a:close/>
                </a:path>
                <a:path w="6410959" h="2868929">
                  <a:moveTo>
                    <a:pt x="1858505" y="648550"/>
                  </a:moveTo>
                  <a:lnTo>
                    <a:pt x="1851532" y="648563"/>
                  </a:lnTo>
                  <a:lnTo>
                    <a:pt x="1845906" y="654176"/>
                  </a:lnTo>
                  <a:lnTo>
                    <a:pt x="1845906" y="668121"/>
                  </a:lnTo>
                  <a:lnTo>
                    <a:pt x="1851520" y="673747"/>
                  </a:lnTo>
                  <a:lnTo>
                    <a:pt x="1858492" y="673760"/>
                  </a:lnTo>
                  <a:lnTo>
                    <a:pt x="1865464" y="673747"/>
                  </a:lnTo>
                  <a:lnTo>
                    <a:pt x="1871090" y="668121"/>
                  </a:lnTo>
                  <a:lnTo>
                    <a:pt x="1871078" y="654176"/>
                  </a:lnTo>
                  <a:lnTo>
                    <a:pt x="1865464" y="648563"/>
                  </a:lnTo>
                  <a:lnTo>
                    <a:pt x="1858505" y="648550"/>
                  </a:lnTo>
                  <a:close/>
                </a:path>
                <a:path w="6410959" h="2868929">
                  <a:moveTo>
                    <a:pt x="1815579" y="648550"/>
                  </a:moveTo>
                  <a:lnTo>
                    <a:pt x="1801647" y="648550"/>
                  </a:lnTo>
                  <a:lnTo>
                    <a:pt x="1796021" y="654189"/>
                  </a:lnTo>
                  <a:lnTo>
                    <a:pt x="1796021" y="668121"/>
                  </a:lnTo>
                  <a:lnTo>
                    <a:pt x="1801672" y="673760"/>
                  </a:lnTo>
                  <a:lnTo>
                    <a:pt x="1815579" y="673747"/>
                  </a:lnTo>
                  <a:lnTo>
                    <a:pt x="1821218" y="668121"/>
                  </a:lnTo>
                  <a:lnTo>
                    <a:pt x="1821230" y="654189"/>
                  </a:lnTo>
                  <a:lnTo>
                    <a:pt x="1815579" y="648550"/>
                  </a:lnTo>
                  <a:close/>
                </a:path>
                <a:path w="6410959" h="2868929">
                  <a:moveTo>
                    <a:pt x="1758734" y="648550"/>
                  </a:moveTo>
                  <a:lnTo>
                    <a:pt x="1751749" y="648563"/>
                  </a:lnTo>
                  <a:lnTo>
                    <a:pt x="1746123" y="654176"/>
                  </a:lnTo>
                  <a:lnTo>
                    <a:pt x="1746122" y="668121"/>
                  </a:lnTo>
                  <a:lnTo>
                    <a:pt x="1751749" y="673747"/>
                  </a:lnTo>
                  <a:lnTo>
                    <a:pt x="1758708" y="673760"/>
                  </a:lnTo>
                  <a:lnTo>
                    <a:pt x="1765693" y="673747"/>
                  </a:lnTo>
                  <a:lnTo>
                    <a:pt x="1771319" y="668121"/>
                  </a:lnTo>
                  <a:lnTo>
                    <a:pt x="1771294" y="654176"/>
                  </a:lnTo>
                  <a:lnTo>
                    <a:pt x="1765681" y="648563"/>
                  </a:lnTo>
                  <a:lnTo>
                    <a:pt x="1758734" y="648550"/>
                  </a:lnTo>
                  <a:close/>
                </a:path>
                <a:path w="6410959" h="2868929">
                  <a:moveTo>
                    <a:pt x="1715808" y="648550"/>
                  </a:moveTo>
                  <a:lnTo>
                    <a:pt x="1701863" y="648550"/>
                  </a:lnTo>
                  <a:lnTo>
                    <a:pt x="1696237" y="654189"/>
                  </a:lnTo>
                  <a:lnTo>
                    <a:pt x="1696237" y="668121"/>
                  </a:lnTo>
                  <a:lnTo>
                    <a:pt x="1701876" y="673760"/>
                  </a:lnTo>
                  <a:lnTo>
                    <a:pt x="1715808" y="673747"/>
                  </a:lnTo>
                  <a:lnTo>
                    <a:pt x="1721434" y="668121"/>
                  </a:lnTo>
                  <a:lnTo>
                    <a:pt x="1721434" y="654189"/>
                  </a:lnTo>
                  <a:lnTo>
                    <a:pt x="1715808" y="648550"/>
                  </a:lnTo>
                  <a:close/>
                </a:path>
                <a:path w="6410959" h="2868929">
                  <a:moveTo>
                    <a:pt x="1566138" y="648550"/>
                  </a:moveTo>
                  <a:lnTo>
                    <a:pt x="1552194" y="648550"/>
                  </a:lnTo>
                  <a:lnTo>
                    <a:pt x="1546580" y="654189"/>
                  </a:lnTo>
                  <a:lnTo>
                    <a:pt x="1546567" y="668121"/>
                  </a:lnTo>
                  <a:lnTo>
                    <a:pt x="1552219" y="673760"/>
                  </a:lnTo>
                  <a:lnTo>
                    <a:pt x="1566138" y="673747"/>
                  </a:lnTo>
                  <a:lnTo>
                    <a:pt x="1571764" y="668121"/>
                  </a:lnTo>
                  <a:lnTo>
                    <a:pt x="1571777" y="654189"/>
                  </a:lnTo>
                  <a:lnTo>
                    <a:pt x="1566138" y="648550"/>
                  </a:lnTo>
                  <a:close/>
                </a:path>
                <a:path w="6410959" h="2868929">
                  <a:moveTo>
                    <a:pt x="1516253" y="648550"/>
                  </a:moveTo>
                  <a:lnTo>
                    <a:pt x="1502333" y="648550"/>
                  </a:lnTo>
                  <a:lnTo>
                    <a:pt x="1496682" y="654176"/>
                  </a:lnTo>
                  <a:lnTo>
                    <a:pt x="1496694" y="668121"/>
                  </a:lnTo>
                  <a:lnTo>
                    <a:pt x="1502308" y="673747"/>
                  </a:lnTo>
                  <a:lnTo>
                    <a:pt x="1509280" y="673760"/>
                  </a:lnTo>
                  <a:lnTo>
                    <a:pt x="1516253" y="673747"/>
                  </a:lnTo>
                  <a:lnTo>
                    <a:pt x="1521879" y="668121"/>
                  </a:lnTo>
                  <a:lnTo>
                    <a:pt x="1521866" y="654176"/>
                  </a:lnTo>
                  <a:lnTo>
                    <a:pt x="1516253" y="648550"/>
                  </a:lnTo>
                  <a:close/>
                </a:path>
                <a:path w="6410959" h="2868929">
                  <a:moveTo>
                    <a:pt x="1466367" y="648550"/>
                  </a:moveTo>
                  <a:lnTo>
                    <a:pt x="1452435" y="648550"/>
                  </a:lnTo>
                  <a:lnTo>
                    <a:pt x="1446809" y="654189"/>
                  </a:lnTo>
                  <a:lnTo>
                    <a:pt x="1446796" y="668121"/>
                  </a:lnTo>
                  <a:lnTo>
                    <a:pt x="1452448" y="673760"/>
                  </a:lnTo>
                  <a:lnTo>
                    <a:pt x="1466367" y="673747"/>
                  </a:lnTo>
                  <a:lnTo>
                    <a:pt x="1472006" y="668121"/>
                  </a:lnTo>
                  <a:lnTo>
                    <a:pt x="1472018" y="654189"/>
                  </a:lnTo>
                  <a:lnTo>
                    <a:pt x="1466367" y="648550"/>
                  </a:lnTo>
                  <a:close/>
                </a:path>
                <a:path w="6410959" h="2868929">
                  <a:moveTo>
                    <a:pt x="1416469" y="648550"/>
                  </a:moveTo>
                  <a:lnTo>
                    <a:pt x="1402549" y="648550"/>
                  </a:lnTo>
                  <a:lnTo>
                    <a:pt x="1396898" y="654176"/>
                  </a:lnTo>
                  <a:lnTo>
                    <a:pt x="1396898" y="668121"/>
                  </a:lnTo>
                  <a:lnTo>
                    <a:pt x="1402537" y="673747"/>
                  </a:lnTo>
                  <a:lnTo>
                    <a:pt x="1409496" y="673760"/>
                  </a:lnTo>
                  <a:lnTo>
                    <a:pt x="1416469" y="673747"/>
                  </a:lnTo>
                  <a:lnTo>
                    <a:pt x="1422107" y="668121"/>
                  </a:lnTo>
                  <a:lnTo>
                    <a:pt x="1422095" y="654176"/>
                  </a:lnTo>
                  <a:lnTo>
                    <a:pt x="1416469" y="648550"/>
                  </a:lnTo>
                  <a:close/>
                </a:path>
                <a:path w="6410959" h="2868929">
                  <a:moveTo>
                    <a:pt x="1366596" y="648550"/>
                  </a:moveTo>
                  <a:lnTo>
                    <a:pt x="1352651" y="648550"/>
                  </a:lnTo>
                  <a:lnTo>
                    <a:pt x="1347025" y="654189"/>
                  </a:lnTo>
                  <a:lnTo>
                    <a:pt x="1347025" y="668121"/>
                  </a:lnTo>
                  <a:lnTo>
                    <a:pt x="1352664" y="673760"/>
                  </a:lnTo>
                  <a:lnTo>
                    <a:pt x="1366596" y="673747"/>
                  </a:lnTo>
                  <a:lnTo>
                    <a:pt x="1372222" y="668121"/>
                  </a:lnTo>
                  <a:lnTo>
                    <a:pt x="1372222" y="654189"/>
                  </a:lnTo>
                  <a:lnTo>
                    <a:pt x="1366596" y="648550"/>
                  </a:lnTo>
                  <a:close/>
                </a:path>
                <a:path w="6410959" h="2868929">
                  <a:moveTo>
                    <a:pt x="1309725" y="648550"/>
                  </a:moveTo>
                  <a:lnTo>
                    <a:pt x="1302753" y="648563"/>
                  </a:lnTo>
                  <a:lnTo>
                    <a:pt x="1297114" y="654176"/>
                  </a:lnTo>
                  <a:lnTo>
                    <a:pt x="1297127" y="668121"/>
                  </a:lnTo>
                  <a:lnTo>
                    <a:pt x="1302740" y="673747"/>
                  </a:lnTo>
                  <a:lnTo>
                    <a:pt x="1309712" y="673760"/>
                  </a:lnTo>
                  <a:lnTo>
                    <a:pt x="1316685" y="673747"/>
                  </a:lnTo>
                  <a:lnTo>
                    <a:pt x="1322311" y="668121"/>
                  </a:lnTo>
                  <a:lnTo>
                    <a:pt x="1322298" y="654176"/>
                  </a:lnTo>
                  <a:lnTo>
                    <a:pt x="1316685" y="648563"/>
                  </a:lnTo>
                  <a:lnTo>
                    <a:pt x="1309725" y="648550"/>
                  </a:lnTo>
                  <a:close/>
                </a:path>
                <a:path w="6410959" h="2868929">
                  <a:moveTo>
                    <a:pt x="1266812" y="648550"/>
                  </a:moveTo>
                  <a:lnTo>
                    <a:pt x="1252867" y="648563"/>
                  </a:lnTo>
                  <a:lnTo>
                    <a:pt x="1247254" y="654189"/>
                  </a:lnTo>
                  <a:lnTo>
                    <a:pt x="1247267" y="668146"/>
                  </a:lnTo>
                  <a:lnTo>
                    <a:pt x="1252931" y="673773"/>
                  </a:lnTo>
                  <a:lnTo>
                    <a:pt x="1266837" y="673734"/>
                  </a:lnTo>
                  <a:lnTo>
                    <a:pt x="1272425" y="668146"/>
                  </a:lnTo>
                  <a:lnTo>
                    <a:pt x="1272463" y="654189"/>
                  </a:lnTo>
                  <a:lnTo>
                    <a:pt x="1266812" y="648550"/>
                  </a:lnTo>
                  <a:close/>
                </a:path>
                <a:path w="6410959" h="2868929">
                  <a:moveTo>
                    <a:pt x="1216926" y="648550"/>
                  </a:moveTo>
                  <a:lnTo>
                    <a:pt x="1202982" y="648550"/>
                  </a:lnTo>
                  <a:lnTo>
                    <a:pt x="1197368" y="654189"/>
                  </a:lnTo>
                  <a:lnTo>
                    <a:pt x="1197356" y="668121"/>
                  </a:lnTo>
                  <a:lnTo>
                    <a:pt x="1203007" y="673760"/>
                  </a:lnTo>
                  <a:lnTo>
                    <a:pt x="1216926" y="673747"/>
                  </a:lnTo>
                  <a:lnTo>
                    <a:pt x="1222552" y="668121"/>
                  </a:lnTo>
                  <a:lnTo>
                    <a:pt x="1222565" y="654189"/>
                  </a:lnTo>
                  <a:lnTo>
                    <a:pt x="1216926" y="648550"/>
                  </a:lnTo>
                  <a:close/>
                </a:path>
                <a:path w="6410959" h="2868929">
                  <a:moveTo>
                    <a:pt x="1167041" y="648550"/>
                  </a:moveTo>
                  <a:lnTo>
                    <a:pt x="1153096" y="648550"/>
                  </a:lnTo>
                  <a:lnTo>
                    <a:pt x="1147483" y="654189"/>
                  </a:lnTo>
                  <a:lnTo>
                    <a:pt x="1147470" y="668121"/>
                  </a:lnTo>
                  <a:lnTo>
                    <a:pt x="1153121" y="673760"/>
                  </a:lnTo>
                  <a:lnTo>
                    <a:pt x="1167041" y="673747"/>
                  </a:lnTo>
                  <a:lnTo>
                    <a:pt x="1172667" y="668121"/>
                  </a:lnTo>
                  <a:lnTo>
                    <a:pt x="1172679" y="654189"/>
                  </a:lnTo>
                  <a:lnTo>
                    <a:pt x="1167041" y="648550"/>
                  </a:lnTo>
                  <a:close/>
                </a:path>
                <a:path w="6410959" h="2868929">
                  <a:moveTo>
                    <a:pt x="1110183" y="648550"/>
                  </a:moveTo>
                  <a:lnTo>
                    <a:pt x="1103198" y="648563"/>
                  </a:lnTo>
                  <a:lnTo>
                    <a:pt x="1097572" y="654176"/>
                  </a:lnTo>
                  <a:lnTo>
                    <a:pt x="1097572" y="668121"/>
                  </a:lnTo>
                  <a:lnTo>
                    <a:pt x="1103198" y="673747"/>
                  </a:lnTo>
                  <a:lnTo>
                    <a:pt x="1110157" y="673760"/>
                  </a:lnTo>
                  <a:lnTo>
                    <a:pt x="1117130" y="673747"/>
                  </a:lnTo>
                  <a:lnTo>
                    <a:pt x="1122768" y="668121"/>
                  </a:lnTo>
                  <a:lnTo>
                    <a:pt x="1122756" y="654176"/>
                  </a:lnTo>
                  <a:lnTo>
                    <a:pt x="1117130" y="648563"/>
                  </a:lnTo>
                  <a:lnTo>
                    <a:pt x="1110183" y="648550"/>
                  </a:lnTo>
                  <a:close/>
                </a:path>
                <a:path w="6410959" h="2868929">
                  <a:moveTo>
                    <a:pt x="1060310" y="648550"/>
                  </a:moveTo>
                  <a:lnTo>
                    <a:pt x="1053325" y="648563"/>
                  </a:lnTo>
                  <a:lnTo>
                    <a:pt x="1047686" y="654176"/>
                  </a:lnTo>
                  <a:lnTo>
                    <a:pt x="1047686" y="668121"/>
                  </a:lnTo>
                  <a:lnTo>
                    <a:pt x="1053325" y="673747"/>
                  </a:lnTo>
                  <a:lnTo>
                    <a:pt x="1060284" y="673760"/>
                  </a:lnTo>
                  <a:lnTo>
                    <a:pt x="1067244" y="673747"/>
                  </a:lnTo>
                  <a:lnTo>
                    <a:pt x="1072895" y="668121"/>
                  </a:lnTo>
                  <a:lnTo>
                    <a:pt x="1072870" y="654176"/>
                  </a:lnTo>
                  <a:lnTo>
                    <a:pt x="1067244" y="648563"/>
                  </a:lnTo>
                  <a:lnTo>
                    <a:pt x="1060310" y="648550"/>
                  </a:lnTo>
                  <a:close/>
                </a:path>
                <a:path w="6410959" h="2868929">
                  <a:moveTo>
                    <a:pt x="1017371" y="648550"/>
                  </a:moveTo>
                  <a:lnTo>
                    <a:pt x="1003439" y="648550"/>
                  </a:lnTo>
                  <a:lnTo>
                    <a:pt x="997813" y="654189"/>
                  </a:lnTo>
                  <a:lnTo>
                    <a:pt x="997813" y="668121"/>
                  </a:lnTo>
                  <a:lnTo>
                    <a:pt x="1003452" y="673760"/>
                  </a:lnTo>
                  <a:lnTo>
                    <a:pt x="1017384" y="673747"/>
                  </a:lnTo>
                  <a:lnTo>
                    <a:pt x="1023010" y="668121"/>
                  </a:lnTo>
                  <a:lnTo>
                    <a:pt x="1023010" y="654189"/>
                  </a:lnTo>
                  <a:lnTo>
                    <a:pt x="1017371" y="648550"/>
                  </a:lnTo>
                  <a:close/>
                </a:path>
                <a:path w="6410959" h="2868929">
                  <a:moveTo>
                    <a:pt x="967473" y="648550"/>
                  </a:moveTo>
                  <a:lnTo>
                    <a:pt x="953554" y="648550"/>
                  </a:lnTo>
                  <a:lnTo>
                    <a:pt x="947902" y="654176"/>
                  </a:lnTo>
                  <a:lnTo>
                    <a:pt x="947915" y="668121"/>
                  </a:lnTo>
                  <a:lnTo>
                    <a:pt x="953528" y="673747"/>
                  </a:lnTo>
                  <a:lnTo>
                    <a:pt x="960501" y="673760"/>
                  </a:lnTo>
                  <a:lnTo>
                    <a:pt x="967473" y="673747"/>
                  </a:lnTo>
                  <a:lnTo>
                    <a:pt x="973099" y="668121"/>
                  </a:lnTo>
                  <a:lnTo>
                    <a:pt x="973099" y="654176"/>
                  </a:lnTo>
                  <a:lnTo>
                    <a:pt x="967473" y="648550"/>
                  </a:lnTo>
                  <a:close/>
                </a:path>
                <a:path w="6410959" h="2868929">
                  <a:moveTo>
                    <a:pt x="917587" y="648550"/>
                  </a:moveTo>
                  <a:lnTo>
                    <a:pt x="903655" y="648550"/>
                  </a:lnTo>
                  <a:lnTo>
                    <a:pt x="898029" y="654189"/>
                  </a:lnTo>
                  <a:lnTo>
                    <a:pt x="898016" y="668121"/>
                  </a:lnTo>
                  <a:lnTo>
                    <a:pt x="903681" y="673760"/>
                  </a:lnTo>
                  <a:lnTo>
                    <a:pt x="917587" y="673747"/>
                  </a:lnTo>
                  <a:lnTo>
                    <a:pt x="923226" y="668121"/>
                  </a:lnTo>
                  <a:lnTo>
                    <a:pt x="923239" y="654189"/>
                  </a:lnTo>
                  <a:lnTo>
                    <a:pt x="917587" y="648550"/>
                  </a:lnTo>
                  <a:close/>
                </a:path>
                <a:path w="6410959" h="2868929">
                  <a:moveTo>
                    <a:pt x="867714" y="648550"/>
                  </a:moveTo>
                  <a:lnTo>
                    <a:pt x="853770" y="648550"/>
                  </a:lnTo>
                  <a:lnTo>
                    <a:pt x="848144" y="654189"/>
                  </a:lnTo>
                  <a:lnTo>
                    <a:pt x="848131" y="668121"/>
                  </a:lnTo>
                  <a:lnTo>
                    <a:pt x="853795" y="673760"/>
                  </a:lnTo>
                  <a:lnTo>
                    <a:pt x="867714" y="673747"/>
                  </a:lnTo>
                  <a:lnTo>
                    <a:pt x="873340" y="668121"/>
                  </a:lnTo>
                  <a:lnTo>
                    <a:pt x="873353" y="654189"/>
                  </a:lnTo>
                  <a:lnTo>
                    <a:pt x="867714" y="648550"/>
                  </a:lnTo>
                  <a:close/>
                </a:path>
                <a:path w="6410959" h="2868929">
                  <a:moveTo>
                    <a:pt x="817829" y="648550"/>
                  </a:moveTo>
                  <a:lnTo>
                    <a:pt x="803871" y="648563"/>
                  </a:lnTo>
                  <a:lnTo>
                    <a:pt x="798271" y="654189"/>
                  </a:lnTo>
                  <a:lnTo>
                    <a:pt x="798271" y="668146"/>
                  </a:lnTo>
                  <a:lnTo>
                    <a:pt x="803922" y="673773"/>
                  </a:lnTo>
                  <a:lnTo>
                    <a:pt x="817841" y="673734"/>
                  </a:lnTo>
                  <a:lnTo>
                    <a:pt x="823417" y="668146"/>
                  </a:lnTo>
                  <a:lnTo>
                    <a:pt x="823468" y="654189"/>
                  </a:lnTo>
                  <a:lnTo>
                    <a:pt x="817829" y="648550"/>
                  </a:lnTo>
                  <a:close/>
                </a:path>
                <a:path w="6410959" h="2868929">
                  <a:moveTo>
                    <a:pt x="767905" y="648550"/>
                  </a:moveTo>
                  <a:lnTo>
                    <a:pt x="753986" y="648550"/>
                  </a:lnTo>
                  <a:lnTo>
                    <a:pt x="748372" y="654176"/>
                  </a:lnTo>
                  <a:lnTo>
                    <a:pt x="748360" y="668121"/>
                  </a:lnTo>
                  <a:lnTo>
                    <a:pt x="753998" y="673760"/>
                  </a:lnTo>
                  <a:lnTo>
                    <a:pt x="767930" y="673747"/>
                  </a:lnTo>
                  <a:lnTo>
                    <a:pt x="773544" y="668121"/>
                  </a:lnTo>
                  <a:lnTo>
                    <a:pt x="773544" y="654176"/>
                  </a:lnTo>
                  <a:lnTo>
                    <a:pt x="767905" y="648550"/>
                  </a:lnTo>
                  <a:close/>
                </a:path>
                <a:path w="6410959" h="2868929">
                  <a:moveTo>
                    <a:pt x="718019" y="648550"/>
                  </a:moveTo>
                  <a:lnTo>
                    <a:pt x="704113" y="648550"/>
                  </a:lnTo>
                  <a:lnTo>
                    <a:pt x="698487" y="654176"/>
                  </a:lnTo>
                  <a:lnTo>
                    <a:pt x="698474" y="668121"/>
                  </a:lnTo>
                  <a:lnTo>
                    <a:pt x="704126" y="673760"/>
                  </a:lnTo>
                  <a:lnTo>
                    <a:pt x="718045" y="673747"/>
                  </a:lnTo>
                  <a:lnTo>
                    <a:pt x="723671" y="668121"/>
                  </a:lnTo>
                  <a:lnTo>
                    <a:pt x="723671" y="654176"/>
                  </a:lnTo>
                  <a:lnTo>
                    <a:pt x="718019" y="648550"/>
                  </a:lnTo>
                  <a:close/>
                </a:path>
                <a:path w="6410959" h="2868929">
                  <a:moveTo>
                    <a:pt x="668147" y="648550"/>
                  </a:moveTo>
                  <a:lnTo>
                    <a:pt x="654227" y="648550"/>
                  </a:lnTo>
                  <a:lnTo>
                    <a:pt x="648576" y="654176"/>
                  </a:lnTo>
                  <a:lnTo>
                    <a:pt x="648588" y="668121"/>
                  </a:lnTo>
                  <a:lnTo>
                    <a:pt x="654202" y="673747"/>
                  </a:lnTo>
                  <a:lnTo>
                    <a:pt x="661174" y="673760"/>
                  </a:lnTo>
                  <a:lnTo>
                    <a:pt x="668147" y="673747"/>
                  </a:lnTo>
                  <a:lnTo>
                    <a:pt x="673773" y="668121"/>
                  </a:lnTo>
                  <a:lnTo>
                    <a:pt x="673773" y="654176"/>
                  </a:lnTo>
                  <a:lnTo>
                    <a:pt x="668147" y="648550"/>
                  </a:lnTo>
                  <a:close/>
                </a:path>
                <a:path w="6410959" h="2868929">
                  <a:moveTo>
                    <a:pt x="618261" y="648550"/>
                  </a:moveTo>
                  <a:lnTo>
                    <a:pt x="604342" y="648550"/>
                  </a:lnTo>
                  <a:lnTo>
                    <a:pt x="598690" y="654176"/>
                  </a:lnTo>
                  <a:lnTo>
                    <a:pt x="598690" y="668121"/>
                  </a:lnTo>
                  <a:lnTo>
                    <a:pt x="604316" y="673747"/>
                  </a:lnTo>
                  <a:lnTo>
                    <a:pt x="611276" y="673760"/>
                  </a:lnTo>
                  <a:lnTo>
                    <a:pt x="618261" y="673747"/>
                  </a:lnTo>
                  <a:lnTo>
                    <a:pt x="623887" y="668121"/>
                  </a:lnTo>
                  <a:lnTo>
                    <a:pt x="623887" y="654176"/>
                  </a:lnTo>
                  <a:lnTo>
                    <a:pt x="618261" y="648550"/>
                  </a:lnTo>
                  <a:close/>
                </a:path>
                <a:path w="6410959" h="2868929">
                  <a:moveTo>
                    <a:pt x="554443" y="648538"/>
                  </a:moveTo>
                  <a:lnTo>
                    <a:pt x="548779" y="654176"/>
                  </a:lnTo>
                  <a:lnTo>
                    <a:pt x="548805" y="668134"/>
                  </a:lnTo>
                  <a:lnTo>
                    <a:pt x="554405" y="673747"/>
                  </a:lnTo>
                  <a:lnTo>
                    <a:pt x="561365" y="673760"/>
                  </a:lnTo>
                  <a:lnTo>
                    <a:pt x="568337" y="673747"/>
                  </a:lnTo>
                  <a:lnTo>
                    <a:pt x="573989" y="668134"/>
                  </a:lnTo>
                  <a:lnTo>
                    <a:pt x="573976" y="654176"/>
                  </a:lnTo>
                  <a:lnTo>
                    <a:pt x="568350" y="648550"/>
                  </a:lnTo>
                  <a:lnTo>
                    <a:pt x="554443" y="648538"/>
                  </a:lnTo>
                  <a:close/>
                </a:path>
                <a:path w="6410959" h="2868929">
                  <a:moveTo>
                    <a:pt x="2008212" y="598639"/>
                  </a:moveTo>
                  <a:lnTo>
                    <a:pt x="2001215" y="598652"/>
                  </a:lnTo>
                  <a:lnTo>
                    <a:pt x="1995589" y="604304"/>
                  </a:lnTo>
                  <a:lnTo>
                    <a:pt x="1995601" y="618248"/>
                  </a:lnTo>
                  <a:lnTo>
                    <a:pt x="2001253" y="623887"/>
                  </a:lnTo>
                  <a:lnTo>
                    <a:pt x="2015185" y="623874"/>
                  </a:lnTo>
                  <a:lnTo>
                    <a:pt x="2020786" y="618248"/>
                  </a:lnTo>
                  <a:lnTo>
                    <a:pt x="2020811" y="604304"/>
                  </a:lnTo>
                  <a:lnTo>
                    <a:pt x="2015185" y="598652"/>
                  </a:lnTo>
                  <a:lnTo>
                    <a:pt x="2008212" y="598639"/>
                  </a:lnTo>
                  <a:close/>
                </a:path>
                <a:path w="6410959" h="2868929">
                  <a:moveTo>
                    <a:pt x="1958327" y="598639"/>
                  </a:moveTo>
                  <a:lnTo>
                    <a:pt x="1951329" y="598652"/>
                  </a:lnTo>
                  <a:lnTo>
                    <a:pt x="1945678" y="604304"/>
                  </a:lnTo>
                  <a:lnTo>
                    <a:pt x="1945678" y="618223"/>
                  </a:lnTo>
                  <a:lnTo>
                    <a:pt x="1951342" y="623887"/>
                  </a:lnTo>
                  <a:lnTo>
                    <a:pt x="1965261" y="623887"/>
                  </a:lnTo>
                  <a:lnTo>
                    <a:pt x="1970913" y="618223"/>
                  </a:lnTo>
                  <a:lnTo>
                    <a:pt x="1970925" y="604304"/>
                  </a:lnTo>
                  <a:lnTo>
                    <a:pt x="1965274" y="598652"/>
                  </a:lnTo>
                  <a:lnTo>
                    <a:pt x="1958327" y="598639"/>
                  </a:lnTo>
                  <a:close/>
                </a:path>
                <a:path w="6410959" h="2868929">
                  <a:moveTo>
                    <a:pt x="1908441" y="598639"/>
                  </a:moveTo>
                  <a:lnTo>
                    <a:pt x="1901444" y="598652"/>
                  </a:lnTo>
                  <a:lnTo>
                    <a:pt x="1895805" y="604304"/>
                  </a:lnTo>
                  <a:lnTo>
                    <a:pt x="1895805" y="618223"/>
                  </a:lnTo>
                  <a:lnTo>
                    <a:pt x="1901456" y="623887"/>
                  </a:lnTo>
                  <a:lnTo>
                    <a:pt x="1915388" y="623887"/>
                  </a:lnTo>
                  <a:lnTo>
                    <a:pt x="1921027" y="618223"/>
                  </a:lnTo>
                  <a:lnTo>
                    <a:pt x="1921040" y="604304"/>
                  </a:lnTo>
                  <a:lnTo>
                    <a:pt x="1915401" y="598652"/>
                  </a:lnTo>
                  <a:lnTo>
                    <a:pt x="1908441" y="598639"/>
                  </a:lnTo>
                  <a:close/>
                </a:path>
                <a:path w="6410959" h="2868929">
                  <a:moveTo>
                    <a:pt x="1865490" y="598639"/>
                  </a:moveTo>
                  <a:lnTo>
                    <a:pt x="1851571" y="598639"/>
                  </a:lnTo>
                  <a:lnTo>
                    <a:pt x="1845919" y="604278"/>
                  </a:lnTo>
                  <a:lnTo>
                    <a:pt x="1845932" y="618248"/>
                  </a:lnTo>
                  <a:lnTo>
                    <a:pt x="1851533" y="623874"/>
                  </a:lnTo>
                  <a:lnTo>
                    <a:pt x="1858492" y="623887"/>
                  </a:lnTo>
                  <a:lnTo>
                    <a:pt x="1865477" y="623874"/>
                  </a:lnTo>
                  <a:lnTo>
                    <a:pt x="1871116" y="618248"/>
                  </a:lnTo>
                  <a:lnTo>
                    <a:pt x="1871103" y="604278"/>
                  </a:lnTo>
                  <a:lnTo>
                    <a:pt x="1865490" y="598639"/>
                  </a:lnTo>
                  <a:close/>
                </a:path>
                <a:path w="6410959" h="2868929">
                  <a:moveTo>
                    <a:pt x="1808670" y="598639"/>
                  </a:moveTo>
                  <a:lnTo>
                    <a:pt x="1801660" y="598652"/>
                  </a:lnTo>
                  <a:lnTo>
                    <a:pt x="1796021" y="604304"/>
                  </a:lnTo>
                  <a:lnTo>
                    <a:pt x="1796021" y="618223"/>
                  </a:lnTo>
                  <a:lnTo>
                    <a:pt x="1801672" y="623887"/>
                  </a:lnTo>
                  <a:lnTo>
                    <a:pt x="1815604" y="623887"/>
                  </a:lnTo>
                  <a:lnTo>
                    <a:pt x="1821256" y="618223"/>
                  </a:lnTo>
                  <a:lnTo>
                    <a:pt x="1821256" y="604304"/>
                  </a:lnTo>
                  <a:lnTo>
                    <a:pt x="1815630" y="598652"/>
                  </a:lnTo>
                  <a:lnTo>
                    <a:pt x="1808670" y="598639"/>
                  </a:lnTo>
                  <a:close/>
                </a:path>
                <a:path w="6410959" h="2868929">
                  <a:moveTo>
                    <a:pt x="1765706" y="598639"/>
                  </a:moveTo>
                  <a:lnTo>
                    <a:pt x="1751787" y="598639"/>
                  </a:lnTo>
                  <a:lnTo>
                    <a:pt x="1746135" y="604278"/>
                  </a:lnTo>
                  <a:lnTo>
                    <a:pt x="1746160" y="618248"/>
                  </a:lnTo>
                  <a:lnTo>
                    <a:pt x="1751749" y="623874"/>
                  </a:lnTo>
                  <a:lnTo>
                    <a:pt x="1758721" y="623887"/>
                  </a:lnTo>
                  <a:lnTo>
                    <a:pt x="1765706" y="623874"/>
                  </a:lnTo>
                  <a:lnTo>
                    <a:pt x="1771345" y="618248"/>
                  </a:lnTo>
                  <a:lnTo>
                    <a:pt x="1771319" y="604278"/>
                  </a:lnTo>
                  <a:lnTo>
                    <a:pt x="1765706" y="598639"/>
                  </a:lnTo>
                  <a:close/>
                </a:path>
                <a:path w="6410959" h="2868929">
                  <a:moveTo>
                    <a:pt x="1459458" y="598639"/>
                  </a:moveTo>
                  <a:lnTo>
                    <a:pt x="1452435" y="598652"/>
                  </a:lnTo>
                  <a:lnTo>
                    <a:pt x="1446809" y="604304"/>
                  </a:lnTo>
                  <a:lnTo>
                    <a:pt x="1446809" y="618223"/>
                  </a:lnTo>
                  <a:lnTo>
                    <a:pt x="1452448" y="623887"/>
                  </a:lnTo>
                  <a:lnTo>
                    <a:pt x="1466392" y="623887"/>
                  </a:lnTo>
                  <a:lnTo>
                    <a:pt x="1472031" y="618223"/>
                  </a:lnTo>
                  <a:lnTo>
                    <a:pt x="1472031" y="604304"/>
                  </a:lnTo>
                  <a:lnTo>
                    <a:pt x="1466418" y="598652"/>
                  </a:lnTo>
                  <a:lnTo>
                    <a:pt x="1459458" y="598639"/>
                  </a:lnTo>
                  <a:close/>
                </a:path>
                <a:path w="6410959" h="2868929">
                  <a:moveTo>
                    <a:pt x="1409547" y="598639"/>
                  </a:moveTo>
                  <a:lnTo>
                    <a:pt x="1402562" y="598652"/>
                  </a:lnTo>
                  <a:lnTo>
                    <a:pt x="1396911" y="604278"/>
                  </a:lnTo>
                  <a:lnTo>
                    <a:pt x="1396923" y="618248"/>
                  </a:lnTo>
                  <a:lnTo>
                    <a:pt x="1402537" y="623874"/>
                  </a:lnTo>
                  <a:lnTo>
                    <a:pt x="1409509" y="623887"/>
                  </a:lnTo>
                  <a:lnTo>
                    <a:pt x="1416481" y="623874"/>
                  </a:lnTo>
                  <a:lnTo>
                    <a:pt x="1422133" y="618248"/>
                  </a:lnTo>
                  <a:lnTo>
                    <a:pt x="1422120" y="604278"/>
                  </a:lnTo>
                  <a:lnTo>
                    <a:pt x="1416494" y="598652"/>
                  </a:lnTo>
                  <a:lnTo>
                    <a:pt x="1409547" y="598639"/>
                  </a:lnTo>
                  <a:close/>
                </a:path>
                <a:path w="6410959" h="2868929">
                  <a:moveTo>
                    <a:pt x="1359674" y="598639"/>
                  </a:moveTo>
                  <a:lnTo>
                    <a:pt x="1352664" y="598652"/>
                  </a:lnTo>
                  <a:lnTo>
                    <a:pt x="1347025" y="604304"/>
                  </a:lnTo>
                  <a:lnTo>
                    <a:pt x="1347025" y="618223"/>
                  </a:lnTo>
                  <a:lnTo>
                    <a:pt x="1352677" y="623887"/>
                  </a:lnTo>
                  <a:lnTo>
                    <a:pt x="1366608" y="623887"/>
                  </a:lnTo>
                  <a:lnTo>
                    <a:pt x="1372247" y="618223"/>
                  </a:lnTo>
                  <a:lnTo>
                    <a:pt x="1372247" y="604304"/>
                  </a:lnTo>
                  <a:lnTo>
                    <a:pt x="1366634" y="598652"/>
                  </a:lnTo>
                  <a:lnTo>
                    <a:pt x="1359674" y="598639"/>
                  </a:lnTo>
                  <a:close/>
                </a:path>
                <a:path w="6410959" h="2868929">
                  <a:moveTo>
                    <a:pt x="1316710" y="598639"/>
                  </a:moveTo>
                  <a:lnTo>
                    <a:pt x="1302791" y="598639"/>
                  </a:lnTo>
                  <a:lnTo>
                    <a:pt x="1297139" y="604278"/>
                  </a:lnTo>
                  <a:lnTo>
                    <a:pt x="1297152" y="618248"/>
                  </a:lnTo>
                  <a:lnTo>
                    <a:pt x="1302753" y="623874"/>
                  </a:lnTo>
                  <a:lnTo>
                    <a:pt x="1309712" y="623887"/>
                  </a:lnTo>
                  <a:lnTo>
                    <a:pt x="1316697" y="623874"/>
                  </a:lnTo>
                  <a:lnTo>
                    <a:pt x="1322336" y="618248"/>
                  </a:lnTo>
                  <a:lnTo>
                    <a:pt x="1322324" y="604278"/>
                  </a:lnTo>
                  <a:lnTo>
                    <a:pt x="1316710" y="598639"/>
                  </a:lnTo>
                  <a:close/>
                </a:path>
                <a:path w="6410959" h="2868929">
                  <a:moveTo>
                    <a:pt x="1259903" y="598639"/>
                  </a:moveTo>
                  <a:lnTo>
                    <a:pt x="1252893" y="598652"/>
                  </a:lnTo>
                  <a:lnTo>
                    <a:pt x="1247241" y="604316"/>
                  </a:lnTo>
                  <a:lnTo>
                    <a:pt x="1247267" y="618248"/>
                  </a:lnTo>
                  <a:lnTo>
                    <a:pt x="1252931" y="623887"/>
                  </a:lnTo>
                  <a:lnTo>
                    <a:pt x="1266850" y="623874"/>
                  </a:lnTo>
                  <a:lnTo>
                    <a:pt x="1272463" y="618248"/>
                  </a:lnTo>
                  <a:lnTo>
                    <a:pt x="1272501" y="604316"/>
                  </a:lnTo>
                  <a:lnTo>
                    <a:pt x="1266863" y="598652"/>
                  </a:lnTo>
                  <a:lnTo>
                    <a:pt x="1259903" y="598639"/>
                  </a:lnTo>
                  <a:close/>
                </a:path>
                <a:path w="6410959" h="2868929">
                  <a:moveTo>
                    <a:pt x="1210017" y="598639"/>
                  </a:moveTo>
                  <a:lnTo>
                    <a:pt x="1202994" y="598652"/>
                  </a:lnTo>
                  <a:lnTo>
                    <a:pt x="1197368" y="604304"/>
                  </a:lnTo>
                  <a:lnTo>
                    <a:pt x="1197368" y="618223"/>
                  </a:lnTo>
                  <a:lnTo>
                    <a:pt x="1203007" y="623887"/>
                  </a:lnTo>
                  <a:lnTo>
                    <a:pt x="1216952" y="623887"/>
                  </a:lnTo>
                  <a:lnTo>
                    <a:pt x="1222590" y="618223"/>
                  </a:lnTo>
                  <a:lnTo>
                    <a:pt x="1222590" y="604304"/>
                  </a:lnTo>
                  <a:lnTo>
                    <a:pt x="1216964" y="598652"/>
                  </a:lnTo>
                  <a:lnTo>
                    <a:pt x="1210017" y="598639"/>
                  </a:lnTo>
                  <a:close/>
                </a:path>
                <a:path w="6410959" h="2868929">
                  <a:moveTo>
                    <a:pt x="1160106" y="598639"/>
                  </a:moveTo>
                  <a:lnTo>
                    <a:pt x="1153109" y="598652"/>
                  </a:lnTo>
                  <a:lnTo>
                    <a:pt x="1147483" y="604304"/>
                  </a:lnTo>
                  <a:lnTo>
                    <a:pt x="1147483" y="618223"/>
                  </a:lnTo>
                  <a:lnTo>
                    <a:pt x="1153121" y="623887"/>
                  </a:lnTo>
                  <a:lnTo>
                    <a:pt x="1167053" y="623887"/>
                  </a:lnTo>
                  <a:lnTo>
                    <a:pt x="1172705" y="618223"/>
                  </a:lnTo>
                  <a:lnTo>
                    <a:pt x="1172705" y="604304"/>
                  </a:lnTo>
                  <a:lnTo>
                    <a:pt x="1167079" y="598652"/>
                  </a:lnTo>
                  <a:lnTo>
                    <a:pt x="1160106" y="598639"/>
                  </a:lnTo>
                  <a:close/>
                </a:path>
                <a:path w="6410959" h="2868929">
                  <a:moveTo>
                    <a:pt x="1117155" y="598639"/>
                  </a:moveTo>
                  <a:lnTo>
                    <a:pt x="1103236" y="598639"/>
                  </a:lnTo>
                  <a:lnTo>
                    <a:pt x="1097584" y="604278"/>
                  </a:lnTo>
                  <a:lnTo>
                    <a:pt x="1097597" y="618248"/>
                  </a:lnTo>
                  <a:lnTo>
                    <a:pt x="1103198" y="623874"/>
                  </a:lnTo>
                  <a:lnTo>
                    <a:pt x="1110170" y="623887"/>
                  </a:lnTo>
                  <a:lnTo>
                    <a:pt x="1117155" y="623874"/>
                  </a:lnTo>
                  <a:lnTo>
                    <a:pt x="1122794" y="618248"/>
                  </a:lnTo>
                  <a:lnTo>
                    <a:pt x="1122769" y="604278"/>
                  </a:lnTo>
                  <a:lnTo>
                    <a:pt x="1117155" y="598639"/>
                  </a:lnTo>
                  <a:close/>
                </a:path>
                <a:path w="6410959" h="2868929">
                  <a:moveTo>
                    <a:pt x="1067269" y="598639"/>
                  </a:moveTo>
                  <a:lnTo>
                    <a:pt x="1053363" y="598639"/>
                  </a:lnTo>
                  <a:lnTo>
                    <a:pt x="1047699" y="604278"/>
                  </a:lnTo>
                  <a:lnTo>
                    <a:pt x="1047711" y="618248"/>
                  </a:lnTo>
                  <a:lnTo>
                    <a:pt x="1053325" y="623874"/>
                  </a:lnTo>
                  <a:lnTo>
                    <a:pt x="1060297" y="623887"/>
                  </a:lnTo>
                  <a:lnTo>
                    <a:pt x="1067269" y="623874"/>
                  </a:lnTo>
                  <a:lnTo>
                    <a:pt x="1072921" y="618248"/>
                  </a:lnTo>
                  <a:lnTo>
                    <a:pt x="1072896" y="604278"/>
                  </a:lnTo>
                  <a:lnTo>
                    <a:pt x="1067269" y="598639"/>
                  </a:lnTo>
                  <a:close/>
                </a:path>
                <a:path w="6410959" h="2868929">
                  <a:moveTo>
                    <a:pt x="1010462" y="598639"/>
                  </a:moveTo>
                  <a:lnTo>
                    <a:pt x="1003452" y="598652"/>
                  </a:lnTo>
                  <a:lnTo>
                    <a:pt x="997813" y="604304"/>
                  </a:lnTo>
                  <a:lnTo>
                    <a:pt x="997813" y="618223"/>
                  </a:lnTo>
                  <a:lnTo>
                    <a:pt x="1003465" y="623887"/>
                  </a:lnTo>
                  <a:lnTo>
                    <a:pt x="1017397" y="623887"/>
                  </a:lnTo>
                  <a:lnTo>
                    <a:pt x="1023035" y="618223"/>
                  </a:lnTo>
                  <a:lnTo>
                    <a:pt x="1023035" y="604304"/>
                  </a:lnTo>
                  <a:lnTo>
                    <a:pt x="1017422" y="598652"/>
                  </a:lnTo>
                  <a:lnTo>
                    <a:pt x="1010462" y="598639"/>
                  </a:lnTo>
                  <a:close/>
                </a:path>
                <a:path w="6410959" h="2868929">
                  <a:moveTo>
                    <a:pt x="960539" y="598639"/>
                  </a:moveTo>
                  <a:lnTo>
                    <a:pt x="953566" y="598652"/>
                  </a:lnTo>
                  <a:lnTo>
                    <a:pt x="947928" y="604278"/>
                  </a:lnTo>
                  <a:lnTo>
                    <a:pt x="947940" y="618248"/>
                  </a:lnTo>
                  <a:lnTo>
                    <a:pt x="953541" y="623874"/>
                  </a:lnTo>
                  <a:lnTo>
                    <a:pt x="960501" y="623887"/>
                  </a:lnTo>
                  <a:lnTo>
                    <a:pt x="967486" y="623874"/>
                  </a:lnTo>
                  <a:lnTo>
                    <a:pt x="973124" y="618248"/>
                  </a:lnTo>
                  <a:lnTo>
                    <a:pt x="973112" y="604278"/>
                  </a:lnTo>
                  <a:lnTo>
                    <a:pt x="967511" y="598652"/>
                  </a:lnTo>
                  <a:lnTo>
                    <a:pt x="960539" y="598639"/>
                  </a:lnTo>
                  <a:close/>
                </a:path>
                <a:path w="6410959" h="2868929">
                  <a:moveTo>
                    <a:pt x="910678" y="598639"/>
                  </a:moveTo>
                  <a:lnTo>
                    <a:pt x="903668" y="598652"/>
                  </a:lnTo>
                  <a:lnTo>
                    <a:pt x="898029" y="604304"/>
                  </a:lnTo>
                  <a:lnTo>
                    <a:pt x="898029" y="618223"/>
                  </a:lnTo>
                  <a:lnTo>
                    <a:pt x="903681" y="623887"/>
                  </a:lnTo>
                  <a:lnTo>
                    <a:pt x="917600" y="623887"/>
                  </a:lnTo>
                  <a:lnTo>
                    <a:pt x="923264" y="618223"/>
                  </a:lnTo>
                  <a:lnTo>
                    <a:pt x="923264" y="604304"/>
                  </a:lnTo>
                  <a:lnTo>
                    <a:pt x="917638" y="598652"/>
                  </a:lnTo>
                  <a:lnTo>
                    <a:pt x="910678" y="598639"/>
                  </a:lnTo>
                  <a:close/>
                </a:path>
                <a:path w="6410959" h="2868929">
                  <a:moveTo>
                    <a:pt x="860780" y="598639"/>
                  </a:moveTo>
                  <a:lnTo>
                    <a:pt x="853782" y="598652"/>
                  </a:lnTo>
                  <a:lnTo>
                    <a:pt x="848144" y="604304"/>
                  </a:lnTo>
                  <a:lnTo>
                    <a:pt x="848144" y="618223"/>
                  </a:lnTo>
                  <a:lnTo>
                    <a:pt x="853795" y="623887"/>
                  </a:lnTo>
                  <a:lnTo>
                    <a:pt x="867714" y="623887"/>
                  </a:lnTo>
                  <a:lnTo>
                    <a:pt x="873379" y="618223"/>
                  </a:lnTo>
                  <a:lnTo>
                    <a:pt x="873379" y="604304"/>
                  </a:lnTo>
                  <a:lnTo>
                    <a:pt x="867740" y="598652"/>
                  </a:lnTo>
                  <a:lnTo>
                    <a:pt x="860780" y="598639"/>
                  </a:lnTo>
                  <a:close/>
                </a:path>
                <a:path w="6410959" h="2868929">
                  <a:moveTo>
                    <a:pt x="810920" y="598639"/>
                  </a:moveTo>
                  <a:lnTo>
                    <a:pt x="803897" y="598652"/>
                  </a:lnTo>
                  <a:lnTo>
                    <a:pt x="798258" y="604316"/>
                  </a:lnTo>
                  <a:lnTo>
                    <a:pt x="798271" y="618248"/>
                  </a:lnTo>
                  <a:lnTo>
                    <a:pt x="803922" y="623887"/>
                  </a:lnTo>
                  <a:lnTo>
                    <a:pt x="817854" y="623874"/>
                  </a:lnTo>
                  <a:lnTo>
                    <a:pt x="823468" y="618248"/>
                  </a:lnTo>
                  <a:lnTo>
                    <a:pt x="823506" y="604316"/>
                  </a:lnTo>
                  <a:lnTo>
                    <a:pt x="817879" y="598652"/>
                  </a:lnTo>
                  <a:lnTo>
                    <a:pt x="810920" y="598639"/>
                  </a:lnTo>
                  <a:close/>
                </a:path>
                <a:path w="6410959" h="2868929">
                  <a:moveTo>
                    <a:pt x="767943" y="598639"/>
                  </a:moveTo>
                  <a:lnTo>
                    <a:pt x="754011" y="598639"/>
                  </a:lnTo>
                  <a:lnTo>
                    <a:pt x="748360" y="604304"/>
                  </a:lnTo>
                  <a:lnTo>
                    <a:pt x="748360" y="618223"/>
                  </a:lnTo>
                  <a:lnTo>
                    <a:pt x="754011" y="623887"/>
                  </a:lnTo>
                  <a:lnTo>
                    <a:pt x="767943" y="623887"/>
                  </a:lnTo>
                  <a:lnTo>
                    <a:pt x="773582" y="618223"/>
                  </a:lnTo>
                  <a:lnTo>
                    <a:pt x="773582" y="604304"/>
                  </a:lnTo>
                  <a:lnTo>
                    <a:pt x="767943" y="598639"/>
                  </a:lnTo>
                  <a:close/>
                </a:path>
                <a:path w="6410959" h="2868929">
                  <a:moveTo>
                    <a:pt x="718057" y="598639"/>
                  </a:moveTo>
                  <a:lnTo>
                    <a:pt x="704126" y="598639"/>
                  </a:lnTo>
                  <a:lnTo>
                    <a:pt x="698474" y="604304"/>
                  </a:lnTo>
                  <a:lnTo>
                    <a:pt x="698474" y="618223"/>
                  </a:lnTo>
                  <a:lnTo>
                    <a:pt x="704126" y="623887"/>
                  </a:lnTo>
                  <a:lnTo>
                    <a:pt x="718057" y="623887"/>
                  </a:lnTo>
                  <a:lnTo>
                    <a:pt x="723709" y="618223"/>
                  </a:lnTo>
                  <a:lnTo>
                    <a:pt x="723709" y="604304"/>
                  </a:lnTo>
                  <a:lnTo>
                    <a:pt x="718057" y="598639"/>
                  </a:lnTo>
                  <a:close/>
                </a:path>
                <a:path w="6410959" h="2868929">
                  <a:moveTo>
                    <a:pt x="661238" y="598639"/>
                  </a:moveTo>
                  <a:lnTo>
                    <a:pt x="654227" y="598652"/>
                  </a:lnTo>
                  <a:lnTo>
                    <a:pt x="648588" y="604278"/>
                  </a:lnTo>
                  <a:lnTo>
                    <a:pt x="648614" y="618248"/>
                  </a:lnTo>
                  <a:lnTo>
                    <a:pt x="654215" y="623874"/>
                  </a:lnTo>
                  <a:lnTo>
                    <a:pt x="661174" y="623887"/>
                  </a:lnTo>
                  <a:lnTo>
                    <a:pt x="668159" y="623874"/>
                  </a:lnTo>
                  <a:lnTo>
                    <a:pt x="673798" y="618248"/>
                  </a:lnTo>
                  <a:lnTo>
                    <a:pt x="673786" y="604278"/>
                  </a:lnTo>
                  <a:lnTo>
                    <a:pt x="668197" y="598652"/>
                  </a:lnTo>
                  <a:lnTo>
                    <a:pt x="661238" y="598639"/>
                  </a:lnTo>
                  <a:close/>
                </a:path>
                <a:path w="6410959" h="2868929">
                  <a:moveTo>
                    <a:pt x="611327" y="598639"/>
                  </a:moveTo>
                  <a:lnTo>
                    <a:pt x="604342" y="598652"/>
                  </a:lnTo>
                  <a:lnTo>
                    <a:pt x="598703" y="604278"/>
                  </a:lnTo>
                  <a:lnTo>
                    <a:pt x="598728" y="618248"/>
                  </a:lnTo>
                  <a:lnTo>
                    <a:pt x="604329" y="623874"/>
                  </a:lnTo>
                  <a:lnTo>
                    <a:pt x="611289" y="623887"/>
                  </a:lnTo>
                  <a:lnTo>
                    <a:pt x="618274" y="623874"/>
                  </a:lnTo>
                  <a:lnTo>
                    <a:pt x="623912" y="618248"/>
                  </a:lnTo>
                  <a:lnTo>
                    <a:pt x="623900" y="604278"/>
                  </a:lnTo>
                  <a:lnTo>
                    <a:pt x="618286" y="598652"/>
                  </a:lnTo>
                  <a:lnTo>
                    <a:pt x="611327" y="598639"/>
                  </a:lnTo>
                  <a:close/>
                </a:path>
                <a:path w="6410959" h="2868929">
                  <a:moveTo>
                    <a:pt x="554456" y="598614"/>
                  </a:moveTo>
                  <a:lnTo>
                    <a:pt x="548792" y="604240"/>
                  </a:lnTo>
                  <a:lnTo>
                    <a:pt x="548842" y="618286"/>
                  </a:lnTo>
                  <a:lnTo>
                    <a:pt x="554354" y="623849"/>
                  </a:lnTo>
                  <a:lnTo>
                    <a:pt x="568286" y="623912"/>
                  </a:lnTo>
                  <a:lnTo>
                    <a:pt x="573963" y="618286"/>
                  </a:lnTo>
                  <a:lnTo>
                    <a:pt x="573926" y="604240"/>
                  </a:lnTo>
                  <a:lnTo>
                    <a:pt x="568363" y="598652"/>
                  </a:lnTo>
                  <a:lnTo>
                    <a:pt x="561403" y="598639"/>
                  </a:lnTo>
                  <a:lnTo>
                    <a:pt x="554456" y="598614"/>
                  </a:lnTo>
                  <a:close/>
                </a:path>
                <a:path w="6410959" h="2868929">
                  <a:moveTo>
                    <a:pt x="5676" y="598614"/>
                  </a:moveTo>
                  <a:lnTo>
                    <a:pt x="0" y="604240"/>
                  </a:lnTo>
                  <a:lnTo>
                    <a:pt x="49" y="618286"/>
                  </a:lnTo>
                  <a:lnTo>
                    <a:pt x="5562" y="623849"/>
                  </a:lnTo>
                  <a:lnTo>
                    <a:pt x="19494" y="623912"/>
                  </a:lnTo>
                  <a:lnTo>
                    <a:pt x="25171" y="618286"/>
                  </a:lnTo>
                  <a:lnTo>
                    <a:pt x="25133" y="604240"/>
                  </a:lnTo>
                  <a:lnTo>
                    <a:pt x="19583" y="598665"/>
                  </a:lnTo>
                  <a:lnTo>
                    <a:pt x="5676" y="598614"/>
                  </a:lnTo>
                  <a:close/>
                </a:path>
                <a:path w="6410959" h="2868929">
                  <a:moveTo>
                    <a:pt x="2015134" y="548766"/>
                  </a:moveTo>
                  <a:lnTo>
                    <a:pt x="2001189" y="548779"/>
                  </a:lnTo>
                  <a:lnTo>
                    <a:pt x="1995563" y="554405"/>
                  </a:lnTo>
                  <a:lnTo>
                    <a:pt x="1995563" y="568375"/>
                  </a:lnTo>
                  <a:lnTo>
                    <a:pt x="2001215" y="574001"/>
                  </a:lnTo>
                  <a:lnTo>
                    <a:pt x="2015147" y="573989"/>
                  </a:lnTo>
                  <a:lnTo>
                    <a:pt x="2020747" y="568375"/>
                  </a:lnTo>
                  <a:lnTo>
                    <a:pt x="2020773" y="554405"/>
                  </a:lnTo>
                  <a:lnTo>
                    <a:pt x="2015134" y="548766"/>
                  </a:lnTo>
                  <a:close/>
                </a:path>
                <a:path w="6410959" h="2868929">
                  <a:moveTo>
                    <a:pt x="1915363" y="548766"/>
                  </a:moveTo>
                  <a:lnTo>
                    <a:pt x="1901418" y="548766"/>
                  </a:lnTo>
                  <a:lnTo>
                    <a:pt x="1895779" y="554405"/>
                  </a:lnTo>
                  <a:lnTo>
                    <a:pt x="1895767" y="568350"/>
                  </a:lnTo>
                  <a:lnTo>
                    <a:pt x="1901418" y="574001"/>
                  </a:lnTo>
                  <a:lnTo>
                    <a:pt x="1915350" y="574001"/>
                  </a:lnTo>
                  <a:lnTo>
                    <a:pt x="1921002" y="568350"/>
                  </a:lnTo>
                  <a:lnTo>
                    <a:pt x="1921002" y="554405"/>
                  </a:lnTo>
                  <a:lnTo>
                    <a:pt x="1915363" y="548766"/>
                  </a:lnTo>
                  <a:close/>
                </a:path>
                <a:path w="6410959" h="2868929">
                  <a:moveTo>
                    <a:pt x="1858505" y="548766"/>
                  </a:moveTo>
                  <a:lnTo>
                    <a:pt x="1851533" y="548766"/>
                  </a:lnTo>
                  <a:lnTo>
                    <a:pt x="1845881" y="554393"/>
                  </a:lnTo>
                  <a:lnTo>
                    <a:pt x="1845894" y="568375"/>
                  </a:lnTo>
                  <a:lnTo>
                    <a:pt x="1851494" y="573989"/>
                  </a:lnTo>
                  <a:lnTo>
                    <a:pt x="1865439" y="573989"/>
                  </a:lnTo>
                  <a:lnTo>
                    <a:pt x="1871078" y="568375"/>
                  </a:lnTo>
                  <a:lnTo>
                    <a:pt x="1871052" y="554393"/>
                  </a:lnTo>
                  <a:lnTo>
                    <a:pt x="1865452" y="548792"/>
                  </a:lnTo>
                  <a:lnTo>
                    <a:pt x="1858505" y="548766"/>
                  </a:lnTo>
                  <a:close/>
                </a:path>
                <a:path w="6410959" h="2868929">
                  <a:moveTo>
                    <a:pt x="1815566" y="548766"/>
                  </a:moveTo>
                  <a:lnTo>
                    <a:pt x="1801634" y="548766"/>
                  </a:lnTo>
                  <a:lnTo>
                    <a:pt x="1795995" y="554405"/>
                  </a:lnTo>
                  <a:lnTo>
                    <a:pt x="1795983" y="568350"/>
                  </a:lnTo>
                  <a:lnTo>
                    <a:pt x="1801634" y="574001"/>
                  </a:lnTo>
                  <a:lnTo>
                    <a:pt x="1815566" y="574001"/>
                  </a:lnTo>
                  <a:lnTo>
                    <a:pt x="1821218" y="568350"/>
                  </a:lnTo>
                  <a:lnTo>
                    <a:pt x="1821218" y="554405"/>
                  </a:lnTo>
                  <a:lnTo>
                    <a:pt x="1815566" y="548766"/>
                  </a:lnTo>
                  <a:close/>
                </a:path>
                <a:path w="6410959" h="2868929">
                  <a:moveTo>
                    <a:pt x="1758734" y="548766"/>
                  </a:moveTo>
                  <a:lnTo>
                    <a:pt x="1751749" y="548766"/>
                  </a:lnTo>
                  <a:lnTo>
                    <a:pt x="1746097" y="554393"/>
                  </a:lnTo>
                  <a:lnTo>
                    <a:pt x="1746122" y="568375"/>
                  </a:lnTo>
                  <a:lnTo>
                    <a:pt x="1751711" y="573989"/>
                  </a:lnTo>
                  <a:lnTo>
                    <a:pt x="1765668" y="573989"/>
                  </a:lnTo>
                  <a:lnTo>
                    <a:pt x="1771307" y="568375"/>
                  </a:lnTo>
                  <a:lnTo>
                    <a:pt x="1771281" y="554393"/>
                  </a:lnTo>
                  <a:lnTo>
                    <a:pt x="1765681" y="548792"/>
                  </a:lnTo>
                  <a:lnTo>
                    <a:pt x="1758734" y="548766"/>
                  </a:lnTo>
                  <a:close/>
                </a:path>
                <a:path w="6410959" h="2868929">
                  <a:moveTo>
                    <a:pt x="1366583" y="548766"/>
                  </a:moveTo>
                  <a:lnTo>
                    <a:pt x="1352638" y="548766"/>
                  </a:lnTo>
                  <a:lnTo>
                    <a:pt x="1347000" y="554405"/>
                  </a:lnTo>
                  <a:lnTo>
                    <a:pt x="1346987" y="568350"/>
                  </a:lnTo>
                  <a:lnTo>
                    <a:pt x="1352638" y="574001"/>
                  </a:lnTo>
                  <a:lnTo>
                    <a:pt x="1366570" y="574001"/>
                  </a:lnTo>
                  <a:lnTo>
                    <a:pt x="1372209" y="568350"/>
                  </a:lnTo>
                  <a:lnTo>
                    <a:pt x="1372209" y="554405"/>
                  </a:lnTo>
                  <a:lnTo>
                    <a:pt x="1366583" y="548766"/>
                  </a:lnTo>
                  <a:close/>
                </a:path>
                <a:path w="6410959" h="2868929">
                  <a:moveTo>
                    <a:pt x="1309725" y="548766"/>
                  </a:moveTo>
                  <a:lnTo>
                    <a:pt x="1302753" y="548766"/>
                  </a:lnTo>
                  <a:lnTo>
                    <a:pt x="1297101" y="554393"/>
                  </a:lnTo>
                  <a:lnTo>
                    <a:pt x="1297114" y="568375"/>
                  </a:lnTo>
                  <a:lnTo>
                    <a:pt x="1302715" y="573989"/>
                  </a:lnTo>
                  <a:lnTo>
                    <a:pt x="1316659" y="573989"/>
                  </a:lnTo>
                  <a:lnTo>
                    <a:pt x="1322298" y="568375"/>
                  </a:lnTo>
                  <a:lnTo>
                    <a:pt x="1322273" y="554393"/>
                  </a:lnTo>
                  <a:lnTo>
                    <a:pt x="1316672" y="548792"/>
                  </a:lnTo>
                  <a:lnTo>
                    <a:pt x="1309725" y="548766"/>
                  </a:lnTo>
                  <a:close/>
                </a:path>
                <a:path w="6410959" h="2868929">
                  <a:moveTo>
                    <a:pt x="1266812" y="548766"/>
                  </a:moveTo>
                  <a:lnTo>
                    <a:pt x="1252855" y="548779"/>
                  </a:lnTo>
                  <a:lnTo>
                    <a:pt x="1247228" y="554405"/>
                  </a:lnTo>
                  <a:lnTo>
                    <a:pt x="1247228" y="568375"/>
                  </a:lnTo>
                  <a:lnTo>
                    <a:pt x="1252893" y="574001"/>
                  </a:lnTo>
                  <a:lnTo>
                    <a:pt x="1266825" y="573989"/>
                  </a:lnTo>
                  <a:lnTo>
                    <a:pt x="1272425" y="568375"/>
                  </a:lnTo>
                  <a:lnTo>
                    <a:pt x="1272451" y="554405"/>
                  </a:lnTo>
                  <a:lnTo>
                    <a:pt x="1266812" y="548766"/>
                  </a:lnTo>
                  <a:close/>
                </a:path>
                <a:path w="6410959" h="2868929">
                  <a:moveTo>
                    <a:pt x="1216914" y="548766"/>
                  </a:moveTo>
                  <a:lnTo>
                    <a:pt x="1202969" y="548766"/>
                  </a:lnTo>
                  <a:lnTo>
                    <a:pt x="1197343" y="554405"/>
                  </a:lnTo>
                  <a:lnTo>
                    <a:pt x="1197330" y="568350"/>
                  </a:lnTo>
                  <a:lnTo>
                    <a:pt x="1202969" y="574001"/>
                  </a:lnTo>
                  <a:lnTo>
                    <a:pt x="1216914" y="574001"/>
                  </a:lnTo>
                  <a:lnTo>
                    <a:pt x="1222552" y="568350"/>
                  </a:lnTo>
                  <a:lnTo>
                    <a:pt x="1222552" y="554405"/>
                  </a:lnTo>
                  <a:lnTo>
                    <a:pt x="1216914" y="548766"/>
                  </a:lnTo>
                  <a:close/>
                </a:path>
                <a:path w="6410959" h="2868929">
                  <a:moveTo>
                    <a:pt x="1160094" y="548766"/>
                  </a:moveTo>
                  <a:lnTo>
                    <a:pt x="1153071" y="548779"/>
                  </a:lnTo>
                  <a:lnTo>
                    <a:pt x="1147445" y="554418"/>
                  </a:lnTo>
                  <a:lnTo>
                    <a:pt x="1147445" y="568350"/>
                  </a:lnTo>
                  <a:lnTo>
                    <a:pt x="1153083" y="574001"/>
                  </a:lnTo>
                  <a:lnTo>
                    <a:pt x="1167028" y="574001"/>
                  </a:lnTo>
                  <a:lnTo>
                    <a:pt x="1172667" y="568350"/>
                  </a:lnTo>
                  <a:lnTo>
                    <a:pt x="1172667" y="554418"/>
                  </a:lnTo>
                  <a:lnTo>
                    <a:pt x="1167041" y="548779"/>
                  </a:lnTo>
                  <a:lnTo>
                    <a:pt x="1160094" y="548766"/>
                  </a:lnTo>
                  <a:close/>
                </a:path>
                <a:path w="6410959" h="2868929">
                  <a:moveTo>
                    <a:pt x="1110183" y="548766"/>
                  </a:moveTo>
                  <a:lnTo>
                    <a:pt x="1103185" y="548779"/>
                  </a:lnTo>
                  <a:lnTo>
                    <a:pt x="1097546" y="554405"/>
                  </a:lnTo>
                  <a:lnTo>
                    <a:pt x="1097572" y="568363"/>
                  </a:lnTo>
                  <a:lnTo>
                    <a:pt x="1103185" y="573989"/>
                  </a:lnTo>
                  <a:lnTo>
                    <a:pt x="1117130" y="573989"/>
                  </a:lnTo>
                  <a:lnTo>
                    <a:pt x="1122768" y="568363"/>
                  </a:lnTo>
                  <a:lnTo>
                    <a:pt x="1122768" y="554405"/>
                  </a:lnTo>
                  <a:lnTo>
                    <a:pt x="1117130" y="548779"/>
                  </a:lnTo>
                  <a:lnTo>
                    <a:pt x="1110183" y="548766"/>
                  </a:lnTo>
                  <a:close/>
                </a:path>
                <a:path w="6410959" h="2868929">
                  <a:moveTo>
                    <a:pt x="1060310" y="548766"/>
                  </a:moveTo>
                  <a:lnTo>
                    <a:pt x="1053325" y="548766"/>
                  </a:lnTo>
                  <a:lnTo>
                    <a:pt x="1047661" y="554393"/>
                  </a:lnTo>
                  <a:lnTo>
                    <a:pt x="1047673" y="568375"/>
                  </a:lnTo>
                  <a:lnTo>
                    <a:pt x="1053287" y="573989"/>
                  </a:lnTo>
                  <a:lnTo>
                    <a:pt x="1067231" y="573989"/>
                  </a:lnTo>
                  <a:lnTo>
                    <a:pt x="1072883" y="568375"/>
                  </a:lnTo>
                  <a:lnTo>
                    <a:pt x="1072857" y="554393"/>
                  </a:lnTo>
                  <a:lnTo>
                    <a:pt x="1067244" y="548792"/>
                  </a:lnTo>
                  <a:lnTo>
                    <a:pt x="1060310" y="548766"/>
                  </a:lnTo>
                  <a:close/>
                </a:path>
                <a:path w="6410959" h="2868929">
                  <a:moveTo>
                    <a:pt x="1017371" y="548766"/>
                  </a:moveTo>
                  <a:lnTo>
                    <a:pt x="1003426" y="548766"/>
                  </a:lnTo>
                  <a:lnTo>
                    <a:pt x="997788" y="554405"/>
                  </a:lnTo>
                  <a:lnTo>
                    <a:pt x="997775" y="568350"/>
                  </a:lnTo>
                  <a:lnTo>
                    <a:pt x="1003426" y="574001"/>
                  </a:lnTo>
                  <a:lnTo>
                    <a:pt x="1017358" y="574001"/>
                  </a:lnTo>
                  <a:lnTo>
                    <a:pt x="1022997" y="568350"/>
                  </a:lnTo>
                  <a:lnTo>
                    <a:pt x="1022997" y="554405"/>
                  </a:lnTo>
                  <a:lnTo>
                    <a:pt x="1017371" y="548766"/>
                  </a:lnTo>
                  <a:close/>
                </a:path>
                <a:path w="6410959" h="2868929">
                  <a:moveTo>
                    <a:pt x="960513" y="548766"/>
                  </a:moveTo>
                  <a:lnTo>
                    <a:pt x="953528" y="548779"/>
                  </a:lnTo>
                  <a:lnTo>
                    <a:pt x="947889" y="554393"/>
                  </a:lnTo>
                  <a:lnTo>
                    <a:pt x="947902" y="568375"/>
                  </a:lnTo>
                  <a:lnTo>
                    <a:pt x="953503" y="573989"/>
                  </a:lnTo>
                  <a:lnTo>
                    <a:pt x="967447" y="573989"/>
                  </a:lnTo>
                  <a:lnTo>
                    <a:pt x="973086" y="568375"/>
                  </a:lnTo>
                  <a:lnTo>
                    <a:pt x="973086" y="554393"/>
                  </a:lnTo>
                  <a:lnTo>
                    <a:pt x="967473" y="548779"/>
                  </a:lnTo>
                  <a:lnTo>
                    <a:pt x="960513" y="548766"/>
                  </a:lnTo>
                  <a:close/>
                </a:path>
                <a:path w="6410959" h="2868929">
                  <a:moveTo>
                    <a:pt x="917575" y="548766"/>
                  </a:moveTo>
                  <a:lnTo>
                    <a:pt x="903643" y="548766"/>
                  </a:lnTo>
                  <a:lnTo>
                    <a:pt x="898004" y="554405"/>
                  </a:lnTo>
                  <a:lnTo>
                    <a:pt x="897991" y="568350"/>
                  </a:lnTo>
                  <a:lnTo>
                    <a:pt x="903643" y="574001"/>
                  </a:lnTo>
                  <a:lnTo>
                    <a:pt x="917575" y="574001"/>
                  </a:lnTo>
                  <a:lnTo>
                    <a:pt x="923226" y="568350"/>
                  </a:lnTo>
                  <a:lnTo>
                    <a:pt x="923226" y="554405"/>
                  </a:lnTo>
                  <a:lnTo>
                    <a:pt x="917575" y="548766"/>
                  </a:lnTo>
                  <a:close/>
                </a:path>
                <a:path w="6410959" h="2868929">
                  <a:moveTo>
                    <a:pt x="867702" y="548766"/>
                  </a:moveTo>
                  <a:lnTo>
                    <a:pt x="853757" y="548766"/>
                  </a:lnTo>
                  <a:lnTo>
                    <a:pt x="848131" y="554405"/>
                  </a:lnTo>
                  <a:lnTo>
                    <a:pt x="848118" y="568350"/>
                  </a:lnTo>
                  <a:lnTo>
                    <a:pt x="853757" y="574001"/>
                  </a:lnTo>
                  <a:lnTo>
                    <a:pt x="867702" y="574001"/>
                  </a:lnTo>
                  <a:lnTo>
                    <a:pt x="873340" y="568350"/>
                  </a:lnTo>
                  <a:lnTo>
                    <a:pt x="873340" y="554405"/>
                  </a:lnTo>
                  <a:lnTo>
                    <a:pt x="867702" y="548766"/>
                  </a:lnTo>
                  <a:close/>
                </a:path>
                <a:path w="6410959" h="2868929">
                  <a:moveTo>
                    <a:pt x="817816" y="548766"/>
                  </a:moveTo>
                  <a:lnTo>
                    <a:pt x="803859" y="548779"/>
                  </a:lnTo>
                  <a:lnTo>
                    <a:pt x="798245" y="554405"/>
                  </a:lnTo>
                  <a:lnTo>
                    <a:pt x="798245" y="568375"/>
                  </a:lnTo>
                  <a:lnTo>
                    <a:pt x="803897" y="574001"/>
                  </a:lnTo>
                  <a:lnTo>
                    <a:pt x="817829" y="573989"/>
                  </a:lnTo>
                  <a:lnTo>
                    <a:pt x="823429" y="568375"/>
                  </a:lnTo>
                  <a:lnTo>
                    <a:pt x="823455" y="554405"/>
                  </a:lnTo>
                  <a:lnTo>
                    <a:pt x="817816" y="548766"/>
                  </a:lnTo>
                  <a:close/>
                </a:path>
                <a:path w="6410959" h="2868929">
                  <a:moveTo>
                    <a:pt x="760945" y="548766"/>
                  </a:moveTo>
                  <a:lnTo>
                    <a:pt x="753960" y="548779"/>
                  </a:lnTo>
                  <a:lnTo>
                    <a:pt x="748334" y="554405"/>
                  </a:lnTo>
                  <a:lnTo>
                    <a:pt x="748322" y="568350"/>
                  </a:lnTo>
                  <a:lnTo>
                    <a:pt x="753973" y="574001"/>
                  </a:lnTo>
                  <a:lnTo>
                    <a:pt x="767905" y="574001"/>
                  </a:lnTo>
                  <a:lnTo>
                    <a:pt x="773544" y="568350"/>
                  </a:lnTo>
                  <a:lnTo>
                    <a:pt x="773544" y="554405"/>
                  </a:lnTo>
                  <a:lnTo>
                    <a:pt x="767905" y="548779"/>
                  </a:lnTo>
                  <a:lnTo>
                    <a:pt x="760945" y="548766"/>
                  </a:lnTo>
                  <a:close/>
                </a:path>
                <a:path w="6410959" h="2868929">
                  <a:moveTo>
                    <a:pt x="711072" y="548766"/>
                  </a:moveTo>
                  <a:lnTo>
                    <a:pt x="704087" y="548779"/>
                  </a:lnTo>
                  <a:lnTo>
                    <a:pt x="698449" y="554405"/>
                  </a:lnTo>
                  <a:lnTo>
                    <a:pt x="698436" y="568350"/>
                  </a:lnTo>
                  <a:lnTo>
                    <a:pt x="704100" y="574001"/>
                  </a:lnTo>
                  <a:lnTo>
                    <a:pt x="718019" y="574001"/>
                  </a:lnTo>
                  <a:lnTo>
                    <a:pt x="723671" y="568350"/>
                  </a:lnTo>
                  <a:lnTo>
                    <a:pt x="723671" y="554405"/>
                  </a:lnTo>
                  <a:lnTo>
                    <a:pt x="718019" y="548779"/>
                  </a:lnTo>
                  <a:lnTo>
                    <a:pt x="711072" y="548766"/>
                  </a:lnTo>
                  <a:close/>
                </a:path>
                <a:path w="6410959" h="2868929">
                  <a:moveTo>
                    <a:pt x="661187" y="548766"/>
                  </a:moveTo>
                  <a:lnTo>
                    <a:pt x="654202" y="548779"/>
                  </a:lnTo>
                  <a:lnTo>
                    <a:pt x="648563" y="554393"/>
                  </a:lnTo>
                  <a:lnTo>
                    <a:pt x="648576" y="568375"/>
                  </a:lnTo>
                  <a:lnTo>
                    <a:pt x="654176" y="573989"/>
                  </a:lnTo>
                  <a:lnTo>
                    <a:pt x="668121" y="573989"/>
                  </a:lnTo>
                  <a:lnTo>
                    <a:pt x="673760" y="568375"/>
                  </a:lnTo>
                  <a:lnTo>
                    <a:pt x="673760" y="554393"/>
                  </a:lnTo>
                  <a:lnTo>
                    <a:pt x="668147" y="548779"/>
                  </a:lnTo>
                  <a:lnTo>
                    <a:pt x="661187" y="548766"/>
                  </a:lnTo>
                  <a:close/>
                </a:path>
                <a:path w="6410959" h="2868929">
                  <a:moveTo>
                    <a:pt x="611301" y="548766"/>
                  </a:moveTo>
                  <a:lnTo>
                    <a:pt x="604316" y="548779"/>
                  </a:lnTo>
                  <a:lnTo>
                    <a:pt x="598678" y="554393"/>
                  </a:lnTo>
                  <a:lnTo>
                    <a:pt x="598690" y="568375"/>
                  </a:lnTo>
                  <a:lnTo>
                    <a:pt x="604291" y="573989"/>
                  </a:lnTo>
                  <a:lnTo>
                    <a:pt x="618236" y="573989"/>
                  </a:lnTo>
                  <a:lnTo>
                    <a:pt x="623874" y="568375"/>
                  </a:lnTo>
                  <a:lnTo>
                    <a:pt x="623874" y="554393"/>
                  </a:lnTo>
                  <a:lnTo>
                    <a:pt x="618261" y="548779"/>
                  </a:lnTo>
                  <a:lnTo>
                    <a:pt x="611301" y="548766"/>
                  </a:lnTo>
                  <a:close/>
                </a:path>
                <a:path w="6410959" h="2868929">
                  <a:moveTo>
                    <a:pt x="561390" y="548766"/>
                  </a:moveTo>
                  <a:lnTo>
                    <a:pt x="554418" y="548779"/>
                  </a:lnTo>
                  <a:lnTo>
                    <a:pt x="548766" y="554393"/>
                  </a:lnTo>
                  <a:lnTo>
                    <a:pt x="548779" y="568375"/>
                  </a:lnTo>
                  <a:lnTo>
                    <a:pt x="554393" y="573989"/>
                  </a:lnTo>
                  <a:lnTo>
                    <a:pt x="568337" y="573989"/>
                  </a:lnTo>
                  <a:lnTo>
                    <a:pt x="573989" y="568375"/>
                  </a:lnTo>
                  <a:lnTo>
                    <a:pt x="573976" y="554393"/>
                  </a:lnTo>
                  <a:lnTo>
                    <a:pt x="568350" y="548779"/>
                  </a:lnTo>
                  <a:lnTo>
                    <a:pt x="561390" y="548766"/>
                  </a:lnTo>
                  <a:close/>
                </a:path>
                <a:path w="6410959" h="2868929">
                  <a:moveTo>
                    <a:pt x="169252" y="548766"/>
                  </a:moveTo>
                  <a:lnTo>
                    <a:pt x="155308" y="548766"/>
                  </a:lnTo>
                  <a:lnTo>
                    <a:pt x="149669" y="554405"/>
                  </a:lnTo>
                  <a:lnTo>
                    <a:pt x="149656" y="568350"/>
                  </a:lnTo>
                  <a:lnTo>
                    <a:pt x="155308" y="574001"/>
                  </a:lnTo>
                  <a:lnTo>
                    <a:pt x="169240" y="574001"/>
                  </a:lnTo>
                  <a:lnTo>
                    <a:pt x="174891" y="568350"/>
                  </a:lnTo>
                  <a:lnTo>
                    <a:pt x="174891" y="554405"/>
                  </a:lnTo>
                  <a:lnTo>
                    <a:pt x="169252" y="548766"/>
                  </a:lnTo>
                  <a:close/>
                </a:path>
                <a:path w="6410959" h="2868929">
                  <a:moveTo>
                    <a:pt x="119379" y="548766"/>
                  </a:moveTo>
                  <a:lnTo>
                    <a:pt x="105422" y="548766"/>
                  </a:lnTo>
                  <a:lnTo>
                    <a:pt x="99796" y="554405"/>
                  </a:lnTo>
                  <a:lnTo>
                    <a:pt x="99783" y="568350"/>
                  </a:lnTo>
                  <a:lnTo>
                    <a:pt x="105422" y="574001"/>
                  </a:lnTo>
                  <a:lnTo>
                    <a:pt x="119367" y="574001"/>
                  </a:lnTo>
                  <a:lnTo>
                    <a:pt x="125006" y="568350"/>
                  </a:lnTo>
                  <a:lnTo>
                    <a:pt x="125006" y="554405"/>
                  </a:lnTo>
                  <a:lnTo>
                    <a:pt x="119379" y="548766"/>
                  </a:lnTo>
                  <a:close/>
                </a:path>
                <a:path w="6410959" h="2868929">
                  <a:moveTo>
                    <a:pt x="69494" y="548766"/>
                  </a:moveTo>
                  <a:lnTo>
                    <a:pt x="55537" y="548766"/>
                  </a:lnTo>
                  <a:lnTo>
                    <a:pt x="49910" y="554405"/>
                  </a:lnTo>
                  <a:lnTo>
                    <a:pt x="49898" y="568350"/>
                  </a:lnTo>
                  <a:lnTo>
                    <a:pt x="55537" y="574001"/>
                  </a:lnTo>
                  <a:lnTo>
                    <a:pt x="69481" y="574001"/>
                  </a:lnTo>
                  <a:lnTo>
                    <a:pt x="75120" y="568350"/>
                  </a:lnTo>
                  <a:lnTo>
                    <a:pt x="75120" y="554405"/>
                  </a:lnTo>
                  <a:lnTo>
                    <a:pt x="69494" y="548766"/>
                  </a:lnTo>
                  <a:close/>
                </a:path>
                <a:path w="6410959" h="2868929">
                  <a:moveTo>
                    <a:pt x="1908416" y="498868"/>
                  </a:moveTo>
                  <a:lnTo>
                    <a:pt x="1901405" y="498881"/>
                  </a:lnTo>
                  <a:lnTo>
                    <a:pt x="1895779" y="504507"/>
                  </a:lnTo>
                  <a:lnTo>
                    <a:pt x="1895792" y="518464"/>
                  </a:lnTo>
                  <a:lnTo>
                    <a:pt x="1901431" y="524090"/>
                  </a:lnTo>
                  <a:lnTo>
                    <a:pt x="1915350" y="524090"/>
                  </a:lnTo>
                  <a:lnTo>
                    <a:pt x="1920989" y="518464"/>
                  </a:lnTo>
                  <a:lnTo>
                    <a:pt x="1920989" y="504507"/>
                  </a:lnTo>
                  <a:lnTo>
                    <a:pt x="1915375" y="498881"/>
                  </a:lnTo>
                  <a:lnTo>
                    <a:pt x="1908416" y="498868"/>
                  </a:lnTo>
                  <a:close/>
                </a:path>
                <a:path w="6410959" h="2868929">
                  <a:moveTo>
                    <a:pt x="1851533" y="498855"/>
                  </a:moveTo>
                  <a:lnTo>
                    <a:pt x="1845881" y="504494"/>
                  </a:lnTo>
                  <a:lnTo>
                    <a:pt x="1845906" y="518464"/>
                  </a:lnTo>
                  <a:lnTo>
                    <a:pt x="1851507" y="524078"/>
                  </a:lnTo>
                  <a:lnTo>
                    <a:pt x="1865439" y="524103"/>
                  </a:lnTo>
                  <a:lnTo>
                    <a:pt x="1871090" y="518464"/>
                  </a:lnTo>
                  <a:lnTo>
                    <a:pt x="1871065" y="504494"/>
                  </a:lnTo>
                  <a:lnTo>
                    <a:pt x="1865477" y="498894"/>
                  </a:lnTo>
                  <a:lnTo>
                    <a:pt x="1851533" y="498855"/>
                  </a:lnTo>
                  <a:close/>
                </a:path>
                <a:path w="6410959" h="2868929">
                  <a:moveTo>
                    <a:pt x="1808619" y="498868"/>
                  </a:moveTo>
                  <a:lnTo>
                    <a:pt x="1801634" y="498881"/>
                  </a:lnTo>
                  <a:lnTo>
                    <a:pt x="1795995" y="504507"/>
                  </a:lnTo>
                  <a:lnTo>
                    <a:pt x="1796008" y="518464"/>
                  </a:lnTo>
                  <a:lnTo>
                    <a:pt x="1801647" y="524090"/>
                  </a:lnTo>
                  <a:lnTo>
                    <a:pt x="1815566" y="524090"/>
                  </a:lnTo>
                  <a:lnTo>
                    <a:pt x="1821218" y="518464"/>
                  </a:lnTo>
                  <a:lnTo>
                    <a:pt x="1821218" y="504507"/>
                  </a:lnTo>
                  <a:lnTo>
                    <a:pt x="1815592" y="498881"/>
                  </a:lnTo>
                  <a:lnTo>
                    <a:pt x="1808619" y="498868"/>
                  </a:lnTo>
                  <a:close/>
                </a:path>
                <a:path w="6410959" h="2868929">
                  <a:moveTo>
                    <a:pt x="1402549" y="498855"/>
                  </a:moveTo>
                  <a:lnTo>
                    <a:pt x="1396885" y="504494"/>
                  </a:lnTo>
                  <a:lnTo>
                    <a:pt x="1396911" y="518464"/>
                  </a:lnTo>
                  <a:lnTo>
                    <a:pt x="1402511" y="524078"/>
                  </a:lnTo>
                  <a:lnTo>
                    <a:pt x="1416443" y="524103"/>
                  </a:lnTo>
                  <a:lnTo>
                    <a:pt x="1422095" y="518464"/>
                  </a:lnTo>
                  <a:lnTo>
                    <a:pt x="1422082" y="504494"/>
                  </a:lnTo>
                  <a:lnTo>
                    <a:pt x="1416469" y="498881"/>
                  </a:lnTo>
                  <a:lnTo>
                    <a:pt x="1402549" y="498855"/>
                  </a:lnTo>
                  <a:close/>
                </a:path>
                <a:path w="6410959" h="2868929">
                  <a:moveTo>
                    <a:pt x="1359636" y="498868"/>
                  </a:moveTo>
                  <a:lnTo>
                    <a:pt x="1352626" y="498881"/>
                  </a:lnTo>
                  <a:lnTo>
                    <a:pt x="1347000" y="504507"/>
                  </a:lnTo>
                  <a:lnTo>
                    <a:pt x="1347012" y="518464"/>
                  </a:lnTo>
                  <a:lnTo>
                    <a:pt x="1352638" y="524090"/>
                  </a:lnTo>
                  <a:lnTo>
                    <a:pt x="1366570" y="524090"/>
                  </a:lnTo>
                  <a:lnTo>
                    <a:pt x="1372209" y="518464"/>
                  </a:lnTo>
                  <a:lnTo>
                    <a:pt x="1372209" y="504507"/>
                  </a:lnTo>
                  <a:lnTo>
                    <a:pt x="1366596" y="498881"/>
                  </a:lnTo>
                  <a:lnTo>
                    <a:pt x="1359636" y="498868"/>
                  </a:lnTo>
                  <a:close/>
                </a:path>
                <a:path w="6410959" h="2868929">
                  <a:moveTo>
                    <a:pt x="1302753" y="498855"/>
                  </a:moveTo>
                  <a:lnTo>
                    <a:pt x="1297101" y="504494"/>
                  </a:lnTo>
                  <a:lnTo>
                    <a:pt x="1297127" y="518464"/>
                  </a:lnTo>
                  <a:lnTo>
                    <a:pt x="1302715" y="524078"/>
                  </a:lnTo>
                  <a:lnTo>
                    <a:pt x="1316659" y="524103"/>
                  </a:lnTo>
                  <a:lnTo>
                    <a:pt x="1322311" y="518464"/>
                  </a:lnTo>
                  <a:lnTo>
                    <a:pt x="1322286" y="504494"/>
                  </a:lnTo>
                  <a:lnTo>
                    <a:pt x="1316697" y="498881"/>
                  </a:lnTo>
                  <a:lnTo>
                    <a:pt x="1302753" y="498855"/>
                  </a:lnTo>
                  <a:close/>
                </a:path>
                <a:path w="6410959" h="2868929">
                  <a:moveTo>
                    <a:pt x="1259865" y="498868"/>
                  </a:moveTo>
                  <a:lnTo>
                    <a:pt x="1252867" y="498881"/>
                  </a:lnTo>
                  <a:lnTo>
                    <a:pt x="1247216" y="504532"/>
                  </a:lnTo>
                  <a:lnTo>
                    <a:pt x="1247241" y="518464"/>
                  </a:lnTo>
                  <a:lnTo>
                    <a:pt x="1252905" y="524103"/>
                  </a:lnTo>
                  <a:lnTo>
                    <a:pt x="1266812" y="524078"/>
                  </a:lnTo>
                  <a:lnTo>
                    <a:pt x="1272438" y="518464"/>
                  </a:lnTo>
                  <a:lnTo>
                    <a:pt x="1272476" y="504532"/>
                  </a:lnTo>
                  <a:lnTo>
                    <a:pt x="1266825" y="498881"/>
                  </a:lnTo>
                  <a:lnTo>
                    <a:pt x="1259865" y="498868"/>
                  </a:lnTo>
                  <a:close/>
                </a:path>
                <a:path w="6410959" h="2868929">
                  <a:moveTo>
                    <a:pt x="1209967" y="498868"/>
                  </a:moveTo>
                  <a:lnTo>
                    <a:pt x="1202969" y="498881"/>
                  </a:lnTo>
                  <a:lnTo>
                    <a:pt x="1197343" y="504507"/>
                  </a:lnTo>
                  <a:lnTo>
                    <a:pt x="1197356" y="518464"/>
                  </a:lnTo>
                  <a:lnTo>
                    <a:pt x="1202982" y="524090"/>
                  </a:lnTo>
                  <a:lnTo>
                    <a:pt x="1216914" y="524090"/>
                  </a:lnTo>
                  <a:lnTo>
                    <a:pt x="1222552" y="518464"/>
                  </a:lnTo>
                  <a:lnTo>
                    <a:pt x="1222540" y="504507"/>
                  </a:lnTo>
                  <a:lnTo>
                    <a:pt x="1216939" y="498881"/>
                  </a:lnTo>
                  <a:lnTo>
                    <a:pt x="1209967" y="498868"/>
                  </a:lnTo>
                  <a:close/>
                </a:path>
                <a:path w="6410959" h="2868929">
                  <a:moveTo>
                    <a:pt x="1160094" y="498868"/>
                  </a:moveTo>
                  <a:lnTo>
                    <a:pt x="1153083" y="498881"/>
                  </a:lnTo>
                  <a:lnTo>
                    <a:pt x="1147457" y="504507"/>
                  </a:lnTo>
                  <a:lnTo>
                    <a:pt x="1147470" y="518464"/>
                  </a:lnTo>
                  <a:lnTo>
                    <a:pt x="1153096" y="524090"/>
                  </a:lnTo>
                  <a:lnTo>
                    <a:pt x="1167028" y="524090"/>
                  </a:lnTo>
                  <a:lnTo>
                    <a:pt x="1172667" y="518464"/>
                  </a:lnTo>
                  <a:lnTo>
                    <a:pt x="1172654" y="504507"/>
                  </a:lnTo>
                  <a:lnTo>
                    <a:pt x="1167053" y="498881"/>
                  </a:lnTo>
                  <a:lnTo>
                    <a:pt x="1160094" y="498868"/>
                  </a:lnTo>
                  <a:close/>
                </a:path>
                <a:path w="6410959" h="2868929">
                  <a:moveTo>
                    <a:pt x="1103210" y="498855"/>
                  </a:moveTo>
                  <a:lnTo>
                    <a:pt x="1097559" y="504494"/>
                  </a:lnTo>
                  <a:lnTo>
                    <a:pt x="1097572" y="518464"/>
                  </a:lnTo>
                  <a:lnTo>
                    <a:pt x="1103185" y="524078"/>
                  </a:lnTo>
                  <a:lnTo>
                    <a:pt x="1117104" y="524103"/>
                  </a:lnTo>
                  <a:lnTo>
                    <a:pt x="1122768" y="518464"/>
                  </a:lnTo>
                  <a:lnTo>
                    <a:pt x="1122743" y="504494"/>
                  </a:lnTo>
                  <a:lnTo>
                    <a:pt x="1117142" y="498881"/>
                  </a:lnTo>
                  <a:lnTo>
                    <a:pt x="1103210" y="498855"/>
                  </a:lnTo>
                  <a:close/>
                </a:path>
                <a:path w="6410959" h="2868929">
                  <a:moveTo>
                    <a:pt x="1053338" y="498855"/>
                  </a:moveTo>
                  <a:lnTo>
                    <a:pt x="1047673" y="504494"/>
                  </a:lnTo>
                  <a:lnTo>
                    <a:pt x="1047686" y="518464"/>
                  </a:lnTo>
                  <a:lnTo>
                    <a:pt x="1053299" y="524078"/>
                  </a:lnTo>
                  <a:lnTo>
                    <a:pt x="1067219" y="524103"/>
                  </a:lnTo>
                  <a:lnTo>
                    <a:pt x="1072883" y="518464"/>
                  </a:lnTo>
                  <a:lnTo>
                    <a:pt x="1072857" y="504494"/>
                  </a:lnTo>
                  <a:lnTo>
                    <a:pt x="1067257" y="498894"/>
                  </a:lnTo>
                  <a:lnTo>
                    <a:pt x="1053338" y="498855"/>
                  </a:lnTo>
                  <a:close/>
                </a:path>
                <a:path w="6410959" h="2868929">
                  <a:moveTo>
                    <a:pt x="1010424" y="498868"/>
                  </a:moveTo>
                  <a:lnTo>
                    <a:pt x="1003414" y="498881"/>
                  </a:lnTo>
                  <a:lnTo>
                    <a:pt x="997788" y="504507"/>
                  </a:lnTo>
                  <a:lnTo>
                    <a:pt x="997800" y="518464"/>
                  </a:lnTo>
                  <a:lnTo>
                    <a:pt x="1003426" y="524090"/>
                  </a:lnTo>
                  <a:lnTo>
                    <a:pt x="1017358" y="524090"/>
                  </a:lnTo>
                  <a:lnTo>
                    <a:pt x="1022997" y="518464"/>
                  </a:lnTo>
                  <a:lnTo>
                    <a:pt x="1022997" y="504507"/>
                  </a:lnTo>
                  <a:lnTo>
                    <a:pt x="1017384" y="498881"/>
                  </a:lnTo>
                  <a:lnTo>
                    <a:pt x="1010424" y="498868"/>
                  </a:lnTo>
                  <a:close/>
                </a:path>
                <a:path w="6410959" h="2868929">
                  <a:moveTo>
                    <a:pt x="953541" y="498855"/>
                  </a:moveTo>
                  <a:lnTo>
                    <a:pt x="947889" y="504494"/>
                  </a:lnTo>
                  <a:lnTo>
                    <a:pt x="947915" y="518464"/>
                  </a:lnTo>
                  <a:lnTo>
                    <a:pt x="953503" y="524078"/>
                  </a:lnTo>
                  <a:lnTo>
                    <a:pt x="967447" y="524103"/>
                  </a:lnTo>
                  <a:lnTo>
                    <a:pt x="973099" y="518464"/>
                  </a:lnTo>
                  <a:lnTo>
                    <a:pt x="973074" y="504494"/>
                  </a:lnTo>
                  <a:lnTo>
                    <a:pt x="967486" y="498881"/>
                  </a:lnTo>
                  <a:lnTo>
                    <a:pt x="953541" y="498855"/>
                  </a:lnTo>
                  <a:close/>
                </a:path>
                <a:path w="6410959" h="2868929">
                  <a:moveTo>
                    <a:pt x="910628" y="498868"/>
                  </a:moveTo>
                  <a:lnTo>
                    <a:pt x="903643" y="498881"/>
                  </a:lnTo>
                  <a:lnTo>
                    <a:pt x="897991" y="504507"/>
                  </a:lnTo>
                  <a:lnTo>
                    <a:pt x="898004" y="518464"/>
                  </a:lnTo>
                  <a:lnTo>
                    <a:pt x="903655" y="524090"/>
                  </a:lnTo>
                  <a:lnTo>
                    <a:pt x="917575" y="524090"/>
                  </a:lnTo>
                  <a:lnTo>
                    <a:pt x="923226" y="518464"/>
                  </a:lnTo>
                  <a:lnTo>
                    <a:pt x="923213" y="504507"/>
                  </a:lnTo>
                  <a:lnTo>
                    <a:pt x="917600" y="498881"/>
                  </a:lnTo>
                  <a:lnTo>
                    <a:pt x="910628" y="498868"/>
                  </a:lnTo>
                  <a:close/>
                </a:path>
                <a:path w="6410959" h="2868929">
                  <a:moveTo>
                    <a:pt x="860755" y="498868"/>
                  </a:moveTo>
                  <a:lnTo>
                    <a:pt x="853757" y="498881"/>
                  </a:lnTo>
                  <a:lnTo>
                    <a:pt x="848118" y="504507"/>
                  </a:lnTo>
                  <a:lnTo>
                    <a:pt x="848131" y="518464"/>
                  </a:lnTo>
                  <a:lnTo>
                    <a:pt x="853770" y="524090"/>
                  </a:lnTo>
                  <a:lnTo>
                    <a:pt x="867702" y="524090"/>
                  </a:lnTo>
                  <a:lnTo>
                    <a:pt x="873340" y="518464"/>
                  </a:lnTo>
                  <a:lnTo>
                    <a:pt x="873328" y="504507"/>
                  </a:lnTo>
                  <a:lnTo>
                    <a:pt x="867714" y="498881"/>
                  </a:lnTo>
                  <a:lnTo>
                    <a:pt x="860755" y="498868"/>
                  </a:lnTo>
                  <a:close/>
                </a:path>
                <a:path w="6410959" h="2868929">
                  <a:moveTo>
                    <a:pt x="810869" y="498868"/>
                  </a:moveTo>
                  <a:lnTo>
                    <a:pt x="803859" y="498881"/>
                  </a:lnTo>
                  <a:lnTo>
                    <a:pt x="798233" y="504532"/>
                  </a:lnTo>
                  <a:lnTo>
                    <a:pt x="798245" y="518464"/>
                  </a:lnTo>
                  <a:lnTo>
                    <a:pt x="803897" y="524103"/>
                  </a:lnTo>
                  <a:lnTo>
                    <a:pt x="817829" y="524078"/>
                  </a:lnTo>
                  <a:lnTo>
                    <a:pt x="823442" y="518464"/>
                  </a:lnTo>
                  <a:lnTo>
                    <a:pt x="823468" y="504532"/>
                  </a:lnTo>
                  <a:lnTo>
                    <a:pt x="817841" y="498881"/>
                  </a:lnTo>
                  <a:lnTo>
                    <a:pt x="810869" y="498868"/>
                  </a:lnTo>
                  <a:close/>
                </a:path>
                <a:path w="6410959" h="2868929">
                  <a:moveTo>
                    <a:pt x="767918" y="498868"/>
                  </a:moveTo>
                  <a:lnTo>
                    <a:pt x="753973" y="498868"/>
                  </a:lnTo>
                  <a:lnTo>
                    <a:pt x="748334" y="504507"/>
                  </a:lnTo>
                  <a:lnTo>
                    <a:pt x="748347" y="518464"/>
                  </a:lnTo>
                  <a:lnTo>
                    <a:pt x="753973" y="524090"/>
                  </a:lnTo>
                  <a:lnTo>
                    <a:pt x="767905" y="524090"/>
                  </a:lnTo>
                  <a:lnTo>
                    <a:pt x="773544" y="518464"/>
                  </a:lnTo>
                  <a:lnTo>
                    <a:pt x="773544" y="504507"/>
                  </a:lnTo>
                  <a:lnTo>
                    <a:pt x="767918" y="498868"/>
                  </a:lnTo>
                  <a:close/>
                </a:path>
                <a:path w="6410959" h="2868929">
                  <a:moveTo>
                    <a:pt x="718032" y="498868"/>
                  </a:moveTo>
                  <a:lnTo>
                    <a:pt x="704100" y="498868"/>
                  </a:lnTo>
                  <a:lnTo>
                    <a:pt x="698449" y="504507"/>
                  </a:lnTo>
                  <a:lnTo>
                    <a:pt x="698461" y="518464"/>
                  </a:lnTo>
                  <a:lnTo>
                    <a:pt x="704100" y="524090"/>
                  </a:lnTo>
                  <a:lnTo>
                    <a:pt x="718019" y="524090"/>
                  </a:lnTo>
                  <a:lnTo>
                    <a:pt x="723671" y="518464"/>
                  </a:lnTo>
                  <a:lnTo>
                    <a:pt x="723671" y="504507"/>
                  </a:lnTo>
                  <a:lnTo>
                    <a:pt x="718032" y="498868"/>
                  </a:lnTo>
                  <a:close/>
                </a:path>
                <a:path w="6410959" h="2868929">
                  <a:moveTo>
                    <a:pt x="654215" y="498855"/>
                  </a:moveTo>
                  <a:lnTo>
                    <a:pt x="648563" y="504494"/>
                  </a:lnTo>
                  <a:lnTo>
                    <a:pt x="648588" y="518464"/>
                  </a:lnTo>
                  <a:lnTo>
                    <a:pt x="654176" y="524078"/>
                  </a:lnTo>
                  <a:lnTo>
                    <a:pt x="668121" y="524103"/>
                  </a:lnTo>
                  <a:lnTo>
                    <a:pt x="673773" y="518464"/>
                  </a:lnTo>
                  <a:lnTo>
                    <a:pt x="673747" y="504494"/>
                  </a:lnTo>
                  <a:lnTo>
                    <a:pt x="668159" y="498881"/>
                  </a:lnTo>
                  <a:lnTo>
                    <a:pt x="654215" y="498855"/>
                  </a:lnTo>
                  <a:close/>
                </a:path>
                <a:path w="6410959" h="2868929">
                  <a:moveTo>
                    <a:pt x="604329" y="498855"/>
                  </a:moveTo>
                  <a:lnTo>
                    <a:pt x="598678" y="504494"/>
                  </a:lnTo>
                  <a:lnTo>
                    <a:pt x="598703" y="518464"/>
                  </a:lnTo>
                  <a:lnTo>
                    <a:pt x="604291" y="524078"/>
                  </a:lnTo>
                  <a:lnTo>
                    <a:pt x="618235" y="524103"/>
                  </a:lnTo>
                  <a:lnTo>
                    <a:pt x="623887" y="518464"/>
                  </a:lnTo>
                  <a:lnTo>
                    <a:pt x="623862" y="504494"/>
                  </a:lnTo>
                  <a:lnTo>
                    <a:pt x="618274" y="498881"/>
                  </a:lnTo>
                  <a:lnTo>
                    <a:pt x="604329" y="498855"/>
                  </a:lnTo>
                  <a:close/>
                </a:path>
                <a:path w="6410959" h="2868929">
                  <a:moveTo>
                    <a:pt x="554443" y="498855"/>
                  </a:moveTo>
                  <a:lnTo>
                    <a:pt x="548766" y="504482"/>
                  </a:lnTo>
                  <a:lnTo>
                    <a:pt x="548792" y="518477"/>
                  </a:lnTo>
                  <a:lnTo>
                    <a:pt x="554380" y="524078"/>
                  </a:lnTo>
                  <a:lnTo>
                    <a:pt x="568312" y="524103"/>
                  </a:lnTo>
                  <a:lnTo>
                    <a:pt x="573976" y="518477"/>
                  </a:lnTo>
                  <a:lnTo>
                    <a:pt x="573951" y="504482"/>
                  </a:lnTo>
                  <a:lnTo>
                    <a:pt x="568363" y="498881"/>
                  </a:lnTo>
                  <a:lnTo>
                    <a:pt x="554443" y="498855"/>
                  </a:lnTo>
                  <a:close/>
                </a:path>
                <a:path w="6410959" h="2868929">
                  <a:moveTo>
                    <a:pt x="504558" y="498855"/>
                  </a:moveTo>
                  <a:lnTo>
                    <a:pt x="498894" y="504494"/>
                  </a:lnTo>
                  <a:lnTo>
                    <a:pt x="498919" y="518464"/>
                  </a:lnTo>
                  <a:lnTo>
                    <a:pt x="504520" y="524078"/>
                  </a:lnTo>
                  <a:lnTo>
                    <a:pt x="518452" y="524103"/>
                  </a:lnTo>
                  <a:lnTo>
                    <a:pt x="524103" y="518464"/>
                  </a:lnTo>
                  <a:lnTo>
                    <a:pt x="524090" y="504494"/>
                  </a:lnTo>
                  <a:lnTo>
                    <a:pt x="518477" y="498881"/>
                  </a:lnTo>
                  <a:lnTo>
                    <a:pt x="504558" y="498855"/>
                  </a:lnTo>
                  <a:close/>
                </a:path>
                <a:path w="6410959" h="2868929">
                  <a:moveTo>
                    <a:pt x="461632" y="498868"/>
                  </a:moveTo>
                  <a:lnTo>
                    <a:pt x="454634" y="498881"/>
                  </a:lnTo>
                  <a:lnTo>
                    <a:pt x="449008" y="504507"/>
                  </a:lnTo>
                  <a:lnTo>
                    <a:pt x="449021" y="518464"/>
                  </a:lnTo>
                  <a:lnTo>
                    <a:pt x="454647" y="524090"/>
                  </a:lnTo>
                  <a:lnTo>
                    <a:pt x="468579" y="524090"/>
                  </a:lnTo>
                  <a:lnTo>
                    <a:pt x="474218" y="518464"/>
                  </a:lnTo>
                  <a:lnTo>
                    <a:pt x="474218" y="504507"/>
                  </a:lnTo>
                  <a:lnTo>
                    <a:pt x="468604" y="498881"/>
                  </a:lnTo>
                  <a:lnTo>
                    <a:pt x="461632" y="498868"/>
                  </a:lnTo>
                  <a:close/>
                </a:path>
                <a:path w="6410959" h="2868929">
                  <a:moveTo>
                    <a:pt x="411746" y="498868"/>
                  </a:moveTo>
                  <a:lnTo>
                    <a:pt x="404748" y="498881"/>
                  </a:lnTo>
                  <a:lnTo>
                    <a:pt x="399122" y="504507"/>
                  </a:lnTo>
                  <a:lnTo>
                    <a:pt x="399135" y="518464"/>
                  </a:lnTo>
                  <a:lnTo>
                    <a:pt x="404761" y="524090"/>
                  </a:lnTo>
                  <a:lnTo>
                    <a:pt x="418693" y="524090"/>
                  </a:lnTo>
                  <a:lnTo>
                    <a:pt x="424332" y="518464"/>
                  </a:lnTo>
                  <a:lnTo>
                    <a:pt x="424332" y="504507"/>
                  </a:lnTo>
                  <a:lnTo>
                    <a:pt x="418719" y="498881"/>
                  </a:lnTo>
                  <a:lnTo>
                    <a:pt x="411746" y="498868"/>
                  </a:lnTo>
                  <a:close/>
                </a:path>
                <a:path w="6410959" h="2868929">
                  <a:moveTo>
                    <a:pt x="368820" y="498868"/>
                  </a:moveTo>
                  <a:lnTo>
                    <a:pt x="354888" y="498868"/>
                  </a:lnTo>
                  <a:lnTo>
                    <a:pt x="349237" y="504507"/>
                  </a:lnTo>
                  <a:lnTo>
                    <a:pt x="349250" y="518464"/>
                  </a:lnTo>
                  <a:lnTo>
                    <a:pt x="354888" y="524090"/>
                  </a:lnTo>
                  <a:lnTo>
                    <a:pt x="368807" y="524090"/>
                  </a:lnTo>
                  <a:lnTo>
                    <a:pt x="374459" y="518464"/>
                  </a:lnTo>
                  <a:lnTo>
                    <a:pt x="374459" y="504507"/>
                  </a:lnTo>
                  <a:lnTo>
                    <a:pt x="368820" y="498868"/>
                  </a:lnTo>
                  <a:close/>
                </a:path>
                <a:path w="6410959" h="2868929">
                  <a:moveTo>
                    <a:pt x="305003" y="498855"/>
                  </a:moveTo>
                  <a:lnTo>
                    <a:pt x="299351" y="504494"/>
                  </a:lnTo>
                  <a:lnTo>
                    <a:pt x="299376" y="518464"/>
                  </a:lnTo>
                  <a:lnTo>
                    <a:pt x="304965" y="524078"/>
                  </a:lnTo>
                  <a:lnTo>
                    <a:pt x="318909" y="524103"/>
                  </a:lnTo>
                  <a:lnTo>
                    <a:pt x="324561" y="518464"/>
                  </a:lnTo>
                  <a:lnTo>
                    <a:pt x="324523" y="504494"/>
                  </a:lnTo>
                  <a:lnTo>
                    <a:pt x="318935" y="498894"/>
                  </a:lnTo>
                  <a:lnTo>
                    <a:pt x="305003" y="498855"/>
                  </a:lnTo>
                  <a:close/>
                </a:path>
                <a:path w="6410959" h="2868929">
                  <a:moveTo>
                    <a:pt x="269049" y="498868"/>
                  </a:moveTo>
                  <a:lnTo>
                    <a:pt x="255104" y="498868"/>
                  </a:lnTo>
                  <a:lnTo>
                    <a:pt x="249453" y="504507"/>
                  </a:lnTo>
                  <a:lnTo>
                    <a:pt x="249466" y="518464"/>
                  </a:lnTo>
                  <a:lnTo>
                    <a:pt x="255104" y="524090"/>
                  </a:lnTo>
                  <a:lnTo>
                    <a:pt x="269036" y="524090"/>
                  </a:lnTo>
                  <a:lnTo>
                    <a:pt x="274675" y="518464"/>
                  </a:lnTo>
                  <a:lnTo>
                    <a:pt x="274675" y="504507"/>
                  </a:lnTo>
                  <a:lnTo>
                    <a:pt x="269049" y="498868"/>
                  </a:lnTo>
                  <a:close/>
                </a:path>
                <a:path w="6410959" h="2868929">
                  <a:moveTo>
                    <a:pt x="205219" y="498855"/>
                  </a:moveTo>
                  <a:lnTo>
                    <a:pt x="199567" y="504494"/>
                  </a:lnTo>
                  <a:lnTo>
                    <a:pt x="199580" y="518464"/>
                  </a:lnTo>
                  <a:lnTo>
                    <a:pt x="205193" y="524078"/>
                  </a:lnTo>
                  <a:lnTo>
                    <a:pt x="219113" y="524103"/>
                  </a:lnTo>
                  <a:lnTo>
                    <a:pt x="224777" y="518464"/>
                  </a:lnTo>
                  <a:lnTo>
                    <a:pt x="224751" y="504494"/>
                  </a:lnTo>
                  <a:lnTo>
                    <a:pt x="219151" y="498881"/>
                  </a:lnTo>
                  <a:lnTo>
                    <a:pt x="205219" y="498855"/>
                  </a:lnTo>
                  <a:close/>
                </a:path>
                <a:path w="6410959" h="2868929">
                  <a:moveTo>
                    <a:pt x="162306" y="498868"/>
                  </a:moveTo>
                  <a:lnTo>
                    <a:pt x="155308" y="498881"/>
                  </a:lnTo>
                  <a:lnTo>
                    <a:pt x="149669" y="504507"/>
                  </a:lnTo>
                  <a:lnTo>
                    <a:pt x="149682" y="518464"/>
                  </a:lnTo>
                  <a:lnTo>
                    <a:pt x="155321" y="524090"/>
                  </a:lnTo>
                  <a:lnTo>
                    <a:pt x="169240" y="524090"/>
                  </a:lnTo>
                  <a:lnTo>
                    <a:pt x="174891" y="518464"/>
                  </a:lnTo>
                  <a:lnTo>
                    <a:pt x="174891" y="504507"/>
                  </a:lnTo>
                  <a:lnTo>
                    <a:pt x="169265" y="498881"/>
                  </a:lnTo>
                  <a:lnTo>
                    <a:pt x="162306" y="498868"/>
                  </a:lnTo>
                  <a:close/>
                </a:path>
                <a:path w="6410959" h="2868929">
                  <a:moveTo>
                    <a:pt x="112420" y="498868"/>
                  </a:moveTo>
                  <a:lnTo>
                    <a:pt x="105422" y="498881"/>
                  </a:lnTo>
                  <a:lnTo>
                    <a:pt x="99796" y="504507"/>
                  </a:lnTo>
                  <a:lnTo>
                    <a:pt x="99809" y="518464"/>
                  </a:lnTo>
                  <a:lnTo>
                    <a:pt x="105435" y="524090"/>
                  </a:lnTo>
                  <a:lnTo>
                    <a:pt x="119367" y="524090"/>
                  </a:lnTo>
                  <a:lnTo>
                    <a:pt x="125006" y="518464"/>
                  </a:lnTo>
                  <a:lnTo>
                    <a:pt x="125006" y="504507"/>
                  </a:lnTo>
                  <a:lnTo>
                    <a:pt x="119392" y="498881"/>
                  </a:lnTo>
                  <a:lnTo>
                    <a:pt x="112420" y="498868"/>
                  </a:lnTo>
                  <a:close/>
                </a:path>
                <a:path w="6410959" h="2868929">
                  <a:moveTo>
                    <a:pt x="62534" y="498868"/>
                  </a:moveTo>
                  <a:lnTo>
                    <a:pt x="55537" y="498881"/>
                  </a:lnTo>
                  <a:lnTo>
                    <a:pt x="49911" y="504507"/>
                  </a:lnTo>
                  <a:lnTo>
                    <a:pt x="49923" y="518464"/>
                  </a:lnTo>
                  <a:lnTo>
                    <a:pt x="55549" y="524090"/>
                  </a:lnTo>
                  <a:lnTo>
                    <a:pt x="69481" y="524090"/>
                  </a:lnTo>
                  <a:lnTo>
                    <a:pt x="75120" y="518464"/>
                  </a:lnTo>
                  <a:lnTo>
                    <a:pt x="75120" y="504507"/>
                  </a:lnTo>
                  <a:lnTo>
                    <a:pt x="69507" y="498881"/>
                  </a:lnTo>
                  <a:lnTo>
                    <a:pt x="62534" y="498868"/>
                  </a:lnTo>
                  <a:close/>
                </a:path>
                <a:path w="6410959" h="2868929">
                  <a:moveTo>
                    <a:pt x="12649" y="498868"/>
                  </a:moveTo>
                  <a:lnTo>
                    <a:pt x="5664" y="498881"/>
                  </a:lnTo>
                  <a:lnTo>
                    <a:pt x="12" y="504532"/>
                  </a:lnTo>
                  <a:lnTo>
                    <a:pt x="38" y="518464"/>
                  </a:lnTo>
                  <a:lnTo>
                    <a:pt x="5702" y="524103"/>
                  </a:lnTo>
                  <a:lnTo>
                    <a:pt x="19608" y="524078"/>
                  </a:lnTo>
                  <a:lnTo>
                    <a:pt x="25234" y="518464"/>
                  </a:lnTo>
                  <a:lnTo>
                    <a:pt x="25273" y="504532"/>
                  </a:lnTo>
                  <a:lnTo>
                    <a:pt x="19621" y="498881"/>
                  </a:lnTo>
                  <a:lnTo>
                    <a:pt x="12649" y="498868"/>
                  </a:lnTo>
                  <a:close/>
                </a:path>
                <a:path w="6410959" h="2868929">
                  <a:moveTo>
                    <a:pt x="2015134" y="448983"/>
                  </a:moveTo>
                  <a:lnTo>
                    <a:pt x="2001189" y="448995"/>
                  </a:lnTo>
                  <a:lnTo>
                    <a:pt x="1995563" y="454634"/>
                  </a:lnTo>
                  <a:lnTo>
                    <a:pt x="1995563" y="468579"/>
                  </a:lnTo>
                  <a:lnTo>
                    <a:pt x="2001215" y="474217"/>
                  </a:lnTo>
                  <a:lnTo>
                    <a:pt x="2015147" y="474205"/>
                  </a:lnTo>
                  <a:lnTo>
                    <a:pt x="2020760" y="468579"/>
                  </a:lnTo>
                  <a:lnTo>
                    <a:pt x="2020785" y="454634"/>
                  </a:lnTo>
                  <a:lnTo>
                    <a:pt x="2015134" y="448983"/>
                  </a:lnTo>
                  <a:close/>
                </a:path>
                <a:path w="6410959" h="2868929">
                  <a:moveTo>
                    <a:pt x="1965236" y="448983"/>
                  </a:moveTo>
                  <a:lnTo>
                    <a:pt x="1951316" y="448983"/>
                  </a:lnTo>
                  <a:lnTo>
                    <a:pt x="1945652" y="454634"/>
                  </a:lnTo>
                  <a:lnTo>
                    <a:pt x="1945652" y="468566"/>
                  </a:lnTo>
                  <a:lnTo>
                    <a:pt x="1951316" y="474217"/>
                  </a:lnTo>
                  <a:lnTo>
                    <a:pt x="1965236" y="474217"/>
                  </a:lnTo>
                  <a:lnTo>
                    <a:pt x="1970887" y="468566"/>
                  </a:lnTo>
                  <a:lnTo>
                    <a:pt x="1970887" y="454634"/>
                  </a:lnTo>
                  <a:lnTo>
                    <a:pt x="1965236" y="448983"/>
                  </a:lnTo>
                  <a:close/>
                </a:path>
                <a:path w="6410959" h="2868929">
                  <a:moveTo>
                    <a:pt x="1502321" y="448970"/>
                  </a:moveTo>
                  <a:lnTo>
                    <a:pt x="1496669" y="454621"/>
                  </a:lnTo>
                  <a:lnTo>
                    <a:pt x="1496694" y="468579"/>
                  </a:lnTo>
                  <a:lnTo>
                    <a:pt x="1502283" y="474205"/>
                  </a:lnTo>
                  <a:lnTo>
                    <a:pt x="1516240" y="474205"/>
                  </a:lnTo>
                  <a:lnTo>
                    <a:pt x="1521879" y="468579"/>
                  </a:lnTo>
                  <a:lnTo>
                    <a:pt x="1521879" y="454621"/>
                  </a:lnTo>
                  <a:lnTo>
                    <a:pt x="1516253" y="448995"/>
                  </a:lnTo>
                  <a:lnTo>
                    <a:pt x="1502321" y="448970"/>
                  </a:lnTo>
                  <a:close/>
                </a:path>
                <a:path w="6410959" h="2868929">
                  <a:moveTo>
                    <a:pt x="1466354" y="448983"/>
                  </a:moveTo>
                  <a:lnTo>
                    <a:pt x="1452435" y="448983"/>
                  </a:lnTo>
                  <a:lnTo>
                    <a:pt x="1446784" y="454634"/>
                  </a:lnTo>
                  <a:lnTo>
                    <a:pt x="1446784" y="468566"/>
                  </a:lnTo>
                  <a:lnTo>
                    <a:pt x="1452435" y="474217"/>
                  </a:lnTo>
                  <a:lnTo>
                    <a:pt x="1466354" y="474217"/>
                  </a:lnTo>
                  <a:lnTo>
                    <a:pt x="1472018" y="468566"/>
                  </a:lnTo>
                  <a:lnTo>
                    <a:pt x="1472018" y="454634"/>
                  </a:lnTo>
                  <a:lnTo>
                    <a:pt x="1466354" y="448983"/>
                  </a:lnTo>
                  <a:close/>
                </a:path>
                <a:path w="6410959" h="2868929">
                  <a:moveTo>
                    <a:pt x="1402549" y="448970"/>
                  </a:moveTo>
                  <a:lnTo>
                    <a:pt x="1396885" y="454621"/>
                  </a:lnTo>
                  <a:lnTo>
                    <a:pt x="1396910" y="468579"/>
                  </a:lnTo>
                  <a:lnTo>
                    <a:pt x="1402511" y="474205"/>
                  </a:lnTo>
                  <a:lnTo>
                    <a:pt x="1416456" y="474205"/>
                  </a:lnTo>
                  <a:lnTo>
                    <a:pt x="1422095" y="468579"/>
                  </a:lnTo>
                  <a:lnTo>
                    <a:pt x="1422095" y="454621"/>
                  </a:lnTo>
                  <a:lnTo>
                    <a:pt x="1416469" y="448995"/>
                  </a:lnTo>
                  <a:lnTo>
                    <a:pt x="1402549" y="448970"/>
                  </a:lnTo>
                  <a:close/>
                </a:path>
                <a:path w="6410959" h="2868929">
                  <a:moveTo>
                    <a:pt x="1366583" y="448983"/>
                  </a:moveTo>
                  <a:lnTo>
                    <a:pt x="1352638" y="448983"/>
                  </a:lnTo>
                  <a:lnTo>
                    <a:pt x="1347000" y="454634"/>
                  </a:lnTo>
                  <a:lnTo>
                    <a:pt x="1347000" y="468566"/>
                  </a:lnTo>
                  <a:lnTo>
                    <a:pt x="1352638" y="474217"/>
                  </a:lnTo>
                  <a:lnTo>
                    <a:pt x="1366583" y="474217"/>
                  </a:lnTo>
                  <a:lnTo>
                    <a:pt x="1372222" y="468566"/>
                  </a:lnTo>
                  <a:lnTo>
                    <a:pt x="1372222" y="454634"/>
                  </a:lnTo>
                  <a:lnTo>
                    <a:pt x="1366583" y="448983"/>
                  </a:lnTo>
                  <a:close/>
                </a:path>
                <a:path w="6410959" h="2868929">
                  <a:moveTo>
                    <a:pt x="1302753" y="448970"/>
                  </a:moveTo>
                  <a:lnTo>
                    <a:pt x="1297101" y="454621"/>
                  </a:lnTo>
                  <a:lnTo>
                    <a:pt x="1297126" y="468579"/>
                  </a:lnTo>
                  <a:lnTo>
                    <a:pt x="1302715" y="474205"/>
                  </a:lnTo>
                  <a:lnTo>
                    <a:pt x="1316672" y="474205"/>
                  </a:lnTo>
                  <a:lnTo>
                    <a:pt x="1322311" y="468579"/>
                  </a:lnTo>
                  <a:lnTo>
                    <a:pt x="1322298" y="454621"/>
                  </a:lnTo>
                  <a:lnTo>
                    <a:pt x="1316685" y="448995"/>
                  </a:lnTo>
                  <a:lnTo>
                    <a:pt x="1302753" y="448970"/>
                  </a:lnTo>
                  <a:close/>
                </a:path>
                <a:path w="6410959" h="2868929">
                  <a:moveTo>
                    <a:pt x="1266812" y="448983"/>
                  </a:moveTo>
                  <a:lnTo>
                    <a:pt x="1252867" y="448995"/>
                  </a:lnTo>
                  <a:lnTo>
                    <a:pt x="1247228" y="454634"/>
                  </a:lnTo>
                  <a:lnTo>
                    <a:pt x="1247241" y="468579"/>
                  </a:lnTo>
                  <a:lnTo>
                    <a:pt x="1252905" y="474217"/>
                  </a:lnTo>
                  <a:lnTo>
                    <a:pt x="1266825" y="474205"/>
                  </a:lnTo>
                  <a:lnTo>
                    <a:pt x="1272438" y="468579"/>
                  </a:lnTo>
                  <a:lnTo>
                    <a:pt x="1272463" y="454634"/>
                  </a:lnTo>
                  <a:lnTo>
                    <a:pt x="1266812" y="448983"/>
                  </a:lnTo>
                  <a:close/>
                </a:path>
                <a:path w="6410959" h="2868929">
                  <a:moveTo>
                    <a:pt x="1216914" y="448983"/>
                  </a:moveTo>
                  <a:lnTo>
                    <a:pt x="1202982" y="448983"/>
                  </a:lnTo>
                  <a:lnTo>
                    <a:pt x="1197343" y="454634"/>
                  </a:lnTo>
                  <a:lnTo>
                    <a:pt x="1197343" y="468566"/>
                  </a:lnTo>
                  <a:lnTo>
                    <a:pt x="1202982" y="474217"/>
                  </a:lnTo>
                  <a:lnTo>
                    <a:pt x="1216914" y="474217"/>
                  </a:lnTo>
                  <a:lnTo>
                    <a:pt x="1222565" y="468566"/>
                  </a:lnTo>
                  <a:lnTo>
                    <a:pt x="1222565" y="454634"/>
                  </a:lnTo>
                  <a:lnTo>
                    <a:pt x="1216914" y="448983"/>
                  </a:lnTo>
                  <a:close/>
                </a:path>
                <a:path w="6410959" h="2868929">
                  <a:moveTo>
                    <a:pt x="1160094" y="448983"/>
                  </a:moveTo>
                  <a:lnTo>
                    <a:pt x="1153083" y="448995"/>
                  </a:lnTo>
                  <a:lnTo>
                    <a:pt x="1147457" y="454634"/>
                  </a:lnTo>
                  <a:lnTo>
                    <a:pt x="1147457" y="468566"/>
                  </a:lnTo>
                  <a:lnTo>
                    <a:pt x="1153096" y="474217"/>
                  </a:lnTo>
                  <a:lnTo>
                    <a:pt x="1167028" y="474217"/>
                  </a:lnTo>
                  <a:lnTo>
                    <a:pt x="1172679" y="468566"/>
                  </a:lnTo>
                  <a:lnTo>
                    <a:pt x="1172679" y="454634"/>
                  </a:lnTo>
                  <a:lnTo>
                    <a:pt x="1167053" y="448995"/>
                  </a:lnTo>
                  <a:lnTo>
                    <a:pt x="1160094" y="448983"/>
                  </a:lnTo>
                  <a:close/>
                </a:path>
                <a:path w="6410959" h="2868929">
                  <a:moveTo>
                    <a:pt x="1103210" y="448970"/>
                  </a:moveTo>
                  <a:lnTo>
                    <a:pt x="1097559" y="454621"/>
                  </a:lnTo>
                  <a:lnTo>
                    <a:pt x="1097572" y="468579"/>
                  </a:lnTo>
                  <a:lnTo>
                    <a:pt x="1103185" y="474205"/>
                  </a:lnTo>
                  <a:lnTo>
                    <a:pt x="1117117" y="474205"/>
                  </a:lnTo>
                  <a:lnTo>
                    <a:pt x="1122768" y="468579"/>
                  </a:lnTo>
                  <a:lnTo>
                    <a:pt x="1122756" y="454621"/>
                  </a:lnTo>
                  <a:lnTo>
                    <a:pt x="1117142" y="448995"/>
                  </a:lnTo>
                  <a:lnTo>
                    <a:pt x="1103210" y="448970"/>
                  </a:lnTo>
                  <a:close/>
                </a:path>
                <a:path w="6410959" h="2868929">
                  <a:moveTo>
                    <a:pt x="1053338" y="448970"/>
                  </a:moveTo>
                  <a:lnTo>
                    <a:pt x="1047673" y="454621"/>
                  </a:lnTo>
                  <a:lnTo>
                    <a:pt x="1047686" y="468579"/>
                  </a:lnTo>
                  <a:lnTo>
                    <a:pt x="1053299" y="474205"/>
                  </a:lnTo>
                  <a:lnTo>
                    <a:pt x="1067231" y="474205"/>
                  </a:lnTo>
                  <a:lnTo>
                    <a:pt x="1072883" y="468579"/>
                  </a:lnTo>
                  <a:lnTo>
                    <a:pt x="1072883" y="454621"/>
                  </a:lnTo>
                  <a:lnTo>
                    <a:pt x="1067244" y="448995"/>
                  </a:lnTo>
                  <a:lnTo>
                    <a:pt x="1053338" y="448970"/>
                  </a:lnTo>
                  <a:close/>
                </a:path>
                <a:path w="6410959" h="2868929">
                  <a:moveTo>
                    <a:pt x="1017371" y="448983"/>
                  </a:moveTo>
                  <a:lnTo>
                    <a:pt x="1003426" y="448983"/>
                  </a:lnTo>
                  <a:lnTo>
                    <a:pt x="997788" y="454634"/>
                  </a:lnTo>
                  <a:lnTo>
                    <a:pt x="997788" y="468566"/>
                  </a:lnTo>
                  <a:lnTo>
                    <a:pt x="1003426" y="474217"/>
                  </a:lnTo>
                  <a:lnTo>
                    <a:pt x="1017371" y="474217"/>
                  </a:lnTo>
                  <a:lnTo>
                    <a:pt x="1023010" y="468566"/>
                  </a:lnTo>
                  <a:lnTo>
                    <a:pt x="1023010" y="454634"/>
                  </a:lnTo>
                  <a:lnTo>
                    <a:pt x="1017371" y="448983"/>
                  </a:lnTo>
                  <a:close/>
                </a:path>
                <a:path w="6410959" h="2868929">
                  <a:moveTo>
                    <a:pt x="953541" y="448970"/>
                  </a:moveTo>
                  <a:lnTo>
                    <a:pt x="947889" y="454621"/>
                  </a:lnTo>
                  <a:lnTo>
                    <a:pt x="947915" y="468579"/>
                  </a:lnTo>
                  <a:lnTo>
                    <a:pt x="953503" y="474205"/>
                  </a:lnTo>
                  <a:lnTo>
                    <a:pt x="967460" y="474205"/>
                  </a:lnTo>
                  <a:lnTo>
                    <a:pt x="973099" y="468579"/>
                  </a:lnTo>
                  <a:lnTo>
                    <a:pt x="973099" y="454621"/>
                  </a:lnTo>
                  <a:lnTo>
                    <a:pt x="967473" y="448995"/>
                  </a:lnTo>
                  <a:lnTo>
                    <a:pt x="953541" y="448970"/>
                  </a:lnTo>
                  <a:close/>
                </a:path>
                <a:path w="6410959" h="2868929">
                  <a:moveTo>
                    <a:pt x="917575" y="448983"/>
                  </a:moveTo>
                  <a:lnTo>
                    <a:pt x="903655" y="448983"/>
                  </a:lnTo>
                  <a:lnTo>
                    <a:pt x="897991" y="454634"/>
                  </a:lnTo>
                  <a:lnTo>
                    <a:pt x="897991" y="468566"/>
                  </a:lnTo>
                  <a:lnTo>
                    <a:pt x="903655" y="474217"/>
                  </a:lnTo>
                  <a:lnTo>
                    <a:pt x="917575" y="474217"/>
                  </a:lnTo>
                  <a:lnTo>
                    <a:pt x="923239" y="468566"/>
                  </a:lnTo>
                  <a:lnTo>
                    <a:pt x="923239" y="454634"/>
                  </a:lnTo>
                  <a:lnTo>
                    <a:pt x="917575" y="448983"/>
                  </a:lnTo>
                  <a:close/>
                </a:path>
                <a:path w="6410959" h="2868929">
                  <a:moveTo>
                    <a:pt x="867702" y="448983"/>
                  </a:moveTo>
                  <a:lnTo>
                    <a:pt x="853770" y="448983"/>
                  </a:lnTo>
                  <a:lnTo>
                    <a:pt x="848118" y="454634"/>
                  </a:lnTo>
                  <a:lnTo>
                    <a:pt x="848118" y="468566"/>
                  </a:lnTo>
                  <a:lnTo>
                    <a:pt x="853770" y="474217"/>
                  </a:lnTo>
                  <a:lnTo>
                    <a:pt x="867702" y="474217"/>
                  </a:lnTo>
                  <a:lnTo>
                    <a:pt x="873353" y="468566"/>
                  </a:lnTo>
                  <a:lnTo>
                    <a:pt x="873353" y="454634"/>
                  </a:lnTo>
                  <a:lnTo>
                    <a:pt x="867702" y="448983"/>
                  </a:lnTo>
                  <a:close/>
                </a:path>
                <a:path w="6410959" h="2868929">
                  <a:moveTo>
                    <a:pt x="810869" y="448983"/>
                  </a:moveTo>
                  <a:lnTo>
                    <a:pt x="803859" y="448995"/>
                  </a:lnTo>
                  <a:lnTo>
                    <a:pt x="798233" y="454647"/>
                  </a:lnTo>
                  <a:lnTo>
                    <a:pt x="798245" y="468579"/>
                  </a:lnTo>
                  <a:lnTo>
                    <a:pt x="803897" y="474217"/>
                  </a:lnTo>
                  <a:lnTo>
                    <a:pt x="817829" y="474205"/>
                  </a:lnTo>
                  <a:lnTo>
                    <a:pt x="823442" y="468579"/>
                  </a:lnTo>
                  <a:lnTo>
                    <a:pt x="823468" y="454647"/>
                  </a:lnTo>
                  <a:lnTo>
                    <a:pt x="817841" y="448995"/>
                  </a:lnTo>
                  <a:lnTo>
                    <a:pt x="810869" y="448983"/>
                  </a:lnTo>
                  <a:close/>
                </a:path>
                <a:path w="6410959" h="2868929">
                  <a:moveTo>
                    <a:pt x="767918" y="448983"/>
                  </a:moveTo>
                  <a:lnTo>
                    <a:pt x="753973" y="448983"/>
                  </a:lnTo>
                  <a:lnTo>
                    <a:pt x="748334" y="454634"/>
                  </a:lnTo>
                  <a:lnTo>
                    <a:pt x="748347" y="468579"/>
                  </a:lnTo>
                  <a:lnTo>
                    <a:pt x="753973" y="474217"/>
                  </a:lnTo>
                  <a:lnTo>
                    <a:pt x="767905" y="474217"/>
                  </a:lnTo>
                  <a:lnTo>
                    <a:pt x="773544" y="468579"/>
                  </a:lnTo>
                  <a:lnTo>
                    <a:pt x="773557" y="454634"/>
                  </a:lnTo>
                  <a:lnTo>
                    <a:pt x="767918" y="448983"/>
                  </a:lnTo>
                  <a:close/>
                </a:path>
                <a:path w="6410959" h="2868929">
                  <a:moveTo>
                    <a:pt x="718032" y="448983"/>
                  </a:moveTo>
                  <a:lnTo>
                    <a:pt x="704100" y="448983"/>
                  </a:lnTo>
                  <a:lnTo>
                    <a:pt x="698449" y="454634"/>
                  </a:lnTo>
                  <a:lnTo>
                    <a:pt x="698461" y="468579"/>
                  </a:lnTo>
                  <a:lnTo>
                    <a:pt x="704100" y="474217"/>
                  </a:lnTo>
                  <a:lnTo>
                    <a:pt x="718019" y="474217"/>
                  </a:lnTo>
                  <a:lnTo>
                    <a:pt x="723671" y="468579"/>
                  </a:lnTo>
                  <a:lnTo>
                    <a:pt x="723684" y="454634"/>
                  </a:lnTo>
                  <a:lnTo>
                    <a:pt x="718032" y="448983"/>
                  </a:lnTo>
                  <a:close/>
                </a:path>
                <a:path w="6410959" h="2868929">
                  <a:moveTo>
                    <a:pt x="654215" y="448970"/>
                  </a:moveTo>
                  <a:lnTo>
                    <a:pt x="648563" y="454621"/>
                  </a:lnTo>
                  <a:lnTo>
                    <a:pt x="648588" y="468579"/>
                  </a:lnTo>
                  <a:lnTo>
                    <a:pt x="654176" y="474205"/>
                  </a:lnTo>
                  <a:lnTo>
                    <a:pt x="668134" y="474205"/>
                  </a:lnTo>
                  <a:lnTo>
                    <a:pt x="673773" y="468579"/>
                  </a:lnTo>
                  <a:lnTo>
                    <a:pt x="673760" y="454621"/>
                  </a:lnTo>
                  <a:lnTo>
                    <a:pt x="668159" y="448995"/>
                  </a:lnTo>
                  <a:lnTo>
                    <a:pt x="654215" y="448970"/>
                  </a:lnTo>
                  <a:close/>
                </a:path>
                <a:path w="6410959" h="2868929">
                  <a:moveTo>
                    <a:pt x="604329" y="448970"/>
                  </a:moveTo>
                  <a:lnTo>
                    <a:pt x="598678" y="454621"/>
                  </a:lnTo>
                  <a:lnTo>
                    <a:pt x="598703" y="468579"/>
                  </a:lnTo>
                  <a:lnTo>
                    <a:pt x="604291" y="474205"/>
                  </a:lnTo>
                  <a:lnTo>
                    <a:pt x="618248" y="474205"/>
                  </a:lnTo>
                  <a:lnTo>
                    <a:pt x="623887" y="468579"/>
                  </a:lnTo>
                  <a:lnTo>
                    <a:pt x="623874" y="454621"/>
                  </a:lnTo>
                  <a:lnTo>
                    <a:pt x="618274" y="448995"/>
                  </a:lnTo>
                  <a:lnTo>
                    <a:pt x="604329" y="448970"/>
                  </a:lnTo>
                  <a:close/>
                </a:path>
                <a:path w="6410959" h="2868929">
                  <a:moveTo>
                    <a:pt x="554443" y="448970"/>
                  </a:moveTo>
                  <a:lnTo>
                    <a:pt x="548766" y="454609"/>
                  </a:lnTo>
                  <a:lnTo>
                    <a:pt x="548792" y="468591"/>
                  </a:lnTo>
                  <a:lnTo>
                    <a:pt x="554380" y="474205"/>
                  </a:lnTo>
                  <a:lnTo>
                    <a:pt x="568325" y="474205"/>
                  </a:lnTo>
                  <a:lnTo>
                    <a:pt x="573976" y="468591"/>
                  </a:lnTo>
                  <a:lnTo>
                    <a:pt x="573963" y="454609"/>
                  </a:lnTo>
                  <a:lnTo>
                    <a:pt x="568363" y="448995"/>
                  </a:lnTo>
                  <a:lnTo>
                    <a:pt x="554443" y="448970"/>
                  </a:lnTo>
                  <a:close/>
                </a:path>
                <a:path w="6410959" h="2868929">
                  <a:moveTo>
                    <a:pt x="504558" y="448970"/>
                  </a:moveTo>
                  <a:lnTo>
                    <a:pt x="498894" y="454621"/>
                  </a:lnTo>
                  <a:lnTo>
                    <a:pt x="498919" y="468579"/>
                  </a:lnTo>
                  <a:lnTo>
                    <a:pt x="504520" y="474205"/>
                  </a:lnTo>
                  <a:lnTo>
                    <a:pt x="518464" y="474205"/>
                  </a:lnTo>
                  <a:lnTo>
                    <a:pt x="524103" y="468579"/>
                  </a:lnTo>
                  <a:lnTo>
                    <a:pt x="524103" y="454621"/>
                  </a:lnTo>
                  <a:lnTo>
                    <a:pt x="518477" y="448995"/>
                  </a:lnTo>
                  <a:lnTo>
                    <a:pt x="504558" y="448970"/>
                  </a:lnTo>
                  <a:close/>
                </a:path>
                <a:path w="6410959" h="2868929">
                  <a:moveTo>
                    <a:pt x="461632" y="448983"/>
                  </a:moveTo>
                  <a:lnTo>
                    <a:pt x="454634" y="448995"/>
                  </a:lnTo>
                  <a:lnTo>
                    <a:pt x="449008" y="454634"/>
                  </a:lnTo>
                  <a:lnTo>
                    <a:pt x="449021" y="468579"/>
                  </a:lnTo>
                  <a:lnTo>
                    <a:pt x="454647" y="474217"/>
                  </a:lnTo>
                  <a:lnTo>
                    <a:pt x="468579" y="474217"/>
                  </a:lnTo>
                  <a:lnTo>
                    <a:pt x="474218" y="468579"/>
                  </a:lnTo>
                  <a:lnTo>
                    <a:pt x="474230" y="454634"/>
                  </a:lnTo>
                  <a:lnTo>
                    <a:pt x="468604" y="448995"/>
                  </a:lnTo>
                  <a:lnTo>
                    <a:pt x="461632" y="448983"/>
                  </a:lnTo>
                  <a:close/>
                </a:path>
                <a:path w="6410959" h="2868929">
                  <a:moveTo>
                    <a:pt x="411746" y="448983"/>
                  </a:moveTo>
                  <a:lnTo>
                    <a:pt x="404749" y="448995"/>
                  </a:lnTo>
                  <a:lnTo>
                    <a:pt x="399122" y="454634"/>
                  </a:lnTo>
                  <a:lnTo>
                    <a:pt x="399135" y="468579"/>
                  </a:lnTo>
                  <a:lnTo>
                    <a:pt x="404761" y="474217"/>
                  </a:lnTo>
                  <a:lnTo>
                    <a:pt x="418693" y="474217"/>
                  </a:lnTo>
                  <a:lnTo>
                    <a:pt x="424332" y="468579"/>
                  </a:lnTo>
                  <a:lnTo>
                    <a:pt x="424345" y="454634"/>
                  </a:lnTo>
                  <a:lnTo>
                    <a:pt x="418719" y="448995"/>
                  </a:lnTo>
                  <a:lnTo>
                    <a:pt x="411746" y="448983"/>
                  </a:lnTo>
                  <a:close/>
                </a:path>
                <a:path w="6410959" h="2868929">
                  <a:moveTo>
                    <a:pt x="368820" y="448983"/>
                  </a:moveTo>
                  <a:lnTo>
                    <a:pt x="354888" y="448983"/>
                  </a:lnTo>
                  <a:lnTo>
                    <a:pt x="349237" y="454634"/>
                  </a:lnTo>
                  <a:lnTo>
                    <a:pt x="349250" y="468579"/>
                  </a:lnTo>
                  <a:lnTo>
                    <a:pt x="354888" y="474217"/>
                  </a:lnTo>
                  <a:lnTo>
                    <a:pt x="368807" y="474217"/>
                  </a:lnTo>
                  <a:lnTo>
                    <a:pt x="374459" y="468579"/>
                  </a:lnTo>
                  <a:lnTo>
                    <a:pt x="374472" y="454634"/>
                  </a:lnTo>
                  <a:lnTo>
                    <a:pt x="368820" y="448983"/>
                  </a:lnTo>
                  <a:close/>
                </a:path>
                <a:path w="6410959" h="2868929">
                  <a:moveTo>
                    <a:pt x="305003" y="448970"/>
                  </a:moveTo>
                  <a:lnTo>
                    <a:pt x="299351" y="454621"/>
                  </a:lnTo>
                  <a:lnTo>
                    <a:pt x="299376" y="468579"/>
                  </a:lnTo>
                  <a:lnTo>
                    <a:pt x="304965" y="474205"/>
                  </a:lnTo>
                  <a:lnTo>
                    <a:pt x="318922" y="474205"/>
                  </a:lnTo>
                  <a:lnTo>
                    <a:pt x="324561" y="468579"/>
                  </a:lnTo>
                  <a:lnTo>
                    <a:pt x="324548" y="454621"/>
                  </a:lnTo>
                  <a:lnTo>
                    <a:pt x="318935" y="449008"/>
                  </a:lnTo>
                  <a:lnTo>
                    <a:pt x="305003" y="448970"/>
                  </a:lnTo>
                  <a:close/>
                </a:path>
                <a:path w="6410959" h="2868929">
                  <a:moveTo>
                    <a:pt x="269049" y="448983"/>
                  </a:moveTo>
                  <a:lnTo>
                    <a:pt x="255104" y="448983"/>
                  </a:lnTo>
                  <a:lnTo>
                    <a:pt x="249453" y="454634"/>
                  </a:lnTo>
                  <a:lnTo>
                    <a:pt x="249466" y="468579"/>
                  </a:lnTo>
                  <a:lnTo>
                    <a:pt x="255104" y="474217"/>
                  </a:lnTo>
                  <a:lnTo>
                    <a:pt x="269036" y="474217"/>
                  </a:lnTo>
                  <a:lnTo>
                    <a:pt x="274675" y="468579"/>
                  </a:lnTo>
                  <a:lnTo>
                    <a:pt x="274688" y="454634"/>
                  </a:lnTo>
                  <a:lnTo>
                    <a:pt x="269049" y="448983"/>
                  </a:lnTo>
                  <a:close/>
                </a:path>
                <a:path w="6410959" h="2868929">
                  <a:moveTo>
                    <a:pt x="205219" y="448970"/>
                  </a:moveTo>
                  <a:lnTo>
                    <a:pt x="199567" y="454621"/>
                  </a:lnTo>
                  <a:lnTo>
                    <a:pt x="199580" y="468579"/>
                  </a:lnTo>
                  <a:lnTo>
                    <a:pt x="205193" y="474205"/>
                  </a:lnTo>
                  <a:lnTo>
                    <a:pt x="219125" y="474205"/>
                  </a:lnTo>
                  <a:lnTo>
                    <a:pt x="224777" y="468579"/>
                  </a:lnTo>
                  <a:lnTo>
                    <a:pt x="224764" y="454621"/>
                  </a:lnTo>
                  <a:lnTo>
                    <a:pt x="219151" y="448995"/>
                  </a:lnTo>
                  <a:lnTo>
                    <a:pt x="205219" y="448970"/>
                  </a:lnTo>
                  <a:close/>
                </a:path>
                <a:path w="6410959" h="2868929">
                  <a:moveTo>
                    <a:pt x="169252" y="399097"/>
                  </a:moveTo>
                  <a:lnTo>
                    <a:pt x="155321" y="399097"/>
                  </a:lnTo>
                  <a:lnTo>
                    <a:pt x="149669" y="404748"/>
                  </a:lnTo>
                  <a:lnTo>
                    <a:pt x="149669" y="418680"/>
                  </a:lnTo>
                  <a:lnTo>
                    <a:pt x="155321" y="424332"/>
                  </a:lnTo>
                  <a:lnTo>
                    <a:pt x="169252" y="424332"/>
                  </a:lnTo>
                  <a:lnTo>
                    <a:pt x="174904" y="418680"/>
                  </a:lnTo>
                  <a:lnTo>
                    <a:pt x="174904" y="404748"/>
                  </a:lnTo>
                  <a:lnTo>
                    <a:pt x="169252" y="399097"/>
                  </a:lnTo>
                  <a:close/>
                </a:path>
                <a:path w="6410959" h="2868929">
                  <a:moveTo>
                    <a:pt x="162306" y="448983"/>
                  </a:moveTo>
                  <a:lnTo>
                    <a:pt x="155308" y="448995"/>
                  </a:lnTo>
                  <a:lnTo>
                    <a:pt x="149669" y="454634"/>
                  </a:lnTo>
                  <a:lnTo>
                    <a:pt x="149682" y="468579"/>
                  </a:lnTo>
                  <a:lnTo>
                    <a:pt x="155321" y="474217"/>
                  </a:lnTo>
                  <a:lnTo>
                    <a:pt x="169240" y="474217"/>
                  </a:lnTo>
                  <a:lnTo>
                    <a:pt x="174891" y="468579"/>
                  </a:lnTo>
                  <a:lnTo>
                    <a:pt x="174904" y="454634"/>
                  </a:lnTo>
                  <a:lnTo>
                    <a:pt x="169265" y="448995"/>
                  </a:lnTo>
                  <a:lnTo>
                    <a:pt x="162306" y="448983"/>
                  </a:lnTo>
                  <a:close/>
                </a:path>
                <a:path w="6410959" h="2868929">
                  <a:moveTo>
                    <a:pt x="112420" y="448983"/>
                  </a:moveTo>
                  <a:lnTo>
                    <a:pt x="105422" y="448995"/>
                  </a:lnTo>
                  <a:lnTo>
                    <a:pt x="99796" y="454634"/>
                  </a:lnTo>
                  <a:lnTo>
                    <a:pt x="99809" y="468579"/>
                  </a:lnTo>
                  <a:lnTo>
                    <a:pt x="105435" y="474217"/>
                  </a:lnTo>
                  <a:lnTo>
                    <a:pt x="119367" y="474217"/>
                  </a:lnTo>
                  <a:lnTo>
                    <a:pt x="125006" y="468579"/>
                  </a:lnTo>
                  <a:lnTo>
                    <a:pt x="125018" y="454634"/>
                  </a:lnTo>
                  <a:lnTo>
                    <a:pt x="119392" y="448995"/>
                  </a:lnTo>
                  <a:lnTo>
                    <a:pt x="112420" y="448983"/>
                  </a:lnTo>
                  <a:close/>
                </a:path>
                <a:path w="6410959" h="2868929">
                  <a:moveTo>
                    <a:pt x="2107946" y="399097"/>
                  </a:moveTo>
                  <a:lnTo>
                    <a:pt x="2100961" y="399110"/>
                  </a:lnTo>
                  <a:lnTo>
                    <a:pt x="2095334" y="404736"/>
                  </a:lnTo>
                  <a:lnTo>
                    <a:pt x="2095334" y="418668"/>
                  </a:lnTo>
                  <a:lnTo>
                    <a:pt x="2100961" y="424306"/>
                  </a:lnTo>
                  <a:lnTo>
                    <a:pt x="2114905" y="424306"/>
                  </a:lnTo>
                  <a:lnTo>
                    <a:pt x="2120531" y="418668"/>
                  </a:lnTo>
                  <a:lnTo>
                    <a:pt x="2120506" y="404736"/>
                  </a:lnTo>
                  <a:lnTo>
                    <a:pt x="2114905" y="399110"/>
                  </a:lnTo>
                  <a:lnTo>
                    <a:pt x="2107946" y="399097"/>
                  </a:lnTo>
                  <a:close/>
                </a:path>
                <a:path w="6410959" h="2868929">
                  <a:moveTo>
                    <a:pt x="2058060" y="399097"/>
                  </a:moveTo>
                  <a:lnTo>
                    <a:pt x="2051075" y="399110"/>
                  </a:lnTo>
                  <a:lnTo>
                    <a:pt x="2045449" y="404736"/>
                  </a:lnTo>
                  <a:lnTo>
                    <a:pt x="2045449" y="418668"/>
                  </a:lnTo>
                  <a:lnTo>
                    <a:pt x="2051075" y="424306"/>
                  </a:lnTo>
                  <a:lnTo>
                    <a:pt x="2065019" y="424306"/>
                  </a:lnTo>
                  <a:lnTo>
                    <a:pt x="2070646" y="418668"/>
                  </a:lnTo>
                  <a:lnTo>
                    <a:pt x="2070620" y="404736"/>
                  </a:lnTo>
                  <a:lnTo>
                    <a:pt x="2065020" y="399110"/>
                  </a:lnTo>
                  <a:lnTo>
                    <a:pt x="2058060" y="399097"/>
                  </a:lnTo>
                  <a:close/>
                </a:path>
                <a:path w="6410959" h="2868929">
                  <a:moveTo>
                    <a:pt x="2015134" y="399097"/>
                  </a:moveTo>
                  <a:lnTo>
                    <a:pt x="2001189" y="399110"/>
                  </a:lnTo>
                  <a:lnTo>
                    <a:pt x="1995588" y="404748"/>
                  </a:lnTo>
                  <a:lnTo>
                    <a:pt x="1995589" y="418693"/>
                  </a:lnTo>
                  <a:lnTo>
                    <a:pt x="2001240" y="424332"/>
                  </a:lnTo>
                  <a:lnTo>
                    <a:pt x="2015159" y="424294"/>
                  </a:lnTo>
                  <a:lnTo>
                    <a:pt x="2020735" y="418693"/>
                  </a:lnTo>
                  <a:lnTo>
                    <a:pt x="2020785" y="404748"/>
                  </a:lnTo>
                  <a:lnTo>
                    <a:pt x="2015134" y="399097"/>
                  </a:lnTo>
                  <a:close/>
                </a:path>
                <a:path w="6410959" h="2868929">
                  <a:moveTo>
                    <a:pt x="1965236" y="399097"/>
                  </a:moveTo>
                  <a:lnTo>
                    <a:pt x="1951316" y="399097"/>
                  </a:lnTo>
                  <a:lnTo>
                    <a:pt x="1945678" y="404748"/>
                  </a:lnTo>
                  <a:lnTo>
                    <a:pt x="1945678" y="418668"/>
                  </a:lnTo>
                  <a:lnTo>
                    <a:pt x="1951329" y="424319"/>
                  </a:lnTo>
                  <a:lnTo>
                    <a:pt x="1965236" y="424306"/>
                  </a:lnTo>
                  <a:lnTo>
                    <a:pt x="1970887" y="418668"/>
                  </a:lnTo>
                  <a:lnTo>
                    <a:pt x="1970887" y="404748"/>
                  </a:lnTo>
                  <a:lnTo>
                    <a:pt x="1965236" y="399097"/>
                  </a:lnTo>
                  <a:close/>
                </a:path>
                <a:path w="6410959" h="2868929">
                  <a:moveTo>
                    <a:pt x="1915363" y="399097"/>
                  </a:moveTo>
                  <a:lnTo>
                    <a:pt x="1901431" y="399097"/>
                  </a:lnTo>
                  <a:lnTo>
                    <a:pt x="1895805" y="404748"/>
                  </a:lnTo>
                  <a:lnTo>
                    <a:pt x="1895805" y="418668"/>
                  </a:lnTo>
                  <a:lnTo>
                    <a:pt x="1901444" y="424319"/>
                  </a:lnTo>
                  <a:lnTo>
                    <a:pt x="1915363" y="424306"/>
                  </a:lnTo>
                  <a:lnTo>
                    <a:pt x="1921002" y="418668"/>
                  </a:lnTo>
                  <a:lnTo>
                    <a:pt x="1921002" y="404748"/>
                  </a:lnTo>
                  <a:lnTo>
                    <a:pt x="1915363" y="399097"/>
                  </a:lnTo>
                  <a:close/>
                </a:path>
                <a:path w="6410959" h="2868929">
                  <a:moveTo>
                    <a:pt x="1858505" y="399097"/>
                  </a:moveTo>
                  <a:lnTo>
                    <a:pt x="1851533" y="399110"/>
                  </a:lnTo>
                  <a:lnTo>
                    <a:pt x="1845906" y="404736"/>
                  </a:lnTo>
                  <a:lnTo>
                    <a:pt x="1845906" y="418668"/>
                  </a:lnTo>
                  <a:lnTo>
                    <a:pt x="1851520" y="424306"/>
                  </a:lnTo>
                  <a:lnTo>
                    <a:pt x="1865464" y="424306"/>
                  </a:lnTo>
                  <a:lnTo>
                    <a:pt x="1871090" y="418668"/>
                  </a:lnTo>
                  <a:lnTo>
                    <a:pt x="1871065" y="404736"/>
                  </a:lnTo>
                  <a:lnTo>
                    <a:pt x="1865464" y="399110"/>
                  </a:lnTo>
                  <a:lnTo>
                    <a:pt x="1858505" y="399097"/>
                  </a:lnTo>
                  <a:close/>
                </a:path>
                <a:path w="6410959" h="2868929">
                  <a:moveTo>
                    <a:pt x="1758734" y="399097"/>
                  </a:moveTo>
                  <a:lnTo>
                    <a:pt x="1751749" y="399110"/>
                  </a:lnTo>
                  <a:lnTo>
                    <a:pt x="1746123" y="404736"/>
                  </a:lnTo>
                  <a:lnTo>
                    <a:pt x="1746122" y="418668"/>
                  </a:lnTo>
                  <a:lnTo>
                    <a:pt x="1751749" y="424306"/>
                  </a:lnTo>
                  <a:lnTo>
                    <a:pt x="1765693" y="424306"/>
                  </a:lnTo>
                  <a:lnTo>
                    <a:pt x="1771319" y="418668"/>
                  </a:lnTo>
                  <a:lnTo>
                    <a:pt x="1771294" y="404736"/>
                  </a:lnTo>
                  <a:lnTo>
                    <a:pt x="1765693" y="399110"/>
                  </a:lnTo>
                  <a:lnTo>
                    <a:pt x="1758734" y="399097"/>
                  </a:lnTo>
                  <a:close/>
                </a:path>
                <a:path w="6410959" h="2868929">
                  <a:moveTo>
                    <a:pt x="1715795" y="399097"/>
                  </a:moveTo>
                  <a:lnTo>
                    <a:pt x="1701863" y="399097"/>
                  </a:lnTo>
                  <a:lnTo>
                    <a:pt x="1696237" y="404748"/>
                  </a:lnTo>
                  <a:lnTo>
                    <a:pt x="1696237" y="418668"/>
                  </a:lnTo>
                  <a:lnTo>
                    <a:pt x="1701876" y="424319"/>
                  </a:lnTo>
                  <a:lnTo>
                    <a:pt x="1715795" y="424306"/>
                  </a:lnTo>
                  <a:lnTo>
                    <a:pt x="1721434" y="418668"/>
                  </a:lnTo>
                  <a:lnTo>
                    <a:pt x="1721434" y="404748"/>
                  </a:lnTo>
                  <a:lnTo>
                    <a:pt x="1715795" y="399097"/>
                  </a:lnTo>
                  <a:close/>
                </a:path>
                <a:path w="6410959" h="2868929">
                  <a:moveTo>
                    <a:pt x="1658937" y="399097"/>
                  </a:moveTo>
                  <a:lnTo>
                    <a:pt x="1651965" y="399110"/>
                  </a:lnTo>
                  <a:lnTo>
                    <a:pt x="1646339" y="404736"/>
                  </a:lnTo>
                  <a:lnTo>
                    <a:pt x="1646339" y="418668"/>
                  </a:lnTo>
                  <a:lnTo>
                    <a:pt x="1651952" y="424306"/>
                  </a:lnTo>
                  <a:lnTo>
                    <a:pt x="1665897" y="424306"/>
                  </a:lnTo>
                  <a:lnTo>
                    <a:pt x="1671523" y="418668"/>
                  </a:lnTo>
                  <a:lnTo>
                    <a:pt x="1671510" y="404736"/>
                  </a:lnTo>
                  <a:lnTo>
                    <a:pt x="1665897" y="399110"/>
                  </a:lnTo>
                  <a:lnTo>
                    <a:pt x="1658937" y="399097"/>
                  </a:lnTo>
                  <a:close/>
                </a:path>
                <a:path w="6410959" h="2868929">
                  <a:moveTo>
                    <a:pt x="1616024" y="399097"/>
                  </a:moveTo>
                  <a:lnTo>
                    <a:pt x="1602105" y="399097"/>
                  </a:lnTo>
                  <a:lnTo>
                    <a:pt x="1596466" y="404748"/>
                  </a:lnTo>
                  <a:lnTo>
                    <a:pt x="1596466" y="418668"/>
                  </a:lnTo>
                  <a:lnTo>
                    <a:pt x="1602117" y="424319"/>
                  </a:lnTo>
                  <a:lnTo>
                    <a:pt x="1616024" y="424306"/>
                  </a:lnTo>
                  <a:lnTo>
                    <a:pt x="1621675" y="418668"/>
                  </a:lnTo>
                  <a:lnTo>
                    <a:pt x="1621675" y="404748"/>
                  </a:lnTo>
                  <a:lnTo>
                    <a:pt x="1616024" y="399097"/>
                  </a:lnTo>
                  <a:close/>
                </a:path>
                <a:path w="6410959" h="2868929">
                  <a:moveTo>
                    <a:pt x="1566125" y="399097"/>
                  </a:moveTo>
                  <a:lnTo>
                    <a:pt x="1552194" y="399097"/>
                  </a:lnTo>
                  <a:lnTo>
                    <a:pt x="1546580" y="404748"/>
                  </a:lnTo>
                  <a:lnTo>
                    <a:pt x="1546567" y="418668"/>
                  </a:lnTo>
                  <a:lnTo>
                    <a:pt x="1552219" y="424319"/>
                  </a:lnTo>
                  <a:lnTo>
                    <a:pt x="1566138" y="424306"/>
                  </a:lnTo>
                  <a:lnTo>
                    <a:pt x="1571764" y="418668"/>
                  </a:lnTo>
                  <a:lnTo>
                    <a:pt x="1571777" y="404748"/>
                  </a:lnTo>
                  <a:lnTo>
                    <a:pt x="1566125" y="399097"/>
                  </a:lnTo>
                  <a:close/>
                </a:path>
                <a:path w="6410959" h="2868929">
                  <a:moveTo>
                    <a:pt x="1509293" y="399097"/>
                  </a:moveTo>
                  <a:lnTo>
                    <a:pt x="1502321" y="399110"/>
                  </a:lnTo>
                  <a:lnTo>
                    <a:pt x="1496682" y="404736"/>
                  </a:lnTo>
                  <a:lnTo>
                    <a:pt x="1496694" y="418668"/>
                  </a:lnTo>
                  <a:lnTo>
                    <a:pt x="1502308" y="424306"/>
                  </a:lnTo>
                  <a:lnTo>
                    <a:pt x="1516252" y="424306"/>
                  </a:lnTo>
                  <a:lnTo>
                    <a:pt x="1521879" y="418668"/>
                  </a:lnTo>
                  <a:lnTo>
                    <a:pt x="1521866" y="404736"/>
                  </a:lnTo>
                  <a:lnTo>
                    <a:pt x="1516253" y="399110"/>
                  </a:lnTo>
                  <a:lnTo>
                    <a:pt x="1509293" y="399097"/>
                  </a:lnTo>
                  <a:close/>
                </a:path>
                <a:path w="6410959" h="2868929">
                  <a:moveTo>
                    <a:pt x="1466354" y="399097"/>
                  </a:moveTo>
                  <a:lnTo>
                    <a:pt x="1452435" y="399097"/>
                  </a:lnTo>
                  <a:lnTo>
                    <a:pt x="1446809" y="404748"/>
                  </a:lnTo>
                  <a:lnTo>
                    <a:pt x="1446796" y="418668"/>
                  </a:lnTo>
                  <a:lnTo>
                    <a:pt x="1452448" y="424319"/>
                  </a:lnTo>
                  <a:lnTo>
                    <a:pt x="1466367" y="424306"/>
                  </a:lnTo>
                  <a:lnTo>
                    <a:pt x="1472006" y="418668"/>
                  </a:lnTo>
                  <a:lnTo>
                    <a:pt x="1472018" y="404748"/>
                  </a:lnTo>
                  <a:lnTo>
                    <a:pt x="1466354" y="399097"/>
                  </a:lnTo>
                  <a:close/>
                </a:path>
                <a:path w="6410959" h="2868929">
                  <a:moveTo>
                    <a:pt x="1409522" y="399097"/>
                  </a:moveTo>
                  <a:lnTo>
                    <a:pt x="1402537" y="399110"/>
                  </a:lnTo>
                  <a:lnTo>
                    <a:pt x="1396898" y="404736"/>
                  </a:lnTo>
                  <a:lnTo>
                    <a:pt x="1396898" y="418668"/>
                  </a:lnTo>
                  <a:lnTo>
                    <a:pt x="1402537" y="424306"/>
                  </a:lnTo>
                  <a:lnTo>
                    <a:pt x="1416469" y="424306"/>
                  </a:lnTo>
                  <a:lnTo>
                    <a:pt x="1422107" y="418668"/>
                  </a:lnTo>
                  <a:lnTo>
                    <a:pt x="1422082" y="404736"/>
                  </a:lnTo>
                  <a:lnTo>
                    <a:pt x="1416469" y="399110"/>
                  </a:lnTo>
                  <a:lnTo>
                    <a:pt x="1409522" y="399097"/>
                  </a:lnTo>
                  <a:close/>
                </a:path>
                <a:path w="6410959" h="2868929">
                  <a:moveTo>
                    <a:pt x="1366583" y="399097"/>
                  </a:moveTo>
                  <a:lnTo>
                    <a:pt x="1352651" y="399097"/>
                  </a:lnTo>
                  <a:lnTo>
                    <a:pt x="1347025" y="404748"/>
                  </a:lnTo>
                  <a:lnTo>
                    <a:pt x="1347025" y="418668"/>
                  </a:lnTo>
                  <a:lnTo>
                    <a:pt x="1352664" y="424319"/>
                  </a:lnTo>
                  <a:lnTo>
                    <a:pt x="1366583" y="424306"/>
                  </a:lnTo>
                  <a:lnTo>
                    <a:pt x="1372222" y="418668"/>
                  </a:lnTo>
                  <a:lnTo>
                    <a:pt x="1372222" y="404748"/>
                  </a:lnTo>
                  <a:lnTo>
                    <a:pt x="1366583" y="399097"/>
                  </a:lnTo>
                  <a:close/>
                </a:path>
                <a:path w="6410959" h="2868929">
                  <a:moveTo>
                    <a:pt x="1309725" y="399097"/>
                  </a:moveTo>
                  <a:lnTo>
                    <a:pt x="1302753" y="399110"/>
                  </a:lnTo>
                  <a:lnTo>
                    <a:pt x="1297114" y="404736"/>
                  </a:lnTo>
                  <a:lnTo>
                    <a:pt x="1297127" y="418668"/>
                  </a:lnTo>
                  <a:lnTo>
                    <a:pt x="1302740" y="424306"/>
                  </a:lnTo>
                  <a:lnTo>
                    <a:pt x="1316685" y="424306"/>
                  </a:lnTo>
                  <a:lnTo>
                    <a:pt x="1322311" y="418668"/>
                  </a:lnTo>
                  <a:lnTo>
                    <a:pt x="1322286" y="404736"/>
                  </a:lnTo>
                  <a:lnTo>
                    <a:pt x="1316685" y="399110"/>
                  </a:lnTo>
                  <a:lnTo>
                    <a:pt x="1309725" y="399097"/>
                  </a:lnTo>
                  <a:close/>
                </a:path>
                <a:path w="6410959" h="2868929">
                  <a:moveTo>
                    <a:pt x="1266812" y="399097"/>
                  </a:moveTo>
                  <a:lnTo>
                    <a:pt x="1252867" y="399110"/>
                  </a:lnTo>
                  <a:lnTo>
                    <a:pt x="1247254" y="404748"/>
                  </a:lnTo>
                  <a:lnTo>
                    <a:pt x="1247267" y="418693"/>
                  </a:lnTo>
                  <a:lnTo>
                    <a:pt x="1252931" y="424332"/>
                  </a:lnTo>
                  <a:lnTo>
                    <a:pt x="1266825" y="424294"/>
                  </a:lnTo>
                  <a:lnTo>
                    <a:pt x="1272425" y="418693"/>
                  </a:lnTo>
                  <a:lnTo>
                    <a:pt x="1272463" y="404748"/>
                  </a:lnTo>
                  <a:lnTo>
                    <a:pt x="1266812" y="399097"/>
                  </a:lnTo>
                  <a:close/>
                </a:path>
                <a:path w="6410959" h="2868929">
                  <a:moveTo>
                    <a:pt x="1216914" y="399097"/>
                  </a:moveTo>
                  <a:lnTo>
                    <a:pt x="1202982" y="399097"/>
                  </a:lnTo>
                  <a:lnTo>
                    <a:pt x="1197368" y="404748"/>
                  </a:lnTo>
                  <a:lnTo>
                    <a:pt x="1197356" y="418668"/>
                  </a:lnTo>
                  <a:lnTo>
                    <a:pt x="1203007" y="424319"/>
                  </a:lnTo>
                  <a:lnTo>
                    <a:pt x="1216926" y="424306"/>
                  </a:lnTo>
                  <a:lnTo>
                    <a:pt x="1222552" y="418668"/>
                  </a:lnTo>
                  <a:lnTo>
                    <a:pt x="1222565" y="404748"/>
                  </a:lnTo>
                  <a:lnTo>
                    <a:pt x="1216914" y="399097"/>
                  </a:lnTo>
                  <a:close/>
                </a:path>
                <a:path w="6410959" h="2868929">
                  <a:moveTo>
                    <a:pt x="1160094" y="399097"/>
                  </a:moveTo>
                  <a:lnTo>
                    <a:pt x="1153083" y="399110"/>
                  </a:lnTo>
                  <a:lnTo>
                    <a:pt x="1147470" y="404761"/>
                  </a:lnTo>
                  <a:lnTo>
                    <a:pt x="1147470" y="418668"/>
                  </a:lnTo>
                  <a:lnTo>
                    <a:pt x="1153121" y="424319"/>
                  </a:lnTo>
                  <a:lnTo>
                    <a:pt x="1167041" y="424306"/>
                  </a:lnTo>
                  <a:lnTo>
                    <a:pt x="1172667" y="418668"/>
                  </a:lnTo>
                  <a:lnTo>
                    <a:pt x="1172679" y="404761"/>
                  </a:lnTo>
                  <a:lnTo>
                    <a:pt x="1167053" y="399110"/>
                  </a:lnTo>
                  <a:lnTo>
                    <a:pt x="1160094" y="399097"/>
                  </a:lnTo>
                  <a:close/>
                </a:path>
                <a:path w="6410959" h="2868929">
                  <a:moveTo>
                    <a:pt x="1110183" y="399097"/>
                  </a:moveTo>
                  <a:lnTo>
                    <a:pt x="1103198" y="399110"/>
                  </a:lnTo>
                  <a:lnTo>
                    <a:pt x="1097572" y="404736"/>
                  </a:lnTo>
                  <a:lnTo>
                    <a:pt x="1097572" y="418668"/>
                  </a:lnTo>
                  <a:lnTo>
                    <a:pt x="1103198" y="424306"/>
                  </a:lnTo>
                  <a:lnTo>
                    <a:pt x="1117130" y="424306"/>
                  </a:lnTo>
                  <a:lnTo>
                    <a:pt x="1122768" y="418668"/>
                  </a:lnTo>
                  <a:lnTo>
                    <a:pt x="1122743" y="404736"/>
                  </a:lnTo>
                  <a:lnTo>
                    <a:pt x="1117142" y="399110"/>
                  </a:lnTo>
                  <a:lnTo>
                    <a:pt x="1110183" y="399097"/>
                  </a:lnTo>
                  <a:close/>
                </a:path>
                <a:path w="6410959" h="2868929">
                  <a:moveTo>
                    <a:pt x="1060310" y="399097"/>
                  </a:moveTo>
                  <a:lnTo>
                    <a:pt x="1053325" y="399110"/>
                  </a:lnTo>
                  <a:lnTo>
                    <a:pt x="1047686" y="404736"/>
                  </a:lnTo>
                  <a:lnTo>
                    <a:pt x="1047686" y="418668"/>
                  </a:lnTo>
                  <a:lnTo>
                    <a:pt x="1053325" y="424306"/>
                  </a:lnTo>
                  <a:lnTo>
                    <a:pt x="1067244" y="424306"/>
                  </a:lnTo>
                  <a:lnTo>
                    <a:pt x="1072895" y="418668"/>
                  </a:lnTo>
                  <a:lnTo>
                    <a:pt x="1072870" y="404736"/>
                  </a:lnTo>
                  <a:lnTo>
                    <a:pt x="1067244" y="399110"/>
                  </a:lnTo>
                  <a:lnTo>
                    <a:pt x="1060310" y="399097"/>
                  </a:lnTo>
                  <a:close/>
                </a:path>
                <a:path w="6410959" h="2868929">
                  <a:moveTo>
                    <a:pt x="1017371" y="399097"/>
                  </a:moveTo>
                  <a:lnTo>
                    <a:pt x="1003439" y="399097"/>
                  </a:lnTo>
                  <a:lnTo>
                    <a:pt x="997813" y="404748"/>
                  </a:lnTo>
                  <a:lnTo>
                    <a:pt x="997813" y="418668"/>
                  </a:lnTo>
                  <a:lnTo>
                    <a:pt x="1003452" y="424319"/>
                  </a:lnTo>
                  <a:lnTo>
                    <a:pt x="1017371" y="424306"/>
                  </a:lnTo>
                  <a:lnTo>
                    <a:pt x="1023010" y="418668"/>
                  </a:lnTo>
                  <a:lnTo>
                    <a:pt x="1023010" y="404748"/>
                  </a:lnTo>
                  <a:lnTo>
                    <a:pt x="1017371" y="399097"/>
                  </a:lnTo>
                  <a:close/>
                </a:path>
                <a:path w="6410959" h="2868929">
                  <a:moveTo>
                    <a:pt x="960513" y="399097"/>
                  </a:moveTo>
                  <a:lnTo>
                    <a:pt x="953541" y="399110"/>
                  </a:lnTo>
                  <a:lnTo>
                    <a:pt x="947902" y="404736"/>
                  </a:lnTo>
                  <a:lnTo>
                    <a:pt x="947915" y="418668"/>
                  </a:lnTo>
                  <a:lnTo>
                    <a:pt x="953528" y="424306"/>
                  </a:lnTo>
                  <a:lnTo>
                    <a:pt x="967473" y="424306"/>
                  </a:lnTo>
                  <a:lnTo>
                    <a:pt x="973099" y="418668"/>
                  </a:lnTo>
                  <a:lnTo>
                    <a:pt x="973086" y="404736"/>
                  </a:lnTo>
                  <a:lnTo>
                    <a:pt x="967473" y="399110"/>
                  </a:lnTo>
                  <a:lnTo>
                    <a:pt x="960513" y="399097"/>
                  </a:lnTo>
                  <a:close/>
                </a:path>
                <a:path w="6410959" h="2868929">
                  <a:moveTo>
                    <a:pt x="917575" y="399097"/>
                  </a:moveTo>
                  <a:lnTo>
                    <a:pt x="903655" y="399097"/>
                  </a:lnTo>
                  <a:lnTo>
                    <a:pt x="898029" y="404748"/>
                  </a:lnTo>
                  <a:lnTo>
                    <a:pt x="898016" y="418668"/>
                  </a:lnTo>
                  <a:lnTo>
                    <a:pt x="903681" y="424319"/>
                  </a:lnTo>
                  <a:lnTo>
                    <a:pt x="917587" y="424306"/>
                  </a:lnTo>
                  <a:lnTo>
                    <a:pt x="923226" y="418668"/>
                  </a:lnTo>
                  <a:lnTo>
                    <a:pt x="923239" y="404748"/>
                  </a:lnTo>
                  <a:lnTo>
                    <a:pt x="917575" y="399097"/>
                  </a:lnTo>
                  <a:close/>
                </a:path>
                <a:path w="6410959" h="2868929">
                  <a:moveTo>
                    <a:pt x="867702" y="399097"/>
                  </a:moveTo>
                  <a:lnTo>
                    <a:pt x="853770" y="399097"/>
                  </a:lnTo>
                  <a:lnTo>
                    <a:pt x="848144" y="404748"/>
                  </a:lnTo>
                  <a:lnTo>
                    <a:pt x="848131" y="418668"/>
                  </a:lnTo>
                  <a:lnTo>
                    <a:pt x="853795" y="424319"/>
                  </a:lnTo>
                  <a:lnTo>
                    <a:pt x="867714" y="424306"/>
                  </a:lnTo>
                  <a:lnTo>
                    <a:pt x="873340" y="418668"/>
                  </a:lnTo>
                  <a:lnTo>
                    <a:pt x="873353" y="404748"/>
                  </a:lnTo>
                  <a:lnTo>
                    <a:pt x="867702" y="399097"/>
                  </a:lnTo>
                  <a:close/>
                </a:path>
                <a:path w="6410959" h="2868929">
                  <a:moveTo>
                    <a:pt x="817816" y="399097"/>
                  </a:moveTo>
                  <a:lnTo>
                    <a:pt x="803871" y="399110"/>
                  </a:lnTo>
                  <a:lnTo>
                    <a:pt x="798271" y="404748"/>
                  </a:lnTo>
                  <a:lnTo>
                    <a:pt x="798271" y="418693"/>
                  </a:lnTo>
                  <a:lnTo>
                    <a:pt x="803922" y="424332"/>
                  </a:lnTo>
                  <a:lnTo>
                    <a:pt x="817841" y="424294"/>
                  </a:lnTo>
                  <a:lnTo>
                    <a:pt x="823417" y="418693"/>
                  </a:lnTo>
                  <a:lnTo>
                    <a:pt x="823468" y="404748"/>
                  </a:lnTo>
                  <a:lnTo>
                    <a:pt x="817816" y="399097"/>
                  </a:lnTo>
                  <a:close/>
                </a:path>
                <a:path w="6410959" h="2868929">
                  <a:moveTo>
                    <a:pt x="767918" y="399097"/>
                  </a:moveTo>
                  <a:lnTo>
                    <a:pt x="753986" y="399097"/>
                  </a:lnTo>
                  <a:lnTo>
                    <a:pt x="748360" y="404748"/>
                  </a:lnTo>
                  <a:lnTo>
                    <a:pt x="748360" y="418668"/>
                  </a:lnTo>
                  <a:lnTo>
                    <a:pt x="753998" y="424319"/>
                  </a:lnTo>
                  <a:lnTo>
                    <a:pt x="767918" y="424306"/>
                  </a:lnTo>
                  <a:lnTo>
                    <a:pt x="773557" y="418668"/>
                  </a:lnTo>
                  <a:lnTo>
                    <a:pt x="773557" y="404748"/>
                  </a:lnTo>
                  <a:lnTo>
                    <a:pt x="767918" y="399097"/>
                  </a:lnTo>
                  <a:close/>
                </a:path>
                <a:path w="6410959" h="2868929">
                  <a:moveTo>
                    <a:pt x="718032" y="399097"/>
                  </a:moveTo>
                  <a:lnTo>
                    <a:pt x="704113" y="399097"/>
                  </a:lnTo>
                  <a:lnTo>
                    <a:pt x="698474" y="404748"/>
                  </a:lnTo>
                  <a:lnTo>
                    <a:pt x="698474" y="418668"/>
                  </a:lnTo>
                  <a:lnTo>
                    <a:pt x="704126" y="424319"/>
                  </a:lnTo>
                  <a:lnTo>
                    <a:pt x="718032" y="424306"/>
                  </a:lnTo>
                  <a:lnTo>
                    <a:pt x="723684" y="418668"/>
                  </a:lnTo>
                  <a:lnTo>
                    <a:pt x="723684" y="404748"/>
                  </a:lnTo>
                  <a:lnTo>
                    <a:pt x="718032" y="399097"/>
                  </a:lnTo>
                  <a:close/>
                </a:path>
                <a:path w="6410959" h="2868929">
                  <a:moveTo>
                    <a:pt x="661187" y="399097"/>
                  </a:moveTo>
                  <a:lnTo>
                    <a:pt x="654215" y="399110"/>
                  </a:lnTo>
                  <a:lnTo>
                    <a:pt x="648576" y="404736"/>
                  </a:lnTo>
                  <a:lnTo>
                    <a:pt x="648588" y="418668"/>
                  </a:lnTo>
                  <a:lnTo>
                    <a:pt x="654202" y="424306"/>
                  </a:lnTo>
                  <a:lnTo>
                    <a:pt x="668146" y="424306"/>
                  </a:lnTo>
                  <a:lnTo>
                    <a:pt x="673773" y="418668"/>
                  </a:lnTo>
                  <a:lnTo>
                    <a:pt x="673760" y="404736"/>
                  </a:lnTo>
                  <a:lnTo>
                    <a:pt x="668147" y="399110"/>
                  </a:lnTo>
                  <a:lnTo>
                    <a:pt x="661187" y="399097"/>
                  </a:lnTo>
                  <a:close/>
                </a:path>
                <a:path w="6410959" h="2868929">
                  <a:moveTo>
                    <a:pt x="611301" y="399097"/>
                  </a:moveTo>
                  <a:lnTo>
                    <a:pt x="604329" y="399110"/>
                  </a:lnTo>
                  <a:lnTo>
                    <a:pt x="598690" y="404736"/>
                  </a:lnTo>
                  <a:lnTo>
                    <a:pt x="598690" y="418668"/>
                  </a:lnTo>
                  <a:lnTo>
                    <a:pt x="604316" y="424306"/>
                  </a:lnTo>
                  <a:lnTo>
                    <a:pt x="618261" y="424306"/>
                  </a:lnTo>
                  <a:lnTo>
                    <a:pt x="623887" y="418668"/>
                  </a:lnTo>
                  <a:lnTo>
                    <a:pt x="623874" y="404736"/>
                  </a:lnTo>
                  <a:lnTo>
                    <a:pt x="618261" y="399110"/>
                  </a:lnTo>
                  <a:lnTo>
                    <a:pt x="611301" y="399097"/>
                  </a:lnTo>
                  <a:close/>
                </a:path>
                <a:path w="6410959" h="2868929">
                  <a:moveTo>
                    <a:pt x="554443" y="399084"/>
                  </a:moveTo>
                  <a:lnTo>
                    <a:pt x="548779" y="404723"/>
                  </a:lnTo>
                  <a:lnTo>
                    <a:pt x="548792" y="418680"/>
                  </a:lnTo>
                  <a:lnTo>
                    <a:pt x="554405" y="424306"/>
                  </a:lnTo>
                  <a:lnTo>
                    <a:pt x="568337" y="424306"/>
                  </a:lnTo>
                  <a:lnTo>
                    <a:pt x="573989" y="418680"/>
                  </a:lnTo>
                  <a:lnTo>
                    <a:pt x="573951" y="404723"/>
                  </a:lnTo>
                  <a:lnTo>
                    <a:pt x="568350" y="399110"/>
                  </a:lnTo>
                  <a:lnTo>
                    <a:pt x="554443" y="399084"/>
                  </a:lnTo>
                  <a:close/>
                </a:path>
                <a:path w="6410959" h="2868929">
                  <a:moveTo>
                    <a:pt x="511517" y="399097"/>
                  </a:moveTo>
                  <a:lnTo>
                    <a:pt x="504545" y="399110"/>
                  </a:lnTo>
                  <a:lnTo>
                    <a:pt x="498906" y="404736"/>
                  </a:lnTo>
                  <a:lnTo>
                    <a:pt x="498906" y="418668"/>
                  </a:lnTo>
                  <a:lnTo>
                    <a:pt x="504545" y="424306"/>
                  </a:lnTo>
                  <a:lnTo>
                    <a:pt x="518477" y="424306"/>
                  </a:lnTo>
                  <a:lnTo>
                    <a:pt x="524116" y="418668"/>
                  </a:lnTo>
                  <a:lnTo>
                    <a:pt x="524090" y="404736"/>
                  </a:lnTo>
                  <a:lnTo>
                    <a:pt x="518477" y="399110"/>
                  </a:lnTo>
                  <a:lnTo>
                    <a:pt x="511517" y="399097"/>
                  </a:lnTo>
                  <a:close/>
                </a:path>
                <a:path w="6410959" h="2868929">
                  <a:moveTo>
                    <a:pt x="468591" y="399097"/>
                  </a:moveTo>
                  <a:lnTo>
                    <a:pt x="454659" y="399097"/>
                  </a:lnTo>
                  <a:lnTo>
                    <a:pt x="449033" y="404748"/>
                  </a:lnTo>
                  <a:lnTo>
                    <a:pt x="449033" y="418668"/>
                  </a:lnTo>
                  <a:lnTo>
                    <a:pt x="454672" y="424319"/>
                  </a:lnTo>
                  <a:lnTo>
                    <a:pt x="468591" y="424306"/>
                  </a:lnTo>
                  <a:lnTo>
                    <a:pt x="474230" y="418668"/>
                  </a:lnTo>
                  <a:lnTo>
                    <a:pt x="474230" y="404748"/>
                  </a:lnTo>
                  <a:lnTo>
                    <a:pt x="468591" y="399097"/>
                  </a:lnTo>
                  <a:close/>
                </a:path>
                <a:path w="6410959" h="2868929">
                  <a:moveTo>
                    <a:pt x="418706" y="399097"/>
                  </a:moveTo>
                  <a:lnTo>
                    <a:pt x="404774" y="399097"/>
                  </a:lnTo>
                  <a:lnTo>
                    <a:pt x="399148" y="404748"/>
                  </a:lnTo>
                  <a:lnTo>
                    <a:pt x="399148" y="418668"/>
                  </a:lnTo>
                  <a:lnTo>
                    <a:pt x="404787" y="424319"/>
                  </a:lnTo>
                  <a:lnTo>
                    <a:pt x="418706" y="424306"/>
                  </a:lnTo>
                  <a:lnTo>
                    <a:pt x="424345" y="418668"/>
                  </a:lnTo>
                  <a:lnTo>
                    <a:pt x="424345" y="404748"/>
                  </a:lnTo>
                  <a:lnTo>
                    <a:pt x="418706" y="399097"/>
                  </a:lnTo>
                  <a:close/>
                </a:path>
                <a:path w="6410959" h="2868929">
                  <a:moveTo>
                    <a:pt x="368807" y="399097"/>
                  </a:moveTo>
                  <a:lnTo>
                    <a:pt x="354901" y="399097"/>
                  </a:lnTo>
                  <a:lnTo>
                    <a:pt x="349262" y="404748"/>
                  </a:lnTo>
                  <a:lnTo>
                    <a:pt x="349262" y="418668"/>
                  </a:lnTo>
                  <a:lnTo>
                    <a:pt x="354914" y="424319"/>
                  </a:lnTo>
                  <a:lnTo>
                    <a:pt x="368820" y="424306"/>
                  </a:lnTo>
                  <a:lnTo>
                    <a:pt x="374472" y="418668"/>
                  </a:lnTo>
                  <a:lnTo>
                    <a:pt x="374472" y="404748"/>
                  </a:lnTo>
                  <a:lnTo>
                    <a:pt x="368807" y="399097"/>
                  </a:lnTo>
                  <a:close/>
                </a:path>
                <a:path w="6410959" h="2868929">
                  <a:moveTo>
                    <a:pt x="311975" y="399097"/>
                  </a:moveTo>
                  <a:lnTo>
                    <a:pt x="305015" y="399097"/>
                  </a:lnTo>
                  <a:lnTo>
                    <a:pt x="299364" y="404736"/>
                  </a:lnTo>
                  <a:lnTo>
                    <a:pt x="299364" y="418668"/>
                  </a:lnTo>
                  <a:lnTo>
                    <a:pt x="304990" y="424306"/>
                  </a:lnTo>
                  <a:lnTo>
                    <a:pt x="318935" y="424306"/>
                  </a:lnTo>
                  <a:lnTo>
                    <a:pt x="324561" y="418668"/>
                  </a:lnTo>
                  <a:lnTo>
                    <a:pt x="324535" y="404736"/>
                  </a:lnTo>
                  <a:lnTo>
                    <a:pt x="318935" y="399122"/>
                  </a:lnTo>
                  <a:lnTo>
                    <a:pt x="311975" y="399097"/>
                  </a:lnTo>
                  <a:close/>
                </a:path>
                <a:path w="6410959" h="2868929">
                  <a:moveTo>
                    <a:pt x="269036" y="399097"/>
                  </a:moveTo>
                  <a:lnTo>
                    <a:pt x="255104" y="399097"/>
                  </a:lnTo>
                  <a:lnTo>
                    <a:pt x="249478" y="404748"/>
                  </a:lnTo>
                  <a:lnTo>
                    <a:pt x="249478" y="418668"/>
                  </a:lnTo>
                  <a:lnTo>
                    <a:pt x="255130" y="424319"/>
                  </a:lnTo>
                  <a:lnTo>
                    <a:pt x="269049" y="424306"/>
                  </a:lnTo>
                  <a:lnTo>
                    <a:pt x="274675" y="418668"/>
                  </a:lnTo>
                  <a:lnTo>
                    <a:pt x="274675" y="404748"/>
                  </a:lnTo>
                  <a:lnTo>
                    <a:pt x="269036" y="399097"/>
                  </a:lnTo>
                  <a:close/>
                </a:path>
                <a:path w="6410959" h="2868929">
                  <a:moveTo>
                    <a:pt x="212178" y="399097"/>
                  </a:moveTo>
                  <a:lnTo>
                    <a:pt x="205206" y="399110"/>
                  </a:lnTo>
                  <a:lnTo>
                    <a:pt x="199580" y="404736"/>
                  </a:lnTo>
                  <a:lnTo>
                    <a:pt x="199580" y="418668"/>
                  </a:lnTo>
                  <a:lnTo>
                    <a:pt x="205206" y="424306"/>
                  </a:lnTo>
                  <a:lnTo>
                    <a:pt x="219138" y="424306"/>
                  </a:lnTo>
                  <a:lnTo>
                    <a:pt x="224777" y="418668"/>
                  </a:lnTo>
                  <a:lnTo>
                    <a:pt x="224752" y="404736"/>
                  </a:lnTo>
                  <a:lnTo>
                    <a:pt x="219151" y="399110"/>
                  </a:lnTo>
                  <a:lnTo>
                    <a:pt x="212178" y="399097"/>
                  </a:lnTo>
                  <a:close/>
                </a:path>
                <a:path w="6410959" h="2868929">
                  <a:moveTo>
                    <a:pt x="2157857" y="349224"/>
                  </a:moveTo>
                  <a:lnTo>
                    <a:pt x="2150846" y="349237"/>
                  </a:lnTo>
                  <a:lnTo>
                    <a:pt x="2145220" y="354876"/>
                  </a:lnTo>
                  <a:lnTo>
                    <a:pt x="2145233" y="368795"/>
                  </a:lnTo>
                  <a:lnTo>
                    <a:pt x="2150884" y="374434"/>
                  </a:lnTo>
                  <a:lnTo>
                    <a:pt x="2164791" y="374421"/>
                  </a:lnTo>
                  <a:lnTo>
                    <a:pt x="2170430" y="368795"/>
                  </a:lnTo>
                  <a:lnTo>
                    <a:pt x="2170455" y="354876"/>
                  </a:lnTo>
                  <a:lnTo>
                    <a:pt x="2164816" y="349237"/>
                  </a:lnTo>
                  <a:lnTo>
                    <a:pt x="2157857" y="349224"/>
                  </a:lnTo>
                  <a:close/>
                </a:path>
                <a:path w="6410959" h="2868929">
                  <a:moveTo>
                    <a:pt x="2114905" y="349224"/>
                  </a:moveTo>
                  <a:lnTo>
                    <a:pt x="2100973" y="349224"/>
                  </a:lnTo>
                  <a:lnTo>
                    <a:pt x="2095334" y="354850"/>
                  </a:lnTo>
                  <a:lnTo>
                    <a:pt x="2095334" y="368795"/>
                  </a:lnTo>
                  <a:lnTo>
                    <a:pt x="2100961" y="374421"/>
                  </a:lnTo>
                  <a:lnTo>
                    <a:pt x="2114905" y="374421"/>
                  </a:lnTo>
                  <a:lnTo>
                    <a:pt x="2120531" y="368795"/>
                  </a:lnTo>
                  <a:lnTo>
                    <a:pt x="2120519" y="354850"/>
                  </a:lnTo>
                  <a:lnTo>
                    <a:pt x="2114905" y="349224"/>
                  </a:lnTo>
                  <a:close/>
                </a:path>
                <a:path w="6410959" h="2868929">
                  <a:moveTo>
                    <a:pt x="2065020" y="349224"/>
                  </a:moveTo>
                  <a:lnTo>
                    <a:pt x="2051088" y="349224"/>
                  </a:lnTo>
                  <a:lnTo>
                    <a:pt x="2045449" y="354850"/>
                  </a:lnTo>
                  <a:lnTo>
                    <a:pt x="2045449" y="368795"/>
                  </a:lnTo>
                  <a:lnTo>
                    <a:pt x="2051075" y="374421"/>
                  </a:lnTo>
                  <a:lnTo>
                    <a:pt x="2065019" y="374421"/>
                  </a:lnTo>
                  <a:lnTo>
                    <a:pt x="2070646" y="368795"/>
                  </a:lnTo>
                  <a:lnTo>
                    <a:pt x="2070633" y="354850"/>
                  </a:lnTo>
                  <a:lnTo>
                    <a:pt x="2065020" y="349224"/>
                  </a:lnTo>
                  <a:close/>
                </a:path>
                <a:path w="6410959" h="2868929">
                  <a:moveTo>
                    <a:pt x="2008212" y="349224"/>
                  </a:moveTo>
                  <a:lnTo>
                    <a:pt x="2001189" y="349237"/>
                  </a:lnTo>
                  <a:lnTo>
                    <a:pt x="1995576" y="354876"/>
                  </a:lnTo>
                  <a:lnTo>
                    <a:pt x="1995589" y="368820"/>
                  </a:lnTo>
                  <a:lnTo>
                    <a:pt x="2001240" y="374446"/>
                  </a:lnTo>
                  <a:lnTo>
                    <a:pt x="2015159" y="374408"/>
                  </a:lnTo>
                  <a:lnTo>
                    <a:pt x="2020735" y="368820"/>
                  </a:lnTo>
                  <a:lnTo>
                    <a:pt x="2020798" y="354876"/>
                  </a:lnTo>
                  <a:lnTo>
                    <a:pt x="2015172" y="349237"/>
                  </a:lnTo>
                  <a:lnTo>
                    <a:pt x="2008212" y="349224"/>
                  </a:lnTo>
                  <a:close/>
                </a:path>
                <a:path w="6410959" h="2868929">
                  <a:moveTo>
                    <a:pt x="1758734" y="349224"/>
                  </a:moveTo>
                  <a:lnTo>
                    <a:pt x="1751749" y="349237"/>
                  </a:lnTo>
                  <a:lnTo>
                    <a:pt x="1746123" y="354850"/>
                  </a:lnTo>
                  <a:lnTo>
                    <a:pt x="1746123" y="368795"/>
                  </a:lnTo>
                  <a:lnTo>
                    <a:pt x="1751749" y="374421"/>
                  </a:lnTo>
                  <a:lnTo>
                    <a:pt x="1765693" y="374421"/>
                  </a:lnTo>
                  <a:lnTo>
                    <a:pt x="1771319" y="368795"/>
                  </a:lnTo>
                  <a:lnTo>
                    <a:pt x="1771294" y="354850"/>
                  </a:lnTo>
                  <a:lnTo>
                    <a:pt x="1765693" y="349237"/>
                  </a:lnTo>
                  <a:lnTo>
                    <a:pt x="1758734" y="349224"/>
                  </a:lnTo>
                  <a:close/>
                </a:path>
                <a:path w="6410959" h="2868929">
                  <a:moveTo>
                    <a:pt x="1708861" y="349224"/>
                  </a:moveTo>
                  <a:lnTo>
                    <a:pt x="1701850" y="349237"/>
                  </a:lnTo>
                  <a:lnTo>
                    <a:pt x="1696224" y="354876"/>
                  </a:lnTo>
                  <a:lnTo>
                    <a:pt x="1696237" y="368795"/>
                  </a:lnTo>
                  <a:lnTo>
                    <a:pt x="1701876" y="374434"/>
                  </a:lnTo>
                  <a:lnTo>
                    <a:pt x="1715795" y="374421"/>
                  </a:lnTo>
                  <a:lnTo>
                    <a:pt x="1721434" y="368795"/>
                  </a:lnTo>
                  <a:lnTo>
                    <a:pt x="1721446" y="354876"/>
                  </a:lnTo>
                  <a:lnTo>
                    <a:pt x="1715820" y="349237"/>
                  </a:lnTo>
                  <a:lnTo>
                    <a:pt x="1708861" y="349224"/>
                  </a:lnTo>
                  <a:close/>
                </a:path>
                <a:path w="6410959" h="2868929">
                  <a:moveTo>
                    <a:pt x="1658962" y="349224"/>
                  </a:moveTo>
                  <a:lnTo>
                    <a:pt x="1651965" y="349237"/>
                  </a:lnTo>
                  <a:lnTo>
                    <a:pt x="1646339" y="354850"/>
                  </a:lnTo>
                  <a:lnTo>
                    <a:pt x="1646339" y="368795"/>
                  </a:lnTo>
                  <a:lnTo>
                    <a:pt x="1651952" y="374421"/>
                  </a:lnTo>
                  <a:lnTo>
                    <a:pt x="1665897" y="374421"/>
                  </a:lnTo>
                  <a:lnTo>
                    <a:pt x="1671523" y="368795"/>
                  </a:lnTo>
                  <a:lnTo>
                    <a:pt x="1671523" y="354850"/>
                  </a:lnTo>
                  <a:lnTo>
                    <a:pt x="1665922" y="349237"/>
                  </a:lnTo>
                  <a:lnTo>
                    <a:pt x="1658962" y="349224"/>
                  </a:lnTo>
                  <a:close/>
                </a:path>
                <a:path w="6410959" h="2868929">
                  <a:moveTo>
                    <a:pt x="1616036" y="349224"/>
                  </a:moveTo>
                  <a:lnTo>
                    <a:pt x="1602105" y="349224"/>
                  </a:lnTo>
                  <a:lnTo>
                    <a:pt x="1596453" y="354876"/>
                  </a:lnTo>
                  <a:lnTo>
                    <a:pt x="1596466" y="368795"/>
                  </a:lnTo>
                  <a:lnTo>
                    <a:pt x="1602117" y="374434"/>
                  </a:lnTo>
                  <a:lnTo>
                    <a:pt x="1616024" y="374421"/>
                  </a:lnTo>
                  <a:lnTo>
                    <a:pt x="1621675" y="368795"/>
                  </a:lnTo>
                  <a:lnTo>
                    <a:pt x="1621688" y="354876"/>
                  </a:lnTo>
                  <a:lnTo>
                    <a:pt x="1616036" y="349224"/>
                  </a:lnTo>
                  <a:close/>
                </a:path>
                <a:path w="6410959" h="2868929">
                  <a:moveTo>
                    <a:pt x="1559204" y="349224"/>
                  </a:moveTo>
                  <a:lnTo>
                    <a:pt x="1552181" y="349237"/>
                  </a:lnTo>
                  <a:lnTo>
                    <a:pt x="1546567" y="354876"/>
                  </a:lnTo>
                  <a:lnTo>
                    <a:pt x="1546567" y="368795"/>
                  </a:lnTo>
                  <a:lnTo>
                    <a:pt x="1552219" y="374434"/>
                  </a:lnTo>
                  <a:lnTo>
                    <a:pt x="1566138" y="374421"/>
                  </a:lnTo>
                  <a:lnTo>
                    <a:pt x="1571764" y="368795"/>
                  </a:lnTo>
                  <a:lnTo>
                    <a:pt x="1571790" y="354876"/>
                  </a:lnTo>
                  <a:lnTo>
                    <a:pt x="1566164" y="349237"/>
                  </a:lnTo>
                  <a:lnTo>
                    <a:pt x="1559204" y="349224"/>
                  </a:lnTo>
                  <a:close/>
                </a:path>
                <a:path w="6410959" h="2868929">
                  <a:moveTo>
                    <a:pt x="1516253" y="349224"/>
                  </a:moveTo>
                  <a:lnTo>
                    <a:pt x="1502333" y="349224"/>
                  </a:lnTo>
                  <a:lnTo>
                    <a:pt x="1496682" y="354850"/>
                  </a:lnTo>
                  <a:lnTo>
                    <a:pt x="1496694" y="368795"/>
                  </a:lnTo>
                  <a:lnTo>
                    <a:pt x="1502308" y="374421"/>
                  </a:lnTo>
                  <a:lnTo>
                    <a:pt x="1516252" y="374421"/>
                  </a:lnTo>
                  <a:lnTo>
                    <a:pt x="1521879" y="368795"/>
                  </a:lnTo>
                  <a:lnTo>
                    <a:pt x="1521866" y="354850"/>
                  </a:lnTo>
                  <a:lnTo>
                    <a:pt x="1516253" y="349224"/>
                  </a:lnTo>
                  <a:close/>
                </a:path>
                <a:path w="6410959" h="2868929">
                  <a:moveTo>
                    <a:pt x="1459433" y="349224"/>
                  </a:moveTo>
                  <a:lnTo>
                    <a:pt x="1452422" y="349237"/>
                  </a:lnTo>
                  <a:lnTo>
                    <a:pt x="1446796" y="354876"/>
                  </a:lnTo>
                  <a:lnTo>
                    <a:pt x="1446796" y="368795"/>
                  </a:lnTo>
                  <a:lnTo>
                    <a:pt x="1452448" y="374434"/>
                  </a:lnTo>
                  <a:lnTo>
                    <a:pt x="1466367" y="374421"/>
                  </a:lnTo>
                  <a:lnTo>
                    <a:pt x="1472006" y="368795"/>
                  </a:lnTo>
                  <a:lnTo>
                    <a:pt x="1472018" y="354876"/>
                  </a:lnTo>
                  <a:lnTo>
                    <a:pt x="1466380" y="349237"/>
                  </a:lnTo>
                  <a:lnTo>
                    <a:pt x="1459433" y="349224"/>
                  </a:lnTo>
                  <a:close/>
                </a:path>
                <a:path w="6410959" h="2868929">
                  <a:moveTo>
                    <a:pt x="1416469" y="349224"/>
                  </a:moveTo>
                  <a:lnTo>
                    <a:pt x="1402549" y="349224"/>
                  </a:lnTo>
                  <a:lnTo>
                    <a:pt x="1396898" y="354850"/>
                  </a:lnTo>
                  <a:lnTo>
                    <a:pt x="1396898" y="368795"/>
                  </a:lnTo>
                  <a:lnTo>
                    <a:pt x="1402537" y="374421"/>
                  </a:lnTo>
                  <a:lnTo>
                    <a:pt x="1416469" y="374421"/>
                  </a:lnTo>
                  <a:lnTo>
                    <a:pt x="1422107" y="368795"/>
                  </a:lnTo>
                  <a:lnTo>
                    <a:pt x="1422095" y="354850"/>
                  </a:lnTo>
                  <a:lnTo>
                    <a:pt x="1416469" y="349224"/>
                  </a:lnTo>
                  <a:close/>
                </a:path>
                <a:path w="6410959" h="2868929">
                  <a:moveTo>
                    <a:pt x="1359649" y="349224"/>
                  </a:moveTo>
                  <a:lnTo>
                    <a:pt x="1352638" y="349237"/>
                  </a:lnTo>
                  <a:lnTo>
                    <a:pt x="1347012" y="354876"/>
                  </a:lnTo>
                  <a:lnTo>
                    <a:pt x="1347025" y="368795"/>
                  </a:lnTo>
                  <a:lnTo>
                    <a:pt x="1352664" y="374434"/>
                  </a:lnTo>
                  <a:lnTo>
                    <a:pt x="1366583" y="374421"/>
                  </a:lnTo>
                  <a:lnTo>
                    <a:pt x="1372222" y="368795"/>
                  </a:lnTo>
                  <a:lnTo>
                    <a:pt x="1372235" y="354876"/>
                  </a:lnTo>
                  <a:lnTo>
                    <a:pt x="1366608" y="349237"/>
                  </a:lnTo>
                  <a:lnTo>
                    <a:pt x="1359649" y="349224"/>
                  </a:lnTo>
                  <a:close/>
                </a:path>
                <a:path w="6410959" h="2868929">
                  <a:moveTo>
                    <a:pt x="1309725" y="349224"/>
                  </a:moveTo>
                  <a:lnTo>
                    <a:pt x="1302753" y="349237"/>
                  </a:lnTo>
                  <a:lnTo>
                    <a:pt x="1297114" y="354850"/>
                  </a:lnTo>
                  <a:lnTo>
                    <a:pt x="1297127" y="368795"/>
                  </a:lnTo>
                  <a:lnTo>
                    <a:pt x="1302740" y="374421"/>
                  </a:lnTo>
                  <a:lnTo>
                    <a:pt x="1316685" y="374421"/>
                  </a:lnTo>
                  <a:lnTo>
                    <a:pt x="1322311" y="368795"/>
                  </a:lnTo>
                  <a:lnTo>
                    <a:pt x="1322298" y="354850"/>
                  </a:lnTo>
                  <a:lnTo>
                    <a:pt x="1316685" y="349237"/>
                  </a:lnTo>
                  <a:lnTo>
                    <a:pt x="1309725" y="349224"/>
                  </a:lnTo>
                  <a:close/>
                </a:path>
                <a:path w="6410959" h="2868929">
                  <a:moveTo>
                    <a:pt x="1259878" y="349224"/>
                  </a:moveTo>
                  <a:lnTo>
                    <a:pt x="1252867" y="349237"/>
                  </a:lnTo>
                  <a:lnTo>
                    <a:pt x="1247241" y="354876"/>
                  </a:lnTo>
                  <a:lnTo>
                    <a:pt x="1247267" y="368820"/>
                  </a:lnTo>
                  <a:lnTo>
                    <a:pt x="1252931" y="374446"/>
                  </a:lnTo>
                  <a:lnTo>
                    <a:pt x="1266825" y="374408"/>
                  </a:lnTo>
                  <a:lnTo>
                    <a:pt x="1272425" y="368820"/>
                  </a:lnTo>
                  <a:lnTo>
                    <a:pt x="1272476" y="354876"/>
                  </a:lnTo>
                  <a:lnTo>
                    <a:pt x="1266837" y="349237"/>
                  </a:lnTo>
                  <a:lnTo>
                    <a:pt x="1259878" y="349224"/>
                  </a:lnTo>
                  <a:close/>
                </a:path>
                <a:path w="6410959" h="2868929">
                  <a:moveTo>
                    <a:pt x="1209992" y="349224"/>
                  </a:moveTo>
                  <a:lnTo>
                    <a:pt x="1202969" y="349237"/>
                  </a:lnTo>
                  <a:lnTo>
                    <a:pt x="1197356" y="354876"/>
                  </a:lnTo>
                  <a:lnTo>
                    <a:pt x="1197356" y="368795"/>
                  </a:lnTo>
                  <a:lnTo>
                    <a:pt x="1203007" y="374434"/>
                  </a:lnTo>
                  <a:lnTo>
                    <a:pt x="1216926" y="374421"/>
                  </a:lnTo>
                  <a:lnTo>
                    <a:pt x="1222552" y="368795"/>
                  </a:lnTo>
                  <a:lnTo>
                    <a:pt x="1222565" y="354876"/>
                  </a:lnTo>
                  <a:lnTo>
                    <a:pt x="1216939" y="349237"/>
                  </a:lnTo>
                  <a:lnTo>
                    <a:pt x="1209992" y="349224"/>
                  </a:lnTo>
                  <a:close/>
                </a:path>
                <a:path w="6410959" h="2868929">
                  <a:moveTo>
                    <a:pt x="1160094" y="349224"/>
                  </a:moveTo>
                  <a:lnTo>
                    <a:pt x="1153083" y="349237"/>
                  </a:lnTo>
                  <a:lnTo>
                    <a:pt x="1147470" y="354876"/>
                  </a:lnTo>
                  <a:lnTo>
                    <a:pt x="1147470" y="368795"/>
                  </a:lnTo>
                  <a:lnTo>
                    <a:pt x="1153121" y="374434"/>
                  </a:lnTo>
                  <a:lnTo>
                    <a:pt x="1167041" y="374421"/>
                  </a:lnTo>
                  <a:lnTo>
                    <a:pt x="1172667" y="368795"/>
                  </a:lnTo>
                  <a:lnTo>
                    <a:pt x="1172679" y="354876"/>
                  </a:lnTo>
                  <a:lnTo>
                    <a:pt x="1167053" y="349237"/>
                  </a:lnTo>
                  <a:lnTo>
                    <a:pt x="1160094" y="349224"/>
                  </a:lnTo>
                  <a:close/>
                </a:path>
                <a:path w="6410959" h="2868929">
                  <a:moveTo>
                    <a:pt x="1110183" y="349224"/>
                  </a:moveTo>
                  <a:lnTo>
                    <a:pt x="1103198" y="349237"/>
                  </a:lnTo>
                  <a:lnTo>
                    <a:pt x="1097572" y="354850"/>
                  </a:lnTo>
                  <a:lnTo>
                    <a:pt x="1097572" y="368795"/>
                  </a:lnTo>
                  <a:lnTo>
                    <a:pt x="1103198" y="374421"/>
                  </a:lnTo>
                  <a:lnTo>
                    <a:pt x="1117130" y="374421"/>
                  </a:lnTo>
                  <a:lnTo>
                    <a:pt x="1122768" y="368795"/>
                  </a:lnTo>
                  <a:lnTo>
                    <a:pt x="1122743" y="354850"/>
                  </a:lnTo>
                  <a:lnTo>
                    <a:pt x="1117142" y="349237"/>
                  </a:lnTo>
                  <a:lnTo>
                    <a:pt x="1110183" y="349224"/>
                  </a:lnTo>
                  <a:close/>
                </a:path>
                <a:path w="6410959" h="2868929">
                  <a:moveTo>
                    <a:pt x="1060310" y="349224"/>
                  </a:moveTo>
                  <a:lnTo>
                    <a:pt x="1053325" y="349237"/>
                  </a:lnTo>
                  <a:lnTo>
                    <a:pt x="1047686" y="354850"/>
                  </a:lnTo>
                  <a:lnTo>
                    <a:pt x="1047686" y="368795"/>
                  </a:lnTo>
                  <a:lnTo>
                    <a:pt x="1053325" y="374421"/>
                  </a:lnTo>
                  <a:lnTo>
                    <a:pt x="1067244" y="374421"/>
                  </a:lnTo>
                  <a:lnTo>
                    <a:pt x="1072895" y="368795"/>
                  </a:lnTo>
                  <a:lnTo>
                    <a:pt x="1072870" y="354850"/>
                  </a:lnTo>
                  <a:lnTo>
                    <a:pt x="1067257" y="349237"/>
                  </a:lnTo>
                  <a:lnTo>
                    <a:pt x="1060310" y="349224"/>
                  </a:lnTo>
                  <a:close/>
                </a:path>
                <a:path w="6410959" h="2868929">
                  <a:moveTo>
                    <a:pt x="1010437" y="349224"/>
                  </a:moveTo>
                  <a:lnTo>
                    <a:pt x="1003427" y="349237"/>
                  </a:lnTo>
                  <a:lnTo>
                    <a:pt x="997800" y="354876"/>
                  </a:lnTo>
                  <a:lnTo>
                    <a:pt x="997813" y="368795"/>
                  </a:lnTo>
                  <a:lnTo>
                    <a:pt x="1003452" y="374434"/>
                  </a:lnTo>
                  <a:lnTo>
                    <a:pt x="1017371" y="374421"/>
                  </a:lnTo>
                  <a:lnTo>
                    <a:pt x="1023010" y="368795"/>
                  </a:lnTo>
                  <a:lnTo>
                    <a:pt x="1023023" y="354876"/>
                  </a:lnTo>
                  <a:lnTo>
                    <a:pt x="1017397" y="349237"/>
                  </a:lnTo>
                  <a:lnTo>
                    <a:pt x="1010437" y="349224"/>
                  </a:lnTo>
                  <a:close/>
                </a:path>
                <a:path w="6410959" h="2868929">
                  <a:moveTo>
                    <a:pt x="967473" y="349224"/>
                  </a:moveTo>
                  <a:lnTo>
                    <a:pt x="953554" y="349224"/>
                  </a:lnTo>
                  <a:lnTo>
                    <a:pt x="947902" y="354850"/>
                  </a:lnTo>
                  <a:lnTo>
                    <a:pt x="947915" y="368795"/>
                  </a:lnTo>
                  <a:lnTo>
                    <a:pt x="953528" y="374421"/>
                  </a:lnTo>
                  <a:lnTo>
                    <a:pt x="967473" y="374421"/>
                  </a:lnTo>
                  <a:lnTo>
                    <a:pt x="973099" y="368795"/>
                  </a:lnTo>
                  <a:lnTo>
                    <a:pt x="973086" y="354850"/>
                  </a:lnTo>
                  <a:lnTo>
                    <a:pt x="967473" y="349224"/>
                  </a:lnTo>
                  <a:close/>
                </a:path>
                <a:path w="6410959" h="2868929">
                  <a:moveTo>
                    <a:pt x="910640" y="349224"/>
                  </a:moveTo>
                  <a:lnTo>
                    <a:pt x="903643" y="349237"/>
                  </a:lnTo>
                  <a:lnTo>
                    <a:pt x="898016" y="354876"/>
                  </a:lnTo>
                  <a:lnTo>
                    <a:pt x="898016" y="368795"/>
                  </a:lnTo>
                  <a:lnTo>
                    <a:pt x="903681" y="374434"/>
                  </a:lnTo>
                  <a:lnTo>
                    <a:pt x="917587" y="374421"/>
                  </a:lnTo>
                  <a:lnTo>
                    <a:pt x="923226" y="368795"/>
                  </a:lnTo>
                  <a:lnTo>
                    <a:pt x="923239" y="354876"/>
                  </a:lnTo>
                  <a:lnTo>
                    <a:pt x="917600" y="349237"/>
                  </a:lnTo>
                  <a:lnTo>
                    <a:pt x="910640" y="349224"/>
                  </a:lnTo>
                  <a:close/>
                </a:path>
                <a:path w="6410959" h="2868929">
                  <a:moveTo>
                    <a:pt x="867714" y="349224"/>
                  </a:moveTo>
                  <a:lnTo>
                    <a:pt x="853770" y="349224"/>
                  </a:lnTo>
                  <a:lnTo>
                    <a:pt x="848131" y="354876"/>
                  </a:lnTo>
                  <a:lnTo>
                    <a:pt x="848131" y="368795"/>
                  </a:lnTo>
                  <a:lnTo>
                    <a:pt x="853795" y="374434"/>
                  </a:lnTo>
                  <a:lnTo>
                    <a:pt x="867714" y="374421"/>
                  </a:lnTo>
                  <a:lnTo>
                    <a:pt x="873340" y="368795"/>
                  </a:lnTo>
                  <a:lnTo>
                    <a:pt x="873353" y="354876"/>
                  </a:lnTo>
                  <a:lnTo>
                    <a:pt x="867714" y="349224"/>
                  </a:lnTo>
                  <a:close/>
                </a:path>
                <a:path w="6410959" h="2868929">
                  <a:moveTo>
                    <a:pt x="810882" y="349224"/>
                  </a:moveTo>
                  <a:lnTo>
                    <a:pt x="803871" y="349237"/>
                  </a:lnTo>
                  <a:lnTo>
                    <a:pt x="798258" y="354876"/>
                  </a:lnTo>
                  <a:lnTo>
                    <a:pt x="798271" y="368820"/>
                  </a:lnTo>
                  <a:lnTo>
                    <a:pt x="803922" y="374446"/>
                  </a:lnTo>
                  <a:lnTo>
                    <a:pt x="817841" y="374408"/>
                  </a:lnTo>
                  <a:lnTo>
                    <a:pt x="823417" y="368820"/>
                  </a:lnTo>
                  <a:lnTo>
                    <a:pt x="823468" y="354876"/>
                  </a:lnTo>
                  <a:lnTo>
                    <a:pt x="817841" y="349237"/>
                  </a:lnTo>
                  <a:lnTo>
                    <a:pt x="810882" y="349224"/>
                  </a:lnTo>
                  <a:close/>
                </a:path>
                <a:path w="6410959" h="2868929">
                  <a:moveTo>
                    <a:pt x="767918" y="349224"/>
                  </a:moveTo>
                  <a:lnTo>
                    <a:pt x="753986" y="349224"/>
                  </a:lnTo>
                  <a:lnTo>
                    <a:pt x="748360" y="354863"/>
                  </a:lnTo>
                  <a:lnTo>
                    <a:pt x="748360" y="368795"/>
                  </a:lnTo>
                  <a:lnTo>
                    <a:pt x="753998" y="374434"/>
                  </a:lnTo>
                  <a:lnTo>
                    <a:pt x="767918" y="374421"/>
                  </a:lnTo>
                  <a:lnTo>
                    <a:pt x="773557" y="368795"/>
                  </a:lnTo>
                  <a:lnTo>
                    <a:pt x="773557" y="354863"/>
                  </a:lnTo>
                  <a:lnTo>
                    <a:pt x="767918" y="349224"/>
                  </a:lnTo>
                  <a:close/>
                </a:path>
                <a:path w="6410959" h="2868929">
                  <a:moveTo>
                    <a:pt x="718032" y="349224"/>
                  </a:moveTo>
                  <a:lnTo>
                    <a:pt x="704113" y="349224"/>
                  </a:lnTo>
                  <a:lnTo>
                    <a:pt x="698474" y="354863"/>
                  </a:lnTo>
                  <a:lnTo>
                    <a:pt x="698474" y="368795"/>
                  </a:lnTo>
                  <a:lnTo>
                    <a:pt x="704126" y="374434"/>
                  </a:lnTo>
                  <a:lnTo>
                    <a:pt x="718032" y="374421"/>
                  </a:lnTo>
                  <a:lnTo>
                    <a:pt x="723684" y="368795"/>
                  </a:lnTo>
                  <a:lnTo>
                    <a:pt x="723684" y="354863"/>
                  </a:lnTo>
                  <a:lnTo>
                    <a:pt x="718032" y="349224"/>
                  </a:lnTo>
                  <a:close/>
                </a:path>
                <a:path w="6410959" h="2868929">
                  <a:moveTo>
                    <a:pt x="661200" y="349224"/>
                  </a:moveTo>
                  <a:lnTo>
                    <a:pt x="654215" y="349237"/>
                  </a:lnTo>
                  <a:lnTo>
                    <a:pt x="648576" y="354850"/>
                  </a:lnTo>
                  <a:lnTo>
                    <a:pt x="648588" y="368795"/>
                  </a:lnTo>
                  <a:lnTo>
                    <a:pt x="654202" y="374421"/>
                  </a:lnTo>
                  <a:lnTo>
                    <a:pt x="668146" y="374421"/>
                  </a:lnTo>
                  <a:lnTo>
                    <a:pt x="673773" y="368795"/>
                  </a:lnTo>
                  <a:lnTo>
                    <a:pt x="673760" y="354850"/>
                  </a:lnTo>
                  <a:lnTo>
                    <a:pt x="668159" y="349237"/>
                  </a:lnTo>
                  <a:lnTo>
                    <a:pt x="661200" y="349224"/>
                  </a:lnTo>
                  <a:close/>
                </a:path>
                <a:path w="6410959" h="2868929">
                  <a:moveTo>
                    <a:pt x="618261" y="349224"/>
                  </a:moveTo>
                  <a:lnTo>
                    <a:pt x="604342" y="349224"/>
                  </a:lnTo>
                  <a:lnTo>
                    <a:pt x="598690" y="354850"/>
                  </a:lnTo>
                  <a:lnTo>
                    <a:pt x="598690" y="368795"/>
                  </a:lnTo>
                  <a:lnTo>
                    <a:pt x="604316" y="374421"/>
                  </a:lnTo>
                  <a:lnTo>
                    <a:pt x="618261" y="374421"/>
                  </a:lnTo>
                  <a:lnTo>
                    <a:pt x="623887" y="368795"/>
                  </a:lnTo>
                  <a:lnTo>
                    <a:pt x="623874" y="354850"/>
                  </a:lnTo>
                  <a:lnTo>
                    <a:pt x="618261" y="349224"/>
                  </a:lnTo>
                  <a:close/>
                </a:path>
                <a:path w="6410959" h="2868929">
                  <a:moveTo>
                    <a:pt x="554443" y="349211"/>
                  </a:moveTo>
                  <a:lnTo>
                    <a:pt x="548779" y="354838"/>
                  </a:lnTo>
                  <a:lnTo>
                    <a:pt x="548805" y="368807"/>
                  </a:lnTo>
                  <a:lnTo>
                    <a:pt x="554405" y="374421"/>
                  </a:lnTo>
                  <a:lnTo>
                    <a:pt x="568337" y="374421"/>
                  </a:lnTo>
                  <a:lnTo>
                    <a:pt x="573989" y="368807"/>
                  </a:lnTo>
                  <a:lnTo>
                    <a:pt x="573963" y="354838"/>
                  </a:lnTo>
                  <a:lnTo>
                    <a:pt x="568363" y="349237"/>
                  </a:lnTo>
                  <a:lnTo>
                    <a:pt x="554443" y="349211"/>
                  </a:lnTo>
                  <a:close/>
                </a:path>
                <a:path w="6410959" h="2868929">
                  <a:moveTo>
                    <a:pt x="518477" y="349224"/>
                  </a:moveTo>
                  <a:lnTo>
                    <a:pt x="504558" y="349224"/>
                  </a:lnTo>
                  <a:lnTo>
                    <a:pt x="498906" y="354850"/>
                  </a:lnTo>
                  <a:lnTo>
                    <a:pt x="498906" y="368795"/>
                  </a:lnTo>
                  <a:lnTo>
                    <a:pt x="504545" y="374421"/>
                  </a:lnTo>
                  <a:lnTo>
                    <a:pt x="518477" y="374421"/>
                  </a:lnTo>
                  <a:lnTo>
                    <a:pt x="524116" y="368795"/>
                  </a:lnTo>
                  <a:lnTo>
                    <a:pt x="524090" y="354850"/>
                  </a:lnTo>
                  <a:lnTo>
                    <a:pt x="518477" y="349224"/>
                  </a:lnTo>
                  <a:close/>
                </a:path>
                <a:path w="6410959" h="2868929">
                  <a:moveTo>
                    <a:pt x="461657" y="349224"/>
                  </a:moveTo>
                  <a:lnTo>
                    <a:pt x="454647" y="349237"/>
                  </a:lnTo>
                  <a:lnTo>
                    <a:pt x="449021" y="354876"/>
                  </a:lnTo>
                  <a:lnTo>
                    <a:pt x="449033" y="368795"/>
                  </a:lnTo>
                  <a:lnTo>
                    <a:pt x="454672" y="374434"/>
                  </a:lnTo>
                  <a:lnTo>
                    <a:pt x="468591" y="374421"/>
                  </a:lnTo>
                  <a:lnTo>
                    <a:pt x="474230" y="368795"/>
                  </a:lnTo>
                  <a:lnTo>
                    <a:pt x="474243" y="354876"/>
                  </a:lnTo>
                  <a:lnTo>
                    <a:pt x="468617" y="349237"/>
                  </a:lnTo>
                  <a:lnTo>
                    <a:pt x="461657" y="349224"/>
                  </a:lnTo>
                  <a:close/>
                </a:path>
                <a:path w="6410959" h="2868929">
                  <a:moveTo>
                    <a:pt x="418719" y="349224"/>
                  </a:moveTo>
                  <a:lnTo>
                    <a:pt x="404774" y="349224"/>
                  </a:lnTo>
                  <a:lnTo>
                    <a:pt x="399135" y="354876"/>
                  </a:lnTo>
                  <a:lnTo>
                    <a:pt x="399148" y="368795"/>
                  </a:lnTo>
                  <a:lnTo>
                    <a:pt x="404787" y="374434"/>
                  </a:lnTo>
                  <a:lnTo>
                    <a:pt x="418706" y="374421"/>
                  </a:lnTo>
                  <a:lnTo>
                    <a:pt x="424345" y="368795"/>
                  </a:lnTo>
                  <a:lnTo>
                    <a:pt x="424345" y="354876"/>
                  </a:lnTo>
                  <a:lnTo>
                    <a:pt x="418719" y="349224"/>
                  </a:lnTo>
                  <a:close/>
                </a:path>
                <a:path w="6410959" h="2868929">
                  <a:moveTo>
                    <a:pt x="368820" y="349224"/>
                  </a:moveTo>
                  <a:lnTo>
                    <a:pt x="354901" y="349224"/>
                  </a:lnTo>
                  <a:lnTo>
                    <a:pt x="349262" y="354863"/>
                  </a:lnTo>
                  <a:lnTo>
                    <a:pt x="349262" y="368795"/>
                  </a:lnTo>
                  <a:lnTo>
                    <a:pt x="354914" y="374434"/>
                  </a:lnTo>
                  <a:lnTo>
                    <a:pt x="368820" y="374421"/>
                  </a:lnTo>
                  <a:lnTo>
                    <a:pt x="374472" y="368795"/>
                  </a:lnTo>
                  <a:lnTo>
                    <a:pt x="374472" y="354863"/>
                  </a:lnTo>
                  <a:lnTo>
                    <a:pt x="368820" y="349224"/>
                  </a:lnTo>
                  <a:close/>
                </a:path>
                <a:path w="6410959" h="2868929">
                  <a:moveTo>
                    <a:pt x="311975" y="349224"/>
                  </a:moveTo>
                  <a:lnTo>
                    <a:pt x="305003" y="349237"/>
                  </a:lnTo>
                  <a:lnTo>
                    <a:pt x="299364" y="354850"/>
                  </a:lnTo>
                  <a:lnTo>
                    <a:pt x="299364" y="368795"/>
                  </a:lnTo>
                  <a:lnTo>
                    <a:pt x="304990" y="374421"/>
                  </a:lnTo>
                  <a:lnTo>
                    <a:pt x="318935" y="374421"/>
                  </a:lnTo>
                  <a:lnTo>
                    <a:pt x="324561" y="368795"/>
                  </a:lnTo>
                  <a:lnTo>
                    <a:pt x="324535" y="354850"/>
                  </a:lnTo>
                  <a:lnTo>
                    <a:pt x="318935" y="349237"/>
                  </a:lnTo>
                  <a:lnTo>
                    <a:pt x="311975" y="349224"/>
                  </a:lnTo>
                  <a:close/>
                </a:path>
                <a:path w="6410959" h="2868929">
                  <a:moveTo>
                    <a:pt x="269036" y="349224"/>
                  </a:moveTo>
                  <a:lnTo>
                    <a:pt x="255104" y="349224"/>
                  </a:lnTo>
                  <a:lnTo>
                    <a:pt x="249478" y="354863"/>
                  </a:lnTo>
                  <a:lnTo>
                    <a:pt x="249478" y="368795"/>
                  </a:lnTo>
                  <a:lnTo>
                    <a:pt x="255130" y="374434"/>
                  </a:lnTo>
                  <a:lnTo>
                    <a:pt x="269049" y="374421"/>
                  </a:lnTo>
                  <a:lnTo>
                    <a:pt x="274675" y="368795"/>
                  </a:lnTo>
                  <a:lnTo>
                    <a:pt x="274675" y="354863"/>
                  </a:lnTo>
                  <a:lnTo>
                    <a:pt x="269036" y="349224"/>
                  </a:lnTo>
                  <a:close/>
                </a:path>
                <a:path w="6410959" h="2868929">
                  <a:moveTo>
                    <a:pt x="2114905" y="299338"/>
                  </a:moveTo>
                  <a:lnTo>
                    <a:pt x="2100986" y="299338"/>
                  </a:lnTo>
                  <a:lnTo>
                    <a:pt x="2095347" y="304977"/>
                  </a:lnTo>
                  <a:lnTo>
                    <a:pt x="2095347" y="318884"/>
                  </a:lnTo>
                  <a:lnTo>
                    <a:pt x="2100986" y="324523"/>
                  </a:lnTo>
                  <a:lnTo>
                    <a:pt x="2114905" y="324523"/>
                  </a:lnTo>
                  <a:lnTo>
                    <a:pt x="2120531" y="318884"/>
                  </a:lnTo>
                  <a:lnTo>
                    <a:pt x="2120531" y="304977"/>
                  </a:lnTo>
                  <a:lnTo>
                    <a:pt x="2114905" y="299338"/>
                  </a:lnTo>
                  <a:close/>
                </a:path>
                <a:path w="6410959" h="2868929">
                  <a:moveTo>
                    <a:pt x="2065020" y="299338"/>
                  </a:moveTo>
                  <a:lnTo>
                    <a:pt x="2051100" y="299338"/>
                  </a:lnTo>
                  <a:lnTo>
                    <a:pt x="2045462" y="304977"/>
                  </a:lnTo>
                  <a:lnTo>
                    <a:pt x="2045462" y="318884"/>
                  </a:lnTo>
                  <a:lnTo>
                    <a:pt x="2051100" y="324523"/>
                  </a:lnTo>
                  <a:lnTo>
                    <a:pt x="2065020" y="324523"/>
                  </a:lnTo>
                  <a:lnTo>
                    <a:pt x="2070646" y="318884"/>
                  </a:lnTo>
                  <a:lnTo>
                    <a:pt x="2070646" y="304977"/>
                  </a:lnTo>
                  <a:lnTo>
                    <a:pt x="2065020" y="299338"/>
                  </a:lnTo>
                  <a:close/>
                </a:path>
                <a:path w="6410959" h="2868929">
                  <a:moveTo>
                    <a:pt x="2015147" y="299338"/>
                  </a:moveTo>
                  <a:lnTo>
                    <a:pt x="2008149" y="299338"/>
                  </a:lnTo>
                  <a:lnTo>
                    <a:pt x="2001189" y="299364"/>
                  </a:lnTo>
                  <a:lnTo>
                    <a:pt x="1995614" y="304977"/>
                  </a:lnTo>
                  <a:lnTo>
                    <a:pt x="1995614" y="318922"/>
                  </a:lnTo>
                  <a:lnTo>
                    <a:pt x="2001265" y="324548"/>
                  </a:lnTo>
                  <a:lnTo>
                    <a:pt x="2015172" y="324497"/>
                  </a:lnTo>
                  <a:lnTo>
                    <a:pt x="2020735" y="318922"/>
                  </a:lnTo>
                  <a:lnTo>
                    <a:pt x="2020785" y="304977"/>
                  </a:lnTo>
                  <a:lnTo>
                    <a:pt x="2015147" y="299338"/>
                  </a:lnTo>
                  <a:close/>
                </a:path>
                <a:path w="6410959" h="2868929">
                  <a:moveTo>
                    <a:pt x="1858505" y="299338"/>
                  </a:moveTo>
                  <a:lnTo>
                    <a:pt x="1851533" y="299351"/>
                  </a:lnTo>
                  <a:lnTo>
                    <a:pt x="1845919" y="304977"/>
                  </a:lnTo>
                  <a:lnTo>
                    <a:pt x="1845919" y="318884"/>
                  </a:lnTo>
                  <a:lnTo>
                    <a:pt x="1851545" y="324523"/>
                  </a:lnTo>
                  <a:lnTo>
                    <a:pt x="1865464" y="324523"/>
                  </a:lnTo>
                  <a:lnTo>
                    <a:pt x="1871103" y="318884"/>
                  </a:lnTo>
                  <a:lnTo>
                    <a:pt x="1871090" y="304977"/>
                  </a:lnTo>
                  <a:lnTo>
                    <a:pt x="1865464" y="299351"/>
                  </a:lnTo>
                  <a:lnTo>
                    <a:pt x="1858505" y="299338"/>
                  </a:lnTo>
                  <a:close/>
                </a:path>
                <a:path w="6410959" h="2868929">
                  <a:moveTo>
                    <a:pt x="1815579" y="299338"/>
                  </a:moveTo>
                  <a:lnTo>
                    <a:pt x="1801660" y="299351"/>
                  </a:lnTo>
                  <a:lnTo>
                    <a:pt x="1796034" y="304977"/>
                  </a:lnTo>
                  <a:lnTo>
                    <a:pt x="1796033" y="318909"/>
                  </a:lnTo>
                  <a:lnTo>
                    <a:pt x="1801685" y="324535"/>
                  </a:lnTo>
                  <a:lnTo>
                    <a:pt x="1815592" y="324510"/>
                  </a:lnTo>
                  <a:lnTo>
                    <a:pt x="1821205" y="318909"/>
                  </a:lnTo>
                  <a:lnTo>
                    <a:pt x="1821230" y="304977"/>
                  </a:lnTo>
                  <a:lnTo>
                    <a:pt x="1815579" y="299338"/>
                  </a:lnTo>
                  <a:close/>
                </a:path>
                <a:path w="6410959" h="2868929">
                  <a:moveTo>
                    <a:pt x="1758734" y="299338"/>
                  </a:moveTo>
                  <a:lnTo>
                    <a:pt x="1751761" y="299351"/>
                  </a:lnTo>
                  <a:lnTo>
                    <a:pt x="1746135" y="304977"/>
                  </a:lnTo>
                  <a:lnTo>
                    <a:pt x="1746135" y="318884"/>
                  </a:lnTo>
                  <a:lnTo>
                    <a:pt x="1751774" y="324523"/>
                  </a:lnTo>
                  <a:lnTo>
                    <a:pt x="1765693" y="324523"/>
                  </a:lnTo>
                  <a:lnTo>
                    <a:pt x="1771319" y="318884"/>
                  </a:lnTo>
                  <a:lnTo>
                    <a:pt x="1771307" y="304977"/>
                  </a:lnTo>
                  <a:lnTo>
                    <a:pt x="1765681" y="299351"/>
                  </a:lnTo>
                  <a:lnTo>
                    <a:pt x="1758734" y="299338"/>
                  </a:lnTo>
                  <a:close/>
                </a:path>
                <a:path w="6410959" h="2868929">
                  <a:moveTo>
                    <a:pt x="1715808" y="299338"/>
                  </a:moveTo>
                  <a:lnTo>
                    <a:pt x="1701863" y="299351"/>
                  </a:lnTo>
                  <a:lnTo>
                    <a:pt x="1696250" y="304977"/>
                  </a:lnTo>
                  <a:lnTo>
                    <a:pt x="1696262" y="318909"/>
                  </a:lnTo>
                  <a:lnTo>
                    <a:pt x="1701901" y="324535"/>
                  </a:lnTo>
                  <a:lnTo>
                    <a:pt x="1715808" y="324510"/>
                  </a:lnTo>
                  <a:lnTo>
                    <a:pt x="1721408" y="318909"/>
                  </a:lnTo>
                  <a:lnTo>
                    <a:pt x="1721434" y="304977"/>
                  </a:lnTo>
                  <a:lnTo>
                    <a:pt x="1715808" y="299338"/>
                  </a:lnTo>
                  <a:close/>
                </a:path>
                <a:path w="6410959" h="2868929">
                  <a:moveTo>
                    <a:pt x="1665897" y="299338"/>
                  </a:moveTo>
                  <a:lnTo>
                    <a:pt x="1651977" y="299338"/>
                  </a:lnTo>
                  <a:lnTo>
                    <a:pt x="1646351" y="304977"/>
                  </a:lnTo>
                  <a:lnTo>
                    <a:pt x="1646351" y="318884"/>
                  </a:lnTo>
                  <a:lnTo>
                    <a:pt x="1651977" y="324523"/>
                  </a:lnTo>
                  <a:lnTo>
                    <a:pt x="1665897" y="324523"/>
                  </a:lnTo>
                  <a:lnTo>
                    <a:pt x="1671535" y="318884"/>
                  </a:lnTo>
                  <a:lnTo>
                    <a:pt x="1671535" y="304977"/>
                  </a:lnTo>
                  <a:lnTo>
                    <a:pt x="1665897" y="299338"/>
                  </a:lnTo>
                  <a:close/>
                </a:path>
                <a:path w="6410959" h="2868929">
                  <a:moveTo>
                    <a:pt x="1616036" y="299338"/>
                  </a:moveTo>
                  <a:lnTo>
                    <a:pt x="1602105" y="299351"/>
                  </a:lnTo>
                  <a:lnTo>
                    <a:pt x="1596478" y="304977"/>
                  </a:lnTo>
                  <a:lnTo>
                    <a:pt x="1596491" y="318909"/>
                  </a:lnTo>
                  <a:lnTo>
                    <a:pt x="1602143" y="324535"/>
                  </a:lnTo>
                  <a:lnTo>
                    <a:pt x="1616036" y="324510"/>
                  </a:lnTo>
                  <a:lnTo>
                    <a:pt x="1621650" y="318909"/>
                  </a:lnTo>
                  <a:lnTo>
                    <a:pt x="1621675" y="304977"/>
                  </a:lnTo>
                  <a:lnTo>
                    <a:pt x="1616036" y="299338"/>
                  </a:lnTo>
                  <a:close/>
                </a:path>
                <a:path w="6410959" h="2868929">
                  <a:moveTo>
                    <a:pt x="1566138" y="299338"/>
                  </a:moveTo>
                  <a:lnTo>
                    <a:pt x="1552206" y="299351"/>
                  </a:lnTo>
                  <a:lnTo>
                    <a:pt x="1546593" y="304977"/>
                  </a:lnTo>
                  <a:lnTo>
                    <a:pt x="1546593" y="318909"/>
                  </a:lnTo>
                  <a:lnTo>
                    <a:pt x="1552244" y="324535"/>
                  </a:lnTo>
                  <a:lnTo>
                    <a:pt x="1566151" y="324510"/>
                  </a:lnTo>
                  <a:lnTo>
                    <a:pt x="1571752" y="318909"/>
                  </a:lnTo>
                  <a:lnTo>
                    <a:pt x="1571777" y="304977"/>
                  </a:lnTo>
                  <a:lnTo>
                    <a:pt x="1566138" y="299338"/>
                  </a:lnTo>
                  <a:close/>
                </a:path>
                <a:path w="6410959" h="2868929">
                  <a:moveTo>
                    <a:pt x="1516253" y="299338"/>
                  </a:moveTo>
                  <a:lnTo>
                    <a:pt x="1502333" y="299338"/>
                  </a:lnTo>
                  <a:lnTo>
                    <a:pt x="1496707" y="304977"/>
                  </a:lnTo>
                  <a:lnTo>
                    <a:pt x="1496707" y="318884"/>
                  </a:lnTo>
                  <a:lnTo>
                    <a:pt x="1502333" y="324523"/>
                  </a:lnTo>
                  <a:lnTo>
                    <a:pt x="1516253" y="324523"/>
                  </a:lnTo>
                  <a:lnTo>
                    <a:pt x="1521891" y="318884"/>
                  </a:lnTo>
                  <a:lnTo>
                    <a:pt x="1521879" y="304977"/>
                  </a:lnTo>
                  <a:lnTo>
                    <a:pt x="1516253" y="299338"/>
                  </a:lnTo>
                  <a:close/>
                </a:path>
                <a:path w="6410959" h="2868929">
                  <a:moveTo>
                    <a:pt x="1466367" y="299338"/>
                  </a:moveTo>
                  <a:lnTo>
                    <a:pt x="1452448" y="299351"/>
                  </a:lnTo>
                  <a:lnTo>
                    <a:pt x="1446822" y="304977"/>
                  </a:lnTo>
                  <a:lnTo>
                    <a:pt x="1446822" y="318909"/>
                  </a:lnTo>
                  <a:lnTo>
                    <a:pt x="1452473" y="324535"/>
                  </a:lnTo>
                  <a:lnTo>
                    <a:pt x="1466380" y="324510"/>
                  </a:lnTo>
                  <a:lnTo>
                    <a:pt x="1471993" y="318909"/>
                  </a:lnTo>
                  <a:lnTo>
                    <a:pt x="1472018" y="304977"/>
                  </a:lnTo>
                  <a:lnTo>
                    <a:pt x="1466367" y="299338"/>
                  </a:lnTo>
                  <a:close/>
                </a:path>
                <a:path w="6410959" h="2868929">
                  <a:moveTo>
                    <a:pt x="1416469" y="299338"/>
                  </a:moveTo>
                  <a:lnTo>
                    <a:pt x="1402562" y="299338"/>
                  </a:lnTo>
                  <a:lnTo>
                    <a:pt x="1396911" y="304977"/>
                  </a:lnTo>
                  <a:lnTo>
                    <a:pt x="1396911" y="318884"/>
                  </a:lnTo>
                  <a:lnTo>
                    <a:pt x="1402562" y="324523"/>
                  </a:lnTo>
                  <a:lnTo>
                    <a:pt x="1416469" y="324523"/>
                  </a:lnTo>
                  <a:lnTo>
                    <a:pt x="1422107" y="318884"/>
                  </a:lnTo>
                  <a:lnTo>
                    <a:pt x="1422107" y="304977"/>
                  </a:lnTo>
                  <a:lnTo>
                    <a:pt x="1416469" y="299338"/>
                  </a:lnTo>
                  <a:close/>
                </a:path>
                <a:path w="6410959" h="2868929">
                  <a:moveTo>
                    <a:pt x="1366583" y="299338"/>
                  </a:moveTo>
                  <a:lnTo>
                    <a:pt x="1352651" y="299351"/>
                  </a:lnTo>
                  <a:lnTo>
                    <a:pt x="1347038" y="304977"/>
                  </a:lnTo>
                  <a:lnTo>
                    <a:pt x="1347050" y="318909"/>
                  </a:lnTo>
                  <a:lnTo>
                    <a:pt x="1352689" y="324535"/>
                  </a:lnTo>
                  <a:lnTo>
                    <a:pt x="1366596" y="324510"/>
                  </a:lnTo>
                  <a:lnTo>
                    <a:pt x="1372196" y="318909"/>
                  </a:lnTo>
                  <a:lnTo>
                    <a:pt x="1372222" y="304977"/>
                  </a:lnTo>
                  <a:lnTo>
                    <a:pt x="1366583" y="299338"/>
                  </a:lnTo>
                  <a:close/>
                </a:path>
                <a:path w="6410959" h="2868929">
                  <a:moveTo>
                    <a:pt x="1309725" y="299338"/>
                  </a:moveTo>
                  <a:lnTo>
                    <a:pt x="1302753" y="299351"/>
                  </a:lnTo>
                  <a:lnTo>
                    <a:pt x="1297139" y="304977"/>
                  </a:lnTo>
                  <a:lnTo>
                    <a:pt x="1297139" y="318884"/>
                  </a:lnTo>
                  <a:lnTo>
                    <a:pt x="1302766" y="324523"/>
                  </a:lnTo>
                  <a:lnTo>
                    <a:pt x="1316685" y="324523"/>
                  </a:lnTo>
                  <a:lnTo>
                    <a:pt x="1322324" y="318884"/>
                  </a:lnTo>
                  <a:lnTo>
                    <a:pt x="1322311" y="304977"/>
                  </a:lnTo>
                  <a:lnTo>
                    <a:pt x="1316685" y="299351"/>
                  </a:lnTo>
                  <a:lnTo>
                    <a:pt x="1309725" y="299338"/>
                  </a:lnTo>
                  <a:close/>
                </a:path>
                <a:path w="6410959" h="2868929">
                  <a:moveTo>
                    <a:pt x="1266812" y="299338"/>
                  </a:moveTo>
                  <a:lnTo>
                    <a:pt x="1259827" y="299338"/>
                  </a:lnTo>
                  <a:lnTo>
                    <a:pt x="1252880" y="299364"/>
                  </a:lnTo>
                  <a:lnTo>
                    <a:pt x="1247279" y="304977"/>
                  </a:lnTo>
                  <a:lnTo>
                    <a:pt x="1247292" y="318922"/>
                  </a:lnTo>
                  <a:lnTo>
                    <a:pt x="1252943" y="324548"/>
                  </a:lnTo>
                  <a:lnTo>
                    <a:pt x="1266837" y="324497"/>
                  </a:lnTo>
                  <a:lnTo>
                    <a:pt x="1272412" y="318922"/>
                  </a:lnTo>
                  <a:lnTo>
                    <a:pt x="1272463" y="304977"/>
                  </a:lnTo>
                  <a:lnTo>
                    <a:pt x="1266812" y="299338"/>
                  </a:lnTo>
                  <a:close/>
                </a:path>
                <a:path w="6410959" h="2868929">
                  <a:moveTo>
                    <a:pt x="1216926" y="299338"/>
                  </a:moveTo>
                  <a:lnTo>
                    <a:pt x="1202994" y="299351"/>
                  </a:lnTo>
                  <a:lnTo>
                    <a:pt x="1197381" y="304977"/>
                  </a:lnTo>
                  <a:lnTo>
                    <a:pt x="1197381" y="318909"/>
                  </a:lnTo>
                  <a:lnTo>
                    <a:pt x="1203032" y="324535"/>
                  </a:lnTo>
                  <a:lnTo>
                    <a:pt x="1216939" y="324510"/>
                  </a:lnTo>
                  <a:lnTo>
                    <a:pt x="1222540" y="318909"/>
                  </a:lnTo>
                  <a:lnTo>
                    <a:pt x="1222565" y="304977"/>
                  </a:lnTo>
                  <a:lnTo>
                    <a:pt x="1216926" y="299338"/>
                  </a:lnTo>
                  <a:close/>
                </a:path>
                <a:path w="6410959" h="2868929">
                  <a:moveTo>
                    <a:pt x="1167041" y="299338"/>
                  </a:moveTo>
                  <a:lnTo>
                    <a:pt x="1153109" y="299351"/>
                  </a:lnTo>
                  <a:lnTo>
                    <a:pt x="1147495" y="304977"/>
                  </a:lnTo>
                  <a:lnTo>
                    <a:pt x="1147495" y="318909"/>
                  </a:lnTo>
                  <a:lnTo>
                    <a:pt x="1153147" y="324535"/>
                  </a:lnTo>
                  <a:lnTo>
                    <a:pt x="1167053" y="324510"/>
                  </a:lnTo>
                  <a:lnTo>
                    <a:pt x="1172654" y="318909"/>
                  </a:lnTo>
                  <a:lnTo>
                    <a:pt x="1172679" y="304977"/>
                  </a:lnTo>
                  <a:lnTo>
                    <a:pt x="1167041" y="299338"/>
                  </a:lnTo>
                  <a:close/>
                </a:path>
                <a:path w="6410959" h="2868929">
                  <a:moveTo>
                    <a:pt x="1110183" y="299338"/>
                  </a:moveTo>
                  <a:lnTo>
                    <a:pt x="1103210" y="299351"/>
                  </a:lnTo>
                  <a:lnTo>
                    <a:pt x="1097584" y="304977"/>
                  </a:lnTo>
                  <a:lnTo>
                    <a:pt x="1097584" y="318884"/>
                  </a:lnTo>
                  <a:lnTo>
                    <a:pt x="1103223" y="324523"/>
                  </a:lnTo>
                  <a:lnTo>
                    <a:pt x="1117130" y="324523"/>
                  </a:lnTo>
                  <a:lnTo>
                    <a:pt x="1122768" y="318884"/>
                  </a:lnTo>
                  <a:lnTo>
                    <a:pt x="1122768" y="304977"/>
                  </a:lnTo>
                  <a:lnTo>
                    <a:pt x="1117130" y="299351"/>
                  </a:lnTo>
                  <a:lnTo>
                    <a:pt x="1110183" y="299338"/>
                  </a:lnTo>
                  <a:close/>
                </a:path>
                <a:path w="6410959" h="2868929">
                  <a:moveTo>
                    <a:pt x="1060310" y="299338"/>
                  </a:moveTo>
                  <a:lnTo>
                    <a:pt x="1053337" y="299351"/>
                  </a:lnTo>
                  <a:lnTo>
                    <a:pt x="1047699" y="304977"/>
                  </a:lnTo>
                  <a:lnTo>
                    <a:pt x="1047699" y="318884"/>
                  </a:lnTo>
                  <a:lnTo>
                    <a:pt x="1053350" y="324523"/>
                  </a:lnTo>
                  <a:lnTo>
                    <a:pt x="1067244" y="324523"/>
                  </a:lnTo>
                  <a:lnTo>
                    <a:pt x="1072895" y="318884"/>
                  </a:lnTo>
                  <a:lnTo>
                    <a:pt x="1072883" y="304977"/>
                  </a:lnTo>
                  <a:lnTo>
                    <a:pt x="1067244" y="299351"/>
                  </a:lnTo>
                  <a:lnTo>
                    <a:pt x="1060310" y="299338"/>
                  </a:lnTo>
                  <a:close/>
                </a:path>
                <a:path w="6410959" h="2868929">
                  <a:moveTo>
                    <a:pt x="1017371" y="299338"/>
                  </a:moveTo>
                  <a:lnTo>
                    <a:pt x="1003439" y="299351"/>
                  </a:lnTo>
                  <a:lnTo>
                    <a:pt x="997826" y="304977"/>
                  </a:lnTo>
                  <a:lnTo>
                    <a:pt x="997838" y="318909"/>
                  </a:lnTo>
                  <a:lnTo>
                    <a:pt x="1003477" y="324535"/>
                  </a:lnTo>
                  <a:lnTo>
                    <a:pt x="1017384" y="324510"/>
                  </a:lnTo>
                  <a:lnTo>
                    <a:pt x="1022984" y="318909"/>
                  </a:lnTo>
                  <a:lnTo>
                    <a:pt x="1023010" y="304977"/>
                  </a:lnTo>
                  <a:lnTo>
                    <a:pt x="1017371" y="299338"/>
                  </a:lnTo>
                  <a:close/>
                </a:path>
                <a:path w="6410959" h="2868929">
                  <a:moveTo>
                    <a:pt x="967473" y="299338"/>
                  </a:moveTo>
                  <a:lnTo>
                    <a:pt x="953554" y="299338"/>
                  </a:lnTo>
                  <a:lnTo>
                    <a:pt x="947915" y="304977"/>
                  </a:lnTo>
                  <a:lnTo>
                    <a:pt x="947915" y="318884"/>
                  </a:lnTo>
                  <a:lnTo>
                    <a:pt x="953554" y="324523"/>
                  </a:lnTo>
                  <a:lnTo>
                    <a:pt x="967473" y="324523"/>
                  </a:lnTo>
                  <a:lnTo>
                    <a:pt x="973112" y="318884"/>
                  </a:lnTo>
                  <a:lnTo>
                    <a:pt x="973112" y="304977"/>
                  </a:lnTo>
                  <a:lnTo>
                    <a:pt x="967473" y="299338"/>
                  </a:lnTo>
                  <a:close/>
                </a:path>
                <a:path w="6410959" h="2868929">
                  <a:moveTo>
                    <a:pt x="917587" y="299338"/>
                  </a:moveTo>
                  <a:lnTo>
                    <a:pt x="903668" y="299351"/>
                  </a:lnTo>
                  <a:lnTo>
                    <a:pt x="898042" y="304977"/>
                  </a:lnTo>
                  <a:lnTo>
                    <a:pt x="898042" y="318909"/>
                  </a:lnTo>
                  <a:lnTo>
                    <a:pt x="903693" y="324535"/>
                  </a:lnTo>
                  <a:lnTo>
                    <a:pt x="917600" y="324510"/>
                  </a:lnTo>
                  <a:lnTo>
                    <a:pt x="923213" y="318909"/>
                  </a:lnTo>
                  <a:lnTo>
                    <a:pt x="923239" y="304977"/>
                  </a:lnTo>
                  <a:lnTo>
                    <a:pt x="917587" y="299338"/>
                  </a:lnTo>
                  <a:close/>
                </a:path>
                <a:path w="6410959" h="2868929">
                  <a:moveTo>
                    <a:pt x="867714" y="299338"/>
                  </a:moveTo>
                  <a:lnTo>
                    <a:pt x="853782" y="299351"/>
                  </a:lnTo>
                  <a:lnTo>
                    <a:pt x="848156" y="304977"/>
                  </a:lnTo>
                  <a:lnTo>
                    <a:pt x="848156" y="318909"/>
                  </a:lnTo>
                  <a:lnTo>
                    <a:pt x="853821" y="324535"/>
                  </a:lnTo>
                  <a:lnTo>
                    <a:pt x="867714" y="324510"/>
                  </a:lnTo>
                  <a:lnTo>
                    <a:pt x="873328" y="318909"/>
                  </a:lnTo>
                  <a:lnTo>
                    <a:pt x="873353" y="304977"/>
                  </a:lnTo>
                  <a:lnTo>
                    <a:pt x="867714" y="299338"/>
                  </a:lnTo>
                  <a:close/>
                </a:path>
                <a:path w="6410959" h="2868929">
                  <a:moveTo>
                    <a:pt x="817829" y="299338"/>
                  </a:moveTo>
                  <a:lnTo>
                    <a:pt x="810831" y="299338"/>
                  </a:lnTo>
                  <a:lnTo>
                    <a:pt x="803871" y="299364"/>
                  </a:lnTo>
                  <a:lnTo>
                    <a:pt x="798296" y="304977"/>
                  </a:lnTo>
                  <a:lnTo>
                    <a:pt x="798296" y="318922"/>
                  </a:lnTo>
                  <a:lnTo>
                    <a:pt x="803948" y="324548"/>
                  </a:lnTo>
                  <a:lnTo>
                    <a:pt x="817854" y="324497"/>
                  </a:lnTo>
                  <a:lnTo>
                    <a:pt x="823417" y="318922"/>
                  </a:lnTo>
                  <a:lnTo>
                    <a:pt x="823468" y="304977"/>
                  </a:lnTo>
                  <a:lnTo>
                    <a:pt x="817829" y="299338"/>
                  </a:lnTo>
                  <a:close/>
                </a:path>
                <a:path w="6410959" h="2868929">
                  <a:moveTo>
                    <a:pt x="767905" y="299338"/>
                  </a:moveTo>
                  <a:lnTo>
                    <a:pt x="753986" y="299351"/>
                  </a:lnTo>
                  <a:lnTo>
                    <a:pt x="748385" y="304965"/>
                  </a:lnTo>
                  <a:lnTo>
                    <a:pt x="748385" y="318909"/>
                  </a:lnTo>
                  <a:lnTo>
                    <a:pt x="754024" y="324535"/>
                  </a:lnTo>
                  <a:lnTo>
                    <a:pt x="767930" y="324510"/>
                  </a:lnTo>
                  <a:lnTo>
                    <a:pt x="773531" y="318909"/>
                  </a:lnTo>
                  <a:lnTo>
                    <a:pt x="773544" y="304965"/>
                  </a:lnTo>
                  <a:lnTo>
                    <a:pt x="767905" y="299338"/>
                  </a:lnTo>
                  <a:close/>
                </a:path>
                <a:path w="6410959" h="2868929">
                  <a:moveTo>
                    <a:pt x="718019" y="299338"/>
                  </a:moveTo>
                  <a:lnTo>
                    <a:pt x="704113" y="299351"/>
                  </a:lnTo>
                  <a:lnTo>
                    <a:pt x="698500" y="304965"/>
                  </a:lnTo>
                  <a:lnTo>
                    <a:pt x="698500" y="318909"/>
                  </a:lnTo>
                  <a:lnTo>
                    <a:pt x="704151" y="324535"/>
                  </a:lnTo>
                  <a:lnTo>
                    <a:pt x="718045" y="324510"/>
                  </a:lnTo>
                  <a:lnTo>
                    <a:pt x="723658" y="318909"/>
                  </a:lnTo>
                  <a:lnTo>
                    <a:pt x="723671" y="304965"/>
                  </a:lnTo>
                  <a:lnTo>
                    <a:pt x="718019" y="299338"/>
                  </a:lnTo>
                  <a:close/>
                </a:path>
                <a:path w="6410959" h="2868929">
                  <a:moveTo>
                    <a:pt x="668147" y="299338"/>
                  </a:moveTo>
                  <a:lnTo>
                    <a:pt x="654227" y="299338"/>
                  </a:lnTo>
                  <a:lnTo>
                    <a:pt x="648588" y="304977"/>
                  </a:lnTo>
                  <a:lnTo>
                    <a:pt x="648588" y="318884"/>
                  </a:lnTo>
                  <a:lnTo>
                    <a:pt x="654227" y="324523"/>
                  </a:lnTo>
                  <a:lnTo>
                    <a:pt x="668147" y="324523"/>
                  </a:lnTo>
                  <a:lnTo>
                    <a:pt x="673785" y="318884"/>
                  </a:lnTo>
                  <a:lnTo>
                    <a:pt x="673785" y="304977"/>
                  </a:lnTo>
                  <a:lnTo>
                    <a:pt x="668147" y="299338"/>
                  </a:lnTo>
                  <a:close/>
                </a:path>
                <a:path w="6410959" h="2868929">
                  <a:moveTo>
                    <a:pt x="618261" y="299338"/>
                  </a:moveTo>
                  <a:lnTo>
                    <a:pt x="604342" y="299338"/>
                  </a:lnTo>
                  <a:lnTo>
                    <a:pt x="598703" y="304977"/>
                  </a:lnTo>
                  <a:lnTo>
                    <a:pt x="598703" y="318884"/>
                  </a:lnTo>
                  <a:lnTo>
                    <a:pt x="604342" y="324523"/>
                  </a:lnTo>
                  <a:lnTo>
                    <a:pt x="618261" y="324523"/>
                  </a:lnTo>
                  <a:lnTo>
                    <a:pt x="623900" y="318884"/>
                  </a:lnTo>
                  <a:lnTo>
                    <a:pt x="623900" y="304977"/>
                  </a:lnTo>
                  <a:lnTo>
                    <a:pt x="618261" y="299338"/>
                  </a:lnTo>
                  <a:close/>
                </a:path>
                <a:path w="6410959" h="2868929">
                  <a:moveTo>
                    <a:pt x="554443" y="299326"/>
                  </a:moveTo>
                  <a:lnTo>
                    <a:pt x="548805" y="304965"/>
                  </a:lnTo>
                  <a:lnTo>
                    <a:pt x="548805" y="318896"/>
                  </a:lnTo>
                  <a:lnTo>
                    <a:pt x="554431" y="324523"/>
                  </a:lnTo>
                  <a:lnTo>
                    <a:pt x="568337" y="324523"/>
                  </a:lnTo>
                  <a:lnTo>
                    <a:pt x="573989" y="318896"/>
                  </a:lnTo>
                  <a:lnTo>
                    <a:pt x="573976" y="304965"/>
                  </a:lnTo>
                  <a:lnTo>
                    <a:pt x="568350" y="299338"/>
                  </a:lnTo>
                  <a:lnTo>
                    <a:pt x="554443" y="299326"/>
                  </a:lnTo>
                  <a:close/>
                </a:path>
                <a:path w="6410959" h="2868929">
                  <a:moveTo>
                    <a:pt x="518464" y="299338"/>
                  </a:moveTo>
                  <a:lnTo>
                    <a:pt x="504571" y="299338"/>
                  </a:lnTo>
                  <a:lnTo>
                    <a:pt x="498919" y="304977"/>
                  </a:lnTo>
                  <a:lnTo>
                    <a:pt x="498919" y="318884"/>
                  </a:lnTo>
                  <a:lnTo>
                    <a:pt x="504571" y="324523"/>
                  </a:lnTo>
                  <a:lnTo>
                    <a:pt x="518464" y="324523"/>
                  </a:lnTo>
                  <a:lnTo>
                    <a:pt x="524116" y="318884"/>
                  </a:lnTo>
                  <a:lnTo>
                    <a:pt x="524116" y="304977"/>
                  </a:lnTo>
                  <a:lnTo>
                    <a:pt x="518464" y="299338"/>
                  </a:lnTo>
                  <a:close/>
                </a:path>
                <a:path w="6410959" h="2868929">
                  <a:moveTo>
                    <a:pt x="468591" y="299338"/>
                  </a:moveTo>
                  <a:lnTo>
                    <a:pt x="454659" y="299351"/>
                  </a:lnTo>
                  <a:lnTo>
                    <a:pt x="449046" y="304977"/>
                  </a:lnTo>
                  <a:lnTo>
                    <a:pt x="449059" y="318909"/>
                  </a:lnTo>
                  <a:lnTo>
                    <a:pt x="454698" y="324535"/>
                  </a:lnTo>
                  <a:lnTo>
                    <a:pt x="468604" y="324510"/>
                  </a:lnTo>
                  <a:lnTo>
                    <a:pt x="474205" y="318909"/>
                  </a:lnTo>
                  <a:lnTo>
                    <a:pt x="474230" y="304977"/>
                  </a:lnTo>
                  <a:lnTo>
                    <a:pt x="468591" y="299338"/>
                  </a:lnTo>
                  <a:close/>
                </a:path>
                <a:path w="6410959" h="2868929">
                  <a:moveTo>
                    <a:pt x="418706" y="299338"/>
                  </a:moveTo>
                  <a:lnTo>
                    <a:pt x="404774" y="299351"/>
                  </a:lnTo>
                  <a:lnTo>
                    <a:pt x="399160" y="304977"/>
                  </a:lnTo>
                  <a:lnTo>
                    <a:pt x="399173" y="318909"/>
                  </a:lnTo>
                  <a:lnTo>
                    <a:pt x="404812" y="324535"/>
                  </a:lnTo>
                  <a:lnTo>
                    <a:pt x="418719" y="324510"/>
                  </a:lnTo>
                  <a:lnTo>
                    <a:pt x="424319" y="318909"/>
                  </a:lnTo>
                  <a:lnTo>
                    <a:pt x="424345" y="304977"/>
                  </a:lnTo>
                  <a:lnTo>
                    <a:pt x="418706" y="299338"/>
                  </a:lnTo>
                  <a:close/>
                </a:path>
                <a:path w="6410959" h="2868929">
                  <a:moveTo>
                    <a:pt x="368807" y="299338"/>
                  </a:moveTo>
                  <a:lnTo>
                    <a:pt x="354901" y="299351"/>
                  </a:lnTo>
                  <a:lnTo>
                    <a:pt x="349288" y="304965"/>
                  </a:lnTo>
                  <a:lnTo>
                    <a:pt x="349288" y="318909"/>
                  </a:lnTo>
                  <a:lnTo>
                    <a:pt x="354939" y="324535"/>
                  </a:lnTo>
                  <a:lnTo>
                    <a:pt x="368833" y="324510"/>
                  </a:lnTo>
                  <a:lnTo>
                    <a:pt x="374446" y="318909"/>
                  </a:lnTo>
                  <a:lnTo>
                    <a:pt x="374459" y="304965"/>
                  </a:lnTo>
                  <a:lnTo>
                    <a:pt x="368807" y="299338"/>
                  </a:lnTo>
                  <a:close/>
                </a:path>
                <a:path w="6410959" h="2868929">
                  <a:moveTo>
                    <a:pt x="311975" y="299338"/>
                  </a:moveTo>
                  <a:lnTo>
                    <a:pt x="305003" y="299351"/>
                  </a:lnTo>
                  <a:lnTo>
                    <a:pt x="299377" y="304977"/>
                  </a:lnTo>
                  <a:lnTo>
                    <a:pt x="299377" y="318884"/>
                  </a:lnTo>
                  <a:lnTo>
                    <a:pt x="305015" y="324523"/>
                  </a:lnTo>
                  <a:lnTo>
                    <a:pt x="318935" y="324523"/>
                  </a:lnTo>
                  <a:lnTo>
                    <a:pt x="324573" y="318884"/>
                  </a:lnTo>
                  <a:lnTo>
                    <a:pt x="324548" y="304977"/>
                  </a:lnTo>
                  <a:lnTo>
                    <a:pt x="318922" y="299351"/>
                  </a:lnTo>
                  <a:lnTo>
                    <a:pt x="311975" y="299338"/>
                  </a:lnTo>
                  <a:close/>
                </a:path>
                <a:path w="6410959" h="2868929">
                  <a:moveTo>
                    <a:pt x="2107946" y="249427"/>
                  </a:moveTo>
                  <a:lnTo>
                    <a:pt x="2100961" y="249440"/>
                  </a:lnTo>
                  <a:lnTo>
                    <a:pt x="2095334" y="255079"/>
                  </a:lnTo>
                  <a:lnTo>
                    <a:pt x="2095347" y="269011"/>
                  </a:lnTo>
                  <a:lnTo>
                    <a:pt x="2100961" y="274650"/>
                  </a:lnTo>
                  <a:lnTo>
                    <a:pt x="2114892" y="274650"/>
                  </a:lnTo>
                  <a:lnTo>
                    <a:pt x="2120531" y="269011"/>
                  </a:lnTo>
                  <a:lnTo>
                    <a:pt x="2120531" y="255079"/>
                  </a:lnTo>
                  <a:lnTo>
                    <a:pt x="2114905" y="249440"/>
                  </a:lnTo>
                  <a:lnTo>
                    <a:pt x="2107946" y="249427"/>
                  </a:lnTo>
                  <a:close/>
                </a:path>
                <a:path w="6410959" h="2868929">
                  <a:moveTo>
                    <a:pt x="2058060" y="249427"/>
                  </a:moveTo>
                  <a:lnTo>
                    <a:pt x="2051075" y="249440"/>
                  </a:lnTo>
                  <a:lnTo>
                    <a:pt x="2045449" y="255079"/>
                  </a:lnTo>
                  <a:lnTo>
                    <a:pt x="2045461" y="269011"/>
                  </a:lnTo>
                  <a:lnTo>
                    <a:pt x="2051075" y="274650"/>
                  </a:lnTo>
                  <a:lnTo>
                    <a:pt x="2065007" y="274650"/>
                  </a:lnTo>
                  <a:lnTo>
                    <a:pt x="2070646" y="269011"/>
                  </a:lnTo>
                  <a:lnTo>
                    <a:pt x="2070646" y="255079"/>
                  </a:lnTo>
                  <a:lnTo>
                    <a:pt x="2065020" y="249440"/>
                  </a:lnTo>
                  <a:lnTo>
                    <a:pt x="2058060" y="249427"/>
                  </a:lnTo>
                  <a:close/>
                </a:path>
                <a:path w="6410959" h="2868929">
                  <a:moveTo>
                    <a:pt x="2008212" y="249427"/>
                  </a:moveTo>
                  <a:lnTo>
                    <a:pt x="2001189" y="249453"/>
                  </a:lnTo>
                  <a:lnTo>
                    <a:pt x="1995576" y="255104"/>
                  </a:lnTo>
                  <a:lnTo>
                    <a:pt x="1995589" y="269024"/>
                  </a:lnTo>
                  <a:lnTo>
                    <a:pt x="2001240" y="274662"/>
                  </a:lnTo>
                  <a:lnTo>
                    <a:pt x="2015159" y="274637"/>
                  </a:lnTo>
                  <a:lnTo>
                    <a:pt x="2020747" y="269024"/>
                  </a:lnTo>
                  <a:lnTo>
                    <a:pt x="2020798" y="255104"/>
                  </a:lnTo>
                  <a:lnTo>
                    <a:pt x="2015172" y="249440"/>
                  </a:lnTo>
                  <a:lnTo>
                    <a:pt x="2008212" y="249427"/>
                  </a:lnTo>
                  <a:close/>
                </a:path>
                <a:path w="6410959" h="2868929">
                  <a:moveTo>
                    <a:pt x="1958301" y="249427"/>
                  </a:moveTo>
                  <a:lnTo>
                    <a:pt x="1951316" y="249440"/>
                  </a:lnTo>
                  <a:lnTo>
                    <a:pt x="1945665" y="255092"/>
                  </a:lnTo>
                  <a:lnTo>
                    <a:pt x="1945678" y="269011"/>
                  </a:lnTo>
                  <a:lnTo>
                    <a:pt x="1951329" y="274650"/>
                  </a:lnTo>
                  <a:lnTo>
                    <a:pt x="1965236" y="274650"/>
                  </a:lnTo>
                  <a:lnTo>
                    <a:pt x="1970874" y="269011"/>
                  </a:lnTo>
                  <a:lnTo>
                    <a:pt x="1970900" y="255092"/>
                  </a:lnTo>
                  <a:lnTo>
                    <a:pt x="1965248" y="249440"/>
                  </a:lnTo>
                  <a:lnTo>
                    <a:pt x="1958301" y="249427"/>
                  </a:lnTo>
                  <a:close/>
                </a:path>
                <a:path w="6410959" h="2868929">
                  <a:moveTo>
                    <a:pt x="1908416" y="249427"/>
                  </a:moveTo>
                  <a:lnTo>
                    <a:pt x="1901431" y="249440"/>
                  </a:lnTo>
                  <a:lnTo>
                    <a:pt x="1895792" y="255092"/>
                  </a:lnTo>
                  <a:lnTo>
                    <a:pt x="1895805" y="269011"/>
                  </a:lnTo>
                  <a:lnTo>
                    <a:pt x="1901444" y="274650"/>
                  </a:lnTo>
                  <a:lnTo>
                    <a:pt x="1915363" y="274650"/>
                  </a:lnTo>
                  <a:lnTo>
                    <a:pt x="1920989" y="269011"/>
                  </a:lnTo>
                  <a:lnTo>
                    <a:pt x="1921014" y="255092"/>
                  </a:lnTo>
                  <a:lnTo>
                    <a:pt x="1915375" y="249440"/>
                  </a:lnTo>
                  <a:lnTo>
                    <a:pt x="1908416" y="249427"/>
                  </a:lnTo>
                  <a:close/>
                </a:path>
                <a:path w="6410959" h="2868929">
                  <a:moveTo>
                    <a:pt x="1858505" y="249427"/>
                  </a:moveTo>
                  <a:lnTo>
                    <a:pt x="1851533" y="249440"/>
                  </a:lnTo>
                  <a:lnTo>
                    <a:pt x="1845906" y="255079"/>
                  </a:lnTo>
                  <a:lnTo>
                    <a:pt x="1845919" y="269011"/>
                  </a:lnTo>
                  <a:lnTo>
                    <a:pt x="1851520" y="274650"/>
                  </a:lnTo>
                  <a:lnTo>
                    <a:pt x="1865452" y="274650"/>
                  </a:lnTo>
                  <a:lnTo>
                    <a:pt x="1871090" y="269011"/>
                  </a:lnTo>
                  <a:lnTo>
                    <a:pt x="1871091" y="255079"/>
                  </a:lnTo>
                  <a:lnTo>
                    <a:pt x="1865464" y="249440"/>
                  </a:lnTo>
                  <a:lnTo>
                    <a:pt x="1858505" y="249427"/>
                  </a:lnTo>
                  <a:close/>
                </a:path>
                <a:path w="6410959" h="2868929">
                  <a:moveTo>
                    <a:pt x="1808645" y="249427"/>
                  </a:moveTo>
                  <a:lnTo>
                    <a:pt x="1801647" y="249440"/>
                  </a:lnTo>
                  <a:lnTo>
                    <a:pt x="1796008" y="255092"/>
                  </a:lnTo>
                  <a:lnTo>
                    <a:pt x="1796021" y="269011"/>
                  </a:lnTo>
                  <a:lnTo>
                    <a:pt x="1801672" y="274650"/>
                  </a:lnTo>
                  <a:lnTo>
                    <a:pt x="1815579" y="274650"/>
                  </a:lnTo>
                  <a:lnTo>
                    <a:pt x="1821205" y="269011"/>
                  </a:lnTo>
                  <a:lnTo>
                    <a:pt x="1821230" y="255092"/>
                  </a:lnTo>
                  <a:lnTo>
                    <a:pt x="1815604" y="249440"/>
                  </a:lnTo>
                  <a:lnTo>
                    <a:pt x="1808645" y="249427"/>
                  </a:lnTo>
                  <a:close/>
                </a:path>
                <a:path w="6410959" h="2868929">
                  <a:moveTo>
                    <a:pt x="1758734" y="249427"/>
                  </a:moveTo>
                  <a:lnTo>
                    <a:pt x="1751749" y="249440"/>
                  </a:lnTo>
                  <a:lnTo>
                    <a:pt x="1746123" y="255079"/>
                  </a:lnTo>
                  <a:lnTo>
                    <a:pt x="1746135" y="269011"/>
                  </a:lnTo>
                  <a:lnTo>
                    <a:pt x="1751749" y="274650"/>
                  </a:lnTo>
                  <a:lnTo>
                    <a:pt x="1765681" y="274650"/>
                  </a:lnTo>
                  <a:lnTo>
                    <a:pt x="1771319" y="269011"/>
                  </a:lnTo>
                  <a:lnTo>
                    <a:pt x="1771307" y="255079"/>
                  </a:lnTo>
                  <a:lnTo>
                    <a:pt x="1765693" y="249440"/>
                  </a:lnTo>
                  <a:lnTo>
                    <a:pt x="1758734" y="249427"/>
                  </a:lnTo>
                  <a:close/>
                </a:path>
                <a:path w="6410959" h="2868929">
                  <a:moveTo>
                    <a:pt x="1708861" y="249427"/>
                  </a:moveTo>
                  <a:lnTo>
                    <a:pt x="1701863" y="249440"/>
                  </a:lnTo>
                  <a:lnTo>
                    <a:pt x="1696224" y="255092"/>
                  </a:lnTo>
                  <a:lnTo>
                    <a:pt x="1696237" y="269011"/>
                  </a:lnTo>
                  <a:lnTo>
                    <a:pt x="1701876" y="274650"/>
                  </a:lnTo>
                  <a:lnTo>
                    <a:pt x="1715795" y="274650"/>
                  </a:lnTo>
                  <a:lnTo>
                    <a:pt x="1721421" y="269011"/>
                  </a:lnTo>
                  <a:lnTo>
                    <a:pt x="1721434" y="255092"/>
                  </a:lnTo>
                  <a:lnTo>
                    <a:pt x="1715820" y="249440"/>
                  </a:lnTo>
                  <a:lnTo>
                    <a:pt x="1708861" y="249427"/>
                  </a:lnTo>
                  <a:close/>
                </a:path>
                <a:path w="6410959" h="2868929">
                  <a:moveTo>
                    <a:pt x="1658962" y="249427"/>
                  </a:moveTo>
                  <a:lnTo>
                    <a:pt x="1651965" y="249440"/>
                  </a:lnTo>
                  <a:lnTo>
                    <a:pt x="1646339" y="255079"/>
                  </a:lnTo>
                  <a:lnTo>
                    <a:pt x="1646351" y="269011"/>
                  </a:lnTo>
                  <a:lnTo>
                    <a:pt x="1651952" y="274650"/>
                  </a:lnTo>
                  <a:lnTo>
                    <a:pt x="1665884" y="274650"/>
                  </a:lnTo>
                  <a:lnTo>
                    <a:pt x="1671523" y="269011"/>
                  </a:lnTo>
                  <a:lnTo>
                    <a:pt x="1671523" y="255079"/>
                  </a:lnTo>
                  <a:lnTo>
                    <a:pt x="1665922" y="249440"/>
                  </a:lnTo>
                  <a:lnTo>
                    <a:pt x="1658962" y="249427"/>
                  </a:lnTo>
                  <a:close/>
                </a:path>
                <a:path w="6410959" h="2868929">
                  <a:moveTo>
                    <a:pt x="1609077" y="249427"/>
                  </a:moveTo>
                  <a:lnTo>
                    <a:pt x="1602105" y="249440"/>
                  </a:lnTo>
                  <a:lnTo>
                    <a:pt x="1596453" y="255092"/>
                  </a:lnTo>
                  <a:lnTo>
                    <a:pt x="1596466" y="269011"/>
                  </a:lnTo>
                  <a:lnTo>
                    <a:pt x="1602117" y="274650"/>
                  </a:lnTo>
                  <a:lnTo>
                    <a:pt x="1616024" y="274650"/>
                  </a:lnTo>
                  <a:lnTo>
                    <a:pt x="1621663" y="269011"/>
                  </a:lnTo>
                  <a:lnTo>
                    <a:pt x="1621688" y="255092"/>
                  </a:lnTo>
                  <a:lnTo>
                    <a:pt x="1616036" y="249440"/>
                  </a:lnTo>
                  <a:lnTo>
                    <a:pt x="1609077" y="249427"/>
                  </a:lnTo>
                  <a:close/>
                </a:path>
                <a:path w="6410959" h="2868929">
                  <a:moveTo>
                    <a:pt x="1559204" y="249427"/>
                  </a:moveTo>
                  <a:lnTo>
                    <a:pt x="1552194" y="249440"/>
                  </a:lnTo>
                  <a:lnTo>
                    <a:pt x="1546567" y="255092"/>
                  </a:lnTo>
                  <a:lnTo>
                    <a:pt x="1546567" y="269011"/>
                  </a:lnTo>
                  <a:lnTo>
                    <a:pt x="1552219" y="274650"/>
                  </a:lnTo>
                  <a:lnTo>
                    <a:pt x="1566138" y="274650"/>
                  </a:lnTo>
                  <a:lnTo>
                    <a:pt x="1571752" y="269011"/>
                  </a:lnTo>
                  <a:lnTo>
                    <a:pt x="1571777" y="255092"/>
                  </a:lnTo>
                  <a:lnTo>
                    <a:pt x="1566164" y="249440"/>
                  </a:lnTo>
                  <a:lnTo>
                    <a:pt x="1559204" y="249427"/>
                  </a:lnTo>
                  <a:close/>
                </a:path>
                <a:path w="6410959" h="2868929">
                  <a:moveTo>
                    <a:pt x="1509293" y="249427"/>
                  </a:moveTo>
                  <a:lnTo>
                    <a:pt x="1502321" y="249440"/>
                  </a:lnTo>
                  <a:lnTo>
                    <a:pt x="1496682" y="255079"/>
                  </a:lnTo>
                  <a:lnTo>
                    <a:pt x="1496707" y="269011"/>
                  </a:lnTo>
                  <a:lnTo>
                    <a:pt x="1502308" y="274650"/>
                  </a:lnTo>
                  <a:lnTo>
                    <a:pt x="1516240" y="274650"/>
                  </a:lnTo>
                  <a:lnTo>
                    <a:pt x="1521879" y="269011"/>
                  </a:lnTo>
                  <a:lnTo>
                    <a:pt x="1521879" y="255079"/>
                  </a:lnTo>
                  <a:lnTo>
                    <a:pt x="1516253" y="249440"/>
                  </a:lnTo>
                  <a:lnTo>
                    <a:pt x="1509293" y="249427"/>
                  </a:lnTo>
                  <a:close/>
                </a:path>
                <a:path w="6410959" h="2868929">
                  <a:moveTo>
                    <a:pt x="1459433" y="249427"/>
                  </a:moveTo>
                  <a:lnTo>
                    <a:pt x="1452435" y="249440"/>
                  </a:lnTo>
                  <a:lnTo>
                    <a:pt x="1446796" y="255092"/>
                  </a:lnTo>
                  <a:lnTo>
                    <a:pt x="1446796" y="269011"/>
                  </a:lnTo>
                  <a:lnTo>
                    <a:pt x="1452448" y="274650"/>
                  </a:lnTo>
                  <a:lnTo>
                    <a:pt x="1466367" y="274650"/>
                  </a:lnTo>
                  <a:lnTo>
                    <a:pt x="1471993" y="269011"/>
                  </a:lnTo>
                  <a:lnTo>
                    <a:pt x="1472006" y="255092"/>
                  </a:lnTo>
                  <a:lnTo>
                    <a:pt x="1466380" y="249440"/>
                  </a:lnTo>
                  <a:lnTo>
                    <a:pt x="1459433" y="249427"/>
                  </a:lnTo>
                  <a:close/>
                </a:path>
                <a:path w="6410959" h="2868929">
                  <a:moveTo>
                    <a:pt x="1409522" y="249427"/>
                  </a:moveTo>
                  <a:lnTo>
                    <a:pt x="1402537" y="249440"/>
                  </a:lnTo>
                  <a:lnTo>
                    <a:pt x="1396898" y="255079"/>
                  </a:lnTo>
                  <a:lnTo>
                    <a:pt x="1396911" y="269011"/>
                  </a:lnTo>
                  <a:lnTo>
                    <a:pt x="1402537" y="274650"/>
                  </a:lnTo>
                  <a:lnTo>
                    <a:pt x="1416456" y="274650"/>
                  </a:lnTo>
                  <a:lnTo>
                    <a:pt x="1422107" y="269011"/>
                  </a:lnTo>
                  <a:lnTo>
                    <a:pt x="1422107" y="255079"/>
                  </a:lnTo>
                  <a:lnTo>
                    <a:pt x="1416469" y="249440"/>
                  </a:lnTo>
                  <a:lnTo>
                    <a:pt x="1409522" y="249427"/>
                  </a:lnTo>
                  <a:close/>
                </a:path>
                <a:path w="6410959" h="2868929">
                  <a:moveTo>
                    <a:pt x="1359649" y="249427"/>
                  </a:moveTo>
                  <a:lnTo>
                    <a:pt x="1352651" y="249440"/>
                  </a:lnTo>
                  <a:lnTo>
                    <a:pt x="1347012" y="255092"/>
                  </a:lnTo>
                  <a:lnTo>
                    <a:pt x="1347025" y="269011"/>
                  </a:lnTo>
                  <a:lnTo>
                    <a:pt x="1352664" y="274650"/>
                  </a:lnTo>
                  <a:lnTo>
                    <a:pt x="1366583" y="274650"/>
                  </a:lnTo>
                  <a:lnTo>
                    <a:pt x="1372209" y="269011"/>
                  </a:lnTo>
                  <a:lnTo>
                    <a:pt x="1372222" y="255092"/>
                  </a:lnTo>
                  <a:lnTo>
                    <a:pt x="1366608" y="249440"/>
                  </a:lnTo>
                  <a:lnTo>
                    <a:pt x="1359649" y="249427"/>
                  </a:lnTo>
                  <a:close/>
                </a:path>
                <a:path w="6410959" h="2868929">
                  <a:moveTo>
                    <a:pt x="1309725" y="249427"/>
                  </a:moveTo>
                  <a:lnTo>
                    <a:pt x="1302753" y="249440"/>
                  </a:lnTo>
                  <a:lnTo>
                    <a:pt x="1297114" y="255079"/>
                  </a:lnTo>
                  <a:lnTo>
                    <a:pt x="1297139" y="269011"/>
                  </a:lnTo>
                  <a:lnTo>
                    <a:pt x="1302740" y="274650"/>
                  </a:lnTo>
                  <a:lnTo>
                    <a:pt x="1316672" y="274650"/>
                  </a:lnTo>
                  <a:lnTo>
                    <a:pt x="1322311" y="269011"/>
                  </a:lnTo>
                  <a:lnTo>
                    <a:pt x="1322311" y="255079"/>
                  </a:lnTo>
                  <a:lnTo>
                    <a:pt x="1316685" y="249440"/>
                  </a:lnTo>
                  <a:lnTo>
                    <a:pt x="1309725" y="249427"/>
                  </a:lnTo>
                  <a:close/>
                </a:path>
                <a:path w="6410959" h="2868929">
                  <a:moveTo>
                    <a:pt x="1259878" y="249427"/>
                  </a:moveTo>
                  <a:lnTo>
                    <a:pt x="1252867" y="249453"/>
                  </a:lnTo>
                  <a:lnTo>
                    <a:pt x="1247241" y="255104"/>
                  </a:lnTo>
                  <a:lnTo>
                    <a:pt x="1247267" y="269024"/>
                  </a:lnTo>
                  <a:lnTo>
                    <a:pt x="1252931" y="274662"/>
                  </a:lnTo>
                  <a:lnTo>
                    <a:pt x="1266825" y="274637"/>
                  </a:lnTo>
                  <a:lnTo>
                    <a:pt x="1272438" y="269024"/>
                  </a:lnTo>
                  <a:lnTo>
                    <a:pt x="1272476" y="255104"/>
                  </a:lnTo>
                  <a:lnTo>
                    <a:pt x="1266837" y="249440"/>
                  </a:lnTo>
                  <a:lnTo>
                    <a:pt x="1259878" y="249427"/>
                  </a:lnTo>
                  <a:close/>
                </a:path>
                <a:path w="6410959" h="2868929">
                  <a:moveTo>
                    <a:pt x="611301" y="249427"/>
                  </a:moveTo>
                  <a:lnTo>
                    <a:pt x="604329" y="249440"/>
                  </a:lnTo>
                  <a:lnTo>
                    <a:pt x="598690" y="255079"/>
                  </a:lnTo>
                  <a:lnTo>
                    <a:pt x="598703" y="269011"/>
                  </a:lnTo>
                  <a:lnTo>
                    <a:pt x="604316" y="274650"/>
                  </a:lnTo>
                  <a:lnTo>
                    <a:pt x="618248" y="274650"/>
                  </a:lnTo>
                  <a:lnTo>
                    <a:pt x="623887" y="269011"/>
                  </a:lnTo>
                  <a:lnTo>
                    <a:pt x="623887" y="255079"/>
                  </a:lnTo>
                  <a:lnTo>
                    <a:pt x="618261" y="249440"/>
                  </a:lnTo>
                  <a:lnTo>
                    <a:pt x="611301" y="249427"/>
                  </a:lnTo>
                  <a:close/>
                </a:path>
                <a:path w="6410959" h="2868929">
                  <a:moveTo>
                    <a:pt x="561403" y="249427"/>
                  </a:moveTo>
                  <a:lnTo>
                    <a:pt x="554431" y="249440"/>
                  </a:lnTo>
                  <a:lnTo>
                    <a:pt x="548779" y="255066"/>
                  </a:lnTo>
                  <a:lnTo>
                    <a:pt x="548805" y="269024"/>
                  </a:lnTo>
                  <a:lnTo>
                    <a:pt x="554405" y="274637"/>
                  </a:lnTo>
                  <a:lnTo>
                    <a:pt x="568325" y="274662"/>
                  </a:lnTo>
                  <a:lnTo>
                    <a:pt x="573989" y="269024"/>
                  </a:lnTo>
                  <a:lnTo>
                    <a:pt x="573963" y="255066"/>
                  </a:lnTo>
                  <a:lnTo>
                    <a:pt x="568363" y="249440"/>
                  </a:lnTo>
                  <a:lnTo>
                    <a:pt x="561403" y="249427"/>
                  </a:lnTo>
                  <a:close/>
                </a:path>
                <a:path w="6410959" h="2868929">
                  <a:moveTo>
                    <a:pt x="511517" y="249427"/>
                  </a:moveTo>
                  <a:lnTo>
                    <a:pt x="504545" y="249440"/>
                  </a:lnTo>
                  <a:lnTo>
                    <a:pt x="498906" y="255079"/>
                  </a:lnTo>
                  <a:lnTo>
                    <a:pt x="498919" y="269011"/>
                  </a:lnTo>
                  <a:lnTo>
                    <a:pt x="504545" y="274650"/>
                  </a:lnTo>
                  <a:lnTo>
                    <a:pt x="518464" y="274650"/>
                  </a:lnTo>
                  <a:lnTo>
                    <a:pt x="524116" y="269011"/>
                  </a:lnTo>
                  <a:lnTo>
                    <a:pt x="524103" y="255079"/>
                  </a:lnTo>
                  <a:lnTo>
                    <a:pt x="518477" y="249440"/>
                  </a:lnTo>
                  <a:lnTo>
                    <a:pt x="511517" y="249427"/>
                  </a:lnTo>
                  <a:close/>
                </a:path>
                <a:path w="6410959" h="2868929">
                  <a:moveTo>
                    <a:pt x="461657" y="249427"/>
                  </a:moveTo>
                  <a:lnTo>
                    <a:pt x="454659" y="249440"/>
                  </a:lnTo>
                  <a:lnTo>
                    <a:pt x="449021" y="255092"/>
                  </a:lnTo>
                  <a:lnTo>
                    <a:pt x="449033" y="269011"/>
                  </a:lnTo>
                  <a:lnTo>
                    <a:pt x="454672" y="274650"/>
                  </a:lnTo>
                  <a:lnTo>
                    <a:pt x="468591" y="274650"/>
                  </a:lnTo>
                  <a:lnTo>
                    <a:pt x="474218" y="269011"/>
                  </a:lnTo>
                  <a:lnTo>
                    <a:pt x="474230" y="255092"/>
                  </a:lnTo>
                  <a:lnTo>
                    <a:pt x="468617" y="249440"/>
                  </a:lnTo>
                  <a:lnTo>
                    <a:pt x="461657" y="249427"/>
                  </a:lnTo>
                  <a:close/>
                </a:path>
                <a:path w="6410959" h="2868929">
                  <a:moveTo>
                    <a:pt x="2015172" y="199555"/>
                  </a:moveTo>
                  <a:lnTo>
                    <a:pt x="2008174" y="199555"/>
                  </a:lnTo>
                  <a:lnTo>
                    <a:pt x="2001215" y="199580"/>
                  </a:lnTo>
                  <a:lnTo>
                    <a:pt x="1995627" y="205193"/>
                  </a:lnTo>
                  <a:lnTo>
                    <a:pt x="1995627" y="219151"/>
                  </a:lnTo>
                  <a:lnTo>
                    <a:pt x="2001278" y="224777"/>
                  </a:lnTo>
                  <a:lnTo>
                    <a:pt x="2015197" y="224751"/>
                  </a:lnTo>
                  <a:lnTo>
                    <a:pt x="2020773" y="219151"/>
                  </a:lnTo>
                  <a:lnTo>
                    <a:pt x="2020811" y="205193"/>
                  </a:lnTo>
                  <a:lnTo>
                    <a:pt x="2015172" y="199555"/>
                  </a:lnTo>
                  <a:close/>
                </a:path>
                <a:path w="6410959" h="2868929">
                  <a:moveTo>
                    <a:pt x="1965274" y="199555"/>
                  </a:moveTo>
                  <a:lnTo>
                    <a:pt x="1951342" y="199567"/>
                  </a:lnTo>
                  <a:lnTo>
                    <a:pt x="1945703" y="205193"/>
                  </a:lnTo>
                  <a:lnTo>
                    <a:pt x="1945703" y="219138"/>
                  </a:lnTo>
                  <a:lnTo>
                    <a:pt x="1951367" y="224764"/>
                  </a:lnTo>
                  <a:lnTo>
                    <a:pt x="1965274" y="224764"/>
                  </a:lnTo>
                  <a:lnTo>
                    <a:pt x="1970900" y="219138"/>
                  </a:lnTo>
                  <a:lnTo>
                    <a:pt x="1970913" y="205193"/>
                  </a:lnTo>
                  <a:lnTo>
                    <a:pt x="1965274" y="199555"/>
                  </a:lnTo>
                  <a:close/>
                </a:path>
                <a:path w="6410959" h="2868929">
                  <a:moveTo>
                    <a:pt x="1915401" y="199555"/>
                  </a:moveTo>
                  <a:lnTo>
                    <a:pt x="1901456" y="199567"/>
                  </a:lnTo>
                  <a:lnTo>
                    <a:pt x="1895830" y="205193"/>
                  </a:lnTo>
                  <a:lnTo>
                    <a:pt x="1895830" y="219138"/>
                  </a:lnTo>
                  <a:lnTo>
                    <a:pt x="1901482" y="224764"/>
                  </a:lnTo>
                  <a:lnTo>
                    <a:pt x="1915401" y="224764"/>
                  </a:lnTo>
                  <a:lnTo>
                    <a:pt x="1921014" y="219138"/>
                  </a:lnTo>
                  <a:lnTo>
                    <a:pt x="1921027" y="205193"/>
                  </a:lnTo>
                  <a:lnTo>
                    <a:pt x="1915401" y="199555"/>
                  </a:lnTo>
                  <a:close/>
                </a:path>
                <a:path w="6410959" h="2868929">
                  <a:moveTo>
                    <a:pt x="1865477" y="199555"/>
                  </a:moveTo>
                  <a:lnTo>
                    <a:pt x="1851571" y="199555"/>
                  </a:lnTo>
                  <a:lnTo>
                    <a:pt x="1845932" y="205193"/>
                  </a:lnTo>
                  <a:lnTo>
                    <a:pt x="1845944" y="219138"/>
                  </a:lnTo>
                  <a:lnTo>
                    <a:pt x="1851558" y="224764"/>
                  </a:lnTo>
                  <a:lnTo>
                    <a:pt x="1865477" y="224764"/>
                  </a:lnTo>
                  <a:lnTo>
                    <a:pt x="1871129" y="219138"/>
                  </a:lnTo>
                  <a:lnTo>
                    <a:pt x="1871116" y="205193"/>
                  </a:lnTo>
                  <a:lnTo>
                    <a:pt x="1865477" y="199555"/>
                  </a:lnTo>
                  <a:close/>
                </a:path>
                <a:path w="6410959" h="2868929">
                  <a:moveTo>
                    <a:pt x="1815604" y="199555"/>
                  </a:moveTo>
                  <a:lnTo>
                    <a:pt x="1801685" y="199567"/>
                  </a:lnTo>
                  <a:lnTo>
                    <a:pt x="1796046" y="205193"/>
                  </a:lnTo>
                  <a:lnTo>
                    <a:pt x="1796046" y="219138"/>
                  </a:lnTo>
                  <a:lnTo>
                    <a:pt x="1801685" y="224764"/>
                  </a:lnTo>
                  <a:lnTo>
                    <a:pt x="1815617" y="224764"/>
                  </a:lnTo>
                  <a:lnTo>
                    <a:pt x="1821230" y="219138"/>
                  </a:lnTo>
                  <a:lnTo>
                    <a:pt x="1821256" y="205193"/>
                  </a:lnTo>
                  <a:lnTo>
                    <a:pt x="1815604" y="199555"/>
                  </a:lnTo>
                  <a:close/>
                </a:path>
                <a:path w="6410959" h="2868929">
                  <a:moveTo>
                    <a:pt x="1765693" y="199555"/>
                  </a:moveTo>
                  <a:lnTo>
                    <a:pt x="1751799" y="199555"/>
                  </a:lnTo>
                  <a:lnTo>
                    <a:pt x="1746135" y="205193"/>
                  </a:lnTo>
                  <a:lnTo>
                    <a:pt x="1746161" y="219138"/>
                  </a:lnTo>
                  <a:lnTo>
                    <a:pt x="1751774" y="224764"/>
                  </a:lnTo>
                  <a:lnTo>
                    <a:pt x="1765706" y="224764"/>
                  </a:lnTo>
                  <a:lnTo>
                    <a:pt x="1771345" y="219138"/>
                  </a:lnTo>
                  <a:lnTo>
                    <a:pt x="1771345" y="205193"/>
                  </a:lnTo>
                  <a:lnTo>
                    <a:pt x="1765693" y="199555"/>
                  </a:lnTo>
                  <a:close/>
                </a:path>
                <a:path w="6410959" h="2868929">
                  <a:moveTo>
                    <a:pt x="1715833" y="199555"/>
                  </a:moveTo>
                  <a:lnTo>
                    <a:pt x="1701888" y="199567"/>
                  </a:lnTo>
                  <a:lnTo>
                    <a:pt x="1696262" y="205193"/>
                  </a:lnTo>
                  <a:lnTo>
                    <a:pt x="1696262" y="219138"/>
                  </a:lnTo>
                  <a:lnTo>
                    <a:pt x="1701914" y="224764"/>
                  </a:lnTo>
                  <a:lnTo>
                    <a:pt x="1715833" y="224764"/>
                  </a:lnTo>
                  <a:lnTo>
                    <a:pt x="1721446" y="219138"/>
                  </a:lnTo>
                  <a:lnTo>
                    <a:pt x="1721459" y="205193"/>
                  </a:lnTo>
                  <a:lnTo>
                    <a:pt x="1715833" y="199555"/>
                  </a:lnTo>
                  <a:close/>
                </a:path>
                <a:path w="6410959" h="2868929">
                  <a:moveTo>
                    <a:pt x="1616062" y="199555"/>
                  </a:moveTo>
                  <a:lnTo>
                    <a:pt x="1602130" y="199567"/>
                  </a:lnTo>
                  <a:lnTo>
                    <a:pt x="1596491" y="205193"/>
                  </a:lnTo>
                  <a:lnTo>
                    <a:pt x="1596491" y="219138"/>
                  </a:lnTo>
                  <a:lnTo>
                    <a:pt x="1602155" y="224764"/>
                  </a:lnTo>
                  <a:lnTo>
                    <a:pt x="1616062" y="224764"/>
                  </a:lnTo>
                  <a:lnTo>
                    <a:pt x="1621688" y="219138"/>
                  </a:lnTo>
                  <a:lnTo>
                    <a:pt x="1621701" y="205193"/>
                  </a:lnTo>
                  <a:lnTo>
                    <a:pt x="1616062" y="199555"/>
                  </a:lnTo>
                  <a:close/>
                </a:path>
                <a:path w="6410959" h="2868929">
                  <a:moveTo>
                    <a:pt x="1516265" y="199555"/>
                  </a:moveTo>
                  <a:lnTo>
                    <a:pt x="1502359" y="199555"/>
                  </a:lnTo>
                  <a:lnTo>
                    <a:pt x="1496720" y="205193"/>
                  </a:lnTo>
                  <a:lnTo>
                    <a:pt x="1496733" y="219138"/>
                  </a:lnTo>
                  <a:lnTo>
                    <a:pt x="1502346" y="224764"/>
                  </a:lnTo>
                  <a:lnTo>
                    <a:pt x="1516265" y="224764"/>
                  </a:lnTo>
                  <a:lnTo>
                    <a:pt x="1521904" y="219138"/>
                  </a:lnTo>
                  <a:lnTo>
                    <a:pt x="1521904" y="205193"/>
                  </a:lnTo>
                  <a:lnTo>
                    <a:pt x="1516265" y="199555"/>
                  </a:lnTo>
                  <a:close/>
                </a:path>
                <a:path w="6410959" h="2868929">
                  <a:moveTo>
                    <a:pt x="1466392" y="199555"/>
                  </a:moveTo>
                  <a:lnTo>
                    <a:pt x="1452460" y="199567"/>
                  </a:lnTo>
                  <a:lnTo>
                    <a:pt x="1446834" y="205193"/>
                  </a:lnTo>
                  <a:lnTo>
                    <a:pt x="1446834" y="219138"/>
                  </a:lnTo>
                  <a:lnTo>
                    <a:pt x="1452473" y="224764"/>
                  </a:lnTo>
                  <a:lnTo>
                    <a:pt x="1466405" y="224764"/>
                  </a:lnTo>
                  <a:lnTo>
                    <a:pt x="1472006" y="219138"/>
                  </a:lnTo>
                  <a:lnTo>
                    <a:pt x="1472031" y="205193"/>
                  </a:lnTo>
                  <a:lnTo>
                    <a:pt x="1466392" y="199555"/>
                  </a:lnTo>
                  <a:close/>
                </a:path>
                <a:path w="6410959" h="2868929">
                  <a:moveTo>
                    <a:pt x="1416494" y="199555"/>
                  </a:moveTo>
                  <a:lnTo>
                    <a:pt x="1402588" y="199555"/>
                  </a:lnTo>
                  <a:lnTo>
                    <a:pt x="1396923" y="205193"/>
                  </a:lnTo>
                  <a:lnTo>
                    <a:pt x="1396936" y="219138"/>
                  </a:lnTo>
                  <a:lnTo>
                    <a:pt x="1402562" y="224764"/>
                  </a:lnTo>
                  <a:lnTo>
                    <a:pt x="1416481" y="224764"/>
                  </a:lnTo>
                  <a:lnTo>
                    <a:pt x="1422133" y="219138"/>
                  </a:lnTo>
                  <a:lnTo>
                    <a:pt x="1422133" y="205193"/>
                  </a:lnTo>
                  <a:lnTo>
                    <a:pt x="1416494" y="199555"/>
                  </a:lnTo>
                  <a:close/>
                </a:path>
                <a:path w="6410959" h="2868929">
                  <a:moveTo>
                    <a:pt x="1366621" y="199555"/>
                  </a:moveTo>
                  <a:lnTo>
                    <a:pt x="1352677" y="199567"/>
                  </a:lnTo>
                  <a:lnTo>
                    <a:pt x="1347050" y="205193"/>
                  </a:lnTo>
                  <a:lnTo>
                    <a:pt x="1347050" y="219138"/>
                  </a:lnTo>
                  <a:lnTo>
                    <a:pt x="1352689" y="224764"/>
                  </a:lnTo>
                  <a:lnTo>
                    <a:pt x="1366621" y="224764"/>
                  </a:lnTo>
                  <a:lnTo>
                    <a:pt x="1372235" y="219138"/>
                  </a:lnTo>
                  <a:lnTo>
                    <a:pt x="1372247" y="205193"/>
                  </a:lnTo>
                  <a:lnTo>
                    <a:pt x="1366621" y="199555"/>
                  </a:lnTo>
                  <a:close/>
                </a:path>
                <a:path w="6410959" h="2868929">
                  <a:moveTo>
                    <a:pt x="1316697" y="199555"/>
                  </a:moveTo>
                  <a:lnTo>
                    <a:pt x="1302791" y="199555"/>
                  </a:lnTo>
                  <a:lnTo>
                    <a:pt x="1297152" y="205193"/>
                  </a:lnTo>
                  <a:lnTo>
                    <a:pt x="1297165" y="219138"/>
                  </a:lnTo>
                  <a:lnTo>
                    <a:pt x="1302778" y="224764"/>
                  </a:lnTo>
                  <a:lnTo>
                    <a:pt x="1316697" y="224764"/>
                  </a:lnTo>
                  <a:lnTo>
                    <a:pt x="1322336" y="219138"/>
                  </a:lnTo>
                  <a:lnTo>
                    <a:pt x="1322336" y="205193"/>
                  </a:lnTo>
                  <a:lnTo>
                    <a:pt x="1316697" y="199555"/>
                  </a:lnTo>
                  <a:close/>
                </a:path>
                <a:path w="6410959" h="2868929">
                  <a:moveTo>
                    <a:pt x="1266850" y="199555"/>
                  </a:moveTo>
                  <a:lnTo>
                    <a:pt x="1259852" y="199555"/>
                  </a:lnTo>
                  <a:lnTo>
                    <a:pt x="1252905" y="199580"/>
                  </a:lnTo>
                  <a:lnTo>
                    <a:pt x="1247292" y="205193"/>
                  </a:lnTo>
                  <a:lnTo>
                    <a:pt x="1247292" y="219151"/>
                  </a:lnTo>
                  <a:lnTo>
                    <a:pt x="1252943" y="224777"/>
                  </a:lnTo>
                  <a:lnTo>
                    <a:pt x="1266863" y="224751"/>
                  </a:lnTo>
                  <a:lnTo>
                    <a:pt x="1272463" y="219151"/>
                  </a:lnTo>
                  <a:lnTo>
                    <a:pt x="1272489" y="205193"/>
                  </a:lnTo>
                  <a:lnTo>
                    <a:pt x="1266850" y="199555"/>
                  </a:lnTo>
                  <a:close/>
                </a:path>
                <a:path w="6410959" h="2868929">
                  <a:moveTo>
                    <a:pt x="1216952" y="199555"/>
                  </a:moveTo>
                  <a:lnTo>
                    <a:pt x="1203007" y="199567"/>
                  </a:lnTo>
                  <a:lnTo>
                    <a:pt x="1197394" y="205193"/>
                  </a:lnTo>
                  <a:lnTo>
                    <a:pt x="1197381" y="219138"/>
                  </a:lnTo>
                  <a:lnTo>
                    <a:pt x="1203032" y="224764"/>
                  </a:lnTo>
                  <a:lnTo>
                    <a:pt x="1216964" y="224764"/>
                  </a:lnTo>
                  <a:lnTo>
                    <a:pt x="1222565" y="219138"/>
                  </a:lnTo>
                  <a:lnTo>
                    <a:pt x="1222590" y="205193"/>
                  </a:lnTo>
                  <a:lnTo>
                    <a:pt x="1216952" y="199555"/>
                  </a:lnTo>
                  <a:close/>
                </a:path>
                <a:path w="6410959" h="2868929">
                  <a:moveTo>
                    <a:pt x="1167066" y="199555"/>
                  </a:moveTo>
                  <a:lnTo>
                    <a:pt x="1153121" y="199567"/>
                  </a:lnTo>
                  <a:lnTo>
                    <a:pt x="1147508" y="205193"/>
                  </a:lnTo>
                  <a:lnTo>
                    <a:pt x="1147508" y="219138"/>
                  </a:lnTo>
                  <a:lnTo>
                    <a:pt x="1153147" y="224764"/>
                  </a:lnTo>
                  <a:lnTo>
                    <a:pt x="1167079" y="224764"/>
                  </a:lnTo>
                  <a:lnTo>
                    <a:pt x="1172680" y="219138"/>
                  </a:lnTo>
                  <a:lnTo>
                    <a:pt x="1172705" y="205193"/>
                  </a:lnTo>
                  <a:lnTo>
                    <a:pt x="1167066" y="199555"/>
                  </a:lnTo>
                  <a:close/>
                </a:path>
                <a:path w="6410959" h="2868929">
                  <a:moveTo>
                    <a:pt x="1965274" y="149656"/>
                  </a:moveTo>
                  <a:lnTo>
                    <a:pt x="1951342" y="149656"/>
                  </a:lnTo>
                  <a:lnTo>
                    <a:pt x="1945678" y="155295"/>
                  </a:lnTo>
                  <a:lnTo>
                    <a:pt x="1945678" y="169240"/>
                  </a:lnTo>
                  <a:lnTo>
                    <a:pt x="1951342" y="174878"/>
                  </a:lnTo>
                  <a:lnTo>
                    <a:pt x="1965261" y="174878"/>
                  </a:lnTo>
                  <a:lnTo>
                    <a:pt x="1970913" y="169240"/>
                  </a:lnTo>
                  <a:lnTo>
                    <a:pt x="1970913" y="155295"/>
                  </a:lnTo>
                  <a:lnTo>
                    <a:pt x="1965274" y="149656"/>
                  </a:lnTo>
                  <a:close/>
                </a:path>
                <a:path w="6410959" h="2868929">
                  <a:moveTo>
                    <a:pt x="1915401" y="149656"/>
                  </a:moveTo>
                  <a:lnTo>
                    <a:pt x="1901456" y="149656"/>
                  </a:lnTo>
                  <a:lnTo>
                    <a:pt x="1895805" y="155295"/>
                  </a:lnTo>
                  <a:lnTo>
                    <a:pt x="1895805" y="169240"/>
                  </a:lnTo>
                  <a:lnTo>
                    <a:pt x="1901456" y="174878"/>
                  </a:lnTo>
                  <a:lnTo>
                    <a:pt x="1915388" y="174878"/>
                  </a:lnTo>
                  <a:lnTo>
                    <a:pt x="1921027" y="169240"/>
                  </a:lnTo>
                  <a:lnTo>
                    <a:pt x="1921027" y="155295"/>
                  </a:lnTo>
                  <a:lnTo>
                    <a:pt x="1915401" y="149656"/>
                  </a:lnTo>
                  <a:close/>
                </a:path>
                <a:path w="6410959" h="2868929">
                  <a:moveTo>
                    <a:pt x="1851571" y="149644"/>
                  </a:moveTo>
                  <a:lnTo>
                    <a:pt x="1845919" y="155282"/>
                  </a:lnTo>
                  <a:lnTo>
                    <a:pt x="1845932" y="169252"/>
                  </a:lnTo>
                  <a:lnTo>
                    <a:pt x="1851533" y="174866"/>
                  </a:lnTo>
                  <a:lnTo>
                    <a:pt x="1865464" y="174891"/>
                  </a:lnTo>
                  <a:lnTo>
                    <a:pt x="1871116" y="169252"/>
                  </a:lnTo>
                  <a:lnTo>
                    <a:pt x="1871116" y="155282"/>
                  </a:lnTo>
                  <a:lnTo>
                    <a:pt x="1865490" y="149656"/>
                  </a:lnTo>
                  <a:lnTo>
                    <a:pt x="1851571" y="149644"/>
                  </a:lnTo>
                  <a:close/>
                </a:path>
                <a:path w="6410959" h="2868929">
                  <a:moveTo>
                    <a:pt x="1751787" y="149644"/>
                  </a:moveTo>
                  <a:lnTo>
                    <a:pt x="1746135" y="155282"/>
                  </a:lnTo>
                  <a:lnTo>
                    <a:pt x="1746160" y="169252"/>
                  </a:lnTo>
                  <a:lnTo>
                    <a:pt x="1751749" y="174866"/>
                  </a:lnTo>
                  <a:lnTo>
                    <a:pt x="1765693" y="174891"/>
                  </a:lnTo>
                  <a:lnTo>
                    <a:pt x="1771345" y="169252"/>
                  </a:lnTo>
                  <a:lnTo>
                    <a:pt x="1771332" y="155282"/>
                  </a:lnTo>
                  <a:lnTo>
                    <a:pt x="1765706" y="149656"/>
                  </a:lnTo>
                  <a:lnTo>
                    <a:pt x="1751787" y="149644"/>
                  </a:lnTo>
                  <a:close/>
                </a:path>
                <a:path w="6410959" h="2868929">
                  <a:moveTo>
                    <a:pt x="1708886" y="149656"/>
                  </a:moveTo>
                  <a:lnTo>
                    <a:pt x="1701876" y="149669"/>
                  </a:lnTo>
                  <a:lnTo>
                    <a:pt x="1696237" y="155295"/>
                  </a:lnTo>
                  <a:lnTo>
                    <a:pt x="1696237" y="169240"/>
                  </a:lnTo>
                  <a:lnTo>
                    <a:pt x="1701888" y="174878"/>
                  </a:lnTo>
                  <a:lnTo>
                    <a:pt x="1715820" y="174878"/>
                  </a:lnTo>
                  <a:lnTo>
                    <a:pt x="1721459" y="169240"/>
                  </a:lnTo>
                  <a:lnTo>
                    <a:pt x="1721459" y="155295"/>
                  </a:lnTo>
                  <a:lnTo>
                    <a:pt x="1715846" y="149669"/>
                  </a:lnTo>
                  <a:lnTo>
                    <a:pt x="1708886" y="149656"/>
                  </a:lnTo>
                  <a:close/>
                </a:path>
                <a:path w="6410959" h="2868929">
                  <a:moveTo>
                    <a:pt x="1652003" y="149644"/>
                  </a:moveTo>
                  <a:lnTo>
                    <a:pt x="1646351" y="155282"/>
                  </a:lnTo>
                  <a:lnTo>
                    <a:pt x="1646364" y="169252"/>
                  </a:lnTo>
                  <a:lnTo>
                    <a:pt x="1651965" y="174866"/>
                  </a:lnTo>
                  <a:lnTo>
                    <a:pt x="1665897" y="174891"/>
                  </a:lnTo>
                  <a:lnTo>
                    <a:pt x="1671548" y="169252"/>
                  </a:lnTo>
                  <a:lnTo>
                    <a:pt x="1671536" y="155282"/>
                  </a:lnTo>
                  <a:lnTo>
                    <a:pt x="1665935" y="149656"/>
                  </a:lnTo>
                  <a:lnTo>
                    <a:pt x="1652003" y="149644"/>
                  </a:lnTo>
                  <a:close/>
                </a:path>
                <a:path w="6410959" h="2868929">
                  <a:moveTo>
                    <a:pt x="1559229" y="149656"/>
                  </a:moveTo>
                  <a:lnTo>
                    <a:pt x="1552206" y="149669"/>
                  </a:lnTo>
                  <a:lnTo>
                    <a:pt x="1546580" y="155295"/>
                  </a:lnTo>
                  <a:lnTo>
                    <a:pt x="1546580" y="169240"/>
                  </a:lnTo>
                  <a:lnTo>
                    <a:pt x="1552219" y="174878"/>
                  </a:lnTo>
                  <a:lnTo>
                    <a:pt x="1566164" y="174878"/>
                  </a:lnTo>
                  <a:lnTo>
                    <a:pt x="1571802" y="169240"/>
                  </a:lnTo>
                  <a:lnTo>
                    <a:pt x="1571802" y="155295"/>
                  </a:lnTo>
                  <a:lnTo>
                    <a:pt x="1566189" y="149669"/>
                  </a:lnTo>
                  <a:lnTo>
                    <a:pt x="1559229" y="149656"/>
                  </a:lnTo>
                  <a:close/>
                </a:path>
                <a:path w="6410959" h="2868929">
                  <a:moveTo>
                    <a:pt x="1502359" y="149644"/>
                  </a:moveTo>
                  <a:lnTo>
                    <a:pt x="1496707" y="155282"/>
                  </a:lnTo>
                  <a:lnTo>
                    <a:pt x="1496720" y="169252"/>
                  </a:lnTo>
                  <a:lnTo>
                    <a:pt x="1502321" y="174866"/>
                  </a:lnTo>
                  <a:lnTo>
                    <a:pt x="1516253" y="174891"/>
                  </a:lnTo>
                  <a:lnTo>
                    <a:pt x="1521904" y="169252"/>
                  </a:lnTo>
                  <a:lnTo>
                    <a:pt x="1521891" y="155282"/>
                  </a:lnTo>
                  <a:lnTo>
                    <a:pt x="1516291" y="149656"/>
                  </a:lnTo>
                  <a:lnTo>
                    <a:pt x="1502359" y="149644"/>
                  </a:lnTo>
                  <a:close/>
                </a:path>
                <a:path w="6410959" h="2868929">
                  <a:moveTo>
                    <a:pt x="1459458" y="149656"/>
                  </a:moveTo>
                  <a:lnTo>
                    <a:pt x="1452435" y="149669"/>
                  </a:lnTo>
                  <a:lnTo>
                    <a:pt x="1446809" y="155295"/>
                  </a:lnTo>
                  <a:lnTo>
                    <a:pt x="1446809" y="169240"/>
                  </a:lnTo>
                  <a:lnTo>
                    <a:pt x="1452448" y="174878"/>
                  </a:lnTo>
                  <a:lnTo>
                    <a:pt x="1466392" y="174878"/>
                  </a:lnTo>
                  <a:lnTo>
                    <a:pt x="1472031" y="169240"/>
                  </a:lnTo>
                  <a:lnTo>
                    <a:pt x="1472031" y="155295"/>
                  </a:lnTo>
                  <a:lnTo>
                    <a:pt x="1466418" y="149669"/>
                  </a:lnTo>
                  <a:lnTo>
                    <a:pt x="1459458" y="149656"/>
                  </a:lnTo>
                  <a:close/>
                </a:path>
                <a:path w="6410959" h="2868929">
                  <a:moveTo>
                    <a:pt x="1402575" y="149644"/>
                  </a:moveTo>
                  <a:lnTo>
                    <a:pt x="1396911" y="155282"/>
                  </a:lnTo>
                  <a:lnTo>
                    <a:pt x="1396923" y="169252"/>
                  </a:lnTo>
                  <a:lnTo>
                    <a:pt x="1402537" y="174866"/>
                  </a:lnTo>
                  <a:lnTo>
                    <a:pt x="1416469" y="174891"/>
                  </a:lnTo>
                  <a:lnTo>
                    <a:pt x="1422133" y="169252"/>
                  </a:lnTo>
                  <a:lnTo>
                    <a:pt x="1422120" y="155282"/>
                  </a:lnTo>
                  <a:lnTo>
                    <a:pt x="1416494" y="149656"/>
                  </a:lnTo>
                  <a:lnTo>
                    <a:pt x="1402575" y="149644"/>
                  </a:lnTo>
                  <a:close/>
                </a:path>
                <a:path w="6410959" h="2868929">
                  <a:moveTo>
                    <a:pt x="1359674" y="149656"/>
                  </a:moveTo>
                  <a:lnTo>
                    <a:pt x="1352664" y="149669"/>
                  </a:lnTo>
                  <a:lnTo>
                    <a:pt x="1347025" y="155295"/>
                  </a:lnTo>
                  <a:lnTo>
                    <a:pt x="1347025" y="169240"/>
                  </a:lnTo>
                  <a:lnTo>
                    <a:pt x="1352677" y="174878"/>
                  </a:lnTo>
                  <a:lnTo>
                    <a:pt x="1366608" y="174878"/>
                  </a:lnTo>
                  <a:lnTo>
                    <a:pt x="1372247" y="169240"/>
                  </a:lnTo>
                  <a:lnTo>
                    <a:pt x="1372247" y="155295"/>
                  </a:lnTo>
                  <a:lnTo>
                    <a:pt x="1366634" y="149669"/>
                  </a:lnTo>
                  <a:lnTo>
                    <a:pt x="1359674" y="149656"/>
                  </a:lnTo>
                  <a:close/>
                </a:path>
                <a:path w="6410959" h="2868929">
                  <a:moveTo>
                    <a:pt x="1302791" y="149644"/>
                  </a:moveTo>
                  <a:lnTo>
                    <a:pt x="1297139" y="155282"/>
                  </a:lnTo>
                  <a:lnTo>
                    <a:pt x="1297152" y="169252"/>
                  </a:lnTo>
                  <a:lnTo>
                    <a:pt x="1302753" y="174866"/>
                  </a:lnTo>
                  <a:lnTo>
                    <a:pt x="1316685" y="174891"/>
                  </a:lnTo>
                  <a:lnTo>
                    <a:pt x="1322336" y="169252"/>
                  </a:lnTo>
                  <a:lnTo>
                    <a:pt x="1322336" y="155282"/>
                  </a:lnTo>
                  <a:lnTo>
                    <a:pt x="1316710" y="149656"/>
                  </a:lnTo>
                  <a:lnTo>
                    <a:pt x="1302791" y="149644"/>
                  </a:lnTo>
                  <a:close/>
                </a:path>
                <a:path w="6410959" h="2868929">
                  <a:moveTo>
                    <a:pt x="2051113" y="99758"/>
                  </a:moveTo>
                  <a:lnTo>
                    <a:pt x="2045462" y="105397"/>
                  </a:lnTo>
                  <a:lnTo>
                    <a:pt x="2045487" y="119367"/>
                  </a:lnTo>
                  <a:lnTo>
                    <a:pt x="2051075" y="124980"/>
                  </a:lnTo>
                  <a:lnTo>
                    <a:pt x="2065020" y="125006"/>
                  </a:lnTo>
                  <a:lnTo>
                    <a:pt x="2070671" y="119367"/>
                  </a:lnTo>
                  <a:lnTo>
                    <a:pt x="2070671" y="105397"/>
                  </a:lnTo>
                  <a:lnTo>
                    <a:pt x="2065045" y="99771"/>
                  </a:lnTo>
                  <a:lnTo>
                    <a:pt x="2051113" y="99758"/>
                  </a:lnTo>
                  <a:close/>
                </a:path>
                <a:path w="6410959" h="2868929">
                  <a:moveTo>
                    <a:pt x="2015172" y="99771"/>
                  </a:moveTo>
                  <a:lnTo>
                    <a:pt x="2001215" y="99783"/>
                  </a:lnTo>
                  <a:lnTo>
                    <a:pt x="1995601" y="105409"/>
                  </a:lnTo>
                  <a:lnTo>
                    <a:pt x="1995601" y="119367"/>
                  </a:lnTo>
                  <a:lnTo>
                    <a:pt x="2001253" y="125006"/>
                  </a:lnTo>
                  <a:lnTo>
                    <a:pt x="2015185" y="124980"/>
                  </a:lnTo>
                  <a:lnTo>
                    <a:pt x="2020785" y="119367"/>
                  </a:lnTo>
                  <a:lnTo>
                    <a:pt x="2020811" y="105409"/>
                  </a:lnTo>
                  <a:lnTo>
                    <a:pt x="2015172" y="99771"/>
                  </a:lnTo>
                  <a:close/>
                </a:path>
                <a:path w="6410959" h="2868929">
                  <a:moveTo>
                    <a:pt x="1751787" y="99758"/>
                  </a:moveTo>
                  <a:lnTo>
                    <a:pt x="1746135" y="105397"/>
                  </a:lnTo>
                  <a:lnTo>
                    <a:pt x="1746160" y="119367"/>
                  </a:lnTo>
                  <a:lnTo>
                    <a:pt x="1751749" y="124980"/>
                  </a:lnTo>
                  <a:lnTo>
                    <a:pt x="1765693" y="125006"/>
                  </a:lnTo>
                  <a:lnTo>
                    <a:pt x="1771345" y="119367"/>
                  </a:lnTo>
                  <a:lnTo>
                    <a:pt x="1771345" y="105397"/>
                  </a:lnTo>
                  <a:lnTo>
                    <a:pt x="1765706" y="99771"/>
                  </a:lnTo>
                  <a:lnTo>
                    <a:pt x="1758734" y="99771"/>
                  </a:lnTo>
                  <a:lnTo>
                    <a:pt x="1751787" y="99758"/>
                  </a:lnTo>
                  <a:close/>
                </a:path>
                <a:path w="6410959" h="2868929">
                  <a:moveTo>
                    <a:pt x="1758746" y="99771"/>
                  </a:moveTo>
                  <a:close/>
                </a:path>
                <a:path w="6410959" h="2868929">
                  <a:moveTo>
                    <a:pt x="1765693" y="99758"/>
                  </a:moveTo>
                  <a:lnTo>
                    <a:pt x="1758746" y="99771"/>
                  </a:lnTo>
                  <a:lnTo>
                    <a:pt x="1765706" y="99771"/>
                  </a:lnTo>
                  <a:close/>
                </a:path>
                <a:path w="6410959" h="2868929">
                  <a:moveTo>
                    <a:pt x="1566164" y="99771"/>
                  </a:moveTo>
                  <a:lnTo>
                    <a:pt x="1552219" y="99771"/>
                  </a:lnTo>
                  <a:lnTo>
                    <a:pt x="1546580" y="105409"/>
                  </a:lnTo>
                  <a:lnTo>
                    <a:pt x="1546580" y="119354"/>
                  </a:lnTo>
                  <a:lnTo>
                    <a:pt x="1552219" y="124993"/>
                  </a:lnTo>
                  <a:lnTo>
                    <a:pt x="1566164" y="124993"/>
                  </a:lnTo>
                  <a:lnTo>
                    <a:pt x="1571802" y="119354"/>
                  </a:lnTo>
                  <a:lnTo>
                    <a:pt x="1571802" y="105409"/>
                  </a:lnTo>
                  <a:lnTo>
                    <a:pt x="1566164" y="99771"/>
                  </a:lnTo>
                  <a:close/>
                </a:path>
                <a:path w="6410959" h="2868929">
                  <a:moveTo>
                    <a:pt x="1502359" y="99758"/>
                  </a:moveTo>
                  <a:lnTo>
                    <a:pt x="1496707" y="105397"/>
                  </a:lnTo>
                  <a:lnTo>
                    <a:pt x="1496720" y="119367"/>
                  </a:lnTo>
                  <a:lnTo>
                    <a:pt x="1502321" y="124980"/>
                  </a:lnTo>
                  <a:lnTo>
                    <a:pt x="1516253" y="125006"/>
                  </a:lnTo>
                  <a:lnTo>
                    <a:pt x="1521904" y="119367"/>
                  </a:lnTo>
                  <a:lnTo>
                    <a:pt x="1521904" y="105397"/>
                  </a:lnTo>
                  <a:lnTo>
                    <a:pt x="1516278" y="99771"/>
                  </a:lnTo>
                  <a:lnTo>
                    <a:pt x="1509306" y="99771"/>
                  </a:lnTo>
                  <a:lnTo>
                    <a:pt x="1502359" y="99758"/>
                  </a:lnTo>
                  <a:close/>
                </a:path>
                <a:path w="6410959" h="2868929">
                  <a:moveTo>
                    <a:pt x="1509312" y="99771"/>
                  </a:moveTo>
                  <a:close/>
                </a:path>
                <a:path w="6410959" h="2868929">
                  <a:moveTo>
                    <a:pt x="1516265" y="99758"/>
                  </a:moveTo>
                  <a:lnTo>
                    <a:pt x="1509312" y="99771"/>
                  </a:lnTo>
                  <a:lnTo>
                    <a:pt x="1516278" y="99771"/>
                  </a:lnTo>
                  <a:close/>
                </a:path>
                <a:path w="6410959" h="2868929">
                  <a:moveTo>
                    <a:pt x="1466392" y="99771"/>
                  </a:moveTo>
                  <a:lnTo>
                    <a:pt x="1452448" y="99771"/>
                  </a:lnTo>
                  <a:lnTo>
                    <a:pt x="1446809" y="105409"/>
                  </a:lnTo>
                  <a:lnTo>
                    <a:pt x="1446809" y="119354"/>
                  </a:lnTo>
                  <a:lnTo>
                    <a:pt x="1452448" y="124993"/>
                  </a:lnTo>
                  <a:lnTo>
                    <a:pt x="1466392" y="124993"/>
                  </a:lnTo>
                  <a:lnTo>
                    <a:pt x="1472031" y="119354"/>
                  </a:lnTo>
                  <a:lnTo>
                    <a:pt x="1472031" y="105409"/>
                  </a:lnTo>
                  <a:lnTo>
                    <a:pt x="1466392" y="99771"/>
                  </a:lnTo>
                  <a:close/>
                </a:path>
                <a:path w="6410959" h="2868929">
                  <a:moveTo>
                    <a:pt x="2257628" y="49860"/>
                  </a:moveTo>
                  <a:lnTo>
                    <a:pt x="2250655" y="49872"/>
                  </a:lnTo>
                  <a:lnTo>
                    <a:pt x="2245017" y="55524"/>
                  </a:lnTo>
                  <a:lnTo>
                    <a:pt x="2245029" y="69456"/>
                  </a:lnTo>
                  <a:lnTo>
                    <a:pt x="2250668" y="75107"/>
                  </a:lnTo>
                  <a:lnTo>
                    <a:pt x="2264600" y="75107"/>
                  </a:lnTo>
                  <a:lnTo>
                    <a:pt x="2270239" y="69456"/>
                  </a:lnTo>
                  <a:lnTo>
                    <a:pt x="2270239" y="55524"/>
                  </a:lnTo>
                  <a:lnTo>
                    <a:pt x="2264613" y="49872"/>
                  </a:lnTo>
                  <a:lnTo>
                    <a:pt x="2257628" y="49860"/>
                  </a:lnTo>
                  <a:close/>
                </a:path>
                <a:path w="6410959" h="2868929">
                  <a:moveTo>
                    <a:pt x="2207755" y="49860"/>
                  </a:moveTo>
                  <a:lnTo>
                    <a:pt x="2200770" y="49872"/>
                  </a:lnTo>
                  <a:lnTo>
                    <a:pt x="2195131" y="55511"/>
                  </a:lnTo>
                  <a:lnTo>
                    <a:pt x="2195144" y="69456"/>
                  </a:lnTo>
                  <a:lnTo>
                    <a:pt x="2200757" y="75095"/>
                  </a:lnTo>
                  <a:lnTo>
                    <a:pt x="2207729" y="75107"/>
                  </a:lnTo>
                  <a:lnTo>
                    <a:pt x="2214702" y="75095"/>
                  </a:lnTo>
                  <a:lnTo>
                    <a:pt x="2220341" y="69456"/>
                  </a:lnTo>
                  <a:lnTo>
                    <a:pt x="2220341" y="55511"/>
                  </a:lnTo>
                  <a:lnTo>
                    <a:pt x="2214727" y="49872"/>
                  </a:lnTo>
                  <a:lnTo>
                    <a:pt x="2207755" y="49860"/>
                  </a:lnTo>
                  <a:close/>
                </a:path>
                <a:path w="6410959" h="2868929">
                  <a:moveTo>
                    <a:pt x="2157857" y="49860"/>
                  </a:moveTo>
                  <a:lnTo>
                    <a:pt x="2150872" y="49872"/>
                  </a:lnTo>
                  <a:lnTo>
                    <a:pt x="2145233" y="55524"/>
                  </a:lnTo>
                  <a:lnTo>
                    <a:pt x="2145245" y="69456"/>
                  </a:lnTo>
                  <a:lnTo>
                    <a:pt x="2150884" y="75107"/>
                  </a:lnTo>
                  <a:lnTo>
                    <a:pt x="2164803" y="75107"/>
                  </a:lnTo>
                  <a:lnTo>
                    <a:pt x="2170455" y="69456"/>
                  </a:lnTo>
                  <a:lnTo>
                    <a:pt x="2170468" y="55524"/>
                  </a:lnTo>
                  <a:lnTo>
                    <a:pt x="2164829" y="49872"/>
                  </a:lnTo>
                  <a:lnTo>
                    <a:pt x="2157857" y="49860"/>
                  </a:lnTo>
                  <a:close/>
                </a:path>
                <a:path w="6410959" h="2868929">
                  <a:moveTo>
                    <a:pt x="2107971" y="49860"/>
                  </a:moveTo>
                  <a:lnTo>
                    <a:pt x="2100986" y="49872"/>
                  </a:lnTo>
                  <a:lnTo>
                    <a:pt x="2095347" y="55498"/>
                  </a:lnTo>
                  <a:lnTo>
                    <a:pt x="2095372" y="69468"/>
                  </a:lnTo>
                  <a:lnTo>
                    <a:pt x="2100961" y="75095"/>
                  </a:lnTo>
                  <a:lnTo>
                    <a:pt x="2107933" y="75107"/>
                  </a:lnTo>
                  <a:lnTo>
                    <a:pt x="2114918" y="75095"/>
                  </a:lnTo>
                  <a:lnTo>
                    <a:pt x="2120557" y="69468"/>
                  </a:lnTo>
                  <a:lnTo>
                    <a:pt x="2120531" y="55498"/>
                  </a:lnTo>
                  <a:lnTo>
                    <a:pt x="2114943" y="49872"/>
                  </a:lnTo>
                  <a:lnTo>
                    <a:pt x="2107971" y="49860"/>
                  </a:lnTo>
                  <a:close/>
                </a:path>
                <a:path w="6410959" h="2868929">
                  <a:moveTo>
                    <a:pt x="2058085" y="49860"/>
                  </a:moveTo>
                  <a:lnTo>
                    <a:pt x="2051100" y="49872"/>
                  </a:lnTo>
                  <a:lnTo>
                    <a:pt x="2045462" y="55498"/>
                  </a:lnTo>
                  <a:lnTo>
                    <a:pt x="2045487" y="69468"/>
                  </a:lnTo>
                  <a:lnTo>
                    <a:pt x="2051075" y="75095"/>
                  </a:lnTo>
                  <a:lnTo>
                    <a:pt x="2058047" y="75107"/>
                  </a:lnTo>
                  <a:lnTo>
                    <a:pt x="2065032" y="75095"/>
                  </a:lnTo>
                  <a:lnTo>
                    <a:pt x="2070671" y="69468"/>
                  </a:lnTo>
                  <a:lnTo>
                    <a:pt x="2070646" y="55498"/>
                  </a:lnTo>
                  <a:lnTo>
                    <a:pt x="2065058" y="49872"/>
                  </a:lnTo>
                  <a:lnTo>
                    <a:pt x="2058085" y="49860"/>
                  </a:lnTo>
                  <a:close/>
                </a:path>
                <a:path w="6410959" h="2868929">
                  <a:moveTo>
                    <a:pt x="2008212" y="49860"/>
                  </a:moveTo>
                  <a:lnTo>
                    <a:pt x="2001215" y="49872"/>
                  </a:lnTo>
                  <a:lnTo>
                    <a:pt x="1995576" y="55537"/>
                  </a:lnTo>
                  <a:lnTo>
                    <a:pt x="1995601" y="69468"/>
                  </a:lnTo>
                  <a:lnTo>
                    <a:pt x="2001253" y="75107"/>
                  </a:lnTo>
                  <a:lnTo>
                    <a:pt x="2015172" y="75095"/>
                  </a:lnTo>
                  <a:lnTo>
                    <a:pt x="2020773" y="69468"/>
                  </a:lnTo>
                  <a:lnTo>
                    <a:pt x="2020824" y="55537"/>
                  </a:lnTo>
                  <a:lnTo>
                    <a:pt x="2015185" y="49872"/>
                  </a:lnTo>
                  <a:lnTo>
                    <a:pt x="2008212" y="49860"/>
                  </a:lnTo>
                  <a:close/>
                </a:path>
                <a:path w="6410959" h="2868929">
                  <a:moveTo>
                    <a:pt x="1958327" y="49860"/>
                  </a:moveTo>
                  <a:lnTo>
                    <a:pt x="1951329" y="49872"/>
                  </a:lnTo>
                  <a:lnTo>
                    <a:pt x="1945678" y="55524"/>
                  </a:lnTo>
                  <a:lnTo>
                    <a:pt x="1945690" y="69456"/>
                  </a:lnTo>
                  <a:lnTo>
                    <a:pt x="1951342" y="75107"/>
                  </a:lnTo>
                  <a:lnTo>
                    <a:pt x="1965261" y="75107"/>
                  </a:lnTo>
                  <a:lnTo>
                    <a:pt x="1970913" y="69456"/>
                  </a:lnTo>
                  <a:lnTo>
                    <a:pt x="1970913" y="55524"/>
                  </a:lnTo>
                  <a:lnTo>
                    <a:pt x="1965286" y="49872"/>
                  </a:lnTo>
                  <a:lnTo>
                    <a:pt x="1958327" y="49860"/>
                  </a:lnTo>
                  <a:close/>
                </a:path>
                <a:path w="6410959" h="2868929">
                  <a:moveTo>
                    <a:pt x="1908441" y="49860"/>
                  </a:moveTo>
                  <a:lnTo>
                    <a:pt x="1901444" y="49872"/>
                  </a:lnTo>
                  <a:lnTo>
                    <a:pt x="1895805" y="55524"/>
                  </a:lnTo>
                  <a:lnTo>
                    <a:pt x="1895817" y="69456"/>
                  </a:lnTo>
                  <a:lnTo>
                    <a:pt x="1901456" y="75107"/>
                  </a:lnTo>
                  <a:lnTo>
                    <a:pt x="1915388" y="75107"/>
                  </a:lnTo>
                  <a:lnTo>
                    <a:pt x="1921027" y="69456"/>
                  </a:lnTo>
                  <a:lnTo>
                    <a:pt x="1921027" y="55524"/>
                  </a:lnTo>
                  <a:lnTo>
                    <a:pt x="1915414" y="49872"/>
                  </a:lnTo>
                  <a:lnTo>
                    <a:pt x="1908441" y="49860"/>
                  </a:lnTo>
                  <a:close/>
                </a:path>
                <a:path w="6410959" h="2868929">
                  <a:moveTo>
                    <a:pt x="2414270" y="12"/>
                  </a:moveTo>
                  <a:lnTo>
                    <a:pt x="2400338" y="12"/>
                  </a:lnTo>
                  <a:lnTo>
                    <a:pt x="2394711" y="5651"/>
                  </a:lnTo>
                  <a:lnTo>
                    <a:pt x="2394712" y="19583"/>
                  </a:lnTo>
                  <a:lnTo>
                    <a:pt x="2400350" y="25222"/>
                  </a:lnTo>
                  <a:lnTo>
                    <a:pt x="2414282" y="25209"/>
                  </a:lnTo>
                  <a:lnTo>
                    <a:pt x="2419896" y="19583"/>
                  </a:lnTo>
                  <a:lnTo>
                    <a:pt x="2419908" y="5651"/>
                  </a:lnTo>
                  <a:lnTo>
                    <a:pt x="2414270" y="12"/>
                  </a:lnTo>
                  <a:close/>
                </a:path>
                <a:path w="6410959" h="2868929">
                  <a:moveTo>
                    <a:pt x="2364384" y="12"/>
                  </a:moveTo>
                  <a:lnTo>
                    <a:pt x="2350439" y="25"/>
                  </a:lnTo>
                  <a:lnTo>
                    <a:pt x="2344826" y="5651"/>
                  </a:lnTo>
                  <a:lnTo>
                    <a:pt x="2344839" y="19608"/>
                  </a:lnTo>
                  <a:lnTo>
                    <a:pt x="2350490" y="25234"/>
                  </a:lnTo>
                  <a:lnTo>
                    <a:pt x="2364409" y="25196"/>
                  </a:lnTo>
                  <a:lnTo>
                    <a:pt x="2369972" y="19608"/>
                  </a:lnTo>
                  <a:lnTo>
                    <a:pt x="2370023" y="5651"/>
                  </a:lnTo>
                  <a:lnTo>
                    <a:pt x="2364384" y="12"/>
                  </a:lnTo>
                  <a:close/>
                </a:path>
                <a:path w="6410959" h="2868929">
                  <a:moveTo>
                    <a:pt x="2300579" y="0"/>
                  </a:moveTo>
                  <a:lnTo>
                    <a:pt x="2294915" y="5638"/>
                  </a:lnTo>
                  <a:lnTo>
                    <a:pt x="2294915" y="19583"/>
                  </a:lnTo>
                  <a:lnTo>
                    <a:pt x="2300554" y="25209"/>
                  </a:lnTo>
                  <a:lnTo>
                    <a:pt x="2307513" y="25222"/>
                  </a:lnTo>
                  <a:lnTo>
                    <a:pt x="2314486" y="25209"/>
                  </a:lnTo>
                  <a:lnTo>
                    <a:pt x="2320124" y="19583"/>
                  </a:lnTo>
                  <a:lnTo>
                    <a:pt x="2320124" y="5638"/>
                  </a:lnTo>
                  <a:lnTo>
                    <a:pt x="2314473" y="12"/>
                  </a:lnTo>
                  <a:lnTo>
                    <a:pt x="2307501" y="12"/>
                  </a:lnTo>
                  <a:lnTo>
                    <a:pt x="2300579" y="0"/>
                  </a:lnTo>
                  <a:close/>
                </a:path>
                <a:path w="6410959" h="2868929">
                  <a:moveTo>
                    <a:pt x="2307520" y="12"/>
                  </a:moveTo>
                  <a:close/>
                </a:path>
                <a:path w="6410959" h="2868929">
                  <a:moveTo>
                    <a:pt x="2314460" y="0"/>
                  </a:moveTo>
                  <a:lnTo>
                    <a:pt x="2307520" y="12"/>
                  </a:lnTo>
                  <a:lnTo>
                    <a:pt x="2314473" y="12"/>
                  </a:lnTo>
                  <a:close/>
                </a:path>
                <a:path w="6410959" h="2868929">
                  <a:moveTo>
                    <a:pt x="2214714" y="12"/>
                  </a:moveTo>
                  <a:lnTo>
                    <a:pt x="2200783" y="12"/>
                  </a:lnTo>
                  <a:lnTo>
                    <a:pt x="2195144" y="5651"/>
                  </a:lnTo>
                  <a:lnTo>
                    <a:pt x="2195144" y="19570"/>
                  </a:lnTo>
                  <a:lnTo>
                    <a:pt x="2200783" y="25209"/>
                  </a:lnTo>
                  <a:lnTo>
                    <a:pt x="2207742" y="25222"/>
                  </a:lnTo>
                  <a:lnTo>
                    <a:pt x="2214727" y="25209"/>
                  </a:lnTo>
                  <a:lnTo>
                    <a:pt x="2220353" y="19570"/>
                  </a:lnTo>
                  <a:lnTo>
                    <a:pt x="2220353" y="5651"/>
                  </a:lnTo>
                  <a:lnTo>
                    <a:pt x="2214714" y="12"/>
                  </a:lnTo>
                  <a:close/>
                </a:path>
                <a:path w="6410959" h="2868929">
                  <a:moveTo>
                    <a:pt x="2164816" y="12"/>
                  </a:moveTo>
                  <a:lnTo>
                    <a:pt x="2150897" y="12"/>
                  </a:lnTo>
                  <a:lnTo>
                    <a:pt x="2145258" y="5651"/>
                  </a:lnTo>
                  <a:lnTo>
                    <a:pt x="2145258" y="19583"/>
                  </a:lnTo>
                  <a:lnTo>
                    <a:pt x="2150910" y="25222"/>
                  </a:lnTo>
                  <a:lnTo>
                    <a:pt x="2164829" y="25209"/>
                  </a:lnTo>
                  <a:lnTo>
                    <a:pt x="2170455" y="19583"/>
                  </a:lnTo>
                  <a:lnTo>
                    <a:pt x="2170468" y="5651"/>
                  </a:lnTo>
                  <a:lnTo>
                    <a:pt x="2164816" y="12"/>
                  </a:lnTo>
                  <a:close/>
                </a:path>
                <a:path w="6410959" h="2868929">
                  <a:moveTo>
                    <a:pt x="2114905" y="12"/>
                  </a:moveTo>
                  <a:lnTo>
                    <a:pt x="2100986" y="12"/>
                  </a:lnTo>
                  <a:lnTo>
                    <a:pt x="2095347" y="5651"/>
                  </a:lnTo>
                  <a:lnTo>
                    <a:pt x="2095347" y="19557"/>
                  </a:lnTo>
                  <a:lnTo>
                    <a:pt x="2100986" y="25196"/>
                  </a:lnTo>
                  <a:lnTo>
                    <a:pt x="2114905" y="25196"/>
                  </a:lnTo>
                  <a:lnTo>
                    <a:pt x="2120531" y="19557"/>
                  </a:lnTo>
                  <a:lnTo>
                    <a:pt x="2120531" y="5651"/>
                  </a:lnTo>
                  <a:lnTo>
                    <a:pt x="2114905" y="12"/>
                  </a:lnTo>
                  <a:close/>
                </a:path>
                <a:path w="6410959" h="2868929">
                  <a:moveTo>
                    <a:pt x="3747274" y="897940"/>
                  </a:moveTo>
                  <a:lnTo>
                    <a:pt x="3741623" y="903566"/>
                  </a:lnTo>
                  <a:lnTo>
                    <a:pt x="3741635" y="917549"/>
                  </a:lnTo>
                  <a:lnTo>
                    <a:pt x="3747236" y="923163"/>
                  </a:lnTo>
                  <a:lnTo>
                    <a:pt x="3761168" y="923188"/>
                  </a:lnTo>
                  <a:lnTo>
                    <a:pt x="3766820" y="917549"/>
                  </a:lnTo>
                  <a:lnTo>
                    <a:pt x="3766769" y="903566"/>
                  </a:lnTo>
                  <a:lnTo>
                    <a:pt x="3761181" y="897991"/>
                  </a:lnTo>
                  <a:lnTo>
                    <a:pt x="3754247" y="897991"/>
                  </a:lnTo>
                  <a:lnTo>
                    <a:pt x="3747274" y="897940"/>
                  </a:lnTo>
                  <a:close/>
                </a:path>
                <a:path w="6410959" h="2868929">
                  <a:moveTo>
                    <a:pt x="3604564" y="897953"/>
                  </a:moveTo>
                  <a:lnTo>
                    <a:pt x="3597605" y="897953"/>
                  </a:lnTo>
                  <a:lnTo>
                    <a:pt x="3591953" y="903592"/>
                  </a:lnTo>
                  <a:lnTo>
                    <a:pt x="3591953" y="917524"/>
                  </a:lnTo>
                  <a:lnTo>
                    <a:pt x="3597605" y="923175"/>
                  </a:lnTo>
                  <a:lnTo>
                    <a:pt x="3611524" y="923175"/>
                  </a:lnTo>
                  <a:lnTo>
                    <a:pt x="3617188" y="917524"/>
                  </a:lnTo>
                  <a:lnTo>
                    <a:pt x="3617150" y="903592"/>
                  </a:lnTo>
                  <a:lnTo>
                    <a:pt x="3611537" y="898004"/>
                  </a:lnTo>
                  <a:lnTo>
                    <a:pt x="3604602" y="897991"/>
                  </a:lnTo>
                  <a:close/>
                </a:path>
                <a:path w="6410959" h="2868929">
                  <a:moveTo>
                    <a:pt x="3454920" y="897953"/>
                  </a:moveTo>
                  <a:lnTo>
                    <a:pt x="3447948" y="897953"/>
                  </a:lnTo>
                  <a:lnTo>
                    <a:pt x="3442309" y="903592"/>
                  </a:lnTo>
                  <a:lnTo>
                    <a:pt x="3442309" y="917524"/>
                  </a:lnTo>
                  <a:lnTo>
                    <a:pt x="3447948" y="923175"/>
                  </a:lnTo>
                  <a:lnTo>
                    <a:pt x="3461880" y="923175"/>
                  </a:lnTo>
                  <a:lnTo>
                    <a:pt x="3467531" y="917524"/>
                  </a:lnTo>
                  <a:lnTo>
                    <a:pt x="3467519" y="903592"/>
                  </a:lnTo>
                  <a:lnTo>
                    <a:pt x="3461880" y="897991"/>
                  </a:lnTo>
                  <a:lnTo>
                    <a:pt x="3454920" y="897991"/>
                  </a:lnTo>
                  <a:close/>
                </a:path>
                <a:path w="6410959" h="2868929">
                  <a:moveTo>
                    <a:pt x="3461867" y="897978"/>
                  </a:moveTo>
                  <a:lnTo>
                    <a:pt x="3454920" y="897991"/>
                  </a:lnTo>
                  <a:lnTo>
                    <a:pt x="3461880" y="897991"/>
                  </a:lnTo>
                  <a:close/>
                </a:path>
                <a:path w="6410959" h="2868929">
                  <a:moveTo>
                    <a:pt x="3697389" y="848055"/>
                  </a:moveTo>
                  <a:lnTo>
                    <a:pt x="3691750" y="853694"/>
                  </a:lnTo>
                  <a:lnTo>
                    <a:pt x="3691762" y="867638"/>
                  </a:lnTo>
                  <a:lnTo>
                    <a:pt x="3697363" y="873264"/>
                  </a:lnTo>
                  <a:lnTo>
                    <a:pt x="3711295" y="873277"/>
                  </a:lnTo>
                  <a:lnTo>
                    <a:pt x="3716934" y="867638"/>
                  </a:lnTo>
                  <a:lnTo>
                    <a:pt x="3716883" y="853694"/>
                  </a:lnTo>
                  <a:lnTo>
                    <a:pt x="3711308" y="848118"/>
                  </a:lnTo>
                  <a:lnTo>
                    <a:pt x="3704361" y="848093"/>
                  </a:lnTo>
                  <a:lnTo>
                    <a:pt x="3697389" y="848055"/>
                  </a:lnTo>
                  <a:close/>
                </a:path>
                <a:path w="6410959" h="2868929">
                  <a:moveTo>
                    <a:pt x="3804107" y="798182"/>
                  </a:moveTo>
                  <a:lnTo>
                    <a:pt x="3797160" y="798182"/>
                  </a:lnTo>
                  <a:lnTo>
                    <a:pt x="3791508" y="803833"/>
                  </a:lnTo>
                  <a:lnTo>
                    <a:pt x="3791521" y="817752"/>
                  </a:lnTo>
                  <a:lnTo>
                    <a:pt x="3797173" y="823404"/>
                  </a:lnTo>
                  <a:lnTo>
                    <a:pt x="3811079" y="823391"/>
                  </a:lnTo>
                  <a:lnTo>
                    <a:pt x="3816718" y="817752"/>
                  </a:lnTo>
                  <a:lnTo>
                    <a:pt x="3816705" y="803833"/>
                  </a:lnTo>
                  <a:lnTo>
                    <a:pt x="3811066" y="798220"/>
                  </a:lnTo>
                  <a:lnTo>
                    <a:pt x="3804119" y="798207"/>
                  </a:lnTo>
                  <a:close/>
                </a:path>
                <a:path w="6410959" h="2868929">
                  <a:moveTo>
                    <a:pt x="3747274" y="798169"/>
                  </a:moveTo>
                  <a:lnTo>
                    <a:pt x="3741623" y="803821"/>
                  </a:lnTo>
                  <a:lnTo>
                    <a:pt x="3741648" y="817752"/>
                  </a:lnTo>
                  <a:lnTo>
                    <a:pt x="3747249" y="823391"/>
                  </a:lnTo>
                  <a:lnTo>
                    <a:pt x="3761181" y="823404"/>
                  </a:lnTo>
                  <a:lnTo>
                    <a:pt x="3766820" y="817752"/>
                  </a:lnTo>
                  <a:lnTo>
                    <a:pt x="3766781" y="803821"/>
                  </a:lnTo>
                  <a:lnTo>
                    <a:pt x="3761193" y="798220"/>
                  </a:lnTo>
                  <a:lnTo>
                    <a:pt x="3754247" y="798207"/>
                  </a:lnTo>
                  <a:lnTo>
                    <a:pt x="3747274" y="798169"/>
                  </a:lnTo>
                  <a:close/>
                </a:path>
                <a:path w="6410959" h="2868929">
                  <a:moveTo>
                    <a:pt x="3811079" y="748309"/>
                  </a:moveTo>
                  <a:lnTo>
                    <a:pt x="3797160" y="748309"/>
                  </a:lnTo>
                  <a:lnTo>
                    <a:pt x="3791521" y="753935"/>
                  </a:lnTo>
                  <a:lnTo>
                    <a:pt x="3791521" y="767880"/>
                  </a:lnTo>
                  <a:lnTo>
                    <a:pt x="3797173" y="773518"/>
                  </a:lnTo>
                  <a:lnTo>
                    <a:pt x="3811092" y="773506"/>
                  </a:lnTo>
                  <a:lnTo>
                    <a:pt x="3816718" y="767880"/>
                  </a:lnTo>
                  <a:lnTo>
                    <a:pt x="3816730" y="753935"/>
                  </a:lnTo>
                  <a:lnTo>
                    <a:pt x="3811079" y="748309"/>
                  </a:lnTo>
                  <a:close/>
                </a:path>
                <a:path w="6410959" h="2868929">
                  <a:moveTo>
                    <a:pt x="3747274" y="748296"/>
                  </a:moveTo>
                  <a:lnTo>
                    <a:pt x="3741623" y="753935"/>
                  </a:lnTo>
                  <a:lnTo>
                    <a:pt x="3741648" y="767880"/>
                  </a:lnTo>
                  <a:lnTo>
                    <a:pt x="3747249" y="773506"/>
                  </a:lnTo>
                  <a:lnTo>
                    <a:pt x="3761181" y="773518"/>
                  </a:lnTo>
                  <a:lnTo>
                    <a:pt x="3766820" y="767880"/>
                  </a:lnTo>
                  <a:lnTo>
                    <a:pt x="3766820" y="753935"/>
                  </a:lnTo>
                  <a:lnTo>
                    <a:pt x="3761206" y="748309"/>
                  </a:lnTo>
                  <a:lnTo>
                    <a:pt x="3747274" y="748296"/>
                  </a:lnTo>
                  <a:close/>
                </a:path>
                <a:path w="6410959" h="2868929">
                  <a:moveTo>
                    <a:pt x="3697389" y="748296"/>
                  </a:moveTo>
                  <a:lnTo>
                    <a:pt x="3691750" y="753935"/>
                  </a:lnTo>
                  <a:lnTo>
                    <a:pt x="3691762" y="767880"/>
                  </a:lnTo>
                  <a:lnTo>
                    <a:pt x="3697363" y="773506"/>
                  </a:lnTo>
                  <a:lnTo>
                    <a:pt x="3711295" y="773518"/>
                  </a:lnTo>
                  <a:lnTo>
                    <a:pt x="3716934" y="767880"/>
                  </a:lnTo>
                  <a:lnTo>
                    <a:pt x="3716934" y="753935"/>
                  </a:lnTo>
                  <a:lnTo>
                    <a:pt x="3711321" y="748309"/>
                  </a:lnTo>
                  <a:lnTo>
                    <a:pt x="3697389" y="748296"/>
                  </a:lnTo>
                  <a:close/>
                </a:path>
                <a:path w="6410959" h="2868929">
                  <a:moveTo>
                    <a:pt x="3647503" y="748296"/>
                  </a:moveTo>
                  <a:lnTo>
                    <a:pt x="3641864" y="753935"/>
                  </a:lnTo>
                  <a:lnTo>
                    <a:pt x="3641877" y="767880"/>
                  </a:lnTo>
                  <a:lnTo>
                    <a:pt x="3647478" y="773506"/>
                  </a:lnTo>
                  <a:lnTo>
                    <a:pt x="3661410" y="773518"/>
                  </a:lnTo>
                  <a:lnTo>
                    <a:pt x="3667048" y="767880"/>
                  </a:lnTo>
                  <a:lnTo>
                    <a:pt x="3667061" y="753935"/>
                  </a:lnTo>
                  <a:lnTo>
                    <a:pt x="3661422" y="748309"/>
                  </a:lnTo>
                  <a:lnTo>
                    <a:pt x="3647503" y="748296"/>
                  </a:lnTo>
                  <a:close/>
                </a:path>
                <a:path w="6410959" h="2868929">
                  <a:moveTo>
                    <a:pt x="3804119" y="698398"/>
                  </a:moveTo>
                  <a:lnTo>
                    <a:pt x="3797173" y="698398"/>
                  </a:lnTo>
                  <a:lnTo>
                    <a:pt x="3791521" y="704049"/>
                  </a:lnTo>
                  <a:lnTo>
                    <a:pt x="3791534" y="717969"/>
                  </a:lnTo>
                  <a:lnTo>
                    <a:pt x="3797185" y="723607"/>
                  </a:lnTo>
                  <a:lnTo>
                    <a:pt x="3811092" y="723595"/>
                  </a:lnTo>
                  <a:lnTo>
                    <a:pt x="3816743" y="717969"/>
                  </a:lnTo>
                  <a:lnTo>
                    <a:pt x="3816705" y="704049"/>
                  </a:lnTo>
                  <a:lnTo>
                    <a:pt x="3811079" y="698436"/>
                  </a:lnTo>
                  <a:lnTo>
                    <a:pt x="3804119" y="698436"/>
                  </a:lnTo>
                  <a:close/>
                </a:path>
                <a:path w="6410959" h="2868929">
                  <a:moveTo>
                    <a:pt x="3754247" y="698398"/>
                  </a:moveTo>
                  <a:lnTo>
                    <a:pt x="3747287" y="698398"/>
                  </a:lnTo>
                  <a:lnTo>
                    <a:pt x="3741623" y="704024"/>
                  </a:lnTo>
                  <a:lnTo>
                    <a:pt x="3741635" y="717969"/>
                  </a:lnTo>
                  <a:lnTo>
                    <a:pt x="3747262" y="723595"/>
                  </a:lnTo>
                  <a:lnTo>
                    <a:pt x="3761206" y="723595"/>
                  </a:lnTo>
                  <a:lnTo>
                    <a:pt x="3766832" y="717969"/>
                  </a:lnTo>
                  <a:lnTo>
                    <a:pt x="3766794" y="704024"/>
                  </a:lnTo>
                  <a:lnTo>
                    <a:pt x="3761193" y="698436"/>
                  </a:lnTo>
                  <a:lnTo>
                    <a:pt x="3754247" y="698436"/>
                  </a:lnTo>
                  <a:close/>
                </a:path>
                <a:path w="6410959" h="2868929">
                  <a:moveTo>
                    <a:pt x="3704361" y="698398"/>
                  </a:moveTo>
                  <a:lnTo>
                    <a:pt x="3697401" y="698398"/>
                  </a:lnTo>
                  <a:lnTo>
                    <a:pt x="3691750" y="704024"/>
                  </a:lnTo>
                  <a:lnTo>
                    <a:pt x="3691762" y="717969"/>
                  </a:lnTo>
                  <a:lnTo>
                    <a:pt x="3697376" y="723595"/>
                  </a:lnTo>
                  <a:lnTo>
                    <a:pt x="3711320" y="723595"/>
                  </a:lnTo>
                  <a:lnTo>
                    <a:pt x="3716947" y="717969"/>
                  </a:lnTo>
                  <a:lnTo>
                    <a:pt x="3716908" y="704024"/>
                  </a:lnTo>
                  <a:lnTo>
                    <a:pt x="3711308" y="698436"/>
                  </a:lnTo>
                  <a:lnTo>
                    <a:pt x="3704361" y="698436"/>
                  </a:lnTo>
                  <a:close/>
                </a:path>
                <a:path w="6410959" h="2868929">
                  <a:moveTo>
                    <a:pt x="3654475" y="698398"/>
                  </a:moveTo>
                  <a:lnTo>
                    <a:pt x="3647516" y="698398"/>
                  </a:lnTo>
                  <a:lnTo>
                    <a:pt x="3641864" y="704024"/>
                  </a:lnTo>
                  <a:lnTo>
                    <a:pt x="3641864" y="717969"/>
                  </a:lnTo>
                  <a:lnTo>
                    <a:pt x="3647490" y="723595"/>
                  </a:lnTo>
                  <a:lnTo>
                    <a:pt x="3661435" y="723595"/>
                  </a:lnTo>
                  <a:lnTo>
                    <a:pt x="3667061" y="717969"/>
                  </a:lnTo>
                  <a:lnTo>
                    <a:pt x="3667010" y="704024"/>
                  </a:lnTo>
                  <a:lnTo>
                    <a:pt x="3661422" y="698436"/>
                  </a:lnTo>
                  <a:lnTo>
                    <a:pt x="3654463" y="698436"/>
                  </a:lnTo>
                  <a:close/>
                </a:path>
                <a:path w="6410959" h="2868929">
                  <a:moveTo>
                    <a:pt x="3162579" y="748309"/>
                  </a:moveTo>
                  <a:lnTo>
                    <a:pt x="3148622" y="748322"/>
                  </a:lnTo>
                  <a:lnTo>
                    <a:pt x="3143033" y="753935"/>
                  </a:lnTo>
                  <a:lnTo>
                    <a:pt x="3143021" y="767892"/>
                  </a:lnTo>
                  <a:lnTo>
                    <a:pt x="3148672" y="773518"/>
                  </a:lnTo>
                  <a:lnTo>
                    <a:pt x="3162592" y="773493"/>
                  </a:lnTo>
                  <a:lnTo>
                    <a:pt x="3168180" y="767892"/>
                  </a:lnTo>
                  <a:lnTo>
                    <a:pt x="3168205" y="753935"/>
                  </a:lnTo>
                  <a:lnTo>
                    <a:pt x="3162579" y="748309"/>
                  </a:lnTo>
                  <a:close/>
                </a:path>
                <a:path w="6410959" h="2868929">
                  <a:moveTo>
                    <a:pt x="3112668" y="748309"/>
                  </a:moveTo>
                  <a:lnTo>
                    <a:pt x="3098736" y="748309"/>
                  </a:lnTo>
                  <a:lnTo>
                    <a:pt x="3093110" y="753935"/>
                  </a:lnTo>
                  <a:lnTo>
                    <a:pt x="3093110" y="767880"/>
                  </a:lnTo>
                  <a:lnTo>
                    <a:pt x="3098749" y="773518"/>
                  </a:lnTo>
                  <a:lnTo>
                    <a:pt x="3112681" y="773506"/>
                  </a:lnTo>
                  <a:lnTo>
                    <a:pt x="3118281" y="767880"/>
                  </a:lnTo>
                  <a:lnTo>
                    <a:pt x="3118307" y="753935"/>
                  </a:lnTo>
                  <a:lnTo>
                    <a:pt x="3112668" y="748309"/>
                  </a:lnTo>
                  <a:close/>
                </a:path>
                <a:path w="6410959" h="2868929">
                  <a:moveTo>
                    <a:pt x="3155632" y="698436"/>
                  </a:moveTo>
                  <a:lnTo>
                    <a:pt x="3148622" y="698449"/>
                  </a:lnTo>
                  <a:lnTo>
                    <a:pt x="3143008" y="704088"/>
                  </a:lnTo>
                  <a:lnTo>
                    <a:pt x="3143021" y="718032"/>
                  </a:lnTo>
                  <a:lnTo>
                    <a:pt x="3148672" y="723658"/>
                  </a:lnTo>
                  <a:lnTo>
                    <a:pt x="3162579" y="723620"/>
                  </a:lnTo>
                  <a:lnTo>
                    <a:pt x="3168167" y="718032"/>
                  </a:lnTo>
                  <a:lnTo>
                    <a:pt x="3168218" y="704088"/>
                  </a:lnTo>
                  <a:lnTo>
                    <a:pt x="3162592" y="698449"/>
                  </a:lnTo>
                  <a:lnTo>
                    <a:pt x="3155632" y="698436"/>
                  </a:lnTo>
                  <a:close/>
                </a:path>
                <a:path w="6410959" h="2868929">
                  <a:moveTo>
                    <a:pt x="3162579" y="648550"/>
                  </a:moveTo>
                  <a:lnTo>
                    <a:pt x="3148622" y="648563"/>
                  </a:lnTo>
                  <a:lnTo>
                    <a:pt x="3143021" y="654189"/>
                  </a:lnTo>
                  <a:lnTo>
                    <a:pt x="3143021" y="668146"/>
                  </a:lnTo>
                  <a:lnTo>
                    <a:pt x="3148672" y="673773"/>
                  </a:lnTo>
                  <a:lnTo>
                    <a:pt x="3162592" y="673734"/>
                  </a:lnTo>
                  <a:lnTo>
                    <a:pt x="3168167" y="668146"/>
                  </a:lnTo>
                  <a:lnTo>
                    <a:pt x="3168205" y="654189"/>
                  </a:lnTo>
                  <a:lnTo>
                    <a:pt x="3162579" y="648550"/>
                  </a:lnTo>
                  <a:close/>
                </a:path>
                <a:path w="6410959" h="2868929">
                  <a:moveTo>
                    <a:pt x="3860965" y="648550"/>
                  </a:moveTo>
                  <a:lnTo>
                    <a:pt x="3847058" y="648550"/>
                  </a:lnTo>
                  <a:lnTo>
                    <a:pt x="3841419" y="654176"/>
                  </a:lnTo>
                  <a:lnTo>
                    <a:pt x="3841419" y="668121"/>
                  </a:lnTo>
                  <a:lnTo>
                    <a:pt x="3847045" y="673747"/>
                  </a:lnTo>
                  <a:lnTo>
                    <a:pt x="3854005" y="673760"/>
                  </a:lnTo>
                  <a:lnTo>
                    <a:pt x="3860977" y="673747"/>
                  </a:lnTo>
                  <a:lnTo>
                    <a:pt x="3866616" y="668121"/>
                  </a:lnTo>
                  <a:lnTo>
                    <a:pt x="3866616" y="654176"/>
                  </a:lnTo>
                  <a:lnTo>
                    <a:pt x="3860965" y="648550"/>
                  </a:lnTo>
                  <a:close/>
                </a:path>
                <a:path w="6410959" h="2868929">
                  <a:moveTo>
                    <a:pt x="3811079" y="648550"/>
                  </a:moveTo>
                  <a:lnTo>
                    <a:pt x="3797173" y="648550"/>
                  </a:lnTo>
                  <a:lnTo>
                    <a:pt x="3791546" y="654176"/>
                  </a:lnTo>
                  <a:lnTo>
                    <a:pt x="3791534" y="668121"/>
                  </a:lnTo>
                  <a:lnTo>
                    <a:pt x="3797185" y="673760"/>
                  </a:lnTo>
                  <a:lnTo>
                    <a:pt x="3811104" y="673747"/>
                  </a:lnTo>
                  <a:lnTo>
                    <a:pt x="3816731" y="668121"/>
                  </a:lnTo>
                  <a:lnTo>
                    <a:pt x="3816730" y="654176"/>
                  </a:lnTo>
                  <a:lnTo>
                    <a:pt x="3811079" y="648550"/>
                  </a:lnTo>
                  <a:close/>
                </a:path>
                <a:path w="6410959" h="2868929">
                  <a:moveTo>
                    <a:pt x="3903941" y="598639"/>
                  </a:moveTo>
                  <a:lnTo>
                    <a:pt x="3896944" y="598652"/>
                  </a:lnTo>
                  <a:lnTo>
                    <a:pt x="3891318" y="604304"/>
                  </a:lnTo>
                  <a:lnTo>
                    <a:pt x="3891318" y="618223"/>
                  </a:lnTo>
                  <a:lnTo>
                    <a:pt x="3896956" y="623887"/>
                  </a:lnTo>
                  <a:lnTo>
                    <a:pt x="3910901" y="623887"/>
                  </a:lnTo>
                  <a:lnTo>
                    <a:pt x="3916540" y="618223"/>
                  </a:lnTo>
                  <a:lnTo>
                    <a:pt x="3916540" y="604304"/>
                  </a:lnTo>
                  <a:lnTo>
                    <a:pt x="3910914" y="598652"/>
                  </a:lnTo>
                  <a:lnTo>
                    <a:pt x="3903941" y="598639"/>
                  </a:lnTo>
                  <a:close/>
                </a:path>
                <a:path w="6410959" h="2868929">
                  <a:moveTo>
                    <a:pt x="3854056" y="598639"/>
                  </a:moveTo>
                  <a:lnTo>
                    <a:pt x="3847083" y="598652"/>
                  </a:lnTo>
                  <a:lnTo>
                    <a:pt x="3841445" y="604278"/>
                  </a:lnTo>
                  <a:lnTo>
                    <a:pt x="3841457" y="618248"/>
                  </a:lnTo>
                  <a:lnTo>
                    <a:pt x="3847058" y="623874"/>
                  </a:lnTo>
                  <a:lnTo>
                    <a:pt x="3854018" y="623887"/>
                  </a:lnTo>
                  <a:lnTo>
                    <a:pt x="3861003" y="623874"/>
                  </a:lnTo>
                  <a:lnTo>
                    <a:pt x="3866642" y="618248"/>
                  </a:lnTo>
                  <a:lnTo>
                    <a:pt x="3866629" y="604278"/>
                  </a:lnTo>
                  <a:lnTo>
                    <a:pt x="3861028" y="598652"/>
                  </a:lnTo>
                  <a:lnTo>
                    <a:pt x="3854056" y="598639"/>
                  </a:lnTo>
                  <a:close/>
                </a:path>
                <a:path w="6410959" h="2868929">
                  <a:moveTo>
                    <a:pt x="3811130" y="598639"/>
                  </a:moveTo>
                  <a:lnTo>
                    <a:pt x="3797185" y="598639"/>
                  </a:lnTo>
                  <a:lnTo>
                    <a:pt x="3791546" y="604304"/>
                  </a:lnTo>
                  <a:lnTo>
                    <a:pt x="3791546" y="618223"/>
                  </a:lnTo>
                  <a:lnTo>
                    <a:pt x="3797185" y="623887"/>
                  </a:lnTo>
                  <a:lnTo>
                    <a:pt x="3811130" y="623887"/>
                  </a:lnTo>
                  <a:lnTo>
                    <a:pt x="3816769" y="618223"/>
                  </a:lnTo>
                  <a:lnTo>
                    <a:pt x="3816769" y="604304"/>
                  </a:lnTo>
                  <a:lnTo>
                    <a:pt x="3811130" y="598639"/>
                  </a:lnTo>
                  <a:close/>
                </a:path>
                <a:path w="6410959" h="2868929">
                  <a:moveTo>
                    <a:pt x="3504869" y="598639"/>
                  </a:moveTo>
                  <a:lnTo>
                    <a:pt x="3497872" y="598652"/>
                  </a:lnTo>
                  <a:lnTo>
                    <a:pt x="3492233" y="604304"/>
                  </a:lnTo>
                  <a:lnTo>
                    <a:pt x="3492233" y="618223"/>
                  </a:lnTo>
                  <a:lnTo>
                    <a:pt x="3497884" y="623887"/>
                  </a:lnTo>
                  <a:lnTo>
                    <a:pt x="3511816" y="623887"/>
                  </a:lnTo>
                  <a:lnTo>
                    <a:pt x="3517455" y="618223"/>
                  </a:lnTo>
                  <a:lnTo>
                    <a:pt x="3517468" y="604304"/>
                  </a:lnTo>
                  <a:lnTo>
                    <a:pt x="3511829" y="598652"/>
                  </a:lnTo>
                  <a:lnTo>
                    <a:pt x="3504869" y="598639"/>
                  </a:lnTo>
                  <a:close/>
                </a:path>
                <a:path w="6410959" h="2868929">
                  <a:moveTo>
                    <a:pt x="3547770" y="548741"/>
                  </a:moveTo>
                  <a:lnTo>
                    <a:pt x="3542106" y="554367"/>
                  </a:lnTo>
                  <a:lnTo>
                    <a:pt x="3542143" y="568401"/>
                  </a:lnTo>
                  <a:lnTo>
                    <a:pt x="3547668" y="573976"/>
                  </a:lnTo>
                  <a:lnTo>
                    <a:pt x="3561613" y="574027"/>
                  </a:lnTo>
                  <a:lnTo>
                    <a:pt x="3567277" y="568401"/>
                  </a:lnTo>
                  <a:lnTo>
                    <a:pt x="3567264" y="554367"/>
                  </a:lnTo>
                  <a:lnTo>
                    <a:pt x="3561664" y="548766"/>
                  </a:lnTo>
                  <a:lnTo>
                    <a:pt x="3547770" y="548741"/>
                  </a:lnTo>
                  <a:close/>
                </a:path>
                <a:path w="6410959" h="2868929">
                  <a:moveTo>
                    <a:pt x="3511829" y="548766"/>
                  </a:moveTo>
                  <a:lnTo>
                    <a:pt x="3497884" y="548766"/>
                  </a:lnTo>
                  <a:lnTo>
                    <a:pt x="3492245" y="554405"/>
                  </a:lnTo>
                  <a:lnTo>
                    <a:pt x="3492233" y="568350"/>
                  </a:lnTo>
                  <a:lnTo>
                    <a:pt x="3497884" y="574001"/>
                  </a:lnTo>
                  <a:lnTo>
                    <a:pt x="3511816" y="574001"/>
                  </a:lnTo>
                  <a:lnTo>
                    <a:pt x="3517455" y="568350"/>
                  </a:lnTo>
                  <a:lnTo>
                    <a:pt x="3517455" y="554405"/>
                  </a:lnTo>
                  <a:lnTo>
                    <a:pt x="3511829" y="548766"/>
                  </a:lnTo>
                  <a:close/>
                </a:path>
                <a:path w="6410959" h="2868929">
                  <a:moveTo>
                    <a:pt x="3461943" y="548766"/>
                  </a:moveTo>
                  <a:lnTo>
                    <a:pt x="3447999" y="548766"/>
                  </a:lnTo>
                  <a:lnTo>
                    <a:pt x="3442360" y="554405"/>
                  </a:lnTo>
                  <a:lnTo>
                    <a:pt x="3442347" y="568350"/>
                  </a:lnTo>
                  <a:lnTo>
                    <a:pt x="3447999" y="574001"/>
                  </a:lnTo>
                  <a:lnTo>
                    <a:pt x="3461931" y="574001"/>
                  </a:lnTo>
                  <a:lnTo>
                    <a:pt x="3467569" y="568350"/>
                  </a:lnTo>
                  <a:lnTo>
                    <a:pt x="3467569" y="554405"/>
                  </a:lnTo>
                  <a:lnTo>
                    <a:pt x="3461943" y="548766"/>
                  </a:lnTo>
                  <a:close/>
                </a:path>
                <a:path w="6410959" h="2868929">
                  <a:moveTo>
                    <a:pt x="3547770" y="498843"/>
                  </a:moveTo>
                  <a:lnTo>
                    <a:pt x="3542106" y="504469"/>
                  </a:lnTo>
                  <a:lnTo>
                    <a:pt x="3542143" y="518490"/>
                  </a:lnTo>
                  <a:lnTo>
                    <a:pt x="3547668" y="524065"/>
                  </a:lnTo>
                  <a:lnTo>
                    <a:pt x="3561613" y="524116"/>
                  </a:lnTo>
                  <a:lnTo>
                    <a:pt x="3567277" y="518490"/>
                  </a:lnTo>
                  <a:lnTo>
                    <a:pt x="3567252" y="504469"/>
                  </a:lnTo>
                  <a:lnTo>
                    <a:pt x="3561676" y="498881"/>
                  </a:lnTo>
                  <a:lnTo>
                    <a:pt x="3554704" y="498868"/>
                  </a:lnTo>
                  <a:lnTo>
                    <a:pt x="3547770" y="498843"/>
                  </a:lnTo>
                  <a:close/>
                </a:path>
                <a:path w="6410959" h="2868929">
                  <a:moveTo>
                    <a:pt x="3504869" y="498868"/>
                  </a:moveTo>
                  <a:lnTo>
                    <a:pt x="3497872" y="498881"/>
                  </a:lnTo>
                  <a:lnTo>
                    <a:pt x="3492233" y="504507"/>
                  </a:lnTo>
                  <a:lnTo>
                    <a:pt x="3492246" y="518464"/>
                  </a:lnTo>
                  <a:lnTo>
                    <a:pt x="3497884" y="524090"/>
                  </a:lnTo>
                  <a:lnTo>
                    <a:pt x="3511804" y="524090"/>
                  </a:lnTo>
                  <a:lnTo>
                    <a:pt x="3517455" y="518464"/>
                  </a:lnTo>
                  <a:lnTo>
                    <a:pt x="3517442" y="504507"/>
                  </a:lnTo>
                  <a:lnTo>
                    <a:pt x="3511842" y="498881"/>
                  </a:lnTo>
                  <a:lnTo>
                    <a:pt x="3504869" y="498868"/>
                  </a:lnTo>
                  <a:close/>
                </a:path>
                <a:path w="6410959" h="2868929">
                  <a:moveTo>
                    <a:pt x="3454984" y="498868"/>
                  </a:moveTo>
                  <a:lnTo>
                    <a:pt x="3447986" y="498881"/>
                  </a:lnTo>
                  <a:lnTo>
                    <a:pt x="3442347" y="504507"/>
                  </a:lnTo>
                  <a:lnTo>
                    <a:pt x="3442360" y="518464"/>
                  </a:lnTo>
                  <a:lnTo>
                    <a:pt x="3447999" y="524090"/>
                  </a:lnTo>
                  <a:lnTo>
                    <a:pt x="3461918" y="524090"/>
                  </a:lnTo>
                  <a:lnTo>
                    <a:pt x="3467569" y="518464"/>
                  </a:lnTo>
                  <a:lnTo>
                    <a:pt x="3467557" y="504507"/>
                  </a:lnTo>
                  <a:lnTo>
                    <a:pt x="3461956" y="498881"/>
                  </a:lnTo>
                  <a:lnTo>
                    <a:pt x="3454984" y="498868"/>
                  </a:lnTo>
                  <a:close/>
                </a:path>
                <a:path w="6410959" h="2868929">
                  <a:moveTo>
                    <a:pt x="3547770" y="448957"/>
                  </a:moveTo>
                  <a:lnTo>
                    <a:pt x="3542106" y="454596"/>
                  </a:lnTo>
                  <a:lnTo>
                    <a:pt x="3542143" y="468604"/>
                  </a:lnTo>
                  <a:lnTo>
                    <a:pt x="3547668" y="474192"/>
                  </a:lnTo>
                  <a:lnTo>
                    <a:pt x="3561613" y="474230"/>
                  </a:lnTo>
                  <a:lnTo>
                    <a:pt x="3567277" y="468604"/>
                  </a:lnTo>
                  <a:lnTo>
                    <a:pt x="3567265" y="454596"/>
                  </a:lnTo>
                  <a:lnTo>
                    <a:pt x="3561676" y="448995"/>
                  </a:lnTo>
                  <a:lnTo>
                    <a:pt x="3554704" y="448983"/>
                  </a:lnTo>
                  <a:lnTo>
                    <a:pt x="3547770" y="448957"/>
                  </a:lnTo>
                  <a:close/>
                </a:path>
                <a:path w="6410959" h="2868929">
                  <a:moveTo>
                    <a:pt x="3511816" y="448983"/>
                  </a:moveTo>
                  <a:lnTo>
                    <a:pt x="3497884" y="448983"/>
                  </a:lnTo>
                  <a:lnTo>
                    <a:pt x="3492233" y="454634"/>
                  </a:lnTo>
                  <a:lnTo>
                    <a:pt x="3492233" y="468566"/>
                  </a:lnTo>
                  <a:lnTo>
                    <a:pt x="3497884" y="474217"/>
                  </a:lnTo>
                  <a:lnTo>
                    <a:pt x="3511816" y="474217"/>
                  </a:lnTo>
                  <a:lnTo>
                    <a:pt x="3517455" y="468566"/>
                  </a:lnTo>
                  <a:lnTo>
                    <a:pt x="3517455" y="454634"/>
                  </a:lnTo>
                  <a:lnTo>
                    <a:pt x="3511816" y="448983"/>
                  </a:lnTo>
                  <a:close/>
                </a:path>
                <a:path w="6410959" h="2868929">
                  <a:moveTo>
                    <a:pt x="3611575" y="399097"/>
                  </a:moveTo>
                  <a:lnTo>
                    <a:pt x="3597655" y="399097"/>
                  </a:lnTo>
                  <a:lnTo>
                    <a:pt x="3592017" y="404748"/>
                  </a:lnTo>
                  <a:lnTo>
                    <a:pt x="3592017" y="418668"/>
                  </a:lnTo>
                  <a:lnTo>
                    <a:pt x="3597681" y="424319"/>
                  </a:lnTo>
                  <a:lnTo>
                    <a:pt x="3611587" y="424306"/>
                  </a:lnTo>
                  <a:lnTo>
                    <a:pt x="3617226" y="418668"/>
                  </a:lnTo>
                  <a:lnTo>
                    <a:pt x="3617226" y="404748"/>
                  </a:lnTo>
                  <a:lnTo>
                    <a:pt x="3611575" y="399097"/>
                  </a:lnTo>
                  <a:close/>
                </a:path>
                <a:path w="6410959" h="2868929">
                  <a:moveTo>
                    <a:pt x="3611575" y="349224"/>
                  </a:moveTo>
                  <a:lnTo>
                    <a:pt x="3597655" y="349224"/>
                  </a:lnTo>
                  <a:lnTo>
                    <a:pt x="3592004" y="354850"/>
                  </a:lnTo>
                  <a:lnTo>
                    <a:pt x="3592004" y="368795"/>
                  </a:lnTo>
                  <a:lnTo>
                    <a:pt x="3597643" y="374421"/>
                  </a:lnTo>
                  <a:lnTo>
                    <a:pt x="3611562" y="374421"/>
                  </a:lnTo>
                  <a:lnTo>
                    <a:pt x="3617214" y="368795"/>
                  </a:lnTo>
                  <a:lnTo>
                    <a:pt x="3617188" y="354850"/>
                  </a:lnTo>
                  <a:lnTo>
                    <a:pt x="3611575" y="349224"/>
                  </a:lnTo>
                  <a:close/>
                </a:path>
                <a:path w="6410959" h="2868929">
                  <a:moveTo>
                    <a:pt x="3654488" y="299313"/>
                  </a:moveTo>
                  <a:lnTo>
                    <a:pt x="3647503" y="299313"/>
                  </a:lnTo>
                  <a:lnTo>
                    <a:pt x="3641852" y="304939"/>
                  </a:lnTo>
                  <a:lnTo>
                    <a:pt x="3641864" y="318922"/>
                  </a:lnTo>
                  <a:lnTo>
                    <a:pt x="3647465" y="324535"/>
                  </a:lnTo>
                  <a:lnTo>
                    <a:pt x="3654425" y="324548"/>
                  </a:lnTo>
                  <a:lnTo>
                    <a:pt x="3661410" y="324535"/>
                  </a:lnTo>
                  <a:lnTo>
                    <a:pt x="3667048" y="318922"/>
                  </a:lnTo>
                  <a:lnTo>
                    <a:pt x="3667023" y="304939"/>
                  </a:lnTo>
                  <a:lnTo>
                    <a:pt x="3661448" y="299338"/>
                  </a:lnTo>
                  <a:lnTo>
                    <a:pt x="3654488" y="299313"/>
                  </a:lnTo>
                  <a:close/>
                </a:path>
                <a:path w="6410959" h="2868929">
                  <a:moveTo>
                    <a:pt x="3847007" y="498855"/>
                  </a:moveTo>
                  <a:lnTo>
                    <a:pt x="3841356" y="504494"/>
                  </a:lnTo>
                  <a:lnTo>
                    <a:pt x="3841381" y="518464"/>
                  </a:lnTo>
                  <a:lnTo>
                    <a:pt x="3846969" y="524078"/>
                  </a:lnTo>
                  <a:lnTo>
                    <a:pt x="3860914" y="524103"/>
                  </a:lnTo>
                  <a:lnTo>
                    <a:pt x="3866565" y="518464"/>
                  </a:lnTo>
                  <a:lnTo>
                    <a:pt x="3866540" y="504494"/>
                  </a:lnTo>
                  <a:lnTo>
                    <a:pt x="3860939" y="498881"/>
                  </a:lnTo>
                  <a:lnTo>
                    <a:pt x="3847007" y="498855"/>
                  </a:lnTo>
                  <a:close/>
                </a:path>
                <a:path w="6410959" h="2868929">
                  <a:moveTo>
                    <a:pt x="3804119" y="498868"/>
                  </a:moveTo>
                  <a:lnTo>
                    <a:pt x="3797122" y="498868"/>
                  </a:lnTo>
                  <a:lnTo>
                    <a:pt x="3791457" y="504507"/>
                  </a:lnTo>
                  <a:lnTo>
                    <a:pt x="3791470" y="518464"/>
                  </a:lnTo>
                  <a:lnTo>
                    <a:pt x="3797122" y="524090"/>
                  </a:lnTo>
                  <a:lnTo>
                    <a:pt x="3811028" y="524090"/>
                  </a:lnTo>
                  <a:lnTo>
                    <a:pt x="3816692" y="518464"/>
                  </a:lnTo>
                  <a:lnTo>
                    <a:pt x="3816667" y="504507"/>
                  </a:lnTo>
                  <a:lnTo>
                    <a:pt x="3811079" y="498894"/>
                  </a:lnTo>
                  <a:lnTo>
                    <a:pt x="3804119" y="498868"/>
                  </a:lnTo>
                  <a:close/>
                </a:path>
                <a:path w="6410959" h="2868929">
                  <a:moveTo>
                    <a:pt x="3903916" y="448983"/>
                  </a:moveTo>
                  <a:lnTo>
                    <a:pt x="3896880" y="449008"/>
                  </a:lnTo>
                  <a:lnTo>
                    <a:pt x="3891279" y="454647"/>
                  </a:lnTo>
                  <a:lnTo>
                    <a:pt x="3891305" y="468604"/>
                  </a:lnTo>
                  <a:lnTo>
                    <a:pt x="3896969" y="474230"/>
                  </a:lnTo>
                  <a:lnTo>
                    <a:pt x="3910876" y="474192"/>
                  </a:lnTo>
                  <a:lnTo>
                    <a:pt x="3916438" y="468604"/>
                  </a:lnTo>
                  <a:lnTo>
                    <a:pt x="3916514" y="454647"/>
                  </a:lnTo>
                  <a:lnTo>
                    <a:pt x="3910876" y="448995"/>
                  </a:lnTo>
                  <a:lnTo>
                    <a:pt x="3903916" y="448983"/>
                  </a:lnTo>
                  <a:close/>
                </a:path>
                <a:path w="6410959" h="2868929">
                  <a:moveTo>
                    <a:pt x="3847007" y="448970"/>
                  </a:moveTo>
                  <a:lnTo>
                    <a:pt x="3841356" y="454621"/>
                  </a:lnTo>
                  <a:lnTo>
                    <a:pt x="3841381" y="468579"/>
                  </a:lnTo>
                  <a:lnTo>
                    <a:pt x="3846969" y="474205"/>
                  </a:lnTo>
                  <a:lnTo>
                    <a:pt x="3860927" y="474205"/>
                  </a:lnTo>
                  <a:lnTo>
                    <a:pt x="3866565" y="468579"/>
                  </a:lnTo>
                  <a:lnTo>
                    <a:pt x="3866553" y="454621"/>
                  </a:lnTo>
                  <a:lnTo>
                    <a:pt x="3860939" y="448995"/>
                  </a:lnTo>
                  <a:lnTo>
                    <a:pt x="3847007" y="448970"/>
                  </a:lnTo>
                  <a:close/>
                </a:path>
                <a:path w="6410959" h="2868929">
                  <a:moveTo>
                    <a:pt x="3804119" y="448983"/>
                  </a:moveTo>
                  <a:lnTo>
                    <a:pt x="3797122" y="448983"/>
                  </a:lnTo>
                  <a:lnTo>
                    <a:pt x="3791457" y="454634"/>
                  </a:lnTo>
                  <a:lnTo>
                    <a:pt x="3791457" y="468566"/>
                  </a:lnTo>
                  <a:lnTo>
                    <a:pt x="3797122" y="474217"/>
                  </a:lnTo>
                  <a:lnTo>
                    <a:pt x="3811041" y="474217"/>
                  </a:lnTo>
                  <a:lnTo>
                    <a:pt x="3816692" y="468566"/>
                  </a:lnTo>
                  <a:lnTo>
                    <a:pt x="3816680" y="454634"/>
                  </a:lnTo>
                  <a:lnTo>
                    <a:pt x="3811066" y="449008"/>
                  </a:lnTo>
                  <a:lnTo>
                    <a:pt x="3804119" y="448983"/>
                  </a:lnTo>
                  <a:close/>
                </a:path>
                <a:path w="6410959" h="2868929">
                  <a:moveTo>
                    <a:pt x="3903891" y="399097"/>
                  </a:moveTo>
                  <a:lnTo>
                    <a:pt x="3896880" y="399097"/>
                  </a:lnTo>
                  <a:lnTo>
                    <a:pt x="3891241" y="404761"/>
                  </a:lnTo>
                  <a:lnTo>
                    <a:pt x="3891254" y="418668"/>
                  </a:lnTo>
                  <a:lnTo>
                    <a:pt x="3896906" y="424319"/>
                  </a:lnTo>
                  <a:lnTo>
                    <a:pt x="3910825" y="424306"/>
                  </a:lnTo>
                  <a:lnTo>
                    <a:pt x="3916451" y="418668"/>
                  </a:lnTo>
                  <a:lnTo>
                    <a:pt x="3916438" y="404761"/>
                  </a:lnTo>
                  <a:lnTo>
                    <a:pt x="3910838" y="399122"/>
                  </a:lnTo>
                  <a:lnTo>
                    <a:pt x="3903891" y="399097"/>
                  </a:lnTo>
                  <a:close/>
                </a:path>
                <a:path w="6410959" h="2868929">
                  <a:moveTo>
                    <a:pt x="3853980" y="399097"/>
                  </a:moveTo>
                  <a:lnTo>
                    <a:pt x="3847007" y="399110"/>
                  </a:lnTo>
                  <a:lnTo>
                    <a:pt x="3841369" y="404736"/>
                  </a:lnTo>
                  <a:lnTo>
                    <a:pt x="3841368" y="418668"/>
                  </a:lnTo>
                  <a:lnTo>
                    <a:pt x="3846995" y="424306"/>
                  </a:lnTo>
                  <a:lnTo>
                    <a:pt x="3860939" y="424306"/>
                  </a:lnTo>
                  <a:lnTo>
                    <a:pt x="3866565" y="418668"/>
                  </a:lnTo>
                  <a:lnTo>
                    <a:pt x="3866540" y="404736"/>
                  </a:lnTo>
                  <a:lnTo>
                    <a:pt x="3860939" y="399110"/>
                  </a:lnTo>
                  <a:lnTo>
                    <a:pt x="3853980" y="399097"/>
                  </a:lnTo>
                  <a:close/>
                </a:path>
                <a:path w="6410959" h="2868929">
                  <a:moveTo>
                    <a:pt x="3761206" y="448995"/>
                  </a:moveTo>
                  <a:lnTo>
                    <a:pt x="3747287" y="448995"/>
                  </a:lnTo>
                  <a:lnTo>
                    <a:pt x="3741635" y="454634"/>
                  </a:lnTo>
                  <a:lnTo>
                    <a:pt x="3741635" y="468553"/>
                  </a:lnTo>
                  <a:lnTo>
                    <a:pt x="3747287" y="474205"/>
                  </a:lnTo>
                  <a:lnTo>
                    <a:pt x="3761206" y="474205"/>
                  </a:lnTo>
                  <a:lnTo>
                    <a:pt x="3766845" y="468553"/>
                  </a:lnTo>
                  <a:lnTo>
                    <a:pt x="3766845" y="454634"/>
                  </a:lnTo>
                  <a:lnTo>
                    <a:pt x="3761206" y="448995"/>
                  </a:lnTo>
                  <a:close/>
                </a:path>
                <a:path w="6410959" h="2868929">
                  <a:moveTo>
                    <a:pt x="3910876" y="349224"/>
                  </a:moveTo>
                  <a:lnTo>
                    <a:pt x="3896931" y="349224"/>
                  </a:lnTo>
                  <a:lnTo>
                    <a:pt x="3891292" y="354876"/>
                  </a:lnTo>
                  <a:lnTo>
                    <a:pt x="3891305" y="368795"/>
                  </a:lnTo>
                  <a:lnTo>
                    <a:pt x="3896944" y="374434"/>
                  </a:lnTo>
                  <a:lnTo>
                    <a:pt x="3910863" y="374421"/>
                  </a:lnTo>
                  <a:lnTo>
                    <a:pt x="3916502" y="368795"/>
                  </a:lnTo>
                  <a:lnTo>
                    <a:pt x="3916514" y="354876"/>
                  </a:lnTo>
                  <a:lnTo>
                    <a:pt x="3910876" y="349224"/>
                  </a:lnTo>
                  <a:close/>
                </a:path>
                <a:path w="6410959" h="2868929">
                  <a:moveTo>
                    <a:pt x="3860990" y="349224"/>
                  </a:moveTo>
                  <a:lnTo>
                    <a:pt x="3847058" y="349224"/>
                  </a:lnTo>
                  <a:lnTo>
                    <a:pt x="3841419" y="354850"/>
                  </a:lnTo>
                  <a:lnTo>
                    <a:pt x="3841419" y="368795"/>
                  </a:lnTo>
                  <a:lnTo>
                    <a:pt x="3847045" y="374421"/>
                  </a:lnTo>
                  <a:lnTo>
                    <a:pt x="3860977" y="374421"/>
                  </a:lnTo>
                  <a:lnTo>
                    <a:pt x="3866616" y="368795"/>
                  </a:lnTo>
                  <a:lnTo>
                    <a:pt x="3866603" y="354850"/>
                  </a:lnTo>
                  <a:lnTo>
                    <a:pt x="3860990" y="349224"/>
                  </a:lnTo>
                  <a:close/>
                </a:path>
                <a:path w="6410959" h="2868929">
                  <a:moveTo>
                    <a:pt x="3811092" y="349224"/>
                  </a:moveTo>
                  <a:lnTo>
                    <a:pt x="3797173" y="349224"/>
                  </a:lnTo>
                  <a:lnTo>
                    <a:pt x="3791534" y="354863"/>
                  </a:lnTo>
                  <a:lnTo>
                    <a:pt x="3791534" y="368795"/>
                  </a:lnTo>
                  <a:lnTo>
                    <a:pt x="3797185" y="374434"/>
                  </a:lnTo>
                  <a:lnTo>
                    <a:pt x="3811092" y="374421"/>
                  </a:lnTo>
                  <a:lnTo>
                    <a:pt x="3816743" y="368795"/>
                  </a:lnTo>
                  <a:lnTo>
                    <a:pt x="3816743" y="354863"/>
                  </a:lnTo>
                  <a:lnTo>
                    <a:pt x="3811092" y="349224"/>
                  </a:lnTo>
                  <a:close/>
                </a:path>
                <a:path w="6410959" h="2868929">
                  <a:moveTo>
                    <a:pt x="3860965" y="299326"/>
                  </a:moveTo>
                  <a:lnTo>
                    <a:pt x="3854005" y="299338"/>
                  </a:lnTo>
                  <a:lnTo>
                    <a:pt x="3847071" y="299338"/>
                  </a:lnTo>
                  <a:lnTo>
                    <a:pt x="3841445" y="304965"/>
                  </a:lnTo>
                  <a:lnTo>
                    <a:pt x="3841432" y="318884"/>
                  </a:lnTo>
                  <a:lnTo>
                    <a:pt x="3847071" y="324523"/>
                  </a:lnTo>
                  <a:lnTo>
                    <a:pt x="3860977" y="324523"/>
                  </a:lnTo>
                  <a:lnTo>
                    <a:pt x="3866616" y="318884"/>
                  </a:lnTo>
                  <a:lnTo>
                    <a:pt x="3866616" y="304965"/>
                  </a:lnTo>
                  <a:lnTo>
                    <a:pt x="3860965" y="299326"/>
                  </a:lnTo>
                  <a:close/>
                </a:path>
                <a:path w="6410959" h="2868929">
                  <a:moveTo>
                    <a:pt x="3811079" y="299338"/>
                  </a:moveTo>
                  <a:lnTo>
                    <a:pt x="3797173" y="299351"/>
                  </a:lnTo>
                  <a:lnTo>
                    <a:pt x="3791559" y="304965"/>
                  </a:lnTo>
                  <a:lnTo>
                    <a:pt x="3791559" y="318909"/>
                  </a:lnTo>
                  <a:lnTo>
                    <a:pt x="3797198" y="324535"/>
                  </a:lnTo>
                  <a:lnTo>
                    <a:pt x="3811104" y="324510"/>
                  </a:lnTo>
                  <a:lnTo>
                    <a:pt x="3816718" y="318909"/>
                  </a:lnTo>
                  <a:lnTo>
                    <a:pt x="3816730" y="304965"/>
                  </a:lnTo>
                  <a:lnTo>
                    <a:pt x="3811079" y="299338"/>
                  </a:lnTo>
                  <a:close/>
                </a:path>
                <a:path w="6410959" h="2868929">
                  <a:moveTo>
                    <a:pt x="3903916" y="249427"/>
                  </a:moveTo>
                  <a:lnTo>
                    <a:pt x="3896931" y="249440"/>
                  </a:lnTo>
                  <a:lnTo>
                    <a:pt x="3891292" y="255092"/>
                  </a:lnTo>
                  <a:lnTo>
                    <a:pt x="3891305" y="269011"/>
                  </a:lnTo>
                  <a:lnTo>
                    <a:pt x="3896944" y="274650"/>
                  </a:lnTo>
                  <a:lnTo>
                    <a:pt x="3910863" y="274650"/>
                  </a:lnTo>
                  <a:lnTo>
                    <a:pt x="3916489" y="269011"/>
                  </a:lnTo>
                  <a:lnTo>
                    <a:pt x="3916514" y="255092"/>
                  </a:lnTo>
                  <a:lnTo>
                    <a:pt x="3910876" y="249440"/>
                  </a:lnTo>
                  <a:lnTo>
                    <a:pt x="3903916" y="249427"/>
                  </a:lnTo>
                  <a:close/>
                </a:path>
                <a:path w="6410959" h="2868929">
                  <a:moveTo>
                    <a:pt x="3854030" y="249427"/>
                  </a:moveTo>
                  <a:lnTo>
                    <a:pt x="3847045" y="249440"/>
                  </a:lnTo>
                  <a:lnTo>
                    <a:pt x="3841419" y="255079"/>
                  </a:lnTo>
                  <a:lnTo>
                    <a:pt x="3841432" y="269011"/>
                  </a:lnTo>
                  <a:lnTo>
                    <a:pt x="3847045" y="274650"/>
                  </a:lnTo>
                  <a:lnTo>
                    <a:pt x="3860965" y="274650"/>
                  </a:lnTo>
                  <a:lnTo>
                    <a:pt x="3866616" y="269011"/>
                  </a:lnTo>
                  <a:lnTo>
                    <a:pt x="3866616" y="255079"/>
                  </a:lnTo>
                  <a:lnTo>
                    <a:pt x="3860990" y="249440"/>
                  </a:lnTo>
                  <a:lnTo>
                    <a:pt x="3854030" y="249427"/>
                  </a:lnTo>
                  <a:close/>
                </a:path>
                <a:path w="6410959" h="2868929">
                  <a:moveTo>
                    <a:pt x="3811092" y="249427"/>
                  </a:moveTo>
                  <a:lnTo>
                    <a:pt x="3797173" y="249440"/>
                  </a:lnTo>
                  <a:lnTo>
                    <a:pt x="3791521" y="255092"/>
                  </a:lnTo>
                  <a:lnTo>
                    <a:pt x="3791534" y="269011"/>
                  </a:lnTo>
                  <a:lnTo>
                    <a:pt x="3797185" y="274650"/>
                  </a:lnTo>
                  <a:lnTo>
                    <a:pt x="3811092" y="274650"/>
                  </a:lnTo>
                  <a:lnTo>
                    <a:pt x="3816730" y="269011"/>
                  </a:lnTo>
                  <a:lnTo>
                    <a:pt x="3816743" y="255092"/>
                  </a:lnTo>
                  <a:lnTo>
                    <a:pt x="3811092" y="249427"/>
                  </a:lnTo>
                  <a:close/>
                </a:path>
                <a:path w="6410959" h="2868929">
                  <a:moveTo>
                    <a:pt x="3910863" y="299338"/>
                  </a:moveTo>
                  <a:lnTo>
                    <a:pt x="3896931" y="299351"/>
                  </a:lnTo>
                  <a:lnTo>
                    <a:pt x="3891318" y="304977"/>
                  </a:lnTo>
                  <a:lnTo>
                    <a:pt x="3891330" y="318909"/>
                  </a:lnTo>
                  <a:lnTo>
                    <a:pt x="3896969" y="324535"/>
                  </a:lnTo>
                  <a:lnTo>
                    <a:pt x="3910876" y="324510"/>
                  </a:lnTo>
                  <a:lnTo>
                    <a:pt x="3916476" y="318909"/>
                  </a:lnTo>
                  <a:lnTo>
                    <a:pt x="3916502" y="304977"/>
                  </a:lnTo>
                  <a:lnTo>
                    <a:pt x="3910863" y="299338"/>
                  </a:lnTo>
                  <a:close/>
                </a:path>
                <a:path w="6410959" h="2868929">
                  <a:moveTo>
                    <a:pt x="2913126" y="1895741"/>
                  </a:moveTo>
                  <a:lnTo>
                    <a:pt x="2899181" y="1895741"/>
                  </a:lnTo>
                  <a:lnTo>
                    <a:pt x="2893542" y="1901380"/>
                  </a:lnTo>
                  <a:lnTo>
                    <a:pt x="2893555" y="1915312"/>
                  </a:lnTo>
                  <a:lnTo>
                    <a:pt x="2899206" y="1920963"/>
                  </a:lnTo>
                  <a:lnTo>
                    <a:pt x="2913126" y="1920951"/>
                  </a:lnTo>
                  <a:lnTo>
                    <a:pt x="2918752" y="1915312"/>
                  </a:lnTo>
                  <a:lnTo>
                    <a:pt x="2918764" y="1901380"/>
                  </a:lnTo>
                  <a:lnTo>
                    <a:pt x="2913126" y="1895741"/>
                  </a:lnTo>
                  <a:close/>
                </a:path>
                <a:path w="6410959" h="2868929">
                  <a:moveTo>
                    <a:pt x="4153357" y="1297076"/>
                  </a:moveTo>
                  <a:lnTo>
                    <a:pt x="4146359" y="1297089"/>
                  </a:lnTo>
                  <a:lnTo>
                    <a:pt x="4140720" y="1302740"/>
                  </a:lnTo>
                  <a:lnTo>
                    <a:pt x="4140720" y="1316659"/>
                  </a:lnTo>
                  <a:lnTo>
                    <a:pt x="4146384" y="1322298"/>
                  </a:lnTo>
                  <a:lnTo>
                    <a:pt x="4160291" y="1322298"/>
                  </a:lnTo>
                  <a:lnTo>
                    <a:pt x="4165917" y="1316659"/>
                  </a:lnTo>
                  <a:lnTo>
                    <a:pt x="4165930" y="1302740"/>
                  </a:lnTo>
                  <a:lnTo>
                    <a:pt x="4160304" y="1297089"/>
                  </a:lnTo>
                  <a:lnTo>
                    <a:pt x="4153357" y="1297076"/>
                  </a:lnTo>
                  <a:close/>
                </a:path>
              </a:pathLst>
            </a:custGeom>
            <a:solidFill>
              <a:srgbClr val="2288C9">
                <a:alpha val="69999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3703358" y="66656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70" y="25222"/>
                  </a:lnTo>
                  <a:lnTo>
                    <a:pt x="25209" y="19596"/>
                  </a:lnTo>
                  <a:lnTo>
                    <a:pt x="25222" y="12636"/>
                  </a:lnTo>
                  <a:lnTo>
                    <a:pt x="25222" y="5664"/>
                  </a:lnTo>
                  <a:lnTo>
                    <a:pt x="19596" y="12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3753230" y="66656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70" y="25222"/>
                  </a:lnTo>
                  <a:lnTo>
                    <a:pt x="25209" y="19596"/>
                  </a:lnTo>
                  <a:lnTo>
                    <a:pt x="25222" y="12636"/>
                  </a:lnTo>
                  <a:lnTo>
                    <a:pt x="25234" y="5664"/>
                  </a:lnTo>
                  <a:lnTo>
                    <a:pt x="19596" y="12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3803116" y="66656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49" y="12"/>
                  </a:moveTo>
                  <a:lnTo>
                    <a:pt x="5676" y="0"/>
                  </a:lnTo>
                  <a:lnTo>
                    <a:pt x="25" y="5638"/>
                  </a:lnTo>
                  <a:lnTo>
                    <a:pt x="12" y="12611"/>
                  </a:lnTo>
                  <a:lnTo>
                    <a:pt x="0" y="19583"/>
                  </a:lnTo>
                  <a:lnTo>
                    <a:pt x="5638" y="25234"/>
                  </a:lnTo>
                  <a:lnTo>
                    <a:pt x="12611" y="25234"/>
                  </a:lnTo>
                  <a:lnTo>
                    <a:pt x="19583" y="25247"/>
                  </a:lnTo>
                  <a:lnTo>
                    <a:pt x="25234" y="19621"/>
                  </a:lnTo>
                  <a:lnTo>
                    <a:pt x="25234" y="12649"/>
                  </a:lnTo>
                  <a:lnTo>
                    <a:pt x="25247" y="5676"/>
                  </a:lnTo>
                  <a:lnTo>
                    <a:pt x="19621" y="25"/>
                  </a:lnTo>
                  <a:lnTo>
                    <a:pt x="12649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3853002" y="66656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38"/>
                  </a:lnTo>
                  <a:lnTo>
                    <a:pt x="12" y="12611"/>
                  </a:lnTo>
                  <a:lnTo>
                    <a:pt x="0" y="19583"/>
                  </a:lnTo>
                  <a:lnTo>
                    <a:pt x="5626" y="25234"/>
                  </a:lnTo>
                  <a:lnTo>
                    <a:pt x="12598" y="25234"/>
                  </a:lnTo>
                  <a:lnTo>
                    <a:pt x="19570" y="25247"/>
                  </a:lnTo>
                  <a:lnTo>
                    <a:pt x="25222" y="19621"/>
                  </a:lnTo>
                  <a:lnTo>
                    <a:pt x="25234" y="12649"/>
                  </a:lnTo>
                  <a:lnTo>
                    <a:pt x="25247" y="5676"/>
                  </a:lnTo>
                  <a:lnTo>
                    <a:pt x="19608" y="25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3902875" y="666568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38"/>
                  </a:lnTo>
                  <a:lnTo>
                    <a:pt x="12" y="12611"/>
                  </a:lnTo>
                  <a:lnTo>
                    <a:pt x="0" y="19583"/>
                  </a:lnTo>
                  <a:lnTo>
                    <a:pt x="5638" y="25234"/>
                  </a:lnTo>
                  <a:lnTo>
                    <a:pt x="12598" y="25234"/>
                  </a:lnTo>
                  <a:lnTo>
                    <a:pt x="19570" y="25247"/>
                  </a:lnTo>
                  <a:lnTo>
                    <a:pt x="25222" y="19621"/>
                  </a:lnTo>
                  <a:lnTo>
                    <a:pt x="25234" y="12649"/>
                  </a:lnTo>
                  <a:lnTo>
                    <a:pt x="25247" y="5676"/>
                  </a:lnTo>
                  <a:lnTo>
                    <a:pt x="19608" y="25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3952798" y="666569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70" y="25222"/>
                  </a:lnTo>
                  <a:lnTo>
                    <a:pt x="25209" y="19596"/>
                  </a:lnTo>
                  <a:lnTo>
                    <a:pt x="25222" y="12636"/>
                  </a:lnTo>
                  <a:lnTo>
                    <a:pt x="25222" y="5664"/>
                  </a:lnTo>
                  <a:lnTo>
                    <a:pt x="19583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3753230" y="671560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83" y="25222"/>
                  </a:lnTo>
                  <a:lnTo>
                    <a:pt x="25222" y="19583"/>
                  </a:lnTo>
                  <a:lnTo>
                    <a:pt x="25222" y="12611"/>
                  </a:lnTo>
                  <a:lnTo>
                    <a:pt x="25222" y="5626"/>
                  </a:lnTo>
                  <a:lnTo>
                    <a:pt x="19583" y="0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3803116" y="67155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49" y="12"/>
                  </a:moveTo>
                  <a:lnTo>
                    <a:pt x="5676" y="0"/>
                  </a:lnTo>
                  <a:lnTo>
                    <a:pt x="25" y="5638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38" y="25222"/>
                  </a:lnTo>
                  <a:lnTo>
                    <a:pt x="12611" y="25234"/>
                  </a:lnTo>
                  <a:lnTo>
                    <a:pt x="19583" y="25247"/>
                  </a:lnTo>
                  <a:lnTo>
                    <a:pt x="25234" y="19608"/>
                  </a:lnTo>
                  <a:lnTo>
                    <a:pt x="25234" y="12636"/>
                  </a:lnTo>
                  <a:lnTo>
                    <a:pt x="25234" y="5638"/>
                  </a:lnTo>
                  <a:lnTo>
                    <a:pt x="19608" y="12"/>
                  </a:lnTo>
                  <a:lnTo>
                    <a:pt x="12649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3902875" y="671559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38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38" y="25222"/>
                  </a:lnTo>
                  <a:lnTo>
                    <a:pt x="12598" y="25234"/>
                  </a:lnTo>
                  <a:lnTo>
                    <a:pt x="19570" y="25247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34" y="5638"/>
                  </a:lnTo>
                  <a:lnTo>
                    <a:pt x="19596" y="12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3952798" y="671560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83" y="25222"/>
                  </a:lnTo>
                  <a:lnTo>
                    <a:pt x="25222" y="19583"/>
                  </a:lnTo>
                  <a:lnTo>
                    <a:pt x="25222" y="12611"/>
                  </a:lnTo>
                  <a:lnTo>
                    <a:pt x="25209" y="5626"/>
                  </a:lnTo>
                  <a:lnTo>
                    <a:pt x="19570" y="0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1" name="object 21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353182" y="6612649"/>
              <a:ext cx="929589" cy="530453"/>
            </a:xfrm>
            <a:prstGeom prst="rect">
              <a:avLst/>
            </a:prstGeom>
          </p:spPr>
        </p:pic>
        <p:sp>
          <p:nvSpPr>
            <p:cNvPr id="22" name="object 22"/>
            <p:cNvSpPr/>
            <p:nvPr/>
          </p:nvSpPr>
          <p:spPr>
            <a:xfrm>
              <a:off x="3603612" y="736415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12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209"/>
                  </a:lnTo>
                  <a:lnTo>
                    <a:pt x="25209" y="19558"/>
                  </a:lnTo>
                  <a:lnTo>
                    <a:pt x="25209" y="12598"/>
                  </a:lnTo>
                  <a:lnTo>
                    <a:pt x="25209" y="5638"/>
                  </a:lnTo>
                  <a:lnTo>
                    <a:pt x="19570" y="0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3603612" y="7414044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12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09" y="5651"/>
                  </a:lnTo>
                  <a:lnTo>
                    <a:pt x="19570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3603612" y="746393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12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09" y="5651"/>
                  </a:lnTo>
                  <a:lnTo>
                    <a:pt x="19558" y="0"/>
                  </a:lnTo>
                  <a:lnTo>
                    <a:pt x="12598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6696506" y="751380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0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34" y="5651"/>
                  </a:lnTo>
                  <a:lnTo>
                    <a:pt x="19608" y="12"/>
                  </a:lnTo>
                  <a:lnTo>
                    <a:pt x="1266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3603612" y="75637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196"/>
                  </a:lnTo>
                  <a:lnTo>
                    <a:pt x="25209" y="19558"/>
                  </a:lnTo>
                  <a:lnTo>
                    <a:pt x="25209" y="12598"/>
                  </a:lnTo>
                  <a:lnTo>
                    <a:pt x="25209" y="5638"/>
                  </a:lnTo>
                  <a:lnTo>
                    <a:pt x="19570" y="0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3653497" y="76624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85" y="0"/>
                  </a:moveTo>
                  <a:lnTo>
                    <a:pt x="5626" y="12"/>
                  </a:lnTo>
                  <a:lnTo>
                    <a:pt x="0" y="5664"/>
                  </a:lnTo>
                  <a:lnTo>
                    <a:pt x="12" y="12636"/>
                  </a:lnTo>
                  <a:lnTo>
                    <a:pt x="25" y="19596"/>
                  </a:lnTo>
                  <a:lnTo>
                    <a:pt x="5676" y="25222"/>
                  </a:lnTo>
                  <a:lnTo>
                    <a:pt x="12636" y="25209"/>
                  </a:lnTo>
                  <a:lnTo>
                    <a:pt x="19596" y="25184"/>
                  </a:lnTo>
                  <a:lnTo>
                    <a:pt x="25222" y="19545"/>
                  </a:lnTo>
                  <a:lnTo>
                    <a:pt x="25209" y="12598"/>
                  </a:lnTo>
                  <a:lnTo>
                    <a:pt x="25209" y="5638"/>
                  </a:lnTo>
                  <a:lnTo>
                    <a:pt x="19583" y="0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6696532" y="75637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196"/>
                  </a:lnTo>
                  <a:lnTo>
                    <a:pt x="12598" y="25209"/>
                  </a:lnTo>
                  <a:lnTo>
                    <a:pt x="19558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09" y="5638"/>
                  </a:lnTo>
                  <a:lnTo>
                    <a:pt x="19583" y="0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6746417" y="756371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196"/>
                  </a:lnTo>
                  <a:lnTo>
                    <a:pt x="12598" y="25209"/>
                  </a:lnTo>
                  <a:lnTo>
                    <a:pt x="19558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196" y="5638"/>
                  </a:lnTo>
                  <a:lnTo>
                    <a:pt x="19570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6696532" y="76135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196"/>
                  </a:lnTo>
                  <a:lnTo>
                    <a:pt x="12598" y="25209"/>
                  </a:lnTo>
                  <a:lnTo>
                    <a:pt x="19558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09" y="5638"/>
                  </a:lnTo>
                  <a:lnTo>
                    <a:pt x="19583" y="0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6746417" y="76135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196"/>
                  </a:lnTo>
                  <a:lnTo>
                    <a:pt x="12598" y="25209"/>
                  </a:lnTo>
                  <a:lnTo>
                    <a:pt x="19558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196" y="5638"/>
                  </a:lnTo>
                  <a:lnTo>
                    <a:pt x="19570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6796303" y="76135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12" y="12611"/>
                  </a:lnTo>
                  <a:lnTo>
                    <a:pt x="12" y="19570"/>
                  </a:lnTo>
                  <a:lnTo>
                    <a:pt x="5651" y="25209"/>
                  </a:lnTo>
                  <a:lnTo>
                    <a:pt x="12623" y="25209"/>
                  </a:lnTo>
                  <a:lnTo>
                    <a:pt x="19583" y="25196"/>
                  </a:lnTo>
                  <a:lnTo>
                    <a:pt x="25222" y="19558"/>
                  </a:lnTo>
                  <a:lnTo>
                    <a:pt x="25209" y="12598"/>
                  </a:lnTo>
                  <a:lnTo>
                    <a:pt x="25196" y="5626"/>
                  </a:lnTo>
                  <a:lnTo>
                    <a:pt x="19557" y="0"/>
                  </a:lnTo>
                  <a:lnTo>
                    <a:pt x="12598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3254375" y="766348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12" y="19570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196"/>
                  </a:lnTo>
                  <a:lnTo>
                    <a:pt x="25209" y="19570"/>
                  </a:lnTo>
                  <a:lnTo>
                    <a:pt x="25209" y="12611"/>
                  </a:lnTo>
                  <a:lnTo>
                    <a:pt x="25209" y="5638"/>
                  </a:lnTo>
                  <a:lnTo>
                    <a:pt x="19570" y="0"/>
                  </a:lnTo>
                  <a:lnTo>
                    <a:pt x="12598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6746417" y="766348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196"/>
                  </a:lnTo>
                  <a:lnTo>
                    <a:pt x="12598" y="25209"/>
                  </a:lnTo>
                  <a:lnTo>
                    <a:pt x="19558" y="25209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196" y="5651"/>
                  </a:lnTo>
                  <a:lnTo>
                    <a:pt x="19570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3254375" y="77134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12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12" y="19583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83" y="25209"/>
                  </a:lnTo>
                  <a:lnTo>
                    <a:pt x="25209" y="19558"/>
                  </a:lnTo>
                  <a:lnTo>
                    <a:pt x="25209" y="12598"/>
                  </a:lnTo>
                  <a:lnTo>
                    <a:pt x="25209" y="5638"/>
                  </a:lnTo>
                  <a:lnTo>
                    <a:pt x="19570" y="0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6746430" y="7713408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12"/>
                  </a:lnTo>
                  <a:lnTo>
                    <a:pt x="0" y="5664"/>
                  </a:lnTo>
                  <a:lnTo>
                    <a:pt x="12" y="12623"/>
                  </a:lnTo>
                  <a:lnTo>
                    <a:pt x="25" y="19583"/>
                  </a:lnTo>
                  <a:lnTo>
                    <a:pt x="5676" y="25222"/>
                  </a:lnTo>
                  <a:lnTo>
                    <a:pt x="12636" y="25209"/>
                  </a:lnTo>
                  <a:lnTo>
                    <a:pt x="19596" y="25196"/>
                  </a:lnTo>
                  <a:lnTo>
                    <a:pt x="25234" y="19558"/>
                  </a:lnTo>
                  <a:lnTo>
                    <a:pt x="25222" y="12585"/>
                  </a:lnTo>
                  <a:lnTo>
                    <a:pt x="25184" y="5613"/>
                  </a:lnTo>
                  <a:lnTo>
                    <a:pt x="19545" y="0"/>
                  </a:lnTo>
                  <a:lnTo>
                    <a:pt x="12598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3254375" y="77632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12"/>
                  </a:lnTo>
                  <a:lnTo>
                    <a:pt x="0" y="5651"/>
                  </a:lnTo>
                  <a:lnTo>
                    <a:pt x="0" y="12623"/>
                  </a:lnTo>
                  <a:lnTo>
                    <a:pt x="12" y="19583"/>
                  </a:lnTo>
                  <a:lnTo>
                    <a:pt x="5651" y="25222"/>
                  </a:lnTo>
                  <a:lnTo>
                    <a:pt x="12611" y="25209"/>
                  </a:lnTo>
                  <a:lnTo>
                    <a:pt x="19570" y="25209"/>
                  </a:lnTo>
                  <a:lnTo>
                    <a:pt x="25209" y="19570"/>
                  </a:lnTo>
                  <a:lnTo>
                    <a:pt x="25209" y="12623"/>
                  </a:lnTo>
                  <a:lnTo>
                    <a:pt x="25222" y="5664"/>
                  </a:lnTo>
                  <a:lnTo>
                    <a:pt x="19596" y="12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6746417" y="7763256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38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26" y="25209"/>
                  </a:lnTo>
                  <a:lnTo>
                    <a:pt x="12598" y="25209"/>
                  </a:lnTo>
                  <a:lnTo>
                    <a:pt x="19558" y="25222"/>
                  </a:lnTo>
                  <a:lnTo>
                    <a:pt x="25196" y="19583"/>
                  </a:lnTo>
                  <a:lnTo>
                    <a:pt x="25209" y="12623"/>
                  </a:lnTo>
                  <a:lnTo>
                    <a:pt x="25209" y="5651"/>
                  </a:lnTo>
                  <a:lnTo>
                    <a:pt x="19570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4252074" y="78131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0"/>
                  </a:moveTo>
                  <a:lnTo>
                    <a:pt x="5676" y="0"/>
                  </a:lnTo>
                  <a:lnTo>
                    <a:pt x="25" y="5626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38" y="25222"/>
                  </a:lnTo>
                  <a:lnTo>
                    <a:pt x="12611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34" y="5651"/>
                  </a:lnTo>
                  <a:lnTo>
                    <a:pt x="19608" y="12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6646621" y="78131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23"/>
                  </a:lnTo>
                  <a:lnTo>
                    <a:pt x="0" y="19583"/>
                  </a:lnTo>
                  <a:lnTo>
                    <a:pt x="5638" y="25234"/>
                  </a:lnTo>
                  <a:lnTo>
                    <a:pt x="12611" y="25234"/>
                  </a:lnTo>
                  <a:lnTo>
                    <a:pt x="19583" y="25234"/>
                  </a:lnTo>
                  <a:lnTo>
                    <a:pt x="25222" y="19583"/>
                  </a:lnTo>
                  <a:lnTo>
                    <a:pt x="25222" y="12623"/>
                  </a:lnTo>
                  <a:lnTo>
                    <a:pt x="25222" y="5651"/>
                  </a:lnTo>
                  <a:lnTo>
                    <a:pt x="19583" y="0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6696506" y="78131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0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34" y="5651"/>
                  </a:lnTo>
                  <a:lnTo>
                    <a:pt x="19596" y="12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6746392" y="7813141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0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22" y="5664"/>
                  </a:lnTo>
                  <a:lnTo>
                    <a:pt x="19596" y="25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6596748" y="7863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23" y="0"/>
                  </a:moveTo>
                  <a:lnTo>
                    <a:pt x="5651" y="0"/>
                  </a:lnTo>
                  <a:lnTo>
                    <a:pt x="0" y="5651"/>
                  </a:lnTo>
                  <a:lnTo>
                    <a:pt x="0" y="12623"/>
                  </a:lnTo>
                  <a:lnTo>
                    <a:pt x="0" y="19583"/>
                  </a:lnTo>
                  <a:lnTo>
                    <a:pt x="5651" y="25234"/>
                  </a:lnTo>
                  <a:lnTo>
                    <a:pt x="12623" y="25234"/>
                  </a:lnTo>
                  <a:lnTo>
                    <a:pt x="19583" y="25234"/>
                  </a:lnTo>
                  <a:lnTo>
                    <a:pt x="25222" y="19596"/>
                  </a:lnTo>
                  <a:lnTo>
                    <a:pt x="25234" y="12636"/>
                  </a:lnTo>
                  <a:lnTo>
                    <a:pt x="25234" y="5664"/>
                  </a:lnTo>
                  <a:lnTo>
                    <a:pt x="19608" y="12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6646621" y="7863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23"/>
                  </a:lnTo>
                  <a:lnTo>
                    <a:pt x="0" y="19583"/>
                  </a:lnTo>
                  <a:lnTo>
                    <a:pt x="5638" y="25234"/>
                  </a:lnTo>
                  <a:lnTo>
                    <a:pt x="12611" y="25234"/>
                  </a:lnTo>
                  <a:lnTo>
                    <a:pt x="19570" y="25234"/>
                  </a:lnTo>
                  <a:lnTo>
                    <a:pt x="25209" y="19596"/>
                  </a:lnTo>
                  <a:lnTo>
                    <a:pt x="25222" y="12636"/>
                  </a:lnTo>
                  <a:lnTo>
                    <a:pt x="25234" y="5664"/>
                  </a:lnTo>
                  <a:lnTo>
                    <a:pt x="19596" y="12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6696506" y="7863027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0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12" y="12598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47" y="5676"/>
                  </a:lnTo>
                  <a:lnTo>
                    <a:pt x="19621" y="25"/>
                  </a:lnTo>
                  <a:lnTo>
                    <a:pt x="1266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6596773" y="79129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196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09" y="5651"/>
                  </a:lnTo>
                  <a:lnTo>
                    <a:pt x="19583" y="12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6646634" y="7912925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0"/>
                  </a:lnTo>
                  <a:lnTo>
                    <a:pt x="0" y="5651"/>
                  </a:lnTo>
                  <a:lnTo>
                    <a:pt x="0" y="12611"/>
                  </a:lnTo>
                  <a:lnTo>
                    <a:pt x="12" y="19570"/>
                  </a:lnTo>
                  <a:lnTo>
                    <a:pt x="5651" y="25209"/>
                  </a:lnTo>
                  <a:lnTo>
                    <a:pt x="12611" y="25209"/>
                  </a:lnTo>
                  <a:lnTo>
                    <a:pt x="19570" y="25196"/>
                  </a:lnTo>
                  <a:lnTo>
                    <a:pt x="25196" y="19570"/>
                  </a:lnTo>
                  <a:lnTo>
                    <a:pt x="25209" y="12611"/>
                  </a:lnTo>
                  <a:lnTo>
                    <a:pt x="25222" y="5651"/>
                  </a:lnTo>
                  <a:lnTo>
                    <a:pt x="19596" y="12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358607" y="821225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51" y="25222"/>
                  </a:lnTo>
                  <a:lnTo>
                    <a:pt x="12611" y="25222"/>
                  </a:lnTo>
                  <a:lnTo>
                    <a:pt x="19583" y="25222"/>
                  </a:lnTo>
                  <a:lnTo>
                    <a:pt x="25222" y="19583"/>
                  </a:lnTo>
                  <a:lnTo>
                    <a:pt x="25234" y="12623"/>
                  </a:lnTo>
                  <a:lnTo>
                    <a:pt x="25234" y="5651"/>
                  </a:lnTo>
                  <a:lnTo>
                    <a:pt x="19608" y="0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408506" y="816237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26" y="12"/>
                  </a:lnTo>
                  <a:lnTo>
                    <a:pt x="0" y="5664"/>
                  </a:lnTo>
                  <a:lnTo>
                    <a:pt x="25" y="12636"/>
                  </a:lnTo>
                  <a:lnTo>
                    <a:pt x="38" y="19596"/>
                  </a:lnTo>
                  <a:lnTo>
                    <a:pt x="5689" y="25222"/>
                  </a:lnTo>
                  <a:lnTo>
                    <a:pt x="12649" y="25209"/>
                  </a:lnTo>
                  <a:lnTo>
                    <a:pt x="19596" y="25184"/>
                  </a:lnTo>
                  <a:lnTo>
                    <a:pt x="25222" y="19558"/>
                  </a:lnTo>
                  <a:lnTo>
                    <a:pt x="25222" y="12611"/>
                  </a:lnTo>
                  <a:lnTo>
                    <a:pt x="25234" y="5651"/>
                  </a:lnTo>
                  <a:lnTo>
                    <a:pt x="19608" y="12"/>
                  </a:lnTo>
                  <a:lnTo>
                    <a:pt x="12649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458379" y="821223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0" y="12598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34"/>
                  </a:lnTo>
                  <a:lnTo>
                    <a:pt x="25222" y="19608"/>
                  </a:lnTo>
                  <a:lnTo>
                    <a:pt x="25234" y="12636"/>
                  </a:lnTo>
                  <a:lnTo>
                    <a:pt x="25234" y="5676"/>
                  </a:lnTo>
                  <a:lnTo>
                    <a:pt x="19596" y="25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508290" y="8212252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70" y="25222"/>
                  </a:lnTo>
                  <a:lnTo>
                    <a:pt x="25209" y="19583"/>
                  </a:lnTo>
                  <a:lnTo>
                    <a:pt x="25222" y="12623"/>
                  </a:lnTo>
                  <a:lnTo>
                    <a:pt x="25234" y="5651"/>
                  </a:lnTo>
                  <a:lnTo>
                    <a:pt x="19596" y="0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08315" y="82620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85" y="0"/>
                  </a:moveTo>
                  <a:lnTo>
                    <a:pt x="5626" y="12"/>
                  </a:lnTo>
                  <a:lnTo>
                    <a:pt x="0" y="5664"/>
                  </a:lnTo>
                  <a:lnTo>
                    <a:pt x="12" y="12636"/>
                  </a:lnTo>
                  <a:lnTo>
                    <a:pt x="25" y="19596"/>
                  </a:lnTo>
                  <a:lnTo>
                    <a:pt x="5676" y="25222"/>
                  </a:lnTo>
                  <a:lnTo>
                    <a:pt x="12636" y="25209"/>
                  </a:lnTo>
                  <a:lnTo>
                    <a:pt x="19570" y="25196"/>
                  </a:lnTo>
                  <a:lnTo>
                    <a:pt x="25184" y="19583"/>
                  </a:lnTo>
                  <a:lnTo>
                    <a:pt x="25222" y="12649"/>
                  </a:lnTo>
                  <a:lnTo>
                    <a:pt x="25234" y="5676"/>
                  </a:lnTo>
                  <a:lnTo>
                    <a:pt x="19608" y="25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58175" y="82620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12" y="5626"/>
                  </a:lnTo>
                  <a:lnTo>
                    <a:pt x="0" y="12598"/>
                  </a:lnTo>
                  <a:lnTo>
                    <a:pt x="0" y="19558"/>
                  </a:lnTo>
                  <a:lnTo>
                    <a:pt x="5638" y="25196"/>
                  </a:lnTo>
                  <a:lnTo>
                    <a:pt x="12598" y="25209"/>
                  </a:lnTo>
                  <a:lnTo>
                    <a:pt x="19557" y="25209"/>
                  </a:lnTo>
                  <a:lnTo>
                    <a:pt x="25209" y="19570"/>
                  </a:lnTo>
                  <a:lnTo>
                    <a:pt x="25209" y="12611"/>
                  </a:lnTo>
                  <a:lnTo>
                    <a:pt x="25209" y="5651"/>
                  </a:lnTo>
                  <a:lnTo>
                    <a:pt x="19583" y="12"/>
                  </a:lnTo>
                  <a:lnTo>
                    <a:pt x="12611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608073" y="82620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598" y="0"/>
                  </a:moveTo>
                  <a:lnTo>
                    <a:pt x="5638" y="12"/>
                  </a:lnTo>
                  <a:lnTo>
                    <a:pt x="0" y="5651"/>
                  </a:lnTo>
                  <a:lnTo>
                    <a:pt x="12" y="12611"/>
                  </a:lnTo>
                  <a:lnTo>
                    <a:pt x="12" y="19570"/>
                  </a:lnTo>
                  <a:lnTo>
                    <a:pt x="5664" y="25209"/>
                  </a:lnTo>
                  <a:lnTo>
                    <a:pt x="12623" y="25209"/>
                  </a:lnTo>
                  <a:lnTo>
                    <a:pt x="19583" y="25196"/>
                  </a:lnTo>
                  <a:lnTo>
                    <a:pt x="25209" y="19570"/>
                  </a:lnTo>
                  <a:lnTo>
                    <a:pt x="25222" y="12611"/>
                  </a:lnTo>
                  <a:lnTo>
                    <a:pt x="25222" y="5638"/>
                  </a:lnTo>
                  <a:lnTo>
                    <a:pt x="19570" y="0"/>
                  </a:lnTo>
                  <a:lnTo>
                    <a:pt x="12598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657959" y="8262099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23" y="0"/>
                  </a:moveTo>
                  <a:lnTo>
                    <a:pt x="5664" y="0"/>
                  </a:lnTo>
                  <a:lnTo>
                    <a:pt x="12" y="5626"/>
                  </a:lnTo>
                  <a:lnTo>
                    <a:pt x="12" y="12598"/>
                  </a:lnTo>
                  <a:lnTo>
                    <a:pt x="0" y="19558"/>
                  </a:lnTo>
                  <a:lnTo>
                    <a:pt x="5638" y="25196"/>
                  </a:lnTo>
                  <a:lnTo>
                    <a:pt x="12611" y="25209"/>
                  </a:lnTo>
                  <a:lnTo>
                    <a:pt x="19570" y="25209"/>
                  </a:lnTo>
                  <a:lnTo>
                    <a:pt x="25209" y="19570"/>
                  </a:lnTo>
                  <a:lnTo>
                    <a:pt x="25222" y="12611"/>
                  </a:lnTo>
                  <a:lnTo>
                    <a:pt x="25222" y="5651"/>
                  </a:lnTo>
                  <a:lnTo>
                    <a:pt x="19583" y="12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608061" y="831202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51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51" y="25222"/>
                  </a:lnTo>
                  <a:lnTo>
                    <a:pt x="12611" y="25222"/>
                  </a:lnTo>
                  <a:lnTo>
                    <a:pt x="19583" y="25222"/>
                  </a:lnTo>
                  <a:lnTo>
                    <a:pt x="25234" y="19583"/>
                  </a:lnTo>
                  <a:lnTo>
                    <a:pt x="25234" y="12611"/>
                  </a:lnTo>
                  <a:lnTo>
                    <a:pt x="25234" y="5638"/>
                  </a:lnTo>
                  <a:lnTo>
                    <a:pt x="19596" y="0"/>
                  </a:lnTo>
                  <a:lnTo>
                    <a:pt x="12636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657946" y="831201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38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47"/>
                  </a:lnTo>
                  <a:lnTo>
                    <a:pt x="25222" y="19608"/>
                  </a:lnTo>
                  <a:lnTo>
                    <a:pt x="25234" y="12649"/>
                  </a:lnTo>
                  <a:lnTo>
                    <a:pt x="25222" y="5651"/>
                  </a:lnTo>
                  <a:lnTo>
                    <a:pt x="19596" y="12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707832" y="831202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23" y="0"/>
                  </a:moveTo>
                  <a:lnTo>
                    <a:pt x="5651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51" y="25222"/>
                  </a:lnTo>
                  <a:lnTo>
                    <a:pt x="12623" y="25222"/>
                  </a:lnTo>
                  <a:lnTo>
                    <a:pt x="19583" y="25222"/>
                  </a:lnTo>
                  <a:lnTo>
                    <a:pt x="25234" y="19583"/>
                  </a:lnTo>
                  <a:lnTo>
                    <a:pt x="25234" y="12611"/>
                  </a:lnTo>
                  <a:lnTo>
                    <a:pt x="25234" y="5638"/>
                  </a:lnTo>
                  <a:lnTo>
                    <a:pt x="19596" y="0"/>
                  </a:lnTo>
                  <a:lnTo>
                    <a:pt x="12636" y="0"/>
                  </a:lnTo>
                  <a:close/>
                </a:path>
              </a:pathLst>
            </a:custGeom>
            <a:ln w="6349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757730" y="8312023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11" y="0"/>
                  </a:moveTo>
                  <a:lnTo>
                    <a:pt x="5638" y="0"/>
                  </a:lnTo>
                  <a:lnTo>
                    <a:pt x="0" y="5638"/>
                  </a:lnTo>
                  <a:lnTo>
                    <a:pt x="0" y="12611"/>
                  </a:lnTo>
                  <a:lnTo>
                    <a:pt x="0" y="19583"/>
                  </a:lnTo>
                  <a:lnTo>
                    <a:pt x="5638" y="25222"/>
                  </a:lnTo>
                  <a:lnTo>
                    <a:pt x="12611" y="25222"/>
                  </a:lnTo>
                  <a:lnTo>
                    <a:pt x="19583" y="25222"/>
                  </a:lnTo>
                  <a:lnTo>
                    <a:pt x="25222" y="19583"/>
                  </a:lnTo>
                  <a:lnTo>
                    <a:pt x="25222" y="12611"/>
                  </a:lnTo>
                  <a:lnTo>
                    <a:pt x="25222" y="5638"/>
                  </a:lnTo>
                  <a:lnTo>
                    <a:pt x="19583" y="0"/>
                  </a:lnTo>
                  <a:lnTo>
                    <a:pt x="12623" y="0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807591" y="8312010"/>
              <a:ext cx="25400" cy="25400"/>
            </a:xfrm>
            <a:custGeom>
              <a:avLst/>
              <a:gdLst/>
              <a:ahLst/>
              <a:cxnLst/>
              <a:rect l="l" t="t" r="r" b="b"/>
              <a:pathLst>
                <a:path w="25400" h="25400">
                  <a:moveTo>
                    <a:pt x="12636" y="12"/>
                  </a:moveTo>
                  <a:lnTo>
                    <a:pt x="5664" y="0"/>
                  </a:lnTo>
                  <a:lnTo>
                    <a:pt x="12" y="5638"/>
                  </a:lnTo>
                  <a:lnTo>
                    <a:pt x="0" y="12611"/>
                  </a:lnTo>
                  <a:lnTo>
                    <a:pt x="0" y="19570"/>
                  </a:lnTo>
                  <a:lnTo>
                    <a:pt x="5626" y="25222"/>
                  </a:lnTo>
                  <a:lnTo>
                    <a:pt x="12598" y="25234"/>
                  </a:lnTo>
                  <a:lnTo>
                    <a:pt x="19570" y="25247"/>
                  </a:lnTo>
                  <a:lnTo>
                    <a:pt x="25222" y="19608"/>
                  </a:lnTo>
                  <a:lnTo>
                    <a:pt x="25234" y="12649"/>
                  </a:lnTo>
                  <a:lnTo>
                    <a:pt x="25234" y="5651"/>
                  </a:lnTo>
                  <a:lnTo>
                    <a:pt x="19596" y="12"/>
                  </a:lnTo>
                  <a:lnTo>
                    <a:pt x="12636" y="12"/>
                  </a:lnTo>
                  <a:close/>
                </a:path>
              </a:pathLst>
            </a:custGeom>
            <a:ln w="6350">
              <a:solidFill>
                <a:srgbClr val="525768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1" name="object 6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3001759" y="7360983"/>
              <a:ext cx="4671009" cy="2825215"/>
            </a:xfrm>
            <a:prstGeom prst="rect">
              <a:avLst/>
            </a:prstGeom>
          </p:spPr>
        </p:pic>
        <p:pic>
          <p:nvPicPr>
            <p:cNvPr id="62" name="object 6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656987" y="7959623"/>
              <a:ext cx="1927373" cy="2476023"/>
            </a:xfrm>
            <a:prstGeom prst="rect">
              <a:avLst/>
            </a:prstGeom>
          </p:spPr>
        </p:pic>
        <p:sp>
          <p:nvSpPr>
            <p:cNvPr id="63" name="object 63"/>
            <p:cNvSpPr/>
            <p:nvPr/>
          </p:nvSpPr>
          <p:spPr>
            <a:xfrm>
              <a:off x="560387" y="6915188"/>
              <a:ext cx="5513070" cy="1572260"/>
            </a:xfrm>
            <a:custGeom>
              <a:avLst/>
              <a:gdLst/>
              <a:ahLst/>
              <a:cxnLst/>
              <a:rect l="l" t="t" r="r" b="b"/>
              <a:pathLst>
                <a:path w="5513070" h="1572259">
                  <a:moveTo>
                    <a:pt x="3504780" y="248678"/>
                  </a:moveTo>
                  <a:lnTo>
                    <a:pt x="3497795" y="248691"/>
                  </a:lnTo>
                  <a:lnTo>
                    <a:pt x="3492169" y="254304"/>
                  </a:lnTo>
                  <a:lnTo>
                    <a:pt x="3492169" y="268249"/>
                  </a:lnTo>
                  <a:lnTo>
                    <a:pt x="3497795" y="273875"/>
                  </a:lnTo>
                  <a:lnTo>
                    <a:pt x="3511727" y="273875"/>
                  </a:lnTo>
                  <a:lnTo>
                    <a:pt x="3517366" y="268249"/>
                  </a:lnTo>
                  <a:lnTo>
                    <a:pt x="3517353" y="254304"/>
                  </a:lnTo>
                  <a:lnTo>
                    <a:pt x="3511727" y="248691"/>
                  </a:lnTo>
                  <a:lnTo>
                    <a:pt x="3504780" y="248691"/>
                  </a:lnTo>
                  <a:close/>
                </a:path>
                <a:path w="5513070" h="1572259">
                  <a:moveTo>
                    <a:pt x="3447948" y="249427"/>
                  </a:moveTo>
                  <a:lnTo>
                    <a:pt x="3442296" y="255066"/>
                  </a:lnTo>
                  <a:lnTo>
                    <a:pt x="3442309" y="269036"/>
                  </a:lnTo>
                  <a:lnTo>
                    <a:pt x="3447910" y="274650"/>
                  </a:lnTo>
                  <a:lnTo>
                    <a:pt x="3461854" y="274675"/>
                  </a:lnTo>
                  <a:lnTo>
                    <a:pt x="3467506" y="269036"/>
                  </a:lnTo>
                  <a:lnTo>
                    <a:pt x="3467493" y="255066"/>
                  </a:lnTo>
                  <a:lnTo>
                    <a:pt x="3461880" y="249440"/>
                  </a:lnTo>
                  <a:lnTo>
                    <a:pt x="3447948" y="249427"/>
                  </a:lnTo>
                  <a:close/>
                </a:path>
                <a:path w="5513070" h="1572259">
                  <a:moveTo>
                    <a:pt x="5457329" y="1546517"/>
                  </a:moveTo>
                  <a:lnTo>
                    <a:pt x="5443423" y="1546517"/>
                  </a:lnTo>
                  <a:lnTo>
                    <a:pt x="5437784" y="1552155"/>
                  </a:lnTo>
                  <a:lnTo>
                    <a:pt x="5437797" y="1566100"/>
                  </a:lnTo>
                  <a:lnTo>
                    <a:pt x="5443410" y="1571726"/>
                  </a:lnTo>
                  <a:lnTo>
                    <a:pt x="5457342" y="1571726"/>
                  </a:lnTo>
                  <a:lnTo>
                    <a:pt x="5462981" y="1566100"/>
                  </a:lnTo>
                  <a:lnTo>
                    <a:pt x="5462968" y="1552155"/>
                  </a:lnTo>
                  <a:lnTo>
                    <a:pt x="5457329" y="1546517"/>
                  </a:lnTo>
                  <a:close/>
                </a:path>
                <a:path w="5513070" h="1572259">
                  <a:moveTo>
                    <a:pt x="5407444" y="1546517"/>
                  </a:moveTo>
                  <a:lnTo>
                    <a:pt x="5393537" y="1546529"/>
                  </a:lnTo>
                  <a:lnTo>
                    <a:pt x="5387911" y="1552155"/>
                  </a:lnTo>
                  <a:lnTo>
                    <a:pt x="5387898" y="1566087"/>
                  </a:lnTo>
                  <a:lnTo>
                    <a:pt x="5393550" y="1571739"/>
                  </a:lnTo>
                  <a:lnTo>
                    <a:pt x="5407469" y="1571726"/>
                  </a:lnTo>
                  <a:lnTo>
                    <a:pt x="5413095" y="1566087"/>
                  </a:lnTo>
                  <a:lnTo>
                    <a:pt x="5413108" y="1552155"/>
                  </a:lnTo>
                  <a:lnTo>
                    <a:pt x="5407444" y="1546517"/>
                  </a:lnTo>
                  <a:close/>
                </a:path>
                <a:path w="5513070" h="1572259">
                  <a:moveTo>
                    <a:pt x="5507228" y="1496644"/>
                  </a:moveTo>
                  <a:lnTo>
                    <a:pt x="5493296" y="1496656"/>
                  </a:lnTo>
                  <a:lnTo>
                    <a:pt x="5487670" y="1502282"/>
                  </a:lnTo>
                  <a:lnTo>
                    <a:pt x="5487670" y="1516214"/>
                  </a:lnTo>
                  <a:lnTo>
                    <a:pt x="5493308" y="1521853"/>
                  </a:lnTo>
                  <a:lnTo>
                    <a:pt x="5507240" y="1521840"/>
                  </a:lnTo>
                  <a:lnTo>
                    <a:pt x="5512854" y="1516214"/>
                  </a:lnTo>
                  <a:lnTo>
                    <a:pt x="5512866" y="1502282"/>
                  </a:lnTo>
                  <a:lnTo>
                    <a:pt x="5507228" y="1496644"/>
                  </a:lnTo>
                  <a:close/>
                </a:path>
                <a:path w="5513070" h="1572259">
                  <a:moveTo>
                    <a:pt x="5457329" y="1496644"/>
                  </a:moveTo>
                  <a:lnTo>
                    <a:pt x="5443423" y="1496644"/>
                  </a:lnTo>
                  <a:lnTo>
                    <a:pt x="5437784" y="1502270"/>
                  </a:lnTo>
                  <a:lnTo>
                    <a:pt x="5437784" y="1516214"/>
                  </a:lnTo>
                  <a:lnTo>
                    <a:pt x="5443410" y="1521840"/>
                  </a:lnTo>
                  <a:lnTo>
                    <a:pt x="5450370" y="1521853"/>
                  </a:lnTo>
                  <a:lnTo>
                    <a:pt x="5457342" y="1521840"/>
                  </a:lnTo>
                  <a:lnTo>
                    <a:pt x="5462981" y="1516214"/>
                  </a:lnTo>
                  <a:lnTo>
                    <a:pt x="5462968" y="1502270"/>
                  </a:lnTo>
                  <a:lnTo>
                    <a:pt x="5457329" y="1496644"/>
                  </a:lnTo>
                  <a:close/>
                </a:path>
                <a:path w="5513070" h="1572259">
                  <a:moveTo>
                    <a:pt x="5407444" y="1496644"/>
                  </a:moveTo>
                  <a:lnTo>
                    <a:pt x="5393537" y="1496656"/>
                  </a:lnTo>
                  <a:lnTo>
                    <a:pt x="5387911" y="1502270"/>
                  </a:lnTo>
                  <a:lnTo>
                    <a:pt x="5387898" y="1516214"/>
                  </a:lnTo>
                  <a:lnTo>
                    <a:pt x="5393550" y="1521853"/>
                  </a:lnTo>
                  <a:lnTo>
                    <a:pt x="5407469" y="1521840"/>
                  </a:lnTo>
                  <a:lnTo>
                    <a:pt x="5413095" y="1516214"/>
                  </a:lnTo>
                  <a:lnTo>
                    <a:pt x="5413108" y="1502270"/>
                  </a:lnTo>
                  <a:lnTo>
                    <a:pt x="5407444" y="1496644"/>
                  </a:lnTo>
                  <a:close/>
                </a:path>
                <a:path w="5513070" h="1572259">
                  <a:moveTo>
                    <a:pt x="5357571" y="1496644"/>
                  </a:moveTo>
                  <a:lnTo>
                    <a:pt x="5343652" y="1496644"/>
                  </a:lnTo>
                  <a:lnTo>
                    <a:pt x="5338000" y="1502270"/>
                  </a:lnTo>
                  <a:lnTo>
                    <a:pt x="5338000" y="1516214"/>
                  </a:lnTo>
                  <a:lnTo>
                    <a:pt x="5343626" y="1521840"/>
                  </a:lnTo>
                  <a:lnTo>
                    <a:pt x="5350586" y="1521853"/>
                  </a:lnTo>
                  <a:lnTo>
                    <a:pt x="5357571" y="1521840"/>
                  </a:lnTo>
                  <a:lnTo>
                    <a:pt x="5363197" y="1516214"/>
                  </a:lnTo>
                  <a:lnTo>
                    <a:pt x="5363197" y="1502270"/>
                  </a:lnTo>
                  <a:lnTo>
                    <a:pt x="5357571" y="1496644"/>
                  </a:lnTo>
                  <a:close/>
                </a:path>
                <a:path w="5513070" h="1572259">
                  <a:moveTo>
                    <a:pt x="5507253" y="1446745"/>
                  </a:moveTo>
                  <a:lnTo>
                    <a:pt x="5493283" y="1446745"/>
                  </a:lnTo>
                  <a:lnTo>
                    <a:pt x="5487644" y="1452384"/>
                  </a:lnTo>
                  <a:lnTo>
                    <a:pt x="5487644" y="1466316"/>
                  </a:lnTo>
                  <a:lnTo>
                    <a:pt x="5493283" y="1471968"/>
                  </a:lnTo>
                  <a:lnTo>
                    <a:pt x="5507228" y="1471968"/>
                  </a:lnTo>
                  <a:lnTo>
                    <a:pt x="5512866" y="1466316"/>
                  </a:lnTo>
                  <a:lnTo>
                    <a:pt x="5512866" y="1452384"/>
                  </a:lnTo>
                  <a:lnTo>
                    <a:pt x="5507253" y="1446745"/>
                  </a:lnTo>
                  <a:close/>
                </a:path>
                <a:path w="5513070" h="1572259">
                  <a:moveTo>
                    <a:pt x="5443423" y="1446733"/>
                  </a:moveTo>
                  <a:lnTo>
                    <a:pt x="5437771" y="1452359"/>
                  </a:lnTo>
                  <a:lnTo>
                    <a:pt x="5437784" y="1466341"/>
                  </a:lnTo>
                  <a:lnTo>
                    <a:pt x="5443385" y="1471955"/>
                  </a:lnTo>
                  <a:lnTo>
                    <a:pt x="5457317" y="1471980"/>
                  </a:lnTo>
                  <a:lnTo>
                    <a:pt x="5462968" y="1466341"/>
                  </a:lnTo>
                  <a:lnTo>
                    <a:pt x="5462955" y="1452359"/>
                  </a:lnTo>
                  <a:lnTo>
                    <a:pt x="5457342" y="1446745"/>
                  </a:lnTo>
                  <a:lnTo>
                    <a:pt x="5443423" y="1446733"/>
                  </a:lnTo>
                  <a:close/>
                </a:path>
                <a:path w="5513070" h="1572259">
                  <a:moveTo>
                    <a:pt x="5407456" y="1446745"/>
                  </a:moveTo>
                  <a:lnTo>
                    <a:pt x="5393524" y="1446745"/>
                  </a:lnTo>
                  <a:lnTo>
                    <a:pt x="5387873" y="1452384"/>
                  </a:lnTo>
                  <a:lnTo>
                    <a:pt x="5387873" y="1466316"/>
                  </a:lnTo>
                  <a:lnTo>
                    <a:pt x="5393524" y="1471968"/>
                  </a:lnTo>
                  <a:lnTo>
                    <a:pt x="5407456" y="1471968"/>
                  </a:lnTo>
                  <a:lnTo>
                    <a:pt x="5413108" y="1466316"/>
                  </a:lnTo>
                  <a:lnTo>
                    <a:pt x="5413108" y="1452384"/>
                  </a:lnTo>
                  <a:lnTo>
                    <a:pt x="5407456" y="1446745"/>
                  </a:lnTo>
                  <a:close/>
                </a:path>
                <a:path w="5513070" h="1572259">
                  <a:moveTo>
                    <a:pt x="5343639" y="1446733"/>
                  </a:moveTo>
                  <a:lnTo>
                    <a:pt x="5337987" y="1452359"/>
                  </a:lnTo>
                  <a:lnTo>
                    <a:pt x="5338013" y="1466341"/>
                  </a:lnTo>
                  <a:lnTo>
                    <a:pt x="5343601" y="1471955"/>
                  </a:lnTo>
                  <a:lnTo>
                    <a:pt x="5357545" y="1471980"/>
                  </a:lnTo>
                  <a:lnTo>
                    <a:pt x="5363197" y="1466341"/>
                  </a:lnTo>
                  <a:lnTo>
                    <a:pt x="5363172" y="1452359"/>
                  </a:lnTo>
                  <a:lnTo>
                    <a:pt x="5357583" y="1446745"/>
                  </a:lnTo>
                  <a:lnTo>
                    <a:pt x="5343639" y="1446733"/>
                  </a:lnTo>
                  <a:close/>
                </a:path>
                <a:path w="5513070" h="1572259">
                  <a:moveTo>
                    <a:pt x="5443423" y="1396847"/>
                  </a:moveTo>
                  <a:lnTo>
                    <a:pt x="5437771" y="1402486"/>
                  </a:lnTo>
                  <a:lnTo>
                    <a:pt x="5437784" y="1416456"/>
                  </a:lnTo>
                  <a:lnTo>
                    <a:pt x="5443385" y="1422082"/>
                  </a:lnTo>
                  <a:lnTo>
                    <a:pt x="5457317" y="1422107"/>
                  </a:lnTo>
                  <a:lnTo>
                    <a:pt x="5462968" y="1416456"/>
                  </a:lnTo>
                  <a:lnTo>
                    <a:pt x="5462930" y="1402486"/>
                  </a:lnTo>
                  <a:lnTo>
                    <a:pt x="5457304" y="1396898"/>
                  </a:lnTo>
                  <a:lnTo>
                    <a:pt x="5450357" y="1396898"/>
                  </a:lnTo>
                  <a:lnTo>
                    <a:pt x="5443423" y="1396847"/>
                  </a:lnTo>
                  <a:close/>
                </a:path>
                <a:path w="5513070" h="1572259">
                  <a:moveTo>
                    <a:pt x="5400497" y="1396860"/>
                  </a:moveTo>
                  <a:lnTo>
                    <a:pt x="5393524" y="1396860"/>
                  </a:lnTo>
                  <a:lnTo>
                    <a:pt x="5387886" y="1402499"/>
                  </a:lnTo>
                  <a:lnTo>
                    <a:pt x="5387873" y="1416430"/>
                  </a:lnTo>
                  <a:lnTo>
                    <a:pt x="5393524" y="1422095"/>
                  </a:lnTo>
                  <a:lnTo>
                    <a:pt x="5407456" y="1422095"/>
                  </a:lnTo>
                  <a:lnTo>
                    <a:pt x="5413108" y="1416430"/>
                  </a:lnTo>
                  <a:lnTo>
                    <a:pt x="5413082" y="1402499"/>
                  </a:lnTo>
                  <a:lnTo>
                    <a:pt x="5407431" y="1396898"/>
                  </a:lnTo>
                  <a:lnTo>
                    <a:pt x="5400471" y="1396898"/>
                  </a:lnTo>
                  <a:close/>
                </a:path>
                <a:path w="5513070" h="1572259">
                  <a:moveTo>
                    <a:pt x="5407418" y="1396885"/>
                  </a:moveTo>
                  <a:lnTo>
                    <a:pt x="5400471" y="1396898"/>
                  </a:lnTo>
                  <a:lnTo>
                    <a:pt x="5407431" y="1396898"/>
                  </a:lnTo>
                  <a:close/>
                </a:path>
                <a:path w="5513070" h="1572259">
                  <a:moveTo>
                    <a:pt x="5343639" y="1396847"/>
                  </a:moveTo>
                  <a:lnTo>
                    <a:pt x="5337987" y="1402486"/>
                  </a:lnTo>
                  <a:lnTo>
                    <a:pt x="5338012" y="1416456"/>
                  </a:lnTo>
                  <a:lnTo>
                    <a:pt x="5343601" y="1422082"/>
                  </a:lnTo>
                  <a:lnTo>
                    <a:pt x="5357545" y="1422107"/>
                  </a:lnTo>
                  <a:lnTo>
                    <a:pt x="5363197" y="1416456"/>
                  </a:lnTo>
                  <a:lnTo>
                    <a:pt x="5363159" y="1402486"/>
                  </a:lnTo>
                  <a:lnTo>
                    <a:pt x="5357545" y="1396898"/>
                  </a:lnTo>
                  <a:lnTo>
                    <a:pt x="5350586" y="1396898"/>
                  </a:lnTo>
                  <a:lnTo>
                    <a:pt x="5343639" y="1396847"/>
                  </a:lnTo>
                  <a:close/>
                </a:path>
                <a:path w="5513070" h="1572259">
                  <a:moveTo>
                    <a:pt x="5357533" y="1396885"/>
                  </a:moveTo>
                  <a:lnTo>
                    <a:pt x="5350586" y="1396898"/>
                  </a:lnTo>
                  <a:lnTo>
                    <a:pt x="5357545" y="1396898"/>
                  </a:lnTo>
                  <a:close/>
                </a:path>
                <a:path w="5513070" h="1572259">
                  <a:moveTo>
                    <a:pt x="5407444" y="1346961"/>
                  </a:moveTo>
                  <a:lnTo>
                    <a:pt x="5400484" y="1346974"/>
                  </a:lnTo>
                  <a:lnTo>
                    <a:pt x="5393537" y="1346974"/>
                  </a:lnTo>
                  <a:lnTo>
                    <a:pt x="5387886" y="1352626"/>
                  </a:lnTo>
                  <a:lnTo>
                    <a:pt x="5387898" y="1366545"/>
                  </a:lnTo>
                  <a:lnTo>
                    <a:pt x="5393550" y="1372196"/>
                  </a:lnTo>
                  <a:lnTo>
                    <a:pt x="5407456" y="1372184"/>
                  </a:lnTo>
                  <a:lnTo>
                    <a:pt x="5413108" y="1366545"/>
                  </a:lnTo>
                  <a:lnTo>
                    <a:pt x="5413108" y="1352626"/>
                  </a:lnTo>
                  <a:lnTo>
                    <a:pt x="5407444" y="1346961"/>
                  </a:lnTo>
                  <a:close/>
                </a:path>
                <a:path w="5513070" h="1572259">
                  <a:moveTo>
                    <a:pt x="5343652" y="1346961"/>
                  </a:moveTo>
                  <a:lnTo>
                    <a:pt x="5338000" y="1352613"/>
                  </a:lnTo>
                  <a:lnTo>
                    <a:pt x="5338000" y="1366545"/>
                  </a:lnTo>
                  <a:lnTo>
                    <a:pt x="5343626" y="1372184"/>
                  </a:lnTo>
                  <a:lnTo>
                    <a:pt x="5357571" y="1372184"/>
                  </a:lnTo>
                  <a:lnTo>
                    <a:pt x="5363197" y="1366545"/>
                  </a:lnTo>
                  <a:lnTo>
                    <a:pt x="5363197" y="1352613"/>
                  </a:lnTo>
                  <a:lnTo>
                    <a:pt x="5357571" y="1346974"/>
                  </a:lnTo>
                  <a:lnTo>
                    <a:pt x="5343652" y="1346961"/>
                  </a:lnTo>
                  <a:close/>
                </a:path>
                <a:path w="5513070" h="1572259">
                  <a:moveTo>
                    <a:pt x="917600" y="1147432"/>
                  </a:moveTo>
                  <a:lnTo>
                    <a:pt x="903693" y="1147432"/>
                  </a:lnTo>
                  <a:lnTo>
                    <a:pt x="898055" y="1153058"/>
                  </a:lnTo>
                  <a:lnTo>
                    <a:pt x="898055" y="1167002"/>
                  </a:lnTo>
                  <a:lnTo>
                    <a:pt x="903681" y="1172629"/>
                  </a:lnTo>
                  <a:lnTo>
                    <a:pt x="910640" y="1172641"/>
                  </a:lnTo>
                  <a:lnTo>
                    <a:pt x="917613" y="1172629"/>
                  </a:lnTo>
                  <a:lnTo>
                    <a:pt x="923239" y="1167002"/>
                  </a:lnTo>
                  <a:lnTo>
                    <a:pt x="923239" y="1153058"/>
                  </a:lnTo>
                  <a:lnTo>
                    <a:pt x="917600" y="1147432"/>
                  </a:lnTo>
                  <a:close/>
                </a:path>
                <a:path w="5513070" h="1572259">
                  <a:moveTo>
                    <a:pt x="518515" y="1147432"/>
                  </a:moveTo>
                  <a:lnTo>
                    <a:pt x="504583" y="1147432"/>
                  </a:lnTo>
                  <a:lnTo>
                    <a:pt x="498957" y="1153071"/>
                  </a:lnTo>
                  <a:lnTo>
                    <a:pt x="498957" y="1167002"/>
                  </a:lnTo>
                  <a:lnTo>
                    <a:pt x="504609" y="1172641"/>
                  </a:lnTo>
                  <a:lnTo>
                    <a:pt x="518528" y="1172629"/>
                  </a:lnTo>
                  <a:lnTo>
                    <a:pt x="524154" y="1167002"/>
                  </a:lnTo>
                  <a:lnTo>
                    <a:pt x="524167" y="1153071"/>
                  </a:lnTo>
                  <a:lnTo>
                    <a:pt x="518515" y="1147432"/>
                  </a:lnTo>
                  <a:close/>
                </a:path>
                <a:path w="5513070" h="1572259">
                  <a:moveTo>
                    <a:pt x="468642" y="1147432"/>
                  </a:moveTo>
                  <a:lnTo>
                    <a:pt x="454698" y="1147432"/>
                  </a:lnTo>
                  <a:lnTo>
                    <a:pt x="449084" y="1153071"/>
                  </a:lnTo>
                  <a:lnTo>
                    <a:pt x="449084" y="1167002"/>
                  </a:lnTo>
                  <a:lnTo>
                    <a:pt x="454723" y="1172641"/>
                  </a:lnTo>
                  <a:lnTo>
                    <a:pt x="468642" y="1172629"/>
                  </a:lnTo>
                  <a:lnTo>
                    <a:pt x="474268" y="1167002"/>
                  </a:lnTo>
                  <a:lnTo>
                    <a:pt x="474281" y="1153071"/>
                  </a:lnTo>
                  <a:lnTo>
                    <a:pt x="468642" y="1147432"/>
                  </a:lnTo>
                  <a:close/>
                </a:path>
                <a:path w="5513070" h="1572259">
                  <a:moveTo>
                    <a:pt x="917600" y="1097546"/>
                  </a:moveTo>
                  <a:lnTo>
                    <a:pt x="903693" y="1097546"/>
                  </a:lnTo>
                  <a:lnTo>
                    <a:pt x="898055" y="1103172"/>
                  </a:lnTo>
                  <a:lnTo>
                    <a:pt x="898055" y="1117117"/>
                  </a:lnTo>
                  <a:lnTo>
                    <a:pt x="903681" y="1122743"/>
                  </a:lnTo>
                  <a:lnTo>
                    <a:pt x="910640" y="1122756"/>
                  </a:lnTo>
                  <a:lnTo>
                    <a:pt x="917613" y="1122743"/>
                  </a:lnTo>
                  <a:lnTo>
                    <a:pt x="923239" y="1117117"/>
                  </a:lnTo>
                  <a:lnTo>
                    <a:pt x="923239" y="1103172"/>
                  </a:lnTo>
                  <a:lnTo>
                    <a:pt x="917600" y="1097546"/>
                  </a:lnTo>
                  <a:close/>
                </a:path>
                <a:path w="5513070" h="1572259">
                  <a:moveTo>
                    <a:pt x="718045" y="1097546"/>
                  </a:moveTo>
                  <a:lnTo>
                    <a:pt x="704151" y="1097546"/>
                  </a:lnTo>
                  <a:lnTo>
                    <a:pt x="698499" y="1103172"/>
                  </a:lnTo>
                  <a:lnTo>
                    <a:pt x="698500" y="1117117"/>
                  </a:lnTo>
                  <a:lnTo>
                    <a:pt x="704138" y="1122743"/>
                  </a:lnTo>
                  <a:lnTo>
                    <a:pt x="711085" y="1122756"/>
                  </a:lnTo>
                  <a:lnTo>
                    <a:pt x="718070" y="1122743"/>
                  </a:lnTo>
                  <a:lnTo>
                    <a:pt x="723709" y="1117117"/>
                  </a:lnTo>
                  <a:lnTo>
                    <a:pt x="723709" y="1103172"/>
                  </a:lnTo>
                  <a:lnTo>
                    <a:pt x="718045" y="1097546"/>
                  </a:lnTo>
                  <a:close/>
                </a:path>
                <a:path w="5513070" h="1572259">
                  <a:moveTo>
                    <a:pt x="568401" y="1097546"/>
                  </a:moveTo>
                  <a:lnTo>
                    <a:pt x="554482" y="1097546"/>
                  </a:lnTo>
                  <a:lnTo>
                    <a:pt x="548843" y="1103172"/>
                  </a:lnTo>
                  <a:lnTo>
                    <a:pt x="548843" y="1117117"/>
                  </a:lnTo>
                  <a:lnTo>
                    <a:pt x="554456" y="1122743"/>
                  </a:lnTo>
                  <a:lnTo>
                    <a:pt x="561428" y="1122756"/>
                  </a:lnTo>
                  <a:lnTo>
                    <a:pt x="568401" y="1122743"/>
                  </a:lnTo>
                  <a:lnTo>
                    <a:pt x="574027" y="1117117"/>
                  </a:lnTo>
                  <a:lnTo>
                    <a:pt x="574027" y="1103172"/>
                  </a:lnTo>
                  <a:lnTo>
                    <a:pt x="568401" y="1097546"/>
                  </a:lnTo>
                  <a:close/>
                </a:path>
                <a:path w="5513070" h="1572259">
                  <a:moveTo>
                    <a:pt x="518515" y="1097546"/>
                  </a:moveTo>
                  <a:lnTo>
                    <a:pt x="504583" y="1097546"/>
                  </a:lnTo>
                  <a:lnTo>
                    <a:pt x="498957" y="1103185"/>
                  </a:lnTo>
                  <a:lnTo>
                    <a:pt x="498957" y="1117117"/>
                  </a:lnTo>
                  <a:lnTo>
                    <a:pt x="504609" y="1122756"/>
                  </a:lnTo>
                  <a:lnTo>
                    <a:pt x="518528" y="1122743"/>
                  </a:lnTo>
                  <a:lnTo>
                    <a:pt x="524154" y="1117117"/>
                  </a:lnTo>
                  <a:lnTo>
                    <a:pt x="524167" y="1103185"/>
                  </a:lnTo>
                  <a:lnTo>
                    <a:pt x="518515" y="1097546"/>
                  </a:lnTo>
                  <a:close/>
                </a:path>
                <a:path w="5513070" h="1572259">
                  <a:moveTo>
                    <a:pt x="468642" y="1097546"/>
                  </a:moveTo>
                  <a:lnTo>
                    <a:pt x="454698" y="1097546"/>
                  </a:lnTo>
                  <a:lnTo>
                    <a:pt x="449084" y="1103185"/>
                  </a:lnTo>
                  <a:lnTo>
                    <a:pt x="449084" y="1117117"/>
                  </a:lnTo>
                  <a:lnTo>
                    <a:pt x="454723" y="1122756"/>
                  </a:lnTo>
                  <a:lnTo>
                    <a:pt x="468642" y="1122743"/>
                  </a:lnTo>
                  <a:lnTo>
                    <a:pt x="474268" y="1117117"/>
                  </a:lnTo>
                  <a:lnTo>
                    <a:pt x="474281" y="1103185"/>
                  </a:lnTo>
                  <a:lnTo>
                    <a:pt x="468642" y="1097546"/>
                  </a:lnTo>
                  <a:close/>
                </a:path>
                <a:path w="5513070" h="1572259">
                  <a:moveTo>
                    <a:pt x="903655" y="1047635"/>
                  </a:moveTo>
                  <a:lnTo>
                    <a:pt x="898004" y="1053274"/>
                  </a:lnTo>
                  <a:lnTo>
                    <a:pt x="898029" y="1067244"/>
                  </a:lnTo>
                  <a:lnTo>
                    <a:pt x="903630" y="1072857"/>
                  </a:lnTo>
                  <a:lnTo>
                    <a:pt x="910589" y="1072870"/>
                  </a:lnTo>
                  <a:lnTo>
                    <a:pt x="917575" y="1072857"/>
                  </a:lnTo>
                  <a:lnTo>
                    <a:pt x="923226" y="1067244"/>
                  </a:lnTo>
                  <a:lnTo>
                    <a:pt x="923226" y="1053274"/>
                  </a:lnTo>
                  <a:lnTo>
                    <a:pt x="917587" y="1047648"/>
                  </a:lnTo>
                  <a:lnTo>
                    <a:pt x="903655" y="1047635"/>
                  </a:lnTo>
                  <a:close/>
                </a:path>
                <a:path w="5513070" h="1572259">
                  <a:moveTo>
                    <a:pt x="867740" y="1047648"/>
                  </a:moveTo>
                  <a:lnTo>
                    <a:pt x="853770" y="1047648"/>
                  </a:lnTo>
                  <a:lnTo>
                    <a:pt x="848118" y="1053299"/>
                  </a:lnTo>
                  <a:lnTo>
                    <a:pt x="848144" y="1067244"/>
                  </a:lnTo>
                  <a:lnTo>
                    <a:pt x="853808" y="1072870"/>
                  </a:lnTo>
                  <a:lnTo>
                    <a:pt x="867727" y="1072857"/>
                  </a:lnTo>
                  <a:lnTo>
                    <a:pt x="873340" y="1067244"/>
                  </a:lnTo>
                  <a:lnTo>
                    <a:pt x="873378" y="1053299"/>
                  </a:lnTo>
                  <a:lnTo>
                    <a:pt x="867740" y="1047648"/>
                  </a:lnTo>
                  <a:close/>
                </a:path>
                <a:path w="5513070" h="1572259">
                  <a:moveTo>
                    <a:pt x="817841" y="1047648"/>
                  </a:moveTo>
                  <a:lnTo>
                    <a:pt x="803884" y="1047648"/>
                  </a:lnTo>
                  <a:lnTo>
                    <a:pt x="798245" y="1053287"/>
                  </a:lnTo>
                  <a:lnTo>
                    <a:pt x="798245" y="1067219"/>
                  </a:lnTo>
                  <a:lnTo>
                    <a:pt x="803884" y="1072870"/>
                  </a:lnTo>
                  <a:lnTo>
                    <a:pt x="817816" y="1072870"/>
                  </a:lnTo>
                  <a:lnTo>
                    <a:pt x="823467" y="1067219"/>
                  </a:lnTo>
                  <a:lnTo>
                    <a:pt x="823455" y="1053287"/>
                  </a:lnTo>
                  <a:lnTo>
                    <a:pt x="817841" y="1047648"/>
                  </a:lnTo>
                  <a:close/>
                </a:path>
                <a:path w="5513070" h="1572259">
                  <a:moveTo>
                    <a:pt x="767943" y="1047648"/>
                  </a:moveTo>
                  <a:lnTo>
                    <a:pt x="753998" y="1047648"/>
                  </a:lnTo>
                  <a:lnTo>
                    <a:pt x="748360" y="1053287"/>
                  </a:lnTo>
                  <a:lnTo>
                    <a:pt x="748360" y="1067219"/>
                  </a:lnTo>
                  <a:lnTo>
                    <a:pt x="753998" y="1072870"/>
                  </a:lnTo>
                  <a:lnTo>
                    <a:pt x="767930" y="1072870"/>
                  </a:lnTo>
                  <a:lnTo>
                    <a:pt x="773582" y="1067219"/>
                  </a:lnTo>
                  <a:lnTo>
                    <a:pt x="773582" y="1053287"/>
                  </a:lnTo>
                  <a:lnTo>
                    <a:pt x="767943" y="1047648"/>
                  </a:lnTo>
                  <a:close/>
                </a:path>
                <a:path w="5513070" h="1572259">
                  <a:moveTo>
                    <a:pt x="704126" y="1047635"/>
                  </a:moveTo>
                  <a:lnTo>
                    <a:pt x="698461" y="1053274"/>
                  </a:lnTo>
                  <a:lnTo>
                    <a:pt x="698474" y="1067244"/>
                  </a:lnTo>
                  <a:lnTo>
                    <a:pt x="704088" y="1072857"/>
                  </a:lnTo>
                  <a:lnTo>
                    <a:pt x="711047" y="1072870"/>
                  </a:lnTo>
                  <a:lnTo>
                    <a:pt x="718019" y="1072857"/>
                  </a:lnTo>
                  <a:lnTo>
                    <a:pt x="723671" y="1067244"/>
                  </a:lnTo>
                  <a:lnTo>
                    <a:pt x="723671" y="1053274"/>
                  </a:lnTo>
                  <a:lnTo>
                    <a:pt x="718045" y="1047648"/>
                  </a:lnTo>
                  <a:lnTo>
                    <a:pt x="704126" y="1047635"/>
                  </a:lnTo>
                  <a:close/>
                </a:path>
                <a:path w="5513070" h="1572259">
                  <a:moveTo>
                    <a:pt x="654240" y="1047635"/>
                  </a:moveTo>
                  <a:lnTo>
                    <a:pt x="648588" y="1053274"/>
                  </a:lnTo>
                  <a:lnTo>
                    <a:pt x="648601" y="1067244"/>
                  </a:lnTo>
                  <a:lnTo>
                    <a:pt x="654202" y="1072857"/>
                  </a:lnTo>
                  <a:lnTo>
                    <a:pt x="661174" y="1072870"/>
                  </a:lnTo>
                  <a:lnTo>
                    <a:pt x="668147" y="1072857"/>
                  </a:lnTo>
                  <a:lnTo>
                    <a:pt x="673785" y="1067244"/>
                  </a:lnTo>
                  <a:lnTo>
                    <a:pt x="673785" y="1053274"/>
                  </a:lnTo>
                  <a:lnTo>
                    <a:pt x="668159" y="1047648"/>
                  </a:lnTo>
                  <a:lnTo>
                    <a:pt x="654240" y="1047635"/>
                  </a:lnTo>
                  <a:close/>
                </a:path>
                <a:path w="5513070" h="1572259">
                  <a:moveTo>
                    <a:pt x="618299" y="1047648"/>
                  </a:moveTo>
                  <a:lnTo>
                    <a:pt x="604329" y="1047648"/>
                  </a:lnTo>
                  <a:lnTo>
                    <a:pt x="598690" y="1053287"/>
                  </a:lnTo>
                  <a:lnTo>
                    <a:pt x="598690" y="1067219"/>
                  </a:lnTo>
                  <a:lnTo>
                    <a:pt x="604329" y="1072870"/>
                  </a:lnTo>
                  <a:lnTo>
                    <a:pt x="618274" y="1072870"/>
                  </a:lnTo>
                  <a:lnTo>
                    <a:pt x="623912" y="1067219"/>
                  </a:lnTo>
                  <a:lnTo>
                    <a:pt x="623912" y="1053287"/>
                  </a:lnTo>
                  <a:lnTo>
                    <a:pt x="618299" y="1047648"/>
                  </a:lnTo>
                  <a:close/>
                </a:path>
                <a:path w="5513070" h="1572259">
                  <a:moveTo>
                    <a:pt x="554443" y="1047635"/>
                  </a:moveTo>
                  <a:lnTo>
                    <a:pt x="548792" y="1053274"/>
                  </a:lnTo>
                  <a:lnTo>
                    <a:pt x="548817" y="1067244"/>
                  </a:lnTo>
                  <a:lnTo>
                    <a:pt x="554405" y="1072857"/>
                  </a:lnTo>
                  <a:lnTo>
                    <a:pt x="561378" y="1072870"/>
                  </a:lnTo>
                  <a:lnTo>
                    <a:pt x="568363" y="1072857"/>
                  </a:lnTo>
                  <a:lnTo>
                    <a:pt x="574001" y="1067244"/>
                  </a:lnTo>
                  <a:lnTo>
                    <a:pt x="574001" y="1053274"/>
                  </a:lnTo>
                  <a:lnTo>
                    <a:pt x="568375" y="1047648"/>
                  </a:lnTo>
                  <a:lnTo>
                    <a:pt x="554443" y="1047635"/>
                  </a:lnTo>
                  <a:close/>
                </a:path>
                <a:path w="5513070" h="1572259">
                  <a:moveTo>
                    <a:pt x="518502" y="1047648"/>
                  </a:moveTo>
                  <a:lnTo>
                    <a:pt x="504558" y="1047648"/>
                  </a:lnTo>
                  <a:lnTo>
                    <a:pt x="498894" y="1053287"/>
                  </a:lnTo>
                  <a:lnTo>
                    <a:pt x="498894" y="1067219"/>
                  </a:lnTo>
                  <a:lnTo>
                    <a:pt x="504558" y="1072870"/>
                  </a:lnTo>
                  <a:lnTo>
                    <a:pt x="518477" y="1072870"/>
                  </a:lnTo>
                  <a:lnTo>
                    <a:pt x="524141" y="1067219"/>
                  </a:lnTo>
                  <a:lnTo>
                    <a:pt x="524129" y="1053287"/>
                  </a:lnTo>
                  <a:lnTo>
                    <a:pt x="518502" y="1047648"/>
                  </a:lnTo>
                  <a:close/>
                </a:path>
                <a:path w="5513070" h="1572259">
                  <a:moveTo>
                    <a:pt x="468629" y="1047648"/>
                  </a:moveTo>
                  <a:lnTo>
                    <a:pt x="454672" y="1047648"/>
                  </a:lnTo>
                  <a:lnTo>
                    <a:pt x="449021" y="1053287"/>
                  </a:lnTo>
                  <a:lnTo>
                    <a:pt x="449021" y="1067219"/>
                  </a:lnTo>
                  <a:lnTo>
                    <a:pt x="454672" y="1072870"/>
                  </a:lnTo>
                  <a:lnTo>
                    <a:pt x="468604" y="1072870"/>
                  </a:lnTo>
                  <a:lnTo>
                    <a:pt x="474256" y="1067219"/>
                  </a:lnTo>
                  <a:lnTo>
                    <a:pt x="474243" y="1053287"/>
                  </a:lnTo>
                  <a:lnTo>
                    <a:pt x="468629" y="1047648"/>
                  </a:lnTo>
                  <a:close/>
                </a:path>
                <a:path w="5513070" h="1572259">
                  <a:moveTo>
                    <a:pt x="418731" y="1047648"/>
                  </a:moveTo>
                  <a:lnTo>
                    <a:pt x="404761" y="1047648"/>
                  </a:lnTo>
                  <a:lnTo>
                    <a:pt x="399122" y="1053287"/>
                  </a:lnTo>
                  <a:lnTo>
                    <a:pt x="399122" y="1067219"/>
                  </a:lnTo>
                  <a:lnTo>
                    <a:pt x="404761" y="1072870"/>
                  </a:lnTo>
                  <a:lnTo>
                    <a:pt x="418706" y="1072870"/>
                  </a:lnTo>
                  <a:lnTo>
                    <a:pt x="424345" y="1067219"/>
                  </a:lnTo>
                  <a:lnTo>
                    <a:pt x="424345" y="1053287"/>
                  </a:lnTo>
                  <a:lnTo>
                    <a:pt x="418731" y="1047648"/>
                  </a:lnTo>
                  <a:close/>
                </a:path>
                <a:path w="5513070" h="1572259">
                  <a:moveTo>
                    <a:pt x="368820" y="1047648"/>
                  </a:moveTo>
                  <a:lnTo>
                    <a:pt x="354888" y="1047648"/>
                  </a:lnTo>
                  <a:lnTo>
                    <a:pt x="349237" y="1053287"/>
                  </a:lnTo>
                  <a:lnTo>
                    <a:pt x="349237" y="1067219"/>
                  </a:lnTo>
                  <a:lnTo>
                    <a:pt x="354888" y="1072870"/>
                  </a:lnTo>
                  <a:lnTo>
                    <a:pt x="368820" y="1072870"/>
                  </a:lnTo>
                  <a:lnTo>
                    <a:pt x="374472" y="1067219"/>
                  </a:lnTo>
                  <a:lnTo>
                    <a:pt x="374472" y="1053287"/>
                  </a:lnTo>
                  <a:lnTo>
                    <a:pt x="368820" y="1047648"/>
                  </a:lnTo>
                  <a:close/>
                </a:path>
                <a:path w="5513070" h="1572259">
                  <a:moveTo>
                    <a:pt x="967524" y="997762"/>
                  </a:moveTo>
                  <a:lnTo>
                    <a:pt x="953554" y="997762"/>
                  </a:lnTo>
                  <a:lnTo>
                    <a:pt x="947915" y="1003426"/>
                  </a:lnTo>
                  <a:lnTo>
                    <a:pt x="947940" y="1017346"/>
                  </a:lnTo>
                  <a:lnTo>
                    <a:pt x="953592" y="1022984"/>
                  </a:lnTo>
                  <a:lnTo>
                    <a:pt x="967498" y="1022959"/>
                  </a:lnTo>
                  <a:lnTo>
                    <a:pt x="973099" y="1017346"/>
                  </a:lnTo>
                  <a:lnTo>
                    <a:pt x="973150" y="1003426"/>
                  </a:lnTo>
                  <a:lnTo>
                    <a:pt x="967524" y="997762"/>
                  </a:lnTo>
                  <a:close/>
                </a:path>
                <a:path w="5513070" h="1572259">
                  <a:moveTo>
                    <a:pt x="903668" y="997750"/>
                  </a:moveTo>
                  <a:lnTo>
                    <a:pt x="898016" y="1003401"/>
                  </a:lnTo>
                  <a:lnTo>
                    <a:pt x="898042" y="1017333"/>
                  </a:lnTo>
                  <a:lnTo>
                    <a:pt x="903655" y="1022972"/>
                  </a:lnTo>
                  <a:lnTo>
                    <a:pt x="917587" y="1022972"/>
                  </a:lnTo>
                  <a:lnTo>
                    <a:pt x="923226" y="1017333"/>
                  </a:lnTo>
                  <a:lnTo>
                    <a:pt x="923226" y="1003401"/>
                  </a:lnTo>
                  <a:lnTo>
                    <a:pt x="917587" y="997762"/>
                  </a:lnTo>
                  <a:lnTo>
                    <a:pt x="903668" y="997750"/>
                  </a:lnTo>
                  <a:close/>
                </a:path>
                <a:path w="5513070" h="1572259">
                  <a:moveTo>
                    <a:pt x="867740" y="997762"/>
                  </a:moveTo>
                  <a:lnTo>
                    <a:pt x="853770" y="997775"/>
                  </a:lnTo>
                  <a:lnTo>
                    <a:pt x="848144" y="1003426"/>
                  </a:lnTo>
                  <a:lnTo>
                    <a:pt x="848169" y="1017346"/>
                  </a:lnTo>
                  <a:lnTo>
                    <a:pt x="853833" y="1022984"/>
                  </a:lnTo>
                  <a:lnTo>
                    <a:pt x="867727" y="1022959"/>
                  </a:lnTo>
                  <a:lnTo>
                    <a:pt x="873340" y="1017346"/>
                  </a:lnTo>
                  <a:lnTo>
                    <a:pt x="873378" y="1003426"/>
                  </a:lnTo>
                  <a:lnTo>
                    <a:pt x="867740" y="997762"/>
                  </a:lnTo>
                  <a:close/>
                </a:path>
                <a:path w="5513070" h="1572259">
                  <a:moveTo>
                    <a:pt x="817841" y="997762"/>
                  </a:moveTo>
                  <a:lnTo>
                    <a:pt x="803884" y="997762"/>
                  </a:lnTo>
                  <a:lnTo>
                    <a:pt x="798258" y="1003414"/>
                  </a:lnTo>
                  <a:lnTo>
                    <a:pt x="798258" y="1017333"/>
                  </a:lnTo>
                  <a:lnTo>
                    <a:pt x="803909" y="1022984"/>
                  </a:lnTo>
                  <a:lnTo>
                    <a:pt x="817829" y="1022972"/>
                  </a:lnTo>
                  <a:lnTo>
                    <a:pt x="823442" y="1017333"/>
                  </a:lnTo>
                  <a:lnTo>
                    <a:pt x="823455" y="1003414"/>
                  </a:lnTo>
                  <a:lnTo>
                    <a:pt x="817841" y="997762"/>
                  </a:lnTo>
                  <a:close/>
                </a:path>
                <a:path w="5513070" h="1572259">
                  <a:moveTo>
                    <a:pt x="767943" y="997762"/>
                  </a:moveTo>
                  <a:lnTo>
                    <a:pt x="753998" y="997762"/>
                  </a:lnTo>
                  <a:lnTo>
                    <a:pt x="748372" y="1003414"/>
                  </a:lnTo>
                  <a:lnTo>
                    <a:pt x="748372" y="1017333"/>
                  </a:lnTo>
                  <a:lnTo>
                    <a:pt x="754024" y="1022984"/>
                  </a:lnTo>
                  <a:lnTo>
                    <a:pt x="767943" y="1022972"/>
                  </a:lnTo>
                  <a:lnTo>
                    <a:pt x="773557" y="1017333"/>
                  </a:lnTo>
                  <a:lnTo>
                    <a:pt x="773582" y="1003414"/>
                  </a:lnTo>
                  <a:lnTo>
                    <a:pt x="767943" y="997762"/>
                  </a:lnTo>
                  <a:close/>
                </a:path>
                <a:path w="5513070" h="1572259">
                  <a:moveTo>
                    <a:pt x="704126" y="997750"/>
                  </a:moveTo>
                  <a:lnTo>
                    <a:pt x="698474" y="1003401"/>
                  </a:lnTo>
                  <a:lnTo>
                    <a:pt x="698487" y="1017333"/>
                  </a:lnTo>
                  <a:lnTo>
                    <a:pt x="704113" y="1022972"/>
                  </a:lnTo>
                  <a:lnTo>
                    <a:pt x="718032" y="1022972"/>
                  </a:lnTo>
                  <a:lnTo>
                    <a:pt x="723684" y="1017333"/>
                  </a:lnTo>
                  <a:lnTo>
                    <a:pt x="723671" y="1003401"/>
                  </a:lnTo>
                  <a:lnTo>
                    <a:pt x="718045" y="997762"/>
                  </a:lnTo>
                  <a:lnTo>
                    <a:pt x="704126" y="997750"/>
                  </a:lnTo>
                  <a:close/>
                </a:path>
                <a:path w="5513070" h="1572259">
                  <a:moveTo>
                    <a:pt x="654240" y="997750"/>
                  </a:moveTo>
                  <a:lnTo>
                    <a:pt x="648601" y="1003401"/>
                  </a:lnTo>
                  <a:lnTo>
                    <a:pt x="648614" y="1017333"/>
                  </a:lnTo>
                  <a:lnTo>
                    <a:pt x="654227" y="1022972"/>
                  </a:lnTo>
                  <a:lnTo>
                    <a:pt x="668159" y="1022972"/>
                  </a:lnTo>
                  <a:lnTo>
                    <a:pt x="673798" y="1017333"/>
                  </a:lnTo>
                  <a:lnTo>
                    <a:pt x="673785" y="1003401"/>
                  </a:lnTo>
                  <a:lnTo>
                    <a:pt x="668159" y="997762"/>
                  </a:lnTo>
                  <a:lnTo>
                    <a:pt x="654240" y="997750"/>
                  </a:lnTo>
                  <a:close/>
                </a:path>
                <a:path w="5513070" h="1572259">
                  <a:moveTo>
                    <a:pt x="618299" y="997762"/>
                  </a:moveTo>
                  <a:lnTo>
                    <a:pt x="604342" y="997762"/>
                  </a:lnTo>
                  <a:lnTo>
                    <a:pt x="598703" y="1003414"/>
                  </a:lnTo>
                  <a:lnTo>
                    <a:pt x="598716" y="1017333"/>
                  </a:lnTo>
                  <a:lnTo>
                    <a:pt x="604354" y="1022984"/>
                  </a:lnTo>
                  <a:lnTo>
                    <a:pt x="618274" y="1022972"/>
                  </a:lnTo>
                  <a:lnTo>
                    <a:pt x="623900" y="1017333"/>
                  </a:lnTo>
                  <a:lnTo>
                    <a:pt x="623912" y="1003414"/>
                  </a:lnTo>
                  <a:lnTo>
                    <a:pt x="618299" y="997762"/>
                  </a:lnTo>
                  <a:close/>
                </a:path>
                <a:path w="5513070" h="1572259">
                  <a:moveTo>
                    <a:pt x="554456" y="997750"/>
                  </a:moveTo>
                  <a:lnTo>
                    <a:pt x="548805" y="1003401"/>
                  </a:lnTo>
                  <a:lnTo>
                    <a:pt x="548830" y="1017333"/>
                  </a:lnTo>
                  <a:lnTo>
                    <a:pt x="554431" y="1022972"/>
                  </a:lnTo>
                  <a:lnTo>
                    <a:pt x="568375" y="1022972"/>
                  </a:lnTo>
                  <a:lnTo>
                    <a:pt x="574001" y="1017333"/>
                  </a:lnTo>
                  <a:lnTo>
                    <a:pt x="574001" y="1003401"/>
                  </a:lnTo>
                  <a:lnTo>
                    <a:pt x="568375" y="997762"/>
                  </a:lnTo>
                  <a:lnTo>
                    <a:pt x="554456" y="997750"/>
                  </a:lnTo>
                  <a:close/>
                </a:path>
                <a:path w="5513070" h="1572259">
                  <a:moveTo>
                    <a:pt x="518502" y="997762"/>
                  </a:moveTo>
                  <a:lnTo>
                    <a:pt x="504558" y="997762"/>
                  </a:lnTo>
                  <a:lnTo>
                    <a:pt x="498919" y="1003414"/>
                  </a:lnTo>
                  <a:lnTo>
                    <a:pt x="498919" y="1017333"/>
                  </a:lnTo>
                  <a:lnTo>
                    <a:pt x="504583" y="1022984"/>
                  </a:lnTo>
                  <a:lnTo>
                    <a:pt x="518490" y="1022972"/>
                  </a:lnTo>
                  <a:lnTo>
                    <a:pt x="524116" y="1017333"/>
                  </a:lnTo>
                  <a:lnTo>
                    <a:pt x="524129" y="1003414"/>
                  </a:lnTo>
                  <a:lnTo>
                    <a:pt x="518502" y="997762"/>
                  </a:lnTo>
                  <a:close/>
                </a:path>
                <a:path w="5513070" h="1572259">
                  <a:moveTo>
                    <a:pt x="468629" y="997762"/>
                  </a:moveTo>
                  <a:lnTo>
                    <a:pt x="454672" y="997762"/>
                  </a:lnTo>
                  <a:lnTo>
                    <a:pt x="449046" y="1003414"/>
                  </a:lnTo>
                  <a:lnTo>
                    <a:pt x="449046" y="1017333"/>
                  </a:lnTo>
                  <a:lnTo>
                    <a:pt x="454698" y="1022984"/>
                  </a:lnTo>
                  <a:lnTo>
                    <a:pt x="468617" y="1022972"/>
                  </a:lnTo>
                  <a:lnTo>
                    <a:pt x="474230" y="1017333"/>
                  </a:lnTo>
                  <a:lnTo>
                    <a:pt x="474243" y="1003414"/>
                  </a:lnTo>
                  <a:lnTo>
                    <a:pt x="468629" y="997762"/>
                  </a:lnTo>
                  <a:close/>
                </a:path>
                <a:path w="5513070" h="1572259">
                  <a:moveTo>
                    <a:pt x="418744" y="997762"/>
                  </a:moveTo>
                  <a:lnTo>
                    <a:pt x="404774" y="997775"/>
                  </a:lnTo>
                  <a:lnTo>
                    <a:pt x="399160" y="1003426"/>
                  </a:lnTo>
                  <a:lnTo>
                    <a:pt x="399173" y="1017346"/>
                  </a:lnTo>
                  <a:lnTo>
                    <a:pt x="404825" y="1022984"/>
                  </a:lnTo>
                  <a:lnTo>
                    <a:pt x="418744" y="1022959"/>
                  </a:lnTo>
                  <a:lnTo>
                    <a:pt x="424332" y="1017346"/>
                  </a:lnTo>
                  <a:lnTo>
                    <a:pt x="424370" y="1003426"/>
                  </a:lnTo>
                  <a:lnTo>
                    <a:pt x="418744" y="997762"/>
                  </a:lnTo>
                  <a:close/>
                </a:path>
                <a:path w="5513070" h="1572259">
                  <a:moveTo>
                    <a:pt x="368820" y="997762"/>
                  </a:moveTo>
                  <a:lnTo>
                    <a:pt x="354901" y="997762"/>
                  </a:lnTo>
                  <a:lnTo>
                    <a:pt x="349249" y="1003414"/>
                  </a:lnTo>
                  <a:lnTo>
                    <a:pt x="349262" y="1017333"/>
                  </a:lnTo>
                  <a:lnTo>
                    <a:pt x="354914" y="1022984"/>
                  </a:lnTo>
                  <a:lnTo>
                    <a:pt x="368820" y="1022972"/>
                  </a:lnTo>
                  <a:lnTo>
                    <a:pt x="374459" y="1017333"/>
                  </a:lnTo>
                  <a:lnTo>
                    <a:pt x="374472" y="1003414"/>
                  </a:lnTo>
                  <a:lnTo>
                    <a:pt x="368820" y="997762"/>
                  </a:lnTo>
                  <a:close/>
                </a:path>
                <a:path w="5513070" h="1572259">
                  <a:moveTo>
                    <a:pt x="318935" y="997762"/>
                  </a:moveTo>
                  <a:lnTo>
                    <a:pt x="305015" y="997762"/>
                  </a:lnTo>
                  <a:lnTo>
                    <a:pt x="299364" y="1003414"/>
                  </a:lnTo>
                  <a:lnTo>
                    <a:pt x="299377" y="1017333"/>
                  </a:lnTo>
                  <a:lnTo>
                    <a:pt x="305028" y="1022984"/>
                  </a:lnTo>
                  <a:lnTo>
                    <a:pt x="318935" y="1022972"/>
                  </a:lnTo>
                  <a:lnTo>
                    <a:pt x="324573" y="1017333"/>
                  </a:lnTo>
                  <a:lnTo>
                    <a:pt x="324586" y="1003414"/>
                  </a:lnTo>
                  <a:lnTo>
                    <a:pt x="318935" y="997762"/>
                  </a:lnTo>
                  <a:close/>
                </a:path>
                <a:path w="5513070" h="1572259">
                  <a:moveTo>
                    <a:pt x="255130" y="997750"/>
                  </a:moveTo>
                  <a:lnTo>
                    <a:pt x="249478" y="1003401"/>
                  </a:lnTo>
                  <a:lnTo>
                    <a:pt x="249504" y="1017333"/>
                  </a:lnTo>
                  <a:lnTo>
                    <a:pt x="255104" y="1022972"/>
                  </a:lnTo>
                  <a:lnTo>
                    <a:pt x="269049" y="1022972"/>
                  </a:lnTo>
                  <a:lnTo>
                    <a:pt x="274675" y="1017333"/>
                  </a:lnTo>
                  <a:lnTo>
                    <a:pt x="274663" y="1003401"/>
                  </a:lnTo>
                  <a:lnTo>
                    <a:pt x="269062" y="997762"/>
                  </a:lnTo>
                  <a:lnTo>
                    <a:pt x="255130" y="997750"/>
                  </a:lnTo>
                  <a:close/>
                </a:path>
                <a:path w="5513070" h="1572259">
                  <a:moveTo>
                    <a:pt x="205244" y="997750"/>
                  </a:moveTo>
                  <a:lnTo>
                    <a:pt x="199593" y="1003401"/>
                  </a:lnTo>
                  <a:lnTo>
                    <a:pt x="199605" y="1017333"/>
                  </a:lnTo>
                  <a:lnTo>
                    <a:pt x="205219" y="1022972"/>
                  </a:lnTo>
                  <a:lnTo>
                    <a:pt x="219163" y="1022972"/>
                  </a:lnTo>
                  <a:lnTo>
                    <a:pt x="224789" y="1017333"/>
                  </a:lnTo>
                  <a:lnTo>
                    <a:pt x="224790" y="1003401"/>
                  </a:lnTo>
                  <a:lnTo>
                    <a:pt x="219163" y="997762"/>
                  </a:lnTo>
                  <a:lnTo>
                    <a:pt x="205244" y="997750"/>
                  </a:lnTo>
                  <a:close/>
                </a:path>
                <a:path w="5513070" h="1572259">
                  <a:moveTo>
                    <a:pt x="155346" y="997750"/>
                  </a:moveTo>
                  <a:lnTo>
                    <a:pt x="149694" y="1003401"/>
                  </a:lnTo>
                  <a:lnTo>
                    <a:pt x="149707" y="1017333"/>
                  </a:lnTo>
                  <a:lnTo>
                    <a:pt x="155333" y="1022972"/>
                  </a:lnTo>
                  <a:lnTo>
                    <a:pt x="169252" y="1022972"/>
                  </a:lnTo>
                  <a:lnTo>
                    <a:pt x="174904" y="1017333"/>
                  </a:lnTo>
                  <a:lnTo>
                    <a:pt x="174891" y="1003401"/>
                  </a:lnTo>
                  <a:lnTo>
                    <a:pt x="169278" y="997762"/>
                  </a:lnTo>
                  <a:lnTo>
                    <a:pt x="155346" y="997750"/>
                  </a:lnTo>
                  <a:close/>
                </a:path>
                <a:path w="5513070" h="1572259">
                  <a:moveTo>
                    <a:pt x="105460" y="997750"/>
                  </a:moveTo>
                  <a:lnTo>
                    <a:pt x="99821" y="1003401"/>
                  </a:lnTo>
                  <a:lnTo>
                    <a:pt x="99834" y="1017333"/>
                  </a:lnTo>
                  <a:lnTo>
                    <a:pt x="105448" y="1022972"/>
                  </a:lnTo>
                  <a:lnTo>
                    <a:pt x="119379" y="1022972"/>
                  </a:lnTo>
                  <a:lnTo>
                    <a:pt x="125018" y="1017333"/>
                  </a:lnTo>
                  <a:lnTo>
                    <a:pt x="125006" y="1003401"/>
                  </a:lnTo>
                  <a:lnTo>
                    <a:pt x="119392" y="997762"/>
                  </a:lnTo>
                  <a:lnTo>
                    <a:pt x="105460" y="997750"/>
                  </a:lnTo>
                  <a:close/>
                </a:path>
                <a:path w="5513070" h="1572259">
                  <a:moveTo>
                    <a:pt x="1060310" y="947864"/>
                  </a:moveTo>
                  <a:lnTo>
                    <a:pt x="1053325" y="947877"/>
                  </a:lnTo>
                  <a:lnTo>
                    <a:pt x="1047686" y="953503"/>
                  </a:lnTo>
                  <a:lnTo>
                    <a:pt x="1047699" y="967460"/>
                  </a:lnTo>
                  <a:lnTo>
                    <a:pt x="1053338" y="973086"/>
                  </a:lnTo>
                  <a:lnTo>
                    <a:pt x="1067257" y="973086"/>
                  </a:lnTo>
                  <a:lnTo>
                    <a:pt x="1072908" y="967460"/>
                  </a:lnTo>
                  <a:lnTo>
                    <a:pt x="1072896" y="953503"/>
                  </a:lnTo>
                  <a:lnTo>
                    <a:pt x="1067282" y="947877"/>
                  </a:lnTo>
                  <a:lnTo>
                    <a:pt x="1060310" y="947864"/>
                  </a:lnTo>
                  <a:close/>
                </a:path>
                <a:path w="5513070" h="1572259">
                  <a:moveTo>
                    <a:pt x="1003452" y="947851"/>
                  </a:moveTo>
                  <a:lnTo>
                    <a:pt x="997800" y="953490"/>
                  </a:lnTo>
                  <a:lnTo>
                    <a:pt x="997813" y="967460"/>
                  </a:lnTo>
                  <a:lnTo>
                    <a:pt x="1003414" y="973073"/>
                  </a:lnTo>
                  <a:lnTo>
                    <a:pt x="1017346" y="973099"/>
                  </a:lnTo>
                  <a:lnTo>
                    <a:pt x="1022997" y="967460"/>
                  </a:lnTo>
                  <a:lnTo>
                    <a:pt x="1022972" y="953490"/>
                  </a:lnTo>
                  <a:lnTo>
                    <a:pt x="1017409" y="947889"/>
                  </a:lnTo>
                  <a:lnTo>
                    <a:pt x="1003452" y="947851"/>
                  </a:lnTo>
                  <a:close/>
                </a:path>
                <a:path w="5513070" h="1572259">
                  <a:moveTo>
                    <a:pt x="960539" y="947864"/>
                  </a:moveTo>
                  <a:lnTo>
                    <a:pt x="953528" y="947877"/>
                  </a:lnTo>
                  <a:lnTo>
                    <a:pt x="947902" y="953515"/>
                  </a:lnTo>
                  <a:lnTo>
                    <a:pt x="947915" y="967460"/>
                  </a:lnTo>
                  <a:lnTo>
                    <a:pt x="953566" y="973099"/>
                  </a:lnTo>
                  <a:lnTo>
                    <a:pt x="967485" y="973086"/>
                  </a:lnTo>
                  <a:lnTo>
                    <a:pt x="973112" y="967460"/>
                  </a:lnTo>
                  <a:lnTo>
                    <a:pt x="973137" y="953515"/>
                  </a:lnTo>
                  <a:lnTo>
                    <a:pt x="967511" y="947877"/>
                  </a:lnTo>
                  <a:lnTo>
                    <a:pt x="960539" y="947864"/>
                  </a:lnTo>
                  <a:close/>
                </a:path>
                <a:path w="5513070" h="1572259">
                  <a:moveTo>
                    <a:pt x="903655" y="947851"/>
                  </a:moveTo>
                  <a:lnTo>
                    <a:pt x="898004" y="953490"/>
                  </a:lnTo>
                  <a:lnTo>
                    <a:pt x="898029" y="967460"/>
                  </a:lnTo>
                  <a:lnTo>
                    <a:pt x="903630" y="973073"/>
                  </a:lnTo>
                  <a:lnTo>
                    <a:pt x="917562" y="973099"/>
                  </a:lnTo>
                  <a:lnTo>
                    <a:pt x="923226" y="967460"/>
                  </a:lnTo>
                  <a:lnTo>
                    <a:pt x="923201" y="953490"/>
                  </a:lnTo>
                  <a:lnTo>
                    <a:pt x="917600" y="947877"/>
                  </a:lnTo>
                  <a:lnTo>
                    <a:pt x="903655" y="947851"/>
                  </a:lnTo>
                  <a:close/>
                </a:path>
                <a:path w="5513070" h="1572259">
                  <a:moveTo>
                    <a:pt x="860780" y="947864"/>
                  </a:moveTo>
                  <a:lnTo>
                    <a:pt x="853770" y="947877"/>
                  </a:lnTo>
                  <a:lnTo>
                    <a:pt x="848118" y="953528"/>
                  </a:lnTo>
                  <a:lnTo>
                    <a:pt x="848144" y="967460"/>
                  </a:lnTo>
                  <a:lnTo>
                    <a:pt x="853808" y="973099"/>
                  </a:lnTo>
                  <a:lnTo>
                    <a:pt x="867714" y="973073"/>
                  </a:lnTo>
                  <a:lnTo>
                    <a:pt x="873340" y="967460"/>
                  </a:lnTo>
                  <a:lnTo>
                    <a:pt x="873378" y="953528"/>
                  </a:lnTo>
                  <a:lnTo>
                    <a:pt x="867727" y="947877"/>
                  </a:lnTo>
                  <a:lnTo>
                    <a:pt x="860780" y="947864"/>
                  </a:lnTo>
                  <a:close/>
                </a:path>
                <a:path w="5513070" h="1572259">
                  <a:moveTo>
                    <a:pt x="810869" y="947864"/>
                  </a:moveTo>
                  <a:lnTo>
                    <a:pt x="803871" y="947877"/>
                  </a:lnTo>
                  <a:lnTo>
                    <a:pt x="798245" y="953503"/>
                  </a:lnTo>
                  <a:lnTo>
                    <a:pt x="798258" y="967460"/>
                  </a:lnTo>
                  <a:lnTo>
                    <a:pt x="803884" y="973086"/>
                  </a:lnTo>
                  <a:lnTo>
                    <a:pt x="817816" y="973086"/>
                  </a:lnTo>
                  <a:lnTo>
                    <a:pt x="823455" y="967460"/>
                  </a:lnTo>
                  <a:lnTo>
                    <a:pt x="823442" y="953503"/>
                  </a:lnTo>
                  <a:lnTo>
                    <a:pt x="817841" y="947877"/>
                  </a:lnTo>
                  <a:lnTo>
                    <a:pt x="810869" y="947864"/>
                  </a:lnTo>
                  <a:close/>
                </a:path>
                <a:path w="5513070" h="1572259">
                  <a:moveTo>
                    <a:pt x="760983" y="947864"/>
                  </a:moveTo>
                  <a:lnTo>
                    <a:pt x="753986" y="947877"/>
                  </a:lnTo>
                  <a:lnTo>
                    <a:pt x="748360" y="953503"/>
                  </a:lnTo>
                  <a:lnTo>
                    <a:pt x="748372" y="967460"/>
                  </a:lnTo>
                  <a:lnTo>
                    <a:pt x="753998" y="973086"/>
                  </a:lnTo>
                  <a:lnTo>
                    <a:pt x="767930" y="973086"/>
                  </a:lnTo>
                  <a:lnTo>
                    <a:pt x="773569" y="967460"/>
                  </a:lnTo>
                  <a:lnTo>
                    <a:pt x="773557" y="953503"/>
                  </a:lnTo>
                  <a:lnTo>
                    <a:pt x="767956" y="947877"/>
                  </a:lnTo>
                  <a:lnTo>
                    <a:pt x="760983" y="947864"/>
                  </a:lnTo>
                  <a:close/>
                </a:path>
                <a:path w="5513070" h="1572259">
                  <a:moveTo>
                    <a:pt x="704126" y="947851"/>
                  </a:moveTo>
                  <a:lnTo>
                    <a:pt x="698461" y="953490"/>
                  </a:lnTo>
                  <a:lnTo>
                    <a:pt x="698474" y="967460"/>
                  </a:lnTo>
                  <a:lnTo>
                    <a:pt x="704088" y="973073"/>
                  </a:lnTo>
                  <a:lnTo>
                    <a:pt x="718007" y="973099"/>
                  </a:lnTo>
                  <a:lnTo>
                    <a:pt x="723671" y="967460"/>
                  </a:lnTo>
                  <a:lnTo>
                    <a:pt x="723658" y="953490"/>
                  </a:lnTo>
                  <a:lnTo>
                    <a:pt x="718045" y="947877"/>
                  </a:lnTo>
                  <a:lnTo>
                    <a:pt x="704126" y="947851"/>
                  </a:lnTo>
                  <a:close/>
                </a:path>
                <a:path w="5513070" h="1572259">
                  <a:moveTo>
                    <a:pt x="654240" y="947851"/>
                  </a:moveTo>
                  <a:lnTo>
                    <a:pt x="648588" y="953490"/>
                  </a:lnTo>
                  <a:lnTo>
                    <a:pt x="648601" y="967460"/>
                  </a:lnTo>
                  <a:lnTo>
                    <a:pt x="654202" y="973073"/>
                  </a:lnTo>
                  <a:lnTo>
                    <a:pt x="668134" y="973099"/>
                  </a:lnTo>
                  <a:lnTo>
                    <a:pt x="673785" y="967460"/>
                  </a:lnTo>
                  <a:lnTo>
                    <a:pt x="673760" y="953490"/>
                  </a:lnTo>
                  <a:lnTo>
                    <a:pt x="668159" y="947877"/>
                  </a:lnTo>
                  <a:lnTo>
                    <a:pt x="661200" y="947864"/>
                  </a:lnTo>
                  <a:lnTo>
                    <a:pt x="654240" y="947851"/>
                  </a:lnTo>
                  <a:close/>
                </a:path>
                <a:path w="5513070" h="1572259">
                  <a:moveTo>
                    <a:pt x="611327" y="947864"/>
                  </a:moveTo>
                  <a:lnTo>
                    <a:pt x="604316" y="947877"/>
                  </a:lnTo>
                  <a:lnTo>
                    <a:pt x="598690" y="953503"/>
                  </a:lnTo>
                  <a:lnTo>
                    <a:pt x="598703" y="967460"/>
                  </a:lnTo>
                  <a:lnTo>
                    <a:pt x="604329" y="973086"/>
                  </a:lnTo>
                  <a:lnTo>
                    <a:pt x="618261" y="973086"/>
                  </a:lnTo>
                  <a:lnTo>
                    <a:pt x="623900" y="967460"/>
                  </a:lnTo>
                  <a:lnTo>
                    <a:pt x="623900" y="953503"/>
                  </a:lnTo>
                  <a:lnTo>
                    <a:pt x="618286" y="947877"/>
                  </a:lnTo>
                  <a:lnTo>
                    <a:pt x="611327" y="947864"/>
                  </a:lnTo>
                  <a:close/>
                </a:path>
                <a:path w="5513070" h="1572259">
                  <a:moveTo>
                    <a:pt x="554443" y="947851"/>
                  </a:moveTo>
                  <a:lnTo>
                    <a:pt x="548792" y="953490"/>
                  </a:lnTo>
                  <a:lnTo>
                    <a:pt x="548817" y="967460"/>
                  </a:lnTo>
                  <a:lnTo>
                    <a:pt x="554405" y="973073"/>
                  </a:lnTo>
                  <a:lnTo>
                    <a:pt x="568350" y="973099"/>
                  </a:lnTo>
                  <a:lnTo>
                    <a:pt x="574001" y="967460"/>
                  </a:lnTo>
                  <a:lnTo>
                    <a:pt x="573976" y="953490"/>
                  </a:lnTo>
                  <a:lnTo>
                    <a:pt x="568388" y="947877"/>
                  </a:lnTo>
                  <a:lnTo>
                    <a:pt x="554443" y="947851"/>
                  </a:lnTo>
                  <a:close/>
                </a:path>
                <a:path w="5513070" h="1572259">
                  <a:moveTo>
                    <a:pt x="511543" y="947864"/>
                  </a:moveTo>
                  <a:lnTo>
                    <a:pt x="504545" y="947877"/>
                  </a:lnTo>
                  <a:lnTo>
                    <a:pt x="498894" y="953503"/>
                  </a:lnTo>
                  <a:lnTo>
                    <a:pt x="498906" y="967460"/>
                  </a:lnTo>
                  <a:lnTo>
                    <a:pt x="504558" y="973086"/>
                  </a:lnTo>
                  <a:lnTo>
                    <a:pt x="518477" y="973086"/>
                  </a:lnTo>
                  <a:lnTo>
                    <a:pt x="524128" y="967460"/>
                  </a:lnTo>
                  <a:lnTo>
                    <a:pt x="524116" y="953503"/>
                  </a:lnTo>
                  <a:lnTo>
                    <a:pt x="518502" y="947877"/>
                  </a:lnTo>
                  <a:lnTo>
                    <a:pt x="511543" y="947864"/>
                  </a:lnTo>
                  <a:close/>
                </a:path>
                <a:path w="5513070" h="1572259">
                  <a:moveTo>
                    <a:pt x="461670" y="947864"/>
                  </a:moveTo>
                  <a:lnTo>
                    <a:pt x="454659" y="947877"/>
                  </a:lnTo>
                  <a:lnTo>
                    <a:pt x="449021" y="953503"/>
                  </a:lnTo>
                  <a:lnTo>
                    <a:pt x="449033" y="967460"/>
                  </a:lnTo>
                  <a:lnTo>
                    <a:pt x="454672" y="973086"/>
                  </a:lnTo>
                  <a:lnTo>
                    <a:pt x="468604" y="973086"/>
                  </a:lnTo>
                  <a:lnTo>
                    <a:pt x="474243" y="967460"/>
                  </a:lnTo>
                  <a:lnTo>
                    <a:pt x="474230" y="953503"/>
                  </a:lnTo>
                  <a:lnTo>
                    <a:pt x="468629" y="947877"/>
                  </a:lnTo>
                  <a:lnTo>
                    <a:pt x="461670" y="947864"/>
                  </a:lnTo>
                  <a:close/>
                </a:path>
                <a:path w="5513070" h="1572259">
                  <a:moveTo>
                    <a:pt x="411772" y="947864"/>
                  </a:moveTo>
                  <a:lnTo>
                    <a:pt x="404761" y="947877"/>
                  </a:lnTo>
                  <a:lnTo>
                    <a:pt x="399135" y="953528"/>
                  </a:lnTo>
                  <a:lnTo>
                    <a:pt x="399148" y="967460"/>
                  </a:lnTo>
                  <a:lnTo>
                    <a:pt x="404799" y="973099"/>
                  </a:lnTo>
                  <a:lnTo>
                    <a:pt x="418731" y="973073"/>
                  </a:lnTo>
                  <a:lnTo>
                    <a:pt x="424345" y="967460"/>
                  </a:lnTo>
                  <a:lnTo>
                    <a:pt x="424370" y="953528"/>
                  </a:lnTo>
                  <a:lnTo>
                    <a:pt x="418744" y="947877"/>
                  </a:lnTo>
                  <a:lnTo>
                    <a:pt x="411772" y="947864"/>
                  </a:lnTo>
                  <a:close/>
                </a:path>
                <a:path w="5513070" h="1572259">
                  <a:moveTo>
                    <a:pt x="368820" y="947864"/>
                  </a:moveTo>
                  <a:lnTo>
                    <a:pt x="354888" y="947864"/>
                  </a:lnTo>
                  <a:lnTo>
                    <a:pt x="349237" y="953503"/>
                  </a:lnTo>
                  <a:lnTo>
                    <a:pt x="349250" y="967460"/>
                  </a:lnTo>
                  <a:lnTo>
                    <a:pt x="354888" y="973086"/>
                  </a:lnTo>
                  <a:lnTo>
                    <a:pt x="368807" y="973086"/>
                  </a:lnTo>
                  <a:lnTo>
                    <a:pt x="374459" y="967460"/>
                  </a:lnTo>
                  <a:lnTo>
                    <a:pt x="374459" y="953503"/>
                  </a:lnTo>
                  <a:lnTo>
                    <a:pt x="368820" y="947864"/>
                  </a:lnTo>
                  <a:close/>
                </a:path>
                <a:path w="5513070" h="1572259">
                  <a:moveTo>
                    <a:pt x="318935" y="947864"/>
                  </a:moveTo>
                  <a:lnTo>
                    <a:pt x="305003" y="947864"/>
                  </a:lnTo>
                  <a:lnTo>
                    <a:pt x="299351" y="953503"/>
                  </a:lnTo>
                  <a:lnTo>
                    <a:pt x="299364" y="967460"/>
                  </a:lnTo>
                  <a:lnTo>
                    <a:pt x="305003" y="973086"/>
                  </a:lnTo>
                  <a:lnTo>
                    <a:pt x="318922" y="973086"/>
                  </a:lnTo>
                  <a:lnTo>
                    <a:pt x="324573" y="967460"/>
                  </a:lnTo>
                  <a:lnTo>
                    <a:pt x="324573" y="953503"/>
                  </a:lnTo>
                  <a:lnTo>
                    <a:pt x="318935" y="947864"/>
                  </a:lnTo>
                  <a:close/>
                </a:path>
                <a:path w="5513070" h="1572259">
                  <a:moveTo>
                    <a:pt x="255117" y="947851"/>
                  </a:moveTo>
                  <a:lnTo>
                    <a:pt x="249466" y="953490"/>
                  </a:lnTo>
                  <a:lnTo>
                    <a:pt x="249491" y="967460"/>
                  </a:lnTo>
                  <a:lnTo>
                    <a:pt x="255079" y="973073"/>
                  </a:lnTo>
                  <a:lnTo>
                    <a:pt x="269024" y="973099"/>
                  </a:lnTo>
                  <a:lnTo>
                    <a:pt x="274675" y="967460"/>
                  </a:lnTo>
                  <a:lnTo>
                    <a:pt x="274650" y="953490"/>
                  </a:lnTo>
                  <a:lnTo>
                    <a:pt x="269062" y="947877"/>
                  </a:lnTo>
                  <a:lnTo>
                    <a:pt x="255117" y="947851"/>
                  </a:lnTo>
                  <a:close/>
                </a:path>
                <a:path w="5513070" h="1572259">
                  <a:moveTo>
                    <a:pt x="205231" y="947851"/>
                  </a:moveTo>
                  <a:lnTo>
                    <a:pt x="199580" y="953490"/>
                  </a:lnTo>
                  <a:lnTo>
                    <a:pt x="199605" y="967460"/>
                  </a:lnTo>
                  <a:lnTo>
                    <a:pt x="205193" y="973073"/>
                  </a:lnTo>
                  <a:lnTo>
                    <a:pt x="219138" y="973099"/>
                  </a:lnTo>
                  <a:lnTo>
                    <a:pt x="224789" y="967460"/>
                  </a:lnTo>
                  <a:lnTo>
                    <a:pt x="224764" y="953490"/>
                  </a:lnTo>
                  <a:lnTo>
                    <a:pt x="219176" y="947877"/>
                  </a:lnTo>
                  <a:lnTo>
                    <a:pt x="205231" y="947851"/>
                  </a:lnTo>
                  <a:close/>
                </a:path>
                <a:path w="5513070" h="1572259">
                  <a:moveTo>
                    <a:pt x="155346" y="947851"/>
                  </a:moveTo>
                  <a:lnTo>
                    <a:pt x="149682" y="953490"/>
                  </a:lnTo>
                  <a:lnTo>
                    <a:pt x="149694" y="967460"/>
                  </a:lnTo>
                  <a:lnTo>
                    <a:pt x="155308" y="973073"/>
                  </a:lnTo>
                  <a:lnTo>
                    <a:pt x="169227" y="973099"/>
                  </a:lnTo>
                  <a:lnTo>
                    <a:pt x="174891" y="967460"/>
                  </a:lnTo>
                  <a:lnTo>
                    <a:pt x="174878" y="953490"/>
                  </a:lnTo>
                  <a:lnTo>
                    <a:pt x="169265" y="947877"/>
                  </a:lnTo>
                  <a:lnTo>
                    <a:pt x="155346" y="947851"/>
                  </a:lnTo>
                  <a:close/>
                </a:path>
                <a:path w="5513070" h="1572259">
                  <a:moveTo>
                    <a:pt x="105460" y="947851"/>
                  </a:moveTo>
                  <a:lnTo>
                    <a:pt x="99809" y="953490"/>
                  </a:lnTo>
                  <a:lnTo>
                    <a:pt x="99821" y="967460"/>
                  </a:lnTo>
                  <a:lnTo>
                    <a:pt x="105422" y="973073"/>
                  </a:lnTo>
                  <a:lnTo>
                    <a:pt x="119354" y="973099"/>
                  </a:lnTo>
                  <a:lnTo>
                    <a:pt x="125006" y="967460"/>
                  </a:lnTo>
                  <a:lnTo>
                    <a:pt x="124993" y="953490"/>
                  </a:lnTo>
                  <a:lnTo>
                    <a:pt x="119392" y="947877"/>
                  </a:lnTo>
                  <a:lnTo>
                    <a:pt x="105460" y="947851"/>
                  </a:lnTo>
                  <a:close/>
                </a:path>
                <a:path w="5513070" h="1572259">
                  <a:moveTo>
                    <a:pt x="62534" y="947864"/>
                  </a:moveTo>
                  <a:lnTo>
                    <a:pt x="55537" y="947877"/>
                  </a:lnTo>
                  <a:lnTo>
                    <a:pt x="49911" y="953503"/>
                  </a:lnTo>
                  <a:lnTo>
                    <a:pt x="49923" y="967460"/>
                  </a:lnTo>
                  <a:lnTo>
                    <a:pt x="55549" y="973086"/>
                  </a:lnTo>
                  <a:lnTo>
                    <a:pt x="69481" y="973086"/>
                  </a:lnTo>
                  <a:lnTo>
                    <a:pt x="75120" y="967460"/>
                  </a:lnTo>
                  <a:lnTo>
                    <a:pt x="75120" y="953503"/>
                  </a:lnTo>
                  <a:lnTo>
                    <a:pt x="69507" y="947877"/>
                  </a:lnTo>
                  <a:lnTo>
                    <a:pt x="62534" y="947864"/>
                  </a:lnTo>
                  <a:close/>
                </a:path>
                <a:path w="5513070" h="1572259">
                  <a:moveTo>
                    <a:pt x="1110183" y="897978"/>
                  </a:moveTo>
                  <a:lnTo>
                    <a:pt x="1103210" y="897991"/>
                  </a:lnTo>
                  <a:lnTo>
                    <a:pt x="1097559" y="903617"/>
                  </a:lnTo>
                  <a:lnTo>
                    <a:pt x="1097572" y="917600"/>
                  </a:lnTo>
                  <a:lnTo>
                    <a:pt x="1103172" y="923213"/>
                  </a:lnTo>
                  <a:lnTo>
                    <a:pt x="1117117" y="923213"/>
                  </a:lnTo>
                  <a:lnTo>
                    <a:pt x="1122756" y="917600"/>
                  </a:lnTo>
                  <a:lnTo>
                    <a:pt x="1122756" y="903617"/>
                  </a:lnTo>
                  <a:lnTo>
                    <a:pt x="1117155" y="897991"/>
                  </a:lnTo>
                  <a:lnTo>
                    <a:pt x="1110183" y="897978"/>
                  </a:lnTo>
                  <a:close/>
                </a:path>
                <a:path w="5513070" h="1572259">
                  <a:moveTo>
                    <a:pt x="1060297" y="897978"/>
                  </a:moveTo>
                  <a:lnTo>
                    <a:pt x="1053312" y="897991"/>
                  </a:lnTo>
                  <a:lnTo>
                    <a:pt x="1047661" y="903643"/>
                  </a:lnTo>
                  <a:lnTo>
                    <a:pt x="1047661" y="917574"/>
                  </a:lnTo>
                  <a:lnTo>
                    <a:pt x="1053312" y="923226"/>
                  </a:lnTo>
                  <a:lnTo>
                    <a:pt x="1067244" y="923226"/>
                  </a:lnTo>
                  <a:lnTo>
                    <a:pt x="1072895" y="917574"/>
                  </a:lnTo>
                  <a:lnTo>
                    <a:pt x="1072908" y="903643"/>
                  </a:lnTo>
                  <a:lnTo>
                    <a:pt x="1067257" y="897991"/>
                  </a:lnTo>
                  <a:lnTo>
                    <a:pt x="1060297" y="897978"/>
                  </a:lnTo>
                  <a:close/>
                </a:path>
                <a:path w="5513070" h="1572259">
                  <a:moveTo>
                    <a:pt x="1010462" y="897978"/>
                  </a:moveTo>
                  <a:lnTo>
                    <a:pt x="1003426" y="897991"/>
                  </a:lnTo>
                  <a:lnTo>
                    <a:pt x="997775" y="903617"/>
                  </a:lnTo>
                  <a:lnTo>
                    <a:pt x="997800" y="917600"/>
                  </a:lnTo>
                  <a:lnTo>
                    <a:pt x="1003401" y="923213"/>
                  </a:lnTo>
                  <a:lnTo>
                    <a:pt x="1017346" y="923213"/>
                  </a:lnTo>
                  <a:lnTo>
                    <a:pt x="1022984" y="917600"/>
                  </a:lnTo>
                  <a:lnTo>
                    <a:pt x="1022960" y="903617"/>
                  </a:lnTo>
                  <a:lnTo>
                    <a:pt x="1017409" y="898016"/>
                  </a:lnTo>
                  <a:lnTo>
                    <a:pt x="1010462" y="897978"/>
                  </a:lnTo>
                  <a:close/>
                </a:path>
                <a:path w="5513070" h="1572259">
                  <a:moveTo>
                    <a:pt x="967498" y="897978"/>
                  </a:moveTo>
                  <a:lnTo>
                    <a:pt x="953528" y="898016"/>
                  </a:lnTo>
                  <a:lnTo>
                    <a:pt x="947953" y="903617"/>
                  </a:lnTo>
                  <a:lnTo>
                    <a:pt x="947927" y="917600"/>
                  </a:lnTo>
                  <a:lnTo>
                    <a:pt x="953579" y="923239"/>
                  </a:lnTo>
                  <a:lnTo>
                    <a:pt x="967511" y="923201"/>
                  </a:lnTo>
                  <a:lnTo>
                    <a:pt x="973112" y="917600"/>
                  </a:lnTo>
                  <a:lnTo>
                    <a:pt x="973137" y="903617"/>
                  </a:lnTo>
                  <a:lnTo>
                    <a:pt x="967498" y="897978"/>
                  </a:lnTo>
                  <a:close/>
                </a:path>
                <a:path w="5513070" h="1572259">
                  <a:moveTo>
                    <a:pt x="910628" y="897978"/>
                  </a:moveTo>
                  <a:lnTo>
                    <a:pt x="903643" y="898004"/>
                  </a:lnTo>
                  <a:lnTo>
                    <a:pt x="897991" y="903617"/>
                  </a:lnTo>
                  <a:lnTo>
                    <a:pt x="898004" y="917600"/>
                  </a:lnTo>
                  <a:lnTo>
                    <a:pt x="903617" y="923213"/>
                  </a:lnTo>
                  <a:lnTo>
                    <a:pt x="917549" y="923213"/>
                  </a:lnTo>
                  <a:lnTo>
                    <a:pt x="923201" y="917600"/>
                  </a:lnTo>
                  <a:lnTo>
                    <a:pt x="923188" y="903617"/>
                  </a:lnTo>
                  <a:lnTo>
                    <a:pt x="917587" y="898004"/>
                  </a:lnTo>
                  <a:lnTo>
                    <a:pt x="910628" y="897978"/>
                  </a:lnTo>
                  <a:close/>
                </a:path>
                <a:path w="5513070" h="1572259">
                  <a:moveTo>
                    <a:pt x="860755" y="897978"/>
                  </a:moveTo>
                  <a:lnTo>
                    <a:pt x="853744" y="898004"/>
                  </a:lnTo>
                  <a:lnTo>
                    <a:pt x="848118" y="903643"/>
                  </a:lnTo>
                  <a:lnTo>
                    <a:pt x="848118" y="917600"/>
                  </a:lnTo>
                  <a:lnTo>
                    <a:pt x="853782" y="923226"/>
                  </a:lnTo>
                  <a:lnTo>
                    <a:pt x="867702" y="923213"/>
                  </a:lnTo>
                  <a:lnTo>
                    <a:pt x="873328" y="917600"/>
                  </a:lnTo>
                  <a:lnTo>
                    <a:pt x="873366" y="903643"/>
                  </a:lnTo>
                  <a:lnTo>
                    <a:pt x="867714" y="897991"/>
                  </a:lnTo>
                  <a:lnTo>
                    <a:pt x="860755" y="897978"/>
                  </a:lnTo>
                  <a:close/>
                </a:path>
                <a:path w="5513070" h="1572259">
                  <a:moveTo>
                    <a:pt x="810856" y="897978"/>
                  </a:moveTo>
                  <a:lnTo>
                    <a:pt x="803859" y="897991"/>
                  </a:lnTo>
                  <a:lnTo>
                    <a:pt x="798220" y="903643"/>
                  </a:lnTo>
                  <a:lnTo>
                    <a:pt x="798220" y="917574"/>
                  </a:lnTo>
                  <a:lnTo>
                    <a:pt x="803859" y="923226"/>
                  </a:lnTo>
                  <a:lnTo>
                    <a:pt x="817803" y="923226"/>
                  </a:lnTo>
                  <a:lnTo>
                    <a:pt x="823442" y="917574"/>
                  </a:lnTo>
                  <a:lnTo>
                    <a:pt x="823455" y="903643"/>
                  </a:lnTo>
                  <a:lnTo>
                    <a:pt x="817816" y="897991"/>
                  </a:lnTo>
                  <a:lnTo>
                    <a:pt x="810856" y="897978"/>
                  </a:lnTo>
                  <a:close/>
                </a:path>
                <a:path w="5513070" h="1572259">
                  <a:moveTo>
                    <a:pt x="760971" y="897978"/>
                  </a:moveTo>
                  <a:lnTo>
                    <a:pt x="753973" y="897991"/>
                  </a:lnTo>
                  <a:lnTo>
                    <a:pt x="748334" y="903643"/>
                  </a:lnTo>
                  <a:lnTo>
                    <a:pt x="748334" y="917574"/>
                  </a:lnTo>
                  <a:lnTo>
                    <a:pt x="753973" y="923226"/>
                  </a:lnTo>
                  <a:lnTo>
                    <a:pt x="767918" y="923226"/>
                  </a:lnTo>
                  <a:lnTo>
                    <a:pt x="773557" y="917574"/>
                  </a:lnTo>
                  <a:lnTo>
                    <a:pt x="773569" y="903643"/>
                  </a:lnTo>
                  <a:lnTo>
                    <a:pt x="767930" y="897991"/>
                  </a:lnTo>
                  <a:lnTo>
                    <a:pt x="760971" y="897978"/>
                  </a:lnTo>
                  <a:close/>
                </a:path>
                <a:path w="5513070" h="1572259">
                  <a:moveTo>
                    <a:pt x="711085" y="897978"/>
                  </a:moveTo>
                  <a:lnTo>
                    <a:pt x="704087" y="898004"/>
                  </a:lnTo>
                  <a:lnTo>
                    <a:pt x="698436" y="903617"/>
                  </a:lnTo>
                  <a:lnTo>
                    <a:pt x="698461" y="917600"/>
                  </a:lnTo>
                  <a:lnTo>
                    <a:pt x="704062" y="923213"/>
                  </a:lnTo>
                  <a:lnTo>
                    <a:pt x="718007" y="923213"/>
                  </a:lnTo>
                  <a:lnTo>
                    <a:pt x="723658" y="917600"/>
                  </a:lnTo>
                  <a:lnTo>
                    <a:pt x="723633" y="903617"/>
                  </a:lnTo>
                  <a:lnTo>
                    <a:pt x="718045" y="898004"/>
                  </a:lnTo>
                  <a:lnTo>
                    <a:pt x="711085" y="897978"/>
                  </a:lnTo>
                  <a:close/>
                </a:path>
                <a:path w="5513070" h="1572259">
                  <a:moveTo>
                    <a:pt x="661200" y="897978"/>
                  </a:moveTo>
                  <a:lnTo>
                    <a:pt x="654202" y="898004"/>
                  </a:lnTo>
                  <a:lnTo>
                    <a:pt x="648563" y="903617"/>
                  </a:lnTo>
                  <a:lnTo>
                    <a:pt x="648588" y="917600"/>
                  </a:lnTo>
                  <a:lnTo>
                    <a:pt x="654176" y="923213"/>
                  </a:lnTo>
                  <a:lnTo>
                    <a:pt x="668134" y="923213"/>
                  </a:lnTo>
                  <a:lnTo>
                    <a:pt x="673773" y="917600"/>
                  </a:lnTo>
                  <a:lnTo>
                    <a:pt x="673760" y="903617"/>
                  </a:lnTo>
                  <a:lnTo>
                    <a:pt x="668159" y="898004"/>
                  </a:lnTo>
                  <a:lnTo>
                    <a:pt x="661200" y="897978"/>
                  </a:lnTo>
                  <a:close/>
                </a:path>
                <a:path w="5513070" h="1572259">
                  <a:moveTo>
                    <a:pt x="611301" y="897978"/>
                  </a:moveTo>
                  <a:lnTo>
                    <a:pt x="604316" y="897991"/>
                  </a:lnTo>
                  <a:lnTo>
                    <a:pt x="598677" y="903643"/>
                  </a:lnTo>
                  <a:lnTo>
                    <a:pt x="598677" y="917574"/>
                  </a:lnTo>
                  <a:lnTo>
                    <a:pt x="604316" y="923226"/>
                  </a:lnTo>
                  <a:lnTo>
                    <a:pt x="618248" y="923226"/>
                  </a:lnTo>
                  <a:lnTo>
                    <a:pt x="623900" y="917574"/>
                  </a:lnTo>
                  <a:lnTo>
                    <a:pt x="623900" y="903643"/>
                  </a:lnTo>
                  <a:lnTo>
                    <a:pt x="618274" y="897991"/>
                  </a:lnTo>
                  <a:lnTo>
                    <a:pt x="611301" y="897978"/>
                  </a:lnTo>
                  <a:close/>
                </a:path>
                <a:path w="5513070" h="1572259">
                  <a:moveTo>
                    <a:pt x="561416" y="897978"/>
                  </a:moveTo>
                  <a:lnTo>
                    <a:pt x="554418" y="898004"/>
                  </a:lnTo>
                  <a:lnTo>
                    <a:pt x="548779" y="903617"/>
                  </a:lnTo>
                  <a:lnTo>
                    <a:pt x="548792" y="917600"/>
                  </a:lnTo>
                  <a:lnTo>
                    <a:pt x="554405" y="923213"/>
                  </a:lnTo>
                  <a:lnTo>
                    <a:pt x="568337" y="923213"/>
                  </a:lnTo>
                  <a:lnTo>
                    <a:pt x="573989" y="917600"/>
                  </a:lnTo>
                  <a:lnTo>
                    <a:pt x="573976" y="903617"/>
                  </a:lnTo>
                  <a:lnTo>
                    <a:pt x="568375" y="898004"/>
                  </a:lnTo>
                  <a:lnTo>
                    <a:pt x="561416" y="897978"/>
                  </a:lnTo>
                  <a:close/>
                </a:path>
                <a:path w="5513070" h="1572259">
                  <a:moveTo>
                    <a:pt x="511530" y="897978"/>
                  </a:moveTo>
                  <a:lnTo>
                    <a:pt x="504532" y="897991"/>
                  </a:lnTo>
                  <a:lnTo>
                    <a:pt x="498881" y="903643"/>
                  </a:lnTo>
                  <a:lnTo>
                    <a:pt x="498881" y="917574"/>
                  </a:lnTo>
                  <a:lnTo>
                    <a:pt x="504532" y="923226"/>
                  </a:lnTo>
                  <a:lnTo>
                    <a:pt x="518464" y="923226"/>
                  </a:lnTo>
                  <a:lnTo>
                    <a:pt x="524116" y="917574"/>
                  </a:lnTo>
                  <a:lnTo>
                    <a:pt x="524128" y="903643"/>
                  </a:lnTo>
                  <a:lnTo>
                    <a:pt x="518477" y="897991"/>
                  </a:lnTo>
                  <a:lnTo>
                    <a:pt x="511530" y="897978"/>
                  </a:lnTo>
                  <a:close/>
                </a:path>
                <a:path w="5513070" h="1572259">
                  <a:moveTo>
                    <a:pt x="461670" y="897978"/>
                  </a:moveTo>
                  <a:lnTo>
                    <a:pt x="454634" y="898004"/>
                  </a:lnTo>
                  <a:lnTo>
                    <a:pt x="449008" y="903643"/>
                  </a:lnTo>
                  <a:lnTo>
                    <a:pt x="449008" y="917574"/>
                  </a:lnTo>
                  <a:lnTo>
                    <a:pt x="454647" y="923226"/>
                  </a:lnTo>
                  <a:lnTo>
                    <a:pt x="468591" y="923226"/>
                  </a:lnTo>
                  <a:lnTo>
                    <a:pt x="474230" y="917574"/>
                  </a:lnTo>
                  <a:lnTo>
                    <a:pt x="474230" y="903643"/>
                  </a:lnTo>
                  <a:lnTo>
                    <a:pt x="468629" y="898004"/>
                  </a:lnTo>
                  <a:lnTo>
                    <a:pt x="461670" y="897978"/>
                  </a:lnTo>
                  <a:close/>
                </a:path>
                <a:path w="5513070" h="1572259">
                  <a:moveTo>
                    <a:pt x="411759" y="897978"/>
                  </a:moveTo>
                  <a:lnTo>
                    <a:pt x="404748" y="898004"/>
                  </a:lnTo>
                  <a:lnTo>
                    <a:pt x="399122" y="903643"/>
                  </a:lnTo>
                  <a:lnTo>
                    <a:pt x="399135" y="917600"/>
                  </a:lnTo>
                  <a:lnTo>
                    <a:pt x="404787" y="923226"/>
                  </a:lnTo>
                  <a:lnTo>
                    <a:pt x="418718" y="923213"/>
                  </a:lnTo>
                  <a:lnTo>
                    <a:pt x="424319" y="917600"/>
                  </a:lnTo>
                  <a:lnTo>
                    <a:pt x="424357" y="903643"/>
                  </a:lnTo>
                  <a:lnTo>
                    <a:pt x="418718" y="897991"/>
                  </a:lnTo>
                  <a:lnTo>
                    <a:pt x="411759" y="897978"/>
                  </a:lnTo>
                  <a:close/>
                </a:path>
                <a:path w="5513070" h="1572259">
                  <a:moveTo>
                    <a:pt x="361848" y="897978"/>
                  </a:moveTo>
                  <a:lnTo>
                    <a:pt x="354876" y="897991"/>
                  </a:lnTo>
                  <a:lnTo>
                    <a:pt x="349211" y="903643"/>
                  </a:lnTo>
                  <a:lnTo>
                    <a:pt x="349224" y="917574"/>
                  </a:lnTo>
                  <a:lnTo>
                    <a:pt x="354876" y="923226"/>
                  </a:lnTo>
                  <a:lnTo>
                    <a:pt x="368795" y="923226"/>
                  </a:lnTo>
                  <a:lnTo>
                    <a:pt x="374459" y="917574"/>
                  </a:lnTo>
                  <a:lnTo>
                    <a:pt x="374459" y="903643"/>
                  </a:lnTo>
                  <a:lnTo>
                    <a:pt x="368820" y="897991"/>
                  </a:lnTo>
                  <a:lnTo>
                    <a:pt x="361848" y="897978"/>
                  </a:lnTo>
                  <a:close/>
                </a:path>
                <a:path w="5513070" h="1572259">
                  <a:moveTo>
                    <a:pt x="311975" y="897978"/>
                  </a:moveTo>
                  <a:lnTo>
                    <a:pt x="304990" y="897991"/>
                  </a:lnTo>
                  <a:lnTo>
                    <a:pt x="299338" y="903643"/>
                  </a:lnTo>
                  <a:lnTo>
                    <a:pt x="299338" y="917574"/>
                  </a:lnTo>
                  <a:lnTo>
                    <a:pt x="304990" y="923226"/>
                  </a:lnTo>
                  <a:lnTo>
                    <a:pt x="318922" y="923226"/>
                  </a:lnTo>
                  <a:lnTo>
                    <a:pt x="324573" y="917574"/>
                  </a:lnTo>
                  <a:lnTo>
                    <a:pt x="324573" y="903643"/>
                  </a:lnTo>
                  <a:lnTo>
                    <a:pt x="318935" y="897991"/>
                  </a:lnTo>
                  <a:lnTo>
                    <a:pt x="311975" y="897978"/>
                  </a:lnTo>
                  <a:close/>
                </a:path>
                <a:path w="5513070" h="1572259">
                  <a:moveTo>
                    <a:pt x="262089" y="897978"/>
                  </a:moveTo>
                  <a:lnTo>
                    <a:pt x="255092" y="898004"/>
                  </a:lnTo>
                  <a:lnTo>
                    <a:pt x="249453" y="903617"/>
                  </a:lnTo>
                  <a:lnTo>
                    <a:pt x="249466" y="917600"/>
                  </a:lnTo>
                  <a:lnTo>
                    <a:pt x="255066" y="923213"/>
                  </a:lnTo>
                  <a:lnTo>
                    <a:pt x="269011" y="923213"/>
                  </a:lnTo>
                  <a:lnTo>
                    <a:pt x="274650" y="917600"/>
                  </a:lnTo>
                  <a:lnTo>
                    <a:pt x="274650" y="903617"/>
                  </a:lnTo>
                  <a:lnTo>
                    <a:pt x="269049" y="898004"/>
                  </a:lnTo>
                  <a:lnTo>
                    <a:pt x="262089" y="897978"/>
                  </a:lnTo>
                  <a:close/>
                </a:path>
                <a:path w="5513070" h="1572259">
                  <a:moveTo>
                    <a:pt x="212204" y="897978"/>
                  </a:moveTo>
                  <a:lnTo>
                    <a:pt x="205206" y="898004"/>
                  </a:lnTo>
                  <a:lnTo>
                    <a:pt x="199567" y="903617"/>
                  </a:lnTo>
                  <a:lnTo>
                    <a:pt x="199580" y="917600"/>
                  </a:lnTo>
                  <a:lnTo>
                    <a:pt x="205181" y="923213"/>
                  </a:lnTo>
                  <a:lnTo>
                    <a:pt x="219125" y="923213"/>
                  </a:lnTo>
                  <a:lnTo>
                    <a:pt x="224764" y="917600"/>
                  </a:lnTo>
                  <a:lnTo>
                    <a:pt x="224764" y="903617"/>
                  </a:lnTo>
                  <a:lnTo>
                    <a:pt x="219163" y="898004"/>
                  </a:lnTo>
                  <a:lnTo>
                    <a:pt x="212204" y="897978"/>
                  </a:lnTo>
                  <a:close/>
                </a:path>
                <a:path w="5513070" h="1572259">
                  <a:moveTo>
                    <a:pt x="162305" y="897978"/>
                  </a:moveTo>
                  <a:lnTo>
                    <a:pt x="155308" y="898004"/>
                  </a:lnTo>
                  <a:lnTo>
                    <a:pt x="149656" y="903617"/>
                  </a:lnTo>
                  <a:lnTo>
                    <a:pt x="149682" y="917600"/>
                  </a:lnTo>
                  <a:lnTo>
                    <a:pt x="155282" y="923213"/>
                  </a:lnTo>
                  <a:lnTo>
                    <a:pt x="169227" y="923213"/>
                  </a:lnTo>
                  <a:lnTo>
                    <a:pt x="174878" y="917600"/>
                  </a:lnTo>
                  <a:lnTo>
                    <a:pt x="174866" y="903617"/>
                  </a:lnTo>
                  <a:lnTo>
                    <a:pt x="169265" y="898004"/>
                  </a:lnTo>
                  <a:lnTo>
                    <a:pt x="162305" y="897978"/>
                  </a:lnTo>
                  <a:close/>
                </a:path>
                <a:path w="5513070" h="1572259">
                  <a:moveTo>
                    <a:pt x="112420" y="897978"/>
                  </a:moveTo>
                  <a:lnTo>
                    <a:pt x="105422" y="898004"/>
                  </a:lnTo>
                  <a:lnTo>
                    <a:pt x="99783" y="903617"/>
                  </a:lnTo>
                  <a:lnTo>
                    <a:pt x="99809" y="917600"/>
                  </a:lnTo>
                  <a:lnTo>
                    <a:pt x="105397" y="923213"/>
                  </a:lnTo>
                  <a:lnTo>
                    <a:pt x="119354" y="923213"/>
                  </a:lnTo>
                  <a:lnTo>
                    <a:pt x="124993" y="917600"/>
                  </a:lnTo>
                  <a:lnTo>
                    <a:pt x="124980" y="903617"/>
                  </a:lnTo>
                  <a:lnTo>
                    <a:pt x="119392" y="898004"/>
                  </a:lnTo>
                  <a:lnTo>
                    <a:pt x="112420" y="897978"/>
                  </a:lnTo>
                  <a:close/>
                </a:path>
                <a:path w="5513070" h="1572259">
                  <a:moveTo>
                    <a:pt x="62522" y="897978"/>
                  </a:moveTo>
                  <a:lnTo>
                    <a:pt x="55537" y="897991"/>
                  </a:lnTo>
                  <a:lnTo>
                    <a:pt x="49885" y="903643"/>
                  </a:lnTo>
                  <a:lnTo>
                    <a:pt x="49885" y="917574"/>
                  </a:lnTo>
                  <a:lnTo>
                    <a:pt x="55537" y="923226"/>
                  </a:lnTo>
                  <a:lnTo>
                    <a:pt x="69468" y="923226"/>
                  </a:lnTo>
                  <a:lnTo>
                    <a:pt x="75120" y="917574"/>
                  </a:lnTo>
                  <a:lnTo>
                    <a:pt x="75120" y="903643"/>
                  </a:lnTo>
                  <a:lnTo>
                    <a:pt x="69494" y="897991"/>
                  </a:lnTo>
                  <a:lnTo>
                    <a:pt x="62522" y="897978"/>
                  </a:lnTo>
                  <a:close/>
                </a:path>
                <a:path w="5513070" h="1572259">
                  <a:moveTo>
                    <a:pt x="12636" y="897978"/>
                  </a:moveTo>
                  <a:lnTo>
                    <a:pt x="5664" y="897991"/>
                  </a:lnTo>
                  <a:lnTo>
                    <a:pt x="0" y="903643"/>
                  </a:lnTo>
                  <a:lnTo>
                    <a:pt x="0" y="917574"/>
                  </a:lnTo>
                  <a:lnTo>
                    <a:pt x="5664" y="923226"/>
                  </a:lnTo>
                  <a:lnTo>
                    <a:pt x="19583" y="923226"/>
                  </a:lnTo>
                  <a:lnTo>
                    <a:pt x="25247" y="917574"/>
                  </a:lnTo>
                  <a:lnTo>
                    <a:pt x="25247" y="903643"/>
                  </a:lnTo>
                  <a:lnTo>
                    <a:pt x="19608" y="897991"/>
                  </a:lnTo>
                  <a:lnTo>
                    <a:pt x="12636" y="897978"/>
                  </a:lnTo>
                  <a:close/>
                </a:path>
                <a:path w="5513070" h="1572259">
                  <a:moveTo>
                    <a:pt x="1110195" y="848105"/>
                  </a:moveTo>
                  <a:lnTo>
                    <a:pt x="1103223" y="848118"/>
                  </a:lnTo>
                  <a:lnTo>
                    <a:pt x="1097584" y="853757"/>
                  </a:lnTo>
                  <a:lnTo>
                    <a:pt x="1097610" y="867689"/>
                  </a:lnTo>
                  <a:lnTo>
                    <a:pt x="1103210" y="873328"/>
                  </a:lnTo>
                  <a:lnTo>
                    <a:pt x="1117155" y="873328"/>
                  </a:lnTo>
                  <a:lnTo>
                    <a:pt x="1122781" y="867689"/>
                  </a:lnTo>
                  <a:lnTo>
                    <a:pt x="1122781" y="853757"/>
                  </a:lnTo>
                  <a:lnTo>
                    <a:pt x="1117155" y="848118"/>
                  </a:lnTo>
                  <a:lnTo>
                    <a:pt x="1110195" y="848105"/>
                  </a:lnTo>
                  <a:close/>
                </a:path>
                <a:path w="5513070" h="1572259">
                  <a:moveTo>
                    <a:pt x="1060335" y="848105"/>
                  </a:moveTo>
                  <a:lnTo>
                    <a:pt x="1053338" y="848118"/>
                  </a:lnTo>
                  <a:lnTo>
                    <a:pt x="1047699" y="853770"/>
                  </a:lnTo>
                  <a:lnTo>
                    <a:pt x="1047699" y="867689"/>
                  </a:lnTo>
                  <a:lnTo>
                    <a:pt x="1053363" y="873340"/>
                  </a:lnTo>
                  <a:lnTo>
                    <a:pt x="1067269" y="873328"/>
                  </a:lnTo>
                  <a:lnTo>
                    <a:pt x="1072896" y="867689"/>
                  </a:lnTo>
                  <a:lnTo>
                    <a:pt x="1072921" y="853770"/>
                  </a:lnTo>
                  <a:lnTo>
                    <a:pt x="1067282" y="848118"/>
                  </a:lnTo>
                  <a:lnTo>
                    <a:pt x="1060335" y="848105"/>
                  </a:lnTo>
                  <a:close/>
                </a:path>
                <a:path w="5513070" h="1572259">
                  <a:moveTo>
                    <a:pt x="1010462" y="848105"/>
                  </a:moveTo>
                  <a:lnTo>
                    <a:pt x="1003452" y="848105"/>
                  </a:lnTo>
                  <a:lnTo>
                    <a:pt x="997813" y="853757"/>
                  </a:lnTo>
                  <a:lnTo>
                    <a:pt x="997826" y="867689"/>
                  </a:lnTo>
                  <a:lnTo>
                    <a:pt x="1003439" y="873328"/>
                  </a:lnTo>
                  <a:lnTo>
                    <a:pt x="1017371" y="873328"/>
                  </a:lnTo>
                  <a:lnTo>
                    <a:pt x="1023010" y="867689"/>
                  </a:lnTo>
                  <a:lnTo>
                    <a:pt x="1022997" y="853757"/>
                  </a:lnTo>
                  <a:lnTo>
                    <a:pt x="1017409" y="848131"/>
                  </a:lnTo>
                  <a:lnTo>
                    <a:pt x="1010462" y="848105"/>
                  </a:lnTo>
                  <a:close/>
                </a:path>
                <a:path w="5513070" h="1572259">
                  <a:moveTo>
                    <a:pt x="967498" y="848105"/>
                  </a:moveTo>
                  <a:lnTo>
                    <a:pt x="953554" y="848118"/>
                  </a:lnTo>
                  <a:lnTo>
                    <a:pt x="947940" y="853757"/>
                  </a:lnTo>
                  <a:lnTo>
                    <a:pt x="947940" y="867702"/>
                  </a:lnTo>
                  <a:lnTo>
                    <a:pt x="953592" y="873340"/>
                  </a:lnTo>
                  <a:lnTo>
                    <a:pt x="967511" y="873315"/>
                  </a:lnTo>
                  <a:lnTo>
                    <a:pt x="973099" y="867702"/>
                  </a:lnTo>
                  <a:lnTo>
                    <a:pt x="973137" y="853757"/>
                  </a:lnTo>
                  <a:lnTo>
                    <a:pt x="967498" y="848105"/>
                  </a:lnTo>
                  <a:close/>
                </a:path>
                <a:path w="5513070" h="1572259">
                  <a:moveTo>
                    <a:pt x="910628" y="848105"/>
                  </a:moveTo>
                  <a:lnTo>
                    <a:pt x="903655" y="848118"/>
                  </a:lnTo>
                  <a:lnTo>
                    <a:pt x="898016" y="853757"/>
                  </a:lnTo>
                  <a:lnTo>
                    <a:pt x="898042" y="867689"/>
                  </a:lnTo>
                  <a:lnTo>
                    <a:pt x="903655" y="873328"/>
                  </a:lnTo>
                  <a:lnTo>
                    <a:pt x="917587" y="873328"/>
                  </a:lnTo>
                  <a:lnTo>
                    <a:pt x="923226" y="867689"/>
                  </a:lnTo>
                  <a:lnTo>
                    <a:pt x="923226" y="853757"/>
                  </a:lnTo>
                  <a:lnTo>
                    <a:pt x="917587" y="848118"/>
                  </a:lnTo>
                  <a:lnTo>
                    <a:pt x="910628" y="848105"/>
                  </a:lnTo>
                  <a:close/>
                </a:path>
                <a:path w="5513070" h="1572259">
                  <a:moveTo>
                    <a:pt x="860793" y="848105"/>
                  </a:moveTo>
                  <a:lnTo>
                    <a:pt x="853770" y="848131"/>
                  </a:lnTo>
                  <a:lnTo>
                    <a:pt x="848131" y="853782"/>
                  </a:lnTo>
                  <a:lnTo>
                    <a:pt x="848169" y="867702"/>
                  </a:lnTo>
                  <a:lnTo>
                    <a:pt x="853833" y="873340"/>
                  </a:lnTo>
                  <a:lnTo>
                    <a:pt x="867727" y="873315"/>
                  </a:lnTo>
                  <a:lnTo>
                    <a:pt x="873340" y="867702"/>
                  </a:lnTo>
                  <a:lnTo>
                    <a:pt x="873378" y="853782"/>
                  </a:lnTo>
                  <a:lnTo>
                    <a:pt x="867740" y="848118"/>
                  </a:lnTo>
                  <a:lnTo>
                    <a:pt x="860793" y="848105"/>
                  </a:lnTo>
                  <a:close/>
                </a:path>
                <a:path w="5513070" h="1572259">
                  <a:moveTo>
                    <a:pt x="810894" y="848105"/>
                  </a:moveTo>
                  <a:lnTo>
                    <a:pt x="803884" y="848118"/>
                  </a:lnTo>
                  <a:lnTo>
                    <a:pt x="798258" y="853770"/>
                  </a:lnTo>
                  <a:lnTo>
                    <a:pt x="798258" y="867689"/>
                  </a:lnTo>
                  <a:lnTo>
                    <a:pt x="803909" y="873340"/>
                  </a:lnTo>
                  <a:lnTo>
                    <a:pt x="817829" y="873328"/>
                  </a:lnTo>
                  <a:lnTo>
                    <a:pt x="823442" y="867689"/>
                  </a:lnTo>
                  <a:lnTo>
                    <a:pt x="823455" y="853770"/>
                  </a:lnTo>
                  <a:lnTo>
                    <a:pt x="817841" y="848118"/>
                  </a:lnTo>
                  <a:lnTo>
                    <a:pt x="810894" y="848105"/>
                  </a:lnTo>
                  <a:close/>
                </a:path>
                <a:path w="5513070" h="1572259">
                  <a:moveTo>
                    <a:pt x="760983" y="848105"/>
                  </a:moveTo>
                  <a:lnTo>
                    <a:pt x="753998" y="848118"/>
                  </a:lnTo>
                  <a:lnTo>
                    <a:pt x="748372" y="853770"/>
                  </a:lnTo>
                  <a:lnTo>
                    <a:pt x="748372" y="867689"/>
                  </a:lnTo>
                  <a:lnTo>
                    <a:pt x="754024" y="873340"/>
                  </a:lnTo>
                  <a:lnTo>
                    <a:pt x="767943" y="873328"/>
                  </a:lnTo>
                  <a:lnTo>
                    <a:pt x="773557" y="867689"/>
                  </a:lnTo>
                  <a:lnTo>
                    <a:pt x="773582" y="853770"/>
                  </a:lnTo>
                  <a:lnTo>
                    <a:pt x="767943" y="848118"/>
                  </a:lnTo>
                  <a:lnTo>
                    <a:pt x="760983" y="848105"/>
                  </a:lnTo>
                  <a:close/>
                </a:path>
                <a:path w="5513070" h="1572259">
                  <a:moveTo>
                    <a:pt x="711085" y="848105"/>
                  </a:moveTo>
                  <a:lnTo>
                    <a:pt x="704113" y="848118"/>
                  </a:lnTo>
                  <a:lnTo>
                    <a:pt x="698474" y="853757"/>
                  </a:lnTo>
                  <a:lnTo>
                    <a:pt x="698487" y="867689"/>
                  </a:lnTo>
                  <a:lnTo>
                    <a:pt x="704113" y="873328"/>
                  </a:lnTo>
                  <a:lnTo>
                    <a:pt x="718032" y="873328"/>
                  </a:lnTo>
                  <a:lnTo>
                    <a:pt x="723684" y="867689"/>
                  </a:lnTo>
                  <a:lnTo>
                    <a:pt x="723671" y="853757"/>
                  </a:lnTo>
                  <a:lnTo>
                    <a:pt x="718045" y="848118"/>
                  </a:lnTo>
                  <a:lnTo>
                    <a:pt x="711085" y="848105"/>
                  </a:lnTo>
                  <a:close/>
                </a:path>
                <a:path w="5513070" h="1572259">
                  <a:moveTo>
                    <a:pt x="661200" y="848105"/>
                  </a:moveTo>
                  <a:lnTo>
                    <a:pt x="654227" y="848118"/>
                  </a:lnTo>
                  <a:lnTo>
                    <a:pt x="648601" y="853757"/>
                  </a:lnTo>
                  <a:lnTo>
                    <a:pt x="648614" y="867689"/>
                  </a:lnTo>
                  <a:lnTo>
                    <a:pt x="654227" y="873328"/>
                  </a:lnTo>
                  <a:lnTo>
                    <a:pt x="668159" y="873328"/>
                  </a:lnTo>
                  <a:lnTo>
                    <a:pt x="673798" y="867689"/>
                  </a:lnTo>
                  <a:lnTo>
                    <a:pt x="673785" y="853757"/>
                  </a:lnTo>
                  <a:lnTo>
                    <a:pt x="668159" y="848118"/>
                  </a:lnTo>
                  <a:lnTo>
                    <a:pt x="661200" y="848105"/>
                  </a:lnTo>
                  <a:close/>
                </a:path>
                <a:path w="5513070" h="1572259">
                  <a:moveTo>
                    <a:pt x="611327" y="848105"/>
                  </a:moveTo>
                  <a:lnTo>
                    <a:pt x="604342" y="848118"/>
                  </a:lnTo>
                  <a:lnTo>
                    <a:pt x="598703" y="853770"/>
                  </a:lnTo>
                  <a:lnTo>
                    <a:pt x="598716" y="867689"/>
                  </a:lnTo>
                  <a:lnTo>
                    <a:pt x="604354" y="873340"/>
                  </a:lnTo>
                  <a:lnTo>
                    <a:pt x="618274" y="873328"/>
                  </a:lnTo>
                  <a:lnTo>
                    <a:pt x="623900" y="867689"/>
                  </a:lnTo>
                  <a:lnTo>
                    <a:pt x="623925" y="853770"/>
                  </a:lnTo>
                  <a:lnTo>
                    <a:pt x="618286" y="848118"/>
                  </a:lnTo>
                  <a:lnTo>
                    <a:pt x="611327" y="848105"/>
                  </a:lnTo>
                  <a:close/>
                </a:path>
                <a:path w="5513070" h="1572259">
                  <a:moveTo>
                    <a:pt x="561416" y="848105"/>
                  </a:moveTo>
                  <a:lnTo>
                    <a:pt x="554443" y="848118"/>
                  </a:lnTo>
                  <a:lnTo>
                    <a:pt x="548805" y="853757"/>
                  </a:lnTo>
                  <a:lnTo>
                    <a:pt x="548830" y="867689"/>
                  </a:lnTo>
                  <a:lnTo>
                    <a:pt x="554431" y="873328"/>
                  </a:lnTo>
                  <a:lnTo>
                    <a:pt x="568375" y="873328"/>
                  </a:lnTo>
                  <a:lnTo>
                    <a:pt x="574001" y="867689"/>
                  </a:lnTo>
                  <a:lnTo>
                    <a:pt x="574001" y="853757"/>
                  </a:lnTo>
                  <a:lnTo>
                    <a:pt x="568375" y="848118"/>
                  </a:lnTo>
                  <a:lnTo>
                    <a:pt x="561416" y="848105"/>
                  </a:lnTo>
                  <a:close/>
                </a:path>
                <a:path w="5513070" h="1572259">
                  <a:moveTo>
                    <a:pt x="511543" y="848105"/>
                  </a:moveTo>
                  <a:lnTo>
                    <a:pt x="504558" y="848118"/>
                  </a:lnTo>
                  <a:lnTo>
                    <a:pt x="498919" y="853770"/>
                  </a:lnTo>
                  <a:lnTo>
                    <a:pt x="498919" y="867689"/>
                  </a:lnTo>
                  <a:lnTo>
                    <a:pt x="504583" y="873340"/>
                  </a:lnTo>
                  <a:lnTo>
                    <a:pt x="518490" y="873328"/>
                  </a:lnTo>
                  <a:lnTo>
                    <a:pt x="524116" y="867689"/>
                  </a:lnTo>
                  <a:lnTo>
                    <a:pt x="524129" y="853770"/>
                  </a:lnTo>
                  <a:lnTo>
                    <a:pt x="518502" y="848118"/>
                  </a:lnTo>
                  <a:lnTo>
                    <a:pt x="511543" y="848105"/>
                  </a:lnTo>
                  <a:close/>
                </a:path>
                <a:path w="5513070" h="1572259">
                  <a:moveTo>
                    <a:pt x="461670" y="848105"/>
                  </a:moveTo>
                  <a:lnTo>
                    <a:pt x="454672" y="848118"/>
                  </a:lnTo>
                  <a:lnTo>
                    <a:pt x="449046" y="853770"/>
                  </a:lnTo>
                  <a:lnTo>
                    <a:pt x="449046" y="867689"/>
                  </a:lnTo>
                  <a:lnTo>
                    <a:pt x="454698" y="873340"/>
                  </a:lnTo>
                  <a:lnTo>
                    <a:pt x="468617" y="873328"/>
                  </a:lnTo>
                  <a:lnTo>
                    <a:pt x="474230" y="867689"/>
                  </a:lnTo>
                  <a:lnTo>
                    <a:pt x="474243" y="853770"/>
                  </a:lnTo>
                  <a:lnTo>
                    <a:pt x="468629" y="848118"/>
                  </a:lnTo>
                  <a:lnTo>
                    <a:pt x="461670" y="848105"/>
                  </a:lnTo>
                  <a:close/>
                </a:path>
                <a:path w="5513070" h="1572259">
                  <a:moveTo>
                    <a:pt x="411784" y="848105"/>
                  </a:moveTo>
                  <a:lnTo>
                    <a:pt x="404774" y="848131"/>
                  </a:lnTo>
                  <a:lnTo>
                    <a:pt x="399148" y="853782"/>
                  </a:lnTo>
                  <a:lnTo>
                    <a:pt x="399173" y="867702"/>
                  </a:lnTo>
                  <a:lnTo>
                    <a:pt x="404825" y="873340"/>
                  </a:lnTo>
                  <a:lnTo>
                    <a:pt x="418744" y="873315"/>
                  </a:lnTo>
                  <a:lnTo>
                    <a:pt x="424332" y="867702"/>
                  </a:lnTo>
                  <a:lnTo>
                    <a:pt x="424370" y="853782"/>
                  </a:lnTo>
                  <a:lnTo>
                    <a:pt x="418744" y="848118"/>
                  </a:lnTo>
                  <a:lnTo>
                    <a:pt x="411784" y="848105"/>
                  </a:lnTo>
                  <a:close/>
                </a:path>
                <a:path w="5513070" h="1572259">
                  <a:moveTo>
                    <a:pt x="368820" y="848105"/>
                  </a:moveTo>
                  <a:lnTo>
                    <a:pt x="354901" y="848118"/>
                  </a:lnTo>
                  <a:lnTo>
                    <a:pt x="349249" y="853770"/>
                  </a:lnTo>
                  <a:lnTo>
                    <a:pt x="349262" y="867689"/>
                  </a:lnTo>
                  <a:lnTo>
                    <a:pt x="354914" y="873340"/>
                  </a:lnTo>
                  <a:lnTo>
                    <a:pt x="368820" y="873328"/>
                  </a:lnTo>
                  <a:lnTo>
                    <a:pt x="374459" y="867689"/>
                  </a:lnTo>
                  <a:lnTo>
                    <a:pt x="374472" y="853770"/>
                  </a:lnTo>
                  <a:lnTo>
                    <a:pt x="368820" y="848105"/>
                  </a:lnTo>
                  <a:close/>
                </a:path>
                <a:path w="5513070" h="1572259">
                  <a:moveTo>
                    <a:pt x="318935" y="848105"/>
                  </a:moveTo>
                  <a:lnTo>
                    <a:pt x="305015" y="848118"/>
                  </a:lnTo>
                  <a:lnTo>
                    <a:pt x="299364" y="853770"/>
                  </a:lnTo>
                  <a:lnTo>
                    <a:pt x="299377" y="867689"/>
                  </a:lnTo>
                  <a:lnTo>
                    <a:pt x="305028" y="873340"/>
                  </a:lnTo>
                  <a:lnTo>
                    <a:pt x="318935" y="873328"/>
                  </a:lnTo>
                  <a:lnTo>
                    <a:pt x="324573" y="867689"/>
                  </a:lnTo>
                  <a:lnTo>
                    <a:pt x="324586" y="853770"/>
                  </a:lnTo>
                  <a:lnTo>
                    <a:pt x="318935" y="848105"/>
                  </a:lnTo>
                  <a:close/>
                </a:path>
                <a:path w="5513070" h="1572259">
                  <a:moveTo>
                    <a:pt x="262102" y="848105"/>
                  </a:moveTo>
                  <a:lnTo>
                    <a:pt x="255117" y="848118"/>
                  </a:lnTo>
                  <a:lnTo>
                    <a:pt x="249478" y="853757"/>
                  </a:lnTo>
                  <a:lnTo>
                    <a:pt x="249504" y="867689"/>
                  </a:lnTo>
                  <a:lnTo>
                    <a:pt x="255104" y="873328"/>
                  </a:lnTo>
                  <a:lnTo>
                    <a:pt x="269049" y="873328"/>
                  </a:lnTo>
                  <a:lnTo>
                    <a:pt x="274675" y="867689"/>
                  </a:lnTo>
                  <a:lnTo>
                    <a:pt x="274663" y="853757"/>
                  </a:lnTo>
                  <a:lnTo>
                    <a:pt x="269062" y="848118"/>
                  </a:lnTo>
                  <a:lnTo>
                    <a:pt x="262102" y="848105"/>
                  </a:lnTo>
                  <a:close/>
                </a:path>
                <a:path w="5513070" h="1572259">
                  <a:moveTo>
                    <a:pt x="212204" y="848105"/>
                  </a:moveTo>
                  <a:lnTo>
                    <a:pt x="205232" y="848118"/>
                  </a:lnTo>
                  <a:lnTo>
                    <a:pt x="199593" y="853757"/>
                  </a:lnTo>
                  <a:lnTo>
                    <a:pt x="199605" y="867689"/>
                  </a:lnTo>
                  <a:lnTo>
                    <a:pt x="205219" y="873328"/>
                  </a:lnTo>
                  <a:lnTo>
                    <a:pt x="219163" y="873328"/>
                  </a:lnTo>
                  <a:lnTo>
                    <a:pt x="224789" y="867689"/>
                  </a:lnTo>
                  <a:lnTo>
                    <a:pt x="224790" y="853757"/>
                  </a:lnTo>
                  <a:lnTo>
                    <a:pt x="219163" y="848118"/>
                  </a:lnTo>
                  <a:lnTo>
                    <a:pt x="212204" y="848105"/>
                  </a:lnTo>
                  <a:close/>
                </a:path>
                <a:path w="5513070" h="1572259">
                  <a:moveTo>
                    <a:pt x="162318" y="848105"/>
                  </a:moveTo>
                  <a:lnTo>
                    <a:pt x="155333" y="848118"/>
                  </a:lnTo>
                  <a:lnTo>
                    <a:pt x="149694" y="853757"/>
                  </a:lnTo>
                  <a:lnTo>
                    <a:pt x="149707" y="867689"/>
                  </a:lnTo>
                  <a:lnTo>
                    <a:pt x="155333" y="873328"/>
                  </a:lnTo>
                  <a:lnTo>
                    <a:pt x="169252" y="873328"/>
                  </a:lnTo>
                  <a:lnTo>
                    <a:pt x="174904" y="867689"/>
                  </a:lnTo>
                  <a:lnTo>
                    <a:pt x="174891" y="853757"/>
                  </a:lnTo>
                  <a:lnTo>
                    <a:pt x="169278" y="848118"/>
                  </a:lnTo>
                  <a:lnTo>
                    <a:pt x="162318" y="848105"/>
                  </a:lnTo>
                  <a:close/>
                </a:path>
                <a:path w="5513070" h="1572259">
                  <a:moveTo>
                    <a:pt x="112420" y="848105"/>
                  </a:moveTo>
                  <a:lnTo>
                    <a:pt x="105448" y="848118"/>
                  </a:lnTo>
                  <a:lnTo>
                    <a:pt x="99821" y="853757"/>
                  </a:lnTo>
                  <a:lnTo>
                    <a:pt x="99834" y="867689"/>
                  </a:lnTo>
                  <a:lnTo>
                    <a:pt x="105448" y="873328"/>
                  </a:lnTo>
                  <a:lnTo>
                    <a:pt x="119379" y="873328"/>
                  </a:lnTo>
                  <a:lnTo>
                    <a:pt x="125018" y="867689"/>
                  </a:lnTo>
                  <a:lnTo>
                    <a:pt x="125006" y="853757"/>
                  </a:lnTo>
                  <a:lnTo>
                    <a:pt x="119392" y="848118"/>
                  </a:lnTo>
                  <a:lnTo>
                    <a:pt x="112420" y="848105"/>
                  </a:lnTo>
                  <a:close/>
                </a:path>
                <a:path w="5513070" h="1572259">
                  <a:moveTo>
                    <a:pt x="62560" y="848105"/>
                  </a:moveTo>
                  <a:lnTo>
                    <a:pt x="55562" y="848118"/>
                  </a:lnTo>
                  <a:lnTo>
                    <a:pt x="49923" y="853770"/>
                  </a:lnTo>
                  <a:lnTo>
                    <a:pt x="49936" y="867689"/>
                  </a:lnTo>
                  <a:lnTo>
                    <a:pt x="55575" y="873340"/>
                  </a:lnTo>
                  <a:lnTo>
                    <a:pt x="69494" y="873328"/>
                  </a:lnTo>
                  <a:lnTo>
                    <a:pt x="75120" y="867689"/>
                  </a:lnTo>
                  <a:lnTo>
                    <a:pt x="75133" y="853770"/>
                  </a:lnTo>
                  <a:lnTo>
                    <a:pt x="69519" y="848118"/>
                  </a:lnTo>
                  <a:lnTo>
                    <a:pt x="62560" y="848105"/>
                  </a:lnTo>
                  <a:close/>
                </a:path>
                <a:path w="5513070" h="1572259">
                  <a:moveTo>
                    <a:pt x="12649" y="848105"/>
                  </a:moveTo>
                  <a:lnTo>
                    <a:pt x="5676" y="848118"/>
                  </a:lnTo>
                  <a:lnTo>
                    <a:pt x="38" y="853770"/>
                  </a:lnTo>
                  <a:lnTo>
                    <a:pt x="50" y="867689"/>
                  </a:lnTo>
                  <a:lnTo>
                    <a:pt x="5689" y="873340"/>
                  </a:lnTo>
                  <a:lnTo>
                    <a:pt x="19608" y="873328"/>
                  </a:lnTo>
                  <a:lnTo>
                    <a:pt x="25234" y="867689"/>
                  </a:lnTo>
                  <a:lnTo>
                    <a:pt x="25247" y="853770"/>
                  </a:lnTo>
                  <a:lnTo>
                    <a:pt x="19621" y="848118"/>
                  </a:lnTo>
                  <a:lnTo>
                    <a:pt x="12649" y="848105"/>
                  </a:lnTo>
                  <a:close/>
                </a:path>
                <a:path w="5513070" h="1572259">
                  <a:moveTo>
                    <a:pt x="1167041" y="798220"/>
                  </a:moveTo>
                  <a:lnTo>
                    <a:pt x="1153096" y="798220"/>
                  </a:lnTo>
                  <a:lnTo>
                    <a:pt x="1147483" y="803859"/>
                  </a:lnTo>
                  <a:lnTo>
                    <a:pt x="1147470" y="817791"/>
                  </a:lnTo>
                  <a:lnTo>
                    <a:pt x="1153121" y="823429"/>
                  </a:lnTo>
                  <a:lnTo>
                    <a:pt x="1167041" y="823417"/>
                  </a:lnTo>
                  <a:lnTo>
                    <a:pt x="1172667" y="817791"/>
                  </a:lnTo>
                  <a:lnTo>
                    <a:pt x="1172679" y="803859"/>
                  </a:lnTo>
                  <a:lnTo>
                    <a:pt x="1167041" y="798220"/>
                  </a:lnTo>
                  <a:close/>
                </a:path>
                <a:path w="5513070" h="1572259">
                  <a:moveTo>
                    <a:pt x="1117142" y="798220"/>
                  </a:moveTo>
                  <a:lnTo>
                    <a:pt x="1103236" y="798220"/>
                  </a:lnTo>
                  <a:lnTo>
                    <a:pt x="1097584" y="803846"/>
                  </a:lnTo>
                  <a:lnTo>
                    <a:pt x="1097597" y="817791"/>
                  </a:lnTo>
                  <a:lnTo>
                    <a:pt x="1103210" y="823417"/>
                  </a:lnTo>
                  <a:lnTo>
                    <a:pt x="1117155" y="823417"/>
                  </a:lnTo>
                  <a:lnTo>
                    <a:pt x="1122781" y="817791"/>
                  </a:lnTo>
                  <a:lnTo>
                    <a:pt x="1122768" y="803846"/>
                  </a:lnTo>
                  <a:lnTo>
                    <a:pt x="1117142" y="798220"/>
                  </a:lnTo>
                  <a:close/>
                </a:path>
                <a:path w="5513070" h="1572259">
                  <a:moveTo>
                    <a:pt x="1067269" y="798220"/>
                  </a:moveTo>
                  <a:lnTo>
                    <a:pt x="1053338" y="798220"/>
                  </a:lnTo>
                  <a:lnTo>
                    <a:pt x="1047711" y="803859"/>
                  </a:lnTo>
                  <a:lnTo>
                    <a:pt x="1047699" y="817791"/>
                  </a:lnTo>
                  <a:lnTo>
                    <a:pt x="1053363" y="823429"/>
                  </a:lnTo>
                  <a:lnTo>
                    <a:pt x="1067269" y="823417"/>
                  </a:lnTo>
                  <a:lnTo>
                    <a:pt x="1072908" y="817791"/>
                  </a:lnTo>
                  <a:lnTo>
                    <a:pt x="1072921" y="803859"/>
                  </a:lnTo>
                  <a:lnTo>
                    <a:pt x="1067269" y="798220"/>
                  </a:lnTo>
                  <a:close/>
                </a:path>
                <a:path w="5513070" h="1572259">
                  <a:moveTo>
                    <a:pt x="1010462" y="798220"/>
                  </a:moveTo>
                  <a:lnTo>
                    <a:pt x="1003439" y="798233"/>
                  </a:lnTo>
                  <a:lnTo>
                    <a:pt x="997813" y="803846"/>
                  </a:lnTo>
                  <a:lnTo>
                    <a:pt x="997813" y="817791"/>
                  </a:lnTo>
                  <a:lnTo>
                    <a:pt x="1003439" y="823417"/>
                  </a:lnTo>
                  <a:lnTo>
                    <a:pt x="1017371" y="823417"/>
                  </a:lnTo>
                  <a:lnTo>
                    <a:pt x="1023010" y="817791"/>
                  </a:lnTo>
                  <a:lnTo>
                    <a:pt x="1022985" y="803846"/>
                  </a:lnTo>
                  <a:lnTo>
                    <a:pt x="1017396" y="798233"/>
                  </a:lnTo>
                  <a:lnTo>
                    <a:pt x="1010462" y="798220"/>
                  </a:lnTo>
                  <a:close/>
                </a:path>
                <a:path w="5513070" h="1572259">
                  <a:moveTo>
                    <a:pt x="967485" y="798220"/>
                  </a:moveTo>
                  <a:lnTo>
                    <a:pt x="953554" y="798220"/>
                  </a:lnTo>
                  <a:lnTo>
                    <a:pt x="947940" y="803846"/>
                  </a:lnTo>
                  <a:lnTo>
                    <a:pt x="947940" y="817803"/>
                  </a:lnTo>
                  <a:lnTo>
                    <a:pt x="953592" y="823429"/>
                  </a:lnTo>
                  <a:lnTo>
                    <a:pt x="967511" y="823417"/>
                  </a:lnTo>
                  <a:lnTo>
                    <a:pt x="973112" y="817803"/>
                  </a:lnTo>
                  <a:lnTo>
                    <a:pt x="973124" y="803846"/>
                  </a:lnTo>
                  <a:lnTo>
                    <a:pt x="967485" y="798220"/>
                  </a:lnTo>
                  <a:close/>
                </a:path>
                <a:path w="5513070" h="1572259">
                  <a:moveTo>
                    <a:pt x="917587" y="798220"/>
                  </a:moveTo>
                  <a:lnTo>
                    <a:pt x="903668" y="798220"/>
                  </a:lnTo>
                  <a:lnTo>
                    <a:pt x="898016" y="803846"/>
                  </a:lnTo>
                  <a:lnTo>
                    <a:pt x="898029" y="817791"/>
                  </a:lnTo>
                  <a:lnTo>
                    <a:pt x="903655" y="823417"/>
                  </a:lnTo>
                  <a:lnTo>
                    <a:pt x="917587" y="823417"/>
                  </a:lnTo>
                  <a:lnTo>
                    <a:pt x="923226" y="817791"/>
                  </a:lnTo>
                  <a:lnTo>
                    <a:pt x="923213" y="803846"/>
                  </a:lnTo>
                  <a:lnTo>
                    <a:pt x="917587" y="798220"/>
                  </a:lnTo>
                  <a:close/>
                </a:path>
                <a:path w="5513070" h="1572259">
                  <a:moveTo>
                    <a:pt x="867714" y="798220"/>
                  </a:moveTo>
                  <a:lnTo>
                    <a:pt x="853770" y="798220"/>
                  </a:lnTo>
                  <a:lnTo>
                    <a:pt x="848156" y="803859"/>
                  </a:lnTo>
                  <a:lnTo>
                    <a:pt x="848169" y="817803"/>
                  </a:lnTo>
                  <a:lnTo>
                    <a:pt x="853833" y="823442"/>
                  </a:lnTo>
                  <a:lnTo>
                    <a:pt x="867740" y="823404"/>
                  </a:lnTo>
                  <a:lnTo>
                    <a:pt x="873340" y="817803"/>
                  </a:lnTo>
                  <a:lnTo>
                    <a:pt x="873366" y="803859"/>
                  </a:lnTo>
                  <a:lnTo>
                    <a:pt x="867714" y="798220"/>
                  </a:lnTo>
                  <a:close/>
                </a:path>
                <a:path w="5513070" h="1572259">
                  <a:moveTo>
                    <a:pt x="817829" y="798220"/>
                  </a:moveTo>
                  <a:lnTo>
                    <a:pt x="803884" y="798220"/>
                  </a:lnTo>
                  <a:lnTo>
                    <a:pt x="798271" y="803859"/>
                  </a:lnTo>
                  <a:lnTo>
                    <a:pt x="798258" y="817791"/>
                  </a:lnTo>
                  <a:lnTo>
                    <a:pt x="803909" y="823429"/>
                  </a:lnTo>
                  <a:lnTo>
                    <a:pt x="817829" y="823417"/>
                  </a:lnTo>
                  <a:lnTo>
                    <a:pt x="823455" y="817791"/>
                  </a:lnTo>
                  <a:lnTo>
                    <a:pt x="823467" y="803859"/>
                  </a:lnTo>
                  <a:lnTo>
                    <a:pt x="817829" y="798220"/>
                  </a:lnTo>
                  <a:close/>
                </a:path>
                <a:path w="5513070" h="1572259">
                  <a:moveTo>
                    <a:pt x="767943" y="798220"/>
                  </a:moveTo>
                  <a:lnTo>
                    <a:pt x="753998" y="798220"/>
                  </a:lnTo>
                  <a:lnTo>
                    <a:pt x="748385" y="803859"/>
                  </a:lnTo>
                  <a:lnTo>
                    <a:pt x="748372" y="817791"/>
                  </a:lnTo>
                  <a:lnTo>
                    <a:pt x="754024" y="823429"/>
                  </a:lnTo>
                  <a:lnTo>
                    <a:pt x="767943" y="823417"/>
                  </a:lnTo>
                  <a:lnTo>
                    <a:pt x="773569" y="817791"/>
                  </a:lnTo>
                  <a:lnTo>
                    <a:pt x="773582" y="803859"/>
                  </a:lnTo>
                  <a:lnTo>
                    <a:pt x="767943" y="798220"/>
                  </a:lnTo>
                  <a:close/>
                </a:path>
                <a:path w="5513070" h="1572259">
                  <a:moveTo>
                    <a:pt x="718032" y="798220"/>
                  </a:moveTo>
                  <a:lnTo>
                    <a:pt x="704126" y="798220"/>
                  </a:lnTo>
                  <a:lnTo>
                    <a:pt x="698474" y="803846"/>
                  </a:lnTo>
                  <a:lnTo>
                    <a:pt x="698474" y="817791"/>
                  </a:lnTo>
                  <a:lnTo>
                    <a:pt x="704113" y="823417"/>
                  </a:lnTo>
                  <a:lnTo>
                    <a:pt x="718032" y="823417"/>
                  </a:lnTo>
                  <a:lnTo>
                    <a:pt x="723684" y="817791"/>
                  </a:lnTo>
                  <a:lnTo>
                    <a:pt x="723658" y="803846"/>
                  </a:lnTo>
                  <a:lnTo>
                    <a:pt x="718032" y="798220"/>
                  </a:lnTo>
                  <a:close/>
                </a:path>
                <a:path w="5513070" h="1572259">
                  <a:moveTo>
                    <a:pt x="668159" y="798220"/>
                  </a:moveTo>
                  <a:lnTo>
                    <a:pt x="654240" y="798220"/>
                  </a:lnTo>
                  <a:lnTo>
                    <a:pt x="648601" y="803846"/>
                  </a:lnTo>
                  <a:lnTo>
                    <a:pt x="648601" y="817791"/>
                  </a:lnTo>
                  <a:lnTo>
                    <a:pt x="654227" y="823417"/>
                  </a:lnTo>
                  <a:lnTo>
                    <a:pt x="668159" y="823417"/>
                  </a:lnTo>
                  <a:lnTo>
                    <a:pt x="673798" y="817791"/>
                  </a:lnTo>
                  <a:lnTo>
                    <a:pt x="673773" y="803846"/>
                  </a:lnTo>
                  <a:lnTo>
                    <a:pt x="668159" y="798220"/>
                  </a:lnTo>
                  <a:close/>
                </a:path>
                <a:path w="5513070" h="1572259">
                  <a:moveTo>
                    <a:pt x="618274" y="798220"/>
                  </a:moveTo>
                  <a:lnTo>
                    <a:pt x="604342" y="798220"/>
                  </a:lnTo>
                  <a:lnTo>
                    <a:pt x="598716" y="803859"/>
                  </a:lnTo>
                  <a:lnTo>
                    <a:pt x="598716" y="817791"/>
                  </a:lnTo>
                  <a:lnTo>
                    <a:pt x="604354" y="823429"/>
                  </a:lnTo>
                  <a:lnTo>
                    <a:pt x="618286" y="823417"/>
                  </a:lnTo>
                  <a:lnTo>
                    <a:pt x="623912" y="817791"/>
                  </a:lnTo>
                  <a:lnTo>
                    <a:pt x="623912" y="803859"/>
                  </a:lnTo>
                  <a:lnTo>
                    <a:pt x="618274" y="798220"/>
                  </a:lnTo>
                  <a:close/>
                </a:path>
                <a:path w="5513070" h="1572259">
                  <a:moveTo>
                    <a:pt x="568375" y="798220"/>
                  </a:moveTo>
                  <a:lnTo>
                    <a:pt x="554456" y="798220"/>
                  </a:lnTo>
                  <a:lnTo>
                    <a:pt x="548805" y="803846"/>
                  </a:lnTo>
                  <a:lnTo>
                    <a:pt x="548817" y="817791"/>
                  </a:lnTo>
                  <a:lnTo>
                    <a:pt x="554431" y="823417"/>
                  </a:lnTo>
                  <a:lnTo>
                    <a:pt x="568375" y="823417"/>
                  </a:lnTo>
                  <a:lnTo>
                    <a:pt x="574001" y="817791"/>
                  </a:lnTo>
                  <a:lnTo>
                    <a:pt x="574001" y="803846"/>
                  </a:lnTo>
                  <a:lnTo>
                    <a:pt x="568375" y="798220"/>
                  </a:lnTo>
                  <a:close/>
                </a:path>
                <a:path w="5513070" h="1572259">
                  <a:moveTo>
                    <a:pt x="518490" y="798220"/>
                  </a:moveTo>
                  <a:lnTo>
                    <a:pt x="504558" y="798220"/>
                  </a:lnTo>
                  <a:lnTo>
                    <a:pt x="498932" y="803859"/>
                  </a:lnTo>
                  <a:lnTo>
                    <a:pt x="498919" y="817791"/>
                  </a:lnTo>
                  <a:lnTo>
                    <a:pt x="504583" y="823429"/>
                  </a:lnTo>
                  <a:lnTo>
                    <a:pt x="518490" y="823417"/>
                  </a:lnTo>
                  <a:lnTo>
                    <a:pt x="524128" y="817791"/>
                  </a:lnTo>
                  <a:lnTo>
                    <a:pt x="524141" y="803859"/>
                  </a:lnTo>
                  <a:lnTo>
                    <a:pt x="518490" y="798220"/>
                  </a:lnTo>
                  <a:close/>
                </a:path>
                <a:path w="5513070" h="1572259">
                  <a:moveTo>
                    <a:pt x="468617" y="798220"/>
                  </a:moveTo>
                  <a:lnTo>
                    <a:pt x="454672" y="798220"/>
                  </a:lnTo>
                  <a:lnTo>
                    <a:pt x="449059" y="803859"/>
                  </a:lnTo>
                  <a:lnTo>
                    <a:pt x="449046" y="817791"/>
                  </a:lnTo>
                  <a:lnTo>
                    <a:pt x="454698" y="823429"/>
                  </a:lnTo>
                  <a:lnTo>
                    <a:pt x="468617" y="823417"/>
                  </a:lnTo>
                  <a:lnTo>
                    <a:pt x="474243" y="817791"/>
                  </a:lnTo>
                  <a:lnTo>
                    <a:pt x="474256" y="803859"/>
                  </a:lnTo>
                  <a:lnTo>
                    <a:pt x="468617" y="798220"/>
                  </a:lnTo>
                  <a:close/>
                </a:path>
                <a:path w="5513070" h="1572259">
                  <a:moveTo>
                    <a:pt x="418706" y="798220"/>
                  </a:moveTo>
                  <a:lnTo>
                    <a:pt x="404774" y="798220"/>
                  </a:lnTo>
                  <a:lnTo>
                    <a:pt x="399160" y="803846"/>
                  </a:lnTo>
                  <a:lnTo>
                    <a:pt x="399148" y="817791"/>
                  </a:lnTo>
                  <a:lnTo>
                    <a:pt x="404787" y="823429"/>
                  </a:lnTo>
                  <a:lnTo>
                    <a:pt x="418718" y="823417"/>
                  </a:lnTo>
                  <a:lnTo>
                    <a:pt x="424332" y="817791"/>
                  </a:lnTo>
                  <a:lnTo>
                    <a:pt x="424345" y="803846"/>
                  </a:lnTo>
                  <a:lnTo>
                    <a:pt x="418706" y="798220"/>
                  </a:lnTo>
                  <a:close/>
                </a:path>
                <a:path w="5513070" h="1572259">
                  <a:moveTo>
                    <a:pt x="368807" y="798220"/>
                  </a:moveTo>
                  <a:lnTo>
                    <a:pt x="354901" y="798220"/>
                  </a:lnTo>
                  <a:lnTo>
                    <a:pt x="349275" y="803846"/>
                  </a:lnTo>
                  <a:lnTo>
                    <a:pt x="349262" y="817791"/>
                  </a:lnTo>
                  <a:lnTo>
                    <a:pt x="354914" y="823429"/>
                  </a:lnTo>
                  <a:lnTo>
                    <a:pt x="368833" y="823417"/>
                  </a:lnTo>
                  <a:lnTo>
                    <a:pt x="374459" y="817791"/>
                  </a:lnTo>
                  <a:lnTo>
                    <a:pt x="374459" y="803846"/>
                  </a:lnTo>
                  <a:lnTo>
                    <a:pt x="368807" y="798220"/>
                  </a:lnTo>
                  <a:close/>
                </a:path>
                <a:path w="5513070" h="1572259">
                  <a:moveTo>
                    <a:pt x="318922" y="798220"/>
                  </a:moveTo>
                  <a:lnTo>
                    <a:pt x="305015" y="798220"/>
                  </a:lnTo>
                  <a:lnTo>
                    <a:pt x="299389" y="803846"/>
                  </a:lnTo>
                  <a:lnTo>
                    <a:pt x="299377" y="817791"/>
                  </a:lnTo>
                  <a:lnTo>
                    <a:pt x="305028" y="823429"/>
                  </a:lnTo>
                  <a:lnTo>
                    <a:pt x="318947" y="823417"/>
                  </a:lnTo>
                  <a:lnTo>
                    <a:pt x="324573" y="817791"/>
                  </a:lnTo>
                  <a:lnTo>
                    <a:pt x="324573" y="803846"/>
                  </a:lnTo>
                  <a:lnTo>
                    <a:pt x="318922" y="798220"/>
                  </a:lnTo>
                  <a:close/>
                </a:path>
                <a:path w="5513070" h="1572259">
                  <a:moveTo>
                    <a:pt x="269049" y="798220"/>
                  </a:moveTo>
                  <a:lnTo>
                    <a:pt x="255130" y="798220"/>
                  </a:lnTo>
                  <a:lnTo>
                    <a:pt x="249478" y="803846"/>
                  </a:lnTo>
                  <a:lnTo>
                    <a:pt x="249491" y="817791"/>
                  </a:lnTo>
                  <a:lnTo>
                    <a:pt x="255104" y="823417"/>
                  </a:lnTo>
                  <a:lnTo>
                    <a:pt x="269049" y="823417"/>
                  </a:lnTo>
                  <a:lnTo>
                    <a:pt x="274675" y="817791"/>
                  </a:lnTo>
                  <a:lnTo>
                    <a:pt x="274675" y="803846"/>
                  </a:lnTo>
                  <a:lnTo>
                    <a:pt x="269049" y="798220"/>
                  </a:lnTo>
                  <a:close/>
                </a:path>
                <a:path w="5513070" h="1572259">
                  <a:moveTo>
                    <a:pt x="219163" y="798220"/>
                  </a:moveTo>
                  <a:lnTo>
                    <a:pt x="205244" y="798220"/>
                  </a:lnTo>
                  <a:lnTo>
                    <a:pt x="199593" y="803846"/>
                  </a:lnTo>
                  <a:lnTo>
                    <a:pt x="199593" y="817791"/>
                  </a:lnTo>
                  <a:lnTo>
                    <a:pt x="205219" y="823417"/>
                  </a:lnTo>
                  <a:lnTo>
                    <a:pt x="219163" y="823417"/>
                  </a:lnTo>
                  <a:lnTo>
                    <a:pt x="224789" y="817791"/>
                  </a:lnTo>
                  <a:lnTo>
                    <a:pt x="224789" y="803846"/>
                  </a:lnTo>
                  <a:lnTo>
                    <a:pt x="219163" y="798220"/>
                  </a:lnTo>
                  <a:close/>
                </a:path>
                <a:path w="5513070" h="1572259">
                  <a:moveTo>
                    <a:pt x="169252" y="798220"/>
                  </a:moveTo>
                  <a:lnTo>
                    <a:pt x="155346" y="798220"/>
                  </a:lnTo>
                  <a:lnTo>
                    <a:pt x="149694" y="803846"/>
                  </a:lnTo>
                  <a:lnTo>
                    <a:pt x="149694" y="817791"/>
                  </a:lnTo>
                  <a:lnTo>
                    <a:pt x="155333" y="823417"/>
                  </a:lnTo>
                  <a:lnTo>
                    <a:pt x="169252" y="823417"/>
                  </a:lnTo>
                  <a:lnTo>
                    <a:pt x="174904" y="817791"/>
                  </a:lnTo>
                  <a:lnTo>
                    <a:pt x="174891" y="803846"/>
                  </a:lnTo>
                  <a:lnTo>
                    <a:pt x="169252" y="798220"/>
                  </a:lnTo>
                  <a:close/>
                </a:path>
                <a:path w="5513070" h="1572259">
                  <a:moveTo>
                    <a:pt x="119379" y="798220"/>
                  </a:moveTo>
                  <a:lnTo>
                    <a:pt x="105460" y="798220"/>
                  </a:lnTo>
                  <a:lnTo>
                    <a:pt x="99821" y="803846"/>
                  </a:lnTo>
                  <a:lnTo>
                    <a:pt x="99821" y="817791"/>
                  </a:lnTo>
                  <a:lnTo>
                    <a:pt x="105448" y="823417"/>
                  </a:lnTo>
                  <a:lnTo>
                    <a:pt x="119380" y="823417"/>
                  </a:lnTo>
                  <a:lnTo>
                    <a:pt x="125018" y="817791"/>
                  </a:lnTo>
                  <a:lnTo>
                    <a:pt x="125018" y="803846"/>
                  </a:lnTo>
                  <a:lnTo>
                    <a:pt x="119379" y="798220"/>
                  </a:lnTo>
                  <a:close/>
                </a:path>
                <a:path w="5513070" h="1572259">
                  <a:moveTo>
                    <a:pt x="69494" y="798220"/>
                  </a:moveTo>
                  <a:lnTo>
                    <a:pt x="55562" y="798220"/>
                  </a:lnTo>
                  <a:lnTo>
                    <a:pt x="49936" y="803859"/>
                  </a:lnTo>
                  <a:lnTo>
                    <a:pt x="49936" y="817791"/>
                  </a:lnTo>
                  <a:lnTo>
                    <a:pt x="55575" y="823429"/>
                  </a:lnTo>
                  <a:lnTo>
                    <a:pt x="69507" y="823417"/>
                  </a:lnTo>
                  <a:lnTo>
                    <a:pt x="75120" y="817791"/>
                  </a:lnTo>
                  <a:lnTo>
                    <a:pt x="75133" y="803859"/>
                  </a:lnTo>
                  <a:lnTo>
                    <a:pt x="69494" y="798220"/>
                  </a:lnTo>
                  <a:close/>
                </a:path>
                <a:path w="5513070" h="1572259">
                  <a:moveTo>
                    <a:pt x="19608" y="798220"/>
                  </a:moveTo>
                  <a:lnTo>
                    <a:pt x="5676" y="798220"/>
                  </a:lnTo>
                  <a:lnTo>
                    <a:pt x="50" y="803859"/>
                  </a:lnTo>
                  <a:lnTo>
                    <a:pt x="50" y="817791"/>
                  </a:lnTo>
                  <a:lnTo>
                    <a:pt x="5689" y="823429"/>
                  </a:lnTo>
                  <a:lnTo>
                    <a:pt x="19621" y="823417"/>
                  </a:lnTo>
                  <a:lnTo>
                    <a:pt x="25234" y="817791"/>
                  </a:lnTo>
                  <a:lnTo>
                    <a:pt x="25247" y="803859"/>
                  </a:lnTo>
                  <a:lnTo>
                    <a:pt x="19608" y="798220"/>
                  </a:lnTo>
                  <a:close/>
                </a:path>
                <a:path w="5513070" h="1572259">
                  <a:moveTo>
                    <a:pt x="1266786" y="748309"/>
                  </a:moveTo>
                  <a:lnTo>
                    <a:pt x="1252893" y="748309"/>
                  </a:lnTo>
                  <a:lnTo>
                    <a:pt x="1247241" y="753948"/>
                  </a:lnTo>
                  <a:lnTo>
                    <a:pt x="1247254" y="767892"/>
                  </a:lnTo>
                  <a:lnTo>
                    <a:pt x="1252867" y="773518"/>
                  </a:lnTo>
                  <a:lnTo>
                    <a:pt x="1266799" y="773518"/>
                  </a:lnTo>
                  <a:lnTo>
                    <a:pt x="1272438" y="767892"/>
                  </a:lnTo>
                  <a:lnTo>
                    <a:pt x="1272438" y="753948"/>
                  </a:lnTo>
                  <a:lnTo>
                    <a:pt x="1266786" y="748309"/>
                  </a:lnTo>
                  <a:close/>
                </a:path>
                <a:path w="5513070" h="1572259">
                  <a:moveTo>
                    <a:pt x="1216926" y="748309"/>
                  </a:moveTo>
                  <a:lnTo>
                    <a:pt x="1203007" y="748322"/>
                  </a:lnTo>
                  <a:lnTo>
                    <a:pt x="1197355" y="753960"/>
                  </a:lnTo>
                  <a:lnTo>
                    <a:pt x="1197368" y="767892"/>
                  </a:lnTo>
                  <a:lnTo>
                    <a:pt x="1203020" y="773531"/>
                  </a:lnTo>
                  <a:lnTo>
                    <a:pt x="1216926" y="773518"/>
                  </a:lnTo>
                  <a:lnTo>
                    <a:pt x="1222565" y="767892"/>
                  </a:lnTo>
                  <a:lnTo>
                    <a:pt x="1222578" y="753960"/>
                  </a:lnTo>
                  <a:lnTo>
                    <a:pt x="1216926" y="748309"/>
                  </a:lnTo>
                  <a:close/>
                </a:path>
                <a:path w="5513070" h="1572259">
                  <a:moveTo>
                    <a:pt x="1167028" y="748309"/>
                  </a:moveTo>
                  <a:lnTo>
                    <a:pt x="1153096" y="748322"/>
                  </a:lnTo>
                  <a:lnTo>
                    <a:pt x="1147470" y="753960"/>
                  </a:lnTo>
                  <a:lnTo>
                    <a:pt x="1147483" y="767892"/>
                  </a:lnTo>
                  <a:lnTo>
                    <a:pt x="1153121" y="773531"/>
                  </a:lnTo>
                  <a:lnTo>
                    <a:pt x="1167041" y="773518"/>
                  </a:lnTo>
                  <a:lnTo>
                    <a:pt x="1172654" y="767892"/>
                  </a:lnTo>
                  <a:lnTo>
                    <a:pt x="1172679" y="753960"/>
                  </a:lnTo>
                  <a:lnTo>
                    <a:pt x="1167028" y="748309"/>
                  </a:lnTo>
                  <a:close/>
                </a:path>
                <a:path w="5513070" h="1572259">
                  <a:moveTo>
                    <a:pt x="1110183" y="748309"/>
                  </a:moveTo>
                  <a:lnTo>
                    <a:pt x="1103223" y="748322"/>
                  </a:lnTo>
                  <a:lnTo>
                    <a:pt x="1097584" y="753948"/>
                  </a:lnTo>
                  <a:lnTo>
                    <a:pt x="1097610" y="767892"/>
                  </a:lnTo>
                  <a:lnTo>
                    <a:pt x="1103210" y="773518"/>
                  </a:lnTo>
                  <a:lnTo>
                    <a:pt x="1117155" y="773518"/>
                  </a:lnTo>
                  <a:lnTo>
                    <a:pt x="1122781" y="767892"/>
                  </a:lnTo>
                  <a:lnTo>
                    <a:pt x="1122781" y="753948"/>
                  </a:lnTo>
                  <a:lnTo>
                    <a:pt x="1117155" y="748322"/>
                  </a:lnTo>
                  <a:lnTo>
                    <a:pt x="1110183" y="748309"/>
                  </a:lnTo>
                  <a:close/>
                </a:path>
                <a:path w="5513070" h="1572259">
                  <a:moveTo>
                    <a:pt x="1067257" y="748309"/>
                  </a:moveTo>
                  <a:lnTo>
                    <a:pt x="1053338" y="748322"/>
                  </a:lnTo>
                  <a:lnTo>
                    <a:pt x="1047699" y="753960"/>
                  </a:lnTo>
                  <a:lnTo>
                    <a:pt x="1047699" y="767892"/>
                  </a:lnTo>
                  <a:lnTo>
                    <a:pt x="1053363" y="773531"/>
                  </a:lnTo>
                  <a:lnTo>
                    <a:pt x="1067269" y="773518"/>
                  </a:lnTo>
                  <a:lnTo>
                    <a:pt x="1072895" y="767892"/>
                  </a:lnTo>
                  <a:lnTo>
                    <a:pt x="1072921" y="753960"/>
                  </a:lnTo>
                  <a:lnTo>
                    <a:pt x="1067257" y="748309"/>
                  </a:lnTo>
                  <a:close/>
                </a:path>
                <a:path w="5513070" h="1572259">
                  <a:moveTo>
                    <a:pt x="1010462" y="748309"/>
                  </a:moveTo>
                  <a:lnTo>
                    <a:pt x="1003452" y="748309"/>
                  </a:lnTo>
                  <a:lnTo>
                    <a:pt x="997813" y="753948"/>
                  </a:lnTo>
                  <a:lnTo>
                    <a:pt x="997826" y="767892"/>
                  </a:lnTo>
                  <a:lnTo>
                    <a:pt x="1003439" y="773518"/>
                  </a:lnTo>
                  <a:lnTo>
                    <a:pt x="1017371" y="773518"/>
                  </a:lnTo>
                  <a:lnTo>
                    <a:pt x="1023010" y="767892"/>
                  </a:lnTo>
                  <a:lnTo>
                    <a:pt x="1022972" y="753948"/>
                  </a:lnTo>
                  <a:lnTo>
                    <a:pt x="1017409" y="748347"/>
                  </a:lnTo>
                  <a:lnTo>
                    <a:pt x="1010462" y="748309"/>
                  </a:lnTo>
                  <a:close/>
                </a:path>
                <a:path w="5513070" h="1572259">
                  <a:moveTo>
                    <a:pt x="967498" y="748309"/>
                  </a:moveTo>
                  <a:lnTo>
                    <a:pt x="953554" y="748322"/>
                  </a:lnTo>
                  <a:lnTo>
                    <a:pt x="947927" y="753960"/>
                  </a:lnTo>
                  <a:lnTo>
                    <a:pt x="947940" y="767905"/>
                  </a:lnTo>
                  <a:lnTo>
                    <a:pt x="953592" y="773531"/>
                  </a:lnTo>
                  <a:lnTo>
                    <a:pt x="967498" y="773506"/>
                  </a:lnTo>
                  <a:lnTo>
                    <a:pt x="973099" y="767905"/>
                  </a:lnTo>
                  <a:lnTo>
                    <a:pt x="973137" y="753960"/>
                  </a:lnTo>
                  <a:lnTo>
                    <a:pt x="967498" y="748309"/>
                  </a:lnTo>
                  <a:close/>
                </a:path>
                <a:path w="5513070" h="1572259">
                  <a:moveTo>
                    <a:pt x="910628" y="748309"/>
                  </a:moveTo>
                  <a:lnTo>
                    <a:pt x="903668" y="748309"/>
                  </a:lnTo>
                  <a:lnTo>
                    <a:pt x="898016" y="753948"/>
                  </a:lnTo>
                  <a:lnTo>
                    <a:pt x="898042" y="767892"/>
                  </a:lnTo>
                  <a:lnTo>
                    <a:pt x="903655" y="773518"/>
                  </a:lnTo>
                  <a:lnTo>
                    <a:pt x="917587" y="773518"/>
                  </a:lnTo>
                  <a:lnTo>
                    <a:pt x="923226" y="767892"/>
                  </a:lnTo>
                  <a:lnTo>
                    <a:pt x="923201" y="753948"/>
                  </a:lnTo>
                  <a:lnTo>
                    <a:pt x="917587" y="748334"/>
                  </a:lnTo>
                  <a:lnTo>
                    <a:pt x="910628" y="748309"/>
                  </a:lnTo>
                  <a:close/>
                </a:path>
                <a:path w="5513070" h="1572259">
                  <a:moveTo>
                    <a:pt x="867714" y="748309"/>
                  </a:moveTo>
                  <a:lnTo>
                    <a:pt x="853770" y="748334"/>
                  </a:lnTo>
                  <a:lnTo>
                    <a:pt x="848156" y="753960"/>
                  </a:lnTo>
                  <a:lnTo>
                    <a:pt x="848169" y="767905"/>
                  </a:lnTo>
                  <a:lnTo>
                    <a:pt x="853833" y="773531"/>
                  </a:lnTo>
                  <a:lnTo>
                    <a:pt x="867727" y="773506"/>
                  </a:lnTo>
                  <a:lnTo>
                    <a:pt x="873340" y="767905"/>
                  </a:lnTo>
                  <a:lnTo>
                    <a:pt x="873366" y="753960"/>
                  </a:lnTo>
                  <a:lnTo>
                    <a:pt x="867714" y="748309"/>
                  </a:lnTo>
                  <a:close/>
                </a:path>
                <a:path w="5513070" h="1572259">
                  <a:moveTo>
                    <a:pt x="817816" y="748309"/>
                  </a:moveTo>
                  <a:lnTo>
                    <a:pt x="803884" y="748322"/>
                  </a:lnTo>
                  <a:lnTo>
                    <a:pt x="798258" y="753960"/>
                  </a:lnTo>
                  <a:lnTo>
                    <a:pt x="798258" y="767892"/>
                  </a:lnTo>
                  <a:lnTo>
                    <a:pt x="803909" y="773531"/>
                  </a:lnTo>
                  <a:lnTo>
                    <a:pt x="817829" y="773518"/>
                  </a:lnTo>
                  <a:lnTo>
                    <a:pt x="823442" y="767892"/>
                  </a:lnTo>
                  <a:lnTo>
                    <a:pt x="823467" y="753960"/>
                  </a:lnTo>
                  <a:lnTo>
                    <a:pt x="817816" y="748309"/>
                  </a:lnTo>
                  <a:close/>
                </a:path>
                <a:path w="5513070" h="1572259">
                  <a:moveTo>
                    <a:pt x="767930" y="748309"/>
                  </a:moveTo>
                  <a:lnTo>
                    <a:pt x="753998" y="748322"/>
                  </a:lnTo>
                  <a:lnTo>
                    <a:pt x="748372" y="753960"/>
                  </a:lnTo>
                  <a:lnTo>
                    <a:pt x="748372" y="767892"/>
                  </a:lnTo>
                  <a:lnTo>
                    <a:pt x="754024" y="773531"/>
                  </a:lnTo>
                  <a:lnTo>
                    <a:pt x="767943" y="773518"/>
                  </a:lnTo>
                  <a:lnTo>
                    <a:pt x="773557" y="767892"/>
                  </a:lnTo>
                  <a:lnTo>
                    <a:pt x="773582" y="753960"/>
                  </a:lnTo>
                  <a:lnTo>
                    <a:pt x="767930" y="748309"/>
                  </a:lnTo>
                  <a:close/>
                </a:path>
                <a:path w="5513070" h="1572259">
                  <a:moveTo>
                    <a:pt x="711085" y="748309"/>
                  </a:moveTo>
                  <a:lnTo>
                    <a:pt x="704126" y="748309"/>
                  </a:lnTo>
                  <a:lnTo>
                    <a:pt x="698474" y="753948"/>
                  </a:lnTo>
                  <a:lnTo>
                    <a:pt x="698487" y="767892"/>
                  </a:lnTo>
                  <a:lnTo>
                    <a:pt x="704113" y="773518"/>
                  </a:lnTo>
                  <a:lnTo>
                    <a:pt x="718032" y="773518"/>
                  </a:lnTo>
                  <a:lnTo>
                    <a:pt x="723684" y="767892"/>
                  </a:lnTo>
                  <a:lnTo>
                    <a:pt x="723658" y="753948"/>
                  </a:lnTo>
                  <a:lnTo>
                    <a:pt x="718045" y="748334"/>
                  </a:lnTo>
                  <a:lnTo>
                    <a:pt x="711085" y="748309"/>
                  </a:lnTo>
                  <a:close/>
                </a:path>
                <a:path w="5513070" h="1572259">
                  <a:moveTo>
                    <a:pt x="661200" y="748309"/>
                  </a:moveTo>
                  <a:lnTo>
                    <a:pt x="654227" y="748322"/>
                  </a:lnTo>
                  <a:lnTo>
                    <a:pt x="648601" y="753948"/>
                  </a:lnTo>
                  <a:lnTo>
                    <a:pt x="648614" y="767892"/>
                  </a:lnTo>
                  <a:lnTo>
                    <a:pt x="654227" y="773518"/>
                  </a:lnTo>
                  <a:lnTo>
                    <a:pt x="668159" y="773518"/>
                  </a:lnTo>
                  <a:lnTo>
                    <a:pt x="673798" y="767892"/>
                  </a:lnTo>
                  <a:lnTo>
                    <a:pt x="673785" y="753948"/>
                  </a:lnTo>
                  <a:lnTo>
                    <a:pt x="668159" y="748322"/>
                  </a:lnTo>
                  <a:lnTo>
                    <a:pt x="661200" y="748309"/>
                  </a:lnTo>
                  <a:close/>
                </a:path>
                <a:path w="5513070" h="1572259">
                  <a:moveTo>
                    <a:pt x="618274" y="748309"/>
                  </a:moveTo>
                  <a:lnTo>
                    <a:pt x="604342" y="748322"/>
                  </a:lnTo>
                  <a:lnTo>
                    <a:pt x="598703" y="753960"/>
                  </a:lnTo>
                  <a:lnTo>
                    <a:pt x="598716" y="767892"/>
                  </a:lnTo>
                  <a:lnTo>
                    <a:pt x="604354" y="773531"/>
                  </a:lnTo>
                  <a:lnTo>
                    <a:pt x="618274" y="773518"/>
                  </a:lnTo>
                  <a:lnTo>
                    <a:pt x="623900" y="767892"/>
                  </a:lnTo>
                  <a:lnTo>
                    <a:pt x="623912" y="753960"/>
                  </a:lnTo>
                  <a:lnTo>
                    <a:pt x="618274" y="748309"/>
                  </a:lnTo>
                  <a:close/>
                </a:path>
                <a:path w="5513070" h="1572259">
                  <a:moveTo>
                    <a:pt x="561416" y="748309"/>
                  </a:moveTo>
                  <a:lnTo>
                    <a:pt x="554443" y="748322"/>
                  </a:lnTo>
                  <a:lnTo>
                    <a:pt x="548805" y="753948"/>
                  </a:lnTo>
                  <a:lnTo>
                    <a:pt x="548830" y="767892"/>
                  </a:lnTo>
                  <a:lnTo>
                    <a:pt x="554431" y="773518"/>
                  </a:lnTo>
                  <a:lnTo>
                    <a:pt x="568375" y="773518"/>
                  </a:lnTo>
                  <a:lnTo>
                    <a:pt x="574001" y="767892"/>
                  </a:lnTo>
                  <a:lnTo>
                    <a:pt x="574001" y="753948"/>
                  </a:lnTo>
                  <a:lnTo>
                    <a:pt x="568375" y="748322"/>
                  </a:lnTo>
                  <a:lnTo>
                    <a:pt x="561416" y="748309"/>
                  </a:lnTo>
                  <a:close/>
                </a:path>
                <a:path w="5513070" h="1572259">
                  <a:moveTo>
                    <a:pt x="518477" y="748309"/>
                  </a:moveTo>
                  <a:lnTo>
                    <a:pt x="504558" y="748322"/>
                  </a:lnTo>
                  <a:lnTo>
                    <a:pt x="498919" y="753960"/>
                  </a:lnTo>
                  <a:lnTo>
                    <a:pt x="498919" y="767892"/>
                  </a:lnTo>
                  <a:lnTo>
                    <a:pt x="504583" y="773531"/>
                  </a:lnTo>
                  <a:lnTo>
                    <a:pt x="518490" y="773518"/>
                  </a:lnTo>
                  <a:lnTo>
                    <a:pt x="524116" y="767892"/>
                  </a:lnTo>
                  <a:lnTo>
                    <a:pt x="524141" y="753960"/>
                  </a:lnTo>
                  <a:lnTo>
                    <a:pt x="518477" y="748309"/>
                  </a:lnTo>
                  <a:close/>
                </a:path>
                <a:path w="5513070" h="1572259">
                  <a:moveTo>
                    <a:pt x="461670" y="748309"/>
                  </a:moveTo>
                  <a:lnTo>
                    <a:pt x="454660" y="748334"/>
                  </a:lnTo>
                  <a:lnTo>
                    <a:pt x="449046" y="753960"/>
                  </a:lnTo>
                  <a:lnTo>
                    <a:pt x="449046" y="767892"/>
                  </a:lnTo>
                  <a:lnTo>
                    <a:pt x="454698" y="773531"/>
                  </a:lnTo>
                  <a:lnTo>
                    <a:pt x="468617" y="773518"/>
                  </a:lnTo>
                  <a:lnTo>
                    <a:pt x="474230" y="767892"/>
                  </a:lnTo>
                  <a:lnTo>
                    <a:pt x="474243" y="753960"/>
                  </a:lnTo>
                  <a:lnTo>
                    <a:pt x="468629" y="748334"/>
                  </a:lnTo>
                  <a:lnTo>
                    <a:pt x="461670" y="748309"/>
                  </a:lnTo>
                  <a:close/>
                </a:path>
                <a:path w="5513070" h="1572259">
                  <a:moveTo>
                    <a:pt x="418706" y="748309"/>
                  </a:moveTo>
                  <a:lnTo>
                    <a:pt x="404774" y="748322"/>
                  </a:lnTo>
                  <a:lnTo>
                    <a:pt x="399135" y="753960"/>
                  </a:lnTo>
                  <a:lnTo>
                    <a:pt x="399148" y="767892"/>
                  </a:lnTo>
                  <a:lnTo>
                    <a:pt x="404787" y="773531"/>
                  </a:lnTo>
                  <a:lnTo>
                    <a:pt x="418706" y="773518"/>
                  </a:lnTo>
                  <a:lnTo>
                    <a:pt x="424332" y="767892"/>
                  </a:lnTo>
                  <a:lnTo>
                    <a:pt x="424345" y="753960"/>
                  </a:lnTo>
                  <a:lnTo>
                    <a:pt x="418706" y="748309"/>
                  </a:lnTo>
                  <a:close/>
                </a:path>
                <a:path w="5513070" h="1572259">
                  <a:moveTo>
                    <a:pt x="361848" y="748309"/>
                  </a:moveTo>
                  <a:lnTo>
                    <a:pt x="354901" y="748322"/>
                  </a:lnTo>
                  <a:lnTo>
                    <a:pt x="349249" y="753960"/>
                  </a:lnTo>
                  <a:lnTo>
                    <a:pt x="349262" y="767892"/>
                  </a:lnTo>
                  <a:lnTo>
                    <a:pt x="354914" y="773531"/>
                  </a:lnTo>
                  <a:lnTo>
                    <a:pt x="368820" y="773518"/>
                  </a:lnTo>
                  <a:lnTo>
                    <a:pt x="374459" y="767892"/>
                  </a:lnTo>
                  <a:lnTo>
                    <a:pt x="374472" y="753960"/>
                  </a:lnTo>
                  <a:lnTo>
                    <a:pt x="368820" y="748322"/>
                  </a:lnTo>
                  <a:lnTo>
                    <a:pt x="361848" y="748309"/>
                  </a:lnTo>
                  <a:close/>
                </a:path>
                <a:path w="5513070" h="1572259">
                  <a:moveTo>
                    <a:pt x="311975" y="748309"/>
                  </a:moveTo>
                  <a:lnTo>
                    <a:pt x="305015" y="748322"/>
                  </a:lnTo>
                  <a:lnTo>
                    <a:pt x="299364" y="753960"/>
                  </a:lnTo>
                  <a:lnTo>
                    <a:pt x="299377" y="767892"/>
                  </a:lnTo>
                  <a:lnTo>
                    <a:pt x="305028" y="773531"/>
                  </a:lnTo>
                  <a:lnTo>
                    <a:pt x="318935" y="773518"/>
                  </a:lnTo>
                  <a:lnTo>
                    <a:pt x="324573" y="767892"/>
                  </a:lnTo>
                  <a:lnTo>
                    <a:pt x="324586" y="753960"/>
                  </a:lnTo>
                  <a:lnTo>
                    <a:pt x="318935" y="748322"/>
                  </a:lnTo>
                  <a:lnTo>
                    <a:pt x="311975" y="748309"/>
                  </a:lnTo>
                  <a:close/>
                </a:path>
                <a:path w="5513070" h="1572259">
                  <a:moveTo>
                    <a:pt x="262089" y="748309"/>
                  </a:moveTo>
                  <a:lnTo>
                    <a:pt x="255117" y="748322"/>
                  </a:lnTo>
                  <a:lnTo>
                    <a:pt x="249478" y="753948"/>
                  </a:lnTo>
                  <a:lnTo>
                    <a:pt x="249504" y="767892"/>
                  </a:lnTo>
                  <a:lnTo>
                    <a:pt x="255104" y="773518"/>
                  </a:lnTo>
                  <a:lnTo>
                    <a:pt x="269049" y="773518"/>
                  </a:lnTo>
                  <a:lnTo>
                    <a:pt x="274675" y="767892"/>
                  </a:lnTo>
                  <a:lnTo>
                    <a:pt x="274675" y="753948"/>
                  </a:lnTo>
                  <a:lnTo>
                    <a:pt x="269049" y="748322"/>
                  </a:lnTo>
                  <a:lnTo>
                    <a:pt x="262089" y="748309"/>
                  </a:lnTo>
                  <a:close/>
                </a:path>
                <a:path w="5513070" h="1572259">
                  <a:moveTo>
                    <a:pt x="212204" y="748309"/>
                  </a:moveTo>
                  <a:lnTo>
                    <a:pt x="205231" y="748322"/>
                  </a:lnTo>
                  <a:lnTo>
                    <a:pt x="199593" y="753948"/>
                  </a:lnTo>
                  <a:lnTo>
                    <a:pt x="199618" y="767892"/>
                  </a:lnTo>
                  <a:lnTo>
                    <a:pt x="205219" y="773518"/>
                  </a:lnTo>
                  <a:lnTo>
                    <a:pt x="219163" y="773518"/>
                  </a:lnTo>
                  <a:lnTo>
                    <a:pt x="224789" y="767892"/>
                  </a:lnTo>
                  <a:lnTo>
                    <a:pt x="224789" y="753948"/>
                  </a:lnTo>
                  <a:lnTo>
                    <a:pt x="219163" y="748322"/>
                  </a:lnTo>
                  <a:lnTo>
                    <a:pt x="212204" y="748309"/>
                  </a:lnTo>
                  <a:close/>
                </a:path>
                <a:path w="5513070" h="1572259">
                  <a:moveTo>
                    <a:pt x="162305" y="748309"/>
                  </a:moveTo>
                  <a:lnTo>
                    <a:pt x="155333" y="748322"/>
                  </a:lnTo>
                  <a:lnTo>
                    <a:pt x="149694" y="753948"/>
                  </a:lnTo>
                  <a:lnTo>
                    <a:pt x="149707" y="767892"/>
                  </a:lnTo>
                  <a:lnTo>
                    <a:pt x="155333" y="773518"/>
                  </a:lnTo>
                  <a:lnTo>
                    <a:pt x="169252" y="773518"/>
                  </a:lnTo>
                  <a:lnTo>
                    <a:pt x="174904" y="767892"/>
                  </a:lnTo>
                  <a:lnTo>
                    <a:pt x="174891" y="753948"/>
                  </a:lnTo>
                  <a:lnTo>
                    <a:pt x="169265" y="748322"/>
                  </a:lnTo>
                  <a:lnTo>
                    <a:pt x="162305" y="748309"/>
                  </a:lnTo>
                  <a:close/>
                </a:path>
                <a:path w="5513070" h="1572259">
                  <a:moveTo>
                    <a:pt x="112420" y="748309"/>
                  </a:moveTo>
                  <a:lnTo>
                    <a:pt x="105448" y="748322"/>
                  </a:lnTo>
                  <a:lnTo>
                    <a:pt x="99821" y="753948"/>
                  </a:lnTo>
                  <a:lnTo>
                    <a:pt x="99834" y="767892"/>
                  </a:lnTo>
                  <a:lnTo>
                    <a:pt x="105448" y="773518"/>
                  </a:lnTo>
                  <a:lnTo>
                    <a:pt x="119380" y="773518"/>
                  </a:lnTo>
                  <a:lnTo>
                    <a:pt x="125018" y="767892"/>
                  </a:lnTo>
                  <a:lnTo>
                    <a:pt x="125006" y="753948"/>
                  </a:lnTo>
                  <a:lnTo>
                    <a:pt x="119392" y="748322"/>
                  </a:lnTo>
                  <a:lnTo>
                    <a:pt x="112420" y="748309"/>
                  </a:lnTo>
                  <a:close/>
                </a:path>
                <a:path w="5513070" h="1572259">
                  <a:moveTo>
                    <a:pt x="69494" y="748309"/>
                  </a:moveTo>
                  <a:lnTo>
                    <a:pt x="55562" y="748322"/>
                  </a:lnTo>
                  <a:lnTo>
                    <a:pt x="49923" y="753960"/>
                  </a:lnTo>
                  <a:lnTo>
                    <a:pt x="49936" y="767892"/>
                  </a:lnTo>
                  <a:lnTo>
                    <a:pt x="55575" y="773531"/>
                  </a:lnTo>
                  <a:lnTo>
                    <a:pt x="69494" y="773518"/>
                  </a:lnTo>
                  <a:lnTo>
                    <a:pt x="75120" y="767892"/>
                  </a:lnTo>
                  <a:lnTo>
                    <a:pt x="75133" y="753960"/>
                  </a:lnTo>
                  <a:lnTo>
                    <a:pt x="69494" y="748309"/>
                  </a:lnTo>
                  <a:close/>
                </a:path>
                <a:path w="5513070" h="1572259">
                  <a:moveTo>
                    <a:pt x="1266799" y="698423"/>
                  </a:moveTo>
                  <a:lnTo>
                    <a:pt x="1252893" y="698423"/>
                  </a:lnTo>
                  <a:lnTo>
                    <a:pt x="1247241" y="704062"/>
                  </a:lnTo>
                  <a:lnTo>
                    <a:pt x="1247254" y="718007"/>
                  </a:lnTo>
                  <a:lnTo>
                    <a:pt x="1252867" y="723633"/>
                  </a:lnTo>
                  <a:lnTo>
                    <a:pt x="1266799" y="723633"/>
                  </a:lnTo>
                  <a:lnTo>
                    <a:pt x="1272438" y="718007"/>
                  </a:lnTo>
                  <a:lnTo>
                    <a:pt x="1272451" y="704062"/>
                  </a:lnTo>
                  <a:lnTo>
                    <a:pt x="1266799" y="698423"/>
                  </a:lnTo>
                  <a:close/>
                </a:path>
                <a:path w="5513070" h="1572259">
                  <a:moveTo>
                    <a:pt x="1216939" y="698423"/>
                  </a:moveTo>
                  <a:lnTo>
                    <a:pt x="1203007" y="698436"/>
                  </a:lnTo>
                  <a:lnTo>
                    <a:pt x="1197368" y="704062"/>
                  </a:lnTo>
                  <a:lnTo>
                    <a:pt x="1197368" y="718007"/>
                  </a:lnTo>
                  <a:lnTo>
                    <a:pt x="1203020" y="723645"/>
                  </a:lnTo>
                  <a:lnTo>
                    <a:pt x="1216939" y="723633"/>
                  </a:lnTo>
                  <a:lnTo>
                    <a:pt x="1222565" y="718007"/>
                  </a:lnTo>
                  <a:lnTo>
                    <a:pt x="1222578" y="704062"/>
                  </a:lnTo>
                  <a:lnTo>
                    <a:pt x="1216939" y="698423"/>
                  </a:lnTo>
                  <a:close/>
                </a:path>
                <a:path w="5513070" h="1572259">
                  <a:moveTo>
                    <a:pt x="1167041" y="698423"/>
                  </a:moveTo>
                  <a:lnTo>
                    <a:pt x="1153096" y="698436"/>
                  </a:lnTo>
                  <a:lnTo>
                    <a:pt x="1147483" y="704062"/>
                  </a:lnTo>
                  <a:lnTo>
                    <a:pt x="1147470" y="718007"/>
                  </a:lnTo>
                  <a:lnTo>
                    <a:pt x="1153121" y="723645"/>
                  </a:lnTo>
                  <a:lnTo>
                    <a:pt x="1167041" y="723633"/>
                  </a:lnTo>
                  <a:lnTo>
                    <a:pt x="1172654" y="718007"/>
                  </a:lnTo>
                  <a:lnTo>
                    <a:pt x="1172679" y="704062"/>
                  </a:lnTo>
                  <a:lnTo>
                    <a:pt x="1167041" y="698423"/>
                  </a:lnTo>
                  <a:close/>
                </a:path>
                <a:path w="5513070" h="1572259">
                  <a:moveTo>
                    <a:pt x="1117142" y="698423"/>
                  </a:moveTo>
                  <a:lnTo>
                    <a:pt x="1103236" y="698423"/>
                  </a:lnTo>
                  <a:lnTo>
                    <a:pt x="1097584" y="704062"/>
                  </a:lnTo>
                  <a:lnTo>
                    <a:pt x="1097610" y="718007"/>
                  </a:lnTo>
                  <a:lnTo>
                    <a:pt x="1103210" y="723633"/>
                  </a:lnTo>
                  <a:lnTo>
                    <a:pt x="1117155" y="723633"/>
                  </a:lnTo>
                  <a:lnTo>
                    <a:pt x="1122781" y="718007"/>
                  </a:lnTo>
                  <a:lnTo>
                    <a:pt x="1122781" y="704062"/>
                  </a:lnTo>
                  <a:lnTo>
                    <a:pt x="1117142" y="698423"/>
                  </a:lnTo>
                  <a:close/>
                </a:path>
                <a:path w="5513070" h="1572259">
                  <a:moveTo>
                    <a:pt x="1067269" y="698423"/>
                  </a:moveTo>
                  <a:lnTo>
                    <a:pt x="1053338" y="698436"/>
                  </a:lnTo>
                  <a:lnTo>
                    <a:pt x="1047711" y="704062"/>
                  </a:lnTo>
                  <a:lnTo>
                    <a:pt x="1047699" y="718007"/>
                  </a:lnTo>
                  <a:lnTo>
                    <a:pt x="1053363" y="723645"/>
                  </a:lnTo>
                  <a:lnTo>
                    <a:pt x="1067269" y="723633"/>
                  </a:lnTo>
                  <a:lnTo>
                    <a:pt x="1072895" y="718007"/>
                  </a:lnTo>
                  <a:lnTo>
                    <a:pt x="1072921" y="704062"/>
                  </a:lnTo>
                  <a:lnTo>
                    <a:pt x="1067269" y="698423"/>
                  </a:lnTo>
                  <a:close/>
                </a:path>
                <a:path w="5513070" h="1572259">
                  <a:moveTo>
                    <a:pt x="1010462" y="698423"/>
                  </a:moveTo>
                  <a:lnTo>
                    <a:pt x="1003452" y="698423"/>
                  </a:lnTo>
                  <a:lnTo>
                    <a:pt x="997813" y="704062"/>
                  </a:lnTo>
                  <a:lnTo>
                    <a:pt x="997826" y="718007"/>
                  </a:lnTo>
                  <a:lnTo>
                    <a:pt x="1003439" y="723633"/>
                  </a:lnTo>
                  <a:lnTo>
                    <a:pt x="1017371" y="723633"/>
                  </a:lnTo>
                  <a:lnTo>
                    <a:pt x="1023010" y="718007"/>
                  </a:lnTo>
                  <a:lnTo>
                    <a:pt x="1022997" y="704062"/>
                  </a:lnTo>
                  <a:lnTo>
                    <a:pt x="1017396" y="698449"/>
                  </a:lnTo>
                  <a:lnTo>
                    <a:pt x="1010462" y="698423"/>
                  </a:lnTo>
                  <a:close/>
                </a:path>
                <a:path w="5513070" h="1572259">
                  <a:moveTo>
                    <a:pt x="967498" y="698423"/>
                  </a:moveTo>
                  <a:lnTo>
                    <a:pt x="953554" y="698436"/>
                  </a:lnTo>
                  <a:lnTo>
                    <a:pt x="947940" y="704062"/>
                  </a:lnTo>
                  <a:lnTo>
                    <a:pt x="947940" y="718019"/>
                  </a:lnTo>
                  <a:lnTo>
                    <a:pt x="953592" y="723645"/>
                  </a:lnTo>
                  <a:lnTo>
                    <a:pt x="967511" y="723620"/>
                  </a:lnTo>
                  <a:lnTo>
                    <a:pt x="973099" y="718019"/>
                  </a:lnTo>
                  <a:lnTo>
                    <a:pt x="973137" y="704062"/>
                  </a:lnTo>
                  <a:lnTo>
                    <a:pt x="967498" y="698423"/>
                  </a:lnTo>
                  <a:close/>
                </a:path>
                <a:path w="5513070" h="1572259">
                  <a:moveTo>
                    <a:pt x="910628" y="698423"/>
                  </a:moveTo>
                  <a:lnTo>
                    <a:pt x="903655" y="698436"/>
                  </a:lnTo>
                  <a:lnTo>
                    <a:pt x="898016" y="704062"/>
                  </a:lnTo>
                  <a:lnTo>
                    <a:pt x="898042" y="718007"/>
                  </a:lnTo>
                  <a:lnTo>
                    <a:pt x="903655" y="723633"/>
                  </a:lnTo>
                  <a:lnTo>
                    <a:pt x="917587" y="723633"/>
                  </a:lnTo>
                  <a:lnTo>
                    <a:pt x="923226" y="718007"/>
                  </a:lnTo>
                  <a:lnTo>
                    <a:pt x="923213" y="704062"/>
                  </a:lnTo>
                  <a:lnTo>
                    <a:pt x="917587" y="698436"/>
                  </a:lnTo>
                  <a:lnTo>
                    <a:pt x="910628" y="698423"/>
                  </a:lnTo>
                  <a:close/>
                </a:path>
                <a:path w="5513070" h="1572259">
                  <a:moveTo>
                    <a:pt x="867714" y="698423"/>
                  </a:moveTo>
                  <a:lnTo>
                    <a:pt x="853770" y="698449"/>
                  </a:lnTo>
                  <a:lnTo>
                    <a:pt x="848169" y="704062"/>
                  </a:lnTo>
                  <a:lnTo>
                    <a:pt x="848169" y="718019"/>
                  </a:lnTo>
                  <a:lnTo>
                    <a:pt x="853833" y="723645"/>
                  </a:lnTo>
                  <a:lnTo>
                    <a:pt x="867740" y="723620"/>
                  </a:lnTo>
                  <a:lnTo>
                    <a:pt x="873340" y="718019"/>
                  </a:lnTo>
                  <a:lnTo>
                    <a:pt x="873366" y="704062"/>
                  </a:lnTo>
                  <a:lnTo>
                    <a:pt x="867714" y="698423"/>
                  </a:lnTo>
                  <a:close/>
                </a:path>
                <a:path w="5513070" h="1572259">
                  <a:moveTo>
                    <a:pt x="817829" y="698423"/>
                  </a:moveTo>
                  <a:lnTo>
                    <a:pt x="803884" y="698436"/>
                  </a:lnTo>
                  <a:lnTo>
                    <a:pt x="798271" y="704062"/>
                  </a:lnTo>
                  <a:lnTo>
                    <a:pt x="798258" y="718007"/>
                  </a:lnTo>
                  <a:lnTo>
                    <a:pt x="803909" y="723645"/>
                  </a:lnTo>
                  <a:lnTo>
                    <a:pt x="817829" y="723633"/>
                  </a:lnTo>
                  <a:lnTo>
                    <a:pt x="823442" y="718007"/>
                  </a:lnTo>
                  <a:lnTo>
                    <a:pt x="823467" y="704062"/>
                  </a:lnTo>
                  <a:lnTo>
                    <a:pt x="817829" y="698423"/>
                  </a:lnTo>
                  <a:close/>
                </a:path>
                <a:path w="5513070" h="1572259">
                  <a:moveTo>
                    <a:pt x="767943" y="698423"/>
                  </a:moveTo>
                  <a:lnTo>
                    <a:pt x="753998" y="698436"/>
                  </a:lnTo>
                  <a:lnTo>
                    <a:pt x="748385" y="704062"/>
                  </a:lnTo>
                  <a:lnTo>
                    <a:pt x="748372" y="718007"/>
                  </a:lnTo>
                  <a:lnTo>
                    <a:pt x="754024" y="723645"/>
                  </a:lnTo>
                  <a:lnTo>
                    <a:pt x="767943" y="723633"/>
                  </a:lnTo>
                  <a:lnTo>
                    <a:pt x="773557" y="718007"/>
                  </a:lnTo>
                  <a:lnTo>
                    <a:pt x="773582" y="704062"/>
                  </a:lnTo>
                  <a:lnTo>
                    <a:pt x="767943" y="698423"/>
                  </a:lnTo>
                  <a:close/>
                </a:path>
                <a:path w="5513070" h="1572259">
                  <a:moveTo>
                    <a:pt x="711085" y="698423"/>
                  </a:moveTo>
                  <a:lnTo>
                    <a:pt x="704113" y="698436"/>
                  </a:lnTo>
                  <a:lnTo>
                    <a:pt x="698474" y="704062"/>
                  </a:lnTo>
                  <a:lnTo>
                    <a:pt x="698487" y="718007"/>
                  </a:lnTo>
                  <a:lnTo>
                    <a:pt x="704113" y="723633"/>
                  </a:lnTo>
                  <a:lnTo>
                    <a:pt x="718032" y="723633"/>
                  </a:lnTo>
                  <a:lnTo>
                    <a:pt x="723684" y="718007"/>
                  </a:lnTo>
                  <a:lnTo>
                    <a:pt x="723658" y="704062"/>
                  </a:lnTo>
                  <a:lnTo>
                    <a:pt x="718032" y="698436"/>
                  </a:lnTo>
                  <a:lnTo>
                    <a:pt x="711085" y="698423"/>
                  </a:lnTo>
                  <a:close/>
                </a:path>
                <a:path w="5513070" h="1572259">
                  <a:moveTo>
                    <a:pt x="661200" y="698423"/>
                  </a:moveTo>
                  <a:lnTo>
                    <a:pt x="654227" y="698436"/>
                  </a:lnTo>
                  <a:lnTo>
                    <a:pt x="648601" y="704062"/>
                  </a:lnTo>
                  <a:lnTo>
                    <a:pt x="648614" y="718007"/>
                  </a:lnTo>
                  <a:lnTo>
                    <a:pt x="654227" y="723633"/>
                  </a:lnTo>
                  <a:lnTo>
                    <a:pt x="668159" y="723633"/>
                  </a:lnTo>
                  <a:lnTo>
                    <a:pt x="673798" y="718007"/>
                  </a:lnTo>
                  <a:lnTo>
                    <a:pt x="673785" y="704062"/>
                  </a:lnTo>
                  <a:lnTo>
                    <a:pt x="668159" y="698436"/>
                  </a:lnTo>
                  <a:lnTo>
                    <a:pt x="661200" y="698423"/>
                  </a:lnTo>
                  <a:close/>
                </a:path>
                <a:path w="5513070" h="1572259">
                  <a:moveTo>
                    <a:pt x="618274" y="698423"/>
                  </a:moveTo>
                  <a:lnTo>
                    <a:pt x="604342" y="698436"/>
                  </a:lnTo>
                  <a:lnTo>
                    <a:pt x="598716" y="704062"/>
                  </a:lnTo>
                  <a:lnTo>
                    <a:pt x="598716" y="718007"/>
                  </a:lnTo>
                  <a:lnTo>
                    <a:pt x="604354" y="723645"/>
                  </a:lnTo>
                  <a:lnTo>
                    <a:pt x="618286" y="723633"/>
                  </a:lnTo>
                  <a:lnTo>
                    <a:pt x="623900" y="718007"/>
                  </a:lnTo>
                  <a:lnTo>
                    <a:pt x="623912" y="704062"/>
                  </a:lnTo>
                  <a:lnTo>
                    <a:pt x="618274" y="698423"/>
                  </a:lnTo>
                  <a:close/>
                </a:path>
                <a:path w="5513070" h="1572259">
                  <a:moveTo>
                    <a:pt x="568375" y="698423"/>
                  </a:moveTo>
                  <a:lnTo>
                    <a:pt x="554456" y="698423"/>
                  </a:lnTo>
                  <a:lnTo>
                    <a:pt x="548805" y="704062"/>
                  </a:lnTo>
                  <a:lnTo>
                    <a:pt x="548830" y="718007"/>
                  </a:lnTo>
                  <a:lnTo>
                    <a:pt x="554431" y="723633"/>
                  </a:lnTo>
                  <a:lnTo>
                    <a:pt x="568375" y="723633"/>
                  </a:lnTo>
                  <a:lnTo>
                    <a:pt x="574001" y="718007"/>
                  </a:lnTo>
                  <a:lnTo>
                    <a:pt x="574014" y="704062"/>
                  </a:lnTo>
                  <a:lnTo>
                    <a:pt x="568375" y="698423"/>
                  </a:lnTo>
                  <a:close/>
                </a:path>
                <a:path w="5513070" h="1572259">
                  <a:moveTo>
                    <a:pt x="518490" y="698423"/>
                  </a:moveTo>
                  <a:lnTo>
                    <a:pt x="504558" y="698436"/>
                  </a:lnTo>
                  <a:lnTo>
                    <a:pt x="498932" y="704062"/>
                  </a:lnTo>
                  <a:lnTo>
                    <a:pt x="498919" y="718007"/>
                  </a:lnTo>
                  <a:lnTo>
                    <a:pt x="504583" y="723645"/>
                  </a:lnTo>
                  <a:lnTo>
                    <a:pt x="518490" y="723633"/>
                  </a:lnTo>
                  <a:lnTo>
                    <a:pt x="524116" y="718007"/>
                  </a:lnTo>
                  <a:lnTo>
                    <a:pt x="524141" y="704062"/>
                  </a:lnTo>
                  <a:lnTo>
                    <a:pt x="518490" y="698423"/>
                  </a:lnTo>
                  <a:close/>
                </a:path>
                <a:path w="5513070" h="1572259">
                  <a:moveTo>
                    <a:pt x="461670" y="698423"/>
                  </a:moveTo>
                  <a:lnTo>
                    <a:pt x="454672" y="698436"/>
                  </a:lnTo>
                  <a:lnTo>
                    <a:pt x="449059" y="704062"/>
                  </a:lnTo>
                  <a:lnTo>
                    <a:pt x="449046" y="718007"/>
                  </a:lnTo>
                  <a:lnTo>
                    <a:pt x="454698" y="723645"/>
                  </a:lnTo>
                  <a:lnTo>
                    <a:pt x="468617" y="723633"/>
                  </a:lnTo>
                  <a:lnTo>
                    <a:pt x="474230" y="718007"/>
                  </a:lnTo>
                  <a:lnTo>
                    <a:pt x="474256" y="704062"/>
                  </a:lnTo>
                  <a:lnTo>
                    <a:pt x="468617" y="698436"/>
                  </a:lnTo>
                  <a:lnTo>
                    <a:pt x="461670" y="698423"/>
                  </a:lnTo>
                  <a:close/>
                </a:path>
                <a:path w="5513070" h="1572259">
                  <a:moveTo>
                    <a:pt x="418731" y="698423"/>
                  </a:moveTo>
                  <a:lnTo>
                    <a:pt x="411733" y="698423"/>
                  </a:lnTo>
                  <a:lnTo>
                    <a:pt x="404774" y="698449"/>
                  </a:lnTo>
                  <a:lnTo>
                    <a:pt x="399186" y="704062"/>
                  </a:lnTo>
                  <a:lnTo>
                    <a:pt x="399173" y="718019"/>
                  </a:lnTo>
                  <a:lnTo>
                    <a:pt x="404825" y="723645"/>
                  </a:lnTo>
                  <a:lnTo>
                    <a:pt x="418744" y="723620"/>
                  </a:lnTo>
                  <a:lnTo>
                    <a:pt x="424332" y="718019"/>
                  </a:lnTo>
                  <a:lnTo>
                    <a:pt x="424370" y="704062"/>
                  </a:lnTo>
                  <a:lnTo>
                    <a:pt x="418731" y="698423"/>
                  </a:lnTo>
                  <a:close/>
                </a:path>
                <a:path w="5513070" h="1572259">
                  <a:moveTo>
                    <a:pt x="368807" y="698423"/>
                  </a:moveTo>
                  <a:lnTo>
                    <a:pt x="354901" y="698436"/>
                  </a:lnTo>
                  <a:lnTo>
                    <a:pt x="349262" y="704062"/>
                  </a:lnTo>
                  <a:lnTo>
                    <a:pt x="349262" y="718007"/>
                  </a:lnTo>
                  <a:lnTo>
                    <a:pt x="354914" y="723645"/>
                  </a:lnTo>
                  <a:lnTo>
                    <a:pt x="368833" y="723633"/>
                  </a:lnTo>
                  <a:lnTo>
                    <a:pt x="374446" y="718007"/>
                  </a:lnTo>
                  <a:lnTo>
                    <a:pt x="374459" y="704062"/>
                  </a:lnTo>
                  <a:lnTo>
                    <a:pt x="368807" y="698423"/>
                  </a:lnTo>
                  <a:close/>
                </a:path>
                <a:path w="5513070" h="1572259">
                  <a:moveTo>
                    <a:pt x="318922" y="698423"/>
                  </a:moveTo>
                  <a:lnTo>
                    <a:pt x="305015" y="698436"/>
                  </a:lnTo>
                  <a:lnTo>
                    <a:pt x="299377" y="704062"/>
                  </a:lnTo>
                  <a:lnTo>
                    <a:pt x="299377" y="718007"/>
                  </a:lnTo>
                  <a:lnTo>
                    <a:pt x="305028" y="723645"/>
                  </a:lnTo>
                  <a:lnTo>
                    <a:pt x="318947" y="723633"/>
                  </a:lnTo>
                  <a:lnTo>
                    <a:pt x="324561" y="718007"/>
                  </a:lnTo>
                  <a:lnTo>
                    <a:pt x="324573" y="704062"/>
                  </a:lnTo>
                  <a:lnTo>
                    <a:pt x="318922" y="698423"/>
                  </a:lnTo>
                  <a:close/>
                </a:path>
                <a:path w="5513070" h="1572259">
                  <a:moveTo>
                    <a:pt x="269049" y="698423"/>
                  </a:moveTo>
                  <a:lnTo>
                    <a:pt x="255130" y="698423"/>
                  </a:lnTo>
                  <a:lnTo>
                    <a:pt x="249478" y="704062"/>
                  </a:lnTo>
                  <a:lnTo>
                    <a:pt x="249504" y="718007"/>
                  </a:lnTo>
                  <a:lnTo>
                    <a:pt x="255104" y="723633"/>
                  </a:lnTo>
                  <a:lnTo>
                    <a:pt x="269049" y="723633"/>
                  </a:lnTo>
                  <a:lnTo>
                    <a:pt x="274675" y="718007"/>
                  </a:lnTo>
                  <a:lnTo>
                    <a:pt x="274688" y="704062"/>
                  </a:lnTo>
                  <a:lnTo>
                    <a:pt x="269049" y="698423"/>
                  </a:lnTo>
                  <a:close/>
                </a:path>
                <a:path w="5513070" h="1572259">
                  <a:moveTo>
                    <a:pt x="219163" y="698423"/>
                  </a:moveTo>
                  <a:lnTo>
                    <a:pt x="205244" y="698423"/>
                  </a:lnTo>
                  <a:lnTo>
                    <a:pt x="199593" y="704062"/>
                  </a:lnTo>
                  <a:lnTo>
                    <a:pt x="199605" y="718007"/>
                  </a:lnTo>
                  <a:lnTo>
                    <a:pt x="205219" y="723633"/>
                  </a:lnTo>
                  <a:lnTo>
                    <a:pt x="219163" y="723633"/>
                  </a:lnTo>
                  <a:lnTo>
                    <a:pt x="224789" y="718007"/>
                  </a:lnTo>
                  <a:lnTo>
                    <a:pt x="224802" y="704062"/>
                  </a:lnTo>
                  <a:lnTo>
                    <a:pt x="219163" y="698423"/>
                  </a:lnTo>
                  <a:close/>
                </a:path>
                <a:path w="5513070" h="1572259">
                  <a:moveTo>
                    <a:pt x="169252" y="698423"/>
                  </a:moveTo>
                  <a:lnTo>
                    <a:pt x="155346" y="698423"/>
                  </a:lnTo>
                  <a:lnTo>
                    <a:pt x="149694" y="704062"/>
                  </a:lnTo>
                  <a:lnTo>
                    <a:pt x="149707" y="718007"/>
                  </a:lnTo>
                  <a:lnTo>
                    <a:pt x="155333" y="723633"/>
                  </a:lnTo>
                  <a:lnTo>
                    <a:pt x="169252" y="723633"/>
                  </a:lnTo>
                  <a:lnTo>
                    <a:pt x="174904" y="718007"/>
                  </a:lnTo>
                  <a:lnTo>
                    <a:pt x="174904" y="704062"/>
                  </a:lnTo>
                  <a:lnTo>
                    <a:pt x="169252" y="698423"/>
                  </a:lnTo>
                  <a:close/>
                </a:path>
                <a:path w="5513070" h="1572259">
                  <a:moveTo>
                    <a:pt x="119379" y="698423"/>
                  </a:moveTo>
                  <a:lnTo>
                    <a:pt x="105460" y="698423"/>
                  </a:lnTo>
                  <a:lnTo>
                    <a:pt x="99821" y="704062"/>
                  </a:lnTo>
                  <a:lnTo>
                    <a:pt x="99834" y="718007"/>
                  </a:lnTo>
                  <a:lnTo>
                    <a:pt x="105448" y="723633"/>
                  </a:lnTo>
                  <a:lnTo>
                    <a:pt x="119380" y="723633"/>
                  </a:lnTo>
                  <a:lnTo>
                    <a:pt x="125018" y="718007"/>
                  </a:lnTo>
                  <a:lnTo>
                    <a:pt x="125018" y="704062"/>
                  </a:lnTo>
                  <a:lnTo>
                    <a:pt x="119379" y="698423"/>
                  </a:lnTo>
                  <a:close/>
                </a:path>
                <a:path w="5513070" h="1572259">
                  <a:moveTo>
                    <a:pt x="69494" y="698423"/>
                  </a:moveTo>
                  <a:lnTo>
                    <a:pt x="55562" y="698436"/>
                  </a:lnTo>
                  <a:lnTo>
                    <a:pt x="49936" y="704062"/>
                  </a:lnTo>
                  <a:lnTo>
                    <a:pt x="49936" y="718007"/>
                  </a:lnTo>
                  <a:lnTo>
                    <a:pt x="55575" y="723645"/>
                  </a:lnTo>
                  <a:lnTo>
                    <a:pt x="69507" y="723633"/>
                  </a:lnTo>
                  <a:lnTo>
                    <a:pt x="75107" y="718007"/>
                  </a:lnTo>
                  <a:lnTo>
                    <a:pt x="75133" y="704062"/>
                  </a:lnTo>
                  <a:lnTo>
                    <a:pt x="69494" y="698423"/>
                  </a:lnTo>
                  <a:close/>
                </a:path>
                <a:path w="5513070" h="1572259">
                  <a:moveTo>
                    <a:pt x="1359636" y="648538"/>
                  </a:moveTo>
                  <a:lnTo>
                    <a:pt x="1352651" y="648550"/>
                  </a:lnTo>
                  <a:lnTo>
                    <a:pt x="1347025" y="654189"/>
                  </a:lnTo>
                  <a:lnTo>
                    <a:pt x="1347038" y="668121"/>
                  </a:lnTo>
                  <a:lnTo>
                    <a:pt x="1352651" y="673760"/>
                  </a:lnTo>
                  <a:lnTo>
                    <a:pt x="1366583" y="673773"/>
                  </a:lnTo>
                  <a:lnTo>
                    <a:pt x="1372222" y="668121"/>
                  </a:lnTo>
                  <a:lnTo>
                    <a:pt x="1372222" y="654189"/>
                  </a:lnTo>
                  <a:lnTo>
                    <a:pt x="1366583" y="648550"/>
                  </a:lnTo>
                  <a:lnTo>
                    <a:pt x="1359636" y="648538"/>
                  </a:lnTo>
                  <a:close/>
                </a:path>
                <a:path w="5513070" h="1572259">
                  <a:moveTo>
                    <a:pt x="1316710" y="648538"/>
                  </a:moveTo>
                  <a:lnTo>
                    <a:pt x="1302765" y="648550"/>
                  </a:lnTo>
                  <a:lnTo>
                    <a:pt x="1297139" y="654189"/>
                  </a:lnTo>
                  <a:lnTo>
                    <a:pt x="1297139" y="668121"/>
                  </a:lnTo>
                  <a:lnTo>
                    <a:pt x="1302778" y="673773"/>
                  </a:lnTo>
                  <a:lnTo>
                    <a:pt x="1316710" y="673760"/>
                  </a:lnTo>
                  <a:lnTo>
                    <a:pt x="1322324" y="668121"/>
                  </a:lnTo>
                  <a:lnTo>
                    <a:pt x="1322336" y="654189"/>
                  </a:lnTo>
                  <a:lnTo>
                    <a:pt x="1316710" y="648538"/>
                  </a:lnTo>
                  <a:close/>
                </a:path>
                <a:path w="5513070" h="1572259">
                  <a:moveTo>
                    <a:pt x="1266799" y="648538"/>
                  </a:moveTo>
                  <a:lnTo>
                    <a:pt x="1252893" y="648538"/>
                  </a:lnTo>
                  <a:lnTo>
                    <a:pt x="1247241" y="654189"/>
                  </a:lnTo>
                  <a:lnTo>
                    <a:pt x="1247254" y="668121"/>
                  </a:lnTo>
                  <a:lnTo>
                    <a:pt x="1252867" y="673760"/>
                  </a:lnTo>
                  <a:lnTo>
                    <a:pt x="1266786" y="673773"/>
                  </a:lnTo>
                  <a:lnTo>
                    <a:pt x="1272438" y="668121"/>
                  </a:lnTo>
                  <a:lnTo>
                    <a:pt x="1272451" y="654189"/>
                  </a:lnTo>
                  <a:lnTo>
                    <a:pt x="1266799" y="648538"/>
                  </a:lnTo>
                  <a:close/>
                </a:path>
                <a:path w="5513070" h="1572259">
                  <a:moveTo>
                    <a:pt x="1216939" y="648538"/>
                  </a:moveTo>
                  <a:lnTo>
                    <a:pt x="1203007" y="648550"/>
                  </a:lnTo>
                  <a:lnTo>
                    <a:pt x="1197368" y="654189"/>
                  </a:lnTo>
                  <a:lnTo>
                    <a:pt x="1197368" y="668121"/>
                  </a:lnTo>
                  <a:lnTo>
                    <a:pt x="1203020" y="673773"/>
                  </a:lnTo>
                  <a:lnTo>
                    <a:pt x="1216939" y="673760"/>
                  </a:lnTo>
                  <a:lnTo>
                    <a:pt x="1222565" y="668121"/>
                  </a:lnTo>
                  <a:lnTo>
                    <a:pt x="1222578" y="654189"/>
                  </a:lnTo>
                  <a:lnTo>
                    <a:pt x="1216939" y="648538"/>
                  </a:lnTo>
                  <a:close/>
                </a:path>
                <a:path w="5513070" h="1572259">
                  <a:moveTo>
                    <a:pt x="1167041" y="648538"/>
                  </a:moveTo>
                  <a:lnTo>
                    <a:pt x="1153096" y="648550"/>
                  </a:lnTo>
                  <a:lnTo>
                    <a:pt x="1147483" y="654189"/>
                  </a:lnTo>
                  <a:lnTo>
                    <a:pt x="1147483" y="668121"/>
                  </a:lnTo>
                  <a:lnTo>
                    <a:pt x="1153121" y="673773"/>
                  </a:lnTo>
                  <a:lnTo>
                    <a:pt x="1167041" y="673760"/>
                  </a:lnTo>
                  <a:lnTo>
                    <a:pt x="1172654" y="668121"/>
                  </a:lnTo>
                  <a:lnTo>
                    <a:pt x="1172679" y="654189"/>
                  </a:lnTo>
                  <a:lnTo>
                    <a:pt x="1167041" y="648538"/>
                  </a:lnTo>
                  <a:close/>
                </a:path>
                <a:path w="5513070" h="1572259">
                  <a:moveTo>
                    <a:pt x="1117142" y="648538"/>
                  </a:moveTo>
                  <a:lnTo>
                    <a:pt x="1103236" y="648538"/>
                  </a:lnTo>
                  <a:lnTo>
                    <a:pt x="1097584" y="654189"/>
                  </a:lnTo>
                  <a:lnTo>
                    <a:pt x="1097610" y="668121"/>
                  </a:lnTo>
                  <a:lnTo>
                    <a:pt x="1103210" y="673760"/>
                  </a:lnTo>
                  <a:lnTo>
                    <a:pt x="1117142" y="673773"/>
                  </a:lnTo>
                  <a:lnTo>
                    <a:pt x="1122781" y="668121"/>
                  </a:lnTo>
                  <a:lnTo>
                    <a:pt x="1122781" y="654189"/>
                  </a:lnTo>
                  <a:lnTo>
                    <a:pt x="1117142" y="648538"/>
                  </a:lnTo>
                  <a:close/>
                </a:path>
                <a:path w="5513070" h="1572259">
                  <a:moveTo>
                    <a:pt x="1067269" y="648538"/>
                  </a:moveTo>
                  <a:lnTo>
                    <a:pt x="1053338" y="648550"/>
                  </a:lnTo>
                  <a:lnTo>
                    <a:pt x="1047711" y="654189"/>
                  </a:lnTo>
                  <a:lnTo>
                    <a:pt x="1047699" y="668121"/>
                  </a:lnTo>
                  <a:lnTo>
                    <a:pt x="1053363" y="673773"/>
                  </a:lnTo>
                  <a:lnTo>
                    <a:pt x="1067269" y="673760"/>
                  </a:lnTo>
                  <a:lnTo>
                    <a:pt x="1072896" y="668121"/>
                  </a:lnTo>
                  <a:lnTo>
                    <a:pt x="1072921" y="654189"/>
                  </a:lnTo>
                  <a:lnTo>
                    <a:pt x="1067269" y="648538"/>
                  </a:lnTo>
                  <a:close/>
                </a:path>
                <a:path w="5513070" h="1572259">
                  <a:moveTo>
                    <a:pt x="1010462" y="648538"/>
                  </a:moveTo>
                  <a:lnTo>
                    <a:pt x="1003452" y="648538"/>
                  </a:lnTo>
                  <a:lnTo>
                    <a:pt x="997813" y="654189"/>
                  </a:lnTo>
                  <a:lnTo>
                    <a:pt x="997826" y="668121"/>
                  </a:lnTo>
                  <a:lnTo>
                    <a:pt x="1003439" y="673760"/>
                  </a:lnTo>
                  <a:lnTo>
                    <a:pt x="1017358" y="673773"/>
                  </a:lnTo>
                  <a:lnTo>
                    <a:pt x="1023010" y="668121"/>
                  </a:lnTo>
                  <a:lnTo>
                    <a:pt x="1022997" y="654189"/>
                  </a:lnTo>
                  <a:lnTo>
                    <a:pt x="1017396" y="648563"/>
                  </a:lnTo>
                  <a:lnTo>
                    <a:pt x="1010462" y="648538"/>
                  </a:lnTo>
                  <a:close/>
                </a:path>
                <a:path w="5513070" h="1572259">
                  <a:moveTo>
                    <a:pt x="967498" y="648538"/>
                  </a:moveTo>
                  <a:lnTo>
                    <a:pt x="953554" y="648550"/>
                  </a:lnTo>
                  <a:lnTo>
                    <a:pt x="947940" y="654189"/>
                  </a:lnTo>
                  <a:lnTo>
                    <a:pt x="947940" y="668121"/>
                  </a:lnTo>
                  <a:lnTo>
                    <a:pt x="953592" y="673773"/>
                  </a:lnTo>
                  <a:lnTo>
                    <a:pt x="967511" y="673747"/>
                  </a:lnTo>
                  <a:lnTo>
                    <a:pt x="973112" y="668121"/>
                  </a:lnTo>
                  <a:lnTo>
                    <a:pt x="973137" y="654189"/>
                  </a:lnTo>
                  <a:lnTo>
                    <a:pt x="967498" y="648538"/>
                  </a:lnTo>
                  <a:close/>
                </a:path>
                <a:path w="5513070" h="1572259">
                  <a:moveTo>
                    <a:pt x="910628" y="648538"/>
                  </a:moveTo>
                  <a:lnTo>
                    <a:pt x="903655" y="648550"/>
                  </a:lnTo>
                  <a:lnTo>
                    <a:pt x="898016" y="654189"/>
                  </a:lnTo>
                  <a:lnTo>
                    <a:pt x="898042" y="668121"/>
                  </a:lnTo>
                  <a:lnTo>
                    <a:pt x="903655" y="673760"/>
                  </a:lnTo>
                  <a:lnTo>
                    <a:pt x="917574" y="673773"/>
                  </a:lnTo>
                  <a:lnTo>
                    <a:pt x="923226" y="668121"/>
                  </a:lnTo>
                  <a:lnTo>
                    <a:pt x="923226" y="654189"/>
                  </a:lnTo>
                  <a:lnTo>
                    <a:pt x="917587" y="648550"/>
                  </a:lnTo>
                  <a:lnTo>
                    <a:pt x="910628" y="648538"/>
                  </a:lnTo>
                  <a:close/>
                </a:path>
                <a:path w="5513070" h="1572259">
                  <a:moveTo>
                    <a:pt x="867714" y="648538"/>
                  </a:moveTo>
                  <a:lnTo>
                    <a:pt x="853770" y="648563"/>
                  </a:lnTo>
                  <a:lnTo>
                    <a:pt x="848169" y="654189"/>
                  </a:lnTo>
                  <a:lnTo>
                    <a:pt x="848169" y="668134"/>
                  </a:lnTo>
                  <a:lnTo>
                    <a:pt x="853833" y="673773"/>
                  </a:lnTo>
                  <a:lnTo>
                    <a:pt x="867740" y="673747"/>
                  </a:lnTo>
                  <a:lnTo>
                    <a:pt x="873340" y="668134"/>
                  </a:lnTo>
                  <a:lnTo>
                    <a:pt x="873366" y="654189"/>
                  </a:lnTo>
                  <a:lnTo>
                    <a:pt x="867714" y="648538"/>
                  </a:lnTo>
                  <a:close/>
                </a:path>
                <a:path w="5513070" h="1572259">
                  <a:moveTo>
                    <a:pt x="817829" y="648538"/>
                  </a:moveTo>
                  <a:lnTo>
                    <a:pt x="803884" y="648550"/>
                  </a:lnTo>
                  <a:lnTo>
                    <a:pt x="798271" y="654189"/>
                  </a:lnTo>
                  <a:lnTo>
                    <a:pt x="798258" y="668121"/>
                  </a:lnTo>
                  <a:lnTo>
                    <a:pt x="803909" y="673773"/>
                  </a:lnTo>
                  <a:lnTo>
                    <a:pt x="817829" y="673760"/>
                  </a:lnTo>
                  <a:lnTo>
                    <a:pt x="823442" y="668121"/>
                  </a:lnTo>
                  <a:lnTo>
                    <a:pt x="823467" y="654189"/>
                  </a:lnTo>
                  <a:lnTo>
                    <a:pt x="817829" y="648538"/>
                  </a:lnTo>
                  <a:close/>
                </a:path>
                <a:path w="5513070" h="1572259">
                  <a:moveTo>
                    <a:pt x="767943" y="648538"/>
                  </a:moveTo>
                  <a:lnTo>
                    <a:pt x="753998" y="648550"/>
                  </a:lnTo>
                  <a:lnTo>
                    <a:pt x="748385" y="654189"/>
                  </a:lnTo>
                  <a:lnTo>
                    <a:pt x="748372" y="668121"/>
                  </a:lnTo>
                  <a:lnTo>
                    <a:pt x="754024" y="673773"/>
                  </a:lnTo>
                  <a:lnTo>
                    <a:pt x="767943" y="673760"/>
                  </a:lnTo>
                  <a:lnTo>
                    <a:pt x="773557" y="668121"/>
                  </a:lnTo>
                  <a:lnTo>
                    <a:pt x="773582" y="654189"/>
                  </a:lnTo>
                  <a:lnTo>
                    <a:pt x="767943" y="648538"/>
                  </a:lnTo>
                  <a:close/>
                </a:path>
                <a:path w="5513070" h="1572259">
                  <a:moveTo>
                    <a:pt x="711085" y="648538"/>
                  </a:moveTo>
                  <a:lnTo>
                    <a:pt x="704113" y="648550"/>
                  </a:lnTo>
                  <a:lnTo>
                    <a:pt x="698474" y="654189"/>
                  </a:lnTo>
                  <a:lnTo>
                    <a:pt x="698487" y="668121"/>
                  </a:lnTo>
                  <a:lnTo>
                    <a:pt x="704113" y="673760"/>
                  </a:lnTo>
                  <a:lnTo>
                    <a:pt x="718019" y="673773"/>
                  </a:lnTo>
                  <a:lnTo>
                    <a:pt x="723684" y="668121"/>
                  </a:lnTo>
                  <a:lnTo>
                    <a:pt x="723671" y="654189"/>
                  </a:lnTo>
                  <a:lnTo>
                    <a:pt x="718032" y="648550"/>
                  </a:lnTo>
                  <a:lnTo>
                    <a:pt x="711085" y="648538"/>
                  </a:lnTo>
                  <a:close/>
                </a:path>
                <a:path w="5513070" h="1572259">
                  <a:moveTo>
                    <a:pt x="661200" y="648538"/>
                  </a:moveTo>
                  <a:lnTo>
                    <a:pt x="654227" y="648550"/>
                  </a:lnTo>
                  <a:lnTo>
                    <a:pt x="648601" y="654189"/>
                  </a:lnTo>
                  <a:lnTo>
                    <a:pt x="648614" y="668121"/>
                  </a:lnTo>
                  <a:lnTo>
                    <a:pt x="654227" y="673760"/>
                  </a:lnTo>
                  <a:lnTo>
                    <a:pt x="668146" y="673773"/>
                  </a:lnTo>
                  <a:lnTo>
                    <a:pt x="673798" y="668121"/>
                  </a:lnTo>
                  <a:lnTo>
                    <a:pt x="673785" y="654189"/>
                  </a:lnTo>
                  <a:lnTo>
                    <a:pt x="668159" y="648550"/>
                  </a:lnTo>
                  <a:lnTo>
                    <a:pt x="661200" y="648538"/>
                  </a:lnTo>
                  <a:close/>
                </a:path>
                <a:path w="5513070" h="1572259">
                  <a:moveTo>
                    <a:pt x="618274" y="648538"/>
                  </a:moveTo>
                  <a:lnTo>
                    <a:pt x="604342" y="648550"/>
                  </a:lnTo>
                  <a:lnTo>
                    <a:pt x="598716" y="654189"/>
                  </a:lnTo>
                  <a:lnTo>
                    <a:pt x="598716" y="668121"/>
                  </a:lnTo>
                  <a:lnTo>
                    <a:pt x="604354" y="673773"/>
                  </a:lnTo>
                  <a:lnTo>
                    <a:pt x="618286" y="673760"/>
                  </a:lnTo>
                  <a:lnTo>
                    <a:pt x="623900" y="668121"/>
                  </a:lnTo>
                  <a:lnTo>
                    <a:pt x="623912" y="654189"/>
                  </a:lnTo>
                  <a:lnTo>
                    <a:pt x="618274" y="648538"/>
                  </a:lnTo>
                  <a:close/>
                </a:path>
                <a:path w="5513070" h="1572259">
                  <a:moveTo>
                    <a:pt x="568375" y="648538"/>
                  </a:moveTo>
                  <a:lnTo>
                    <a:pt x="554456" y="648538"/>
                  </a:lnTo>
                  <a:lnTo>
                    <a:pt x="548805" y="654189"/>
                  </a:lnTo>
                  <a:lnTo>
                    <a:pt x="548830" y="668121"/>
                  </a:lnTo>
                  <a:lnTo>
                    <a:pt x="554431" y="673760"/>
                  </a:lnTo>
                  <a:lnTo>
                    <a:pt x="568363" y="673773"/>
                  </a:lnTo>
                  <a:lnTo>
                    <a:pt x="574001" y="668121"/>
                  </a:lnTo>
                  <a:lnTo>
                    <a:pt x="574014" y="654189"/>
                  </a:lnTo>
                  <a:lnTo>
                    <a:pt x="568375" y="648538"/>
                  </a:lnTo>
                  <a:close/>
                </a:path>
                <a:path w="5513070" h="1572259">
                  <a:moveTo>
                    <a:pt x="518490" y="648538"/>
                  </a:moveTo>
                  <a:lnTo>
                    <a:pt x="504558" y="648550"/>
                  </a:lnTo>
                  <a:lnTo>
                    <a:pt x="498932" y="654189"/>
                  </a:lnTo>
                  <a:lnTo>
                    <a:pt x="498919" y="668121"/>
                  </a:lnTo>
                  <a:lnTo>
                    <a:pt x="504583" y="673773"/>
                  </a:lnTo>
                  <a:lnTo>
                    <a:pt x="518490" y="673760"/>
                  </a:lnTo>
                  <a:lnTo>
                    <a:pt x="524116" y="668121"/>
                  </a:lnTo>
                  <a:lnTo>
                    <a:pt x="524141" y="654189"/>
                  </a:lnTo>
                  <a:lnTo>
                    <a:pt x="518490" y="648538"/>
                  </a:lnTo>
                  <a:close/>
                </a:path>
                <a:path w="5513070" h="1572259">
                  <a:moveTo>
                    <a:pt x="461670" y="648538"/>
                  </a:moveTo>
                  <a:lnTo>
                    <a:pt x="454672" y="648550"/>
                  </a:lnTo>
                  <a:lnTo>
                    <a:pt x="449059" y="654189"/>
                  </a:lnTo>
                  <a:lnTo>
                    <a:pt x="449046" y="668121"/>
                  </a:lnTo>
                  <a:lnTo>
                    <a:pt x="454698" y="673773"/>
                  </a:lnTo>
                  <a:lnTo>
                    <a:pt x="468617" y="673760"/>
                  </a:lnTo>
                  <a:lnTo>
                    <a:pt x="474230" y="668121"/>
                  </a:lnTo>
                  <a:lnTo>
                    <a:pt x="474256" y="654189"/>
                  </a:lnTo>
                  <a:lnTo>
                    <a:pt x="468617" y="648550"/>
                  </a:lnTo>
                  <a:lnTo>
                    <a:pt x="461670" y="648538"/>
                  </a:lnTo>
                  <a:close/>
                </a:path>
                <a:path w="5513070" h="1572259">
                  <a:moveTo>
                    <a:pt x="418731" y="648538"/>
                  </a:moveTo>
                  <a:lnTo>
                    <a:pt x="411733" y="648538"/>
                  </a:lnTo>
                  <a:lnTo>
                    <a:pt x="404774" y="648563"/>
                  </a:lnTo>
                  <a:lnTo>
                    <a:pt x="399186" y="654189"/>
                  </a:lnTo>
                  <a:lnTo>
                    <a:pt x="399173" y="668134"/>
                  </a:lnTo>
                  <a:lnTo>
                    <a:pt x="404825" y="673773"/>
                  </a:lnTo>
                  <a:lnTo>
                    <a:pt x="418744" y="673747"/>
                  </a:lnTo>
                  <a:lnTo>
                    <a:pt x="424332" y="668134"/>
                  </a:lnTo>
                  <a:lnTo>
                    <a:pt x="424370" y="654189"/>
                  </a:lnTo>
                  <a:lnTo>
                    <a:pt x="418731" y="648538"/>
                  </a:lnTo>
                  <a:close/>
                </a:path>
                <a:path w="5513070" h="1572259">
                  <a:moveTo>
                    <a:pt x="368807" y="648538"/>
                  </a:moveTo>
                  <a:lnTo>
                    <a:pt x="354901" y="648550"/>
                  </a:lnTo>
                  <a:lnTo>
                    <a:pt x="349262" y="654189"/>
                  </a:lnTo>
                  <a:lnTo>
                    <a:pt x="349262" y="668121"/>
                  </a:lnTo>
                  <a:lnTo>
                    <a:pt x="354914" y="673773"/>
                  </a:lnTo>
                  <a:lnTo>
                    <a:pt x="368833" y="673760"/>
                  </a:lnTo>
                  <a:lnTo>
                    <a:pt x="374459" y="668121"/>
                  </a:lnTo>
                  <a:lnTo>
                    <a:pt x="374459" y="654189"/>
                  </a:lnTo>
                  <a:lnTo>
                    <a:pt x="368807" y="648538"/>
                  </a:lnTo>
                  <a:close/>
                </a:path>
                <a:path w="5513070" h="1572259">
                  <a:moveTo>
                    <a:pt x="318922" y="648538"/>
                  </a:moveTo>
                  <a:lnTo>
                    <a:pt x="305015" y="648550"/>
                  </a:lnTo>
                  <a:lnTo>
                    <a:pt x="299377" y="654189"/>
                  </a:lnTo>
                  <a:lnTo>
                    <a:pt x="299377" y="668121"/>
                  </a:lnTo>
                  <a:lnTo>
                    <a:pt x="305028" y="673773"/>
                  </a:lnTo>
                  <a:lnTo>
                    <a:pt x="318947" y="673760"/>
                  </a:lnTo>
                  <a:lnTo>
                    <a:pt x="324561" y="668121"/>
                  </a:lnTo>
                  <a:lnTo>
                    <a:pt x="324573" y="654189"/>
                  </a:lnTo>
                  <a:lnTo>
                    <a:pt x="318922" y="648538"/>
                  </a:lnTo>
                  <a:close/>
                </a:path>
                <a:path w="5513070" h="1572259">
                  <a:moveTo>
                    <a:pt x="269049" y="648538"/>
                  </a:moveTo>
                  <a:lnTo>
                    <a:pt x="255130" y="648538"/>
                  </a:lnTo>
                  <a:lnTo>
                    <a:pt x="249478" y="654189"/>
                  </a:lnTo>
                  <a:lnTo>
                    <a:pt x="249504" y="668121"/>
                  </a:lnTo>
                  <a:lnTo>
                    <a:pt x="255104" y="673760"/>
                  </a:lnTo>
                  <a:lnTo>
                    <a:pt x="269036" y="673773"/>
                  </a:lnTo>
                  <a:lnTo>
                    <a:pt x="274675" y="668121"/>
                  </a:lnTo>
                  <a:lnTo>
                    <a:pt x="274688" y="654189"/>
                  </a:lnTo>
                  <a:lnTo>
                    <a:pt x="269049" y="648538"/>
                  </a:lnTo>
                  <a:close/>
                </a:path>
                <a:path w="5513070" h="1572259">
                  <a:moveTo>
                    <a:pt x="219163" y="648538"/>
                  </a:moveTo>
                  <a:lnTo>
                    <a:pt x="205244" y="648538"/>
                  </a:lnTo>
                  <a:lnTo>
                    <a:pt x="199593" y="654189"/>
                  </a:lnTo>
                  <a:lnTo>
                    <a:pt x="199618" y="668121"/>
                  </a:lnTo>
                  <a:lnTo>
                    <a:pt x="205219" y="673760"/>
                  </a:lnTo>
                  <a:lnTo>
                    <a:pt x="219151" y="673773"/>
                  </a:lnTo>
                  <a:lnTo>
                    <a:pt x="224789" y="668121"/>
                  </a:lnTo>
                  <a:lnTo>
                    <a:pt x="224802" y="654189"/>
                  </a:lnTo>
                  <a:lnTo>
                    <a:pt x="219163" y="648538"/>
                  </a:lnTo>
                  <a:close/>
                </a:path>
                <a:path w="5513070" h="1572259">
                  <a:moveTo>
                    <a:pt x="169252" y="648538"/>
                  </a:moveTo>
                  <a:lnTo>
                    <a:pt x="155346" y="648538"/>
                  </a:lnTo>
                  <a:lnTo>
                    <a:pt x="149694" y="654189"/>
                  </a:lnTo>
                  <a:lnTo>
                    <a:pt x="149707" y="668121"/>
                  </a:lnTo>
                  <a:lnTo>
                    <a:pt x="155333" y="673760"/>
                  </a:lnTo>
                  <a:lnTo>
                    <a:pt x="169240" y="673773"/>
                  </a:lnTo>
                  <a:lnTo>
                    <a:pt x="174904" y="668121"/>
                  </a:lnTo>
                  <a:lnTo>
                    <a:pt x="174904" y="654189"/>
                  </a:lnTo>
                  <a:lnTo>
                    <a:pt x="169252" y="648538"/>
                  </a:lnTo>
                  <a:close/>
                </a:path>
                <a:path w="5513070" h="1572259">
                  <a:moveTo>
                    <a:pt x="119379" y="648538"/>
                  </a:moveTo>
                  <a:lnTo>
                    <a:pt x="105460" y="648538"/>
                  </a:lnTo>
                  <a:lnTo>
                    <a:pt x="99821" y="654189"/>
                  </a:lnTo>
                  <a:lnTo>
                    <a:pt x="99834" y="668121"/>
                  </a:lnTo>
                  <a:lnTo>
                    <a:pt x="105448" y="673760"/>
                  </a:lnTo>
                  <a:lnTo>
                    <a:pt x="119367" y="673773"/>
                  </a:lnTo>
                  <a:lnTo>
                    <a:pt x="125018" y="668121"/>
                  </a:lnTo>
                  <a:lnTo>
                    <a:pt x="125018" y="654189"/>
                  </a:lnTo>
                  <a:lnTo>
                    <a:pt x="119379" y="648538"/>
                  </a:lnTo>
                  <a:close/>
                </a:path>
                <a:path w="5513070" h="1572259">
                  <a:moveTo>
                    <a:pt x="1003452" y="598639"/>
                  </a:moveTo>
                  <a:lnTo>
                    <a:pt x="997800" y="604278"/>
                  </a:lnTo>
                  <a:lnTo>
                    <a:pt x="997813" y="618248"/>
                  </a:lnTo>
                  <a:lnTo>
                    <a:pt x="1003414" y="623862"/>
                  </a:lnTo>
                  <a:lnTo>
                    <a:pt x="1017346" y="623887"/>
                  </a:lnTo>
                  <a:lnTo>
                    <a:pt x="1022997" y="618248"/>
                  </a:lnTo>
                  <a:lnTo>
                    <a:pt x="1022985" y="604278"/>
                  </a:lnTo>
                  <a:lnTo>
                    <a:pt x="1017396" y="598677"/>
                  </a:lnTo>
                  <a:lnTo>
                    <a:pt x="1003452" y="598639"/>
                  </a:lnTo>
                  <a:close/>
                </a:path>
                <a:path w="5513070" h="1572259">
                  <a:moveTo>
                    <a:pt x="967498" y="598652"/>
                  </a:moveTo>
                  <a:lnTo>
                    <a:pt x="953541" y="598652"/>
                  </a:lnTo>
                  <a:lnTo>
                    <a:pt x="947915" y="604291"/>
                  </a:lnTo>
                  <a:lnTo>
                    <a:pt x="947915" y="618235"/>
                  </a:lnTo>
                  <a:lnTo>
                    <a:pt x="953566" y="623874"/>
                  </a:lnTo>
                  <a:lnTo>
                    <a:pt x="967498" y="623874"/>
                  </a:lnTo>
                  <a:lnTo>
                    <a:pt x="973124" y="618235"/>
                  </a:lnTo>
                  <a:lnTo>
                    <a:pt x="973137" y="604291"/>
                  </a:lnTo>
                  <a:lnTo>
                    <a:pt x="967498" y="598652"/>
                  </a:lnTo>
                  <a:close/>
                </a:path>
                <a:path w="5513070" h="1572259">
                  <a:moveTo>
                    <a:pt x="903655" y="598639"/>
                  </a:moveTo>
                  <a:lnTo>
                    <a:pt x="898004" y="604278"/>
                  </a:lnTo>
                  <a:lnTo>
                    <a:pt x="898029" y="618248"/>
                  </a:lnTo>
                  <a:lnTo>
                    <a:pt x="903630" y="623862"/>
                  </a:lnTo>
                  <a:lnTo>
                    <a:pt x="917562" y="623887"/>
                  </a:lnTo>
                  <a:lnTo>
                    <a:pt x="923226" y="618248"/>
                  </a:lnTo>
                  <a:lnTo>
                    <a:pt x="923213" y="604278"/>
                  </a:lnTo>
                  <a:lnTo>
                    <a:pt x="917587" y="598665"/>
                  </a:lnTo>
                  <a:lnTo>
                    <a:pt x="903655" y="598639"/>
                  </a:lnTo>
                  <a:close/>
                </a:path>
                <a:path w="5513070" h="1572259">
                  <a:moveTo>
                    <a:pt x="867714" y="598652"/>
                  </a:moveTo>
                  <a:lnTo>
                    <a:pt x="853770" y="598665"/>
                  </a:lnTo>
                  <a:lnTo>
                    <a:pt x="848144" y="604291"/>
                  </a:lnTo>
                  <a:lnTo>
                    <a:pt x="848144" y="618248"/>
                  </a:lnTo>
                  <a:lnTo>
                    <a:pt x="853808" y="623887"/>
                  </a:lnTo>
                  <a:lnTo>
                    <a:pt x="867727" y="623862"/>
                  </a:lnTo>
                  <a:lnTo>
                    <a:pt x="873340" y="618248"/>
                  </a:lnTo>
                  <a:lnTo>
                    <a:pt x="873366" y="604291"/>
                  </a:lnTo>
                  <a:lnTo>
                    <a:pt x="867714" y="598652"/>
                  </a:lnTo>
                  <a:close/>
                </a:path>
                <a:path w="5513070" h="1572259">
                  <a:moveTo>
                    <a:pt x="817829" y="598652"/>
                  </a:moveTo>
                  <a:lnTo>
                    <a:pt x="803884" y="598652"/>
                  </a:lnTo>
                  <a:lnTo>
                    <a:pt x="798245" y="604291"/>
                  </a:lnTo>
                  <a:lnTo>
                    <a:pt x="798245" y="618235"/>
                  </a:lnTo>
                  <a:lnTo>
                    <a:pt x="803884" y="623874"/>
                  </a:lnTo>
                  <a:lnTo>
                    <a:pt x="817816" y="623874"/>
                  </a:lnTo>
                  <a:lnTo>
                    <a:pt x="823467" y="618235"/>
                  </a:lnTo>
                  <a:lnTo>
                    <a:pt x="823467" y="604291"/>
                  </a:lnTo>
                  <a:lnTo>
                    <a:pt x="817829" y="598652"/>
                  </a:lnTo>
                  <a:close/>
                </a:path>
                <a:path w="5513070" h="1572259">
                  <a:moveTo>
                    <a:pt x="767943" y="598652"/>
                  </a:moveTo>
                  <a:lnTo>
                    <a:pt x="753998" y="598652"/>
                  </a:lnTo>
                  <a:lnTo>
                    <a:pt x="748360" y="604291"/>
                  </a:lnTo>
                  <a:lnTo>
                    <a:pt x="748360" y="618235"/>
                  </a:lnTo>
                  <a:lnTo>
                    <a:pt x="753998" y="623874"/>
                  </a:lnTo>
                  <a:lnTo>
                    <a:pt x="767930" y="623874"/>
                  </a:lnTo>
                  <a:lnTo>
                    <a:pt x="773582" y="618235"/>
                  </a:lnTo>
                  <a:lnTo>
                    <a:pt x="773582" y="604291"/>
                  </a:lnTo>
                  <a:lnTo>
                    <a:pt x="767943" y="598652"/>
                  </a:lnTo>
                  <a:close/>
                </a:path>
                <a:path w="5513070" h="1572259">
                  <a:moveTo>
                    <a:pt x="704126" y="598639"/>
                  </a:moveTo>
                  <a:lnTo>
                    <a:pt x="698461" y="604278"/>
                  </a:lnTo>
                  <a:lnTo>
                    <a:pt x="698474" y="618248"/>
                  </a:lnTo>
                  <a:lnTo>
                    <a:pt x="704088" y="623862"/>
                  </a:lnTo>
                  <a:lnTo>
                    <a:pt x="718007" y="623887"/>
                  </a:lnTo>
                  <a:lnTo>
                    <a:pt x="723671" y="618248"/>
                  </a:lnTo>
                  <a:lnTo>
                    <a:pt x="723658" y="604278"/>
                  </a:lnTo>
                  <a:lnTo>
                    <a:pt x="718032" y="598665"/>
                  </a:lnTo>
                  <a:lnTo>
                    <a:pt x="704126" y="598639"/>
                  </a:lnTo>
                  <a:close/>
                </a:path>
                <a:path w="5513070" h="1572259">
                  <a:moveTo>
                    <a:pt x="654240" y="598639"/>
                  </a:moveTo>
                  <a:lnTo>
                    <a:pt x="648588" y="604278"/>
                  </a:lnTo>
                  <a:lnTo>
                    <a:pt x="648601" y="618248"/>
                  </a:lnTo>
                  <a:lnTo>
                    <a:pt x="654202" y="623862"/>
                  </a:lnTo>
                  <a:lnTo>
                    <a:pt x="668134" y="623887"/>
                  </a:lnTo>
                  <a:lnTo>
                    <a:pt x="673785" y="618248"/>
                  </a:lnTo>
                  <a:lnTo>
                    <a:pt x="673773" y="604278"/>
                  </a:lnTo>
                  <a:lnTo>
                    <a:pt x="668159" y="598652"/>
                  </a:lnTo>
                  <a:lnTo>
                    <a:pt x="654240" y="598639"/>
                  </a:lnTo>
                  <a:close/>
                </a:path>
                <a:path w="5513070" h="1572259">
                  <a:moveTo>
                    <a:pt x="618274" y="598652"/>
                  </a:moveTo>
                  <a:lnTo>
                    <a:pt x="604329" y="598652"/>
                  </a:lnTo>
                  <a:lnTo>
                    <a:pt x="598690" y="604291"/>
                  </a:lnTo>
                  <a:lnTo>
                    <a:pt x="598690" y="618235"/>
                  </a:lnTo>
                  <a:lnTo>
                    <a:pt x="604329" y="623874"/>
                  </a:lnTo>
                  <a:lnTo>
                    <a:pt x="618274" y="623874"/>
                  </a:lnTo>
                  <a:lnTo>
                    <a:pt x="623912" y="618235"/>
                  </a:lnTo>
                  <a:lnTo>
                    <a:pt x="623912" y="604291"/>
                  </a:lnTo>
                  <a:lnTo>
                    <a:pt x="618274" y="598652"/>
                  </a:lnTo>
                  <a:close/>
                </a:path>
                <a:path w="5513070" h="1572259">
                  <a:moveTo>
                    <a:pt x="554443" y="598639"/>
                  </a:moveTo>
                  <a:lnTo>
                    <a:pt x="548792" y="604278"/>
                  </a:lnTo>
                  <a:lnTo>
                    <a:pt x="548817" y="618248"/>
                  </a:lnTo>
                  <a:lnTo>
                    <a:pt x="554405" y="623862"/>
                  </a:lnTo>
                  <a:lnTo>
                    <a:pt x="568350" y="623887"/>
                  </a:lnTo>
                  <a:lnTo>
                    <a:pt x="574001" y="618248"/>
                  </a:lnTo>
                  <a:lnTo>
                    <a:pt x="574001" y="604278"/>
                  </a:lnTo>
                  <a:lnTo>
                    <a:pt x="568375" y="598652"/>
                  </a:lnTo>
                  <a:lnTo>
                    <a:pt x="554443" y="598639"/>
                  </a:lnTo>
                  <a:close/>
                </a:path>
                <a:path w="5513070" h="1572259">
                  <a:moveTo>
                    <a:pt x="518490" y="598652"/>
                  </a:moveTo>
                  <a:lnTo>
                    <a:pt x="504558" y="598652"/>
                  </a:lnTo>
                  <a:lnTo>
                    <a:pt x="498894" y="604291"/>
                  </a:lnTo>
                  <a:lnTo>
                    <a:pt x="498894" y="618235"/>
                  </a:lnTo>
                  <a:lnTo>
                    <a:pt x="504558" y="623874"/>
                  </a:lnTo>
                  <a:lnTo>
                    <a:pt x="518477" y="623874"/>
                  </a:lnTo>
                  <a:lnTo>
                    <a:pt x="524141" y="618235"/>
                  </a:lnTo>
                  <a:lnTo>
                    <a:pt x="524141" y="604291"/>
                  </a:lnTo>
                  <a:lnTo>
                    <a:pt x="518490" y="598652"/>
                  </a:lnTo>
                  <a:close/>
                </a:path>
                <a:path w="5513070" h="1572259">
                  <a:moveTo>
                    <a:pt x="468617" y="598652"/>
                  </a:moveTo>
                  <a:lnTo>
                    <a:pt x="454672" y="598652"/>
                  </a:lnTo>
                  <a:lnTo>
                    <a:pt x="449021" y="604291"/>
                  </a:lnTo>
                  <a:lnTo>
                    <a:pt x="449021" y="618235"/>
                  </a:lnTo>
                  <a:lnTo>
                    <a:pt x="454672" y="623874"/>
                  </a:lnTo>
                  <a:lnTo>
                    <a:pt x="468604" y="623874"/>
                  </a:lnTo>
                  <a:lnTo>
                    <a:pt x="474256" y="618235"/>
                  </a:lnTo>
                  <a:lnTo>
                    <a:pt x="474256" y="604291"/>
                  </a:lnTo>
                  <a:lnTo>
                    <a:pt x="468617" y="598652"/>
                  </a:lnTo>
                  <a:close/>
                </a:path>
                <a:path w="5513070" h="1572259">
                  <a:moveTo>
                    <a:pt x="418731" y="598652"/>
                  </a:moveTo>
                  <a:lnTo>
                    <a:pt x="404761" y="598665"/>
                  </a:lnTo>
                  <a:lnTo>
                    <a:pt x="399160" y="604291"/>
                  </a:lnTo>
                  <a:lnTo>
                    <a:pt x="399148" y="618248"/>
                  </a:lnTo>
                  <a:lnTo>
                    <a:pt x="404799" y="623887"/>
                  </a:lnTo>
                  <a:lnTo>
                    <a:pt x="418744" y="623862"/>
                  </a:lnTo>
                  <a:lnTo>
                    <a:pt x="424332" y="618248"/>
                  </a:lnTo>
                  <a:lnTo>
                    <a:pt x="424370" y="604291"/>
                  </a:lnTo>
                  <a:lnTo>
                    <a:pt x="418731" y="598652"/>
                  </a:lnTo>
                  <a:close/>
                </a:path>
                <a:path w="5513070" h="1572259">
                  <a:moveTo>
                    <a:pt x="368807" y="598652"/>
                  </a:moveTo>
                  <a:lnTo>
                    <a:pt x="354888" y="598652"/>
                  </a:lnTo>
                  <a:lnTo>
                    <a:pt x="349250" y="604278"/>
                  </a:lnTo>
                  <a:lnTo>
                    <a:pt x="349237" y="618235"/>
                  </a:lnTo>
                  <a:lnTo>
                    <a:pt x="354888" y="623874"/>
                  </a:lnTo>
                  <a:lnTo>
                    <a:pt x="368820" y="623874"/>
                  </a:lnTo>
                  <a:lnTo>
                    <a:pt x="374472" y="618235"/>
                  </a:lnTo>
                  <a:lnTo>
                    <a:pt x="374459" y="604278"/>
                  </a:lnTo>
                  <a:lnTo>
                    <a:pt x="368807" y="598652"/>
                  </a:lnTo>
                  <a:close/>
                </a:path>
                <a:path w="5513070" h="1572259">
                  <a:moveTo>
                    <a:pt x="318922" y="598652"/>
                  </a:moveTo>
                  <a:lnTo>
                    <a:pt x="305003" y="598652"/>
                  </a:lnTo>
                  <a:lnTo>
                    <a:pt x="299364" y="604278"/>
                  </a:lnTo>
                  <a:lnTo>
                    <a:pt x="299351" y="618235"/>
                  </a:lnTo>
                  <a:lnTo>
                    <a:pt x="305003" y="623874"/>
                  </a:lnTo>
                  <a:lnTo>
                    <a:pt x="318935" y="623874"/>
                  </a:lnTo>
                  <a:lnTo>
                    <a:pt x="324586" y="618235"/>
                  </a:lnTo>
                  <a:lnTo>
                    <a:pt x="324573" y="604278"/>
                  </a:lnTo>
                  <a:lnTo>
                    <a:pt x="318922" y="598652"/>
                  </a:lnTo>
                  <a:close/>
                </a:path>
                <a:path w="5513070" h="1572259">
                  <a:moveTo>
                    <a:pt x="255117" y="598639"/>
                  </a:moveTo>
                  <a:lnTo>
                    <a:pt x="249466" y="604278"/>
                  </a:lnTo>
                  <a:lnTo>
                    <a:pt x="249491" y="618248"/>
                  </a:lnTo>
                  <a:lnTo>
                    <a:pt x="255079" y="623862"/>
                  </a:lnTo>
                  <a:lnTo>
                    <a:pt x="269024" y="623887"/>
                  </a:lnTo>
                  <a:lnTo>
                    <a:pt x="274675" y="618248"/>
                  </a:lnTo>
                  <a:lnTo>
                    <a:pt x="274675" y="604278"/>
                  </a:lnTo>
                  <a:lnTo>
                    <a:pt x="269049" y="598652"/>
                  </a:lnTo>
                  <a:lnTo>
                    <a:pt x="255117" y="598639"/>
                  </a:lnTo>
                  <a:close/>
                </a:path>
                <a:path w="5513070" h="1572259">
                  <a:moveTo>
                    <a:pt x="205231" y="598639"/>
                  </a:moveTo>
                  <a:lnTo>
                    <a:pt x="199580" y="604278"/>
                  </a:lnTo>
                  <a:lnTo>
                    <a:pt x="199605" y="618248"/>
                  </a:lnTo>
                  <a:lnTo>
                    <a:pt x="205193" y="623862"/>
                  </a:lnTo>
                  <a:lnTo>
                    <a:pt x="219138" y="623887"/>
                  </a:lnTo>
                  <a:lnTo>
                    <a:pt x="224789" y="618248"/>
                  </a:lnTo>
                  <a:lnTo>
                    <a:pt x="224789" y="604278"/>
                  </a:lnTo>
                  <a:lnTo>
                    <a:pt x="219163" y="598652"/>
                  </a:lnTo>
                  <a:lnTo>
                    <a:pt x="205231" y="598639"/>
                  </a:lnTo>
                  <a:close/>
                </a:path>
                <a:path w="5513070" h="1572259">
                  <a:moveTo>
                    <a:pt x="155346" y="598639"/>
                  </a:moveTo>
                  <a:lnTo>
                    <a:pt x="149682" y="604278"/>
                  </a:lnTo>
                  <a:lnTo>
                    <a:pt x="149694" y="618248"/>
                  </a:lnTo>
                  <a:lnTo>
                    <a:pt x="155308" y="623862"/>
                  </a:lnTo>
                  <a:lnTo>
                    <a:pt x="169227" y="623887"/>
                  </a:lnTo>
                  <a:lnTo>
                    <a:pt x="174891" y="618248"/>
                  </a:lnTo>
                  <a:lnTo>
                    <a:pt x="174891" y="604278"/>
                  </a:lnTo>
                  <a:lnTo>
                    <a:pt x="169252" y="598652"/>
                  </a:lnTo>
                  <a:lnTo>
                    <a:pt x="155346" y="598639"/>
                  </a:lnTo>
                  <a:close/>
                </a:path>
                <a:path w="5513070" h="1572259">
                  <a:moveTo>
                    <a:pt x="910628" y="548766"/>
                  </a:moveTo>
                  <a:lnTo>
                    <a:pt x="903655" y="548779"/>
                  </a:lnTo>
                  <a:lnTo>
                    <a:pt x="898016" y="554393"/>
                  </a:lnTo>
                  <a:lnTo>
                    <a:pt x="898029" y="568337"/>
                  </a:lnTo>
                  <a:lnTo>
                    <a:pt x="903655" y="573963"/>
                  </a:lnTo>
                  <a:lnTo>
                    <a:pt x="910615" y="573976"/>
                  </a:lnTo>
                  <a:lnTo>
                    <a:pt x="917587" y="573963"/>
                  </a:lnTo>
                  <a:lnTo>
                    <a:pt x="923226" y="568337"/>
                  </a:lnTo>
                  <a:lnTo>
                    <a:pt x="923201" y="554393"/>
                  </a:lnTo>
                  <a:lnTo>
                    <a:pt x="917587" y="548779"/>
                  </a:lnTo>
                  <a:lnTo>
                    <a:pt x="910628" y="548766"/>
                  </a:lnTo>
                  <a:close/>
                </a:path>
                <a:path w="5513070" h="1572259">
                  <a:moveTo>
                    <a:pt x="867714" y="548766"/>
                  </a:moveTo>
                  <a:lnTo>
                    <a:pt x="853770" y="548779"/>
                  </a:lnTo>
                  <a:lnTo>
                    <a:pt x="848156" y="554405"/>
                  </a:lnTo>
                  <a:lnTo>
                    <a:pt x="848169" y="568363"/>
                  </a:lnTo>
                  <a:lnTo>
                    <a:pt x="853833" y="573989"/>
                  </a:lnTo>
                  <a:lnTo>
                    <a:pt x="867727" y="573951"/>
                  </a:lnTo>
                  <a:lnTo>
                    <a:pt x="873328" y="568363"/>
                  </a:lnTo>
                  <a:lnTo>
                    <a:pt x="873366" y="554405"/>
                  </a:lnTo>
                  <a:lnTo>
                    <a:pt x="867714" y="548766"/>
                  </a:lnTo>
                  <a:close/>
                </a:path>
                <a:path w="5513070" h="1572259">
                  <a:moveTo>
                    <a:pt x="817816" y="548766"/>
                  </a:moveTo>
                  <a:lnTo>
                    <a:pt x="803884" y="548766"/>
                  </a:lnTo>
                  <a:lnTo>
                    <a:pt x="798271" y="554405"/>
                  </a:lnTo>
                  <a:lnTo>
                    <a:pt x="798258" y="568337"/>
                  </a:lnTo>
                  <a:lnTo>
                    <a:pt x="803909" y="573976"/>
                  </a:lnTo>
                  <a:lnTo>
                    <a:pt x="817829" y="573963"/>
                  </a:lnTo>
                  <a:lnTo>
                    <a:pt x="823455" y="568337"/>
                  </a:lnTo>
                  <a:lnTo>
                    <a:pt x="823467" y="554405"/>
                  </a:lnTo>
                  <a:lnTo>
                    <a:pt x="817816" y="548766"/>
                  </a:lnTo>
                  <a:close/>
                </a:path>
                <a:path w="5513070" h="1572259">
                  <a:moveTo>
                    <a:pt x="767930" y="548766"/>
                  </a:moveTo>
                  <a:lnTo>
                    <a:pt x="753998" y="548766"/>
                  </a:lnTo>
                  <a:lnTo>
                    <a:pt x="748385" y="554405"/>
                  </a:lnTo>
                  <a:lnTo>
                    <a:pt x="748372" y="568337"/>
                  </a:lnTo>
                  <a:lnTo>
                    <a:pt x="754024" y="573976"/>
                  </a:lnTo>
                  <a:lnTo>
                    <a:pt x="767943" y="573963"/>
                  </a:lnTo>
                  <a:lnTo>
                    <a:pt x="773569" y="568337"/>
                  </a:lnTo>
                  <a:lnTo>
                    <a:pt x="773582" y="554405"/>
                  </a:lnTo>
                  <a:lnTo>
                    <a:pt x="767930" y="548766"/>
                  </a:lnTo>
                  <a:close/>
                </a:path>
                <a:path w="5513070" h="1572259">
                  <a:moveTo>
                    <a:pt x="711085" y="548766"/>
                  </a:moveTo>
                  <a:lnTo>
                    <a:pt x="704113" y="548779"/>
                  </a:lnTo>
                  <a:lnTo>
                    <a:pt x="698474" y="554393"/>
                  </a:lnTo>
                  <a:lnTo>
                    <a:pt x="698474" y="568337"/>
                  </a:lnTo>
                  <a:lnTo>
                    <a:pt x="704113" y="573963"/>
                  </a:lnTo>
                  <a:lnTo>
                    <a:pt x="711060" y="573976"/>
                  </a:lnTo>
                  <a:lnTo>
                    <a:pt x="718032" y="573963"/>
                  </a:lnTo>
                  <a:lnTo>
                    <a:pt x="723684" y="568337"/>
                  </a:lnTo>
                  <a:lnTo>
                    <a:pt x="723658" y="554393"/>
                  </a:lnTo>
                  <a:lnTo>
                    <a:pt x="718045" y="548779"/>
                  </a:lnTo>
                  <a:lnTo>
                    <a:pt x="711085" y="548766"/>
                  </a:lnTo>
                  <a:close/>
                </a:path>
                <a:path w="5513070" h="1572259">
                  <a:moveTo>
                    <a:pt x="661200" y="548766"/>
                  </a:moveTo>
                  <a:lnTo>
                    <a:pt x="654227" y="548779"/>
                  </a:lnTo>
                  <a:lnTo>
                    <a:pt x="648601" y="554393"/>
                  </a:lnTo>
                  <a:lnTo>
                    <a:pt x="648601" y="568337"/>
                  </a:lnTo>
                  <a:lnTo>
                    <a:pt x="654227" y="573963"/>
                  </a:lnTo>
                  <a:lnTo>
                    <a:pt x="661187" y="573976"/>
                  </a:lnTo>
                  <a:lnTo>
                    <a:pt x="668159" y="573963"/>
                  </a:lnTo>
                  <a:lnTo>
                    <a:pt x="673798" y="568337"/>
                  </a:lnTo>
                  <a:lnTo>
                    <a:pt x="673773" y="554393"/>
                  </a:lnTo>
                  <a:lnTo>
                    <a:pt x="668159" y="548779"/>
                  </a:lnTo>
                  <a:lnTo>
                    <a:pt x="661200" y="548766"/>
                  </a:lnTo>
                  <a:close/>
                </a:path>
                <a:path w="5513070" h="1572259">
                  <a:moveTo>
                    <a:pt x="618274" y="548766"/>
                  </a:moveTo>
                  <a:lnTo>
                    <a:pt x="604342" y="548766"/>
                  </a:lnTo>
                  <a:lnTo>
                    <a:pt x="598716" y="554405"/>
                  </a:lnTo>
                  <a:lnTo>
                    <a:pt x="598716" y="568337"/>
                  </a:lnTo>
                  <a:lnTo>
                    <a:pt x="604354" y="573976"/>
                  </a:lnTo>
                  <a:lnTo>
                    <a:pt x="618274" y="573963"/>
                  </a:lnTo>
                  <a:lnTo>
                    <a:pt x="623912" y="568337"/>
                  </a:lnTo>
                  <a:lnTo>
                    <a:pt x="623912" y="554405"/>
                  </a:lnTo>
                  <a:lnTo>
                    <a:pt x="618274" y="548766"/>
                  </a:lnTo>
                  <a:close/>
                </a:path>
                <a:path w="5513070" h="1572259">
                  <a:moveTo>
                    <a:pt x="561416" y="548766"/>
                  </a:moveTo>
                  <a:lnTo>
                    <a:pt x="554443" y="548779"/>
                  </a:lnTo>
                  <a:lnTo>
                    <a:pt x="548805" y="554393"/>
                  </a:lnTo>
                  <a:lnTo>
                    <a:pt x="548817" y="568337"/>
                  </a:lnTo>
                  <a:lnTo>
                    <a:pt x="554431" y="573963"/>
                  </a:lnTo>
                  <a:lnTo>
                    <a:pt x="561403" y="573976"/>
                  </a:lnTo>
                  <a:lnTo>
                    <a:pt x="568375" y="573963"/>
                  </a:lnTo>
                  <a:lnTo>
                    <a:pt x="574001" y="568337"/>
                  </a:lnTo>
                  <a:lnTo>
                    <a:pt x="573989" y="554393"/>
                  </a:lnTo>
                  <a:lnTo>
                    <a:pt x="568375" y="548779"/>
                  </a:lnTo>
                  <a:lnTo>
                    <a:pt x="561416" y="548766"/>
                  </a:lnTo>
                  <a:close/>
                </a:path>
                <a:path w="5513070" h="1572259">
                  <a:moveTo>
                    <a:pt x="518477" y="548766"/>
                  </a:moveTo>
                  <a:lnTo>
                    <a:pt x="504558" y="548766"/>
                  </a:lnTo>
                  <a:lnTo>
                    <a:pt x="498932" y="554405"/>
                  </a:lnTo>
                  <a:lnTo>
                    <a:pt x="498919" y="568337"/>
                  </a:lnTo>
                  <a:lnTo>
                    <a:pt x="504583" y="573976"/>
                  </a:lnTo>
                  <a:lnTo>
                    <a:pt x="518490" y="573963"/>
                  </a:lnTo>
                  <a:lnTo>
                    <a:pt x="524128" y="568337"/>
                  </a:lnTo>
                  <a:lnTo>
                    <a:pt x="524141" y="554405"/>
                  </a:lnTo>
                  <a:lnTo>
                    <a:pt x="518477" y="548766"/>
                  </a:lnTo>
                  <a:close/>
                </a:path>
                <a:path w="5513070" h="1572259">
                  <a:moveTo>
                    <a:pt x="461670" y="548766"/>
                  </a:moveTo>
                  <a:lnTo>
                    <a:pt x="454660" y="548779"/>
                  </a:lnTo>
                  <a:lnTo>
                    <a:pt x="449046" y="554418"/>
                  </a:lnTo>
                  <a:lnTo>
                    <a:pt x="449046" y="568337"/>
                  </a:lnTo>
                  <a:lnTo>
                    <a:pt x="454698" y="573976"/>
                  </a:lnTo>
                  <a:lnTo>
                    <a:pt x="468617" y="573963"/>
                  </a:lnTo>
                  <a:lnTo>
                    <a:pt x="474243" y="568337"/>
                  </a:lnTo>
                  <a:lnTo>
                    <a:pt x="474256" y="554418"/>
                  </a:lnTo>
                  <a:lnTo>
                    <a:pt x="468629" y="548779"/>
                  </a:lnTo>
                  <a:lnTo>
                    <a:pt x="461670" y="548766"/>
                  </a:lnTo>
                  <a:close/>
                </a:path>
                <a:path w="5513070" h="1572259">
                  <a:moveTo>
                    <a:pt x="418718" y="548766"/>
                  </a:moveTo>
                  <a:lnTo>
                    <a:pt x="404774" y="548779"/>
                  </a:lnTo>
                  <a:lnTo>
                    <a:pt x="399173" y="554405"/>
                  </a:lnTo>
                  <a:lnTo>
                    <a:pt x="399173" y="568363"/>
                  </a:lnTo>
                  <a:lnTo>
                    <a:pt x="404825" y="573989"/>
                  </a:lnTo>
                  <a:lnTo>
                    <a:pt x="418744" y="573951"/>
                  </a:lnTo>
                  <a:lnTo>
                    <a:pt x="424319" y="568363"/>
                  </a:lnTo>
                  <a:lnTo>
                    <a:pt x="424370" y="554405"/>
                  </a:lnTo>
                  <a:lnTo>
                    <a:pt x="418718" y="548766"/>
                  </a:lnTo>
                  <a:close/>
                </a:path>
                <a:path w="5513070" h="1572259">
                  <a:moveTo>
                    <a:pt x="368820" y="548766"/>
                  </a:moveTo>
                  <a:lnTo>
                    <a:pt x="354901" y="548766"/>
                  </a:lnTo>
                  <a:lnTo>
                    <a:pt x="349262" y="554405"/>
                  </a:lnTo>
                  <a:lnTo>
                    <a:pt x="349262" y="568337"/>
                  </a:lnTo>
                  <a:lnTo>
                    <a:pt x="354914" y="573976"/>
                  </a:lnTo>
                  <a:lnTo>
                    <a:pt x="368820" y="573963"/>
                  </a:lnTo>
                  <a:lnTo>
                    <a:pt x="374472" y="568337"/>
                  </a:lnTo>
                  <a:lnTo>
                    <a:pt x="374472" y="554405"/>
                  </a:lnTo>
                  <a:lnTo>
                    <a:pt x="368820" y="548766"/>
                  </a:lnTo>
                  <a:close/>
                </a:path>
                <a:path w="5513070" h="1572259">
                  <a:moveTo>
                    <a:pt x="318935" y="548766"/>
                  </a:moveTo>
                  <a:lnTo>
                    <a:pt x="305015" y="548766"/>
                  </a:lnTo>
                  <a:lnTo>
                    <a:pt x="299377" y="554405"/>
                  </a:lnTo>
                  <a:lnTo>
                    <a:pt x="299377" y="568337"/>
                  </a:lnTo>
                  <a:lnTo>
                    <a:pt x="305028" y="573976"/>
                  </a:lnTo>
                  <a:lnTo>
                    <a:pt x="318935" y="573963"/>
                  </a:lnTo>
                  <a:lnTo>
                    <a:pt x="324586" y="568337"/>
                  </a:lnTo>
                  <a:lnTo>
                    <a:pt x="324586" y="554405"/>
                  </a:lnTo>
                  <a:lnTo>
                    <a:pt x="318935" y="548766"/>
                  </a:lnTo>
                  <a:close/>
                </a:path>
                <a:path w="5513070" h="1572259">
                  <a:moveTo>
                    <a:pt x="262089" y="548766"/>
                  </a:moveTo>
                  <a:lnTo>
                    <a:pt x="255117" y="548779"/>
                  </a:lnTo>
                  <a:lnTo>
                    <a:pt x="249478" y="554393"/>
                  </a:lnTo>
                  <a:lnTo>
                    <a:pt x="249491" y="568337"/>
                  </a:lnTo>
                  <a:lnTo>
                    <a:pt x="255104" y="573963"/>
                  </a:lnTo>
                  <a:lnTo>
                    <a:pt x="262077" y="573976"/>
                  </a:lnTo>
                  <a:lnTo>
                    <a:pt x="269049" y="573963"/>
                  </a:lnTo>
                  <a:lnTo>
                    <a:pt x="274675" y="568337"/>
                  </a:lnTo>
                  <a:lnTo>
                    <a:pt x="274662" y="554393"/>
                  </a:lnTo>
                  <a:lnTo>
                    <a:pt x="269049" y="548779"/>
                  </a:lnTo>
                  <a:lnTo>
                    <a:pt x="262089" y="548766"/>
                  </a:lnTo>
                  <a:close/>
                </a:path>
                <a:path w="5513070" h="1572259">
                  <a:moveTo>
                    <a:pt x="212204" y="548766"/>
                  </a:moveTo>
                  <a:lnTo>
                    <a:pt x="205231" y="548779"/>
                  </a:lnTo>
                  <a:lnTo>
                    <a:pt x="199593" y="554393"/>
                  </a:lnTo>
                  <a:lnTo>
                    <a:pt x="199593" y="568337"/>
                  </a:lnTo>
                  <a:lnTo>
                    <a:pt x="205219" y="573963"/>
                  </a:lnTo>
                  <a:lnTo>
                    <a:pt x="212178" y="573976"/>
                  </a:lnTo>
                  <a:lnTo>
                    <a:pt x="219163" y="573963"/>
                  </a:lnTo>
                  <a:lnTo>
                    <a:pt x="224789" y="568337"/>
                  </a:lnTo>
                  <a:lnTo>
                    <a:pt x="224777" y="554393"/>
                  </a:lnTo>
                  <a:lnTo>
                    <a:pt x="219163" y="548779"/>
                  </a:lnTo>
                  <a:lnTo>
                    <a:pt x="212204" y="548766"/>
                  </a:lnTo>
                  <a:close/>
                </a:path>
                <a:path w="5513070" h="1572259">
                  <a:moveTo>
                    <a:pt x="2856293" y="848105"/>
                  </a:moveTo>
                  <a:lnTo>
                    <a:pt x="2849308" y="848118"/>
                  </a:lnTo>
                  <a:lnTo>
                    <a:pt x="2843656" y="853770"/>
                  </a:lnTo>
                  <a:lnTo>
                    <a:pt x="2843669" y="867689"/>
                  </a:lnTo>
                  <a:lnTo>
                    <a:pt x="2849333" y="873340"/>
                  </a:lnTo>
                  <a:lnTo>
                    <a:pt x="2863240" y="873328"/>
                  </a:lnTo>
                  <a:lnTo>
                    <a:pt x="2868866" y="867689"/>
                  </a:lnTo>
                  <a:lnTo>
                    <a:pt x="2868879" y="853770"/>
                  </a:lnTo>
                  <a:lnTo>
                    <a:pt x="2863253" y="848118"/>
                  </a:lnTo>
                  <a:lnTo>
                    <a:pt x="2856293" y="848105"/>
                  </a:lnTo>
                  <a:close/>
                </a:path>
                <a:path w="5513070" h="1572259">
                  <a:moveTo>
                    <a:pt x="2806407" y="848105"/>
                  </a:moveTo>
                  <a:lnTo>
                    <a:pt x="2799410" y="848118"/>
                  </a:lnTo>
                  <a:lnTo>
                    <a:pt x="2793784" y="853757"/>
                  </a:lnTo>
                  <a:lnTo>
                    <a:pt x="2793796" y="867689"/>
                  </a:lnTo>
                  <a:lnTo>
                    <a:pt x="2799410" y="873328"/>
                  </a:lnTo>
                  <a:lnTo>
                    <a:pt x="2813342" y="873328"/>
                  </a:lnTo>
                  <a:lnTo>
                    <a:pt x="2818980" y="867689"/>
                  </a:lnTo>
                  <a:lnTo>
                    <a:pt x="2818968" y="853757"/>
                  </a:lnTo>
                  <a:lnTo>
                    <a:pt x="2813367" y="848118"/>
                  </a:lnTo>
                  <a:lnTo>
                    <a:pt x="2806407" y="848105"/>
                  </a:lnTo>
                  <a:close/>
                </a:path>
                <a:path w="5513070" h="1572259">
                  <a:moveTo>
                    <a:pt x="2756535" y="848105"/>
                  </a:moveTo>
                  <a:lnTo>
                    <a:pt x="2749524" y="848131"/>
                  </a:lnTo>
                  <a:lnTo>
                    <a:pt x="2743898" y="853782"/>
                  </a:lnTo>
                  <a:lnTo>
                    <a:pt x="2743923" y="867702"/>
                  </a:lnTo>
                  <a:lnTo>
                    <a:pt x="2749575" y="873340"/>
                  </a:lnTo>
                  <a:lnTo>
                    <a:pt x="2763481" y="873315"/>
                  </a:lnTo>
                  <a:lnTo>
                    <a:pt x="2769082" y="867702"/>
                  </a:lnTo>
                  <a:lnTo>
                    <a:pt x="2769120" y="853782"/>
                  </a:lnTo>
                  <a:lnTo>
                    <a:pt x="2763494" y="848118"/>
                  </a:lnTo>
                  <a:lnTo>
                    <a:pt x="2756535" y="848105"/>
                  </a:lnTo>
                  <a:close/>
                </a:path>
                <a:path w="5513070" h="1572259">
                  <a:moveTo>
                    <a:pt x="2863215" y="798220"/>
                  </a:moveTo>
                  <a:lnTo>
                    <a:pt x="2849333" y="798220"/>
                  </a:lnTo>
                  <a:lnTo>
                    <a:pt x="2843669" y="803846"/>
                  </a:lnTo>
                  <a:lnTo>
                    <a:pt x="2843669" y="817803"/>
                  </a:lnTo>
                  <a:lnTo>
                    <a:pt x="2849295" y="823429"/>
                  </a:lnTo>
                  <a:lnTo>
                    <a:pt x="2863215" y="823429"/>
                  </a:lnTo>
                  <a:lnTo>
                    <a:pt x="2868866" y="817803"/>
                  </a:lnTo>
                  <a:lnTo>
                    <a:pt x="2868866" y="803846"/>
                  </a:lnTo>
                  <a:lnTo>
                    <a:pt x="2863215" y="798220"/>
                  </a:lnTo>
                  <a:close/>
                </a:path>
                <a:path w="5513070" h="1572259">
                  <a:moveTo>
                    <a:pt x="2813367" y="798220"/>
                  </a:moveTo>
                  <a:lnTo>
                    <a:pt x="2799448" y="798220"/>
                  </a:lnTo>
                  <a:lnTo>
                    <a:pt x="2793796" y="803859"/>
                  </a:lnTo>
                  <a:lnTo>
                    <a:pt x="2793796" y="817803"/>
                  </a:lnTo>
                  <a:lnTo>
                    <a:pt x="2799422" y="823429"/>
                  </a:lnTo>
                  <a:lnTo>
                    <a:pt x="2813367" y="823429"/>
                  </a:lnTo>
                  <a:lnTo>
                    <a:pt x="2818993" y="817803"/>
                  </a:lnTo>
                  <a:lnTo>
                    <a:pt x="2819006" y="803859"/>
                  </a:lnTo>
                  <a:lnTo>
                    <a:pt x="2813367" y="798220"/>
                  </a:lnTo>
                  <a:close/>
                </a:path>
                <a:path w="5513070" h="1572259">
                  <a:moveTo>
                    <a:pt x="2763507" y="798220"/>
                  </a:moveTo>
                  <a:lnTo>
                    <a:pt x="2749537" y="798233"/>
                  </a:lnTo>
                  <a:lnTo>
                    <a:pt x="2743949" y="803859"/>
                  </a:lnTo>
                  <a:lnTo>
                    <a:pt x="2743936" y="817816"/>
                  </a:lnTo>
                  <a:lnTo>
                    <a:pt x="2749588" y="823455"/>
                  </a:lnTo>
                  <a:lnTo>
                    <a:pt x="2763507" y="823417"/>
                  </a:lnTo>
                  <a:lnTo>
                    <a:pt x="2769095" y="817816"/>
                  </a:lnTo>
                  <a:lnTo>
                    <a:pt x="2769133" y="803859"/>
                  </a:lnTo>
                  <a:lnTo>
                    <a:pt x="2763507" y="798220"/>
                  </a:lnTo>
                  <a:close/>
                </a:path>
                <a:path w="5513070" h="1572259">
                  <a:moveTo>
                    <a:pt x="2906179" y="748309"/>
                  </a:moveTo>
                  <a:lnTo>
                    <a:pt x="2899206" y="748334"/>
                  </a:lnTo>
                  <a:lnTo>
                    <a:pt x="2893580" y="753960"/>
                  </a:lnTo>
                  <a:lnTo>
                    <a:pt x="2893593" y="767905"/>
                  </a:lnTo>
                  <a:lnTo>
                    <a:pt x="2899206" y="773518"/>
                  </a:lnTo>
                  <a:lnTo>
                    <a:pt x="2913138" y="773518"/>
                  </a:lnTo>
                  <a:lnTo>
                    <a:pt x="2918777" y="767905"/>
                  </a:lnTo>
                  <a:lnTo>
                    <a:pt x="2918764" y="753960"/>
                  </a:lnTo>
                  <a:lnTo>
                    <a:pt x="2913151" y="748334"/>
                  </a:lnTo>
                  <a:lnTo>
                    <a:pt x="2906179" y="748309"/>
                  </a:lnTo>
                  <a:close/>
                </a:path>
                <a:path w="5513070" h="1572259">
                  <a:moveTo>
                    <a:pt x="2856293" y="748309"/>
                  </a:moveTo>
                  <a:lnTo>
                    <a:pt x="2849333" y="748334"/>
                  </a:lnTo>
                  <a:lnTo>
                    <a:pt x="2843682" y="753973"/>
                  </a:lnTo>
                  <a:lnTo>
                    <a:pt x="2843695" y="767905"/>
                  </a:lnTo>
                  <a:lnTo>
                    <a:pt x="2849346" y="773531"/>
                  </a:lnTo>
                  <a:lnTo>
                    <a:pt x="2863253" y="773518"/>
                  </a:lnTo>
                  <a:lnTo>
                    <a:pt x="2868891" y="767905"/>
                  </a:lnTo>
                  <a:lnTo>
                    <a:pt x="2868904" y="753973"/>
                  </a:lnTo>
                  <a:lnTo>
                    <a:pt x="2863253" y="748322"/>
                  </a:lnTo>
                  <a:lnTo>
                    <a:pt x="2856293" y="748309"/>
                  </a:lnTo>
                  <a:close/>
                </a:path>
                <a:path w="5513070" h="1572259">
                  <a:moveTo>
                    <a:pt x="2806395" y="748309"/>
                  </a:moveTo>
                  <a:lnTo>
                    <a:pt x="2799448" y="748322"/>
                  </a:lnTo>
                  <a:lnTo>
                    <a:pt x="2793796" y="753960"/>
                  </a:lnTo>
                  <a:lnTo>
                    <a:pt x="2793809" y="767905"/>
                  </a:lnTo>
                  <a:lnTo>
                    <a:pt x="2799422" y="773518"/>
                  </a:lnTo>
                  <a:lnTo>
                    <a:pt x="2813367" y="773518"/>
                  </a:lnTo>
                  <a:lnTo>
                    <a:pt x="2818993" y="767905"/>
                  </a:lnTo>
                  <a:lnTo>
                    <a:pt x="2818993" y="753960"/>
                  </a:lnTo>
                  <a:lnTo>
                    <a:pt x="2813367" y="748322"/>
                  </a:lnTo>
                  <a:lnTo>
                    <a:pt x="2806395" y="748309"/>
                  </a:lnTo>
                  <a:close/>
                </a:path>
                <a:path w="5513070" h="1572259">
                  <a:moveTo>
                    <a:pt x="2756535" y="748309"/>
                  </a:moveTo>
                  <a:lnTo>
                    <a:pt x="2749537" y="748334"/>
                  </a:lnTo>
                  <a:lnTo>
                    <a:pt x="2743923" y="753973"/>
                  </a:lnTo>
                  <a:lnTo>
                    <a:pt x="2743936" y="767918"/>
                  </a:lnTo>
                  <a:lnTo>
                    <a:pt x="2749588" y="773544"/>
                  </a:lnTo>
                  <a:lnTo>
                    <a:pt x="2763507" y="773518"/>
                  </a:lnTo>
                  <a:lnTo>
                    <a:pt x="2769082" y="767918"/>
                  </a:lnTo>
                  <a:lnTo>
                    <a:pt x="2769133" y="753973"/>
                  </a:lnTo>
                  <a:lnTo>
                    <a:pt x="2763494" y="748322"/>
                  </a:lnTo>
                  <a:lnTo>
                    <a:pt x="2756535" y="748309"/>
                  </a:lnTo>
                  <a:close/>
                </a:path>
                <a:path w="5513070" h="1572259">
                  <a:moveTo>
                    <a:pt x="2906179" y="698423"/>
                  </a:moveTo>
                  <a:lnTo>
                    <a:pt x="2899219" y="698436"/>
                  </a:lnTo>
                  <a:lnTo>
                    <a:pt x="2893580" y="704075"/>
                  </a:lnTo>
                  <a:lnTo>
                    <a:pt x="2893593" y="718019"/>
                  </a:lnTo>
                  <a:lnTo>
                    <a:pt x="2899206" y="723633"/>
                  </a:lnTo>
                  <a:lnTo>
                    <a:pt x="2913138" y="723633"/>
                  </a:lnTo>
                  <a:lnTo>
                    <a:pt x="2918777" y="718019"/>
                  </a:lnTo>
                  <a:lnTo>
                    <a:pt x="2918777" y="704075"/>
                  </a:lnTo>
                  <a:lnTo>
                    <a:pt x="2913138" y="698436"/>
                  </a:lnTo>
                  <a:lnTo>
                    <a:pt x="2906179" y="698423"/>
                  </a:lnTo>
                  <a:close/>
                </a:path>
                <a:path w="5513070" h="1572259">
                  <a:moveTo>
                    <a:pt x="2856306" y="698423"/>
                  </a:moveTo>
                  <a:lnTo>
                    <a:pt x="2849333" y="698449"/>
                  </a:lnTo>
                  <a:lnTo>
                    <a:pt x="2843695" y="704075"/>
                  </a:lnTo>
                  <a:lnTo>
                    <a:pt x="2843695" y="718019"/>
                  </a:lnTo>
                  <a:lnTo>
                    <a:pt x="2849346" y="723645"/>
                  </a:lnTo>
                  <a:lnTo>
                    <a:pt x="2863265" y="723633"/>
                  </a:lnTo>
                  <a:lnTo>
                    <a:pt x="2868879" y="718019"/>
                  </a:lnTo>
                  <a:lnTo>
                    <a:pt x="2868904" y="704075"/>
                  </a:lnTo>
                  <a:lnTo>
                    <a:pt x="2863265" y="698436"/>
                  </a:lnTo>
                  <a:lnTo>
                    <a:pt x="2856306" y="698423"/>
                  </a:lnTo>
                  <a:close/>
                </a:path>
                <a:path w="5513070" h="1572259">
                  <a:moveTo>
                    <a:pt x="2806420" y="698423"/>
                  </a:moveTo>
                  <a:lnTo>
                    <a:pt x="2799448" y="698436"/>
                  </a:lnTo>
                  <a:lnTo>
                    <a:pt x="2793796" y="704075"/>
                  </a:lnTo>
                  <a:lnTo>
                    <a:pt x="2793809" y="718019"/>
                  </a:lnTo>
                  <a:lnTo>
                    <a:pt x="2799422" y="723633"/>
                  </a:lnTo>
                  <a:lnTo>
                    <a:pt x="2813367" y="723633"/>
                  </a:lnTo>
                  <a:lnTo>
                    <a:pt x="2818993" y="718019"/>
                  </a:lnTo>
                  <a:lnTo>
                    <a:pt x="2819006" y="704075"/>
                  </a:lnTo>
                  <a:lnTo>
                    <a:pt x="2813367" y="698436"/>
                  </a:lnTo>
                  <a:lnTo>
                    <a:pt x="2806420" y="698423"/>
                  </a:lnTo>
                  <a:close/>
                </a:path>
                <a:path w="5513070" h="1572259">
                  <a:moveTo>
                    <a:pt x="2756547" y="698423"/>
                  </a:moveTo>
                  <a:lnTo>
                    <a:pt x="2749537" y="698449"/>
                  </a:lnTo>
                  <a:lnTo>
                    <a:pt x="2743936" y="704075"/>
                  </a:lnTo>
                  <a:lnTo>
                    <a:pt x="2743936" y="718032"/>
                  </a:lnTo>
                  <a:lnTo>
                    <a:pt x="2749588" y="723658"/>
                  </a:lnTo>
                  <a:lnTo>
                    <a:pt x="2763507" y="723633"/>
                  </a:lnTo>
                  <a:lnTo>
                    <a:pt x="2769095" y="718032"/>
                  </a:lnTo>
                  <a:lnTo>
                    <a:pt x="2769133" y="704075"/>
                  </a:lnTo>
                  <a:lnTo>
                    <a:pt x="2763507" y="698436"/>
                  </a:lnTo>
                  <a:lnTo>
                    <a:pt x="2756547" y="698423"/>
                  </a:lnTo>
                  <a:close/>
                </a:path>
                <a:path w="5513070" h="1572259">
                  <a:moveTo>
                    <a:pt x="2706649" y="698423"/>
                  </a:moveTo>
                  <a:lnTo>
                    <a:pt x="2699651" y="698449"/>
                  </a:lnTo>
                  <a:lnTo>
                    <a:pt x="2694025" y="704075"/>
                  </a:lnTo>
                  <a:lnTo>
                    <a:pt x="2694025" y="718019"/>
                  </a:lnTo>
                  <a:lnTo>
                    <a:pt x="2699664" y="723645"/>
                  </a:lnTo>
                  <a:lnTo>
                    <a:pt x="2713596" y="723633"/>
                  </a:lnTo>
                  <a:lnTo>
                    <a:pt x="2719209" y="718019"/>
                  </a:lnTo>
                  <a:lnTo>
                    <a:pt x="2719235" y="704075"/>
                  </a:lnTo>
                  <a:lnTo>
                    <a:pt x="2713596" y="698436"/>
                  </a:lnTo>
                  <a:lnTo>
                    <a:pt x="2706649" y="698423"/>
                  </a:lnTo>
                  <a:close/>
                </a:path>
                <a:path w="5513070" h="1572259">
                  <a:moveTo>
                    <a:pt x="3312248" y="798220"/>
                  </a:moveTo>
                  <a:lnTo>
                    <a:pt x="3298316" y="798220"/>
                  </a:lnTo>
                  <a:lnTo>
                    <a:pt x="3292678" y="803859"/>
                  </a:lnTo>
                  <a:lnTo>
                    <a:pt x="3292678" y="817803"/>
                  </a:lnTo>
                  <a:lnTo>
                    <a:pt x="3298304" y="823429"/>
                  </a:lnTo>
                  <a:lnTo>
                    <a:pt x="3312236" y="823429"/>
                  </a:lnTo>
                  <a:lnTo>
                    <a:pt x="3317875" y="817803"/>
                  </a:lnTo>
                  <a:lnTo>
                    <a:pt x="3317875" y="803859"/>
                  </a:lnTo>
                  <a:lnTo>
                    <a:pt x="3312248" y="798220"/>
                  </a:lnTo>
                  <a:close/>
                </a:path>
                <a:path w="5513070" h="1572259">
                  <a:moveTo>
                    <a:pt x="3305276" y="748309"/>
                  </a:moveTo>
                  <a:lnTo>
                    <a:pt x="3298316" y="748322"/>
                  </a:lnTo>
                  <a:lnTo>
                    <a:pt x="3292678" y="753960"/>
                  </a:lnTo>
                  <a:lnTo>
                    <a:pt x="3292690" y="767905"/>
                  </a:lnTo>
                  <a:lnTo>
                    <a:pt x="3298304" y="773518"/>
                  </a:lnTo>
                  <a:lnTo>
                    <a:pt x="3312236" y="773518"/>
                  </a:lnTo>
                  <a:lnTo>
                    <a:pt x="3317875" y="767905"/>
                  </a:lnTo>
                  <a:lnTo>
                    <a:pt x="3317862" y="753960"/>
                  </a:lnTo>
                  <a:lnTo>
                    <a:pt x="3312236" y="748322"/>
                  </a:lnTo>
                  <a:lnTo>
                    <a:pt x="3305276" y="748309"/>
                  </a:lnTo>
                  <a:close/>
                </a:path>
                <a:path w="5513070" h="1572259">
                  <a:moveTo>
                    <a:pt x="3255391" y="748309"/>
                  </a:moveTo>
                  <a:lnTo>
                    <a:pt x="3248431" y="748322"/>
                  </a:lnTo>
                  <a:lnTo>
                    <a:pt x="3242792" y="753960"/>
                  </a:lnTo>
                  <a:lnTo>
                    <a:pt x="3242805" y="767905"/>
                  </a:lnTo>
                  <a:lnTo>
                    <a:pt x="3248418" y="773518"/>
                  </a:lnTo>
                  <a:lnTo>
                    <a:pt x="3262350" y="773518"/>
                  </a:lnTo>
                  <a:lnTo>
                    <a:pt x="3267989" y="767905"/>
                  </a:lnTo>
                  <a:lnTo>
                    <a:pt x="3267976" y="753960"/>
                  </a:lnTo>
                  <a:lnTo>
                    <a:pt x="3262350" y="748322"/>
                  </a:lnTo>
                  <a:lnTo>
                    <a:pt x="3255391" y="748309"/>
                  </a:lnTo>
                  <a:close/>
                </a:path>
                <a:path w="5513070" h="1572259">
                  <a:moveTo>
                    <a:pt x="3205530" y="698423"/>
                  </a:moveTo>
                  <a:lnTo>
                    <a:pt x="3198545" y="698449"/>
                  </a:lnTo>
                  <a:lnTo>
                    <a:pt x="3192907" y="704075"/>
                  </a:lnTo>
                  <a:lnTo>
                    <a:pt x="3192907" y="718019"/>
                  </a:lnTo>
                  <a:lnTo>
                    <a:pt x="3198558" y="723645"/>
                  </a:lnTo>
                  <a:lnTo>
                    <a:pt x="3212477" y="723633"/>
                  </a:lnTo>
                  <a:lnTo>
                    <a:pt x="3218091" y="718019"/>
                  </a:lnTo>
                  <a:lnTo>
                    <a:pt x="3218116" y="704075"/>
                  </a:lnTo>
                  <a:lnTo>
                    <a:pt x="3212477" y="698436"/>
                  </a:lnTo>
                  <a:lnTo>
                    <a:pt x="3205530" y="698423"/>
                  </a:lnTo>
                  <a:close/>
                </a:path>
                <a:path w="5513070" h="1572259">
                  <a:moveTo>
                    <a:pt x="3155645" y="648538"/>
                  </a:moveTo>
                  <a:lnTo>
                    <a:pt x="3148660" y="648563"/>
                  </a:lnTo>
                  <a:lnTo>
                    <a:pt x="3143034" y="654202"/>
                  </a:lnTo>
                  <a:lnTo>
                    <a:pt x="3143034" y="668134"/>
                  </a:lnTo>
                  <a:lnTo>
                    <a:pt x="3148672" y="673773"/>
                  </a:lnTo>
                  <a:lnTo>
                    <a:pt x="3162604" y="673760"/>
                  </a:lnTo>
                  <a:lnTo>
                    <a:pt x="3168205" y="668134"/>
                  </a:lnTo>
                  <a:lnTo>
                    <a:pt x="3168230" y="654202"/>
                  </a:lnTo>
                  <a:lnTo>
                    <a:pt x="3162604" y="648550"/>
                  </a:lnTo>
                  <a:lnTo>
                    <a:pt x="3155645" y="648538"/>
                  </a:lnTo>
                  <a:close/>
                </a:path>
                <a:path w="5513070" h="1572259">
                  <a:moveTo>
                    <a:pt x="3105759" y="648538"/>
                  </a:moveTo>
                  <a:lnTo>
                    <a:pt x="3098774" y="648563"/>
                  </a:lnTo>
                  <a:lnTo>
                    <a:pt x="3093148" y="654202"/>
                  </a:lnTo>
                  <a:lnTo>
                    <a:pt x="3093148" y="668134"/>
                  </a:lnTo>
                  <a:lnTo>
                    <a:pt x="3098787" y="673773"/>
                  </a:lnTo>
                  <a:lnTo>
                    <a:pt x="3112719" y="673760"/>
                  </a:lnTo>
                  <a:lnTo>
                    <a:pt x="3118320" y="668134"/>
                  </a:lnTo>
                  <a:lnTo>
                    <a:pt x="3118345" y="654202"/>
                  </a:lnTo>
                  <a:lnTo>
                    <a:pt x="3112719" y="648550"/>
                  </a:lnTo>
                  <a:lnTo>
                    <a:pt x="3105759" y="648538"/>
                  </a:lnTo>
                  <a:close/>
                </a:path>
                <a:path w="5513070" h="1572259">
                  <a:moveTo>
                    <a:pt x="3162604" y="598652"/>
                  </a:moveTo>
                  <a:lnTo>
                    <a:pt x="3155556" y="598652"/>
                  </a:lnTo>
                  <a:lnTo>
                    <a:pt x="3148647" y="598665"/>
                  </a:lnTo>
                  <a:lnTo>
                    <a:pt x="3143021" y="604291"/>
                  </a:lnTo>
                  <a:lnTo>
                    <a:pt x="3143008" y="618235"/>
                  </a:lnTo>
                  <a:lnTo>
                    <a:pt x="3148647" y="623887"/>
                  </a:lnTo>
                  <a:lnTo>
                    <a:pt x="3162592" y="623887"/>
                  </a:lnTo>
                  <a:lnTo>
                    <a:pt x="3168230" y="618235"/>
                  </a:lnTo>
                  <a:lnTo>
                    <a:pt x="3168230" y="604291"/>
                  </a:lnTo>
                  <a:lnTo>
                    <a:pt x="3162604" y="598652"/>
                  </a:lnTo>
                  <a:close/>
                </a:path>
                <a:path w="5513070" h="1572259">
                  <a:moveTo>
                    <a:pt x="3112719" y="598652"/>
                  </a:moveTo>
                  <a:lnTo>
                    <a:pt x="3105708" y="598652"/>
                  </a:lnTo>
                  <a:lnTo>
                    <a:pt x="3098761" y="598665"/>
                  </a:lnTo>
                  <a:lnTo>
                    <a:pt x="3093135" y="604291"/>
                  </a:lnTo>
                  <a:lnTo>
                    <a:pt x="3093123" y="618235"/>
                  </a:lnTo>
                  <a:lnTo>
                    <a:pt x="3098761" y="623887"/>
                  </a:lnTo>
                  <a:lnTo>
                    <a:pt x="3112706" y="623887"/>
                  </a:lnTo>
                  <a:lnTo>
                    <a:pt x="3118345" y="618235"/>
                  </a:lnTo>
                  <a:lnTo>
                    <a:pt x="3118345" y="604291"/>
                  </a:lnTo>
                  <a:lnTo>
                    <a:pt x="3112719" y="598652"/>
                  </a:lnTo>
                  <a:close/>
                </a:path>
                <a:path w="5513070" h="1572259">
                  <a:moveTo>
                    <a:pt x="2906179" y="448995"/>
                  </a:moveTo>
                  <a:lnTo>
                    <a:pt x="2899206" y="449008"/>
                  </a:lnTo>
                  <a:lnTo>
                    <a:pt x="2893580" y="454647"/>
                  </a:lnTo>
                  <a:lnTo>
                    <a:pt x="2893580" y="468579"/>
                  </a:lnTo>
                  <a:lnTo>
                    <a:pt x="2899206" y="474217"/>
                  </a:lnTo>
                  <a:lnTo>
                    <a:pt x="2913126" y="474230"/>
                  </a:lnTo>
                  <a:lnTo>
                    <a:pt x="2918777" y="468579"/>
                  </a:lnTo>
                  <a:lnTo>
                    <a:pt x="2918777" y="454647"/>
                  </a:lnTo>
                  <a:lnTo>
                    <a:pt x="2913138" y="449008"/>
                  </a:lnTo>
                  <a:lnTo>
                    <a:pt x="2906179" y="449008"/>
                  </a:lnTo>
                  <a:close/>
                </a:path>
                <a:path w="5513070" h="1572259">
                  <a:moveTo>
                    <a:pt x="2863227" y="448995"/>
                  </a:moveTo>
                  <a:lnTo>
                    <a:pt x="2856268" y="448995"/>
                  </a:lnTo>
                  <a:lnTo>
                    <a:pt x="2849321" y="449008"/>
                  </a:lnTo>
                  <a:lnTo>
                    <a:pt x="2843669" y="454634"/>
                  </a:lnTo>
                  <a:lnTo>
                    <a:pt x="2843682" y="468591"/>
                  </a:lnTo>
                  <a:lnTo>
                    <a:pt x="2849295" y="474205"/>
                  </a:lnTo>
                  <a:lnTo>
                    <a:pt x="2863202" y="474230"/>
                  </a:lnTo>
                  <a:lnTo>
                    <a:pt x="2868866" y="468591"/>
                  </a:lnTo>
                  <a:lnTo>
                    <a:pt x="2868866" y="454634"/>
                  </a:lnTo>
                  <a:lnTo>
                    <a:pt x="2863240" y="449008"/>
                  </a:lnTo>
                  <a:lnTo>
                    <a:pt x="2856280" y="449008"/>
                  </a:lnTo>
                  <a:lnTo>
                    <a:pt x="2863227" y="448995"/>
                  </a:lnTo>
                  <a:close/>
                </a:path>
                <a:path w="5513070" h="1572259">
                  <a:moveTo>
                    <a:pt x="2856280" y="399097"/>
                  </a:moveTo>
                  <a:lnTo>
                    <a:pt x="2849333" y="399110"/>
                  </a:lnTo>
                  <a:lnTo>
                    <a:pt x="2843669" y="404736"/>
                  </a:lnTo>
                  <a:lnTo>
                    <a:pt x="2843682" y="418693"/>
                  </a:lnTo>
                  <a:lnTo>
                    <a:pt x="2849308" y="424306"/>
                  </a:lnTo>
                  <a:lnTo>
                    <a:pt x="2863240" y="424306"/>
                  </a:lnTo>
                  <a:lnTo>
                    <a:pt x="2868879" y="418693"/>
                  </a:lnTo>
                  <a:lnTo>
                    <a:pt x="2868866" y="404736"/>
                  </a:lnTo>
                  <a:lnTo>
                    <a:pt x="2863240" y="399110"/>
                  </a:lnTo>
                  <a:lnTo>
                    <a:pt x="2856280" y="399097"/>
                  </a:lnTo>
                  <a:close/>
                </a:path>
                <a:path w="5513070" h="1572259">
                  <a:moveTo>
                    <a:pt x="2906179" y="399097"/>
                  </a:moveTo>
                  <a:lnTo>
                    <a:pt x="2899194" y="399122"/>
                  </a:lnTo>
                  <a:lnTo>
                    <a:pt x="2893555" y="404736"/>
                  </a:lnTo>
                  <a:lnTo>
                    <a:pt x="2893567" y="418693"/>
                  </a:lnTo>
                  <a:lnTo>
                    <a:pt x="2899181" y="424306"/>
                  </a:lnTo>
                  <a:lnTo>
                    <a:pt x="2913126" y="424306"/>
                  </a:lnTo>
                  <a:lnTo>
                    <a:pt x="2918752" y="418693"/>
                  </a:lnTo>
                  <a:lnTo>
                    <a:pt x="2918739" y="404736"/>
                  </a:lnTo>
                  <a:lnTo>
                    <a:pt x="2913138" y="399122"/>
                  </a:lnTo>
                  <a:lnTo>
                    <a:pt x="2906179" y="399097"/>
                  </a:lnTo>
                  <a:close/>
                </a:path>
                <a:path w="5513070" h="1572259">
                  <a:moveTo>
                    <a:pt x="2856293" y="349211"/>
                  </a:moveTo>
                  <a:lnTo>
                    <a:pt x="2849308" y="349237"/>
                  </a:lnTo>
                  <a:lnTo>
                    <a:pt x="2843669" y="354863"/>
                  </a:lnTo>
                  <a:lnTo>
                    <a:pt x="2843669" y="368807"/>
                  </a:lnTo>
                  <a:lnTo>
                    <a:pt x="2849333" y="374434"/>
                  </a:lnTo>
                  <a:lnTo>
                    <a:pt x="2863240" y="374421"/>
                  </a:lnTo>
                  <a:lnTo>
                    <a:pt x="2868866" y="368807"/>
                  </a:lnTo>
                  <a:lnTo>
                    <a:pt x="2868891" y="354863"/>
                  </a:lnTo>
                  <a:lnTo>
                    <a:pt x="2863253" y="349224"/>
                  </a:lnTo>
                  <a:lnTo>
                    <a:pt x="2856293" y="349211"/>
                  </a:lnTo>
                  <a:close/>
                </a:path>
                <a:path w="5513070" h="1572259">
                  <a:moveTo>
                    <a:pt x="2806395" y="349211"/>
                  </a:moveTo>
                  <a:lnTo>
                    <a:pt x="2799422" y="349224"/>
                  </a:lnTo>
                  <a:lnTo>
                    <a:pt x="2793784" y="354850"/>
                  </a:lnTo>
                  <a:lnTo>
                    <a:pt x="2793796" y="368807"/>
                  </a:lnTo>
                  <a:lnTo>
                    <a:pt x="2799410" y="374421"/>
                  </a:lnTo>
                  <a:lnTo>
                    <a:pt x="2813342" y="374421"/>
                  </a:lnTo>
                  <a:lnTo>
                    <a:pt x="2818980" y="368807"/>
                  </a:lnTo>
                  <a:lnTo>
                    <a:pt x="2818968" y="354850"/>
                  </a:lnTo>
                  <a:lnTo>
                    <a:pt x="2813354" y="349224"/>
                  </a:lnTo>
                  <a:lnTo>
                    <a:pt x="2806395" y="349211"/>
                  </a:lnTo>
                  <a:close/>
                </a:path>
                <a:path w="5513070" h="1572259">
                  <a:moveTo>
                    <a:pt x="2863253" y="299326"/>
                  </a:moveTo>
                  <a:lnTo>
                    <a:pt x="2849308" y="299326"/>
                  </a:lnTo>
                  <a:lnTo>
                    <a:pt x="2843644" y="304977"/>
                  </a:lnTo>
                  <a:lnTo>
                    <a:pt x="2843644" y="318896"/>
                  </a:lnTo>
                  <a:lnTo>
                    <a:pt x="2849308" y="324561"/>
                  </a:lnTo>
                  <a:lnTo>
                    <a:pt x="2863227" y="324561"/>
                  </a:lnTo>
                  <a:lnTo>
                    <a:pt x="2868879" y="318896"/>
                  </a:lnTo>
                  <a:lnTo>
                    <a:pt x="2868879" y="304977"/>
                  </a:lnTo>
                  <a:lnTo>
                    <a:pt x="2863253" y="299326"/>
                  </a:lnTo>
                  <a:close/>
                </a:path>
                <a:path w="5513070" h="1572259">
                  <a:moveTo>
                    <a:pt x="2799422" y="299313"/>
                  </a:moveTo>
                  <a:lnTo>
                    <a:pt x="2793771" y="304965"/>
                  </a:lnTo>
                  <a:lnTo>
                    <a:pt x="2793783" y="318922"/>
                  </a:lnTo>
                  <a:lnTo>
                    <a:pt x="2799384" y="324548"/>
                  </a:lnTo>
                  <a:lnTo>
                    <a:pt x="2813316" y="324573"/>
                  </a:lnTo>
                  <a:lnTo>
                    <a:pt x="2818968" y="318922"/>
                  </a:lnTo>
                  <a:lnTo>
                    <a:pt x="2818968" y="304965"/>
                  </a:lnTo>
                  <a:lnTo>
                    <a:pt x="2813367" y="299326"/>
                  </a:lnTo>
                  <a:lnTo>
                    <a:pt x="2799422" y="299313"/>
                  </a:lnTo>
                  <a:close/>
                </a:path>
                <a:path w="5513070" h="1572259">
                  <a:moveTo>
                    <a:pt x="3248405" y="299313"/>
                  </a:moveTo>
                  <a:lnTo>
                    <a:pt x="3242754" y="304965"/>
                  </a:lnTo>
                  <a:lnTo>
                    <a:pt x="3242779" y="318922"/>
                  </a:lnTo>
                  <a:lnTo>
                    <a:pt x="3248380" y="324548"/>
                  </a:lnTo>
                  <a:lnTo>
                    <a:pt x="3262312" y="324573"/>
                  </a:lnTo>
                  <a:lnTo>
                    <a:pt x="3267976" y="318922"/>
                  </a:lnTo>
                  <a:lnTo>
                    <a:pt x="3267964" y="304965"/>
                  </a:lnTo>
                  <a:lnTo>
                    <a:pt x="3262337" y="299326"/>
                  </a:lnTo>
                  <a:lnTo>
                    <a:pt x="3248405" y="299313"/>
                  </a:lnTo>
                  <a:close/>
                </a:path>
                <a:path w="5513070" h="1572259">
                  <a:moveTo>
                    <a:pt x="3212465" y="299326"/>
                  </a:moveTo>
                  <a:lnTo>
                    <a:pt x="3198520" y="299326"/>
                  </a:lnTo>
                  <a:lnTo>
                    <a:pt x="3192856" y="304977"/>
                  </a:lnTo>
                  <a:lnTo>
                    <a:pt x="3192856" y="318896"/>
                  </a:lnTo>
                  <a:lnTo>
                    <a:pt x="3198520" y="324561"/>
                  </a:lnTo>
                  <a:lnTo>
                    <a:pt x="3212439" y="324561"/>
                  </a:lnTo>
                  <a:lnTo>
                    <a:pt x="3218103" y="318896"/>
                  </a:lnTo>
                  <a:lnTo>
                    <a:pt x="3218091" y="304977"/>
                  </a:lnTo>
                  <a:lnTo>
                    <a:pt x="3212465" y="299326"/>
                  </a:lnTo>
                  <a:close/>
                </a:path>
                <a:path w="5513070" h="1572259">
                  <a:moveTo>
                    <a:pt x="3248405" y="249427"/>
                  </a:moveTo>
                  <a:lnTo>
                    <a:pt x="3242741" y="255066"/>
                  </a:lnTo>
                  <a:lnTo>
                    <a:pt x="3242767" y="269036"/>
                  </a:lnTo>
                  <a:lnTo>
                    <a:pt x="3248380" y="274650"/>
                  </a:lnTo>
                  <a:lnTo>
                    <a:pt x="3262299" y="274675"/>
                  </a:lnTo>
                  <a:lnTo>
                    <a:pt x="3267964" y="269036"/>
                  </a:lnTo>
                  <a:lnTo>
                    <a:pt x="3267963" y="255066"/>
                  </a:lnTo>
                  <a:lnTo>
                    <a:pt x="3262325" y="249440"/>
                  </a:lnTo>
                  <a:lnTo>
                    <a:pt x="3248405" y="249427"/>
                  </a:lnTo>
                  <a:close/>
                </a:path>
                <a:path w="5513070" h="1572259">
                  <a:moveTo>
                    <a:pt x="3212439" y="249440"/>
                  </a:moveTo>
                  <a:lnTo>
                    <a:pt x="3198507" y="249440"/>
                  </a:lnTo>
                  <a:lnTo>
                    <a:pt x="3192856" y="255079"/>
                  </a:lnTo>
                  <a:lnTo>
                    <a:pt x="3192856" y="269024"/>
                  </a:lnTo>
                  <a:lnTo>
                    <a:pt x="3198507" y="274662"/>
                  </a:lnTo>
                  <a:lnTo>
                    <a:pt x="3212426" y="274662"/>
                  </a:lnTo>
                  <a:lnTo>
                    <a:pt x="3218091" y="269024"/>
                  </a:lnTo>
                  <a:lnTo>
                    <a:pt x="3218091" y="255079"/>
                  </a:lnTo>
                  <a:lnTo>
                    <a:pt x="3212439" y="249440"/>
                  </a:lnTo>
                  <a:close/>
                </a:path>
                <a:path w="5513070" h="1572259">
                  <a:moveTo>
                    <a:pt x="3255365" y="199529"/>
                  </a:moveTo>
                  <a:lnTo>
                    <a:pt x="3248393" y="199542"/>
                  </a:lnTo>
                  <a:lnTo>
                    <a:pt x="3242741" y="205155"/>
                  </a:lnTo>
                  <a:lnTo>
                    <a:pt x="3242767" y="219138"/>
                  </a:lnTo>
                  <a:lnTo>
                    <a:pt x="3248380" y="224751"/>
                  </a:lnTo>
                  <a:lnTo>
                    <a:pt x="3262312" y="224751"/>
                  </a:lnTo>
                  <a:lnTo>
                    <a:pt x="3267964" y="219138"/>
                  </a:lnTo>
                  <a:lnTo>
                    <a:pt x="3267938" y="205155"/>
                  </a:lnTo>
                  <a:lnTo>
                    <a:pt x="3262337" y="199542"/>
                  </a:lnTo>
                  <a:lnTo>
                    <a:pt x="3255365" y="199529"/>
                  </a:lnTo>
                  <a:close/>
                </a:path>
                <a:path w="5513070" h="1572259">
                  <a:moveTo>
                    <a:pt x="3205492" y="199529"/>
                  </a:moveTo>
                  <a:lnTo>
                    <a:pt x="3198495" y="199542"/>
                  </a:lnTo>
                  <a:lnTo>
                    <a:pt x="3192856" y="205181"/>
                  </a:lnTo>
                  <a:lnTo>
                    <a:pt x="3192868" y="219125"/>
                  </a:lnTo>
                  <a:lnTo>
                    <a:pt x="3198507" y="224764"/>
                  </a:lnTo>
                  <a:lnTo>
                    <a:pt x="3212426" y="224764"/>
                  </a:lnTo>
                  <a:lnTo>
                    <a:pt x="3218078" y="219125"/>
                  </a:lnTo>
                  <a:lnTo>
                    <a:pt x="3218091" y="205181"/>
                  </a:lnTo>
                  <a:lnTo>
                    <a:pt x="3212452" y="199542"/>
                  </a:lnTo>
                  <a:lnTo>
                    <a:pt x="3205492" y="199529"/>
                  </a:lnTo>
                  <a:close/>
                </a:path>
                <a:path w="5513070" h="1572259">
                  <a:moveTo>
                    <a:pt x="3305251" y="149644"/>
                  </a:moveTo>
                  <a:lnTo>
                    <a:pt x="3298266" y="149656"/>
                  </a:lnTo>
                  <a:lnTo>
                    <a:pt x="3292627" y="155282"/>
                  </a:lnTo>
                  <a:lnTo>
                    <a:pt x="3292652" y="169252"/>
                  </a:lnTo>
                  <a:lnTo>
                    <a:pt x="3298253" y="174866"/>
                  </a:lnTo>
                  <a:lnTo>
                    <a:pt x="3305213" y="174878"/>
                  </a:lnTo>
                  <a:lnTo>
                    <a:pt x="3312198" y="174866"/>
                  </a:lnTo>
                  <a:lnTo>
                    <a:pt x="3317836" y="169252"/>
                  </a:lnTo>
                  <a:lnTo>
                    <a:pt x="3317836" y="155282"/>
                  </a:lnTo>
                  <a:lnTo>
                    <a:pt x="3312210" y="149656"/>
                  </a:lnTo>
                  <a:lnTo>
                    <a:pt x="3305251" y="149644"/>
                  </a:lnTo>
                  <a:close/>
                </a:path>
                <a:path w="5513070" h="1572259">
                  <a:moveTo>
                    <a:pt x="3255365" y="149644"/>
                  </a:moveTo>
                  <a:lnTo>
                    <a:pt x="3248393" y="149656"/>
                  </a:lnTo>
                  <a:lnTo>
                    <a:pt x="3242741" y="155282"/>
                  </a:lnTo>
                  <a:lnTo>
                    <a:pt x="3242767" y="169252"/>
                  </a:lnTo>
                  <a:lnTo>
                    <a:pt x="3248380" y="174866"/>
                  </a:lnTo>
                  <a:lnTo>
                    <a:pt x="3255327" y="174878"/>
                  </a:lnTo>
                  <a:lnTo>
                    <a:pt x="3262312" y="174866"/>
                  </a:lnTo>
                  <a:lnTo>
                    <a:pt x="3267964" y="169252"/>
                  </a:lnTo>
                  <a:lnTo>
                    <a:pt x="3267963" y="155282"/>
                  </a:lnTo>
                  <a:lnTo>
                    <a:pt x="3262325" y="149656"/>
                  </a:lnTo>
                  <a:lnTo>
                    <a:pt x="3255365" y="149644"/>
                  </a:lnTo>
                  <a:close/>
                </a:path>
                <a:path w="5513070" h="1572259">
                  <a:moveTo>
                    <a:pt x="3205479" y="149644"/>
                  </a:moveTo>
                  <a:lnTo>
                    <a:pt x="3198495" y="149656"/>
                  </a:lnTo>
                  <a:lnTo>
                    <a:pt x="3192856" y="155295"/>
                  </a:lnTo>
                  <a:lnTo>
                    <a:pt x="3192856" y="169227"/>
                  </a:lnTo>
                  <a:lnTo>
                    <a:pt x="3198507" y="174878"/>
                  </a:lnTo>
                  <a:lnTo>
                    <a:pt x="3212426" y="174878"/>
                  </a:lnTo>
                  <a:lnTo>
                    <a:pt x="3218091" y="169227"/>
                  </a:lnTo>
                  <a:lnTo>
                    <a:pt x="3218091" y="155295"/>
                  </a:lnTo>
                  <a:lnTo>
                    <a:pt x="3212439" y="149656"/>
                  </a:lnTo>
                  <a:lnTo>
                    <a:pt x="3205479" y="149644"/>
                  </a:lnTo>
                  <a:close/>
                </a:path>
                <a:path w="5513070" h="1572259">
                  <a:moveTo>
                    <a:pt x="3355149" y="99758"/>
                  </a:moveTo>
                  <a:lnTo>
                    <a:pt x="3348177" y="99758"/>
                  </a:lnTo>
                  <a:lnTo>
                    <a:pt x="3342538" y="105409"/>
                  </a:lnTo>
                  <a:lnTo>
                    <a:pt x="3342550" y="119341"/>
                  </a:lnTo>
                  <a:lnTo>
                    <a:pt x="3348151" y="124980"/>
                  </a:lnTo>
                  <a:lnTo>
                    <a:pt x="3362083" y="124980"/>
                  </a:lnTo>
                  <a:lnTo>
                    <a:pt x="3367722" y="119341"/>
                  </a:lnTo>
                  <a:lnTo>
                    <a:pt x="3367709" y="105409"/>
                  </a:lnTo>
                  <a:lnTo>
                    <a:pt x="3362109" y="99783"/>
                  </a:lnTo>
                  <a:lnTo>
                    <a:pt x="3355149" y="99758"/>
                  </a:lnTo>
                  <a:close/>
                </a:path>
                <a:path w="5513070" h="1572259">
                  <a:moveTo>
                    <a:pt x="3305251" y="99758"/>
                  </a:moveTo>
                  <a:lnTo>
                    <a:pt x="3298278" y="99771"/>
                  </a:lnTo>
                  <a:lnTo>
                    <a:pt x="3292652" y="105409"/>
                  </a:lnTo>
                  <a:lnTo>
                    <a:pt x="3292665" y="119341"/>
                  </a:lnTo>
                  <a:lnTo>
                    <a:pt x="3298266" y="124980"/>
                  </a:lnTo>
                  <a:lnTo>
                    <a:pt x="3312198" y="124980"/>
                  </a:lnTo>
                  <a:lnTo>
                    <a:pt x="3317836" y="119341"/>
                  </a:lnTo>
                  <a:lnTo>
                    <a:pt x="3317836" y="105409"/>
                  </a:lnTo>
                  <a:lnTo>
                    <a:pt x="3312210" y="99771"/>
                  </a:lnTo>
                  <a:lnTo>
                    <a:pt x="3305251" y="99758"/>
                  </a:lnTo>
                  <a:close/>
                </a:path>
                <a:path w="5513070" h="1572259">
                  <a:moveTo>
                    <a:pt x="3255365" y="99758"/>
                  </a:moveTo>
                  <a:lnTo>
                    <a:pt x="3248393" y="99771"/>
                  </a:lnTo>
                  <a:lnTo>
                    <a:pt x="3242767" y="105409"/>
                  </a:lnTo>
                  <a:lnTo>
                    <a:pt x="3242779" y="119341"/>
                  </a:lnTo>
                  <a:lnTo>
                    <a:pt x="3248393" y="124980"/>
                  </a:lnTo>
                  <a:lnTo>
                    <a:pt x="3262312" y="124980"/>
                  </a:lnTo>
                  <a:lnTo>
                    <a:pt x="3267964" y="119341"/>
                  </a:lnTo>
                  <a:lnTo>
                    <a:pt x="3267964" y="105409"/>
                  </a:lnTo>
                  <a:lnTo>
                    <a:pt x="3262325" y="99771"/>
                  </a:lnTo>
                  <a:lnTo>
                    <a:pt x="3255365" y="99758"/>
                  </a:lnTo>
                  <a:close/>
                </a:path>
                <a:path w="5513070" h="1572259">
                  <a:moveTo>
                    <a:pt x="3355162" y="49885"/>
                  </a:moveTo>
                  <a:lnTo>
                    <a:pt x="3348164" y="49898"/>
                  </a:lnTo>
                  <a:lnTo>
                    <a:pt x="3342538" y="55524"/>
                  </a:lnTo>
                  <a:lnTo>
                    <a:pt x="3342550" y="69468"/>
                  </a:lnTo>
                  <a:lnTo>
                    <a:pt x="3348151" y="75095"/>
                  </a:lnTo>
                  <a:lnTo>
                    <a:pt x="3362083" y="75095"/>
                  </a:lnTo>
                  <a:lnTo>
                    <a:pt x="3367722" y="69468"/>
                  </a:lnTo>
                  <a:lnTo>
                    <a:pt x="3367722" y="55524"/>
                  </a:lnTo>
                  <a:lnTo>
                    <a:pt x="3362121" y="49898"/>
                  </a:lnTo>
                  <a:lnTo>
                    <a:pt x="3355162" y="49885"/>
                  </a:lnTo>
                  <a:close/>
                </a:path>
                <a:path w="5513070" h="1572259">
                  <a:moveTo>
                    <a:pt x="3305276" y="49885"/>
                  </a:moveTo>
                  <a:lnTo>
                    <a:pt x="3298278" y="49898"/>
                  </a:lnTo>
                  <a:lnTo>
                    <a:pt x="3292652" y="55524"/>
                  </a:lnTo>
                  <a:lnTo>
                    <a:pt x="3292665" y="69468"/>
                  </a:lnTo>
                  <a:lnTo>
                    <a:pt x="3298266" y="75095"/>
                  </a:lnTo>
                  <a:lnTo>
                    <a:pt x="3312198" y="75095"/>
                  </a:lnTo>
                  <a:lnTo>
                    <a:pt x="3317836" y="69468"/>
                  </a:lnTo>
                  <a:lnTo>
                    <a:pt x="3317837" y="55524"/>
                  </a:lnTo>
                  <a:lnTo>
                    <a:pt x="3312236" y="49898"/>
                  </a:lnTo>
                  <a:lnTo>
                    <a:pt x="3305276" y="49885"/>
                  </a:lnTo>
                  <a:close/>
                </a:path>
                <a:path w="5513070" h="1572259">
                  <a:moveTo>
                    <a:pt x="3255365" y="49885"/>
                  </a:moveTo>
                  <a:lnTo>
                    <a:pt x="3248393" y="49898"/>
                  </a:lnTo>
                  <a:lnTo>
                    <a:pt x="3242767" y="55524"/>
                  </a:lnTo>
                  <a:lnTo>
                    <a:pt x="3242779" y="69468"/>
                  </a:lnTo>
                  <a:lnTo>
                    <a:pt x="3248393" y="75095"/>
                  </a:lnTo>
                  <a:lnTo>
                    <a:pt x="3262312" y="75095"/>
                  </a:lnTo>
                  <a:lnTo>
                    <a:pt x="3267964" y="69468"/>
                  </a:lnTo>
                  <a:lnTo>
                    <a:pt x="3267964" y="55524"/>
                  </a:lnTo>
                  <a:lnTo>
                    <a:pt x="3262337" y="49898"/>
                  </a:lnTo>
                  <a:lnTo>
                    <a:pt x="3255365" y="49885"/>
                  </a:lnTo>
                  <a:close/>
                </a:path>
                <a:path w="5513070" h="1572259">
                  <a:moveTo>
                    <a:pt x="3355149" y="0"/>
                  </a:moveTo>
                  <a:lnTo>
                    <a:pt x="3348164" y="12"/>
                  </a:lnTo>
                  <a:lnTo>
                    <a:pt x="3342551" y="5638"/>
                  </a:lnTo>
                  <a:lnTo>
                    <a:pt x="3342551" y="19557"/>
                  </a:lnTo>
                  <a:lnTo>
                    <a:pt x="3348177" y="25196"/>
                  </a:lnTo>
                  <a:lnTo>
                    <a:pt x="3362096" y="25196"/>
                  </a:lnTo>
                  <a:lnTo>
                    <a:pt x="3367735" y="19557"/>
                  </a:lnTo>
                  <a:lnTo>
                    <a:pt x="3367735" y="5638"/>
                  </a:lnTo>
                  <a:lnTo>
                    <a:pt x="3362109" y="12"/>
                  </a:lnTo>
                  <a:lnTo>
                    <a:pt x="3355149" y="0"/>
                  </a:lnTo>
                  <a:close/>
                </a:path>
                <a:path w="5513070" h="1572259">
                  <a:moveTo>
                    <a:pt x="3312210" y="0"/>
                  </a:moveTo>
                  <a:lnTo>
                    <a:pt x="3298291" y="0"/>
                  </a:lnTo>
                  <a:lnTo>
                    <a:pt x="3292665" y="5638"/>
                  </a:lnTo>
                  <a:lnTo>
                    <a:pt x="3292665" y="19557"/>
                  </a:lnTo>
                  <a:lnTo>
                    <a:pt x="3298291" y="25196"/>
                  </a:lnTo>
                  <a:lnTo>
                    <a:pt x="3312210" y="25196"/>
                  </a:lnTo>
                  <a:lnTo>
                    <a:pt x="3317849" y="19557"/>
                  </a:lnTo>
                  <a:lnTo>
                    <a:pt x="3317849" y="5638"/>
                  </a:lnTo>
                  <a:lnTo>
                    <a:pt x="3312210" y="0"/>
                  </a:lnTo>
                  <a:close/>
                </a:path>
                <a:path w="5513070" h="1572259">
                  <a:moveTo>
                    <a:pt x="3305276" y="498881"/>
                  </a:moveTo>
                  <a:lnTo>
                    <a:pt x="3298278" y="498894"/>
                  </a:lnTo>
                  <a:lnTo>
                    <a:pt x="3292652" y="504520"/>
                  </a:lnTo>
                  <a:lnTo>
                    <a:pt x="3292652" y="518452"/>
                  </a:lnTo>
                  <a:lnTo>
                    <a:pt x="3298266" y="524090"/>
                  </a:lnTo>
                  <a:lnTo>
                    <a:pt x="3305238" y="524103"/>
                  </a:lnTo>
                  <a:lnTo>
                    <a:pt x="3312210" y="524090"/>
                  </a:lnTo>
                  <a:lnTo>
                    <a:pt x="3317836" y="518452"/>
                  </a:lnTo>
                  <a:lnTo>
                    <a:pt x="3317849" y="504520"/>
                  </a:lnTo>
                  <a:lnTo>
                    <a:pt x="3312236" y="498894"/>
                  </a:lnTo>
                  <a:lnTo>
                    <a:pt x="3305276" y="498881"/>
                  </a:lnTo>
                  <a:close/>
                </a:path>
                <a:path w="5513070" h="1572259">
                  <a:moveTo>
                    <a:pt x="3262337" y="498881"/>
                  </a:moveTo>
                  <a:lnTo>
                    <a:pt x="3248405" y="498881"/>
                  </a:lnTo>
                  <a:lnTo>
                    <a:pt x="3242767" y="504520"/>
                  </a:lnTo>
                  <a:lnTo>
                    <a:pt x="3242767" y="518452"/>
                  </a:lnTo>
                  <a:lnTo>
                    <a:pt x="3248393" y="524090"/>
                  </a:lnTo>
                  <a:lnTo>
                    <a:pt x="3255352" y="524103"/>
                  </a:lnTo>
                  <a:lnTo>
                    <a:pt x="3262325" y="524090"/>
                  </a:lnTo>
                  <a:lnTo>
                    <a:pt x="3267964" y="518452"/>
                  </a:lnTo>
                  <a:lnTo>
                    <a:pt x="3267964" y="504520"/>
                  </a:lnTo>
                  <a:lnTo>
                    <a:pt x="3262337" y="498881"/>
                  </a:lnTo>
                  <a:close/>
                </a:path>
                <a:path w="5513070" h="1572259">
                  <a:moveTo>
                    <a:pt x="3205518" y="498881"/>
                  </a:moveTo>
                  <a:lnTo>
                    <a:pt x="3198495" y="498894"/>
                  </a:lnTo>
                  <a:lnTo>
                    <a:pt x="3192868" y="504532"/>
                  </a:lnTo>
                  <a:lnTo>
                    <a:pt x="3192881" y="518452"/>
                  </a:lnTo>
                  <a:lnTo>
                    <a:pt x="3198533" y="524103"/>
                  </a:lnTo>
                  <a:lnTo>
                    <a:pt x="3212439" y="524090"/>
                  </a:lnTo>
                  <a:lnTo>
                    <a:pt x="3218078" y="518452"/>
                  </a:lnTo>
                  <a:lnTo>
                    <a:pt x="3218103" y="504532"/>
                  </a:lnTo>
                  <a:lnTo>
                    <a:pt x="3212465" y="498894"/>
                  </a:lnTo>
                  <a:lnTo>
                    <a:pt x="3205518" y="498881"/>
                  </a:lnTo>
                  <a:close/>
                </a:path>
                <a:path w="5513070" h="1572259">
                  <a:moveTo>
                    <a:pt x="3012884" y="448995"/>
                  </a:moveTo>
                  <a:lnTo>
                    <a:pt x="2998965" y="448995"/>
                  </a:lnTo>
                  <a:lnTo>
                    <a:pt x="2993351" y="454634"/>
                  </a:lnTo>
                  <a:lnTo>
                    <a:pt x="2993339" y="468566"/>
                  </a:lnTo>
                  <a:lnTo>
                    <a:pt x="2998978" y="474217"/>
                  </a:lnTo>
                  <a:lnTo>
                    <a:pt x="3012909" y="474205"/>
                  </a:lnTo>
                  <a:lnTo>
                    <a:pt x="3018536" y="468566"/>
                  </a:lnTo>
                  <a:lnTo>
                    <a:pt x="3018523" y="454634"/>
                  </a:lnTo>
                  <a:lnTo>
                    <a:pt x="3012884" y="448995"/>
                  </a:lnTo>
                  <a:close/>
                </a:path>
                <a:path w="5513070" h="1572259">
                  <a:moveTo>
                    <a:pt x="3055835" y="399097"/>
                  </a:moveTo>
                  <a:lnTo>
                    <a:pt x="3048863" y="399110"/>
                  </a:lnTo>
                  <a:lnTo>
                    <a:pt x="3043224" y="404748"/>
                  </a:lnTo>
                  <a:lnTo>
                    <a:pt x="3043237" y="418680"/>
                  </a:lnTo>
                  <a:lnTo>
                    <a:pt x="3048889" y="424306"/>
                  </a:lnTo>
                  <a:lnTo>
                    <a:pt x="3062795" y="424306"/>
                  </a:lnTo>
                  <a:lnTo>
                    <a:pt x="3068421" y="418680"/>
                  </a:lnTo>
                  <a:lnTo>
                    <a:pt x="3068447" y="404748"/>
                  </a:lnTo>
                  <a:lnTo>
                    <a:pt x="3062795" y="399110"/>
                  </a:lnTo>
                  <a:lnTo>
                    <a:pt x="3055835" y="399097"/>
                  </a:lnTo>
                  <a:close/>
                </a:path>
              </a:pathLst>
            </a:custGeom>
            <a:solidFill>
              <a:srgbClr val="2288C9">
                <a:alpha val="75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2409113" y="8357451"/>
              <a:ext cx="2967990" cy="491490"/>
            </a:xfrm>
            <a:custGeom>
              <a:avLst/>
              <a:gdLst/>
              <a:ahLst/>
              <a:cxnLst/>
              <a:rect l="l" t="t" r="r" b="b"/>
              <a:pathLst>
                <a:path w="2967990" h="491490">
                  <a:moveTo>
                    <a:pt x="2925749" y="0"/>
                  </a:moveTo>
                  <a:lnTo>
                    <a:pt x="42049" y="0"/>
                  </a:lnTo>
                  <a:lnTo>
                    <a:pt x="25717" y="3317"/>
                  </a:lnTo>
                  <a:lnTo>
                    <a:pt x="12347" y="12350"/>
                  </a:lnTo>
                  <a:lnTo>
                    <a:pt x="3316" y="25717"/>
                  </a:lnTo>
                  <a:lnTo>
                    <a:pt x="0" y="42036"/>
                  </a:lnTo>
                  <a:lnTo>
                    <a:pt x="0" y="449402"/>
                  </a:lnTo>
                  <a:lnTo>
                    <a:pt x="3316" y="465734"/>
                  </a:lnTo>
                  <a:lnTo>
                    <a:pt x="12347" y="479104"/>
                  </a:lnTo>
                  <a:lnTo>
                    <a:pt x="25717" y="488135"/>
                  </a:lnTo>
                  <a:lnTo>
                    <a:pt x="42049" y="491451"/>
                  </a:lnTo>
                  <a:lnTo>
                    <a:pt x="2925749" y="491451"/>
                  </a:lnTo>
                  <a:lnTo>
                    <a:pt x="2942069" y="488135"/>
                  </a:lnTo>
                  <a:lnTo>
                    <a:pt x="2955436" y="479104"/>
                  </a:lnTo>
                  <a:lnTo>
                    <a:pt x="2964468" y="465734"/>
                  </a:lnTo>
                  <a:lnTo>
                    <a:pt x="2967786" y="449402"/>
                  </a:lnTo>
                  <a:lnTo>
                    <a:pt x="2967786" y="42036"/>
                  </a:lnTo>
                  <a:lnTo>
                    <a:pt x="2964468" y="25717"/>
                  </a:lnTo>
                  <a:lnTo>
                    <a:pt x="2955436" y="12350"/>
                  </a:lnTo>
                  <a:lnTo>
                    <a:pt x="2942069" y="3317"/>
                  </a:lnTo>
                  <a:lnTo>
                    <a:pt x="2925749" y="0"/>
                  </a:lnTo>
                  <a:close/>
                </a:path>
              </a:pathLst>
            </a:custGeom>
            <a:solidFill>
              <a:srgbClr val="3570B7">
                <a:alpha val="79998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5" name="object 65"/>
          <p:cNvSpPr txBox="1"/>
          <p:nvPr/>
        </p:nvSpPr>
        <p:spPr>
          <a:xfrm>
            <a:off x="1571891" y="5630789"/>
            <a:ext cx="520065" cy="3422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50" b="1" spc="-95" dirty="0">
                <a:solidFill>
                  <a:srgbClr val="FFFFFF"/>
                </a:solidFill>
                <a:latin typeface="Tahoma"/>
                <a:cs typeface="Tahoma"/>
              </a:rPr>
              <a:t>Y</a:t>
            </a:r>
            <a:r>
              <a:rPr sz="2050" b="1" spc="20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2050" b="1" spc="5" dirty="0">
                <a:solidFill>
                  <a:srgbClr val="FFFFFF"/>
                </a:solidFill>
                <a:latin typeface="Tahoma"/>
                <a:cs typeface="Tahoma"/>
              </a:rPr>
              <a:t>u</a:t>
            </a:r>
            <a:endParaRPr sz="2050">
              <a:latin typeface="Tahoma"/>
              <a:cs typeface="Tahoma"/>
            </a:endParaRPr>
          </a:p>
        </p:txBody>
      </p:sp>
      <p:sp>
        <p:nvSpPr>
          <p:cNvPr id="66" name="object 66"/>
          <p:cNvSpPr txBox="1"/>
          <p:nvPr/>
        </p:nvSpPr>
        <p:spPr>
          <a:xfrm>
            <a:off x="3500818" y="5630789"/>
            <a:ext cx="469900" cy="3422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50" b="1" spc="60" dirty="0">
                <a:solidFill>
                  <a:srgbClr val="FFFFFF"/>
                </a:solidFill>
                <a:latin typeface="Tahoma"/>
                <a:cs typeface="Tahoma"/>
              </a:rPr>
              <a:t>WE</a:t>
            </a:r>
            <a:endParaRPr sz="2050">
              <a:latin typeface="Tahoma"/>
              <a:cs typeface="Tahoma"/>
            </a:endParaRPr>
          </a:p>
        </p:txBody>
      </p:sp>
      <p:sp>
        <p:nvSpPr>
          <p:cNvPr id="67" name="object 67"/>
          <p:cNvSpPr/>
          <p:nvPr/>
        </p:nvSpPr>
        <p:spPr>
          <a:xfrm>
            <a:off x="1840268" y="3755034"/>
            <a:ext cx="0" cy="1720214"/>
          </a:xfrm>
          <a:custGeom>
            <a:avLst/>
            <a:gdLst/>
            <a:ahLst/>
            <a:cxnLst/>
            <a:rect l="l" t="t" r="r" b="b"/>
            <a:pathLst>
              <a:path h="1720214">
                <a:moveTo>
                  <a:pt x="0" y="1720075"/>
                </a:moveTo>
                <a:lnTo>
                  <a:pt x="0" y="0"/>
                </a:lnTo>
              </a:path>
            </a:pathLst>
          </a:custGeom>
          <a:ln w="12700">
            <a:solidFill>
              <a:srgbClr val="58595B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68" name="object 68"/>
          <p:cNvGrpSpPr/>
          <p:nvPr/>
        </p:nvGrpSpPr>
        <p:grpSpPr>
          <a:xfrm>
            <a:off x="3073171" y="2045513"/>
            <a:ext cx="4836795" cy="3542029"/>
            <a:chOff x="3073171" y="2045513"/>
            <a:chExt cx="4836795" cy="3542029"/>
          </a:xfrm>
        </p:grpSpPr>
        <p:sp>
          <p:nvSpPr>
            <p:cNvPr id="69" name="object 69"/>
            <p:cNvSpPr/>
            <p:nvPr/>
          </p:nvSpPr>
          <p:spPr>
            <a:xfrm>
              <a:off x="3742372" y="4883556"/>
              <a:ext cx="0" cy="591820"/>
            </a:xfrm>
            <a:custGeom>
              <a:avLst/>
              <a:gdLst/>
              <a:ahLst/>
              <a:cxnLst/>
              <a:rect l="l" t="t" r="r" b="b"/>
              <a:pathLst>
                <a:path h="591820">
                  <a:moveTo>
                    <a:pt x="0" y="591553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5635370" y="5138369"/>
              <a:ext cx="0" cy="337185"/>
            </a:xfrm>
            <a:custGeom>
              <a:avLst/>
              <a:gdLst/>
              <a:ahLst/>
              <a:cxnLst/>
              <a:rect l="l" t="t" r="r" b="b"/>
              <a:pathLst>
                <a:path h="337185">
                  <a:moveTo>
                    <a:pt x="0" y="336740"/>
                  </a:moveTo>
                  <a:lnTo>
                    <a:pt x="0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1" name="object 71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3132683" y="2045513"/>
              <a:ext cx="4776685" cy="3541420"/>
            </a:xfrm>
            <a:prstGeom prst="rect">
              <a:avLst/>
            </a:prstGeom>
          </p:spPr>
        </p:pic>
        <p:pic>
          <p:nvPicPr>
            <p:cNvPr id="72" name="object 72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3073171" y="2774416"/>
              <a:ext cx="1359522" cy="1359522"/>
            </a:xfrm>
            <a:prstGeom prst="rect">
              <a:avLst/>
            </a:prstGeom>
          </p:spPr>
        </p:pic>
      </p:grpSp>
      <p:sp>
        <p:nvSpPr>
          <p:cNvPr id="73" name="object 73"/>
          <p:cNvSpPr txBox="1"/>
          <p:nvPr/>
        </p:nvSpPr>
        <p:spPr>
          <a:xfrm>
            <a:off x="5198579" y="5630789"/>
            <a:ext cx="880110" cy="342265"/>
          </a:xfrm>
          <a:prstGeom prst="rect">
            <a:avLst/>
          </a:prstGeom>
        </p:spPr>
        <p:txBody>
          <a:bodyPr vert="horz" wrap="square" lIns="0" tIns="1587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25"/>
              </a:spcBef>
            </a:pPr>
            <a:r>
              <a:rPr sz="2050" b="1" spc="-55" dirty="0">
                <a:solidFill>
                  <a:srgbClr val="FFFFFF"/>
                </a:solidFill>
                <a:latin typeface="Tahoma"/>
                <a:cs typeface="Tahoma"/>
              </a:rPr>
              <a:t>F</a:t>
            </a:r>
            <a:r>
              <a:rPr sz="2050" b="1" spc="5" dirty="0">
                <a:solidFill>
                  <a:srgbClr val="FFFFFF"/>
                </a:solidFill>
                <a:latin typeface="Tahoma"/>
                <a:cs typeface="Tahoma"/>
              </a:rPr>
              <a:t>utu</a:t>
            </a:r>
            <a:r>
              <a:rPr sz="2050" b="1" spc="-60" dirty="0">
                <a:solidFill>
                  <a:srgbClr val="FFFFFF"/>
                </a:solidFill>
                <a:latin typeface="Tahoma"/>
                <a:cs typeface="Tahoma"/>
              </a:rPr>
              <a:t>r</a:t>
            </a:r>
            <a:r>
              <a:rPr sz="2050" b="1" spc="35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endParaRPr sz="2050">
              <a:latin typeface="Tahoma"/>
              <a:cs typeface="Tahoma"/>
            </a:endParaRPr>
          </a:p>
        </p:txBody>
      </p:sp>
      <p:pic>
        <p:nvPicPr>
          <p:cNvPr id="74" name="object 74"/>
          <p:cNvPicPr/>
          <p:nvPr/>
        </p:nvPicPr>
        <p:blipFill>
          <a:blip r:embed="rId10" cstate="print"/>
          <a:stretch>
            <a:fillRect/>
          </a:stretch>
        </p:blipFill>
        <p:spPr>
          <a:xfrm>
            <a:off x="1746046" y="3357969"/>
            <a:ext cx="188442" cy="188442"/>
          </a:xfrm>
          <a:prstGeom prst="rect">
            <a:avLst/>
          </a:prstGeom>
        </p:spPr>
      </p:pic>
      <p:sp>
        <p:nvSpPr>
          <p:cNvPr id="75" name="object 75"/>
          <p:cNvSpPr txBox="1"/>
          <p:nvPr/>
        </p:nvSpPr>
        <p:spPr>
          <a:xfrm>
            <a:off x="1882940" y="6773208"/>
            <a:ext cx="4036695" cy="1947545"/>
          </a:xfrm>
          <a:prstGeom prst="rect">
            <a:avLst/>
          </a:prstGeom>
        </p:spPr>
        <p:txBody>
          <a:bodyPr vert="horz" wrap="square" lIns="0" tIns="176530" rIns="0" bIns="0" rtlCol="0">
            <a:spAutoFit/>
          </a:bodyPr>
          <a:lstStyle/>
          <a:p>
            <a:pPr algn="ctr">
              <a:lnSpc>
                <a:spcPct val="100000"/>
              </a:lnSpc>
              <a:spcBef>
                <a:spcPts val="1390"/>
              </a:spcBef>
            </a:pPr>
            <a:r>
              <a:rPr sz="2900" b="1" spc="40" dirty="0">
                <a:solidFill>
                  <a:srgbClr val="FFFFFF"/>
                </a:solidFill>
                <a:latin typeface="Tahoma"/>
                <a:cs typeface="Tahoma"/>
              </a:rPr>
              <a:t>160</a:t>
            </a:r>
            <a:r>
              <a:rPr sz="2900" b="1" spc="45" dirty="0">
                <a:solidFill>
                  <a:srgbClr val="FFFFFF"/>
                </a:solidFill>
                <a:latin typeface="Tahoma"/>
                <a:cs typeface="Tahoma"/>
              </a:rPr>
              <a:t>0</a:t>
            </a:r>
            <a:r>
              <a:rPr sz="2900" b="1" spc="-22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2900" b="1" spc="30" dirty="0">
                <a:solidFill>
                  <a:srgbClr val="FFFFFF"/>
                </a:solidFill>
                <a:latin typeface="Tahoma"/>
                <a:cs typeface="Tahoma"/>
              </a:rPr>
              <a:t>people</a:t>
            </a:r>
            <a:endParaRPr sz="2900">
              <a:latin typeface="Tahoma"/>
              <a:cs typeface="Tahoma"/>
            </a:endParaRPr>
          </a:p>
          <a:p>
            <a:pPr marL="12700" marR="5080" algn="ctr">
              <a:lnSpc>
                <a:spcPct val="100000"/>
              </a:lnSpc>
              <a:spcBef>
                <a:spcPts val="705"/>
              </a:spcBef>
            </a:pPr>
            <a:r>
              <a:rPr sz="1650" b="1" spc="-15" dirty="0">
                <a:solidFill>
                  <a:srgbClr val="FFFFFF"/>
                </a:solidFill>
                <a:latin typeface="Tahoma"/>
                <a:cs typeface="Tahoma"/>
              </a:rPr>
              <a:t>around</a:t>
            </a:r>
            <a:r>
              <a:rPr sz="1650" b="1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-10" dirty="0">
                <a:solidFill>
                  <a:srgbClr val="FFFFFF"/>
                </a:solidFill>
                <a:latin typeface="Tahoma"/>
                <a:cs typeface="Tahoma"/>
              </a:rPr>
              <a:t>the</a:t>
            </a:r>
            <a:r>
              <a:rPr sz="165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-20" dirty="0">
                <a:solidFill>
                  <a:srgbClr val="FFFFFF"/>
                </a:solidFill>
                <a:latin typeface="Tahoma"/>
                <a:cs typeface="Tahoma"/>
              </a:rPr>
              <a:t>world</a:t>
            </a:r>
            <a:r>
              <a:rPr sz="165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-20" dirty="0">
                <a:solidFill>
                  <a:srgbClr val="FFFFFF"/>
                </a:solidFill>
                <a:latin typeface="Tahoma"/>
                <a:cs typeface="Tahoma"/>
              </a:rPr>
              <a:t>have</a:t>
            </a:r>
            <a:r>
              <a:rPr sz="165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-10" dirty="0">
                <a:solidFill>
                  <a:srgbClr val="FFFFFF"/>
                </a:solidFill>
                <a:latin typeface="Tahoma"/>
                <a:cs typeface="Tahoma"/>
              </a:rPr>
              <a:t>already</a:t>
            </a:r>
            <a:r>
              <a:rPr sz="1650" b="1" spc="-12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15" dirty="0">
                <a:solidFill>
                  <a:srgbClr val="FFFFFF"/>
                </a:solidFill>
                <a:latin typeface="Tahoma"/>
                <a:cs typeface="Tahoma"/>
              </a:rPr>
              <a:t>become </a:t>
            </a:r>
            <a:r>
              <a:rPr sz="1650" b="1" spc="-47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40" dirty="0">
                <a:solidFill>
                  <a:srgbClr val="FFFFFF"/>
                </a:solidFill>
                <a:latin typeface="Tahoma"/>
                <a:cs typeface="Tahoma"/>
              </a:rPr>
              <a:t>co-</a:t>
            </a:r>
            <a:r>
              <a:rPr sz="1650" b="1" spc="30" dirty="0">
                <a:solidFill>
                  <a:srgbClr val="FFFFFF"/>
                </a:solidFill>
                <a:latin typeface="Tahoma"/>
                <a:cs typeface="Tahoma"/>
              </a:rPr>
              <a:t>o</a:t>
            </a:r>
            <a:r>
              <a:rPr sz="1650" b="1" spc="-55" dirty="0">
                <a:solidFill>
                  <a:srgbClr val="FFFFFF"/>
                </a:solidFill>
                <a:latin typeface="Tahoma"/>
                <a:cs typeface="Tahoma"/>
              </a:rPr>
              <a:t>w</a:t>
            </a:r>
            <a:r>
              <a:rPr sz="1650" b="1" spc="25" dirty="0">
                <a:solidFill>
                  <a:srgbClr val="FFFFFF"/>
                </a:solidFill>
                <a:latin typeface="Tahoma"/>
                <a:cs typeface="Tahoma"/>
              </a:rPr>
              <a:t>ners</a:t>
            </a:r>
            <a:r>
              <a:rPr sz="165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10" dirty="0">
                <a:solidFill>
                  <a:srgbClr val="FFFFFF"/>
                </a:solidFill>
                <a:latin typeface="Tahoma"/>
                <a:cs typeface="Tahoma"/>
              </a:rPr>
              <a:t>of</a:t>
            </a:r>
            <a:r>
              <a:rPr sz="1650" b="1" spc="-135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-20" dirty="0">
                <a:solidFill>
                  <a:srgbClr val="FFFFFF"/>
                </a:solidFill>
                <a:latin typeface="Tahoma"/>
                <a:cs typeface="Tahoma"/>
              </a:rPr>
              <a:t>t</a:t>
            </a:r>
            <a:r>
              <a:rPr sz="1650" b="1" spc="-5" dirty="0">
                <a:solidFill>
                  <a:srgbClr val="FFFFFF"/>
                </a:solidFill>
                <a:latin typeface="Tahoma"/>
                <a:cs typeface="Tahoma"/>
              </a:rPr>
              <a:t>h</a:t>
            </a:r>
            <a:r>
              <a:rPr sz="1650" b="1" dirty="0">
                <a:solidFill>
                  <a:srgbClr val="FFFFFF"/>
                </a:solidFill>
                <a:latin typeface="Tahoma"/>
                <a:cs typeface="Tahoma"/>
              </a:rPr>
              <a:t>e</a:t>
            </a:r>
            <a:r>
              <a:rPr sz="1650" b="1" spc="-130" dirty="0">
                <a:solidFill>
                  <a:srgbClr val="FFFFFF"/>
                </a:solidFill>
                <a:latin typeface="Tahoma"/>
                <a:cs typeface="Tahoma"/>
              </a:rPr>
              <a:t> </a:t>
            </a:r>
            <a:r>
              <a:rPr sz="1650" b="1" spc="5" dirty="0">
                <a:solidFill>
                  <a:srgbClr val="FFFFFF"/>
                </a:solidFill>
                <a:latin typeface="Tahoma"/>
                <a:cs typeface="Tahoma"/>
              </a:rPr>
              <a:t>compa</a:t>
            </a:r>
            <a:r>
              <a:rPr sz="1650" b="1" spc="-30" dirty="0">
                <a:solidFill>
                  <a:srgbClr val="FFFFFF"/>
                </a:solidFill>
                <a:latin typeface="Tahoma"/>
                <a:cs typeface="Tahoma"/>
              </a:rPr>
              <a:t>n</a:t>
            </a:r>
            <a:r>
              <a:rPr sz="1650" b="1" spc="30" dirty="0">
                <a:solidFill>
                  <a:srgbClr val="FFFFFF"/>
                </a:solidFill>
                <a:latin typeface="Tahoma"/>
                <a:cs typeface="Tahoma"/>
              </a:rPr>
              <a:t>y</a:t>
            </a:r>
            <a:endParaRPr sz="1650">
              <a:latin typeface="Tahoma"/>
              <a:cs typeface="Tahoma"/>
            </a:endParaRPr>
          </a:p>
          <a:p>
            <a:pPr>
              <a:lnSpc>
                <a:spcPct val="100000"/>
              </a:lnSpc>
              <a:spcBef>
                <a:spcPts val="30"/>
              </a:spcBef>
            </a:pPr>
            <a:endParaRPr sz="3200">
              <a:latin typeface="Tahoma"/>
              <a:cs typeface="Tahoma"/>
            </a:endParaRPr>
          </a:p>
          <a:p>
            <a:pPr marL="5080" algn="ctr">
              <a:lnSpc>
                <a:spcPct val="100000"/>
              </a:lnSpc>
            </a:pPr>
            <a:r>
              <a:rPr sz="15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ENERGY.DENISTIAGLIN.COM</a:t>
            </a:r>
            <a:endParaRPr sz="1500">
              <a:latin typeface="Lucida Sans Unicode"/>
              <a:cs typeface="Lucida Sans Unicode"/>
            </a:endParaRPr>
          </a:p>
        </p:txBody>
      </p:sp>
      <p:sp>
        <p:nvSpPr>
          <p:cNvPr id="76" name="Footer Placeholder 75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646298" y="972147"/>
            <a:ext cx="2786380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80" dirty="0">
                <a:solidFill>
                  <a:srgbClr val="FFFFFF"/>
                </a:solidFill>
              </a:rPr>
              <a:t>P</a:t>
            </a:r>
            <a:r>
              <a:rPr sz="2550" spc="-30" dirty="0">
                <a:solidFill>
                  <a:srgbClr val="FFFFFF"/>
                </a:solidFill>
              </a:rPr>
              <a:t>r</a:t>
            </a:r>
            <a:r>
              <a:rPr sz="2550" spc="100" dirty="0">
                <a:solidFill>
                  <a:srgbClr val="FFFFFF"/>
                </a:solidFill>
              </a:rPr>
              <a:t>ojec</a:t>
            </a:r>
            <a:r>
              <a:rPr sz="2550" spc="70" dirty="0">
                <a:solidFill>
                  <a:srgbClr val="FFFFFF"/>
                </a:solidFill>
              </a:rPr>
              <a:t>t</a:t>
            </a:r>
            <a:r>
              <a:rPr sz="2550" spc="-160" dirty="0">
                <a:solidFill>
                  <a:srgbClr val="FFFFFF"/>
                </a:solidFill>
              </a:rPr>
              <a:t> </a:t>
            </a:r>
            <a:r>
              <a:rPr sz="2550" spc="-165" dirty="0">
                <a:solidFill>
                  <a:srgbClr val="FFFFFF"/>
                </a:solidFill>
              </a:rPr>
              <a:t>R</a:t>
            </a:r>
            <a:r>
              <a:rPr sz="2550" spc="80" dirty="0">
                <a:solidFill>
                  <a:srgbClr val="FFFFFF"/>
                </a:solidFill>
              </a:rPr>
              <a:t>oadmap</a:t>
            </a:r>
            <a:endParaRPr sz="2550"/>
          </a:p>
        </p:txBody>
      </p:sp>
      <p:grpSp>
        <p:nvGrpSpPr>
          <p:cNvPr id="3" name="object 3"/>
          <p:cNvGrpSpPr/>
          <p:nvPr/>
        </p:nvGrpSpPr>
        <p:grpSpPr>
          <a:xfrm>
            <a:off x="-1" y="5484216"/>
            <a:ext cx="7458709" cy="91440"/>
            <a:chOff x="-1" y="5484216"/>
            <a:chExt cx="7458709" cy="91440"/>
          </a:xfrm>
        </p:grpSpPr>
        <p:sp>
          <p:nvSpPr>
            <p:cNvPr id="4" name="object 4"/>
            <p:cNvSpPr/>
            <p:nvPr/>
          </p:nvSpPr>
          <p:spPr>
            <a:xfrm>
              <a:off x="-1" y="5525186"/>
              <a:ext cx="7458709" cy="0"/>
            </a:xfrm>
            <a:custGeom>
              <a:avLst/>
              <a:gdLst/>
              <a:ahLst/>
              <a:cxnLst/>
              <a:rect l="l" t="t" r="r" b="b"/>
              <a:pathLst>
                <a:path w="7458709">
                  <a:moveTo>
                    <a:pt x="0" y="0"/>
                  </a:moveTo>
                  <a:lnTo>
                    <a:pt x="7458697" y="0"/>
                  </a:lnTo>
                </a:path>
              </a:pathLst>
            </a:custGeom>
            <a:ln w="12700">
              <a:solidFill>
                <a:srgbClr val="58595B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5" name="object 5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031070" y="5484216"/>
              <a:ext cx="91008" cy="91020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1611312" y="5484216"/>
              <a:ext cx="91020" cy="91020"/>
            </a:xfrm>
            <a:prstGeom prst="rect">
              <a:avLst/>
            </a:prstGeom>
          </p:spPr>
        </p:pic>
        <p:pic>
          <p:nvPicPr>
            <p:cNvPr id="7" name="object 7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4450829" y="5484216"/>
              <a:ext cx="91008" cy="91020"/>
            </a:xfrm>
            <a:prstGeom prst="rect">
              <a:avLst/>
            </a:prstGeom>
          </p:spPr>
        </p:pic>
        <p:pic>
          <p:nvPicPr>
            <p:cNvPr id="8" name="object 8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5961583" y="5484216"/>
              <a:ext cx="91008" cy="91020"/>
            </a:xfrm>
            <a:prstGeom prst="rect">
              <a:avLst/>
            </a:prstGeom>
          </p:spPr>
        </p:pic>
      </p:grpSp>
      <p:sp>
        <p:nvSpPr>
          <p:cNvPr id="9" name="object 9"/>
          <p:cNvSpPr txBox="1"/>
          <p:nvPr/>
        </p:nvSpPr>
        <p:spPr>
          <a:xfrm>
            <a:off x="2661958" y="5189385"/>
            <a:ext cx="85725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15" dirty="0">
                <a:solidFill>
                  <a:srgbClr val="939598"/>
                </a:solidFill>
                <a:latin typeface="Tahoma"/>
                <a:cs typeface="Tahoma"/>
              </a:rPr>
              <a:t>Secon</a:t>
            </a:r>
            <a:r>
              <a:rPr sz="900" b="1" spc="20" dirty="0">
                <a:solidFill>
                  <a:srgbClr val="939598"/>
                </a:solidFill>
                <a:latin typeface="Tahoma"/>
                <a:cs typeface="Tahoma"/>
              </a:rPr>
              <a:t>d</a:t>
            </a:r>
            <a:r>
              <a:rPr sz="900" b="1" spc="-35" dirty="0">
                <a:solidFill>
                  <a:srgbClr val="939598"/>
                </a:solidFill>
                <a:latin typeface="Tahoma"/>
                <a:cs typeface="Tahoma"/>
              </a:rPr>
              <a:t> </a:t>
            </a:r>
            <a:r>
              <a:rPr sz="900" b="1" dirty="0">
                <a:solidFill>
                  <a:srgbClr val="939598"/>
                </a:solidFill>
                <a:latin typeface="Tahoma"/>
                <a:cs typeface="Tahoma"/>
              </a:rPr>
              <a:t>period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2394807" y="5717247"/>
            <a:ext cx="1340485" cy="11029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41275" algn="ctr">
              <a:lnSpc>
                <a:spcPct val="100000"/>
              </a:lnSpc>
              <a:spcBef>
                <a:spcPts val="130"/>
              </a:spcBef>
            </a:pPr>
            <a:r>
              <a:rPr sz="900" b="1" spc="85" dirty="0">
                <a:solidFill>
                  <a:srgbClr val="2288C9"/>
                </a:solidFill>
                <a:latin typeface="Arial"/>
                <a:cs typeface="Arial"/>
              </a:rPr>
              <a:t>2019-2022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Arial"/>
              <a:cs typeface="Arial"/>
            </a:endParaRPr>
          </a:p>
          <a:p>
            <a:pPr marL="12700" marR="5080" indent="-1270" algn="ctr">
              <a:lnSpc>
                <a:spcPct val="104500"/>
              </a:lnSpc>
              <a:spcBef>
                <a:spcPts val="5"/>
              </a:spcBef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 of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he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optimal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model 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basic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documentation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1212167" y="5717247"/>
            <a:ext cx="889635" cy="91186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9539">
              <a:lnSpc>
                <a:spcPct val="100000"/>
              </a:lnSpc>
              <a:spcBef>
                <a:spcPts val="130"/>
              </a:spcBef>
            </a:pPr>
            <a:r>
              <a:rPr sz="900" b="1" spc="70" dirty="0">
                <a:solidFill>
                  <a:srgbClr val="2288C9"/>
                </a:solidFill>
                <a:latin typeface="Arial"/>
                <a:cs typeface="Arial"/>
              </a:rPr>
              <a:t>2018-2021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Arial"/>
              <a:cs typeface="Arial"/>
            </a:endParaRPr>
          </a:p>
          <a:p>
            <a:pPr marL="40640" marR="5080" indent="-28575" algn="just">
              <a:lnSpc>
                <a:spcPct val="104500"/>
              </a:lnSpc>
              <a:spcBef>
                <a:spcPts val="5"/>
              </a:spcBef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Engineering 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survey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modelling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12" name="object 12"/>
          <p:cNvSpPr txBox="1"/>
          <p:nvPr/>
        </p:nvSpPr>
        <p:spPr>
          <a:xfrm>
            <a:off x="1314627" y="5189385"/>
            <a:ext cx="683260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dirty="0">
                <a:solidFill>
                  <a:srgbClr val="939598"/>
                </a:solidFill>
                <a:latin typeface="Tahoma"/>
                <a:cs typeface="Tahoma"/>
              </a:rPr>
              <a:t>First</a:t>
            </a:r>
            <a:r>
              <a:rPr sz="900" b="1" spc="-35" dirty="0">
                <a:solidFill>
                  <a:srgbClr val="939598"/>
                </a:solidFill>
                <a:latin typeface="Tahoma"/>
                <a:cs typeface="Tahoma"/>
              </a:rPr>
              <a:t> </a:t>
            </a:r>
            <a:r>
              <a:rPr sz="900" b="1" dirty="0">
                <a:solidFill>
                  <a:srgbClr val="939598"/>
                </a:solidFill>
                <a:latin typeface="Tahoma"/>
                <a:cs typeface="Tahoma"/>
              </a:rPr>
              <a:t>period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3" name="object 13"/>
          <p:cNvSpPr txBox="1"/>
          <p:nvPr/>
        </p:nvSpPr>
        <p:spPr>
          <a:xfrm>
            <a:off x="3809317" y="5717247"/>
            <a:ext cx="1374775" cy="148526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7780" algn="ctr">
              <a:lnSpc>
                <a:spcPct val="100000"/>
              </a:lnSpc>
              <a:spcBef>
                <a:spcPts val="130"/>
              </a:spcBef>
            </a:pPr>
            <a:r>
              <a:rPr sz="900" b="1" spc="100" dirty="0">
                <a:solidFill>
                  <a:srgbClr val="2288C9"/>
                </a:solidFill>
                <a:latin typeface="Arial"/>
                <a:cs typeface="Arial"/>
              </a:rPr>
              <a:t>2022-2023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Arial"/>
              <a:cs typeface="Arial"/>
            </a:endParaRPr>
          </a:p>
          <a:p>
            <a:pPr marL="93345" marR="85090" indent="-1905" algn="ctr">
              <a:lnSpc>
                <a:spcPct val="104500"/>
              </a:lnSpc>
              <a:spcBef>
                <a:spcPts val="5"/>
              </a:spcBef>
            </a:pP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Development of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or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he</a:t>
            </a:r>
            <a:endParaRPr sz="1200">
              <a:latin typeface="Lucida Sans Unicode"/>
              <a:cs typeface="Lucida Sans Unicode"/>
            </a:endParaRPr>
          </a:p>
          <a:p>
            <a:pPr marL="12700" marR="5080" algn="ctr">
              <a:lnSpc>
                <a:spcPct val="104500"/>
              </a:lnSpc>
            </a:pP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optimal</a:t>
            </a:r>
            <a:r>
              <a:rPr sz="1200" spc="-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model</a:t>
            </a:r>
            <a:r>
              <a:rPr sz="12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00" spc="-36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creation of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basic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endParaRPr sz="1200">
              <a:latin typeface="Lucida Sans Unicode"/>
              <a:cs typeface="Lucida Sans Unicode"/>
            </a:endParaRPr>
          </a:p>
          <a:p>
            <a:pPr algn="ctr">
              <a:lnSpc>
                <a:spcPct val="100000"/>
              </a:lnSpc>
              <a:spcBef>
                <a:spcPts val="60"/>
              </a:spcBef>
            </a:pP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documentation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14" name="object 14"/>
          <p:cNvSpPr txBox="1"/>
          <p:nvPr/>
        </p:nvSpPr>
        <p:spPr>
          <a:xfrm>
            <a:off x="4138193" y="5189385"/>
            <a:ext cx="72580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5" dirty="0">
                <a:solidFill>
                  <a:srgbClr val="939598"/>
                </a:solidFill>
                <a:latin typeface="Tahoma"/>
                <a:cs typeface="Tahoma"/>
              </a:rPr>
              <a:t>Thi</a:t>
            </a:r>
            <a:r>
              <a:rPr sz="900" b="1" spc="-20" dirty="0">
                <a:solidFill>
                  <a:srgbClr val="939598"/>
                </a:solidFill>
                <a:latin typeface="Tahoma"/>
                <a:cs typeface="Tahoma"/>
              </a:rPr>
              <a:t>r</a:t>
            </a:r>
            <a:r>
              <a:rPr sz="900" b="1" spc="20" dirty="0">
                <a:solidFill>
                  <a:srgbClr val="939598"/>
                </a:solidFill>
                <a:latin typeface="Tahoma"/>
                <a:cs typeface="Tahoma"/>
              </a:rPr>
              <a:t>d</a:t>
            </a:r>
            <a:r>
              <a:rPr sz="900" b="1" spc="-35" dirty="0">
                <a:solidFill>
                  <a:srgbClr val="939598"/>
                </a:solidFill>
                <a:latin typeface="Tahoma"/>
                <a:cs typeface="Tahoma"/>
              </a:rPr>
              <a:t> </a:t>
            </a:r>
            <a:r>
              <a:rPr sz="900" b="1" spc="10" dirty="0">
                <a:solidFill>
                  <a:srgbClr val="939598"/>
                </a:solidFill>
                <a:latin typeface="Tahoma"/>
                <a:cs typeface="Tahoma"/>
              </a:rPr>
              <a:t>p</a:t>
            </a:r>
            <a:r>
              <a:rPr sz="900" b="1" dirty="0">
                <a:solidFill>
                  <a:srgbClr val="939598"/>
                </a:solidFill>
                <a:latin typeface="Tahoma"/>
                <a:cs typeface="Tahoma"/>
              </a:rPr>
              <a:t>eriod</a:t>
            </a:r>
            <a:endParaRPr sz="900">
              <a:latin typeface="Tahoma"/>
              <a:cs typeface="Tahoma"/>
            </a:endParaRPr>
          </a:p>
        </p:txBody>
      </p:sp>
      <p:sp>
        <p:nvSpPr>
          <p:cNvPr id="15" name="object 15"/>
          <p:cNvSpPr txBox="1"/>
          <p:nvPr/>
        </p:nvSpPr>
        <p:spPr>
          <a:xfrm>
            <a:off x="5306383" y="5717247"/>
            <a:ext cx="1418590" cy="205867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8890" algn="ctr">
              <a:lnSpc>
                <a:spcPct val="100000"/>
              </a:lnSpc>
              <a:spcBef>
                <a:spcPts val="130"/>
              </a:spcBef>
            </a:pPr>
            <a:r>
              <a:rPr sz="900" b="1" spc="105" dirty="0">
                <a:solidFill>
                  <a:srgbClr val="2288C9"/>
                </a:solidFill>
                <a:latin typeface="Arial"/>
                <a:cs typeface="Arial"/>
              </a:rPr>
              <a:t>2023</a:t>
            </a:r>
            <a:endParaRPr sz="900">
              <a:latin typeface="Arial"/>
              <a:cs typeface="Arial"/>
            </a:endParaRPr>
          </a:p>
          <a:p>
            <a:pPr>
              <a:lnSpc>
                <a:spcPct val="100000"/>
              </a:lnSpc>
              <a:spcBef>
                <a:spcPts val="25"/>
              </a:spcBef>
            </a:pPr>
            <a:endParaRPr sz="1150">
              <a:latin typeface="Arial"/>
              <a:cs typeface="Arial"/>
            </a:endParaRPr>
          </a:p>
          <a:p>
            <a:pPr marL="215265" marR="207645" algn="ctr">
              <a:lnSpc>
                <a:spcPct val="104500"/>
              </a:lnSpc>
              <a:spcBef>
                <a:spcPts val="5"/>
              </a:spcBef>
            </a:pPr>
            <a:r>
              <a:rPr sz="120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duction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of 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project</a:t>
            </a:r>
            <a:endParaRPr sz="1200">
              <a:latin typeface="Lucida Sans Unicode"/>
              <a:cs typeface="Lucida Sans Unicode"/>
            </a:endParaRPr>
          </a:p>
          <a:p>
            <a:pPr marL="108585" marR="100330" indent="-1270" algn="ctr">
              <a:lnSpc>
                <a:spcPct val="104500"/>
              </a:lnSpc>
            </a:pP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documentation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acco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ding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he</a:t>
            </a:r>
            <a:endParaRPr sz="1200">
              <a:latin typeface="Lucida Sans Unicode"/>
              <a:cs typeface="Lucida Sans Unicode"/>
            </a:endParaRPr>
          </a:p>
          <a:p>
            <a:pPr marL="12700" marR="5080" algn="ctr">
              <a:lnSpc>
                <a:spcPct val="104500"/>
              </a:lnSpc>
            </a:pP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cus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ome</a:t>
            </a:r>
            <a:r>
              <a:rPr sz="12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spc="-220" dirty="0">
                <a:solidFill>
                  <a:srgbClr val="FFFFFF"/>
                </a:solidFill>
                <a:latin typeface="Lucida Sans Unicode"/>
                <a:cs typeface="Lucida Sans Unicode"/>
              </a:rPr>
              <a:t>’</a:t>
            </a:r>
            <a:r>
              <a:rPr sz="12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12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200" dirty="0">
                <a:solidFill>
                  <a:srgbClr val="FFFFFF"/>
                </a:solidFill>
                <a:latin typeface="Lucida Sans Unicode"/>
                <a:cs typeface="Lucida Sans Unicode"/>
              </a:rPr>
              <a:t>equest  </a:t>
            </a:r>
            <a:r>
              <a:rPr sz="12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2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its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implementation </a:t>
            </a:r>
            <a:r>
              <a:rPr sz="12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 </a:t>
            </a:r>
            <a:r>
              <a:rPr sz="12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products </a:t>
            </a:r>
            <a:r>
              <a:rPr sz="12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by </a:t>
            </a:r>
            <a:r>
              <a:rPr sz="12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2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manufacturers.</a:t>
            </a:r>
            <a:endParaRPr sz="1200">
              <a:latin typeface="Lucida Sans Unicode"/>
              <a:cs typeface="Lucida Sans Unicode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5517819" y="5189385"/>
            <a:ext cx="682625" cy="1676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900" b="1" spc="-5" dirty="0">
                <a:solidFill>
                  <a:srgbClr val="939598"/>
                </a:solidFill>
                <a:latin typeface="Tahoma"/>
                <a:cs typeface="Tahoma"/>
              </a:rPr>
              <a:t>P</a:t>
            </a:r>
            <a:r>
              <a:rPr sz="900" b="1" dirty="0">
                <a:solidFill>
                  <a:srgbClr val="939598"/>
                </a:solidFill>
                <a:latin typeface="Tahoma"/>
                <a:cs typeface="Tahoma"/>
              </a:rPr>
              <a:t>eriod</a:t>
            </a:r>
            <a:r>
              <a:rPr sz="900" b="1" spc="-35" dirty="0">
                <a:solidFill>
                  <a:srgbClr val="939598"/>
                </a:solidFill>
                <a:latin typeface="Tahoma"/>
                <a:cs typeface="Tahoma"/>
              </a:rPr>
              <a:t> </a:t>
            </a:r>
            <a:r>
              <a:rPr sz="900" b="1" spc="-20" dirty="0">
                <a:solidFill>
                  <a:srgbClr val="939598"/>
                </a:solidFill>
                <a:latin typeface="Tahoma"/>
                <a:cs typeface="Tahoma"/>
              </a:rPr>
              <a:t>F</a:t>
            </a:r>
            <a:r>
              <a:rPr sz="900" b="1" spc="-5" dirty="0">
                <a:solidFill>
                  <a:srgbClr val="939598"/>
                </a:solidFill>
                <a:latin typeface="Tahoma"/>
                <a:cs typeface="Tahoma"/>
              </a:rPr>
              <a:t>our</a:t>
            </a:r>
            <a:endParaRPr sz="900">
              <a:latin typeface="Tahoma"/>
              <a:cs typeface="Tahoma"/>
            </a:endParaRPr>
          </a:p>
        </p:txBody>
      </p:sp>
      <p:grpSp>
        <p:nvGrpSpPr>
          <p:cNvPr id="17" name="object 17"/>
          <p:cNvGrpSpPr/>
          <p:nvPr/>
        </p:nvGrpSpPr>
        <p:grpSpPr>
          <a:xfrm>
            <a:off x="2753474" y="4355706"/>
            <a:ext cx="643890" cy="667385"/>
            <a:chOff x="2753474" y="4355706"/>
            <a:chExt cx="643890" cy="667385"/>
          </a:xfrm>
        </p:grpSpPr>
        <p:sp>
          <p:nvSpPr>
            <p:cNvPr id="18" name="object 18"/>
            <p:cNvSpPr/>
            <p:nvPr/>
          </p:nvSpPr>
          <p:spPr>
            <a:xfrm>
              <a:off x="2753474" y="4355706"/>
              <a:ext cx="643890" cy="425450"/>
            </a:xfrm>
            <a:custGeom>
              <a:avLst/>
              <a:gdLst/>
              <a:ahLst/>
              <a:cxnLst/>
              <a:rect l="l" t="t" r="r" b="b"/>
              <a:pathLst>
                <a:path w="643889" h="425450">
                  <a:moveTo>
                    <a:pt x="261149" y="303002"/>
                  </a:moveTo>
                  <a:lnTo>
                    <a:pt x="43902" y="303002"/>
                  </a:lnTo>
                  <a:lnTo>
                    <a:pt x="76243" y="311917"/>
                  </a:lnTo>
                  <a:lnTo>
                    <a:pt x="104571" y="339153"/>
                  </a:lnTo>
                  <a:lnTo>
                    <a:pt x="126410" y="368312"/>
                  </a:lnTo>
                  <a:lnTo>
                    <a:pt x="157029" y="396149"/>
                  </a:lnTo>
                  <a:lnTo>
                    <a:pt x="194600" y="417011"/>
                  </a:lnTo>
                  <a:lnTo>
                    <a:pt x="237299" y="425246"/>
                  </a:lnTo>
                  <a:lnTo>
                    <a:pt x="244744" y="424992"/>
                  </a:lnTo>
                  <a:lnTo>
                    <a:pt x="284327" y="414782"/>
                  </a:lnTo>
                  <a:lnTo>
                    <a:pt x="288950" y="412483"/>
                  </a:lnTo>
                  <a:lnTo>
                    <a:pt x="289560" y="412216"/>
                  </a:lnTo>
                  <a:lnTo>
                    <a:pt x="318046" y="392887"/>
                  </a:lnTo>
                  <a:lnTo>
                    <a:pt x="322414" y="389216"/>
                  </a:lnTo>
                  <a:lnTo>
                    <a:pt x="324586" y="387210"/>
                  </a:lnTo>
                  <a:lnTo>
                    <a:pt x="300351" y="343655"/>
                  </a:lnTo>
                  <a:lnTo>
                    <a:pt x="267263" y="307233"/>
                  </a:lnTo>
                  <a:lnTo>
                    <a:pt x="261149" y="303002"/>
                  </a:lnTo>
                  <a:close/>
                </a:path>
                <a:path w="643889" h="425450">
                  <a:moveTo>
                    <a:pt x="247307" y="469"/>
                  </a:moveTo>
                  <a:lnTo>
                    <a:pt x="256208" y="18837"/>
                  </a:lnTo>
                  <a:lnTo>
                    <a:pt x="261354" y="38455"/>
                  </a:lnTo>
                  <a:lnTo>
                    <a:pt x="263703" y="59273"/>
                  </a:lnTo>
                  <a:lnTo>
                    <a:pt x="264210" y="81241"/>
                  </a:lnTo>
                  <a:lnTo>
                    <a:pt x="264058" y="92709"/>
                  </a:lnTo>
                  <a:lnTo>
                    <a:pt x="263576" y="116487"/>
                  </a:lnTo>
                  <a:lnTo>
                    <a:pt x="263474" y="128790"/>
                  </a:lnTo>
                  <a:lnTo>
                    <a:pt x="265606" y="170605"/>
                  </a:lnTo>
                  <a:lnTo>
                    <a:pt x="273596" y="211696"/>
                  </a:lnTo>
                  <a:lnTo>
                    <a:pt x="288614" y="261890"/>
                  </a:lnTo>
                  <a:lnTo>
                    <a:pt x="325539" y="306096"/>
                  </a:lnTo>
                  <a:lnTo>
                    <a:pt x="364578" y="320776"/>
                  </a:lnTo>
                  <a:lnTo>
                    <a:pt x="365353" y="320611"/>
                  </a:lnTo>
                  <a:lnTo>
                    <a:pt x="366699" y="320192"/>
                  </a:lnTo>
                  <a:lnTo>
                    <a:pt x="368350" y="319836"/>
                  </a:lnTo>
                  <a:lnTo>
                    <a:pt x="368350" y="319671"/>
                  </a:lnTo>
                  <a:lnTo>
                    <a:pt x="386364" y="310523"/>
                  </a:lnTo>
                  <a:lnTo>
                    <a:pt x="408789" y="287366"/>
                  </a:lnTo>
                  <a:lnTo>
                    <a:pt x="423720" y="244601"/>
                  </a:lnTo>
                  <a:lnTo>
                    <a:pt x="419252" y="176631"/>
                  </a:lnTo>
                  <a:lnTo>
                    <a:pt x="401199" y="103127"/>
                  </a:lnTo>
                  <a:lnTo>
                    <a:pt x="377270" y="60226"/>
                  </a:lnTo>
                  <a:lnTo>
                    <a:pt x="331346" y="31370"/>
                  </a:lnTo>
                  <a:lnTo>
                    <a:pt x="250096" y="1041"/>
                  </a:lnTo>
                  <a:lnTo>
                    <a:pt x="247916" y="1041"/>
                  </a:lnTo>
                  <a:lnTo>
                    <a:pt x="247307" y="469"/>
                  </a:lnTo>
                  <a:close/>
                </a:path>
                <a:path w="643889" h="425450">
                  <a:moveTo>
                    <a:pt x="131882" y="254796"/>
                  </a:moveTo>
                  <a:lnTo>
                    <a:pt x="84091" y="260996"/>
                  </a:lnTo>
                  <a:lnTo>
                    <a:pt x="39365" y="278947"/>
                  </a:lnTo>
                  <a:lnTo>
                    <a:pt x="0" y="308051"/>
                  </a:lnTo>
                  <a:lnTo>
                    <a:pt x="825" y="307809"/>
                  </a:lnTo>
                  <a:lnTo>
                    <a:pt x="15958" y="304327"/>
                  </a:lnTo>
                  <a:lnTo>
                    <a:pt x="43902" y="303002"/>
                  </a:lnTo>
                  <a:lnTo>
                    <a:pt x="261149" y="303002"/>
                  </a:lnTo>
                  <a:lnTo>
                    <a:pt x="226801" y="279234"/>
                  </a:lnTo>
                  <a:lnTo>
                    <a:pt x="180441" y="260946"/>
                  </a:lnTo>
                  <a:lnTo>
                    <a:pt x="131882" y="254796"/>
                  </a:lnTo>
                  <a:close/>
                </a:path>
                <a:path w="643889" h="425450">
                  <a:moveTo>
                    <a:pt x="247307" y="0"/>
                  </a:moveTo>
                  <a:lnTo>
                    <a:pt x="247916" y="1041"/>
                  </a:lnTo>
                  <a:lnTo>
                    <a:pt x="250096" y="1041"/>
                  </a:lnTo>
                  <a:lnTo>
                    <a:pt x="247307" y="0"/>
                  </a:lnTo>
                  <a:close/>
                </a:path>
                <a:path w="643889" h="425450">
                  <a:moveTo>
                    <a:pt x="532875" y="317004"/>
                  </a:moveTo>
                  <a:lnTo>
                    <a:pt x="432435" y="317004"/>
                  </a:lnTo>
                  <a:lnTo>
                    <a:pt x="445075" y="322742"/>
                  </a:lnTo>
                  <a:lnTo>
                    <a:pt x="458255" y="326944"/>
                  </a:lnTo>
                  <a:lnTo>
                    <a:pt x="471838" y="329575"/>
                  </a:lnTo>
                  <a:lnTo>
                    <a:pt x="485686" y="330606"/>
                  </a:lnTo>
                  <a:lnTo>
                    <a:pt x="516928" y="325194"/>
                  </a:lnTo>
                  <a:lnTo>
                    <a:pt x="532875" y="317004"/>
                  </a:lnTo>
                  <a:close/>
                </a:path>
                <a:path w="643889" h="425450">
                  <a:moveTo>
                    <a:pt x="563214" y="184985"/>
                  </a:moveTo>
                  <a:lnTo>
                    <a:pt x="520344" y="189712"/>
                  </a:lnTo>
                  <a:lnTo>
                    <a:pt x="483870" y="203809"/>
                  </a:lnTo>
                  <a:lnTo>
                    <a:pt x="447225" y="238180"/>
                  </a:lnTo>
                  <a:lnTo>
                    <a:pt x="430555" y="274713"/>
                  </a:lnTo>
                  <a:lnTo>
                    <a:pt x="427304" y="290080"/>
                  </a:lnTo>
                  <a:lnTo>
                    <a:pt x="426821" y="292823"/>
                  </a:lnTo>
                  <a:lnTo>
                    <a:pt x="426466" y="295402"/>
                  </a:lnTo>
                  <a:lnTo>
                    <a:pt x="426199" y="297776"/>
                  </a:lnTo>
                  <a:lnTo>
                    <a:pt x="425678" y="302895"/>
                  </a:lnTo>
                  <a:lnTo>
                    <a:pt x="425615" y="304165"/>
                  </a:lnTo>
                  <a:lnTo>
                    <a:pt x="425234" y="309867"/>
                  </a:lnTo>
                  <a:lnTo>
                    <a:pt x="425361" y="313270"/>
                  </a:lnTo>
                  <a:lnTo>
                    <a:pt x="427723" y="314667"/>
                  </a:lnTo>
                  <a:lnTo>
                    <a:pt x="430085" y="315607"/>
                  </a:lnTo>
                  <a:lnTo>
                    <a:pt x="432435" y="317017"/>
                  </a:lnTo>
                  <a:lnTo>
                    <a:pt x="532875" y="317004"/>
                  </a:lnTo>
                  <a:lnTo>
                    <a:pt x="544525" y="311021"/>
                  </a:lnTo>
                  <a:lnTo>
                    <a:pt x="566721" y="289349"/>
                  </a:lnTo>
                  <a:lnTo>
                    <a:pt x="581761" y="261442"/>
                  </a:lnTo>
                  <a:lnTo>
                    <a:pt x="591662" y="240309"/>
                  </a:lnTo>
                  <a:lnTo>
                    <a:pt x="605602" y="221899"/>
                  </a:lnTo>
                  <a:lnTo>
                    <a:pt x="623052" y="206772"/>
                  </a:lnTo>
                  <a:lnTo>
                    <a:pt x="643483" y="195491"/>
                  </a:lnTo>
                  <a:lnTo>
                    <a:pt x="627202" y="191852"/>
                  </a:lnTo>
                  <a:lnTo>
                    <a:pt x="610781" y="188960"/>
                  </a:lnTo>
                  <a:lnTo>
                    <a:pt x="594245" y="186815"/>
                  </a:lnTo>
                  <a:lnTo>
                    <a:pt x="577621" y="185420"/>
                  </a:lnTo>
                  <a:lnTo>
                    <a:pt x="563214" y="184985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9" name="object 19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2943809" y="4513046"/>
              <a:ext cx="312305" cy="509460"/>
            </a:xfrm>
            <a:prstGeom prst="rect">
              <a:avLst/>
            </a:prstGeom>
          </p:spPr>
        </p:pic>
      </p:grpSp>
      <p:grpSp>
        <p:nvGrpSpPr>
          <p:cNvPr id="20" name="object 20"/>
          <p:cNvGrpSpPr/>
          <p:nvPr/>
        </p:nvGrpSpPr>
        <p:grpSpPr>
          <a:xfrm>
            <a:off x="5374627" y="3264243"/>
            <a:ext cx="1304925" cy="1759585"/>
            <a:chOff x="5374627" y="3264243"/>
            <a:chExt cx="1304925" cy="1759585"/>
          </a:xfrm>
        </p:grpSpPr>
        <p:pic>
          <p:nvPicPr>
            <p:cNvPr id="21" name="object 21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5469229" y="3397888"/>
              <a:ext cx="1076985" cy="1625600"/>
            </a:xfrm>
            <a:prstGeom prst="rect">
              <a:avLst/>
            </a:prstGeom>
          </p:spPr>
        </p:pic>
        <p:pic>
          <p:nvPicPr>
            <p:cNvPr id="22" name="object 22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5374627" y="3264243"/>
              <a:ext cx="1304607" cy="1137920"/>
            </a:xfrm>
            <a:prstGeom prst="rect">
              <a:avLst/>
            </a:prstGeom>
          </p:spPr>
        </p:pic>
      </p:grpSp>
      <p:pic>
        <p:nvPicPr>
          <p:cNvPr id="23" name="object 23"/>
          <p:cNvPicPr/>
          <p:nvPr/>
        </p:nvPicPr>
        <p:blipFill>
          <a:blip r:embed="rId8" cstate="print"/>
          <a:stretch>
            <a:fillRect/>
          </a:stretch>
        </p:blipFill>
        <p:spPr>
          <a:xfrm>
            <a:off x="1723770" y="4756175"/>
            <a:ext cx="191255" cy="260800"/>
          </a:xfrm>
          <a:prstGeom prst="rect">
            <a:avLst/>
          </a:prstGeom>
        </p:spPr>
      </p:pic>
      <p:grpSp>
        <p:nvGrpSpPr>
          <p:cNvPr id="24" name="object 24"/>
          <p:cNvGrpSpPr/>
          <p:nvPr/>
        </p:nvGrpSpPr>
        <p:grpSpPr>
          <a:xfrm>
            <a:off x="4026408" y="3946195"/>
            <a:ext cx="942340" cy="1076325"/>
            <a:chOff x="4026408" y="3946195"/>
            <a:chExt cx="942340" cy="1076325"/>
          </a:xfrm>
        </p:grpSpPr>
        <p:pic>
          <p:nvPicPr>
            <p:cNvPr id="25" name="object 25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4026408" y="3957701"/>
              <a:ext cx="825398" cy="1064260"/>
            </a:xfrm>
            <a:prstGeom prst="rect">
              <a:avLst/>
            </a:prstGeom>
          </p:spPr>
        </p:pic>
        <p:sp>
          <p:nvSpPr>
            <p:cNvPr id="26" name="object 26"/>
            <p:cNvSpPr/>
            <p:nvPr/>
          </p:nvSpPr>
          <p:spPr>
            <a:xfrm>
              <a:off x="4143546" y="3946195"/>
              <a:ext cx="825500" cy="539115"/>
            </a:xfrm>
            <a:custGeom>
              <a:avLst/>
              <a:gdLst/>
              <a:ahLst/>
              <a:cxnLst/>
              <a:rect l="l" t="t" r="r" b="b"/>
              <a:pathLst>
                <a:path w="825500" h="539114">
                  <a:moveTo>
                    <a:pt x="238072" y="122732"/>
                  </a:moveTo>
                  <a:lnTo>
                    <a:pt x="218942" y="122732"/>
                  </a:lnTo>
                  <a:lnTo>
                    <a:pt x="223069" y="123558"/>
                  </a:lnTo>
                  <a:lnTo>
                    <a:pt x="227298" y="123990"/>
                  </a:lnTo>
                  <a:lnTo>
                    <a:pt x="231553" y="124002"/>
                  </a:lnTo>
                  <a:lnTo>
                    <a:pt x="238072" y="122732"/>
                  </a:lnTo>
                  <a:close/>
                </a:path>
                <a:path w="825500" h="539114">
                  <a:moveTo>
                    <a:pt x="302038" y="36487"/>
                  </a:moveTo>
                  <a:lnTo>
                    <a:pt x="263392" y="42633"/>
                  </a:lnTo>
                  <a:lnTo>
                    <a:pt x="227175" y="63993"/>
                  </a:lnTo>
                  <a:lnTo>
                    <a:pt x="213377" y="102109"/>
                  </a:lnTo>
                  <a:lnTo>
                    <a:pt x="213631" y="108502"/>
                  </a:lnTo>
                  <a:lnTo>
                    <a:pt x="214471" y="114858"/>
                  </a:lnTo>
                  <a:lnTo>
                    <a:pt x="214751" y="116370"/>
                  </a:lnTo>
                  <a:lnTo>
                    <a:pt x="215043" y="117703"/>
                  </a:lnTo>
                  <a:lnTo>
                    <a:pt x="215309" y="118795"/>
                  </a:lnTo>
                  <a:lnTo>
                    <a:pt x="215792" y="120992"/>
                  </a:lnTo>
                  <a:lnTo>
                    <a:pt x="216211" y="122237"/>
                  </a:lnTo>
                  <a:lnTo>
                    <a:pt x="217087" y="122580"/>
                  </a:lnTo>
                  <a:lnTo>
                    <a:pt x="218014" y="122758"/>
                  </a:lnTo>
                  <a:lnTo>
                    <a:pt x="218908" y="122733"/>
                  </a:lnTo>
                  <a:lnTo>
                    <a:pt x="238072" y="122732"/>
                  </a:lnTo>
                  <a:lnTo>
                    <a:pt x="277348" y="94863"/>
                  </a:lnTo>
                  <a:lnTo>
                    <a:pt x="283835" y="64729"/>
                  </a:lnTo>
                  <a:lnTo>
                    <a:pt x="287887" y="54159"/>
                  </a:lnTo>
                  <a:lnTo>
                    <a:pt x="294010" y="44636"/>
                  </a:lnTo>
                  <a:lnTo>
                    <a:pt x="302038" y="36487"/>
                  </a:lnTo>
                  <a:close/>
                </a:path>
                <a:path w="825500" h="539114">
                  <a:moveTo>
                    <a:pt x="178548" y="170377"/>
                  </a:moveTo>
                  <a:lnTo>
                    <a:pt x="50975" y="170377"/>
                  </a:lnTo>
                  <a:lnTo>
                    <a:pt x="69310" y="179260"/>
                  </a:lnTo>
                  <a:lnTo>
                    <a:pt x="82091" y="188941"/>
                  </a:lnTo>
                  <a:lnTo>
                    <a:pt x="96234" y="196234"/>
                  </a:lnTo>
                  <a:lnTo>
                    <a:pt x="111406" y="201031"/>
                  </a:lnTo>
                  <a:lnTo>
                    <a:pt x="127286" y="203199"/>
                  </a:lnTo>
                  <a:lnTo>
                    <a:pt x="143260" y="200820"/>
                  </a:lnTo>
                  <a:lnTo>
                    <a:pt x="157742" y="194354"/>
                  </a:lnTo>
                  <a:lnTo>
                    <a:pt x="169978" y="184269"/>
                  </a:lnTo>
                  <a:lnTo>
                    <a:pt x="179216" y="171030"/>
                  </a:lnTo>
                  <a:lnTo>
                    <a:pt x="178548" y="170377"/>
                  </a:lnTo>
                  <a:close/>
                </a:path>
                <a:path w="825500" h="539114">
                  <a:moveTo>
                    <a:pt x="18099" y="177952"/>
                  </a:moveTo>
                  <a:lnTo>
                    <a:pt x="16592" y="177952"/>
                  </a:lnTo>
                  <a:lnTo>
                    <a:pt x="16142" y="178739"/>
                  </a:lnTo>
                  <a:lnTo>
                    <a:pt x="15881" y="179260"/>
                  </a:lnTo>
                  <a:lnTo>
                    <a:pt x="18099" y="177952"/>
                  </a:lnTo>
                  <a:close/>
                </a:path>
                <a:path w="825500" h="539114">
                  <a:moveTo>
                    <a:pt x="93935" y="131991"/>
                  </a:moveTo>
                  <a:lnTo>
                    <a:pt x="70979" y="135652"/>
                  </a:lnTo>
                  <a:lnTo>
                    <a:pt x="49933" y="144695"/>
                  </a:lnTo>
                  <a:lnTo>
                    <a:pt x="31721" y="158585"/>
                  </a:lnTo>
                  <a:lnTo>
                    <a:pt x="17266" y="176783"/>
                  </a:lnTo>
                  <a:lnTo>
                    <a:pt x="16008" y="177990"/>
                  </a:lnTo>
                  <a:lnTo>
                    <a:pt x="15373" y="178739"/>
                  </a:lnTo>
                  <a:lnTo>
                    <a:pt x="15818" y="178434"/>
                  </a:lnTo>
                  <a:lnTo>
                    <a:pt x="16592" y="177952"/>
                  </a:lnTo>
                  <a:lnTo>
                    <a:pt x="18099" y="177952"/>
                  </a:lnTo>
                  <a:lnTo>
                    <a:pt x="20901" y="176299"/>
                  </a:lnTo>
                  <a:lnTo>
                    <a:pt x="33718" y="171364"/>
                  </a:lnTo>
                  <a:lnTo>
                    <a:pt x="50975" y="170377"/>
                  </a:lnTo>
                  <a:lnTo>
                    <a:pt x="178548" y="170377"/>
                  </a:lnTo>
                  <a:lnTo>
                    <a:pt x="161780" y="153959"/>
                  </a:lnTo>
                  <a:lnTo>
                    <a:pt x="141167" y="141495"/>
                  </a:lnTo>
                  <a:lnTo>
                    <a:pt x="118258" y="134038"/>
                  </a:lnTo>
                  <a:lnTo>
                    <a:pt x="93935" y="131991"/>
                  </a:lnTo>
                  <a:close/>
                </a:path>
                <a:path w="825500" h="539114">
                  <a:moveTo>
                    <a:pt x="88246" y="0"/>
                  </a:moveTo>
                  <a:lnTo>
                    <a:pt x="88449" y="165"/>
                  </a:lnTo>
                  <a:lnTo>
                    <a:pt x="88589" y="342"/>
                  </a:lnTo>
                  <a:lnTo>
                    <a:pt x="90062" y="1638"/>
                  </a:lnTo>
                  <a:lnTo>
                    <a:pt x="107883" y="36336"/>
                  </a:lnTo>
                  <a:lnTo>
                    <a:pt x="113382" y="55901"/>
                  </a:lnTo>
                  <a:lnTo>
                    <a:pt x="120631" y="76707"/>
                  </a:lnTo>
                  <a:lnTo>
                    <a:pt x="141216" y="110582"/>
                  </a:lnTo>
                  <a:lnTo>
                    <a:pt x="188423" y="134569"/>
                  </a:lnTo>
                  <a:lnTo>
                    <a:pt x="188868" y="134150"/>
                  </a:lnTo>
                  <a:lnTo>
                    <a:pt x="189389" y="133807"/>
                  </a:lnTo>
                  <a:lnTo>
                    <a:pt x="189960" y="133553"/>
                  </a:lnTo>
                  <a:lnTo>
                    <a:pt x="189782" y="133172"/>
                  </a:lnTo>
                  <a:lnTo>
                    <a:pt x="196837" y="126636"/>
                  </a:lnTo>
                  <a:lnTo>
                    <a:pt x="204194" y="112806"/>
                  </a:lnTo>
                  <a:lnTo>
                    <a:pt x="205288" y="90629"/>
                  </a:lnTo>
                  <a:lnTo>
                    <a:pt x="193554" y="59054"/>
                  </a:lnTo>
                  <a:lnTo>
                    <a:pt x="174850" y="26956"/>
                  </a:lnTo>
                  <a:lnTo>
                    <a:pt x="157645" y="10106"/>
                  </a:lnTo>
                  <a:lnTo>
                    <a:pt x="132068" y="2965"/>
                  </a:lnTo>
                  <a:lnTo>
                    <a:pt x="88246" y="0"/>
                  </a:lnTo>
                  <a:close/>
                </a:path>
                <a:path w="825500" h="539114">
                  <a:moveTo>
                    <a:pt x="534117" y="402907"/>
                  </a:moveTo>
                  <a:lnTo>
                    <a:pt x="533381" y="404177"/>
                  </a:lnTo>
                  <a:lnTo>
                    <a:pt x="532047" y="405447"/>
                  </a:lnTo>
                  <a:lnTo>
                    <a:pt x="531539" y="405447"/>
                  </a:lnTo>
                  <a:lnTo>
                    <a:pt x="526253" y="414337"/>
                  </a:lnTo>
                  <a:lnTo>
                    <a:pt x="522827" y="424497"/>
                  </a:lnTo>
                  <a:lnTo>
                    <a:pt x="521334" y="434657"/>
                  </a:lnTo>
                  <a:lnTo>
                    <a:pt x="521849" y="444817"/>
                  </a:lnTo>
                  <a:lnTo>
                    <a:pt x="522014" y="446087"/>
                  </a:lnTo>
                  <a:lnTo>
                    <a:pt x="522243" y="447357"/>
                  </a:lnTo>
                  <a:lnTo>
                    <a:pt x="523068" y="451167"/>
                  </a:lnTo>
                  <a:lnTo>
                    <a:pt x="523386" y="451167"/>
                  </a:lnTo>
                  <a:lnTo>
                    <a:pt x="523500" y="452437"/>
                  </a:lnTo>
                  <a:lnTo>
                    <a:pt x="524173" y="453707"/>
                  </a:lnTo>
                  <a:lnTo>
                    <a:pt x="524504" y="454977"/>
                  </a:lnTo>
                  <a:lnTo>
                    <a:pt x="524719" y="454977"/>
                  </a:lnTo>
                  <a:lnTo>
                    <a:pt x="525748" y="457517"/>
                  </a:lnTo>
                  <a:lnTo>
                    <a:pt x="526320" y="458787"/>
                  </a:lnTo>
                  <a:lnTo>
                    <a:pt x="527958" y="462597"/>
                  </a:lnTo>
                  <a:lnTo>
                    <a:pt x="529406" y="465137"/>
                  </a:lnTo>
                  <a:lnTo>
                    <a:pt x="530765" y="466407"/>
                  </a:lnTo>
                  <a:lnTo>
                    <a:pt x="531819" y="467677"/>
                  </a:lnTo>
                  <a:lnTo>
                    <a:pt x="538852" y="476567"/>
                  </a:lnTo>
                  <a:lnTo>
                    <a:pt x="546741" y="484187"/>
                  </a:lnTo>
                  <a:lnTo>
                    <a:pt x="555478" y="490537"/>
                  </a:lnTo>
                  <a:lnTo>
                    <a:pt x="579405" y="503237"/>
                  </a:lnTo>
                  <a:lnTo>
                    <a:pt x="586086" y="509587"/>
                  </a:lnTo>
                  <a:lnTo>
                    <a:pt x="586690" y="521017"/>
                  </a:lnTo>
                  <a:lnTo>
                    <a:pt x="582898" y="538797"/>
                  </a:lnTo>
                  <a:lnTo>
                    <a:pt x="593830" y="521017"/>
                  </a:lnTo>
                  <a:lnTo>
                    <a:pt x="599637" y="500697"/>
                  </a:lnTo>
                  <a:lnTo>
                    <a:pt x="600157" y="480377"/>
                  </a:lnTo>
                  <a:lnTo>
                    <a:pt x="595230" y="458787"/>
                  </a:lnTo>
                  <a:lnTo>
                    <a:pt x="585242" y="439737"/>
                  </a:lnTo>
                  <a:lnTo>
                    <a:pt x="571303" y="424497"/>
                  </a:lnTo>
                  <a:lnTo>
                    <a:pt x="554050" y="411797"/>
                  </a:lnTo>
                  <a:lnTo>
                    <a:pt x="534117" y="402907"/>
                  </a:lnTo>
                  <a:close/>
                </a:path>
                <a:path w="825500" h="539114">
                  <a:moveTo>
                    <a:pt x="588510" y="349567"/>
                  </a:moveTo>
                  <a:lnTo>
                    <a:pt x="579903" y="350208"/>
                  </a:lnTo>
                  <a:lnTo>
                    <a:pt x="576057" y="352107"/>
                  </a:lnTo>
                  <a:lnTo>
                    <a:pt x="569240" y="353900"/>
                  </a:lnTo>
                  <a:lnTo>
                    <a:pt x="564111" y="360997"/>
                  </a:lnTo>
                  <a:lnTo>
                    <a:pt x="560851" y="382587"/>
                  </a:lnTo>
                  <a:lnTo>
                    <a:pt x="570392" y="395287"/>
                  </a:lnTo>
                  <a:lnTo>
                    <a:pt x="582487" y="405447"/>
                  </a:lnTo>
                  <a:lnTo>
                    <a:pt x="596604" y="413067"/>
                  </a:lnTo>
                  <a:lnTo>
                    <a:pt x="612210" y="416877"/>
                  </a:lnTo>
                  <a:lnTo>
                    <a:pt x="623782" y="418147"/>
                  </a:lnTo>
                  <a:lnTo>
                    <a:pt x="647002" y="418147"/>
                  </a:lnTo>
                  <a:lnTo>
                    <a:pt x="658552" y="415607"/>
                  </a:lnTo>
                  <a:lnTo>
                    <a:pt x="671201" y="414337"/>
                  </a:lnTo>
                  <a:lnTo>
                    <a:pt x="702854" y="414337"/>
                  </a:lnTo>
                  <a:lnTo>
                    <a:pt x="699794" y="409257"/>
                  </a:lnTo>
                  <a:lnTo>
                    <a:pt x="683850" y="387667"/>
                  </a:lnTo>
                  <a:lnTo>
                    <a:pt x="657496" y="364807"/>
                  </a:lnTo>
                  <a:lnTo>
                    <a:pt x="620909" y="352107"/>
                  </a:lnTo>
                  <a:lnTo>
                    <a:pt x="588510" y="349567"/>
                  </a:lnTo>
                  <a:close/>
                </a:path>
                <a:path w="825500" h="539114">
                  <a:moveTo>
                    <a:pt x="702854" y="414337"/>
                  </a:moveTo>
                  <a:lnTo>
                    <a:pt x="683146" y="414337"/>
                  </a:lnTo>
                  <a:lnTo>
                    <a:pt x="694442" y="415607"/>
                  </a:lnTo>
                  <a:lnTo>
                    <a:pt x="705148" y="418147"/>
                  </a:lnTo>
                  <a:lnTo>
                    <a:pt x="702854" y="414337"/>
                  </a:lnTo>
                  <a:close/>
                </a:path>
                <a:path w="825500" h="539114">
                  <a:moveTo>
                    <a:pt x="766809" y="359727"/>
                  </a:moveTo>
                  <a:lnTo>
                    <a:pt x="722805" y="359727"/>
                  </a:lnTo>
                  <a:lnTo>
                    <a:pt x="733882" y="360997"/>
                  </a:lnTo>
                  <a:lnTo>
                    <a:pt x="744121" y="366077"/>
                  </a:lnTo>
                  <a:lnTo>
                    <a:pt x="770414" y="399097"/>
                  </a:lnTo>
                  <a:lnTo>
                    <a:pt x="770249" y="399097"/>
                  </a:lnTo>
                  <a:lnTo>
                    <a:pt x="770934" y="400367"/>
                  </a:lnTo>
                  <a:lnTo>
                    <a:pt x="769222" y="367347"/>
                  </a:lnTo>
                  <a:lnTo>
                    <a:pt x="766809" y="359727"/>
                  </a:lnTo>
                  <a:close/>
                </a:path>
                <a:path w="825500" h="539114">
                  <a:moveTo>
                    <a:pt x="750698" y="322897"/>
                  </a:moveTo>
                  <a:lnTo>
                    <a:pt x="607600" y="322897"/>
                  </a:lnTo>
                  <a:lnTo>
                    <a:pt x="608070" y="324167"/>
                  </a:lnTo>
                  <a:lnTo>
                    <a:pt x="608768" y="325437"/>
                  </a:lnTo>
                  <a:lnTo>
                    <a:pt x="630914" y="344487"/>
                  </a:lnTo>
                  <a:lnTo>
                    <a:pt x="658028" y="355917"/>
                  </a:lnTo>
                  <a:lnTo>
                    <a:pt x="686156" y="360997"/>
                  </a:lnTo>
                  <a:lnTo>
                    <a:pt x="711346" y="359727"/>
                  </a:lnTo>
                  <a:lnTo>
                    <a:pt x="766809" y="359727"/>
                  </a:lnTo>
                  <a:lnTo>
                    <a:pt x="759569" y="336867"/>
                  </a:lnTo>
                  <a:lnTo>
                    <a:pt x="750698" y="322897"/>
                  </a:lnTo>
                  <a:close/>
                </a:path>
                <a:path w="825500" h="539114">
                  <a:moveTo>
                    <a:pt x="602456" y="255587"/>
                  </a:moveTo>
                  <a:lnTo>
                    <a:pt x="601466" y="259397"/>
                  </a:lnTo>
                  <a:lnTo>
                    <a:pt x="600132" y="261937"/>
                  </a:lnTo>
                  <a:lnTo>
                    <a:pt x="598443" y="265747"/>
                  </a:lnTo>
                  <a:lnTo>
                    <a:pt x="595420" y="265747"/>
                  </a:lnTo>
                  <a:lnTo>
                    <a:pt x="593731" y="267017"/>
                  </a:lnTo>
                  <a:lnTo>
                    <a:pt x="593604" y="268287"/>
                  </a:lnTo>
                  <a:lnTo>
                    <a:pt x="593553" y="272097"/>
                  </a:lnTo>
                  <a:lnTo>
                    <a:pt x="593211" y="273367"/>
                  </a:lnTo>
                  <a:lnTo>
                    <a:pt x="588829" y="278447"/>
                  </a:lnTo>
                  <a:lnTo>
                    <a:pt x="583190" y="282257"/>
                  </a:lnTo>
                  <a:lnTo>
                    <a:pt x="576764" y="286067"/>
                  </a:lnTo>
                  <a:lnTo>
                    <a:pt x="574351" y="287337"/>
                  </a:lnTo>
                  <a:lnTo>
                    <a:pt x="572052" y="288607"/>
                  </a:lnTo>
                  <a:lnTo>
                    <a:pt x="569881" y="289877"/>
                  </a:lnTo>
                  <a:lnTo>
                    <a:pt x="557684" y="302577"/>
                  </a:lnTo>
                  <a:lnTo>
                    <a:pt x="551680" y="319087"/>
                  </a:lnTo>
                  <a:lnTo>
                    <a:pt x="552198" y="336867"/>
                  </a:lnTo>
                  <a:lnTo>
                    <a:pt x="559568" y="352107"/>
                  </a:lnTo>
                  <a:lnTo>
                    <a:pt x="559314" y="353377"/>
                  </a:lnTo>
                  <a:lnTo>
                    <a:pt x="560279" y="353377"/>
                  </a:lnTo>
                  <a:lnTo>
                    <a:pt x="560648" y="354647"/>
                  </a:lnTo>
                  <a:lnTo>
                    <a:pt x="560965" y="354647"/>
                  </a:lnTo>
                  <a:lnTo>
                    <a:pt x="561372" y="355917"/>
                  </a:lnTo>
                  <a:lnTo>
                    <a:pt x="561575" y="355917"/>
                  </a:lnTo>
                  <a:lnTo>
                    <a:pt x="569240" y="353900"/>
                  </a:lnTo>
                  <a:lnTo>
                    <a:pt x="571454" y="350837"/>
                  </a:lnTo>
                  <a:lnTo>
                    <a:pt x="579903" y="350208"/>
                  </a:lnTo>
                  <a:lnTo>
                    <a:pt x="588916" y="345757"/>
                  </a:lnTo>
                  <a:lnTo>
                    <a:pt x="599506" y="335597"/>
                  </a:lnTo>
                  <a:lnTo>
                    <a:pt x="607181" y="322897"/>
                  </a:lnTo>
                  <a:lnTo>
                    <a:pt x="750698" y="322897"/>
                  </a:lnTo>
                  <a:lnTo>
                    <a:pt x="742633" y="310197"/>
                  </a:lnTo>
                  <a:lnTo>
                    <a:pt x="719068" y="287337"/>
                  </a:lnTo>
                  <a:lnTo>
                    <a:pt x="692930" y="273367"/>
                  </a:lnTo>
                  <a:lnTo>
                    <a:pt x="664570" y="263207"/>
                  </a:lnTo>
                  <a:lnTo>
                    <a:pt x="604996" y="263207"/>
                  </a:lnTo>
                  <a:lnTo>
                    <a:pt x="604285" y="260667"/>
                  </a:lnTo>
                  <a:lnTo>
                    <a:pt x="602456" y="255587"/>
                  </a:lnTo>
                  <a:close/>
                </a:path>
                <a:path w="825500" h="539114">
                  <a:moveTo>
                    <a:pt x="579903" y="350208"/>
                  </a:moveTo>
                  <a:lnTo>
                    <a:pt x="571454" y="350837"/>
                  </a:lnTo>
                  <a:lnTo>
                    <a:pt x="569240" y="353900"/>
                  </a:lnTo>
                  <a:lnTo>
                    <a:pt x="576057" y="352107"/>
                  </a:lnTo>
                  <a:lnTo>
                    <a:pt x="579903" y="350208"/>
                  </a:lnTo>
                  <a:close/>
                </a:path>
                <a:path w="825500" h="539114">
                  <a:moveTo>
                    <a:pt x="634941" y="260667"/>
                  </a:moveTo>
                  <a:lnTo>
                    <a:pt x="604996" y="263207"/>
                  </a:lnTo>
                  <a:lnTo>
                    <a:pt x="664570" y="263207"/>
                  </a:lnTo>
                  <a:lnTo>
                    <a:pt x="634941" y="260667"/>
                  </a:lnTo>
                  <a:close/>
                </a:path>
                <a:path w="825500" h="539114">
                  <a:moveTo>
                    <a:pt x="503510" y="258127"/>
                  </a:moveTo>
                  <a:lnTo>
                    <a:pt x="481539" y="258127"/>
                  </a:lnTo>
                  <a:lnTo>
                    <a:pt x="484791" y="259397"/>
                  </a:lnTo>
                  <a:lnTo>
                    <a:pt x="498773" y="259397"/>
                  </a:lnTo>
                  <a:lnTo>
                    <a:pt x="503510" y="258127"/>
                  </a:lnTo>
                  <a:close/>
                </a:path>
                <a:path w="825500" h="539114">
                  <a:moveTo>
                    <a:pt x="509797" y="255587"/>
                  </a:moveTo>
                  <a:lnTo>
                    <a:pt x="473678" y="255587"/>
                  </a:lnTo>
                  <a:lnTo>
                    <a:pt x="475329" y="256857"/>
                  </a:lnTo>
                  <a:lnTo>
                    <a:pt x="477628" y="256857"/>
                  </a:lnTo>
                  <a:lnTo>
                    <a:pt x="479114" y="258127"/>
                  </a:lnTo>
                  <a:lnTo>
                    <a:pt x="504476" y="258127"/>
                  </a:lnTo>
                  <a:lnTo>
                    <a:pt x="506889" y="256857"/>
                  </a:lnTo>
                  <a:lnTo>
                    <a:pt x="509797" y="255587"/>
                  </a:lnTo>
                  <a:close/>
                </a:path>
                <a:path w="825500" h="539114">
                  <a:moveTo>
                    <a:pt x="536077" y="183197"/>
                  </a:moveTo>
                  <a:lnTo>
                    <a:pt x="495390" y="195897"/>
                  </a:lnTo>
                  <a:lnTo>
                    <a:pt x="464982" y="225107"/>
                  </a:lnTo>
                  <a:lnTo>
                    <a:pt x="455543" y="245427"/>
                  </a:lnTo>
                  <a:lnTo>
                    <a:pt x="456546" y="245427"/>
                  </a:lnTo>
                  <a:lnTo>
                    <a:pt x="458527" y="247967"/>
                  </a:lnTo>
                  <a:lnTo>
                    <a:pt x="462553" y="250507"/>
                  </a:lnTo>
                  <a:lnTo>
                    <a:pt x="466757" y="253047"/>
                  </a:lnTo>
                  <a:lnTo>
                    <a:pt x="471697" y="255587"/>
                  </a:lnTo>
                  <a:lnTo>
                    <a:pt x="511194" y="255587"/>
                  </a:lnTo>
                  <a:lnTo>
                    <a:pt x="511943" y="254317"/>
                  </a:lnTo>
                  <a:lnTo>
                    <a:pt x="513963" y="254317"/>
                  </a:lnTo>
                  <a:lnTo>
                    <a:pt x="543123" y="228917"/>
                  </a:lnTo>
                  <a:lnTo>
                    <a:pt x="553548" y="211137"/>
                  </a:lnTo>
                  <a:lnTo>
                    <a:pt x="559314" y="206057"/>
                  </a:lnTo>
                  <a:lnTo>
                    <a:pt x="566312" y="203517"/>
                  </a:lnTo>
                  <a:lnTo>
                    <a:pt x="580204" y="200977"/>
                  </a:lnTo>
                  <a:lnTo>
                    <a:pt x="592764" y="200977"/>
                  </a:lnTo>
                  <a:lnTo>
                    <a:pt x="576894" y="190817"/>
                  </a:lnTo>
                  <a:lnTo>
                    <a:pt x="557001" y="184467"/>
                  </a:lnTo>
                  <a:lnTo>
                    <a:pt x="536077" y="183197"/>
                  </a:lnTo>
                  <a:close/>
                </a:path>
                <a:path w="825500" h="539114">
                  <a:moveTo>
                    <a:pt x="719583" y="115887"/>
                  </a:moveTo>
                  <a:lnTo>
                    <a:pt x="662070" y="129857"/>
                  </a:lnTo>
                  <a:lnTo>
                    <a:pt x="622908" y="159067"/>
                  </a:lnTo>
                  <a:lnTo>
                    <a:pt x="608474" y="187007"/>
                  </a:lnTo>
                  <a:lnTo>
                    <a:pt x="608097" y="208597"/>
                  </a:lnTo>
                  <a:lnTo>
                    <a:pt x="611105" y="218757"/>
                  </a:lnTo>
                  <a:lnTo>
                    <a:pt x="622215" y="223837"/>
                  </a:lnTo>
                  <a:lnTo>
                    <a:pt x="633771" y="227647"/>
                  </a:lnTo>
                  <a:lnTo>
                    <a:pt x="657841" y="230187"/>
                  </a:lnTo>
                  <a:lnTo>
                    <a:pt x="682055" y="227647"/>
                  </a:lnTo>
                  <a:lnTo>
                    <a:pt x="693811" y="223837"/>
                  </a:lnTo>
                  <a:lnTo>
                    <a:pt x="705212" y="220027"/>
                  </a:lnTo>
                  <a:lnTo>
                    <a:pt x="740743" y="198437"/>
                  </a:lnTo>
                  <a:lnTo>
                    <a:pt x="769483" y="175577"/>
                  </a:lnTo>
                  <a:lnTo>
                    <a:pt x="796009" y="155257"/>
                  </a:lnTo>
                  <a:lnTo>
                    <a:pt x="824897" y="145097"/>
                  </a:lnTo>
                  <a:lnTo>
                    <a:pt x="824351" y="143827"/>
                  </a:lnTo>
                  <a:lnTo>
                    <a:pt x="824897" y="143827"/>
                  </a:lnTo>
                  <a:lnTo>
                    <a:pt x="810146" y="136207"/>
                  </a:lnTo>
                  <a:lnTo>
                    <a:pt x="771992" y="122237"/>
                  </a:lnTo>
                  <a:lnTo>
                    <a:pt x="719583" y="115887"/>
                  </a:lnTo>
                  <a:close/>
                </a:path>
                <a:path w="825500" h="539114">
                  <a:moveTo>
                    <a:pt x="356737" y="162877"/>
                  </a:moveTo>
                  <a:lnTo>
                    <a:pt x="336734" y="164147"/>
                  </a:lnTo>
                  <a:lnTo>
                    <a:pt x="312248" y="169227"/>
                  </a:lnTo>
                  <a:lnTo>
                    <a:pt x="321467" y="174307"/>
                  </a:lnTo>
                  <a:lnTo>
                    <a:pt x="329493" y="180657"/>
                  </a:lnTo>
                  <a:lnTo>
                    <a:pt x="336089" y="188277"/>
                  </a:lnTo>
                  <a:lnTo>
                    <a:pt x="341014" y="197167"/>
                  </a:lnTo>
                  <a:lnTo>
                    <a:pt x="347710" y="208597"/>
                  </a:lnTo>
                  <a:lnTo>
                    <a:pt x="357167" y="216217"/>
                  </a:lnTo>
                  <a:lnTo>
                    <a:pt x="368698" y="222567"/>
                  </a:lnTo>
                  <a:lnTo>
                    <a:pt x="381616" y="223837"/>
                  </a:lnTo>
                  <a:lnTo>
                    <a:pt x="389106" y="223837"/>
                  </a:lnTo>
                  <a:lnTo>
                    <a:pt x="396376" y="221297"/>
                  </a:lnTo>
                  <a:lnTo>
                    <a:pt x="403319" y="218757"/>
                  </a:lnTo>
                  <a:lnTo>
                    <a:pt x="409823" y="214947"/>
                  </a:lnTo>
                  <a:lnTo>
                    <a:pt x="407718" y="202247"/>
                  </a:lnTo>
                  <a:lnTo>
                    <a:pt x="402723" y="190817"/>
                  </a:lnTo>
                  <a:lnTo>
                    <a:pt x="395099" y="179387"/>
                  </a:lnTo>
                  <a:lnTo>
                    <a:pt x="385108" y="171767"/>
                  </a:lnTo>
                  <a:lnTo>
                    <a:pt x="372710" y="165417"/>
                  </a:lnTo>
                  <a:lnTo>
                    <a:pt x="356737" y="162877"/>
                  </a:lnTo>
                  <a:close/>
                </a:path>
                <a:path w="825500" h="539114">
                  <a:moveTo>
                    <a:pt x="436188" y="216217"/>
                  </a:moveTo>
                  <a:lnTo>
                    <a:pt x="435553" y="216217"/>
                  </a:lnTo>
                  <a:lnTo>
                    <a:pt x="436035" y="217487"/>
                  </a:lnTo>
                  <a:lnTo>
                    <a:pt x="436188" y="216217"/>
                  </a:lnTo>
                  <a:close/>
                </a:path>
                <a:path w="825500" h="539114">
                  <a:moveTo>
                    <a:pt x="479685" y="73977"/>
                  </a:moveTo>
                  <a:lnTo>
                    <a:pt x="479063" y="75247"/>
                  </a:lnTo>
                  <a:lnTo>
                    <a:pt x="478847" y="75247"/>
                  </a:lnTo>
                  <a:lnTo>
                    <a:pt x="466025" y="81597"/>
                  </a:lnTo>
                  <a:lnTo>
                    <a:pt x="444378" y="96837"/>
                  </a:lnTo>
                  <a:lnTo>
                    <a:pt x="422585" y="122237"/>
                  </a:lnTo>
                  <a:lnTo>
                    <a:pt x="409327" y="155257"/>
                  </a:lnTo>
                  <a:lnTo>
                    <a:pt x="408893" y="185737"/>
                  </a:lnTo>
                  <a:lnTo>
                    <a:pt x="416271" y="203517"/>
                  </a:lnTo>
                  <a:lnTo>
                    <a:pt x="426512" y="212407"/>
                  </a:lnTo>
                  <a:lnTo>
                    <a:pt x="434664" y="216217"/>
                  </a:lnTo>
                  <a:lnTo>
                    <a:pt x="436188" y="216217"/>
                  </a:lnTo>
                  <a:lnTo>
                    <a:pt x="436556" y="217487"/>
                  </a:lnTo>
                  <a:lnTo>
                    <a:pt x="468714" y="183197"/>
                  </a:lnTo>
                  <a:lnTo>
                    <a:pt x="476088" y="140017"/>
                  </a:lnTo>
                  <a:lnTo>
                    <a:pt x="474688" y="115887"/>
                  </a:lnTo>
                  <a:lnTo>
                    <a:pt x="474249" y="94297"/>
                  </a:lnTo>
                  <a:lnTo>
                    <a:pt x="479685" y="73977"/>
                  </a:lnTo>
                  <a:close/>
                </a:path>
                <a:path w="825500" h="539114">
                  <a:moveTo>
                    <a:pt x="592764" y="200977"/>
                  </a:moveTo>
                  <a:lnTo>
                    <a:pt x="580204" y="200977"/>
                  </a:lnTo>
                  <a:lnTo>
                    <a:pt x="594239" y="203517"/>
                  </a:lnTo>
                  <a:lnTo>
                    <a:pt x="593388" y="202247"/>
                  </a:lnTo>
                  <a:lnTo>
                    <a:pt x="594747" y="202247"/>
                  </a:lnTo>
                  <a:lnTo>
                    <a:pt x="592764" y="200977"/>
                  </a:lnTo>
                  <a:close/>
                </a:path>
                <a:path w="825500" h="539114">
                  <a:moveTo>
                    <a:pt x="558794" y="23177"/>
                  </a:moveTo>
                  <a:lnTo>
                    <a:pt x="561659" y="38417"/>
                  </a:lnTo>
                  <a:lnTo>
                    <a:pt x="561288" y="53657"/>
                  </a:lnTo>
                  <a:lnTo>
                    <a:pt x="557742" y="67627"/>
                  </a:lnTo>
                  <a:lnTo>
                    <a:pt x="551085" y="81597"/>
                  </a:lnTo>
                  <a:lnTo>
                    <a:pt x="542082" y="104457"/>
                  </a:lnTo>
                  <a:lnTo>
                    <a:pt x="542614" y="133667"/>
                  </a:lnTo>
                  <a:lnTo>
                    <a:pt x="557014" y="161607"/>
                  </a:lnTo>
                  <a:lnTo>
                    <a:pt x="589616" y="184467"/>
                  </a:lnTo>
                  <a:lnTo>
                    <a:pt x="601920" y="171767"/>
                  </a:lnTo>
                  <a:lnTo>
                    <a:pt x="619858" y="138747"/>
                  </a:lnTo>
                  <a:lnTo>
                    <a:pt x="614970" y="86677"/>
                  </a:lnTo>
                  <a:lnTo>
                    <a:pt x="558794" y="23177"/>
                  </a:lnTo>
                  <a:close/>
                </a:path>
                <a:path w="825500" h="539114">
                  <a:moveTo>
                    <a:pt x="9188" y="255803"/>
                  </a:moveTo>
                  <a:lnTo>
                    <a:pt x="18106" y="285302"/>
                  </a:lnTo>
                  <a:lnTo>
                    <a:pt x="30501" y="302975"/>
                  </a:lnTo>
                  <a:lnTo>
                    <a:pt x="44441" y="311569"/>
                  </a:lnTo>
                  <a:lnTo>
                    <a:pt x="57994" y="313829"/>
                  </a:lnTo>
                  <a:lnTo>
                    <a:pt x="64700" y="313804"/>
                  </a:lnTo>
                  <a:lnTo>
                    <a:pt x="71355" y="312419"/>
                  </a:lnTo>
                  <a:lnTo>
                    <a:pt x="77514" y="309727"/>
                  </a:lnTo>
                  <a:lnTo>
                    <a:pt x="78137" y="306590"/>
                  </a:lnTo>
                  <a:lnTo>
                    <a:pt x="78340" y="303377"/>
                  </a:lnTo>
                  <a:lnTo>
                    <a:pt x="78111" y="300177"/>
                  </a:lnTo>
                  <a:lnTo>
                    <a:pt x="53755" y="268446"/>
                  </a:lnTo>
                  <a:lnTo>
                    <a:pt x="31317" y="266342"/>
                  </a:lnTo>
                  <a:lnTo>
                    <a:pt x="23450" y="264399"/>
                  </a:lnTo>
                  <a:lnTo>
                    <a:pt x="16165" y="260854"/>
                  </a:lnTo>
                  <a:lnTo>
                    <a:pt x="11196" y="256959"/>
                  </a:lnTo>
                  <a:lnTo>
                    <a:pt x="9938" y="256959"/>
                  </a:lnTo>
                  <a:lnTo>
                    <a:pt x="9188" y="255803"/>
                  </a:lnTo>
                  <a:close/>
                </a:path>
                <a:path w="825500" h="539114">
                  <a:moveTo>
                    <a:pt x="9722" y="255803"/>
                  </a:moveTo>
                  <a:lnTo>
                    <a:pt x="9773" y="256209"/>
                  </a:lnTo>
                  <a:lnTo>
                    <a:pt x="9874" y="256565"/>
                  </a:lnTo>
                  <a:lnTo>
                    <a:pt x="9938" y="256959"/>
                  </a:lnTo>
                  <a:lnTo>
                    <a:pt x="11196" y="256959"/>
                  </a:lnTo>
                  <a:lnTo>
                    <a:pt x="9722" y="255803"/>
                  </a:lnTo>
                  <a:close/>
                </a:path>
                <a:path w="825500" h="539114">
                  <a:moveTo>
                    <a:pt x="3638" y="408914"/>
                  </a:moveTo>
                  <a:lnTo>
                    <a:pt x="2254" y="408914"/>
                  </a:lnTo>
                  <a:lnTo>
                    <a:pt x="1721" y="410248"/>
                  </a:lnTo>
                  <a:lnTo>
                    <a:pt x="1492" y="410908"/>
                  </a:lnTo>
                  <a:lnTo>
                    <a:pt x="3638" y="408914"/>
                  </a:lnTo>
                  <a:close/>
                </a:path>
                <a:path w="825500" h="539114">
                  <a:moveTo>
                    <a:pt x="58708" y="319110"/>
                  </a:moveTo>
                  <a:lnTo>
                    <a:pt x="34893" y="330263"/>
                  </a:lnTo>
                  <a:lnTo>
                    <a:pt x="13569" y="346245"/>
                  </a:lnTo>
                  <a:lnTo>
                    <a:pt x="2981" y="359865"/>
                  </a:lnTo>
                  <a:lnTo>
                    <a:pt x="0" y="378589"/>
                  </a:lnTo>
                  <a:lnTo>
                    <a:pt x="1492" y="409879"/>
                  </a:lnTo>
                  <a:lnTo>
                    <a:pt x="1721" y="409536"/>
                  </a:lnTo>
                  <a:lnTo>
                    <a:pt x="2013" y="409244"/>
                  </a:lnTo>
                  <a:lnTo>
                    <a:pt x="2254" y="408914"/>
                  </a:lnTo>
                  <a:lnTo>
                    <a:pt x="3638" y="408914"/>
                  </a:lnTo>
                  <a:lnTo>
                    <a:pt x="13560" y="399693"/>
                  </a:lnTo>
                  <a:lnTo>
                    <a:pt x="29429" y="392093"/>
                  </a:lnTo>
                  <a:lnTo>
                    <a:pt x="47512" y="384398"/>
                  </a:lnTo>
                  <a:lnTo>
                    <a:pt x="66224" y="372897"/>
                  </a:lnTo>
                  <a:lnTo>
                    <a:pt x="88707" y="330263"/>
                  </a:lnTo>
                  <a:lnTo>
                    <a:pt x="88830" y="328218"/>
                  </a:lnTo>
                  <a:lnTo>
                    <a:pt x="85532" y="324927"/>
                  </a:lnTo>
                  <a:lnTo>
                    <a:pt x="75539" y="319611"/>
                  </a:lnTo>
                  <a:lnTo>
                    <a:pt x="58708" y="319110"/>
                  </a:lnTo>
                  <a:close/>
                </a:path>
                <a:path w="825500" h="539114">
                  <a:moveTo>
                    <a:pt x="115513" y="332295"/>
                  </a:moveTo>
                  <a:lnTo>
                    <a:pt x="104831" y="346076"/>
                  </a:lnTo>
                  <a:lnTo>
                    <a:pt x="97617" y="361715"/>
                  </a:lnTo>
                  <a:lnTo>
                    <a:pt x="94087" y="378572"/>
                  </a:lnTo>
                  <a:lnTo>
                    <a:pt x="94456" y="396011"/>
                  </a:lnTo>
                  <a:lnTo>
                    <a:pt x="98919" y="412346"/>
                  </a:lnTo>
                  <a:lnTo>
                    <a:pt x="107234" y="426797"/>
                  </a:lnTo>
                  <a:lnTo>
                    <a:pt x="118904" y="438707"/>
                  </a:lnTo>
                  <a:lnTo>
                    <a:pt x="133432" y="447420"/>
                  </a:lnTo>
                  <a:lnTo>
                    <a:pt x="134004" y="447890"/>
                  </a:lnTo>
                  <a:lnTo>
                    <a:pt x="133763" y="447573"/>
                  </a:lnTo>
                  <a:lnTo>
                    <a:pt x="134294" y="447573"/>
                  </a:lnTo>
                  <a:lnTo>
                    <a:pt x="132004" y="444551"/>
                  </a:lnTo>
                  <a:lnTo>
                    <a:pt x="127413" y="435848"/>
                  </a:lnTo>
                  <a:lnTo>
                    <a:pt x="125202" y="423682"/>
                  </a:lnTo>
                  <a:lnTo>
                    <a:pt x="129826" y="409968"/>
                  </a:lnTo>
                  <a:lnTo>
                    <a:pt x="137364" y="396757"/>
                  </a:lnTo>
                  <a:lnTo>
                    <a:pt x="142226" y="380345"/>
                  </a:lnTo>
                  <a:lnTo>
                    <a:pt x="131654" y="343255"/>
                  </a:lnTo>
                  <a:lnTo>
                    <a:pt x="127857" y="339839"/>
                  </a:lnTo>
                  <a:lnTo>
                    <a:pt x="124847" y="337311"/>
                  </a:lnTo>
                  <a:lnTo>
                    <a:pt x="121571" y="335127"/>
                  </a:lnTo>
                  <a:lnTo>
                    <a:pt x="118310" y="333425"/>
                  </a:lnTo>
                  <a:lnTo>
                    <a:pt x="117799" y="333425"/>
                  </a:lnTo>
                  <a:lnTo>
                    <a:pt x="116313" y="332663"/>
                  </a:lnTo>
                  <a:lnTo>
                    <a:pt x="115513" y="332295"/>
                  </a:lnTo>
                  <a:close/>
                </a:path>
                <a:path w="825500" h="539114">
                  <a:moveTo>
                    <a:pt x="134294" y="447573"/>
                  </a:moveTo>
                  <a:lnTo>
                    <a:pt x="133763" y="447573"/>
                  </a:lnTo>
                  <a:lnTo>
                    <a:pt x="134525" y="447878"/>
                  </a:lnTo>
                  <a:lnTo>
                    <a:pt x="134294" y="447573"/>
                  </a:lnTo>
                  <a:close/>
                </a:path>
                <a:path w="825500" h="539114">
                  <a:moveTo>
                    <a:pt x="118091" y="333311"/>
                  </a:moveTo>
                  <a:lnTo>
                    <a:pt x="117799" y="333425"/>
                  </a:lnTo>
                  <a:lnTo>
                    <a:pt x="118310" y="333425"/>
                  </a:lnTo>
                  <a:lnTo>
                    <a:pt x="118091" y="333311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7" name="object 27"/>
          <p:cNvSpPr/>
          <p:nvPr/>
        </p:nvSpPr>
        <p:spPr>
          <a:xfrm>
            <a:off x="818108" y="8317103"/>
            <a:ext cx="6431280" cy="491490"/>
          </a:xfrm>
          <a:custGeom>
            <a:avLst/>
            <a:gdLst/>
            <a:ahLst/>
            <a:cxnLst/>
            <a:rect l="l" t="t" r="r" b="b"/>
            <a:pathLst>
              <a:path w="6431280" h="491490">
                <a:moveTo>
                  <a:pt x="6388938" y="0"/>
                </a:moveTo>
                <a:lnTo>
                  <a:pt x="42037" y="0"/>
                </a:lnTo>
                <a:lnTo>
                  <a:pt x="25712" y="3315"/>
                </a:lnTo>
                <a:lnTo>
                  <a:pt x="12345" y="12344"/>
                </a:lnTo>
                <a:lnTo>
                  <a:pt x="3316" y="25706"/>
                </a:lnTo>
                <a:lnTo>
                  <a:pt x="0" y="42024"/>
                </a:lnTo>
                <a:lnTo>
                  <a:pt x="0" y="449402"/>
                </a:lnTo>
                <a:lnTo>
                  <a:pt x="3316" y="465727"/>
                </a:lnTo>
                <a:lnTo>
                  <a:pt x="12345" y="479093"/>
                </a:lnTo>
                <a:lnTo>
                  <a:pt x="25712" y="488123"/>
                </a:lnTo>
                <a:lnTo>
                  <a:pt x="42037" y="491439"/>
                </a:lnTo>
                <a:lnTo>
                  <a:pt x="6388938" y="491439"/>
                </a:lnTo>
                <a:lnTo>
                  <a:pt x="6405257" y="488123"/>
                </a:lnTo>
                <a:lnTo>
                  <a:pt x="6418624" y="479093"/>
                </a:lnTo>
                <a:lnTo>
                  <a:pt x="6427657" y="465727"/>
                </a:lnTo>
                <a:lnTo>
                  <a:pt x="6430975" y="449402"/>
                </a:lnTo>
                <a:lnTo>
                  <a:pt x="6430975" y="42024"/>
                </a:lnTo>
                <a:lnTo>
                  <a:pt x="6427657" y="25706"/>
                </a:lnTo>
                <a:lnTo>
                  <a:pt x="6418624" y="12344"/>
                </a:lnTo>
                <a:lnTo>
                  <a:pt x="6405257" y="3315"/>
                </a:lnTo>
                <a:lnTo>
                  <a:pt x="6388938" y="0"/>
                </a:lnTo>
                <a:close/>
              </a:path>
            </a:pathLst>
          </a:custGeom>
          <a:solidFill>
            <a:srgbClr val="3570B7">
              <a:alpha val="79998"/>
            </a:srgbClr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28" name="object 28"/>
          <p:cNvSpPr txBox="1"/>
          <p:nvPr/>
        </p:nvSpPr>
        <p:spPr>
          <a:xfrm>
            <a:off x="1214685" y="8425266"/>
            <a:ext cx="5659120" cy="24384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140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4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dirty="0">
                <a:solidFill>
                  <a:srgbClr val="FFFFFF"/>
                </a:solidFill>
                <a:latin typeface="Lucida Sans Unicode"/>
                <a:cs typeface="Lucida Sans Unicode"/>
              </a:rPr>
              <a:t>detailed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description</a:t>
            </a:r>
            <a:r>
              <a:rPr sz="14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each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period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you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can</a:t>
            </a:r>
            <a:r>
              <a:rPr sz="14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45" dirty="0">
                <a:solidFill>
                  <a:srgbClr val="FFFFFF"/>
                </a:solidFill>
                <a:latin typeface="Lucida Sans Unicode"/>
                <a:cs typeface="Lucida Sans Unicode"/>
              </a:rPr>
              <a:t>see</a:t>
            </a:r>
            <a:r>
              <a:rPr sz="14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4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4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4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website.</a:t>
            </a:r>
            <a:endParaRPr sz="1400">
              <a:latin typeface="Lucida Sans Unicode"/>
              <a:cs typeface="Lucida Sans Unicode"/>
            </a:endParaRPr>
          </a:p>
        </p:txBody>
      </p:sp>
      <p:sp>
        <p:nvSpPr>
          <p:cNvPr id="29" name="Footer Placeholder 28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0" name="Rectangle 29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2743225" y="3546818"/>
            <a:ext cx="2580640" cy="2580640"/>
          </a:xfrm>
          <a:custGeom>
            <a:avLst/>
            <a:gdLst/>
            <a:ahLst/>
            <a:cxnLst/>
            <a:rect l="l" t="t" r="r" b="b"/>
            <a:pathLst>
              <a:path w="2580640" h="2580640">
                <a:moveTo>
                  <a:pt x="2495727" y="0"/>
                </a:moveTo>
                <a:lnTo>
                  <a:pt x="84391" y="0"/>
                </a:lnTo>
                <a:lnTo>
                  <a:pt x="51542" y="6629"/>
                </a:lnTo>
                <a:lnTo>
                  <a:pt x="24717" y="24711"/>
                </a:lnTo>
                <a:lnTo>
                  <a:pt x="6631" y="51531"/>
                </a:lnTo>
                <a:lnTo>
                  <a:pt x="0" y="84378"/>
                </a:lnTo>
                <a:lnTo>
                  <a:pt x="0" y="2495715"/>
                </a:lnTo>
                <a:lnTo>
                  <a:pt x="6631" y="2528564"/>
                </a:lnTo>
                <a:lnTo>
                  <a:pt x="24717" y="2555389"/>
                </a:lnTo>
                <a:lnTo>
                  <a:pt x="51542" y="2573474"/>
                </a:lnTo>
                <a:lnTo>
                  <a:pt x="84391" y="2580106"/>
                </a:lnTo>
                <a:lnTo>
                  <a:pt x="2495727" y="2580106"/>
                </a:lnTo>
                <a:lnTo>
                  <a:pt x="2528577" y="2573474"/>
                </a:lnTo>
                <a:lnTo>
                  <a:pt x="2555401" y="2555389"/>
                </a:lnTo>
                <a:lnTo>
                  <a:pt x="2573487" y="2528564"/>
                </a:lnTo>
                <a:lnTo>
                  <a:pt x="2580119" y="2495715"/>
                </a:lnTo>
                <a:lnTo>
                  <a:pt x="2580119" y="84378"/>
                </a:lnTo>
                <a:lnTo>
                  <a:pt x="2573487" y="51531"/>
                </a:lnTo>
                <a:lnTo>
                  <a:pt x="2555401" y="24711"/>
                </a:lnTo>
                <a:lnTo>
                  <a:pt x="2528577" y="6629"/>
                </a:lnTo>
                <a:lnTo>
                  <a:pt x="2495727" y="0"/>
                </a:lnTo>
                <a:close/>
              </a:path>
            </a:pathLst>
          </a:custGeom>
          <a:solidFill>
            <a:srgbClr val="828899"/>
          </a:solidFill>
        </p:spPr>
        <p:txBody>
          <a:bodyPr wrap="square" lIns="0" tIns="0" rIns="0" bIns="0" rtlCol="0"/>
          <a:lstStyle/>
          <a:p>
            <a:endParaRPr/>
          </a:p>
        </p:txBody>
      </p:sp>
      <p:sp>
        <p:nvSpPr>
          <p:cNvPr id="3" name="object 3"/>
          <p:cNvSpPr txBox="1">
            <a:spLocks noGrp="1"/>
          </p:cNvSpPr>
          <p:nvPr>
            <p:ph type="title"/>
          </p:nvPr>
        </p:nvSpPr>
        <p:spPr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pc="-135" dirty="0"/>
              <a:t>QR</a:t>
            </a:r>
          </a:p>
        </p:txBody>
      </p:sp>
      <p:sp>
        <p:nvSpPr>
          <p:cNvPr id="4" name="object 4"/>
          <p:cNvSpPr txBox="1"/>
          <p:nvPr/>
        </p:nvSpPr>
        <p:spPr>
          <a:xfrm>
            <a:off x="3226990" y="4713851"/>
            <a:ext cx="1595120" cy="68135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4300" b="1" spc="-25" dirty="0">
                <a:solidFill>
                  <a:srgbClr val="515669"/>
                </a:solidFill>
                <a:latin typeface="Arial"/>
                <a:cs typeface="Arial"/>
              </a:rPr>
              <a:t>CODE</a:t>
            </a:r>
            <a:endParaRPr sz="4300">
              <a:latin typeface="Arial"/>
              <a:cs typeface="Arial"/>
            </a:endParaRPr>
          </a:p>
        </p:txBody>
      </p:sp>
      <p:sp>
        <p:nvSpPr>
          <p:cNvPr id="5" name="object 5"/>
          <p:cNvSpPr txBox="1"/>
          <p:nvPr/>
        </p:nvSpPr>
        <p:spPr>
          <a:xfrm>
            <a:off x="3158553" y="5325515"/>
            <a:ext cx="1730375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-5" dirty="0">
                <a:solidFill>
                  <a:srgbClr val="515669"/>
                </a:solidFill>
                <a:latin typeface="Lucida Sans Unicode"/>
                <a:cs typeface="Lucida Sans Unicode"/>
              </a:rPr>
              <a:t>Referal</a:t>
            </a:r>
            <a:r>
              <a:rPr sz="2550" spc="-160" dirty="0">
                <a:solidFill>
                  <a:srgbClr val="515669"/>
                </a:solidFill>
                <a:latin typeface="Lucida Sans Unicode"/>
                <a:cs typeface="Lucida Sans Unicode"/>
              </a:rPr>
              <a:t> </a:t>
            </a:r>
            <a:r>
              <a:rPr sz="2550" spc="-110" dirty="0">
                <a:solidFill>
                  <a:srgbClr val="515669"/>
                </a:solidFill>
                <a:latin typeface="Lucida Sans Unicode"/>
                <a:cs typeface="Lucida Sans Unicode"/>
              </a:rPr>
              <a:t>link</a:t>
            </a:r>
            <a:endParaRPr sz="2550">
              <a:latin typeface="Lucida Sans Unicode"/>
              <a:cs typeface="Lucida Sans Unicode"/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5"/>
          </p:nvPr>
        </p:nvSpPr>
        <p:spPr>
          <a:xfrm>
            <a:off x="1828800" y="9109075"/>
            <a:ext cx="4495800" cy="1911065"/>
          </a:xfrm>
        </p:spPr>
        <p:txBody>
          <a:bodyPr/>
          <a:lstStyle/>
          <a:p>
            <a:r>
              <a:rPr lang="en-US" sz="2400" b="1" dirty="0" smtClean="0">
                <a:solidFill>
                  <a:schemeClr val="bg1"/>
                </a:solidFill>
              </a:rPr>
              <a:t>www.incomesathi.com</a:t>
            </a:r>
            <a:endParaRPr lang="en-US" sz="2400" b="1" dirty="0">
              <a:solidFill>
                <a:schemeClr val="bg1"/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743200" y="94900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0" y="0"/>
            <a:ext cx="7920355" cy="11052175"/>
          </a:xfrm>
          <a:custGeom>
            <a:avLst/>
            <a:gdLst/>
            <a:ahLst/>
            <a:cxnLst/>
            <a:rect l="l" t="t" r="r" b="b"/>
            <a:pathLst>
              <a:path w="7920355" h="11052175">
                <a:moveTo>
                  <a:pt x="7919999" y="0"/>
                </a:moveTo>
                <a:lnTo>
                  <a:pt x="0" y="0"/>
                </a:lnTo>
                <a:lnTo>
                  <a:pt x="0" y="11051997"/>
                </a:lnTo>
                <a:lnTo>
                  <a:pt x="7919999" y="11051997"/>
                </a:lnTo>
                <a:lnTo>
                  <a:pt x="7919999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3" name="object 3"/>
          <p:cNvSpPr txBox="1"/>
          <p:nvPr/>
        </p:nvSpPr>
        <p:spPr>
          <a:xfrm>
            <a:off x="1130590" y="2367313"/>
            <a:ext cx="5815965" cy="55956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7500"/>
              </a:lnSpc>
              <a:spcBef>
                <a:spcPts val="100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Specialists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proposed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new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technological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process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plant,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air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flow 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environment is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converted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into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energy,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followed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by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its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use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for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actuating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produce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electricity.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proposed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plant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combined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technologica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l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oces</a:t>
            </a:r>
            <a:r>
              <a:rPr sz="10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electricit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y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oductio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n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has: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0"/>
              </a:spcBef>
            </a:pPr>
            <a:endParaRPr sz="1650">
              <a:latin typeface="Lucida Sans Unicode"/>
              <a:cs typeface="Lucida Sans Unicode"/>
            </a:endParaRPr>
          </a:p>
          <a:p>
            <a:pPr marL="12700" marR="79375">
              <a:lnSpc>
                <a:spcPct val="107500"/>
              </a:lnSpc>
              <a:buChar char="•"/>
              <a:tabLst>
                <a:tab pos="104775" algn="l"/>
              </a:tabLst>
            </a:pP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stable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solid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one-piece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construction,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formed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foundation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(at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base),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frames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structures,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fixed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platforms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columns;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FF"/>
              </a:buClr>
              <a:buFont typeface="Lucida Sans Unicode"/>
              <a:buChar char="•"/>
            </a:pPr>
            <a:endParaRPr sz="1650">
              <a:latin typeface="Lucida Sans Unicode"/>
              <a:cs typeface="Lucida Sans Unicode"/>
            </a:endParaRPr>
          </a:p>
          <a:p>
            <a:pPr marL="12700" marR="537210">
              <a:lnSpc>
                <a:spcPct val="107500"/>
              </a:lnSpc>
              <a:buChar char="•"/>
              <a:tabLst>
                <a:tab pos="104775" algn="l"/>
              </a:tabLst>
            </a:pP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complex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main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aerodynamic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elements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with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division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into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separa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000" spc="25" dirty="0">
                <a:solidFill>
                  <a:srgbClr val="FFFFFF"/>
                </a:solidFill>
                <a:latin typeface="Lucida Sans Unicode"/>
                <a:cs typeface="Lucida Sans Unicode"/>
              </a:rPr>
              <a:t>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ai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r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unit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s;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FF"/>
              </a:buClr>
              <a:buFont typeface="Lucida Sans Unicode"/>
              <a:buChar char="•"/>
            </a:pPr>
            <a:endParaRPr sz="1650">
              <a:latin typeface="Lucida Sans Unicode"/>
              <a:cs typeface="Lucida Sans Unicode"/>
            </a:endParaRPr>
          </a:p>
          <a:p>
            <a:pPr marL="12700" marR="46355">
              <a:lnSpc>
                <a:spcPct val="107500"/>
              </a:lnSpc>
              <a:buChar char="•"/>
              <a:tabLst>
                <a:tab pos="139700" algn="l"/>
              </a:tabLst>
            </a:pP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separate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use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energy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in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operation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autonomous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closed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circuit;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FF"/>
              </a:buClr>
              <a:buFont typeface="Lucida Sans Unicode"/>
              <a:buChar char="•"/>
            </a:pPr>
            <a:endParaRPr sz="1650">
              <a:latin typeface="Lucida Sans Unicode"/>
              <a:cs typeface="Lucida Sans Unicode"/>
            </a:endParaRPr>
          </a:p>
          <a:p>
            <a:pPr marL="12700" marR="339090" algn="just">
              <a:lnSpc>
                <a:spcPct val="107500"/>
              </a:lnSpc>
              <a:buChar char="•"/>
              <a:tabLst>
                <a:tab pos="104775" algn="l"/>
              </a:tabLst>
            </a:pP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drives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several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generating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functionally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related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operation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equipment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modules.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Preliminary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graphic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modeling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calculations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show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that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design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plant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equipment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are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able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provide: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FFFFF"/>
              </a:buClr>
              <a:buFont typeface="Lucida Sans Unicode"/>
              <a:buChar char="•"/>
            </a:pPr>
            <a:endParaRPr sz="1700">
              <a:latin typeface="Lucida Sans Unicode"/>
              <a:cs typeface="Lucida Sans Unicode"/>
            </a:endParaRPr>
          </a:p>
          <a:p>
            <a:pPr marL="139065" indent="-127000" algn="just">
              <a:lnSpc>
                <a:spcPct val="100000"/>
              </a:lnSpc>
              <a:buChar char="•"/>
              <a:tabLst>
                <a:tab pos="139700" algn="l"/>
              </a:tabLst>
            </a:pP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stability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endurance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static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dynamic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loads;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45"/>
              </a:spcBef>
              <a:buClr>
                <a:srgbClr val="FFFFFF"/>
              </a:buClr>
              <a:buFont typeface="Lucida Sans Unicode"/>
              <a:buChar char="•"/>
            </a:pPr>
            <a:endParaRPr sz="1650">
              <a:latin typeface="Lucida Sans Unicode"/>
              <a:cs typeface="Lucida Sans Unicode"/>
            </a:endParaRPr>
          </a:p>
          <a:p>
            <a:pPr marL="12700" marR="86995">
              <a:lnSpc>
                <a:spcPct val="107500"/>
              </a:lnSpc>
              <a:buChar char="•"/>
              <a:tabLst>
                <a:tab pos="104775" algn="l"/>
              </a:tabLst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concentration 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air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flow 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medium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 setting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direction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optimal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impact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0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unit;</a:t>
            </a:r>
            <a:endParaRPr sz="1000">
              <a:latin typeface="Lucida Sans Unicode"/>
              <a:cs typeface="Lucida Sans Unicode"/>
            </a:endParaRPr>
          </a:p>
          <a:p>
            <a:pPr>
              <a:lnSpc>
                <a:spcPct val="100000"/>
              </a:lnSpc>
              <a:spcBef>
                <a:spcPts val="55"/>
              </a:spcBef>
              <a:buClr>
                <a:srgbClr val="FFFFFF"/>
              </a:buClr>
              <a:buFont typeface="Lucida Sans Unicode"/>
              <a:buChar char="•"/>
            </a:pPr>
            <a:endParaRPr sz="1700">
              <a:latin typeface="Lucida Sans Unicode"/>
              <a:cs typeface="Lucida Sans Unicode"/>
            </a:endParaRPr>
          </a:p>
          <a:p>
            <a:pPr marL="104139" indent="-92075">
              <a:lnSpc>
                <a:spcPct val="100000"/>
              </a:lnSpc>
              <a:spcBef>
                <a:spcPts val="5"/>
              </a:spcBef>
              <a:buChar char="•"/>
              <a:tabLst>
                <a:tab pos="104775" algn="l"/>
              </a:tabLst>
            </a:pP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reliable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cylindrical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transmission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unit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on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shafts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pumps;</a:t>
            </a:r>
            <a:endParaRPr sz="1000">
              <a:latin typeface="Lucida Sans Unicode"/>
              <a:cs typeface="Lucida Sans Unicode"/>
            </a:endParaRPr>
          </a:p>
          <a:p>
            <a:pPr marL="12700" marR="237490">
              <a:lnSpc>
                <a:spcPct val="107500"/>
              </a:lnSpc>
              <a:spcBef>
                <a:spcPts val="1290"/>
              </a:spcBef>
              <a:buChar char="•"/>
              <a:tabLst>
                <a:tab pos="104775" algn="l"/>
              </a:tabLst>
            </a:pP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sufficient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pressure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for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normal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circulation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liquid 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in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closed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circuit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hydraulic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drive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generators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in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specified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parameters.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1241827" y="949632"/>
            <a:ext cx="5596890" cy="702945"/>
          </a:xfrm>
          <a:prstGeom prst="rect">
            <a:avLst/>
          </a:prstGeom>
        </p:spPr>
        <p:txBody>
          <a:bodyPr vert="horz" wrap="square" lIns="0" tIns="41910" rIns="0" bIns="0" rtlCol="0">
            <a:spAutoFit/>
          </a:bodyPr>
          <a:lstStyle/>
          <a:p>
            <a:pPr marL="1259840" marR="5080" indent="-1247775">
              <a:lnSpc>
                <a:spcPts val="2580"/>
              </a:lnSpc>
              <a:spcBef>
                <a:spcPts val="330"/>
              </a:spcBef>
            </a:pPr>
            <a:r>
              <a:rPr sz="2300" b="1" spc="40" dirty="0">
                <a:solidFill>
                  <a:srgbClr val="FFFFFF"/>
                </a:solidFill>
                <a:latin typeface="Arial"/>
                <a:cs typeface="Arial"/>
              </a:rPr>
              <a:t>NE</a:t>
            </a:r>
            <a:r>
              <a:rPr sz="2300" b="1" spc="65" dirty="0">
                <a:solidFill>
                  <a:srgbClr val="FFFFFF"/>
                </a:solidFill>
                <a:latin typeface="Arial"/>
                <a:cs typeface="Arial"/>
              </a:rPr>
              <a:t>W</a:t>
            </a:r>
            <a:r>
              <a:rPr sz="2300" b="1" spc="-15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5" dirty="0">
                <a:solidFill>
                  <a:srgbClr val="FFFFFF"/>
                </a:solidFill>
                <a:latin typeface="Arial"/>
                <a:cs typeface="Arial"/>
              </a:rPr>
              <a:t>TECHNO</a:t>
            </a:r>
            <a:r>
              <a:rPr sz="2300" b="1" spc="-60" dirty="0">
                <a:solidFill>
                  <a:srgbClr val="FFFFFF"/>
                </a:solidFill>
                <a:latin typeface="Arial"/>
                <a:cs typeface="Arial"/>
              </a:rPr>
              <a:t>L</a:t>
            </a:r>
            <a:r>
              <a:rPr sz="2300" b="1" spc="15" dirty="0">
                <a:solidFill>
                  <a:srgbClr val="FFFFFF"/>
                </a:solidFill>
                <a:latin typeface="Arial"/>
                <a:cs typeface="Arial"/>
              </a:rPr>
              <a:t>OGICAL</a:t>
            </a:r>
            <a:r>
              <a:rPr sz="230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10" dirty="0">
                <a:solidFill>
                  <a:srgbClr val="FFFFFF"/>
                </a:solidFill>
                <a:latin typeface="Arial"/>
                <a:cs typeface="Arial"/>
              </a:rPr>
              <a:t>SOLUTION</a:t>
            </a:r>
            <a:r>
              <a:rPr sz="2300" b="1" spc="-14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65" dirty="0">
                <a:solidFill>
                  <a:srgbClr val="FFFFFF"/>
                </a:solidFill>
                <a:latin typeface="Arial"/>
                <a:cs typeface="Arial"/>
              </a:rPr>
              <a:t>F</a:t>
            </a:r>
            <a:r>
              <a:rPr sz="2300" b="1" spc="-45" dirty="0">
                <a:solidFill>
                  <a:srgbClr val="FFFFFF"/>
                </a:solidFill>
                <a:latin typeface="Arial"/>
                <a:cs typeface="Arial"/>
              </a:rPr>
              <a:t>OR  </a:t>
            </a:r>
            <a:r>
              <a:rPr sz="2300" b="1" spc="-5" dirty="0">
                <a:solidFill>
                  <a:srgbClr val="FFFFFF"/>
                </a:solidFill>
                <a:latin typeface="Arial"/>
                <a:cs typeface="Arial"/>
              </a:rPr>
              <a:t>POWER</a:t>
            </a:r>
            <a:r>
              <a:rPr sz="2300" b="1" spc="-1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2300" b="1" spc="-35" dirty="0">
                <a:solidFill>
                  <a:srgbClr val="FFFFFF"/>
                </a:solidFill>
                <a:latin typeface="Arial"/>
                <a:cs typeface="Arial"/>
              </a:rPr>
              <a:t>GENERATION</a:t>
            </a:r>
            <a:endParaRPr sz="2300">
              <a:latin typeface="Arial"/>
              <a:cs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5"/>
          </p:nvPr>
        </p:nvSpPr>
        <p:spPr>
          <a:xfrm>
            <a:off x="1524000" y="10281476"/>
            <a:ext cx="5181600" cy="984885"/>
          </a:xfrm>
        </p:spPr>
        <p:txBody>
          <a:bodyPr/>
          <a:lstStyle/>
          <a:p>
            <a:r>
              <a:rPr lang="en-US" sz="3200" b="1" dirty="0" smtClean="0">
                <a:solidFill>
                  <a:schemeClr val="bg1"/>
                </a:solidFill>
              </a:rPr>
              <a:t>www.incomesathi.com</a:t>
            </a:r>
            <a:endParaRPr lang="en-US" sz="3200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/>
          <p:nvPr/>
        </p:nvSpPr>
        <p:spPr>
          <a:xfrm>
            <a:off x="2192197" y="10014341"/>
            <a:ext cx="4702175" cy="370205"/>
          </a:xfrm>
          <a:prstGeom prst="rect">
            <a:avLst/>
          </a:prstGeom>
        </p:spPr>
        <p:txBody>
          <a:bodyPr vert="horz" wrap="square" lIns="0" tIns="46990" rIns="0" bIns="0" rtlCol="0">
            <a:spAutoFit/>
          </a:bodyPr>
          <a:lstStyle/>
          <a:p>
            <a:pPr marR="5080" algn="r">
              <a:lnSpc>
                <a:spcPct val="100000"/>
              </a:lnSpc>
              <a:spcBef>
                <a:spcPts val="370"/>
              </a:spcBef>
            </a:pPr>
            <a:r>
              <a:rPr sz="900" dirty="0">
                <a:solidFill>
                  <a:srgbClr val="82899B"/>
                </a:solidFill>
                <a:latin typeface="Lucida Sans Unicode"/>
                <a:cs typeface="Lucida Sans Unicode"/>
              </a:rPr>
              <a:t>Russia,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5" dirty="0">
                <a:solidFill>
                  <a:srgbClr val="82899B"/>
                </a:solidFill>
                <a:latin typeface="Lucida Sans Unicode"/>
                <a:cs typeface="Lucida Sans Unicode"/>
              </a:rPr>
              <a:t>Novosibirsk,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160" dirty="0">
                <a:solidFill>
                  <a:srgbClr val="82899B"/>
                </a:solidFill>
                <a:latin typeface="Lucida Sans Unicode"/>
                <a:cs typeface="Lucida Sans Unicode"/>
              </a:rPr>
              <a:t>1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10" dirty="0">
                <a:solidFill>
                  <a:srgbClr val="82899B"/>
                </a:solidFill>
                <a:latin typeface="Lucida Sans Unicode"/>
                <a:cs typeface="Lucida Sans Unicode"/>
              </a:rPr>
              <a:t>Deputatskaya</a:t>
            </a:r>
            <a:r>
              <a:rPr sz="900" spc="-15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5" dirty="0">
                <a:solidFill>
                  <a:srgbClr val="82899B"/>
                </a:solidFill>
                <a:latin typeface="Lucida Sans Unicode"/>
                <a:cs typeface="Lucida Sans Unicode"/>
              </a:rPr>
              <a:t>street,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10" dirty="0">
                <a:solidFill>
                  <a:srgbClr val="82899B"/>
                </a:solidFill>
                <a:latin typeface="Lucida Sans Unicode"/>
                <a:cs typeface="Lucida Sans Unicode"/>
              </a:rPr>
              <a:t>office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10" dirty="0">
                <a:solidFill>
                  <a:srgbClr val="82899B"/>
                </a:solidFill>
                <a:latin typeface="Lucida Sans Unicode"/>
                <a:cs typeface="Lucida Sans Unicode"/>
              </a:rPr>
              <a:t>205;</a:t>
            </a:r>
            <a:r>
              <a:rPr sz="900" spc="-15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dirty="0">
                <a:solidFill>
                  <a:srgbClr val="82899B"/>
                </a:solidFill>
                <a:latin typeface="Lucida Sans Unicode"/>
                <a:cs typeface="Lucida Sans Unicode"/>
              </a:rPr>
              <a:t>w88006007285@gmail.com;</a:t>
            </a:r>
            <a:endParaRPr sz="900">
              <a:latin typeface="Lucida Sans Unicode"/>
              <a:cs typeface="Lucida Sans Unicode"/>
            </a:endParaRPr>
          </a:p>
          <a:p>
            <a:pPr marR="5715" algn="r">
              <a:lnSpc>
                <a:spcPct val="100000"/>
              </a:lnSpc>
              <a:spcBef>
                <a:spcPts val="275"/>
              </a:spcBef>
            </a:pPr>
            <a:r>
              <a:rPr sz="900" spc="-5" dirty="0">
                <a:solidFill>
                  <a:srgbClr val="82899B"/>
                </a:solidFill>
                <a:latin typeface="Lucida Sans Unicode"/>
                <a:cs typeface="Lucida Sans Unicode"/>
              </a:rPr>
              <a:t>88006007285;</a:t>
            </a:r>
            <a:r>
              <a:rPr sz="900" spc="-30" dirty="0">
                <a:solidFill>
                  <a:srgbClr val="82899B"/>
                </a:solidFill>
                <a:latin typeface="Lucida Sans Unicode"/>
                <a:cs typeface="Lucida Sans Unicode"/>
              </a:rPr>
              <a:t> All</a:t>
            </a:r>
            <a:r>
              <a:rPr sz="900" spc="-25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20" dirty="0">
                <a:solidFill>
                  <a:srgbClr val="82899B"/>
                </a:solidFill>
                <a:latin typeface="Lucida Sans Unicode"/>
                <a:cs typeface="Lucida Sans Unicode"/>
              </a:rPr>
              <a:t>right</a:t>
            </a:r>
            <a:r>
              <a:rPr sz="900" spc="-3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15" dirty="0">
                <a:solidFill>
                  <a:srgbClr val="82899B"/>
                </a:solidFill>
                <a:latin typeface="Lucida Sans Unicode"/>
                <a:cs typeface="Lucida Sans Unicode"/>
              </a:rPr>
              <a:t>reserved</a:t>
            </a:r>
            <a:r>
              <a:rPr sz="900" spc="-25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15" dirty="0">
                <a:solidFill>
                  <a:srgbClr val="82899B"/>
                </a:solidFill>
                <a:latin typeface="Lucida Sans Unicode"/>
                <a:cs typeface="Lucida Sans Unicode"/>
              </a:rPr>
              <a:t>©</a:t>
            </a:r>
            <a:r>
              <a:rPr sz="900" spc="-30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-40" dirty="0">
                <a:solidFill>
                  <a:srgbClr val="82899B"/>
                </a:solidFill>
                <a:latin typeface="Lucida Sans Unicode"/>
                <a:cs typeface="Lucida Sans Unicode"/>
              </a:rPr>
              <a:t>2019</a:t>
            </a:r>
            <a:r>
              <a:rPr sz="900" spc="-25" dirty="0">
                <a:solidFill>
                  <a:srgbClr val="82899B"/>
                </a:solidFill>
                <a:latin typeface="Lucida Sans Unicode"/>
                <a:cs typeface="Lucida Sans Unicode"/>
              </a:rPr>
              <a:t> </a:t>
            </a:r>
            <a:r>
              <a:rPr sz="900" spc="60" dirty="0">
                <a:solidFill>
                  <a:srgbClr val="82899B"/>
                </a:solidFill>
                <a:latin typeface="Lucida Sans Unicode"/>
                <a:cs typeface="Lucida Sans Unicode"/>
              </a:rPr>
              <a:t>WETER</a:t>
            </a:r>
            <a:endParaRPr sz="900">
              <a:latin typeface="Lucida Sans Unicode"/>
              <a:cs typeface="Lucida Sans Unicode"/>
            </a:endParaRPr>
          </a:p>
        </p:txBody>
      </p:sp>
      <p:pic>
        <p:nvPicPr>
          <p:cNvPr id="3" name="object 3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2686735" y="10246711"/>
            <a:ext cx="251409" cy="140461"/>
          </a:xfrm>
          <a:prstGeom prst="rect">
            <a:avLst/>
          </a:prstGeom>
        </p:spPr>
      </p:pic>
      <p:pic>
        <p:nvPicPr>
          <p:cNvPr id="4" name="object 4"/>
          <p:cNvPicPr/>
          <p:nvPr/>
        </p:nvPicPr>
        <p:blipFill>
          <a:blip r:embed="rId3" cstate="print"/>
          <a:stretch>
            <a:fillRect/>
          </a:stretch>
        </p:blipFill>
        <p:spPr>
          <a:xfrm>
            <a:off x="2384190" y="10246815"/>
            <a:ext cx="200583" cy="139280"/>
          </a:xfrm>
          <a:prstGeom prst="rect">
            <a:avLst/>
          </a:prstGeom>
        </p:spPr>
      </p:pic>
      <p:pic>
        <p:nvPicPr>
          <p:cNvPr id="5" name="object 5"/>
          <p:cNvPicPr/>
          <p:nvPr/>
        </p:nvPicPr>
        <p:blipFill>
          <a:blip r:embed="rId4" cstate="print"/>
          <a:stretch>
            <a:fillRect/>
          </a:stretch>
        </p:blipFill>
        <p:spPr>
          <a:xfrm>
            <a:off x="3029877" y="10233504"/>
            <a:ext cx="181775" cy="157492"/>
          </a:xfrm>
          <a:prstGeom prst="rect">
            <a:avLst/>
          </a:prstGeom>
        </p:spPr>
      </p:pic>
      <p:pic>
        <p:nvPicPr>
          <p:cNvPr id="6" name="object 6"/>
          <p:cNvPicPr/>
          <p:nvPr/>
        </p:nvPicPr>
        <p:blipFill>
          <a:blip r:embed="rId5" cstate="print"/>
          <a:stretch>
            <a:fillRect/>
          </a:stretch>
        </p:blipFill>
        <p:spPr>
          <a:xfrm>
            <a:off x="3302279" y="10233620"/>
            <a:ext cx="153301" cy="153411"/>
          </a:xfrm>
          <a:prstGeom prst="rect">
            <a:avLst/>
          </a:prstGeom>
        </p:spPr>
      </p:pic>
      <p:sp>
        <p:nvSpPr>
          <p:cNvPr id="7" name="object 7"/>
          <p:cNvSpPr txBox="1"/>
          <p:nvPr/>
        </p:nvSpPr>
        <p:spPr>
          <a:xfrm>
            <a:off x="1298892" y="5497396"/>
            <a:ext cx="5190490" cy="1331595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R="1280795" algn="ctr">
              <a:lnSpc>
                <a:spcPct val="100000"/>
              </a:lnSpc>
              <a:spcBef>
                <a:spcPts val="130"/>
              </a:spcBef>
            </a:pPr>
            <a:r>
              <a:rPr sz="4250" b="1" spc="75" dirty="0">
                <a:solidFill>
                  <a:srgbClr val="FFFFFF"/>
                </a:solidFill>
                <a:latin typeface="Arial"/>
                <a:cs typeface="Arial"/>
              </a:rPr>
              <a:t>WILL</a:t>
            </a:r>
            <a:r>
              <a:rPr sz="4250" b="1" spc="-254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4250" b="1" spc="70" dirty="0">
                <a:solidFill>
                  <a:srgbClr val="FFFFFF"/>
                </a:solidFill>
                <a:latin typeface="Arial"/>
                <a:cs typeface="Arial"/>
              </a:rPr>
              <a:t>CHANGE</a:t>
            </a:r>
            <a:endParaRPr sz="4250">
              <a:latin typeface="Arial"/>
              <a:cs typeface="Arial"/>
            </a:endParaRPr>
          </a:p>
          <a:p>
            <a:pPr marL="1525905" algn="ctr">
              <a:lnSpc>
                <a:spcPct val="100000"/>
              </a:lnSpc>
              <a:spcBef>
                <a:spcPts val="45"/>
              </a:spcBef>
            </a:pPr>
            <a:r>
              <a:rPr sz="4250" b="1" spc="95" dirty="0">
                <a:solidFill>
                  <a:srgbClr val="FFFFFF"/>
                </a:solidFill>
                <a:latin typeface="Arial"/>
                <a:cs typeface="Arial"/>
              </a:rPr>
              <a:t>EVERYTHING</a:t>
            </a:r>
            <a:endParaRPr sz="4250">
              <a:latin typeface="Arial"/>
              <a:cs typeface="Arial"/>
            </a:endParaRPr>
          </a:p>
        </p:txBody>
      </p:sp>
      <p:sp>
        <p:nvSpPr>
          <p:cNvPr id="8" name="object 8"/>
          <p:cNvSpPr txBox="1">
            <a:spLocks noGrp="1"/>
          </p:cNvSpPr>
          <p:nvPr>
            <p:ph type="title"/>
          </p:nvPr>
        </p:nvSpPr>
        <p:spPr>
          <a:xfrm>
            <a:off x="2239111" y="3977012"/>
            <a:ext cx="3314065" cy="1331595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8550" spc="770" dirty="0">
                <a:solidFill>
                  <a:srgbClr val="3570B7"/>
                </a:solidFill>
              </a:rPr>
              <a:t>WIND</a:t>
            </a:r>
            <a:endParaRPr sz="8550"/>
          </a:p>
        </p:txBody>
      </p:sp>
      <p:pic>
        <p:nvPicPr>
          <p:cNvPr id="9" name="object 9"/>
          <p:cNvPicPr/>
          <p:nvPr/>
        </p:nvPicPr>
        <p:blipFill>
          <a:blip r:embed="rId6" cstate="print"/>
          <a:stretch>
            <a:fillRect/>
          </a:stretch>
        </p:blipFill>
        <p:spPr>
          <a:xfrm>
            <a:off x="39369" y="2406574"/>
            <a:ext cx="7799654" cy="5858383"/>
          </a:xfrm>
          <a:prstGeom prst="rect">
            <a:avLst/>
          </a:prstGeom>
        </p:spPr>
      </p:pic>
      <p:sp>
        <p:nvSpPr>
          <p:cNvPr id="10" name="Footer Placeholder 9"/>
          <p:cNvSpPr>
            <a:spLocks noGrp="1"/>
          </p:cNvSpPr>
          <p:nvPr>
            <p:ph type="ftr" sz="quarter" idx="5"/>
          </p:nvPr>
        </p:nvSpPr>
        <p:spPr>
          <a:xfrm>
            <a:off x="1447800" y="7508876"/>
            <a:ext cx="5257800" cy="553998"/>
          </a:xfrm>
        </p:spPr>
        <p:txBody>
          <a:bodyPr/>
          <a:lstStyle/>
          <a:p>
            <a:r>
              <a:rPr lang="en-US" sz="3600" b="1" dirty="0" smtClean="0">
                <a:solidFill>
                  <a:schemeClr val="bg1"/>
                </a:solidFill>
              </a:rPr>
              <a:t>www.incomesathi.com</a:t>
            </a:r>
            <a:endParaRPr lang="en-US" sz="3600" b="1" dirty="0">
              <a:solidFill>
                <a:schemeClr val="bg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2819400" y="80422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/>
          <p:nvPr/>
        </p:nvSpPr>
        <p:spPr>
          <a:xfrm>
            <a:off x="12293" y="0"/>
            <a:ext cx="7908290" cy="11052175"/>
          </a:xfrm>
          <a:custGeom>
            <a:avLst/>
            <a:gdLst/>
            <a:ahLst/>
            <a:cxnLst/>
            <a:rect l="l" t="t" r="r" b="b"/>
            <a:pathLst>
              <a:path w="7908290" h="11052175">
                <a:moveTo>
                  <a:pt x="7907693" y="0"/>
                </a:moveTo>
                <a:lnTo>
                  <a:pt x="0" y="0"/>
                </a:lnTo>
                <a:lnTo>
                  <a:pt x="0" y="11051997"/>
                </a:lnTo>
                <a:lnTo>
                  <a:pt x="7907693" y="11051997"/>
                </a:lnTo>
                <a:lnTo>
                  <a:pt x="7907693" y="0"/>
                </a:lnTo>
                <a:close/>
              </a:path>
            </a:pathLst>
          </a:custGeom>
          <a:solidFill>
            <a:srgbClr val="111429"/>
          </a:solidFill>
        </p:spPr>
        <p:txBody>
          <a:bodyPr wrap="square" lIns="0" tIns="0" rIns="0" bIns="0" rtlCol="0"/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  <p:grpSp>
        <p:nvGrpSpPr>
          <p:cNvPr id="3" name="object 3"/>
          <p:cNvGrpSpPr/>
          <p:nvPr/>
        </p:nvGrpSpPr>
        <p:grpSpPr>
          <a:xfrm>
            <a:off x="682625" y="2125319"/>
            <a:ext cx="6453505" cy="6850380"/>
            <a:chOff x="682625" y="2125319"/>
            <a:chExt cx="6453505" cy="6850380"/>
          </a:xfrm>
        </p:grpSpPr>
        <p:pic>
          <p:nvPicPr>
            <p:cNvPr id="4" name="object 4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682625" y="2125319"/>
              <a:ext cx="6453033" cy="6335369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951649" y="7739608"/>
              <a:ext cx="1263307" cy="1236027"/>
            </a:xfrm>
            <a:prstGeom prst="rect">
              <a:avLst/>
            </a:prstGeom>
          </p:spPr>
        </p:pic>
        <p:pic>
          <p:nvPicPr>
            <p:cNvPr id="6" name="object 6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945299" y="7743088"/>
              <a:ext cx="1249959" cy="1230210"/>
            </a:xfrm>
            <a:prstGeom prst="rect">
              <a:avLst/>
            </a:prstGeom>
          </p:spPr>
        </p:pic>
      </p:grpSp>
      <p:sp>
        <p:nvSpPr>
          <p:cNvPr id="7" name="object 7"/>
          <p:cNvSpPr txBox="1">
            <a:spLocks noGrp="1"/>
          </p:cNvSpPr>
          <p:nvPr>
            <p:ph type="title"/>
          </p:nvPr>
        </p:nvSpPr>
        <p:spPr>
          <a:xfrm>
            <a:off x="2440584" y="947394"/>
            <a:ext cx="2943860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145" dirty="0">
                <a:solidFill>
                  <a:srgbClr val="828899"/>
                </a:solidFill>
              </a:rPr>
              <a:t>A</a:t>
            </a:r>
            <a:r>
              <a:rPr sz="2550" spc="85" dirty="0">
                <a:solidFill>
                  <a:srgbClr val="828899"/>
                </a:solidFill>
              </a:rPr>
              <a:t>ir</a:t>
            </a:r>
            <a:r>
              <a:rPr sz="2550" spc="-155" dirty="0">
                <a:solidFill>
                  <a:srgbClr val="828899"/>
                </a:solidFill>
              </a:rPr>
              <a:t> </a:t>
            </a:r>
            <a:r>
              <a:rPr sz="2550" dirty="0">
                <a:solidFill>
                  <a:srgbClr val="828899"/>
                </a:solidFill>
              </a:rPr>
              <a:t>Fl</a:t>
            </a:r>
            <a:r>
              <a:rPr sz="2550" spc="-25" dirty="0">
                <a:solidFill>
                  <a:srgbClr val="828899"/>
                </a:solidFill>
              </a:rPr>
              <a:t>o</a:t>
            </a:r>
            <a:r>
              <a:rPr sz="2550" spc="240" dirty="0">
                <a:solidFill>
                  <a:srgbClr val="828899"/>
                </a:solidFill>
              </a:rPr>
              <a:t>w</a:t>
            </a:r>
            <a:r>
              <a:rPr sz="2550" spc="-155" dirty="0">
                <a:solidFill>
                  <a:srgbClr val="828899"/>
                </a:solidFill>
              </a:rPr>
              <a:t> </a:t>
            </a:r>
            <a:r>
              <a:rPr sz="2550" spc="95" dirty="0">
                <a:solidFill>
                  <a:srgbClr val="828899"/>
                </a:solidFill>
              </a:rPr>
              <a:t>Modeling</a:t>
            </a:r>
            <a:endParaRPr sz="2550"/>
          </a:p>
        </p:txBody>
      </p:sp>
      <p:sp>
        <p:nvSpPr>
          <p:cNvPr id="8" name="object 8"/>
          <p:cNvSpPr txBox="1"/>
          <p:nvPr/>
        </p:nvSpPr>
        <p:spPr>
          <a:xfrm>
            <a:off x="676206" y="9418759"/>
            <a:ext cx="6244590" cy="84518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>
              <a:lnSpc>
                <a:spcPct val="107500"/>
              </a:lnSpc>
              <a:spcBef>
                <a:spcPts val="100"/>
              </a:spcBef>
            </a:pP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Modeling of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flow,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passing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through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structure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building,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indicates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that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increase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speed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incident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by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3-4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times,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well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as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effective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direction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tangent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circumference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blade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system,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which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allows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creation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optimal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speed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 rotor modules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even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at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speeds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 </a:t>
            </a:r>
            <a:r>
              <a:rPr sz="10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4 </a:t>
            </a:r>
            <a:r>
              <a:rPr sz="1000" spc="-75" dirty="0">
                <a:solidFill>
                  <a:srgbClr val="FFFFFF"/>
                </a:solidFill>
                <a:latin typeface="Lucida Sans Unicode"/>
                <a:cs typeface="Lucida Sans Unicode"/>
              </a:rPr>
              <a:t>m/s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determines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prospects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proposed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 technical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solution.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2307945" y="1862162"/>
            <a:ext cx="3193415" cy="222250"/>
          </a:xfrm>
          <a:prstGeom prst="rect">
            <a:avLst/>
          </a:prstGeom>
        </p:spPr>
        <p:txBody>
          <a:bodyPr vert="horz" wrap="square" lIns="0" tIns="1778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40"/>
              </a:spcBef>
            </a:pPr>
            <a:r>
              <a:rPr sz="1250" b="1" spc="30" dirty="0">
                <a:solidFill>
                  <a:srgbClr val="FFFFFF"/>
                </a:solidFill>
                <a:latin typeface="Arial"/>
                <a:cs typeface="Arial"/>
              </a:rPr>
              <a:t>TOP</a:t>
            </a:r>
            <a:r>
              <a:rPr sz="1250" b="1" spc="-60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spc="60" dirty="0">
                <a:solidFill>
                  <a:srgbClr val="FFFFFF"/>
                </a:solidFill>
                <a:latin typeface="Arial"/>
                <a:cs typeface="Arial"/>
              </a:rPr>
              <a:t>VIEW</a:t>
            </a:r>
            <a:r>
              <a:rPr sz="125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spc="25" dirty="0">
                <a:solidFill>
                  <a:srgbClr val="FFFFFF"/>
                </a:solidFill>
                <a:latin typeface="Arial"/>
                <a:cs typeface="Arial"/>
              </a:rPr>
              <a:t>IN</a:t>
            </a:r>
            <a:r>
              <a:rPr sz="125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spc="30" dirty="0">
                <a:solidFill>
                  <a:srgbClr val="FFFFFF"/>
                </a:solidFill>
                <a:latin typeface="Arial"/>
                <a:cs typeface="Arial"/>
              </a:rPr>
              <a:t>THE</a:t>
            </a:r>
            <a:r>
              <a:rPr sz="125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spc="30" dirty="0">
                <a:solidFill>
                  <a:srgbClr val="FFFFFF"/>
                </a:solidFill>
                <a:latin typeface="Arial"/>
                <a:cs typeface="Arial"/>
              </a:rPr>
              <a:t>SECTION</a:t>
            </a:r>
            <a:r>
              <a:rPr sz="125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spc="10" dirty="0">
                <a:solidFill>
                  <a:srgbClr val="FFFFFF"/>
                </a:solidFill>
                <a:latin typeface="Arial"/>
                <a:cs typeface="Arial"/>
              </a:rPr>
              <a:t>PLANE</a:t>
            </a:r>
            <a:r>
              <a:rPr sz="1250" b="1" spc="-55" dirty="0">
                <a:solidFill>
                  <a:srgbClr val="FFFFFF"/>
                </a:solidFill>
                <a:latin typeface="Arial"/>
                <a:cs typeface="Arial"/>
              </a:rPr>
              <a:t> </a:t>
            </a:r>
            <a:r>
              <a:rPr sz="1250" b="1" i="1" spc="90" dirty="0">
                <a:solidFill>
                  <a:srgbClr val="FFFFFF"/>
                </a:solidFill>
                <a:latin typeface="Arial"/>
                <a:cs typeface="Arial"/>
              </a:rPr>
              <a:t>(AB)</a:t>
            </a:r>
            <a:endParaRPr sz="1250">
              <a:latin typeface="Arial"/>
              <a:cs typeface="Arial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1551330" y="8957178"/>
            <a:ext cx="97790" cy="15367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5" dirty="0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endParaRPr sz="850">
              <a:latin typeface="Georgia"/>
              <a:cs typeface="Georgia"/>
            </a:endParaRPr>
          </a:p>
        </p:txBody>
      </p:sp>
      <p:sp>
        <p:nvSpPr>
          <p:cNvPr id="11" name="object 11"/>
          <p:cNvSpPr txBox="1"/>
          <p:nvPr/>
        </p:nvSpPr>
        <p:spPr>
          <a:xfrm>
            <a:off x="789770" y="8281226"/>
            <a:ext cx="182880" cy="95250"/>
          </a:xfrm>
          <a:prstGeom prst="rect">
            <a:avLst/>
          </a:prstGeom>
        </p:spPr>
        <p:txBody>
          <a:bodyPr vert="vert270" wrap="square" lIns="0" tIns="20955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65"/>
              </a:spcBef>
            </a:pPr>
            <a:r>
              <a:rPr sz="850" i="1" dirty="0">
                <a:solidFill>
                  <a:srgbClr val="FFFFFF"/>
                </a:solidFill>
                <a:latin typeface="Georgia"/>
                <a:cs typeface="Georgia"/>
              </a:rPr>
              <a:t>B</a:t>
            </a:r>
            <a:endParaRPr sz="850">
              <a:latin typeface="Georgia"/>
              <a:cs typeface="Georgia"/>
            </a:endParaRPr>
          </a:p>
        </p:txBody>
      </p:sp>
      <p:grpSp>
        <p:nvGrpSpPr>
          <p:cNvPr id="12" name="object 12"/>
          <p:cNvGrpSpPr/>
          <p:nvPr/>
        </p:nvGrpSpPr>
        <p:grpSpPr>
          <a:xfrm>
            <a:off x="5036604" y="7852333"/>
            <a:ext cx="1941830" cy="131445"/>
            <a:chOff x="5036604" y="7852333"/>
            <a:chExt cx="1941830" cy="131445"/>
          </a:xfrm>
        </p:grpSpPr>
        <p:sp>
          <p:nvSpPr>
            <p:cNvPr id="13" name="object 13"/>
            <p:cNvSpPr/>
            <p:nvPr/>
          </p:nvSpPr>
          <p:spPr>
            <a:xfrm>
              <a:off x="5042954" y="7858683"/>
              <a:ext cx="1929130" cy="118745"/>
            </a:xfrm>
            <a:custGeom>
              <a:avLst/>
              <a:gdLst/>
              <a:ahLst/>
              <a:cxnLst/>
              <a:rect l="l" t="t" r="r" b="b"/>
              <a:pathLst>
                <a:path w="1929129" h="118745">
                  <a:moveTo>
                    <a:pt x="1646986" y="0"/>
                  </a:moveTo>
                  <a:lnTo>
                    <a:pt x="1357096" y="0"/>
                  </a:lnTo>
                  <a:lnTo>
                    <a:pt x="1363598" y="35547"/>
                  </a:lnTo>
                  <a:lnTo>
                    <a:pt x="1330921" y="50634"/>
                  </a:lnTo>
                  <a:lnTo>
                    <a:pt x="1264313" y="49372"/>
                  </a:lnTo>
                  <a:lnTo>
                    <a:pt x="1224586" y="49488"/>
                  </a:lnTo>
                  <a:lnTo>
                    <a:pt x="1195967" y="51467"/>
                  </a:lnTo>
                  <a:lnTo>
                    <a:pt x="1162684" y="55791"/>
                  </a:lnTo>
                  <a:lnTo>
                    <a:pt x="1148368" y="61370"/>
                  </a:lnTo>
                  <a:lnTo>
                    <a:pt x="1145698" y="69048"/>
                  </a:lnTo>
                  <a:lnTo>
                    <a:pt x="1146543" y="74723"/>
                  </a:lnTo>
                  <a:lnTo>
                    <a:pt x="1142771" y="74295"/>
                  </a:lnTo>
                  <a:lnTo>
                    <a:pt x="1110508" y="64322"/>
                  </a:lnTo>
                  <a:lnTo>
                    <a:pt x="1071378" y="59955"/>
                  </a:lnTo>
                  <a:lnTo>
                    <a:pt x="1038372" y="58966"/>
                  </a:lnTo>
                  <a:lnTo>
                    <a:pt x="1024483" y="59131"/>
                  </a:lnTo>
                  <a:lnTo>
                    <a:pt x="917460" y="59131"/>
                  </a:lnTo>
                  <a:lnTo>
                    <a:pt x="917460" y="68656"/>
                  </a:lnTo>
                  <a:lnTo>
                    <a:pt x="773252" y="68656"/>
                  </a:lnTo>
                  <a:lnTo>
                    <a:pt x="720330" y="66792"/>
                  </a:lnTo>
                  <a:lnTo>
                    <a:pt x="678607" y="62693"/>
                  </a:lnTo>
                  <a:lnTo>
                    <a:pt x="651249" y="58594"/>
                  </a:lnTo>
                  <a:lnTo>
                    <a:pt x="641426" y="56730"/>
                  </a:lnTo>
                  <a:lnTo>
                    <a:pt x="577214" y="59131"/>
                  </a:lnTo>
                  <a:lnTo>
                    <a:pt x="581266" y="0"/>
                  </a:lnTo>
                  <a:lnTo>
                    <a:pt x="281800" y="0"/>
                  </a:lnTo>
                  <a:lnTo>
                    <a:pt x="0" y="118262"/>
                  </a:lnTo>
                  <a:lnTo>
                    <a:pt x="1928787" y="118262"/>
                  </a:lnTo>
                  <a:lnTo>
                    <a:pt x="1646986" y="0"/>
                  </a:lnTo>
                  <a:close/>
                </a:path>
              </a:pathLst>
            </a:custGeom>
            <a:solidFill>
              <a:srgbClr val="FFFFFF">
                <a:alpha val="50000"/>
              </a:srgbClr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5042954" y="7858683"/>
              <a:ext cx="1929130" cy="118745"/>
            </a:xfrm>
            <a:custGeom>
              <a:avLst/>
              <a:gdLst/>
              <a:ahLst/>
              <a:cxnLst/>
              <a:rect l="l" t="t" r="r" b="b"/>
              <a:pathLst>
                <a:path w="1929129" h="118745">
                  <a:moveTo>
                    <a:pt x="1646986" y="0"/>
                  </a:moveTo>
                  <a:lnTo>
                    <a:pt x="1355877" y="0"/>
                  </a:lnTo>
                  <a:lnTo>
                    <a:pt x="1362354" y="35445"/>
                  </a:lnTo>
                  <a:lnTo>
                    <a:pt x="1329677" y="50533"/>
                  </a:lnTo>
                  <a:lnTo>
                    <a:pt x="1263069" y="49270"/>
                  </a:lnTo>
                  <a:lnTo>
                    <a:pt x="1223341" y="49387"/>
                  </a:lnTo>
                  <a:lnTo>
                    <a:pt x="1194722" y="51365"/>
                  </a:lnTo>
                  <a:lnTo>
                    <a:pt x="1161440" y="55689"/>
                  </a:lnTo>
                  <a:lnTo>
                    <a:pt x="1147129" y="61268"/>
                  </a:lnTo>
                  <a:lnTo>
                    <a:pt x="1144460" y="68946"/>
                  </a:lnTo>
                  <a:lnTo>
                    <a:pt x="1145306" y="74622"/>
                  </a:lnTo>
                  <a:lnTo>
                    <a:pt x="1141539" y="74193"/>
                  </a:lnTo>
                  <a:lnTo>
                    <a:pt x="1109269" y="64215"/>
                  </a:lnTo>
                  <a:lnTo>
                    <a:pt x="1070135" y="59848"/>
                  </a:lnTo>
                  <a:lnTo>
                    <a:pt x="1037128" y="58862"/>
                  </a:lnTo>
                  <a:lnTo>
                    <a:pt x="1023238" y="59029"/>
                  </a:lnTo>
                  <a:lnTo>
                    <a:pt x="916203" y="59029"/>
                  </a:lnTo>
                  <a:lnTo>
                    <a:pt x="916203" y="68554"/>
                  </a:lnTo>
                  <a:lnTo>
                    <a:pt x="772007" y="68554"/>
                  </a:lnTo>
                  <a:lnTo>
                    <a:pt x="719088" y="66691"/>
                  </a:lnTo>
                  <a:lnTo>
                    <a:pt x="677368" y="62591"/>
                  </a:lnTo>
                  <a:lnTo>
                    <a:pt x="650015" y="58492"/>
                  </a:lnTo>
                  <a:lnTo>
                    <a:pt x="640194" y="56629"/>
                  </a:lnTo>
                  <a:lnTo>
                    <a:pt x="575970" y="59029"/>
                  </a:lnTo>
                  <a:lnTo>
                    <a:pt x="580008" y="0"/>
                  </a:lnTo>
                  <a:lnTo>
                    <a:pt x="281800" y="0"/>
                  </a:lnTo>
                  <a:lnTo>
                    <a:pt x="0" y="118262"/>
                  </a:lnTo>
                  <a:lnTo>
                    <a:pt x="1928787" y="118262"/>
                  </a:lnTo>
                  <a:lnTo>
                    <a:pt x="1646986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15" name="object 15"/>
          <p:cNvSpPr txBox="1"/>
          <p:nvPr/>
        </p:nvSpPr>
        <p:spPr>
          <a:xfrm>
            <a:off x="5121161" y="7762376"/>
            <a:ext cx="322580" cy="363220"/>
          </a:xfrm>
          <a:prstGeom prst="rect">
            <a:avLst/>
          </a:prstGeom>
        </p:spPr>
        <p:txBody>
          <a:bodyPr vert="horz" wrap="square" lIns="0" tIns="1143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90"/>
              </a:spcBef>
            </a:pPr>
            <a:r>
              <a:rPr sz="850" i="1" spc="-10" dirty="0">
                <a:solidFill>
                  <a:srgbClr val="FFFFFF"/>
                </a:solidFill>
                <a:latin typeface="Georgia"/>
                <a:cs typeface="Georgia"/>
              </a:rPr>
              <a:t>B</a:t>
            </a:r>
            <a:endParaRPr sz="850">
              <a:latin typeface="Georgia"/>
              <a:cs typeface="Georgia"/>
            </a:endParaRPr>
          </a:p>
          <a:p>
            <a:pPr marR="5080" algn="r">
              <a:lnSpc>
                <a:spcPct val="100000"/>
              </a:lnSpc>
              <a:spcBef>
                <a:spcPts val="630"/>
              </a:spcBef>
            </a:pPr>
            <a:r>
              <a:rPr sz="850" i="1" spc="-5" dirty="0">
                <a:solidFill>
                  <a:srgbClr val="FFFFFF"/>
                </a:solidFill>
                <a:latin typeface="Georgia"/>
                <a:cs typeface="Georgia"/>
              </a:rPr>
              <a:t>A</a:t>
            </a:r>
            <a:endParaRPr sz="850">
              <a:latin typeface="Georgia"/>
              <a:cs typeface="Georgia"/>
            </a:endParaRPr>
          </a:p>
        </p:txBody>
      </p:sp>
      <p:sp>
        <p:nvSpPr>
          <p:cNvPr id="16" name="object 16"/>
          <p:cNvSpPr txBox="1"/>
          <p:nvPr/>
        </p:nvSpPr>
        <p:spPr>
          <a:xfrm>
            <a:off x="2323617" y="8426205"/>
            <a:ext cx="402590" cy="1568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spc="-135" dirty="0">
                <a:solidFill>
                  <a:srgbClr val="FFFFFF"/>
                </a:solidFill>
                <a:latin typeface="Trebuchet MS"/>
                <a:cs typeface="Trebuchet MS"/>
              </a:rPr>
              <a:t>T</a:t>
            </a:r>
            <a:r>
              <a:rPr sz="850" spc="15" dirty="0">
                <a:solidFill>
                  <a:srgbClr val="FFFFFF"/>
                </a:solidFill>
                <a:latin typeface="Trebuchet MS"/>
                <a:cs typeface="Trebuchet MS"/>
              </a:rPr>
              <a:t>op</a:t>
            </a:r>
            <a:r>
              <a:rPr sz="850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Trebuchet MS"/>
                <a:cs typeface="Trebuchet MS"/>
              </a:rPr>
              <a:t>viev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7" name="object 17"/>
          <p:cNvSpPr txBox="1"/>
          <p:nvPr/>
        </p:nvSpPr>
        <p:spPr>
          <a:xfrm>
            <a:off x="4820292" y="8426205"/>
            <a:ext cx="429895" cy="15684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850" spc="-15" dirty="0">
                <a:solidFill>
                  <a:srgbClr val="FFFFFF"/>
                </a:solidFill>
                <a:latin typeface="Trebuchet MS"/>
                <a:cs typeface="Trebuchet MS"/>
              </a:rPr>
              <a:t>Side</a:t>
            </a:r>
            <a:r>
              <a:rPr sz="850" spc="-75" dirty="0">
                <a:solidFill>
                  <a:srgbClr val="FFFFFF"/>
                </a:solidFill>
                <a:latin typeface="Trebuchet MS"/>
                <a:cs typeface="Trebuchet MS"/>
              </a:rPr>
              <a:t> </a:t>
            </a:r>
            <a:r>
              <a:rPr sz="850" spc="-20" dirty="0">
                <a:solidFill>
                  <a:srgbClr val="FFFFFF"/>
                </a:solidFill>
                <a:latin typeface="Trebuchet MS"/>
                <a:cs typeface="Trebuchet MS"/>
              </a:rPr>
              <a:t>viev</a:t>
            </a:r>
            <a:endParaRPr sz="850">
              <a:latin typeface="Trebuchet MS"/>
              <a:cs typeface="Trebuchet MS"/>
            </a:endParaRPr>
          </a:p>
        </p:txBody>
      </p:sp>
      <p:sp>
        <p:nvSpPr>
          <p:cNvPr id="18" name="Footer Placeholder 17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object 2"/>
          <p:cNvSpPr txBox="1">
            <a:spLocks noGrp="1"/>
          </p:cNvSpPr>
          <p:nvPr>
            <p:ph type="title"/>
          </p:nvPr>
        </p:nvSpPr>
        <p:spPr>
          <a:xfrm>
            <a:off x="2122017" y="950559"/>
            <a:ext cx="3804285" cy="419100"/>
          </a:xfrm>
          <a:prstGeom prst="rect">
            <a:avLst/>
          </a:prstGeom>
        </p:spPr>
        <p:txBody>
          <a:bodyPr vert="horz" wrap="square" lIns="0" tIns="1651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30"/>
              </a:spcBef>
            </a:pPr>
            <a:r>
              <a:rPr sz="2550" spc="275" dirty="0">
                <a:solidFill>
                  <a:srgbClr val="828899"/>
                </a:solidFill>
              </a:rPr>
              <a:t>5</a:t>
            </a:r>
            <a:r>
              <a:rPr sz="2550" spc="-180" dirty="0">
                <a:solidFill>
                  <a:srgbClr val="828899"/>
                </a:solidFill>
              </a:rPr>
              <a:t> </a:t>
            </a:r>
            <a:r>
              <a:rPr sz="2550" spc="90" dirty="0">
                <a:solidFill>
                  <a:srgbClr val="828899"/>
                </a:solidFill>
              </a:rPr>
              <a:t>technical</a:t>
            </a:r>
            <a:r>
              <a:rPr sz="2550" spc="-175" dirty="0">
                <a:solidFill>
                  <a:srgbClr val="828899"/>
                </a:solidFill>
              </a:rPr>
              <a:t> </a:t>
            </a:r>
            <a:r>
              <a:rPr sz="2550" spc="65" dirty="0">
                <a:solidFill>
                  <a:srgbClr val="828899"/>
                </a:solidFill>
              </a:rPr>
              <a:t>innovations</a:t>
            </a:r>
            <a:endParaRPr sz="2550"/>
          </a:p>
        </p:txBody>
      </p:sp>
      <p:sp>
        <p:nvSpPr>
          <p:cNvPr id="3" name="object 3"/>
          <p:cNvSpPr txBox="1"/>
          <p:nvPr/>
        </p:nvSpPr>
        <p:spPr>
          <a:xfrm>
            <a:off x="4044340" y="5581312"/>
            <a:ext cx="3165475" cy="717550"/>
          </a:xfrm>
          <a:prstGeom prst="rect">
            <a:avLst/>
          </a:prstGeom>
        </p:spPr>
        <p:txBody>
          <a:bodyPr vert="horz" wrap="square" lIns="0" tIns="3302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260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Modular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placement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several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generators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at</a:t>
            </a:r>
            <a:endParaRPr sz="1000">
              <a:latin typeface="Lucida Sans Unicode"/>
              <a:cs typeface="Lucida Sans Unicode"/>
            </a:endParaRPr>
          </a:p>
          <a:p>
            <a:pPr marL="12700" marR="5080">
              <a:lnSpc>
                <a:spcPct val="113500"/>
              </a:lnSpc>
            </a:pP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different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heights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makes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it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possible to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effectively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use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speed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at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different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heights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15" dirty="0">
                <a:solidFill>
                  <a:srgbClr val="FFFFFF"/>
                </a:solidFill>
                <a:latin typeface="Lucida Sans Unicode"/>
                <a:cs typeface="Lucida Sans Unicode"/>
              </a:rPr>
              <a:t>vary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electrical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installation.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4" name="object 4"/>
          <p:cNvSpPr txBox="1"/>
          <p:nvPr/>
        </p:nvSpPr>
        <p:spPr>
          <a:xfrm>
            <a:off x="4044340" y="7182502"/>
            <a:ext cx="3063240" cy="5441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00"/>
              </a:lnSpc>
              <a:spcBef>
                <a:spcPts val="95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Protection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0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non-operating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blades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from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incoming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flow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increases efficiency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and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reduces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noise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normal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levels.</a:t>
            </a:r>
            <a:endParaRPr sz="1000">
              <a:latin typeface="Lucida Sans Unicode"/>
              <a:cs typeface="Lucida Sans Unicode"/>
            </a:endParaRPr>
          </a:p>
        </p:txBody>
      </p:sp>
      <p:grpSp>
        <p:nvGrpSpPr>
          <p:cNvPr id="5" name="object 5"/>
          <p:cNvGrpSpPr/>
          <p:nvPr/>
        </p:nvGrpSpPr>
        <p:grpSpPr>
          <a:xfrm>
            <a:off x="2826041" y="2146822"/>
            <a:ext cx="840105" cy="1177925"/>
            <a:chOff x="2826041" y="2146822"/>
            <a:chExt cx="840105" cy="1177925"/>
          </a:xfrm>
        </p:grpSpPr>
        <p:sp>
          <p:nvSpPr>
            <p:cNvPr id="6" name="object 6"/>
            <p:cNvSpPr/>
            <p:nvPr/>
          </p:nvSpPr>
          <p:spPr>
            <a:xfrm>
              <a:off x="2868485" y="2866313"/>
              <a:ext cx="765175" cy="458470"/>
            </a:xfrm>
            <a:custGeom>
              <a:avLst/>
              <a:gdLst/>
              <a:ahLst/>
              <a:cxnLst/>
              <a:rect l="l" t="t" r="r" b="b"/>
              <a:pathLst>
                <a:path w="765175" h="458470">
                  <a:moveTo>
                    <a:pt x="295783" y="44145"/>
                  </a:moveTo>
                  <a:lnTo>
                    <a:pt x="295135" y="42405"/>
                  </a:lnTo>
                  <a:lnTo>
                    <a:pt x="292112" y="40309"/>
                  </a:lnTo>
                  <a:lnTo>
                    <a:pt x="290169" y="40259"/>
                  </a:lnTo>
                  <a:lnTo>
                    <a:pt x="185343" y="106845"/>
                  </a:lnTo>
                  <a:lnTo>
                    <a:pt x="184683" y="108000"/>
                  </a:lnTo>
                  <a:lnTo>
                    <a:pt x="184658" y="110769"/>
                  </a:lnTo>
                  <a:lnTo>
                    <a:pt x="185293" y="111963"/>
                  </a:lnTo>
                  <a:lnTo>
                    <a:pt x="213410" y="131432"/>
                  </a:lnTo>
                  <a:lnTo>
                    <a:pt x="214058" y="132994"/>
                  </a:lnTo>
                  <a:lnTo>
                    <a:pt x="198081" y="180365"/>
                  </a:lnTo>
                  <a:lnTo>
                    <a:pt x="174167" y="218681"/>
                  </a:lnTo>
                  <a:lnTo>
                    <a:pt x="144513" y="251688"/>
                  </a:lnTo>
                  <a:lnTo>
                    <a:pt x="111696" y="281495"/>
                  </a:lnTo>
                  <a:lnTo>
                    <a:pt x="78282" y="310222"/>
                  </a:lnTo>
                  <a:lnTo>
                    <a:pt x="46812" y="339979"/>
                  </a:lnTo>
                  <a:lnTo>
                    <a:pt x="19862" y="372910"/>
                  </a:lnTo>
                  <a:lnTo>
                    <a:pt x="0" y="411099"/>
                  </a:lnTo>
                  <a:lnTo>
                    <a:pt x="3543" y="413550"/>
                  </a:lnTo>
                  <a:lnTo>
                    <a:pt x="22758" y="377469"/>
                  </a:lnTo>
                  <a:lnTo>
                    <a:pt x="49580" y="345084"/>
                  </a:lnTo>
                  <a:lnTo>
                    <a:pt x="81445" y="314909"/>
                  </a:lnTo>
                  <a:lnTo>
                    <a:pt x="115735" y="285508"/>
                  </a:lnTo>
                  <a:lnTo>
                    <a:pt x="149860" y="255435"/>
                  </a:lnTo>
                  <a:lnTo>
                    <a:pt x="181254" y="223202"/>
                  </a:lnTo>
                  <a:lnTo>
                    <a:pt x="207302" y="187388"/>
                  </a:lnTo>
                  <a:lnTo>
                    <a:pt x="225425" y="146494"/>
                  </a:lnTo>
                  <a:lnTo>
                    <a:pt x="225818" y="145173"/>
                  </a:lnTo>
                  <a:lnTo>
                    <a:pt x="226796" y="144221"/>
                  </a:lnTo>
                  <a:lnTo>
                    <a:pt x="229539" y="143357"/>
                  </a:lnTo>
                  <a:lnTo>
                    <a:pt x="230936" y="143560"/>
                  </a:lnTo>
                  <a:lnTo>
                    <a:pt x="255981" y="160896"/>
                  </a:lnTo>
                  <a:lnTo>
                    <a:pt x="257390" y="161112"/>
                  </a:lnTo>
                  <a:lnTo>
                    <a:pt x="260146" y="160235"/>
                  </a:lnTo>
                  <a:lnTo>
                    <a:pt x="261112" y="159283"/>
                  </a:lnTo>
                  <a:lnTo>
                    <a:pt x="295783" y="44145"/>
                  </a:lnTo>
                  <a:close/>
                </a:path>
                <a:path w="765175" h="458470">
                  <a:moveTo>
                    <a:pt x="428332" y="112280"/>
                  </a:moveTo>
                  <a:lnTo>
                    <a:pt x="385762" y="1028"/>
                  </a:lnTo>
                  <a:lnTo>
                    <a:pt x="384200" y="0"/>
                  </a:lnTo>
                  <a:lnTo>
                    <a:pt x="380517" y="0"/>
                  </a:lnTo>
                  <a:lnTo>
                    <a:pt x="378955" y="1028"/>
                  </a:lnTo>
                  <a:lnTo>
                    <a:pt x="336384" y="112280"/>
                  </a:lnTo>
                  <a:lnTo>
                    <a:pt x="336575" y="113588"/>
                  </a:lnTo>
                  <a:lnTo>
                    <a:pt x="338213" y="115811"/>
                  </a:lnTo>
                  <a:lnTo>
                    <a:pt x="339458" y="116420"/>
                  </a:lnTo>
                  <a:lnTo>
                    <a:pt x="373583" y="116420"/>
                  </a:lnTo>
                  <a:lnTo>
                    <a:pt x="375056" y="117309"/>
                  </a:lnTo>
                  <a:lnTo>
                    <a:pt x="375754" y="118783"/>
                  </a:lnTo>
                  <a:lnTo>
                    <a:pt x="391198" y="164033"/>
                  </a:lnTo>
                  <a:lnTo>
                    <a:pt x="395566" y="207911"/>
                  </a:lnTo>
                  <a:lnTo>
                    <a:pt x="392150" y="250710"/>
                  </a:lnTo>
                  <a:lnTo>
                    <a:pt x="384276" y="292709"/>
                  </a:lnTo>
                  <a:lnTo>
                    <a:pt x="375259" y="334175"/>
                  </a:lnTo>
                  <a:lnTo>
                    <a:pt x="368439" y="375386"/>
                  </a:lnTo>
                  <a:lnTo>
                    <a:pt x="367106" y="416636"/>
                  </a:lnTo>
                  <a:lnTo>
                    <a:pt x="374611" y="458165"/>
                  </a:lnTo>
                  <a:lnTo>
                    <a:pt x="378904" y="458165"/>
                  </a:lnTo>
                  <a:lnTo>
                    <a:pt x="371957" y="412927"/>
                  </a:lnTo>
                  <a:lnTo>
                    <a:pt x="375285" y="366090"/>
                  </a:lnTo>
                  <a:lnTo>
                    <a:pt x="384479" y="318033"/>
                  </a:lnTo>
                  <a:lnTo>
                    <a:pt x="395160" y="269189"/>
                  </a:lnTo>
                  <a:lnTo>
                    <a:pt x="402945" y="219938"/>
                  </a:lnTo>
                  <a:lnTo>
                    <a:pt x="403440" y="170675"/>
                  </a:lnTo>
                  <a:lnTo>
                    <a:pt x="392264" y="121818"/>
                  </a:lnTo>
                  <a:lnTo>
                    <a:pt x="391782" y="120548"/>
                  </a:lnTo>
                  <a:lnTo>
                    <a:pt x="391960" y="119240"/>
                  </a:lnTo>
                  <a:lnTo>
                    <a:pt x="393623" y="117017"/>
                  </a:lnTo>
                  <a:lnTo>
                    <a:pt x="394855" y="116420"/>
                  </a:lnTo>
                  <a:lnTo>
                    <a:pt x="425246" y="116420"/>
                  </a:lnTo>
                  <a:lnTo>
                    <a:pt x="426491" y="115811"/>
                  </a:lnTo>
                  <a:lnTo>
                    <a:pt x="428142" y="113588"/>
                  </a:lnTo>
                  <a:lnTo>
                    <a:pt x="428332" y="112280"/>
                  </a:lnTo>
                  <a:close/>
                </a:path>
                <a:path w="765175" h="458470">
                  <a:moveTo>
                    <a:pt x="764717" y="411099"/>
                  </a:moveTo>
                  <a:lnTo>
                    <a:pt x="744842" y="372910"/>
                  </a:lnTo>
                  <a:lnTo>
                    <a:pt x="717892" y="339979"/>
                  </a:lnTo>
                  <a:lnTo>
                    <a:pt x="686422" y="310222"/>
                  </a:lnTo>
                  <a:lnTo>
                    <a:pt x="653008" y="281495"/>
                  </a:lnTo>
                  <a:lnTo>
                    <a:pt x="620191" y="251688"/>
                  </a:lnTo>
                  <a:lnTo>
                    <a:pt x="590537" y="218681"/>
                  </a:lnTo>
                  <a:lnTo>
                    <a:pt x="566623" y="180365"/>
                  </a:lnTo>
                  <a:lnTo>
                    <a:pt x="551002" y="134607"/>
                  </a:lnTo>
                  <a:lnTo>
                    <a:pt x="550659" y="132994"/>
                  </a:lnTo>
                  <a:lnTo>
                    <a:pt x="551307" y="131432"/>
                  </a:lnTo>
                  <a:lnTo>
                    <a:pt x="579424" y="111963"/>
                  </a:lnTo>
                  <a:lnTo>
                    <a:pt x="580059" y="110769"/>
                  </a:lnTo>
                  <a:lnTo>
                    <a:pt x="580034" y="108000"/>
                  </a:lnTo>
                  <a:lnTo>
                    <a:pt x="579374" y="106845"/>
                  </a:lnTo>
                  <a:lnTo>
                    <a:pt x="474548" y="40259"/>
                  </a:lnTo>
                  <a:lnTo>
                    <a:pt x="472605" y="40309"/>
                  </a:lnTo>
                  <a:lnTo>
                    <a:pt x="469582" y="42405"/>
                  </a:lnTo>
                  <a:lnTo>
                    <a:pt x="468934" y="44145"/>
                  </a:lnTo>
                  <a:lnTo>
                    <a:pt x="503605" y="159283"/>
                  </a:lnTo>
                  <a:lnTo>
                    <a:pt x="504571" y="160235"/>
                  </a:lnTo>
                  <a:lnTo>
                    <a:pt x="507326" y="161112"/>
                  </a:lnTo>
                  <a:lnTo>
                    <a:pt x="508736" y="160896"/>
                  </a:lnTo>
                  <a:lnTo>
                    <a:pt x="533781" y="143560"/>
                  </a:lnTo>
                  <a:lnTo>
                    <a:pt x="535178" y="143357"/>
                  </a:lnTo>
                  <a:lnTo>
                    <a:pt x="537921" y="144221"/>
                  </a:lnTo>
                  <a:lnTo>
                    <a:pt x="538899" y="145173"/>
                  </a:lnTo>
                  <a:lnTo>
                    <a:pt x="539292" y="146494"/>
                  </a:lnTo>
                  <a:lnTo>
                    <a:pt x="557403" y="187388"/>
                  </a:lnTo>
                  <a:lnTo>
                    <a:pt x="583450" y="223202"/>
                  </a:lnTo>
                  <a:lnTo>
                    <a:pt x="614845" y="255435"/>
                  </a:lnTo>
                  <a:lnTo>
                    <a:pt x="648970" y="285508"/>
                  </a:lnTo>
                  <a:lnTo>
                    <a:pt x="683260" y="314909"/>
                  </a:lnTo>
                  <a:lnTo>
                    <a:pt x="715124" y="345084"/>
                  </a:lnTo>
                  <a:lnTo>
                    <a:pt x="741946" y="377469"/>
                  </a:lnTo>
                  <a:lnTo>
                    <a:pt x="761174" y="413550"/>
                  </a:lnTo>
                  <a:lnTo>
                    <a:pt x="764717" y="411099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244799" y="2564130"/>
              <a:ext cx="273050" cy="46355"/>
            </a:xfrm>
            <a:custGeom>
              <a:avLst/>
              <a:gdLst/>
              <a:ahLst/>
              <a:cxnLst/>
              <a:rect l="l" t="t" r="r" b="b"/>
              <a:pathLst>
                <a:path w="273050" h="46355">
                  <a:moveTo>
                    <a:pt x="270141" y="0"/>
                  </a:moveTo>
                  <a:lnTo>
                    <a:pt x="246694" y="7785"/>
                  </a:lnTo>
                  <a:lnTo>
                    <a:pt x="212050" y="17459"/>
                  </a:lnTo>
                  <a:lnTo>
                    <a:pt x="171831" y="25471"/>
                  </a:lnTo>
                  <a:lnTo>
                    <a:pt x="132638" y="27927"/>
                  </a:lnTo>
                  <a:lnTo>
                    <a:pt x="98602" y="26110"/>
                  </a:lnTo>
                  <a:lnTo>
                    <a:pt x="73564" y="22871"/>
                  </a:lnTo>
                  <a:lnTo>
                    <a:pt x="45202" y="15838"/>
                  </a:lnTo>
                  <a:lnTo>
                    <a:pt x="1193" y="2641"/>
                  </a:lnTo>
                  <a:lnTo>
                    <a:pt x="0" y="8623"/>
                  </a:lnTo>
                  <a:lnTo>
                    <a:pt x="48693" y="23210"/>
                  </a:lnTo>
                  <a:lnTo>
                    <a:pt x="93927" y="34946"/>
                  </a:lnTo>
                  <a:lnTo>
                    <a:pt x="139191" y="43865"/>
                  </a:lnTo>
                  <a:lnTo>
                    <a:pt x="178280" y="46148"/>
                  </a:lnTo>
                  <a:lnTo>
                    <a:pt x="215631" y="43827"/>
                  </a:lnTo>
                  <a:lnTo>
                    <a:pt x="245474" y="39697"/>
                  </a:lnTo>
                  <a:lnTo>
                    <a:pt x="263055" y="36334"/>
                  </a:lnTo>
                  <a:lnTo>
                    <a:pt x="263817" y="35623"/>
                  </a:lnTo>
                  <a:lnTo>
                    <a:pt x="272973" y="2641"/>
                  </a:lnTo>
                  <a:lnTo>
                    <a:pt x="272694" y="1638"/>
                  </a:lnTo>
                  <a:lnTo>
                    <a:pt x="271170" y="215"/>
                  </a:lnTo>
                  <a:lnTo>
                    <a:pt x="2701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" name="object 8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3243706" y="2374531"/>
              <a:ext cx="209016" cy="197777"/>
            </a:xfrm>
            <a:prstGeom prst="rect">
              <a:avLst/>
            </a:prstGeom>
          </p:spPr>
        </p:pic>
        <p:sp>
          <p:nvSpPr>
            <p:cNvPr id="9" name="object 9"/>
            <p:cNvSpPr/>
            <p:nvPr/>
          </p:nvSpPr>
          <p:spPr>
            <a:xfrm>
              <a:off x="3239757" y="2297379"/>
              <a:ext cx="46355" cy="273050"/>
            </a:xfrm>
            <a:custGeom>
              <a:avLst/>
              <a:gdLst/>
              <a:ahLst/>
              <a:cxnLst/>
              <a:rect l="l" t="t" r="r" b="b"/>
              <a:pathLst>
                <a:path w="46354" h="273050">
                  <a:moveTo>
                    <a:pt x="2641" y="0"/>
                  </a:moveTo>
                  <a:lnTo>
                    <a:pt x="1625" y="292"/>
                  </a:lnTo>
                  <a:lnTo>
                    <a:pt x="215" y="1816"/>
                  </a:lnTo>
                  <a:lnTo>
                    <a:pt x="0" y="2832"/>
                  </a:lnTo>
                  <a:lnTo>
                    <a:pt x="7785" y="26292"/>
                  </a:lnTo>
                  <a:lnTo>
                    <a:pt x="17459" y="60936"/>
                  </a:lnTo>
                  <a:lnTo>
                    <a:pt x="25471" y="101154"/>
                  </a:lnTo>
                  <a:lnTo>
                    <a:pt x="27927" y="140347"/>
                  </a:lnTo>
                  <a:lnTo>
                    <a:pt x="26110" y="174384"/>
                  </a:lnTo>
                  <a:lnTo>
                    <a:pt x="22871" y="199421"/>
                  </a:lnTo>
                  <a:lnTo>
                    <a:pt x="15838" y="227783"/>
                  </a:lnTo>
                  <a:lnTo>
                    <a:pt x="2641" y="271792"/>
                  </a:lnTo>
                  <a:lnTo>
                    <a:pt x="8623" y="272986"/>
                  </a:lnTo>
                  <a:lnTo>
                    <a:pt x="23210" y="224293"/>
                  </a:lnTo>
                  <a:lnTo>
                    <a:pt x="34946" y="179058"/>
                  </a:lnTo>
                  <a:lnTo>
                    <a:pt x="43865" y="133794"/>
                  </a:lnTo>
                  <a:lnTo>
                    <a:pt x="46148" y="94700"/>
                  </a:lnTo>
                  <a:lnTo>
                    <a:pt x="43827" y="57350"/>
                  </a:lnTo>
                  <a:lnTo>
                    <a:pt x="39697" y="27509"/>
                  </a:lnTo>
                  <a:lnTo>
                    <a:pt x="36334" y="9931"/>
                  </a:lnTo>
                  <a:lnTo>
                    <a:pt x="35623" y="9169"/>
                  </a:lnTo>
                  <a:lnTo>
                    <a:pt x="264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0" name="object 10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050158" y="2362441"/>
              <a:ext cx="197777" cy="209016"/>
            </a:xfrm>
            <a:prstGeom prst="rect">
              <a:avLst/>
            </a:prstGeom>
          </p:spPr>
        </p:pic>
        <p:sp>
          <p:nvSpPr>
            <p:cNvPr id="11" name="object 11"/>
            <p:cNvSpPr/>
            <p:nvPr/>
          </p:nvSpPr>
          <p:spPr>
            <a:xfrm>
              <a:off x="2973006" y="2529259"/>
              <a:ext cx="273050" cy="46355"/>
            </a:xfrm>
            <a:custGeom>
              <a:avLst/>
              <a:gdLst/>
              <a:ahLst/>
              <a:cxnLst/>
              <a:rect l="l" t="t" r="r" b="b"/>
              <a:pathLst>
                <a:path w="273050" h="46355">
                  <a:moveTo>
                    <a:pt x="94706" y="0"/>
                  </a:moveTo>
                  <a:lnTo>
                    <a:pt x="27511" y="6450"/>
                  </a:lnTo>
                  <a:lnTo>
                    <a:pt x="0" y="43506"/>
                  </a:lnTo>
                  <a:lnTo>
                    <a:pt x="292" y="44509"/>
                  </a:lnTo>
                  <a:lnTo>
                    <a:pt x="1816" y="45932"/>
                  </a:lnTo>
                  <a:lnTo>
                    <a:pt x="2832" y="46148"/>
                  </a:lnTo>
                  <a:lnTo>
                    <a:pt x="26292" y="38362"/>
                  </a:lnTo>
                  <a:lnTo>
                    <a:pt x="60936" y="28688"/>
                  </a:lnTo>
                  <a:lnTo>
                    <a:pt x="101154" y="20677"/>
                  </a:lnTo>
                  <a:lnTo>
                    <a:pt x="140347" y="18220"/>
                  </a:lnTo>
                  <a:lnTo>
                    <a:pt x="174384" y="20037"/>
                  </a:lnTo>
                  <a:lnTo>
                    <a:pt x="199421" y="23277"/>
                  </a:lnTo>
                  <a:lnTo>
                    <a:pt x="227783" y="30309"/>
                  </a:lnTo>
                  <a:lnTo>
                    <a:pt x="271792" y="43506"/>
                  </a:lnTo>
                  <a:lnTo>
                    <a:pt x="272986" y="37524"/>
                  </a:lnTo>
                  <a:lnTo>
                    <a:pt x="259076" y="33155"/>
                  </a:lnTo>
                  <a:lnTo>
                    <a:pt x="224293" y="22937"/>
                  </a:lnTo>
                  <a:lnTo>
                    <a:pt x="179058" y="11201"/>
                  </a:lnTo>
                  <a:lnTo>
                    <a:pt x="133794" y="2282"/>
                  </a:lnTo>
                  <a:lnTo>
                    <a:pt x="947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" name="object 12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3038068" y="2567229"/>
              <a:ext cx="209016" cy="197777"/>
            </a:xfrm>
            <a:prstGeom prst="rect">
              <a:avLst/>
            </a:prstGeom>
          </p:spPr>
        </p:pic>
        <p:sp>
          <p:nvSpPr>
            <p:cNvPr id="13" name="object 13"/>
            <p:cNvSpPr/>
            <p:nvPr/>
          </p:nvSpPr>
          <p:spPr>
            <a:xfrm>
              <a:off x="3204886" y="2569172"/>
              <a:ext cx="46355" cy="273050"/>
            </a:xfrm>
            <a:custGeom>
              <a:avLst/>
              <a:gdLst/>
              <a:ahLst/>
              <a:cxnLst/>
              <a:rect l="l" t="t" r="r" b="b"/>
              <a:pathLst>
                <a:path w="46354" h="273050">
                  <a:moveTo>
                    <a:pt x="37524" y="0"/>
                  </a:moveTo>
                  <a:lnTo>
                    <a:pt x="22937" y="48693"/>
                  </a:lnTo>
                  <a:lnTo>
                    <a:pt x="11201" y="93927"/>
                  </a:lnTo>
                  <a:lnTo>
                    <a:pt x="2282" y="139192"/>
                  </a:lnTo>
                  <a:lnTo>
                    <a:pt x="0" y="178280"/>
                  </a:lnTo>
                  <a:lnTo>
                    <a:pt x="2320" y="215631"/>
                  </a:lnTo>
                  <a:lnTo>
                    <a:pt x="6450" y="245474"/>
                  </a:lnTo>
                  <a:lnTo>
                    <a:pt x="9813" y="263055"/>
                  </a:lnTo>
                  <a:lnTo>
                    <a:pt x="10524" y="263817"/>
                  </a:lnTo>
                  <a:lnTo>
                    <a:pt x="43506" y="272973"/>
                  </a:lnTo>
                  <a:lnTo>
                    <a:pt x="44509" y="272694"/>
                  </a:lnTo>
                  <a:lnTo>
                    <a:pt x="45932" y="271170"/>
                  </a:lnTo>
                  <a:lnTo>
                    <a:pt x="46148" y="270141"/>
                  </a:lnTo>
                  <a:lnTo>
                    <a:pt x="38362" y="246694"/>
                  </a:lnTo>
                  <a:lnTo>
                    <a:pt x="28688" y="212050"/>
                  </a:lnTo>
                  <a:lnTo>
                    <a:pt x="20677" y="171831"/>
                  </a:lnTo>
                  <a:lnTo>
                    <a:pt x="18220" y="132638"/>
                  </a:lnTo>
                  <a:lnTo>
                    <a:pt x="20037" y="98602"/>
                  </a:lnTo>
                  <a:lnTo>
                    <a:pt x="23277" y="73564"/>
                  </a:lnTo>
                  <a:lnTo>
                    <a:pt x="30309" y="45202"/>
                  </a:lnTo>
                  <a:lnTo>
                    <a:pt x="43506" y="1193"/>
                  </a:lnTo>
                  <a:lnTo>
                    <a:pt x="375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4" name="object 14"/>
            <p:cNvPicPr/>
            <p:nvPr/>
          </p:nvPicPr>
          <p:blipFill>
            <a:blip r:embed="rId5" cstate="print"/>
            <a:stretch>
              <a:fillRect/>
            </a:stretch>
          </p:blipFill>
          <p:spPr>
            <a:xfrm>
              <a:off x="3229273" y="2552465"/>
              <a:ext cx="211359" cy="224631"/>
            </a:xfrm>
            <a:prstGeom prst="rect">
              <a:avLst/>
            </a:prstGeom>
          </p:spPr>
        </p:pic>
        <p:sp>
          <p:nvSpPr>
            <p:cNvPr id="15" name="object 15"/>
            <p:cNvSpPr/>
            <p:nvPr/>
          </p:nvSpPr>
          <p:spPr>
            <a:xfrm>
              <a:off x="2826029" y="2146833"/>
              <a:ext cx="840105" cy="840105"/>
            </a:xfrm>
            <a:custGeom>
              <a:avLst/>
              <a:gdLst/>
              <a:ahLst/>
              <a:cxnLst/>
              <a:rect l="l" t="t" r="r" b="b"/>
              <a:pathLst>
                <a:path w="840104" h="840105">
                  <a:moveTo>
                    <a:pt x="322249" y="698855"/>
                  </a:moveTo>
                  <a:lnTo>
                    <a:pt x="319760" y="687819"/>
                  </a:lnTo>
                  <a:lnTo>
                    <a:pt x="316204" y="683793"/>
                  </a:lnTo>
                  <a:lnTo>
                    <a:pt x="310908" y="681901"/>
                  </a:lnTo>
                  <a:lnTo>
                    <a:pt x="283819" y="670598"/>
                  </a:lnTo>
                  <a:lnTo>
                    <a:pt x="233540" y="639000"/>
                  </a:lnTo>
                  <a:lnTo>
                    <a:pt x="191643" y="597369"/>
                  </a:lnTo>
                  <a:lnTo>
                    <a:pt x="161251" y="550379"/>
                  </a:lnTo>
                  <a:lnTo>
                    <a:pt x="148031" y="519912"/>
                  </a:lnTo>
                  <a:lnTo>
                    <a:pt x="143967" y="516483"/>
                  </a:lnTo>
                  <a:lnTo>
                    <a:pt x="132956" y="514184"/>
                  </a:lnTo>
                  <a:lnTo>
                    <a:pt x="127558" y="515670"/>
                  </a:lnTo>
                  <a:lnTo>
                    <a:pt x="118097" y="523938"/>
                  </a:lnTo>
                  <a:lnTo>
                    <a:pt x="68211" y="578167"/>
                  </a:lnTo>
                  <a:lnTo>
                    <a:pt x="39331" y="621576"/>
                  </a:lnTo>
                  <a:lnTo>
                    <a:pt x="17691" y="666013"/>
                  </a:lnTo>
                  <a:lnTo>
                    <a:pt x="4267" y="709345"/>
                  </a:lnTo>
                  <a:lnTo>
                    <a:pt x="0" y="749465"/>
                  </a:lnTo>
                  <a:lnTo>
                    <a:pt x="5880" y="784237"/>
                  </a:lnTo>
                  <a:lnTo>
                    <a:pt x="22872" y="811530"/>
                  </a:lnTo>
                  <a:lnTo>
                    <a:pt x="50165" y="828522"/>
                  </a:lnTo>
                  <a:lnTo>
                    <a:pt x="84937" y="834402"/>
                  </a:lnTo>
                  <a:lnTo>
                    <a:pt x="125056" y="830135"/>
                  </a:lnTo>
                  <a:lnTo>
                    <a:pt x="168389" y="816711"/>
                  </a:lnTo>
                  <a:lnTo>
                    <a:pt x="212826" y="795070"/>
                  </a:lnTo>
                  <a:lnTo>
                    <a:pt x="256235" y="766191"/>
                  </a:lnTo>
                  <a:lnTo>
                    <a:pt x="296494" y="731037"/>
                  </a:lnTo>
                  <a:lnTo>
                    <a:pt x="320840" y="704329"/>
                  </a:lnTo>
                  <a:lnTo>
                    <a:pt x="322249" y="698855"/>
                  </a:lnTo>
                  <a:close/>
                </a:path>
                <a:path w="840104" h="840105">
                  <a:moveTo>
                    <a:pt x="325729" y="132930"/>
                  </a:moveTo>
                  <a:lnTo>
                    <a:pt x="261747" y="68199"/>
                  </a:lnTo>
                  <a:lnTo>
                    <a:pt x="218338" y="39319"/>
                  </a:lnTo>
                  <a:lnTo>
                    <a:pt x="173901" y="17691"/>
                  </a:lnTo>
                  <a:lnTo>
                    <a:pt x="130568" y="4254"/>
                  </a:lnTo>
                  <a:lnTo>
                    <a:pt x="90449" y="0"/>
                  </a:lnTo>
                  <a:lnTo>
                    <a:pt x="55676" y="5867"/>
                  </a:lnTo>
                  <a:lnTo>
                    <a:pt x="28384" y="22847"/>
                  </a:lnTo>
                  <a:lnTo>
                    <a:pt x="11391" y="50152"/>
                  </a:lnTo>
                  <a:lnTo>
                    <a:pt x="5511" y="84924"/>
                  </a:lnTo>
                  <a:lnTo>
                    <a:pt x="9779" y="125044"/>
                  </a:lnTo>
                  <a:lnTo>
                    <a:pt x="23202" y="168376"/>
                  </a:lnTo>
                  <a:lnTo>
                    <a:pt x="44843" y="212813"/>
                  </a:lnTo>
                  <a:lnTo>
                    <a:pt x="73723" y="256222"/>
                  </a:lnTo>
                  <a:lnTo>
                    <a:pt x="108877" y="296468"/>
                  </a:lnTo>
                  <a:lnTo>
                    <a:pt x="141058" y="322224"/>
                  </a:lnTo>
                  <a:lnTo>
                    <a:pt x="152095" y="319735"/>
                  </a:lnTo>
                  <a:lnTo>
                    <a:pt x="156121" y="316179"/>
                  </a:lnTo>
                  <a:lnTo>
                    <a:pt x="158013" y="310883"/>
                  </a:lnTo>
                  <a:lnTo>
                    <a:pt x="169316" y="283819"/>
                  </a:lnTo>
                  <a:lnTo>
                    <a:pt x="200914" y="233540"/>
                  </a:lnTo>
                  <a:lnTo>
                    <a:pt x="242544" y="191630"/>
                  </a:lnTo>
                  <a:lnTo>
                    <a:pt x="289534" y="161239"/>
                  </a:lnTo>
                  <a:lnTo>
                    <a:pt x="320001" y="148005"/>
                  </a:lnTo>
                  <a:lnTo>
                    <a:pt x="323430" y="143941"/>
                  </a:lnTo>
                  <a:lnTo>
                    <a:pt x="325729" y="132930"/>
                  </a:lnTo>
                  <a:close/>
                </a:path>
                <a:path w="840104" h="840105">
                  <a:moveTo>
                    <a:pt x="834402" y="754976"/>
                  </a:moveTo>
                  <a:lnTo>
                    <a:pt x="830148" y="714857"/>
                  </a:lnTo>
                  <a:lnTo>
                    <a:pt x="816711" y="671525"/>
                  </a:lnTo>
                  <a:lnTo>
                    <a:pt x="795083" y="627087"/>
                  </a:lnTo>
                  <a:lnTo>
                    <a:pt x="766203" y="583679"/>
                  </a:lnTo>
                  <a:lnTo>
                    <a:pt x="731062" y="543420"/>
                  </a:lnTo>
                  <a:lnTo>
                    <a:pt x="698881" y="517664"/>
                  </a:lnTo>
                  <a:lnTo>
                    <a:pt x="687844" y="520153"/>
                  </a:lnTo>
                  <a:lnTo>
                    <a:pt x="683818" y="523709"/>
                  </a:lnTo>
                  <a:lnTo>
                    <a:pt x="681926" y="529005"/>
                  </a:lnTo>
                  <a:lnTo>
                    <a:pt x="670610" y="556082"/>
                  </a:lnTo>
                  <a:lnTo>
                    <a:pt x="639000" y="606361"/>
                  </a:lnTo>
                  <a:lnTo>
                    <a:pt x="597382" y="648271"/>
                  </a:lnTo>
                  <a:lnTo>
                    <a:pt x="550379" y="678662"/>
                  </a:lnTo>
                  <a:lnTo>
                    <a:pt x="519938" y="691883"/>
                  </a:lnTo>
                  <a:lnTo>
                    <a:pt x="516496" y="695947"/>
                  </a:lnTo>
                  <a:lnTo>
                    <a:pt x="514210" y="706958"/>
                  </a:lnTo>
                  <a:lnTo>
                    <a:pt x="515683" y="712355"/>
                  </a:lnTo>
                  <a:lnTo>
                    <a:pt x="523951" y="721817"/>
                  </a:lnTo>
                  <a:lnTo>
                    <a:pt x="578180" y="771702"/>
                  </a:lnTo>
                  <a:lnTo>
                    <a:pt x="621588" y="800582"/>
                  </a:lnTo>
                  <a:lnTo>
                    <a:pt x="666026" y="822210"/>
                  </a:lnTo>
                  <a:lnTo>
                    <a:pt x="709358" y="835647"/>
                  </a:lnTo>
                  <a:lnTo>
                    <a:pt x="749477" y="839901"/>
                  </a:lnTo>
                  <a:lnTo>
                    <a:pt x="784250" y="834034"/>
                  </a:lnTo>
                  <a:lnTo>
                    <a:pt x="811555" y="817041"/>
                  </a:lnTo>
                  <a:lnTo>
                    <a:pt x="828535" y="789749"/>
                  </a:lnTo>
                  <a:lnTo>
                    <a:pt x="834402" y="754976"/>
                  </a:lnTo>
                  <a:close/>
                </a:path>
                <a:path w="840104" h="840105">
                  <a:moveTo>
                    <a:pt x="839901" y="90436"/>
                  </a:moveTo>
                  <a:lnTo>
                    <a:pt x="834034" y="55664"/>
                  </a:lnTo>
                  <a:lnTo>
                    <a:pt x="817054" y="28359"/>
                  </a:lnTo>
                  <a:lnTo>
                    <a:pt x="789749" y="11379"/>
                  </a:lnTo>
                  <a:lnTo>
                    <a:pt x="754976" y="5511"/>
                  </a:lnTo>
                  <a:lnTo>
                    <a:pt x="714857" y="9766"/>
                  </a:lnTo>
                  <a:lnTo>
                    <a:pt x="671525" y="23202"/>
                  </a:lnTo>
                  <a:lnTo>
                    <a:pt x="627087" y="44831"/>
                  </a:lnTo>
                  <a:lnTo>
                    <a:pt x="583679" y="73710"/>
                  </a:lnTo>
                  <a:lnTo>
                    <a:pt x="543433" y="108851"/>
                  </a:lnTo>
                  <a:lnTo>
                    <a:pt x="517677" y="141033"/>
                  </a:lnTo>
                  <a:lnTo>
                    <a:pt x="520166" y="152069"/>
                  </a:lnTo>
                  <a:lnTo>
                    <a:pt x="523722" y="156095"/>
                  </a:lnTo>
                  <a:lnTo>
                    <a:pt x="529018" y="157988"/>
                  </a:lnTo>
                  <a:lnTo>
                    <a:pt x="556082" y="169303"/>
                  </a:lnTo>
                  <a:lnTo>
                    <a:pt x="606361" y="200901"/>
                  </a:lnTo>
                  <a:lnTo>
                    <a:pt x="648271" y="242531"/>
                  </a:lnTo>
                  <a:lnTo>
                    <a:pt x="678662" y="289521"/>
                  </a:lnTo>
                  <a:lnTo>
                    <a:pt x="691896" y="319976"/>
                  </a:lnTo>
                  <a:lnTo>
                    <a:pt x="695960" y="323418"/>
                  </a:lnTo>
                  <a:lnTo>
                    <a:pt x="706970" y="325704"/>
                  </a:lnTo>
                  <a:lnTo>
                    <a:pt x="712355" y="324218"/>
                  </a:lnTo>
                  <a:lnTo>
                    <a:pt x="721804" y="315963"/>
                  </a:lnTo>
                  <a:lnTo>
                    <a:pt x="771702" y="261734"/>
                  </a:lnTo>
                  <a:lnTo>
                    <a:pt x="800582" y="218325"/>
                  </a:lnTo>
                  <a:lnTo>
                    <a:pt x="822210" y="173888"/>
                  </a:lnTo>
                  <a:lnTo>
                    <a:pt x="835647" y="130556"/>
                  </a:lnTo>
                  <a:lnTo>
                    <a:pt x="839901" y="9043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grpSp>
        <p:nvGrpSpPr>
          <p:cNvPr id="16" name="object 16"/>
          <p:cNvGrpSpPr/>
          <p:nvPr/>
        </p:nvGrpSpPr>
        <p:grpSpPr>
          <a:xfrm>
            <a:off x="727163" y="1868754"/>
            <a:ext cx="1602105" cy="1485900"/>
            <a:chOff x="727163" y="1868754"/>
            <a:chExt cx="1602105" cy="1485900"/>
          </a:xfrm>
        </p:grpSpPr>
        <p:sp>
          <p:nvSpPr>
            <p:cNvPr id="17" name="object 17"/>
            <p:cNvSpPr/>
            <p:nvPr/>
          </p:nvSpPr>
          <p:spPr>
            <a:xfrm>
              <a:off x="1535976" y="211432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95" y="317"/>
                  </a:moveTo>
                  <a:lnTo>
                    <a:pt x="330" y="215"/>
                  </a:lnTo>
                  <a:lnTo>
                    <a:pt x="165" y="114"/>
                  </a:lnTo>
                  <a:lnTo>
                    <a:pt x="0" y="0"/>
                  </a:lnTo>
                  <a:lnTo>
                    <a:pt x="0" y="909116"/>
                  </a:lnTo>
                  <a:lnTo>
                    <a:pt x="165" y="909205"/>
                  </a:lnTo>
                  <a:lnTo>
                    <a:pt x="330" y="909307"/>
                  </a:lnTo>
                  <a:lnTo>
                    <a:pt x="495" y="909408"/>
                  </a:lnTo>
                  <a:lnTo>
                    <a:pt x="495" y="31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535341" y="21139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5" y="355"/>
                  </a:moveTo>
                  <a:lnTo>
                    <a:pt x="469" y="254"/>
                  </a:lnTo>
                  <a:lnTo>
                    <a:pt x="241" y="127"/>
                  </a:lnTo>
                  <a:lnTo>
                    <a:pt x="0" y="0"/>
                  </a:lnTo>
                  <a:lnTo>
                    <a:pt x="0" y="909091"/>
                  </a:lnTo>
                  <a:lnTo>
                    <a:pt x="241" y="909231"/>
                  </a:lnTo>
                  <a:lnTo>
                    <a:pt x="469" y="909370"/>
                  </a:lnTo>
                  <a:lnTo>
                    <a:pt x="635" y="909472"/>
                  </a:lnTo>
                  <a:lnTo>
                    <a:pt x="635" y="35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534756" y="211366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96" y="304"/>
                  </a:moveTo>
                  <a:lnTo>
                    <a:pt x="355" y="177"/>
                  </a:lnTo>
                  <a:lnTo>
                    <a:pt x="0" y="0"/>
                  </a:lnTo>
                  <a:lnTo>
                    <a:pt x="0" y="909053"/>
                  </a:lnTo>
                  <a:lnTo>
                    <a:pt x="355" y="909269"/>
                  </a:lnTo>
                  <a:lnTo>
                    <a:pt x="596" y="909408"/>
                  </a:lnTo>
                  <a:lnTo>
                    <a:pt x="596" y="30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" name="object 20"/>
            <p:cNvSpPr/>
            <p:nvPr/>
          </p:nvSpPr>
          <p:spPr>
            <a:xfrm>
              <a:off x="1533232" y="2113038"/>
              <a:ext cx="1905" cy="909955"/>
            </a:xfrm>
            <a:custGeom>
              <a:avLst/>
              <a:gdLst/>
              <a:ahLst/>
              <a:cxnLst/>
              <a:rect l="l" t="t" r="r" b="b"/>
              <a:pathLst>
                <a:path w="1905" h="909955">
                  <a:moveTo>
                    <a:pt x="1524" y="622"/>
                  </a:moveTo>
                  <a:lnTo>
                    <a:pt x="1117" y="431"/>
                  </a:lnTo>
                  <a:lnTo>
                    <a:pt x="228" y="431"/>
                  </a:lnTo>
                  <a:lnTo>
                    <a:pt x="228" y="76"/>
                  </a:lnTo>
                  <a:lnTo>
                    <a:pt x="76" y="25"/>
                  </a:lnTo>
                  <a:lnTo>
                    <a:pt x="0" y="909053"/>
                  </a:lnTo>
                  <a:lnTo>
                    <a:pt x="228" y="909053"/>
                  </a:lnTo>
                  <a:lnTo>
                    <a:pt x="228" y="908481"/>
                  </a:lnTo>
                  <a:lnTo>
                    <a:pt x="571" y="908481"/>
                  </a:lnTo>
                  <a:lnTo>
                    <a:pt x="571" y="909751"/>
                  </a:lnTo>
                  <a:lnTo>
                    <a:pt x="1117" y="909751"/>
                  </a:lnTo>
                  <a:lnTo>
                    <a:pt x="1117" y="909447"/>
                  </a:lnTo>
                  <a:lnTo>
                    <a:pt x="1524" y="90967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" name="object 21"/>
            <p:cNvSpPr/>
            <p:nvPr/>
          </p:nvSpPr>
          <p:spPr>
            <a:xfrm>
              <a:off x="1532775" y="211287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57" y="152"/>
                  </a:moveTo>
                  <a:lnTo>
                    <a:pt x="304" y="101"/>
                  </a:lnTo>
                  <a:lnTo>
                    <a:pt x="152" y="50"/>
                  </a:lnTo>
                  <a:lnTo>
                    <a:pt x="0" y="0"/>
                  </a:lnTo>
                  <a:lnTo>
                    <a:pt x="0" y="909231"/>
                  </a:lnTo>
                  <a:lnTo>
                    <a:pt x="152" y="909231"/>
                  </a:lnTo>
                  <a:lnTo>
                    <a:pt x="304" y="909218"/>
                  </a:lnTo>
                  <a:lnTo>
                    <a:pt x="457" y="909231"/>
                  </a:lnTo>
                  <a:lnTo>
                    <a:pt x="457" y="15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1530324" y="2112251"/>
              <a:ext cx="2540" cy="909955"/>
            </a:xfrm>
            <a:custGeom>
              <a:avLst/>
              <a:gdLst/>
              <a:ahLst/>
              <a:cxnLst/>
              <a:rect l="l" t="t" r="r" b="b"/>
              <a:pathLst>
                <a:path w="2540" h="909955">
                  <a:moveTo>
                    <a:pt x="2286" y="571"/>
                  </a:moveTo>
                  <a:lnTo>
                    <a:pt x="1714" y="393"/>
                  </a:lnTo>
                  <a:lnTo>
                    <a:pt x="495" y="114"/>
                  </a:lnTo>
                  <a:lnTo>
                    <a:pt x="0" y="0"/>
                  </a:lnTo>
                  <a:lnTo>
                    <a:pt x="0" y="909840"/>
                  </a:lnTo>
                  <a:lnTo>
                    <a:pt x="482" y="909840"/>
                  </a:lnTo>
                  <a:lnTo>
                    <a:pt x="2286" y="909853"/>
                  </a:lnTo>
                  <a:lnTo>
                    <a:pt x="2286" y="571"/>
                  </a:lnTo>
                  <a:close/>
                </a:path>
                <a:path w="2540" h="909955">
                  <a:moveTo>
                    <a:pt x="2451" y="622"/>
                  </a:moveTo>
                  <a:lnTo>
                    <a:pt x="2298" y="571"/>
                  </a:lnTo>
                  <a:lnTo>
                    <a:pt x="2298" y="909840"/>
                  </a:lnTo>
                  <a:lnTo>
                    <a:pt x="2451" y="909840"/>
                  </a:lnTo>
                  <a:lnTo>
                    <a:pt x="2451" y="62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" name="object 23"/>
            <p:cNvSpPr/>
            <p:nvPr/>
          </p:nvSpPr>
          <p:spPr>
            <a:xfrm>
              <a:off x="1529372" y="2112098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952" y="152"/>
                  </a:moveTo>
                  <a:lnTo>
                    <a:pt x="711" y="114"/>
                  </a:lnTo>
                  <a:lnTo>
                    <a:pt x="254" y="63"/>
                  </a:lnTo>
                  <a:lnTo>
                    <a:pt x="88" y="12"/>
                  </a:lnTo>
                  <a:lnTo>
                    <a:pt x="0" y="910005"/>
                  </a:lnTo>
                  <a:lnTo>
                    <a:pt x="241" y="910005"/>
                  </a:lnTo>
                  <a:lnTo>
                    <a:pt x="596" y="910005"/>
                  </a:lnTo>
                  <a:lnTo>
                    <a:pt x="952" y="909993"/>
                  </a:lnTo>
                  <a:lnTo>
                    <a:pt x="952" y="15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" name="object 24"/>
            <p:cNvSpPr/>
            <p:nvPr/>
          </p:nvSpPr>
          <p:spPr>
            <a:xfrm>
              <a:off x="1528699" y="2112022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73" y="76"/>
                  </a:moveTo>
                  <a:lnTo>
                    <a:pt x="533" y="63"/>
                  </a:lnTo>
                  <a:lnTo>
                    <a:pt x="381" y="38"/>
                  </a:lnTo>
                  <a:lnTo>
                    <a:pt x="228" y="25"/>
                  </a:lnTo>
                  <a:lnTo>
                    <a:pt x="76" y="12"/>
                  </a:lnTo>
                  <a:lnTo>
                    <a:pt x="0" y="910069"/>
                  </a:lnTo>
                  <a:lnTo>
                    <a:pt x="228" y="910069"/>
                  </a:lnTo>
                  <a:lnTo>
                    <a:pt x="457" y="910082"/>
                  </a:lnTo>
                  <a:lnTo>
                    <a:pt x="673" y="910082"/>
                  </a:lnTo>
                  <a:lnTo>
                    <a:pt x="673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" name="object 25"/>
            <p:cNvSpPr/>
            <p:nvPr/>
          </p:nvSpPr>
          <p:spPr>
            <a:xfrm>
              <a:off x="1528330" y="211198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68" y="38"/>
                  </a:moveTo>
                  <a:lnTo>
                    <a:pt x="152" y="38"/>
                  </a:lnTo>
                  <a:lnTo>
                    <a:pt x="0" y="0"/>
                  </a:lnTo>
                  <a:lnTo>
                    <a:pt x="0" y="910120"/>
                  </a:lnTo>
                  <a:lnTo>
                    <a:pt x="152" y="910120"/>
                  </a:lnTo>
                  <a:lnTo>
                    <a:pt x="368" y="910107"/>
                  </a:lnTo>
                  <a:lnTo>
                    <a:pt x="36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" name="object 26"/>
            <p:cNvSpPr/>
            <p:nvPr/>
          </p:nvSpPr>
          <p:spPr>
            <a:xfrm>
              <a:off x="1527835" y="21119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95" y="38"/>
                  </a:moveTo>
                  <a:lnTo>
                    <a:pt x="330" y="25"/>
                  </a:lnTo>
                  <a:lnTo>
                    <a:pt x="165" y="12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165" y="910158"/>
                  </a:lnTo>
                  <a:lnTo>
                    <a:pt x="330" y="910158"/>
                  </a:lnTo>
                  <a:lnTo>
                    <a:pt x="495" y="910145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" name="object 27"/>
            <p:cNvSpPr/>
            <p:nvPr/>
          </p:nvSpPr>
          <p:spPr>
            <a:xfrm>
              <a:off x="1527352" y="211193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82" y="12"/>
                  </a:moveTo>
                  <a:lnTo>
                    <a:pt x="317" y="0"/>
                  </a:lnTo>
                  <a:lnTo>
                    <a:pt x="0" y="0"/>
                  </a:lnTo>
                  <a:lnTo>
                    <a:pt x="0" y="910170"/>
                  </a:lnTo>
                  <a:lnTo>
                    <a:pt x="152" y="910170"/>
                  </a:lnTo>
                  <a:lnTo>
                    <a:pt x="317" y="910170"/>
                  </a:lnTo>
                  <a:lnTo>
                    <a:pt x="482" y="910158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" name="object 28"/>
            <p:cNvSpPr/>
            <p:nvPr/>
          </p:nvSpPr>
          <p:spPr>
            <a:xfrm>
              <a:off x="1526971" y="211190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4" y="12"/>
                  </a:moveTo>
                  <a:lnTo>
                    <a:pt x="127" y="12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27" y="910183"/>
                  </a:lnTo>
                  <a:lnTo>
                    <a:pt x="254" y="910183"/>
                  </a:lnTo>
                  <a:lnTo>
                    <a:pt x="254" y="12"/>
                  </a:lnTo>
                  <a:close/>
                </a:path>
                <a:path w="634" h="910589">
                  <a:moveTo>
                    <a:pt x="393" y="12"/>
                  </a:moveTo>
                  <a:lnTo>
                    <a:pt x="266" y="12"/>
                  </a:lnTo>
                  <a:lnTo>
                    <a:pt x="266" y="910183"/>
                  </a:lnTo>
                  <a:lnTo>
                    <a:pt x="393" y="910183"/>
                  </a:lnTo>
                  <a:lnTo>
                    <a:pt x="393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" name="object 29"/>
            <p:cNvSpPr/>
            <p:nvPr/>
          </p:nvSpPr>
          <p:spPr>
            <a:xfrm>
              <a:off x="1526565" y="211189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66" y="12"/>
                  </a:moveTo>
                  <a:lnTo>
                    <a:pt x="127" y="12"/>
                  </a:lnTo>
                  <a:lnTo>
                    <a:pt x="0" y="12"/>
                  </a:lnTo>
                  <a:lnTo>
                    <a:pt x="0" y="910196"/>
                  </a:lnTo>
                  <a:lnTo>
                    <a:pt x="127" y="910196"/>
                  </a:lnTo>
                  <a:lnTo>
                    <a:pt x="266" y="910196"/>
                  </a:lnTo>
                  <a:lnTo>
                    <a:pt x="266" y="12"/>
                  </a:lnTo>
                  <a:close/>
                </a:path>
                <a:path w="634" h="910589">
                  <a:moveTo>
                    <a:pt x="393" y="0"/>
                  </a:moveTo>
                  <a:lnTo>
                    <a:pt x="266" y="910196"/>
                  </a:lnTo>
                  <a:lnTo>
                    <a:pt x="393" y="910196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" name="object 30"/>
            <p:cNvSpPr/>
            <p:nvPr/>
          </p:nvSpPr>
          <p:spPr>
            <a:xfrm>
              <a:off x="1526298" y="211189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12"/>
                  </a:moveTo>
                  <a:lnTo>
                    <a:pt x="0" y="12"/>
                  </a:lnTo>
                  <a:lnTo>
                    <a:pt x="0" y="910196"/>
                  </a:lnTo>
                  <a:lnTo>
                    <a:pt x="139" y="910196"/>
                  </a:lnTo>
                  <a:lnTo>
                    <a:pt x="139" y="12"/>
                  </a:lnTo>
                  <a:close/>
                </a:path>
                <a:path w="634" h="910589">
                  <a:moveTo>
                    <a:pt x="266" y="0"/>
                  </a:moveTo>
                  <a:lnTo>
                    <a:pt x="139" y="910196"/>
                  </a:lnTo>
                  <a:lnTo>
                    <a:pt x="266" y="91019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" name="object 31"/>
            <p:cNvSpPr/>
            <p:nvPr/>
          </p:nvSpPr>
          <p:spPr>
            <a:xfrm>
              <a:off x="1525612" y="211190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0"/>
                  </a:moveTo>
                  <a:lnTo>
                    <a:pt x="0" y="910183"/>
                  </a:lnTo>
                  <a:lnTo>
                    <a:pt x="114" y="0"/>
                  </a:lnTo>
                  <a:close/>
                </a:path>
                <a:path w="634" h="910589">
                  <a:moveTo>
                    <a:pt x="342" y="0"/>
                  </a:moveTo>
                  <a:lnTo>
                    <a:pt x="228" y="9101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" name="object 32"/>
            <p:cNvSpPr/>
            <p:nvPr/>
          </p:nvSpPr>
          <p:spPr>
            <a:xfrm>
              <a:off x="1525270" y="211190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114" y="0"/>
                  </a:lnTo>
                  <a:lnTo>
                    <a:pt x="0" y="910183"/>
                  </a:lnTo>
                  <a:lnTo>
                    <a:pt x="228" y="9101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" name="object 33"/>
            <p:cNvSpPr/>
            <p:nvPr/>
          </p:nvSpPr>
          <p:spPr>
            <a:xfrm>
              <a:off x="1524952" y="211192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17" y="0"/>
                  </a:moveTo>
                  <a:lnTo>
                    <a:pt x="101" y="12"/>
                  </a:lnTo>
                  <a:lnTo>
                    <a:pt x="0" y="910183"/>
                  </a:lnTo>
                  <a:lnTo>
                    <a:pt x="203" y="910183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" name="object 34"/>
            <p:cNvSpPr/>
            <p:nvPr/>
          </p:nvSpPr>
          <p:spPr>
            <a:xfrm>
              <a:off x="1524736" y="21119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0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203" y="91014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" name="object 35"/>
            <p:cNvSpPr/>
            <p:nvPr/>
          </p:nvSpPr>
          <p:spPr>
            <a:xfrm>
              <a:off x="1524431" y="21119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04" y="0"/>
                  </a:moveTo>
                  <a:lnTo>
                    <a:pt x="101" y="12"/>
                  </a:lnTo>
                  <a:lnTo>
                    <a:pt x="0" y="910158"/>
                  </a:lnTo>
                  <a:lnTo>
                    <a:pt x="203" y="910158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" name="object 36"/>
            <p:cNvSpPr/>
            <p:nvPr/>
          </p:nvSpPr>
          <p:spPr>
            <a:xfrm>
              <a:off x="1524114" y="211197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25"/>
                  </a:moveTo>
                  <a:lnTo>
                    <a:pt x="0" y="910132"/>
                  </a:lnTo>
                  <a:lnTo>
                    <a:pt x="101" y="25"/>
                  </a:lnTo>
                  <a:close/>
                </a:path>
                <a:path w="634" h="910589">
                  <a:moveTo>
                    <a:pt x="304" y="0"/>
                  </a:moveTo>
                  <a:lnTo>
                    <a:pt x="139" y="12"/>
                  </a:lnTo>
                  <a:lnTo>
                    <a:pt x="101" y="910120"/>
                  </a:lnTo>
                  <a:lnTo>
                    <a:pt x="304" y="910132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" name="object 37"/>
            <p:cNvSpPr/>
            <p:nvPr/>
          </p:nvSpPr>
          <p:spPr>
            <a:xfrm>
              <a:off x="1523822" y="211199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2"/>
                  </a:moveTo>
                  <a:lnTo>
                    <a:pt x="38" y="25"/>
                  </a:lnTo>
                  <a:lnTo>
                    <a:pt x="0" y="910094"/>
                  </a:lnTo>
                  <a:lnTo>
                    <a:pt x="190" y="910094"/>
                  </a:lnTo>
                  <a:lnTo>
                    <a:pt x="190" y="12"/>
                  </a:lnTo>
                  <a:close/>
                </a:path>
                <a:path w="634" h="910589">
                  <a:moveTo>
                    <a:pt x="292" y="0"/>
                  </a:moveTo>
                  <a:lnTo>
                    <a:pt x="190" y="910094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" name="object 38"/>
            <p:cNvSpPr/>
            <p:nvPr/>
          </p:nvSpPr>
          <p:spPr>
            <a:xfrm>
              <a:off x="1523517" y="211203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25"/>
                  </a:moveTo>
                  <a:lnTo>
                    <a:pt x="0" y="910069"/>
                  </a:lnTo>
                  <a:lnTo>
                    <a:pt x="101" y="25"/>
                  </a:lnTo>
                  <a:close/>
                </a:path>
                <a:path w="634" h="910589">
                  <a:moveTo>
                    <a:pt x="203" y="12"/>
                  </a:moveTo>
                  <a:lnTo>
                    <a:pt x="101" y="910056"/>
                  </a:lnTo>
                  <a:lnTo>
                    <a:pt x="203" y="12"/>
                  </a:lnTo>
                  <a:close/>
                </a:path>
                <a:path w="634" h="910589">
                  <a:moveTo>
                    <a:pt x="304" y="0"/>
                  </a:moveTo>
                  <a:lnTo>
                    <a:pt x="203" y="91005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" name="object 39"/>
            <p:cNvSpPr/>
            <p:nvPr/>
          </p:nvSpPr>
          <p:spPr>
            <a:xfrm>
              <a:off x="1523314" y="211207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12"/>
                  </a:moveTo>
                  <a:lnTo>
                    <a:pt x="0" y="910018"/>
                  </a:lnTo>
                  <a:lnTo>
                    <a:pt x="101" y="12"/>
                  </a:lnTo>
                  <a:close/>
                </a:path>
                <a:path w="634" h="910589">
                  <a:moveTo>
                    <a:pt x="203" y="0"/>
                  </a:moveTo>
                  <a:lnTo>
                    <a:pt x="101" y="91001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" name="object 40"/>
            <p:cNvSpPr/>
            <p:nvPr/>
          </p:nvSpPr>
          <p:spPr>
            <a:xfrm>
              <a:off x="1523022" y="211209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2"/>
                  </a:moveTo>
                  <a:lnTo>
                    <a:pt x="38" y="25"/>
                  </a:lnTo>
                  <a:lnTo>
                    <a:pt x="0" y="910005"/>
                  </a:lnTo>
                  <a:lnTo>
                    <a:pt x="190" y="909993"/>
                  </a:lnTo>
                  <a:lnTo>
                    <a:pt x="190" y="12"/>
                  </a:lnTo>
                  <a:close/>
                </a:path>
                <a:path w="634" h="910589">
                  <a:moveTo>
                    <a:pt x="292" y="0"/>
                  </a:moveTo>
                  <a:lnTo>
                    <a:pt x="190" y="909993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" name="object 41"/>
            <p:cNvSpPr/>
            <p:nvPr/>
          </p:nvSpPr>
          <p:spPr>
            <a:xfrm>
              <a:off x="1522717" y="211213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38"/>
                  </a:moveTo>
                  <a:lnTo>
                    <a:pt x="0" y="909955"/>
                  </a:lnTo>
                  <a:lnTo>
                    <a:pt x="101" y="38"/>
                  </a:lnTo>
                  <a:close/>
                </a:path>
                <a:path w="634" h="910589">
                  <a:moveTo>
                    <a:pt x="203" y="12"/>
                  </a:moveTo>
                  <a:lnTo>
                    <a:pt x="101" y="909955"/>
                  </a:lnTo>
                  <a:lnTo>
                    <a:pt x="203" y="12"/>
                  </a:lnTo>
                  <a:close/>
                </a:path>
                <a:path w="634" h="910589">
                  <a:moveTo>
                    <a:pt x="304" y="0"/>
                  </a:moveTo>
                  <a:lnTo>
                    <a:pt x="203" y="90995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" name="object 42"/>
            <p:cNvSpPr/>
            <p:nvPr/>
          </p:nvSpPr>
          <p:spPr>
            <a:xfrm>
              <a:off x="1522412" y="211218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25"/>
                  </a:moveTo>
                  <a:lnTo>
                    <a:pt x="0" y="909904"/>
                  </a:lnTo>
                  <a:lnTo>
                    <a:pt x="101" y="25"/>
                  </a:lnTo>
                  <a:close/>
                </a:path>
                <a:path w="634" h="909955">
                  <a:moveTo>
                    <a:pt x="203" y="12"/>
                  </a:moveTo>
                  <a:lnTo>
                    <a:pt x="101" y="909904"/>
                  </a:lnTo>
                  <a:lnTo>
                    <a:pt x="203" y="12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203" y="90990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" name="object 43"/>
            <p:cNvSpPr/>
            <p:nvPr/>
          </p:nvSpPr>
          <p:spPr>
            <a:xfrm>
              <a:off x="1522133" y="211223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38"/>
                  </a:moveTo>
                  <a:lnTo>
                    <a:pt x="0" y="909853"/>
                  </a:lnTo>
                  <a:lnTo>
                    <a:pt x="88" y="38"/>
                  </a:lnTo>
                  <a:close/>
                </a:path>
                <a:path w="634" h="909955">
                  <a:moveTo>
                    <a:pt x="279" y="0"/>
                  </a:moveTo>
                  <a:lnTo>
                    <a:pt x="190" y="758228"/>
                  </a:lnTo>
                  <a:lnTo>
                    <a:pt x="190" y="12"/>
                  </a:lnTo>
                  <a:lnTo>
                    <a:pt x="88" y="909853"/>
                  </a:lnTo>
                  <a:lnTo>
                    <a:pt x="279" y="909866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" name="object 44"/>
            <p:cNvSpPr/>
            <p:nvPr/>
          </p:nvSpPr>
          <p:spPr>
            <a:xfrm>
              <a:off x="1521917" y="211228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25"/>
                  </a:moveTo>
                  <a:lnTo>
                    <a:pt x="0" y="909802"/>
                  </a:lnTo>
                  <a:lnTo>
                    <a:pt x="101" y="25"/>
                  </a:lnTo>
                  <a:close/>
                </a:path>
                <a:path w="634" h="909955">
                  <a:moveTo>
                    <a:pt x="203" y="0"/>
                  </a:moveTo>
                  <a:lnTo>
                    <a:pt x="101" y="90980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" name="object 45"/>
            <p:cNvSpPr/>
            <p:nvPr/>
          </p:nvSpPr>
          <p:spPr>
            <a:xfrm>
              <a:off x="1521612" y="211232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50"/>
                  </a:moveTo>
                  <a:lnTo>
                    <a:pt x="0" y="909764"/>
                  </a:lnTo>
                  <a:lnTo>
                    <a:pt x="101" y="50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177" y="25"/>
                  </a:lnTo>
                  <a:lnTo>
                    <a:pt x="101" y="909764"/>
                  </a:lnTo>
                  <a:lnTo>
                    <a:pt x="304" y="909777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" name="object 46"/>
            <p:cNvSpPr/>
            <p:nvPr/>
          </p:nvSpPr>
          <p:spPr>
            <a:xfrm>
              <a:off x="1521294" y="211240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50"/>
                  </a:moveTo>
                  <a:lnTo>
                    <a:pt x="0" y="909701"/>
                  </a:lnTo>
                  <a:lnTo>
                    <a:pt x="101" y="50"/>
                  </a:lnTo>
                  <a:close/>
                </a:path>
                <a:path w="634" h="909955">
                  <a:moveTo>
                    <a:pt x="203" y="25"/>
                  </a:moveTo>
                  <a:lnTo>
                    <a:pt x="101" y="909701"/>
                  </a:lnTo>
                  <a:lnTo>
                    <a:pt x="203" y="25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203" y="909701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" name="object 47"/>
            <p:cNvSpPr/>
            <p:nvPr/>
          </p:nvSpPr>
          <p:spPr>
            <a:xfrm>
              <a:off x="1521002" y="211246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92" y="0"/>
                  </a:moveTo>
                  <a:lnTo>
                    <a:pt x="88" y="50"/>
                  </a:lnTo>
                  <a:lnTo>
                    <a:pt x="0" y="909624"/>
                  </a:lnTo>
                  <a:lnTo>
                    <a:pt x="190" y="909637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" name="object 48"/>
            <p:cNvSpPr/>
            <p:nvPr/>
          </p:nvSpPr>
          <p:spPr>
            <a:xfrm>
              <a:off x="1520736" y="211254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50"/>
                  </a:moveTo>
                  <a:lnTo>
                    <a:pt x="0" y="909561"/>
                  </a:lnTo>
                  <a:lnTo>
                    <a:pt x="88" y="50"/>
                  </a:lnTo>
                  <a:close/>
                </a:path>
                <a:path w="634" h="909955">
                  <a:moveTo>
                    <a:pt x="177" y="25"/>
                  </a:moveTo>
                  <a:lnTo>
                    <a:pt x="88" y="909561"/>
                  </a:lnTo>
                  <a:lnTo>
                    <a:pt x="177" y="25"/>
                  </a:lnTo>
                  <a:close/>
                </a:path>
                <a:path w="634" h="909955">
                  <a:moveTo>
                    <a:pt x="279" y="0"/>
                  </a:moveTo>
                  <a:lnTo>
                    <a:pt x="190" y="909548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" name="object 49"/>
            <p:cNvSpPr/>
            <p:nvPr/>
          </p:nvSpPr>
          <p:spPr>
            <a:xfrm>
              <a:off x="1520558" y="211261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12"/>
                  </a:moveTo>
                  <a:lnTo>
                    <a:pt x="0" y="909485"/>
                  </a:lnTo>
                  <a:lnTo>
                    <a:pt x="88" y="12"/>
                  </a:lnTo>
                  <a:close/>
                </a:path>
                <a:path w="634" h="909955">
                  <a:moveTo>
                    <a:pt x="177" y="0"/>
                  </a:moveTo>
                  <a:lnTo>
                    <a:pt x="88" y="909485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" name="object 50"/>
            <p:cNvSpPr/>
            <p:nvPr/>
          </p:nvSpPr>
          <p:spPr>
            <a:xfrm>
              <a:off x="1520291" y="211265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66" y="0"/>
                  </a:moveTo>
                  <a:lnTo>
                    <a:pt x="88" y="50"/>
                  </a:lnTo>
                  <a:lnTo>
                    <a:pt x="0" y="909447"/>
                  </a:lnTo>
                  <a:lnTo>
                    <a:pt x="177" y="909434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" name="object 51"/>
            <p:cNvSpPr/>
            <p:nvPr/>
          </p:nvSpPr>
          <p:spPr>
            <a:xfrm>
              <a:off x="1519986" y="211273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15" y="25"/>
                  </a:moveTo>
                  <a:lnTo>
                    <a:pt x="0" y="101"/>
                  </a:lnTo>
                  <a:lnTo>
                    <a:pt x="0" y="909370"/>
                  </a:lnTo>
                  <a:lnTo>
                    <a:pt x="215" y="909370"/>
                  </a:lnTo>
                  <a:lnTo>
                    <a:pt x="215" y="25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215" y="90937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" name="object 52"/>
            <p:cNvSpPr/>
            <p:nvPr/>
          </p:nvSpPr>
          <p:spPr>
            <a:xfrm>
              <a:off x="1519643" y="2112835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42" y="0"/>
                  </a:moveTo>
                  <a:lnTo>
                    <a:pt x="114" y="76"/>
                  </a:lnTo>
                  <a:lnTo>
                    <a:pt x="0" y="909256"/>
                  </a:lnTo>
                  <a:lnTo>
                    <a:pt x="228" y="909256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" name="object 53"/>
            <p:cNvSpPr/>
            <p:nvPr/>
          </p:nvSpPr>
          <p:spPr>
            <a:xfrm>
              <a:off x="1519301" y="211294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42" y="0"/>
                  </a:moveTo>
                  <a:lnTo>
                    <a:pt x="114" y="76"/>
                  </a:lnTo>
                  <a:lnTo>
                    <a:pt x="0" y="909142"/>
                  </a:lnTo>
                  <a:lnTo>
                    <a:pt x="228" y="909154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" name="object 54"/>
            <p:cNvSpPr/>
            <p:nvPr/>
          </p:nvSpPr>
          <p:spPr>
            <a:xfrm>
              <a:off x="1519085" y="211306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14" y="38"/>
                  </a:moveTo>
                  <a:lnTo>
                    <a:pt x="0" y="909027"/>
                  </a:lnTo>
                  <a:lnTo>
                    <a:pt x="114" y="38"/>
                  </a:lnTo>
                  <a:close/>
                </a:path>
                <a:path w="634" h="909319">
                  <a:moveTo>
                    <a:pt x="228" y="0"/>
                  </a:moveTo>
                  <a:lnTo>
                    <a:pt x="127" y="909040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" name="object 55"/>
            <p:cNvSpPr/>
            <p:nvPr/>
          </p:nvSpPr>
          <p:spPr>
            <a:xfrm>
              <a:off x="1518780" y="211314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03" y="38"/>
                  </a:moveTo>
                  <a:lnTo>
                    <a:pt x="101" y="908951"/>
                  </a:lnTo>
                  <a:lnTo>
                    <a:pt x="101" y="88"/>
                  </a:lnTo>
                  <a:lnTo>
                    <a:pt x="0" y="909053"/>
                  </a:lnTo>
                  <a:lnTo>
                    <a:pt x="139" y="908951"/>
                  </a:lnTo>
                  <a:lnTo>
                    <a:pt x="203" y="38"/>
                  </a:lnTo>
                  <a:close/>
                </a:path>
                <a:path w="634" h="909319">
                  <a:moveTo>
                    <a:pt x="317" y="0"/>
                  </a:moveTo>
                  <a:lnTo>
                    <a:pt x="215" y="908951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" name="object 56"/>
            <p:cNvSpPr/>
            <p:nvPr/>
          </p:nvSpPr>
          <p:spPr>
            <a:xfrm>
              <a:off x="1518475" y="2113267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04" y="0"/>
                  </a:moveTo>
                  <a:lnTo>
                    <a:pt x="101" y="76"/>
                  </a:lnTo>
                  <a:lnTo>
                    <a:pt x="0" y="909104"/>
                  </a:lnTo>
                  <a:lnTo>
                    <a:pt x="203" y="908977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" name="object 57"/>
            <p:cNvSpPr/>
            <p:nvPr/>
          </p:nvSpPr>
          <p:spPr>
            <a:xfrm>
              <a:off x="1518170" y="211339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92" y="0"/>
                  </a:moveTo>
                  <a:lnTo>
                    <a:pt x="101" y="88"/>
                  </a:lnTo>
                  <a:lnTo>
                    <a:pt x="0" y="909154"/>
                  </a:lnTo>
                  <a:lnTo>
                    <a:pt x="190" y="909040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" name="object 58"/>
            <p:cNvSpPr/>
            <p:nvPr/>
          </p:nvSpPr>
          <p:spPr>
            <a:xfrm>
              <a:off x="1517878" y="211353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79" y="0"/>
                  </a:moveTo>
                  <a:lnTo>
                    <a:pt x="88" y="88"/>
                  </a:lnTo>
                  <a:lnTo>
                    <a:pt x="0" y="909180"/>
                  </a:lnTo>
                  <a:lnTo>
                    <a:pt x="177" y="909078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" name="object 59"/>
            <p:cNvSpPr/>
            <p:nvPr/>
          </p:nvSpPr>
          <p:spPr>
            <a:xfrm>
              <a:off x="1517675" y="211366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90" y="0"/>
                  </a:moveTo>
                  <a:lnTo>
                    <a:pt x="0" y="88"/>
                  </a:lnTo>
                  <a:lnTo>
                    <a:pt x="0" y="909180"/>
                  </a:lnTo>
                  <a:lnTo>
                    <a:pt x="190" y="909066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" name="object 60"/>
            <p:cNvSpPr/>
            <p:nvPr/>
          </p:nvSpPr>
          <p:spPr>
            <a:xfrm>
              <a:off x="1517396" y="211374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79" y="0"/>
                  </a:moveTo>
                  <a:lnTo>
                    <a:pt x="88" y="101"/>
                  </a:lnTo>
                  <a:lnTo>
                    <a:pt x="0" y="909256"/>
                  </a:lnTo>
                  <a:lnTo>
                    <a:pt x="190" y="909142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" name="object 61"/>
            <p:cNvSpPr/>
            <p:nvPr/>
          </p:nvSpPr>
          <p:spPr>
            <a:xfrm>
              <a:off x="1516824" y="211390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266"/>
                  </a:moveTo>
                  <a:lnTo>
                    <a:pt x="0" y="909434"/>
                  </a:lnTo>
                  <a:lnTo>
                    <a:pt x="88" y="266"/>
                  </a:lnTo>
                  <a:close/>
                </a:path>
                <a:path w="634" h="909955">
                  <a:moveTo>
                    <a:pt x="368" y="114"/>
                  </a:moveTo>
                  <a:lnTo>
                    <a:pt x="190" y="203"/>
                  </a:lnTo>
                  <a:lnTo>
                    <a:pt x="101" y="909370"/>
                  </a:lnTo>
                  <a:lnTo>
                    <a:pt x="279" y="909269"/>
                  </a:lnTo>
                  <a:lnTo>
                    <a:pt x="368" y="114"/>
                  </a:lnTo>
                  <a:close/>
                </a:path>
                <a:path w="634" h="909955">
                  <a:moveTo>
                    <a:pt x="558" y="0"/>
                  </a:moveTo>
                  <a:lnTo>
                    <a:pt x="381" y="101"/>
                  </a:lnTo>
                  <a:lnTo>
                    <a:pt x="381" y="909205"/>
                  </a:lnTo>
                  <a:lnTo>
                    <a:pt x="558" y="9091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" name="object 62"/>
            <p:cNvSpPr/>
            <p:nvPr/>
          </p:nvSpPr>
          <p:spPr>
            <a:xfrm>
              <a:off x="1516557" y="211421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14"/>
                  </a:lnTo>
                  <a:lnTo>
                    <a:pt x="0" y="909269"/>
                  </a:lnTo>
                  <a:lnTo>
                    <a:pt x="177" y="909167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" name="object 63"/>
            <p:cNvSpPr/>
            <p:nvPr/>
          </p:nvSpPr>
          <p:spPr>
            <a:xfrm>
              <a:off x="1516367" y="211438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77" y="0"/>
                  </a:moveTo>
                  <a:lnTo>
                    <a:pt x="0" y="114"/>
                  </a:lnTo>
                  <a:lnTo>
                    <a:pt x="0" y="909218"/>
                  </a:lnTo>
                  <a:lnTo>
                    <a:pt x="177" y="90911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" name="object 64"/>
            <p:cNvSpPr/>
            <p:nvPr/>
          </p:nvSpPr>
          <p:spPr>
            <a:xfrm>
              <a:off x="1516100" y="211449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14"/>
                  </a:lnTo>
                  <a:lnTo>
                    <a:pt x="0" y="909269"/>
                  </a:lnTo>
                  <a:lnTo>
                    <a:pt x="177" y="909154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" name="object 65"/>
            <p:cNvSpPr/>
            <p:nvPr/>
          </p:nvSpPr>
          <p:spPr>
            <a:xfrm>
              <a:off x="1515833" y="211467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39"/>
                  </a:lnTo>
                  <a:lnTo>
                    <a:pt x="0" y="909243"/>
                  </a:lnTo>
                  <a:lnTo>
                    <a:pt x="177" y="909142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" name="object 66"/>
            <p:cNvSpPr/>
            <p:nvPr/>
          </p:nvSpPr>
          <p:spPr>
            <a:xfrm>
              <a:off x="1515567" y="2114867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39"/>
                  </a:lnTo>
                  <a:lnTo>
                    <a:pt x="0" y="909205"/>
                  </a:lnTo>
                  <a:lnTo>
                    <a:pt x="177" y="909104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" name="object 67"/>
            <p:cNvSpPr/>
            <p:nvPr/>
          </p:nvSpPr>
          <p:spPr>
            <a:xfrm>
              <a:off x="1515300" y="211507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52"/>
                  </a:lnTo>
                  <a:lnTo>
                    <a:pt x="0" y="909167"/>
                  </a:lnTo>
                  <a:lnTo>
                    <a:pt x="177" y="909053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" name="object 68"/>
            <p:cNvSpPr/>
            <p:nvPr/>
          </p:nvSpPr>
          <p:spPr>
            <a:xfrm>
              <a:off x="1515122" y="211529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77" y="0"/>
                  </a:moveTo>
                  <a:lnTo>
                    <a:pt x="0" y="152"/>
                  </a:lnTo>
                  <a:lnTo>
                    <a:pt x="0" y="909040"/>
                  </a:lnTo>
                  <a:lnTo>
                    <a:pt x="177" y="908939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" name="object 69"/>
            <p:cNvSpPr/>
            <p:nvPr/>
          </p:nvSpPr>
          <p:spPr>
            <a:xfrm>
              <a:off x="1514868" y="2115438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52"/>
                  </a:lnTo>
                  <a:lnTo>
                    <a:pt x="0" y="909053"/>
                  </a:lnTo>
                  <a:lnTo>
                    <a:pt x="177" y="908939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" name="object 70"/>
            <p:cNvSpPr/>
            <p:nvPr/>
          </p:nvSpPr>
          <p:spPr>
            <a:xfrm>
              <a:off x="1514602" y="211568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88" y="177"/>
                  </a:lnTo>
                  <a:lnTo>
                    <a:pt x="0" y="908964"/>
                  </a:lnTo>
                  <a:lnTo>
                    <a:pt x="177" y="908862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" name="object 71"/>
            <p:cNvSpPr/>
            <p:nvPr/>
          </p:nvSpPr>
          <p:spPr>
            <a:xfrm>
              <a:off x="1514348" y="211594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4" y="0"/>
                  </a:moveTo>
                  <a:lnTo>
                    <a:pt x="88" y="190"/>
                  </a:lnTo>
                  <a:lnTo>
                    <a:pt x="0" y="908850"/>
                  </a:lnTo>
                  <a:lnTo>
                    <a:pt x="165" y="908748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" name="object 72"/>
            <p:cNvSpPr/>
            <p:nvPr/>
          </p:nvSpPr>
          <p:spPr>
            <a:xfrm>
              <a:off x="1514068" y="211623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79" y="0"/>
                  </a:moveTo>
                  <a:lnTo>
                    <a:pt x="88" y="228"/>
                  </a:lnTo>
                  <a:lnTo>
                    <a:pt x="0" y="908723"/>
                  </a:lnTo>
                  <a:lnTo>
                    <a:pt x="177" y="908608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" name="object 73"/>
            <p:cNvSpPr/>
            <p:nvPr/>
          </p:nvSpPr>
          <p:spPr>
            <a:xfrm>
              <a:off x="1513878" y="2116581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90" y="0"/>
                  </a:moveTo>
                  <a:lnTo>
                    <a:pt x="0" y="254"/>
                  </a:lnTo>
                  <a:lnTo>
                    <a:pt x="0" y="908481"/>
                  </a:lnTo>
                  <a:lnTo>
                    <a:pt x="190" y="908380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" name="object 74"/>
            <p:cNvSpPr/>
            <p:nvPr/>
          </p:nvSpPr>
          <p:spPr>
            <a:xfrm>
              <a:off x="1513598" y="2116835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79" y="0"/>
                  </a:moveTo>
                  <a:lnTo>
                    <a:pt x="177" y="152"/>
                  </a:lnTo>
                  <a:lnTo>
                    <a:pt x="88" y="304"/>
                  </a:lnTo>
                  <a:lnTo>
                    <a:pt x="0" y="457"/>
                  </a:lnTo>
                  <a:lnTo>
                    <a:pt x="0" y="908392"/>
                  </a:lnTo>
                  <a:lnTo>
                    <a:pt x="177" y="908291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" name="object 75"/>
            <p:cNvSpPr/>
            <p:nvPr/>
          </p:nvSpPr>
          <p:spPr>
            <a:xfrm>
              <a:off x="1513217" y="2117293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54" y="228"/>
                  </a:moveTo>
                  <a:lnTo>
                    <a:pt x="139" y="457"/>
                  </a:lnTo>
                  <a:lnTo>
                    <a:pt x="0" y="787"/>
                  </a:lnTo>
                  <a:lnTo>
                    <a:pt x="0" y="908164"/>
                  </a:lnTo>
                  <a:lnTo>
                    <a:pt x="139" y="908088"/>
                  </a:lnTo>
                  <a:lnTo>
                    <a:pt x="254" y="228"/>
                  </a:lnTo>
                  <a:close/>
                </a:path>
                <a:path w="634" h="908685">
                  <a:moveTo>
                    <a:pt x="381" y="0"/>
                  </a:moveTo>
                  <a:lnTo>
                    <a:pt x="266" y="228"/>
                  </a:lnTo>
                  <a:lnTo>
                    <a:pt x="266" y="908011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" name="object 76"/>
            <p:cNvSpPr/>
            <p:nvPr/>
          </p:nvSpPr>
          <p:spPr>
            <a:xfrm>
              <a:off x="1512925" y="2118080"/>
              <a:ext cx="27305" cy="913765"/>
            </a:xfrm>
            <a:custGeom>
              <a:avLst/>
              <a:gdLst/>
              <a:ahLst/>
              <a:cxnLst/>
              <a:rect l="l" t="t" r="r" b="b"/>
              <a:pathLst>
                <a:path w="27305" h="913764">
                  <a:moveTo>
                    <a:pt x="304" y="0"/>
                  </a:moveTo>
                  <a:lnTo>
                    <a:pt x="101" y="546"/>
                  </a:lnTo>
                  <a:lnTo>
                    <a:pt x="0" y="907554"/>
                  </a:lnTo>
                  <a:lnTo>
                    <a:pt x="304" y="907364"/>
                  </a:lnTo>
                  <a:lnTo>
                    <a:pt x="304" y="0"/>
                  </a:lnTo>
                  <a:close/>
                </a:path>
                <a:path w="27305" h="913764">
                  <a:moveTo>
                    <a:pt x="26784" y="6045"/>
                  </a:moveTo>
                  <a:lnTo>
                    <a:pt x="26492" y="6210"/>
                  </a:lnTo>
                  <a:lnTo>
                    <a:pt x="26492" y="913574"/>
                  </a:lnTo>
                  <a:lnTo>
                    <a:pt x="26695" y="913028"/>
                  </a:lnTo>
                  <a:lnTo>
                    <a:pt x="26784" y="6045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" name="object 77"/>
            <p:cNvSpPr/>
            <p:nvPr/>
          </p:nvSpPr>
          <p:spPr>
            <a:xfrm>
              <a:off x="1539265" y="2124293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139" y="0"/>
                  </a:moveTo>
                  <a:lnTo>
                    <a:pt x="0" y="82"/>
                  </a:lnTo>
                  <a:lnTo>
                    <a:pt x="0" y="907692"/>
                  </a:lnTo>
                  <a:lnTo>
                    <a:pt x="139" y="90736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" name="object 78"/>
            <p:cNvSpPr/>
            <p:nvPr/>
          </p:nvSpPr>
          <p:spPr>
            <a:xfrm>
              <a:off x="1533550" y="212763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03" y="0"/>
                  </a:moveTo>
                  <a:lnTo>
                    <a:pt x="0" y="38"/>
                  </a:lnTo>
                  <a:lnTo>
                    <a:pt x="0" y="908964"/>
                  </a:lnTo>
                  <a:lnTo>
                    <a:pt x="203" y="38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" name="object 79"/>
            <p:cNvSpPr/>
            <p:nvPr/>
          </p:nvSpPr>
          <p:spPr>
            <a:xfrm>
              <a:off x="1533321" y="212766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15" y="0"/>
                  </a:moveTo>
                  <a:lnTo>
                    <a:pt x="0" y="0"/>
                  </a:lnTo>
                  <a:lnTo>
                    <a:pt x="0" y="909015"/>
                  </a:lnTo>
                  <a:lnTo>
                    <a:pt x="215" y="908939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" name="object 80"/>
            <p:cNvSpPr/>
            <p:nvPr/>
          </p:nvSpPr>
          <p:spPr>
            <a:xfrm>
              <a:off x="1532991" y="212765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30" y="12"/>
                  </a:moveTo>
                  <a:lnTo>
                    <a:pt x="114" y="12"/>
                  </a:lnTo>
                  <a:lnTo>
                    <a:pt x="0" y="909142"/>
                  </a:lnTo>
                  <a:lnTo>
                    <a:pt x="215" y="909066"/>
                  </a:lnTo>
                  <a:lnTo>
                    <a:pt x="330" y="12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" name="object 81"/>
            <p:cNvSpPr/>
            <p:nvPr/>
          </p:nvSpPr>
          <p:spPr>
            <a:xfrm>
              <a:off x="1532648" y="212765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42" y="0"/>
                  </a:moveTo>
                  <a:lnTo>
                    <a:pt x="114" y="0"/>
                  </a:lnTo>
                  <a:lnTo>
                    <a:pt x="0" y="909256"/>
                  </a:lnTo>
                  <a:lnTo>
                    <a:pt x="228" y="90918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" name="object 82"/>
            <p:cNvSpPr/>
            <p:nvPr/>
          </p:nvSpPr>
          <p:spPr>
            <a:xfrm>
              <a:off x="1532343" y="21276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04" y="0"/>
                  </a:moveTo>
                  <a:lnTo>
                    <a:pt x="88" y="0"/>
                  </a:lnTo>
                  <a:lnTo>
                    <a:pt x="0" y="909332"/>
                  </a:lnTo>
                  <a:lnTo>
                    <a:pt x="190" y="909269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" name="object 83"/>
            <p:cNvSpPr/>
            <p:nvPr/>
          </p:nvSpPr>
          <p:spPr>
            <a:xfrm>
              <a:off x="1532077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66" y="0"/>
                  </a:moveTo>
                  <a:lnTo>
                    <a:pt x="88" y="0"/>
                  </a:lnTo>
                  <a:lnTo>
                    <a:pt x="0" y="909421"/>
                  </a:lnTo>
                  <a:lnTo>
                    <a:pt x="177" y="909370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" name="object 84"/>
            <p:cNvSpPr/>
            <p:nvPr/>
          </p:nvSpPr>
          <p:spPr>
            <a:xfrm>
              <a:off x="1531899" y="21276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77" y="0"/>
                  </a:moveTo>
                  <a:lnTo>
                    <a:pt x="0" y="0"/>
                  </a:lnTo>
                  <a:lnTo>
                    <a:pt x="0" y="909459"/>
                  </a:lnTo>
                  <a:lnTo>
                    <a:pt x="177" y="909408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" name="object 85"/>
            <p:cNvSpPr/>
            <p:nvPr/>
          </p:nvSpPr>
          <p:spPr>
            <a:xfrm>
              <a:off x="1531632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12"/>
                  </a:moveTo>
                  <a:lnTo>
                    <a:pt x="0" y="909535"/>
                  </a:lnTo>
                  <a:lnTo>
                    <a:pt x="88" y="12"/>
                  </a:lnTo>
                  <a:close/>
                </a:path>
                <a:path w="634" h="909955">
                  <a:moveTo>
                    <a:pt x="266" y="0"/>
                  </a:moveTo>
                  <a:lnTo>
                    <a:pt x="88" y="0"/>
                  </a:lnTo>
                  <a:lnTo>
                    <a:pt x="88" y="909523"/>
                  </a:lnTo>
                  <a:lnTo>
                    <a:pt x="266" y="909472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" name="object 86"/>
            <p:cNvSpPr/>
            <p:nvPr/>
          </p:nvSpPr>
          <p:spPr>
            <a:xfrm>
              <a:off x="1531340" y="21276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92" y="0"/>
                  </a:moveTo>
                  <a:lnTo>
                    <a:pt x="101" y="0"/>
                  </a:lnTo>
                  <a:lnTo>
                    <a:pt x="0" y="909599"/>
                  </a:lnTo>
                  <a:lnTo>
                    <a:pt x="203" y="909548"/>
                  </a:lnTo>
                  <a:lnTo>
                    <a:pt x="29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" name="object 87"/>
            <p:cNvSpPr/>
            <p:nvPr/>
          </p:nvSpPr>
          <p:spPr>
            <a:xfrm>
              <a:off x="1531035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675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101" y="0"/>
                  </a:lnTo>
                  <a:lnTo>
                    <a:pt x="101" y="909662"/>
                  </a:lnTo>
                  <a:lnTo>
                    <a:pt x="304" y="909612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" name="object 88"/>
            <p:cNvSpPr/>
            <p:nvPr/>
          </p:nvSpPr>
          <p:spPr>
            <a:xfrm>
              <a:off x="1530718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751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203" y="12"/>
                  </a:moveTo>
                  <a:lnTo>
                    <a:pt x="101" y="909739"/>
                  </a:lnTo>
                  <a:lnTo>
                    <a:pt x="203" y="12"/>
                  </a:lnTo>
                  <a:close/>
                </a:path>
                <a:path w="634" h="909955">
                  <a:moveTo>
                    <a:pt x="317" y="12"/>
                  </a:moveTo>
                  <a:lnTo>
                    <a:pt x="215" y="909713"/>
                  </a:lnTo>
                  <a:lnTo>
                    <a:pt x="317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" name="object 89"/>
            <p:cNvSpPr/>
            <p:nvPr/>
          </p:nvSpPr>
          <p:spPr>
            <a:xfrm>
              <a:off x="1530515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789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203" y="12"/>
                  </a:moveTo>
                  <a:lnTo>
                    <a:pt x="101" y="909777"/>
                  </a:lnTo>
                  <a:lnTo>
                    <a:pt x="203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" name="object 90"/>
            <p:cNvSpPr/>
            <p:nvPr/>
          </p:nvSpPr>
          <p:spPr>
            <a:xfrm>
              <a:off x="1530210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853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203" y="12"/>
                  </a:moveTo>
                  <a:lnTo>
                    <a:pt x="101" y="909828"/>
                  </a:lnTo>
                  <a:lnTo>
                    <a:pt x="203" y="12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203" y="90981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" name="object 91"/>
            <p:cNvSpPr/>
            <p:nvPr/>
          </p:nvSpPr>
          <p:spPr>
            <a:xfrm>
              <a:off x="1529918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12"/>
                  </a:moveTo>
                  <a:lnTo>
                    <a:pt x="0" y="909891"/>
                  </a:lnTo>
                  <a:lnTo>
                    <a:pt x="101" y="12"/>
                  </a:lnTo>
                  <a:close/>
                </a:path>
                <a:path w="634" h="909955">
                  <a:moveTo>
                    <a:pt x="304" y="12"/>
                  </a:moveTo>
                  <a:lnTo>
                    <a:pt x="101" y="0"/>
                  </a:lnTo>
                  <a:lnTo>
                    <a:pt x="101" y="909878"/>
                  </a:lnTo>
                  <a:lnTo>
                    <a:pt x="241" y="909866"/>
                  </a:lnTo>
                  <a:lnTo>
                    <a:pt x="304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" name="object 92"/>
            <p:cNvSpPr/>
            <p:nvPr/>
          </p:nvSpPr>
          <p:spPr>
            <a:xfrm>
              <a:off x="1529613" y="212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942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304" y="0"/>
                  </a:moveTo>
                  <a:lnTo>
                    <a:pt x="101" y="12"/>
                  </a:lnTo>
                  <a:lnTo>
                    <a:pt x="101" y="909929"/>
                  </a:lnTo>
                  <a:lnTo>
                    <a:pt x="241" y="90991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" name="object 93"/>
            <p:cNvSpPr/>
            <p:nvPr/>
          </p:nvSpPr>
          <p:spPr>
            <a:xfrm>
              <a:off x="1529321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0"/>
                  </a:moveTo>
                  <a:lnTo>
                    <a:pt x="0" y="12"/>
                  </a:lnTo>
                  <a:lnTo>
                    <a:pt x="0" y="909993"/>
                  </a:lnTo>
                  <a:lnTo>
                    <a:pt x="88" y="182016"/>
                  </a:lnTo>
                  <a:lnTo>
                    <a:pt x="88" y="909980"/>
                  </a:lnTo>
                  <a:lnTo>
                    <a:pt x="190" y="0"/>
                  </a:lnTo>
                  <a:close/>
                </a:path>
                <a:path w="634" h="910589">
                  <a:moveTo>
                    <a:pt x="292" y="12"/>
                  </a:moveTo>
                  <a:lnTo>
                    <a:pt x="190" y="909967"/>
                  </a:lnTo>
                  <a:lnTo>
                    <a:pt x="292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" name="object 94"/>
            <p:cNvSpPr/>
            <p:nvPr/>
          </p:nvSpPr>
          <p:spPr>
            <a:xfrm>
              <a:off x="1529118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0"/>
                  </a:moveTo>
                  <a:lnTo>
                    <a:pt x="0" y="0"/>
                  </a:lnTo>
                  <a:lnTo>
                    <a:pt x="0" y="910018"/>
                  </a:lnTo>
                  <a:lnTo>
                    <a:pt x="139" y="910005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" name="object 95"/>
            <p:cNvSpPr/>
            <p:nvPr/>
          </p:nvSpPr>
          <p:spPr>
            <a:xfrm>
              <a:off x="1528826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92" y="12"/>
                  </a:moveTo>
                  <a:lnTo>
                    <a:pt x="88" y="0"/>
                  </a:lnTo>
                  <a:lnTo>
                    <a:pt x="0" y="910056"/>
                  </a:lnTo>
                  <a:lnTo>
                    <a:pt x="88" y="182029"/>
                  </a:lnTo>
                  <a:lnTo>
                    <a:pt x="88" y="910043"/>
                  </a:lnTo>
                  <a:lnTo>
                    <a:pt x="292" y="910018"/>
                  </a:lnTo>
                  <a:lnTo>
                    <a:pt x="292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" name="object 96"/>
            <p:cNvSpPr/>
            <p:nvPr/>
          </p:nvSpPr>
          <p:spPr>
            <a:xfrm>
              <a:off x="1528521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2"/>
                  </a:moveTo>
                  <a:lnTo>
                    <a:pt x="0" y="0"/>
                  </a:lnTo>
                  <a:lnTo>
                    <a:pt x="0" y="910082"/>
                  </a:lnTo>
                  <a:lnTo>
                    <a:pt x="190" y="910056"/>
                  </a:lnTo>
                  <a:lnTo>
                    <a:pt x="190" y="12"/>
                  </a:lnTo>
                  <a:close/>
                </a:path>
                <a:path w="634" h="910589">
                  <a:moveTo>
                    <a:pt x="304" y="12"/>
                  </a:moveTo>
                  <a:lnTo>
                    <a:pt x="203" y="910056"/>
                  </a:lnTo>
                  <a:lnTo>
                    <a:pt x="304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" name="object 97"/>
            <p:cNvSpPr/>
            <p:nvPr/>
          </p:nvSpPr>
          <p:spPr>
            <a:xfrm>
              <a:off x="1528216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04" y="0"/>
                  </a:moveTo>
                  <a:lnTo>
                    <a:pt x="101" y="0"/>
                  </a:lnTo>
                  <a:lnTo>
                    <a:pt x="0" y="910107"/>
                  </a:lnTo>
                  <a:lnTo>
                    <a:pt x="203" y="91009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" name="object 98"/>
            <p:cNvSpPr/>
            <p:nvPr/>
          </p:nvSpPr>
          <p:spPr>
            <a:xfrm>
              <a:off x="1527898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04" y="0"/>
                  </a:moveTo>
                  <a:lnTo>
                    <a:pt x="101" y="12"/>
                  </a:lnTo>
                  <a:lnTo>
                    <a:pt x="0" y="910132"/>
                  </a:lnTo>
                  <a:lnTo>
                    <a:pt x="203" y="910120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" name="object 99"/>
            <p:cNvSpPr/>
            <p:nvPr/>
          </p:nvSpPr>
          <p:spPr>
            <a:xfrm>
              <a:off x="1527695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0"/>
                  </a:moveTo>
                  <a:lnTo>
                    <a:pt x="0" y="12"/>
                  </a:lnTo>
                  <a:lnTo>
                    <a:pt x="0" y="910145"/>
                  </a:lnTo>
                  <a:lnTo>
                    <a:pt x="203" y="91013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" name="object 100"/>
            <p:cNvSpPr/>
            <p:nvPr/>
          </p:nvSpPr>
          <p:spPr>
            <a:xfrm>
              <a:off x="1527365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17" y="12"/>
                  </a:moveTo>
                  <a:lnTo>
                    <a:pt x="114" y="0"/>
                  </a:lnTo>
                  <a:lnTo>
                    <a:pt x="0" y="910158"/>
                  </a:lnTo>
                  <a:lnTo>
                    <a:pt x="215" y="910158"/>
                  </a:lnTo>
                  <a:lnTo>
                    <a:pt x="317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" name="object 101"/>
            <p:cNvSpPr/>
            <p:nvPr/>
          </p:nvSpPr>
          <p:spPr>
            <a:xfrm>
              <a:off x="1527022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114" y="0"/>
                  </a:lnTo>
                  <a:lnTo>
                    <a:pt x="0" y="910170"/>
                  </a:lnTo>
                  <a:lnTo>
                    <a:pt x="228" y="910170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" name="object 102"/>
            <p:cNvSpPr/>
            <p:nvPr/>
          </p:nvSpPr>
          <p:spPr>
            <a:xfrm>
              <a:off x="1526679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114" y="12"/>
                  </a:lnTo>
                  <a:lnTo>
                    <a:pt x="0" y="910183"/>
                  </a:lnTo>
                  <a:lnTo>
                    <a:pt x="228" y="9101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" name="object 103"/>
            <p:cNvSpPr/>
            <p:nvPr/>
          </p:nvSpPr>
          <p:spPr>
            <a:xfrm>
              <a:off x="1526336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114" y="12"/>
                  </a:lnTo>
                  <a:lnTo>
                    <a:pt x="0" y="910183"/>
                  </a:lnTo>
                  <a:lnTo>
                    <a:pt x="228" y="910183"/>
                  </a:lnTo>
                  <a:lnTo>
                    <a:pt x="34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" name="object 104"/>
            <p:cNvSpPr/>
            <p:nvPr/>
          </p:nvSpPr>
          <p:spPr>
            <a:xfrm>
              <a:off x="1526070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66" y="0"/>
                  </a:moveTo>
                  <a:lnTo>
                    <a:pt x="139" y="0"/>
                  </a:lnTo>
                  <a:lnTo>
                    <a:pt x="0" y="12"/>
                  </a:lnTo>
                  <a:lnTo>
                    <a:pt x="0" y="910183"/>
                  </a:lnTo>
                  <a:lnTo>
                    <a:pt x="139" y="910183"/>
                  </a:lnTo>
                  <a:lnTo>
                    <a:pt x="266" y="910196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" name="object 105"/>
            <p:cNvSpPr/>
            <p:nvPr/>
          </p:nvSpPr>
          <p:spPr>
            <a:xfrm>
              <a:off x="1525676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93" y="0"/>
                  </a:moveTo>
                  <a:lnTo>
                    <a:pt x="266" y="0"/>
                  </a:lnTo>
                  <a:lnTo>
                    <a:pt x="127" y="0"/>
                  </a:lnTo>
                  <a:lnTo>
                    <a:pt x="0" y="12"/>
                  </a:lnTo>
                  <a:lnTo>
                    <a:pt x="0" y="910170"/>
                  </a:lnTo>
                  <a:lnTo>
                    <a:pt x="127" y="910183"/>
                  </a:lnTo>
                  <a:lnTo>
                    <a:pt x="254" y="910183"/>
                  </a:lnTo>
                  <a:lnTo>
                    <a:pt x="393" y="910183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" name="object 106"/>
            <p:cNvSpPr/>
            <p:nvPr/>
          </p:nvSpPr>
          <p:spPr>
            <a:xfrm>
              <a:off x="1525282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4" y="0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127" y="910170"/>
                  </a:lnTo>
                  <a:lnTo>
                    <a:pt x="254" y="910170"/>
                  </a:lnTo>
                  <a:lnTo>
                    <a:pt x="254" y="0"/>
                  </a:lnTo>
                  <a:close/>
                </a:path>
                <a:path w="634" h="910589">
                  <a:moveTo>
                    <a:pt x="393" y="12"/>
                  </a:moveTo>
                  <a:lnTo>
                    <a:pt x="266" y="12"/>
                  </a:lnTo>
                  <a:lnTo>
                    <a:pt x="266" y="910183"/>
                  </a:lnTo>
                  <a:lnTo>
                    <a:pt x="393" y="910183"/>
                  </a:lnTo>
                  <a:lnTo>
                    <a:pt x="393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" name="object 107"/>
            <p:cNvSpPr/>
            <p:nvPr/>
          </p:nvSpPr>
          <p:spPr>
            <a:xfrm>
              <a:off x="1524800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69" y="0"/>
                  </a:moveTo>
                  <a:lnTo>
                    <a:pt x="330" y="0"/>
                  </a:lnTo>
                  <a:lnTo>
                    <a:pt x="165" y="0"/>
                  </a:lnTo>
                  <a:lnTo>
                    <a:pt x="0" y="12"/>
                  </a:lnTo>
                  <a:lnTo>
                    <a:pt x="0" y="910132"/>
                  </a:lnTo>
                  <a:lnTo>
                    <a:pt x="165" y="910145"/>
                  </a:lnTo>
                  <a:lnTo>
                    <a:pt x="317" y="910158"/>
                  </a:lnTo>
                  <a:lnTo>
                    <a:pt x="469" y="910170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" name="object 108"/>
            <p:cNvSpPr/>
            <p:nvPr/>
          </p:nvSpPr>
          <p:spPr>
            <a:xfrm>
              <a:off x="1524304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95" y="0"/>
                  </a:moveTo>
                  <a:lnTo>
                    <a:pt x="330" y="0"/>
                  </a:lnTo>
                  <a:lnTo>
                    <a:pt x="165" y="0"/>
                  </a:lnTo>
                  <a:lnTo>
                    <a:pt x="0" y="12"/>
                  </a:lnTo>
                  <a:lnTo>
                    <a:pt x="0" y="910094"/>
                  </a:lnTo>
                  <a:lnTo>
                    <a:pt x="165" y="910120"/>
                  </a:lnTo>
                  <a:lnTo>
                    <a:pt x="330" y="910132"/>
                  </a:lnTo>
                  <a:lnTo>
                    <a:pt x="495" y="91013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" name="object 109"/>
            <p:cNvSpPr/>
            <p:nvPr/>
          </p:nvSpPr>
          <p:spPr>
            <a:xfrm>
              <a:off x="1523923" y="21276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93" y="0"/>
                  </a:moveTo>
                  <a:lnTo>
                    <a:pt x="228" y="0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152" y="910082"/>
                  </a:lnTo>
                  <a:lnTo>
                    <a:pt x="279" y="910082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" name="object 110"/>
            <p:cNvSpPr/>
            <p:nvPr/>
          </p:nvSpPr>
          <p:spPr>
            <a:xfrm>
              <a:off x="1523263" y="2127669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73" y="0"/>
                  </a:moveTo>
                  <a:lnTo>
                    <a:pt x="444" y="0"/>
                  </a:lnTo>
                  <a:lnTo>
                    <a:pt x="215" y="0"/>
                  </a:lnTo>
                  <a:lnTo>
                    <a:pt x="0" y="0"/>
                  </a:lnTo>
                  <a:lnTo>
                    <a:pt x="0" y="909980"/>
                  </a:lnTo>
                  <a:lnTo>
                    <a:pt x="139" y="909993"/>
                  </a:lnTo>
                  <a:lnTo>
                    <a:pt x="292" y="910018"/>
                  </a:lnTo>
                  <a:lnTo>
                    <a:pt x="444" y="910031"/>
                  </a:lnTo>
                  <a:lnTo>
                    <a:pt x="596" y="910031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" name="object 111"/>
            <p:cNvSpPr/>
            <p:nvPr/>
          </p:nvSpPr>
          <p:spPr>
            <a:xfrm>
              <a:off x="1522298" y="2127656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965" y="12"/>
                  </a:moveTo>
                  <a:lnTo>
                    <a:pt x="711" y="12"/>
                  </a:lnTo>
                  <a:lnTo>
                    <a:pt x="355" y="0"/>
                  </a:lnTo>
                  <a:lnTo>
                    <a:pt x="0" y="12"/>
                  </a:lnTo>
                  <a:lnTo>
                    <a:pt x="0" y="909840"/>
                  </a:lnTo>
                  <a:lnTo>
                    <a:pt x="355" y="909891"/>
                  </a:lnTo>
                  <a:lnTo>
                    <a:pt x="596" y="909929"/>
                  </a:lnTo>
                  <a:lnTo>
                    <a:pt x="787" y="909955"/>
                  </a:lnTo>
                  <a:lnTo>
                    <a:pt x="965" y="909980"/>
                  </a:lnTo>
                  <a:lnTo>
                    <a:pt x="96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" name="object 112"/>
            <p:cNvSpPr/>
            <p:nvPr/>
          </p:nvSpPr>
          <p:spPr>
            <a:xfrm>
              <a:off x="1519859" y="2127199"/>
              <a:ext cx="2540" cy="910590"/>
            </a:xfrm>
            <a:custGeom>
              <a:avLst/>
              <a:gdLst/>
              <a:ahLst/>
              <a:cxnLst/>
              <a:rect l="l" t="t" r="r" b="b"/>
              <a:pathLst>
                <a:path w="2540" h="910589">
                  <a:moveTo>
                    <a:pt x="1955" y="0"/>
                  </a:moveTo>
                  <a:lnTo>
                    <a:pt x="152" y="0"/>
                  </a:lnTo>
                  <a:lnTo>
                    <a:pt x="152" y="457"/>
                  </a:lnTo>
                  <a:lnTo>
                    <a:pt x="0" y="457"/>
                  </a:lnTo>
                  <a:lnTo>
                    <a:pt x="0" y="909675"/>
                  </a:lnTo>
                  <a:lnTo>
                    <a:pt x="152" y="909726"/>
                  </a:lnTo>
                  <a:lnTo>
                    <a:pt x="152" y="909320"/>
                  </a:lnTo>
                  <a:lnTo>
                    <a:pt x="939" y="909320"/>
                  </a:lnTo>
                  <a:lnTo>
                    <a:pt x="939" y="910590"/>
                  </a:lnTo>
                  <a:lnTo>
                    <a:pt x="1955" y="910590"/>
                  </a:lnTo>
                  <a:lnTo>
                    <a:pt x="1955" y="909320"/>
                  </a:lnTo>
                  <a:lnTo>
                    <a:pt x="1955" y="0"/>
                  </a:lnTo>
                  <a:close/>
                </a:path>
                <a:path w="2540" h="910589">
                  <a:moveTo>
                    <a:pt x="2451" y="457"/>
                  </a:moveTo>
                  <a:lnTo>
                    <a:pt x="1968" y="457"/>
                  </a:lnTo>
                  <a:lnTo>
                    <a:pt x="1968" y="910196"/>
                  </a:lnTo>
                  <a:lnTo>
                    <a:pt x="2451" y="910285"/>
                  </a:lnTo>
                  <a:lnTo>
                    <a:pt x="2451" y="45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" name="object 113"/>
            <p:cNvSpPr/>
            <p:nvPr/>
          </p:nvSpPr>
          <p:spPr>
            <a:xfrm>
              <a:off x="1519402" y="212765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57" y="12"/>
                  </a:moveTo>
                  <a:lnTo>
                    <a:pt x="304" y="12"/>
                  </a:lnTo>
                  <a:lnTo>
                    <a:pt x="152" y="0"/>
                  </a:lnTo>
                  <a:lnTo>
                    <a:pt x="0" y="12"/>
                  </a:lnTo>
                  <a:lnTo>
                    <a:pt x="0" y="909066"/>
                  </a:lnTo>
                  <a:lnTo>
                    <a:pt x="152" y="909116"/>
                  </a:lnTo>
                  <a:lnTo>
                    <a:pt x="304" y="909167"/>
                  </a:lnTo>
                  <a:lnTo>
                    <a:pt x="457" y="909218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" name="object 114"/>
            <p:cNvSpPr/>
            <p:nvPr/>
          </p:nvSpPr>
          <p:spPr>
            <a:xfrm>
              <a:off x="1517878" y="2127046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524" y="622"/>
                  </a:moveTo>
                  <a:lnTo>
                    <a:pt x="1295" y="622"/>
                  </a:lnTo>
                  <a:lnTo>
                    <a:pt x="406" y="660"/>
                  </a:lnTo>
                  <a:lnTo>
                    <a:pt x="406" y="228"/>
                  </a:lnTo>
                  <a:lnTo>
                    <a:pt x="0" y="0"/>
                  </a:lnTo>
                  <a:lnTo>
                    <a:pt x="0" y="909027"/>
                  </a:lnTo>
                  <a:lnTo>
                    <a:pt x="406" y="909218"/>
                  </a:lnTo>
                  <a:lnTo>
                    <a:pt x="406" y="908710"/>
                  </a:lnTo>
                  <a:lnTo>
                    <a:pt x="698" y="908710"/>
                  </a:lnTo>
                  <a:lnTo>
                    <a:pt x="698" y="909980"/>
                  </a:lnTo>
                  <a:lnTo>
                    <a:pt x="1295" y="909980"/>
                  </a:lnTo>
                  <a:lnTo>
                    <a:pt x="1295" y="909586"/>
                  </a:lnTo>
                  <a:lnTo>
                    <a:pt x="1447" y="909637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" name="object 115"/>
            <p:cNvSpPr/>
            <p:nvPr/>
          </p:nvSpPr>
          <p:spPr>
            <a:xfrm>
              <a:off x="1517281" y="21266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96" y="355"/>
                  </a:moveTo>
                  <a:lnTo>
                    <a:pt x="241" y="139"/>
                  </a:lnTo>
                  <a:lnTo>
                    <a:pt x="0" y="0"/>
                  </a:lnTo>
                  <a:lnTo>
                    <a:pt x="0" y="909091"/>
                  </a:lnTo>
                  <a:lnTo>
                    <a:pt x="241" y="909218"/>
                  </a:lnTo>
                  <a:lnTo>
                    <a:pt x="596" y="909396"/>
                  </a:lnTo>
                  <a:lnTo>
                    <a:pt x="596" y="35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" name="object 116"/>
            <p:cNvSpPr/>
            <p:nvPr/>
          </p:nvSpPr>
          <p:spPr>
            <a:xfrm>
              <a:off x="1516659" y="212632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22" y="368"/>
                  </a:moveTo>
                  <a:lnTo>
                    <a:pt x="393" y="241"/>
                  </a:lnTo>
                  <a:lnTo>
                    <a:pt x="165" y="101"/>
                  </a:lnTo>
                  <a:lnTo>
                    <a:pt x="0" y="0"/>
                  </a:lnTo>
                  <a:lnTo>
                    <a:pt x="0" y="909104"/>
                  </a:lnTo>
                  <a:lnTo>
                    <a:pt x="165" y="909205"/>
                  </a:lnTo>
                  <a:lnTo>
                    <a:pt x="381" y="909320"/>
                  </a:lnTo>
                  <a:lnTo>
                    <a:pt x="622" y="909459"/>
                  </a:lnTo>
                  <a:lnTo>
                    <a:pt x="622" y="36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" name="object 117"/>
            <p:cNvSpPr/>
            <p:nvPr/>
          </p:nvSpPr>
          <p:spPr>
            <a:xfrm>
              <a:off x="1516164" y="212603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95" y="292"/>
                  </a:moveTo>
                  <a:lnTo>
                    <a:pt x="330" y="190"/>
                  </a:lnTo>
                  <a:lnTo>
                    <a:pt x="165" y="101"/>
                  </a:lnTo>
                  <a:lnTo>
                    <a:pt x="0" y="0"/>
                  </a:lnTo>
                  <a:lnTo>
                    <a:pt x="0" y="909078"/>
                  </a:lnTo>
                  <a:lnTo>
                    <a:pt x="165" y="909180"/>
                  </a:lnTo>
                  <a:lnTo>
                    <a:pt x="330" y="909294"/>
                  </a:lnTo>
                  <a:lnTo>
                    <a:pt x="495" y="909383"/>
                  </a:lnTo>
                  <a:lnTo>
                    <a:pt x="495" y="29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" name="object 118"/>
            <p:cNvSpPr/>
            <p:nvPr/>
          </p:nvSpPr>
          <p:spPr>
            <a:xfrm>
              <a:off x="1515795" y="212581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68" y="215"/>
                  </a:moveTo>
                  <a:lnTo>
                    <a:pt x="241" y="139"/>
                  </a:lnTo>
                  <a:lnTo>
                    <a:pt x="114" y="63"/>
                  </a:lnTo>
                  <a:lnTo>
                    <a:pt x="0" y="909027"/>
                  </a:lnTo>
                  <a:lnTo>
                    <a:pt x="241" y="909205"/>
                  </a:lnTo>
                  <a:lnTo>
                    <a:pt x="368" y="909294"/>
                  </a:lnTo>
                  <a:lnTo>
                    <a:pt x="368" y="215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" name="object 119"/>
            <p:cNvSpPr/>
            <p:nvPr/>
          </p:nvSpPr>
          <p:spPr>
            <a:xfrm>
              <a:off x="1515452" y="212561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42" y="203"/>
                  </a:moveTo>
                  <a:lnTo>
                    <a:pt x="215" y="127"/>
                  </a:lnTo>
                  <a:lnTo>
                    <a:pt x="0" y="0"/>
                  </a:lnTo>
                  <a:lnTo>
                    <a:pt x="0" y="908951"/>
                  </a:lnTo>
                  <a:lnTo>
                    <a:pt x="215" y="909142"/>
                  </a:lnTo>
                  <a:lnTo>
                    <a:pt x="342" y="909231"/>
                  </a:lnTo>
                  <a:lnTo>
                    <a:pt x="342" y="20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" name="object 120"/>
            <p:cNvSpPr/>
            <p:nvPr/>
          </p:nvSpPr>
          <p:spPr>
            <a:xfrm>
              <a:off x="1515249" y="212548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01" y="63"/>
                  </a:moveTo>
                  <a:lnTo>
                    <a:pt x="0" y="908939"/>
                  </a:lnTo>
                  <a:lnTo>
                    <a:pt x="101" y="63"/>
                  </a:lnTo>
                  <a:close/>
                </a:path>
                <a:path w="634" h="909319">
                  <a:moveTo>
                    <a:pt x="203" y="127"/>
                  </a:moveTo>
                  <a:lnTo>
                    <a:pt x="114" y="909015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" name="object 121"/>
            <p:cNvSpPr/>
            <p:nvPr/>
          </p:nvSpPr>
          <p:spPr>
            <a:xfrm>
              <a:off x="1514983" y="212533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152"/>
                  </a:moveTo>
                  <a:lnTo>
                    <a:pt x="88" y="50"/>
                  </a:lnTo>
                  <a:lnTo>
                    <a:pt x="0" y="908837"/>
                  </a:lnTo>
                  <a:lnTo>
                    <a:pt x="177" y="909002"/>
                  </a:lnTo>
                  <a:lnTo>
                    <a:pt x="266" y="15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" name="object 122"/>
            <p:cNvSpPr/>
            <p:nvPr/>
          </p:nvSpPr>
          <p:spPr>
            <a:xfrm>
              <a:off x="1514741" y="212519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76" y="38"/>
                  </a:moveTo>
                  <a:lnTo>
                    <a:pt x="0" y="908748"/>
                  </a:lnTo>
                  <a:lnTo>
                    <a:pt x="76" y="38"/>
                  </a:lnTo>
                  <a:close/>
                </a:path>
                <a:path w="634" h="909319">
                  <a:moveTo>
                    <a:pt x="241" y="139"/>
                  </a:moveTo>
                  <a:lnTo>
                    <a:pt x="88" y="50"/>
                  </a:lnTo>
                  <a:lnTo>
                    <a:pt x="88" y="908812"/>
                  </a:lnTo>
                  <a:lnTo>
                    <a:pt x="241" y="908977"/>
                  </a:lnTo>
                  <a:lnTo>
                    <a:pt x="241" y="139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" name="object 123"/>
            <p:cNvSpPr/>
            <p:nvPr/>
          </p:nvSpPr>
          <p:spPr>
            <a:xfrm>
              <a:off x="1514538" y="2125065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03" y="127"/>
                  </a:moveTo>
                  <a:lnTo>
                    <a:pt x="63" y="38"/>
                  </a:lnTo>
                  <a:lnTo>
                    <a:pt x="0" y="908646"/>
                  </a:lnTo>
                  <a:lnTo>
                    <a:pt x="127" y="908786"/>
                  </a:lnTo>
                  <a:lnTo>
                    <a:pt x="203" y="127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" name="object 124"/>
            <p:cNvSpPr/>
            <p:nvPr/>
          </p:nvSpPr>
          <p:spPr>
            <a:xfrm>
              <a:off x="1514335" y="212495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90" y="114"/>
                  </a:moveTo>
                  <a:lnTo>
                    <a:pt x="63" y="38"/>
                  </a:lnTo>
                  <a:lnTo>
                    <a:pt x="0" y="908545"/>
                  </a:lnTo>
                  <a:lnTo>
                    <a:pt x="127" y="908685"/>
                  </a:lnTo>
                  <a:lnTo>
                    <a:pt x="190" y="114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" name="object 125"/>
            <p:cNvSpPr/>
            <p:nvPr/>
          </p:nvSpPr>
          <p:spPr>
            <a:xfrm>
              <a:off x="1514221" y="2124887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14" y="63"/>
                  </a:moveTo>
                  <a:lnTo>
                    <a:pt x="0" y="908469"/>
                  </a:lnTo>
                  <a:lnTo>
                    <a:pt x="114" y="908608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" name="object 126"/>
            <p:cNvSpPr/>
            <p:nvPr/>
          </p:nvSpPr>
          <p:spPr>
            <a:xfrm>
              <a:off x="1514043" y="2124773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65" y="101"/>
                  </a:moveTo>
                  <a:lnTo>
                    <a:pt x="0" y="0"/>
                  </a:lnTo>
                  <a:lnTo>
                    <a:pt x="0" y="908367"/>
                  </a:lnTo>
                  <a:lnTo>
                    <a:pt x="114" y="908494"/>
                  </a:lnTo>
                  <a:lnTo>
                    <a:pt x="165" y="101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" name="object 127"/>
            <p:cNvSpPr/>
            <p:nvPr/>
          </p:nvSpPr>
          <p:spPr>
            <a:xfrm>
              <a:off x="1513890" y="2124684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52" y="88"/>
                  </a:moveTo>
                  <a:lnTo>
                    <a:pt x="0" y="0"/>
                  </a:lnTo>
                  <a:lnTo>
                    <a:pt x="0" y="908240"/>
                  </a:lnTo>
                  <a:lnTo>
                    <a:pt x="101" y="908367"/>
                  </a:lnTo>
                  <a:lnTo>
                    <a:pt x="152" y="8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" name="object 128"/>
            <p:cNvSpPr/>
            <p:nvPr/>
          </p:nvSpPr>
          <p:spPr>
            <a:xfrm>
              <a:off x="1513751" y="2124608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76"/>
                  </a:moveTo>
                  <a:lnTo>
                    <a:pt x="0" y="0"/>
                  </a:lnTo>
                  <a:lnTo>
                    <a:pt x="0" y="908088"/>
                  </a:lnTo>
                  <a:lnTo>
                    <a:pt x="88" y="908240"/>
                  </a:lnTo>
                  <a:lnTo>
                    <a:pt x="139" y="76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" name="object 129"/>
            <p:cNvSpPr/>
            <p:nvPr/>
          </p:nvSpPr>
          <p:spPr>
            <a:xfrm>
              <a:off x="1513624" y="2124532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76" y="38"/>
                  </a:moveTo>
                  <a:lnTo>
                    <a:pt x="0" y="907961"/>
                  </a:lnTo>
                  <a:lnTo>
                    <a:pt x="76" y="908100"/>
                  </a:lnTo>
                  <a:lnTo>
                    <a:pt x="76" y="38"/>
                  </a:lnTo>
                  <a:close/>
                </a:path>
                <a:path w="634" h="908685">
                  <a:moveTo>
                    <a:pt x="127" y="76"/>
                  </a:moveTo>
                  <a:lnTo>
                    <a:pt x="88" y="908100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" name="object 130"/>
            <p:cNvSpPr/>
            <p:nvPr/>
          </p:nvSpPr>
          <p:spPr>
            <a:xfrm>
              <a:off x="1513535" y="2124481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38" y="25"/>
                  </a:moveTo>
                  <a:lnTo>
                    <a:pt x="0" y="907872"/>
                  </a:lnTo>
                  <a:lnTo>
                    <a:pt x="38" y="25"/>
                  </a:lnTo>
                  <a:close/>
                </a:path>
                <a:path w="634" h="908050">
                  <a:moveTo>
                    <a:pt x="88" y="50"/>
                  </a:moveTo>
                  <a:lnTo>
                    <a:pt x="50" y="907948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" name="object 131"/>
            <p:cNvSpPr/>
            <p:nvPr/>
          </p:nvSpPr>
          <p:spPr>
            <a:xfrm>
              <a:off x="1513446" y="2124430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101" y="50"/>
                  </a:moveTo>
                  <a:lnTo>
                    <a:pt x="0" y="907732"/>
                  </a:lnTo>
                  <a:lnTo>
                    <a:pt x="63" y="907859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" name="object 132"/>
            <p:cNvSpPr/>
            <p:nvPr/>
          </p:nvSpPr>
          <p:spPr>
            <a:xfrm>
              <a:off x="1513344" y="2124367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88" y="50"/>
                  </a:moveTo>
                  <a:lnTo>
                    <a:pt x="0" y="907580"/>
                  </a:lnTo>
                  <a:lnTo>
                    <a:pt x="50" y="907707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" name="object 133"/>
            <p:cNvSpPr/>
            <p:nvPr/>
          </p:nvSpPr>
          <p:spPr>
            <a:xfrm>
              <a:off x="1513255" y="2124316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50" y="25"/>
                  </a:moveTo>
                  <a:lnTo>
                    <a:pt x="0" y="907402"/>
                  </a:lnTo>
                  <a:lnTo>
                    <a:pt x="50" y="907542"/>
                  </a:lnTo>
                  <a:lnTo>
                    <a:pt x="50" y="25"/>
                  </a:lnTo>
                  <a:close/>
                </a:path>
                <a:path w="634" h="908050">
                  <a:moveTo>
                    <a:pt x="88" y="50"/>
                  </a:moveTo>
                  <a:lnTo>
                    <a:pt x="63" y="907567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" name="object 134"/>
            <p:cNvSpPr/>
            <p:nvPr/>
          </p:nvSpPr>
          <p:spPr>
            <a:xfrm>
              <a:off x="1513166" y="2124265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76" y="38"/>
                  </a:moveTo>
                  <a:lnTo>
                    <a:pt x="0" y="907237"/>
                  </a:lnTo>
                  <a:lnTo>
                    <a:pt x="50" y="907376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" name="object 135"/>
            <p:cNvSpPr/>
            <p:nvPr/>
          </p:nvSpPr>
          <p:spPr>
            <a:xfrm>
              <a:off x="1513128" y="2124240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38" y="25"/>
                  </a:moveTo>
                  <a:lnTo>
                    <a:pt x="0" y="907110"/>
                  </a:lnTo>
                  <a:lnTo>
                    <a:pt x="38" y="907262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" name="object 136"/>
            <p:cNvSpPr/>
            <p:nvPr/>
          </p:nvSpPr>
          <p:spPr>
            <a:xfrm>
              <a:off x="1513078" y="2124214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50" y="25"/>
                  </a:moveTo>
                  <a:lnTo>
                    <a:pt x="0" y="906919"/>
                  </a:lnTo>
                  <a:lnTo>
                    <a:pt x="25" y="907072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" name="object 137"/>
            <p:cNvSpPr/>
            <p:nvPr/>
          </p:nvSpPr>
          <p:spPr>
            <a:xfrm>
              <a:off x="1513014" y="2124176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12" y="0"/>
                  </a:moveTo>
                  <a:lnTo>
                    <a:pt x="0" y="906741"/>
                  </a:lnTo>
                  <a:lnTo>
                    <a:pt x="12" y="0"/>
                  </a:lnTo>
                  <a:close/>
                </a:path>
                <a:path w="634" h="907414">
                  <a:moveTo>
                    <a:pt x="50" y="25"/>
                  </a:moveTo>
                  <a:lnTo>
                    <a:pt x="25" y="906818"/>
                  </a:lnTo>
                  <a:lnTo>
                    <a:pt x="50" y="906970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" name="object 138"/>
            <p:cNvSpPr/>
            <p:nvPr/>
          </p:nvSpPr>
          <p:spPr>
            <a:xfrm>
              <a:off x="1512976" y="2124151"/>
              <a:ext cx="635" cy="906780"/>
            </a:xfrm>
            <a:custGeom>
              <a:avLst/>
              <a:gdLst/>
              <a:ahLst/>
              <a:cxnLst/>
              <a:rect l="l" t="t" r="r" b="b"/>
              <a:pathLst>
                <a:path w="634" h="906780">
                  <a:moveTo>
                    <a:pt x="38" y="25"/>
                  </a:moveTo>
                  <a:lnTo>
                    <a:pt x="0" y="906538"/>
                  </a:lnTo>
                  <a:lnTo>
                    <a:pt x="25" y="906691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" name="object 139"/>
            <p:cNvSpPr/>
            <p:nvPr/>
          </p:nvSpPr>
          <p:spPr>
            <a:xfrm>
              <a:off x="1512951" y="2124138"/>
              <a:ext cx="635" cy="906780"/>
            </a:xfrm>
            <a:custGeom>
              <a:avLst/>
              <a:gdLst/>
              <a:ahLst/>
              <a:cxnLst/>
              <a:rect l="l" t="t" r="r" b="b"/>
              <a:pathLst>
                <a:path w="634" h="906780">
                  <a:moveTo>
                    <a:pt x="25" y="12"/>
                  </a:moveTo>
                  <a:lnTo>
                    <a:pt x="0" y="906399"/>
                  </a:lnTo>
                  <a:lnTo>
                    <a:pt x="25" y="906551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" name="object 140"/>
            <p:cNvSpPr/>
            <p:nvPr/>
          </p:nvSpPr>
          <p:spPr>
            <a:xfrm>
              <a:off x="1512912" y="2111896"/>
              <a:ext cx="27305" cy="15875"/>
            </a:xfrm>
            <a:custGeom>
              <a:avLst/>
              <a:gdLst/>
              <a:ahLst/>
              <a:cxnLst/>
              <a:rect l="l" t="t" r="r" b="b"/>
              <a:pathLst>
                <a:path w="27305" h="15875">
                  <a:moveTo>
                    <a:pt x="20789" y="0"/>
                  </a:moveTo>
                  <a:lnTo>
                    <a:pt x="13398" y="0"/>
                  </a:lnTo>
                  <a:lnTo>
                    <a:pt x="6007" y="0"/>
                  </a:lnTo>
                  <a:lnTo>
                    <a:pt x="0" y="3530"/>
                  </a:lnTo>
                  <a:lnTo>
                    <a:pt x="0" y="12217"/>
                  </a:lnTo>
                  <a:lnTo>
                    <a:pt x="6007" y="15760"/>
                  </a:lnTo>
                  <a:lnTo>
                    <a:pt x="20789" y="15760"/>
                  </a:lnTo>
                  <a:lnTo>
                    <a:pt x="26797" y="12217"/>
                  </a:lnTo>
                  <a:lnTo>
                    <a:pt x="26797" y="3530"/>
                  </a:lnTo>
                  <a:lnTo>
                    <a:pt x="2078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" name="object 141"/>
            <p:cNvSpPr/>
            <p:nvPr/>
          </p:nvSpPr>
          <p:spPr>
            <a:xfrm>
              <a:off x="1545869" y="2126119"/>
              <a:ext cx="635" cy="906780"/>
            </a:xfrm>
            <a:custGeom>
              <a:avLst/>
              <a:gdLst/>
              <a:ahLst/>
              <a:cxnLst/>
              <a:rect l="l" t="t" r="r" b="b"/>
              <a:pathLst>
                <a:path w="634" h="906780">
                  <a:moveTo>
                    <a:pt x="444" y="0"/>
                  </a:moveTo>
                  <a:lnTo>
                    <a:pt x="0" y="0"/>
                  </a:lnTo>
                  <a:lnTo>
                    <a:pt x="0" y="904240"/>
                  </a:lnTo>
                  <a:lnTo>
                    <a:pt x="0" y="905510"/>
                  </a:lnTo>
                  <a:lnTo>
                    <a:pt x="0" y="906780"/>
                  </a:lnTo>
                  <a:lnTo>
                    <a:pt x="76" y="905510"/>
                  </a:lnTo>
                  <a:lnTo>
                    <a:pt x="419" y="905510"/>
                  </a:lnTo>
                  <a:lnTo>
                    <a:pt x="419" y="90424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" name="object 142"/>
            <p:cNvSpPr/>
            <p:nvPr/>
          </p:nvSpPr>
          <p:spPr>
            <a:xfrm>
              <a:off x="1545323" y="2126526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546" y="0"/>
                  </a:moveTo>
                  <a:lnTo>
                    <a:pt x="342" y="114"/>
                  </a:lnTo>
                  <a:lnTo>
                    <a:pt x="177" y="215"/>
                  </a:lnTo>
                  <a:lnTo>
                    <a:pt x="0" y="317"/>
                  </a:lnTo>
                  <a:lnTo>
                    <a:pt x="0" y="907122"/>
                  </a:lnTo>
                  <a:lnTo>
                    <a:pt x="177" y="906792"/>
                  </a:lnTo>
                  <a:lnTo>
                    <a:pt x="342" y="906462"/>
                  </a:lnTo>
                  <a:lnTo>
                    <a:pt x="546" y="90595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" name="object 143"/>
            <p:cNvSpPr/>
            <p:nvPr/>
          </p:nvSpPr>
          <p:spPr>
            <a:xfrm>
              <a:off x="1544891" y="2126856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419" y="0"/>
                  </a:moveTo>
                  <a:lnTo>
                    <a:pt x="292" y="63"/>
                  </a:lnTo>
                  <a:lnTo>
                    <a:pt x="152" y="152"/>
                  </a:lnTo>
                  <a:lnTo>
                    <a:pt x="0" y="241"/>
                  </a:lnTo>
                  <a:lnTo>
                    <a:pt x="0" y="907491"/>
                  </a:lnTo>
                  <a:lnTo>
                    <a:pt x="152" y="907262"/>
                  </a:lnTo>
                  <a:lnTo>
                    <a:pt x="279" y="907046"/>
                  </a:lnTo>
                  <a:lnTo>
                    <a:pt x="419" y="906805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" name="object 144"/>
            <p:cNvSpPr/>
            <p:nvPr/>
          </p:nvSpPr>
          <p:spPr>
            <a:xfrm>
              <a:off x="1544739" y="2127090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152" y="0"/>
                  </a:moveTo>
                  <a:lnTo>
                    <a:pt x="0" y="89"/>
                  </a:lnTo>
                  <a:lnTo>
                    <a:pt x="0" y="907460"/>
                  </a:lnTo>
                  <a:lnTo>
                    <a:pt x="152" y="90724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" name="object 145"/>
            <p:cNvSpPr/>
            <p:nvPr/>
          </p:nvSpPr>
          <p:spPr>
            <a:xfrm>
              <a:off x="1544205" y="2127338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279" y="0"/>
                  </a:moveTo>
                  <a:lnTo>
                    <a:pt x="139" y="76"/>
                  </a:lnTo>
                  <a:lnTo>
                    <a:pt x="0" y="165"/>
                  </a:lnTo>
                  <a:lnTo>
                    <a:pt x="0" y="907897"/>
                  </a:lnTo>
                  <a:lnTo>
                    <a:pt x="139" y="907732"/>
                  </a:lnTo>
                  <a:lnTo>
                    <a:pt x="279" y="907554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" name="object 146"/>
            <p:cNvSpPr/>
            <p:nvPr/>
          </p:nvSpPr>
          <p:spPr>
            <a:xfrm>
              <a:off x="1544065" y="2127492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139" y="0"/>
                  </a:moveTo>
                  <a:lnTo>
                    <a:pt x="0" y="82"/>
                  </a:lnTo>
                  <a:lnTo>
                    <a:pt x="0" y="907909"/>
                  </a:lnTo>
                  <a:lnTo>
                    <a:pt x="139" y="90774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" name="object 147"/>
            <p:cNvSpPr/>
            <p:nvPr/>
          </p:nvSpPr>
          <p:spPr>
            <a:xfrm>
              <a:off x="1543405" y="2127880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0"/>
                  </a:moveTo>
                  <a:lnTo>
                    <a:pt x="0" y="82"/>
                  </a:lnTo>
                  <a:lnTo>
                    <a:pt x="0" y="908194"/>
                  </a:lnTo>
                  <a:lnTo>
                    <a:pt x="139" y="90805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" name="object 148"/>
            <p:cNvSpPr/>
            <p:nvPr/>
          </p:nvSpPr>
          <p:spPr>
            <a:xfrm>
              <a:off x="1543278" y="2127955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0"/>
                  </a:moveTo>
                  <a:lnTo>
                    <a:pt x="0" y="82"/>
                  </a:lnTo>
                  <a:lnTo>
                    <a:pt x="0" y="908246"/>
                  </a:lnTo>
                  <a:lnTo>
                    <a:pt x="139" y="90811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" name="object 149"/>
            <p:cNvSpPr/>
            <p:nvPr/>
          </p:nvSpPr>
          <p:spPr>
            <a:xfrm>
              <a:off x="1542757" y="2128261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0"/>
                  </a:moveTo>
                  <a:lnTo>
                    <a:pt x="0" y="82"/>
                  </a:lnTo>
                  <a:lnTo>
                    <a:pt x="0" y="908397"/>
                  </a:lnTo>
                  <a:lnTo>
                    <a:pt x="139" y="90828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" name="object 150"/>
            <p:cNvSpPr/>
            <p:nvPr/>
          </p:nvSpPr>
          <p:spPr>
            <a:xfrm>
              <a:off x="1542491" y="2128418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0"/>
                  </a:moveTo>
                  <a:lnTo>
                    <a:pt x="0" y="82"/>
                  </a:lnTo>
                  <a:lnTo>
                    <a:pt x="0" y="908469"/>
                  </a:lnTo>
                  <a:lnTo>
                    <a:pt x="139" y="908355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" name="object 151"/>
            <p:cNvSpPr/>
            <p:nvPr/>
          </p:nvSpPr>
          <p:spPr>
            <a:xfrm>
              <a:off x="1541564" y="2128888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79" y="0"/>
                  </a:moveTo>
                  <a:lnTo>
                    <a:pt x="139" y="76"/>
                  </a:lnTo>
                  <a:lnTo>
                    <a:pt x="0" y="165"/>
                  </a:lnTo>
                  <a:lnTo>
                    <a:pt x="0" y="908685"/>
                  </a:lnTo>
                  <a:lnTo>
                    <a:pt x="139" y="908583"/>
                  </a:lnTo>
                  <a:lnTo>
                    <a:pt x="279" y="908494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" name="object 152"/>
            <p:cNvSpPr/>
            <p:nvPr/>
          </p:nvSpPr>
          <p:spPr>
            <a:xfrm>
              <a:off x="1541437" y="2129038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0"/>
                  </a:moveTo>
                  <a:lnTo>
                    <a:pt x="0" y="82"/>
                  </a:lnTo>
                  <a:lnTo>
                    <a:pt x="0" y="908624"/>
                  </a:lnTo>
                  <a:lnTo>
                    <a:pt x="139" y="908535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" name="object 153"/>
            <p:cNvSpPr/>
            <p:nvPr/>
          </p:nvSpPr>
          <p:spPr>
            <a:xfrm>
              <a:off x="1540903" y="212928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66" y="0"/>
                  </a:moveTo>
                  <a:lnTo>
                    <a:pt x="139" y="76"/>
                  </a:lnTo>
                  <a:lnTo>
                    <a:pt x="0" y="152"/>
                  </a:lnTo>
                  <a:lnTo>
                    <a:pt x="0" y="908735"/>
                  </a:lnTo>
                  <a:lnTo>
                    <a:pt x="139" y="908646"/>
                  </a:lnTo>
                  <a:lnTo>
                    <a:pt x="266" y="908558"/>
                  </a:lnTo>
                  <a:lnTo>
                    <a:pt x="266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" name="object 154"/>
            <p:cNvSpPr/>
            <p:nvPr/>
          </p:nvSpPr>
          <p:spPr>
            <a:xfrm>
              <a:off x="1540484" y="212943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19" y="0"/>
                  </a:moveTo>
                  <a:lnTo>
                    <a:pt x="279" y="88"/>
                  </a:lnTo>
                  <a:lnTo>
                    <a:pt x="139" y="165"/>
                  </a:lnTo>
                  <a:lnTo>
                    <a:pt x="0" y="254"/>
                  </a:lnTo>
                  <a:lnTo>
                    <a:pt x="0" y="908837"/>
                  </a:lnTo>
                  <a:lnTo>
                    <a:pt x="139" y="908748"/>
                  </a:lnTo>
                  <a:lnTo>
                    <a:pt x="279" y="908659"/>
                  </a:lnTo>
                  <a:lnTo>
                    <a:pt x="419" y="908583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" name="object 155"/>
            <p:cNvSpPr/>
            <p:nvPr/>
          </p:nvSpPr>
          <p:spPr>
            <a:xfrm>
              <a:off x="1539659" y="2129688"/>
              <a:ext cx="1270" cy="909319"/>
            </a:xfrm>
            <a:custGeom>
              <a:avLst/>
              <a:gdLst/>
              <a:ahLst/>
              <a:cxnLst/>
              <a:rect l="l" t="t" r="r" b="b"/>
              <a:pathLst>
                <a:path w="1269" h="909319">
                  <a:moveTo>
                    <a:pt x="825" y="0"/>
                  </a:moveTo>
                  <a:lnTo>
                    <a:pt x="685" y="76"/>
                  </a:lnTo>
                  <a:lnTo>
                    <a:pt x="558" y="152"/>
                  </a:lnTo>
                  <a:lnTo>
                    <a:pt x="419" y="241"/>
                  </a:lnTo>
                  <a:lnTo>
                    <a:pt x="279" y="317"/>
                  </a:lnTo>
                  <a:lnTo>
                    <a:pt x="139" y="393"/>
                  </a:lnTo>
                  <a:lnTo>
                    <a:pt x="0" y="482"/>
                  </a:lnTo>
                  <a:lnTo>
                    <a:pt x="0" y="909040"/>
                  </a:lnTo>
                  <a:lnTo>
                    <a:pt x="139" y="908964"/>
                  </a:lnTo>
                  <a:lnTo>
                    <a:pt x="279" y="908888"/>
                  </a:lnTo>
                  <a:lnTo>
                    <a:pt x="419" y="908812"/>
                  </a:lnTo>
                  <a:lnTo>
                    <a:pt x="558" y="908735"/>
                  </a:lnTo>
                  <a:lnTo>
                    <a:pt x="685" y="908659"/>
                  </a:lnTo>
                  <a:lnTo>
                    <a:pt x="825" y="90857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" name="object 156"/>
            <p:cNvSpPr/>
            <p:nvPr/>
          </p:nvSpPr>
          <p:spPr>
            <a:xfrm>
              <a:off x="1539214" y="213018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31" y="0"/>
                  </a:moveTo>
                  <a:lnTo>
                    <a:pt x="292" y="76"/>
                  </a:lnTo>
                  <a:lnTo>
                    <a:pt x="152" y="165"/>
                  </a:lnTo>
                  <a:lnTo>
                    <a:pt x="0" y="254"/>
                  </a:lnTo>
                  <a:lnTo>
                    <a:pt x="0" y="908773"/>
                  </a:lnTo>
                  <a:lnTo>
                    <a:pt x="152" y="908697"/>
                  </a:lnTo>
                  <a:lnTo>
                    <a:pt x="292" y="908621"/>
                  </a:lnTo>
                  <a:lnTo>
                    <a:pt x="431" y="908545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" name="object 157"/>
            <p:cNvSpPr/>
            <p:nvPr/>
          </p:nvSpPr>
          <p:spPr>
            <a:xfrm>
              <a:off x="1538935" y="2130437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79" y="0"/>
                  </a:moveTo>
                  <a:lnTo>
                    <a:pt x="139" y="76"/>
                  </a:lnTo>
                  <a:lnTo>
                    <a:pt x="0" y="152"/>
                  </a:lnTo>
                  <a:lnTo>
                    <a:pt x="0" y="908646"/>
                  </a:lnTo>
                  <a:lnTo>
                    <a:pt x="139" y="908583"/>
                  </a:lnTo>
                  <a:lnTo>
                    <a:pt x="279" y="908519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" name="object 158"/>
            <p:cNvSpPr/>
            <p:nvPr/>
          </p:nvSpPr>
          <p:spPr>
            <a:xfrm>
              <a:off x="1538478" y="213059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57" y="0"/>
                  </a:moveTo>
                  <a:lnTo>
                    <a:pt x="304" y="101"/>
                  </a:lnTo>
                  <a:lnTo>
                    <a:pt x="152" y="190"/>
                  </a:lnTo>
                  <a:lnTo>
                    <a:pt x="0" y="279"/>
                  </a:lnTo>
                  <a:lnTo>
                    <a:pt x="0" y="908710"/>
                  </a:lnTo>
                  <a:lnTo>
                    <a:pt x="152" y="908646"/>
                  </a:lnTo>
                  <a:lnTo>
                    <a:pt x="304" y="908570"/>
                  </a:lnTo>
                  <a:lnTo>
                    <a:pt x="457" y="90849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" name="object 159"/>
            <p:cNvSpPr/>
            <p:nvPr/>
          </p:nvSpPr>
          <p:spPr>
            <a:xfrm>
              <a:off x="1538033" y="2130856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457" y="0"/>
                  </a:moveTo>
                  <a:lnTo>
                    <a:pt x="304" y="88"/>
                  </a:lnTo>
                  <a:lnTo>
                    <a:pt x="152" y="177"/>
                  </a:lnTo>
                  <a:lnTo>
                    <a:pt x="0" y="266"/>
                  </a:lnTo>
                  <a:lnTo>
                    <a:pt x="0" y="908634"/>
                  </a:lnTo>
                  <a:lnTo>
                    <a:pt x="152" y="908570"/>
                  </a:lnTo>
                  <a:lnTo>
                    <a:pt x="304" y="908507"/>
                  </a:lnTo>
                  <a:lnTo>
                    <a:pt x="457" y="90844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" name="object 160"/>
            <p:cNvSpPr/>
            <p:nvPr/>
          </p:nvSpPr>
          <p:spPr>
            <a:xfrm>
              <a:off x="1537563" y="2131123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52" y="190"/>
                  </a:moveTo>
                  <a:lnTo>
                    <a:pt x="0" y="279"/>
                  </a:lnTo>
                  <a:lnTo>
                    <a:pt x="0" y="908558"/>
                  </a:lnTo>
                  <a:lnTo>
                    <a:pt x="152" y="908494"/>
                  </a:lnTo>
                  <a:lnTo>
                    <a:pt x="152" y="190"/>
                  </a:lnTo>
                  <a:close/>
                </a:path>
                <a:path w="634" h="908685">
                  <a:moveTo>
                    <a:pt x="469" y="0"/>
                  </a:moveTo>
                  <a:lnTo>
                    <a:pt x="317" y="88"/>
                  </a:lnTo>
                  <a:lnTo>
                    <a:pt x="165" y="177"/>
                  </a:lnTo>
                  <a:lnTo>
                    <a:pt x="165" y="908507"/>
                  </a:lnTo>
                  <a:lnTo>
                    <a:pt x="317" y="908443"/>
                  </a:lnTo>
                  <a:lnTo>
                    <a:pt x="469" y="908380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" name="object 161"/>
            <p:cNvSpPr/>
            <p:nvPr/>
          </p:nvSpPr>
          <p:spPr>
            <a:xfrm>
              <a:off x="1537093" y="2131402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469" y="0"/>
                  </a:moveTo>
                  <a:lnTo>
                    <a:pt x="317" y="88"/>
                  </a:lnTo>
                  <a:lnTo>
                    <a:pt x="152" y="139"/>
                  </a:lnTo>
                  <a:lnTo>
                    <a:pt x="0" y="139"/>
                  </a:lnTo>
                  <a:lnTo>
                    <a:pt x="0" y="908469"/>
                  </a:lnTo>
                  <a:lnTo>
                    <a:pt x="152" y="908418"/>
                  </a:lnTo>
                  <a:lnTo>
                    <a:pt x="317" y="908354"/>
                  </a:lnTo>
                  <a:lnTo>
                    <a:pt x="469" y="908291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" name="object 162"/>
            <p:cNvSpPr/>
            <p:nvPr/>
          </p:nvSpPr>
          <p:spPr>
            <a:xfrm>
              <a:off x="1536763" y="2131529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330" y="0"/>
                  </a:moveTo>
                  <a:lnTo>
                    <a:pt x="165" y="0"/>
                  </a:lnTo>
                  <a:lnTo>
                    <a:pt x="0" y="0"/>
                  </a:lnTo>
                  <a:lnTo>
                    <a:pt x="0" y="908469"/>
                  </a:lnTo>
                  <a:lnTo>
                    <a:pt x="165" y="908405"/>
                  </a:lnTo>
                  <a:lnTo>
                    <a:pt x="330" y="90834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" name="object 163"/>
            <p:cNvSpPr/>
            <p:nvPr/>
          </p:nvSpPr>
          <p:spPr>
            <a:xfrm>
              <a:off x="1536268" y="2131529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65" y="12"/>
                  </a:moveTo>
                  <a:lnTo>
                    <a:pt x="0" y="12"/>
                  </a:lnTo>
                  <a:lnTo>
                    <a:pt x="0" y="908634"/>
                  </a:lnTo>
                  <a:lnTo>
                    <a:pt x="165" y="908583"/>
                  </a:lnTo>
                  <a:lnTo>
                    <a:pt x="165" y="12"/>
                  </a:lnTo>
                  <a:close/>
                </a:path>
                <a:path w="634" h="908685">
                  <a:moveTo>
                    <a:pt x="508" y="0"/>
                  </a:moveTo>
                  <a:lnTo>
                    <a:pt x="342" y="0"/>
                  </a:lnTo>
                  <a:lnTo>
                    <a:pt x="177" y="12"/>
                  </a:lnTo>
                  <a:lnTo>
                    <a:pt x="177" y="908583"/>
                  </a:lnTo>
                  <a:lnTo>
                    <a:pt x="342" y="908519"/>
                  </a:lnTo>
                  <a:lnTo>
                    <a:pt x="508" y="90846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" name="object 164"/>
            <p:cNvSpPr/>
            <p:nvPr/>
          </p:nvSpPr>
          <p:spPr>
            <a:xfrm>
              <a:off x="1535760" y="213152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508" y="0"/>
                  </a:moveTo>
                  <a:lnTo>
                    <a:pt x="342" y="0"/>
                  </a:lnTo>
                  <a:lnTo>
                    <a:pt x="165" y="12"/>
                  </a:lnTo>
                  <a:lnTo>
                    <a:pt x="0" y="12"/>
                  </a:lnTo>
                  <a:lnTo>
                    <a:pt x="0" y="908799"/>
                  </a:lnTo>
                  <a:lnTo>
                    <a:pt x="165" y="908748"/>
                  </a:lnTo>
                  <a:lnTo>
                    <a:pt x="292" y="908710"/>
                  </a:lnTo>
                  <a:lnTo>
                    <a:pt x="508" y="9086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" name="object 165"/>
            <p:cNvSpPr/>
            <p:nvPr/>
          </p:nvSpPr>
          <p:spPr>
            <a:xfrm>
              <a:off x="1535303" y="213152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57" y="0"/>
                  </a:moveTo>
                  <a:lnTo>
                    <a:pt x="279" y="0"/>
                  </a:lnTo>
                  <a:lnTo>
                    <a:pt x="127" y="12"/>
                  </a:lnTo>
                  <a:lnTo>
                    <a:pt x="0" y="0"/>
                  </a:lnTo>
                  <a:lnTo>
                    <a:pt x="0" y="908939"/>
                  </a:lnTo>
                  <a:lnTo>
                    <a:pt x="127" y="908900"/>
                  </a:lnTo>
                  <a:lnTo>
                    <a:pt x="279" y="908862"/>
                  </a:lnTo>
                  <a:lnTo>
                    <a:pt x="406" y="90882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" name="object 166"/>
            <p:cNvSpPr/>
            <p:nvPr/>
          </p:nvSpPr>
          <p:spPr>
            <a:xfrm>
              <a:off x="1534922" y="213152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1" y="0"/>
                  </a:moveTo>
                  <a:lnTo>
                    <a:pt x="254" y="0"/>
                  </a:lnTo>
                  <a:lnTo>
                    <a:pt x="127" y="12"/>
                  </a:lnTo>
                  <a:lnTo>
                    <a:pt x="0" y="12"/>
                  </a:lnTo>
                  <a:lnTo>
                    <a:pt x="0" y="909066"/>
                  </a:lnTo>
                  <a:lnTo>
                    <a:pt x="127" y="909027"/>
                  </a:lnTo>
                  <a:lnTo>
                    <a:pt x="254" y="908989"/>
                  </a:lnTo>
                  <a:lnTo>
                    <a:pt x="381" y="908939"/>
                  </a:lnTo>
                  <a:lnTo>
                    <a:pt x="38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" name="object 167"/>
            <p:cNvSpPr/>
            <p:nvPr/>
          </p:nvSpPr>
          <p:spPr>
            <a:xfrm>
              <a:off x="1534655" y="213152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4" y="0"/>
                  </a:moveTo>
                  <a:lnTo>
                    <a:pt x="127" y="0"/>
                  </a:lnTo>
                  <a:lnTo>
                    <a:pt x="0" y="0"/>
                  </a:lnTo>
                  <a:lnTo>
                    <a:pt x="0" y="909142"/>
                  </a:lnTo>
                  <a:lnTo>
                    <a:pt x="127" y="909104"/>
                  </a:lnTo>
                  <a:lnTo>
                    <a:pt x="254" y="909066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" name="object 168"/>
            <p:cNvSpPr/>
            <p:nvPr/>
          </p:nvSpPr>
          <p:spPr>
            <a:xfrm>
              <a:off x="1534236" y="213152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406" y="0"/>
                  </a:moveTo>
                  <a:lnTo>
                    <a:pt x="279" y="0"/>
                  </a:lnTo>
                  <a:lnTo>
                    <a:pt x="139" y="0"/>
                  </a:lnTo>
                  <a:lnTo>
                    <a:pt x="0" y="0"/>
                  </a:lnTo>
                  <a:lnTo>
                    <a:pt x="0" y="909243"/>
                  </a:lnTo>
                  <a:lnTo>
                    <a:pt x="139" y="909205"/>
                  </a:lnTo>
                  <a:lnTo>
                    <a:pt x="266" y="909180"/>
                  </a:lnTo>
                  <a:lnTo>
                    <a:pt x="406" y="909142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" name="object 169"/>
            <p:cNvSpPr/>
            <p:nvPr/>
          </p:nvSpPr>
          <p:spPr>
            <a:xfrm>
              <a:off x="1533804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31" y="0"/>
                  </a:moveTo>
                  <a:lnTo>
                    <a:pt x="304" y="0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909345"/>
                  </a:lnTo>
                  <a:lnTo>
                    <a:pt x="152" y="909307"/>
                  </a:lnTo>
                  <a:lnTo>
                    <a:pt x="304" y="909269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" name="object 170"/>
            <p:cNvSpPr/>
            <p:nvPr/>
          </p:nvSpPr>
          <p:spPr>
            <a:xfrm>
              <a:off x="1533347" y="213154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57" y="0"/>
                  </a:moveTo>
                  <a:lnTo>
                    <a:pt x="304" y="0"/>
                  </a:lnTo>
                  <a:lnTo>
                    <a:pt x="152" y="0"/>
                  </a:lnTo>
                  <a:lnTo>
                    <a:pt x="0" y="0"/>
                  </a:lnTo>
                  <a:lnTo>
                    <a:pt x="0" y="909434"/>
                  </a:lnTo>
                  <a:lnTo>
                    <a:pt x="152" y="909408"/>
                  </a:lnTo>
                  <a:lnTo>
                    <a:pt x="304" y="909370"/>
                  </a:lnTo>
                  <a:lnTo>
                    <a:pt x="457" y="909332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" name="object 171"/>
            <p:cNvSpPr/>
            <p:nvPr/>
          </p:nvSpPr>
          <p:spPr>
            <a:xfrm>
              <a:off x="1532877" y="213154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52" y="0"/>
                  </a:moveTo>
                  <a:lnTo>
                    <a:pt x="0" y="0"/>
                  </a:lnTo>
                  <a:lnTo>
                    <a:pt x="0" y="909535"/>
                  </a:lnTo>
                  <a:lnTo>
                    <a:pt x="152" y="909510"/>
                  </a:lnTo>
                  <a:lnTo>
                    <a:pt x="152" y="0"/>
                  </a:lnTo>
                  <a:close/>
                </a:path>
                <a:path w="634" h="909955">
                  <a:moveTo>
                    <a:pt x="469" y="0"/>
                  </a:moveTo>
                  <a:lnTo>
                    <a:pt x="317" y="0"/>
                  </a:lnTo>
                  <a:lnTo>
                    <a:pt x="165" y="0"/>
                  </a:lnTo>
                  <a:lnTo>
                    <a:pt x="165" y="909497"/>
                  </a:lnTo>
                  <a:lnTo>
                    <a:pt x="317" y="909472"/>
                  </a:lnTo>
                  <a:lnTo>
                    <a:pt x="469" y="90943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" name="object 172"/>
            <p:cNvSpPr/>
            <p:nvPr/>
          </p:nvSpPr>
          <p:spPr>
            <a:xfrm>
              <a:off x="1532572" y="213154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04" y="0"/>
                  </a:moveTo>
                  <a:lnTo>
                    <a:pt x="152" y="0"/>
                  </a:lnTo>
                  <a:lnTo>
                    <a:pt x="0" y="0"/>
                  </a:lnTo>
                  <a:lnTo>
                    <a:pt x="0" y="909599"/>
                  </a:lnTo>
                  <a:lnTo>
                    <a:pt x="152" y="909574"/>
                  </a:lnTo>
                  <a:lnTo>
                    <a:pt x="304" y="909535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" name="object 173"/>
            <p:cNvSpPr/>
            <p:nvPr/>
          </p:nvSpPr>
          <p:spPr>
            <a:xfrm>
              <a:off x="1532128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44" y="12"/>
                  </a:moveTo>
                  <a:lnTo>
                    <a:pt x="292" y="12"/>
                  </a:lnTo>
                  <a:lnTo>
                    <a:pt x="152" y="12"/>
                  </a:lnTo>
                  <a:lnTo>
                    <a:pt x="0" y="0"/>
                  </a:lnTo>
                  <a:lnTo>
                    <a:pt x="0" y="909688"/>
                  </a:lnTo>
                  <a:lnTo>
                    <a:pt x="139" y="909675"/>
                  </a:lnTo>
                  <a:lnTo>
                    <a:pt x="292" y="909650"/>
                  </a:lnTo>
                  <a:lnTo>
                    <a:pt x="444" y="909612"/>
                  </a:lnTo>
                  <a:lnTo>
                    <a:pt x="444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" name="object 174"/>
            <p:cNvSpPr/>
            <p:nvPr/>
          </p:nvSpPr>
          <p:spPr>
            <a:xfrm>
              <a:off x="1531670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52" y="12"/>
                  </a:moveTo>
                  <a:lnTo>
                    <a:pt x="0" y="12"/>
                  </a:lnTo>
                  <a:lnTo>
                    <a:pt x="0" y="909777"/>
                  </a:lnTo>
                  <a:lnTo>
                    <a:pt x="152" y="909751"/>
                  </a:lnTo>
                  <a:lnTo>
                    <a:pt x="152" y="12"/>
                  </a:lnTo>
                  <a:close/>
                </a:path>
                <a:path w="634" h="909955">
                  <a:moveTo>
                    <a:pt x="457" y="12"/>
                  </a:moveTo>
                  <a:lnTo>
                    <a:pt x="317" y="12"/>
                  </a:lnTo>
                  <a:lnTo>
                    <a:pt x="165" y="0"/>
                  </a:lnTo>
                  <a:lnTo>
                    <a:pt x="165" y="909751"/>
                  </a:lnTo>
                  <a:lnTo>
                    <a:pt x="317" y="909726"/>
                  </a:lnTo>
                  <a:lnTo>
                    <a:pt x="457" y="909688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" name="object 175"/>
            <p:cNvSpPr/>
            <p:nvPr/>
          </p:nvSpPr>
          <p:spPr>
            <a:xfrm>
              <a:off x="1531226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57" y="12"/>
                  </a:moveTo>
                  <a:lnTo>
                    <a:pt x="304" y="12"/>
                  </a:lnTo>
                  <a:lnTo>
                    <a:pt x="152" y="0"/>
                  </a:lnTo>
                  <a:lnTo>
                    <a:pt x="0" y="12"/>
                  </a:lnTo>
                  <a:lnTo>
                    <a:pt x="0" y="909840"/>
                  </a:lnTo>
                  <a:lnTo>
                    <a:pt x="152" y="909815"/>
                  </a:lnTo>
                  <a:lnTo>
                    <a:pt x="304" y="909802"/>
                  </a:lnTo>
                  <a:lnTo>
                    <a:pt x="457" y="909777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" name="object 176"/>
            <p:cNvSpPr/>
            <p:nvPr/>
          </p:nvSpPr>
          <p:spPr>
            <a:xfrm>
              <a:off x="1530781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92" y="0"/>
                  </a:moveTo>
                  <a:lnTo>
                    <a:pt x="152" y="0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152" y="909891"/>
                  </a:lnTo>
                  <a:lnTo>
                    <a:pt x="292" y="909866"/>
                  </a:lnTo>
                  <a:lnTo>
                    <a:pt x="292" y="0"/>
                  </a:lnTo>
                  <a:close/>
                </a:path>
                <a:path w="634" h="909955">
                  <a:moveTo>
                    <a:pt x="457" y="12"/>
                  </a:moveTo>
                  <a:lnTo>
                    <a:pt x="304" y="12"/>
                  </a:lnTo>
                  <a:lnTo>
                    <a:pt x="304" y="909866"/>
                  </a:lnTo>
                  <a:lnTo>
                    <a:pt x="457" y="909840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" name="object 177"/>
            <p:cNvSpPr/>
            <p:nvPr/>
          </p:nvSpPr>
          <p:spPr>
            <a:xfrm>
              <a:off x="1530489" y="2131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04" y="0"/>
                  </a:moveTo>
                  <a:lnTo>
                    <a:pt x="152" y="0"/>
                  </a:lnTo>
                  <a:lnTo>
                    <a:pt x="0" y="0"/>
                  </a:lnTo>
                  <a:lnTo>
                    <a:pt x="0" y="909942"/>
                  </a:lnTo>
                  <a:lnTo>
                    <a:pt x="152" y="909929"/>
                  </a:lnTo>
                  <a:lnTo>
                    <a:pt x="304" y="909904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" name="object 178"/>
            <p:cNvSpPr/>
            <p:nvPr/>
          </p:nvSpPr>
          <p:spPr>
            <a:xfrm>
              <a:off x="1530045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44" y="12"/>
                  </a:moveTo>
                  <a:lnTo>
                    <a:pt x="292" y="12"/>
                  </a:lnTo>
                  <a:lnTo>
                    <a:pt x="139" y="0"/>
                  </a:lnTo>
                  <a:lnTo>
                    <a:pt x="0" y="12"/>
                  </a:lnTo>
                  <a:lnTo>
                    <a:pt x="0" y="909993"/>
                  </a:lnTo>
                  <a:lnTo>
                    <a:pt x="152" y="909980"/>
                  </a:lnTo>
                  <a:lnTo>
                    <a:pt x="292" y="909967"/>
                  </a:lnTo>
                  <a:lnTo>
                    <a:pt x="444" y="909942"/>
                  </a:lnTo>
                  <a:lnTo>
                    <a:pt x="444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" name="object 179"/>
            <p:cNvSpPr/>
            <p:nvPr/>
          </p:nvSpPr>
          <p:spPr>
            <a:xfrm>
              <a:off x="1529600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44" y="0"/>
                  </a:moveTo>
                  <a:lnTo>
                    <a:pt x="292" y="0"/>
                  </a:lnTo>
                  <a:lnTo>
                    <a:pt x="152" y="12"/>
                  </a:lnTo>
                  <a:lnTo>
                    <a:pt x="0" y="0"/>
                  </a:lnTo>
                  <a:lnTo>
                    <a:pt x="0" y="910043"/>
                  </a:lnTo>
                  <a:lnTo>
                    <a:pt x="152" y="910031"/>
                  </a:lnTo>
                  <a:lnTo>
                    <a:pt x="292" y="910018"/>
                  </a:lnTo>
                  <a:lnTo>
                    <a:pt x="444" y="909993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" name="object 180"/>
            <p:cNvSpPr/>
            <p:nvPr/>
          </p:nvSpPr>
          <p:spPr>
            <a:xfrm>
              <a:off x="1529130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082"/>
                  </a:lnTo>
                  <a:lnTo>
                    <a:pt x="152" y="910069"/>
                  </a:lnTo>
                  <a:lnTo>
                    <a:pt x="152" y="0"/>
                  </a:lnTo>
                  <a:close/>
                </a:path>
                <a:path w="634" h="910589">
                  <a:moveTo>
                    <a:pt x="469" y="12"/>
                  </a:moveTo>
                  <a:lnTo>
                    <a:pt x="317" y="12"/>
                  </a:lnTo>
                  <a:lnTo>
                    <a:pt x="165" y="0"/>
                  </a:lnTo>
                  <a:lnTo>
                    <a:pt x="165" y="910069"/>
                  </a:lnTo>
                  <a:lnTo>
                    <a:pt x="317" y="910056"/>
                  </a:lnTo>
                  <a:lnTo>
                    <a:pt x="469" y="91004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" name="object 181"/>
            <p:cNvSpPr/>
            <p:nvPr/>
          </p:nvSpPr>
          <p:spPr>
            <a:xfrm>
              <a:off x="1528673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57" y="0"/>
                  </a:moveTo>
                  <a:lnTo>
                    <a:pt x="304" y="0"/>
                  </a:lnTo>
                  <a:lnTo>
                    <a:pt x="152" y="0"/>
                  </a:lnTo>
                  <a:lnTo>
                    <a:pt x="0" y="12"/>
                  </a:lnTo>
                  <a:lnTo>
                    <a:pt x="0" y="910120"/>
                  </a:lnTo>
                  <a:lnTo>
                    <a:pt x="152" y="910107"/>
                  </a:lnTo>
                  <a:lnTo>
                    <a:pt x="304" y="910094"/>
                  </a:lnTo>
                  <a:lnTo>
                    <a:pt x="457" y="91009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" name="object 182"/>
            <p:cNvSpPr/>
            <p:nvPr/>
          </p:nvSpPr>
          <p:spPr>
            <a:xfrm>
              <a:off x="1528356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52" y="910132"/>
                  </a:lnTo>
                  <a:lnTo>
                    <a:pt x="152" y="0"/>
                  </a:lnTo>
                  <a:close/>
                </a:path>
                <a:path w="634" h="910589">
                  <a:moveTo>
                    <a:pt x="317" y="12"/>
                  </a:moveTo>
                  <a:lnTo>
                    <a:pt x="165" y="12"/>
                  </a:lnTo>
                  <a:lnTo>
                    <a:pt x="165" y="910132"/>
                  </a:lnTo>
                  <a:lnTo>
                    <a:pt x="317" y="910120"/>
                  </a:lnTo>
                  <a:lnTo>
                    <a:pt x="317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" name="object 183"/>
            <p:cNvSpPr/>
            <p:nvPr/>
          </p:nvSpPr>
          <p:spPr>
            <a:xfrm>
              <a:off x="1527873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82" y="12"/>
                  </a:moveTo>
                  <a:lnTo>
                    <a:pt x="330" y="1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910170"/>
                  </a:lnTo>
                  <a:lnTo>
                    <a:pt x="165" y="910158"/>
                  </a:lnTo>
                  <a:lnTo>
                    <a:pt x="330" y="910158"/>
                  </a:lnTo>
                  <a:lnTo>
                    <a:pt x="482" y="910145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" name="object 184"/>
            <p:cNvSpPr/>
            <p:nvPr/>
          </p:nvSpPr>
          <p:spPr>
            <a:xfrm>
              <a:off x="1527365" y="213154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177" y="0"/>
                  </a:lnTo>
                  <a:lnTo>
                    <a:pt x="0" y="0"/>
                  </a:lnTo>
                  <a:lnTo>
                    <a:pt x="0" y="910170"/>
                  </a:lnTo>
                  <a:lnTo>
                    <a:pt x="342" y="910170"/>
                  </a:lnTo>
                  <a:lnTo>
                    <a:pt x="342" y="0"/>
                  </a:lnTo>
                  <a:close/>
                </a:path>
                <a:path w="634" h="910589">
                  <a:moveTo>
                    <a:pt x="520" y="0"/>
                  </a:moveTo>
                  <a:lnTo>
                    <a:pt x="355" y="0"/>
                  </a:lnTo>
                  <a:lnTo>
                    <a:pt x="355" y="910158"/>
                  </a:lnTo>
                  <a:lnTo>
                    <a:pt x="520" y="9101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" name="object 185"/>
            <p:cNvSpPr/>
            <p:nvPr/>
          </p:nvSpPr>
          <p:spPr>
            <a:xfrm>
              <a:off x="1526857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42" y="0"/>
                  </a:moveTo>
                  <a:lnTo>
                    <a:pt x="342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165" y="910196"/>
                  </a:lnTo>
                  <a:lnTo>
                    <a:pt x="342" y="910196"/>
                  </a:lnTo>
                  <a:lnTo>
                    <a:pt x="342" y="0"/>
                  </a:lnTo>
                  <a:close/>
                </a:path>
                <a:path w="634" h="910589">
                  <a:moveTo>
                    <a:pt x="520" y="12"/>
                  </a:moveTo>
                  <a:lnTo>
                    <a:pt x="355" y="12"/>
                  </a:lnTo>
                  <a:lnTo>
                    <a:pt x="355" y="910183"/>
                  </a:lnTo>
                  <a:lnTo>
                    <a:pt x="520" y="910183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" name="object 186"/>
            <p:cNvSpPr/>
            <p:nvPr/>
          </p:nvSpPr>
          <p:spPr>
            <a:xfrm>
              <a:off x="1526336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20" y="0"/>
                  </a:moveTo>
                  <a:lnTo>
                    <a:pt x="355" y="0"/>
                  </a:lnTo>
                  <a:lnTo>
                    <a:pt x="177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177" y="910196"/>
                  </a:lnTo>
                  <a:lnTo>
                    <a:pt x="342" y="910196"/>
                  </a:lnTo>
                  <a:lnTo>
                    <a:pt x="520" y="9101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" name="object 187"/>
            <p:cNvSpPr/>
            <p:nvPr/>
          </p:nvSpPr>
          <p:spPr>
            <a:xfrm>
              <a:off x="1525930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06" y="0"/>
                  </a:moveTo>
                  <a:lnTo>
                    <a:pt x="215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215" y="910196"/>
                  </a:lnTo>
                  <a:lnTo>
                    <a:pt x="406" y="910196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" name="object 188"/>
            <p:cNvSpPr/>
            <p:nvPr/>
          </p:nvSpPr>
          <p:spPr>
            <a:xfrm>
              <a:off x="1525346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09" y="0"/>
                  </a:moveTo>
                  <a:lnTo>
                    <a:pt x="609" y="0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203" y="910196"/>
                  </a:lnTo>
                  <a:lnTo>
                    <a:pt x="406" y="910196"/>
                  </a:lnTo>
                  <a:lnTo>
                    <a:pt x="609" y="9101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" name="object 189"/>
            <p:cNvSpPr/>
            <p:nvPr/>
          </p:nvSpPr>
          <p:spPr>
            <a:xfrm>
              <a:off x="1524762" y="213154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96" y="0"/>
                  </a:moveTo>
                  <a:lnTo>
                    <a:pt x="393" y="0"/>
                  </a:lnTo>
                  <a:lnTo>
                    <a:pt x="203" y="0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139" y="910170"/>
                  </a:lnTo>
                  <a:lnTo>
                    <a:pt x="266" y="910158"/>
                  </a:lnTo>
                  <a:lnTo>
                    <a:pt x="393" y="910170"/>
                  </a:lnTo>
                  <a:lnTo>
                    <a:pt x="533" y="91017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" name="object 190"/>
            <p:cNvSpPr/>
            <p:nvPr/>
          </p:nvSpPr>
          <p:spPr>
            <a:xfrm>
              <a:off x="1524050" y="2131529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711" y="12"/>
                  </a:moveTo>
                  <a:lnTo>
                    <a:pt x="495" y="12"/>
                  </a:lnTo>
                  <a:lnTo>
                    <a:pt x="241" y="0"/>
                  </a:lnTo>
                  <a:lnTo>
                    <a:pt x="0" y="12"/>
                  </a:lnTo>
                  <a:lnTo>
                    <a:pt x="0" y="910120"/>
                  </a:lnTo>
                  <a:lnTo>
                    <a:pt x="241" y="910145"/>
                  </a:lnTo>
                  <a:lnTo>
                    <a:pt x="419" y="910145"/>
                  </a:lnTo>
                  <a:lnTo>
                    <a:pt x="558" y="910158"/>
                  </a:lnTo>
                  <a:lnTo>
                    <a:pt x="711" y="910170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" name="object 191"/>
            <p:cNvSpPr/>
            <p:nvPr/>
          </p:nvSpPr>
          <p:spPr>
            <a:xfrm>
              <a:off x="1523326" y="2131529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723" y="0"/>
                  </a:moveTo>
                  <a:lnTo>
                    <a:pt x="469" y="0"/>
                  </a:lnTo>
                  <a:lnTo>
                    <a:pt x="241" y="12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241" y="910094"/>
                  </a:lnTo>
                  <a:lnTo>
                    <a:pt x="469" y="910107"/>
                  </a:lnTo>
                  <a:lnTo>
                    <a:pt x="647" y="910120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" name="object 192"/>
            <p:cNvSpPr/>
            <p:nvPr/>
          </p:nvSpPr>
          <p:spPr>
            <a:xfrm>
              <a:off x="1522755" y="21315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71" y="0"/>
                  </a:moveTo>
                  <a:lnTo>
                    <a:pt x="330" y="0"/>
                  </a:lnTo>
                  <a:lnTo>
                    <a:pt x="0" y="12"/>
                  </a:lnTo>
                  <a:lnTo>
                    <a:pt x="0" y="910018"/>
                  </a:lnTo>
                  <a:lnTo>
                    <a:pt x="215" y="910031"/>
                  </a:lnTo>
                  <a:lnTo>
                    <a:pt x="406" y="910056"/>
                  </a:lnTo>
                  <a:lnTo>
                    <a:pt x="571" y="91006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" name="object 193"/>
            <p:cNvSpPr/>
            <p:nvPr/>
          </p:nvSpPr>
          <p:spPr>
            <a:xfrm>
              <a:off x="1521764" y="2131542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47" y="0"/>
                  </a:moveTo>
                  <a:lnTo>
                    <a:pt x="330" y="0"/>
                  </a:lnTo>
                  <a:lnTo>
                    <a:pt x="0" y="0"/>
                  </a:lnTo>
                  <a:lnTo>
                    <a:pt x="0" y="909891"/>
                  </a:lnTo>
                  <a:lnTo>
                    <a:pt x="215" y="909904"/>
                  </a:lnTo>
                  <a:lnTo>
                    <a:pt x="431" y="909942"/>
                  </a:lnTo>
                  <a:lnTo>
                    <a:pt x="647" y="909967"/>
                  </a:lnTo>
                  <a:lnTo>
                    <a:pt x="647" y="0"/>
                  </a:lnTo>
                  <a:close/>
                </a:path>
                <a:path w="1269" h="910589">
                  <a:moveTo>
                    <a:pt x="990" y="0"/>
                  </a:moveTo>
                  <a:lnTo>
                    <a:pt x="660" y="0"/>
                  </a:lnTo>
                  <a:lnTo>
                    <a:pt x="660" y="909967"/>
                  </a:lnTo>
                  <a:lnTo>
                    <a:pt x="990" y="910005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" name="object 194"/>
            <p:cNvSpPr/>
            <p:nvPr/>
          </p:nvSpPr>
          <p:spPr>
            <a:xfrm>
              <a:off x="1520329" y="2131529"/>
              <a:ext cx="1905" cy="909955"/>
            </a:xfrm>
            <a:custGeom>
              <a:avLst/>
              <a:gdLst/>
              <a:ahLst/>
              <a:cxnLst/>
              <a:rect l="l" t="t" r="r" b="b"/>
              <a:pathLst>
                <a:path w="1905" h="909955">
                  <a:moveTo>
                    <a:pt x="1435" y="0"/>
                  </a:moveTo>
                  <a:lnTo>
                    <a:pt x="1066" y="0"/>
                  </a:lnTo>
                  <a:lnTo>
                    <a:pt x="533" y="12"/>
                  </a:lnTo>
                  <a:lnTo>
                    <a:pt x="0" y="12"/>
                  </a:lnTo>
                  <a:lnTo>
                    <a:pt x="0" y="909662"/>
                  </a:lnTo>
                  <a:lnTo>
                    <a:pt x="533" y="909751"/>
                  </a:lnTo>
                  <a:lnTo>
                    <a:pt x="1066" y="909840"/>
                  </a:lnTo>
                  <a:lnTo>
                    <a:pt x="1435" y="909904"/>
                  </a:lnTo>
                  <a:lnTo>
                    <a:pt x="14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" name="object 195"/>
            <p:cNvSpPr/>
            <p:nvPr/>
          </p:nvSpPr>
          <p:spPr>
            <a:xfrm>
              <a:off x="1516684" y="2131529"/>
              <a:ext cx="3810" cy="909955"/>
            </a:xfrm>
            <a:custGeom>
              <a:avLst/>
              <a:gdLst/>
              <a:ahLst/>
              <a:cxnLst/>
              <a:rect l="l" t="t" r="r" b="b"/>
              <a:pathLst>
                <a:path w="3809" h="909955">
                  <a:moveTo>
                    <a:pt x="228" y="12"/>
                  </a:moveTo>
                  <a:lnTo>
                    <a:pt x="0" y="12"/>
                  </a:lnTo>
                  <a:lnTo>
                    <a:pt x="0" y="908748"/>
                  </a:lnTo>
                  <a:lnTo>
                    <a:pt x="152" y="908799"/>
                  </a:lnTo>
                  <a:lnTo>
                    <a:pt x="228" y="12"/>
                  </a:lnTo>
                  <a:close/>
                </a:path>
                <a:path w="3809" h="909955">
                  <a:moveTo>
                    <a:pt x="3657" y="0"/>
                  </a:moveTo>
                  <a:lnTo>
                    <a:pt x="2933" y="0"/>
                  </a:lnTo>
                  <a:lnTo>
                    <a:pt x="2933" y="596"/>
                  </a:lnTo>
                  <a:lnTo>
                    <a:pt x="241" y="596"/>
                  </a:lnTo>
                  <a:lnTo>
                    <a:pt x="241" y="908646"/>
                  </a:lnTo>
                  <a:lnTo>
                    <a:pt x="1803" y="908646"/>
                  </a:lnTo>
                  <a:lnTo>
                    <a:pt x="1803" y="909916"/>
                  </a:lnTo>
                  <a:lnTo>
                    <a:pt x="2933" y="909916"/>
                  </a:lnTo>
                  <a:lnTo>
                    <a:pt x="2933" y="909510"/>
                  </a:lnTo>
                  <a:lnTo>
                    <a:pt x="3657" y="909662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" name="object 196"/>
            <p:cNvSpPr/>
            <p:nvPr/>
          </p:nvSpPr>
          <p:spPr>
            <a:xfrm>
              <a:off x="1515999" y="2131529"/>
              <a:ext cx="1270" cy="909319"/>
            </a:xfrm>
            <a:custGeom>
              <a:avLst/>
              <a:gdLst/>
              <a:ahLst/>
              <a:cxnLst/>
              <a:rect l="l" t="t" r="r" b="b"/>
              <a:pathLst>
                <a:path w="1269" h="909319">
                  <a:moveTo>
                    <a:pt x="685" y="12"/>
                  </a:moveTo>
                  <a:lnTo>
                    <a:pt x="457" y="12"/>
                  </a:lnTo>
                  <a:lnTo>
                    <a:pt x="228" y="0"/>
                  </a:lnTo>
                  <a:lnTo>
                    <a:pt x="0" y="12"/>
                  </a:lnTo>
                  <a:lnTo>
                    <a:pt x="0" y="908519"/>
                  </a:lnTo>
                  <a:lnTo>
                    <a:pt x="685" y="908748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" name="object 197"/>
            <p:cNvSpPr/>
            <p:nvPr/>
          </p:nvSpPr>
          <p:spPr>
            <a:xfrm>
              <a:off x="1513713" y="2130602"/>
              <a:ext cx="2540" cy="909955"/>
            </a:xfrm>
            <a:custGeom>
              <a:avLst/>
              <a:gdLst/>
              <a:ahLst/>
              <a:cxnLst/>
              <a:rect l="l" t="t" r="r" b="b"/>
              <a:pathLst>
                <a:path w="2540" h="909955">
                  <a:moveTo>
                    <a:pt x="609" y="355"/>
                  </a:moveTo>
                  <a:lnTo>
                    <a:pt x="0" y="0"/>
                  </a:lnTo>
                  <a:lnTo>
                    <a:pt x="0" y="908494"/>
                  </a:lnTo>
                  <a:lnTo>
                    <a:pt x="609" y="908773"/>
                  </a:lnTo>
                  <a:lnTo>
                    <a:pt x="609" y="355"/>
                  </a:lnTo>
                  <a:close/>
                </a:path>
                <a:path w="2540" h="909955">
                  <a:moveTo>
                    <a:pt x="2286" y="927"/>
                  </a:moveTo>
                  <a:lnTo>
                    <a:pt x="1955" y="927"/>
                  </a:lnTo>
                  <a:lnTo>
                    <a:pt x="1955" y="393"/>
                  </a:lnTo>
                  <a:lnTo>
                    <a:pt x="622" y="393"/>
                  </a:lnTo>
                  <a:lnTo>
                    <a:pt x="622" y="908443"/>
                  </a:lnTo>
                  <a:lnTo>
                    <a:pt x="1358" y="908443"/>
                  </a:lnTo>
                  <a:lnTo>
                    <a:pt x="1358" y="909713"/>
                  </a:lnTo>
                  <a:lnTo>
                    <a:pt x="1955" y="909713"/>
                  </a:lnTo>
                  <a:lnTo>
                    <a:pt x="1955" y="909320"/>
                  </a:lnTo>
                  <a:lnTo>
                    <a:pt x="2171" y="909396"/>
                  </a:lnTo>
                  <a:lnTo>
                    <a:pt x="2286" y="92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" name="object 198"/>
            <p:cNvSpPr/>
            <p:nvPr/>
          </p:nvSpPr>
          <p:spPr>
            <a:xfrm>
              <a:off x="1512824" y="2130082"/>
              <a:ext cx="1270" cy="909955"/>
            </a:xfrm>
            <a:custGeom>
              <a:avLst/>
              <a:gdLst/>
              <a:ahLst/>
              <a:cxnLst/>
              <a:rect l="l" t="t" r="r" b="b"/>
              <a:pathLst>
                <a:path w="1269" h="909955">
                  <a:moveTo>
                    <a:pt x="889" y="88"/>
                  </a:moveTo>
                  <a:lnTo>
                    <a:pt x="368" y="88"/>
                  </a:lnTo>
                  <a:lnTo>
                    <a:pt x="368" y="215"/>
                  </a:lnTo>
                  <a:lnTo>
                    <a:pt x="0" y="0"/>
                  </a:lnTo>
                  <a:lnTo>
                    <a:pt x="0" y="908558"/>
                  </a:lnTo>
                  <a:lnTo>
                    <a:pt x="368" y="908748"/>
                  </a:lnTo>
                  <a:lnTo>
                    <a:pt x="368" y="908138"/>
                  </a:lnTo>
                  <a:lnTo>
                    <a:pt x="406" y="909408"/>
                  </a:lnTo>
                  <a:lnTo>
                    <a:pt x="889" y="909408"/>
                  </a:lnTo>
                  <a:lnTo>
                    <a:pt x="889" y="908138"/>
                  </a:lnTo>
                  <a:lnTo>
                    <a:pt x="889" y="8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" name="object 199"/>
            <p:cNvSpPr/>
            <p:nvPr/>
          </p:nvSpPr>
          <p:spPr>
            <a:xfrm>
              <a:off x="1511884" y="2129523"/>
              <a:ext cx="1270" cy="909319"/>
            </a:xfrm>
            <a:custGeom>
              <a:avLst/>
              <a:gdLst/>
              <a:ahLst/>
              <a:cxnLst/>
              <a:rect l="l" t="t" r="r" b="b"/>
              <a:pathLst>
                <a:path w="1269" h="909319">
                  <a:moveTo>
                    <a:pt x="254" y="152"/>
                  </a:moveTo>
                  <a:lnTo>
                    <a:pt x="0" y="0"/>
                  </a:lnTo>
                  <a:lnTo>
                    <a:pt x="0" y="908583"/>
                  </a:lnTo>
                  <a:lnTo>
                    <a:pt x="254" y="908735"/>
                  </a:lnTo>
                  <a:lnTo>
                    <a:pt x="254" y="152"/>
                  </a:lnTo>
                  <a:close/>
                </a:path>
                <a:path w="1269" h="909319">
                  <a:moveTo>
                    <a:pt x="939" y="558"/>
                  </a:moveTo>
                  <a:lnTo>
                    <a:pt x="596" y="355"/>
                  </a:lnTo>
                  <a:lnTo>
                    <a:pt x="266" y="165"/>
                  </a:lnTo>
                  <a:lnTo>
                    <a:pt x="266" y="908735"/>
                  </a:lnTo>
                  <a:lnTo>
                    <a:pt x="584" y="908926"/>
                  </a:lnTo>
                  <a:lnTo>
                    <a:pt x="939" y="909129"/>
                  </a:lnTo>
                  <a:lnTo>
                    <a:pt x="939" y="55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" name="object 200"/>
            <p:cNvSpPr/>
            <p:nvPr/>
          </p:nvSpPr>
          <p:spPr>
            <a:xfrm>
              <a:off x="1511160" y="2129104"/>
              <a:ext cx="1270" cy="909319"/>
            </a:xfrm>
            <a:custGeom>
              <a:avLst/>
              <a:gdLst/>
              <a:ahLst/>
              <a:cxnLst/>
              <a:rect l="l" t="t" r="r" b="b"/>
              <a:pathLst>
                <a:path w="1269" h="909319">
                  <a:moveTo>
                    <a:pt x="736" y="431"/>
                  </a:moveTo>
                  <a:lnTo>
                    <a:pt x="482" y="279"/>
                  </a:lnTo>
                  <a:lnTo>
                    <a:pt x="241" y="152"/>
                  </a:lnTo>
                  <a:lnTo>
                    <a:pt x="0" y="0"/>
                  </a:lnTo>
                  <a:lnTo>
                    <a:pt x="0" y="908532"/>
                  </a:lnTo>
                  <a:lnTo>
                    <a:pt x="228" y="908685"/>
                  </a:lnTo>
                  <a:lnTo>
                    <a:pt x="482" y="908850"/>
                  </a:lnTo>
                  <a:lnTo>
                    <a:pt x="736" y="909002"/>
                  </a:lnTo>
                  <a:lnTo>
                    <a:pt x="736" y="43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" name="object 201"/>
            <p:cNvSpPr/>
            <p:nvPr/>
          </p:nvSpPr>
          <p:spPr>
            <a:xfrm>
              <a:off x="1510588" y="212877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571" y="330"/>
                  </a:moveTo>
                  <a:lnTo>
                    <a:pt x="381" y="215"/>
                  </a:lnTo>
                  <a:lnTo>
                    <a:pt x="190" y="101"/>
                  </a:lnTo>
                  <a:lnTo>
                    <a:pt x="0" y="0"/>
                  </a:lnTo>
                  <a:lnTo>
                    <a:pt x="0" y="908456"/>
                  </a:lnTo>
                  <a:lnTo>
                    <a:pt x="190" y="908596"/>
                  </a:lnTo>
                  <a:lnTo>
                    <a:pt x="381" y="908723"/>
                  </a:lnTo>
                  <a:lnTo>
                    <a:pt x="571" y="908862"/>
                  </a:lnTo>
                  <a:lnTo>
                    <a:pt x="571" y="33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" name="object 202"/>
            <p:cNvSpPr/>
            <p:nvPr/>
          </p:nvSpPr>
          <p:spPr>
            <a:xfrm>
              <a:off x="1510093" y="212848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508" y="292"/>
                  </a:moveTo>
                  <a:lnTo>
                    <a:pt x="330" y="190"/>
                  </a:lnTo>
                  <a:lnTo>
                    <a:pt x="152" y="88"/>
                  </a:lnTo>
                  <a:lnTo>
                    <a:pt x="0" y="0"/>
                  </a:lnTo>
                  <a:lnTo>
                    <a:pt x="0" y="908354"/>
                  </a:lnTo>
                  <a:lnTo>
                    <a:pt x="152" y="908481"/>
                  </a:lnTo>
                  <a:lnTo>
                    <a:pt x="330" y="908621"/>
                  </a:lnTo>
                  <a:lnTo>
                    <a:pt x="508" y="908748"/>
                  </a:lnTo>
                  <a:lnTo>
                    <a:pt x="508" y="29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" name="object 203"/>
            <p:cNvSpPr/>
            <p:nvPr/>
          </p:nvSpPr>
          <p:spPr>
            <a:xfrm>
              <a:off x="1509801" y="2128304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39" y="88"/>
                  </a:moveTo>
                  <a:lnTo>
                    <a:pt x="0" y="0"/>
                  </a:lnTo>
                  <a:lnTo>
                    <a:pt x="0" y="908291"/>
                  </a:lnTo>
                  <a:lnTo>
                    <a:pt x="139" y="908418"/>
                  </a:lnTo>
                  <a:lnTo>
                    <a:pt x="139" y="88"/>
                  </a:lnTo>
                  <a:close/>
                </a:path>
                <a:path w="634" h="908685">
                  <a:moveTo>
                    <a:pt x="292" y="177"/>
                  </a:moveTo>
                  <a:lnTo>
                    <a:pt x="152" y="88"/>
                  </a:lnTo>
                  <a:lnTo>
                    <a:pt x="152" y="908418"/>
                  </a:lnTo>
                  <a:lnTo>
                    <a:pt x="292" y="908532"/>
                  </a:lnTo>
                  <a:lnTo>
                    <a:pt x="292" y="177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" name="object 204"/>
            <p:cNvSpPr/>
            <p:nvPr/>
          </p:nvSpPr>
          <p:spPr>
            <a:xfrm>
              <a:off x="1509382" y="2128062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419" y="241"/>
                  </a:moveTo>
                  <a:lnTo>
                    <a:pt x="279" y="165"/>
                  </a:lnTo>
                  <a:lnTo>
                    <a:pt x="139" y="76"/>
                  </a:lnTo>
                  <a:lnTo>
                    <a:pt x="0" y="0"/>
                  </a:lnTo>
                  <a:lnTo>
                    <a:pt x="0" y="908164"/>
                  </a:lnTo>
                  <a:lnTo>
                    <a:pt x="139" y="908291"/>
                  </a:lnTo>
                  <a:lnTo>
                    <a:pt x="279" y="908418"/>
                  </a:lnTo>
                  <a:lnTo>
                    <a:pt x="419" y="908532"/>
                  </a:lnTo>
                  <a:lnTo>
                    <a:pt x="419" y="24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" name="object 205"/>
            <p:cNvSpPr/>
            <p:nvPr/>
          </p:nvSpPr>
          <p:spPr>
            <a:xfrm>
              <a:off x="1509039" y="2127859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342" y="203"/>
                  </a:moveTo>
                  <a:lnTo>
                    <a:pt x="215" y="127"/>
                  </a:lnTo>
                  <a:lnTo>
                    <a:pt x="0" y="0"/>
                  </a:lnTo>
                  <a:lnTo>
                    <a:pt x="0" y="908024"/>
                  </a:lnTo>
                  <a:lnTo>
                    <a:pt x="215" y="908240"/>
                  </a:lnTo>
                  <a:lnTo>
                    <a:pt x="342" y="908367"/>
                  </a:lnTo>
                  <a:lnTo>
                    <a:pt x="342" y="20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" name="object 206"/>
            <p:cNvSpPr/>
            <p:nvPr/>
          </p:nvSpPr>
          <p:spPr>
            <a:xfrm>
              <a:off x="1508721" y="2127669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03" y="127"/>
                  </a:moveTo>
                  <a:lnTo>
                    <a:pt x="0" y="0"/>
                  </a:lnTo>
                  <a:lnTo>
                    <a:pt x="0" y="907884"/>
                  </a:lnTo>
                  <a:lnTo>
                    <a:pt x="203" y="908113"/>
                  </a:lnTo>
                  <a:lnTo>
                    <a:pt x="203" y="127"/>
                  </a:lnTo>
                  <a:close/>
                </a:path>
                <a:path w="634" h="908685">
                  <a:moveTo>
                    <a:pt x="317" y="190"/>
                  </a:moveTo>
                  <a:lnTo>
                    <a:pt x="215" y="908113"/>
                  </a:lnTo>
                  <a:lnTo>
                    <a:pt x="317" y="19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" name="object 207"/>
            <p:cNvSpPr/>
            <p:nvPr/>
          </p:nvSpPr>
          <p:spPr>
            <a:xfrm>
              <a:off x="1508417" y="2127491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292" y="177"/>
                  </a:moveTo>
                  <a:lnTo>
                    <a:pt x="88" y="50"/>
                  </a:lnTo>
                  <a:lnTo>
                    <a:pt x="0" y="907732"/>
                  </a:lnTo>
                  <a:lnTo>
                    <a:pt x="190" y="907948"/>
                  </a:lnTo>
                  <a:lnTo>
                    <a:pt x="292" y="177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" name="object 208"/>
            <p:cNvSpPr/>
            <p:nvPr/>
          </p:nvSpPr>
          <p:spPr>
            <a:xfrm>
              <a:off x="1508239" y="2127389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177" y="101"/>
                  </a:moveTo>
                  <a:lnTo>
                    <a:pt x="0" y="0"/>
                  </a:lnTo>
                  <a:lnTo>
                    <a:pt x="0" y="907605"/>
                  </a:lnTo>
                  <a:lnTo>
                    <a:pt x="88" y="907732"/>
                  </a:lnTo>
                  <a:lnTo>
                    <a:pt x="177" y="101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" name="object 209"/>
            <p:cNvSpPr/>
            <p:nvPr/>
          </p:nvSpPr>
          <p:spPr>
            <a:xfrm>
              <a:off x="1507985" y="2127237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254" y="152"/>
                  </a:moveTo>
                  <a:lnTo>
                    <a:pt x="76" y="50"/>
                  </a:lnTo>
                  <a:lnTo>
                    <a:pt x="0" y="907453"/>
                  </a:lnTo>
                  <a:lnTo>
                    <a:pt x="165" y="907656"/>
                  </a:lnTo>
                  <a:lnTo>
                    <a:pt x="254" y="15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" name="object 210"/>
            <p:cNvSpPr/>
            <p:nvPr/>
          </p:nvSpPr>
          <p:spPr>
            <a:xfrm>
              <a:off x="1507756" y="2127097"/>
              <a:ext cx="635" cy="908050"/>
            </a:xfrm>
            <a:custGeom>
              <a:avLst/>
              <a:gdLst/>
              <a:ahLst/>
              <a:cxnLst/>
              <a:rect l="l" t="t" r="r" b="b"/>
              <a:pathLst>
                <a:path w="634" h="908050">
                  <a:moveTo>
                    <a:pt x="63" y="38"/>
                  </a:moveTo>
                  <a:lnTo>
                    <a:pt x="0" y="907262"/>
                  </a:lnTo>
                  <a:lnTo>
                    <a:pt x="63" y="38"/>
                  </a:lnTo>
                  <a:close/>
                </a:path>
                <a:path w="634" h="908050">
                  <a:moveTo>
                    <a:pt x="228" y="139"/>
                  </a:moveTo>
                  <a:lnTo>
                    <a:pt x="76" y="50"/>
                  </a:lnTo>
                  <a:lnTo>
                    <a:pt x="76" y="907376"/>
                  </a:lnTo>
                  <a:lnTo>
                    <a:pt x="228" y="907580"/>
                  </a:lnTo>
                  <a:lnTo>
                    <a:pt x="228" y="139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" name="object 211"/>
            <p:cNvSpPr/>
            <p:nvPr/>
          </p:nvSpPr>
          <p:spPr>
            <a:xfrm>
              <a:off x="1507553" y="2126983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203" y="114"/>
                  </a:moveTo>
                  <a:lnTo>
                    <a:pt x="63" y="38"/>
                  </a:lnTo>
                  <a:lnTo>
                    <a:pt x="0" y="907072"/>
                  </a:lnTo>
                  <a:lnTo>
                    <a:pt x="127" y="907275"/>
                  </a:lnTo>
                  <a:lnTo>
                    <a:pt x="203" y="114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" name="object 212"/>
            <p:cNvSpPr/>
            <p:nvPr/>
          </p:nvSpPr>
          <p:spPr>
            <a:xfrm>
              <a:off x="1507350" y="2126868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63" y="38"/>
                  </a:moveTo>
                  <a:lnTo>
                    <a:pt x="0" y="906856"/>
                  </a:lnTo>
                  <a:lnTo>
                    <a:pt x="63" y="38"/>
                  </a:lnTo>
                  <a:close/>
                </a:path>
                <a:path w="634" h="907414">
                  <a:moveTo>
                    <a:pt x="190" y="114"/>
                  </a:moveTo>
                  <a:lnTo>
                    <a:pt x="76" y="906970"/>
                  </a:lnTo>
                  <a:lnTo>
                    <a:pt x="190" y="907173"/>
                  </a:lnTo>
                  <a:lnTo>
                    <a:pt x="190" y="114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" name="object 213"/>
            <p:cNvSpPr/>
            <p:nvPr/>
          </p:nvSpPr>
          <p:spPr>
            <a:xfrm>
              <a:off x="1507248" y="2126805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101" y="63"/>
                  </a:moveTo>
                  <a:lnTo>
                    <a:pt x="0" y="906716"/>
                  </a:lnTo>
                  <a:lnTo>
                    <a:pt x="101" y="906919"/>
                  </a:lnTo>
                  <a:lnTo>
                    <a:pt x="101" y="63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" name="object 214"/>
            <p:cNvSpPr/>
            <p:nvPr/>
          </p:nvSpPr>
          <p:spPr>
            <a:xfrm>
              <a:off x="1507083" y="2126703"/>
              <a:ext cx="635" cy="907415"/>
            </a:xfrm>
            <a:custGeom>
              <a:avLst/>
              <a:gdLst/>
              <a:ahLst/>
              <a:cxnLst/>
              <a:rect l="l" t="t" r="r" b="b"/>
              <a:pathLst>
                <a:path w="634" h="907414">
                  <a:moveTo>
                    <a:pt x="152" y="88"/>
                  </a:moveTo>
                  <a:lnTo>
                    <a:pt x="0" y="0"/>
                  </a:lnTo>
                  <a:lnTo>
                    <a:pt x="0" y="906500"/>
                  </a:lnTo>
                  <a:lnTo>
                    <a:pt x="101" y="906716"/>
                  </a:lnTo>
                  <a:lnTo>
                    <a:pt x="152" y="8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" name="object 215"/>
            <p:cNvSpPr/>
            <p:nvPr/>
          </p:nvSpPr>
          <p:spPr>
            <a:xfrm>
              <a:off x="1506931" y="2126614"/>
              <a:ext cx="635" cy="906780"/>
            </a:xfrm>
            <a:custGeom>
              <a:avLst/>
              <a:gdLst/>
              <a:ahLst/>
              <a:cxnLst/>
              <a:rect l="l" t="t" r="r" b="b"/>
              <a:pathLst>
                <a:path w="634" h="906780">
                  <a:moveTo>
                    <a:pt x="139" y="88"/>
                  </a:moveTo>
                  <a:lnTo>
                    <a:pt x="0" y="0"/>
                  </a:lnTo>
                  <a:lnTo>
                    <a:pt x="0" y="906272"/>
                  </a:lnTo>
                  <a:lnTo>
                    <a:pt x="88" y="906487"/>
                  </a:lnTo>
                  <a:lnTo>
                    <a:pt x="139" y="88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" name="object 216"/>
            <p:cNvSpPr/>
            <p:nvPr/>
          </p:nvSpPr>
          <p:spPr>
            <a:xfrm>
              <a:off x="1506804" y="2126538"/>
              <a:ext cx="635" cy="906780"/>
            </a:xfrm>
            <a:custGeom>
              <a:avLst/>
              <a:gdLst/>
              <a:ahLst/>
              <a:cxnLst/>
              <a:rect l="l" t="t" r="r" b="b"/>
              <a:pathLst>
                <a:path w="634" h="906780">
                  <a:moveTo>
                    <a:pt x="127" y="76"/>
                  </a:moveTo>
                  <a:lnTo>
                    <a:pt x="0" y="0"/>
                  </a:lnTo>
                  <a:lnTo>
                    <a:pt x="0" y="906043"/>
                  </a:lnTo>
                  <a:lnTo>
                    <a:pt x="76" y="906246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" name="object 217"/>
            <p:cNvSpPr/>
            <p:nvPr/>
          </p:nvSpPr>
          <p:spPr>
            <a:xfrm>
              <a:off x="1506689" y="2126475"/>
              <a:ext cx="635" cy="906144"/>
            </a:xfrm>
            <a:custGeom>
              <a:avLst/>
              <a:gdLst/>
              <a:ahLst/>
              <a:cxnLst/>
              <a:rect l="l" t="t" r="r" b="b"/>
              <a:pathLst>
                <a:path w="634" h="906144">
                  <a:moveTo>
                    <a:pt x="63" y="38"/>
                  </a:moveTo>
                  <a:lnTo>
                    <a:pt x="0" y="905776"/>
                  </a:lnTo>
                  <a:lnTo>
                    <a:pt x="63" y="905992"/>
                  </a:lnTo>
                  <a:lnTo>
                    <a:pt x="63" y="38"/>
                  </a:lnTo>
                  <a:close/>
                </a:path>
                <a:path w="634" h="906144">
                  <a:moveTo>
                    <a:pt x="114" y="63"/>
                  </a:moveTo>
                  <a:lnTo>
                    <a:pt x="76" y="905992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" name="object 218"/>
            <p:cNvSpPr/>
            <p:nvPr/>
          </p:nvSpPr>
          <p:spPr>
            <a:xfrm>
              <a:off x="1506626" y="2126437"/>
              <a:ext cx="635" cy="906144"/>
            </a:xfrm>
            <a:custGeom>
              <a:avLst/>
              <a:gdLst/>
              <a:ahLst/>
              <a:cxnLst/>
              <a:rect l="l" t="t" r="r" b="b"/>
              <a:pathLst>
                <a:path w="634" h="906144">
                  <a:moveTo>
                    <a:pt x="63" y="38"/>
                  </a:moveTo>
                  <a:lnTo>
                    <a:pt x="0" y="905611"/>
                  </a:lnTo>
                  <a:lnTo>
                    <a:pt x="63" y="905814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" name="object 219"/>
            <p:cNvSpPr/>
            <p:nvPr/>
          </p:nvSpPr>
          <p:spPr>
            <a:xfrm>
              <a:off x="1506524" y="2126386"/>
              <a:ext cx="635" cy="906144"/>
            </a:xfrm>
            <a:custGeom>
              <a:avLst/>
              <a:gdLst/>
              <a:ahLst/>
              <a:cxnLst/>
              <a:rect l="l" t="t" r="r" b="b"/>
              <a:pathLst>
                <a:path w="634" h="906144">
                  <a:moveTo>
                    <a:pt x="25" y="12"/>
                  </a:moveTo>
                  <a:lnTo>
                    <a:pt x="0" y="905319"/>
                  </a:lnTo>
                  <a:lnTo>
                    <a:pt x="25" y="12"/>
                  </a:lnTo>
                  <a:close/>
                </a:path>
                <a:path w="634" h="906144">
                  <a:moveTo>
                    <a:pt x="88" y="50"/>
                  </a:moveTo>
                  <a:lnTo>
                    <a:pt x="38" y="905471"/>
                  </a:lnTo>
                  <a:lnTo>
                    <a:pt x="88" y="905649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" name="object 220"/>
            <p:cNvSpPr/>
            <p:nvPr/>
          </p:nvSpPr>
          <p:spPr>
            <a:xfrm>
              <a:off x="1506448" y="2126335"/>
              <a:ext cx="635" cy="905510"/>
            </a:xfrm>
            <a:custGeom>
              <a:avLst/>
              <a:gdLst/>
              <a:ahLst/>
              <a:cxnLst/>
              <a:rect l="l" t="t" r="r" b="b"/>
              <a:pathLst>
                <a:path w="634" h="905510">
                  <a:moveTo>
                    <a:pt x="76" y="38"/>
                  </a:moveTo>
                  <a:lnTo>
                    <a:pt x="0" y="905040"/>
                  </a:lnTo>
                  <a:lnTo>
                    <a:pt x="50" y="905268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" name="object 221"/>
            <p:cNvSpPr/>
            <p:nvPr/>
          </p:nvSpPr>
          <p:spPr>
            <a:xfrm>
              <a:off x="1506397" y="2126310"/>
              <a:ext cx="635" cy="905510"/>
            </a:xfrm>
            <a:custGeom>
              <a:avLst/>
              <a:gdLst/>
              <a:ahLst/>
              <a:cxnLst/>
              <a:rect l="l" t="t" r="r" b="b"/>
              <a:pathLst>
                <a:path w="634" h="905510">
                  <a:moveTo>
                    <a:pt x="50" y="25"/>
                  </a:moveTo>
                  <a:lnTo>
                    <a:pt x="0" y="904722"/>
                  </a:lnTo>
                  <a:lnTo>
                    <a:pt x="25" y="904951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" name="object 222"/>
            <p:cNvSpPr/>
            <p:nvPr/>
          </p:nvSpPr>
          <p:spPr>
            <a:xfrm>
              <a:off x="1506347" y="2126272"/>
              <a:ext cx="635" cy="904875"/>
            </a:xfrm>
            <a:custGeom>
              <a:avLst/>
              <a:gdLst/>
              <a:ahLst/>
              <a:cxnLst/>
              <a:rect l="l" t="t" r="r" b="b"/>
              <a:pathLst>
                <a:path w="634" h="904875">
                  <a:moveTo>
                    <a:pt x="38" y="25"/>
                  </a:moveTo>
                  <a:lnTo>
                    <a:pt x="0" y="904468"/>
                  </a:lnTo>
                  <a:lnTo>
                    <a:pt x="25" y="904659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" name="object 223"/>
            <p:cNvSpPr/>
            <p:nvPr/>
          </p:nvSpPr>
          <p:spPr>
            <a:xfrm>
              <a:off x="1506321" y="2126259"/>
              <a:ext cx="635" cy="904875"/>
            </a:xfrm>
            <a:custGeom>
              <a:avLst/>
              <a:gdLst/>
              <a:ahLst/>
              <a:cxnLst/>
              <a:rect l="l" t="t" r="r" b="b"/>
              <a:pathLst>
                <a:path w="634" h="904875">
                  <a:moveTo>
                    <a:pt x="25" y="12"/>
                  </a:moveTo>
                  <a:lnTo>
                    <a:pt x="0" y="904201"/>
                  </a:lnTo>
                  <a:lnTo>
                    <a:pt x="12" y="904354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" name="object 224"/>
            <p:cNvSpPr/>
            <p:nvPr/>
          </p:nvSpPr>
          <p:spPr>
            <a:xfrm>
              <a:off x="1506296" y="2108009"/>
              <a:ext cx="40640" cy="24130"/>
            </a:xfrm>
            <a:custGeom>
              <a:avLst/>
              <a:gdLst/>
              <a:ahLst/>
              <a:cxnLst/>
              <a:rect l="l" t="t" r="r" b="b"/>
              <a:pathLst>
                <a:path w="40640" h="24130">
                  <a:moveTo>
                    <a:pt x="31038" y="0"/>
                  </a:moveTo>
                  <a:lnTo>
                    <a:pt x="8991" y="0"/>
                  </a:lnTo>
                  <a:lnTo>
                    <a:pt x="0" y="5295"/>
                  </a:lnTo>
                  <a:lnTo>
                    <a:pt x="0" y="18249"/>
                  </a:lnTo>
                  <a:lnTo>
                    <a:pt x="8991" y="23533"/>
                  </a:lnTo>
                  <a:lnTo>
                    <a:pt x="31038" y="23533"/>
                  </a:lnTo>
                  <a:lnTo>
                    <a:pt x="37652" y="19646"/>
                  </a:lnTo>
                  <a:lnTo>
                    <a:pt x="12623" y="19646"/>
                  </a:lnTo>
                  <a:lnTo>
                    <a:pt x="6616" y="16103"/>
                  </a:lnTo>
                  <a:lnTo>
                    <a:pt x="6616" y="7429"/>
                  </a:lnTo>
                  <a:lnTo>
                    <a:pt x="12623" y="3886"/>
                  </a:lnTo>
                  <a:lnTo>
                    <a:pt x="37636" y="3886"/>
                  </a:lnTo>
                  <a:lnTo>
                    <a:pt x="31038" y="0"/>
                  </a:lnTo>
                  <a:close/>
                </a:path>
                <a:path w="40640" h="24130">
                  <a:moveTo>
                    <a:pt x="37636" y="3886"/>
                  </a:moveTo>
                  <a:lnTo>
                    <a:pt x="27406" y="3886"/>
                  </a:lnTo>
                  <a:lnTo>
                    <a:pt x="33413" y="7429"/>
                  </a:lnTo>
                  <a:lnTo>
                    <a:pt x="33413" y="16103"/>
                  </a:lnTo>
                  <a:lnTo>
                    <a:pt x="27406" y="19646"/>
                  </a:lnTo>
                  <a:lnTo>
                    <a:pt x="37652" y="19646"/>
                  </a:lnTo>
                  <a:lnTo>
                    <a:pt x="40030" y="18249"/>
                  </a:lnTo>
                  <a:lnTo>
                    <a:pt x="40030" y="5295"/>
                  </a:lnTo>
                  <a:lnTo>
                    <a:pt x="37636" y="3886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" name="object 225"/>
            <p:cNvSpPr/>
            <p:nvPr/>
          </p:nvSpPr>
          <p:spPr>
            <a:xfrm>
              <a:off x="1503464" y="2096312"/>
              <a:ext cx="635" cy="911860"/>
            </a:xfrm>
            <a:custGeom>
              <a:avLst/>
              <a:gdLst/>
              <a:ahLst/>
              <a:cxnLst/>
              <a:rect l="l" t="t" r="r" b="b"/>
              <a:pathLst>
                <a:path w="634" h="911860">
                  <a:moveTo>
                    <a:pt x="152" y="1676"/>
                  </a:moveTo>
                  <a:lnTo>
                    <a:pt x="88" y="901"/>
                  </a:lnTo>
                  <a:lnTo>
                    <a:pt x="0" y="0"/>
                  </a:lnTo>
                  <a:lnTo>
                    <a:pt x="0" y="909942"/>
                  </a:lnTo>
                  <a:lnTo>
                    <a:pt x="88" y="911047"/>
                  </a:lnTo>
                  <a:lnTo>
                    <a:pt x="152" y="911834"/>
                  </a:lnTo>
                  <a:lnTo>
                    <a:pt x="152" y="1676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" name="object 226"/>
            <p:cNvSpPr/>
            <p:nvPr/>
          </p:nvSpPr>
          <p:spPr>
            <a:xfrm>
              <a:off x="1503235" y="2094395"/>
              <a:ext cx="635" cy="911860"/>
            </a:xfrm>
            <a:custGeom>
              <a:avLst/>
              <a:gdLst/>
              <a:ahLst/>
              <a:cxnLst/>
              <a:rect l="l" t="t" r="r" b="b"/>
              <a:pathLst>
                <a:path w="634" h="911860">
                  <a:moveTo>
                    <a:pt x="228" y="1917"/>
                  </a:moveTo>
                  <a:lnTo>
                    <a:pt x="114" y="914"/>
                  </a:lnTo>
                  <a:lnTo>
                    <a:pt x="0" y="0"/>
                  </a:lnTo>
                  <a:lnTo>
                    <a:pt x="0" y="910170"/>
                  </a:lnTo>
                  <a:lnTo>
                    <a:pt x="114" y="910983"/>
                  </a:lnTo>
                  <a:lnTo>
                    <a:pt x="228" y="911860"/>
                  </a:lnTo>
                  <a:lnTo>
                    <a:pt x="228" y="1917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" name="object 227"/>
            <p:cNvSpPr/>
            <p:nvPr/>
          </p:nvSpPr>
          <p:spPr>
            <a:xfrm>
              <a:off x="1502333" y="2089327"/>
              <a:ext cx="1270" cy="915669"/>
            </a:xfrm>
            <a:custGeom>
              <a:avLst/>
              <a:gdLst/>
              <a:ahLst/>
              <a:cxnLst/>
              <a:rect l="l" t="t" r="r" b="b"/>
              <a:pathLst>
                <a:path w="1269" h="915669">
                  <a:moveTo>
                    <a:pt x="876" y="4851"/>
                  </a:moveTo>
                  <a:lnTo>
                    <a:pt x="622" y="3327"/>
                  </a:lnTo>
                  <a:lnTo>
                    <a:pt x="330" y="1689"/>
                  </a:lnTo>
                  <a:lnTo>
                    <a:pt x="0" y="0"/>
                  </a:lnTo>
                  <a:lnTo>
                    <a:pt x="0" y="909891"/>
                  </a:lnTo>
                  <a:lnTo>
                    <a:pt x="330" y="911631"/>
                  </a:lnTo>
                  <a:lnTo>
                    <a:pt x="622" y="913460"/>
                  </a:lnTo>
                  <a:lnTo>
                    <a:pt x="876" y="915047"/>
                  </a:lnTo>
                  <a:lnTo>
                    <a:pt x="876" y="4851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" name="object 228"/>
            <p:cNvSpPr/>
            <p:nvPr/>
          </p:nvSpPr>
          <p:spPr>
            <a:xfrm>
              <a:off x="1501140" y="2084133"/>
              <a:ext cx="1270" cy="915669"/>
            </a:xfrm>
            <a:custGeom>
              <a:avLst/>
              <a:gdLst/>
              <a:ahLst/>
              <a:cxnLst/>
              <a:rect l="l" t="t" r="r" b="b"/>
              <a:pathLst>
                <a:path w="1269" h="915669">
                  <a:moveTo>
                    <a:pt x="1193" y="5194"/>
                  </a:moveTo>
                  <a:lnTo>
                    <a:pt x="825" y="3492"/>
                  </a:lnTo>
                  <a:lnTo>
                    <a:pt x="673" y="3492"/>
                  </a:lnTo>
                  <a:lnTo>
                    <a:pt x="673" y="2222"/>
                  </a:lnTo>
                  <a:lnTo>
                    <a:pt x="431" y="2222"/>
                  </a:lnTo>
                  <a:lnTo>
                    <a:pt x="431" y="1752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431" y="911364"/>
                  </a:lnTo>
                  <a:lnTo>
                    <a:pt x="431" y="911542"/>
                  </a:lnTo>
                  <a:lnTo>
                    <a:pt x="635" y="911542"/>
                  </a:lnTo>
                  <a:lnTo>
                    <a:pt x="635" y="912812"/>
                  </a:lnTo>
                  <a:lnTo>
                    <a:pt x="825" y="912812"/>
                  </a:lnTo>
                  <a:lnTo>
                    <a:pt x="825" y="913142"/>
                  </a:lnTo>
                  <a:lnTo>
                    <a:pt x="1193" y="915085"/>
                  </a:lnTo>
                  <a:lnTo>
                    <a:pt x="1193" y="5194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" name="object 229"/>
            <p:cNvSpPr/>
            <p:nvPr/>
          </p:nvSpPr>
          <p:spPr>
            <a:xfrm>
              <a:off x="1499692" y="2079307"/>
              <a:ext cx="1905" cy="915035"/>
            </a:xfrm>
            <a:custGeom>
              <a:avLst/>
              <a:gdLst/>
              <a:ahLst/>
              <a:cxnLst/>
              <a:rect l="l" t="t" r="r" b="b"/>
              <a:pathLst>
                <a:path w="1905" h="915035">
                  <a:moveTo>
                    <a:pt x="1435" y="4826"/>
                  </a:moveTo>
                  <a:lnTo>
                    <a:pt x="977" y="3098"/>
                  </a:lnTo>
                  <a:lnTo>
                    <a:pt x="482" y="1270"/>
                  </a:lnTo>
                  <a:lnTo>
                    <a:pt x="292" y="1270"/>
                  </a:lnTo>
                  <a:lnTo>
                    <a:pt x="29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215" y="909320"/>
                  </a:lnTo>
                  <a:lnTo>
                    <a:pt x="215" y="911860"/>
                  </a:lnTo>
                  <a:lnTo>
                    <a:pt x="482" y="911860"/>
                  </a:lnTo>
                  <a:lnTo>
                    <a:pt x="482" y="911466"/>
                  </a:lnTo>
                  <a:lnTo>
                    <a:pt x="977" y="913142"/>
                  </a:lnTo>
                  <a:lnTo>
                    <a:pt x="1435" y="914679"/>
                  </a:lnTo>
                  <a:lnTo>
                    <a:pt x="1435" y="4826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" name="object 230"/>
            <p:cNvSpPr/>
            <p:nvPr/>
          </p:nvSpPr>
          <p:spPr>
            <a:xfrm>
              <a:off x="1498561" y="2075751"/>
              <a:ext cx="1270" cy="913765"/>
            </a:xfrm>
            <a:custGeom>
              <a:avLst/>
              <a:gdLst/>
              <a:ahLst/>
              <a:cxnLst/>
              <a:rect l="l" t="t" r="r" b="b"/>
              <a:pathLst>
                <a:path w="1269" h="913764">
                  <a:moveTo>
                    <a:pt x="1130" y="3302"/>
                  </a:moveTo>
                  <a:lnTo>
                    <a:pt x="584" y="1701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584" y="911669"/>
                  </a:lnTo>
                  <a:lnTo>
                    <a:pt x="1130" y="913422"/>
                  </a:lnTo>
                  <a:lnTo>
                    <a:pt x="1130" y="330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" name="object 231"/>
            <p:cNvSpPr/>
            <p:nvPr/>
          </p:nvSpPr>
          <p:spPr>
            <a:xfrm>
              <a:off x="1496656" y="2070188"/>
              <a:ext cx="1905" cy="915669"/>
            </a:xfrm>
            <a:custGeom>
              <a:avLst/>
              <a:gdLst/>
              <a:ahLst/>
              <a:cxnLst/>
              <a:rect l="l" t="t" r="r" b="b"/>
              <a:pathLst>
                <a:path w="1905" h="915669">
                  <a:moveTo>
                    <a:pt x="1905" y="5562"/>
                  </a:moveTo>
                  <a:lnTo>
                    <a:pt x="1308" y="3822"/>
                  </a:lnTo>
                  <a:lnTo>
                    <a:pt x="660" y="1930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660" y="911923"/>
                  </a:lnTo>
                  <a:lnTo>
                    <a:pt x="1295" y="913663"/>
                  </a:lnTo>
                  <a:lnTo>
                    <a:pt x="1905" y="915454"/>
                  </a:lnTo>
                  <a:lnTo>
                    <a:pt x="1905" y="556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" name="object 232"/>
            <p:cNvSpPr/>
            <p:nvPr/>
          </p:nvSpPr>
          <p:spPr>
            <a:xfrm>
              <a:off x="1494485" y="2065235"/>
              <a:ext cx="2540" cy="915669"/>
            </a:xfrm>
            <a:custGeom>
              <a:avLst/>
              <a:gdLst/>
              <a:ahLst/>
              <a:cxnLst/>
              <a:rect l="l" t="t" r="r" b="b"/>
              <a:pathLst>
                <a:path w="2540" h="915669">
                  <a:moveTo>
                    <a:pt x="2171" y="915111"/>
                  </a:moveTo>
                  <a:lnTo>
                    <a:pt x="2095" y="4737"/>
                  </a:lnTo>
                  <a:lnTo>
                    <a:pt x="1473" y="3327"/>
                  </a:lnTo>
                  <a:lnTo>
                    <a:pt x="749" y="1689"/>
                  </a:lnTo>
                  <a:lnTo>
                    <a:pt x="0" y="0"/>
                  </a:lnTo>
                  <a:lnTo>
                    <a:pt x="0" y="909878"/>
                  </a:lnTo>
                  <a:lnTo>
                    <a:pt x="749" y="911618"/>
                  </a:lnTo>
                  <a:lnTo>
                    <a:pt x="1473" y="913358"/>
                  </a:lnTo>
                  <a:lnTo>
                    <a:pt x="2171" y="915111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" name="object 233"/>
            <p:cNvSpPr/>
            <p:nvPr/>
          </p:nvSpPr>
          <p:spPr>
            <a:xfrm>
              <a:off x="1492097" y="2059825"/>
              <a:ext cx="2540" cy="915669"/>
            </a:xfrm>
            <a:custGeom>
              <a:avLst/>
              <a:gdLst/>
              <a:ahLst/>
              <a:cxnLst/>
              <a:rect l="l" t="t" r="r" b="b"/>
              <a:pathLst>
                <a:path w="2540" h="915669">
                  <a:moveTo>
                    <a:pt x="2387" y="5410"/>
                  </a:moveTo>
                  <a:lnTo>
                    <a:pt x="1612" y="3657"/>
                  </a:lnTo>
                  <a:lnTo>
                    <a:pt x="812" y="1841"/>
                  </a:lnTo>
                  <a:lnTo>
                    <a:pt x="0" y="0"/>
                  </a:lnTo>
                  <a:lnTo>
                    <a:pt x="0" y="910094"/>
                  </a:lnTo>
                  <a:lnTo>
                    <a:pt x="812" y="911809"/>
                  </a:lnTo>
                  <a:lnTo>
                    <a:pt x="1612" y="913536"/>
                  </a:lnTo>
                  <a:lnTo>
                    <a:pt x="2387" y="915276"/>
                  </a:lnTo>
                  <a:lnTo>
                    <a:pt x="2387" y="541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" name="object 234"/>
            <p:cNvSpPr/>
            <p:nvPr/>
          </p:nvSpPr>
          <p:spPr>
            <a:xfrm>
              <a:off x="1489481" y="2054961"/>
              <a:ext cx="3175" cy="915669"/>
            </a:xfrm>
            <a:custGeom>
              <a:avLst/>
              <a:gdLst/>
              <a:ahLst/>
              <a:cxnLst/>
              <a:rect l="l" t="t" r="r" b="b"/>
              <a:pathLst>
                <a:path w="3175" h="915669">
                  <a:moveTo>
                    <a:pt x="2616" y="4775"/>
                  </a:moveTo>
                  <a:lnTo>
                    <a:pt x="2286" y="4775"/>
                  </a:lnTo>
                  <a:lnTo>
                    <a:pt x="2286" y="3505"/>
                  </a:lnTo>
                  <a:lnTo>
                    <a:pt x="1765" y="3505"/>
                  </a:lnTo>
                  <a:lnTo>
                    <a:pt x="1765" y="3060"/>
                  </a:lnTo>
                  <a:lnTo>
                    <a:pt x="1358" y="3060"/>
                  </a:lnTo>
                  <a:lnTo>
                    <a:pt x="1358" y="1790"/>
                  </a:lnTo>
                  <a:lnTo>
                    <a:pt x="889" y="1790"/>
                  </a:lnTo>
                  <a:lnTo>
                    <a:pt x="889" y="1587"/>
                  </a:lnTo>
                  <a:lnTo>
                    <a:pt x="0" y="0"/>
                  </a:lnTo>
                  <a:lnTo>
                    <a:pt x="0" y="909891"/>
                  </a:lnTo>
                  <a:lnTo>
                    <a:pt x="889" y="911567"/>
                  </a:lnTo>
                  <a:lnTo>
                    <a:pt x="889" y="911110"/>
                  </a:lnTo>
                  <a:lnTo>
                    <a:pt x="977" y="912380"/>
                  </a:lnTo>
                  <a:lnTo>
                    <a:pt x="1638" y="912380"/>
                  </a:lnTo>
                  <a:lnTo>
                    <a:pt x="1638" y="913650"/>
                  </a:lnTo>
                  <a:lnTo>
                    <a:pt x="1765" y="913650"/>
                  </a:lnTo>
                  <a:lnTo>
                    <a:pt x="1765" y="912825"/>
                  </a:lnTo>
                  <a:lnTo>
                    <a:pt x="2171" y="912825"/>
                  </a:lnTo>
                  <a:lnTo>
                    <a:pt x="2171" y="915365"/>
                  </a:lnTo>
                  <a:lnTo>
                    <a:pt x="2616" y="915365"/>
                  </a:lnTo>
                  <a:lnTo>
                    <a:pt x="2616" y="912825"/>
                  </a:lnTo>
                  <a:lnTo>
                    <a:pt x="2616" y="477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" name="object 235"/>
            <p:cNvSpPr/>
            <p:nvPr/>
          </p:nvSpPr>
          <p:spPr>
            <a:xfrm>
              <a:off x="1487614" y="2051634"/>
              <a:ext cx="1905" cy="913765"/>
            </a:xfrm>
            <a:custGeom>
              <a:avLst/>
              <a:gdLst/>
              <a:ahLst/>
              <a:cxnLst/>
              <a:rect l="l" t="t" r="r" b="b"/>
              <a:pathLst>
                <a:path w="1905" h="913764">
                  <a:moveTo>
                    <a:pt x="1866" y="3327"/>
                  </a:moveTo>
                  <a:lnTo>
                    <a:pt x="952" y="1701"/>
                  </a:lnTo>
                  <a:lnTo>
                    <a:pt x="0" y="0"/>
                  </a:lnTo>
                  <a:lnTo>
                    <a:pt x="0" y="909878"/>
                  </a:lnTo>
                  <a:lnTo>
                    <a:pt x="952" y="911542"/>
                  </a:lnTo>
                  <a:lnTo>
                    <a:pt x="1866" y="913218"/>
                  </a:lnTo>
                  <a:lnTo>
                    <a:pt x="1866" y="3327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" name="object 236"/>
            <p:cNvSpPr/>
            <p:nvPr/>
          </p:nvSpPr>
          <p:spPr>
            <a:xfrm>
              <a:off x="1484655" y="2046770"/>
              <a:ext cx="3175" cy="915035"/>
            </a:xfrm>
            <a:custGeom>
              <a:avLst/>
              <a:gdLst/>
              <a:ahLst/>
              <a:cxnLst/>
              <a:rect l="l" t="t" r="r" b="b"/>
              <a:pathLst>
                <a:path w="3175" h="915035">
                  <a:moveTo>
                    <a:pt x="2959" y="4864"/>
                  </a:moveTo>
                  <a:lnTo>
                    <a:pt x="1993" y="3149"/>
                  </a:lnTo>
                  <a:lnTo>
                    <a:pt x="1993" y="2908"/>
                  </a:lnTo>
                  <a:lnTo>
                    <a:pt x="1498" y="2908"/>
                  </a:lnTo>
                  <a:lnTo>
                    <a:pt x="1498" y="1638"/>
                  </a:lnTo>
                  <a:lnTo>
                    <a:pt x="1016" y="1638"/>
                  </a:lnTo>
                  <a:lnTo>
                    <a:pt x="1016" y="1270"/>
                  </a:lnTo>
                  <a:lnTo>
                    <a:pt x="584" y="1270"/>
                  </a:lnTo>
                  <a:lnTo>
                    <a:pt x="584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457" y="909320"/>
                  </a:lnTo>
                  <a:lnTo>
                    <a:pt x="457" y="911860"/>
                  </a:lnTo>
                  <a:lnTo>
                    <a:pt x="1016" y="911860"/>
                  </a:lnTo>
                  <a:lnTo>
                    <a:pt x="1016" y="910958"/>
                  </a:lnTo>
                  <a:lnTo>
                    <a:pt x="1066" y="912228"/>
                  </a:lnTo>
                  <a:lnTo>
                    <a:pt x="1841" y="912228"/>
                  </a:lnTo>
                  <a:lnTo>
                    <a:pt x="1841" y="913498"/>
                  </a:lnTo>
                  <a:lnTo>
                    <a:pt x="1993" y="913498"/>
                  </a:lnTo>
                  <a:lnTo>
                    <a:pt x="1993" y="913091"/>
                  </a:lnTo>
                  <a:lnTo>
                    <a:pt x="2959" y="914742"/>
                  </a:lnTo>
                  <a:lnTo>
                    <a:pt x="2959" y="4864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" name="object 237"/>
            <p:cNvSpPr/>
            <p:nvPr/>
          </p:nvSpPr>
          <p:spPr>
            <a:xfrm>
              <a:off x="1481493" y="2041969"/>
              <a:ext cx="3175" cy="915035"/>
            </a:xfrm>
            <a:custGeom>
              <a:avLst/>
              <a:gdLst/>
              <a:ahLst/>
              <a:cxnLst/>
              <a:rect l="l" t="t" r="r" b="b"/>
              <a:pathLst>
                <a:path w="3175" h="915035">
                  <a:moveTo>
                    <a:pt x="3162" y="4495"/>
                  </a:moveTo>
                  <a:lnTo>
                    <a:pt x="2133" y="3035"/>
                  </a:lnTo>
                  <a:lnTo>
                    <a:pt x="1079" y="1524"/>
                  </a:lnTo>
                  <a:lnTo>
                    <a:pt x="0" y="0"/>
                  </a:lnTo>
                  <a:lnTo>
                    <a:pt x="0" y="909828"/>
                  </a:lnTo>
                  <a:lnTo>
                    <a:pt x="1079" y="911428"/>
                  </a:lnTo>
                  <a:lnTo>
                    <a:pt x="2120" y="913015"/>
                  </a:lnTo>
                  <a:lnTo>
                    <a:pt x="3162" y="914641"/>
                  </a:lnTo>
                  <a:lnTo>
                    <a:pt x="3162" y="449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" name="object 238"/>
            <p:cNvSpPr/>
            <p:nvPr/>
          </p:nvSpPr>
          <p:spPr>
            <a:xfrm>
              <a:off x="1478102" y="2037143"/>
              <a:ext cx="3810" cy="915035"/>
            </a:xfrm>
            <a:custGeom>
              <a:avLst/>
              <a:gdLst/>
              <a:ahLst/>
              <a:cxnLst/>
              <a:rect l="l" t="t" r="r" b="b"/>
              <a:pathLst>
                <a:path w="3809" h="915035">
                  <a:moveTo>
                    <a:pt x="3378" y="4800"/>
                  </a:moveTo>
                  <a:lnTo>
                    <a:pt x="2273" y="3225"/>
                  </a:lnTo>
                  <a:lnTo>
                    <a:pt x="1155" y="1638"/>
                  </a:lnTo>
                  <a:lnTo>
                    <a:pt x="0" y="0"/>
                  </a:lnTo>
                  <a:lnTo>
                    <a:pt x="0" y="909929"/>
                  </a:lnTo>
                  <a:lnTo>
                    <a:pt x="1155" y="911504"/>
                  </a:lnTo>
                  <a:lnTo>
                    <a:pt x="2273" y="913079"/>
                  </a:lnTo>
                  <a:lnTo>
                    <a:pt x="3378" y="914654"/>
                  </a:lnTo>
                  <a:lnTo>
                    <a:pt x="3378" y="480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" name="object 239"/>
            <p:cNvSpPr/>
            <p:nvPr/>
          </p:nvSpPr>
          <p:spPr>
            <a:xfrm>
              <a:off x="1475701" y="2034070"/>
              <a:ext cx="2540" cy="913130"/>
            </a:xfrm>
            <a:custGeom>
              <a:avLst/>
              <a:gdLst/>
              <a:ahLst/>
              <a:cxnLst/>
              <a:rect l="l" t="t" r="r" b="b"/>
              <a:pathLst>
                <a:path w="2540" h="913130">
                  <a:moveTo>
                    <a:pt x="1219" y="1270"/>
                  </a:moveTo>
                  <a:lnTo>
                    <a:pt x="685" y="1270"/>
                  </a:lnTo>
                  <a:lnTo>
                    <a:pt x="68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533" y="909320"/>
                  </a:lnTo>
                  <a:lnTo>
                    <a:pt x="533" y="911860"/>
                  </a:lnTo>
                  <a:lnTo>
                    <a:pt x="1219" y="911860"/>
                  </a:lnTo>
                  <a:lnTo>
                    <a:pt x="1219" y="909320"/>
                  </a:lnTo>
                  <a:lnTo>
                    <a:pt x="1219" y="1270"/>
                  </a:lnTo>
                  <a:close/>
                </a:path>
                <a:path w="2540" h="913130">
                  <a:moveTo>
                    <a:pt x="2400" y="3073"/>
                  </a:moveTo>
                  <a:lnTo>
                    <a:pt x="1231" y="1409"/>
                  </a:lnTo>
                  <a:lnTo>
                    <a:pt x="1231" y="911466"/>
                  </a:lnTo>
                  <a:lnTo>
                    <a:pt x="2400" y="913015"/>
                  </a:lnTo>
                  <a:lnTo>
                    <a:pt x="2400" y="307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" name="object 240"/>
            <p:cNvSpPr/>
            <p:nvPr/>
          </p:nvSpPr>
          <p:spPr>
            <a:xfrm>
              <a:off x="1429105" y="194927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31" y="0"/>
                  </a:moveTo>
                  <a:lnTo>
                    <a:pt x="152" y="0"/>
                  </a:lnTo>
                  <a:lnTo>
                    <a:pt x="152" y="127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0" y="910590"/>
                  </a:lnTo>
                  <a:lnTo>
                    <a:pt x="381" y="910590"/>
                  </a:lnTo>
                  <a:lnTo>
                    <a:pt x="381" y="909320"/>
                  </a:lnTo>
                  <a:lnTo>
                    <a:pt x="431" y="1270"/>
                  </a:lnTo>
                  <a:lnTo>
                    <a:pt x="43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" name="object 241"/>
            <p:cNvSpPr/>
            <p:nvPr/>
          </p:nvSpPr>
          <p:spPr>
            <a:xfrm>
              <a:off x="1428496" y="1950351"/>
              <a:ext cx="635" cy="911860"/>
            </a:xfrm>
            <a:custGeom>
              <a:avLst/>
              <a:gdLst/>
              <a:ahLst/>
              <a:cxnLst/>
              <a:rect l="l" t="t" r="r" b="b"/>
              <a:pathLst>
                <a:path w="634" h="911860">
                  <a:moveTo>
                    <a:pt x="139" y="1346"/>
                  </a:moveTo>
                  <a:lnTo>
                    <a:pt x="0" y="1739"/>
                  </a:lnTo>
                  <a:lnTo>
                    <a:pt x="0" y="911402"/>
                  </a:lnTo>
                  <a:lnTo>
                    <a:pt x="139" y="911174"/>
                  </a:lnTo>
                  <a:lnTo>
                    <a:pt x="139" y="1346"/>
                  </a:lnTo>
                  <a:close/>
                </a:path>
                <a:path w="634" h="911860">
                  <a:moveTo>
                    <a:pt x="609" y="0"/>
                  </a:moveTo>
                  <a:lnTo>
                    <a:pt x="431" y="508"/>
                  </a:lnTo>
                  <a:lnTo>
                    <a:pt x="266" y="977"/>
                  </a:lnTo>
                  <a:lnTo>
                    <a:pt x="266" y="910932"/>
                  </a:lnTo>
                  <a:lnTo>
                    <a:pt x="431" y="910615"/>
                  </a:lnTo>
                  <a:lnTo>
                    <a:pt x="609" y="9101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" name="object 242"/>
            <p:cNvSpPr/>
            <p:nvPr/>
          </p:nvSpPr>
          <p:spPr>
            <a:xfrm>
              <a:off x="1421625" y="195638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06" y="0"/>
                  </a:moveTo>
                  <a:lnTo>
                    <a:pt x="266" y="25"/>
                  </a:lnTo>
                  <a:lnTo>
                    <a:pt x="139" y="63"/>
                  </a:lnTo>
                  <a:lnTo>
                    <a:pt x="0" y="88"/>
                  </a:lnTo>
                  <a:lnTo>
                    <a:pt x="0" y="910158"/>
                  </a:lnTo>
                  <a:lnTo>
                    <a:pt x="139" y="910120"/>
                  </a:lnTo>
                  <a:lnTo>
                    <a:pt x="266" y="910069"/>
                  </a:lnTo>
                  <a:lnTo>
                    <a:pt x="406" y="910031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" name="object 243"/>
            <p:cNvSpPr/>
            <p:nvPr/>
          </p:nvSpPr>
          <p:spPr>
            <a:xfrm>
              <a:off x="1421041" y="195647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84" y="0"/>
                  </a:moveTo>
                  <a:lnTo>
                    <a:pt x="444" y="38"/>
                  </a:lnTo>
                  <a:lnTo>
                    <a:pt x="292" y="76"/>
                  </a:lnTo>
                  <a:lnTo>
                    <a:pt x="152" y="101"/>
                  </a:lnTo>
                  <a:lnTo>
                    <a:pt x="0" y="139"/>
                  </a:lnTo>
                  <a:lnTo>
                    <a:pt x="0" y="910259"/>
                  </a:lnTo>
                  <a:lnTo>
                    <a:pt x="152" y="910221"/>
                  </a:lnTo>
                  <a:lnTo>
                    <a:pt x="292" y="910170"/>
                  </a:lnTo>
                  <a:lnTo>
                    <a:pt x="444" y="910120"/>
                  </a:lnTo>
                  <a:lnTo>
                    <a:pt x="584" y="91008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" name="object 244"/>
            <p:cNvSpPr/>
            <p:nvPr/>
          </p:nvSpPr>
          <p:spPr>
            <a:xfrm>
              <a:off x="1420685" y="195661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10209"/>
                  </a:lnTo>
                  <a:lnTo>
                    <a:pt x="101" y="50"/>
                  </a:lnTo>
                  <a:close/>
                </a:path>
                <a:path w="634" h="910589">
                  <a:moveTo>
                    <a:pt x="355" y="0"/>
                  </a:moveTo>
                  <a:lnTo>
                    <a:pt x="215" y="25"/>
                  </a:lnTo>
                  <a:lnTo>
                    <a:pt x="215" y="910158"/>
                  </a:lnTo>
                  <a:lnTo>
                    <a:pt x="355" y="910120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" name="object 245"/>
            <p:cNvSpPr/>
            <p:nvPr/>
          </p:nvSpPr>
          <p:spPr>
            <a:xfrm>
              <a:off x="1420380" y="195673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78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" name="object 246"/>
            <p:cNvSpPr/>
            <p:nvPr/>
          </p:nvSpPr>
          <p:spPr>
            <a:xfrm>
              <a:off x="1419618" y="19568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58" y="0"/>
                  </a:moveTo>
                  <a:lnTo>
                    <a:pt x="419" y="38"/>
                  </a:lnTo>
                  <a:lnTo>
                    <a:pt x="279" y="76"/>
                  </a:lnTo>
                  <a:lnTo>
                    <a:pt x="139" y="101"/>
                  </a:lnTo>
                  <a:lnTo>
                    <a:pt x="0" y="139"/>
                  </a:lnTo>
                  <a:lnTo>
                    <a:pt x="0" y="910323"/>
                  </a:lnTo>
                  <a:lnTo>
                    <a:pt x="139" y="910285"/>
                  </a:lnTo>
                  <a:lnTo>
                    <a:pt x="279" y="910247"/>
                  </a:lnTo>
                  <a:lnTo>
                    <a:pt x="419" y="910209"/>
                  </a:lnTo>
                  <a:lnTo>
                    <a:pt x="558" y="91017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" name="object 247"/>
            <p:cNvSpPr/>
            <p:nvPr/>
          </p:nvSpPr>
          <p:spPr>
            <a:xfrm>
              <a:off x="1414932" y="1956942"/>
              <a:ext cx="5080" cy="911860"/>
            </a:xfrm>
            <a:custGeom>
              <a:avLst/>
              <a:gdLst/>
              <a:ahLst/>
              <a:cxnLst/>
              <a:rect l="l" t="t" r="r" b="b"/>
              <a:pathLst>
                <a:path w="5080" h="911860">
                  <a:moveTo>
                    <a:pt x="4533" y="25"/>
                  </a:moveTo>
                  <a:lnTo>
                    <a:pt x="3022" y="419"/>
                  </a:lnTo>
                  <a:lnTo>
                    <a:pt x="0" y="1206"/>
                  </a:lnTo>
                  <a:lnTo>
                    <a:pt x="0" y="911263"/>
                  </a:lnTo>
                  <a:lnTo>
                    <a:pt x="3022" y="910551"/>
                  </a:lnTo>
                  <a:lnTo>
                    <a:pt x="4521" y="910209"/>
                  </a:lnTo>
                  <a:lnTo>
                    <a:pt x="4533" y="25"/>
                  </a:lnTo>
                  <a:close/>
                </a:path>
                <a:path w="5080" h="911860">
                  <a:moveTo>
                    <a:pt x="4686" y="0"/>
                  </a:moveTo>
                  <a:lnTo>
                    <a:pt x="4546" y="25"/>
                  </a:lnTo>
                  <a:lnTo>
                    <a:pt x="4546" y="910196"/>
                  </a:lnTo>
                  <a:lnTo>
                    <a:pt x="4686" y="91017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" name="object 248"/>
            <p:cNvSpPr/>
            <p:nvPr/>
          </p:nvSpPr>
          <p:spPr>
            <a:xfrm>
              <a:off x="1407706" y="1958149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226" y="0"/>
                  </a:moveTo>
                  <a:lnTo>
                    <a:pt x="4889" y="609"/>
                  </a:lnTo>
                  <a:lnTo>
                    <a:pt x="2755" y="1168"/>
                  </a:lnTo>
                  <a:lnTo>
                    <a:pt x="1054" y="1612"/>
                  </a:lnTo>
                  <a:lnTo>
                    <a:pt x="0" y="1879"/>
                  </a:lnTo>
                  <a:lnTo>
                    <a:pt x="0" y="911834"/>
                  </a:lnTo>
                  <a:lnTo>
                    <a:pt x="1054" y="911567"/>
                  </a:lnTo>
                  <a:lnTo>
                    <a:pt x="2755" y="911136"/>
                  </a:lnTo>
                  <a:lnTo>
                    <a:pt x="4889" y="910615"/>
                  </a:lnTo>
                  <a:lnTo>
                    <a:pt x="7226" y="910056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" name="object 249"/>
            <p:cNvSpPr/>
            <p:nvPr/>
          </p:nvSpPr>
          <p:spPr>
            <a:xfrm>
              <a:off x="1402588" y="1960029"/>
              <a:ext cx="5715" cy="911860"/>
            </a:xfrm>
            <a:custGeom>
              <a:avLst/>
              <a:gdLst/>
              <a:ahLst/>
              <a:cxnLst/>
              <a:rect l="l" t="t" r="r" b="b"/>
              <a:pathLst>
                <a:path w="5715" h="911860">
                  <a:moveTo>
                    <a:pt x="4051" y="279"/>
                  </a:moveTo>
                  <a:lnTo>
                    <a:pt x="2997" y="558"/>
                  </a:lnTo>
                  <a:lnTo>
                    <a:pt x="1943" y="825"/>
                  </a:lnTo>
                  <a:lnTo>
                    <a:pt x="0" y="1333"/>
                  </a:lnTo>
                  <a:lnTo>
                    <a:pt x="0" y="911313"/>
                  </a:lnTo>
                  <a:lnTo>
                    <a:pt x="1943" y="910793"/>
                  </a:lnTo>
                  <a:lnTo>
                    <a:pt x="2997" y="910513"/>
                  </a:lnTo>
                  <a:lnTo>
                    <a:pt x="4051" y="910234"/>
                  </a:lnTo>
                  <a:lnTo>
                    <a:pt x="4051" y="279"/>
                  </a:lnTo>
                  <a:close/>
                </a:path>
                <a:path w="5715" h="911860">
                  <a:moveTo>
                    <a:pt x="5118" y="0"/>
                  </a:moveTo>
                  <a:lnTo>
                    <a:pt x="4064" y="279"/>
                  </a:lnTo>
                  <a:lnTo>
                    <a:pt x="4064" y="910234"/>
                  </a:lnTo>
                  <a:lnTo>
                    <a:pt x="5118" y="909967"/>
                  </a:lnTo>
                  <a:lnTo>
                    <a:pt x="5118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" name="object 250"/>
            <p:cNvSpPr/>
            <p:nvPr/>
          </p:nvSpPr>
          <p:spPr>
            <a:xfrm>
              <a:off x="1392847" y="1961362"/>
              <a:ext cx="10160" cy="912494"/>
            </a:xfrm>
            <a:custGeom>
              <a:avLst/>
              <a:gdLst/>
              <a:ahLst/>
              <a:cxnLst/>
              <a:rect l="l" t="t" r="r" b="b"/>
              <a:pathLst>
                <a:path w="10159" h="912494">
                  <a:moveTo>
                    <a:pt x="2400" y="1866"/>
                  </a:moveTo>
                  <a:lnTo>
                    <a:pt x="393" y="1866"/>
                  </a:lnTo>
                  <a:lnTo>
                    <a:pt x="393" y="3136"/>
                  </a:lnTo>
                  <a:lnTo>
                    <a:pt x="0" y="3136"/>
                  </a:lnTo>
                  <a:lnTo>
                    <a:pt x="0" y="912456"/>
                  </a:lnTo>
                  <a:lnTo>
                    <a:pt x="2400" y="912456"/>
                  </a:lnTo>
                  <a:lnTo>
                    <a:pt x="2400" y="3136"/>
                  </a:lnTo>
                  <a:lnTo>
                    <a:pt x="2400" y="1866"/>
                  </a:lnTo>
                  <a:close/>
                </a:path>
                <a:path w="10159" h="912494">
                  <a:moveTo>
                    <a:pt x="9740" y="0"/>
                  </a:moveTo>
                  <a:lnTo>
                    <a:pt x="7277" y="647"/>
                  </a:lnTo>
                  <a:lnTo>
                    <a:pt x="4838" y="1282"/>
                  </a:lnTo>
                  <a:lnTo>
                    <a:pt x="2413" y="1917"/>
                  </a:lnTo>
                  <a:lnTo>
                    <a:pt x="2413" y="912063"/>
                  </a:lnTo>
                  <a:lnTo>
                    <a:pt x="4826" y="911364"/>
                  </a:lnTo>
                  <a:lnTo>
                    <a:pt x="7277" y="910666"/>
                  </a:lnTo>
                  <a:lnTo>
                    <a:pt x="9740" y="909980"/>
                  </a:lnTo>
                  <a:lnTo>
                    <a:pt x="9740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" name="object 251"/>
            <p:cNvSpPr/>
            <p:nvPr/>
          </p:nvSpPr>
          <p:spPr>
            <a:xfrm>
              <a:off x="1383563" y="1964004"/>
              <a:ext cx="9525" cy="913130"/>
            </a:xfrm>
            <a:custGeom>
              <a:avLst/>
              <a:gdLst/>
              <a:ahLst/>
              <a:cxnLst/>
              <a:rect l="l" t="t" r="r" b="b"/>
              <a:pathLst>
                <a:path w="9525" h="913130">
                  <a:moveTo>
                    <a:pt x="9283" y="0"/>
                  </a:moveTo>
                  <a:lnTo>
                    <a:pt x="6921" y="800"/>
                  </a:lnTo>
                  <a:lnTo>
                    <a:pt x="4584" y="1587"/>
                  </a:lnTo>
                  <a:lnTo>
                    <a:pt x="2286" y="2362"/>
                  </a:lnTo>
                  <a:lnTo>
                    <a:pt x="0" y="3124"/>
                  </a:lnTo>
                  <a:lnTo>
                    <a:pt x="0" y="913079"/>
                  </a:lnTo>
                  <a:lnTo>
                    <a:pt x="2286" y="912329"/>
                  </a:lnTo>
                  <a:lnTo>
                    <a:pt x="4584" y="911593"/>
                  </a:lnTo>
                  <a:lnTo>
                    <a:pt x="6921" y="910856"/>
                  </a:lnTo>
                  <a:lnTo>
                    <a:pt x="9283" y="910132"/>
                  </a:lnTo>
                  <a:lnTo>
                    <a:pt x="9283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" name="object 252"/>
            <p:cNvSpPr/>
            <p:nvPr/>
          </p:nvSpPr>
          <p:spPr>
            <a:xfrm>
              <a:off x="1374711" y="1967128"/>
              <a:ext cx="8890" cy="913130"/>
            </a:xfrm>
            <a:custGeom>
              <a:avLst/>
              <a:gdLst/>
              <a:ahLst/>
              <a:cxnLst/>
              <a:rect l="l" t="t" r="r" b="b"/>
              <a:pathLst>
                <a:path w="8890" h="913130">
                  <a:moveTo>
                    <a:pt x="4381" y="1511"/>
                  </a:moveTo>
                  <a:lnTo>
                    <a:pt x="2184" y="2247"/>
                  </a:lnTo>
                  <a:lnTo>
                    <a:pt x="0" y="2984"/>
                  </a:lnTo>
                  <a:lnTo>
                    <a:pt x="0" y="913015"/>
                  </a:lnTo>
                  <a:lnTo>
                    <a:pt x="2184" y="912241"/>
                  </a:lnTo>
                  <a:lnTo>
                    <a:pt x="4381" y="911466"/>
                  </a:lnTo>
                  <a:lnTo>
                    <a:pt x="4381" y="1511"/>
                  </a:lnTo>
                  <a:close/>
                </a:path>
                <a:path w="8890" h="913130">
                  <a:moveTo>
                    <a:pt x="8851" y="0"/>
                  </a:moveTo>
                  <a:lnTo>
                    <a:pt x="6616" y="762"/>
                  </a:lnTo>
                  <a:lnTo>
                    <a:pt x="4394" y="1511"/>
                  </a:lnTo>
                  <a:lnTo>
                    <a:pt x="4394" y="911466"/>
                  </a:lnTo>
                  <a:lnTo>
                    <a:pt x="6604" y="910717"/>
                  </a:lnTo>
                  <a:lnTo>
                    <a:pt x="8851" y="909955"/>
                  </a:lnTo>
                  <a:lnTo>
                    <a:pt x="8851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" name="object 253"/>
            <p:cNvSpPr/>
            <p:nvPr/>
          </p:nvSpPr>
          <p:spPr>
            <a:xfrm>
              <a:off x="1366227" y="1970112"/>
              <a:ext cx="8890" cy="913765"/>
            </a:xfrm>
            <a:custGeom>
              <a:avLst/>
              <a:gdLst/>
              <a:ahLst/>
              <a:cxnLst/>
              <a:rect l="l" t="t" r="r" b="b"/>
              <a:pathLst>
                <a:path w="8890" h="913764">
                  <a:moveTo>
                    <a:pt x="8483" y="0"/>
                  </a:moveTo>
                  <a:lnTo>
                    <a:pt x="6337" y="723"/>
                  </a:lnTo>
                  <a:lnTo>
                    <a:pt x="4203" y="1447"/>
                  </a:lnTo>
                  <a:lnTo>
                    <a:pt x="2667" y="1422"/>
                  </a:lnTo>
                  <a:lnTo>
                    <a:pt x="2667" y="2692"/>
                  </a:lnTo>
                  <a:lnTo>
                    <a:pt x="2095" y="2692"/>
                  </a:lnTo>
                  <a:lnTo>
                    <a:pt x="2095" y="2311"/>
                  </a:lnTo>
                  <a:lnTo>
                    <a:pt x="0" y="3200"/>
                  </a:lnTo>
                  <a:lnTo>
                    <a:pt x="0" y="913244"/>
                  </a:lnTo>
                  <a:lnTo>
                    <a:pt x="2095" y="912431"/>
                  </a:lnTo>
                  <a:lnTo>
                    <a:pt x="2095" y="912012"/>
                  </a:lnTo>
                  <a:lnTo>
                    <a:pt x="4203" y="912012"/>
                  </a:lnTo>
                  <a:lnTo>
                    <a:pt x="4203" y="911618"/>
                  </a:lnTo>
                  <a:lnTo>
                    <a:pt x="6337" y="910818"/>
                  </a:lnTo>
                  <a:lnTo>
                    <a:pt x="8483" y="910031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" name="object 254"/>
            <p:cNvSpPr/>
            <p:nvPr/>
          </p:nvSpPr>
          <p:spPr>
            <a:xfrm>
              <a:off x="1358023" y="1973313"/>
              <a:ext cx="8255" cy="913765"/>
            </a:xfrm>
            <a:custGeom>
              <a:avLst/>
              <a:gdLst/>
              <a:ahLst/>
              <a:cxnLst/>
              <a:rect l="l" t="t" r="r" b="b"/>
              <a:pathLst>
                <a:path w="8255" h="913764">
                  <a:moveTo>
                    <a:pt x="8204" y="0"/>
                  </a:moveTo>
                  <a:lnTo>
                    <a:pt x="6121" y="876"/>
                  </a:lnTo>
                  <a:lnTo>
                    <a:pt x="4076" y="1752"/>
                  </a:lnTo>
                  <a:lnTo>
                    <a:pt x="2032" y="2616"/>
                  </a:lnTo>
                  <a:lnTo>
                    <a:pt x="0" y="3479"/>
                  </a:lnTo>
                  <a:lnTo>
                    <a:pt x="0" y="913396"/>
                  </a:lnTo>
                  <a:lnTo>
                    <a:pt x="2032" y="912545"/>
                  </a:lnTo>
                  <a:lnTo>
                    <a:pt x="4076" y="911707"/>
                  </a:lnTo>
                  <a:lnTo>
                    <a:pt x="6121" y="910869"/>
                  </a:lnTo>
                  <a:lnTo>
                    <a:pt x="8204" y="910043"/>
                  </a:lnTo>
                  <a:lnTo>
                    <a:pt x="8204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" name="object 255"/>
            <p:cNvSpPr/>
            <p:nvPr/>
          </p:nvSpPr>
          <p:spPr>
            <a:xfrm>
              <a:off x="1350073" y="1976793"/>
              <a:ext cx="8255" cy="913765"/>
            </a:xfrm>
            <a:custGeom>
              <a:avLst/>
              <a:gdLst/>
              <a:ahLst/>
              <a:cxnLst/>
              <a:rect l="l" t="t" r="r" b="b"/>
              <a:pathLst>
                <a:path w="8255" h="913764">
                  <a:moveTo>
                    <a:pt x="1968" y="2552"/>
                  </a:moveTo>
                  <a:lnTo>
                    <a:pt x="0" y="3378"/>
                  </a:lnTo>
                  <a:lnTo>
                    <a:pt x="0" y="913447"/>
                  </a:lnTo>
                  <a:lnTo>
                    <a:pt x="1968" y="912545"/>
                  </a:lnTo>
                  <a:lnTo>
                    <a:pt x="1968" y="2552"/>
                  </a:lnTo>
                  <a:close/>
                </a:path>
                <a:path w="8255" h="913764">
                  <a:moveTo>
                    <a:pt x="5943" y="863"/>
                  </a:moveTo>
                  <a:lnTo>
                    <a:pt x="3962" y="1701"/>
                  </a:lnTo>
                  <a:lnTo>
                    <a:pt x="1981" y="2540"/>
                  </a:lnTo>
                  <a:lnTo>
                    <a:pt x="1981" y="912558"/>
                  </a:lnTo>
                  <a:lnTo>
                    <a:pt x="3962" y="911669"/>
                  </a:lnTo>
                  <a:lnTo>
                    <a:pt x="5943" y="910793"/>
                  </a:lnTo>
                  <a:lnTo>
                    <a:pt x="5943" y="863"/>
                  </a:lnTo>
                  <a:close/>
                </a:path>
                <a:path w="8255" h="913764">
                  <a:moveTo>
                    <a:pt x="7962" y="0"/>
                  </a:moveTo>
                  <a:lnTo>
                    <a:pt x="5956" y="850"/>
                  </a:lnTo>
                  <a:lnTo>
                    <a:pt x="5956" y="910780"/>
                  </a:lnTo>
                  <a:lnTo>
                    <a:pt x="7962" y="909916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" name="object 256"/>
            <p:cNvSpPr/>
            <p:nvPr/>
          </p:nvSpPr>
          <p:spPr>
            <a:xfrm>
              <a:off x="1342339" y="1980171"/>
              <a:ext cx="8255" cy="914400"/>
            </a:xfrm>
            <a:custGeom>
              <a:avLst/>
              <a:gdLst/>
              <a:ahLst/>
              <a:cxnLst/>
              <a:rect l="l" t="t" r="r" b="b"/>
              <a:pathLst>
                <a:path w="8255" h="914400">
                  <a:moveTo>
                    <a:pt x="7734" y="0"/>
                  </a:moveTo>
                  <a:lnTo>
                    <a:pt x="5791" y="838"/>
                  </a:lnTo>
                  <a:lnTo>
                    <a:pt x="4483" y="787"/>
                  </a:lnTo>
                  <a:lnTo>
                    <a:pt x="4483" y="2057"/>
                  </a:lnTo>
                  <a:lnTo>
                    <a:pt x="3848" y="2057"/>
                  </a:lnTo>
                  <a:lnTo>
                    <a:pt x="3848" y="1752"/>
                  </a:lnTo>
                  <a:lnTo>
                    <a:pt x="1917" y="2781"/>
                  </a:lnTo>
                  <a:lnTo>
                    <a:pt x="0" y="3784"/>
                  </a:lnTo>
                  <a:lnTo>
                    <a:pt x="0" y="913790"/>
                  </a:lnTo>
                  <a:lnTo>
                    <a:pt x="1917" y="912837"/>
                  </a:lnTo>
                  <a:lnTo>
                    <a:pt x="3848" y="911898"/>
                  </a:lnTo>
                  <a:lnTo>
                    <a:pt x="3848" y="911377"/>
                  </a:lnTo>
                  <a:lnTo>
                    <a:pt x="5791" y="911377"/>
                  </a:lnTo>
                  <a:lnTo>
                    <a:pt x="5791" y="910983"/>
                  </a:lnTo>
                  <a:lnTo>
                    <a:pt x="7734" y="910069"/>
                  </a:lnTo>
                  <a:lnTo>
                    <a:pt x="7734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" name="object 257"/>
            <p:cNvSpPr/>
            <p:nvPr/>
          </p:nvSpPr>
          <p:spPr>
            <a:xfrm>
              <a:off x="1334744" y="1983955"/>
              <a:ext cx="7620" cy="914400"/>
            </a:xfrm>
            <a:custGeom>
              <a:avLst/>
              <a:gdLst/>
              <a:ahLst/>
              <a:cxnLst/>
              <a:rect l="l" t="t" r="r" b="b"/>
              <a:pathLst>
                <a:path w="7619" h="914400">
                  <a:moveTo>
                    <a:pt x="5676" y="1016"/>
                  </a:moveTo>
                  <a:lnTo>
                    <a:pt x="3771" y="2032"/>
                  </a:lnTo>
                  <a:lnTo>
                    <a:pt x="1879" y="3022"/>
                  </a:lnTo>
                  <a:lnTo>
                    <a:pt x="0" y="4025"/>
                  </a:lnTo>
                  <a:lnTo>
                    <a:pt x="0" y="913917"/>
                  </a:lnTo>
                  <a:lnTo>
                    <a:pt x="1879" y="912914"/>
                  </a:lnTo>
                  <a:lnTo>
                    <a:pt x="3771" y="911923"/>
                  </a:lnTo>
                  <a:lnTo>
                    <a:pt x="5676" y="910945"/>
                  </a:lnTo>
                  <a:lnTo>
                    <a:pt x="5676" y="1016"/>
                  </a:lnTo>
                  <a:close/>
                </a:path>
                <a:path w="7619" h="914400">
                  <a:moveTo>
                    <a:pt x="7594" y="0"/>
                  </a:moveTo>
                  <a:lnTo>
                    <a:pt x="5689" y="1016"/>
                  </a:lnTo>
                  <a:lnTo>
                    <a:pt x="5689" y="910945"/>
                  </a:lnTo>
                  <a:lnTo>
                    <a:pt x="7594" y="909993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" name="object 258"/>
            <p:cNvSpPr/>
            <p:nvPr/>
          </p:nvSpPr>
          <p:spPr>
            <a:xfrm>
              <a:off x="1327289" y="1987969"/>
              <a:ext cx="7620" cy="914400"/>
            </a:xfrm>
            <a:custGeom>
              <a:avLst/>
              <a:gdLst/>
              <a:ahLst/>
              <a:cxnLst/>
              <a:rect l="l" t="t" r="r" b="b"/>
              <a:pathLst>
                <a:path w="7619" h="914400">
                  <a:moveTo>
                    <a:pt x="1854" y="2971"/>
                  </a:moveTo>
                  <a:lnTo>
                    <a:pt x="0" y="3949"/>
                  </a:lnTo>
                  <a:lnTo>
                    <a:pt x="0" y="914069"/>
                  </a:lnTo>
                  <a:lnTo>
                    <a:pt x="1854" y="913003"/>
                  </a:lnTo>
                  <a:lnTo>
                    <a:pt x="1854" y="2971"/>
                  </a:lnTo>
                  <a:close/>
                </a:path>
                <a:path w="7619" h="914400">
                  <a:moveTo>
                    <a:pt x="7467" y="0"/>
                  </a:moveTo>
                  <a:lnTo>
                    <a:pt x="5588" y="990"/>
                  </a:lnTo>
                  <a:lnTo>
                    <a:pt x="3721" y="1981"/>
                  </a:lnTo>
                  <a:lnTo>
                    <a:pt x="1866" y="2959"/>
                  </a:lnTo>
                  <a:lnTo>
                    <a:pt x="1866" y="912990"/>
                  </a:lnTo>
                  <a:lnTo>
                    <a:pt x="3721" y="911948"/>
                  </a:lnTo>
                  <a:lnTo>
                    <a:pt x="5588" y="910907"/>
                  </a:lnTo>
                  <a:lnTo>
                    <a:pt x="7467" y="909904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" name="object 259"/>
            <p:cNvSpPr/>
            <p:nvPr/>
          </p:nvSpPr>
          <p:spPr>
            <a:xfrm>
              <a:off x="1312799" y="1991829"/>
              <a:ext cx="14604" cy="919480"/>
            </a:xfrm>
            <a:custGeom>
              <a:avLst/>
              <a:gdLst/>
              <a:ahLst/>
              <a:cxnLst/>
              <a:rect l="l" t="t" r="r" b="b"/>
              <a:pathLst>
                <a:path w="14605" h="919480">
                  <a:moveTo>
                    <a:pt x="14490" y="0"/>
                  </a:moveTo>
                  <a:lnTo>
                    <a:pt x="13436" y="0"/>
                  </a:lnTo>
                  <a:lnTo>
                    <a:pt x="13436" y="1270"/>
                  </a:lnTo>
                  <a:lnTo>
                    <a:pt x="12636" y="1270"/>
                  </a:lnTo>
                  <a:lnTo>
                    <a:pt x="12636" y="1117"/>
                  </a:lnTo>
                  <a:lnTo>
                    <a:pt x="10795" y="2324"/>
                  </a:lnTo>
                  <a:lnTo>
                    <a:pt x="8978" y="3530"/>
                  </a:lnTo>
                  <a:lnTo>
                    <a:pt x="7150" y="4737"/>
                  </a:lnTo>
                  <a:lnTo>
                    <a:pt x="5359" y="5905"/>
                  </a:lnTo>
                  <a:lnTo>
                    <a:pt x="3556" y="7099"/>
                  </a:lnTo>
                  <a:lnTo>
                    <a:pt x="1778" y="8267"/>
                  </a:lnTo>
                  <a:lnTo>
                    <a:pt x="0" y="9436"/>
                  </a:lnTo>
                  <a:lnTo>
                    <a:pt x="0" y="919276"/>
                  </a:lnTo>
                  <a:lnTo>
                    <a:pt x="1778" y="918083"/>
                  </a:lnTo>
                  <a:lnTo>
                    <a:pt x="3556" y="916901"/>
                  </a:lnTo>
                  <a:lnTo>
                    <a:pt x="5359" y="915746"/>
                  </a:lnTo>
                  <a:lnTo>
                    <a:pt x="7150" y="914615"/>
                  </a:lnTo>
                  <a:lnTo>
                    <a:pt x="8978" y="913485"/>
                  </a:lnTo>
                  <a:lnTo>
                    <a:pt x="10795" y="912368"/>
                  </a:lnTo>
                  <a:lnTo>
                    <a:pt x="12636" y="911275"/>
                  </a:lnTo>
                  <a:lnTo>
                    <a:pt x="12636" y="911860"/>
                  </a:lnTo>
                  <a:lnTo>
                    <a:pt x="12712" y="910590"/>
                  </a:lnTo>
                  <a:lnTo>
                    <a:pt x="14490" y="910590"/>
                  </a:lnTo>
                  <a:lnTo>
                    <a:pt x="14490" y="1270"/>
                  </a:lnTo>
                  <a:lnTo>
                    <a:pt x="14490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" name="object 260"/>
            <p:cNvSpPr/>
            <p:nvPr/>
          </p:nvSpPr>
          <p:spPr>
            <a:xfrm>
              <a:off x="1305763" y="2001265"/>
              <a:ext cx="7620" cy="915035"/>
            </a:xfrm>
            <a:custGeom>
              <a:avLst/>
              <a:gdLst/>
              <a:ahLst/>
              <a:cxnLst/>
              <a:rect l="l" t="t" r="r" b="b"/>
              <a:pathLst>
                <a:path w="7619" h="915035">
                  <a:moveTo>
                    <a:pt x="7035" y="0"/>
                  </a:moveTo>
                  <a:lnTo>
                    <a:pt x="5257" y="1181"/>
                  </a:lnTo>
                  <a:lnTo>
                    <a:pt x="3505" y="2324"/>
                  </a:lnTo>
                  <a:lnTo>
                    <a:pt x="1739" y="3492"/>
                  </a:lnTo>
                  <a:lnTo>
                    <a:pt x="0" y="4635"/>
                  </a:lnTo>
                  <a:lnTo>
                    <a:pt x="0" y="914806"/>
                  </a:lnTo>
                  <a:lnTo>
                    <a:pt x="1739" y="913536"/>
                  </a:lnTo>
                  <a:lnTo>
                    <a:pt x="3505" y="912279"/>
                  </a:lnTo>
                  <a:lnTo>
                    <a:pt x="5257" y="911047"/>
                  </a:lnTo>
                  <a:lnTo>
                    <a:pt x="7035" y="909840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" name="object 261"/>
            <p:cNvSpPr/>
            <p:nvPr/>
          </p:nvSpPr>
          <p:spPr>
            <a:xfrm>
              <a:off x="1298790" y="2005876"/>
              <a:ext cx="6985" cy="915669"/>
            </a:xfrm>
            <a:custGeom>
              <a:avLst/>
              <a:gdLst/>
              <a:ahLst/>
              <a:cxnLst/>
              <a:rect l="l" t="t" r="r" b="b"/>
              <a:pathLst>
                <a:path w="6984" h="915669">
                  <a:moveTo>
                    <a:pt x="6959" y="0"/>
                  </a:moveTo>
                  <a:lnTo>
                    <a:pt x="6184" y="0"/>
                  </a:lnTo>
                  <a:lnTo>
                    <a:pt x="6184" y="1270"/>
                  </a:lnTo>
                  <a:lnTo>
                    <a:pt x="5207" y="1270"/>
                  </a:lnTo>
                  <a:lnTo>
                    <a:pt x="5207" y="1460"/>
                  </a:lnTo>
                  <a:lnTo>
                    <a:pt x="3467" y="2895"/>
                  </a:lnTo>
                  <a:lnTo>
                    <a:pt x="1727" y="4343"/>
                  </a:lnTo>
                  <a:lnTo>
                    <a:pt x="0" y="5778"/>
                  </a:lnTo>
                  <a:lnTo>
                    <a:pt x="0" y="915555"/>
                  </a:lnTo>
                  <a:lnTo>
                    <a:pt x="1727" y="914184"/>
                  </a:lnTo>
                  <a:lnTo>
                    <a:pt x="3467" y="912825"/>
                  </a:lnTo>
                  <a:lnTo>
                    <a:pt x="5207" y="911504"/>
                  </a:lnTo>
                  <a:lnTo>
                    <a:pt x="5207" y="911860"/>
                  </a:lnTo>
                  <a:lnTo>
                    <a:pt x="5562" y="911860"/>
                  </a:lnTo>
                  <a:lnTo>
                    <a:pt x="5562" y="910590"/>
                  </a:lnTo>
                  <a:lnTo>
                    <a:pt x="6959" y="910590"/>
                  </a:lnTo>
                  <a:lnTo>
                    <a:pt x="6959" y="1270"/>
                  </a:lnTo>
                  <a:lnTo>
                    <a:pt x="6959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" name="object 262"/>
            <p:cNvSpPr/>
            <p:nvPr/>
          </p:nvSpPr>
          <p:spPr>
            <a:xfrm>
              <a:off x="1291856" y="2011667"/>
              <a:ext cx="6985" cy="915669"/>
            </a:xfrm>
            <a:custGeom>
              <a:avLst/>
              <a:gdLst/>
              <a:ahLst/>
              <a:cxnLst/>
              <a:rect l="l" t="t" r="r" b="b"/>
              <a:pathLst>
                <a:path w="6984" h="915669">
                  <a:moveTo>
                    <a:pt x="6921" y="0"/>
                  </a:moveTo>
                  <a:lnTo>
                    <a:pt x="5194" y="1435"/>
                  </a:lnTo>
                  <a:lnTo>
                    <a:pt x="3467" y="2870"/>
                  </a:lnTo>
                  <a:lnTo>
                    <a:pt x="1727" y="4318"/>
                  </a:lnTo>
                  <a:lnTo>
                    <a:pt x="0" y="5753"/>
                  </a:lnTo>
                  <a:lnTo>
                    <a:pt x="0" y="915631"/>
                  </a:lnTo>
                  <a:lnTo>
                    <a:pt x="1727" y="914120"/>
                  </a:lnTo>
                  <a:lnTo>
                    <a:pt x="3467" y="912634"/>
                  </a:lnTo>
                  <a:lnTo>
                    <a:pt x="5194" y="911199"/>
                  </a:lnTo>
                  <a:lnTo>
                    <a:pt x="6921" y="909777"/>
                  </a:lnTo>
                  <a:lnTo>
                    <a:pt x="6921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" name="object 263"/>
            <p:cNvSpPr/>
            <p:nvPr/>
          </p:nvSpPr>
          <p:spPr>
            <a:xfrm>
              <a:off x="1284922" y="2017420"/>
              <a:ext cx="6985" cy="916940"/>
            </a:xfrm>
            <a:custGeom>
              <a:avLst/>
              <a:gdLst/>
              <a:ahLst/>
              <a:cxnLst/>
              <a:rect l="l" t="t" r="r" b="b"/>
              <a:pathLst>
                <a:path w="6984" h="916939">
                  <a:moveTo>
                    <a:pt x="6934" y="0"/>
                  </a:moveTo>
                  <a:lnTo>
                    <a:pt x="5194" y="1435"/>
                  </a:lnTo>
                  <a:lnTo>
                    <a:pt x="3479" y="2870"/>
                  </a:lnTo>
                  <a:lnTo>
                    <a:pt x="2870" y="2832"/>
                  </a:lnTo>
                  <a:lnTo>
                    <a:pt x="2870" y="4102"/>
                  </a:lnTo>
                  <a:lnTo>
                    <a:pt x="1727" y="4102"/>
                  </a:lnTo>
                  <a:lnTo>
                    <a:pt x="1727" y="4699"/>
                  </a:lnTo>
                  <a:lnTo>
                    <a:pt x="0" y="6527"/>
                  </a:lnTo>
                  <a:lnTo>
                    <a:pt x="0" y="916381"/>
                  </a:lnTo>
                  <a:lnTo>
                    <a:pt x="1727" y="914692"/>
                  </a:lnTo>
                  <a:lnTo>
                    <a:pt x="2387" y="914692"/>
                  </a:lnTo>
                  <a:lnTo>
                    <a:pt x="2387" y="913422"/>
                  </a:lnTo>
                  <a:lnTo>
                    <a:pt x="3479" y="913422"/>
                  </a:lnTo>
                  <a:lnTo>
                    <a:pt x="3479" y="913028"/>
                  </a:lnTo>
                  <a:lnTo>
                    <a:pt x="5194" y="911440"/>
                  </a:lnTo>
                  <a:lnTo>
                    <a:pt x="6934" y="909878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" name="object 264"/>
            <p:cNvSpPr/>
            <p:nvPr/>
          </p:nvSpPr>
          <p:spPr>
            <a:xfrm>
              <a:off x="1277848" y="2023948"/>
              <a:ext cx="7620" cy="917575"/>
            </a:xfrm>
            <a:custGeom>
              <a:avLst/>
              <a:gdLst/>
              <a:ahLst/>
              <a:cxnLst/>
              <a:rect l="l" t="t" r="r" b="b"/>
              <a:pathLst>
                <a:path w="7619" h="917575">
                  <a:moveTo>
                    <a:pt x="7073" y="0"/>
                  </a:moveTo>
                  <a:lnTo>
                    <a:pt x="5308" y="1879"/>
                  </a:lnTo>
                  <a:lnTo>
                    <a:pt x="3556" y="3746"/>
                  </a:lnTo>
                  <a:lnTo>
                    <a:pt x="1790" y="5613"/>
                  </a:lnTo>
                  <a:lnTo>
                    <a:pt x="0" y="7518"/>
                  </a:lnTo>
                  <a:lnTo>
                    <a:pt x="0" y="917295"/>
                  </a:lnTo>
                  <a:lnTo>
                    <a:pt x="1790" y="915314"/>
                  </a:lnTo>
                  <a:lnTo>
                    <a:pt x="3556" y="913434"/>
                  </a:lnTo>
                  <a:lnTo>
                    <a:pt x="5308" y="911618"/>
                  </a:lnTo>
                  <a:lnTo>
                    <a:pt x="7073" y="909853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" name="object 265"/>
            <p:cNvSpPr/>
            <p:nvPr/>
          </p:nvSpPr>
          <p:spPr>
            <a:xfrm>
              <a:off x="1270584" y="2031466"/>
              <a:ext cx="7620" cy="918844"/>
            </a:xfrm>
            <a:custGeom>
              <a:avLst/>
              <a:gdLst/>
              <a:ahLst/>
              <a:cxnLst/>
              <a:rect l="l" t="t" r="r" b="b"/>
              <a:pathLst>
                <a:path w="7619" h="918844">
                  <a:moveTo>
                    <a:pt x="7264" y="0"/>
                  </a:moveTo>
                  <a:lnTo>
                    <a:pt x="5486" y="1892"/>
                  </a:lnTo>
                  <a:lnTo>
                    <a:pt x="3683" y="3810"/>
                  </a:lnTo>
                  <a:lnTo>
                    <a:pt x="2730" y="3759"/>
                  </a:lnTo>
                  <a:lnTo>
                    <a:pt x="2730" y="6299"/>
                  </a:lnTo>
                  <a:lnTo>
                    <a:pt x="1854" y="6299"/>
                  </a:lnTo>
                  <a:lnTo>
                    <a:pt x="0" y="8877"/>
                  </a:lnTo>
                  <a:lnTo>
                    <a:pt x="0" y="918591"/>
                  </a:lnTo>
                  <a:lnTo>
                    <a:pt x="1854" y="916216"/>
                  </a:lnTo>
                  <a:lnTo>
                    <a:pt x="1854" y="915619"/>
                  </a:lnTo>
                  <a:lnTo>
                    <a:pt x="2844" y="915619"/>
                  </a:lnTo>
                  <a:lnTo>
                    <a:pt x="2844" y="914349"/>
                  </a:lnTo>
                  <a:lnTo>
                    <a:pt x="3683" y="914349"/>
                  </a:lnTo>
                  <a:lnTo>
                    <a:pt x="3683" y="913942"/>
                  </a:lnTo>
                  <a:lnTo>
                    <a:pt x="5486" y="911809"/>
                  </a:lnTo>
                  <a:lnTo>
                    <a:pt x="7264" y="909764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" name="object 266"/>
            <p:cNvSpPr/>
            <p:nvPr/>
          </p:nvSpPr>
          <p:spPr>
            <a:xfrm>
              <a:off x="1262824" y="2040343"/>
              <a:ext cx="8255" cy="921385"/>
            </a:xfrm>
            <a:custGeom>
              <a:avLst/>
              <a:gdLst/>
              <a:ahLst/>
              <a:cxnLst/>
              <a:rect l="l" t="t" r="r" b="b"/>
              <a:pathLst>
                <a:path w="8255" h="921385">
                  <a:moveTo>
                    <a:pt x="7759" y="0"/>
                  </a:moveTo>
                  <a:lnTo>
                    <a:pt x="5892" y="2628"/>
                  </a:lnTo>
                  <a:lnTo>
                    <a:pt x="5892" y="2032"/>
                  </a:lnTo>
                  <a:lnTo>
                    <a:pt x="4953" y="2032"/>
                  </a:lnTo>
                  <a:lnTo>
                    <a:pt x="4953" y="5842"/>
                  </a:lnTo>
                  <a:lnTo>
                    <a:pt x="3987" y="5842"/>
                  </a:lnTo>
                  <a:lnTo>
                    <a:pt x="3987" y="4724"/>
                  </a:lnTo>
                  <a:lnTo>
                    <a:pt x="3035" y="4724"/>
                  </a:lnTo>
                  <a:lnTo>
                    <a:pt x="3035" y="8534"/>
                  </a:lnTo>
                  <a:lnTo>
                    <a:pt x="2019" y="8534"/>
                  </a:lnTo>
                  <a:lnTo>
                    <a:pt x="2019" y="7658"/>
                  </a:lnTo>
                  <a:lnTo>
                    <a:pt x="952" y="7658"/>
                  </a:lnTo>
                  <a:lnTo>
                    <a:pt x="952" y="11468"/>
                  </a:lnTo>
                  <a:lnTo>
                    <a:pt x="0" y="11468"/>
                  </a:lnTo>
                  <a:lnTo>
                    <a:pt x="0" y="918248"/>
                  </a:lnTo>
                  <a:lnTo>
                    <a:pt x="0" y="919518"/>
                  </a:lnTo>
                  <a:lnTo>
                    <a:pt x="0" y="920788"/>
                  </a:lnTo>
                  <a:lnTo>
                    <a:pt x="558" y="920788"/>
                  </a:lnTo>
                  <a:lnTo>
                    <a:pt x="558" y="919518"/>
                  </a:lnTo>
                  <a:lnTo>
                    <a:pt x="1333" y="919518"/>
                  </a:lnTo>
                  <a:lnTo>
                    <a:pt x="1333" y="918248"/>
                  </a:lnTo>
                  <a:lnTo>
                    <a:pt x="2019" y="918248"/>
                  </a:lnTo>
                  <a:lnTo>
                    <a:pt x="2019" y="917854"/>
                  </a:lnTo>
                  <a:lnTo>
                    <a:pt x="2425" y="917854"/>
                  </a:lnTo>
                  <a:lnTo>
                    <a:pt x="2425" y="916584"/>
                  </a:lnTo>
                  <a:lnTo>
                    <a:pt x="3289" y="916584"/>
                  </a:lnTo>
                  <a:lnTo>
                    <a:pt x="3289" y="915314"/>
                  </a:lnTo>
                  <a:lnTo>
                    <a:pt x="3987" y="915314"/>
                  </a:lnTo>
                  <a:lnTo>
                    <a:pt x="3987" y="915162"/>
                  </a:lnTo>
                  <a:lnTo>
                    <a:pt x="4254" y="915162"/>
                  </a:lnTo>
                  <a:lnTo>
                    <a:pt x="4254" y="913892"/>
                  </a:lnTo>
                  <a:lnTo>
                    <a:pt x="5156" y="913892"/>
                  </a:lnTo>
                  <a:lnTo>
                    <a:pt x="5156" y="912622"/>
                  </a:lnTo>
                  <a:lnTo>
                    <a:pt x="5892" y="912622"/>
                  </a:lnTo>
                  <a:lnTo>
                    <a:pt x="5892" y="912228"/>
                  </a:lnTo>
                  <a:lnTo>
                    <a:pt x="7759" y="909713"/>
                  </a:lnTo>
                  <a:lnTo>
                    <a:pt x="775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" name="object 267"/>
            <p:cNvSpPr/>
            <p:nvPr/>
          </p:nvSpPr>
          <p:spPr>
            <a:xfrm>
              <a:off x="1262626" y="205124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0"/>
                  </a:moveTo>
                  <a:lnTo>
                    <a:pt x="108" y="133"/>
                  </a:lnTo>
                  <a:lnTo>
                    <a:pt x="0" y="910481"/>
                  </a:lnTo>
                  <a:lnTo>
                    <a:pt x="203" y="910158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" name="object 268"/>
            <p:cNvSpPr/>
            <p:nvPr/>
          </p:nvSpPr>
          <p:spPr>
            <a:xfrm>
              <a:off x="1255141" y="205685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46" y="0"/>
                  </a:moveTo>
                  <a:lnTo>
                    <a:pt x="406" y="12"/>
                  </a:lnTo>
                  <a:lnTo>
                    <a:pt x="266" y="38"/>
                  </a:lnTo>
                  <a:lnTo>
                    <a:pt x="139" y="50"/>
                  </a:lnTo>
                  <a:lnTo>
                    <a:pt x="0" y="76"/>
                  </a:lnTo>
                  <a:lnTo>
                    <a:pt x="0" y="909955"/>
                  </a:lnTo>
                  <a:lnTo>
                    <a:pt x="139" y="909916"/>
                  </a:lnTo>
                  <a:lnTo>
                    <a:pt x="266" y="909878"/>
                  </a:lnTo>
                  <a:lnTo>
                    <a:pt x="406" y="909828"/>
                  </a:lnTo>
                  <a:lnTo>
                    <a:pt x="546" y="90978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" name="object 269"/>
            <p:cNvSpPr/>
            <p:nvPr/>
          </p:nvSpPr>
          <p:spPr>
            <a:xfrm>
              <a:off x="1253462" y="205713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910110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" name="object 270"/>
            <p:cNvSpPr/>
            <p:nvPr/>
          </p:nvSpPr>
          <p:spPr>
            <a:xfrm>
              <a:off x="1251216" y="2057311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266" y="101"/>
                  </a:moveTo>
                  <a:lnTo>
                    <a:pt x="139" y="127"/>
                  </a:lnTo>
                  <a:lnTo>
                    <a:pt x="0" y="139"/>
                  </a:lnTo>
                  <a:lnTo>
                    <a:pt x="0" y="910323"/>
                  </a:lnTo>
                  <a:lnTo>
                    <a:pt x="127" y="130162"/>
                  </a:lnTo>
                  <a:lnTo>
                    <a:pt x="127" y="910310"/>
                  </a:lnTo>
                  <a:lnTo>
                    <a:pt x="266" y="101"/>
                  </a:lnTo>
                  <a:close/>
                </a:path>
                <a:path w="1269" h="910589">
                  <a:moveTo>
                    <a:pt x="533" y="76"/>
                  </a:moveTo>
                  <a:lnTo>
                    <a:pt x="393" y="910285"/>
                  </a:lnTo>
                  <a:lnTo>
                    <a:pt x="533" y="910259"/>
                  </a:lnTo>
                  <a:lnTo>
                    <a:pt x="533" y="76"/>
                  </a:lnTo>
                  <a:close/>
                </a:path>
                <a:path w="1269" h="910589">
                  <a:moveTo>
                    <a:pt x="800" y="38"/>
                  </a:moveTo>
                  <a:lnTo>
                    <a:pt x="660" y="50"/>
                  </a:lnTo>
                  <a:lnTo>
                    <a:pt x="660" y="910234"/>
                  </a:lnTo>
                  <a:lnTo>
                    <a:pt x="800" y="910209"/>
                  </a:lnTo>
                  <a:lnTo>
                    <a:pt x="800" y="38"/>
                  </a:lnTo>
                  <a:close/>
                </a:path>
                <a:path w="1269" h="910589">
                  <a:moveTo>
                    <a:pt x="1066" y="0"/>
                  </a:moveTo>
                  <a:lnTo>
                    <a:pt x="927" y="12"/>
                  </a:lnTo>
                  <a:lnTo>
                    <a:pt x="927" y="910196"/>
                  </a:lnTo>
                  <a:lnTo>
                    <a:pt x="1066" y="910170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" name="object 271"/>
            <p:cNvSpPr/>
            <p:nvPr/>
          </p:nvSpPr>
          <p:spPr>
            <a:xfrm>
              <a:off x="1250708" y="20574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66" y="38"/>
                  </a:moveTo>
                  <a:lnTo>
                    <a:pt x="139" y="50"/>
                  </a:lnTo>
                  <a:lnTo>
                    <a:pt x="0" y="910259"/>
                  </a:lnTo>
                  <a:lnTo>
                    <a:pt x="127" y="910247"/>
                  </a:lnTo>
                  <a:lnTo>
                    <a:pt x="266" y="38"/>
                  </a:lnTo>
                  <a:close/>
                </a:path>
                <a:path w="634" h="910589">
                  <a:moveTo>
                    <a:pt x="393" y="25"/>
                  </a:moveTo>
                  <a:lnTo>
                    <a:pt x="279" y="910221"/>
                  </a:lnTo>
                  <a:lnTo>
                    <a:pt x="393" y="25"/>
                  </a:lnTo>
                  <a:close/>
                </a:path>
                <a:path w="634" h="910589">
                  <a:moveTo>
                    <a:pt x="508" y="0"/>
                  </a:moveTo>
                  <a:lnTo>
                    <a:pt x="393" y="91020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" name="object 272"/>
            <p:cNvSpPr/>
            <p:nvPr/>
          </p:nvSpPr>
          <p:spPr>
            <a:xfrm>
              <a:off x="1250149" y="205752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50"/>
                  </a:moveTo>
                  <a:lnTo>
                    <a:pt x="0" y="76"/>
                  </a:lnTo>
                  <a:lnTo>
                    <a:pt x="0" y="910234"/>
                  </a:lnTo>
                  <a:lnTo>
                    <a:pt x="139" y="50"/>
                  </a:lnTo>
                  <a:close/>
                </a:path>
                <a:path w="634" h="910589">
                  <a:moveTo>
                    <a:pt x="279" y="38"/>
                  </a:moveTo>
                  <a:lnTo>
                    <a:pt x="139" y="50"/>
                  </a:lnTo>
                  <a:lnTo>
                    <a:pt x="139" y="910221"/>
                  </a:lnTo>
                  <a:lnTo>
                    <a:pt x="279" y="38"/>
                  </a:lnTo>
                  <a:close/>
                </a:path>
                <a:path w="634" h="910589">
                  <a:moveTo>
                    <a:pt x="546" y="0"/>
                  </a:moveTo>
                  <a:lnTo>
                    <a:pt x="419" y="12"/>
                  </a:lnTo>
                  <a:lnTo>
                    <a:pt x="279" y="38"/>
                  </a:lnTo>
                  <a:lnTo>
                    <a:pt x="279" y="910209"/>
                  </a:lnTo>
                  <a:lnTo>
                    <a:pt x="419" y="9101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" name="object 273"/>
            <p:cNvSpPr/>
            <p:nvPr/>
          </p:nvSpPr>
          <p:spPr>
            <a:xfrm>
              <a:off x="1249603" y="20576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46" y="0"/>
                  </a:moveTo>
                  <a:lnTo>
                    <a:pt x="419" y="12"/>
                  </a:lnTo>
                  <a:lnTo>
                    <a:pt x="279" y="25"/>
                  </a:lnTo>
                  <a:lnTo>
                    <a:pt x="139" y="38"/>
                  </a:lnTo>
                  <a:lnTo>
                    <a:pt x="0" y="50"/>
                  </a:lnTo>
                  <a:lnTo>
                    <a:pt x="0" y="910221"/>
                  </a:lnTo>
                  <a:lnTo>
                    <a:pt x="139" y="910209"/>
                  </a:lnTo>
                  <a:lnTo>
                    <a:pt x="279" y="910196"/>
                  </a:lnTo>
                  <a:lnTo>
                    <a:pt x="419" y="910183"/>
                  </a:lnTo>
                  <a:lnTo>
                    <a:pt x="546" y="91017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" name="object 274"/>
            <p:cNvSpPr/>
            <p:nvPr/>
          </p:nvSpPr>
          <p:spPr>
            <a:xfrm>
              <a:off x="1249045" y="205765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58" y="0"/>
                  </a:moveTo>
                  <a:lnTo>
                    <a:pt x="419" y="0"/>
                  </a:lnTo>
                  <a:lnTo>
                    <a:pt x="279" y="12"/>
                  </a:lnTo>
                  <a:lnTo>
                    <a:pt x="139" y="25"/>
                  </a:lnTo>
                  <a:lnTo>
                    <a:pt x="0" y="25"/>
                  </a:lnTo>
                  <a:lnTo>
                    <a:pt x="0" y="910209"/>
                  </a:lnTo>
                  <a:lnTo>
                    <a:pt x="139" y="910196"/>
                  </a:lnTo>
                  <a:lnTo>
                    <a:pt x="279" y="910183"/>
                  </a:lnTo>
                  <a:lnTo>
                    <a:pt x="419" y="910170"/>
                  </a:lnTo>
                  <a:lnTo>
                    <a:pt x="558" y="91017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" name="object 275"/>
            <p:cNvSpPr/>
            <p:nvPr/>
          </p:nvSpPr>
          <p:spPr>
            <a:xfrm>
              <a:off x="1248625" y="205767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19" y="0"/>
                  </a:moveTo>
                  <a:lnTo>
                    <a:pt x="279" y="12"/>
                  </a:lnTo>
                  <a:lnTo>
                    <a:pt x="139" y="25"/>
                  </a:lnTo>
                  <a:lnTo>
                    <a:pt x="0" y="25"/>
                  </a:lnTo>
                  <a:lnTo>
                    <a:pt x="0" y="910183"/>
                  </a:lnTo>
                  <a:lnTo>
                    <a:pt x="139" y="910183"/>
                  </a:lnTo>
                  <a:lnTo>
                    <a:pt x="279" y="910183"/>
                  </a:lnTo>
                  <a:lnTo>
                    <a:pt x="419" y="910170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" name="object 276"/>
            <p:cNvSpPr/>
            <p:nvPr/>
          </p:nvSpPr>
          <p:spPr>
            <a:xfrm>
              <a:off x="1248054" y="20577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71" y="0"/>
                  </a:moveTo>
                  <a:lnTo>
                    <a:pt x="431" y="0"/>
                  </a:lnTo>
                  <a:lnTo>
                    <a:pt x="292" y="0"/>
                  </a:lnTo>
                  <a:lnTo>
                    <a:pt x="152" y="12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152" y="910196"/>
                  </a:lnTo>
                  <a:lnTo>
                    <a:pt x="292" y="910183"/>
                  </a:lnTo>
                  <a:lnTo>
                    <a:pt x="431" y="910170"/>
                  </a:lnTo>
                  <a:lnTo>
                    <a:pt x="571" y="91017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" name="object 277"/>
            <p:cNvSpPr/>
            <p:nvPr/>
          </p:nvSpPr>
          <p:spPr>
            <a:xfrm>
              <a:off x="1247470" y="20577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84" y="0"/>
                  </a:moveTo>
                  <a:lnTo>
                    <a:pt x="584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584" y="91019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" name="object 278"/>
            <p:cNvSpPr/>
            <p:nvPr/>
          </p:nvSpPr>
          <p:spPr>
            <a:xfrm>
              <a:off x="1246822" y="20577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5" y="0"/>
                  </a:moveTo>
                  <a:lnTo>
                    <a:pt x="482" y="0"/>
                  </a:lnTo>
                  <a:lnTo>
                    <a:pt x="330" y="12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635" y="91019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" name="object 279"/>
            <p:cNvSpPr/>
            <p:nvPr/>
          </p:nvSpPr>
          <p:spPr>
            <a:xfrm>
              <a:off x="1246149" y="205770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73" y="12"/>
                  </a:moveTo>
                  <a:lnTo>
                    <a:pt x="520" y="12"/>
                  </a:lnTo>
                  <a:lnTo>
                    <a:pt x="520" y="0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65" y="910196"/>
                  </a:lnTo>
                  <a:lnTo>
                    <a:pt x="292" y="910183"/>
                  </a:lnTo>
                  <a:lnTo>
                    <a:pt x="508" y="910196"/>
                  </a:lnTo>
                  <a:lnTo>
                    <a:pt x="673" y="910196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" name="object 280"/>
            <p:cNvSpPr/>
            <p:nvPr/>
          </p:nvSpPr>
          <p:spPr>
            <a:xfrm>
              <a:off x="1245400" y="205770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749" y="12"/>
                  </a:moveTo>
                  <a:lnTo>
                    <a:pt x="571" y="12"/>
                  </a:lnTo>
                  <a:lnTo>
                    <a:pt x="381" y="0"/>
                  </a:lnTo>
                  <a:lnTo>
                    <a:pt x="190" y="12"/>
                  </a:lnTo>
                  <a:lnTo>
                    <a:pt x="0" y="12"/>
                  </a:lnTo>
                  <a:lnTo>
                    <a:pt x="0" y="910132"/>
                  </a:lnTo>
                  <a:lnTo>
                    <a:pt x="127" y="910145"/>
                  </a:lnTo>
                  <a:lnTo>
                    <a:pt x="254" y="910145"/>
                  </a:lnTo>
                  <a:lnTo>
                    <a:pt x="381" y="910158"/>
                  </a:lnTo>
                  <a:lnTo>
                    <a:pt x="508" y="910158"/>
                  </a:lnTo>
                  <a:lnTo>
                    <a:pt x="635" y="910170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" name="object 281"/>
            <p:cNvSpPr/>
            <p:nvPr/>
          </p:nvSpPr>
          <p:spPr>
            <a:xfrm>
              <a:off x="1244523" y="205770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876" y="12"/>
                  </a:moveTo>
                  <a:lnTo>
                    <a:pt x="660" y="12"/>
                  </a:lnTo>
                  <a:lnTo>
                    <a:pt x="444" y="0"/>
                  </a:lnTo>
                  <a:lnTo>
                    <a:pt x="241" y="12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165" y="910082"/>
                  </a:lnTo>
                  <a:lnTo>
                    <a:pt x="317" y="910107"/>
                  </a:lnTo>
                  <a:lnTo>
                    <a:pt x="444" y="910120"/>
                  </a:lnTo>
                  <a:lnTo>
                    <a:pt x="596" y="910120"/>
                  </a:lnTo>
                  <a:lnTo>
                    <a:pt x="736" y="910132"/>
                  </a:lnTo>
                  <a:lnTo>
                    <a:pt x="876" y="910145"/>
                  </a:lnTo>
                  <a:lnTo>
                    <a:pt x="876" y="12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" name="object 282"/>
            <p:cNvSpPr/>
            <p:nvPr/>
          </p:nvSpPr>
          <p:spPr>
            <a:xfrm>
              <a:off x="1243431" y="205770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1092" y="0"/>
                  </a:moveTo>
                  <a:lnTo>
                    <a:pt x="850" y="0"/>
                  </a:lnTo>
                  <a:lnTo>
                    <a:pt x="584" y="0"/>
                  </a:lnTo>
                  <a:lnTo>
                    <a:pt x="304" y="12"/>
                  </a:lnTo>
                  <a:lnTo>
                    <a:pt x="0" y="12"/>
                  </a:lnTo>
                  <a:lnTo>
                    <a:pt x="0" y="909942"/>
                  </a:lnTo>
                  <a:lnTo>
                    <a:pt x="203" y="909967"/>
                  </a:lnTo>
                  <a:lnTo>
                    <a:pt x="393" y="909993"/>
                  </a:lnTo>
                  <a:lnTo>
                    <a:pt x="584" y="910018"/>
                  </a:lnTo>
                  <a:lnTo>
                    <a:pt x="762" y="910031"/>
                  </a:lnTo>
                  <a:lnTo>
                    <a:pt x="927" y="910056"/>
                  </a:lnTo>
                  <a:lnTo>
                    <a:pt x="1092" y="910069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" name="object 283"/>
            <p:cNvSpPr/>
            <p:nvPr/>
          </p:nvSpPr>
          <p:spPr>
            <a:xfrm>
              <a:off x="1241615" y="2057387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066" y="228"/>
                  </a:moveTo>
                  <a:lnTo>
                    <a:pt x="609" y="127"/>
                  </a:lnTo>
                  <a:lnTo>
                    <a:pt x="0" y="0"/>
                  </a:lnTo>
                  <a:lnTo>
                    <a:pt x="0" y="909955"/>
                  </a:lnTo>
                  <a:lnTo>
                    <a:pt x="609" y="910069"/>
                  </a:lnTo>
                  <a:lnTo>
                    <a:pt x="1066" y="910145"/>
                  </a:lnTo>
                  <a:lnTo>
                    <a:pt x="1066" y="228"/>
                  </a:lnTo>
                  <a:close/>
                </a:path>
                <a:path w="1905" h="910589">
                  <a:moveTo>
                    <a:pt x="1816" y="317"/>
                  </a:moveTo>
                  <a:lnTo>
                    <a:pt x="1485" y="317"/>
                  </a:lnTo>
                  <a:lnTo>
                    <a:pt x="1079" y="228"/>
                  </a:lnTo>
                  <a:lnTo>
                    <a:pt x="1079" y="910158"/>
                  </a:lnTo>
                  <a:lnTo>
                    <a:pt x="1206" y="910170"/>
                  </a:lnTo>
                  <a:lnTo>
                    <a:pt x="1346" y="910183"/>
                  </a:lnTo>
                  <a:lnTo>
                    <a:pt x="1473" y="910209"/>
                  </a:lnTo>
                  <a:lnTo>
                    <a:pt x="1701" y="910247"/>
                  </a:lnTo>
                  <a:lnTo>
                    <a:pt x="1816" y="317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" name="object 284"/>
            <p:cNvSpPr/>
            <p:nvPr/>
          </p:nvSpPr>
          <p:spPr>
            <a:xfrm>
              <a:off x="1238313" y="2056587"/>
              <a:ext cx="3810" cy="911225"/>
            </a:xfrm>
            <a:custGeom>
              <a:avLst/>
              <a:gdLst/>
              <a:ahLst/>
              <a:cxnLst/>
              <a:rect l="l" t="t" r="r" b="b"/>
              <a:pathLst>
                <a:path w="3809" h="911225">
                  <a:moveTo>
                    <a:pt x="3302" y="800"/>
                  </a:moveTo>
                  <a:lnTo>
                    <a:pt x="2095" y="520"/>
                  </a:lnTo>
                  <a:lnTo>
                    <a:pt x="1104" y="304"/>
                  </a:lnTo>
                  <a:lnTo>
                    <a:pt x="1104" y="0"/>
                  </a:lnTo>
                  <a:lnTo>
                    <a:pt x="0" y="0"/>
                  </a:lnTo>
                  <a:lnTo>
                    <a:pt x="0" y="909320"/>
                  </a:lnTo>
                  <a:lnTo>
                    <a:pt x="355" y="909320"/>
                  </a:lnTo>
                  <a:lnTo>
                    <a:pt x="355" y="910590"/>
                  </a:lnTo>
                  <a:lnTo>
                    <a:pt x="1104" y="910590"/>
                  </a:lnTo>
                  <a:lnTo>
                    <a:pt x="1104" y="910196"/>
                  </a:lnTo>
                  <a:lnTo>
                    <a:pt x="2095" y="910475"/>
                  </a:lnTo>
                  <a:lnTo>
                    <a:pt x="3302" y="910755"/>
                  </a:lnTo>
                  <a:lnTo>
                    <a:pt x="3302" y="800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" name="object 285"/>
            <p:cNvSpPr/>
            <p:nvPr/>
          </p:nvSpPr>
          <p:spPr>
            <a:xfrm>
              <a:off x="1237881" y="205620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31" y="228"/>
                  </a:moveTo>
                  <a:lnTo>
                    <a:pt x="215" y="114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215" y="910145"/>
                  </a:lnTo>
                  <a:lnTo>
                    <a:pt x="431" y="910221"/>
                  </a:lnTo>
                  <a:lnTo>
                    <a:pt x="431" y="22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" name="object 286"/>
            <p:cNvSpPr/>
            <p:nvPr/>
          </p:nvSpPr>
          <p:spPr>
            <a:xfrm>
              <a:off x="1232700" y="2053615"/>
              <a:ext cx="5715" cy="913130"/>
            </a:xfrm>
            <a:custGeom>
              <a:avLst/>
              <a:gdLst/>
              <a:ahLst/>
              <a:cxnLst/>
              <a:rect l="l" t="t" r="r" b="b"/>
              <a:pathLst>
                <a:path w="5715" h="913130">
                  <a:moveTo>
                    <a:pt x="5181" y="2603"/>
                  </a:moveTo>
                  <a:lnTo>
                    <a:pt x="5029" y="2527"/>
                  </a:lnTo>
                  <a:lnTo>
                    <a:pt x="3810" y="1905"/>
                  </a:lnTo>
                  <a:lnTo>
                    <a:pt x="3162" y="160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3162" y="911796"/>
                  </a:lnTo>
                  <a:lnTo>
                    <a:pt x="3810" y="912101"/>
                  </a:lnTo>
                  <a:lnTo>
                    <a:pt x="5029" y="912596"/>
                  </a:lnTo>
                  <a:lnTo>
                    <a:pt x="5181" y="912660"/>
                  </a:lnTo>
                  <a:lnTo>
                    <a:pt x="5181" y="2603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" name="object 287"/>
            <p:cNvSpPr/>
            <p:nvPr/>
          </p:nvSpPr>
          <p:spPr>
            <a:xfrm>
              <a:off x="1207630" y="2040051"/>
              <a:ext cx="25400" cy="923925"/>
            </a:xfrm>
            <a:custGeom>
              <a:avLst/>
              <a:gdLst/>
              <a:ahLst/>
              <a:cxnLst/>
              <a:rect l="l" t="t" r="r" b="b"/>
              <a:pathLst>
                <a:path w="25400" h="923925">
                  <a:moveTo>
                    <a:pt x="11366" y="6172"/>
                  </a:moveTo>
                  <a:lnTo>
                    <a:pt x="8039" y="6172"/>
                  </a:lnTo>
                  <a:lnTo>
                    <a:pt x="8039" y="2362"/>
                  </a:lnTo>
                  <a:lnTo>
                    <a:pt x="5118" y="2362"/>
                  </a:lnTo>
                  <a:lnTo>
                    <a:pt x="5118" y="2540"/>
                  </a:lnTo>
                  <a:lnTo>
                    <a:pt x="4038" y="2540"/>
                  </a:lnTo>
                  <a:lnTo>
                    <a:pt x="4038" y="1270"/>
                  </a:lnTo>
                  <a:lnTo>
                    <a:pt x="1930" y="1270"/>
                  </a:lnTo>
                  <a:lnTo>
                    <a:pt x="1930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909320"/>
                  </a:lnTo>
                  <a:lnTo>
                    <a:pt x="3048" y="909320"/>
                  </a:lnTo>
                  <a:lnTo>
                    <a:pt x="3048" y="913130"/>
                  </a:lnTo>
                  <a:lnTo>
                    <a:pt x="5118" y="913130"/>
                  </a:lnTo>
                  <a:lnTo>
                    <a:pt x="5118" y="912952"/>
                  </a:lnTo>
                  <a:lnTo>
                    <a:pt x="6565" y="912952"/>
                  </a:lnTo>
                  <a:lnTo>
                    <a:pt x="6565" y="914222"/>
                  </a:lnTo>
                  <a:lnTo>
                    <a:pt x="9842" y="914222"/>
                  </a:lnTo>
                  <a:lnTo>
                    <a:pt x="9842" y="916762"/>
                  </a:lnTo>
                  <a:lnTo>
                    <a:pt x="11366" y="916762"/>
                  </a:lnTo>
                  <a:lnTo>
                    <a:pt x="11366" y="914222"/>
                  </a:lnTo>
                  <a:lnTo>
                    <a:pt x="11366" y="912952"/>
                  </a:lnTo>
                  <a:lnTo>
                    <a:pt x="11366" y="6172"/>
                  </a:lnTo>
                  <a:close/>
                </a:path>
                <a:path w="25400" h="923925">
                  <a:moveTo>
                    <a:pt x="25069" y="13563"/>
                  </a:moveTo>
                  <a:lnTo>
                    <a:pt x="20510" y="11264"/>
                  </a:lnTo>
                  <a:lnTo>
                    <a:pt x="17538" y="9677"/>
                  </a:lnTo>
                  <a:lnTo>
                    <a:pt x="13055" y="7239"/>
                  </a:lnTo>
                  <a:lnTo>
                    <a:pt x="11379" y="6248"/>
                  </a:lnTo>
                  <a:lnTo>
                    <a:pt x="11379" y="916368"/>
                  </a:lnTo>
                  <a:lnTo>
                    <a:pt x="25069" y="923759"/>
                  </a:lnTo>
                  <a:lnTo>
                    <a:pt x="25069" y="13563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" name="object 288"/>
            <p:cNvSpPr/>
            <p:nvPr/>
          </p:nvSpPr>
          <p:spPr>
            <a:xfrm>
              <a:off x="1189558" y="2027999"/>
              <a:ext cx="18415" cy="921385"/>
            </a:xfrm>
            <a:custGeom>
              <a:avLst/>
              <a:gdLst/>
              <a:ahLst/>
              <a:cxnLst/>
              <a:rect l="l" t="t" r="r" b="b"/>
              <a:pathLst>
                <a:path w="18415" h="921385">
                  <a:moveTo>
                    <a:pt x="4191" y="2540"/>
                  </a:moveTo>
                  <a:lnTo>
                    <a:pt x="3251" y="2540"/>
                  </a:lnTo>
                  <a:lnTo>
                    <a:pt x="3251" y="1270"/>
                  </a:lnTo>
                  <a:lnTo>
                    <a:pt x="1422" y="1270"/>
                  </a:lnTo>
                  <a:lnTo>
                    <a:pt x="142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908050"/>
                  </a:lnTo>
                  <a:lnTo>
                    <a:pt x="1930" y="908050"/>
                  </a:lnTo>
                  <a:lnTo>
                    <a:pt x="1930" y="911860"/>
                  </a:lnTo>
                  <a:lnTo>
                    <a:pt x="4191" y="911860"/>
                  </a:lnTo>
                  <a:lnTo>
                    <a:pt x="4191" y="908050"/>
                  </a:lnTo>
                  <a:lnTo>
                    <a:pt x="4191" y="2540"/>
                  </a:lnTo>
                  <a:close/>
                </a:path>
                <a:path w="18415" h="921385">
                  <a:moveTo>
                    <a:pt x="18072" y="11518"/>
                  </a:moveTo>
                  <a:lnTo>
                    <a:pt x="13068" y="8394"/>
                  </a:lnTo>
                  <a:lnTo>
                    <a:pt x="12052" y="8382"/>
                  </a:lnTo>
                  <a:lnTo>
                    <a:pt x="12052" y="7112"/>
                  </a:lnTo>
                  <a:lnTo>
                    <a:pt x="10096" y="7112"/>
                  </a:lnTo>
                  <a:lnTo>
                    <a:pt x="10096" y="5842"/>
                  </a:lnTo>
                  <a:lnTo>
                    <a:pt x="8470" y="5842"/>
                  </a:lnTo>
                  <a:lnTo>
                    <a:pt x="8470" y="5397"/>
                  </a:lnTo>
                  <a:lnTo>
                    <a:pt x="4203" y="2527"/>
                  </a:lnTo>
                  <a:lnTo>
                    <a:pt x="4203" y="911542"/>
                  </a:lnTo>
                  <a:lnTo>
                    <a:pt x="8470" y="914501"/>
                  </a:lnTo>
                  <a:lnTo>
                    <a:pt x="8470" y="913892"/>
                  </a:lnTo>
                  <a:lnTo>
                    <a:pt x="10350" y="913892"/>
                  </a:lnTo>
                  <a:lnTo>
                    <a:pt x="10350" y="917702"/>
                  </a:lnTo>
                  <a:lnTo>
                    <a:pt x="13068" y="917702"/>
                  </a:lnTo>
                  <a:lnTo>
                    <a:pt x="18072" y="921169"/>
                  </a:lnTo>
                  <a:lnTo>
                    <a:pt x="18072" y="11518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" name="object 289"/>
            <p:cNvSpPr/>
            <p:nvPr/>
          </p:nvSpPr>
          <p:spPr>
            <a:xfrm>
              <a:off x="1175181" y="2016975"/>
              <a:ext cx="14604" cy="920115"/>
            </a:xfrm>
            <a:custGeom>
              <a:avLst/>
              <a:gdLst/>
              <a:ahLst/>
              <a:cxnLst/>
              <a:rect l="l" t="t" r="r" b="b"/>
              <a:pathLst>
                <a:path w="14605" h="920114">
                  <a:moveTo>
                    <a:pt x="14389" y="10668"/>
                  </a:moveTo>
                  <a:lnTo>
                    <a:pt x="10553" y="7924"/>
                  </a:lnTo>
                  <a:lnTo>
                    <a:pt x="9664" y="7924"/>
                  </a:lnTo>
                  <a:lnTo>
                    <a:pt x="9664" y="6654"/>
                  </a:lnTo>
                  <a:lnTo>
                    <a:pt x="7950" y="6654"/>
                  </a:lnTo>
                  <a:lnTo>
                    <a:pt x="7950" y="5384"/>
                  </a:lnTo>
                  <a:lnTo>
                    <a:pt x="6908" y="5384"/>
                  </a:lnTo>
                  <a:lnTo>
                    <a:pt x="6908" y="5245"/>
                  </a:lnTo>
                  <a:lnTo>
                    <a:pt x="6045" y="5245"/>
                  </a:lnTo>
                  <a:lnTo>
                    <a:pt x="6045" y="3975"/>
                  </a:lnTo>
                  <a:lnTo>
                    <a:pt x="4381" y="3975"/>
                  </a:lnTo>
                  <a:lnTo>
                    <a:pt x="4381" y="2705"/>
                  </a:lnTo>
                  <a:lnTo>
                    <a:pt x="3340" y="2705"/>
                  </a:lnTo>
                  <a:lnTo>
                    <a:pt x="3340" y="2540"/>
                  </a:lnTo>
                  <a:lnTo>
                    <a:pt x="2501" y="2540"/>
                  </a:lnTo>
                  <a:lnTo>
                    <a:pt x="2501" y="1270"/>
                  </a:lnTo>
                  <a:lnTo>
                    <a:pt x="889" y="1270"/>
                  </a:lnTo>
                  <a:lnTo>
                    <a:pt x="889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909320"/>
                  </a:lnTo>
                  <a:lnTo>
                    <a:pt x="1346" y="909320"/>
                  </a:lnTo>
                  <a:lnTo>
                    <a:pt x="1346" y="911860"/>
                  </a:lnTo>
                  <a:lnTo>
                    <a:pt x="3340" y="911860"/>
                  </a:lnTo>
                  <a:lnTo>
                    <a:pt x="3340" y="912025"/>
                  </a:lnTo>
                  <a:lnTo>
                    <a:pt x="5232" y="912025"/>
                  </a:lnTo>
                  <a:lnTo>
                    <a:pt x="5232" y="914565"/>
                  </a:lnTo>
                  <a:lnTo>
                    <a:pt x="6908" y="914565"/>
                  </a:lnTo>
                  <a:lnTo>
                    <a:pt x="6908" y="914704"/>
                  </a:lnTo>
                  <a:lnTo>
                    <a:pt x="9093" y="914704"/>
                  </a:lnTo>
                  <a:lnTo>
                    <a:pt x="9093" y="917244"/>
                  </a:lnTo>
                  <a:lnTo>
                    <a:pt x="10553" y="917244"/>
                  </a:lnTo>
                  <a:lnTo>
                    <a:pt x="10553" y="916990"/>
                  </a:lnTo>
                  <a:lnTo>
                    <a:pt x="14389" y="919657"/>
                  </a:lnTo>
                  <a:lnTo>
                    <a:pt x="14389" y="10668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" name="object 290"/>
            <p:cNvSpPr/>
            <p:nvPr/>
          </p:nvSpPr>
          <p:spPr>
            <a:xfrm>
              <a:off x="1163281" y="2006777"/>
              <a:ext cx="12065" cy="920115"/>
            </a:xfrm>
            <a:custGeom>
              <a:avLst/>
              <a:gdLst/>
              <a:ahLst/>
              <a:cxnLst/>
              <a:rect l="l" t="t" r="r" b="b"/>
              <a:pathLst>
                <a:path w="12065" h="920114">
                  <a:moveTo>
                    <a:pt x="2692" y="2540"/>
                  </a:moveTo>
                  <a:lnTo>
                    <a:pt x="1943" y="2540"/>
                  </a:lnTo>
                  <a:lnTo>
                    <a:pt x="1943" y="1270"/>
                  </a:lnTo>
                  <a:lnTo>
                    <a:pt x="508" y="1270"/>
                  </a:lnTo>
                  <a:lnTo>
                    <a:pt x="508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2540"/>
                  </a:lnTo>
                  <a:lnTo>
                    <a:pt x="0" y="909320"/>
                  </a:lnTo>
                  <a:lnTo>
                    <a:pt x="1206" y="909320"/>
                  </a:lnTo>
                  <a:lnTo>
                    <a:pt x="1206" y="911860"/>
                  </a:lnTo>
                  <a:lnTo>
                    <a:pt x="2692" y="911860"/>
                  </a:lnTo>
                  <a:lnTo>
                    <a:pt x="2692" y="909320"/>
                  </a:lnTo>
                  <a:lnTo>
                    <a:pt x="2692" y="2540"/>
                  </a:lnTo>
                  <a:close/>
                </a:path>
                <a:path w="12065" h="920114">
                  <a:moveTo>
                    <a:pt x="11899" y="10121"/>
                  </a:moveTo>
                  <a:lnTo>
                    <a:pt x="8763" y="7607"/>
                  </a:lnTo>
                  <a:lnTo>
                    <a:pt x="7721" y="6769"/>
                  </a:lnTo>
                  <a:lnTo>
                    <a:pt x="5702" y="5080"/>
                  </a:lnTo>
                  <a:lnTo>
                    <a:pt x="4927" y="5080"/>
                  </a:lnTo>
                  <a:lnTo>
                    <a:pt x="4927" y="3810"/>
                  </a:lnTo>
                  <a:lnTo>
                    <a:pt x="3441" y="3810"/>
                  </a:lnTo>
                  <a:lnTo>
                    <a:pt x="3441" y="2540"/>
                  </a:lnTo>
                  <a:lnTo>
                    <a:pt x="2705" y="2540"/>
                  </a:lnTo>
                  <a:lnTo>
                    <a:pt x="2705" y="3810"/>
                  </a:lnTo>
                  <a:lnTo>
                    <a:pt x="2705" y="5080"/>
                  </a:lnTo>
                  <a:lnTo>
                    <a:pt x="2705" y="911860"/>
                  </a:lnTo>
                  <a:lnTo>
                    <a:pt x="3797" y="911860"/>
                  </a:lnTo>
                  <a:lnTo>
                    <a:pt x="3797" y="914400"/>
                  </a:lnTo>
                  <a:lnTo>
                    <a:pt x="5702" y="914400"/>
                  </a:lnTo>
                  <a:lnTo>
                    <a:pt x="5702" y="914996"/>
                  </a:lnTo>
                  <a:lnTo>
                    <a:pt x="7696" y="916952"/>
                  </a:lnTo>
                  <a:lnTo>
                    <a:pt x="8763" y="917689"/>
                  </a:lnTo>
                  <a:lnTo>
                    <a:pt x="11899" y="919861"/>
                  </a:lnTo>
                  <a:lnTo>
                    <a:pt x="11899" y="10121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" name="object 291"/>
            <p:cNvSpPr/>
            <p:nvPr/>
          </p:nvSpPr>
          <p:spPr>
            <a:xfrm>
              <a:off x="1153312" y="1997722"/>
              <a:ext cx="10160" cy="918844"/>
            </a:xfrm>
            <a:custGeom>
              <a:avLst/>
              <a:gdLst/>
              <a:ahLst/>
              <a:cxnLst/>
              <a:rect l="l" t="t" r="r" b="b"/>
              <a:pathLst>
                <a:path w="10159" h="918844">
                  <a:moveTo>
                    <a:pt x="9969" y="9245"/>
                  </a:moveTo>
                  <a:lnTo>
                    <a:pt x="7327" y="6883"/>
                  </a:lnTo>
                  <a:lnTo>
                    <a:pt x="4749" y="4521"/>
                  </a:lnTo>
                  <a:lnTo>
                    <a:pt x="2273" y="2184"/>
                  </a:lnTo>
                  <a:lnTo>
                    <a:pt x="0" y="0"/>
                  </a:lnTo>
                  <a:lnTo>
                    <a:pt x="0" y="908723"/>
                  </a:lnTo>
                  <a:lnTo>
                    <a:pt x="2273" y="910945"/>
                  </a:lnTo>
                  <a:lnTo>
                    <a:pt x="4749" y="913371"/>
                  </a:lnTo>
                  <a:lnTo>
                    <a:pt x="7327" y="915898"/>
                  </a:lnTo>
                  <a:lnTo>
                    <a:pt x="9969" y="918476"/>
                  </a:lnTo>
                  <a:lnTo>
                    <a:pt x="9969" y="9245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" name="object 292"/>
            <p:cNvSpPr/>
            <p:nvPr/>
          </p:nvSpPr>
          <p:spPr>
            <a:xfrm>
              <a:off x="1144943" y="1989086"/>
              <a:ext cx="8890" cy="917575"/>
            </a:xfrm>
            <a:custGeom>
              <a:avLst/>
              <a:gdLst/>
              <a:ahLst/>
              <a:cxnLst/>
              <a:rect l="l" t="t" r="r" b="b"/>
              <a:pathLst>
                <a:path w="8890" h="917575">
                  <a:moveTo>
                    <a:pt x="3987" y="4229"/>
                  </a:moveTo>
                  <a:lnTo>
                    <a:pt x="1892" y="2057"/>
                  </a:lnTo>
                  <a:lnTo>
                    <a:pt x="0" y="0"/>
                  </a:lnTo>
                  <a:lnTo>
                    <a:pt x="0" y="909180"/>
                  </a:lnTo>
                  <a:lnTo>
                    <a:pt x="1879" y="911021"/>
                  </a:lnTo>
                  <a:lnTo>
                    <a:pt x="3987" y="913079"/>
                  </a:lnTo>
                  <a:lnTo>
                    <a:pt x="3987" y="4229"/>
                  </a:lnTo>
                  <a:close/>
                </a:path>
                <a:path w="8890" h="917575">
                  <a:moveTo>
                    <a:pt x="8369" y="8623"/>
                  </a:moveTo>
                  <a:lnTo>
                    <a:pt x="6159" y="6426"/>
                  </a:lnTo>
                  <a:lnTo>
                    <a:pt x="4000" y="4229"/>
                  </a:lnTo>
                  <a:lnTo>
                    <a:pt x="4000" y="913091"/>
                  </a:lnTo>
                  <a:lnTo>
                    <a:pt x="6159" y="915200"/>
                  </a:lnTo>
                  <a:lnTo>
                    <a:pt x="8369" y="917359"/>
                  </a:lnTo>
                  <a:lnTo>
                    <a:pt x="8369" y="8623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" name="object 293"/>
            <p:cNvSpPr/>
            <p:nvPr/>
          </p:nvSpPr>
          <p:spPr>
            <a:xfrm>
              <a:off x="1139520" y="1983003"/>
              <a:ext cx="5715" cy="915669"/>
            </a:xfrm>
            <a:custGeom>
              <a:avLst/>
              <a:gdLst/>
              <a:ahLst/>
              <a:cxnLst/>
              <a:rect l="l" t="t" r="r" b="b"/>
              <a:pathLst>
                <a:path w="5715" h="915669">
                  <a:moveTo>
                    <a:pt x="5410" y="6096"/>
                  </a:moveTo>
                  <a:lnTo>
                    <a:pt x="3568" y="4089"/>
                  </a:lnTo>
                  <a:lnTo>
                    <a:pt x="1765" y="2032"/>
                  </a:lnTo>
                  <a:lnTo>
                    <a:pt x="0" y="0"/>
                  </a:lnTo>
                  <a:lnTo>
                    <a:pt x="0" y="909967"/>
                  </a:lnTo>
                  <a:lnTo>
                    <a:pt x="1765" y="911694"/>
                  </a:lnTo>
                  <a:lnTo>
                    <a:pt x="3556" y="913447"/>
                  </a:lnTo>
                  <a:lnTo>
                    <a:pt x="5410" y="915250"/>
                  </a:lnTo>
                  <a:lnTo>
                    <a:pt x="5410" y="6096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" name="object 294"/>
            <p:cNvSpPr/>
            <p:nvPr/>
          </p:nvSpPr>
          <p:spPr>
            <a:xfrm>
              <a:off x="1133436" y="1975497"/>
              <a:ext cx="6350" cy="916940"/>
            </a:xfrm>
            <a:custGeom>
              <a:avLst/>
              <a:gdLst/>
              <a:ahLst/>
              <a:cxnLst/>
              <a:rect l="l" t="t" r="r" b="b"/>
              <a:pathLst>
                <a:path w="6350" h="916939">
                  <a:moveTo>
                    <a:pt x="2933" y="3708"/>
                  </a:moveTo>
                  <a:lnTo>
                    <a:pt x="1447" y="1854"/>
                  </a:lnTo>
                  <a:lnTo>
                    <a:pt x="0" y="0"/>
                  </a:lnTo>
                  <a:lnTo>
                    <a:pt x="0" y="908812"/>
                  </a:lnTo>
                  <a:lnTo>
                    <a:pt x="1447" y="911021"/>
                  </a:lnTo>
                  <a:lnTo>
                    <a:pt x="2933" y="913295"/>
                  </a:lnTo>
                  <a:lnTo>
                    <a:pt x="2933" y="3708"/>
                  </a:lnTo>
                  <a:close/>
                </a:path>
                <a:path w="6350" h="916939">
                  <a:moveTo>
                    <a:pt x="6083" y="7505"/>
                  </a:moveTo>
                  <a:lnTo>
                    <a:pt x="5016" y="7505"/>
                  </a:lnTo>
                  <a:lnTo>
                    <a:pt x="5016" y="4965"/>
                  </a:lnTo>
                  <a:lnTo>
                    <a:pt x="4457" y="4965"/>
                  </a:lnTo>
                  <a:lnTo>
                    <a:pt x="4457" y="5562"/>
                  </a:lnTo>
                  <a:lnTo>
                    <a:pt x="2946" y="3721"/>
                  </a:lnTo>
                  <a:lnTo>
                    <a:pt x="2946" y="913295"/>
                  </a:lnTo>
                  <a:lnTo>
                    <a:pt x="4470" y="915619"/>
                  </a:lnTo>
                  <a:lnTo>
                    <a:pt x="4838" y="915555"/>
                  </a:lnTo>
                  <a:lnTo>
                    <a:pt x="4838" y="916825"/>
                  </a:lnTo>
                  <a:lnTo>
                    <a:pt x="6083" y="916825"/>
                  </a:lnTo>
                  <a:lnTo>
                    <a:pt x="6083" y="915555"/>
                  </a:lnTo>
                  <a:lnTo>
                    <a:pt x="6083" y="7505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" name="object 295"/>
            <p:cNvSpPr/>
            <p:nvPr/>
          </p:nvSpPr>
          <p:spPr>
            <a:xfrm>
              <a:off x="1128356" y="1968512"/>
              <a:ext cx="5080" cy="916305"/>
            </a:xfrm>
            <a:custGeom>
              <a:avLst/>
              <a:gdLst/>
              <a:ahLst/>
              <a:cxnLst/>
              <a:rect l="l" t="t" r="r" b="b"/>
              <a:pathLst>
                <a:path w="5080" h="916305">
                  <a:moveTo>
                    <a:pt x="5080" y="6985"/>
                  </a:moveTo>
                  <a:lnTo>
                    <a:pt x="3683" y="5156"/>
                  </a:lnTo>
                  <a:lnTo>
                    <a:pt x="2387" y="3378"/>
                  </a:lnTo>
                  <a:lnTo>
                    <a:pt x="1168" y="1689"/>
                  </a:lnTo>
                  <a:lnTo>
                    <a:pt x="0" y="0"/>
                  </a:lnTo>
                  <a:lnTo>
                    <a:pt x="0" y="908037"/>
                  </a:lnTo>
                  <a:lnTo>
                    <a:pt x="1168" y="909828"/>
                  </a:lnTo>
                  <a:lnTo>
                    <a:pt x="2387" y="911682"/>
                  </a:lnTo>
                  <a:lnTo>
                    <a:pt x="3670" y="913638"/>
                  </a:lnTo>
                  <a:lnTo>
                    <a:pt x="5080" y="915797"/>
                  </a:lnTo>
                  <a:lnTo>
                    <a:pt x="5080" y="698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" name="object 296"/>
            <p:cNvSpPr/>
            <p:nvPr/>
          </p:nvSpPr>
          <p:spPr>
            <a:xfrm>
              <a:off x="1124115" y="1961997"/>
              <a:ext cx="4445" cy="915035"/>
            </a:xfrm>
            <a:custGeom>
              <a:avLst/>
              <a:gdLst/>
              <a:ahLst/>
              <a:cxnLst/>
              <a:rect l="l" t="t" r="r" b="b"/>
              <a:pathLst>
                <a:path w="4444" h="915035">
                  <a:moveTo>
                    <a:pt x="4241" y="6515"/>
                  </a:moveTo>
                  <a:lnTo>
                    <a:pt x="3098" y="4838"/>
                  </a:lnTo>
                  <a:lnTo>
                    <a:pt x="1993" y="3162"/>
                  </a:lnTo>
                  <a:lnTo>
                    <a:pt x="939" y="1524"/>
                  </a:lnTo>
                  <a:lnTo>
                    <a:pt x="0" y="0"/>
                  </a:lnTo>
                  <a:lnTo>
                    <a:pt x="0" y="908062"/>
                  </a:lnTo>
                  <a:lnTo>
                    <a:pt x="939" y="909497"/>
                  </a:lnTo>
                  <a:lnTo>
                    <a:pt x="1993" y="911110"/>
                  </a:lnTo>
                  <a:lnTo>
                    <a:pt x="3098" y="912799"/>
                  </a:lnTo>
                  <a:lnTo>
                    <a:pt x="4241" y="914552"/>
                  </a:lnTo>
                  <a:lnTo>
                    <a:pt x="4241" y="651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" name="object 297"/>
            <p:cNvSpPr/>
            <p:nvPr/>
          </p:nvSpPr>
          <p:spPr>
            <a:xfrm>
              <a:off x="1120622" y="1955977"/>
              <a:ext cx="3810" cy="914400"/>
            </a:xfrm>
            <a:custGeom>
              <a:avLst/>
              <a:gdLst/>
              <a:ahLst/>
              <a:cxnLst/>
              <a:rect l="l" t="t" r="r" b="b"/>
              <a:pathLst>
                <a:path w="3809" h="914400">
                  <a:moveTo>
                    <a:pt x="2565" y="4508"/>
                  </a:moveTo>
                  <a:lnTo>
                    <a:pt x="1676" y="2997"/>
                  </a:lnTo>
                  <a:lnTo>
                    <a:pt x="825" y="1498"/>
                  </a:lnTo>
                  <a:lnTo>
                    <a:pt x="0" y="0"/>
                  </a:lnTo>
                  <a:lnTo>
                    <a:pt x="0" y="908761"/>
                  </a:lnTo>
                  <a:lnTo>
                    <a:pt x="825" y="910018"/>
                  </a:lnTo>
                  <a:lnTo>
                    <a:pt x="1676" y="911326"/>
                  </a:lnTo>
                  <a:lnTo>
                    <a:pt x="2565" y="912685"/>
                  </a:lnTo>
                  <a:lnTo>
                    <a:pt x="2565" y="4508"/>
                  </a:lnTo>
                  <a:close/>
                </a:path>
                <a:path w="3809" h="914400">
                  <a:moveTo>
                    <a:pt x="3492" y="6019"/>
                  </a:moveTo>
                  <a:lnTo>
                    <a:pt x="3086" y="6019"/>
                  </a:lnTo>
                  <a:lnTo>
                    <a:pt x="3086" y="4749"/>
                  </a:lnTo>
                  <a:lnTo>
                    <a:pt x="2578" y="4749"/>
                  </a:lnTo>
                  <a:lnTo>
                    <a:pt x="2578" y="6019"/>
                  </a:lnTo>
                  <a:lnTo>
                    <a:pt x="2578" y="912799"/>
                  </a:lnTo>
                  <a:lnTo>
                    <a:pt x="3073" y="912799"/>
                  </a:lnTo>
                  <a:lnTo>
                    <a:pt x="3073" y="914069"/>
                  </a:lnTo>
                  <a:lnTo>
                    <a:pt x="3492" y="914069"/>
                  </a:lnTo>
                  <a:lnTo>
                    <a:pt x="3492" y="912799"/>
                  </a:lnTo>
                  <a:lnTo>
                    <a:pt x="3492" y="601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" name="object 298"/>
            <p:cNvSpPr/>
            <p:nvPr/>
          </p:nvSpPr>
          <p:spPr>
            <a:xfrm>
              <a:off x="1115517" y="1945220"/>
              <a:ext cx="5715" cy="920115"/>
            </a:xfrm>
            <a:custGeom>
              <a:avLst/>
              <a:gdLst/>
              <a:ahLst/>
              <a:cxnLst/>
              <a:rect l="l" t="t" r="r" b="b"/>
              <a:pathLst>
                <a:path w="5715" h="920114">
                  <a:moveTo>
                    <a:pt x="5105" y="10756"/>
                  </a:moveTo>
                  <a:lnTo>
                    <a:pt x="4330" y="9321"/>
                  </a:lnTo>
                  <a:lnTo>
                    <a:pt x="3632" y="7950"/>
                  </a:lnTo>
                  <a:lnTo>
                    <a:pt x="2959" y="6591"/>
                  </a:lnTo>
                  <a:lnTo>
                    <a:pt x="2311" y="5245"/>
                  </a:lnTo>
                  <a:lnTo>
                    <a:pt x="2019" y="5245"/>
                  </a:lnTo>
                  <a:lnTo>
                    <a:pt x="2019" y="3975"/>
                  </a:lnTo>
                  <a:lnTo>
                    <a:pt x="1689" y="3975"/>
                  </a:lnTo>
                  <a:lnTo>
                    <a:pt x="1092" y="2578"/>
                  </a:lnTo>
                  <a:lnTo>
                    <a:pt x="520" y="1244"/>
                  </a:lnTo>
                  <a:lnTo>
                    <a:pt x="0" y="0"/>
                  </a:lnTo>
                  <a:lnTo>
                    <a:pt x="0" y="906818"/>
                  </a:lnTo>
                  <a:lnTo>
                    <a:pt x="520" y="908900"/>
                  </a:lnTo>
                  <a:lnTo>
                    <a:pt x="1092" y="911199"/>
                  </a:lnTo>
                  <a:lnTo>
                    <a:pt x="1689" y="913612"/>
                  </a:lnTo>
                  <a:lnTo>
                    <a:pt x="1689" y="913295"/>
                  </a:lnTo>
                  <a:lnTo>
                    <a:pt x="1765" y="914565"/>
                  </a:lnTo>
                  <a:lnTo>
                    <a:pt x="2286" y="914565"/>
                  </a:lnTo>
                  <a:lnTo>
                    <a:pt x="2286" y="915835"/>
                  </a:lnTo>
                  <a:lnTo>
                    <a:pt x="2311" y="915238"/>
                  </a:lnTo>
                  <a:lnTo>
                    <a:pt x="2959" y="916228"/>
                  </a:lnTo>
                  <a:lnTo>
                    <a:pt x="3632" y="917257"/>
                  </a:lnTo>
                  <a:lnTo>
                    <a:pt x="4318" y="918311"/>
                  </a:lnTo>
                  <a:lnTo>
                    <a:pt x="5105" y="919518"/>
                  </a:lnTo>
                  <a:lnTo>
                    <a:pt x="5105" y="10756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" name="object 299"/>
            <p:cNvSpPr/>
            <p:nvPr/>
          </p:nvSpPr>
          <p:spPr>
            <a:xfrm>
              <a:off x="1113739" y="1940445"/>
              <a:ext cx="1905" cy="911860"/>
            </a:xfrm>
            <a:custGeom>
              <a:avLst/>
              <a:gdLst/>
              <a:ahLst/>
              <a:cxnLst/>
              <a:rect l="l" t="t" r="r" b="b"/>
              <a:pathLst>
                <a:path w="1905" h="911860">
                  <a:moveTo>
                    <a:pt x="1778" y="4775"/>
                  </a:moveTo>
                  <a:lnTo>
                    <a:pt x="1308" y="3581"/>
                  </a:lnTo>
                  <a:lnTo>
                    <a:pt x="850" y="2374"/>
                  </a:lnTo>
                  <a:lnTo>
                    <a:pt x="419" y="1181"/>
                  </a:lnTo>
                  <a:lnTo>
                    <a:pt x="0" y="0"/>
                  </a:lnTo>
                  <a:lnTo>
                    <a:pt x="0" y="904468"/>
                  </a:lnTo>
                  <a:lnTo>
                    <a:pt x="419" y="906157"/>
                  </a:lnTo>
                  <a:lnTo>
                    <a:pt x="850" y="907872"/>
                  </a:lnTo>
                  <a:lnTo>
                    <a:pt x="1308" y="909713"/>
                  </a:lnTo>
                  <a:lnTo>
                    <a:pt x="1778" y="911606"/>
                  </a:lnTo>
                  <a:lnTo>
                    <a:pt x="1778" y="4775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" name="object 300"/>
            <p:cNvSpPr/>
            <p:nvPr/>
          </p:nvSpPr>
          <p:spPr>
            <a:xfrm>
              <a:off x="1112367" y="1935886"/>
              <a:ext cx="1905" cy="909319"/>
            </a:xfrm>
            <a:custGeom>
              <a:avLst/>
              <a:gdLst/>
              <a:ahLst/>
              <a:cxnLst/>
              <a:rect l="l" t="t" r="r" b="b"/>
              <a:pathLst>
                <a:path w="1905" h="909319">
                  <a:moveTo>
                    <a:pt x="990" y="3378"/>
                  </a:moveTo>
                  <a:lnTo>
                    <a:pt x="622" y="2209"/>
                  </a:lnTo>
                  <a:lnTo>
                    <a:pt x="292" y="1079"/>
                  </a:lnTo>
                  <a:lnTo>
                    <a:pt x="0" y="0"/>
                  </a:lnTo>
                  <a:lnTo>
                    <a:pt x="0" y="903490"/>
                  </a:lnTo>
                  <a:lnTo>
                    <a:pt x="292" y="904671"/>
                  </a:lnTo>
                  <a:lnTo>
                    <a:pt x="622" y="906005"/>
                  </a:lnTo>
                  <a:lnTo>
                    <a:pt x="990" y="907503"/>
                  </a:lnTo>
                  <a:lnTo>
                    <a:pt x="990" y="3378"/>
                  </a:lnTo>
                  <a:close/>
                </a:path>
                <a:path w="1905" h="909319">
                  <a:moveTo>
                    <a:pt x="1384" y="4559"/>
                  </a:moveTo>
                  <a:lnTo>
                    <a:pt x="1003" y="3378"/>
                  </a:lnTo>
                  <a:lnTo>
                    <a:pt x="1003" y="907516"/>
                  </a:lnTo>
                  <a:lnTo>
                    <a:pt x="1384" y="909053"/>
                  </a:lnTo>
                  <a:lnTo>
                    <a:pt x="1384" y="4559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" name="object 301"/>
            <p:cNvSpPr/>
            <p:nvPr/>
          </p:nvSpPr>
          <p:spPr>
            <a:xfrm>
              <a:off x="1111338" y="1931669"/>
              <a:ext cx="1270" cy="908050"/>
            </a:xfrm>
            <a:custGeom>
              <a:avLst/>
              <a:gdLst/>
              <a:ahLst/>
              <a:cxnLst/>
              <a:rect l="l" t="t" r="r" b="b"/>
              <a:pathLst>
                <a:path w="1269" h="908050">
                  <a:moveTo>
                    <a:pt x="1016" y="4216"/>
                  </a:moveTo>
                  <a:lnTo>
                    <a:pt x="736" y="3162"/>
                  </a:lnTo>
                  <a:lnTo>
                    <a:pt x="469" y="2108"/>
                  </a:lnTo>
                  <a:lnTo>
                    <a:pt x="228" y="1054"/>
                  </a:lnTo>
                  <a:lnTo>
                    <a:pt x="0" y="0"/>
                  </a:lnTo>
                  <a:lnTo>
                    <a:pt x="0" y="903605"/>
                  </a:lnTo>
                  <a:lnTo>
                    <a:pt x="228" y="904519"/>
                  </a:lnTo>
                  <a:lnTo>
                    <a:pt x="469" y="905497"/>
                  </a:lnTo>
                  <a:lnTo>
                    <a:pt x="736" y="906564"/>
                  </a:lnTo>
                  <a:lnTo>
                    <a:pt x="1016" y="907681"/>
                  </a:lnTo>
                  <a:lnTo>
                    <a:pt x="1016" y="4216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" name="object 302"/>
            <p:cNvSpPr/>
            <p:nvPr/>
          </p:nvSpPr>
          <p:spPr>
            <a:xfrm>
              <a:off x="1110653" y="1927631"/>
              <a:ext cx="1270" cy="908050"/>
            </a:xfrm>
            <a:custGeom>
              <a:avLst/>
              <a:gdLst/>
              <a:ahLst/>
              <a:cxnLst/>
              <a:rect l="l" t="t" r="r" b="b"/>
              <a:pathLst>
                <a:path w="1269" h="908050">
                  <a:moveTo>
                    <a:pt x="292" y="1955"/>
                  </a:moveTo>
                  <a:lnTo>
                    <a:pt x="139" y="1041"/>
                  </a:lnTo>
                  <a:lnTo>
                    <a:pt x="0" y="0"/>
                  </a:lnTo>
                  <a:lnTo>
                    <a:pt x="0" y="904862"/>
                  </a:lnTo>
                  <a:lnTo>
                    <a:pt x="127" y="905370"/>
                  </a:lnTo>
                  <a:lnTo>
                    <a:pt x="292" y="906068"/>
                  </a:lnTo>
                  <a:lnTo>
                    <a:pt x="292" y="1955"/>
                  </a:lnTo>
                  <a:close/>
                </a:path>
                <a:path w="1269" h="908050">
                  <a:moveTo>
                    <a:pt x="698" y="4038"/>
                  </a:moveTo>
                  <a:lnTo>
                    <a:pt x="495" y="2997"/>
                  </a:lnTo>
                  <a:lnTo>
                    <a:pt x="304" y="1955"/>
                  </a:lnTo>
                  <a:lnTo>
                    <a:pt x="304" y="906081"/>
                  </a:lnTo>
                  <a:lnTo>
                    <a:pt x="495" y="906843"/>
                  </a:lnTo>
                  <a:lnTo>
                    <a:pt x="698" y="907656"/>
                  </a:lnTo>
                  <a:lnTo>
                    <a:pt x="698" y="4038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" name="object 303"/>
            <p:cNvSpPr/>
            <p:nvPr/>
          </p:nvSpPr>
          <p:spPr>
            <a:xfrm>
              <a:off x="1110246" y="1923846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65" y="1879"/>
                  </a:moveTo>
                  <a:lnTo>
                    <a:pt x="76" y="939"/>
                  </a:lnTo>
                  <a:lnTo>
                    <a:pt x="0" y="0"/>
                  </a:lnTo>
                  <a:lnTo>
                    <a:pt x="0" y="907034"/>
                  </a:lnTo>
                  <a:lnTo>
                    <a:pt x="76" y="907338"/>
                  </a:lnTo>
                  <a:lnTo>
                    <a:pt x="165" y="907707"/>
                  </a:lnTo>
                  <a:lnTo>
                    <a:pt x="165" y="1879"/>
                  </a:lnTo>
                  <a:close/>
                </a:path>
                <a:path w="634" h="908685">
                  <a:moveTo>
                    <a:pt x="406" y="3784"/>
                  </a:moveTo>
                  <a:lnTo>
                    <a:pt x="279" y="2832"/>
                  </a:lnTo>
                  <a:lnTo>
                    <a:pt x="177" y="1879"/>
                  </a:lnTo>
                  <a:lnTo>
                    <a:pt x="177" y="907732"/>
                  </a:lnTo>
                  <a:lnTo>
                    <a:pt x="279" y="908138"/>
                  </a:lnTo>
                  <a:lnTo>
                    <a:pt x="406" y="908634"/>
                  </a:lnTo>
                  <a:lnTo>
                    <a:pt x="406" y="3784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" name="object 304"/>
            <p:cNvSpPr/>
            <p:nvPr/>
          </p:nvSpPr>
          <p:spPr>
            <a:xfrm>
              <a:off x="1110119" y="192105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7" y="2794"/>
                  </a:moveTo>
                  <a:lnTo>
                    <a:pt x="63" y="1854"/>
                  </a:lnTo>
                  <a:lnTo>
                    <a:pt x="25" y="927"/>
                  </a:lnTo>
                  <a:lnTo>
                    <a:pt x="0" y="0"/>
                  </a:lnTo>
                  <a:lnTo>
                    <a:pt x="0" y="909332"/>
                  </a:lnTo>
                  <a:lnTo>
                    <a:pt x="63" y="909586"/>
                  </a:lnTo>
                  <a:lnTo>
                    <a:pt x="127" y="909828"/>
                  </a:lnTo>
                  <a:lnTo>
                    <a:pt x="127" y="2794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" name="object 305"/>
            <p:cNvSpPr/>
            <p:nvPr/>
          </p:nvSpPr>
          <p:spPr>
            <a:xfrm>
              <a:off x="1110119" y="1920138"/>
              <a:ext cx="0" cy="910590"/>
            </a:xfrm>
            <a:custGeom>
              <a:avLst/>
              <a:gdLst/>
              <a:ahLst/>
              <a:cxnLst/>
              <a:rect l="l" t="t" r="r" b="b"/>
              <a:pathLst>
                <a:path h="910589">
                  <a:moveTo>
                    <a:pt x="0" y="25"/>
                  </a:moveTo>
                  <a:lnTo>
                    <a:pt x="0" y="91019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" name="object 306"/>
            <p:cNvSpPr/>
            <p:nvPr/>
          </p:nvSpPr>
          <p:spPr>
            <a:xfrm>
              <a:off x="1112395" y="1868754"/>
              <a:ext cx="318135" cy="189230"/>
            </a:xfrm>
            <a:custGeom>
              <a:avLst/>
              <a:gdLst/>
              <a:ahLst/>
              <a:cxnLst/>
              <a:rect l="l" t="t" r="r" b="b"/>
              <a:pathLst>
                <a:path w="318134" h="189230">
                  <a:moveTo>
                    <a:pt x="85129" y="0"/>
                  </a:moveTo>
                  <a:lnTo>
                    <a:pt x="33648" y="7458"/>
                  </a:lnTo>
                  <a:lnTo>
                    <a:pt x="0" y="37219"/>
                  </a:lnTo>
                  <a:lnTo>
                    <a:pt x="388" y="68608"/>
                  </a:lnTo>
                  <a:lnTo>
                    <a:pt x="19137" y="104199"/>
                  </a:lnTo>
                  <a:lnTo>
                    <a:pt x="53591" y="140563"/>
                  </a:lnTo>
                  <a:lnTo>
                    <a:pt x="101093" y="174269"/>
                  </a:lnTo>
                  <a:lnTo>
                    <a:pt x="130722" y="188950"/>
                  </a:lnTo>
                  <a:lnTo>
                    <a:pt x="136183" y="188950"/>
                  </a:lnTo>
                  <a:lnTo>
                    <a:pt x="144273" y="187960"/>
                  </a:lnTo>
                  <a:lnTo>
                    <a:pt x="148337" y="185851"/>
                  </a:lnTo>
                  <a:lnTo>
                    <a:pt x="150229" y="182778"/>
                  </a:lnTo>
                  <a:lnTo>
                    <a:pt x="161547" y="166855"/>
                  </a:lnTo>
                  <a:lnTo>
                    <a:pt x="193140" y="137285"/>
                  </a:lnTo>
                  <a:lnTo>
                    <a:pt x="234763" y="112651"/>
                  </a:lnTo>
                  <a:lnTo>
                    <a:pt x="281757" y="94796"/>
                  </a:lnTo>
                  <a:lnTo>
                    <a:pt x="312180" y="87020"/>
                  </a:lnTo>
                  <a:lnTo>
                    <a:pt x="315647" y="84645"/>
                  </a:lnTo>
                  <a:lnTo>
                    <a:pt x="317908" y="78155"/>
                  </a:lnTo>
                  <a:lnTo>
                    <a:pt x="316472" y="74968"/>
                  </a:lnTo>
                  <a:lnTo>
                    <a:pt x="306833" y="68427"/>
                  </a:lnTo>
                  <a:lnTo>
                    <a:pt x="244008" y="35779"/>
                  </a:lnTo>
                  <a:lnTo>
                    <a:pt x="189772" y="16614"/>
                  </a:lnTo>
                  <a:lnTo>
                    <a:pt x="135482" y="4331"/>
                  </a:lnTo>
                  <a:lnTo>
                    <a:pt x="851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" name="object 307"/>
            <p:cNvSpPr/>
            <p:nvPr/>
          </p:nvSpPr>
          <p:spPr>
            <a:xfrm>
              <a:off x="1474419" y="2032475"/>
              <a:ext cx="1905" cy="911860"/>
            </a:xfrm>
            <a:custGeom>
              <a:avLst/>
              <a:gdLst/>
              <a:ahLst/>
              <a:cxnLst/>
              <a:rect l="l" t="t" r="r" b="b"/>
              <a:pathLst>
                <a:path w="1905" h="911860">
                  <a:moveTo>
                    <a:pt x="0" y="0"/>
                  </a:moveTo>
                  <a:lnTo>
                    <a:pt x="0" y="909873"/>
                  </a:lnTo>
                  <a:lnTo>
                    <a:pt x="1282" y="911486"/>
                  </a:lnTo>
                  <a:lnTo>
                    <a:pt x="1282" y="136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" name="object 308"/>
            <p:cNvSpPr/>
            <p:nvPr/>
          </p:nvSpPr>
          <p:spPr>
            <a:xfrm>
              <a:off x="1471790" y="2029675"/>
              <a:ext cx="3175" cy="913130"/>
            </a:xfrm>
            <a:custGeom>
              <a:avLst/>
              <a:gdLst/>
              <a:ahLst/>
              <a:cxnLst/>
              <a:rect l="l" t="t" r="r" b="b"/>
              <a:pathLst>
                <a:path w="3175" h="913130">
                  <a:moveTo>
                    <a:pt x="2628" y="2806"/>
                  </a:moveTo>
                  <a:lnTo>
                    <a:pt x="1333" y="1435"/>
                  </a:lnTo>
                  <a:lnTo>
                    <a:pt x="0" y="0"/>
                  </a:lnTo>
                  <a:lnTo>
                    <a:pt x="0" y="909510"/>
                  </a:lnTo>
                  <a:lnTo>
                    <a:pt x="1320" y="911085"/>
                  </a:lnTo>
                  <a:lnTo>
                    <a:pt x="2628" y="912685"/>
                  </a:lnTo>
                  <a:lnTo>
                    <a:pt x="2628" y="2806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" name="object 309"/>
            <p:cNvSpPr/>
            <p:nvPr/>
          </p:nvSpPr>
          <p:spPr>
            <a:xfrm>
              <a:off x="1467370" y="2024964"/>
              <a:ext cx="4445" cy="914400"/>
            </a:xfrm>
            <a:custGeom>
              <a:avLst/>
              <a:gdLst/>
              <a:ahLst/>
              <a:cxnLst/>
              <a:rect l="l" t="t" r="r" b="b"/>
              <a:pathLst>
                <a:path w="4444" h="914400">
                  <a:moveTo>
                    <a:pt x="1511" y="1612"/>
                  </a:moveTo>
                  <a:lnTo>
                    <a:pt x="0" y="0"/>
                  </a:lnTo>
                  <a:lnTo>
                    <a:pt x="0" y="909243"/>
                  </a:lnTo>
                  <a:lnTo>
                    <a:pt x="1511" y="910907"/>
                  </a:lnTo>
                  <a:lnTo>
                    <a:pt x="1511" y="1612"/>
                  </a:lnTo>
                  <a:close/>
                </a:path>
                <a:path w="4444" h="914400">
                  <a:moveTo>
                    <a:pt x="4406" y="4699"/>
                  </a:moveTo>
                  <a:lnTo>
                    <a:pt x="2971" y="3175"/>
                  </a:lnTo>
                  <a:lnTo>
                    <a:pt x="1524" y="1625"/>
                  </a:lnTo>
                  <a:lnTo>
                    <a:pt x="1524" y="910920"/>
                  </a:lnTo>
                  <a:lnTo>
                    <a:pt x="2971" y="912558"/>
                  </a:lnTo>
                  <a:lnTo>
                    <a:pt x="4406" y="914222"/>
                  </a:lnTo>
                  <a:lnTo>
                    <a:pt x="4406" y="4699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" name="object 310"/>
            <p:cNvSpPr/>
            <p:nvPr/>
          </p:nvSpPr>
          <p:spPr>
            <a:xfrm>
              <a:off x="1462379" y="2019642"/>
              <a:ext cx="5080" cy="915035"/>
            </a:xfrm>
            <a:custGeom>
              <a:avLst/>
              <a:gdLst/>
              <a:ahLst/>
              <a:cxnLst/>
              <a:rect l="l" t="t" r="r" b="b"/>
              <a:pathLst>
                <a:path w="5080" h="915035">
                  <a:moveTo>
                    <a:pt x="4991" y="5321"/>
                  </a:moveTo>
                  <a:lnTo>
                    <a:pt x="3378" y="3594"/>
                  </a:lnTo>
                  <a:lnTo>
                    <a:pt x="1752" y="1866"/>
                  </a:lnTo>
                  <a:lnTo>
                    <a:pt x="0" y="0"/>
                  </a:lnTo>
                  <a:lnTo>
                    <a:pt x="0" y="909370"/>
                  </a:lnTo>
                  <a:lnTo>
                    <a:pt x="1752" y="911148"/>
                  </a:lnTo>
                  <a:lnTo>
                    <a:pt x="3378" y="912837"/>
                  </a:lnTo>
                  <a:lnTo>
                    <a:pt x="4991" y="914577"/>
                  </a:lnTo>
                  <a:lnTo>
                    <a:pt x="4991" y="5321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" name="object 311"/>
            <p:cNvSpPr/>
            <p:nvPr/>
          </p:nvSpPr>
          <p:spPr>
            <a:xfrm>
              <a:off x="1456740" y="2013623"/>
              <a:ext cx="5715" cy="915669"/>
            </a:xfrm>
            <a:custGeom>
              <a:avLst/>
              <a:gdLst/>
              <a:ahLst/>
              <a:cxnLst/>
              <a:rect l="l" t="t" r="r" b="b"/>
              <a:pathLst>
                <a:path w="5715" h="915669">
                  <a:moveTo>
                    <a:pt x="5638" y="6019"/>
                  </a:moveTo>
                  <a:lnTo>
                    <a:pt x="3848" y="4114"/>
                  </a:lnTo>
                  <a:lnTo>
                    <a:pt x="1981" y="2108"/>
                  </a:lnTo>
                  <a:lnTo>
                    <a:pt x="0" y="0"/>
                  </a:lnTo>
                  <a:lnTo>
                    <a:pt x="0" y="909929"/>
                  </a:lnTo>
                  <a:lnTo>
                    <a:pt x="1981" y="911796"/>
                  </a:lnTo>
                  <a:lnTo>
                    <a:pt x="3835" y="913599"/>
                  </a:lnTo>
                  <a:lnTo>
                    <a:pt x="5638" y="915390"/>
                  </a:lnTo>
                  <a:lnTo>
                    <a:pt x="5638" y="6019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" name="object 312"/>
            <p:cNvSpPr/>
            <p:nvPr/>
          </p:nvSpPr>
          <p:spPr>
            <a:xfrm>
              <a:off x="1450352" y="2008022"/>
              <a:ext cx="6985" cy="916305"/>
            </a:xfrm>
            <a:custGeom>
              <a:avLst/>
              <a:gdLst/>
              <a:ahLst/>
              <a:cxnLst/>
              <a:rect l="l" t="t" r="r" b="b"/>
              <a:pathLst>
                <a:path w="6984" h="916305">
                  <a:moveTo>
                    <a:pt x="6388" y="5334"/>
                  </a:moveTo>
                  <a:lnTo>
                    <a:pt x="5537" y="5334"/>
                  </a:lnTo>
                  <a:lnTo>
                    <a:pt x="5537" y="4064"/>
                  </a:lnTo>
                  <a:lnTo>
                    <a:pt x="4368" y="4064"/>
                  </a:lnTo>
                  <a:lnTo>
                    <a:pt x="4368" y="3530"/>
                  </a:lnTo>
                  <a:lnTo>
                    <a:pt x="2197" y="1778"/>
                  </a:lnTo>
                  <a:lnTo>
                    <a:pt x="0" y="0"/>
                  </a:lnTo>
                  <a:lnTo>
                    <a:pt x="0" y="909815"/>
                  </a:lnTo>
                  <a:lnTo>
                    <a:pt x="2197" y="911733"/>
                  </a:lnTo>
                  <a:lnTo>
                    <a:pt x="4368" y="913688"/>
                  </a:lnTo>
                  <a:lnTo>
                    <a:pt x="4368" y="913384"/>
                  </a:lnTo>
                  <a:lnTo>
                    <a:pt x="5422" y="913384"/>
                  </a:lnTo>
                  <a:lnTo>
                    <a:pt x="5422" y="915924"/>
                  </a:lnTo>
                  <a:lnTo>
                    <a:pt x="6388" y="915924"/>
                  </a:lnTo>
                  <a:lnTo>
                    <a:pt x="6388" y="913384"/>
                  </a:lnTo>
                  <a:lnTo>
                    <a:pt x="6388" y="5334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" name="object 313"/>
            <p:cNvSpPr/>
            <p:nvPr/>
          </p:nvSpPr>
          <p:spPr>
            <a:xfrm>
              <a:off x="1445552" y="2004136"/>
              <a:ext cx="5080" cy="913765"/>
            </a:xfrm>
            <a:custGeom>
              <a:avLst/>
              <a:gdLst/>
              <a:ahLst/>
              <a:cxnLst/>
              <a:rect l="l" t="t" r="r" b="b"/>
              <a:pathLst>
                <a:path w="5080" h="913764">
                  <a:moveTo>
                    <a:pt x="4800" y="3886"/>
                  </a:moveTo>
                  <a:lnTo>
                    <a:pt x="2425" y="1968"/>
                  </a:lnTo>
                  <a:lnTo>
                    <a:pt x="0" y="0"/>
                  </a:lnTo>
                  <a:lnTo>
                    <a:pt x="0" y="909688"/>
                  </a:lnTo>
                  <a:lnTo>
                    <a:pt x="2425" y="911694"/>
                  </a:lnTo>
                  <a:lnTo>
                    <a:pt x="4800" y="913714"/>
                  </a:lnTo>
                  <a:lnTo>
                    <a:pt x="4800" y="388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" name="object 314"/>
            <p:cNvSpPr/>
            <p:nvPr/>
          </p:nvSpPr>
          <p:spPr>
            <a:xfrm>
              <a:off x="1437513" y="1997633"/>
              <a:ext cx="8255" cy="916305"/>
            </a:xfrm>
            <a:custGeom>
              <a:avLst/>
              <a:gdLst/>
              <a:ahLst/>
              <a:cxnLst/>
              <a:rect l="l" t="t" r="r" b="b"/>
              <a:pathLst>
                <a:path w="8255" h="916305">
                  <a:moveTo>
                    <a:pt x="8026" y="6489"/>
                  </a:moveTo>
                  <a:lnTo>
                    <a:pt x="5461" y="4419"/>
                  </a:lnTo>
                  <a:lnTo>
                    <a:pt x="2768" y="2247"/>
                  </a:lnTo>
                  <a:lnTo>
                    <a:pt x="0" y="0"/>
                  </a:lnTo>
                  <a:lnTo>
                    <a:pt x="0" y="909929"/>
                  </a:lnTo>
                  <a:lnTo>
                    <a:pt x="2768" y="912037"/>
                  </a:lnTo>
                  <a:lnTo>
                    <a:pt x="5461" y="914133"/>
                  </a:lnTo>
                  <a:lnTo>
                    <a:pt x="8026" y="916190"/>
                  </a:lnTo>
                  <a:lnTo>
                    <a:pt x="8026" y="6489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" name="object 315"/>
            <p:cNvSpPr/>
            <p:nvPr/>
          </p:nvSpPr>
          <p:spPr>
            <a:xfrm>
              <a:off x="1428369" y="1990483"/>
              <a:ext cx="9525" cy="917575"/>
            </a:xfrm>
            <a:custGeom>
              <a:avLst/>
              <a:gdLst/>
              <a:ahLst/>
              <a:cxnLst/>
              <a:rect l="l" t="t" r="r" b="b"/>
              <a:pathLst>
                <a:path w="9525" h="917575">
                  <a:moveTo>
                    <a:pt x="6210" y="4724"/>
                  </a:moveTo>
                  <a:lnTo>
                    <a:pt x="4343" y="4724"/>
                  </a:lnTo>
                  <a:lnTo>
                    <a:pt x="4343" y="2184"/>
                  </a:lnTo>
                  <a:lnTo>
                    <a:pt x="3149" y="2184"/>
                  </a:lnTo>
                  <a:lnTo>
                    <a:pt x="3149" y="2540"/>
                  </a:lnTo>
                  <a:lnTo>
                    <a:pt x="1054" y="2540"/>
                  </a:lnTo>
                  <a:lnTo>
                    <a:pt x="1054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910590"/>
                  </a:lnTo>
                  <a:lnTo>
                    <a:pt x="1003" y="910590"/>
                  </a:lnTo>
                  <a:lnTo>
                    <a:pt x="1003" y="911860"/>
                  </a:lnTo>
                  <a:lnTo>
                    <a:pt x="2806" y="911860"/>
                  </a:lnTo>
                  <a:lnTo>
                    <a:pt x="2806" y="913130"/>
                  </a:lnTo>
                  <a:lnTo>
                    <a:pt x="3162" y="913130"/>
                  </a:lnTo>
                  <a:lnTo>
                    <a:pt x="3162" y="912774"/>
                  </a:lnTo>
                  <a:lnTo>
                    <a:pt x="4114" y="912774"/>
                  </a:lnTo>
                  <a:lnTo>
                    <a:pt x="4114" y="914044"/>
                  </a:lnTo>
                  <a:lnTo>
                    <a:pt x="5867" y="914044"/>
                  </a:lnTo>
                  <a:lnTo>
                    <a:pt x="5867" y="915314"/>
                  </a:lnTo>
                  <a:lnTo>
                    <a:pt x="6210" y="915314"/>
                  </a:lnTo>
                  <a:lnTo>
                    <a:pt x="6210" y="914044"/>
                  </a:lnTo>
                  <a:lnTo>
                    <a:pt x="6210" y="912774"/>
                  </a:lnTo>
                  <a:lnTo>
                    <a:pt x="6210" y="4724"/>
                  </a:lnTo>
                  <a:close/>
                </a:path>
                <a:path w="9525" h="917575">
                  <a:moveTo>
                    <a:pt x="9144" y="7150"/>
                  </a:moveTo>
                  <a:lnTo>
                    <a:pt x="6223" y="4787"/>
                  </a:lnTo>
                  <a:lnTo>
                    <a:pt x="6223" y="914933"/>
                  </a:lnTo>
                  <a:lnTo>
                    <a:pt x="9144" y="917079"/>
                  </a:lnTo>
                  <a:lnTo>
                    <a:pt x="9144" y="71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" name="object 316"/>
            <p:cNvSpPr/>
            <p:nvPr/>
          </p:nvSpPr>
          <p:spPr>
            <a:xfrm>
              <a:off x="1418513" y="1984514"/>
              <a:ext cx="10160" cy="916940"/>
            </a:xfrm>
            <a:custGeom>
              <a:avLst/>
              <a:gdLst/>
              <a:ahLst/>
              <a:cxnLst/>
              <a:rect l="l" t="t" r="r" b="b"/>
              <a:pathLst>
                <a:path w="10159" h="916939">
                  <a:moveTo>
                    <a:pt x="3302" y="2197"/>
                  </a:moveTo>
                  <a:lnTo>
                    <a:pt x="0" y="0"/>
                  </a:lnTo>
                  <a:lnTo>
                    <a:pt x="0" y="910132"/>
                  </a:lnTo>
                  <a:lnTo>
                    <a:pt x="3302" y="912202"/>
                  </a:lnTo>
                  <a:lnTo>
                    <a:pt x="3302" y="2197"/>
                  </a:lnTo>
                  <a:close/>
                </a:path>
                <a:path w="10159" h="916939">
                  <a:moveTo>
                    <a:pt x="9855" y="6540"/>
                  </a:moveTo>
                  <a:lnTo>
                    <a:pt x="6616" y="4394"/>
                  </a:lnTo>
                  <a:lnTo>
                    <a:pt x="3314" y="2209"/>
                  </a:lnTo>
                  <a:lnTo>
                    <a:pt x="3314" y="912202"/>
                  </a:lnTo>
                  <a:lnTo>
                    <a:pt x="6616" y="914349"/>
                  </a:lnTo>
                  <a:lnTo>
                    <a:pt x="9855" y="916520"/>
                  </a:lnTo>
                  <a:lnTo>
                    <a:pt x="9855" y="654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" name="object 317"/>
            <p:cNvSpPr/>
            <p:nvPr/>
          </p:nvSpPr>
          <p:spPr>
            <a:xfrm>
              <a:off x="1410512" y="1979828"/>
              <a:ext cx="8255" cy="915669"/>
            </a:xfrm>
            <a:custGeom>
              <a:avLst/>
              <a:gdLst/>
              <a:ahLst/>
              <a:cxnLst/>
              <a:rect l="l" t="t" r="r" b="b"/>
              <a:pathLst>
                <a:path w="8255" h="915669">
                  <a:moveTo>
                    <a:pt x="8013" y="4622"/>
                  </a:moveTo>
                  <a:lnTo>
                    <a:pt x="6946" y="4622"/>
                  </a:lnTo>
                  <a:lnTo>
                    <a:pt x="6946" y="3352"/>
                  </a:lnTo>
                  <a:lnTo>
                    <a:pt x="4851" y="3352"/>
                  </a:lnTo>
                  <a:lnTo>
                    <a:pt x="4851" y="2781"/>
                  </a:lnTo>
                  <a:lnTo>
                    <a:pt x="2019" y="1155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2019" y="911275"/>
                  </a:lnTo>
                  <a:lnTo>
                    <a:pt x="4851" y="912914"/>
                  </a:lnTo>
                  <a:lnTo>
                    <a:pt x="4851" y="912672"/>
                  </a:lnTo>
                  <a:lnTo>
                    <a:pt x="5511" y="912672"/>
                  </a:lnTo>
                  <a:lnTo>
                    <a:pt x="5511" y="913942"/>
                  </a:lnTo>
                  <a:lnTo>
                    <a:pt x="7607" y="913942"/>
                  </a:lnTo>
                  <a:lnTo>
                    <a:pt x="7607" y="915212"/>
                  </a:lnTo>
                  <a:lnTo>
                    <a:pt x="8013" y="915212"/>
                  </a:lnTo>
                  <a:lnTo>
                    <a:pt x="8013" y="913942"/>
                  </a:lnTo>
                  <a:lnTo>
                    <a:pt x="8013" y="912672"/>
                  </a:lnTo>
                  <a:lnTo>
                    <a:pt x="8013" y="462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" name="object 318"/>
            <p:cNvSpPr/>
            <p:nvPr/>
          </p:nvSpPr>
          <p:spPr>
            <a:xfrm>
              <a:off x="1409788" y="1979409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0" y="0"/>
                  </a:moveTo>
                  <a:lnTo>
                    <a:pt x="0" y="910194"/>
                  </a:lnTo>
                  <a:lnTo>
                    <a:pt x="723" y="910577"/>
                  </a:lnTo>
                  <a:lnTo>
                    <a:pt x="723" y="40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" name="object 319"/>
            <p:cNvSpPr/>
            <p:nvPr/>
          </p:nvSpPr>
          <p:spPr>
            <a:xfrm>
              <a:off x="1409471" y="197924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17" y="165"/>
                  </a:moveTo>
                  <a:lnTo>
                    <a:pt x="101" y="63"/>
                  </a:lnTo>
                  <a:lnTo>
                    <a:pt x="0" y="910170"/>
                  </a:lnTo>
                  <a:lnTo>
                    <a:pt x="203" y="910297"/>
                  </a:lnTo>
                  <a:lnTo>
                    <a:pt x="317" y="16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" name="object 320"/>
            <p:cNvSpPr/>
            <p:nvPr/>
          </p:nvSpPr>
          <p:spPr>
            <a:xfrm>
              <a:off x="1409242" y="19791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114"/>
                  </a:moveTo>
                  <a:lnTo>
                    <a:pt x="76" y="38"/>
                  </a:lnTo>
                  <a:lnTo>
                    <a:pt x="0" y="910132"/>
                  </a:lnTo>
                  <a:lnTo>
                    <a:pt x="152" y="910234"/>
                  </a:lnTo>
                  <a:lnTo>
                    <a:pt x="228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" name="object 321"/>
            <p:cNvSpPr/>
            <p:nvPr/>
          </p:nvSpPr>
          <p:spPr>
            <a:xfrm>
              <a:off x="1409039" y="1979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101"/>
                  </a:moveTo>
                  <a:lnTo>
                    <a:pt x="63" y="25"/>
                  </a:lnTo>
                  <a:lnTo>
                    <a:pt x="0" y="910094"/>
                  </a:lnTo>
                  <a:lnTo>
                    <a:pt x="127" y="910183"/>
                  </a:lnTo>
                  <a:lnTo>
                    <a:pt x="203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" name="object 322"/>
            <p:cNvSpPr/>
            <p:nvPr/>
          </p:nvSpPr>
          <p:spPr>
            <a:xfrm>
              <a:off x="1408874" y="197893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10056"/>
                  </a:lnTo>
                  <a:lnTo>
                    <a:pt x="101" y="50"/>
                  </a:lnTo>
                  <a:close/>
                </a:path>
                <a:path w="634" h="910589">
                  <a:moveTo>
                    <a:pt x="165" y="88"/>
                  </a:moveTo>
                  <a:lnTo>
                    <a:pt x="114" y="910145"/>
                  </a:lnTo>
                  <a:lnTo>
                    <a:pt x="16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" name="object 323"/>
            <p:cNvSpPr/>
            <p:nvPr/>
          </p:nvSpPr>
          <p:spPr>
            <a:xfrm>
              <a:off x="1408760" y="197887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10031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" name="object 324"/>
            <p:cNvSpPr/>
            <p:nvPr/>
          </p:nvSpPr>
          <p:spPr>
            <a:xfrm>
              <a:off x="1408633" y="197881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25"/>
                  </a:moveTo>
                  <a:lnTo>
                    <a:pt x="0" y="909967"/>
                  </a:lnTo>
                  <a:lnTo>
                    <a:pt x="38" y="25"/>
                  </a:lnTo>
                  <a:close/>
                </a:path>
                <a:path w="634" h="910589">
                  <a:moveTo>
                    <a:pt x="127" y="63"/>
                  </a:moveTo>
                  <a:lnTo>
                    <a:pt x="50" y="910018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" name="object 325"/>
            <p:cNvSpPr/>
            <p:nvPr/>
          </p:nvSpPr>
          <p:spPr>
            <a:xfrm>
              <a:off x="1408506" y="197874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38"/>
                  </a:moveTo>
                  <a:lnTo>
                    <a:pt x="0" y="909916"/>
                  </a:lnTo>
                  <a:lnTo>
                    <a:pt x="76" y="38"/>
                  </a:lnTo>
                  <a:close/>
                </a:path>
                <a:path w="634" h="910589">
                  <a:moveTo>
                    <a:pt x="127" y="63"/>
                  </a:moveTo>
                  <a:lnTo>
                    <a:pt x="88" y="910005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" name="object 326"/>
            <p:cNvSpPr/>
            <p:nvPr/>
          </p:nvSpPr>
          <p:spPr>
            <a:xfrm>
              <a:off x="1408404" y="197869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09853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" name="object 327"/>
            <p:cNvSpPr/>
            <p:nvPr/>
          </p:nvSpPr>
          <p:spPr>
            <a:xfrm>
              <a:off x="1408303" y="197859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866"/>
                  </a:lnTo>
                  <a:lnTo>
                    <a:pt x="25" y="38"/>
                  </a:lnTo>
                  <a:close/>
                </a:path>
                <a:path w="634" h="909955">
                  <a:moveTo>
                    <a:pt x="101" y="101"/>
                  </a:moveTo>
                  <a:lnTo>
                    <a:pt x="38" y="909904"/>
                  </a:lnTo>
                  <a:lnTo>
                    <a:pt x="101" y="101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" name="object 328"/>
            <p:cNvSpPr/>
            <p:nvPr/>
          </p:nvSpPr>
          <p:spPr>
            <a:xfrm>
              <a:off x="1408252" y="197854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50"/>
                  </a:moveTo>
                  <a:lnTo>
                    <a:pt x="12" y="909828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" name="object 329"/>
            <p:cNvSpPr/>
            <p:nvPr/>
          </p:nvSpPr>
          <p:spPr>
            <a:xfrm>
              <a:off x="1408163" y="197839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114"/>
                  </a:moveTo>
                  <a:lnTo>
                    <a:pt x="0" y="909866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" name="object 330"/>
            <p:cNvSpPr/>
            <p:nvPr/>
          </p:nvSpPr>
          <p:spPr>
            <a:xfrm>
              <a:off x="1408074" y="197826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909929"/>
                  </a:moveTo>
                  <a:lnTo>
                    <a:pt x="25" y="38"/>
                  </a:lnTo>
                  <a:lnTo>
                    <a:pt x="0" y="909891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50" y="909929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" name="object 331"/>
            <p:cNvSpPr/>
            <p:nvPr/>
          </p:nvSpPr>
          <p:spPr>
            <a:xfrm>
              <a:off x="1407998" y="197816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09891"/>
                  </a:moveTo>
                  <a:lnTo>
                    <a:pt x="0" y="0"/>
                  </a:lnTo>
                  <a:lnTo>
                    <a:pt x="0" y="909891"/>
                  </a:lnTo>
                  <a:close/>
                </a:path>
                <a:path w="634" h="910589">
                  <a:moveTo>
                    <a:pt x="76" y="101"/>
                  </a:moveTo>
                  <a:lnTo>
                    <a:pt x="25" y="909891"/>
                  </a:lnTo>
                  <a:lnTo>
                    <a:pt x="76" y="101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" name="object 332"/>
            <p:cNvSpPr/>
            <p:nvPr/>
          </p:nvSpPr>
          <p:spPr>
            <a:xfrm>
              <a:off x="1407947" y="197808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853"/>
                  </a:lnTo>
                  <a:lnTo>
                    <a:pt x="38" y="50"/>
                  </a:lnTo>
                  <a:close/>
                </a:path>
                <a:path w="634" h="909955">
                  <a:moveTo>
                    <a:pt x="63" y="88"/>
                  </a:moveTo>
                  <a:lnTo>
                    <a:pt x="50" y="909929"/>
                  </a:lnTo>
                  <a:lnTo>
                    <a:pt x="63" y="8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" name="object 333"/>
            <p:cNvSpPr/>
            <p:nvPr/>
          </p:nvSpPr>
          <p:spPr>
            <a:xfrm>
              <a:off x="1407909" y="197803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828"/>
                  </a:lnTo>
                  <a:lnTo>
                    <a:pt x="12" y="12"/>
                  </a:lnTo>
                  <a:close/>
                </a:path>
                <a:path w="634" h="909955">
                  <a:moveTo>
                    <a:pt x="38" y="909878"/>
                  </a:move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" name="object 334"/>
            <p:cNvSpPr/>
            <p:nvPr/>
          </p:nvSpPr>
          <p:spPr>
            <a:xfrm>
              <a:off x="1407845" y="197793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25"/>
                  </a:moveTo>
                  <a:lnTo>
                    <a:pt x="0" y="909828"/>
                  </a:lnTo>
                  <a:lnTo>
                    <a:pt x="12" y="25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25" y="909853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" name="object 335"/>
            <p:cNvSpPr/>
            <p:nvPr/>
          </p:nvSpPr>
          <p:spPr>
            <a:xfrm>
              <a:off x="1407795" y="197787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777"/>
                  </a:lnTo>
                  <a:lnTo>
                    <a:pt x="12" y="12"/>
                  </a:lnTo>
                  <a:close/>
                </a:path>
                <a:path w="634" h="909955">
                  <a:moveTo>
                    <a:pt x="50" y="63"/>
                  </a:moveTo>
                  <a:lnTo>
                    <a:pt x="25" y="909815"/>
                  </a:lnTo>
                  <a:lnTo>
                    <a:pt x="50" y="6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" name="object 336"/>
            <p:cNvSpPr/>
            <p:nvPr/>
          </p:nvSpPr>
          <p:spPr>
            <a:xfrm>
              <a:off x="1407756" y="197780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739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" name="object 337"/>
            <p:cNvSpPr/>
            <p:nvPr/>
          </p:nvSpPr>
          <p:spPr>
            <a:xfrm>
              <a:off x="1407731" y="19777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25"/>
                  </a:moveTo>
                  <a:lnTo>
                    <a:pt x="0" y="909662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" name="object 338"/>
            <p:cNvSpPr/>
            <p:nvPr/>
          </p:nvSpPr>
          <p:spPr>
            <a:xfrm>
              <a:off x="1407693" y="197772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650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" name="object 339"/>
            <p:cNvSpPr/>
            <p:nvPr/>
          </p:nvSpPr>
          <p:spPr>
            <a:xfrm>
              <a:off x="1407655" y="19776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586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" name="object 340"/>
            <p:cNvSpPr/>
            <p:nvPr/>
          </p:nvSpPr>
          <p:spPr>
            <a:xfrm>
              <a:off x="1407642" y="19776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523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" name="object 341"/>
            <p:cNvSpPr/>
            <p:nvPr/>
          </p:nvSpPr>
          <p:spPr>
            <a:xfrm>
              <a:off x="1407579" y="1977555"/>
              <a:ext cx="0" cy="909319"/>
            </a:xfrm>
            <a:custGeom>
              <a:avLst/>
              <a:gdLst/>
              <a:ahLst/>
              <a:cxnLst/>
              <a:rect l="l" t="t" r="r" b="b"/>
              <a:pathLst>
                <a:path h="909319">
                  <a:moveTo>
                    <a:pt x="0" y="0"/>
                  </a:moveTo>
                  <a:lnTo>
                    <a:pt x="0" y="90915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" name="object 342"/>
            <p:cNvSpPr/>
            <p:nvPr/>
          </p:nvSpPr>
          <p:spPr>
            <a:xfrm>
              <a:off x="1516799" y="210145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65" y="0"/>
                  </a:moveTo>
                  <a:lnTo>
                    <a:pt x="0" y="100"/>
                  </a:lnTo>
                  <a:lnTo>
                    <a:pt x="0" y="908951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" name="object 343"/>
            <p:cNvSpPr/>
            <p:nvPr/>
          </p:nvSpPr>
          <p:spPr>
            <a:xfrm>
              <a:off x="1515389" y="210239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0"/>
                  </a:moveTo>
                  <a:lnTo>
                    <a:pt x="0" y="863"/>
                  </a:lnTo>
                  <a:lnTo>
                    <a:pt x="0" y="909675"/>
                  </a:lnTo>
                  <a:lnTo>
                    <a:pt x="38" y="86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" name="object 344"/>
            <p:cNvSpPr/>
            <p:nvPr/>
          </p:nvSpPr>
          <p:spPr>
            <a:xfrm>
              <a:off x="1515021" y="210260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69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" name="object 345"/>
            <p:cNvSpPr/>
            <p:nvPr/>
          </p:nvSpPr>
          <p:spPr>
            <a:xfrm>
              <a:off x="1514563" y="210288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65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" name="object 346"/>
            <p:cNvSpPr/>
            <p:nvPr/>
          </p:nvSpPr>
          <p:spPr>
            <a:xfrm>
              <a:off x="1514068" y="210313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63"/>
                  </a:moveTo>
                  <a:lnTo>
                    <a:pt x="0" y="909637"/>
                  </a:lnTo>
                  <a:lnTo>
                    <a:pt x="50" y="63"/>
                  </a:lnTo>
                  <a:close/>
                </a:path>
                <a:path w="634" h="909955">
                  <a:moveTo>
                    <a:pt x="139" y="0"/>
                  </a:moveTo>
                  <a:lnTo>
                    <a:pt x="88" y="90958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" name="object 347"/>
            <p:cNvSpPr/>
            <p:nvPr/>
          </p:nvSpPr>
          <p:spPr>
            <a:xfrm>
              <a:off x="1513331" y="210321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80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" name="object 348"/>
            <p:cNvSpPr/>
            <p:nvPr/>
          </p:nvSpPr>
          <p:spPr>
            <a:xfrm>
              <a:off x="1512874" y="210322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92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" name="object 349"/>
            <p:cNvSpPr/>
            <p:nvPr/>
          </p:nvSpPr>
          <p:spPr>
            <a:xfrm>
              <a:off x="1512569" y="210322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0999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" name="object 350"/>
            <p:cNvSpPr/>
            <p:nvPr/>
          </p:nvSpPr>
          <p:spPr>
            <a:xfrm>
              <a:off x="1512417" y="210322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1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" name="object 351"/>
            <p:cNvSpPr/>
            <p:nvPr/>
          </p:nvSpPr>
          <p:spPr>
            <a:xfrm>
              <a:off x="1512315" y="210322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3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" name="object 352"/>
            <p:cNvSpPr/>
            <p:nvPr/>
          </p:nvSpPr>
          <p:spPr>
            <a:xfrm>
              <a:off x="1512176" y="21032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0"/>
                  </a:moveTo>
                  <a:lnTo>
                    <a:pt x="50" y="682536"/>
                  </a:lnTo>
                  <a:lnTo>
                    <a:pt x="50" y="0"/>
                  </a:lnTo>
                  <a:lnTo>
                    <a:pt x="0" y="91005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" name="object 353"/>
            <p:cNvSpPr/>
            <p:nvPr/>
          </p:nvSpPr>
          <p:spPr>
            <a:xfrm>
              <a:off x="1512023" y="21032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82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0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" name="object 354"/>
            <p:cNvSpPr/>
            <p:nvPr/>
          </p:nvSpPr>
          <p:spPr>
            <a:xfrm>
              <a:off x="1511833" y="21032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07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1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" name="object 355"/>
            <p:cNvSpPr/>
            <p:nvPr/>
          </p:nvSpPr>
          <p:spPr>
            <a:xfrm>
              <a:off x="1511744" y="21032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120"/>
                  </a:lnTo>
                  <a:lnTo>
                    <a:pt x="38" y="0"/>
                  </a:lnTo>
                  <a:close/>
                </a:path>
                <a:path w="634" h="910589">
                  <a:moveTo>
                    <a:pt x="88" y="0"/>
                  </a:moveTo>
                  <a:lnTo>
                    <a:pt x="38" y="91012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" name="object 356"/>
            <p:cNvSpPr/>
            <p:nvPr/>
          </p:nvSpPr>
          <p:spPr>
            <a:xfrm>
              <a:off x="1511592" y="21032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12"/>
                  </a:moveTo>
                  <a:lnTo>
                    <a:pt x="0" y="910145"/>
                  </a:lnTo>
                  <a:lnTo>
                    <a:pt x="50" y="12"/>
                  </a:lnTo>
                  <a:close/>
                </a:path>
                <a:path w="634" h="910589">
                  <a:moveTo>
                    <a:pt x="101" y="12"/>
                  </a:moveTo>
                  <a:lnTo>
                    <a:pt x="50" y="910132"/>
                  </a:lnTo>
                  <a:lnTo>
                    <a:pt x="101" y="12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13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" name="object 357"/>
            <p:cNvSpPr/>
            <p:nvPr/>
          </p:nvSpPr>
          <p:spPr>
            <a:xfrm>
              <a:off x="1511439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32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728116"/>
                  </a:lnTo>
                  <a:lnTo>
                    <a:pt x="101" y="0"/>
                  </a:lnTo>
                  <a:lnTo>
                    <a:pt x="50" y="91013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" name="object 358"/>
            <p:cNvSpPr/>
            <p:nvPr/>
          </p:nvSpPr>
          <p:spPr>
            <a:xfrm>
              <a:off x="1511287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58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158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1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" name="object 359"/>
            <p:cNvSpPr/>
            <p:nvPr/>
          </p:nvSpPr>
          <p:spPr>
            <a:xfrm>
              <a:off x="1511134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70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170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15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" name="object 360"/>
            <p:cNvSpPr/>
            <p:nvPr/>
          </p:nvSpPr>
          <p:spPr>
            <a:xfrm>
              <a:off x="1511033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70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17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" name="object 361"/>
            <p:cNvSpPr/>
            <p:nvPr/>
          </p:nvSpPr>
          <p:spPr>
            <a:xfrm>
              <a:off x="1510880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83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63" y="910183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17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" name="object 362"/>
            <p:cNvSpPr/>
            <p:nvPr/>
          </p:nvSpPr>
          <p:spPr>
            <a:xfrm>
              <a:off x="1510766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183"/>
                  </a:lnTo>
                  <a:lnTo>
                    <a:pt x="38" y="0"/>
                  </a:lnTo>
                  <a:close/>
                </a:path>
                <a:path w="634" h="910589">
                  <a:moveTo>
                    <a:pt x="88" y="0"/>
                  </a:moveTo>
                  <a:lnTo>
                    <a:pt x="38" y="910183"/>
                  </a:lnTo>
                  <a:lnTo>
                    <a:pt x="88" y="0"/>
                  </a:lnTo>
                  <a:close/>
                </a:path>
                <a:path w="634" h="910589">
                  <a:moveTo>
                    <a:pt x="127" y="0"/>
                  </a:moveTo>
                  <a:lnTo>
                    <a:pt x="88" y="91018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" name="object 363"/>
            <p:cNvSpPr/>
            <p:nvPr/>
          </p:nvSpPr>
          <p:spPr>
            <a:xfrm>
              <a:off x="1510626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0"/>
                  </a:moveTo>
                  <a:lnTo>
                    <a:pt x="0" y="910196"/>
                  </a:lnTo>
                  <a:lnTo>
                    <a:pt x="25" y="303403"/>
                  </a:lnTo>
                  <a:lnTo>
                    <a:pt x="25" y="910196"/>
                  </a:lnTo>
                  <a:lnTo>
                    <a:pt x="88" y="0"/>
                  </a:lnTo>
                  <a:close/>
                </a:path>
                <a:path w="634" h="910589">
                  <a:moveTo>
                    <a:pt x="127" y="0"/>
                  </a:moveTo>
                  <a:lnTo>
                    <a:pt x="88" y="91018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" name="object 364"/>
            <p:cNvSpPr/>
            <p:nvPr/>
          </p:nvSpPr>
          <p:spPr>
            <a:xfrm>
              <a:off x="1510461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114" y="0"/>
                  </a:moveTo>
                  <a:lnTo>
                    <a:pt x="76" y="910196"/>
                  </a:lnTo>
                  <a:lnTo>
                    <a:pt x="114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114" y="91019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" name="object 365"/>
            <p:cNvSpPr/>
            <p:nvPr/>
          </p:nvSpPr>
          <p:spPr>
            <a:xfrm>
              <a:off x="1510347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0"/>
                  </a:lnTo>
                  <a:lnTo>
                    <a:pt x="0" y="910196"/>
                  </a:lnTo>
                  <a:lnTo>
                    <a:pt x="127" y="910196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" name="object 366"/>
            <p:cNvSpPr/>
            <p:nvPr/>
          </p:nvSpPr>
          <p:spPr>
            <a:xfrm>
              <a:off x="1510131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215" y="0"/>
                  </a:moveTo>
                  <a:lnTo>
                    <a:pt x="76" y="0"/>
                  </a:lnTo>
                  <a:lnTo>
                    <a:pt x="76" y="910196"/>
                  </a:lnTo>
                  <a:lnTo>
                    <a:pt x="215" y="910196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" name="object 367"/>
            <p:cNvSpPr/>
            <p:nvPr/>
          </p:nvSpPr>
          <p:spPr>
            <a:xfrm>
              <a:off x="1509928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0"/>
                  </a:moveTo>
                  <a:lnTo>
                    <a:pt x="63" y="0"/>
                  </a:lnTo>
                  <a:lnTo>
                    <a:pt x="0" y="910170"/>
                  </a:lnTo>
                  <a:lnTo>
                    <a:pt x="127" y="910183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" name="object 368"/>
            <p:cNvSpPr/>
            <p:nvPr/>
          </p:nvSpPr>
          <p:spPr>
            <a:xfrm>
              <a:off x="1509674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41" y="0"/>
                  </a:moveTo>
                  <a:lnTo>
                    <a:pt x="76" y="12"/>
                  </a:lnTo>
                  <a:lnTo>
                    <a:pt x="0" y="910158"/>
                  </a:lnTo>
                  <a:lnTo>
                    <a:pt x="152" y="910183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" name="object 369"/>
            <p:cNvSpPr/>
            <p:nvPr/>
          </p:nvSpPr>
          <p:spPr>
            <a:xfrm>
              <a:off x="1509407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12"/>
                  </a:moveTo>
                  <a:lnTo>
                    <a:pt x="0" y="910145"/>
                  </a:lnTo>
                  <a:lnTo>
                    <a:pt x="88" y="12"/>
                  </a:lnTo>
                  <a:close/>
                </a:path>
                <a:path w="634" h="910589">
                  <a:moveTo>
                    <a:pt x="254" y="0"/>
                  </a:moveTo>
                  <a:lnTo>
                    <a:pt x="101" y="0"/>
                  </a:lnTo>
                  <a:lnTo>
                    <a:pt x="101" y="910158"/>
                  </a:lnTo>
                  <a:lnTo>
                    <a:pt x="254" y="91017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" name="object 370"/>
            <p:cNvSpPr/>
            <p:nvPr/>
          </p:nvSpPr>
          <p:spPr>
            <a:xfrm>
              <a:off x="1509204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03" y="12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39" y="910145"/>
                  </a:lnTo>
                  <a:lnTo>
                    <a:pt x="203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" name="object 371"/>
            <p:cNvSpPr/>
            <p:nvPr/>
          </p:nvSpPr>
          <p:spPr>
            <a:xfrm>
              <a:off x="1508874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30" y="0"/>
                  </a:moveTo>
                  <a:lnTo>
                    <a:pt x="114" y="12"/>
                  </a:lnTo>
                  <a:lnTo>
                    <a:pt x="0" y="910082"/>
                  </a:lnTo>
                  <a:lnTo>
                    <a:pt x="177" y="910107"/>
                  </a:lnTo>
                  <a:lnTo>
                    <a:pt x="330" y="91013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" name="object 372"/>
            <p:cNvSpPr/>
            <p:nvPr/>
          </p:nvSpPr>
          <p:spPr>
            <a:xfrm>
              <a:off x="1508391" y="21032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82" y="0"/>
                  </a:moveTo>
                  <a:lnTo>
                    <a:pt x="330" y="0"/>
                  </a:lnTo>
                  <a:lnTo>
                    <a:pt x="165" y="0"/>
                  </a:lnTo>
                  <a:lnTo>
                    <a:pt x="0" y="12"/>
                  </a:lnTo>
                  <a:lnTo>
                    <a:pt x="0" y="910018"/>
                  </a:lnTo>
                  <a:lnTo>
                    <a:pt x="165" y="910043"/>
                  </a:lnTo>
                  <a:lnTo>
                    <a:pt x="330" y="910069"/>
                  </a:lnTo>
                  <a:lnTo>
                    <a:pt x="482" y="91009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" name="object 373"/>
            <p:cNvSpPr/>
            <p:nvPr/>
          </p:nvSpPr>
          <p:spPr>
            <a:xfrm>
              <a:off x="1506842" y="2103246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270" y="12"/>
                  </a:moveTo>
                  <a:lnTo>
                    <a:pt x="609" y="12"/>
                  </a:lnTo>
                  <a:lnTo>
                    <a:pt x="76" y="0"/>
                  </a:lnTo>
                  <a:lnTo>
                    <a:pt x="0" y="909599"/>
                  </a:lnTo>
                  <a:lnTo>
                    <a:pt x="520" y="909764"/>
                  </a:lnTo>
                  <a:lnTo>
                    <a:pt x="1270" y="909955"/>
                  </a:lnTo>
                  <a:lnTo>
                    <a:pt x="1270" y="12"/>
                  </a:lnTo>
                  <a:close/>
                </a:path>
                <a:path w="1905" h="910589">
                  <a:moveTo>
                    <a:pt x="1549" y="12"/>
                  </a:moveTo>
                  <a:lnTo>
                    <a:pt x="1282" y="12"/>
                  </a:lnTo>
                  <a:lnTo>
                    <a:pt x="1282" y="909967"/>
                  </a:lnTo>
                  <a:lnTo>
                    <a:pt x="1460" y="909993"/>
                  </a:lnTo>
                  <a:lnTo>
                    <a:pt x="1549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" name="object 374"/>
            <p:cNvSpPr/>
            <p:nvPr/>
          </p:nvSpPr>
          <p:spPr>
            <a:xfrm>
              <a:off x="1506613" y="21031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63"/>
                  </a:moveTo>
                  <a:lnTo>
                    <a:pt x="76" y="63"/>
                  </a:lnTo>
                  <a:lnTo>
                    <a:pt x="76" y="909574"/>
                  </a:lnTo>
                  <a:lnTo>
                    <a:pt x="0" y="0"/>
                  </a:lnTo>
                  <a:lnTo>
                    <a:pt x="0" y="909574"/>
                  </a:lnTo>
                  <a:lnTo>
                    <a:pt x="152" y="909637"/>
                  </a:lnTo>
                  <a:lnTo>
                    <a:pt x="228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" name="object 375"/>
            <p:cNvSpPr/>
            <p:nvPr/>
          </p:nvSpPr>
          <p:spPr>
            <a:xfrm>
              <a:off x="1506143" y="210291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69" y="909815"/>
                  </a:moveTo>
                  <a:lnTo>
                    <a:pt x="393" y="228"/>
                  </a:lnTo>
                  <a:lnTo>
                    <a:pt x="228" y="127"/>
                  </a:lnTo>
                  <a:lnTo>
                    <a:pt x="0" y="0"/>
                  </a:lnTo>
                  <a:lnTo>
                    <a:pt x="0" y="909637"/>
                  </a:lnTo>
                  <a:lnTo>
                    <a:pt x="228" y="909739"/>
                  </a:lnTo>
                  <a:lnTo>
                    <a:pt x="393" y="90980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" name="object 376"/>
            <p:cNvSpPr/>
            <p:nvPr/>
          </p:nvSpPr>
          <p:spPr>
            <a:xfrm>
              <a:off x="1505877" y="210276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79" y="152"/>
                  </a:moveTo>
                  <a:lnTo>
                    <a:pt x="127" y="63"/>
                  </a:lnTo>
                  <a:lnTo>
                    <a:pt x="0" y="0"/>
                  </a:lnTo>
                  <a:lnTo>
                    <a:pt x="0" y="909650"/>
                  </a:lnTo>
                  <a:lnTo>
                    <a:pt x="127" y="909713"/>
                  </a:lnTo>
                  <a:lnTo>
                    <a:pt x="279" y="909789"/>
                  </a:lnTo>
                  <a:lnTo>
                    <a:pt x="279" y="15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" name="object 377"/>
            <p:cNvSpPr/>
            <p:nvPr/>
          </p:nvSpPr>
          <p:spPr>
            <a:xfrm>
              <a:off x="1505559" y="210257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50"/>
                  </a:moveTo>
                  <a:lnTo>
                    <a:pt x="0" y="909662"/>
                  </a:lnTo>
                  <a:lnTo>
                    <a:pt x="88" y="50"/>
                  </a:lnTo>
                  <a:close/>
                </a:path>
                <a:path w="634" h="909955">
                  <a:moveTo>
                    <a:pt x="317" y="190"/>
                  </a:moveTo>
                  <a:lnTo>
                    <a:pt x="190" y="114"/>
                  </a:lnTo>
                  <a:lnTo>
                    <a:pt x="101" y="909726"/>
                  </a:lnTo>
                  <a:lnTo>
                    <a:pt x="317" y="909840"/>
                  </a:lnTo>
                  <a:lnTo>
                    <a:pt x="317" y="19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" name="object 378"/>
            <p:cNvSpPr/>
            <p:nvPr/>
          </p:nvSpPr>
          <p:spPr>
            <a:xfrm>
              <a:off x="1505331" y="210244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" y="38"/>
                  </a:moveTo>
                  <a:lnTo>
                    <a:pt x="0" y="909637"/>
                  </a:lnTo>
                  <a:lnTo>
                    <a:pt x="63" y="38"/>
                  </a:lnTo>
                  <a:close/>
                </a:path>
                <a:path w="634" h="909955">
                  <a:moveTo>
                    <a:pt x="241" y="139"/>
                  </a:moveTo>
                  <a:lnTo>
                    <a:pt x="76" y="38"/>
                  </a:lnTo>
                  <a:lnTo>
                    <a:pt x="76" y="909688"/>
                  </a:lnTo>
                  <a:lnTo>
                    <a:pt x="241" y="909789"/>
                  </a:lnTo>
                  <a:lnTo>
                    <a:pt x="241" y="139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" name="object 379"/>
            <p:cNvSpPr/>
            <p:nvPr/>
          </p:nvSpPr>
          <p:spPr>
            <a:xfrm>
              <a:off x="1505140" y="210233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90" y="114"/>
                  </a:moveTo>
                  <a:lnTo>
                    <a:pt x="63" y="38"/>
                  </a:lnTo>
                  <a:lnTo>
                    <a:pt x="0" y="909624"/>
                  </a:lnTo>
                  <a:lnTo>
                    <a:pt x="127" y="909713"/>
                  </a:lnTo>
                  <a:lnTo>
                    <a:pt x="19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" name="object 380"/>
            <p:cNvSpPr/>
            <p:nvPr/>
          </p:nvSpPr>
          <p:spPr>
            <a:xfrm>
              <a:off x="1504975" y="210223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38"/>
                  </a:moveTo>
                  <a:lnTo>
                    <a:pt x="0" y="909599"/>
                  </a:lnTo>
                  <a:lnTo>
                    <a:pt x="50" y="38"/>
                  </a:lnTo>
                  <a:close/>
                </a:path>
                <a:path w="634" h="909955">
                  <a:moveTo>
                    <a:pt x="165" y="101"/>
                  </a:moveTo>
                  <a:lnTo>
                    <a:pt x="63" y="909637"/>
                  </a:lnTo>
                  <a:lnTo>
                    <a:pt x="165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" name="object 381"/>
            <p:cNvSpPr/>
            <p:nvPr/>
          </p:nvSpPr>
          <p:spPr>
            <a:xfrm>
              <a:off x="1504886" y="210218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50"/>
                  </a:moveTo>
                  <a:lnTo>
                    <a:pt x="0" y="909574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" name="object 382"/>
            <p:cNvSpPr/>
            <p:nvPr/>
          </p:nvSpPr>
          <p:spPr>
            <a:xfrm>
              <a:off x="1504759" y="210211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7" y="63"/>
                  </a:moveTo>
                  <a:lnTo>
                    <a:pt x="0" y="0"/>
                  </a:lnTo>
                  <a:lnTo>
                    <a:pt x="0" y="909510"/>
                  </a:lnTo>
                  <a:lnTo>
                    <a:pt x="127" y="909624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" name="object 383"/>
            <p:cNvSpPr/>
            <p:nvPr/>
          </p:nvSpPr>
          <p:spPr>
            <a:xfrm>
              <a:off x="1504632" y="210204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472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" name="object 384"/>
            <p:cNvSpPr/>
            <p:nvPr/>
          </p:nvSpPr>
          <p:spPr>
            <a:xfrm>
              <a:off x="1504530" y="210197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25"/>
                  </a:moveTo>
                  <a:lnTo>
                    <a:pt x="0" y="909421"/>
                  </a:lnTo>
                  <a:lnTo>
                    <a:pt x="38" y="25"/>
                  </a:lnTo>
                  <a:close/>
                </a:path>
                <a:path w="634" h="909955">
                  <a:moveTo>
                    <a:pt x="101" y="63"/>
                  </a:moveTo>
                  <a:lnTo>
                    <a:pt x="50" y="909472"/>
                  </a:lnTo>
                  <a:lnTo>
                    <a:pt x="101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" name="object 385"/>
            <p:cNvSpPr/>
            <p:nvPr/>
          </p:nvSpPr>
          <p:spPr>
            <a:xfrm>
              <a:off x="1504442" y="210192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12"/>
                  </a:moveTo>
                  <a:lnTo>
                    <a:pt x="0" y="909383"/>
                  </a:lnTo>
                  <a:lnTo>
                    <a:pt x="25" y="12"/>
                  </a:lnTo>
                  <a:close/>
                </a:path>
                <a:path w="634" h="909955">
                  <a:moveTo>
                    <a:pt x="88" y="50"/>
                  </a:moveTo>
                  <a:lnTo>
                    <a:pt x="50" y="909408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" name="object 386"/>
            <p:cNvSpPr/>
            <p:nvPr/>
          </p:nvSpPr>
          <p:spPr>
            <a:xfrm>
              <a:off x="1504391" y="210191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909320"/>
                  </a:moveTo>
                  <a:close/>
                </a:path>
                <a:path w="634" h="909955">
                  <a:moveTo>
                    <a:pt x="50" y="12"/>
                  </a:moveTo>
                  <a:lnTo>
                    <a:pt x="25" y="909358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" name="object 387"/>
            <p:cNvSpPr/>
            <p:nvPr/>
          </p:nvSpPr>
          <p:spPr>
            <a:xfrm>
              <a:off x="1504315" y="210186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" y="25"/>
                  </a:moveTo>
                  <a:lnTo>
                    <a:pt x="12" y="909269"/>
                  </a:lnTo>
                  <a:lnTo>
                    <a:pt x="63" y="25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" name="object 388"/>
            <p:cNvSpPr/>
            <p:nvPr/>
          </p:nvSpPr>
          <p:spPr>
            <a:xfrm>
              <a:off x="1504226" y="210179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50" y="909256"/>
                  </a:moveTo>
                  <a:lnTo>
                    <a:pt x="25" y="12"/>
                  </a:lnTo>
                  <a:lnTo>
                    <a:pt x="0" y="909218"/>
                  </a:lnTo>
                  <a:close/>
                </a:path>
                <a:path w="634" h="909319">
                  <a:moveTo>
                    <a:pt x="76" y="909294"/>
                  </a:moveTo>
                  <a:lnTo>
                    <a:pt x="50" y="38"/>
                  </a:lnTo>
                  <a:lnTo>
                    <a:pt x="50" y="909256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" name="object 389"/>
            <p:cNvSpPr/>
            <p:nvPr/>
          </p:nvSpPr>
          <p:spPr>
            <a:xfrm>
              <a:off x="1504162" y="210176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909193"/>
                  </a:moveTo>
                  <a:lnTo>
                    <a:pt x="12" y="12"/>
                  </a:lnTo>
                  <a:lnTo>
                    <a:pt x="0" y="909154"/>
                  </a:lnTo>
                  <a:close/>
                </a:path>
                <a:path w="634" h="909319">
                  <a:moveTo>
                    <a:pt x="63" y="909231"/>
                  </a:move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" name="object 390"/>
            <p:cNvSpPr/>
            <p:nvPr/>
          </p:nvSpPr>
          <p:spPr>
            <a:xfrm>
              <a:off x="1504099" y="210172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25"/>
                  </a:moveTo>
                  <a:lnTo>
                    <a:pt x="0" y="909078"/>
                  </a:lnTo>
                  <a:lnTo>
                    <a:pt x="25" y="25"/>
                  </a:lnTo>
                  <a:close/>
                </a:path>
                <a:path w="634" h="909319">
                  <a:moveTo>
                    <a:pt x="50" y="909167"/>
                  </a:move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" name="object 391"/>
            <p:cNvSpPr/>
            <p:nvPr/>
          </p:nvSpPr>
          <p:spPr>
            <a:xfrm>
              <a:off x="1504061" y="210171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0"/>
                  </a:moveTo>
                  <a:lnTo>
                    <a:pt x="0" y="909040"/>
                  </a:lnTo>
                  <a:lnTo>
                    <a:pt x="12" y="45453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" name="object 392"/>
            <p:cNvSpPr/>
            <p:nvPr/>
          </p:nvSpPr>
          <p:spPr>
            <a:xfrm>
              <a:off x="1504010" y="210167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25"/>
                  </a:moveTo>
                  <a:lnTo>
                    <a:pt x="0" y="908977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" name="object 393"/>
            <p:cNvSpPr/>
            <p:nvPr/>
          </p:nvSpPr>
          <p:spPr>
            <a:xfrm>
              <a:off x="1503946" y="210163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8900"/>
                  </a:lnTo>
                  <a:lnTo>
                    <a:pt x="12" y="12"/>
                  </a:lnTo>
                  <a:close/>
                </a:path>
                <a:path w="634" h="909319">
                  <a:moveTo>
                    <a:pt x="50" y="38"/>
                  </a:moveTo>
                  <a:lnTo>
                    <a:pt x="25" y="908939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" name="object 394"/>
            <p:cNvSpPr/>
            <p:nvPr/>
          </p:nvSpPr>
          <p:spPr>
            <a:xfrm>
              <a:off x="1503908" y="210162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12"/>
                  </a:moveTo>
                  <a:lnTo>
                    <a:pt x="0" y="908812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" name="object 395"/>
            <p:cNvSpPr/>
            <p:nvPr/>
          </p:nvSpPr>
          <p:spPr>
            <a:xfrm>
              <a:off x="1503870" y="2101595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8723"/>
                  </a:lnTo>
                  <a:lnTo>
                    <a:pt x="12" y="12"/>
                  </a:lnTo>
                  <a:close/>
                </a:path>
                <a:path w="634" h="909319">
                  <a:moveTo>
                    <a:pt x="38" y="25"/>
                  </a:moveTo>
                  <a:lnTo>
                    <a:pt x="25" y="908773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" name="object 396"/>
            <p:cNvSpPr/>
            <p:nvPr/>
          </p:nvSpPr>
          <p:spPr>
            <a:xfrm>
              <a:off x="1503857" y="210158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8672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" name="object 397"/>
            <p:cNvSpPr/>
            <p:nvPr/>
          </p:nvSpPr>
          <p:spPr>
            <a:xfrm>
              <a:off x="1503819" y="2101570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2" y="0"/>
                  </a:moveTo>
                  <a:lnTo>
                    <a:pt x="0" y="908570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" name="object 398"/>
            <p:cNvSpPr/>
            <p:nvPr/>
          </p:nvSpPr>
          <p:spPr>
            <a:xfrm>
              <a:off x="1503794" y="2101557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2" y="0"/>
                  </a:moveTo>
                  <a:lnTo>
                    <a:pt x="0" y="90846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99" name="object 399"/>
            <p:cNvPicPr/>
            <p:nvPr/>
          </p:nvPicPr>
          <p:blipFill>
            <a:blip r:embed="rId6" cstate="print"/>
            <a:stretch>
              <a:fillRect/>
            </a:stretch>
          </p:blipFill>
          <p:spPr>
            <a:xfrm>
              <a:off x="1406829" y="1972615"/>
              <a:ext cx="110197" cy="354485"/>
            </a:xfrm>
            <a:prstGeom prst="rect">
              <a:avLst/>
            </a:prstGeom>
          </p:spPr>
        </p:pic>
        <p:sp>
          <p:nvSpPr>
            <p:cNvPr id="400" name="object 400"/>
            <p:cNvSpPr/>
            <p:nvPr/>
          </p:nvSpPr>
          <p:spPr>
            <a:xfrm>
              <a:off x="1476349" y="2109927"/>
              <a:ext cx="3175" cy="911860"/>
            </a:xfrm>
            <a:custGeom>
              <a:avLst/>
              <a:gdLst/>
              <a:ahLst/>
              <a:cxnLst/>
              <a:rect l="l" t="t" r="r" b="b"/>
              <a:pathLst>
                <a:path w="3175" h="911860">
                  <a:moveTo>
                    <a:pt x="0" y="0"/>
                  </a:moveTo>
                  <a:lnTo>
                    <a:pt x="0" y="910170"/>
                  </a:lnTo>
                  <a:lnTo>
                    <a:pt x="2793" y="911567"/>
                  </a:lnTo>
                  <a:lnTo>
                    <a:pt x="2793" y="137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" name="object 401"/>
            <p:cNvSpPr/>
            <p:nvPr/>
          </p:nvSpPr>
          <p:spPr>
            <a:xfrm>
              <a:off x="1444777" y="2097150"/>
              <a:ext cx="31750" cy="923290"/>
            </a:xfrm>
            <a:custGeom>
              <a:avLst/>
              <a:gdLst/>
              <a:ahLst/>
              <a:cxnLst/>
              <a:rect l="l" t="t" r="r" b="b"/>
              <a:pathLst>
                <a:path w="31750" h="923289">
                  <a:moveTo>
                    <a:pt x="31572" y="12776"/>
                  </a:moveTo>
                  <a:lnTo>
                    <a:pt x="29286" y="11671"/>
                  </a:lnTo>
                  <a:lnTo>
                    <a:pt x="26619" y="10426"/>
                  </a:lnTo>
                  <a:lnTo>
                    <a:pt x="23583" y="9080"/>
                  </a:lnTo>
                  <a:lnTo>
                    <a:pt x="20929" y="7899"/>
                  </a:lnTo>
                  <a:lnTo>
                    <a:pt x="17983" y="6629"/>
                  </a:lnTo>
                  <a:lnTo>
                    <a:pt x="14770" y="5295"/>
                  </a:lnTo>
                  <a:lnTo>
                    <a:pt x="4610" y="1320"/>
                  </a:lnTo>
                  <a:lnTo>
                    <a:pt x="2844" y="1270"/>
                  </a:lnTo>
                  <a:lnTo>
                    <a:pt x="2844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2260" y="909320"/>
                  </a:lnTo>
                  <a:lnTo>
                    <a:pt x="2260" y="911860"/>
                  </a:lnTo>
                  <a:lnTo>
                    <a:pt x="4610" y="911860"/>
                  </a:lnTo>
                  <a:lnTo>
                    <a:pt x="4610" y="911466"/>
                  </a:lnTo>
                  <a:lnTo>
                    <a:pt x="8242" y="912850"/>
                  </a:lnTo>
                  <a:lnTo>
                    <a:pt x="11645" y="914196"/>
                  </a:lnTo>
                  <a:lnTo>
                    <a:pt x="23583" y="919187"/>
                  </a:lnTo>
                  <a:lnTo>
                    <a:pt x="29883" y="922108"/>
                  </a:lnTo>
                  <a:lnTo>
                    <a:pt x="31572" y="922947"/>
                  </a:lnTo>
                  <a:lnTo>
                    <a:pt x="31572" y="127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" name="object 402"/>
            <p:cNvSpPr/>
            <p:nvPr/>
          </p:nvSpPr>
          <p:spPr>
            <a:xfrm>
              <a:off x="1442821" y="2096033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40" h="911225">
                  <a:moveTo>
                    <a:pt x="1308" y="444"/>
                  </a:moveTo>
                  <a:lnTo>
                    <a:pt x="660" y="228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660" y="910374"/>
                  </a:lnTo>
                  <a:lnTo>
                    <a:pt x="1308" y="910615"/>
                  </a:lnTo>
                  <a:lnTo>
                    <a:pt x="1308" y="444"/>
                  </a:lnTo>
                  <a:close/>
                </a:path>
                <a:path w="2540" h="911225">
                  <a:moveTo>
                    <a:pt x="1968" y="673"/>
                  </a:moveTo>
                  <a:lnTo>
                    <a:pt x="1320" y="457"/>
                  </a:lnTo>
                  <a:lnTo>
                    <a:pt x="1320" y="910615"/>
                  </a:lnTo>
                  <a:lnTo>
                    <a:pt x="1968" y="910856"/>
                  </a:lnTo>
                  <a:lnTo>
                    <a:pt x="1968" y="67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" name="object 403"/>
            <p:cNvSpPr/>
            <p:nvPr/>
          </p:nvSpPr>
          <p:spPr>
            <a:xfrm>
              <a:off x="1372590" y="2077923"/>
              <a:ext cx="70485" cy="928369"/>
            </a:xfrm>
            <a:custGeom>
              <a:avLst/>
              <a:gdLst/>
              <a:ahLst/>
              <a:cxnLst/>
              <a:rect l="l" t="t" r="r" b="b"/>
              <a:pathLst>
                <a:path w="70484" h="928369">
                  <a:moveTo>
                    <a:pt x="10629" y="1270"/>
                  </a:moveTo>
                  <a:lnTo>
                    <a:pt x="6134" y="1270"/>
                  </a:lnTo>
                  <a:lnTo>
                    <a:pt x="6134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3009" y="909320"/>
                  </a:lnTo>
                  <a:lnTo>
                    <a:pt x="3009" y="910590"/>
                  </a:lnTo>
                  <a:lnTo>
                    <a:pt x="9448" y="910590"/>
                  </a:lnTo>
                  <a:lnTo>
                    <a:pt x="9448" y="911860"/>
                  </a:lnTo>
                  <a:lnTo>
                    <a:pt x="10629" y="911860"/>
                  </a:lnTo>
                  <a:lnTo>
                    <a:pt x="10629" y="910590"/>
                  </a:lnTo>
                  <a:lnTo>
                    <a:pt x="10629" y="909320"/>
                  </a:lnTo>
                  <a:lnTo>
                    <a:pt x="10629" y="1270"/>
                  </a:lnTo>
                  <a:close/>
                </a:path>
                <a:path w="70484" h="928369">
                  <a:moveTo>
                    <a:pt x="70231" y="18110"/>
                  </a:moveTo>
                  <a:lnTo>
                    <a:pt x="68351" y="17462"/>
                  </a:lnTo>
                  <a:lnTo>
                    <a:pt x="55994" y="13195"/>
                  </a:lnTo>
                  <a:lnTo>
                    <a:pt x="47256" y="10617"/>
                  </a:lnTo>
                  <a:lnTo>
                    <a:pt x="36741" y="7505"/>
                  </a:lnTo>
                  <a:lnTo>
                    <a:pt x="29514" y="5740"/>
                  </a:lnTo>
                  <a:lnTo>
                    <a:pt x="15227" y="2273"/>
                  </a:lnTo>
                  <a:lnTo>
                    <a:pt x="10642" y="1447"/>
                  </a:lnTo>
                  <a:lnTo>
                    <a:pt x="10642" y="911479"/>
                  </a:lnTo>
                  <a:lnTo>
                    <a:pt x="20154" y="913511"/>
                  </a:lnTo>
                  <a:lnTo>
                    <a:pt x="24917" y="914641"/>
                  </a:lnTo>
                  <a:lnTo>
                    <a:pt x="61912" y="925271"/>
                  </a:lnTo>
                  <a:lnTo>
                    <a:pt x="68351" y="927569"/>
                  </a:lnTo>
                  <a:lnTo>
                    <a:pt x="70231" y="928255"/>
                  </a:lnTo>
                  <a:lnTo>
                    <a:pt x="70231" y="1811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" name="object 404"/>
            <p:cNvSpPr/>
            <p:nvPr/>
          </p:nvSpPr>
          <p:spPr>
            <a:xfrm>
              <a:off x="1351089" y="2073363"/>
              <a:ext cx="21590" cy="914400"/>
            </a:xfrm>
            <a:custGeom>
              <a:avLst/>
              <a:gdLst/>
              <a:ahLst/>
              <a:cxnLst/>
              <a:rect l="l" t="t" r="r" b="b"/>
              <a:pathLst>
                <a:path w="21590" h="914400">
                  <a:moveTo>
                    <a:pt x="21501" y="3771"/>
                  </a:moveTo>
                  <a:lnTo>
                    <a:pt x="16116" y="3771"/>
                  </a:lnTo>
                  <a:lnTo>
                    <a:pt x="16116" y="2501"/>
                  </a:lnTo>
                  <a:lnTo>
                    <a:pt x="13423" y="2501"/>
                  </a:lnTo>
                  <a:lnTo>
                    <a:pt x="13423" y="2374"/>
                  </a:lnTo>
                  <a:lnTo>
                    <a:pt x="8305" y="2374"/>
                  </a:lnTo>
                  <a:lnTo>
                    <a:pt x="8305" y="1104"/>
                  </a:lnTo>
                  <a:lnTo>
                    <a:pt x="6324" y="1104"/>
                  </a:lnTo>
                  <a:lnTo>
                    <a:pt x="6324" y="1270"/>
                  </a:lnTo>
                  <a:lnTo>
                    <a:pt x="1689" y="1270"/>
                  </a:lnTo>
                  <a:lnTo>
                    <a:pt x="1689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10590"/>
                  </a:lnTo>
                  <a:lnTo>
                    <a:pt x="4686" y="910590"/>
                  </a:lnTo>
                  <a:lnTo>
                    <a:pt x="4686" y="911860"/>
                  </a:lnTo>
                  <a:lnTo>
                    <a:pt x="6337" y="911860"/>
                  </a:lnTo>
                  <a:lnTo>
                    <a:pt x="6337" y="911694"/>
                  </a:lnTo>
                  <a:lnTo>
                    <a:pt x="11912" y="911694"/>
                  </a:lnTo>
                  <a:lnTo>
                    <a:pt x="11912" y="912964"/>
                  </a:lnTo>
                  <a:lnTo>
                    <a:pt x="13423" y="912964"/>
                  </a:lnTo>
                  <a:lnTo>
                    <a:pt x="13423" y="913091"/>
                  </a:lnTo>
                  <a:lnTo>
                    <a:pt x="20142" y="913091"/>
                  </a:lnTo>
                  <a:lnTo>
                    <a:pt x="20142" y="914361"/>
                  </a:lnTo>
                  <a:lnTo>
                    <a:pt x="21501" y="914361"/>
                  </a:lnTo>
                  <a:lnTo>
                    <a:pt x="21501" y="913091"/>
                  </a:lnTo>
                  <a:lnTo>
                    <a:pt x="21501" y="3771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" name="object 405"/>
            <p:cNvSpPr/>
            <p:nvPr/>
          </p:nvSpPr>
          <p:spPr>
            <a:xfrm>
              <a:off x="1334935" y="2071992"/>
              <a:ext cx="16510" cy="912494"/>
            </a:xfrm>
            <a:custGeom>
              <a:avLst/>
              <a:gdLst/>
              <a:ahLst/>
              <a:cxnLst/>
              <a:rect l="l" t="t" r="r" b="b"/>
              <a:pathLst>
                <a:path w="16509" h="912494">
                  <a:moveTo>
                    <a:pt x="5029" y="571"/>
                  </a:moveTo>
                  <a:lnTo>
                    <a:pt x="0" y="0"/>
                  </a:lnTo>
                  <a:lnTo>
                    <a:pt x="0" y="909980"/>
                  </a:lnTo>
                  <a:lnTo>
                    <a:pt x="5029" y="910539"/>
                  </a:lnTo>
                  <a:lnTo>
                    <a:pt x="5029" y="571"/>
                  </a:lnTo>
                  <a:close/>
                </a:path>
                <a:path w="16509" h="912494">
                  <a:moveTo>
                    <a:pt x="16154" y="1816"/>
                  </a:moveTo>
                  <a:lnTo>
                    <a:pt x="10363" y="1181"/>
                  </a:lnTo>
                  <a:lnTo>
                    <a:pt x="10363" y="977"/>
                  </a:lnTo>
                  <a:lnTo>
                    <a:pt x="5041" y="977"/>
                  </a:lnTo>
                  <a:lnTo>
                    <a:pt x="5041" y="910297"/>
                  </a:lnTo>
                  <a:lnTo>
                    <a:pt x="8420" y="910297"/>
                  </a:lnTo>
                  <a:lnTo>
                    <a:pt x="8420" y="911567"/>
                  </a:lnTo>
                  <a:lnTo>
                    <a:pt x="10363" y="911567"/>
                  </a:lnTo>
                  <a:lnTo>
                    <a:pt x="10363" y="911186"/>
                  </a:lnTo>
                  <a:lnTo>
                    <a:pt x="16154" y="911936"/>
                  </a:lnTo>
                  <a:lnTo>
                    <a:pt x="16154" y="181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" name="object 406"/>
            <p:cNvSpPr/>
            <p:nvPr/>
          </p:nvSpPr>
          <p:spPr>
            <a:xfrm>
              <a:off x="1325727" y="2070950"/>
              <a:ext cx="9525" cy="911225"/>
            </a:xfrm>
            <a:custGeom>
              <a:avLst/>
              <a:gdLst/>
              <a:ahLst/>
              <a:cxnLst/>
              <a:rect l="l" t="t" r="r" b="b"/>
              <a:pathLst>
                <a:path w="9525" h="911225">
                  <a:moveTo>
                    <a:pt x="9220" y="1041"/>
                  </a:moveTo>
                  <a:lnTo>
                    <a:pt x="4495" y="508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4495" y="910551"/>
                  </a:lnTo>
                  <a:lnTo>
                    <a:pt x="9220" y="911021"/>
                  </a:lnTo>
                  <a:lnTo>
                    <a:pt x="9220" y="1041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" name="object 407"/>
            <p:cNvSpPr/>
            <p:nvPr/>
          </p:nvSpPr>
          <p:spPr>
            <a:xfrm>
              <a:off x="1313370" y="2070087"/>
              <a:ext cx="12700" cy="911860"/>
            </a:xfrm>
            <a:custGeom>
              <a:avLst/>
              <a:gdLst/>
              <a:ahLst/>
              <a:cxnLst/>
              <a:rect l="l" t="t" r="r" b="b"/>
              <a:pathLst>
                <a:path w="12700" h="911860">
                  <a:moveTo>
                    <a:pt x="3987" y="241"/>
                  </a:moveTo>
                  <a:lnTo>
                    <a:pt x="0" y="0"/>
                  </a:lnTo>
                  <a:lnTo>
                    <a:pt x="0" y="910043"/>
                  </a:lnTo>
                  <a:lnTo>
                    <a:pt x="3987" y="910323"/>
                  </a:lnTo>
                  <a:lnTo>
                    <a:pt x="3987" y="241"/>
                  </a:lnTo>
                  <a:close/>
                </a:path>
                <a:path w="12700" h="911860">
                  <a:moveTo>
                    <a:pt x="12357" y="800"/>
                  </a:moveTo>
                  <a:lnTo>
                    <a:pt x="8089" y="800"/>
                  </a:lnTo>
                  <a:lnTo>
                    <a:pt x="8089" y="495"/>
                  </a:lnTo>
                  <a:lnTo>
                    <a:pt x="4000" y="254"/>
                  </a:lnTo>
                  <a:lnTo>
                    <a:pt x="4000" y="910336"/>
                  </a:lnTo>
                  <a:lnTo>
                    <a:pt x="8089" y="910640"/>
                  </a:lnTo>
                  <a:lnTo>
                    <a:pt x="8089" y="910120"/>
                  </a:lnTo>
                  <a:lnTo>
                    <a:pt x="9461" y="910120"/>
                  </a:lnTo>
                  <a:lnTo>
                    <a:pt x="9461" y="911390"/>
                  </a:lnTo>
                  <a:lnTo>
                    <a:pt x="12357" y="911390"/>
                  </a:lnTo>
                  <a:lnTo>
                    <a:pt x="12357" y="910120"/>
                  </a:lnTo>
                  <a:lnTo>
                    <a:pt x="12357" y="80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" name="object 408"/>
            <p:cNvSpPr/>
            <p:nvPr/>
          </p:nvSpPr>
          <p:spPr>
            <a:xfrm>
              <a:off x="1302804" y="2069439"/>
              <a:ext cx="10795" cy="911225"/>
            </a:xfrm>
            <a:custGeom>
              <a:avLst/>
              <a:gdLst/>
              <a:ahLst/>
              <a:cxnLst/>
              <a:rect l="l" t="t" r="r" b="b"/>
              <a:pathLst>
                <a:path w="10794" h="911225">
                  <a:moveTo>
                    <a:pt x="10566" y="647"/>
                  </a:moveTo>
                  <a:lnTo>
                    <a:pt x="6921" y="431"/>
                  </a:lnTo>
                  <a:lnTo>
                    <a:pt x="3390" y="215"/>
                  </a:lnTo>
                  <a:lnTo>
                    <a:pt x="0" y="0"/>
                  </a:lnTo>
                  <a:lnTo>
                    <a:pt x="0" y="910120"/>
                  </a:lnTo>
                  <a:lnTo>
                    <a:pt x="3390" y="910285"/>
                  </a:lnTo>
                  <a:lnTo>
                    <a:pt x="6908" y="910475"/>
                  </a:lnTo>
                  <a:lnTo>
                    <a:pt x="10566" y="910704"/>
                  </a:lnTo>
                  <a:lnTo>
                    <a:pt x="10566" y="64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" name="object 409"/>
            <p:cNvSpPr/>
            <p:nvPr/>
          </p:nvSpPr>
          <p:spPr>
            <a:xfrm>
              <a:off x="1293672" y="2069109"/>
              <a:ext cx="9525" cy="910590"/>
            </a:xfrm>
            <a:custGeom>
              <a:avLst/>
              <a:gdLst/>
              <a:ahLst/>
              <a:cxnLst/>
              <a:rect l="l" t="t" r="r" b="b"/>
              <a:pathLst>
                <a:path w="9525" h="910589">
                  <a:moveTo>
                    <a:pt x="9131" y="330"/>
                  </a:moveTo>
                  <a:lnTo>
                    <a:pt x="5943" y="139"/>
                  </a:lnTo>
                  <a:lnTo>
                    <a:pt x="5422" y="101"/>
                  </a:lnTo>
                  <a:lnTo>
                    <a:pt x="2882" y="63"/>
                  </a:lnTo>
                  <a:lnTo>
                    <a:pt x="0" y="0"/>
                  </a:lnTo>
                  <a:lnTo>
                    <a:pt x="0" y="910107"/>
                  </a:lnTo>
                  <a:lnTo>
                    <a:pt x="2870" y="910196"/>
                  </a:lnTo>
                  <a:lnTo>
                    <a:pt x="5943" y="910310"/>
                  </a:lnTo>
                  <a:lnTo>
                    <a:pt x="9131" y="910450"/>
                  </a:lnTo>
                  <a:lnTo>
                    <a:pt x="9131" y="33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" name="object 410"/>
            <p:cNvSpPr/>
            <p:nvPr/>
          </p:nvSpPr>
          <p:spPr>
            <a:xfrm>
              <a:off x="1286052" y="2068956"/>
              <a:ext cx="7620" cy="910590"/>
            </a:xfrm>
            <a:custGeom>
              <a:avLst/>
              <a:gdLst/>
              <a:ahLst/>
              <a:cxnLst/>
              <a:rect l="l" t="t" r="r" b="b"/>
              <a:pathLst>
                <a:path w="7619" h="910589">
                  <a:moveTo>
                    <a:pt x="7620" y="152"/>
                  </a:moveTo>
                  <a:lnTo>
                    <a:pt x="4927" y="88"/>
                  </a:lnTo>
                  <a:lnTo>
                    <a:pt x="2374" y="38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2374" y="910158"/>
                  </a:lnTo>
                  <a:lnTo>
                    <a:pt x="4927" y="910209"/>
                  </a:lnTo>
                  <a:lnTo>
                    <a:pt x="7620" y="910272"/>
                  </a:lnTo>
                  <a:lnTo>
                    <a:pt x="7620" y="15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" name="object 411"/>
            <p:cNvSpPr/>
            <p:nvPr/>
          </p:nvSpPr>
          <p:spPr>
            <a:xfrm>
              <a:off x="1282039" y="2068880"/>
              <a:ext cx="4445" cy="910590"/>
            </a:xfrm>
            <a:custGeom>
              <a:avLst/>
              <a:gdLst/>
              <a:ahLst/>
              <a:cxnLst/>
              <a:rect l="l" t="t" r="r" b="b"/>
              <a:pathLst>
                <a:path w="4444" h="910589">
                  <a:moveTo>
                    <a:pt x="4013" y="76"/>
                  </a:moveTo>
                  <a:lnTo>
                    <a:pt x="1854" y="25"/>
                  </a:lnTo>
                  <a:lnTo>
                    <a:pt x="0" y="0"/>
                  </a:lnTo>
                  <a:lnTo>
                    <a:pt x="0" y="910170"/>
                  </a:lnTo>
                  <a:lnTo>
                    <a:pt x="1854" y="910183"/>
                  </a:lnTo>
                  <a:lnTo>
                    <a:pt x="4013" y="910196"/>
                  </a:lnTo>
                  <a:lnTo>
                    <a:pt x="4013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" name="object 412"/>
            <p:cNvSpPr/>
            <p:nvPr/>
          </p:nvSpPr>
          <p:spPr>
            <a:xfrm>
              <a:off x="1277543" y="2068880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4483" y="0"/>
                  </a:moveTo>
                  <a:lnTo>
                    <a:pt x="3086" y="0"/>
                  </a:lnTo>
                  <a:lnTo>
                    <a:pt x="1651" y="0"/>
                  </a:lnTo>
                  <a:lnTo>
                    <a:pt x="0" y="25"/>
                  </a:lnTo>
                  <a:lnTo>
                    <a:pt x="0" y="910209"/>
                  </a:lnTo>
                  <a:lnTo>
                    <a:pt x="1651" y="910170"/>
                  </a:lnTo>
                  <a:lnTo>
                    <a:pt x="3086" y="910183"/>
                  </a:lnTo>
                  <a:lnTo>
                    <a:pt x="4483" y="910183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" name="object 413"/>
            <p:cNvSpPr/>
            <p:nvPr/>
          </p:nvSpPr>
          <p:spPr>
            <a:xfrm>
              <a:off x="1276388" y="2068906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1155" y="0"/>
                  </a:moveTo>
                  <a:lnTo>
                    <a:pt x="0" y="25"/>
                  </a:lnTo>
                  <a:lnTo>
                    <a:pt x="0" y="910209"/>
                  </a:lnTo>
                  <a:lnTo>
                    <a:pt x="1155" y="910184"/>
                  </a:lnTo>
                  <a:lnTo>
                    <a:pt x="1155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" name="object 414"/>
            <p:cNvSpPr/>
            <p:nvPr/>
          </p:nvSpPr>
          <p:spPr>
            <a:xfrm>
              <a:off x="1275511" y="206894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876" y="0"/>
                  </a:moveTo>
                  <a:lnTo>
                    <a:pt x="330" y="0"/>
                  </a:lnTo>
                  <a:lnTo>
                    <a:pt x="114" y="0"/>
                  </a:lnTo>
                  <a:lnTo>
                    <a:pt x="0" y="910183"/>
                  </a:lnTo>
                  <a:lnTo>
                    <a:pt x="330" y="910183"/>
                  </a:lnTo>
                  <a:lnTo>
                    <a:pt x="876" y="910183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" name="object 415"/>
            <p:cNvSpPr/>
            <p:nvPr/>
          </p:nvSpPr>
          <p:spPr>
            <a:xfrm>
              <a:off x="1275257" y="206894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0"/>
                  </a:lnTo>
                  <a:lnTo>
                    <a:pt x="0" y="910196"/>
                  </a:lnTo>
                  <a:lnTo>
                    <a:pt x="139" y="910196"/>
                  </a:lnTo>
                  <a:lnTo>
                    <a:pt x="139" y="0"/>
                  </a:lnTo>
                  <a:close/>
                </a:path>
                <a:path w="634" h="910589">
                  <a:moveTo>
                    <a:pt x="254" y="0"/>
                  </a:moveTo>
                  <a:lnTo>
                    <a:pt x="139" y="910183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" name="object 416"/>
            <p:cNvSpPr/>
            <p:nvPr/>
          </p:nvSpPr>
          <p:spPr>
            <a:xfrm>
              <a:off x="1274914" y="206894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55" y="0"/>
                  </a:moveTo>
                  <a:lnTo>
                    <a:pt x="114" y="12"/>
                  </a:lnTo>
                  <a:lnTo>
                    <a:pt x="0" y="910183"/>
                  </a:lnTo>
                  <a:lnTo>
                    <a:pt x="241" y="910183"/>
                  </a:lnTo>
                  <a:lnTo>
                    <a:pt x="355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" name="object 417"/>
            <p:cNvSpPr/>
            <p:nvPr/>
          </p:nvSpPr>
          <p:spPr>
            <a:xfrm>
              <a:off x="1274597" y="20689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58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203" y="0"/>
                  </a:moveTo>
                  <a:lnTo>
                    <a:pt x="101" y="910158"/>
                  </a:lnTo>
                  <a:lnTo>
                    <a:pt x="203" y="0"/>
                  </a:lnTo>
                  <a:close/>
                </a:path>
                <a:path w="634" h="910589">
                  <a:moveTo>
                    <a:pt x="317" y="0"/>
                  </a:moveTo>
                  <a:lnTo>
                    <a:pt x="215" y="910158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" name="object 418"/>
            <p:cNvSpPr/>
            <p:nvPr/>
          </p:nvSpPr>
          <p:spPr>
            <a:xfrm>
              <a:off x="1274508" y="20689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4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" name="object 419"/>
            <p:cNvSpPr/>
            <p:nvPr/>
          </p:nvSpPr>
          <p:spPr>
            <a:xfrm>
              <a:off x="1273975" y="20689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0"/>
                  </a:moveTo>
                  <a:lnTo>
                    <a:pt x="0" y="910120"/>
                  </a:lnTo>
                  <a:lnTo>
                    <a:pt x="114" y="0"/>
                  </a:lnTo>
                  <a:close/>
                </a:path>
                <a:path w="634" h="910589">
                  <a:moveTo>
                    <a:pt x="330" y="0"/>
                  </a:moveTo>
                  <a:lnTo>
                    <a:pt x="228" y="910120"/>
                  </a:lnTo>
                  <a:lnTo>
                    <a:pt x="228" y="0"/>
                  </a:lnTo>
                  <a:lnTo>
                    <a:pt x="114" y="910120"/>
                  </a:lnTo>
                  <a:lnTo>
                    <a:pt x="266" y="910132"/>
                  </a:lnTo>
                  <a:lnTo>
                    <a:pt x="33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" name="object 420"/>
            <p:cNvSpPr/>
            <p:nvPr/>
          </p:nvSpPr>
          <p:spPr>
            <a:xfrm>
              <a:off x="1273733" y="206895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0"/>
                  </a:moveTo>
                  <a:lnTo>
                    <a:pt x="114" y="910094"/>
                  </a:lnTo>
                  <a:lnTo>
                    <a:pt x="114" y="0"/>
                  </a:lnTo>
                  <a:lnTo>
                    <a:pt x="0" y="910094"/>
                  </a:lnTo>
                  <a:lnTo>
                    <a:pt x="190" y="910107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" name="object 421"/>
            <p:cNvSpPr/>
            <p:nvPr/>
          </p:nvSpPr>
          <p:spPr>
            <a:xfrm>
              <a:off x="1273314" y="206896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92" y="0"/>
                  </a:moveTo>
                  <a:lnTo>
                    <a:pt x="139" y="0"/>
                  </a:lnTo>
                  <a:lnTo>
                    <a:pt x="0" y="0"/>
                  </a:lnTo>
                  <a:lnTo>
                    <a:pt x="0" y="910031"/>
                  </a:lnTo>
                  <a:lnTo>
                    <a:pt x="139" y="910056"/>
                  </a:lnTo>
                  <a:lnTo>
                    <a:pt x="292" y="910069"/>
                  </a:lnTo>
                  <a:lnTo>
                    <a:pt x="292" y="0"/>
                  </a:lnTo>
                  <a:close/>
                </a:path>
                <a:path w="634" h="910589">
                  <a:moveTo>
                    <a:pt x="419" y="0"/>
                  </a:moveTo>
                  <a:lnTo>
                    <a:pt x="292" y="910069"/>
                  </a:lnTo>
                  <a:lnTo>
                    <a:pt x="419" y="910082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" name="object 422"/>
            <p:cNvSpPr/>
            <p:nvPr/>
          </p:nvSpPr>
          <p:spPr>
            <a:xfrm>
              <a:off x="1272730" y="206896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84" y="0"/>
                  </a:moveTo>
                  <a:lnTo>
                    <a:pt x="431" y="0"/>
                  </a:lnTo>
                  <a:lnTo>
                    <a:pt x="228" y="0"/>
                  </a:lnTo>
                  <a:lnTo>
                    <a:pt x="0" y="0"/>
                  </a:lnTo>
                  <a:lnTo>
                    <a:pt x="0" y="909942"/>
                  </a:lnTo>
                  <a:lnTo>
                    <a:pt x="228" y="909980"/>
                  </a:lnTo>
                  <a:lnTo>
                    <a:pt x="431" y="910005"/>
                  </a:lnTo>
                  <a:lnTo>
                    <a:pt x="584" y="91003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" name="object 423"/>
            <p:cNvSpPr/>
            <p:nvPr/>
          </p:nvSpPr>
          <p:spPr>
            <a:xfrm>
              <a:off x="1271041" y="2068664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422" y="0"/>
                  </a:moveTo>
                  <a:lnTo>
                    <a:pt x="165" y="0"/>
                  </a:lnTo>
                  <a:lnTo>
                    <a:pt x="165" y="304"/>
                  </a:lnTo>
                  <a:lnTo>
                    <a:pt x="0" y="203"/>
                  </a:lnTo>
                  <a:lnTo>
                    <a:pt x="0" y="909789"/>
                  </a:lnTo>
                  <a:lnTo>
                    <a:pt x="114" y="317"/>
                  </a:lnTo>
                  <a:lnTo>
                    <a:pt x="165" y="909320"/>
                  </a:lnTo>
                  <a:lnTo>
                    <a:pt x="508" y="909320"/>
                  </a:lnTo>
                  <a:lnTo>
                    <a:pt x="508" y="910590"/>
                  </a:lnTo>
                  <a:lnTo>
                    <a:pt x="1422" y="910590"/>
                  </a:lnTo>
                  <a:lnTo>
                    <a:pt x="1422" y="909320"/>
                  </a:lnTo>
                  <a:lnTo>
                    <a:pt x="1422" y="0"/>
                  </a:lnTo>
                  <a:close/>
                </a:path>
                <a:path w="1905" h="910589">
                  <a:moveTo>
                    <a:pt x="1701" y="304"/>
                  </a:moveTo>
                  <a:lnTo>
                    <a:pt x="1435" y="317"/>
                  </a:lnTo>
                  <a:lnTo>
                    <a:pt x="1435" y="910196"/>
                  </a:lnTo>
                  <a:lnTo>
                    <a:pt x="1701" y="910247"/>
                  </a:lnTo>
                  <a:lnTo>
                    <a:pt x="1701" y="304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" name="object 424"/>
            <p:cNvSpPr/>
            <p:nvPr/>
          </p:nvSpPr>
          <p:spPr>
            <a:xfrm>
              <a:off x="1270800" y="206874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52" y="909650"/>
                  </a:moveTo>
                  <a:lnTo>
                    <a:pt x="76" y="38"/>
                  </a:lnTo>
                  <a:lnTo>
                    <a:pt x="76" y="909624"/>
                  </a:lnTo>
                  <a:lnTo>
                    <a:pt x="0" y="0"/>
                  </a:lnTo>
                  <a:lnTo>
                    <a:pt x="0" y="909624"/>
                  </a:lnTo>
                  <a:lnTo>
                    <a:pt x="152" y="909675"/>
                  </a:lnTo>
                  <a:close/>
                </a:path>
                <a:path w="634" h="909955">
                  <a:moveTo>
                    <a:pt x="241" y="909688"/>
                  </a:moveTo>
                  <a:lnTo>
                    <a:pt x="165" y="88"/>
                  </a:lnTo>
                  <a:lnTo>
                    <a:pt x="165" y="9096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" name="object 425"/>
            <p:cNvSpPr/>
            <p:nvPr/>
          </p:nvSpPr>
          <p:spPr>
            <a:xfrm>
              <a:off x="1270381" y="206852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30" y="177"/>
                  </a:moveTo>
                  <a:lnTo>
                    <a:pt x="203" y="101"/>
                  </a:lnTo>
                  <a:lnTo>
                    <a:pt x="0" y="0"/>
                  </a:lnTo>
                  <a:lnTo>
                    <a:pt x="0" y="909650"/>
                  </a:lnTo>
                  <a:lnTo>
                    <a:pt x="203" y="909739"/>
                  </a:lnTo>
                  <a:lnTo>
                    <a:pt x="330" y="909802"/>
                  </a:lnTo>
                  <a:lnTo>
                    <a:pt x="330" y="177"/>
                  </a:lnTo>
                  <a:close/>
                </a:path>
                <a:path w="634" h="909955">
                  <a:moveTo>
                    <a:pt x="419" y="909802"/>
                  </a:moveTo>
                  <a:lnTo>
                    <a:pt x="342" y="177"/>
                  </a:lnTo>
                  <a:lnTo>
                    <a:pt x="342" y="90980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" name="object 426"/>
            <p:cNvSpPr/>
            <p:nvPr/>
          </p:nvSpPr>
          <p:spPr>
            <a:xfrm>
              <a:off x="1270101" y="206837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79" y="152"/>
                  </a:moveTo>
                  <a:lnTo>
                    <a:pt x="114" y="63"/>
                  </a:lnTo>
                  <a:lnTo>
                    <a:pt x="0" y="909650"/>
                  </a:lnTo>
                  <a:lnTo>
                    <a:pt x="165" y="909751"/>
                  </a:lnTo>
                  <a:lnTo>
                    <a:pt x="279" y="15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" name="object 427"/>
            <p:cNvSpPr/>
            <p:nvPr/>
          </p:nvSpPr>
          <p:spPr>
            <a:xfrm>
              <a:off x="1269796" y="206820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77" y="101"/>
                  </a:moveTo>
                  <a:lnTo>
                    <a:pt x="0" y="0"/>
                  </a:lnTo>
                  <a:lnTo>
                    <a:pt x="0" y="909662"/>
                  </a:lnTo>
                  <a:lnTo>
                    <a:pt x="177" y="909751"/>
                  </a:lnTo>
                  <a:lnTo>
                    <a:pt x="177" y="101"/>
                  </a:lnTo>
                  <a:close/>
                </a:path>
                <a:path w="634" h="909955">
                  <a:moveTo>
                    <a:pt x="304" y="165"/>
                  </a:moveTo>
                  <a:lnTo>
                    <a:pt x="190" y="909751"/>
                  </a:lnTo>
                  <a:lnTo>
                    <a:pt x="304" y="16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" name="object 428"/>
            <p:cNvSpPr/>
            <p:nvPr/>
          </p:nvSpPr>
          <p:spPr>
            <a:xfrm>
              <a:off x="1269568" y="206808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127"/>
                  </a:moveTo>
                  <a:lnTo>
                    <a:pt x="76" y="50"/>
                  </a:lnTo>
                  <a:lnTo>
                    <a:pt x="0" y="909624"/>
                  </a:lnTo>
                  <a:lnTo>
                    <a:pt x="152" y="909726"/>
                  </a:lnTo>
                  <a:lnTo>
                    <a:pt x="228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" name="object 429"/>
            <p:cNvSpPr/>
            <p:nvPr/>
          </p:nvSpPr>
          <p:spPr>
            <a:xfrm>
              <a:off x="1269390" y="20679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38"/>
                  </a:moveTo>
                  <a:lnTo>
                    <a:pt x="0" y="909599"/>
                  </a:lnTo>
                  <a:lnTo>
                    <a:pt x="50" y="38"/>
                  </a:lnTo>
                  <a:close/>
                </a:path>
                <a:path w="634" h="909955">
                  <a:moveTo>
                    <a:pt x="177" y="101"/>
                  </a:moveTo>
                  <a:lnTo>
                    <a:pt x="63" y="909637"/>
                  </a:lnTo>
                  <a:lnTo>
                    <a:pt x="177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" name="object 430"/>
            <p:cNvSpPr/>
            <p:nvPr/>
          </p:nvSpPr>
          <p:spPr>
            <a:xfrm>
              <a:off x="1269225" y="206790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38"/>
                  </a:moveTo>
                  <a:lnTo>
                    <a:pt x="0" y="909561"/>
                  </a:lnTo>
                  <a:lnTo>
                    <a:pt x="50" y="38"/>
                  </a:lnTo>
                  <a:close/>
                </a:path>
                <a:path w="634" h="909955">
                  <a:moveTo>
                    <a:pt x="165" y="88"/>
                  </a:moveTo>
                  <a:lnTo>
                    <a:pt x="63" y="909599"/>
                  </a:lnTo>
                  <a:lnTo>
                    <a:pt x="16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" name="object 431"/>
            <p:cNvSpPr/>
            <p:nvPr/>
          </p:nvSpPr>
          <p:spPr>
            <a:xfrm>
              <a:off x="1269149" y="206786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76" y="909561"/>
                  </a:moveTo>
                  <a:lnTo>
                    <a:pt x="38" y="25"/>
                  </a:lnTo>
                  <a:lnTo>
                    <a:pt x="38" y="909535"/>
                  </a:lnTo>
                  <a:lnTo>
                    <a:pt x="0" y="0"/>
                  </a:lnTo>
                  <a:lnTo>
                    <a:pt x="0" y="90953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" name="object 432"/>
            <p:cNvSpPr/>
            <p:nvPr/>
          </p:nvSpPr>
          <p:spPr>
            <a:xfrm>
              <a:off x="1269022" y="206780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472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" name="object 433"/>
            <p:cNvSpPr/>
            <p:nvPr/>
          </p:nvSpPr>
          <p:spPr>
            <a:xfrm>
              <a:off x="1268907" y="206773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" y="38"/>
                  </a:moveTo>
                  <a:lnTo>
                    <a:pt x="0" y="909434"/>
                  </a:lnTo>
                  <a:lnTo>
                    <a:pt x="63" y="38"/>
                  </a:lnTo>
                  <a:close/>
                </a:path>
                <a:path w="634" h="909955">
                  <a:moveTo>
                    <a:pt x="114" y="63"/>
                  </a:moveTo>
                  <a:lnTo>
                    <a:pt x="76" y="909497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" name="object 434"/>
            <p:cNvSpPr/>
            <p:nvPr/>
          </p:nvSpPr>
          <p:spPr>
            <a:xfrm>
              <a:off x="1268806" y="206767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909472"/>
                  </a:moveTo>
                  <a:lnTo>
                    <a:pt x="63" y="38"/>
                  </a:lnTo>
                  <a:lnTo>
                    <a:pt x="0" y="90938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" name="object 435"/>
            <p:cNvSpPr/>
            <p:nvPr/>
          </p:nvSpPr>
          <p:spPr>
            <a:xfrm>
              <a:off x="1268717" y="206763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25"/>
                  </a:moveTo>
                  <a:lnTo>
                    <a:pt x="0" y="909320"/>
                  </a:lnTo>
                  <a:lnTo>
                    <a:pt x="50" y="25"/>
                  </a:lnTo>
                  <a:close/>
                </a:path>
                <a:path w="634" h="909955">
                  <a:moveTo>
                    <a:pt x="88" y="909396"/>
                  </a:move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" name="object 436"/>
            <p:cNvSpPr/>
            <p:nvPr/>
          </p:nvSpPr>
          <p:spPr>
            <a:xfrm>
              <a:off x="1268653" y="206759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909294"/>
                  </a:moveTo>
                  <a:lnTo>
                    <a:pt x="0" y="0"/>
                  </a:lnTo>
                  <a:lnTo>
                    <a:pt x="0" y="909294"/>
                  </a:lnTo>
                  <a:close/>
                </a:path>
                <a:path w="634" h="909955">
                  <a:moveTo>
                    <a:pt x="50" y="909332"/>
                  </a:move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" name="object 437"/>
            <p:cNvSpPr/>
            <p:nvPr/>
          </p:nvSpPr>
          <p:spPr>
            <a:xfrm>
              <a:off x="1268577" y="206755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909269"/>
                  </a:moveTo>
                  <a:lnTo>
                    <a:pt x="25" y="12"/>
                  </a:lnTo>
                  <a:lnTo>
                    <a:pt x="0" y="909231"/>
                  </a:lnTo>
                  <a:close/>
                </a:path>
                <a:path w="634" h="909955">
                  <a:moveTo>
                    <a:pt x="76" y="38"/>
                  </a:moveTo>
                  <a:lnTo>
                    <a:pt x="50" y="909269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" name="object 438"/>
            <p:cNvSpPr/>
            <p:nvPr/>
          </p:nvSpPr>
          <p:spPr>
            <a:xfrm>
              <a:off x="1268514" y="206753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12"/>
                  </a:moveTo>
                  <a:lnTo>
                    <a:pt x="12" y="909154"/>
                  </a:lnTo>
                  <a:lnTo>
                    <a:pt x="38" y="12"/>
                  </a:lnTo>
                  <a:close/>
                </a:path>
                <a:path w="634" h="909319">
                  <a:moveTo>
                    <a:pt x="63" y="909231"/>
                  </a:move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" name="object 439"/>
            <p:cNvSpPr/>
            <p:nvPr/>
          </p:nvSpPr>
          <p:spPr>
            <a:xfrm>
              <a:off x="1268450" y="206749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50" y="909167"/>
                  </a:moveTo>
                  <a:lnTo>
                    <a:pt x="25" y="12"/>
                  </a:lnTo>
                  <a:lnTo>
                    <a:pt x="12" y="909104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" name="object 440"/>
            <p:cNvSpPr/>
            <p:nvPr/>
          </p:nvSpPr>
          <p:spPr>
            <a:xfrm>
              <a:off x="1268387" y="2067458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12"/>
                  </a:moveTo>
                  <a:lnTo>
                    <a:pt x="0" y="909040"/>
                  </a:lnTo>
                  <a:lnTo>
                    <a:pt x="25" y="12"/>
                  </a:lnTo>
                  <a:close/>
                </a:path>
                <a:path w="634" h="909319">
                  <a:moveTo>
                    <a:pt x="50" y="25"/>
                  </a:moveTo>
                  <a:lnTo>
                    <a:pt x="38" y="909091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" name="object 441"/>
            <p:cNvSpPr/>
            <p:nvPr/>
          </p:nvSpPr>
          <p:spPr>
            <a:xfrm>
              <a:off x="1268336" y="206743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908989"/>
                  </a:moveTo>
                  <a:lnTo>
                    <a:pt x="0" y="0"/>
                  </a:lnTo>
                  <a:lnTo>
                    <a:pt x="0" y="908989"/>
                  </a:lnTo>
                  <a:close/>
                </a:path>
                <a:path w="634" h="909319">
                  <a:moveTo>
                    <a:pt x="38" y="25"/>
                  </a:moveTo>
                  <a:lnTo>
                    <a:pt x="25" y="908989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" name="object 442"/>
            <p:cNvSpPr/>
            <p:nvPr/>
          </p:nvSpPr>
          <p:spPr>
            <a:xfrm>
              <a:off x="1268298" y="2067407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25"/>
                  </a:moveTo>
                  <a:lnTo>
                    <a:pt x="0" y="908913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" name="object 443"/>
            <p:cNvSpPr/>
            <p:nvPr/>
          </p:nvSpPr>
          <p:spPr>
            <a:xfrm>
              <a:off x="1268247" y="206706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342"/>
                  </a:moveTo>
                  <a:lnTo>
                    <a:pt x="12" y="114"/>
                  </a:lnTo>
                  <a:lnTo>
                    <a:pt x="0" y="909154"/>
                  </a:lnTo>
                  <a:lnTo>
                    <a:pt x="38" y="34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" name="object 444"/>
            <p:cNvSpPr/>
            <p:nvPr/>
          </p:nvSpPr>
          <p:spPr>
            <a:xfrm>
              <a:off x="1268196" y="20666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330"/>
                  </a:moveTo>
                  <a:lnTo>
                    <a:pt x="12" y="114"/>
                  </a:lnTo>
                  <a:lnTo>
                    <a:pt x="0" y="909421"/>
                  </a:lnTo>
                  <a:lnTo>
                    <a:pt x="38" y="33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" name="object 445"/>
            <p:cNvSpPr/>
            <p:nvPr/>
          </p:nvSpPr>
          <p:spPr>
            <a:xfrm>
              <a:off x="1268158" y="206628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14"/>
                  </a:moveTo>
                  <a:lnTo>
                    <a:pt x="0" y="909713"/>
                  </a:lnTo>
                  <a:lnTo>
                    <a:pt x="12" y="114"/>
                  </a:lnTo>
                  <a:close/>
                </a:path>
                <a:path w="634" h="909955">
                  <a:moveTo>
                    <a:pt x="38" y="330"/>
                  </a:moveTo>
                  <a:lnTo>
                    <a:pt x="25" y="909764"/>
                  </a:lnTo>
                  <a:lnTo>
                    <a:pt x="38" y="33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" name="object 446"/>
            <p:cNvSpPr/>
            <p:nvPr/>
          </p:nvSpPr>
          <p:spPr>
            <a:xfrm>
              <a:off x="1268145" y="206617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14"/>
                  </a:moveTo>
                  <a:lnTo>
                    <a:pt x="0" y="909789"/>
                  </a:lnTo>
                  <a:lnTo>
                    <a:pt x="12" y="114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" name="object 447"/>
            <p:cNvSpPr/>
            <p:nvPr/>
          </p:nvSpPr>
          <p:spPr>
            <a:xfrm>
              <a:off x="1268107" y="206590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215"/>
                  </a:moveTo>
                  <a:lnTo>
                    <a:pt x="0" y="0"/>
                  </a:lnTo>
                  <a:lnTo>
                    <a:pt x="0" y="909955"/>
                  </a:lnTo>
                  <a:lnTo>
                    <a:pt x="25" y="21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" name="object 448"/>
            <p:cNvSpPr/>
            <p:nvPr/>
          </p:nvSpPr>
          <p:spPr>
            <a:xfrm>
              <a:off x="1268095" y="206573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114"/>
                  </a:moveTo>
                  <a:lnTo>
                    <a:pt x="0" y="910056"/>
                  </a:lnTo>
                  <a:lnTo>
                    <a:pt x="12" y="114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" name="object 449"/>
            <p:cNvSpPr/>
            <p:nvPr/>
          </p:nvSpPr>
          <p:spPr>
            <a:xfrm>
              <a:off x="1268069" y="206551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101"/>
                  </a:moveTo>
                  <a:lnTo>
                    <a:pt x="0" y="910031"/>
                  </a:lnTo>
                  <a:lnTo>
                    <a:pt x="12" y="910196"/>
                  </a:lnTo>
                  <a:lnTo>
                    <a:pt x="12" y="101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" name="object 450"/>
            <p:cNvSpPr/>
            <p:nvPr/>
          </p:nvSpPr>
          <p:spPr>
            <a:xfrm>
              <a:off x="1268044" y="2065223"/>
              <a:ext cx="0" cy="910590"/>
            </a:xfrm>
            <a:custGeom>
              <a:avLst/>
              <a:gdLst/>
              <a:ahLst/>
              <a:cxnLst/>
              <a:rect l="l" t="t" r="r" b="b"/>
              <a:pathLst>
                <a:path h="910589">
                  <a:moveTo>
                    <a:pt x="0" y="0"/>
                  </a:moveTo>
                  <a:lnTo>
                    <a:pt x="0" y="91006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" name="object 451"/>
            <p:cNvSpPr/>
            <p:nvPr/>
          </p:nvSpPr>
          <p:spPr>
            <a:xfrm>
              <a:off x="1479372" y="2111235"/>
              <a:ext cx="5080" cy="913130"/>
            </a:xfrm>
            <a:custGeom>
              <a:avLst/>
              <a:gdLst/>
              <a:ahLst/>
              <a:cxnLst/>
              <a:rect l="l" t="t" r="r" b="b"/>
              <a:pathLst>
                <a:path w="5080" h="913130">
                  <a:moveTo>
                    <a:pt x="4838" y="2679"/>
                  </a:moveTo>
                  <a:lnTo>
                    <a:pt x="2197" y="1270"/>
                  </a:lnTo>
                  <a:lnTo>
                    <a:pt x="952" y="1270"/>
                  </a:lnTo>
                  <a:lnTo>
                    <a:pt x="95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10590"/>
                  </a:lnTo>
                  <a:lnTo>
                    <a:pt x="1752" y="910590"/>
                  </a:lnTo>
                  <a:lnTo>
                    <a:pt x="1752" y="911860"/>
                  </a:lnTo>
                  <a:lnTo>
                    <a:pt x="2197" y="911860"/>
                  </a:lnTo>
                  <a:lnTo>
                    <a:pt x="2197" y="911453"/>
                  </a:lnTo>
                  <a:lnTo>
                    <a:pt x="4838" y="912850"/>
                  </a:lnTo>
                  <a:lnTo>
                    <a:pt x="4838" y="2679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" name="object 452"/>
            <p:cNvSpPr/>
            <p:nvPr/>
          </p:nvSpPr>
          <p:spPr>
            <a:xfrm>
              <a:off x="1479143" y="211131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101"/>
                  </a:moveTo>
                  <a:lnTo>
                    <a:pt x="228" y="910293"/>
                  </a:lnTo>
                  <a:lnTo>
                    <a:pt x="0" y="910183"/>
                  </a:lnTo>
                  <a:lnTo>
                    <a:pt x="0" y="0"/>
                  </a:lnTo>
                  <a:lnTo>
                    <a:pt x="152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" name="object 453"/>
            <p:cNvSpPr/>
            <p:nvPr/>
          </p:nvSpPr>
          <p:spPr>
            <a:xfrm>
              <a:off x="1496898" y="21129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246"/>
                  </a:lnTo>
                  <a:lnTo>
                    <a:pt x="0" y="910081"/>
                  </a:lnTo>
                  <a:lnTo>
                    <a:pt x="114" y="90978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" name="object 454"/>
            <p:cNvSpPr/>
            <p:nvPr/>
          </p:nvSpPr>
          <p:spPr>
            <a:xfrm>
              <a:off x="1496199" y="211404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0" y="32"/>
                  </a:moveTo>
                  <a:lnTo>
                    <a:pt x="50" y="910015"/>
                  </a:lnTo>
                  <a:lnTo>
                    <a:pt x="0" y="3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" name="object 455"/>
            <p:cNvSpPr/>
            <p:nvPr/>
          </p:nvSpPr>
          <p:spPr>
            <a:xfrm>
              <a:off x="1495983" y="21141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0" y="24"/>
                  </a:moveTo>
                  <a:lnTo>
                    <a:pt x="38" y="910085"/>
                  </a:lnTo>
                  <a:lnTo>
                    <a:pt x="0" y="24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" name="object 456"/>
            <p:cNvSpPr/>
            <p:nvPr/>
          </p:nvSpPr>
          <p:spPr>
            <a:xfrm>
              <a:off x="1495615" y="211441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8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" name="object 457"/>
            <p:cNvSpPr/>
            <p:nvPr/>
          </p:nvSpPr>
          <p:spPr>
            <a:xfrm>
              <a:off x="1484210" y="2113889"/>
              <a:ext cx="1905" cy="911225"/>
            </a:xfrm>
            <a:custGeom>
              <a:avLst/>
              <a:gdLst/>
              <a:ahLst/>
              <a:cxnLst/>
              <a:rect l="l" t="t" r="r" b="b"/>
              <a:pathLst>
                <a:path w="1905" h="911225">
                  <a:moveTo>
                    <a:pt x="0" y="0"/>
                  </a:moveTo>
                  <a:lnTo>
                    <a:pt x="0" y="910196"/>
                  </a:lnTo>
                  <a:lnTo>
                    <a:pt x="1663" y="911072"/>
                  </a:lnTo>
                  <a:lnTo>
                    <a:pt x="1663" y="87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" name="object 458"/>
            <p:cNvSpPr/>
            <p:nvPr/>
          </p:nvSpPr>
          <p:spPr>
            <a:xfrm>
              <a:off x="1267879" y="2061096"/>
              <a:ext cx="229870" cy="55244"/>
            </a:xfrm>
            <a:custGeom>
              <a:avLst/>
              <a:gdLst/>
              <a:ahLst/>
              <a:cxnLst/>
              <a:rect l="l" t="t" r="r" b="b"/>
              <a:pathLst>
                <a:path w="229869" h="55244">
                  <a:moveTo>
                    <a:pt x="14350" y="0"/>
                  </a:moveTo>
                  <a:lnTo>
                    <a:pt x="2730" y="203"/>
                  </a:lnTo>
                  <a:lnTo>
                    <a:pt x="0" y="2070"/>
                  </a:lnTo>
                  <a:lnTo>
                    <a:pt x="406" y="6299"/>
                  </a:lnTo>
                  <a:lnTo>
                    <a:pt x="3378" y="7886"/>
                  </a:lnTo>
                  <a:lnTo>
                    <a:pt x="31218" y="8111"/>
                  </a:lnTo>
                  <a:lnTo>
                    <a:pt x="55806" y="9618"/>
                  </a:lnTo>
                  <a:lnTo>
                    <a:pt x="119951" y="19075"/>
                  </a:lnTo>
                  <a:lnTo>
                    <a:pt x="160705" y="30018"/>
                  </a:lnTo>
                  <a:lnTo>
                    <a:pt x="200190" y="44881"/>
                  </a:lnTo>
                  <a:lnTo>
                    <a:pt x="219290" y="54406"/>
                  </a:lnTo>
                  <a:lnTo>
                    <a:pt x="220954" y="54775"/>
                  </a:lnTo>
                  <a:lnTo>
                    <a:pt x="224332" y="54775"/>
                  </a:lnTo>
                  <a:lnTo>
                    <a:pt x="226047" y="54381"/>
                  </a:lnTo>
                  <a:lnTo>
                    <a:pt x="229857" y="52031"/>
                  </a:lnTo>
                  <a:lnTo>
                    <a:pt x="229793" y="49568"/>
                  </a:lnTo>
                  <a:lnTo>
                    <a:pt x="167057" y="23180"/>
                  </a:lnTo>
                  <a:lnTo>
                    <a:pt x="124548" y="11760"/>
                  </a:lnTo>
                  <a:lnTo>
                    <a:pt x="57677" y="1903"/>
                  </a:lnTo>
                  <a:lnTo>
                    <a:pt x="32062" y="346"/>
                  </a:lnTo>
                  <a:lnTo>
                    <a:pt x="143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" name="object 459"/>
            <p:cNvSpPr/>
            <p:nvPr/>
          </p:nvSpPr>
          <p:spPr>
            <a:xfrm>
              <a:off x="1494612" y="211504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7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" name="object 460"/>
            <p:cNvSpPr/>
            <p:nvPr/>
          </p:nvSpPr>
          <p:spPr>
            <a:xfrm>
              <a:off x="1494358" y="21151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50"/>
                  </a:moveTo>
                  <a:lnTo>
                    <a:pt x="0" y="910170"/>
                  </a:lnTo>
                  <a:lnTo>
                    <a:pt x="50" y="5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13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" name="object 461"/>
            <p:cNvSpPr/>
            <p:nvPr/>
          </p:nvSpPr>
          <p:spPr>
            <a:xfrm>
              <a:off x="1494256" y="211525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1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" name="object 462"/>
            <p:cNvSpPr/>
            <p:nvPr/>
          </p:nvSpPr>
          <p:spPr>
            <a:xfrm>
              <a:off x="1494104" y="21153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8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" name="object 463"/>
            <p:cNvSpPr/>
            <p:nvPr/>
          </p:nvSpPr>
          <p:spPr>
            <a:xfrm>
              <a:off x="1494002" y="211541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5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" name="object 464"/>
            <p:cNvSpPr/>
            <p:nvPr/>
          </p:nvSpPr>
          <p:spPr>
            <a:xfrm>
              <a:off x="1493456" y="211556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82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101" y="91005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" name="object 465"/>
            <p:cNvSpPr/>
            <p:nvPr/>
          </p:nvSpPr>
          <p:spPr>
            <a:xfrm>
              <a:off x="1493316" y="21156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12"/>
                  </a:moveTo>
                  <a:lnTo>
                    <a:pt x="0" y="910082"/>
                  </a:lnTo>
                  <a:lnTo>
                    <a:pt x="63" y="12"/>
                  </a:lnTo>
                  <a:close/>
                </a:path>
                <a:path w="634" h="910589">
                  <a:moveTo>
                    <a:pt x="127" y="0"/>
                  </a:moveTo>
                  <a:lnTo>
                    <a:pt x="63" y="910069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" name="object 466"/>
            <p:cNvSpPr/>
            <p:nvPr/>
          </p:nvSpPr>
          <p:spPr>
            <a:xfrm>
              <a:off x="1493227" y="211563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0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" name="object 467"/>
            <p:cNvSpPr/>
            <p:nvPr/>
          </p:nvSpPr>
          <p:spPr>
            <a:xfrm>
              <a:off x="1493088" y="21156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12"/>
                  </a:moveTo>
                  <a:lnTo>
                    <a:pt x="0" y="910094"/>
                  </a:lnTo>
                  <a:lnTo>
                    <a:pt x="38" y="12"/>
                  </a:lnTo>
                  <a:close/>
                </a:path>
                <a:path w="634" h="910589">
                  <a:moveTo>
                    <a:pt x="63" y="12"/>
                  </a:moveTo>
                  <a:lnTo>
                    <a:pt x="38" y="910082"/>
                  </a:lnTo>
                  <a:lnTo>
                    <a:pt x="63" y="12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63" y="91008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" name="object 468"/>
            <p:cNvSpPr/>
            <p:nvPr/>
          </p:nvSpPr>
          <p:spPr>
            <a:xfrm>
              <a:off x="1493050" y="211567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08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" name="object 469"/>
            <p:cNvSpPr/>
            <p:nvPr/>
          </p:nvSpPr>
          <p:spPr>
            <a:xfrm>
              <a:off x="1492808" y="211572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9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" name="object 470"/>
            <p:cNvSpPr/>
            <p:nvPr/>
          </p:nvSpPr>
          <p:spPr>
            <a:xfrm>
              <a:off x="1492758" y="211573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0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" name="object 471"/>
            <p:cNvSpPr/>
            <p:nvPr/>
          </p:nvSpPr>
          <p:spPr>
            <a:xfrm>
              <a:off x="1492605" y="211577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7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" name="object 472"/>
            <p:cNvSpPr/>
            <p:nvPr/>
          </p:nvSpPr>
          <p:spPr>
            <a:xfrm>
              <a:off x="1492402" y="21157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94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08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" name="object 473"/>
            <p:cNvSpPr/>
            <p:nvPr/>
          </p:nvSpPr>
          <p:spPr>
            <a:xfrm>
              <a:off x="1492262" y="211584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12"/>
                  </a:moveTo>
                  <a:lnTo>
                    <a:pt x="0" y="910069"/>
                  </a:lnTo>
                  <a:lnTo>
                    <a:pt x="50" y="12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0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" name="object 474"/>
            <p:cNvSpPr/>
            <p:nvPr/>
          </p:nvSpPr>
          <p:spPr>
            <a:xfrm>
              <a:off x="1492123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12"/>
                  </a:lnTo>
                  <a:lnTo>
                    <a:pt x="0" y="910069"/>
                  </a:lnTo>
                  <a:lnTo>
                    <a:pt x="139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" name="object 475"/>
            <p:cNvSpPr/>
            <p:nvPr/>
          </p:nvSpPr>
          <p:spPr>
            <a:xfrm>
              <a:off x="1491970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07"/>
                  </a:lnTo>
                  <a:lnTo>
                    <a:pt x="152" y="91008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" name="object 476"/>
            <p:cNvSpPr/>
            <p:nvPr/>
          </p:nvSpPr>
          <p:spPr>
            <a:xfrm>
              <a:off x="1491869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" name="object 477"/>
            <p:cNvSpPr/>
            <p:nvPr/>
          </p:nvSpPr>
          <p:spPr>
            <a:xfrm>
              <a:off x="1491716" y="21158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52" y="910107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" name="object 478"/>
            <p:cNvSpPr/>
            <p:nvPr/>
          </p:nvSpPr>
          <p:spPr>
            <a:xfrm>
              <a:off x="1491564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12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52" y="910132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" name="object 479"/>
            <p:cNvSpPr/>
            <p:nvPr/>
          </p:nvSpPr>
          <p:spPr>
            <a:xfrm>
              <a:off x="1491411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58"/>
                  </a:lnTo>
                  <a:lnTo>
                    <a:pt x="152" y="9101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" name="object 480"/>
            <p:cNvSpPr/>
            <p:nvPr/>
          </p:nvSpPr>
          <p:spPr>
            <a:xfrm>
              <a:off x="1491259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70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52" y="12"/>
                  </a:moveTo>
                  <a:lnTo>
                    <a:pt x="63" y="910170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" name="object 481"/>
            <p:cNvSpPr/>
            <p:nvPr/>
          </p:nvSpPr>
          <p:spPr>
            <a:xfrm>
              <a:off x="1491157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8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" name="object 482"/>
            <p:cNvSpPr/>
            <p:nvPr/>
          </p:nvSpPr>
          <p:spPr>
            <a:xfrm>
              <a:off x="1491005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52" y="91018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" name="object 483"/>
            <p:cNvSpPr/>
            <p:nvPr/>
          </p:nvSpPr>
          <p:spPr>
            <a:xfrm>
              <a:off x="1490840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96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114" y="9101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" name="object 484"/>
            <p:cNvSpPr/>
            <p:nvPr/>
          </p:nvSpPr>
          <p:spPr>
            <a:xfrm>
              <a:off x="1490497" y="21158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0"/>
                  </a:moveTo>
                  <a:lnTo>
                    <a:pt x="0" y="91018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" name="object 485"/>
            <p:cNvSpPr/>
            <p:nvPr/>
          </p:nvSpPr>
          <p:spPr>
            <a:xfrm>
              <a:off x="1490370" y="21158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27" y="91018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" name="object 486"/>
            <p:cNvSpPr/>
            <p:nvPr/>
          </p:nvSpPr>
          <p:spPr>
            <a:xfrm>
              <a:off x="1489976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12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27" y="910196"/>
                  </a:lnTo>
                  <a:lnTo>
                    <a:pt x="127" y="12"/>
                  </a:lnTo>
                  <a:close/>
                </a:path>
                <a:path w="634" h="910589">
                  <a:moveTo>
                    <a:pt x="203" y="12"/>
                  </a:moveTo>
                  <a:lnTo>
                    <a:pt x="139" y="910196"/>
                  </a:lnTo>
                  <a:lnTo>
                    <a:pt x="203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" name="object 487"/>
            <p:cNvSpPr/>
            <p:nvPr/>
          </p:nvSpPr>
          <p:spPr>
            <a:xfrm>
              <a:off x="1489748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12"/>
                  </a:moveTo>
                  <a:lnTo>
                    <a:pt x="76" y="0"/>
                  </a:lnTo>
                  <a:lnTo>
                    <a:pt x="0" y="910183"/>
                  </a:lnTo>
                  <a:lnTo>
                    <a:pt x="152" y="910183"/>
                  </a:lnTo>
                  <a:lnTo>
                    <a:pt x="228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" name="object 488"/>
            <p:cNvSpPr/>
            <p:nvPr/>
          </p:nvSpPr>
          <p:spPr>
            <a:xfrm>
              <a:off x="1489506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39" y="910158"/>
                  </a:lnTo>
                  <a:lnTo>
                    <a:pt x="165" y="0"/>
                  </a:lnTo>
                  <a:close/>
                </a:path>
                <a:path w="634" h="910589">
                  <a:moveTo>
                    <a:pt x="254" y="0"/>
                  </a:moveTo>
                  <a:lnTo>
                    <a:pt x="177" y="91017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" name="object 489"/>
            <p:cNvSpPr/>
            <p:nvPr/>
          </p:nvSpPr>
          <p:spPr>
            <a:xfrm>
              <a:off x="1489329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77" y="12"/>
                  </a:moveTo>
                  <a:lnTo>
                    <a:pt x="0" y="0"/>
                  </a:lnTo>
                  <a:lnTo>
                    <a:pt x="0" y="910132"/>
                  </a:lnTo>
                  <a:lnTo>
                    <a:pt x="152" y="910145"/>
                  </a:lnTo>
                  <a:lnTo>
                    <a:pt x="177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" name="object 490"/>
            <p:cNvSpPr/>
            <p:nvPr/>
          </p:nvSpPr>
          <p:spPr>
            <a:xfrm>
              <a:off x="1488998" y="21158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17" y="0"/>
                  </a:moveTo>
                  <a:lnTo>
                    <a:pt x="114" y="12"/>
                  </a:lnTo>
                  <a:lnTo>
                    <a:pt x="0" y="910094"/>
                  </a:lnTo>
                  <a:lnTo>
                    <a:pt x="190" y="910120"/>
                  </a:lnTo>
                  <a:lnTo>
                    <a:pt x="317" y="910145"/>
                  </a:lnTo>
                  <a:lnTo>
                    <a:pt x="31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" name="object 491"/>
            <p:cNvSpPr/>
            <p:nvPr/>
          </p:nvSpPr>
          <p:spPr>
            <a:xfrm>
              <a:off x="1488541" y="211581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57" y="63"/>
                  </a:moveTo>
                  <a:lnTo>
                    <a:pt x="317" y="63"/>
                  </a:lnTo>
                  <a:lnTo>
                    <a:pt x="177" y="38"/>
                  </a:lnTo>
                  <a:lnTo>
                    <a:pt x="0" y="0"/>
                  </a:lnTo>
                  <a:lnTo>
                    <a:pt x="0" y="910082"/>
                  </a:lnTo>
                  <a:lnTo>
                    <a:pt x="177" y="910107"/>
                  </a:lnTo>
                  <a:lnTo>
                    <a:pt x="317" y="910132"/>
                  </a:lnTo>
                  <a:lnTo>
                    <a:pt x="457" y="910145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" name="object 492"/>
            <p:cNvSpPr/>
            <p:nvPr/>
          </p:nvSpPr>
          <p:spPr>
            <a:xfrm>
              <a:off x="1487081" y="2115477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444" y="127"/>
                  </a:moveTo>
                  <a:lnTo>
                    <a:pt x="38" y="25"/>
                  </a:lnTo>
                  <a:lnTo>
                    <a:pt x="0" y="910031"/>
                  </a:lnTo>
                  <a:lnTo>
                    <a:pt x="444" y="910183"/>
                  </a:lnTo>
                  <a:lnTo>
                    <a:pt x="444" y="127"/>
                  </a:lnTo>
                  <a:close/>
                </a:path>
                <a:path w="1905" h="910589">
                  <a:moveTo>
                    <a:pt x="1447" y="342"/>
                  </a:moveTo>
                  <a:lnTo>
                    <a:pt x="1219" y="292"/>
                  </a:lnTo>
                  <a:lnTo>
                    <a:pt x="787" y="203"/>
                  </a:lnTo>
                  <a:lnTo>
                    <a:pt x="457" y="127"/>
                  </a:lnTo>
                  <a:lnTo>
                    <a:pt x="457" y="910183"/>
                  </a:lnTo>
                  <a:lnTo>
                    <a:pt x="774" y="910272"/>
                  </a:lnTo>
                  <a:lnTo>
                    <a:pt x="1219" y="910374"/>
                  </a:lnTo>
                  <a:lnTo>
                    <a:pt x="1371" y="910399"/>
                  </a:lnTo>
                  <a:lnTo>
                    <a:pt x="1447" y="34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" name="object 493"/>
            <p:cNvSpPr/>
            <p:nvPr/>
          </p:nvSpPr>
          <p:spPr>
            <a:xfrm>
              <a:off x="1486954" y="211540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10069"/>
                  </a:moveTo>
                  <a:lnTo>
                    <a:pt x="0" y="0"/>
                  </a:lnTo>
                  <a:lnTo>
                    <a:pt x="0" y="910069"/>
                  </a:lnTo>
                  <a:close/>
                </a:path>
                <a:path w="634" h="910589">
                  <a:moveTo>
                    <a:pt x="76" y="50"/>
                  </a:moveTo>
                  <a:lnTo>
                    <a:pt x="38" y="910069"/>
                  </a:lnTo>
                  <a:lnTo>
                    <a:pt x="76" y="50"/>
                  </a:lnTo>
                  <a:close/>
                </a:path>
                <a:path w="634" h="910589">
                  <a:moveTo>
                    <a:pt x="114" y="910094"/>
                  </a:moveTo>
                  <a:lnTo>
                    <a:pt x="88" y="50"/>
                  </a:lnTo>
                  <a:lnTo>
                    <a:pt x="88" y="910094"/>
                  </a:lnTo>
                  <a:close/>
                </a:path>
                <a:path w="634" h="910589">
                  <a:moveTo>
                    <a:pt x="127" y="910094"/>
                  </a:move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" name="object 494"/>
            <p:cNvSpPr/>
            <p:nvPr/>
          </p:nvSpPr>
          <p:spPr>
            <a:xfrm>
              <a:off x="1486319" y="211503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22" y="368"/>
                  </a:moveTo>
                  <a:lnTo>
                    <a:pt x="203" y="114"/>
                  </a:lnTo>
                  <a:lnTo>
                    <a:pt x="0" y="0"/>
                  </a:lnTo>
                  <a:lnTo>
                    <a:pt x="0" y="910158"/>
                  </a:lnTo>
                  <a:lnTo>
                    <a:pt x="139" y="910221"/>
                  </a:lnTo>
                  <a:lnTo>
                    <a:pt x="584" y="910412"/>
                  </a:lnTo>
                  <a:lnTo>
                    <a:pt x="622" y="36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" name="object 495"/>
            <p:cNvSpPr/>
            <p:nvPr/>
          </p:nvSpPr>
          <p:spPr>
            <a:xfrm>
              <a:off x="1486014" y="21148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76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39" y="910259"/>
                  </a:lnTo>
                  <a:lnTo>
                    <a:pt x="139" y="76"/>
                  </a:lnTo>
                  <a:close/>
                </a:path>
                <a:path w="634" h="910589">
                  <a:moveTo>
                    <a:pt x="304" y="177"/>
                  </a:moveTo>
                  <a:lnTo>
                    <a:pt x="152" y="88"/>
                  </a:lnTo>
                  <a:lnTo>
                    <a:pt x="152" y="910259"/>
                  </a:lnTo>
                  <a:lnTo>
                    <a:pt x="304" y="910336"/>
                  </a:lnTo>
                  <a:lnTo>
                    <a:pt x="304" y="177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" name="object 496"/>
            <p:cNvSpPr/>
            <p:nvPr/>
          </p:nvSpPr>
          <p:spPr>
            <a:xfrm>
              <a:off x="1485874" y="21147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63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52" y="910259"/>
                  </a:lnTo>
                  <a:lnTo>
                    <a:pt x="152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" name="object 497"/>
            <p:cNvSpPr/>
            <p:nvPr/>
          </p:nvSpPr>
          <p:spPr>
            <a:xfrm>
              <a:off x="1939886" y="1930971"/>
              <a:ext cx="5080" cy="920750"/>
            </a:xfrm>
            <a:custGeom>
              <a:avLst/>
              <a:gdLst/>
              <a:ahLst/>
              <a:cxnLst/>
              <a:rect l="l" t="t" r="r" b="b"/>
              <a:pathLst>
                <a:path w="5080" h="920750">
                  <a:moveTo>
                    <a:pt x="4660" y="0"/>
                  </a:moveTo>
                  <a:lnTo>
                    <a:pt x="3822" y="0"/>
                  </a:lnTo>
                  <a:lnTo>
                    <a:pt x="3822" y="7620"/>
                  </a:lnTo>
                  <a:lnTo>
                    <a:pt x="1574" y="7620"/>
                  </a:lnTo>
                  <a:lnTo>
                    <a:pt x="1574" y="15240"/>
                  </a:lnTo>
                  <a:lnTo>
                    <a:pt x="0" y="15240"/>
                  </a:lnTo>
                  <a:lnTo>
                    <a:pt x="0" y="902970"/>
                  </a:lnTo>
                  <a:lnTo>
                    <a:pt x="0" y="920750"/>
                  </a:lnTo>
                  <a:lnTo>
                    <a:pt x="2362" y="920750"/>
                  </a:lnTo>
                  <a:lnTo>
                    <a:pt x="2362" y="902970"/>
                  </a:lnTo>
                  <a:lnTo>
                    <a:pt x="4660" y="902970"/>
                  </a:lnTo>
                  <a:lnTo>
                    <a:pt x="4660" y="15240"/>
                  </a:lnTo>
                  <a:lnTo>
                    <a:pt x="4660" y="7620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" name="object 498"/>
            <p:cNvSpPr/>
            <p:nvPr/>
          </p:nvSpPr>
          <p:spPr>
            <a:xfrm>
              <a:off x="1930844" y="1946554"/>
              <a:ext cx="9525" cy="926465"/>
            </a:xfrm>
            <a:custGeom>
              <a:avLst/>
              <a:gdLst/>
              <a:ahLst/>
              <a:cxnLst/>
              <a:rect l="l" t="t" r="r" b="b"/>
              <a:pathLst>
                <a:path w="9525" h="926464">
                  <a:moveTo>
                    <a:pt x="2209" y="14452"/>
                  </a:moveTo>
                  <a:lnTo>
                    <a:pt x="1473" y="14452"/>
                  </a:lnTo>
                  <a:lnTo>
                    <a:pt x="1473" y="16992"/>
                  </a:lnTo>
                  <a:lnTo>
                    <a:pt x="355" y="16992"/>
                  </a:lnTo>
                  <a:lnTo>
                    <a:pt x="355" y="18262"/>
                  </a:lnTo>
                  <a:lnTo>
                    <a:pt x="0" y="18262"/>
                  </a:lnTo>
                  <a:lnTo>
                    <a:pt x="0" y="922502"/>
                  </a:lnTo>
                  <a:lnTo>
                    <a:pt x="0" y="926312"/>
                  </a:lnTo>
                  <a:lnTo>
                    <a:pt x="1231" y="926312"/>
                  </a:lnTo>
                  <a:lnTo>
                    <a:pt x="1231" y="922502"/>
                  </a:lnTo>
                  <a:lnTo>
                    <a:pt x="2209" y="922502"/>
                  </a:lnTo>
                  <a:lnTo>
                    <a:pt x="2209" y="18262"/>
                  </a:lnTo>
                  <a:lnTo>
                    <a:pt x="2209" y="16992"/>
                  </a:lnTo>
                  <a:lnTo>
                    <a:pt x="2209" y="14452"/>
                  </a:lnTo>
                  <a:close/>
                </a:path>
                <a:path w="9525" h="926464">
                  <a:moveTo>
                    <a:pt x="9042" y="0"/>
                  </a:moveTo>
                  <a:lnTo>
                    <a:pt x="8788" y="0"/>
                  </a:lnTo>
                  <a:lnTo>
                    <a:pt x="8788" y="1270"/>
                  </a:lnTo>
                  <a:lnTo>
                    <a:pt x="8051" y="1270"/>
                  </a:lnTo>
                  <a:lnTo>
                    <a:pt x="8051" y="3810"/>
                  </a:lnTo>
                  <a:lnTo>
                    <a:pt x="6946" y="3810"/>
                  </a:lnTo>
                  <a:lnTo>
                    <a:pt x="6946" y="6350"/>
                  </a:lnTo>
                  <a:lnTo>
                    <a:pt x="6654" y="6350"/>
                  </a:lnTo>
                  <a:lnTo>
                    <a:pt x="6654" y="5740"/>
                  </a:lnTo>
                  <a:lnTo>
                    <a:pt x="6362" y="5740"/>
                  </a:lnTo>
                  <a:lnTo>
                    <a:pt x="6362" y="7010"/>
                  </a:lnTo>
                  <a:lnTo>
                    <a:pt x="5143" y="7010"/>
                  </a:lnTo>
                  <a:lnTo>
                    <a:pt x="5143" y="10820"/>
                  </a:lnTo>
                  <a:lnTo>
                    <a:pt x="4356" y="10820"/>
                  </a:lnTo>
                  <a:lnTo>
                    <a:pt x="4356" y="10477"/>
                  </a:lnTo>
                  <a:lnTo>
                    <a:pt x="4025" y="10477"/>
                  </a:lnTo>
                  <a:lnTo>
                    <a:pt x="4025" y="11747"/>
                  </a:lnTo>
                  <a:lnTo>
                    <a:pt x="3365" y="11747"/>
                  </a:lnTo>
                  <a:lnTo>
                    <a:pt x="3365" y="13017"/>
                  </a:lnTo>
                  <a:lnTo>
                    <a:pt x="2667" y="13017"/>
                  </a:lnTo>
                  <a:lnTo>
                    <a:pt x="2667" y="14287"/>
                  </a:lnTo>
                  <a:lnTo>
                    <a:pt x="2222" y="14287"/>
                  </a:lnTo>
                  <a:lnTo>
                    <a:pt x="2222" y="919797"/>
                  </a:lnTo>
                  <a:lnTo>
                    <a:pt x="2222" y="922337"/>
                  </a:lnTo>
                  <a:lnTo>
                    <a:pt x="3416" y="922337"/>
                  </a:lnTo>
                  <a:lnTo>
                    <a:pt x="3416" y="919797"/>
                  </a:lnTo>
                  <a:lnTo>
                    <a:pt x="4356" y="919797"/>
                  </a:lnTo>
                  <a:lnTo>
                    <a:pt x="4356" y="920140"/>
                  </a:lnTo>
                  <a:lnTo>
                    <a:pt x="5270" y="920140"/>
                  </a:lnTo>
                  <a:lnTo>
                    <a:pt x="5270" y="916330"/>
                  </a:lnTo>
                  <a:lnTo>
                    <a:pt x="6565" y="916330"/>
                  </a:lnTo>
                  <a:lnTo>
                    <a:pt x="6565" y="915060"/>
                  </a:lnTo>
                  <a:lnTo>
                    <a:pt x="6654" y="915670"/>
                  </a:lnTo>
                  <a:lnTo>
                    <a:pt x="7835" y="915670"/>
                  </a:lnTo>
                  <a:lnTo>
                    <a:pt x="7835" y="905510"/>
                  </a:lnTo>
                  <a:lnTo>
                    <a:pt x="9042" y="905510"/>
                  </a:lnTo>
                  <a:lnTo>
                    <a:pt x="9042" y="6350"/>
                  </a:lnTo>
                  <a:lnTo>
                    <a:pt x="9042" y="3810"/>
                  </a:lnTo>
                  <a:lnTo>
                    <a:pt x="9042" y="1270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" name="object 499"/>
            <p:cNvSpPr/>
            <p:nvPr/>
          </p:nvSpPr>
          <p:spPr>
            <a:xfrm>
              <a:off x="1921802" y="1964766"/>
              <a:ext cx="9525" cy="922019"/>
            </a:xfrm>
            <a:custGeom>
              <a:avLst/>
              <a:gdLst/>
              <a:ahLst/>
              <a:cxnLst/>
              <a:rect l="l" t="t" r="r" b="b"/>
              <a:pathLst>
                <a:path w="9525" h="922019">
                  <a:moveTo>
                    <a:pt x="9042" y="0"/>
                  </a:moveTo>
                  <a:lnTo>
                    <a:pt x="8648" y="0"/>
                  </a:lnTo>
                  <a:lnTo>
                    <a:pt x="8648" y="1270"/>
                  </a:lnTo>
                  <a:lnTo>
                    <a:pt x="7454" y="1270"/>
                  </a:lnTo>
                  <a:lnTo>
                    <a:pt x="7454" y="3810"/>
                  </a:lnTo>
                  <a:lnTo>
                    <a:pt x="6794" y="3810"/>
                  </a:lnTo>
                  <a:lnTo>
                    <a:pt x="6794" y="3581"/>
                  </a:lnTo>
                  <a:lnTo>
                    <a:pt x="6375" y="3581"/>
                  </a:lnTo>
                  <a:lnTo>
                    <a:pt x="6375" y="4851"/>
                  </a:lnTo>
                  <a:lnTo>
                    <a:pt x="5092" y="4851"/>
                  </a:lnTo>
                  <a:lnTo>
                    <a:pt x="5092" y="7391"/>
                  </a:lnTo>
                  <a:lnTo>
                    <a:pt x="4610" y="7391"/>
                  </a:lnTo>
                  <a:lnTo>
                    <a:pt x="4610" y="6845"/>
                  </a:lnTo>
                  <a:lnTo>
                    <a:pt x="4165" y="6845"/>
                  </a:lnTo>
                  <a:lnTo>
                    <a:pt x="4165" y="8115"/>
                  </a:lnTo>
                  <a:lnTo>
                    <a:pt x="2819" y="8115"/>
                  </a:lnTo>
                  <a:lnTo>
                    <a:pt x="2819" y="10655"/>
                  </a:lnTo>
                  <a:lnTo>
                    <a:pt x="2298" y="10655"/>
                  </a:lnTo>
                  <a:lnTo>
                    <a:pt x="2298" y="10121"/>
                  </a:lnTo>
                  <a:lnTo>
                    <a:pt x="1828" y="10121"/>
                  </a:lnTo>
                  <a:lnTo>
                    <a:pt x="1828" y="11391"/>
                  </a:lnTo>
                  <a:lnTo>
                    <a:pt x="889" y="11391"/>
                  </a:lnTo>
                  <a:lnTo>
                    <a:pt x="889" y="12661"/>
                  </a:lnTo>
                  <a:lnTo>
                    <a:pt x="0" y="12661"/>
                  </a:lnTo>
                  <a:lnTo>
                    <a:pt x="0" y="918171"/>
                  </a:lnTo>
                  <a:lnTo>
                    <a:pt x="0" y="921981"/>
                  </a:lnTo>
                  <a:lnTo>
                    <a:pt x="1181" y="921981"/>
                  </a:lnTo>
                  <a:lnTo>
                    <a:pt x="1181" y="918171"/>
                  </a:lnTo>
                  <a:lnTo>
                    <a:pt x="2298" y="918171"/>
                  </a:lnTo>
                  <a:lnTo>
                    <a:pt x="2298" y="918705"/>
                  </a:lnTo>
                  <a:lnTo>
                    <a:pt x="3327" y="918705"/>
                  </a:lnTo>
                  <a:lnTo>
                    <a:pt x="3327" y="914895"/>
                  </a:lnTo>
                  <a:lnTo>
                    <a:pt x="4610" y="914895"/>
                  </a:lnTo>
                  <a:lnTo>
                    <a:pt x="4610" y="915441"/>
                  </a:lnTo>
                  <a:lnTo>
                    <a:pt x="5461" y="915441"/>
                  </a:lnTo>
                  <a:lnTo>
                    <a:pt x="5461" y="911631"/>
                  </a:lnTo>
                  <a:lnTo>
                    <a:pt x="6794" y="911631"/>
                  </a:lnTo>
                  <a:lnTo>
                    <a:pt x="6794" y="911860"/>
                  </a:lnTo>
                  <a:lnTo>
                    <a:pt x="7810" y="911860"/>
                  </a:lnTo>
                  <a:lnTo>
                    <a:pt x="7810" y="908050"/>
                  </a:lnTo>
                  <a:lnTo>
                    <a:pt x="9042" y="908050"/>
                  </a:lnTo>
                  <a:lnTo>
                    <a:pt x="9042" y="3810"/>
                  </a:lnTo>
                  <a:lnTo>
                    <a:pt x="9042" y="1270"/>
                  </a:lnTo>
                  <a:lnTo>
                    <a:pt x="9042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" name="object 500"/>
            <p:cNvSpPr/>
            <p:nvPr/>
          </p:nvSpPr>
          <p:spPr>
            <a:xfrm>
              <a:off x="1912327" y="1977974"/>
              <a:ext cx="9525" cy="921385"/>
            </a:xfrm>
            <a:custGeom>
              <a:avLst/>
              <a:gdLst/>
              <a:ahLst/>
              <a:cxnLst/>
              <a:rect l="l" t="t" r="r" b="b"/>
              <a:pathLst>
                <a:path w="9525" h="921385">
                  <a:moveTo>
                    <a:pt x="2387" y="8763"/>
                  </a:moveTo>
                  <a:lnTo>
                    <a:pt x="0" y="11493"/>
                  </a:lnTo>
                  <a:lnTo>
                    <a:pt x="0" y="920991"/>
                  </a:lnTo>
                  <a:lnTo>
                    <a:pt x="2387" y="918654"/>
                  </a:lnTo>
                  <a:lnTo>
                    <a:pt x="2387" y="8763"/>
                  </a:lnTo>
                  <a:close/>
                </a:path>
                <a:path w="9525" h="921385">
                  <a:moveTo>
                    <a:pt x="9486" y="0"/>
                  </a:moveTo>
                  <a:lnTo>
                    <a:pt x="8509" y="0"/>
                  </a:lnTo>
                  <a:lnTo>
                    <a:pt x="8509" y="2540"/>
                  </a:lnTo>
                  <a:lnTo>
                    <a:pt x="7188" y="2540"/>
                  </a:lnTo>
                  <a:lnTo>
                    <a:pt x="7188" y="2959"/>
                  </a:lnTo>
                  <a:lnTo>
                    <a:pt x="4787" y="5918"/>
                  </a:lnTo>
                  <a:lnTo>
                    <a:pt x="3721" y="5918"/>
                  </a:lnTo>
                  <a:lnTo>
                    <a:pt x="3721" y="8458"/>
                  </a:lnTo>
                  <a:lnTo>
                    <a:pt x="2400" y="8458"/>
                  </a:lnTo>
                  <a:lnTo>
                    <a:pt x="2400" y="915238"/>
                  </a:lnTo>
                  <a:lnTo>
                    <a:pt x="2400" y="916508"/>
                  </a:lnTo>
                  <a:lnTo>
                    <a:pt x="2400" y="919048"/>
                  </a:lnTo>
                  <a:lnTo>
                    <a:pt x="3263" y="919048"/>
                  </a:lnTo>
                  <a:lnTo>
                    <a:pt x="3263" y="916508"/>
                  </a:lnTo>
                  <a:lnTo>
                    <a:pt x="4762" y="916508"/>
                  </a:lnTo>
                  <a:lnTo>
                    <a:pt x="4762" y="915238"/>
                  </a:lnTo>
                  <a:lnTo>
                    <a:pt x="4787" y="915847"/>
                  </a:lnTo>
                  <a:lnTo>
                    <a:pt x="7188" y="912177"/>
                  </a:lnTo>
                  <a:lnTo>
                    <a:pt x="7188" y="911860"/>
                  </a:lnTo>
                  <a:lnTo>
                    <a:pt x="8636" y="911860"/>
                  </a:lnTo>
                  <a:lnTo>
                    <a:pt x="8636" y="908050"/>
                  </a:lnTo>
                  <a:lnTo>
                    <a:pt x="9486" y="908050"/>
                  </a:lnTo>
                  <a:lnTo>
                    <a:pt x="9486" y="2540"/>
                  </a:lnTo>
                  <a:lnTo>
                    <a:pt x="9486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" name="object 501"/>
            <p:cNvSpPr/>
            <p:nvPr/>
          </p:nvSpPr>
          <p:spPr>
            <a:xfrm>
              <a:off x="1902383" y="1989467"/>
              <a:ext cx="10160" cy="919480"/>
            </a:xfrm>
            <a:custGeom>
              <a:avLst/>
              <a:gdLst/>
              <a:ahLst/>
              <a:cxnLst/>
              <a:rect l="l" t="t" r="r" b="b"/>
              <a:pathLst>
                <a:path w="10160" h="919480">
                  <a:moveTo>
                    <a:pt x="9944" y="0"/>
                  </a:moveTo>
                  <a:lnTo>
                    <a:pt x="9372" y="0"/>
                  </a:lnTo>
                  <a:lnTo>
                    <a:pt x="9372" y="1270"/>
                  </a:lnTo>
                  <a:lnTo>
                    <a:pt x="8216" y="1270"/>
                  </a:lnTo>
                  <a:lnTo>
                    <a:pt x="8216" y="2540"/>
                  </a:lnTo>
                  <a:lnTo>
                    <a:pt x="7480" y="2540"/>
                  </a:lnTo>
                  <a:lnTo>
                    <a:pt x="7480" y="2717"/>
                  </a:lnTo>
                  <a:lnTo>
                    <a:pt x="4965" y="5410"/>
                  </a:lnTo>
                  <a:lnTo>
                    <a:pt x="2514" y="7950"/>
                  </a:lnTo>
                  <a:lnTo>
                    <a:pt x="0" y="10477"/>
                  </a:lnTo>
                  <a:lnTo>
                    <a:pt x="0" y="919213"/>
                  </a:lnTo>
                  <a:lnTo>
                    <a:pt x="2514" y="916762"/>
                  </a:lnTo>
                  <a:lnTo>
                    <a:pt x="4965" y="914361"/>
                  </a:lnTo>
                  <a:lnTo>
                    <a:pt x="7480" y="911898"/>
                  </a:lnTo>
                  <a:lnTo>
                    <a:pt x="8813" y="911860"/>
                  </a:lnTo>
                  <a:lnTo>
                    <a:pt x="8813" y="909320"/>
                  </a:lnTo>
                  <a:lnTo>
                    <a:pt x="9944" y="909320"/>
                  </a:lnTo>
                  <a:lnTo>
                    <a:pt x="9944" y="2540"/>
                  </a:lnTo>
                  <a:lnTo>
                    <a:pt x="9944" y="1270"/>
                  </a:lnTo>
                  <a:lnTo>
                    <a:pt x="9944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" name="object 502"/>
            <p:cNvSpPr/>
            <p:nvPr/>
          </p:nvSpPr>
          <p:spPr>
            <a:xfrm>
              <a:off x="1892084" y="1999945"/>
              <a:ext cx="10795" cy="919480"/>
            </a:xfrm>
            <a:custGeom>
              <a:avLst/>
              <a:gdLst/>
              <a:ahLst/>
              <a:cxnLst/>
              <a:rect l="l" t="t" r="r" b="b"/>
              <a:pathLst>
                <a:path w="10794" h="919480">
                  <a:moveTo>
                    <a:pt x="10299" y="0"/>
                  </a:moveTo>
                  <a:lnTo>
                    <a:pt x="7708" y="2527"/>
                  </a:lnTo>
                  <a:lnTo>
                    <a:pt x="5156" y="4953"/>
                  </a:lnTo>
                  <a:lnTo>
                    <a:pt x="2603" y="7302"/>
                  </a:lnTo>
                  <a:lnTo>
                    <a:pt x="1905" y="7302"/>
                  </a:lnTo>
                  <a:lnTo>
                    <a:pt x="1905" y="8572"/>
                  </a:lnTo>
                  <a:lnTo>
                    <a:pt x="495" y="8572"/>
                  </a:lnTo>
                  <a:lnTo>
                    <a:pt x="495" y="9842"/>
                  </a:lnTo>
                  <a:lnTo>
                    <a:pt x="0" y="9842"/>
                  </a:lnTo>
                  <a:lnTo>
                    <a:pt x="0" y="916622"/>
                  </a:lnTo>
                  <a:lnTo>
                    <a:pt x="0" y="919162"/>
                  </a:lnTo>
                  <a:lnTo>
                    <a:pt x="927" y="919162"/>
                  </a:lnTo>
                  <a:lnTo>
                    <a:pt x="927" y="916622"/>
                  </a:lnTo>
                  <a:lnTo>
                    <a:pt x="2603" y="916622"/>
                  </a:lnTo>
                  <a:lnTo>
                    <a:pt x="2603" y="916266"/>
                  </a:lnTo>
                  <a:lnTo>
                    <a:pt x="5156" y="913765"/>
                  </a:lnTo>
                  <a:lnTo>
                    <a:pt x="7708" y="911275"/>
                  </a:lnTo>
                  <a:lnTo>
                    <a:pt x="10299" y="908735"/>
                  </a:lnTo>
                  <a:lnTo>
                    <a:pt x="10299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" name="object 503"/>
            <p:cNvSpPr/>
            <p:nvPr/>
          </p:nvSpPr>
          <p:spPr>
            <a:xfrm>
              <a:off x="1881594" y="2009597"/>
              <a:ext cx="10795" cy="918844"/>
            </a:xfrm>
            <a:custGeom>
              <a:avLst/>
              <a:gdLst/>
              <a:ahLst/>
              <a:cxnLst/>
              <a:rect l="l" t="t" r="r" b="b"/>
              <a:pathLst>
                <a:path w="10794" h="918844">
                  <a:moveTo>
                    <a:pt x="10490" y="0"/>
                  </a:moveTo>
                  <a:lnTo>
                    <a:pt x="7835" y="2336"/>
                  </a:lnTo>
                  <a:lnTo>
                    <a:pt x="5245" y="4559"/>
                  </a:lnTo>
                  <a:lnTo>
                    <a:pt x="2641" y="6718"/>
                  </a:lnTo>
                  <a:lnTo>
                    <a:pt x="1079" y="6718"/>
                  </a:lnTo>
                  <a:lnTo>
                    <a:pt x="1079" y="9258"/>
                  </a:lnTo>
                  <a:lnTo>
                    <a:pt x="0" y="9258"/>
                  </a:lnTo>
                  <a:lnTo>
                    <a:pt x="0" y="917308"/>
                  </a:lnTo>
                  <a:lnTo>
                    <a:pt x="0" y="918578"/>
                  </a:lnTo>
                  <a:lnTo>
                    <a:pt x="1257" y="918578"/>
                  </a:lnTo>
                  <a:lnTo>
                    <a:pt x="1257" y="917308"/>
                  </a:lnTo>
                  <a:lnTo>
                    <a:pt x="2641" y="917308"/>
                  </a:lnTo>
                  <a:lnTo>
                    <a:pt x="2641" y="916838"/>
                  </a:lnTo>
                  <a:lnTo>
                    <a:pt x="5245" y="914285"/>
                  </a:lnTo>
                  <a:lnTo>
                    <a:pt x="7835" y="911758"/>
                  </a:lnTo>
                  <a:lnTo>
                    <a:pt x="10490" y="909154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" name="object 504"/>
            <p:cNvSpPr/>
            <p:nvPr/>
          </p:nvSpPr>
          <p:spPr>
            <a:xfrm>
              <a:off x="1870976" y="2018487"/>
              <a:ext cx="10795" cy="917575"/>
            </a:xfrm>
            <a:custGeom>
              <a:avLst/>
              <a:gdLst/>
              <a:ahLst/>
              <a:cxnLst/>
              <a:rect l="l" t="t" r="r" b="b"/>
              <a:pathLst>
                <a:path w="10794" h="917575">
                  <a:moveTo>
                    <a:pt x="10604" y="0"/>
                  </a:moveTo>
                  <a:lnTo>
                    <a:pt x="7912" y="2146"/>
                  </a:lnTo>
                  <a:lnTo>
                    <a:pt x="5270" y="4203"/>
                  </a:lnTo>
                  <a:lnTo>
                    <a:pt x="4445" y="4191"/>
                  </a:lnTo>
                  <a:lnTo>
                    <a:pt x="4445" y="5461"/>
                  </a:lnTo>
                  <a:lnTo>
                    <a:pt x="2755" y="5461"/>
                  </a:lnTo>
                  <a:lnTo>
                    <a:pt x="2755" y="6731"/>
                  </a:lnTo>
                  <a:lnTo>
                    <a:pt x="2654" y="6184"/>
                  </a:lnTo>
                  <a:lnTo>
                    <a:pt x="0" y="8166"/>
                  </a:lnTo>
                  <a:lnTo>
                    <a:pt x="0" y="917308"/>
                  </a:lnTo>
                  <a:lnTo>
                    <a:pt x="2641" y="915479"/>
                  </a:lnTo>
                  <a:lnTo>
                    <a:pt x="2641" y="916051"/>
                  </a:lnTo>
                  <a:lnTo>
                    <a:pt x="3619" y="916051"/>
                  </a:lnTo>
                  <a:lnTo>
                    <a:pt x="3619" y="913511"/>
                  </a:lnTo>
                  <a:lnTo>
                    <a:pt x="5270" y="913511"/>
                  </a:lnTo>
                  <a:lnTo>
                    <a:pt x="5270" y="913650"/>
                  </a:lnTo>
                  <a:lnTo>
                    <a:pt x="7912" y="911809"/>
                  </a:lnTo>
                  <a:lnTo>
                    <a:pt x="10604" y="909942"/>
                  </a:lnTo>
                  <a:lnTo>
                    <a:pt x="10604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" name="object 505"/>
            <p:cNvSpPr/>
            <p:nvPr/>
          </p:nvSpPr>
          <p:spPr>
            <a:xfrm>
              <a:off x="1860321" y="2026665"/>
              <a:ext cx="10795" cy="916940"/>
            </a:xfrm>
            <a:custGeom>
              <a:avLst/>
              <a:gdLst/>
              <a:ahLst/>
              <a:cxnLst/>
              <a:rect l="l" t="t" r="r" b="b"/>
              <a:pathLst>
                <a:path w="10794" h="916939">
                  <a:moveTo>
                    <a:pt x="10642" y="0"/>
                  </a:moveTo>
                  <a:lnTo>
                    <a:pt x="7937" y="1968"/>
                  </a:lnTo>
                  <a:lnTo>
                    <a:pt x="5257" y="3886"/>
                  </a:lnTo>
                  <a:lnTo>
                    <a:pt x="2641" y="5715"/>
                  </a:lnTo>
                  <a:lnTo>
                    <a:pt x="0" y="7518"/>
                  </a:lnTo>
                  <a:lnTo>
                    <a:pt x="0" y="916520"/>
                  </a:lnTo>
                  <a:lnTo>
                    <a:pt x="2641" y="914692"/>
                  </a:lnTo>
                  <a:lnTo>
                    <a:pt x="5257" y="912876"/>
                  </a:lnTo>
                  <a:lnTo>
                    <a:pt x="7937" y="911021"/>
                  </a:lnTo>
                  <a:lnTo>
                    <a:pt x="10642" y="909142"/>
                  </a:lnTo>
                  <a:lnTo>
                    <a:pt x="10642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" name="object 506"/>
            <p:cNvSpPr/>
            <p:nvPr/>
          </p:nvSpPr>
          <p:spPr>
            <a:xfrm>
              <a:off x="1839150" y="2034184"/>
              <a:ext cx="21590" cy="923925"/>
            </a:xfrm>
            <a:custGeom>
              <a:avLst/>
              <a:gdLst/>
              <a:ahLst/>
              <a:cxnLst/>
              <a:rect l="l" t="t" r="r" b="b"/>
              <a:pathLst>
                <a:path w="21589" h="923925">
                  <a:moveTo>
                    <a:pt x="21170" y="0"/>
                  </a:moveTo>
                  <a:lnTo>
                    <a:pt x="18491" y="1790"/>
                  </a:lnTo>
                  <a:lnTo>
                    <a:pt x="15786" y="3594"/>
                  </a:lnTo>
                  <a:lnTo>
                    <a:pt x="13157" y="5270"/>
                  </a:lnTo>
                  <a:lnTo>
                    <a:pt x="10566" y="6921"/>
                  </a:lnTo>
                  <a:lnTo>
                    <a:pt x="7924" y="8547"/>
                  </a:lnTo>
                  <a:lnTo>
                    <a:pt x="5270" y="10160"/>
                  </a:lnTo>
                  <a:lnTo>
                    <a:pt x="2578" y="11760"/>
                  </a:lnTo>
                  <a:lnTo>
                    <a:pt x="1485" y="11772"/>
                  </a:lnTo>
                  <a:lnTo>
                    <a:pt x="1485" y="13042"/>
                  </a:lnTo>
                  <a:lnTo>
                    <a:pt x="0" y="13042"/>
                  </a:lnTo>
                  <a:lnTo>
                    <a:pt x="0" y="922362"/>
                  </a:lnTo>
                  <a:lnTo>
                    <a:pt x="0" y="923632"/>
                  </a:lnTo>
                  <a:lnTo>
                    <a:pt x="800" y="923632"/>
                  </a:lnTo>
                  <a:lnTo>
                    <a:pt x="800" y="922362"/>
                  </a:lnTo>
                  <a:lnTo>
                    <a:pt x="2578" y="922362"/>
                  </a:lnTo>
                  <a:lnTo>
                    <a:pt x="2578" y="921918"/>
                  </a:lnTo>
                  <a:lnTo>
                    <a:pt x="5270" y="920051"/>
                  </a:lnTo>
                  <a:lnTo>
                    <a:pt x="7924" y="918210"/>
                  </a:lnTo>
                  <a:lnTo>
                    <a:pt x="10553" y="916381"/>
                  </a:lnTo>
                  <a:lnTo>
                    <a:pt x="13157" y="914577"/>
                  </a:lnTo>
                  <a:lnTo>
                    <a:pt x="15786" y="912749"/>
                  </a:lnTo>
                  <a:lnTo>
                    <a:pt x="18491" y="910869"/>
                  </a:lnTo>
                  <a:lnTo>
                    <a:pt x="21170" y="909015"/>
                  </a:lnTo>
                  <a:lnTo>
                    <a:pt x="21170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" name="object 507"/>
            <p:cNvSpPr/>
            <p:nvPr/>
          </p:nvSpPr>
          <p:spPr>
            <a:xfrm>
              <a:off x="1828215" y="2047468"/>
              <a:ext cx="11430" cy="916305"/>
            </a:xfrm>
            <a:custGeom>
              <a:avLst/>
              <a:gdLst/>
              <a:ahLst/>
              <a:cxnLst/>
              <a:rect l="l" t="t" r="r" b="b"/>
              <a:pathLst>
                <a:path w="11430" h="916305">
                  <a:moveTo>
                    <a:pt x="10947" y="0"/>
                  </a:moveTo>
                  <a:lnTo>
                    <a:pt x="8343" y="1524"/>
                  </a:lnTo>
                  <a:lnTo>
                    <a:pt x="7315" y="1485"/>
                  </a:lnTo>
                  <a:lnTo>
                    <a:pt x="7315" y="2755"/>
                  </a:lnTo>
                  <a:lnTo>
                    <a:pt x="5651" y="2755"/>
                  </a:lnTo>
                  <a:lnTo>
                    <a:pt x="5651" y="3073"/>
                  </a:lnTo>
                  <a:lnTo>
                    <a:pt x="2870" y="4597"/>
                  </a:lnTo>
                  <a:lnTo>
                    <a:pt x="0" y="6172"/>
                  </a:lnTo>
                  <a:lnTo>
                    <a:pt x="0" y="916292"/>
                  </a:lnTo>
                  <a:lnTo>
                    <a:pt x="2870" y="914730"/>
                  </a:lnTo>
                  <a:lnTo>
                    <a:pt x="5651" y="913193"/>
                  </a:lnTo>
                  <a:lnTo>
                    <a:pt x="5651" y="913345"/>
                  </a:lnTo>
                  <a:lnTo>
                    <a:pt x="6502" y="913345"/>
                  </a:lnTo>
                  <a:lnTo>
                    <a:pt x="6502" y="912075"/>
                  </a:lnTo>
                  <a:lnTo>
                    <a:pt x="8343" y="912075"/>
                  </a:lnTo>
                  <a:lnTo>
                    <a:pt x="8343" y="911682"/>
                  </a:lnTo>
                  <a:lnTo>
                    <a:pt x="10947" y="910183"/>
                  </a:lnTo>
                  <a:lnTo>
                    <a:pt x="10947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" name="object 508"/>
            <p:cNvSpPr/>
            <p:nvPr/>
          </p:nvSpPr>
          <p:spPr>
            <a:xfrm>
              <a:off x="1821370" y="2053640"/>
              <a:ext cx="6985" cy="913765"/>
            </a:xfrm>
            <a:custGeom>
              <a:avLst/>
              <a:gdLst/>
              <a:ahLst/>
              <a:cxnLst/>
              <a:rect l="l" t="t" r="r" b="b"/>
              <a:pathLst>
                <a:path w="6985" h="913764">
                  <a:moveTo>
                    <a:pt x="787" y="3111"/>
                  </a:moveTo>
                  <a:lnTo>
                    <a:pt x="0" y="3517"/>
                  </a:lnTo>
                  <a:lnTo>
                    <a:pt x="0" y="913676"/>
                  </a:lnTo>
                  <a:lnTo>
                    <a:pt x="787" y="913269"/>
                  </a:lnTo>
                  <a:lnTo>
                    <a:pt x="787" y="3111"/>
                  </a:lnTo>
                  <a:close/>
                </a:path>
                <a:path w="6985" h="913764">
                  <a:moveTo>
                    <a:pt x="6845" y="0"/>
                  </a:moveTo>
                  <a:lnTo>
                    <a:pt x="3873" y="1524"/>
                  </a:lnTo>
                  <a:lnTo>
                    <a:pt x="800" y="3098"/>
                  </a:lnTo>
                  <a:lnTo>
                    <a:pt x="800" y="913269"/>
                  </a:lnTo>
                  <a:lnTo>
                    <a:pt x="3873" y="911682"/>
                  </a:lnTo>
                  <a:lnTo>
                    <a:pt x="6845" y="910107"/>
                  </a:lnTo>
                  <a:lnTo>
                    <a:pt x="6845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" name="object 509"/>
            <p:cNvSpPr/>
            <p:nvPr/>
          </p:nvSpPr>
          <p:spPr>
            <a:xfrm>
              <a:off x="1820773" y="205736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76"/>
                  </a:lnTo>
                  <a:lnTo>
                    <a:pt x="0" y="910244"/>
                  </a:lnTo>
                  <a:lnTo>
                    <a:pt x="152" y="91016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" name="object 510"/>
            <p:cNvSpPr/>
            <p:nvPr/>
          </p:nvSpPr>
          <p:spPr>
            <a:xfrm>
              <a:off x="1820151" y="20574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228"/>
                  </a:moveTo>
                  <a:lnTo>
                    <a:pt x="0" y="304"/>
                  </a:lnTo>
                  <a:lnTo>
                    <a:pt x="0" y="910450"/>
                  </a:lnTo>
                  <a:lnTo>
                    <a:pt x="152" y="910386"/>
                  </a:lnTo>
                  <a:lnTo>
                    <a:pt x="152" y="228"/>
                  </a:lnTo>
                  <a:close/>
                </a:path>
                <a:path w="635" h="910589">
                  <a:moveTo>
                    <a:pt x="622" y="0"/>
                  </a:moveTo>
                  <a:lnTo>
                    <a:pt x="469" y="76"/>
                  </a:lnTo>
                  <a:lnTo>
                    <a:pt x="317" y="152"/>
                  </a:lnTo>
                  <a:lnTo>
                    <a:pt x="165" y="228"/>
                  </a:lnTo>
                  <a:lnTo>
                    <a:pt x="165" y="910386"/>
                  </a:lnTo>
                  <a:lnTo>
                    <a:pt x="317" y="910323"/>
                  </a:lnTo>
                  <a:lnTo>
                    <a:pt x="469" y="910247"/>
                  </a:lnTo>
                  <a:lnTo>
                    <a:pt x="622" y="91017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" name="object 511"/>
            <p:cNvSpPr/>
            <p:nvPr/>
          </p:nvSpPr>
          <p:spPr>
            <a:xfrm>
              <a:off x="1819541" y="205775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09" y="0"/>
                  </a:moveTo>
                  <a:lnTo>
                    <a:pt x="457" y="76"/>
                  </a:lnTo>
                  <a:lnTo>
                    <a:pt x="304" y="152"/>
                  </a:lnTo>
                  <a:lnTo>
                    <a:pt x="152" y="241"/>
                  </a:lnTo>
                  <a:lnTo>
                    <a:pt x="0" y="317"/>
                  </a:lnTo>
                  <a:lnTo>
                    <a:pt x="0" y="910399"/>
                  </a:lnTo>
                  <a:lnTo>
                    <a:pt x="152" y="910336"/>
                  </a:lnTo>
                  <a:lnTo>
                    <a:pt x="304" y="910272"/>
                  </a:lnTo>
                  <a:lnTo>
                    <a:pt x="457" y="910209"/>
                  </a:lnTo>
                  <a:lnTo>
                    <a:pt x="609" y="91014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" name="object 512"/>
            <p:cNvSpPr/>
            <p:nvPr/>
          </p:nvSpPr>
          <p:spPr>
            <a:xfrm>
              <a:off x="1818906" y="205807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22" y="0"/>
                  </a:moveTo>
                  <a:lnTo>
                    <a:pt x="469" y="76"/>
                  </a:lnTo>
                  <a:lnTo>
                    <a:pt x="317" y="152"/>
                  </a:lnTo>
                  <a:lnTo>
                    <a:pt x="152" y="241"/>
                  </a:lnTo>
                  <a:lnTo>
                    <a:pt x="0" y="304"/>
                  </a:lnTo>
                  <a:lnTo>
                    <a:pt x="0" y="910323"/>
                  </a:lnTo>
                  <a:lnTo>
                    <a:pt x="152" y="910259"/>
                  </a:lnTo>
                  <a:lnTo>
                    <a:pt x="317" y="910209"/>
                  </a:lnTo>
                  <a:lnTo>
                    <a:pt x="469" y="910145"/>
                  </a:lnTo>
                  <a:lnTo>
                    <a:pt x="622" y="91008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" name="object 513"/>
            <p:cNvSpPr/>
            <p:nvPr/>
          </p:nvSpPr>
          <p:spPr>
            <a:xfrm>
              <a:off x="1818259" y="2058390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47" y="0"/>
                  </a:moveTo>
                  <a:lnTo>
                    <a:pt x="482" y="76"/>
                  </a:lnTo>
                  <a:lnTo>
                    <a:pt x="330" y="152"/>
                  </a:lnTo>
                  <a:lnTo>
                    <a:pt x="165" y="241"/>
                  </a:lnTo>
                  <a:lnTo>
                    <a:pt x="0" y="317"/>
                  </a:lnTo>
                  <a:lnTo>
                    <a:pt x="0" y="910221"/>
                  </a:lnTo>
                  <a:lnTo>
                    <a:pt x="165" y="910170"/>
                  </a:lnTo>
                  <a:lnTo>
                    <a:pt x="330" y="910120"/>
                  </a:lnTo>
                  <a:lnTo>
                    <a:pt x="482" y="910056"/>
                  </a:lnTo>
                  <a:lnTo>
                    <a:pt x="647" y="9099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" name="object 514"/>
            <p:cNvSpPr/>
            <p:nvPr/>
          </p:nvSpPr>
          <p:spPr>
            <a:xfrm>
              <a:off x="1817611" y="2058708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60" y="0"/>
                  </a:moveTo>
                  <a:lnTo>
                    <a:pt x="495" y="76"/>
                  </a:lnTo>
                  <a:lnTo>
                    <a:pt x="330" y="152"/>
                  </a:lnTo>
                  <a:lnTo>
                    <a:pt x="165" y="190"/>
                  </a:lnTo>
                  <a:lnTo>
                    <a:pt x="0" y="228"/>
                  </a:lnTo>
                  <a:lnTo>
                    <a:pt x="0" y="910107"/>
                  </a:lnTo>
                  <a:lnTo>
                    <a:pt x="165" y="910056"/>
                  </a:lnTo>
                  <a:lnTo>
                    <a:pt x="330" y="910005"/>
                  </a:lnTo>
                  <a:lnTo>
                    <a:pt x="495" y="909967"/>
                  </a:lnTo>
                  <a:lnTo>
                    <a:pt x="660" y="90990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" name="object 515"/>
            <p:cNvSpPr/>
            <p:nvPr/>
          </p:nvSpPr>
          <p:spPr>
            <a:xfrm>
              <a:off x="1816976" y="205893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5" y="0"/>
                  </a:moveTo>
                  <a:lnTo>
                    <a:pt x="469" y="38"/>
                  </a:lnTo>
                  <a:lnTo>
                    <a:pt x="304" y="76"/>
                  </a:lnTo>
                  <a:lnTo>
                    <a:pt x="139" y="114"/>
                  </a:lnTo>
                  <a:lnTo>
                    <a:pt x="0" y="139"/>
                  </a:lnTo>
                  <a:lnTo>
                    <a:pt x="0" y="910069"/>
                  </a:lnTo>
                  <a:lnTo>
                    <a:pt x="139" y="910031"/>
                  </a:lnTo>
                  <a:lnTo>
                    <a:pt x="304" y="909980"/>
                  </a:lnTo>
                  <a:lnTo>
                    <a:pt x="469" y="909929"/>
                  </a:lnTo>
                  <a:lnTo>
                    <a:pt x="635" y="90987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" name="object 516"/>
            <p:cNvSpPr/>
            <p:nvPr/>
          </p:nvSpPr>
          <p:spPr>
            <a:xfrm>
              <a:off x="1816138" y="20592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79" y="0"/>
                  </a:moveTo>
                  <a:lnTo>
                    <a:pt x="139" y="25"/>
                  </a:lnTo>
                  <a:lnTo>
                    <a:pt x="0" y="63"/>
                  </a:lnTo>
                  <a:lnTo>
                    <a:pt x="0" y="910018"/>
                  </a:lnTo>
                  <a:lnTo>
                    <a:pt x="139" y="909980"/>
                  </a:lnTo>
                  <a:lnTo>
                    <a:pt x="279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" name="object 517"/>
            <p:cNvSpPr/>
            <p:nvPr/>
          </p:nvSpPr>
          <p:spPr>
            <a:xfrm>
              <a:off x="1815579" y="205926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79" y="63"/>
                  </a:moveTo>
                  <a:lnTo>
                    <a:pt x="139" y="88"/>
                  </a:lnTo>
                  <a:lnTo>
                    <a:pt x="0" y="127"/>
                  </a:lnTo>
                  <a:lnTo>
                    <a:pt x="0" y="910069"/>
                  </a:lnTo>
                  <a:lnTo>
                    <a:pt x="139" y="910043"/>
                  </a:lnTo>
                  <a:lnTo>
                    <a:pt x="279" y="63"/>
                  </a:lnTo>
                  <a:close/>
                </a:path>
                <a:path w="635" h="910589">
                  <a:moveTo>
                    <a:pt x="419" y="25"/>
                  </a:moveTo>
                  <a:lnTo>
                    <a:pt x="279" y="63"/>
                  </a:lnTo>
                  <a:lnTo>
                    <a:pt x="279" y="910005"/>
                  </a:lnTo>
                  <a:lnTo>
                    <a:pt x="419" y="25"/>
                  </a:lnTo>
                  <a:close/>
                </a:path>
                <a:path w="635" h="910589">
                  <a:moveTo>
                    <a:pt x="558" y="0"/>
                  </a:moveTo>
                  <a:lnTo>
                    <a:pt x="419" y="25"/>
                  </a:lnTo>
                  <a:lnTo>
                    <a:pt x="419" y="909980"/>
                  </a:lnTo>
                  <a:lnTo>
                    <a:pt x="558" y="9099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" name="object 518"/>
            <p:cNvSpPr/>
            <p:nvPr/>
          </p:nvSpPr>
          <p:spPr>
            <a:xfrm>
              <a:off x="1815045" y="205939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88"/>
                  </a:moveTo>
                  <a:lnTo>
                    <a:pt x="0" y="114"/>
                  </a:lnTo>
                  <a:lnTo>
                    <a:pt x="0" y="910069"/>
                  </a:lnTo>
                  <a:lnTo>
                    <a:pt x="139" y="910043"/>
                  </a:lnTo>
                  <a:lnTo>
                    <a:pt x="139" y="88"/>
                  </a:lnTo>
                  <a:close/>
                </a:path>
                <a:path w="635" h="910589">
                  <a:moveTo>
                    <a:pt x="533" y="0"/>
                  </a:moveTo>
                  <a:lnTo>
                    <a:pt x="406" y="25"/>
                  </a:lnTo>
                  <a:lnTo>
                    <a:pt x="266" y="50"/>
                  </a:lnTo>
                  <a:lnTo>
                    <a:pt x="266" y="910005"/>
                  </a:lnTo>
                  <a:lnTo>
                    <a:pt x="406" y="909980"/>
                  </a:lnTo>
                  <a:lnTo>
                    <a:pt x="533" y="9099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" name="object 519"/>
            <p:cNvSpPr/>
            <p:nvPr/>
          </p:nvSpPr>
          <p:spPr>
            <a:xfrm>
              <a:off x="1814639" y="205956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0"/>
                  </a:moveTo>
                  <a:lnTo>
                    <a:pt x="0" y="31"/>
                  </a:lnTo>
                  <a:lnTo>
                    <a:pt x="0" y="909963"/>
                  </a:lnTo>
                  <a:lnTo>
                    <a:pt x="139" y="9099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" name="object 520"/>
            <p:cNvSpPr/>
            <p:nvPr/>
          </p:nvSpPr>
          <p:spPr>
            <a:xfrm>
              <a:off x="1813483" y="205974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127" y="12"/>
                  </a:moveTo>
                  <a:lnTo>
                    <a:pt x="0" y="12"/>
                  </a:lnTo>
                  <a:lnTo>
                    <a:pt x="0" y="909955"/>
                  </a:lnTo>
                  <a:lnTo>
                    <a:pt x="127" y="12"/>
                  </a:lnTo>
                  <a:close/>
                </a:path>
                <a:path w="635" h="909955">
                  <a:moveTo>
                    <a:pt x="254" y="25"/>
                  </a:moveTo>
                  <a:lnTo>
                    <a:pt x="127" y="25"/>
                  </a:lnTo>
                  <a:lnTo>
                    <a:pt x="127" y="909942"/>
                  </a:lnTo>
                  <a:lnTo>
                    <a:pt x="254" y="909929"/>
                  </a:lnTo>
                  <a:lnTo>
                    <a:pt x="254" y="25"/>
                  </a:lnTo>
                  <a:close/>
                </a:path>
                <a:path w="635" h="909955">
                  <a:moveTo>
                    <a:pt x="508" y="0"/>
                  </a:moveTo>
                  <a:lnTo>
                    <a:pt x="266" y="12"/>
                  </a:lnTo>
                  <a:lnTo>
                    <a:pt x="266" y="909916"/>
                  </a:lnTo>
                  <a:lnTo>
                    <a:pt x="393" y="909904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" name="object 521"/>
            <p:cNvSpPr/>
            <p:nvPr/>
          </p:nvSpPr>
          <p:spPr>
            <a:xfrm>
              <a:off x="1812975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8" y="0"/>
                  </a:moveTo>
                  <a:lnTo>
                    <a:pt x="381" y="0"/>
                  </a:lnTo>
                  <a:lnTo>
                    <a:pt x="254" y="0"/>
                  </a:lnTo>
                  <a:lnTo>
                    <a:pt x="127" y="0"/>
                  </a:lnTo>
                  <a:lnTo>
                    <a:pt x="0" y="0"/>
                  </a:lnTo>
                  <a:lnTo>
                    <a:pt x="0" y="910005"/>
                  </a:lnTo>
                  <a:lnTo>
                    <a:pt x="127" y="909993"/>
                  </a:lnTo>
                  <a:lnTo>
                    <a:pt x="254" y="909993"/>
                  </a:lnTo>
                  <a:lnTo>
                    <a:pt x="381" y="909967"/>
                  </a:lnTo>
                  <a:lnTo>
                    <a:pt x="508" y="90995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" name="object 522"/>
            <p:cNvSpPr/>
            <p:nvPr/>
          </p:nvSpPr>
          <p:spPr>
            <a:xfrm>
              <a:off x="1812455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54" y="12"/>
                  </a:moveTo>
                  <a:lnTo>
                    <a:pt x="127" y="12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127" y="910056"/>
                  </a:lnTo>
                  <a:lnTo>
                    <a:pt x="254" y="12"/>
                  </a:lnTo>
                  <a:close/>
                </a:path>
                <a:path w="635" h="910589">
                  <a:moveTo>
                    <a:pt x="381" y="0"/>
                  </a:moveTo>
                  <a:lnTo>
                    <a:pt x="254" y="0"/>
                  </a:lnTo>
                  <a:lnTo>
                    <a:pt x="254" y="910043"/>
                  </a:lnTo>
                  <a:lnTo>
                    <a:pt x="381" y="0"/>
                  </a:lnTo>
                  <a:close/>
                </a:path>
                <a:path w="635" h="910589">
                  <a:moveTo>
                    <a:pt x="520" y="12"/>
                  </a:moveTo>
                  <a:lnTo>
                    <a:pt x="393" y="12"/>
                  </a:lnTo>
                  <a:lnTo>
                    <a:pt x="393" y="910031"/>
                  </a:lnTo>
                  <a:lnTo>
                    <a:pt x="520" y="910018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" name="object 523"/>
            <p:cNvSpPr/>
            <p:nvPr/>
          </p:nvSpPr>
          <p:spPr>
            <a:xfrm>
              <a:off x="1811934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27" y="12"/>
                  </a:moveTo>
                  <a:lnTo>
                    <a:pt x="0" y="12"/>
                  </a:lnTo>
                  <a:lnTo>
                    <a:pt x="0" y="910120"/>
                  </a:lnTo>
                  <a:lnTo>
                    <a:pt x="127" y="910107"/>
                  </a:lnTo>
                  <a:lnTo>
                    <a:pt x="127" y="12"/>
                  </a:lnTo>
                  <a:close/>
                </a:path>
                <a:path w="635" h="910589">
                  <a:moveTo>
                    <a:pt x="266" y="0"/>
                  </a:moveTo>
                  <a:lnTo>
                    <a:pt x="139" y="0"/>
                  </a:lnTo>
                  <a:lnTo>
                    <a:pt x="139" y="910107"/>
                  </a:lnTo>
                  <a:lnTo>
                    <a:pt x="266" y="0"/>
                  </a:lnTo>
                  <a:close/>
                </a:path>
                <a:path w="635" h="910589">
                  <a:moveTo>
                    <a:pt x="393" y="12"/>
                  </a:moveTo>
                  <a:lnTo>
                    <a:pt x="266" y="12"/>
                  </a:lnTo>
                  <a:lnTo>
                    <a:pt x="266" y="910094"/>
                  </a:lnTo>
                  <a:lnTo>
                    <a:pt x="393" y="12"/>
                  </a:lnTo>
                  <a:close/>
                </a:path>
                <a:path w="635" h="910589">
                  <a:moveTo>
                    <a:pt x="520" y="0"/>
                  </a:moveTo>
                  <a:lnTo>
                    <a:pt x="393" y="0"/>
                  </a:lnTo>
                  <a:lnTo>
                    <a:pt x="393" y="910069"/>
                  </a:lnTo>
                  <a:lnTo>
                    <a:pt x="520" y="9100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" name="object 524"/>
            <p:cNvSpPr/>
            <p:nvPr/>
          </p:nvSpPr>
          <p:spPr>
            <a:xfrm>
              <a:off x="1811401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93" y="12"/>
                  </a:moveTo>
                  <a:lnTo>
                    <a:pt x="266" y="12"/>
                  </a:lnTo>
                  <a:lnTo>
                    <a:pt x="139" y="0"/>
                  </a:lnTo>
                  <a:lnTo>
                    <a:pt x="0" y="12"/>
                  </a:lnTo>
                  <a:lnTo>
                    <a:pt x="0" y="910145"/>
                  </a:lnTo>
                  <a:lnTo>
                    <a:pt x="139" y="910145"/>
                  </a:lnTo>
                  <a:lnTo>
                    <a:pt x="266" y="910132"/>
                  </a:lnTo>
                  <a:lnTo>
                    <a:pt x="393" y="12"/>
                  </a:lnTo>
                  <a:close/>
                </a:path>
                <a:path w="635" h="910589">
                  <a:moveTo>
                    <a:pt x="533" y="12"/>
                  </a:moveTo>
                  <a:lnTo>
                    <a:pt x="393" y="12"/>
                  </a:lnTo>
                  <a:lnTo>
                    <a:pt x="393" y="910132"/>
                  </a:lnTo>
                  <a:lnTo>
                    <a:pt x="533" y="910120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" name="object 525"/>
            <p:cNvSpPr/>
            <p:nvPr/>
          </p:nvSpPr>
          <p:spPr>
            <a:xfrm>
              <a:off x="1810994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406" y="0"/>
                  </a:moveTo>
                  <a:lnTo>
                    <a:pt x="266" y="0"/>
                  </a:lnTo>
                  <a:lnTo>
                    <a:pt x="127" y="0"/>
                  </a:lnTo>
                  <a:lnTo>
                    <a:pt x="0" y="12"/>
                  </a:lnTo>
                  <a:lnTo>
                    <a:pt x="0" y="910170"/>
                  </a:lnTo>
                  <a:lnTo>
                    <a:pt x="139" y="910170"/>
                  </a:lnTo>
                  <a:lnTo>
                    <a:pt x="177" y="910158"/>
                  </a:lnTo>
                  <a:lnTo>
                    <a:pt x="406" y="910158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" name="object 526"/>
            <p:cNvSpPr/>
            <p:nvPr/>
          </p:nvSpPr>
          <p:spPr>
            <a:xfrm>
              <a:off x="1810435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58" y="12"/>
                  </a:moveTo>
                  <a:lnTo>
                    <a:pt x="419" y="12"/>
                  </a:lnTo>
                  <a:lnTo>
                    <a:pt x="279" y="12"/>
                  </a:lnTo>
                  <a:lnTo>
                    <a:pt x="139" y="12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139" y="910196"/>
                  </a:lnTo>
                  <a:lnTo>
                    <a:pt x="190" y="910183"/>
                  </a:lnTo>
                  <a:lnTo>
                    <a:pt x="419" y="910183"/>
                  </a:lnTo>
                  <a:lnTo>
                    <a:pt x="558" y="910170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" name="object 527"/>
            <p:cNvSpPr/>
            <p:nvPr/>
          </p:nvSpPr>
          <p:spPr>
            <a:xfrm>
              <a:off x="1809826" y="20597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12"/>
                  </a:moveTo>
                  <a:lnTo>
                    <a:pt x="0" y="12"/>
                  </a:lnTo>
                  <a:lnTo>
                    <a:pt x="0" y="910209"/>
                  </a:lnTo>
                  <a:lnTo>
                    <a:pt x="152" y="910209"/>
                  </a:lnTo>
                  <a:lnTo>
                    <a:pt x="152" y="12"/>
                  </a:lnTo>
                  <a:close/>
                </a:path>
                <a:path w="635" h="910589">
                  <a:moveTo>
                    <a:pt x="457" y="0"/>
                  </a:moveTo>
                  <a:lnTo>
                    <a:pt x="304" y="0"/>
                  </a:lnTo>
                  <a:lnTo>
                    <a:pt x="165" y="12"/>
                  </a:lnTo>
                  <a:lnTo>
                    <a:pt x="165" y="910209"/>
                  </a:lnTo>
                  <a:lnTo>
                    <a:pt x="317" y="910209"/>
                  </a:lnTo>
                  <a:lnTo>
                    <a:pt x="457" y="910196"/>
                  </a:lnTo>
                  <a:lnTo>
                    <a:pt x="457" y="0"/>
                  </a:lnTo>
                  <a:close/>
                </a:path>
                <a:path w="635" h="910589">
                  <a:moveTo>
                    <a:pt x="609" y="0"/>
                  </a:moveTo>
                  <a:lnTo>
                    <a:pt x="469" y="0"/>
                  </a:lnTo>
                  <a:lnTo>
                    <a:pt x="469" y="910196"/>
                  </a:lnTo>
                  <a:lnTo>
                    <a:pt x="609" y="9101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" name="object 528"/>
            <p:cNvSpPr/>
            <p:nvPr/>
          </p:nvSpPr>
          <p:spPr>
            <a:xfrm>
              <a:off x="1809203" y="205977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5" y="0"/>
                  </a:moveTo>
                  <a:lnTo>
                    <a:pt x="482" y="0"/>
                  </a:lnTo>
                  <a:lnTo>
                    <a:pt x="330" y="0"/>
                  </a:lnTo>
                  <a:lnTo>
                    <a:pt x="165" y="0"/>
                  </a:lnTo>
                  <a:lnTo>
                    <a:pt x="0" y="0"/>
                  </a:lnTo>
                  <a:lnTo>
                    <a:pt x="0" y="910196"/>
                  </a:lnTo>
                  <a:lnTo>
                    <a:pt x="165" y="910196"/>
                  </a:lnTo>
                  <a:lnTo>
                    <a:pt x="330" y="910196"/>
                  </a:lnTo>
                  <a:lnTo>
                    <a:pt x="482" y="910196"/>
                  </a:lnTo>
                  <a:lnTo>
                    <a:pt x="635" y="91019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" name="object 529"/>
            <p:cNvSpPr/>
            <p:nvPr/>
          </p:nvSpPr>
          <p:spPr>
            <a:xfrm>
              <a:off x="1808518" y="2059762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85" y="12"/>
                  </a:moveTo>
                  <a:lnTo>
                    <a:pt x="520" y="12"/>
                  </a:lnTo>
                  <a:lnTo>
                    <a:pt x="355" y="0"/>
                  </a:lnTo>
                  <a:lnTo>
                    <a:pt x="177" y="0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77" y="910196"/>
                  </a:lnTo>
                  <a:lnTo>
                    <a:pt x="342" y="910196"/>
                  </a:lnTo>
                  <a:lnTo>
                    <a:pt x="520" y="910196"/>
                  </a:lnTo>
                  <a:lnTo>
                    <a:pt x="685" y="910209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" name="object 530"/>
            <p:cNvSpPr/>
            <p:nvPr/>
          </p:nvSpPr>
          <p:spPr>
            <a:xfrm>
              <a:off x="1807743" y="2059724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393" y="25"/>
                  </a:moveTo>
                  <a:lnTo>
                    <a:pt x="203" y="25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39" y="910196"/>
                  </a:lnTo>
                  <a:lnTo>
                    <a:pt x="266" y="910196"/>
                  </a:lnTo>
                  <a:lnTo>
                    <a:pt x="393" y="910209"/>
                  </a:lnTo>
                  <a:lnTo>
                    <a:pt x="393" y="25"/>
                  </a:lnTo>
                  <a:close/>
                </a:path>
                <a:path w="1269" h="910589">
                  <a:moveTo>
                    <a:pt x="774" y="50"/>
                  </a:moveTo>
                  <a:lnTo>
                    <a:pt x="596" y="38"/>
                  </a:lnTo>
                  <a:lnTo>
                    <a:pt x="406" y="25"/>
                  </a:lnTo>
                  <a:lnTo>
                    <a:pt x="406" y="910196"/>
                  </a:lnTo>
                  <a:lnTo>
                    <a:pt x="533" y="910209"/>
                  </a:lnTo>
                  <a:lnTo>
                    <a:pt x="660" y="910209"/>
                  </a:lnTo>
                  <a:lnTo>
                    <a:pt x="774" y="5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" name="object 531"/>
            <p:cNvSpPr/>
            <p:nvPr/>
          </p:nvSpPr>
          <p:spPr>
            <a:xfrm>
              <a:off x="1806816" y="2059647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927" y="76"/>
                  </a:moveTo>
                  <a:lnTo>
                    <a:pt x="723" y="76"/>
                  </a:lnTo>
                  <a:lnTo>
                    <a:pt x="495" y="63"/>
                  </a:lnTo>
                  <a:lnTo>
                    <a:pt x="254" y="25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77" y="910196"/>
                  </a:lnTo>
                  <a:lnTo>
                    <a:pt x="342" y="910209"/>
                  </a:lnTo>
                  <a:lnTo>
                    <a:pt x="495" y="910221"/>
                  </a:lnTo>
                  <a:lnTo>
                    <a:pt x="723" y="910247"/>
                  </a:lnTo>
                  <a:lnTo>
                    <a:pt x="863" y="910247"/>
                  </a:lnTo>
                  <a:lnTo>
                    <a:pt x="927" y="76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" name="object 532"/>
            <p:cNvSpPr/>
            <p:nvPr/>
          </p:nvSpPr>
          <p:spPr>
            <a:xfrm>
              <a:off x="1805635" y="2059508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1193" y="139"/>
                  </a:moveTo>
                  <a:lnTo>
                    <a:pt x="1016" y="114"/>
                  </a:lnTo>
                  <a:lnTo>
                    <a:pt x="812" y="88"/>
                  </a:lnTo>
                  <a:lnTo>
                    <a:pt x="647" y="76"/>
                  </a:lnTo>
                  <a:lnTo>
                    <a:pt x="393" y="38"/>
                  </a:lnTo>
                  <a:lnTo>
                    <a:pt x="228" y="25"/>
                  </a:lnTo>
                  <a:lnTo>
                    <a:pt x="0" y="0"/>
                  </a:lnTo>
                  <a:lnTo>
                    <a:pt x="114" y="910209"/>
                  </a:lnTo>
                  <a:lnTo>
                    <a:pt x="342" y="910234"/>
                  </a:lnTo>
                  <a:lnTo>
                    <a:pt x="520" y="910247"/>
                  </a:lnTo>
                  <a:lnTo>
                    <a:pt x="647" y="910259"/>
                  </a:lnTo>
                  <a:lnTo>
                    <a:pt x="838" y="910285"/>
                  </a:lnTo>
                  <a:lnTo>
                    <a:pt x="1016" y="910297"/>
                  </a:lnTo>
                  <a:lnTo>
                    <a:pt x="1193" y="910323"/>
                  </a:lnTo>
                  <a:lnTo>
                    <a:pt x="1193" y="139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" name="object 533"/>
            <p:cNvSpPr/>
            <p:nvPr/>
          </p:nvSpPr>
          <p:spPr>
            <a:xfrm>
              <a:off x="1803819" y="2059279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596" y="76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596" y="910221"/>
                  </a:lnTo>
                  <a:lnTo>
                    <a:pt x="596" y="76"/>
                  </a:lnTo>
                  <a:close/>
                </a:path>
                <a:path w="1905" h="910589">
                  <a:moveTo>
                    <a:pt x="1816" y="228"/>
                  </a:moveTo>
                  <a:lnTo>
                    <a:pt x="1473" y="177"/>
                  </a:lnTo>
                  <a:lnTo>
                    <a:pt x="1054" y="127"/>
                  </a:lnTo>
                  <a:lnTo>
                    <a:pt x="609" y="76"/>
                  </a:lnTo>
                  <a:lnTo>
                    <a:pt x="609" y="910221"/>
                  </a:lnTo>
                  <a:lnTo>
                    <a:pt x="1054" y="910297"/>
                  </a:lnTo>
                  <a:lnTo>
                    <a:pt x="1473" y="910361"/>
                  </a:lnTo>
                  <a:lnTo>
                    <a:pt x="1816" y="910412"/>
                  </a:lnTo>
                  <a:lnTo>
                    <a:pt x="1816" y="22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" name="object 534"/>
            <p:cNvSpPr/>
            <p:nvPr/>
          </p:nvSpPr>
          <p:spPr>
            <a:xfrm>
              <a:off x="1800872" y="2058923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2946" y="355"/>
                  </a:moveTo>
                  <a:lnTo>
                    <a:pt x="1765" y="215"/>
                  </a:lnTo>
                  <a:lnTo>
                    <a:pt x="1117" y="139"/>
                  </a:lnTo>
                  <a:lnTo>
                    <a:pt x="0" y="0"/>
                  </a:lnTo>
                  <a:lnTo>
                    <a:pt x="0" y="909637"/>
                  </a:lnTo>
                  <a:lnTo>
                    <a:pt x="1117" y="910005"/>
                  </a:lnTo>
                  <a:lnTo>
                    <a:pt x="1765" y="910183"/>
                  </a:lnTo>
                  <a:lnTo>
                    <a:pt x="2946" y="910463"/>
                  </a:lnTo>
                  <a:lnTo>
                    <a:pt x="2946" y="355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" name="object 535"/>
            <p:cNvSpPr/>
            <p:nvPr/>
          </p:nvSpPr>
          <p:spPr>
            <a:xfrm>
              <a:off x="1800364" y="205877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254" y="127"/>
                  </a:moveTo>
                  <a:lnTo>
                    <a:pt x="127" y="63"/>
                  </a:lnTo>
                  <a:lnTo>
                    <a:pt x="0" y="0"/>
                  </a:lnTo>
                  <a:lnTo>
                    <a:pt x="0" y="909599"/>
                  </a:lnTo>
                  <a:lnTo>
                    <a:pt x="127" y="909650"/>
                  </a:lnTo>
                  <a:lnTo>
                    <a:pt x="254" y="909701"/>
                  </a:lnTo>
                  <a:lnTo>
                    <a:pt x="254" y="127"/>
                  </a:lnTo>
                  <a:close/>
                </a:path>
                <a:path w="635" h="909955">
                  <a:moveTo>
                    <a:pt x="508" y="152"/>
                  </a:moveTo>
                  <a:lnTo>
                    <a:pt x="381" y="139"/>
                  </a:lnTo>
                  <a:lnTo>
                    <a:pt x="381" y="909726"/>
                  </a:lnTo>
                  <a:lnTo>
                    <a:pt x="254" y="127"/>
                  </a:lnTo>
                  <a:lnTo>
                    <a:pt x="292" y="909726"/>
                  </a:lnTo>
                  <a:lnTo>
                    <a:pt x="508" y="909789"/>
                  </a:lnTo>
                  <a:lnTo>
                    <a:pt x="508" y="152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" name="object 536"/>
            <p:cNvSpPr/>
            <p:nvPr/>
          </p:nvSpPr>
          <p:spPr>
            <a:xfrm>
              <a:off x="1798828" y="2058022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536" y="749"/>
                  </a:moveTo>
                  <a:lnTo>
                    <a:pt x="1409" y="685"/>
                  </a:lnTo>
                  <a:lnTo>
                    <a:pt x="762" y="368"/>
                  </a:lnTo>
                  <a:lnTo>
                    <a:pt x="342" y="165"/>
                  </a:lnTo>
                  <a:lnTo>
                    <a:pt x="0" y="0"/>
                  </a:lnTo>
                  <a:lnTo>
                    <a:pt x="0" y="909650"/>
                  </a:lnTo>
                  <a:lnTo>
                    <a:pt x="330" y="909828"/>
                  </a:lnTo>
                  <a:lnTo>
                    <a:pt x="762" y="910031"/>
                  </a:lnTo>
                  <a:lnTo>
                    <a:pt x="1409" y="910310"/>
                  </a:lnTo>
                  <a:lnTo>
                    <a:pt x="1536" y="910361"/>
                  </a:lnTo>
                  <a:lnTo>
                    <a:pt x="1536" y="749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" name="object 537"/>
            <p:cNvSpPr/>
            <p:nvPr/>
          </p:nvSpPr>
          <p:spPr>
            <a:xfrm>
              <a:off x="1797850" y="2057539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965" y="469"/>
                  </a:moveTo>
                  <a:lnTo>
                    <a:pt x="673" y="330"/>
                  </a:lnTo>
                  <a:lnTo>
                    <a:pt x="431" y="215"/>
                  </a:lnTo>
                  <a:lnTo>
                    <a:pt x="215" y="101"/>
                  </a:lnTo>
                  <a:lnTo>
                    <a:pt x="0" y="0"/>
                  </a:lnTo>
                  <a:lnTo>
                    <a:pt x="0" y="909599"/>
                  </a:lnTo>
                  <a:lnTo>
                    <a:pt x="139" y="909688"/>
                  </a:lnTo>
                  <a:lnTo>
                    <a:pt x="279" y="909777"/>
                  </a:lnTo>
                  <a:lnTo>
                    <a:pt x="419" y="909853"/>
                  </a:lnTo>
                  <a:lnTo>
                    <a:pt x="584" y="909942"/>
                  </a:lnTo>
                  <a:lnTo>
                    <a:pt x="965" y="910145"/>
                  </a:lnTo>
                  <a:lnTo>
                    <a:pt x="965" y="469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" name="object 538"/>
            <p:cNvSpPr/>
            <p:nvPr/>
          </p:nvSpPr>
          <p:spPr>
            <a:xfrm>
              <a:off x="1797189" y="2057209"/>
              <a:ext cx="1270" cy="909955"/>
            </a:xfrm>
            <a:custGeom>
              <a:avLst/>
              <a:gdLst/>
              <a:ahLst/>
              <a:cxnLst/>
              <a:rect l="l" t="t" r="r" b="b"/>
              <a:pathLst>
                <a:path w="1269" h="909955">
                  <a:moveTo>
                    <a:pt x="660" y="330"/>
                  </a:moveTo>
                  <a:lnTo>
                    <a:pt x="482" y="241"/>
                  </a:lnTo>
                  <a:lnTo>
                    <a:pt x="304" y="152"/>
                  </a:lnTo>
                  <a:lnTo>
                    <a:pt x="139" y="76"/>
                  </a:lnTo>
                  <a:lnTo>
                    <a:pt x="0" y="0"/>
                  </a:lnTo>
                  <a:lnTo>
                    <a:pt x="0" y="909497"/>
                  </a:lnTo>
                  <a:lnTo>
                    <a:pt x="139" y="909599"/>
                  </a:lnTo>
                  <a:lnTo>
                    <a:pt x="304" y="909713"/>
                  </a:lnTo>
                  <a:lnTo>
                    <a:pt x="431" y="909789"/>
                  </a:lnTo>
                  <a:lnTo>
                    <a:pt x="596" y="909891"/>
                  </a:lnTo>
                  <a:lnTo>
                    <a:pt x="660" y="33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" name="object 539"/>
            <p:cNvSpPr/>
            <p:nvPr/>
          </p:nvSpPr>
          <p:spPr>
            <a:xfrm>
              <a:off x="1796656" y="205694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33" y="266"/>
                  </a:moveTo>
                  <a:lnTo>
                    <a:pt x="393" y="203"/>
                  </a:lnTo>
                  <a:lnTo>
                    <a:pt x="254" y="127"/>
                  </a:lnTo>
                  <a:lnTo>
                    <a:pt x="127" y="63"/>
                  </a:lnTo>
                  <a:lnTo>
                    <a:pt x="0" y="0"/>
                  </a:lnTo>
                  <a:lnTo>
                    <a:pt x="0" y="909370"/>
                  </a:lnTo>
                  <a:lnTo>
                    <a:pt x="127" y="909459"/>
                  </a:lnTo>
                  <a:lnTo>
                    <a:pt x="254" y="909561"/>
                  </a:lnTo>
                  <a:lnTo>
                    <a:pt x="393" y="909662"/>
                  </a:lnTo>
                  <a:lnTo>
                    <a:pt x="533" y="909764"/>
                  </a:lnTo>
                  <a:lnTo>
                    <a:pt x="533" y="266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" name="object 540"/>
            <p:cNvSpPr/>
            <p:nvPr/>
          </p:nvSpPr>
          <p:spPr>
            <a:xfrm>
              <a:off x="1796211" y="205642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101" y="152"/>
                  </a:moveTo>
                  <a:lnTo>
                    <a:pt x="0" y="0"/>
                  </a:lnTo>
                  <a:lnTo>
                    <a:pt x="0" y="909523"/>
                  </a:lnTo>
                  <a:lnTo>
                    <a:pt x="101" y="152"/>
                  </a:lnTo>
                  <a:close/>
                </a:path>
                <a:path w="635" h="909955">
                  <a:moveTo>
                    <a:pt x="215" y="330"/>
                  </a:moveTo>
                  <a:lnTo>
                    <a:pt x="114" y="177"/>
                  </a:lnTo>
                  <a:lnTo>
                    <a:pt x="114" y="909612"/>
                  </a:lnTo>
                  <a:lnTo>
                    <a:pt x="215" y="330"/>
                  </a:lnTo>
                  <a:close/>
                </a:path>
                <a:path w="635" h="909955">
                  <a:moveTo>
                    <a:pt x="444" y="520"/>
                  </a:moveTo>
                  <a:lnTo>
                    <a:pt x="330" y="909789"/>
                  </a:lnTo>
                  <a:lnTo>
                    <a:pt x="444" y="52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" name="object 541"/>
            <p:cNvSpPr/>
            <p:nvPr/>
          </p:nvSpPr>
          <p:spPr>
            <a:xfrm>
              <a:off x="1795818" y="205581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93" y="609"/>
                  </a:moveTo>
                  <a:lnTo>
                    <a:pt x="292" y="457"/>
                  </a:lnTo>
                  <a:lnTo>
                    <a:pt x="190" y="292"/>
                  </a:lnTo>
                  <a:lnTo>
                    <a:pt x="88" y="139"/>
                  </a:lnTo>
                  <a:lnTo>
                    <a:pt x="0" y="0"/>
                  </a:lnTo>
                  <a:lnTo>
                    <a:pt x="0" y="909764"/>
                  </a:lnTo>
                  <a:lnTo>
                    <a:pt x="190" y="909942"/>
                  </a:lnTo>
                  <a:lnTo>
                    <a:pt x="393" y="910120"/>
                  </a:lnTo>
                  <a:lnTo>
                    <a:pt x="393" y="609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" name="object 542"/>
            <p:cNvSpPr/>
            <p:nvPr/>
          </p:nvSpPr>
          <p:spPr>
            <a:xfrm>
              <a:off x="1795475" y="205527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42" y="533"/>
                  </a:moveTo>
                  <a:lnTo>
                    <a:pt x="254" y="393"/>
                  </a:lnTo>
                  <a:lnTo>
                    <a:pt x="165" y="254"/>
                  </a:lnTo>
                  <a:lnTo>
                    <a:pt x="76" y="127"/>
                  </a:lnTo>
                  <a:lnTo>
                    <a:pt x="0" y="0"/>
                  </a:lnTo>
                  <a:lnTo>
                    <a:pt x="0" y="909929"/>
                  </a:lnTo>
                  <a:lnTo>
                    <a:pt x="165" y="910107"/>
                  </a:lnTo>
                  <a:lnTo>
                    <a:pt x="342" y="910285"/>
                  </a:lnTo>
                  <a:lnTo>
                    <a:pt x="342" y="533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" name="object 543"/>
            <p:cNvSpPr/>
            <p:nvPr/>
          </p:nvSpPr>
          <p:spPr>
            <a:xfrm>
              <a:off x="1795233" y="205491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28" y="355"/>
                  </a:moveTo>
                  <a:lnTo>
                    <a:pt x="76" y="114"/>
                  </a:lnTo>
                  <a:lnTo>
                    <a:pt x="0" y="910031"/>
                  </a:lnTo>
                  <a:lnTo>
                    <a:pt x="152" y="910209"/>
                  </a:lnTo>
                  <a:lnTo>
                    <a:pt x="228" y="355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" name="object 544"/>
            <p:cNvSpPr/>
            <p:nvPr/>
          </p:nvSpPr>
          <p:spPr>
            <a:xfrm>
              <a:off x="1794941" y="205446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03" y="304"/>
                  </a:moveTo>
                  <a:lnTo>
                    <a:pt x="63" y="88"/>
                  </a:lnTo>
                  <a:lnTo>
                    <a:pt x="0" y="910120"/>
                  </a:lnTo>
                  <a:lnTo>
                    <a:pt x="139" y="910297"/>
                  </a:lnTo>
                  <a:lnTo>
                    <a:pt x="203" y="304"/>
                  </a:lnTo>
                  <a:close/>
                </a:path>
                <a:path w="635" h="910589">
                  <a:moveTo>
                    <a:pt x="292" y="444"/>
                  </a:moveTo>
                  <a:lnTo>
                    <a:pt x="215" y="910386"/>
                  </a:lnTo>
                  <a:lnTo>
                    <a:pt x="292" y="444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" name="object 545"/>
            <p:cNvSpPr/>
            <p:nvPr/>
          </p:nvSpPr>
          <p:spPr>
            <a:xfrm>
              <a:off x="1794675" y="20540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66" y="419"/>
                  </a:moveTo>
                  <a:lnTo>
                    <a:pt x="190" y="292"/>
                  </a:lnTo>
                  <a:lnTo>
                    <a:pt x="63" y="101"/>
                  </a:lnTo>
                  <a:lnTo>
                    <a:pt x="0" y="910170"/>
                  </a:lnTo>
                  <a:lnTo>
                    <a:pt x="127" y="910361"/>
                  </a:lnTo>
                  <a:lnTo>
                    <a:pt x="266" y="910539"/>
                  </a:lnTo>
                  <a:lnTo>
                    <a:pt x="266" y="41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" name="object 546"/>
            <p:cNvSpPr/>
            <p:nvPr/>
          </p:nvSpPr>
          <p:spPr>
            <a:xfrm>
              <a:off x="1792757" y="2051469"/>
              <a:ext cx="2540" cy="913130"/>
            </a:xfrm>
            <a:custGeom>
              <a:avLst/>
              <a:gdLst/>
              <a:ahLst/>
              <a:cxnLst/>
              <a:rect l="l" t="t" r="r" b="b"/>
              <a:pathLst>
                <a:path w="2539" h="913130">
                  <a:moveTo>
                    <a:pt x="1790" y="2387"/>
                  </a:moveTo>
                  <a:lnTo>
                    <a:pt x="1574" y="2070"/>
                  </a:lnTo>
                  <a:lnTo>
                    <a:pt x="800" y="1054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800" y="911072"/>
                  </a:lnTo>
                  <a:lnTo>
                    <a:pt x="1574" y="912241"/>
                  </a:lnTo>
                  <a:lnTo>
                    <a:pt x="1790" y="912558"/>
                  </a:lnTo>
                  <a:lnTo>
                    <a:pt x="1790" y="2387"/>
                  </a:lnTo>
                  <a:close/>
                </a:path>
                <a:path w="2539" h="913130">
                  <a:moveTo>
                    <a:pt x="1917" y="2578"/>
                  </a:moveTo>
                  <a:lnTo>
                    <a:pt x="1854" y="912660"/>
                  </a:lnTo>
                  <a:lnTo>
                    <a:pt x="1917" y="257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" name="object 547"/>
            <p:cNvSpPr/>
            <p:nvPr/>
          </p:nvSpPr>
          <p:spPr>
            <a:xfrm>
              <a:off x="1788617" y="2045995"/>
              <a:ext cx="4445" cy="915669"/>
            </a:xfrm>
            <a:custGeom>
              <a:avLst/>
              <a:gdLst/>
              <a:ahLst/>
              <a:cxnLst/>
              <a:rect l="l" t="t" r="r" b="b"/>
              <a:pathLst>
                <a:path w="4444" h="915669">
                  <a:moveTo>
                    <a:pt x="4140" y="5473"/>
                  </a:moveTo>
                  <a:lnTo>
                    <a:pt x="3187" y="4203"/>
                  </a:lnTo>
                  <a:lnTo>
                    <a:pt x="2159" y="2857"/>
                  </a:lnTo>
                  <a:lnTo>
                    <a:pt x="1092" y="1435"/>
                  </a:lnTo>
                  <a:lnTo>
                    <a:pt x="0" y="0"/>
                  </a:lnTo>
                  <a:lnTo>
                    <a:pt x="0" y="909675"/>
                  </a:lnTo>
                  <a:lnTo>
                    <a:pt x="1092" y="911123"/>
                  </a:lnTo>
                  <a:lnTo>
                    <a:pt x="2146" y="912558"/>
                  </a:lnTo>
                  <a:lnTo>
                    <a:pt x="3187" y="914019"/>
                  </a:lnTo>
                  <a:lnTo>
                    <a:pt x="4140" y="915377"/>
                  </a:lnTo>
                  <a:lnTo>
                    <a:pt x="4140" y="5473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" name="object 548"/>
            <p:cNvSpPr/>
            <p:nvPr/>
          </p:nvSpPr>
          <p:spPr>
            <a:xfrm>
              <a:off x="1783880" y="2039734"/>
              <a:ext cx="5080" cy="916305"/>
            </a:xfrm>
            <a:custGeom>
              <a:avLst/>
              <a:gdLst/>
              <a:ahLst/>
              <a:cxnLst/>
              <a:rect l="l" t="t" r="r" b="b"/>
              <a:pathLst>
                <a:path w="5080" h="916305">
                  <a:moveTo>
                    <a:pt x="1231" y="1625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231" y="911567"/>
                  </a:lnTo>
                  <a:lnTo>
                    <a:pt x="1231" y="1625"/>
                  </a:lnTo>
                  <a:close/>
                </a:path>
                <a:path w="5080" h="916305">
                  <a:moveTo>
                    <a:pt x="4724" y="6235"/>
                  </a:moveTo>
                  <a:lnTo>
                    <a:pt x="3594" y="4749"/>
                  </a:lnTo>
                  <a:lnTo>
                    <a:pt x="2438" y="3225"/>
                  </a:lnTo>
                  <a:lnTo>
                    <a:pt x="1244" y="1638"/>
                  </a:lnTo>
                  <a:lnTo>
                    <a:pt x="1244" y="911567"/>
                  </a:lnTo>
                  <a:lnTo>
                    <a:pt x="2425" y="913015"/>
                  </a:lnTo>
                  <a:lnTo>
                    <a:pt x="3594" y="914476"/>
                  </a:lnTo>
                  <a:lnTo>
                    <a:pt x="4724" y="915936"/>
                  </a:lnTo>
                  <a:lnTo>
                    <a:pt x="4724" y="6235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" name="object 549"/>
            <p:cNvSpPr/>
            <p:nvPr/>
          </p:nvSpPr>
          <p:spPr>
            <a:xfrm>
              <a:off x="1779968" y="2035555"/>
              <a:ext cx="4445" cy="915035"/>
            </a:xfrm>
            <a:custGeom>
              <a:avLst/>
              <a:gdLst/>
              <a:ahLst/>
              <a:cxnLst/>
              <a:rect l="l" t="t" r="r" b="b"/>
              <a:pathLst>
                <a:path w="4444" h="915035">
                  <a:moveTo>
                    <a:pt x="3924" y="4089"/>
                  </a:moveTo>
                  <a:lnTo>
                    <a:pt x="3365" y="4089"/>
                  </a:lnTo>
                  <a:lnTo>
                    <a:pt x="3365" y="2819"/>
                  </a:lnTo>
                  <a:lnTo>
                    <a:pt x="2654" y="2819"/>
                  </a:lnTo>
                  <a:lnTo>
                    <a:pt x="1346" y="1384"/>
                  </a:lnTo>
                  <a:lnTo>
                    <a:pt x="0" y="0"/>
                  </a:lnTo>
                  <a:lnTo>
                    <a:pt x="0" y="909853"/>
                  </a:lnTo>
                  <a:lnTo>
                    <a:pt x="1346" y="911339"/>
                  </a:lnTo>
                  <a:lnTo>
                    <a:pt x="2654" y="912812"/>
                  </a:lnTo>
                  <a:lnTo>
                    <a:pt x="2654" y="913409"/>
                  </a:lnTo>
                  <a:lnTo>
                    <a:pt x="3708" y="913409"/>
                  </a:lnTo>
                  <a:lnTo>
                    <a:pt x="3708" y="914679"/>
                  </a:lnTo>
                  <a:lnTo>
                    <a:pt x="3924" y="914679"/>
                  </a:lnTo>
                  <a:lnTo>
                    <a:pt x="3924" y="913409"/>
                  </a:lnTo>
                  <a:lnTo>
                    <a:pt x="3924" y="4089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" name="object 550"/>
            <p:cNvSpPr/>
            <p:nvPr/>
          </p:nvSpPr>
          <p:spPr>
            <a:xfrm>
              <a:off x="1774113" y="2029574"/>
              <a:ext cx="6350" cy="916305"/>
            </a:xfrm>
            <a:custGeom>
              <a:avLst/>
              <a:gdLst/>
              <a:ahLst/>
              <a:cxnLst/>
              <a:rect l="l" t="t" r="r" b="b"/>
              <a:pathLst>
                <a:path w="6350" h="916305">
                  <a:moveTo>
                    <a:pt x="5842" y="5969"/>
                  </a:moveTo>
                  <a:lnTo>
                    <a:pt x="4457" y="4559"/>
                  </a:lnTo>
                  <a:lnTo>
                    <a:pt x="3022" y="3086"/>
                  </a:lnTo>
                  <a:lnTo>
                    <a:pt x="1536" y="1574"/>
                  </a:lnTo>
                  <a:lnTo>
                    <a:pt x="0" y="0"/>
                  </a:lnTo>
                  <a:lnTo>
                    <a:pt x="0" y="909802"/>
                  </a:lnTo>
                  <a:lnTo>
                    <a:pt x="1536" y="911339"/>
                  </a:lnTo>
                  <a:lnTo>
                    <a:pt x="3022" y="912850"/>
                  </a:lnTo>
                  <a:lnTo>
                    <a:pt x="4457" y="914349"/>
                  </a:lnTo>
                  <a:lnTo>
                    <a:pt x="5842" y="915835"/>
                  </a:lnTo>
                  <a:lnTo>
                    <a:pt x="5842" y="5969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" name="object 551"/>
            <p:cNvSpPr/>
            <p:nvPr/>
          </p:nvSpPr>
          <p:spPr>
            <a:xfrm>
              <a:off x="1767395" y="2023122"/>
              <a:ext cx="6985" cy="916305"/>
            </a:xfrm>
            <a:custGeom>
              <a:avLst/>
              <a:gdLst/>
              <a:ahLst/>
              <a:cxnLst/>
              <a:rect l="l" t="t" r="r" b="b"/>
              <a:pathLst>
                <a:path w="6985" h="916305">
                  <a:moveTo>
                    <a:pt x="6718" y="6451"/>
                  </a:moveTo>
                  <a:lnTo>
                    <a:pt x="5130" y="4826"/>
                  </a:lnTo>
                  <a:lnTo>
                    <a:pt x="3479" y="3136"/>
                  </a:lnTo>
                  <a:lnTo>
                    <a:pt x="3479" y="2984"/>
                  </a:lnTo>
                  <a:lnTo>
                    <a:pt x="2705" y="2984"/>
                  </a:lnTo>
                  <a:lnTo>
                    <a:pt x="2705" y="1714"/>
                  </a:lnTo>
                  <a:lnTo>
                    <a:pt x="1778" y="1714"/>
                  </a:lnTo>
                  <a:lnTo>
                    <a:pt x="1778" y="1447"/>
                  </a:lnTo>
                  <a:lnTo>
                    <a:pt x="0" y="0"/>
                  </a:lnTo>
                  <a:lnTo>
                    <a:pt x="0" y="910031"/>
                  </a:lnTo>
                  <a:lnTo>
                    <a:pt x="1778" y="911618"/>
                  </a:lnTo>
                  <a:lnTo>
                    <a:pt x="1778" y="911034"/>
                  </a:lnTo>
                  <a:lnTo>
                    <a:pt x="2514" y="911034"/>
                  </a:lnTo>
                  <a:lnTo>
                    <a:pt x="2514" y="913574"/>
                  </a:lnTo>
                  <a:lnTo>
                    <a:pt x="3479" y="913574"/>
                  </a:lnTo>
                  <a:lnTo>
                    <a:pt x="3479" y="913168"/>
                  </a:lnTo>
                  <a:lnTo>
                    <a:pt x="5130" y="914730"/>
                  </a:lnTo>
                  <a:lnTo>
                    <a:pt x="6718" y="916254"/>
                  </a:lnTo>
                  <a:lnTo>
                    <a:pt x="6718" y="6451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" name="object 552"/>
            <p:cNvSpPr/>
            <p:nvPr/>
          </p:nvSpPr>
          <p:spPr>
            <a:xfrm>
              <a:off x="1759559" y="2016759"/>
              <a:ext cx="8255" cy="916940"/>
            </a:xfrm>
            <a:custGeom>
              <a:avLst/>
              <a:gdLst/>
              <a:ahLst/>
              <a:cxnLst/>
              <a:rect l="l" t="t" r="r" b="b"/>
              <a:pathLst>
                <a:path w="8255" h="916939">
                  <a:moveTo>
                    <a:pt x="7835" y="6362"/>
                  </a:moveTo>
                  <a:lnTo>
                    <a:pt x="6007" y="4889"/>
                  </a:lnTo>
                  <a:lnTo>
                    <a:pt x="4089" y="3327"/>
                  </a:lnTo>
                  <a:lnTo>
                    <a:pt x="2082" y="1701"/>
                  </a:lnTo>
                  <a:lnTo>
                    <a:pt x="0" y="0"/>
                  </a:lnTo>
                  <a:lnTo>
                    <a:pt x="0" y="909840"/>
                  </a:lnTo>
                  <a:lnTo>
                    <a:pt x="2082" y="911504"/>
                  </a:lnTo>
                  <a:lnTo>
                    <a:pt x="4089" y="913168"/>
                  </a:lnTo>
                  <a:lnTo>
                    <a:pt x="5994" y="914793"/>
                  </a:lnTo>
                  <a:lnTo>
                    <a:pt x="7835" y="916393"/>
                  </a:lnTo>
                  <a:lnTo>
                    <a:pt x="7835" y="6362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" name="object 553"/>
            <p:cNvSpPr/>
            <p:nvPr/>
          </p:nvSpPr>
          <p:spPr>
            <a:xfrm>
              <a:off x="1750072" y="2009889"/>
              <a:ext cx="9525" cy="916940"/>
            </a:xfrm>
            <a:custGeom>
              <a:avLst/>
              <a:gdLst/>
              <a:ahLst/>
              <a:cxnLst/>
              <a:rect l="l" t="t" r="r" b="b"/>
              <a:pathLst>
                <a:path w="9525" h="916939">
                  <a:moveTo>
                    <a:pt x="2578" y="1270"/>
                  </a:moveTo>
                  <a:lnTo>
                    <a:pt x="1562" y="1270"/>
                  </a:lnTo>
                  <a:lnTo>
                    <a:pt x="156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469" y="909320"/>
                  </a:lnTo>
                  <a:lnTo>
                    <a:pt x="469" y="910590"/>
                  </a:lnTo>
                  <a:lnTo>
                    <a:pt x="2235" y="910590"/>
                  </a:lnTo>
                  <a:lnTo>
                    <a:pt x="2235" y="911860"/>
                  </a:lnTo>
                  <a:lnTo>
                    <a:pt x="2578" y="911860"/>
                  </a:lnTo>
                  <a:lnTo>
                    <a:pt x="2578" y="910590"/>
                  </a:lnTo>
                  <a:lnTo>
                    <a:pt x="2578" y="909320"/>
                  </a:lnTo>
                  <a:lnTo>
                    <a:pt x="2578" y="1270"/>
                  </a:lnTo>
                  <a:close/>
                </a:path>
                <a:path w="9525" h="916939">
                  <a:moveTo>
                    <a:pt x="9486" y="6870"/>
                  </a:moveTo>
                  <a:lnTo>
                    <a:pt x="7289" y="5092"/>
                  </a:lnTo>
                  <a:lnTo>
                    <a:pt x="4991" y="3225"/>
                  </a:lnTo>
                  <a:lnTo>
                    <a:pt x="4991" y="3060"/>
                  </a:lnTo>
                  <a:lnTo>
                    <a:pt x="4013" y="3060"/>
                  </a:lnTo>
                  <a:lnTo>
                    <a:pt x="4013" y="1790"/>
                  </a:lnTo>
                  <a:lnTo>
                    <a:pt x="2590" y="1790"/>
                  </a:lnTo>
                  <a:lnTo>
                    <a:pt x="2590" y="3060"/>
                  </a:lnTo>
                  <a:lnTo>
                    <a:pt x="2590" y="911110"/>
                  </a:lnTo>
                  <a:lnTo>
                    <a:pt x="2959" y="911110"/>
                  </a:lnTo>
                  <a:lnTo>
                    <a:pt x="2959" y="912380"/>
                  </a:lnTo>
                  <a:lnTo>
                    <a:pt x="4660" y="912380"/>
                  </a:lnTo>
                  <a:lnTo>
                    <a:pt x="4660" y="913650"/>
                  </a:lnTo>
                  <a:lnTo>
                    <a:pt x="4991" y="913650"/>
                  </a:lnTo>
                  <a:lnTo>
                    <a:pt x="4991" y="913269"/>
                  </a:lnTo>
                  <a:lnTo>
                    <a:pt x="7289" y="914996"/>
                  </a:lnTo>
                  <a:lnTo>
                    <a:pt x="9486" y="916711"/>
                  </a:lnTo>
                  <a:lnTo>
                    <a:pt x="9486" y="687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" name="object 554"/>
            <p:cNvSpPr/>
            <p:nvPr/>
          </p:nvSpPr>
          <p:spPr>
            <a:xfrm>
              <a:off x="1737956" y="2001596"/>
              <a:ext cx="12700" cy="918210"/>
            </a:xfrm>
            <a:custGeom>
              <a:avLst/>
              <a:gdLst/>
              <a:ahLst/>
              <a:cxnLst/>
              <a:rect l="l" t="t" r="r" b="b"/>
              <a:pathLst>
                <a:path w="12700" h="918210">
                  <a:moveTo>
                    <a:pt x="12128" y="7924"/>
                  </a:moveTo>
                  <a:lnTo>
                    <a:pt x="9398" y="6134"/>
                  </a:lnTo>
                  <a:lnTo>
                    <a:pt x="9398" y="5842"/>
                  </a:lnTo>
                  <a:lnTo>
                    <a:pt x="7975" y="5842"/>
                  </a:lnTo>
                  <a:lnTo>
                    <a:pt x="7975" y="4572"/>
                  </a:lnTo>
                  <a:lnTo>
                    <a:pt x="6489" y="4572"/>
                  </a:lnTo>
                  <a:lnTo>
                    <a:pt x="6489" y="4241"/>
                  </a:lnTo>
                  <a:lnTo>
                    <a:pt x="3378" y="2209"/>
                  </a:lnTo>
                  <a:lnTo>
                    <a:pt x="0" y="0"/>
                  </a:lnTo>
                  <a:lnTo>
                    <a:pt x="0" y="909955"/>
                  </a:lnTo>
                  <a:lnTo>
                    <a:pt x="3378" y="912075"/>
                  </a:lnTo>
                  <a:lnTo>
                    <a:pt x="6489" y="914095"/>
                  </a:lnTo>
                  <a:lnTo>
                    <a:pt x="6489" y="913892"/>
                  </a:lnTo>
                  <a:lnTo>
                    <a:pt x="7150" y="913892"/>
                  </a:lnTo>
                  <a:lnTo>
                    <a:pt x="7150" y="915162"/>
                  </a:lnTo>
                  <a:lnTo>
                    <a:pt x="9029" y="915162"/>
                  </a:lnTo>
                  <a:lnTo>
                    <a:pt x="9029" y="916432"/>
                  </a:lnTo>
                  <a:lnTo>
                    <a:pt x="9398" y="916432"/>
                  </a:lnTo>
                  <a:lnTo>
                    <a:pt x="9398" y="916038"/>
                  </a:lnTo>
                  <a:lnTo>
                    <a:pt x="12128" y="917930"/>
                  </a:lnTo>
                  <a:lnTo>
                    <a:pt x="12128" y="7924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" name="object 555"/>
            <p:cNvSpPr/>
            <p:nvPr/>
          </p:nvSpPr>
          <p:spPr>
            <a:xfrm>
              <a:off x="1720380" y="1991677"/>
              <a:ext cx="17780" cy="920750"/>
            </a:xfrm>
            <a:custGeom>
              <a:avLst/>
              <a:gdLst/>
              <a:ahLst/>
              <a:cxnLst/>
              <a:rect l="l" t="t" r="r" b="b"/>
              <a:pathLst>
                <a:path w="17780" h="920750">
                  <a:moveTo>
                    <a:pt x="17576" y="9677"/>
                  </a:moveTo>
                  <a:lnTo>
                    <a:pt x="15278" y="9677"/>
                  </a:lnTo>
                  <a:lnTo>
                    <a:pt x="15278" y="7137"/>
                  </a:lnTo>
                  <a:lnTo>
                    <a:pt x="13868" y="7137"/>
                  </a:lnTo>
                  <a:lnTo>
                    <a:pt x="13868" y="7454"/>
                  </a:lnTo>
                  <a:lnTo>
                    <a:pt x="11518" y="7454"/>
                  </a:lnTo>
                  <a:lnTo>
                    <a:pt x="11518" y="4914"/>
                  </a:lnTo>
                  <a:lnTo>
                    <a:pt x="9766" y="4914"/>
                  </a:lnTo>
                  <a:lnTo>
                    <a:pt x="9766" y="5080"/>
                  </a:lnTo>
                  <a:lnTo>
                    <a:pt x="6997" y="5080"/>
                  </a:lnTo>
                  <a:lnTo>
                    <a:pt x="6997" y="2540"/>
                  </a:lnTo>
                  <a:lnTo>
                    <a:pt x="5207" y="2540"/>
                  </a:lnTo>
                  <a:lnTo>
                    <a:pt x="2159" y="2540"/>
                  </a:lnTo>
                  <a:lnTo>
                    <a:pt x="2159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910590"/>
                  </a:lnTo>
                  <a:lnTo>
                    <a:pt x="3568" y="910590"/>
                  </a:lnTo>
                  <a:lnTo>
                    <a:pt x="3568" y="913130"/>
                  </a:lnTo>
                  <a:lnTo>
                    <a:pt x="5207" y="913130"/>
                  </a:lnTo>
                  <a:lnTo>
                    <a:pt x="8204" y="913130"/>
                  </a:lnTo>
                  <a:lnTo>
                    <a:pt x="8204" y="915670"/>
                  </a:lnTo>
                  <a:lnTo>
                    <a:pt x="9779" y="915670"/>
                  </a:lnTo>
                  <a:lnTo>
                    <a:pt x="9779" y="915504"/>
                  </a:lnTo>
                  <a:lnTo>
                    <a:pt x="12369" y="915504"/>
                  </a:lnTo>
                  <a:lnTo>
                    <a:pt x="12369" y="918044"/>
                  </a:lnTo>
                  <a:lnTo>
                    <a:pt x="13868" y="918044"/>
                  </a:lnTo>
                  <a:lnTo>
                    <a:pt x="13868" y="917727"/>
                  </a:lnTo>
                  <a:lnTo>
                    <a:pt x="15125" y="917727"/>
                  </a:lnTo>
                  <a:lnTo>
                    <a:pt x="15125" y="918997"/>
                  </a:lnTo>
                  <a:lnTo>
                    <a:pt x="17170" y="918997"/>
                  </a:lnTo>
                  <a:lnTo>
                    <a:pt x="17170" y="920267"/>
                  </a:lnTo>
                  <a:lnTo>
                    <a:pt x="17576" y="920267"/>
                  </a:lnTo>
                  <a:lnTo>
                    <a:pt x="17576" y="918997"/>
                  </a:lnTo>
                  <a:lnTo>
                    <a:pt x="17576" y="917727"/>
                  </a:lnTo>
                  <a:lnTo>
                    <a:pt x="17576" y="9677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" name="object 556"/>
            <p:cNvSpPr/>
            <p:nvPr/>
          </p:nvSpPr>
          <p:spPr>
            <a:xfrm>
              <a:off x="1685658" y="1976475"/>
              <a:ext cx="34925" cy="925830"/>
            </a:xfrm>
            <a:custGeom>
              <a:avLst/>
              <a:gdLst/>
              <a:ahLst/>
              <a:cxnLst/>
              <a:rect l="l" t="t" r="r" b="b"/>
              <a:pathLst>
                <a:path w="34925" h="925830">
                  <a:moveTo>
                    <a:pt x="28346" y="11988"/>
                  </a:moveTo>
                  <a:lnTo>
                    <a:pt x="25323" y="10401"/>
                  </a:lnTo>
                  <a:lnTo>
                    <a:pt x="20129" y="8242"/>
                  </a:lnTo>
                  <a:lnTo>
                    <a:pt x="3708" y="1384"/>
                  </a:lnTo>
                  <a:lnTo>
                    <a:pt x="1905" y="1270"/>
                  </a:lnTo>
                  <a:lnTo>
                    <a:pt x="1905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10590"/>
                  </a:lnTo>
                  <a:lnTo>
                    <a:pt x="3060" y="910590"/>
                  </a:lnTo>
                  <a:lnTo>
                    <a:pt x="3060" y="911860"/>
                  </a:lnTo>
                  <a:lnTo>
                    <a:pt x="3708" y="911860"/>
                  </a:lnTo>
                  <a:lnTo>
                    <a:pt x="3708" y="911466"/>
                  </a:lnTo>
                  <a:lnTo>
                    <a:pt x="9296" y="913587"/>
                  </a:lnTo>
                  <a:lnTo>
                    <a:pt x="14770" y="915835"/>
                  </a:lnTo>
                  <a:lnTo>
                    <a:pt x="20129" y="918222"/>
                  </a:lnTo>
                  <a:lnTo>
                    <a:pt x="22898" y="919454"/>
                  </a:lnTo>
                  <a:lnTo>
                    <a:pt x="25641" y="920724"/>
                  </a:lnTo>
                  <a:lnTo>
                    <a:pt x="28346" y="922032"/>
                  </a:lnTo>
                  <a:lnTo>
                    <a:pt x="28346" y="11988"/>
                  </a:lnTo>
                  <a:close/>
                </a:path>
                <a:path w="34925" h="925830">
                  <a:moveTo>
                    <a:pt x="34721" y="14998"/>
                  </a:moveTo>
                  <a:lnTo>
                    <a:pt x="31661" y="14998"/>
                  </a:lnTo>
                  <a:lnTo>
                    <a:pt x="31661" y="12458"/>
                  </a:lnTo>
                  <a:lnTo>
                    <a:pt x="28359" y="12458"/>
                  </a:lnTo>
                  <a:lnTo>
                    <a:pt x="28359" y="14998"/>
                  </a:lnTo>
                  <a:lnTo>
                    <a:pt x="28359" y="921778"/>
                  </a:lnTo>
                  <a:lnTo>
                    <a:pt x="30441" y="921778"/>
                  </a:lnTo>
                  <a:lnTo>
                    <a:pt x="30441" y="924318"/>
                  </a:lnTo>
                  <a:lnTo>
                    <a:pt x="34239" y="924318"/>
                  </a:lnTo>
                  <a:lnTo>
                    <a:pt x="34239" y="925588"/>
                  </a:lnTo>
                  <a:lnTo>
                    <a:pt x="34721" y="925588"/>
                  </a:lnTo>
                  <a:lnTo>
                    <a:pt x="34721" y="924318"/>
                  </a:lnTo>
                  <a:lnTo>
                    <a:pt x="34721" y="921778"/>
                  </a:lnTo>
                  <a:lnTo>
                    <a:pt x="34721" y="14998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" name="object 557"/>
            <p:cNvSpPr/>
            <p:nvPr/>
          </p:nvSpPr>
          <p:spPr>
            <a:xfrm>
              <a:off x="1681657" y="1975103"/>
              <a:ext cx="4445" cy="911860"/>
            </a:xfrm>
            <a:custGeom>
              <a:avLst/>
              <a:gdLst/>
              <a:ahLst/>
              <a:cxnLst/>
              <a:rect l="l" t="t" r="r" b="b"/>
              <a:pathLst>
                <a:path w="4444" h="911860">
                  <a:moveTo>
                    <a:pt x="4000" y="1295"/>
                  </a:moveTo>
                  <a:lnTo>
                    <a:pt x="2997" y="977"/>
                  </a:lnTo>
                  <a:lnTo>
                    <a:pt x="2006" y="660"/>
                  </a:lnTo>
                  <a:lnTo>
                    <a:pt x="1003" y="330"/>
                  </a:lnTo>
                  <a:lnTo>
                    <a:pt x="0" y="0"/>
                  </a:lnTo>
                  <a:lnTo>
                    <a:pt x="0" y="910018"/>
                  </a:lnTo>
                  <a:lnTo>
                    <a:pt x="1003" y="910374"/>
                  </a:lnTo>
                  <a:lnTo>
                    <a:pt x="1993" y="910729"/>
                  </a:lnTo>
                  <a:lnTo>
                    <a:pt x="2997" y="911085"/>
                  </a:lnTo>
                  <a:lnTo>
                    <a:pt x="4000" y="911453"/>
                  </a:lnTo>
                  <a:lnTo>
                    <a:pt x="4000" y="1295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" name="object 558"/>
            <p:cNvSpPr/>
            <p:nvPr/>
          </p:nvSpPr>
          <p:spPr>
            <a:xfrm>
              <a:off x="1630654" y="1961019"/>
              <a:ext cx="51435" cy="924560"/>
            </a:xfrm>
            <a:custGeom>
              <a:avLst/>
              <a:gdLst/>
              <a:ahLst/>
              <a:cxnLst/>
              <a:rect l="l" t="t" r="r" b="b"/>
              <a:pathLst>
                <a:path w="51435" h="924560">
                  <a:moveTo>
                    <a:pt x="50990" y="14071"/>
                  </a:moveTo>
                  <a:lnTo>
                    <a:pt x="34823" y="8813"/>
                  </a:lnTo>
                  <a:lnTo>
                    <a:pt x="30060" y="7264"/>
                  </a:lnTo>
                  <a:lnTo>
                    <a:pt x="18770" y="4495"/>
                  </a:lnTo>
                  <a:lnTo>
                    <a:pt x="2984" y="622"/>
                  </a:lnTo>
                  <a:lnTo>
                    <a:pt x="1739" y="355"/>
                  </a:lnTo>
                  <a:lnTo>
                    <a:pt x="990" y="203"/>
                  </a:lnTo>
                  <a:lnTo>
                    <a:pt x="0" y="0"/>
                  </a:lnTo>
                  <a:lnTo>
                    <a:pt x="0" y="909993"/>
                  </a:lnTo>
                  <a:lnTo>
                    <a:pt x="990" y="910310"/>
                  </a:lnTo>
                  <a:lnTo>
                    <a:pt x="1739" y="910513"/>
                  </a:lnTo>
                  <a:lnTo>
                    <a:pt x="2146" y="910628"/>
                  </a:lnTo>
                  <a:lnTo>
                    <a:pt x="8318" y="911923"/>
                  </a:lnTo>
                  <a:lnTo>
                    <a:pt x="13576" y="913130"/>
                  </a:lnTo>
                  <a:lnTo>
                    <a:pt x="18770" y="914438"/>
                  </a:lnTo>
                  <a:lnTo>
                    <a:pt x="24193" y="915797"/>
                  </a:lnTo>
                  <a:lnTo>
                    <a:pt x="29540" y="917270"/>
                  </a:lnTo>
                  <a:lnTo>
                    <a:pt x="34823" y="918845"/>
                  </a:lnTo>
                  <a:lnTo>
                    <a:pt x="40297" y="920470"/>
                  </a:lnTo>
                  <a:lnTo>
                    <a:pt x="45694" y="922223"/>
                  </a:lnTo>
                  <a:lnTo>
                    <a:pt x="50990" y="924090"/>
                  </a:lnTo>
                  <a:lnTo>
                    <a:pt x="50990" y="14071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" name="object 559"/>
            <p:cNvSpPr/>
            <p:nvPr/>
          </p:nvSpPr>
          <p:spPr>
            <a:xfrm>
              <a:off x="1630146" y="196091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41" y="38"/>
                  </a:moveTo>
                  <a:lnTo>
                    <a:pt x="114" y="25"/>
                  </a:lnTo>
                  <a:lnTo>
                    <a:pt x="0" y="909904"/>
                  </a:lnTo>
                  <a:lnTo>
                    <a:pt x="241" y="909993"/>
                  </a:lnTo>
                  <a:lnTo>
                    <a:pt x="241" y="38"/>
                  </a:lnTo>
                  <a:close/>
                </a:path>
                <a:path w="635" h="910589">
                  <a:moveTo>
                    <a:pt x="508" y="101"/>
                  </a:moveTo>
                  <a:lnTo>
                    <a:pt x="381" y="76"/>
                  </a:lnTo>
                  <a:lnTo>
                    <a:pt x="254" y="50"/>
                  </a:lnTo>
                  <a:lnTo>
                    <a:pt x="254" y="910005"/>
                  </a:lnTo>
                  <a:lnTo>
                    <a:pt x="381" y="910043"/>
                  </a:lnTo>
                  <a:lnTo>
                    <a:pt x="508" y="910094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" name="object 560"/>
            <p:cNvSpPr/>
            <p:nvPr/>
          </p:nvSpPr>
          <p:spPr>
            <a:xfrm>
              <a:off x="1628419" y="1960562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714" y="342"/>
                  </a:moveTo>
                  <a:lnTo>
                    <a:pt x="1587" y="317"/>
                  </a:lnTo>
                  <a:lnTo>
                    <a:pt x="800" y="165"/>
                  </a:lnTo>
                  <a:lnTo>
                    <a:pt x="317" y="63"/>
                  </a:lnTo>
                  <a:lnTo>
                    <a:pt x="0" y="0"/>
                  </a:lnTo>
                  <a:lnTo>
                    <a:pt x="0" y="909497"/>
                  </a:lnTo>
                  <a:lnTo>
                    <a:pt x="203" y="909612"/>
                  </a:lnTo>
                  <a:lnTo>
                    <a:pt x="800" y="909891"/>
                  </a:lnTo>
                  <a:lnTo>
                    <a:pt x="1587" y="910221"/>
                  </a:lnTo>
                  <a:lnTo>
                    <a:pt x="1714" y="910259"/>
                  </a:lnTo>
                  <a:lnTo>
                    <a:pt x="1714" y="342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" name="object 561"/>
            <p:cNvSpPr/>
            <p:nvPr/>
          </p:nvSpPr>
          <p:spPr>
            <a:xfrm>
              <a:off x="1627441" y="1959940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965" y="910120"/>
                  </a:moveTo>
                  <a:lnTo>
                    <a:pt x="914" y="609"/>
                  </a:lnTo>
                  <a:lnTo>
                    <a:pt x="673" y="444"/>
                  </a:lnTo>
                  <a:lnTo>
                    <a:pt x="431" y="279"/>
                  </a:lnTo>
                  <a:lnTo>
                    <a:pt x="190" y="127"/>
                  </a:lnTo>
                  <a:lnTo>
                    <a:pt x="0" y="0"/>
                  </a:lnTo>
                  <a:lnTo>
                    <a:pt x="0" y="909586"/>
                  </a:lnTo>
                  <a:lnTo>
                    <a:pt x="127" y="909662"/>
                  </a:lnTo>
                  <a:lnTo>
                    <a:pt x="431" y="909828"/>
                  </a:lnTo>
                  <a:lnTo>
                    <a:pt x="660" y="909967"/>
                  </a:lnTo>
                  <a:lnTo>
                    <a:pt x="965" y="91012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" name="object 562"/>
            <p:cNvSpPr/>
            <p:nvPr/>
          </p:nvSpPr>
          <p:spPr>
            <a:xfrm>
              <a:off x="1626768" y="1959495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304" y="203"/>
                  </a:moveTo>
                  <a:lnTo>
                    <a:pt x="152" y="101"/>
                  </a:lnTo>
                  <a:lnTo>
                    <a:pt x="0" y="0"/>
                  </a:lnTo>
                  <a:lnTo>
                    <a:pt x="0" y="909586"/>
                  </a:lnTo>
                  <a:lnTo>
                    <a:pt x="152" y="909688"/>
                  </a:lnTo>
                  <a:lnTo>
                    <a:pt x="304" y="909789"/>
                  </a:lnTo>
                  <a:lnTo>
                    <a:pt x="304" y="203"/>
                  </a:lnTo>
                  <a:close/>
                </a:path>
                <a:path w="1269" h="910589">
                  <a:moveTo>
                    <a:pt x="673" y="444"/>
                  </a:moveTo>
                  <a:lnTo>
                    <a:pt x="495" y="317"/>
                  </a:lnTo>
                  <a:lnTo>
                    <a:pt x="317" y="203"/>
                  </a:lnTo>
                  <a:lnTo>
                    <a:pt x="317" y="909802"/>
                  </a:lnTo>
                  <a:lnTo>
                    <a:pt x="495" y="909916"/>
                  </a:lnTo>
                  <a:lnTo>
                    <a:pt x="673" y="910018"/>
                  </a:lnTo>
                  <a:lnTo>
                    <a:pt x="673" y="444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" name="object 563"/>
            <p:cNvSpPr/>
            <p:nvPr/>
          </p:nvSpPr>
          <p:spPr>
            <a:xfrm>
              <a:off x="1626260" y="195915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8" y="342"/>
                  </a:moveTo>
                  <a:lnTo>
                    <a:pt x="381" y="266"/>
                  </a:lnTo>
                  <a:lnTo>
                    <a:pt x="254" y="165"/>
                  </a:lnTo>
                  <a:lnTo>
                    <a:pt x="127" y="88"/>
                  </a:lnTo>
                  <a:lnTo>
                    <a:pt x="0" y="0"/>
                  </a:lnTo>
                  <a:lnTo>
                    <a:pt x="0" y="909535"/>
                  </a:lnTo>
                  <a:lnTo>
                    <a:pt x="127" y="909637"/>
                  </a:lnTo>
                  <a:lnTo>
                    <a:pt x="254" y="909739"/>
                  </a:lnTo>
                  <a:lnTo>
                    <a:pt x="419" y="909866"/>
                  </a:lnTo>
                  <a:lnTo>
                    <a:pt x="508" y="342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" name="object 564"/>
            <p:cNvSpPr/>
            <p:nvPr/>
          </p:nvSpPr>
          <p:spPr>
            <a:xfrm>
              <a:off x="1625828" y="195887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190" y="127"/>
                  </a:moveTo>
                  <a:lnTo>
                    <a:pt x="0" y="0"/>
                  </a:lnTo>
                  <a:lnTo>
                    <a:pt x="0" y="909459"/>
                  </a:lnTo>
                  <a:lnTo>
                    <a:pt x="190" y="909637"/>
                  </a:lnTo>
                  <a:lnTo>
                    <a:pt x="190" y="127"/>
                  </a:lnTo>
                  <a:close/>
                </a:path>
                <a:path w="635" h="909955">
                  <a:moveTo>
                    <a:pt x="419" y="279"/>
                  </a:moveTo>
                  <a:lnTo>
                    <a:pt x="203" y="127"/>
                  </a:lnTo>
                  <a:lnTo>
                    <a:pt x="203" y="909637"/>
                  </a:lnTo>
                  <a:lnTo>
                    <a:pt x="419" y="909815"/>
                  </a:lnTo>
                  <a:lnTo>
                    <a:pt x="419" y="279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" name="object 565"/>
            <p:cNvSpPr/>
            <p:nvPr/>
          </p:nvSpPr>
          <p:spPr>
            <a:xfrm>
              <a:off x="1625447" y="195861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368" y="241"/>
                  </a:moveTo>
                  <a:lnTo>
                    <a:pt x="177" y="127"/>
                  </a:lnTo>
                  <a:lnTo>
                    <a:pt x="0" y="0"/>
                  </a:lnTo>
                  <a:lnTo>
                    <a:pt x="0" y="909358"/>
                  </a:lnTo>
                  <a:lnTo>
                    <a:pt x="165" y="909523"/>
                  </a:lnTo>
                  <a:lnTo>
                    <a:pt x="368" y="909713"/>
                  </a:lnTo>
                  <a:lnTo>
                    <a:pt x="368" y="241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" name="object 566"/>
            <p:cNvSpPr/>
            <p:nvPr/>
          </p:nvSpPr>
          <p:spPr>
            <a:xfrm>
              <a:off x="1625117" y="195839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330" y="228"/>
                  </a:moveTo>
                  <a:lnTo>
                    <a:pt x="152" y="101"/>
                  </a:lnTo>
                  <a:lnTo>
                    <a:pt x="0" y="0"/>
                  </a:lnTo>
                  <a:lnTo>
                    <a:pt x="0" y="909243"/>
                  </a:lnTo>
                  <a:lnTo>
                    <a:pt x="152" y="909408"/>
                  </a:lnTo>
                  <a:lnTo>
                    <a:pt x="330" y="909586"/>
                  </a:lnTo>
                  <a:lnTo>
                    <a:pt x="330" y="228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" name="object 567"/>
            <p:cNvSpPr/>
            <p:nvPr/>
          </p:nvSpPr>
          <p:spPr>
            <a:xfrm>
              <a:off x="1624876" y="195823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152"/>
                  </a:moveTo>
                  <a:lnTo>
                    <a:pt x="76" y="50"/>
                  </a:lnTo>
                  <a:lnTo>
                    <a:pt x="0" y="909129"/>
                  </a:lnTo>
                  <a:lnTo>
                    <a:pt x="152" y="909307"/>
                  </a:lnTo>
                  <a:lnTo>
                    <a:pt x="228" y="152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" name="object 568"/>
            <p:cNvSpPr/>
            <p:nvPr/>
          </p:nvSpPr>
          <p:spPr>
            <a:xfrm>
              <a:off x="1624609" y="195774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7" y="330"/>
                  </a:moveTo>
                  <a:lnTo>
                    <a:pt x="63" y="165"/>
                  </a:lnTo>
                  <a:lnTo>
                    <a:pt x="0" y="0"/>
                  </a:lnTo>
                  <a:lnTo>
                    <a:pt x="0" y="909281"/>
                  </a:lnTo>
                  <a:lnTo>
                    <a:pt x="127" y="909459"/>
                  </a:lnTo>
                  <a:lnTo>
                    <a:pt x="127" y="330"/>
                  </a:lnTo>
                  <a:close/>
                </a:path>
                <a:path w="634" h="909955">
                  <a:moveTo>
                    <a:pt x="266" y="495"/>
                  </a:moveTo>
                  <a:lnTo>
                    <a:pt x="190" y="909535"/>
                  </a:lnTo>
                  <a:lnTo>
                    <a:pt x="266" y="495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" name="object 569"/>
            <p:cNvSpPr/>
            <p:nvPr/>
          </p:nvSpPr>
          <p:spPr>
            <a:xfrm>
              <a:off x="1624355" y="195708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41" y="622"/>
                  </a:moveTo>
                  <a:lnTo>
                    <a:pt x="177" y="457"/>
                  </a:lnTo>
                  <a:lnTo>
                    <a:pt x="114" y="292"/>
                  </a:lnTo>
                  <a:lnTo>
                    <a:pt x="50" y="127"/>
                  </a:lnTo>
                  <a:lnTo>
                    <a:pt x="0" y="0"/>
                  </a:lnTo>
                  <a:lnTo>
                    <a:pt x="0" y="909599"/>
                  </a:lnTo>
                  <a:lnTo>
                    <a:pt x="114" y="909777"/>
                  </a:lnTo>
                  <a:lnTo>
                    <a:pt x="241" y="909955"/>
                  </a:lnTo>
                  <a:lnTo>
                    <a:pt x="241" y="622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" name="object 570"/>
            <p:cNvSpPr/>
            <p:nvPr/>
          </p:nvSpPr>
          <p:spPr>
            <a:xfrm>
              <a:off x="1624126" y="19564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266"/>
                  </a:moveTo>
                  <a:lnTo>
                    <a:pt x="50" y="139"/>
                  </a:lnTo>
                  <a:lnTo>
                    <a:pt x="0" y="0"/>
                  </a:lnTo>
                  <a:lnTo>
                    <a:pt x="0" y="909853"/>
                  </a:lnTo>
                  <a:lnTo>
                    <a:pt x="101" y="910031"/>
                  </a:lnTo>
                  <a:lnTo>
                    <a:pt x="101" y="266"/>
                  </a:lnTo>
                  <a:close/>
                </a:path>
                <a:path w="634" h="910589">
                  <a:moveTo>
                    <a:pt x="228" y="596"/>
                  </a:moveTo>
                  <a:lnTo>
                    <a:pt x="165" y="431"/>
                  </a:lnTo>
                  <a:lnTo>
                    <a:pt x="114" y="304"/>
                  </a:lnTo>
                  <a:lnTo>
                    <a:pt x="114" y="910018"/>
                  </a:lnTo>
                  <a:lnTo>
                    <a:pt x="228" y="910196"/>
                  </a:lnTo>
                  <a:lnTo>
                    <a:pt x="228" y="59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" name="object 571"/>
            <p:cNvSpPr/>
            <p:nvPr/>
          </p:nvSpPr>
          <p:spPr>
            <a:xfrm>
              <a:off x="1623911" y="195592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393"/>
                  </a:moveTo>
                  <a:lnTo>
                    <a:pt x="101" y="266"/>
                  </a:lnTo>
                  <a:lnTo>
                    <a:pt x="50" y="127"/>
                  </a:lnTo>
                  <a:lnTo>
                    <a:pt x="0" y="0"/>
                  </a:lnTo>
                  <a:lnTo>
                    <a:pt x="0" y="910043"/>
                  </a:lnTo>
                  <a:lnTo>
                    <a:pt x="101" y="910234"/>
                  </a:lnTo>
                  <a:lnTo>
                    <a:pt x="152" y="393"/>
                  </a:lnTo>
                  <a:close/>
                </a:path>
                <a:path w="634" h="910589">
                  <a:moveTo>
                    <a:pt x="215" y="558"/>
                  </a:moveTo>
                  <a:lnTo>
                    <a:pt x="165" y="431"/>
                  </a:lnTo>
                  <a:lnTo>
                    <a:pt x="165" y="910310"/>
                  </a:lnTo>
                  <a:lnTo>
                    <a:pt x="215" y="55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" name="object 572"/>
            <p:cNvSpPr/>
            <p:nvPr/>
          </p:nvSpPr>
          <p:spPr>
            <a:xfrm>
              <a:off x="1623644" y="1955241"/>
              <a:ext cx="635" cy="911225"/>
            </a:xfrm>
            <a:custGeom>
              <a:avLst/>
              <a:gdLst/>
              <a:ahLst/>
              <a:cxnLst/>
              <a:rect l="l" t="t" r="r" b="b"/>
              <a:pathLst>
                <a:path w="634" h="911225">
                  <a:moveTo>
                    <a:pt x="127" y="317"/>
                  </a:moveTo>
                  <a:lnTo>
                    <a:pt x="76" y="190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76" y="910361"/>
                  </a:lnTo>
                  <a:lnTo>
                    <a:pt x="127" y="317"/>
                  </a:lnTo>
                  <a:close/>
                </a:path>
                <a:path w="634" h="911225">
                  <a:moveTo>
                    <a:pt x="266" y="685"/>
                  </a:moveTo>
                  <a:lnTo>
                    <a:pt x="177" y="457"/>
                  </a:lnTo>
                  <a:lnTo>
                    <a:pt x="139" y="910463"/>
                  </a:lnTo>
                  <a:lnTo>
                    <a:pt x="228" y="910640"/>
                  </a:lnTo>
                  <a:lnTo>
                    <a:pt x="266" y="68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" name="object 573"/>
            <p:cNvSpPr/>
            <p:nvPr/>
          </p:nvSpPr>
          <p:spPr>
            <a:xfrm>
              <a:off x="1623428" y="195466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266"/>
                  </a:moveTo>
                  <a:lnTo>
                    <a:pt x="25" y="76"/>
                  </a:lnTo>
                  <a:lnTo>
                    <a:pt x="0" y="910170"/>
                  </a:lnTo>
                  <a:lnTo>
                    <a:pt x="63" y="910361"/>
                  </a:lnTo>
                  <a:lnTo>
                    <a:pt x="88" y="266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" name="object 574"/>
            <p:cNvSpPr/>
            <p:nvPr/>
          </p:nvSpPr>
          <p:spPr>
            <a:xfrm>
              <a:off x="1623314" y="195437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266"/>
                  </a:moveTo>
                  <a:lnTo>
                    <a:pt x="50" y="127"/>
                  </a:lnTo>
                  <a:lnTo>
                    <a:pt x="0" y="0"/>
                  </a:lnTo>
                  <a:lnTo>
                    <a:pt x="0" y="910082"/>
                  </a:lnTo>
                  <a:lnTo>
                    <a:pt x="50" y="910285"/>
                  </a:lnTo>
                  <a:lnTo>
                    <a:pt x="101" y="910463"/>
                  </a:lnTo>
                  <a:lnTo>
                    <a:pt x="101" y="266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" name="object 575"/>
            <p:cNvSpPr/>
            <p:nvPr/>
          </p:nvSpPr>
          <p:spPr>
            <a:xfrm>
              <a:off x="1623212" y="195406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279"/>
                  </a:moveTo>
                  <a:lnTo>
                    <a:pt x="38" y="152"/>
                  </a:lnTo>
                  <a:lnTo>
                    <a:pt x="0" y="0"/>
                  </a:lnTo>
                  <a:lnTo>
                    <a:pt x="0" y="910043"/>
                  </a:lnTo>
                  <a:lnTo>
                    <a:pt x="38" y="910196"/>
                  </a:lnTo>
                  <a:lnTo>
                    <a:pt x="88" y="910399"/>
                  </a:lnTo>
                  <a:lnTo>
                    <a:pt x="88" y="279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" name="object 576"/>
            <p:cNvSpPr/>
            <p:nvPr/>
          </p:nvSpPr>
          <p:spPr>
            <a:xfrm>
              <a:off x="1623136" y="195366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63"/>
                  </a:moveTo>
                  <a:lnTo>
                    <a:pt x="0" y="909993"/>
                  </a:lnTo>
                  <a:lnTo>
                    <a:pt x="12" y="63"/>
                  </a:lnTo>
                  <a:close/>
                </a:path>
                <a:path w="634" h="910589">
                  <a:moveTo>
                    <a:pt x="50" y="254"/>
                  </a:moveTo>
                  <a:lnTo>
                    <a:pt x="25" y="127"/>
                  </a:lnTo>
                  <a:lnTo>
                    <a:pt x="25" y="910132"/>
                  </a:lnTo>
                  <a:lnTo>
                    <a:pt x="50" y="910297"/>
                  </a:lnTo>
                  <a:lnTo>
                    <a:pt x="50" y="254"/>
                  </a:lnTo>
                  <a:close/>
                </a:path>
                <a:path w="634" h="910589">
                  <a:moveTo>
                    <a:pt x="76" y="381"/>
                  </a:moveTo>
                  <a:lnTo>
                    <a:pt x="63" y="910336"/>
                  </a:lnTo>
                  <a:lnTo>
                    <a:pt x="76" y="38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" name="object 577"/>
            <p:cNvSpPr/>
            <p:nvPr/>
          </p:nvSpPr>
          <p:spPr>
            <a:xfrm>
              <a:off x="1623110" y="195355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50"/>
                  </a:moveTo>
                  <a:lnTo>
                    <a:pt x="0" y="909815"/>
                  </a:lnTo>
                  <a:lnTo>
                    <a:pt x="12" y="910018"/>
                  </a:lnTo>
                  <a:lnTo>
                    <a:pt x="12" y="63"/>
                  </a:lnTo>
                  <a:close/>
                </a:path>
                <a:path w="634" h="910589">
                  <a:moveTo>
                    <a:pt x="38" y="177"/>
                  </a:moveTo>
                  <a:lnTo>
                    <a:pt x="25" y="910043"/>
                  </a:lnTo>
                  <a:lnTo>
                    <a:pt x="38" y="177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" name="object 578"/>
            <p:cNvSpPr/>
            <p:nvPr/>
          </p:nvSpPr>
          <p:spPr>
            <a:xfrm>
              <a:off x="1623085" y="1953412"/>
              <a:ext cx="0" cy="909955"/>
            </a:xfrm>
            <a:custGeom>
              <a:avLst/>
              <a:gdLst/>
              <a:ahLst/>
              <a:cxnLst/>
              <a:rect l="l" t="t" r="r" b="b"/>
              <a:pathLst>
                <a:path h="909955">
                  <a:moveTo>
                    <a:pt x="0" y="0"/>
                  </a:moveTo>
                  <a:lnTo>
                    <a:pt x="0" y="909434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" name="object 579"/>
            <p:cNvSpPr/>
            <p:nvPr/>
          </p:nvSpPr>
          <p:spPr>
            <a:xfrm>
              <a:off x="1776539" y="20547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261"/>
                  </a:lnTo>
                  <a:lnTo>
                    <a:pt x="0" y="910120"/>
                  </a:lnTo>
                  <a:lnTo>
                    <a:pt x="101" y="90984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" name="object 580"/>
            <p:cNvSpPr/>
            <p:nvPr/>
          </p:nvSpPr>
          <p:spPr>
            <a:xfrm>
              <a:off x="1776120" y="205569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0" y="25"/>
                  </a:moveTo>
                  <a:lnTo>
                    <a:pt x="38" y="909904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" name="object 581"/>
            <p:cNvSpPr/>
            <p:nvPr/>
          </p:nvSpPr>
          <p:spPr>
            <a:xfrm>
              <a:off x="1775637" y="205601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0" y="25"/>
                  </a:moveTo>
                  <a:lnTo>
                    <a:pt x="38" y="910128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" name="object 582"/>
            <p:cNvSpPr/>
            <p:nvPr/>
          </p:nvSpPr>
          <p:spPr>
            <a:xfrm>
              <a:off x="1775332" y="205622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0" y="25"/>
                  </a:moveTo>
                  <a:lnTo>
                    <a:pt x="38" y="910179"/>
                  </a:lnTo>
                  <a:lnTo>
                    <a:pt x="0" y="25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" name="object 583"/>
            <p:cNvSpPr/>
            <p:nvPr/>
          </p:nvSpPr>
          <p:spPr>
            <a:xfrm>
              <a:off x="1622272" y="1871993"/>
              <a:ext cx="320040" cy="187960"/>
            </a:xfrm>
            <a:custGeom>
              <a:avLst/>
              <a:gdLst/>
              <a:ahLst/>
              <a:cxnLst/>
              <a:rect l="l" t="t" r="r" b="b"/>
              <a:pathLst>
                <a:path w="320039" h="187960">
                  <a:moveTo>
                    <a:pt x="234899" y="0"/>
                  </a:moveTo>
                  <a:lnTo>
                    <a:pt x="184534" y="4332"/>
                  </a:lnTo>
                  <a:lnTo>
                    <a:pt x="130232" y="16617"/>
                  </a:lnTo>
                  <a:lnTo>
                    <a:pt x="75986" y="35790"/>
                  </a:lnTo>
                  <a:lnTo>
                    <a:pt x="25793" y="60782"/>
                  </a:lnTo>
                  <a:lnTo>
                    <a:pt x="0" y="79679"/>
                  </a:lnTo>
                  <a:lnTo>
                    <a:pt x="2501" y="86169"/>
                  </a:lnTo>
                  <a:lnTo>
                    <a:pt x="6070" y="88544"/>
                  </a:lnTo>
                  <a:lnTo>
                    <a:pt x="11379" y="89636"/>
                  </a:lnTo>
                  <a:lnTo>
                    <a:pt x="38453" y="96289"/>
                  </a:lnTo>
                  <a:lnTo>
                    <a:pt x="88719" y="114877"/>
                  </a:lnTo>
                  <a:lnTo>
                    <a:pt x="130619" y="139341"/>
                  </a:lnTo>
                  <a:lnTo>
                    <a:pt x="161016" y="166959"/>
                  </a:lnTo>
                  <a:lnTo>
                    <a:pt x="174218" y="184861"/>
                  </a:lnTo>
                  <a:lnTo>
                    <a:pt x="178333" y="186893"/>
                  </a:lnTo>
                  <a:lnTo>
                    <a:pt x="183819" y="187553"/>
                  </a:lnTo>
                  <a:lnTo>
                    <a:pt x="191617" y="187769"/>
                  </a:lnTo>
                  <a:lnTo>
                    <a:pt x="195694" y="186855"/>
                  </a:lnTo>
                  <a:lnTo>
                    <a:pt x="266400" y="140576"/>
                  </a:lnTo>
                  <a:lnTo>
                    <a:pt x="300857" y="104214"/>
                  </a:lnTo>
                  <a:lnTo>
                    <a:pt x="319615" y="68621"/>
                  </a:lnTo>
                  <a:lnTo>
                    <a:pt x="320023" y="37224"/>
                  </a:lnTo>
                  <a:lnTo>
                    <a:pt x="299427" y="13449"/>
                  </a:lnTo>
                  <a:lnTo>
                    <a:pt x="286393" y="7447"/>
                  </a:lnTo>
                  <a:lnTo>
                    <a:pt x="271102" y="3257"/>
                  </a:lnTo>
                  <a:lnTo>
                    <a:pt x="253841" y="801"/>
                  </a:lnTo>
                  <a:lnTo>
                    <a:pt x="23489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" name="object 584"/>
            <p:cNvSpPr/>
            <p:nvPr/>
          </p:nvSpPr>
          <p:spPr>
            <a:xfrm>
              <a:off x="1617967" y="1976298"/>
              <a:ext cx="8255" cy="951230"/>
            </a:xfrm>
            <a:custGeom>
              <a:avLst/>
              <a:gdLst/>
              <a:ahLst/>
              <a:cxnLst/>
              <a:rect l="l" t="t" r="r" b="b"/>
              <a:pathLst>
                <a:path w="8255" h="951230">
                  <a:moveTo>
                    <a:pt x="8178" y="0"/>
                  </a:moveTo>
                  <a:lnTo>
                    <a:pt x="7909" y="6923"/>
                  </a:lnTo>
                  <a:lnTo>
                    <a:pt x="7675" y="8888"/>
                  </a:lnTo>
                  <a:lnTo>
                    <a:pt x="7589" y="10413"/>
                  </a:lnTo>
                  <a:lnTo>
                    <a:pt x="7293" y="12095"/>
                  </a:lnTo>
                  <a:lnTo>
                    <a:pt x="6780" y="16395"/>
                  </a:lnTo>
                  <a:lnTo>
                    <a:pt x="5392" y="22889"/>
                  </a:lnTo>
                  <a:lnTo>
                    <a:pt x="4938" y="25469"/>
                  </a:lnTo>
                  <a:lnTo>
                    <a:pt x="4657" y="26333"/>
                  </a:lnTo>
                  <a:lnTo>
                    <a:pt x="4305" y="27981"/>
                  </a:lnTo>
                  <a:lnTo>
                    <a:pt x="0" y="41249"/>
                  </a:lnTo>
                  <a:lnTo>
                    <a:pt x="0" y="950816"/>
                  </a:lnTo>
                  <a:lnTo>
                    <a:pt x="8178" y="910196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" name="object 585"/>
            <p:cNvSpPr/>
            <p:nvPr/>
          </p:nvSpPr>
          <p:spPr>
            <a:xfrm>
              <a:off x="1609521" y="2017547"/>
              <a:ext cx="8890" cy="927735"/>
            </a:xfrm>
            <a:custGeom>
              <a:avLst/>
              <a:gdLst/>
              <a:ahLst/>
              <a:cxnLst/>
              <a:rect l="l" t="t" r="r" b="b"/>
              <a:pathLst>
                <a:path w="8890" h="927735">
                  <a:moveTo>
                    <a:pt x="5245" y="7569"/>
                  </a:moveTo>
                  <a:lnTo>
                    <a:pt x="4953" y="7569"/>
                  </a:lnTo>
                  <a:lnTo>
                    <a:pt x="4953" y="8839"/>
                  </a:lnTo>
                  <a:lnTo>
                    <a:pt x="4051" y="8839"/>
                  </a:lnTo>
                  <a:lnTo>
                    <a:pt x="4051" y="11379"/>
                  </a:lnTo>
                  <a:lnTo>
                    <a:pt x="3111" y="11379"/>
                  </a:lnTo>
                  <a:lnTo>
                    <a:pt x="3111" y="12649"/>
                  </a:lnTo>
                  <a:lnTo>
                    <a:pt x="2514" y="12649"/>
                  </a:lnTo>
                  <a:lnTo>
                    <a:pt x="2514" y="13182"/>
                  </a:lnTo>
                  <a:lnTo>
                    <a:pt x="2184" y="13182"/>
                  </a:lnTo>
                  <a:lnTo>
                    <a:pt x="2184" y="14452"/>
                  </a:lnTo>
                  <a:lnTo>
                    <a:pt x="1524" y="14452"/>
                  </a:lnTo>
                  <a:lnTo>
                    <a:pt x="1524" y="15722"/>
                  </a:lnTo>
                  <a:lnTo>
                    <a:pt x="469" y="15722"/>
                  </a:lnTo>
                  <a:lnTo>
                    <a:pt x="469" y="18262"/>
                  </a:lnTo>
                  <a:lnTo>
                    <a:pt x="0" y="18262"/>
                  </a:lnTo>
                  <a:lnTo>
                    <a:pt x="0" y="922502"/>
                  </a:lnTo>
                  <a:lnTo>
                    <a:pt x="0" y="927582"/>
                  </a:lnTo>
                  <a:lnTo>
                    <a:pt x="1079" y="927582"/>
                  </a:lnTo>
                  <a:lnTo>
                    <a:pt x="1079" y="922502"/>
                  </a:lnTo>
                  <a:lnTo>
                    <a:pt x="2514" y="922502"/>
                  </a:lnTo>
                  <a:lnTo>
                    <a:pt x="2514" y="921981"/>
                  </a:lnTo>
                  <a:lnTo>
                    <a:pt x="3987" y="921981"/>
                  </a:lnTo>
                  <a:lnTo>
                    <a:pt x="3987" y="916901"/>
                  </a:lnTo>
                  <a:lnTo>
                    <a:pt x="5245" y="916901"/>
                  </a:lnTo>
                  <a:lnTo>
                    <a:pt x="5245" y="12649"/>
                  </a:lnTo>
                  <a:lnTo>
                    <a:pt x="5245" y="11379"/>
                  </a:lnTo>
                  <a:lnTo>
                    <a:pt x="5245" y="8839"/>
                  </a:lnTo>
                  <a:lnTo>
                    <a:pt x="5245" y="7569"/>
                  </a:lnTo>
                  <a:close/>
                </a:path>
                <a:path w="8890" h="927735">
                  <a:moveTo>
                    <a:pt x="8445" y="0"/>
                  </a:moveTo>
                  <a:lnTo>
                    <a:pt x="7493" y="2463"/>
                  </a:lnTo>
                  <a:lnTo>
                    <a:pt x="6426" y="5003"/>
                  </a:lnTo>
                  <a:lnTo>
                    <a:pt x="5257" y="7569"/>
                  </a:lnTo>
                  <a:lnTo>
                    <a:pt x="5257" y="916990"/>
                  </a:lnTo>
                  <a:lnTo>
                    <a:pt x="7340" y="912939"/>
                  </a:lnTo>
                  <a:lnTo>
                    <a:pt x="8445" y="909574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" name="object 586"/>
            <p:cNvSpPr/>
            <p:nvPr/>
          </p:nvSpPr>
          <p:spPr>
            <a:xfrm>
              <a:off x="1602778" y="2035365"/>
              <a:ext cx="6985" cy="920750"/>
            </a:xfrm>
            <a:custGeom>
              <a:avLst/>
              <a:gdLst/>
              <a:ahLst/>
              <a:cxnLst/>
              <a:rect l="l" t="t" r="r" b="b"/>
              <a:pathLst>
                <a:path w="6984" h="920750">
                  <a:moveTo>
                    <a:pt x="6756" y="0"/>
                  </a:moveTo>
                  <a:lnTo>
                    <a:pt x="6400" y="0"/>
                  </a:lnTo>
                  <a:lnTo>
                    <a:pt x="6400" y="1270"/>
                  </a:lnTo>
                  <a:lnTo>
                    <a:pt x="5664" y="1270"/>
                  </a:lnTo>
                  <a:lnTo>
                    <a:pt x="5664" y="2540"/>
                  </a:lnTo>
                  <a:lnTo>
                    <a:pt x="4902" y="2540"/>
                  </a:lnTo>
                  <a:lnTo>
                    <a:pt x="4902" y="3810"/>
                  </a:lnTo>
                  <a:lnTo>
                    <a:pt x="4470" y="3810"/>
                  </a:lnTo>
                  <a:lnTo>
                    <a:pt x="3263" y="3886"/>
                  </a:lnTo>
                  <a:lnTo>
                    <a:pt x="3263" y="7696"/>
                  </a:lnTo>
                  <a:lnTo>
                    <a:pt x="2247" y="7696"/>
                  </a:lnTo>
                  <a:lnTo>
                    <a:pt x="2247" y="7429"/>
                  </a:lnTo>
                  <a:lnTo>
                    <a:pt x="1828" y="7429"/>
                  </a:lnTo>
                  <a:lnTo>
                    <a:pt x="1828" y="8699"/>
                  </a:lnTo>
                  <a:lnTo>
                    <a:pt x="533" y="8699"/>
                  </a:lnTo>
                  <a:lnTo>
                    <a:pt x="533" y="11239"/>
                  </a:lnTo>
                  <a:lnTo>
                    <a:pt x="0" y="11239"/>
                  </a:lnTo>
                  <a:lnTo>
                    <a:pt x="0" y="916749"/>
                  </a:lnTo>
                  <a:lnTo>
                    <a:pt x="0" y="920559"/>
                  </a:lnTo>
                  <a:lnTo>
                    <a:pt x="1206" y="920559"/>
                  </a:lnTo>
                  <a:lnTo>
                    <a:pt x="1206" y="916749"/>
                  </a:lnTo>
                  <a:lnTo>
                    <a:pt x="2247" y="916749"/>
                  </a:lnTo>
                  <a:lnTo>
                    <a:pt x="2247" y="917016"/>
                  </a:lnTo>
                  <a:lnTo>
                    <a:pt x="2971" y="917016"/>
                  </a:lnTo>
                  <a:lnTo>
                    <a:pt x="2971" y="915746"/>
                  </a:lnTo>
                  <a:lnTo>
                    <a:pt x="4076" y="915746"/>
                  </a:lnTo>
                  <a:lnTo>
                    <a:pt x="4076" y="913206"/>
                  </a:lnTo>
                  <a:lnTo>
                    <a:pt x="4470" y="913206"/>
                  </a:lnTo>
                  <a:lnTo>
                    <a:pt x="5765" y="913130"/>
                  </a:lnTo>
                  <a:lnTo>
                    <a:pt x="5765" y="909320"/>
                  </a:lnTo>
                  <a:lnTo>
                    <a:pt x="6756" y="909320"/>
                  </a:lnTo>
                  <a:lnTo>
                    <a:pt x="6756" y="3810"/>
                  </a:lnTo>
                  <a:lnTo>
                    <a:pt x="6756" y="2540"/>
                  </a:lnTo>
                  <a:lnTo>
                    <a:pt x="6756" y="1270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" name="object 587"/>
            <p:cNvSpPr/>
            <p:nvPr/>
          </p:nvSpPr>
          <p:spPr>
            <a:xfrm>
              <a:off x="1598383" y="2046135"/>
              <a:ext cx="4445" cy="915669"/>
            </a:xfrm>
            <a:custGeom>
              <a:avLst/>
              <a:gdLst/>
              <a:ahLst/>
              <a:cxnLst/>
              <a:rect l="l" t="t" r="r" b="b"/>
              <a:pathLst>
                <a:path w="4444" h="915669">
                  <a:moveTo>
                    <a:pt x="4394" y="0"/>
                  </a:moveTo>
                  <a:lnTo>
                    <a:pt x="2209" y="3098"/>
                  </a:lnTo>
                  <a:lnTo>
                    <a:pt x="0" y="6083"/>
                  </a:lnTo>
                  <a:lnTo>
                    <a:pt x="0" y="915098"/>
                  </a:lnTo>
                  <a:lnTo>
                    <a:pt x="2209" y="912253"/>
                  </a:lnTo>
                  <a:lnTo>
                    <a:pt x="4394" y="909447"/>
                  </a:lnTo>
                  <a:lnTo>
                    <a:pt x="4394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" name="object 588"/>
            <p:cNvSpPr/>
            <p:nvPr/>
          </p:nvSpPr>
          <p:spPr>
            <a:xfrm>
              <a:off x="1591792" y="2052218"/>
              <a:ext cx="6985" cy="917575"/>
            </a:xfrm>
            <a:custGeom>
              <a:avLst/>
              <a:gdLst/>
              <a:ahLst/>
              <a:cxnLst/>
              <a:rect l="l" t="t" r="r" b="b"/>
              <a:pathLst>
                <a:path w="6984" h="917575">
                  <a:moveTo>
                    <a:pt x="4394" y="2819"/>
                  </a:moveTo>
                  <a:lnTo>
                    <a:pt x="2197" y="5537"/>
                  </a:lnTo>
                  <a:lnTo>
                    <a:pt x="1663" y="5537"/>
                  </a:lnTo>
                  <a:lnTo>
                    <a:pt x="1663" y="6807"/>
                  </a:lnTo>
                  <a:lnTo>
                    <a:pt x="596" y="6807"/>
                  </a:lnTo>
                  <a:lnTo>
                    <a:pt x="596" y="8077"/>
                  </a:lnTo>
                  <a:lnTo>
                    <a:pt x="0" y="8077"/>
                  </a:lnTo>
                  <a:lnTo>
                    <a:pt x="0" y="914857"/>
                  </a:lnTo>
                  <a:lnTo>
                    <a:pt x="0" y="917397"/>
                  </a:lnTo>
                  <a:lnTo>
                    <a:pt x="1041" y="917397"/>
                  </a:lnTo>
                  <a:lnTo>
                    <a:pt x="1041" y="914857"/>
                  </a:lnTo>
                  <a:lnTo>
                    <a:pt x="2197" y="914857"/>
                  </a:lnTo>
                  <a:lnTo>
                    <a:pt x="2197" y="914654"/>
                  </a:lnTo>
                  <a:lnTo>
                    <a:pt x="4394" y="911834"/>
                  </a:lnTo>
                  <a:lnTo>
                    <a:pt x="4394" y="2819"/>
                  </a:lnTo>
                  <a:close/>
                </a:path>
                <a:path w="6984" h="917575">
                  <a:moveTo>
                    <a:pt x="6591" y="0"/>
                  </a:moveTo>
                  <a:lnTo>
                    <a:pt x="4406" y="2819"/>
                  </a:lnTo>
                  <a:lnTo>
                    <a:pt x="4406" y="911821"/>
                  </a:lnTo>
                  <a:lnTo>
                    <a:pt x="6591" y="909015"/>
                  </a:lnTo>
                  <a:lnTo>
                    <a:pt x="659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" name="object 589"/>
            <p:cNvSpPr/>
            <p:nvPr/>
          </p:nvSpPr>
          <p:spPr>
            <a:xfrm>
              <a:off x="1585175" y="2060359"/>
              <a:ext cx="6985" cy="916940"/>
            </a:xfrm>
            <a:custGeom>
              <a:avLst/>
              <a:gdLst/>
              <a:ahLst/>
              <a:cxnLst/>
              <a:rect l="l" t="t" r="r" b="b"/>
              <a:pathLst>
                <a:path w="6984" h="916939">
                  <a:moveTo>
                    <a:pt x="4406" y="2514"/>
                  </a:moveTo>
                  <a:lnTo>
                    <a:pt x="2197" y="4953"/>
                  </a:lnTo>
                  <a:lnTo>
                    <a:pt x="1016" y="4953"/>
                  </a:lnTo>
                  <a:lnTo>
                    <a:pt x="1016" y="7493"/>
                  </a:lnTo>
                  <a:lnTo>
                    <a:pt x="0" y="7493"/>
                  </a:lnTo>
                  <a:lnTo>
                    <a:pt x="0" y="915543"/>
                  </a:lnTo>
                  <a:lnTo>
                    <a:pt x="0" y="916813"/>
                  </a:lnTo>
                  <a:lnTo>
                    <a:pt x="1206" y="916813"/>
                  </a:lnTo>
                  <a:lnTo>
                    <a:pt x="1206" y="915543"/>
                  </a:lnTo>
                  <a:lnTo>
                    <a:pt x="2209" y="915543"/>
                  </a:lnTo>
                  <a:lnTo>
                    <a:pt x="2209" y="915009"/>
                  </a:lnTo>
                  <a:lnTo>
                    <a:pt x="4406" y="912177"/>
                  </a:lnTo>
                  <a:lnTo>
                    <a:pt x="4406" y="2514"/>
                  </a:lnTo>
                  <a:close/>
                </a:path>
                <a:path w="6984" h="916939">
                  <a:moveTo>
                    <a:pt x="6616" y="0"/>
                  </a:moveTo>
                  <a:lnTo>
                    <a:pt x="4419" y="2514"/>
                  </a:lnTo>
                  <a:lnTo>
                    <a:pt x="4419" y="912164"/>
                  </a:lnTo>
                  <a:lnTo>
                    <a:pt x="6616" y="909345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" name="object 590"/>
            <p:cNvSpPr/>
            <p:nvPr/>
          </p:nvSpPr>
          <p:spPr>
            <a:xfrm>
              <a:off x="1578533" y="2067674"/>
              <a:ext cx="6985" cy="916940"/>
            </a:xfrm>
            <a:custGeom>
              <a:avLst/>
              <a:gdLst/>
              <a:ahLst/>
              <a:cxnLst/>
              <a:rect l="l" t="t" r="r" b="b"/>
              <a:pathLst>
                <a:path w="6984" h="916939">
                  <a:moveTo>
                    <a:pt x="4419" y="2286"/>
                  </a:moveTo>
                  <a:lnTo>
                    <a:pt x="2209" y="4508"/>
                  </a:lnTo>
                  <a:lnTo>
                    <a:pt x="1574" y="4508"/>
                  </a:lnTo>
                  <a:lnTo>
                    <a:pt x="1574" y="5778"/>
                  </a:lnTo>
                  <a:lnTo>
                    <a:pt x="241" y="5778"/>
                  </a:lnTo>
                  <a:lnTo>
                    <a:pt x="241" y="7048"/>
                  </a:lnTo>
                  <a:lnTo>
                    <a:pt x="0" y="7048"/>
                  </a:lnTo>
                  <a:lnTo>
                    <a:pt x="0" y="913828"/>
                  </a:lnTo>
                  <a:lnTo>
                    <a:pt x="0" y="916368"/>
                  </a:lnTo>
                  <a:lnTo>
                    <a:pt x="1244" y="916368"/>
                  </a:lnTo>
                  <a:lnTo>
                    <a:pt x="1244" y="913828"/>
                  </a:lnTo>
                  <a:lnTo>
                    <a:pt x="2209" y="913828"/>
                  </a:lnTo>
                  <a:lnTo>
                    <a:pt x="2209" y="914196"/>
                  </a:lnTo>
                  <a:lnTo>
                    <a:pt x="4419" y="912114"/>
                  </a:lnTo>
                  <a:lnTo>
                    <a:pt x="4419" y="2286"/>
                  </a:lnTo>
                  <a:close/>
                </a:path>
                <a:path w="6984" h="916939">
                  <a:moveTo>
                    <a:pt x="6642" y="0"/>
                  </a:moveTo>
                  <a:lnTo>
                    <a:pt x="4432" y="2286"/>
                  </a:lnTo>
                  <a:lnTo>
                    <a:pt x="4432" y="912101"/>
                  </a:lnTo>
                  <a:lnTo>
                    <a:pt x="6642" y="910005"/>
                  </a:lnTo>
                  <a:lnTo>
                    <a:pt x="6642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" name="object 591"/>
            <p:cNvSpPr/>
            <p:nvPr/>
          </p:nvSpPr>
          <p:spPr>
            <a:xfrm>
              <a:off x="1571929" y="2074341"/>
              <a:ext cx="6985" cy="916305"/>
            </a:xfrm>
            <a:custGeom>
              <a:avLst/>
              <a:gdLst/>
              <a:ahLst/>
              <a:cxnLst/>
              <a:rect l="l" t="t" r="r" b="b"/>
              <a:pathLst>
                <a:path w="6984" h="916305">
                  <a:moveTo>
                    <a:pt x="6604" y="0"/>
                  </a:moveTo>
                  <a:lnTo>
                    <a:pt x="4394" y="2108"/>
                  </a:lnTo>
                  <a:lnTo>
                    <a:pt x="2197" y="4127"/>
                  </a:lnTo>
                  <a:lnTo>
                    <a:pt x="0" y="6108"/>
                  </a:lnTo>
                  <a:lnTo>
                    <a:pt x="0" y="915860"/>
                  </a:lnTo>
                  <a:lnTo>
                    <a:pt x="2197" y="913777"/>
                  </a:lnTo>
                  <a:lnTo>
                    <a:pt x="4394" y="911707"/>
                  </a:lnTo>
                  <a:lnTo>
                    <a:pt x="6604" y="909612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" name="object 592"/>
            <p:cNvSpPr/>
            <p:nvPr/>
          </p:nvSpPr>
          <p:spPr>
            <a:xfrm>
              <a:off x="1567599" y="2080450"/>
              <a:ext cx="4445" cy="914400"/>
            </a:xfrm>
            <a:custGeom>
              <a:avLst/>
              <a:gdLst/>
              <a:ahLst/>
              <a:cxnLst/>
              <a:rect l="l" t="t" r="r" b="b"/>
              <a:pathLst>
                <a:path w="4444" h="914400">
                  <a:moveTo>
                    <a:pt x="4330" y="0"/>
                  </a:moveTo>
                  <a:lnTo>
                    <a:pt x="2159" y="1905"/>
                  </a:lnTo>
                  <a:lnTo>
                    <a:pt x="0" y="3746"/>
                  </a:lnTo>
                  <a:lnTo>
                    <a:pt x="0" y="913841"/>
                  </a:lnTo>
                  <a:lnTo>
                    <a:pt x="2159" y="911796"/>
                  </a:lnTo>
                  <a:lnTo>
                    <a:pt x="4330" y="909751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" name="object 593"/>
            <p:cNvSpPr/>
            <p:nvPr/>
          </p:nvSpPr>
          <p:spPr>
            <a:xfrm>
              <a:off x="1561287" y="2084196"/>
              <a:ext cx="6350" cy="915669"/>
            </a:xfrm>
            <a:custGeom>
              <a:avLst/>
              <a:gdLst/>
              <a:ahLst/>
              <a:cxnLst/>
              <a:rect l="l" t="t" r="r" b="b"/>
              <a:pathLst>
                <a:path w="6350" h="915669">
                  <a:moveTo>
                    <a:pt x="6299" y="0"/>
                  </a:moveTo>
                  <a:lnTo>
                    <a:pt x="5537" y="0"/>
                  </a:lnTo>
                  <a:lnTo>
                    <a:pt x="5537" y="1270"/>
                  </a:lnTo>
                  <a:lnTo>
                    <a:pt x="4165" y="1270"/>
                  </a:lnTo>
                  <a:lnTo>
                    <a:pt x="4165" y="1790"/>
                  </a:lnTo>
                  <a:lnTo>
                    <a:pt x="2070" y="3492"/>
                  </a:lnTo>
                  <a:lnTo>
                    <a:pt x="0" y="5143"/>
                  </a:lnTo>
                  <a:lnTo>
                    <a:pt x="0" y="915098"/>
                  </a:lnTo>
                  <a:lnTo>
                    <a:pt x="2070" y="913511"/>
                  </a:lnTo>
                  <a:lnTo>
                    <a:pt x="4178" y="911898"/>
                  </a:lnTo>
                  <a:lnTo>
                    <a:pt x="5041" y="911860"/>
                  </a:lnTo>
                  <a:lnTo>
                    <a:pt x="5041" y="910590"/>
                  </a:lnTo>
                  <a:lnTo>
                    <a:pt x="6299" y="910590"/>
                  </a:lnTo>
                  <a:lnTo>
                    <a:pt x="6299" y="1270"/>
                  </a:lnTo>
                  <a:lnTo>
                    <a:pt x="629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" name="object 594"/>
            <p:cNvSpPr/>
            <p:nvPr/>
          </p:nvSpPr>
          <p:spPr>
            <a:xfrm>
              <a:off x="1555407" y="2089340"/>
              <a:ext cx="6350" cy="915035"/>
            </a:xfrm>
            <a:custGeom>
              <a:avLst/>
              <a:gdLst/>
              <a:ahLst/>
              <a:cxnLst/>
              <a:rect l="l" t="t" r="r" b="b"/>
              <a:pathLst>
                <a:path w="6350" h="915035">
                  <a:moveTo>
                    <a:pt x="1892" y="3060"/>
                  </a:moveTo>
                  <a:lnTo>
                    <a:pt x="0" y="4470"/>
                  </a:lnTo>
                  <a:lnTo>
                    <a:pt x="0" y="914463"/>
                  </a:lnTo>
                  <a:lnTo>
                    <a:pt x="1892" y="913015"/>
                  </a:lnTo>
                  <a:lnTo>
                    <a:pt x="1892" y="3060"/>
                  </a:lnTo>
                  <a:close/>
                </a:path>
                <a:path w="6350" h="915035">
                  <a:moveTo>
                    <a:pt x="5880" y="0"/>
                  </a:moveTo>
                  <a:lnTo>
                    <a:pt x="3873" y="1562"/>
                  </a:lnTo>
                  <a:lnTo>
                    <a:pt x="1905" y="3060"/>
                  </a:lnTo>
                  <a:lnTo>
                    <a:pt x="1905" y="913003"/>
                  </a:lnTo>
                  <a:lnTo>
                    <a:pt x="3873" y="911491"/>
                  </a:lnTo>
                  <a:lnTo>
                    <a:pt x="5880" y="909955"/>
                  </a:lnTo>
                  <a:lnTo>
                    <a:pt x="588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" name="object 595"/>
            <p:cNvSpPr/>
            <p:nvPr/>
          </p:nvSpPr>
          <p:spPr>
            <a:xfrm>
              <a:off x="1550276" y="2093823"/>
              <a:ext cx="5715" cy="914400"/>
            </a:xfrm>
            <a:custGeom>
              <a:avLst/>
              <a:gdLst/>
              <a:ahLst/>
              <a:cxnLst/>
              <a:rect l="l" t="t" r="r" b="b"/>
              <a:pathLst>
                <a:path w="5715" h="914400">
                  <a:moveTo>
                    <a:pt x="5130" y="0"/>
                  </a:moveTo>
                  <a:lnTo>
                    <a:pt x="3327" y="1308"/>
                  </a:lnTo>
                  <a:lnTo>
                    <a:pt x="1600" y="2540"/>
                  </a:lnTo>
                  <a:lnTo>
                    <a:pt x="685" y="2540"/>
                  </a:lnTo>
                  <a:lnTo>
                    <a:pt x="685" y="3810"/>
                  </a:lnTo>
                  <a:lnTo>
                    <a:pt x="0" y="3810"/>
                  </a:lnTo>
                  <a:lnTo>
                    <a:pt x="0" y="913130"/>
                  </a:lnTo>
                  <a:lnTo>
                    <a:pt x="0" y="914400"/>
                  </a:lnTo>
                  <a:lnTo>
                    <a:pt x="101" y="913130"/>
                  </a:lnTo>
                  <a:lnTo>
                    <a:pt x="1600" y="913130"/>
                  </a:lnTo>
                  <a:lnTo>
                    <a:pt x="1600" y="912685"/>
                  </a:lnTo>
                  <a:lnTo>
                    <a:pt x="3327" y="911364"/>
                  </a:lnTo>
                  <a:lnTo>
                    <a:pt x="5130" y="909980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" name="object 596"/>
            <p:cNvSpPr/>
            <p:nvPr/>
          </p:nvSpPr>
          <p:spPr>
            <a:xfrm>
              <a:off x="1546301" y="2097493"/>
              <a:ext cx="4445" cy="913130"/>
            </a:xfrm>
            <a:custGeom>
              <a:avLst/>
              <a:gdLst/>
              <a:ahLst/>
              <a:cxnLst/>
              <a:rect l="l" t="t" r="r" b="b"/>
              <a:pathLst>
                <a:path w="4444" h="913130">
                  <a:moveTo>
                    <a:pt x="3962" y="0"/>
                  </a:moveTo>
                  <a:lnTo>
                    <a:pt x="2489" y="1016"/>
                  </a:lnTo>
                  <a:lnTo>
                    <a:pt x="1155" y="1905"/>
                  </a:lnTo>
                  <a:lnTo>
                    <a:pt x="0" y="2667"/>
                  </a:lnTo>
                  <a:lnTo>
                    <a:pt x="0" y="912812"/>
                  </a:lnTo>
                  <a:lnTo>
                    <a:pt x="1155" y="912050"/>
                  </a:lnTo>
                  <a:lnTo>
                    <a:pt x="2489" y="911161"/>
                  </a:lnTo>
                  <a:lnTo>
                    <a:pt x="3962" y="910183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" name="object 597"/>
            <p:cNvSpPr/>
            <p:nvPr/>
          </p:nvSpPr>
          <p:spPr>
            <a:xfrm>
              <a:off x="1544485" y="2100160"/>
              <a:ext cx="1905" cy="911860"/>
            </a:xfrm>
            <a:custGeom>
              <a:avLst/>
              <a:gdLst/>
              <a:ahLst/>
              <a:cxnLst/>
              <a:rect l="l" t="t" r="r" b="b"/>
              <a:pathLst>
                <a:path w="1905" h="911860">
                  <a:moveTo>
                    <a:pt x="1803" y="0"/>
                  </a:moveTo>
                  <a:lnTo>
                    <a:pt x="838" y="622"/>
                  </a:lnTo>
                  <a:lnTo>
                    <a:pt x="101" y="1092"/>
                  </a:lnTo>
                  <a:lnTo>
                    <a:pt x="0" y="911352"/>
                  </a:lnTo>
                  <a:lnTo>
                    <a:pt x="838" y="910805"/>
                  </a:lnTo>
                  <a:lnTo>
                    <a:pt x="1803" y="910158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" name="object 598"/>
            <p:cNvSpPr/>
            <p:nvPr/>
          </p:nvSpPr>
          <p:spPr>
            <a:xfrm>
              <a:off x="1544383" y="210131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0"/>
                  </a:moveTo>
                  <a:lnTo>
                    <a:pt x="0" y="910259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" name="object 599"/>
            <p:cNvSpPr/>
            <p:nvPr/>
          </p:nvSpPr>
          <p:spPr>
            <a:xfrm>
              <a:off x="1543850" y="210167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8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" name="object 600"/>
            <p:cNvSpPr/>
            <p:nvPr/>
          </p:nvSpPr>
          <p:spPr>
            <a:xfrm>
              <a:off x="1543646" y="21017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6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" name="object 601"/>
            <p:cNvSpPr/>
            <p:nvPr/>
          </p:nvSpPr>
          <p:spPr>
            <a:xfrm>
              <a:off x="1543545" y="210185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4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" name="object 602"/>
            <p:cNvSpPr/>
            <p:nvPr/>
          </p:nvSpPr>
          <p:spPr>
            <a:xfrm>
              <a:off x="1543443" y="210191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3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" name="object 603"/>
            <p:cNvSpPr/>
            <p:nvPr/>
          </p:nvSpPr>
          <p:spPr>
            <a:xfrm>
              <a:off x="1543138" y="210209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63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" name="object 604"/>
            <p:cNvSpPr/>
            <p:nvPr/>
          </p:nvSpPr>
          <p:spPr>
            <a:xfrm>
              <a:off x="1542935" y="210219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4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" name="object 605"/>
            <p:cNvSpPr/>
            <p:nvPr/>
          </p:nvSpPr>
          <p:spPr>
            <a:xfrm>
              <a:off x="1542580" y="210227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07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" name="object 606"/>
            <p:cNvSpPr/>
            <p:nvPr/>
          </p:nvSpPr>
          <p:spPr>
            <a:xfrm>
              <a:off x="1542516" y="21022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08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" name="object 607"/>
            <p:cNvSpPr/>
            <p:nvPr/>
          </p:nvSpPr>
          <p:spPr>
            <a:xfrm>
              <a:off x="1542287" y="21023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076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" name="object 608"/>
            <p:cNvSpPr/>
            <p:nvPr/>
          </p:nvSpPr>
          <p:spPr>
            <a:xfrm>
              <a:off x="1542173" y="210237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07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" name="object 609"/>
            <p:cNvSpPr/>
            <p:nvPr/>
          </p:nvSpPr>
          <p:spPr>
            <a:xfrm>
              <a:off x="1541894" y="210244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8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" name="object 610"/>
            <p:cNvSpPr/>
            <p:nvPr/>
          </p:nvSpPr>
          <p:spPr>
            <a:xfrm>
              <a:off x="1541538" y="210251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82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05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" name="object 611"/>
            <p:cNvSpPr/>
            <p:nvPr/>
          </p:nvSpPr>
          <p:spPr>
            <a:xfrm>
              <a:off x="1541386" y="210254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12"/>
                  </a:moveTo>
                  <a:lnTo>
                    <a:pt x="0" y="910069"/>
                  </a:lnTo>
                  <a:lnTo>
                    <a:pt x="50" y="12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05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" name="object 612"/>
            <p:cNvSpPr/>
            <p:nvPr/>
          </p:nvSpPr>
          <p:spPr>
            <a:xfrm>
              <a:off x="1541246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056"/>
                  </a:lnTo>
                  <a:lnTo>
                    <a:pt x="101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" name="object 613"/>
            <p:cNvSpPr/>
            <p:nvPr/>
          </p:nvSpPr>
          <p:spPr>
            <a:xfrm>
              <a:off x="1541081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12"/>
                  </a:moveTo>
                  <a:lnTo>
                    <a:pt x="0" y="910082"/>
                  </a:lnTo>
                  <a:lnTo>
                    <a:pt x="50" y="12"/>
                  </a:lnTo>
                  <a:close/>
                </a:path>
                <a:path w="634" h="910589">
                  <a:moveTo>
                    <a:pt x="165" y="12"/>
                  </a:moveTo>
                  <a:lnTo>
                    <a:pt x="63" y="910082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" name="object 614"/>
            <p:cNvSpPr/>
            <p:nvPr/>
          </p:nvSpPr>
          <p:spPr>
            <a:xfrm>
              <a:off x="1540992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12"/>
                  </a:moveTo>
                  <a:lnTo>
                    <a:pt x="0" y="910094"/>
                  </a:lnTo>
                  <a:lnTo>
                    <a:pt x="88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" name="object 615"/>
            <p:cNvSpPr/>
            <p:nvPr/>
          </p:nvSpPr>
          <p:spPr>
            <a:xfrm>
              <a:off x="1540840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52" y="91009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" name="object 616"/>
            <p:cNvSpPr/>
            <p:nvPr/>
          </p:nvSpPr>
          <p:spPr>
            <a:xfrm>
              <a:off x="1540687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12"/>
                  </a:moveTo>
                  <a:lnTo>
                    <a:pt x="0" y="12"/>
                  </a:lnTo>
                  <a:lnTo>
                    <a:pt x="0" y="910120"/>
                  </a:lnTo>
                  <a:lnTo>
                    <a:pt x="152" y="910120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" name="object 617"/>
            <p:cNvSpPr/>
            <p:nvPr/>
          </p:nvSpPr>
          <p:spPr>
            <a:xfrm>
              <a:off x="1540522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65" y="91013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" name="object 618"/>
            <p:cNvSpPr/>
            <p:nvPr/>
          </p:nvSpPr>
          <p:spPr>
            <a:xfrm>
              <a:off x="1540370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12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65" y="910145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" name="object 619"/>
            <p:cNvSpPr/>
            <p:nvPr/>
          </p:nvSpPr>
          <p:spPr>
            <a:xfrm>
              <a:off x="1540256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58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127" y="12"/>
                  </a:moveTo>
                  <a:lnTo>
                    <a:pt x="76" y="910158"/>
                  </a:lnTo>
                  <a:lnTo>
                    <a:pt x="127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" name="object 620"/>
            <p:cNvSpPr/>
            <p:nvPr/>
          </p:nvSpPr>
          <p:spPr>
            <a:xfrm>
              <a:off x="1540116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70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65" y="12"/>
                  </a:moveTo>
                  <a:lnTo>
                    <a:pt x="114" y="910158"/>
                  </a:lnTo>
                  <a:lnTo>
                    <a:pt x="165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" name="object 621"/>
            <p:cNvSpPr/>
            <p:nvPr/>
          </p:nvSpPr>
          <p:spPr>
            <a:xfrm>
              <a:off x="1539951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83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63" y="91017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" name="object 622"/>
            <p:cNvSpPr/>
            <p:nvPr/>
          </p:nvSpPr>
          <p:spPr>
            <a:xfrm>
              <a:off x="1539786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12"/>
                  </a:lnTo>
                  <a:lnTo>
                    <a:pt x="0" y="910183"/>
                  </a:lnTo>
                  <a:lnTo>
                    <a:pt x="165" y="9101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" name="object 623"/>
            <p:cNvSpPr/>
            <p:nvPr/>
          </p:nvSpPr>
          <p:spPr>
            <a:xfrm>
              <a:off x="1539595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83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190" y="0"/>
                  </a:moveTo>
                  <a:lnTo>
                    <a:pt x="76" y="910183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" name="object 624"/>
            <p:cNvSpPr/>
            <p:nvPr/>
          </p:nvSpPr>
          <p:spPr>
            <a:xfrm>
              <a:off x="1539468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12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27" y="910183"/>
                  </a:lnTo>
                  <a:lnTo>
                    <a:pt x="127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" name="object 625"/>
            <p:cNvSpPr/>
            <p:nvPr/>
          </p:nvSpPr>
          <p:spPr>
            <a:xfrm>
              <a:off x="1539290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0"/>
                  </a:moveTo>
                  <a:lnTo>
                    <a:pt x="63" y="12"/>
                  </a:lnTo>
                  <a:lnTo>
                    <a:pt x="0" y="910183"/>
                  </a:lnTo>
                  <a:lnTo>
                    <a:pt x="127" y="910183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" name="object 626"/>
            <p:cNvSpPr/>
            <p:nvPr/>
          </p:nvSpPr>
          <p:spPr>
            <a:xfrm>
              <a:off x="1539087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0"/>
                  </a:moveTo>
                  <a:lnTo>
                    <a:pt x="63" y="12"/>
                  </a:lnTo>
                  <a:lnTo>
                    <a:pt x="0" y="910170"/>
                  </a:lnTo>
                  <a:lnTo>
                    <a:pt x="127" y="910183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" name="object 627"/>
            <p:cNvSpPr/>
            <p:nvPr/>
          </p:nvSpPr>
          <p:spPr>
            <a:xfrm>
              <a:off x="1538859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15" y="0"/>
                  </a:moveTo>
                  <a:lnTo>
                    <a:pt x="76" y="0"/>
                  </a:lnTo>
                  <a:lnTo>
                    <a:pt x="0" y="910158"/>
                  </a:lnTo>
                  <a:lnTo>
                    <a:pt x="139" y="910170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" name="object 628"/>
            <p:cNvSpPr/>
            <p:nvPr/>
          </p:nvSpPr>
          <p:spPr>
            <a:xfrm>
              <a:off x="1538617" y="210259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52" y="910145"/>
                  </a:lnTo>
                  <a:lnTo>
                    <a:pt x="152" y="0"/>
                  </a:lnTo>
                  <a:close/>
                </a:path>
                <a:path w="634" h="910589">
                  <a:moveTo>
                    <a:pt x="241" y="0"/>
                  </a:moveTo>
                  <a:lnTo>
                    <a:pt x="165" y="910132"/>
                  </a:lnTo>
                  <a:lnTo>
                    <a:pt x="24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" name="object 629"/>
            <p:cNvSpPr/>
            <p:nvPr/>
          </p:nvSpPr>
          <p:spPr>
            <a:xfrm>
              <a:off x="1538414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2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65" y="910132"/>
                  </a:lnTo>
                  <a:lnTo>
                    <a:pt x="190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" name="object 630"/>
            <p:cNvSpPr/>
            <p:nvPr/>
          </p:nvSpPr>
          <p:spPr>
            <a:xfrm>
              <a:off x="1538084" y="21025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30" y="12"/>
                  </a:moveTo>
                  <a:lnTo>
                    <a:pt x="114" y="0"/>
                  </a:lnTo>
                  <a:lnTo>
                    <a:pt x="0" y="910069"/>
                  </a:lnTo>
                  <a:lnTo>
                    <a:pt x="190" y="910094"/>
                  </a:lnTo>
                  <a:lnTo>
                    <a:pt x="330" y="910120"/>
                  </a:lnTo>
                  <a:lnTo>
                    <a:pt x="330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" name="object 631"/>
            <p:cNvSpPr/>
            <p:nvPr/>
          </p:nvSpPr>
          <p:spPr>
            <a:xfrm>
              <a:off x="1537614" y="210252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77" y="38"/>
                  </a:moveTo>
                  <a:lnTo>
                    <a:pt x="0" y="0"/>
                  </a:lnTo>
                  <a:lnTo>
                    <a:pt x="0" y="910069"/>
                  </a:lnTo>
                  <a:lnTo>
                    <a:pt x="177" y="910094"/>
                  </a:lnTo>
                  <a:lnTo>
                    <a:pt x="177" y="38"/>
                  </a:lnTo>
                  <a:close/>
                </a:path>
                <a:path w="634" h="910589">
                  <a:moveTo>
                    <a:pt x="469" y="76"/>
                  </a:moveTo>
                  <a:lnTo>
                    <a:pt x="342" y="76"/>
                  </a:lnTo>
                  <a:lnTo>
                    <a:pt x="190" y="38"/>
                  </a:lnTo>
                  <a:lnTo>
                    <a:pt x="190" y="910094"/>
                  </a:lnTo>
                  <a:lnTo>
                    <a:pt x="342" y="910120"/>
                  </a:lnTo>
                  <a:lnTo>
                    <a:pt x="469" y="910145"/>
                  </a:lnTo>
                  <a:lnTo>
                    <a:pt x="469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" name="object 632"/>
            <p:cNvSpPr/>
            <p:nvPr/>
          </p:nvSpPr>
          <p:spPr>
            <a:xfrm>
              <a:off x="1536204" y="2102180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25" y="910043"/>
                  </a:moveTo>
                  <a:lnTo>
                    <a:pt x="0" y="0"/>
                  </a:lnTo>
                  <a:lnTo>
                    <a:pt x="0" y="910043"/>
                  </a:lnTo>
                  <a:close/>
                </a:path>
                <a:path w="1905" h="910589">
                  <a:moveTo>
                    <a:pt x="1422" y="342"/>
                  </a:moveTo>
                  <a:lnTo>
                    <a:pt x="1193" y="292"/>
                  </a:lnTo>
                  <a:lnTo>
                    <a:pt x="749" y="190"/>
                  </a:lnTo>
                  <a:lnTo>
                    <a:pt x="406" y="114"/>
                  </a:lnTo>
                  <a:lnTo>
                    <a:pt x="88" y="38"/>
                  </a:lnTo>
                  <a:lnTo>
                    <a:pt x="38" y="910043"/>
                  </a:lnTo>
                  <a:lnTo>
                    <a:pt x="279" y="910145"/>
                  </a:lnTo>
                  <a:lnTo>
                    <a:pt x="406" y="910183"/>
                  </a:lnTo>
                  <a:lnTo>
                    <a:pt x="635" y="910247"/>
                  </a:lnTo>
                  <a:lnTo>
                    <a:pt x="1193" y="910374"/>
                  </a:lnTo>
                  <a:lnTo>
                    <a:pt x="1346" y="910399"/>
                  </a:lnTo>
                  <a:lnTo>
                    <a:pt x="1422" y="34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" name="object 633"/>
            <p:cNvSpPr/>
            <p:nvPr/>
          </p:nvSpPr>
          <p:spPr>
            <a:xfrm>
              <a:off x="1536077" y="21021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910094"/>
                  </a:moveTo>
                  <a:lnTo>
                    <a:pt x="38" y="25"/>
                  </a:lnTo>
                  <a:lnTo>
                    <a:pt x="0" y="910069"/>
                  </a:lnTo>
                  <a:close/>
                </a:path>
                <a:path w="634" h="910589">
                  <a:moveTo>
                    <a:pt x="76" y="910094"/>
                  </a:moveTo>
                  <a:close/>
                </a:path>
                <a:path w="634" h="910589">
                  <a:moveTo>
                    <a:pt x="127" y="63"/>
                  </a:moveTo>
                  <a:lnTo>
                    <a:pt x="88" y="910094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" name="object 634"/>
            <p:cNvSpPr/>
            <p:nvPr/>
          </p:nvSpPr>
          <p:spPr>
            <a:xfrm>
              <a:off x="1535391" y="2101710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685" y="393"/>
                  </a:moveTo>
                  <a:lnTo>
                    <a:pt x="203" y="114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203" y="910272"/>
                  </a:lnTo>
                  <a:lnTo>
                    <a:pt x="609" y="910437"/>
                  </a:lnTo>
                  <a:lnTo>
                    <a:pt x="685" y="39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" name="object 635"/>
            <p:cNvSpPr/>
            <p:nvPr/>
          </p:nvSpPr>
          <p:spPr>
            <a:xfrm>
              <a:off x="1535137" y="21015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4" y="910323"/>
                  </a:moveTo>
                  <a:lnTo>
                    <a:pt x="152" y="88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254" y="91032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" name="object 636"/>
            <p:cNvSpPr/>
            <p:nvPr/>
          </p:nvSpPr>
          <p:spPr>
            <a:xfrm>
              <a:off x="1534858" y="210140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50"/>
                  </a:moveTo>
                  <a:lnTo>
                    <a:pt x="0" y="910196"/>
                  </a:lnTo>
                  <a:lnTo>
                    <a:pt x="88" y="50"/>
                  </a:lnTo>
                  <a:close/>
                </a:path>
                <a:path w="634" h="910589">
                  <a:moveTo>
                    <a:pt x="279" y="165"/>
                  </a:moveTo>
                  <a:lnTo>
                    <a:pt x="101" y="63"/>
                  </a:lnTo>
                  <a:lnTo>
                    <a:pt x="190" y="910310"/>
                  </a:lnTo>
                  <a:lnTo>
                    <a:pt x="279" y="16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" name="object 637"/>
            <p:cNvSpPr/>
            <p:nvPr/>
          </p:nvSpPr>
          <p:spPr>
            <a:xfrm>
              <a:off x="1534617" y="210126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41" y="139"/>
                  </a:moveTo>
                  <a:lnTo>
                    <a:pt x="76" y="50"/>
                  </a:lnTo>
                  <a:lnTo>
                    <a:pt x="0" y="910183"/>
                  </a:lnTo>
                  <a:lnTo>
                    <a:pt x="152" y="910285"/>
                  </a:lnTo>
                  <a:lnTo>
                    <a:pt x="241" y="139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" name="object 638"/>
            <p:cNvSpPr/>
            <p:nvPr/>
          </p:nvSpPr>
          <p:spPr>
            <a:xfrm>
              <a:off x="1534414" y="210115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76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27" y="910247"/>
                  </a:lnTo>
                  <a:lnTo>
                    <a:pt x="127" y="76"/>
                  </a:lnTo>
                  <a:close/>
                </a:path>
                <a:path w="634" h="910589">
                  <a:moveTo>
                    <a:pt x="203" y="114"/>
                  </a:moveTo>
                  <a:lnTo>
                    <a:pt x="139" y="910247"/>
                  </a:lnTo>
                  <a:lnTo>
                    <a:pt x="203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" name="object 639"/>
            <p:cNvSpPr/>
            <p:nvPr/>
          </p:nvSpPr>
          <p:spPr>
            <a:xfrm>
              <a:off x="1534248" y="210106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77" y="101"/>
                  </a:moveTo>
                  <a:lnTo>
                    <a:pt x="50" y="25"/>
                  </a:lnTo>
                  <a:lnTo>
                    <a:pt x="0" y="910120"/>
                  </a:lnTo>
                  <a:lnTo>
                    <a:pt x="177" y="910247"/>
                  </a:lnTo>
                  <a:lnTo>
                    <a:pt x="177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" name="object 640"/>
            <p:cNvSpPr/>
            <p:nvPr/>
          </p:nvSpPr>
          <p:spPr>
            <a:xfrm>
              <a:off x="1534160" y="210101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50"/>
                  </a:moveTo>
                  <a:lnTo>
                    <a:pt x="0" y="910082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" name="object 641"/>
            <p:cNvSpPr/>
            <p:nvPr/>
          </p:nvSpPr>
          <p:spPr>
            <a:xfrm>
              <a:off x="1534007" y="210092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56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52" y="88"/>
                  </a:moveTo>
                  <a:lnTo>
                    <a:pt x="63" y="910094"/>
                  </a:lnTo>
                  <a:lnTo>
                    <a:pt x="152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" name="object 642"/>
            <p:cNvSpPr/>
            <p:nvPr/>
          </p:nvSpPr>
          <p:spPr>
            <a:xfrm>
              <a:off x="1533893" y="210085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63"/>
                  </a:moveTo>
                  <a:lnTo>
                    <a:pt x="0" y="909993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" name="object 643"/>
            <p:cNvSpPr/>
            <p:nvPr/>
          </p:nvSpPr>
          <p:spPr>
            <a:xfrm>
              <a:off x="1533791" y="210079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63"/>
                  </a:moveTo>
                  <a:lnTo>
                    <a:pt x="0" y="909942"/>
                  </a:lnTo>
                  <a:lnTo>
                    <a:pt x="101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" name="object 644"/>
            <p:cNvSpPr/>
            <p:nvPr/>
          </p:nvSpPr>
          <p:spPr>
            <a:xfrm>
              <a:off x="1533702" y="210075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909878"/>
                  </a:moveTo>
                  <a:close/>
                </a:path>
                <a:path w="634" h="910589">
                  <a:moveTo>
                    <a:pt x="88" y="38"/>
                  </a:moveTo>
                  <a:lnTo>
                    <a:pt x="25" y="909904"/>
                  </a:lnTo>
                  <a:lnTo>
                    <a:pt x="88" y="3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" name="object 645"/>
            <p:cNvSpPr/>
            <p:nvPr/>
          </p:nvSpPr>
          <p:spPr>
            <a:xfrm>
              <a:off x="1533639" y="210069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50"/>
                  </a:moveTo>
                  <a:lnTo>
                    <a:pt x="0" y="909866"/>
                  </a:lnTo>
                  <a:lnTo>
                    <a:pt x="50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" name="object 646"/>
            <p:cNvSpPr/>
            <p:nvPr/>
          </p:nvSpPr>
          <p:spPr>
            <a:xfrm>
              <a:off x="1533550" y="21005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114"/>
                  </a:moveTo>
                  <a:lnTo>
                    <a:pt x="0" y="909891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" name="object 647"/>
            <p:cNvSpPr/>
            <p:nvPr/>
          </p:nvSpPr>
          <p:spPr>
            <a:xfrm>
              <a:off x="1533461" y="210042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909955"/>
                  </a:moveTo>
                  <a:lnTo>
                    <a:pt x="25" y="38"/>
                  </a:lnTo>
                  <a:lnTo>
                    <a:pt x="0" y="909916"/>
                  </a:lnTo>
                  <a:close/>
                </a:path>
                <a:path w="634" h="910589">
                  <a:moveTo>
                    <a:pt x="88" y="127"/>
                  </a:moveTo>
                  <a:lnTo>
                    <a:pt x="63" y="909980"/>
                  </a:lnTo>
                  <a:lnTo>
                    <a:pt x="88" y="127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" name="object 648"/>
            <p:cNvSpPr/>
            <p:nvPr/>
          </p:nvSpPr>
          <p:spPr>
            <a:xfrm>
              <a:off x="1533410" y="210035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76"/>
                  </a:moveTo>
                  <a:lnTo>
                    <a:pt x="25" y="454977"/>
                  </a:lnTo>
                  <a:lnTo>
                    <a:pt x="12" y="12"/>
                  </a:lnTo>
                  <a:lnTo>
                    <a:pt x="0" y="909878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" name="object 649"/>
            <p:cNvSpPr/>
            <p:nvPr/>
          </p:nvSpPr>
          <p:spPr>
            <a:xfrm>
              <a:off x="1533334" y="21002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09904"/>
                  </a:moveTo>
                  <a:lnTo>
                    <a:pt x="0" y="0"/>
                  </a:lnTo>
                  <a:lnTo>
                    <a:pt x="0" y="909904"/>
                  </a:lnTo>
                  <a:close/>
                </a:path>
                <a:path w="634" h="910589">
                  <a:moveTo>
                    <a:pt x="63" y="88"/>
                  </a:moveTo>
                  <a:lnTo>
                    <a:pt x="25" y="909904"/>
                  </a:lnTo>
                  <a:lnTo>
                    <a:pt x="63" y="8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" name="object 650"/>
            <p:cNvSpPr/>
            <p:nvPr/>
          </p:nvSpPr>
          <p:spPr>
            <a:xfrm>
              <a:off x="1533296" y="210018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866"/>
                  </a:lnTo>
                  <a:lnTo>
                    <a:pt x="12" y="12"/>
                  </a:lnTo>
                  <a:close/>
                </a:path>
                <a:path w="634" h="909955">
                  <a:moveTo>
                    <a:pt x="38" y="50"/>
                  </a:moveTo>
                  <a:lnTo>
                    <a:pt x="25" y="909904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" name="object 651"/>
            <p:cNvSpPr/>
            <p:nvPr/>
          </p:nvSpPr>
          <p:spPr>
            <a:xfrm>
              <a:off x="1533245" y="210011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840"/>
                  </a:lnTo>
                  <a:lnTo>
                    <a:pt x="25" y="38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38" y="909916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" name="object 652"/>
            <p:cNvSpPr/>
            <p:nvPr/>
          </p:nvSpPr>
          <p:spPr>
            <a:xfrm>
              <a:off x="1533194" y="210003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815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" name="object 653"/>
            <p:cNvSpPr/>
            <p:nvPr/>
          </p:nvSpPr>
          <p:spPr>
            <a:xfrm>
              <a:off x="1533144" y="209995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777"/>
                  </a:lnTo>
                  <a:lnTo>
                    <a:pt x="12" y="12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25" y="909828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" name="object 654"/>
            <p:cNvSpPr/>
            <p:nvPr/>
          </p:nvSpPr>
          <p:spPr>
            <a:xfrm>
              <a:off x="1533118" y="209991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726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" name="object 655"/>
            <p:cNvSpPr/>
            <p:nvPr/>
          </p:nvSpPr>
          <p:spPr>
            <a:xfrm>
              <a:off x="1533080" y="20998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25"/>
                  </a:moveTo>
                  <a:lnTo>
                    <a:pt x="0" y="909701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" name="object 656"/>
            <p:cNvSpPr/>
            <p:nvPr/>
          </p:nvSpPr>
          <p:spPr>
            <a:xfrm>
              <a:off x="1533055" y="209981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624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" name="object 657"/>
            <p:cNvSpPr/>
            <p:nvPr/>
          </p:nvSpPr>
          <p:spPr>
            <a:xfrm>
              <a:off x="1533029" y="209977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25"/>
                  </a:moveTo>
                  <a:lnTo>
                    <a:pt x="0" y="909599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" name="object 658"/>
            <p:cNvSpPr/>
            <p:nvPr/>
          </p:nvSpPr>
          <p:spPr>
            <a:xfrm>
              <a:off x="1532978" y="2099703"/>
              <a:ext cx="0" cy="909319"/>
            </a:xfrm>
            <a:custGeom>
              <a:avLst/>
              <a:gdLst/>
              <a:ahLst/>
              <a:cxnLst/>
              <a:rect l="l" t="t" r="r" b="b"/>
              <a:pathLst>
                <a:path h="909319">
                  <a:moveTo>
                    <a:pt x="0" y="0"/>
                  </a:moveTo>
                  <a:lnTo>
                    <a:pt x="0" y="90921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59" name="object 659"/>
            <p:cNvPicPr/>
            <p:nvPr/>
          </p:nvPicPr>
          <p:blipFill>
            <a:blip r:embed="rId7" cstate="print"/>
            <a:stretch>
              <a:fillRect/>
            </a:stretch>
          </p:blipFill>
          <p:spPr>
            <a:xfrm>
              <a:off x="1532267" y="1967966"/>
              <a:ext cx="93865" cy="134620"/>
            </a:xfrm>
            <a:prstGeom prst="rect">
              <a:avLst/>
            </a:prstGeom>
          </p:spPr>
        </p:pic>
        <p:sp>
          <p:nvSpPr>
            <p:cNvPr id="660" name="object 660"/>
            <p:cNvSpPr/>
            <p:nvPr/>
          </p:nvSpPr>
          <p:spPr>
            <a:xfrm>
              <a:off x="1775015" y="20564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0" y="7"/>
                  </a:moveTo>
                  <a:lnTo>
                    <a:pt x="12" y="910193"/>
                  </a:lnTo>
                  <a:lnTo>
                    <a:pt x="0" y="7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" name="object 661"/>
            <p:cNvSpPr/>
            <p:nvPr/>
          </p:nvSpPr>
          <p:spPr>
            <a:xfrm>
              <a:off x="1773809" y="2056612"/>
              <a:ext cx="1270" cy="911225"/>
            </a:xfrm>
            <a:custGeom>
              <a:avLst/>
              <a:gdLst/>
              <a:ahLst/>
              <a:cxnLst/>
              <a:rect l="l" t="t" r="r" b="b"/>
              <a:pathLst>
                <a:path w="1269" h="911225">
                  <a:moveTo>
                    <a:pt x="952" y="0"/>
                  </a:moveTo>
                  <a:lnTo>
                    <a:pt x="952" y="910195"/>
                  </a:lnTo>
                  <a:lnTo>
                    <a:pt x="0" y="910772"/>
                  </a:lnTo>
                  <a:lnTo>
                    <a:pt x="0" y="609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" name="object 662"/>
            <p:cNvSpPr/>
            <p:nvPr/>
          </p:nvSpPr>
          <p:spPr>
            <a:xfrm>
              <a:off x="1769884" y="2057222"/>
              <a:ext cx="4445" cy="913130"/>
            </a:xfrm>
            <a:custGeom>
              <a:avLst/>
              <a:gdLst/>
              <a:ahLst/>
              <a:cxnLst/>
              <a:rect l="l" t="t" r="r" b="b"/>
              <a:pathLst>
                <a:path w="4444" h="913130">
                  <a:moveTo>
                    <a:pt x="3924" y="0"/>
                  </a:moveTo>
                  <a:lnTo>
                    <a:pt x="2781" y="698"/>
                  </a:lnTo>
                  <a:lnTo>
                    <a:pt x="1473" y="1485"/>
                  </a:lnTo>
                  <a:lnTo>
                    <a:pt x="0" y="2374"/>
                  </a:lnTo>
                  <a:lnTo>
                    <a:pt x="0" y="912545"/>
                  </a:lnTo>
                  <a:lnTo>
                    <a:pt x="1473" y="911656"/>
                  </a:lnTo>
                  <a:lnTo>
                    <a:pt x="2781" y="910856"/>
                  </a:lnTo>
                  <a:lnTo>
                    <a:pt x="3924" y="910170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" name="object 663"/>
            <p:cNvSpPr/>
            <p:nvPr/>
          </p:nvSpPr>
          <p:spPr>
            <a:xfrm>
              <a:off x="1758594" y="2059597"/>
              <a:ext cx="11430" cy="916305"/>
            </a:xfrm>
            <a:custGeom>
              <a:avLst/>
              <a:gdLst/>
              <a:ahLst/>
              <a:cxnLst/>
              <a:rect l="l" t="t" r="r" b="b"/>
              <a:pathLst>
                <a:path w="11430" h="916305">
                  <a:moveTo>
                    <a:pt x="9664" y="965"/>
                  </a:moveTo>
                  <a:lnTo>
                    <a:pt x="7950" y="1943"/>
                  </a:lnTo>
                  <a:lnTo>
                    <a:pt x="6096" y="2984"/>
                  </a:lnTo>
                  <a:lnTo>
                    <a:pt x="4152" y="4051"/>
                  </a:lnTo>
                  <a:lnTo>
                    <a:pt x="2120" y="5143"/>
                  </a:lnTo>
                  <a:lnTo>
                    <a:pt x="0" y="6286"/>
                  </a:lnTo>
                  <a:lnTo>
                    <a:pt x="0" y="916266"/>
                  </a:lnTo>
                  <a:lnTo>
                    <a:pt x="2120" y="915149"/>
                  </a:lnTo>
                  <a:lnTo>
                    <a:pt x="4152" y="914069"/>
                  </a:lnTo>
                  <a:lnTo>
                    <a:pt x="6096" y="913041"/>
                  </a:lnTo>
                  <a:lnTo>
                    <a:pt x="7950" y="912063"/>
                  </a:lnTo>
                  <a:lnTo>
                    <a:pt x="9664" y="911148"/>
                  </a:lnTo>
                  <a:lnTo>
                    <a:pt x="9664" y="965"/>
                  </a:lnTo>
                  <a:close/>
                </a:path>
                <a:path w="11430" h="916305">
                  <a:moveTo>
                    <a:pt x="11303" y="0"/>
                  </a:moveTo>
                  <a:lnTo>
                    <a:pt x="9677" y="952"/>
                  </a:lnTo>
                  <a:lnTo>
                    <a:pt x="9677" y="911148"/>
                  </a:lnTo>
                  <a:lnTo>
                    <a:pt x="11303" y="910158"/>
                  </a:lnTo>
                  <a:lnTo>
                    <a:pt x="1130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" name="object 664"/>
            <p:cNvSpPr/>
            <p:nvPr/>
          </p:nvSpPr>
          <p:spPr>
            <a:xfrm>
              <a:off x="1751914" y="2065883"/>
              <a:ext cx="6985" cy="913765"/>
            </a:xfrm>
            <a:custGeom>
              <a:avLst/>
              <a:gdLst/>
              <a:ahLst/>
              <a:cxnLst/>
              <a:rect l="l" t="t" r="r" b="b"/>
              <a:pathLst>
                <a:path w="6985" h="913764">
                  <a:moveTo>
                    <a:pt x="6692" y="0"/>
                  </a:moveTo>
                  <a:lnTo>
                    <a:pt x="4533" y="1130"/>
                  </a:lnTo>
                  <a:lnTo>
                    <a:pt x="2273" y="2273"/>
                  </a:lnTo>
                  <a:lnTo>
                    <a:pt x="0" y="3403"/>
                  </a:lnTo>
                  <a:lnTo>
                    <a:pt x="0" y="913511"/>
                  </a:lnTo>
                  <a:lnTo>
                    <a:pt x="2273" y="912304"/>
                  </a:lnTo>
                  <a:lnTo>
                    <a:pt x="4533" y="911110"/>
                  </a:lnTo>
                  <a:lnTo>
                    <a:pt x="6692" y="909967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" name="object 665"/>
            <p:cNvSpPr/>
            <p:nvPr/>
          </p:nvSpPr>
          <p:spPr>
            <a:xfrm>
              <a:off x="1747202" y="2069299"/>
              <a:ext cx="5080" cy="913130"/>
            </a:xfrm>
            <a:custGeom>
              <a:avLst/>
              <a:gdLst/>
              <a:ahLst/>
              <a:cxnLst/>
              <a:rect l="l" t="t" r="r" b="b"/>
              <a:pathLst>
                <a:path w="5080" h="913130">
                  <a:moveTo>
                    <a:pt x="4711" y="0"/>
                  </a:moveTo>
                  <a:lnTo>
                    <a:pt x="2362" y="1155"/>
                  </a:lnTo>
                  <a:lnTo>
                    <a:pt x="1041" y="1155"/>
                  </a:lnTo>
                  <a:lnTo>
                    <a:pt x="1041" y="2425"/>
                  </a:lnTo>
                  <a:lnTo>
                    <a:pt x="0" y="2425"/>
                  </a:lnTo>
                  <a:lnTo>
                    <a:pt x="0" y="911745"/>
                  </a:lnTo>
                  <a:lnTo>
                    <a:pt x="0" y="913015"/>
                  </a:lnTo>
                  <a:lnTo>
                    <a:pt x="63" y="911745"/>
                  </a:lnTo>
                  <a:lnTo>
                    <a:pt x="2362" y="911745"/>
                  </a:lnTo>
                  <a:lnTo>
                    <a:pt x="2362" y="911339"/>
                  </a:lnTo>
                  <a:lnTo>
                    <a:pt x="4711" y="910094"/>
                  </a:lnTo>
                  <a:lnTo>
                    <a:pt x="4711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" name="object 666"/>
            <p:cNvSpPr/>
            <p:nvPr/>
          </p:nvSpPr>
          <p:spPr>
            <a:xfrm>
              <a:off x="1739874" y="2071598"/>
              <a:ext cx="7620" cy="913765"/>
            </a:xfrm>
            <a:custGeom>
              <a:avLst/>
              <a:gdLst/>
              <a:ahLst/>
              <a:cxnLst/>
              <a:rect l="l" t="t" r="r" b="b"/>
              <a:pathLst>
                <a:path w="7619" h="913764">
                  <a:moveTo>
                    <a:pt x="7327" y="0"/>
                  </a:moveTo>
                  <a:lnTo>
                    <a:pt x="4902" y="1155"/>
                  </a:lnTo>
                  <a:lnTo>
                    <a:pt x="2463" y="2286"/>
                  </a:lnTo>
                  <a:lnTo>
                    <a:pt x="0" y="3416"/>
                  </a:lnTo>
                  <a:lnTo>
                    <a:pt x="0" y="913282"/>
                  </a:lnTo>
                  <a:lnTo>
                    <a:pt x="2463" y="912215"/>
                  </a:lnTo>
                  <a:lnTo>
                    <a:pt x="4902" y="911161"/>
                  </a:lnTo>
                  <a:lnTo>
                    <a:pt x="7327" y="910120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" name="object 667"/>
            <p:cNvSpPr/>
            <p:nvPr/>
          </p:nvSpPr>
          <p:spPr>
            <a:xfrm>
              <a:off x="1732254" y="2075014"/>
              <a:ext cx="7620" cy="913765"/>
            </a:xfrm>
            <a:custGeom>
              <a:avLst/>
              <a:gdLst/>
              <a:ahLst/>
              <a:cxnLst/>
              <a:rect l="l" t="t" r="r" b="b"/>
              <a:pathLst>
                <a:path w="7619" h="913764">
                  <a:moveTo>
                    <a:pt x="2578" y="2222"/>
                  </a:moveTo>
                  <a:lnTo>
                    <a:pt x="0" y="3327"/>
                  </a:lnTo>
                  <a:lnTo>
                    <a:pt x="0" y="913155"/>
                  </a:lnTo>
                  <a:lnTo>
                    <a:pt x="2578" y="912050"/>
                  </a:lnTo>
                  <a:lnTo>
                    <a:pt x="2578" y="2222"/>
                  </a:lnTo>
                  <a:close/>
                </a:path>
                <a:path w="7619" h="913764">
                  <a:moveTo>
                    <a:pt x="7607" y="0"/>
                  </a:moveTo>
                  <a:lnTo>
                    <a:pt x="5092" y="1130"/>
                  </a:lnTo>
                  <a:lnTo>
                    <a:pt x="2590" y="2235"/>
                  </a:lnTo>
                  <a:lnTo>
                    <a:pt x="2590" y="912037"/>
                  </a:lnTo>
                  <a:lnTo>
                    <a:pt x="5092" y="910958"/>
                  </a:lnTo>
                  <a:lnTo>
                    <a:pt x="7607" y="909866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" name="object 668"/>
            <p:cNvSpPr/>
            <p:nvPr/>
          </p:nvSpPr>
          <p:spPr>
            <a:xfrm>
              <a:off x="1724494" y="2078354"/>
              <a:ext cx="8255" cy="913765"/>
            </a:xfrm>
            <a:custGeom>
              <a:avLst/>
              <a:gdLst/>
              <a:ahLst/>
              <a:cxnLst/>
              <a:rect l="l" t="t" r="r" b="b"/>
              <a:pathLst>
                <a:path w="8255" h="913764">
                  <a:moveTo>
                    <a:pt x="7759" y="0"/>
                  </a:moveTo>
                  <a:lnTo>
                    <a:pt x="5219" y="1066"/>
                  </a:lnTo>
                  <a:lnTo>
                    <a:pt x="2628" y="2133"/>
                  </a:lnTo>
                  <a:lnTo>
                    <a:pt x="0" y="3200"/>
                  </a:lnTo>
                  <a:lnTo>
                    <a:pt x="0" y="913168"/>
                  </a:lnTo>
                  <a:lnTo>
                    <a:pt x="2628" y="912037"/>
                  </a:lnTo>
                  <a:lnTo>
                    <a:pt x="5219" y="910920"/>
                  </a:lnTo>
                  <a:lnTo>
                    <a:pt x="7759" y="909815"/>
                  </a:lnTo>
                  <a:lnTo>
                    <a:pt x="775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" name="object 669"/>
            <p:cNvSpPr/>
            <p:nvPr/>
          </p:nvSpPr>
          <p:spPr>
            <a:xfrm>
              <a:off x="1716608" y="2081555"/>
              <a:ext cx="8255" cy="913130"/>
            </a:xfrm>
            <a:custGeom>
              <a:avLst/>
              <a:gdLst/>
              <a:ahLst/>
              <a:cxnLst/>
              <a:rect l="l" t="t" r="r" b="b"/>
              <a:pathLst>
                <a:path w="8255" h="913130">
                  <a:moveTo>
                    <a:pt x="7886" y="0"/>
                  </a:moveTo>
                  <a:lnTo>
                    <a:pt x="5295" y="1041"/>
                  </a:lnTo>
                  <a:lnTo>
                    <a:pt x="2641" y="2082"/>
                  </a:lnTo>
                  <a:lnTo>
                    <a:pt x="990" y="2070"/>
                  </a:lnTo>
                  <a:lnTo>
                    <a:pt x="990" y="3340"/>
                  </a:lnTo>
                  <a:lnTo>
                    <a:pt x="0" y="3340"/>
                  </a:lnTo>
                  <a:lnTo>
                    <a:pt x="0" y="912660"/>
                  </a:lnTo>
                  <a:lnTo>
                    <a:pt x="2641" y="912660"/>
                  </a:lnTo>
                  <a:lnTo>
                    <a:pt x="2641" y="912241"/>
                  </a:lnTo>
                  <a:lnTo>
                    <a:pt x="5283" y="911098"/>
                  </a:lnTo>
                  <a:lnTo>
                    <a:pt x="7886" y="909967"/>
                  </a:lnTo>
                  <a:lnTo>
                    <a:pt x="788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" name="object 670"/>
            <p:cNvSpPr/>
            <p:nvPr/>
          </p:nvSpPr>
          <p:spPr>
            <a:xfrm>
              <a:off x="1711248" y="2084641"/>
              <a:ext cx="5715" cy="911860"/>
            </a:xfrm>
            <a:custGeom>
              <a:avLst/>
              <a:gdLst/>
              <a:ahLst/>
              <a:cxnLst/>
              <a:rect l="l" t="t" r="r" b="b"/>
              <a:pathLst>
                <a:path w="5714" h="911860">
                  <a:moveTo>
                    <a:pt x="2705" y="990"/>
                  </a:moveTo>
                  <a:lnTo>
                    <a:pt x="0" y="1981"/>
                  </a:lnTo>
                  <a:lnTo>
                    <a:pt x="0" y="911860"/>
                  </a:lnTo>
                  <a:lnTo>
                    <a:pt x="2705" y="910971"/>
                  </a:lnTo>
                  <a:lnTo>
                    <a:pt x="2705" y="990"/>
                  </a:lnTo>
                  <a:close/>
                </a:path>
                <a:path w="5714" h="911860">
                  <a:moveTo>
                    <a:pt x="5359" y="0"/>
                  </a:moveTo>
                  <a:lnTo>
                    <a:pt x="2717" y="990"/>
                  </a:lnTo>
                  <a:lnTo>
                    <a:pt x="2717" y="910971"/>
                  </a:lnTo>
                  <a:lnTo>
                    <a:pt x="5359" y="910107"/>
                  </a:lnTo>
                  <a:lnTo>
                    <a:pt x="535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" name="object 671"/>
            <p:cNvSpPr/>
            <p:nvPr/>
          </p:nvSpPr>
          <p:spPr>
            <a:xfrm>
              <a:off x="1703146" y="2086622"/>
              <a:ext cx="8255" cy="913130"/>
            </a:xfrm>
            <a:custGeom>
              <a:avLst/>
              <a:gdLst/>
              <a:ahLst/>
              <a:cxnLst/>
              <a:rect l="l" t="t" r="r" b="b"/>
              <a:pathLst>
                <a:path w="8255" h="913130">
                  <a:moveTo>
                    <a:pt x="5435" y="952"/>
                  </a:moveTo>
                  <a:lnTo>
                    <a:pt x="2743" y="1905"/>
                  </a:lnTo>
                  <a:lnTo>
                    <a:pt x="0" y="2844"/>
                  </a:lnTo>
                  <a:lnTo>
                    <a:pt x="0" y="912507"/>
                  </a:lnTo>
                  <a:lnTo>
                    <a:pt x="2743" y="911618"/>
                  </a:lnTo>
                  <a:lnTo>
                    <a:pt x="5435" y="910742"/>
                  </a:lnTo>
                  <a:lnTo>
                    <a:pt x="5435" y="952"/>
                  </a:lnTo>
                  <a:close/>
                </a:path>
                <a:path w="8255" h="913130">
                  <a:moveTo>
                    <a:pt x="8102" y="0"/>
                  </a:moveTo>
                  <a:lnTo>
                    <a:pt x="5448" y="952"/>
                  </a:lnTo>
                  <a:lnTo>
                    <a:pt x="5448" y="910742"/>
                  </a:lnTo>
                  <a:lnTo>
                    <a:pt x="8102" y="909878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" name="object 672"/>
            <p:cNvSpPr/>
            <p:nvPr/>
          </p:nvSpPr>
          <p:spPr>
            <a:xfrm>
              <a:off x="1694929" y="2089467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5511" y="901"/>
                  </a:moveTo>
                  <a:lnTo>
                    <a:pt x="2781" y="1803"/>
                  </a:lnTo>
                  <a:lnTo>
                    <a:pt x="0" y="2692"/>
                  </a:lnTo>
                  <a:lnTo>
                    <a:pt x="0" y="912342"/>
                  </a:lnTo>
                  <a:lnTo>
                    <a:pt x="2781" y="911440"/>
                  </a:lnTo>
                  <a:lnTo>
                    <a:pt x="5511" y="910551"/>
                  </a:lnTo>
                  <a:lnTo>
                    <a:pt x="5511" y="901"/>
                  </a:lnTo>
                  <a:close/>
                </a:path>
                <a:path w="8255" h="912494">
                  <a:moveTo>
                    <a:pt x="8216" y="0"/>
                  </a:moveTo>
                  <a:lnTo>
                    <a:pt x="5524" y="901"/>
                  </a:lnTo>
                  <a:lnTo>
                    <a:pt x="5524" y="910539"/>
                  </a:lnTo>
                  <a:lnTo>
                    <a:pt x="8216" y="909662"/>
                  </a:lnTo>
                  <a:lnTo>
                    <a:pt x="821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" name="object 673"/>
            <p:cNvSpPr/>
            <p:nvPr/>
          </p:nvSpPr>
          <p:spPr>
            <a:xfrm>
              <a:off x="1686572" y="2092159"/>
              <a:ext cx="8890" cy="912494"/>
            </a:xfrm>
            <a:custGeom>
              <a:avLst/>
              <a:gdLst/>
              <a:ahLst/>
              <a:cxnLst/>
              <a:rect l="l" t="t" r="r" b="b"/>
              <a:pathLst>
                <a:path w="8889" h="912494">
                  <a:moveTo>
                    <a:pt x="8343" y="0"/>
                  </a:moveTo>
                  <a:lnTo>
                    <a:pt x="5600" y="850"/>
                  </a:lnTo>
                  <a:lnTo>
                    <a:pt x="2819" y="1714"/>
                  </a:lnTo>
                  <a:lnTo>
                    <a:pt x="0" y="2552"/>
                  </a:lnTo>
                  <a:lnTo>
                    <a:pt x="0" y="912368"/>
                  </a:lnTo>
                  <a:lnTo>
                    <a:pt x="2819" y="911453"/>
                  </a:lnTo>
                  <a:lnTo>
                    <a:pt x="5600" y="910551"/>
                  </a:lnTo>
                  <a:lnTo>
                    <a:pt x="8343" y="909650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" name="object 674"/>
            <p:cNvSpPr/>
            <p:nvPr/>
          </p:nvSpPr>
          <p:spPr>
            <a:xfrm>
              <a:off x="1678343" y="2094712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8229" y="0"/>
                  </a:moveTo>
                  <a:lnTo>
                    <a:pt x="5511" y="787"/>
                  </a:lnTo>
                  <a:lnTo>
                    <a:pt x="2768" y="1562"/>
                  </a:lnTo>
                  <a:lnTo>
                    <a:pt x="0" y="2349"/>
                  </a:lnTo>
                  <a:lnTo>
                    <a:pt x="0" y="912495"/>
                  </a:lnTo>
                  <a:lnTo>
                    <a:pt x="2768" y="911593"/>
                  </a:lnTo>
                  <a:lnTo>
                    <a:pt x="5511" y="910704"/>
                  </a:lnTo>
                  <a:lnTo>
                    <a:pt x="8229" y="909815"/>
                  </a:lnTo>
                  <a:lnTo>
                    <a:pt x="8229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" name="object 675"/>
            <p:cNvSpPr/>
            <p:nvPr/>
          </p:nvSpPr>
          <p:spPr>
            <a:xfrm>
              <a:off x="1674914" y="2097049"/>
              <a:ext cx="3810" cy="911225"/>
            </a:xfrm>
            <a:custGeom>
              <a:avLst/>
              <a:gdLst/>
              <a:ahLst/>
              <a:cxnLst/>
              <a:rect l="l" t="t" r="r" b="b"/>
              <a:pathLst>
                <a:path w="3810" h="911225">
                  <a:moveTo>
                    <a:pt x="1498" y="520"/>
                  </a:moveTo>
                  <a:lnTo>
                    <a:pt x="0" y="914"/>
                  </a:lnTo>
                  <a:lnTo>
                    <a:pt x="0" y="911009"/>
                  </a:lnTo>
                  <a:lnTo>
                    <a:pt x="1498" y="910678"/>
                  </a:lnTo>
                  <a:lnTo>
                    <a:pt x="1498" y="520"/>
                  </a:lnTo>
                  <a:close/>
                </a:path>
                <a:path w="3810" h="911225">
                  <a:moveTo>
                    <a:pt x="3429" y="0"/>
                  </a:moveTo>
                  <a:lnTo>
                    <a:pt x="1511" y="520"/>
                  </a:lnTo>
                  <a:lnTo>
                    <a:pt x="1511" y="910678"/>
                  </a:lnTo>
                  <a:lnTo>
                    <a:pt x="2247" y="910513"/>
                  </a:lnTo>
                  <a:lnTo>
                    <a:pt x="3429" y="910158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" name="object 676"/>
            <p:cNvSpPr/>
            <p:nvPr/>
          </p:nvSpPr>
          <p:spPr>
            <a:xfrm>
              <a:off x="1670431" y="2097963"/>
              <a:ext cx="5080" cy="911225"/>
            </a:xfrm>
            <a:custGeom>
              <a:avLst/>
              <a:gdLst/>
              <a:ahLst/>
              <a:cxnLst/>
              <a:rect l="l" t="t" r="r" b="b"/>
              <a:pathLst>
                <a:path w="5080" h="911225">
                  <a:moveTo>
                    <a:pt x="4483" y="0"/>
                  </a:moveTo>
                  <a:lnTo>
                    <a:pt x="2984" y="393"/>
                  </a:lnTo>
                  <a:lnTo>
                    <a:pt x="1485" y="774"/>
                  </a:lnTo>
                  <a:lnTo>
                    <a:pt x="0" y="1155"/>
                  </a:lnTo>
                  <a:lnTo>
                    <a:pt x="0" y="911072"/>
                  </a:lnTo>
                  <a:lnTo>
                    <a:pt x="1485" y="910742"/>
                  </a:lnTo>
                  <a:lnTo>
                    <a:pt x="2984" y="910424"/>
                  </a:lnTo>
                  <a:lnTo>
                    <a:pt x="4483" y="910094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" name="object 677"/>
            <p:cNvSpPr/>
            <p:nvPr/>
          </p:nvSpPr>
          <p:spPr>
            <a:xfrm>
              <a:off x="1664385" y="2099119"/>
              <a:ext cx="6350" cy="911860"/>
            </a:xfrm>
            <a:custGeom>
              <a:avLst/>
              <a:gdLst/>
              <a:ahLst/>
              <a:cxnLst/>
              <a:rect l="l" t="t" r="r" b="b"/>
              <a:pathLst>
                <a:path w="6350" h="911860">
                  <a:moveTo>
                    <a:pt x="6045" y="0"/>
                  </a:moveTo>
                  <a:lnTo>
                    <a:pt x="4559" y="381"/>
                  </a:lnTo>
                  <a:lnTo>
                    <a:pt x="2476" y="889"/>
                  </a:lnTo>
                  <a:lnTo>
                    <a:pt x="0" y="1485"/>
                  </a:lnTo>
                  <a:lnTo>
                    <a:pt x="0" y="911237"/>
                  </a:lnTo>
                  <a:lnTo>
                    <a:pt x="2476" y="910704"/>
                  </a:lnTo>
                  <a:lnTo>
                    <a:pt x="4559" y="910247"/>
                  </a:lnTo>
                  <a:lnTo>
                    <a:pt x="6045" y="909916"/>
                  </a:lnTo>
                  <a:lnTo>
                    <a:pt x="6045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" name="object 678"/>
            <p:cNvSpPr/>
            <p:nvPr/>
          </p:nvSpPr>
          <p:spPr>
            <a:xfrm>
              <a:off x="1656969" y="2100605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404" y="0"/>
                  </a:moveTo>
                  <a:lnTo>
                    <a:pt x="4940" y="571"/>
                  </a:lnTo>
                  <a:lnTo>
                    <a:pt x="2489" y="1143"/>
                  </a:lnTo>
                  <a:lnTo>
                    <a:pt x="0" y="1701"/>
                  </a:lnTo>
                  <a:lnTo>
                    <a:pt x="0" y="911377"/>
                  </a:lnTo>
                  <a:lnTo>
                    <a:pt x="2489" y="910831"/>
                  </a:lnTo>
                  <a:lnTo>
                    <a:pt x="4940" y="910297"/>
                  </a:lnTo>
                  <a:lnTo>
                    <a:pt x="7404" y="909751"/>
                  </a:lnTo>
                  <a:lnTo>
                    <a:pt x="740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" name="object 679"/>
            <p:cNvSpPr/>
            <p:nvPr/>
          </p:nvSpPr>
          <p:spPr>
            <a:xfrm>
              <a:off x="1649539" y="2102307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2476" y="1066"/>
                  </a:moveTo>
                  <a:lnTo>
                    <a:pt x="0" y="1587"/>
                  </a:lnTo>
                  <a:lnTo>
                    <a:pt x="0" y="911301"/>
                  </a:lnTo>
                  <a:lnTo>
                    <a:pt x="2476" y="910755"/>
                  </a:lnTo>
                  <a:lnTo>
                    <a:pt x="2476" y="1066"/>
                  </a:lnTo>
                  <a:close/>
                </a:path>
                <a:path w="7619" h="911860">
                  <a:moveTo>
                    <a:pt x="7429" y="0"/>
                  </a:moveTo>
                  <a:lnTo>
                    <a:pt x="4953" y="533"/>
                  </a:lnTo>
                  <a:lnTo>
                    <a:pt x="2489" y="1079"/>
                  </a:lnTo>
                  <a:lnTo>
                    <a:pt x="2489" y="910755"/>
                  </a:lnTo>
                  <a:lnTo>
                    <a:pt x="4953" y="910221"/>
                  </a:lnTo>
                  <a:lnTo>
                    <a:pt x="7429" y="909675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" name="object 680"/>
            <p:cNvSpPr/>
            <p:nvPr/>
          </p:nvSpPr>
          <p:spPr>
            <a:xfrm>
              <a:off x="1644535" y="2103894"/>
              <a:ext cx="5080" cy="911225"/>
            </a:xfrm>
            <a:custGeom>
              <a:avLst/>
              <a:gdLst/>
              <a:ahLst/>
              <a:cxnLst/>
              <a:rect l="l" t="t" r="r" b="b"/>
              <a:pathLst>
                <a:path w="5080" h="911225">
                  <a:moveTo>
                    <a:pt x="2489" y="495"/>
                  </a:moveTo>
                  <a:lnTo>
                    <a:pt x="0" y="990"/>
                  </a:lnTo>
                  <a:lnTo>
                    <a:pt x="0" y="910805"/>
                  </a:lnTo>
                  <a:lnTo>
                    <a:pt x="2489" y="910259"/>
                  </a:lnTo>
                  <a:lnTo>
                    <a:pt x="2489" y="495"/>
                  </a:lnTo>
                  <a:close/>
                </a:path>
                <a:path w="5080" h="911225">
                  <a:moveTo>
                    <a:pt x="5016" y="0"/>
                  </a:moveTo>
                  <a:lnTo>
                    <a:pt x="2501" y="508"/>
                  </a:lnTo>
                  <a:lnTo>
                    <a:pt x="2501" y="910259"/>
                  </a:lnTo>
                  <a:lnTo>
                    <a:pt x="5016" y="909713"/>
                  </a:lnTo>
                  <a:lnTo>
                    <a:pt x="501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" name="object 681"/>
            <p:cNvSpPr/>
            <p:nvPr/>
          </p:nvSpPr>
          <p:spPr>
            <a:xfrm>
              <a:off x="1637030" y="2104885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505" y="0"/>
                  </a:moveTo>
                  <a:lnTo>
                    <a:pt x="5041" y="469"/>
                  </a:lnTo>
                  <a:lnTo>
                    <a:pt x="2514" y="939"/>
                  </a:lnTo>
                  <a:lnTo>
                    <a:pt x="0" y="1409"/>
                  </a:lnTo>
                  <a:lnTo>
                    <a:pt x="0" y="911453"/>
                  </a:lnTo>
                  <a:lnTo>
                    <a:pt x="2514" y="910907"/>
                  </a:lnTo>
                  <a:lnTo>
                    <a:pt x="5041" y="910361"/>
                  </a:lnTo>
                  <a:lnTo>
                    <a:pt x="7505" y="909815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" name="object 682"/>
            <p:cNvSpPr/>
            <p:nvPr/>
          </p:nvSpPr>
          <p:spPr>
            <a:xfrm>
              <a:off x="1629486" y="2106294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556" y="0"/>
                  </a:moveTo>
                  <a:lnTo>
                    <a:pt x="5067" y="431"/>
                  </a:lnTo>
                  <a:lnTo>
                    <a:pt x="2540" y="863"/>
                  </a:lnTo>
                  <a:lnTo>
                    <a:pt x="0" y="1295"/>
                  </a:lnTo>
                  <a:lnTo>
                    <a:pt x="0" y="911364"/>
                  </a:lnTo>
                  <a:lnTo>
                    <a:pt x="2540" y="911009"/>
                  </a:lnTo>
                  <a:lnTo>
                    <a:pt x="4140" y="910793"/>
                  </a:lnTo>
                  <a:lnTo>
                    <a:pt x="5067" y="910590"/>
                  </a:lnTo>
                  <a:lnTo>
                    <a:pt x="7556" y="910043"/>
                  </a:lnTo>
                  <a:lnTo>
                    <a:pt x="755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" name="object 683"/>
            <p:cNvSpPr/>
            <p:nvPr/>
          </p:nvSpPr>
          <p:spPr>
            <a:xfrm>
              <a:off x="1621891" y="2107590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594" y="0"/>
                  </a:moveTo>
                  <a:lnTo>
                    <a:pt x="5080" y="406"/>
                  </a:lnTo>
                  <a:lnTo>
                    <a:pt x="2552" y="787"/>
                  </a:lnTo>
                  <a:lnTo>
                    <a:pt x="0" y="1181"/>
                  </a:lnTo>
                  <a:lnTo>
                    <a:pt x="0" y="911098"/>
                  </a:lnTo>
                  <a:lnTo>
                    <a:pt x="2552" y="910755"/>
                  </a:lnTo>
                  <a:lnTo>
                    <a:pt x="5080" y="910412"/>
                  </a:lnTo>
                  <a:lnTo>
                    <a:pt x="7594" y="910069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" name="object 684"/>
            <p:cNvSpPr/>
            <p:nvPr/>
          </p:nvSpPr>
          <p:spPr>
            <a:xfrm>
              <a:off x="1614284" y="2108771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607" y="0"/>
                  </a:moveTo>
                  <a:lnTo>
                    <a:pt x="5092" y="368"/>
                  </a:lnTo>
                  <a:lnTo>
                    <a:pt x="2565" y="723"/>
                  </a:lnTo>
                  <a:lnTo>
                    <a:pt x="0" y="1092"/>
                  </a:lnTo>
                  <a:lnTo>
                    <a:pt x="0" y="910958"/>
                  </a:lnTo>
                  <a:lnTo>
                    <a:pt x="2565" y="910615"/>
                  </a:lnTo>
                  <a:lnTo>
                    <a:pt x="5092" y="910259"/>
                  </a:lnTo>
                  <a:lnTo>
                    <a:pt x="7607" y="909916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" name="object 685"/>
            <p:cNvSpPr/>
            <p:nvPr/>
          </p:nvSpPr>
          <p:spPr>
            <a:xfrm>
              <a:off x="1609242" y="2109850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5041" y="0"/>
                  </a:moveTo>
                  <a:lnTo>
                    <a:pt x="2527" y="330"/>
                  </a:lnTo>
                  <a:lnTo>
                    <a:pt x="0" y="660"/>
                  </a:lnTo>
                  <a:lnTo>
                    <a:pt x="0" y="910577"/>
                  </a:lnTo>
                  <a:lnTo>
                    <a:pt x="2527" y="910221"/>
                  </a:lnTo>
                  <a:lnTo>
                    <a:pt x="5041" y="909878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" name="object 686"/>
            <p:cNvSpPr/>
            <p:nvPr/>
          </p:nvSpPr>
          <p:spPr>
            <a:xfrm>
              <a:off x="1601647" y="2110511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581" y="0"/>
                  </a:moveTo>
                  <a:lnTo>
                    <a:pt x="5029" y="304"/>
                  </a:lnTo>
                  <a:lnTo>
                    <a:pt x="2527" y="609"/>
                  </a:lnTo>
                  <a:lnTo>
                    <a:pt x="0" y="901"/>
                  </a:lnTo>
                  <a:lnTo>
                    <a:pt x="0" y="910945"/>
                  </a:lnTo>
                  <a:lnTo>
                    <a:pt x="2527" y="910602"/>
                  </a:lnTo>
                  <a:lnTo>
                    <a:pt x="5029" y="910259"/>
                  </a:lnTo>
                  <a:lnTo>
                    <a:pt x="7581" y="909916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" name="object 687"/>
            <p:cNvSpPr/>
            <p:nvPr/>
          </p:nvSpPr>
          <p:spPr>
            <a:xfrm>
              <a:off x="1594167" y="2111413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480" y="0"/>
                  </a:moveTo>
                  <a:lnTo>
                    <a:pt x="4978" y="266"/>
                  </a:lnTo>
                  <a:lnTo>
                    <a:pt x="2527" y="533"/>
                  </a:lnTo>
                  <a:lnTo>
                    <a:pt x="0" y="787"/>
                  </a:lnTo>
                  <a:lnTo>
                    <a:pt x="0" y="910920"/>
                  </a:lnTo>
                  <a:lnTo>
                    <a:pt x="2527" y="910717"/>
                  </a:lnTo>
                  <a:lnTo>
                    <a:pt x="4978" y="910386"/>
                  </a:lnTo>
                  <a:lnTo>
                    <a:pt x="7480" y="910043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" name="object 688"/>
            <p:cNvSpPr/>
            <p:nvPr/>
          </p:nvSpPr>
          <p:spPr>
            <a:xfrm>
              <a:off x="1586877" y="2112200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289" y="0"/>
                  </a:moveTo>
                  <a:lnTo>
                    <a:pt x="4838" y="228"/>
                  </a:lnTo>
                  <a:lnTo>
                    <a:pt x="2413" y="457"/>
                  </a:lnTo>
                  <a:lnTo>
                    <a:pt x="0" y="647"/>
                  </a:lnTo>
                  <a:lnTo>
                    <a:pt x="0" y="910691"/>
                  </a:lnTo>
                  <a:lnTo>
                    <a:pt x="2413" y="910513"/>
                  </a:lnTo>
                  <a:lnTo>
                    <a:pt x="4838" y="910323"/>
                  </a:lnTo>
                  <a:lnTo>
                    <a:pt x="7289" y="910132"/>
                  </a:lnTo>
                  <a:lnTo>
                    <a:pt x="728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" name="object 689"/>
            <p:cNvSpPr/>
            <p:nvPr/>
          </p:nvSpPr>
          <p:spPr>
            <a:xfrm>
              <a:off x="1579854" y="2112848"/>
              <a:ext cx="7620" cy="910590"/>
            </a:xfrm>
            <a:custGeom>
              <a:avLst/>
              <a:gdLst/>
              <a:ahLst/>
              <a:cxnLst/>
              <a:rect l="l" t="t" r="r" b="b"/>
              <a:pathLst>
                <a:path w="7619" h="910589">
                  <a:moveTo>
                    <a:pt x="7010" y="0"/>
                  </a:moveTo>
                  <a:lnTo>
                    <a:pt x="4660" y="190"/>
                  </a:lnTo>
                  <a:lnTo>
                    <a:pt x="2273" y="368"/>
                  </a:lnTo>
                  <a:lnTo>
                    <a:pt x="0" y="546"/>
                  </a:lnTo>
                  <a:lnTo>
                    <a:pt x="0" y="910590"/>
                  </a:lnTo>
                  <a:lnTo>
                    <a:pt x="2286" y="910412"/>
                  </a:lnTo>
                  <a:lnTo>
                    <a:pt x="4660" y="910234"/>
                  </a:lnTo>
                  <a:lnTo>
                    <a:pt x="7010" y="910043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" name="object 690"/>
            <p:cNvSpPr/>
            <p:nvPr/>
          </p:nvSpPr>
          <p:spPr>
            <a:xfrm>
              <a:off x="1575397" y="2113394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4457" y="0"/>
                  </a:moveTo>
                  <a:lnTo>
                    <a:pt x="2171" y="152"/>
                  </a:lnTo>
                  <a:lnTo>
                    <a:pt x="0" y="292"/>
                  </a:lnTo>
                  <a:lnTo>
                    <a:pt x="0" y="910386"/>
                  </a:lnTo>
                  <a:lnTo>
                    <a:pt x="2171" y="910221"/>
                  </a:lnTo>
                  <a:lnTo>
                    <a:pt x="4457" y="910043"/>
                  </a:lnTo>
                  <a:lnTo>
                    <a:pt x="4457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" name="object 691"/>
            <p:cNvSpPr/>
            <p:nvPr/>
          </p:nvSpPr>
          <p:spPr>
            <a:xfrm>
              <a:off x="1569351" y="2113686"/>
              <a:ext cx="6350" cy="910590"/>
            </a:xfrm>
            <a:custGeom>
              <a:avLst/>
              <a:gdLst/>
              <a:ahLst/>
              <a:cxnLst/>
              <a:rect l="l" t="t" r="r" b="b"/>
              <a:pathLst>
                <a:path w="6350" h="910589">
                  <a:moveTo>
                    <a:pt x="6045" y="0"/>
                  </a:moveTo>
                  <a:lnTo>
                    <a:pt x="3924" y="114"/>
                  </a:lnTo>
                  <a:lnTo>
                    <a:pt x="1955" y="215"/>
                  </a:lnTo>
                  <a:lnTo>
                    <a:pt x="0" y="304"/>
                  </a:lnTo>
                  <a:lnTo>
                    <a:pt x="0" y="910488"/>
                  </a:lnTo>
                  <a:lnTo>
                    <a:pt x="1955" y="910412"/>
                  </a:lnTo>
                  <a:lnTo>
                    <a:pt x="3924" y="910259"/>
                  </a:lnTo>
                  <a:lnTo>
                    <a:pt x="6045" y="910094"/>
                  </a:lnTo>
                  <a:lnTo>
                    <a:pt x="604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" name="object 692"/>
            <p:cNvSpPr/>
            <p:nvPr/>
          </p:nvSpPr>
          <p:spPr>
            <a:xfrm>
              <a:off x="1564373" y="2114003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4978" y="0"/>
                  </a:moveTo>
                  <a:lnTo>
                    <a:pt x="3187" y="76"/>
                  </a:lnTo>
                  <a:lnTo>
                    <a:pt x="1511" y="139"/>
                  </a:lnTo>
                  <a:lnTo>
                    <a:pt x="0" y="190"/>
                  </a:lnTo>
                  <a:lnTo>
                    <a:pt x="0" y="910348"/>
                  </a:lnTo>
                  <a:lnTo>
                    <a:pt x="1511" y="910297"/>
                  </a:lnTo>
                  <a:lnTo>
                    <a:pt x="3187" y="910234"/>
                  </a:lnTo>
                  <a:lnTo>
                    <a:pt x="4978" y="910170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" name="object 693"/>
            <p:cNvSpPr/>
            <p:nvPr/>
          </p:nvSpPr>
          <p:spPr>
            <a:xfrm>
              <a:off x="1561465" y="2114194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355" y="76"/>
                  </a:moveTo>
                  <a:lnTo>
                    <a:pt x="165" y="76"/>
                  </a:lnTo>
                  <a:lnTo>
                    <a:pt x="0" y="76"/>
                  </a:lnTo>
                  <a:lnTo>
                    <a:pt x="0" y="910272"/>
                  </a:lnTo>
                  <a:lnTo>
                    <a:pt x="139" y="910259"/>
                  </a:lnTo>
                  <a:lnTo>
                    <a:pt x="355" y="910259"/>
                  </a:lnTo>
                  <a:lnTo>
                    <a:pt x="355" y="76"/>
                  </a:lnTo>
                  <a:close/>
                </a:path>
                <a:path w="3175" h="910589">
                  <a:moveTo>
                    <a:pt x="2908" y="0"/>
                  </a:moveTo>
                  <a:lnTo>
                    <a:pt x="1574" y="38"/>
                  </a:lnTo>
                  <a:lnTo>
                    <a:pt x="368" y="63"/>
                  </a:lnTo>
                  <a:lnTo>
                    <a:pt x="368" y="910259"/>
                  </a:lnTo>
                  <a:lnTo>
                    <a:pt x="1574" y="910209"/>
                  </a:lnTo>
                  <a:lnTo>
                    <a:pt x="2908" y="910158"/>
                  </a:lnTo>
                  <a:lnTo>
                    <a:pt x="290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" name="object 694"/>
            <p:cNvSpPr/>
            <p:nvPr/>
          </p:nvSpPr>
          <p:spPr>
            <a:xfrm>
              <a:off x="1561261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0"/>
                  </a:lnTo>
                  <a:lnTo>
                    <a:pt x="0" y="910196"/>
                  </a:lnTo>
                  <a:lnTo>
                    <a:pt x="127" y="910196"/>
                  </a:lnTo>
                  <a:lnTo>
                    <a:pt x="127" y="0"/>
                  </a:lnTo>
                  <a:close/>
                </a:path>
                <a:path w="634" h="910589">
                  <a:moveTo>
                    <a:pt x="203" y="0"/>
                  </a:moveTo>
                  <a:lnTo>
                    <a:pt x="139" y="910196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" name="object 695"/>
            <p:cNvSpPr/>
            <p:nvPr/>
          </p:nvSpPr>
          <p:spPr>
            <a:xfrm>
              <a:off x="1561185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12"/>
                  </a:moveTo>
                  <a:lnTo>
                    <a:pt x="0" y="910196"/>
                  </a:lnTo>
                  <a:lnTo>
                    <a:pt x="12" y="12"/>
                  </a:lnTo>
                  <a:close/>
                </a:path>
                <a:path w="634" h="910589">
                  <a:moveTo>
                    <a:pt x="88" y="0"/>
                  </a:moveTo>
                  <a:lnTo>
                    <a:pt x="12" y="910196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" name="object 696"/>
            <p:cNvSpPr/>
            <p:nvPr/>
          </p:nvSpPr>
          <p:spPr>
            <a:xfrm>
              <a:off x="1561160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0"/>
                  </a:moveTo>
                  <a:lnTo>
                    <a:pt x="0" y="910196"/>
                  </a:lnTo>
                  <a:lnTo>
                    <a:pt x="25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" name="object 697"/>
            <p:cNvSpPr/>
            <p:nvPr/>
          </p:nvSpPr>
          <p:spPr>
            <a:xfrm>
              <a:off x="1560906" y="21142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8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" name="object 698"/>
            <p:cNvSpPr/>
            <p:nvPr/>
          </p:nvSpPr>
          <p:spPr>
            <a:xfrm>
              <a:off x="1560690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83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" name="object 699"/>
            <p:cNvSpPr/>
            <p:nvPr/>
          </p:nvSpPr>
          <p:spPr>
            <a:xfrm>
              <a:off x="1560372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65" y="910183"/>
                  </a:lnTo>
                  <a:lnTo>
                    <a:pt x="165" y="0"/>
                  </a:lnTo>
                  <a:close/>
                </a:path>
                <a:path w="634" h="910589">
                  <a:moveTo>
                    <a:pt x="254" y="0"/>
                  </a:moveTo>
                  <a:lnTo>
                    <a:pt x="177" y="910183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" name="object 700"/>
            <p:cNvSpPr/>
            <p:nvPr/>
          </p:nvSpPr>
          <p:spPr>
            <a:xfrm>
              <a:off x="1560118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12"/>
                  </a:moveTo>
                  <a:lnTo>
                    <a:pt x="0" y="910158"/>
                  </a:lnTo>
                  <a:lnTo>
                    <a:pt x="88" y="12"/>
                  </a:lnTo>
                  <a:close/>
                </a:path>
                <a:path w="634" h="910589">
                  <a:moveTo>
                    <a:pt x="254" y="0"/>
                  </a:moveTo>
                  <a:lnTo>
                    <a:pt x="101" y="12"/>
                  </a:lnTo>
                  <a:lnTo>
                    <a:pt x="101" y="910158"/>
                  </a:lnTo>
                  <a:lnTo>
                    <a:pt x="228" y="910170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" name="object 701"/>
            <p:cNvSpPr/>
            <p:nvPr/>
          </p:nvSpPr>
          <p:spPr>
            <a:xfrm>
              <a:off x="1559915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12"/>
                  </a:moveTo>
                  <a:lnTo>
                    <a:pt x="0" y="910132"/>
                  </a:lnTo>
                  <a:lnTo>
                    <a:pt x="114" y="12"/>
                  </a:lnTo>
                  <a:close/>
                </a:path>
                <a:path w="634" h="910589">
                  <a:moveTo>
                    <a:pt x="215" y="0"/>
                  </a:moveTo>
                  <a:lnTo>
                    <a:pt x="127" y="910145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" name="object 702"/>
            <p:cNvSpPr/>
            <p:nvPr/>
          </p:nvSpPr>
          <p:spPr>
            <a:xfrm>
              <a:off x="1559585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12"/>
                  </a:moveTo>
                  <a:lnTo>
                    <a:pt x="0" y="910094"/>
                  </a:lnTo>
                  <a:lnTo>
                    <a:pt x="114" y="12"/>
                  </a:lnTo>
                  <a:close/>
                </a:path>
                <a:path w="634" h="910589">
                  <a:moveTo>
                    <a:pt x="330" y="12"/>
                  </a:moveTo>
                  <a:lnTo>
                    <a:pt x="127" y="0"/>
                  </a:lnTo>
                  <a:lnTo>
                    <a:pt x="127" y="910107"/>
                  </a:lnTo>
                  <a:lnTo>
                    <a:pt x="254" y="910120"/>
                  </a:lnTo>
                  <a:lnTo>
                    <a:pt x="330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" name="object 703"/>
            <p:cNvSpPr/>
            <p:nvPr/>
          </p:nvSpPr>
          <p:spPr>
            <a:xfrm>
              <a:off x="1559115" y="2114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82" y="0"/>
                  </a:moveTo>
                  <a:lnTo>
                    <a:pt x="330" y="0"/>
                  </a:lnTo>
                  <a:lnTo>
                    <a:pt x="165" y="12"/>
                  </a:lnTo>
                  <a:lnTo>
                    <a:pt x="0" y="12"/>
                  </a:lnTo>
                  <a:lnTo>
                    <a:pt x="0" y="910018"/>
                  </a:lnTo>
                  <a:lnTo>
                    <a:pt x="165" y="910043"/>
                  </a:lnTo>
                  <a:lnTo>
                    <a:pt x="330" y="910069"/>
                  </a:lnTo>
                  <a:lnTo>
                    <a:pt x="482" y="91009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" name="object 704"/>
            <p:cNvSpPr/>
            <p:nvPr/>
          </p:nvSpPr>
          <p:spPr>
            <a:xfrm>
              <a:off x="1557566" y="2114270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549" y="0"/>
                  </a:moveTo>
                  <a:lnTo>
                    <a:pt x="1282" y="0"/>
                  </a:lnTo>
                  <a:lnTo>
                    <a:pt x="571" y="12"/>
                  </a:lnTo>
                  <a:lnTo>
                    <a:pt x="76" y="12"/>
                  </a:lnTo>
                  <a:lnTo>
                    <a:pt x="0" y="909612"/>
                  </a:lnTo>
                  <a:lnTo>
                    <a:pt x="520" y="909777"/>
                  </a:lnTo>
                  <a:lnTo>
                    <a:pt x="1282" y="909967"/>
                  </a:lnTo>
                  <a:lnTo>
                    <a:pt x="1460" y="91000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" name="object 705"/>
            <p:cNvSpPr/>
            <p:nvPr/>
          </p:nvSpPr>
          <p:spPr>
            <a:xfrm>
              <a:off x="1557324" y="211419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76" y="909586"/>
                  </a:moveTo>
                  <a:lnTo>
                    <a:pt x="0" y="0"/>
                  </a:lnTo>
                  <a:lnTo>
                    <a:pt x="0" y="909586"/>
                  </a:lnTo>
                  <a:close/>
                </a:path>
                <a:path w="634" h="909955">
                  <a:moveTo>
                    <a:pt x="228" y="76"/>
                  </a:moveTo>
                  <a:lnTo>
                    <a:pt x="88" y="50"/>
                  </a:lnTo>
                  <a:lnTo>
                    <a:pt x="88" y="909624"/>
                  </a:lnTo>
                  <a:lnTo>
                    <a:pt x="228" y="909675"/>
                  </a:lnTo>
                  <a:lnTo>
                    <a:pt x="228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" name="object 706"/>
            <p:cNvSpPr/>
            <p:nvPr/>
          </p:nvSpPr>
          <p:spPr>
            <a:xfrm>
              <a:off x="1556867" y="211394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457" y="909815"/>
                  </a:moveTo>
                  <a:lnTo>
                    <a:pt x="381" y="215"/>
                  </a:lnTo>
                  <a:lnTo>
                    <a:pt x="228" y="127"/>
                  </a:lnTo>
                  <a:lnTo>
                    <a:pt x="0" y="0"/>
                  </a:lnTo>
                  <a:lnTo>
                    <a:pt x="0" y="909650"/>
                  </a:lnTo>
                  <a:lnTo>
                    <a:pt x="228" y="909751"/>
                  </a:lnTo>
                  <a:lnTo>
                    <a:pt x="381" y="90980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" name="object 707"/>
            <p:cNvSpPr/>
            <p:nvPr/>
          </p:nvSpPr>
          <p:spPr>
            <a:xfrm>
              <a:off x="1556588" y="211377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79" y="165"/>
                  </a:moveTo>
                  <a:lnTo>
                    <a:pt x="127" y="76"/>
                  </a:lnTo>
                  <a:lnTo>
                    <a:pt x="0" y="0"/>
                  </a:lnTo>
                  <a:lnTo>
                    <a:pt x="0" y="909662"/>
                  </a:lnTo>
                  <a:lnTo>
                    <a:pt x="127" y="909726"/>
                  </a:lnTo>
                  <a:lnTo>
                    <a:pt x="279" y="909802"/>
                  </a:lnTo>
                  <a:lnTo>
                    <a:pt x="279" y="16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" name="object 708"/>
            <p:cNvSpPr/>
            <p:nvPr/>
          </p:nvSpPr>
          <p:spPr>
            <a:xfrm>
              <a:off x="1556270" y="211359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17" y="177"/>
                  </a:moveTo>
                  <a:lnTo>
                    <a:pt x="190" y="101"/>
                  </a:lnTo>
                  <a:lnTo>
                    <a:pt x="0" y="0"/>
                  </a:lnTo>
                  <a:lnTo>
                    <a:pt x="0" y="909662"/>
                  </a:lnTo>
                  <a:lnTo>
                    <a:pt x="190" y="909777"/>
                  </a:lnTo>
                  <a:lnTo>
                    <a:pt x="317" y="909840"/>
                  </a:lnTo>
                  <a:lnTo>
                    <a:pt x="317" y="177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" name="object 709"/>
            <p:cNvSpPr/>
            <p:nvPr/>
          </p:nvSpPr>
          <p:spPr>
            <a:xfrm>
              <a:off x="1556042" y="211345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139"/>
                  </a:moveTo>
                  <a:lnTo>
                    <a:pt x="63" y="38"/>
                  </a:lnTo>
                  <a:lnTo>
                    <a:pt x="0" y="909650"/>
                  </a:lnTo>
                  <a:lnTo>
                    <a:pt x="152" y="909751"/>
                  </a:lnTo>
                  <a:lnTo>
                    <a:pt x="228" y="139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" name="object 710"/>
            <p:cNvSpPr/>
            <p:nvPr/>
          </p:nvSpPr>
          <p:spPr>
            <a:xfrm>
              <a:off x="1555851" y="21133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624"/>
                  </a:lnTo>
                  <a:lnTo>
                    <a:pt x="114" y="63"/>
                  </a:lnTo>
                  <a:close/>
                </a:path>
                <a:path w="634" h="909955">
                  <a:moveTo>
                    <a:pt x="190" y="101"/>
                  </a:moveTo>
                  <a:lnTo>
                    <a:pt x="127" y="909713"/>
                  </a:lnTo>
                  <a:lnTo>
                    <a:pt x="19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" name="object 711"/>
            <p:cNvSpPr/>
            <p:nvPr/>
          </p:nvSpPr>
          <p:spPr>
            <a:xfrm>
              <a:off x="1555686" y="211325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65" y="101"/>
                  </a:moveTo>
                  <a:lnTo>
                    <a:pt x="0" y="0"/>
                  </a:lnTo>
                  <a:lnTo>
                    <a:pt x="0" y="909586"/>
                  </a:lnTo>
                  <a:lnTo>
                    <a:pt x="165" y="909713"/>
                  </a:lnTo>
                  <a:lnTo>
                    <a:pt x="165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" name="object 712"/>
            <p:cNvSpPr/>
            <p:nvPr/>
          </p:nvSpPr>
          <p:spPr>
            <a:xfrm>
              <a:off x="1555584" y="211320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50"/>
                  </a:moveTo>
                  <a:lnTo>
                    <a:pt x="0" y="909561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" name="object 713"/>
            <p:cNvSpPr/>
            <p:nvPr/>
          </p:nvSpPr>
          <p:spPr>
            <a:xfrm>
              <a:off x="1555457" y="211312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7" y="76"/>
                  </a:moveTo>
                  <a:lnTo>
                    <a:pt x="0" y="0"/>
                  </a:lnTo>
                  <a:lnTo>
                    <a:pt x="0" y="909510"/>
                  </a:lnTo>
                  <a:lnTo>
                    <a:pt x="127" y="909637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" name="object 714"/>
            <p:cNvSpPr/>
            <p:nvPr/>
          </p:nvSpPr>
          <p:spPr>
            <a:xfrm>
              <a:off x="1555330" y="211305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485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" name="object 715"/>
            <p:cNvSpPr/>
            <p:nvPr/>
          </p:nvSpPr>
          <p:spPr>
            <a:xfrm>
              <a:off x="1555229" y="211300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408"/>
                  </a:lnTo>
                  <a:lnTo>
                    <a:pt x="114" y="909535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" name="object 716"/>
            <p:cNvSpPr/>
            <p:nvPr/>
          </p:nvSpPr>
          <p:spPr>
            <a:xfrm>
              <a:off x="1555140" y="211294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25"/>
                  </a:moveTo>
                  <a:lnTo>
                    <a:pt x="0" y="909370"/>
                  </a:lnTo>
                  <a:lnTo>
                    <a:pt x="50" y="25"/>
                  </a:lnTo>
                  <a:close/>
                </a:path>
                <a:path w="634" h="909955">
                  <a:moveTo>
                    <a:pt x="88" y="50"/>
                  </a:moveTo>
                  <a:lnTo>
                    <a:pt x="63" y="909421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" name="object 717"/>
            <p:cNvSpPr/>
            <p:nvPr/>
          </p:nvSpPr>
          <p:spPr>
            <a:xfrm>
              <a:off x="1555076" y="211291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909332"/>
                  </a:moveTo>
                  <a:lnTo>
                    <a:pt x="0" y="0"/>
                  </a:lnTo>
                  <a:lnTo>
                    <a:pt x="0" y="909332"/>
                  </a:lnTo>
                  <a:close/>
                </a:path>
                <a:path w="634" h="909955">
                  <a:moveTo>
                    <a:pt x="63" y="38"/>
                  </a:moveTo>
                  <a:lnTo>
                    <a:pt x="38" y="909358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" name="object 718"/>
            <p:cNvSpPr/>
            <p:nvPr/>
          </p:nvSpPr>
          <p:spPr>
            <a:xfrm>
              <a:off x="1554988" y="211286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12"/>
                  </a:moveTo>
                  <a:lnTo>
                    <a:pt x="0" y="909269"/>
                  </a:lnTo>
                  <a:lnTo>
                    <a:pt x="25" y="12"/>
                  </a:lnTo>
                  <a:close/>
                </a:path>
                <a:path w="634" h="909955">
                  <a:moveTo>
                    <a:pt x="88" y="50"/>
                  </a:moveTo>
                  <a:lnTo>
                    <a:pt x="38" y="909307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" name="object 719"/>
            <p:cNvSpPr/>
            <p:nvPr/>
          </p:nvSpPr>
          <p:spPr>
            <a:xfrm>
              <a:off x="1554924" y="211282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63" y="909281"/>
                  </a:moveTo>
                  <a:lnTo>
                    <a:pt x="38" y="25"/>
                  </a:lnTo>
                  <a:lnTo>
                    <a:pt x="0" y="909205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" name="object 720"/>
            <p:cNvSpPr/>
            <p:nvPr/>
          </p:nvSpPr>
          <p:spPr>
            <a:xfrm>
              <a:off x="1554848" y="211278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63" y="909218"/>
                  </a:moveTo>
                  <a:lnTo>
                    <a:pt x="38" y="12"/>
                  </a:lnTo>
                  <a:lnTo>
                    <a:pt x="0" y="909129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" name="object 721"/>
            <p:cNvSpPr/>
            <p:nvPr/>
          </p:nvSpPr>
          <p:spPr>
            <a:xfrm>
              <a:off x="1554784" y="211274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12"/>
                  </a:moveTo>
                  <a:lnTo>
                    <a:pt x="0" y="909078"/>
                  </a:lnTo>
                  <a:lnTo>
                    <a:pt x="38" y="12"/>
                  </a:lnTo>
                  <a:close/>
                </a:path>
                <a:path w="634" h="909319">
                  <a:moveTo>
                    <a:pt x="63" y="38"/>
                  </a:moveTo>
                  <a:lnTo>
                    <a:pt x="50" y="909142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" name="object 722"/>
            <p:cNvSpPr/>
            <p:nvPr/>
          </p:nvSpPr>
          <p:spPr>
            <a:xfrm>
              <a:off x="1554746" y="211272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9027"/>
                  </a:lnTo>
                  <a:lnTo>
                    <a:pt x="12" y="12"/>
                  </a:lnTo>
                  <a:close/>
                </a:path>
                <a:path w="634" h="909319">
                  <a:moveTo>
                    <a:pt x="38" y="25"/>
                  </a:moveTo>
                  <a:lnTo>
                    <a:pt x="25" y="909066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" name="object 723"/>
            <p:cNvSpPr/>
            <p:nvPr/>
          </p:nvSpPr>
          <p:spPr>
            <a:xfrm>
              <a:off x="1554695" y="2112695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12"/>
                  </a:moveTo>
                  <a:lnTo>
                    <a:pt x="0" y="908951"/>
                  </a:lnTo>
                  <a:lnTo>
                    <a:pt x="25" y="12"/>
                  </a:lnTo>
                  <a:close/>
                </a:path>
                <a:path w="634" h="909319">
                  <a:moveTo>
                    <a:pt x="50" y="25"/>
                  </a:moveTo>
                  <a:lnTo>
                    <a:pt x="38" y="909027"/>
                  </a:lnTo>
                  <a:lnTo>
                    <a:pt x="50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" name="object 724"/>
            <p:cNvSpPr/>
            <p:nvPr/>
          </p:nvSpPr>
          <p:spPr>
            <a:xfrm>
              <a:off x="1554645" y="2112657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25"/>
                  </a:moveTo>
                  <a:lnTo>
                    <a:pt x="0" y="908888"/>
                  </a:lnTo>
                  <a:lnTo>
                    <a:pt x="38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" name="object 725"/>
            <p:cNvSpPr/>
            <p:nvPr/>
          </p:nvSpPr>
          <p:spPr>
            <a:xfrm>
              <a:off x="1554607" y="211264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12"/>
                  </a:moveTo>
                  <a:lnTo>
                    <a:pt x="0" y="908799"/>
                  </a:lnTo>
                  <a:lnTo>
                    <a:pt x="25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" name="object 726"/>
            <p:cNvSpPr/>
            <p:nvPr/>
          </p:nvSpPr>
          <p:spPr>
            <a:xfrm>
              <a:off x="1554556" y="211260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25"/>
                  </a:moveTo>
                  <a:lnTo>
                    <a:pt x="0" y="908710"/>
                  </a:lnTo>
                  <a:lnTo>
                    <a:pt x="25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" name="object 727"/>
            <p:cNvSpPr/>
            <p:nvPr/>
          </p:nvSpPr>
          <p:spPr>
            <a:xfrm>
              <a:off x="1554530" y="211259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8659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" name="object 728"/>
            <p:cNvSpPr/>
            <p:nvPr/>
          </p:nvSpPr>
          <p:spPr>
            <a:xfrm>
              <a:off x="1554518" y="2112594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2" y="0"/>
                  </a:moveTo>
                  <a:lnTo>
                    <a:pt x="0" y="90858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" name="object 729"/>
            <p:cNvSpPr/>
            <p:nvPr/>
          </p:nvSpPr>
          <p:spPr>
            <a:xfrm>
              <a:off x="1554492" y="2112581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2" y="0"/>
                  </a:moveTo>
                  <a:lnTo>
                    <a:pt x="0" y="908519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730" name="object 730"/>
            <p:cNvPicPr/>
            <p:nvPr/>
          </p:nvPicPr>
          <p:blipFill>
            <a:blip r:embed="rId8" cstate="print"/>
            <a:stretch>
              <a:fillRect/>
            </a:stretch>
          </p:blipFill>
          <p:spPr>
            <a:xfrm>
              <a:off x="1554378" y="2049970"/>
              <a:ext cx="223062" cy="243499"/>
            </a:xfrm>
            <a:prstGeom prst="rect">
              <a:avLst/>
            </a:prstGeom>
          </p:spPr>
        </p:pic>
        <p:sp>
          <p:nvSpPr>
            <p:cNvPr id="731" name="object 731"/>
            <p:cNvSpPr/>
            <p:nvPr/>
          </p:nvSpPr>
          <p:spPr>
            <a:xfrm>
              <a:off x="1498041" y="2131288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65" y="0"/>
                  </a:moveTo>
                  <a:lnTo>
                    <a:pt x="0" y="97"/>
                  </a:lnTo>
                  <a:lnTo>
                    <a:pt x="0" y="908926"/>
                  </a:lnTo>
                  <a:lnTo>
                    <a:pt x="114" y="908659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" name="object 732"/>
            <p:cNvSpPr/>
            <p:nvPr/>
          </p:nvSpPr>
          <p:spPr>
            <a:xfrm>
              <a:off x="1497431" y="213172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43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" name="object 733"/>
            <p:cNvSpPr/>
            <p:nvPr/>
          </p:nvSpPr>
          <p:spPr>
            <a:xfrm>
              <a:off x="1497342" y="213177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466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" name="object 734"/>
            <p:cNvSpPr/>
            <p:nvPr/>
          </p:nvSpPr>
          <p:spPr>
            <a:xfrm>
              <a:off x="1497126" y="213190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554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" name="object 735"/>
            <p:cNvSpPr/>
            <p:nvPr/>
          </p:nvSpPr>
          <p:spPr>
            <a:xfrm>
              <a:off x="1496910" y="213201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76" y="0"/>
                  </a:moveTo>
                  <a:lnTo>
                    <a:pt x="0" y="90966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" name="object 736"/>
            <p:cNvSpPr/>
            <p:nvPr/>
          </p:nvSpPr>
          <p:spPr>
            <a:xfrm>
              <a:off x="1496783" y="213210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63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" name="object 737"/>
            <p:cNvSpPr/>
            <p:nvPr/>
          </p:nvSpPr>
          <p:spPr>
            <a:xfrm>
              <a:off x="1496568" y="213223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667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" name="object 738"/>
            <p:cNvSpPr/>
            <p:nvPr/>
          </p:nvSpPr>
          <p:spPr>
            <a:xfrm>
              <a:off x="1496428" y="213231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30"/>
                  </a:moveTo>
                  <a:lnTo>
                    <a:pt x="50" y="909681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" name="object 739"/>
            <p:cNvSpPr/>
            <p:nvPr/>
          </p:nvSpPr>
          <p:spPr>
            <a:xfrm>
              <a:off x="1496339" y="213237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67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" name="object 740"/>
            <p:cNvSpPr/>
            <p:nvPr/>
          </p:nvSpPr>
          <p:spPr>
            <a:xfrm>
              <a:off x="1496110" y="213241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63"/>
                  </a:moveTo>
                  <a:lnTo>
                    <a:pt x="0" y="909777"/>
                  </a:lnTo>
                  <a:lnTo>
                    <a:pt x="88" y="63"/>
                  </a:lnTo>
                  <a:close/>
                </a:path>
                <a:path w="634" h="909955">
                  <a:moveTo>
                    <a:pt x="190" y="0"/>
                  </a:moveTo>
                  <a:lnTo>
                    <a:pt x="101" y="909726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" name="object 741"/>
            <p:cNvSpPr/>
            <p:nvPr/>
          </p:nvSpPr>
          <p:spPr>
            <a:xfrm>
              <a:off x="1495869" y="213262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70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" name="object 742"/>
            <p:cNvSpPr/>
            <p:nvPr/>
          </p:nvSpPr>
          <p:spPr>
            <a:xfrm>
              <a:off x="1495780" y="213267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25"/>
                  </a:moveTo>
                  <a:lnTo>
                    <a:pt x="0" y="909688"/>
                  </a:lnTo>
                  <a:lnTo>
                    <a:pt x="50" y="25"/>
                  </a:lnTo>
                  <a:close/>
                </a:path>
                <a:path w="634" h="909955">
                  <a:moveTo>
                    <a:pt x="101" y="0"/>
                  </a:moveTo>
                  <a:lnTo>
                    <a:pt x="63" y="90967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" name="object 743"/>
            <p:cNvSpPr/>
            <p:nvPr/>
          </p:nvSpPr>
          <p:spPr>
            <a:xfrm>
              <a:off x="1495691" y="213275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2"/>
                  </a:moveTo>
                  <a:lnTo>
                    <a:pt x="38" y="909631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" name="object 744"/>
            <p:cNvSpPr/>
            <p:nvPr/>
          </p:nvSpPr>
          <p:spPr>
            <a:xfrm>
              <a:off x="1495539" y="213283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30"/>
                  </a:moveTo>
                  <a:lnTo>
                    <a:pt x="50" y="909625"/>
                  </a:lnTo>
                  <a:lnTo>
                    <a:pt x="0" y="3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" name="object 745"/>
            <p:cNvSpPr/>
            <p:nvPr/>
          </p:nvSpPr>
          <p:spPr>
            <a:xfrm>
              <a:off x="1495336" y="213290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63"/>
                  </a:moveTo>
                  <a:lnTo>
                    <a:pt x="0" y="909650"/>
                  </a:lnTo>
                  <a:lnTo>
                    <a:pt x="50" y="63"/>
                  </a:lnTo>
                  <a:close/>
                </a:path>
                <a:path w="634" h="909955">
                  <a:moveTo>
                    <a:pt x="152" y="0"/>
                  </a:moveTo>
                  <a:lnTo>
                    <a:pt x="101" y="90961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" name="object 746"/>
            <p:cNvSpPr/>
            <p:nvPr/>
          </p:nvSpPr>
          <p:spPr>
            <a:xfrm>
              <a:off x="1495183" y="213300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12"/>
                  </a:moveTo>
                  <a:lnTo>
                    <a:pt x="0" y="909612"/>
                  </a:lnTo>
                  <a:lnTo>
                    <a:pt x="50" y="12"/>
                  </a:lnTo>
                  <a:close/>
                </a:path>
                <a:path w="634" h="909955">
                  <a:moveTo>
                    <a:pt x="101" y="0"/>
                  </a:moveTo>
                  <a:lnTo>
                    <a:pt x="50" y="90959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" name="object 747"/>
            <p:cNvSpPr/>
            <p:nvPr/>
          </p:nvSpPr>
          <p:spPr>
            <a:xfrm>
              <a:off x="1495069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637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14" y="0"/>
                  </a:moveTo>
                  <a:lnTo>
                    <a:pt x="63" y="909624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" name="object 748"/>
            <p:cNvSpPr/>
            <p:nvPr/>
          </p:nvSpPr>
          <p:spPr>
            <a:xfrm>
              <a:off x="1494917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52" y="0"/>
                  </a:moveTo>
                  <a:lnTo>
                    <a:pt x="0" y="0"/>
                  </a:lnTo>
                  <a:lnTo>
                    <a:pt x="0" y="909713"/>
                  </a:lnTo>
                  <a:lnTo>
                    <a:pt x="152" y="90965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" name="object 749"/>
            <p:cNvSpPr/>
            <p:nvPr/>
          </p:nvSpPr>
          <p:spPr>
            <a:xfrm>
              <a:off x="1494802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751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" name="object 750"/>
            <p:cNvSpPr/>
            <p:nvPr/>
          </p:nvSpPr>
          <p:spPr>
            <a:xfrm>
              <a:off x="1494612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0"/>
                  </a:moveTo>
                  <a:lnTo>
                    <a:pt x="0" y="909802"/>
                  </a:lnTo>
                  <a:lnTo>
                    <a:pt x="38" y="0"/>
                  </a:lnTo>
                  <a:close/>
                </a:path>
                <a:path w="634" h="909955">
                  <a:moveTo>
                    <a:pt x="88" y="0"/>
                  </a:moveTo>
                  <a:lnTo>
                    <a:pt x="50" y="90978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" name="object 751"/>
            <p:cNvSpPr/>
            <p:nvPr/>
          </p:nvSpPr>
          <p:spPr>
            <a:xfrm>
              <a:off x="1494561" y="213301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820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" name="object 752"/>
            <p:cNvSpPr/>
            <p:nvPr/>
          </p:nvSpPr>
          <p:spPr>
            <a:xfrm>
              <a:off x="1494243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904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39" y="0"/>
                  </a:moveTo>
                  <a:lnTo>
                    <a:pt x="88" y="90987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" name="object 753"/>
            <p:cNvSpPr/>
            <p:nvPr/>
          </p:nvSpPr>
          <p:spPr>
            <a:xfrm>
              <a:off x="1494091" y="2133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942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01" y="0"/>
                  </a:moveTo>
                  <a:lnTo>
                    <a:pt x="50" y="909929"/>
                  </a:lnTo>
                  <a:lnTo>
                    <a:pt x="101" y="0"/>
                  </a:lnTo>
                  <a:close/>
                </a:path>
                <a:path w="634" h="909955">
                  <a:moveTo>
                    <a:pt x="152" y="0"/>
                  </a:moveTo>
                  <a:lnTo>
                    <a:pt x="101" y="90991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" name="object 754"/>
            <p:cNvSpPr/>
            <p:nvPr/>
          </p:nvSpPr>
          <p:spPr>
            <a:xfrm>
              <a:off x="1493939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09967"/>
                  </a:lnTo>
                  <a:lnTo>
                    <a:pt x="152" y="90992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" name="object 755"/>
            <p:cNvSpPr/>
            <p:nvPr/>
          </p:nvSpPr>
          <p:spPr>
            <a:xfrm>
              <a:off x="1493786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09993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50" y="9099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" name="object 756"/>
            <p:cNvSpPr/>
            <p:nvPr/>
          </p:nvSpPr>
          <p:spPr>
            <a:xfrm>
              <a:off x="1493685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00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" name="object 757"/>
            <p:cNvSpPr/>
            <p:nvPr/>
          </p:nvSpPr>
          <p:spPr>
            <a:xfrm>
              <a:off x="1493532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043"/>
                  </a:lnTo>
                  <a:lnTo>
                    <a:pt x="152" y="91000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" name="object 758"/>
            <p:cNvSpPr/>
            <p:nvPr/>
          </p:nvSpPr>
          <p:spPr>
            <a:xfrm>
              <a:off x="1493393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0"/>
                  </a:lnTo>
                  <a:lnTo>
                    <a:pt x="0" y="910056"/>
                  </a:lnTo>
                  <a:lnTo>
                    <a:pt x="139" y="91004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" name="object 759"/>
            <p:cNvSpPr/>
            <p:nvPr/>
          </p:nvSpPr>
          <p:spPr>
            <a:xfrm>
              <a:off x="1493240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082"/>
                  </a:lnTo>
                  <a:lnTo>
                    <a:pt x="152" y="91006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" name="object 760"/>
            <p:cNvSpPr/>
            <p:nvPr/>
          </p:nvSpPr>
          <p:spPr>
            <a:xfrm>
              <a:off x="1493088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52" y="910094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" name="object 761"/>
            <p:cNvSpPr/>
            <p:nvPr/>
          </p:nvSpPr>
          <p:spPr>
            <a:xfrm>
              <a:off x="1492999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0"/>
                  </a:moveTo>
                  <a:lnTo>
                    <a:pt x="0" y="91012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" name="object 762"/>
            <p:cNvSpPr/>
            <p:nvPr/>
          </p:nvSpPr>
          <p:spPr>
            <a:xfrm>
              <a:off x="1492846" y="213302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32"/>
                  </a:lnTo>
                  <a:lnTo>
                    <a:pt x="152" y="91012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" name="object 763"/>
            <p:cNvSpPr/>
            <p:nvPr/>
          </p:nvSpPr>
          <p:spPr>
            <a:xfrm>
              <a:off x="1492694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52" y="91013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" name="object 764"/>
            <p:cNvSpPr/>
            <p:nvPr/>
          </p:nvSpPr>
          <p:spPr>
            <a:xfrm>
              <a:off x="1492542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52" y="9101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" name="object 765"/>
            <p:cNvSpPr/>
            <p:nvPr/>
          </p:nvSpPr>
          <p:spPr>
            <a:xfrm>
              <a:off x="1492389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52" y="91015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" name="object 766"/>
            <p:cNvSpPr/>
            <p:nvPr/>
          </p:nvSpPr>
          <p:spPr>
            <a:xfrm>
              <a:off x="1492288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7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" name="object 767"/>
            <p:cNvSpPr/>
            <p:nvPr/>
          </p:nvSpPr>
          <p:spPr>
            <a:xfrm>
              <a:off x="1492123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83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114" y="9101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" name="object 768"/>
            <p:cNvSpPr/>
            <p:nvPr/>
          </p:nvSpPr>
          <p:spPr>
            <a:xfrm>
              <a:off x="1491945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  <a:path w="634" h="910589">
                  <a:moveTo>
                    <a:pt x="177" y="0"/>
                  </a:moveTo>
                  <a:lnTo>
                    <a:pt x="76" y="9101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" name="object 769"/>
            <p:cNvSpPr/>
            <p:nvPr/>
          </p:nvSpPr>
          <p:spPr>
            <a:xfrm>
              <a:off x="1491780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77" y="0"/>
                  </a:moveTo>
                  <a:lnTo>
                    <a:pt x="50" y="0"/>
                  </a:lnTo>
                  <a:lnTo>
                    <a:pt x="0" y="910196"/>
                  </a:lnTo>
                  <a:lnTo>
                    <a:pt x="177" y="91019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" name="object 770"/>
            <p:cNvSpPr/>
            <p:nvPr/>
          </p:nvSpPr>
          <p:spPr>
            <a:xfrm>
              <a:off x="1491716" y="21330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" name="object 771"/>
            <p:cNvSpPr/>
            <p:nvPr/>
          </p:nvSpPr>
          <p:spPr>
            <a:xfrm>
              <a:off x="1491297" y="213305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06" y="0"/>
                  </a:moveTo>
                  <a:lnTo>
                    <a:pt x="266" y="0"/>
                  </a:lnTo>
                  <a:lnTo>
                    <a:pt x="114" y="0"/>
                  </a:lnTo>
                  <a:lnTo>
                    <a:pt x="0" y="910209"/>
                  </a:lnTo>
                  <a:lnTo>
                    <a:pt x="266" y="910196"/>
                  </a:lnTo>
                  <a:lnTo>
                    <a:pt x="406" y="910183"/>
                  </a:lnTo>
                  <a:lnTo>
                    <a:pt x="40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" name="object 772"/>
            <p:cNvSpPr/>
            <p:nvPr/>
          </p:nvSpPr>
          <p:spPr>
            <a:xfrm>
              <a:off x="1489976" y="2133066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308" y="0"/>
                  </a:moveTo>
                  <a:lnTo>
                    <a:pt x="952" y="12"/>
                  </a:lnTo>
                  <a:lnTo>
                    <a:pt x="292" y="25"/>
                  </a:lnTo>
                  <a:lnTo>
                    <a:pt x="0" y="25"/>
                  </a:lnTo>
                  <a:lnTo>
                    <a:pt x="0" y="910209"/>
                  </a:lnTo>
                  <a:lnTo>
                    <a:pt x="190" y="910209"/>
                  </a:lnTo>
                  <a:lnTo>
                    <a:pt x="952" y="910196"/>
                  </a:lnTo>
                  <a:lnTo>
                    <a:pt x="1181" y="910183"/>
                  </a:lnTo>
                  <a:lnTo>
                    <a:pt x="1308" y="910183"/>
                  </a:lnTo>
                  <a:lnTo>
                    <a:pt x="130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" name="object 773"/>
            <p:cNvSpPr/>
            <p:nvPr/>
          </p:nvSpPr>
          <p:spPr>
            <a:xfrm>
              <a:off x="1489443" y="21331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12"/>
                  </a:moveTo>
                  <a:lnTo>
                    <a:pt x="0" y="25"/>
                  </a:lnTo>
                  <a:lnTo>
                    <a:pt x="0" y="910196"/>
                  </a:lnTo>
                  <a:lnTo>
                    <a:pt x="139" y="910196"/>
                  </a:lnTo>
                  <a:lnTo>
                    <a:pt x="139" y="12"/>
                  </a:lnTo>
                  <a:close/>
                </a:path>
                <a:path w="634" h="910589">
                  <a:moveTo>
                    <a:pt x="520" y="0"/>
                  </a:moveTo>
                  <a:lnTo>
                    <a:pt x="330" y="0"/>
                  </a:lnTo>
                  <a:lnTo>
                    <a:pt x="152" y="12"/>
                  </a:lnTo>
                  <a:lnTo>
                    <a:pt x="152" y="910183"/>
                  </a:lnTo>
                  <a:lnTo>
                    <a:pt x="317" y="910183"/>
                  </a:lnTo>
                  <a:lnTo>
                    <a:pt x="520" y="9101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" name="object 774"/>
            <p:cNvSpPr/>
            <p:nvPr/>
          </p:nvSpPr>
          <p:spPr>
            <a:xfrm>
              <a:off x="1488033" y="2133130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422" y="0"/>
                  </a:moveTo>
                  <a:lnTo>
                    <a:pt x="876" y="0"/>
                  </a:lnTo>
                  <a:lnTo>
                    <a:pt x="0" y="25"/>
                  </a:lnTo>
                  <a:lnTo>
                    <a:pt x="0" y="910221"/>
                  </a:lnTo>
                  <a:lnTo>
                    <a:pt x="876" y="910196"/>
                  </a:lnTo>
                  <a:lnTo>
                    <a:pt x="1422" y="910170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" name="object 775"/>
            <p:cNvSpPr/>
            <p:nvPr/>
          </p:nvSpPr>
          <p:spPr>
            <a:xfrm>
              <a:off x="1485430" y="2133155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2603" y="0"/>
                  </a:moveTo>
                  <a:lnTo>
                    <a:pt x="1752" y="25"/>
                  </a:lnTo>
                  <a:lnTo>
                    <a:pt x="889" y="63"/>
                  </a:lnTo>
                  <a:lnTo>
                    <a:pt x="0" y="101"/>
                  </a:lnTo>
                  <a:lnTo>
                    <a:pt x="0" y="910272"/>
                  </a:lnTo>
                  <a:lnTo>
                    <a:pt x="889" y="910234"/>
                  </a:lnTo>
                  <a:lnTo>
                    <a:pt x="1752" y="910209"/>
                  </a:lnTo>
                  <a:lnTo>
                    <a:pt x="2603" y="910196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" name="object 776"/>
            <p:cNvSpPr/>
            <p:nvPr/>
          </p:nvSpPr>
          <p:spPr>
            <a:xfrm>
              <a:off x="1482788" y="2133257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2628" y="0"/>
                  </a:moveTo>
                  <a:lnTo>
                    <a:pt x="1752" y="38"/>
                  </a:lnTo>
                  <a:lnTo>
                    <a:pt x="863" y="88"/>
                  </a:lnTo>
                  <a:lnTo>
                    <a:pt x="0" y="139"/>
                  </a:lnTo>
                  <a:lnTo>
                    <a:pt x="0" y="910336"/>
                  </a:lnTo>
                  <a:lnTo>
                    <a:pt x="863" y="910285"/>
                  </a:lnTo>
                  <a:lnTo>
                    <a:pt x="1752" y="910221"/>
                  </a:lnTo>
                  <a:lnTo>
                    <a:pt x="2628" y="910170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" name="object 777"/>
            <p:cNvSpPr/>
            <p:nvPr/>
          </p:nvSpPr>
          <p:spPr>
            <a:xfrm>
              <a:off x="1519516" y="214180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262"/>
                  </a:lnTo>
                  <a:lnTo>
                    <a:pt x="0" y="910081"/>
                  </a:lnTo>
                  <a:lnTo>
                    <a:pt x="114" y="909802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" name="object 778"/>
            <p:cNvSpPr/>
            <p:nvPr/>
          </p:nvSpPr>
          <p:spPr>
            <a:xfrm>
              <a:off x="1518729" y="214292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76"/>
                  </a:lnTo>
                  <a:lnTo>
                    <a:pt x="0" y="910120"/>
                  </a:lnTo>
                  <a:lnTo>
                    <a:pt x="127" y="90999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" name="object 779"/>
            <p:cNvSpPr/>
            <p:nvPr/>
          </p:nvSpPr>
          <p:spPr>
            <a:xfrm>
              <a:off x="1518691" y="21429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0" y="22"/>
                  </a:moveTo>
                  <a:lnTo>
                    <a:pt x="38" y="910050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" name="object 780"/>
            <p:cNvSpPr/>
            <p:nvPr/>
          </p:nvSpPr>
          <p:spPr>
            <a:xfrm>
              <a:off x="1518564" y="214306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0" y="22"/>
                  </a:moveTo>
                  <a:lnTo>
                    <a:pt x="38" y="910088"/>
                  </a:lnTo>
                  <a:lnTo>
                    <a:pt x="0" y="22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" name="object 781"/>
            <p:cNvSpPr/>
            <p:nvPr/>
          </p:nvSpPr>
          <p:spPr>
            <a:xfrm>
              <a:off x="1517980" y="214336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50"/>
                  </a:moveTo>
                  <a:lnTo>
                    <a:pt x="0" y="910259"/>
                  </a:lnTo>
                  <a:lnTo>
                    <a:pt x="50" y="50"/>
                  </a:lnTo>
                  <a:close/>
                </a:path>
                <a:path w="634" h="910589">
                  <a:moveTo>
                    <a:pt x="139" y="0"/>
                  </a:moveTo>
                  <a:lnTo>
                    <a:pt x="101" y="91019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" name="object 782"/>
            <p:cNvSpPr/>
            <p:nvPr/>
          </p:nvSpPr>
          <p:spPr>
            <a:xfrm>
              <a:off x="1516303" y="2143544"/>
              <a:ext cx="1905" cy="911225"/>
            </a:xfrm>
            <a:custGeom>
              <a:avLst/>
              <a:gdLst/>
              <a:ahLst/>
              <a:cxnLst/>
              <a:rect l="l" t="t" r="r" b="b"/>
              <a:pathLst>
                <a:path w="1905" h="911225">
                  <a:moveTo>
                    <a:pt x="1498" y="0"/>
                  </a:moveTo>
                  <a:lnTo>
                    <a:pt x="0" y="977"/>
                  </a:lnTo>
                  <a:lnTo>
                    <a:pt x="0" y="911174"/>
                  </a:lnTo>
                  <a:lnTo>
                    <a:pt x="1498" y="910196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" name="object 783"/>
            <p:cNvSpPr/>
            <p:nvPr/>
          </p:nvSpPr>
          <p:spPr>
            <a:xfrm>
              <a:off x="1478330" y="2133409"/>
              <a:ext cx="4445" cy="910590"/>
            </a:xfrm>
            <a:custGeom>
              <a:avLst/>
              <a:gdLst/>
              <a:ahLst/>
              <a:cxnLst/>
              <a:rect l="l" t="t" r="r" b="b"/>
              <a:pathLst>
                <a:path w="4444" h="910589">
                  <a:moveTo>
                    <a:pt x="4445" y="0"/>
                  </a:moveTo>
                  <a:lnTo>
                    <a:pt x="3543" y="38"/>
                  </a:lnTo>
                  <a:lnTo>
                    <a:pt x="1816" y="114"/>
                  </a:lnTo>
                  <a:lnTo>
                    <a:pt x="0" y="228"/>
                  </a:lnTo>
                  <a:lnTo>
                    <a:pt x="0" y="910399"/>
                  </a:lnTo>
                  <a:lnTo>
                    <a:pt x="1816" y="910310"/>
                  </a:lnTo>
                  <a:lnTo>
                    <a:pt x="3543" y="910221"/>
                  </a:lnTo>
                  <a:lnTo>
                    <a:pt x="4445" y="910183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" name="object 784"/>
            <p:cNvSpPr/>
            <p:nvPr/>
          </p:nvSpPr>
          <p:spPr>
            <a:xfrm>
              <a:off x="1474355" y="2133625"/>
              <a:ext cx="4445" cy="910590"/>
            </a:xfrm>
            <a:custGeom>
              <a:avLst/>
              <a:gdLst/>
              <a:ahLst/>
              <a:cxnLst/>
              <a:rect l="l" t="t" r="r" b="b"/>
              <a:pathLst>
                <a:path w="4444" h="910589">
                  <a:moveTo>
                    <a:pt x="3975" y="0"/>
                  </a:moveTo>
                  <a:lnTo>
                    <a:pt x="2044" y="127"/>
                  </a:lnTo>
                  <a:lnTo>
                    <a:pt x="0" y="266"/>
                  </a:lnTo>
                  <a:lnTo>
                    <a:pt x="0" y="910424"/>
                  </a:lnTo>
                  <a:lnTo>
                    <a:pt x="2044" y="910285"/>
                  </a:lnTo>
                  <a:lnTo>
                    <a:pt x="3975" y="910183"/>
                  </a:lnTo>
                  <a:lnTo>
                    <a:pt x="3975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" name="object 785"/>
            <p:cNvSpPr/>
            <p:nvPr/>
          </p:nvSpPr>
          <p:spPr>
            <a:xfrm>
              <a:off x="1467739" y="2133892"/>
              <a:ext cx="6985" cy="911225"/>
            </a:xfrm>
            <a:custGeom>
              <a:avLst/>
              <a:gdLst/>
              <a:ahLst/>
              <a:cxnLst/>
              <a:rect l="l" t="t" r="r" b="b"/>
              <a:pathLst>
                <a:path w="6984" h="911225">
                  <a:moveTo>
                    <a:pt x="4483" y="152"/>
                  </a:moveTo>
                  <a:lnTo>
                    <a:pt x="2247" y="317"/>
                  </a:lnTo>
                  <a:lnTo>
                    <a:pt x="0" y="508"/>
                  </a:lnTo>
                  <a:lnTo>
                    <a:pt x="0" y="910628"/>
                  </a:lnTo>
                  <a:lnTo>
                    <a:pt x="787" y="910539"/>
                  </a:lnTo>
                  <a:lnTo>
                    <a:pt x="2247" y="910450"/>
                  </a:lnTo>
                  <a:lnTo>
                    <a:pt x="4483" y="910297"/>
                  </a:lnTo>
                  <a:lnTo>
                    <a:pt x="4483" y="152"/>
                  </a:lnTo>
                  <a:close/>
                </a:path>
                <a:path w="6984" h="911225">
                  <a:moveTo>
                    <a:pt x="6629" y="0"/>
                  </a:moveTo>
                  <a:lnTo>
                    <a:pt x="4495" y="152"/>
                  </a:lnTo>
                  <a:lnTo>
                    <a:pt x="4495" y="910297"/>
                  </a:lnTo>
                  <a:lnTo>
                    <a:pt x="6629" y="910158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" name="object 786"/>
            <p:cNvSpPr/>
            <p:nvPr/>
          </p:nvSpPr>
          <p:spPr>
            <a:xfrm>
              <a:off x="1460550" y="2134400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200" y="0"/>
                  </a:moveTo>
                  <a:lnTo>
                    <a:pt x="4876" y="203"/>
                  </a:lnTo>
                  <a:lnTo>
                    <a:pt x="2476" y="419"/>
                  </a:lnTo>
                  <a:lnTo>
                    <a:pt x="0" y="660"/>
                  </a:lnTo>
                  <a:lnTo>
                    <a:pt x="0" y="910844"/>
                  </a:lnTo>
                  <a:lnTo>
                    <a:pt x="2476" y="910590"/>
                  </a:lnTo>
                  <a:lnTo>
                    <a:pt x="4876" y="910348"/>
                  </a:lnTo>
                  <a:lnTo>
                    <a:pt x="7200" y="910120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" name="object 787"/>
            <p:cNvSpPr/>
            <p:nvPr/>
          </p:nvSpPr>
          <p:spPr>
            <a:xfrm>
              <a:off x="1453515" y="2135047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035" y="0"/>
                  </a:moveTo>
                  <a:lnTo>
                    <a:pt x="4838" y="228"/>
                  </a:lnTo>
                  <a:lnTo>
                    <a:pt x="2425" y="508"/>
                  </a:lnTo>
                  <a:lnTo>
                    <a:pt x="0" y="800"/>
                  </a:lnTo>
                  <a:lnTo>
                    <a:pt x="0" y="910932"/>
                  </a:lnTo>
                  <a:lnTo>
                    <a:pt x="2425" y="910666"/>
                  </a:lnTo>
                  <a:lnTo>
                    <a:pt x="4838" y="910424"/>
                  </a:lnTo>
                  <a:lnTo>
                    <a:pt x="7035" y="910196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" name="object 788"/>
            <p:cNvSpPr/>
            <p:nvPr/>
          </p:nvSpPr>
          <p:spPr>
            <a:xfrm>
              <a:off x="1446149" y="2135847"/>
              <a:ext cx="7620" cy="911225"/>
            </a:xfrm>
            <a:custGeom>
              <a:avLst/>
              <a:gdLst/>
              <a:ahLst/>
              <a:cxnLst/>
              <a:rect l="l" t="t" r="r" b="b"/>
              <a:pathLst>
                <a:path w="7619" h="911225">
                  <a:moveTo>
                    <a:pt x="7366" y="0"/>
                  </a:moveTo>
                  <a:lnTo>
                    <a:pt x="4914" y="292"/>
                  </a:lnTo>
                  <a:lnTo>
                    <a:pt x="2413" y="584"/>
                  </a:lnTo>
                  <a:lnTo>
                    <a:pt x="0" y="863"/>
                  </a:lnTo>
                  <a:lnTo>
                    <a:pt x="0" y="911009"/>
                  </a:lnTo>
                  <a:lnTo>
                    <a:pt x="2413" y="910717"/>
                  </a:lnTo>
                  <a:lnTo>
                    <a:pt x="4914" y="910412"/>
                  </a:lnTo>
                  <a:lnTo>
                    <a:pt x="7366" y="910132"/>
                  </a:lnTo>
                  <a:lnTo>
                    <a:pt x="736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" name="object 789"/>
            <p:cNvSpPr/>
            <p:nvPr/>
          </p:nvSpPr>
          <p:spPr>
            <a:xfrm>
              <a:off x="1441196" y="2136711"/>
              <a:ext cx="5080" cy="911225"/>
            </a:xfrm>
            <a:custGeom>
              <a:avLst/>
              <a:gdLst/>
              <a:ahLst/>
              <a:cxnLst/>
              <a:rect l="l" t="t" r="r" b="b"/>
              <a:pathLst>
                <a:path w="5080" h="911225">
                  <a:moveTo>
                    <a:pt x="4953" y="0"/>
                  </a:moveTo>
                  <a:lnTo>
                    <a:pt x="2489" y="292"/>
                  </a:lnTo>
                  <a:lnTo>
                    <a:pt x="0" y="609"/>
                  </a:lnTo>
                  <a:lnTo>
                    <a:pt x="0" y="910793"/>
                  </a:lnTo>
                  <a:lnTo>
                    <a:pt x="2489" y="910463"/>
                  </a:lnTo>
                  <a:lnTo>
                    <a:pt x="4953" y="910145"/>
                  </a:lnTo>
                  <a:lnTo>
                    <a:pt x="495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" name="object 790"/>
            <p:cNvSpPr/>
            <p:nvPr/>
          </p:nvSpPr>
          <p:spPr>
            <a:xfrm>
              <a:off x="1433842" y="2137321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353" y="0"/>
                  </a:moveTo>
                  <a:lnTo>
                    <a:pt x="4927" y="368"/>
                  </a:lnTo>
                  <a:lnTo>
                    <a:pt x="2463" y="749"/>
                  </a:lnTo>
                  <a:lnTo>
                    <a:pt x="0" y="1117"/>
                  </a:lnTo>
                  <a:lnTo>
                    <a:pt x="0" y="911237"/>
                  </a:lnTo>
                  <a:lnTo>
                    <a:pt x="2463" y="910869"/>
                  </a:lnTo>
                  <a:lnTo>
                    <a:pt x="4927" y="910513"/>
                  </a:lnTo>
                  <a:lnTo>
                    <a:pt x="7353" y="910183"/>
                  </a:lnTo>
                  <a:lnTo>
                    <a:pt x="7353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" name="object 791"/>
            <p:cNvSpPr/>
            <p:nvPr/>
          </p:nvSpPr>
          <p:spPr>
            <a:xfrm>
              <a:off x="1426514" y="2138438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4902" y="381"/>
                  </a:moveTo>
                  <a:lnTo>
                    <a:pt x="2463" y="749"/>
                  </a:lnTo>
                  <a:lnTo>
                    <a:pt x="0" y="1130"/>
                  </a:lnTo>
                  <a:lnTo>
                    <a:pt x="0" y="911263"/>
                  </a:lnTo>
                  <a:lnTo>
                    <a:pt x="2463" y="910856"/>
                  </a:lnTo>
                  <a:lnTo>
                    <a:pt x="4902" y="910475"/>
                  </a:lnTo>
                  <a:lnTo>
                    <a:pt x="4902" y="381"/>
                  </a:lnTo>
                  <a:close/>
                </a:path>
                <a:path w="7619" h="911860">
                  <a:moveTo>
                    <a:pt x="7327" y="0"/>
                  </a:moveTo>
                  <a:lnTo>
                    <a:pt x="4914" y="368"/>
                  </a:lnTo>
                  <a:lnTo>
                    <a:pt x="4914" y="910488"/>
                  </a:lnTo>
                  <a:lnTo>
                    <a:pt x="7327" y="910120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" name="object 792"/>
            <p:cNvSpPr/>
            <p:nvPr/>
          </p:nvSpPr>
          <p:spPr>
            <a:xfrm>
              <a:off x="1419288" y="2139568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226" y="0"/>
                  </a:moveTo>
                  <a:lnTo>
                    <a:pt x="4826" y="368"/>
                  </a:lnTo>
                  <a:lnTo>
                    <a:pt x="3429" y="571"/>
                  </a:lnTo>
                  <a:lnTo>
                    <a:pt x="2413" y="774"/>
                  </a:lnTo>
                  <a:lnTo>
                    <a:pt x="0" y="1244"/>
                  </a:lnTo>
                  <a:lnTo>
                    <a:pt x="0" y="911377"/>
                  </a:lnTo>
                  <a:lnTo>
                    <a:pt x="2413" y="910945"/>
                  </a:lnTo>
                  <a:lnTo>
                    <a:pt x="4826" y="910526"/>
                  </a:lnTo>
                  <a:lnTo>
                    <a:pt x="7226" y="910132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" name="object 793"/>
            <p:cNvSpPr/>
            <p:nvPr/>
          </p:nvSpPr>
          <p:spPr>
            <a:xfrm>
              <a:off x="1412100" y="2140813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175" y="0"/>
                  </a:moveTo>
                  <a:lnTo>
                    <a:pt x="4787" y="457"/>
                  </a:lnTo>
                  <a:lnTo>
                    <a:pt x="2387" y="927"/>
                  </a:lnTo>
                  <a:lnTo>
                    <a:pt x="0" y="1384"/>
                  </a:lnTo>
                  <a:lnTo>
                    <a:pt x="0" y="911466"/>
                  </a:lnTo>
                  <a:lnTo>
                    <a:pt x="2387" y="911009"/>
                  </a:lnTo>
                  <a:lnTo>
                    <a:pt x="4787" y="910564"/>
                  </a:lnTo>
                  <a:lnTo>
                    <a:pt x="7175" y="91012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" name="object 794"/>
            <p:cNvSpPr/>
            <p:nvPr/>
          </p:nvSpPr>
          <p:spPr>
            <a:xfrm>
              <a:off x="1407325" y="2142197"/>
              <a:ext cx="5080" cy="911225"/>
            </a:xfrm>
            <a:custGeom>
              <a:avLst/>
              <a:gdLst/>
              <a:ahLst/>
              <a:cxnLst/>
              <a:rect l="l" t="t" r="r" b="b"/>
              <a:pathLst>
                <a:path w="5080" h="911225">
                  <a:moveTo>
                    <a:pt x="4762" y="0"/>
                  </a:moveTo>
                  <a:lnTo>
                    <a:pt x="2374" y="469"/>
                  </a:lnTo>
                  <a:lnTo>
                    <a:pt x="0" y="927"/>
                  </a:lnTo>
                  <a:lnTo>
                    <a:pt x="0" y="911034"/>
                  </a:lnTo>
                  <a:lnTo>
                    <a:pt x="2374" y="910551"/>
                  </a:lnTo>
                  <a:lnTo>
                    <a:pt x="4762" y="910082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" name="object 795"/>
            <p:cNvSpPr/>
            <p:nvPr/>
          </p:nvSpPr>
          <p:spPr>
            <a:xfrm>
              <a:off x="1400225" y="2143124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086" y="0"/>
                  </a:moveTo>
                  <a:lnTo>
                    <a:pt x="4724" y="457"/>
                  </a:lnTo>
                  <a:lnTo>
                    <a:pt x="2362" y="927"/>
                  </a:lnTo>
                  <a:lnTo>
                    <a:pt x="2019" y="977"/>
                  </a:lnTo>
                  <a:lnTo>
                    <a:pt x="0" y="1473"/>
                  </a:lnTo>
                  <a:lnTo>
                    <a:pt x="0" y="911606"/>
                  </a:lnTo>
                  <a:lnTo>
                    <a:pt x="2362" y="911098"/>
                  </a:lnTo>
                  <a:lnTo>
                    <a:pt x="4724" y="910602"/>
                  </a:lnTo>
                  <a:lnTo>
                    <a:pt x="7086" y="910107"/>
                  </a:lnTo>
                  <a:lnTo>
                    <a:pt x="708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" name="object 796"/>
            <p:cNvSpPr/>
            <p:nvPr/>
          </p:nvSpPr>
          <p:spPr>
            <a:xfrm>
              <a:off x="1393202" y="2144598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7023" y="0"/>
                  </a:moveTo>
                  <a:lnTo>
                    <a:pt x="4660" y="584"/>
                  </a:lnTo>
                  <a:lnTo>
                    <a:pt x="2336" y="1143"/>
                  </a:lnTo>
                  <a:lnTo>
                    <a:pt x="0" y="1701"/>
                  </a:lnTo>
                  <a:lnTo>
                    <a:pt x="0" y="911758"/>
                  </a:lnTo>
                  <a:lnTo>
                    <a:pt x="2336" y="911212"/>
                  </a:lnTo>
                  <a:lnTo>
                    <a:pt x="4660" y="910678"/>
                  </a:lnTo>
                  <a:lnTo>
                    <a:pt x="7023" y="910145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" name="object 797"/>
            <p:cNvSpPr/>
            <p:nvPr/>
          </p:nvSpPr>
          <p:spPr>
            <a:xfrm>
              <a:off x="1386205" y="2146299"/>
              <a:ext cx="7620" cy="911860"/>
            </a:xfrm>
            <a:custGeom>
              <a:avLst/>
              <a:gdLst/>
              <a:ahLst/>
              <a:cxnLst/>
              <a:rect l="l" t="t" r="r" b="b"/>
              <a:pathLst>
                <a:path w="7619" h="911860">
                  <a:moveTo>
                    <a:pt x="4648" y="571"/>
                  </a:moveTo>
                  <a:lnTo>
                    <a:pt x="2324" y="1143"/>
                  </a:lnTo>
                  <a:lnTo>
                    <a:pt x="0" y="1701"/>
                  </a:lnTo>
                  <a:lnTo>
                    <a:pt x="0" y="911783"/>
                  </a:lnTo>
                  <a:lnTo>
                    <a:pt x="2324" y="911199"/>
                  </a:lnTo>
                  <a:lnTo>
                    <a:pt x="4648" y="910615"/>
                  </a:lnTo>
                  <a:lnTo>
                    <a:pt x="4648" y="571"/>
                  </a:lnTo>
                  <a:close/>
                </a:path>
                <a:path w="7619" h="911860">
                  <a:moveTo>
                    <a:pt x="6997" y="0"/>
                  </a:moveTo>
                  <a:lnTo>
                    <a:pt x="4660" y="571"/>
                  </a:lnTo>
                  <a:lnTo>
                    <a:pt x="4660" y="910615"/>
                  </a:lnTo>
                  <a:lnTo>
                    <a:pt x="6997" y="910056"/>
                  </a:lnTo>
                  <a:lnTo>
                    <a:pt x="699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" name="object 798"/>
            <p:cNvSpPr/>
            <p:nvPr/>
          </p:nvSpPr>
          <p:spPr>
            <a:xfrm>
              <a:off x="1382509" y="2148001"/>
              <a:ext cx="3810" cy="911225"/>
            </a:xfrm>
            <a:custGeom>
              <a:avLst/>
              <a:gdLst/>
              <a:ahLst/>
              <a:cxnLst/>
              <a:rect l="l" t="t" r="r" b="b"/>
              <a:pathLst>
                <a:path w="3809" h="911225">
                  <a:moveTo>
                    <a:pt x="3695" y="0"/>
                  </a:moveTo>
                  <a:lnTo>
                    <a:pt x="2057" y="393"/>
                  </a:lnTo>
                  <a:lnTo>
                    <a:pt x="1028" y="647"/>
                  </a:lnTo>
                  <a:lnTo>
                    <a:pt x="0" y="901"/>
                  </a:lnTo>
                  <a:lnTo>
                    <a:pt x="0" y="911034"/>
                  </a:lnTo>
                  <a:lnTo>
                    <a:pt x="1028" y="910767"/>
                  </a:lnTo>
                  <a:lnTo>
                    <a:pt x="2057" y="910501"/>
                  </a:lnTo>
                  <a:lnTo>
                    <a:pt x="3695" y="910082"/>
                  </a:lnTo>
                  <a:lnTo>
                    <a:pt x="3695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" name="object 799"/>
            <p:cNvSpPr/>
            <p:nvPr/>
          </p:nvSpPr>
          <p:spPr>
            <a:xfrm>
              <a:off x="1379969" y="2148903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40" h="911225">
                  <a:moveTo>
                    <a:pt x="2540" y="0"/>
                  </a:moveTo>
                  <a:lnTo>
                    <a:pt x="1511" y="241"/>
                  </a:lnTo>
                  <a:lnTo>
                    <a:pt x="787" y="419"/>
                  </a:lnTo>
                  <a:lnTo>
                    <a:pt x="0" y="673"/>
                  </a:lnTo>
                  <a:lnTo>
                    <a:pt x="0" y="910818"/>
                  </a:lnTo>
                  <a:lnTo>
                    <a:pt x="1511" y="910412"/>
                  </a:lnTo>
                  <a:lnTo>
                    <a:pt x="2540" y="910145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" name="object 800"/>
            <p:cNvSpPr/>
            <p:nvPr/>
          </p:nvSpPr>
          <p:spPr>
            <a:xfrm>
              <a:off x="1371968" y="2149576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8001" y="0"/>
                  </a:moveTo>
                  <a:lnTo>
                    <a:pt x="5308" y="876"/>
                  </a:lnTo>
                  <a:lnTo>
                    <a:pt x="2641" y="1739"/>
                  </a:lnTo>
                  <a:lnTo>
                    <a:pt x="0" y="2590"/>
                  </a:lnTo>
                  <a:lnTo>
                    <a:pt x="0" y="40005"/>
                  </a:lnTo>
                  <a:lnTo>
                    <a:pt x="0" y="912418"/>
                  </a:lnTo>
                  <a:lnTo>
                    <a:pt x="2641" y="911656"/>
                  </a:lnTo>
                  <a:lnTo>
                    <a:pt x="5308" y="910894"/>
                  </a:lnTo>
                  <a:lnTo>
                    <a:pt x="8001" y="910145"/>
                  </a:lnTo>
                  <a:lnTo>
                    <a:pt x="800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" name="object 801"/>
            <p:cNvSpPr/>
            <p:nvPr/>
          </p:nvSpPr>
          <p:spPr>
            <a:xfrm>
              <a:off x="1364005" y="2152167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5270" y="431"/>
                  </a:moveTo>
                  <a:lnTo>
                    <a:pt x="4660" y="431"/>
                  </a:lnTo>
                  <a:lnTo>
                    <a:pt x="4660" y="1701"/>
                  </a:lnTo>
                  <a:lnTo>
                    <a:pt x="2628" y="1701"/>
                  </a:lnTo>
                  <a:lnTo>
                    <a:pt x="0" y="2578"/>
                  </a:lnTo>
                  <a:lnTo>
                    <a:pt x="0" y="912253"/>
                  </a:lnTo>
                  <a:lnTo>
                    <a:pt x="2628" y="911440"/>
                  </a:lnTo>
                  <a:lnTo>
                    <a:pt x="2628" y="911021"/>
                  </a:lnTo>
                  <a:lnTo>
                    <a:pt x="5270" y="911021"/>
                  </a:lnTo>
                  <a:lnTo>
                    <a:pt x="5270" y="1701"/>
                  </a:lnTo>
                  <a:lnTo>
                    <a:pt x="5270" y="431"/>
                  </a:lnTo>
                  <a:close/>
                </a:path>
                <a:path w="8255" h="912494">
                  <a:moveTo>
                    <a:pt x="7962" y="0"/>
                  </a:moveTo>
                  <a:lnTo>
                    <a:pt x="5283" y="876"/>
                  </a:lnTo>
                  <a:lnTo>
                    <a:pt x="5283" y="910628"/>
                  </a:lnTo>
                  <a:lnTo>
                    <a:pt x="7962" y="909828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" name="object 802"/>
            <p:cNvSpPr/>
            <p:nvPr/>
          </p:nvSpPr>
          <p:spPr>
            <a:xfrm>
              <a:off x="1356156" y="2154745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7848" y="0"/>
                  </a:moveTo>
                  <a:lnTo>
                    <a:pt x="5194" y="863"/>
                  </a:lnTo>
                  <a:lnTo>
                    <a:pt x="2590" y="1714"/>
                  </a:lnTo>
                  <a:lnTo>
                    <a:pt x="0" y="2552"/>
                  </a:lnTo>
                  <a:lnTo>
                    <a:pt x="0" y="912253"/>
                  </a:lnTo>
                  <a:lnTo>
                    <a:pt x="2590" y="911390"/>
                  </a:lnTo>
                  <a:lnTo>
                    <a:pt x="5194" y="910526"/>
                  </a:lnTo>
                  <a:lnTo>
                    <a:pt x="7848" y="909688"/>
                  </a:lnTo>
                  <a:lnTo>
                    <a:pt x="784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" name="object 803"/>
            <p:cNvSpPr/>
            <p:nvPr/>
          </p:nvSpPr>
          <p:spPr>
            <a:xfrm>
              <a:off x="1348371" y="2157298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7785" y="0"/>
                  </a:moveTo>
                  <a:lnTo>
                    <a:pt x="5156" y="850"/>
                  </a:lnTo>
                  <a:lnTo>
                    <a:pt x="2578" y="1676"/>
                  </a:lnTo>
                  <a:lnTo>
                    <a:pt x="0" y="2514"/>
                  </a:lnTo>
                  <a:lnTo>
                    <a:pt x="0" y="912444"/>
                  </a:lnTo>
                  <a:lnTo>
                    <a:pt x="2578" y="911517"/>
                  </a:lnTo>
                  <a:lnTo>
                    <a:pt x="5156" y="910615"/>
                  </a:lnTo>
                  <a:lnTo>
                    <a:pt x="7785" y="909713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" name="object 804"/>
            <p:cNvSpPr/>
            <p:nvPr/>
          </p:nvSpPr>
          <p:spPr>
            <a:xfrm>
              <a:off x="1343240" y="2159812"/>
              <a:ext cx="5715" cy="911860"/>
            </a:xfrm>
            <a:custGeom>
              <a:avLst/>
              <a:gdLst/>
              <a:ahLst/>
              <a:cxnLst/>
              <a:rect l="l" t="t" r="r" b="b"/>
              <a:pathLst>
                <a:path w="5715" h="911860">
                  <a:moveTo>
                    <a:pt x="5130" y="0"/>
                  </a:moveTo>
                  <a:lnTo>
                    <a:pt x="2540" y="838"/>
                  </a:lnTo>
                  <a:lnTo>
                    <a:pt x="0" y="1663"/>
                  </a:lnTo>
                  <a:lnTo>
                    <a:pt x="0" y="911821"/>
                  </a:lnTo>
                  <a:lnTo>
                    <a:pt x="2540" y="910869"/>
                  </a:lnTo>
                  <a:lnTo>
                    <a:pt x="5130" y="909916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" name="object 805"/>
            <p:cNvSpPr/>
            <p:nvPr/>
          </p:nvSpPr>
          <p:spPr>
            <a:xfrm>
              <a:off x="1335646" y="2161438"/>
              <a:ext cx="7620" cy="913765"/>
            </a:xfrm>
            <a:custGeom>
              <a:avLst/>
              <a:gdLst/>
              <a:ahLst/>
              <a:cxnLst/>
              <a:rect l="l" t="t" r="r" b="b"/>
              <a:pathLst>
                <a:path w="7619" h="913764">
                  <a:moveTo>
                    <a:pt x="7594" y="0"/>
                  </a:moveTo>
                  <a:lnTo>
                    <a:pt x="6032" y="0"/>
                  </a:lnTo>
                  <a:lnTo>
                    <a:pt x="6032" y="1270"/>
                  </a:lnTo>
                  <a:lnTo>
                    <a:pt x="5029" y="1270"/>
                  </a:lnTo>
                  <a:lnTo>
                    <a:pt x="5029" y="1066"/>
                  </a:lnTo>
                  <a:lnTo>
                    <a:pt x="2501" y="2159"/>
                  </a:lnTo>
                  <a:lnTo>
                    <a:pt x="0" y="3225"/>
                  </a:lnTo>
                  <a:lnTo>
                    <a:pt x="0" y="913168"/>
                  </a:lnTo>
                  <a:lnTo>
                    <a:pt x="2501" y="912164"/>
                  </a:lnTo>
                  <a:lnTo>
                    <a:pt x="5029" y="911174"/>
                  </a:lnTo>
                  <a:lnTo>
                    <a:pt x="5029" y="910590"/>
                  </a:lnTo>
                  <a:lnTo>
                    <a:pt x="7594" y="910590"/>
                  </a:lnTo>
                  <a:lnTo>
                    <a:pt x="7594" y="1270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" name="object 806"/>
            <p:cNvSpPr/>
            <p:nvPr/>
          </p:nvSpPr>
          <p:spPr>
            <a:xfrm>
              <a:off x="1328127" y="2164664"/>
              <a:ext cx="7620" cy="913130"/>
            </a:xfrm>
            <a:custGeom>
              <a:avLst/>
              <a:gdLst/>
              <a:ahLst/>
              <a:cxnLst/>
              <a:rect l="l" t="t" r="r" b="b"/>
              <a:pathLst>
                <a:path w="7619" h="913130">
                  <a:moveTo>
                    <a:pt x="7505" y="0"/>
                  </a:moveTo>
                  <a:lnTo>
                    <a:pt x="4965" y="1079"/>
                  </a:lnTo>
                  <a:lnTo>
                    <a:pt x="2489" y="2146"/>
                  </a:lnTo>
                  <a:lnTo>
                    <a:pt x="0" y="3213"/>
                  </a:lnTo>
                  <a:lnTo>
                    <a:pt x="0" y="913041"/>
                  </a:lnTo>
                  <a:lnTo>
                    <a:pt x="2489" y="911987"/>
                  </a:lnTo>
                  <a:lnTo>
                    <a:pt x="4965" y="910958"/>
                  </a:lnTo>
                  <a:lnTo>
                    <a:pt x="7505" y="909929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" name="object 807"/>
            <p:cNvSpPr/>
            <p:nvPr/>
          </p:nvSpPr>
          <p:spPr>
            <a:xfrm>
              <a:off x="1320787" y="2167877"/>
              <a:ext cx="7620" cy="913130"/>
            </a:xfrm>
            <a:custGeom>
              <a:avLst/>
              <a:gdLst/>
              <a:ahLst/>
              <a:cxnLst/>
              <a:rect l="l" t="t" r="r" b="b"/>
              <a:pathLst>
                <a:path w="7619" h="913130">
                  <a:moveTo>
                    <a:pt x="4864" y="1054"/>
                  </a:moveTo>
                  <a:lnTo>
                    <a:pt x="2438" y="2082"/>
                  </a:lnTo>
                  <a:lnTo>
                    <a:pt x="0" y="3136"/>
                  </a:lnTo>
                  <a:lnTo>
                    <a:pt x="0" y="913053"/>
                  </a:lnTo>
                  <a:lnTo>
                    <a:pt x="2438" y="911961"/>
                  </a:lnTo>
                  <a:lnTo>
                    <a:pt x="4864" y="910894"/>
                  </a:lnTo>
                  <a:lnTo>
                    <a:pt x="4864" y="1054"/>
                  </a:lnTo>
                  <a:close/>
                </a:path>
                <a:path w="7619" h="913130">
                  <a:moveTo>
                    <a:pt x="7340" y="0"/>
                  </a:moveTo>
                  <a:lnTo>
                    <a:pt x="4876" y="1041"/>
                  </a:lnTo>
                  <a:lnTo>
                    <a:pt x="4876" y="910882"/>
                  </a:lnTo>
                  <a:lnTo>
                    <a:pt x="7340" y="909828"/>
                  </a:lnTo>
                  <a:lnTo>
                    <a:pt x="7340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" name="object 808"/>
            <p:cNvSpPr/>
            <p:nvPr/>
          </p:nvSpPr>
          <p:spPr>
            <a:xfrm>
              <a:off x="1313713" y="2171014"/>
              <a:ext cx="7620" cy="913765"/>
            </a:xfrm>
            <a:custGeom>
              <a:avLst/>
              <a:gdLst/>
              <a:ahLst/>
              <a:cxnLst/>
              <a:rect l="l" t="t" r="r" b="b"/>
              <a:pathLst>
                <a:path w="7619" h="913764">
                  <a:moveTo>
                    <a:pt x="2298" y="2032"/>
                  </a:moveTo>
                  <a:lnTo>
                    <a:pt x="0" y="3022"/>
                  </a:lnTo>
                  <a:lnTo>
                    <a:pt x="0" y="913206"/>
                  </a:lnTo>
                  <a:lnTo>
                    <a:pt x="2298" y="912114"/>
                  </a:lnTo>
                  <a:lnTo>
                    <a:pt x="2298" y="2032"/>
                  </a:lnTo>
                  <a:close/>
                </a:path>
                <a:path w="7619" h="913764">
                  <a:moveTo>
                    <a:pt x="7061" y="0"/>
                  </a:moveTo>
                  <a:lnTo>
                    <a:pt x="4699" y="1016"/>
                  </a:lnTo>
                  <a:lnTo>
                    <a:pt x="2311" y="2032"/>
                  </a:lnTo>
                  <a:lnTo>
                    <a:pt x="2311" y="912114"/>
                  </a:lnTo>
                  <a:lnTo>
                    <a:pt x="4699" y="910996"/>
                  </a:lnTo>
                  <a:lnTo>
                    <a:pt x="7061" y="909916"/>
                  </a:lnTo>
                  <a:lnTo>
                    <a:pt x="7061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" name="object 809"/>
            <p:cNvSpPr/>
            <p:nvPr/>
          </p:nvSpPr>
          <p:spPr>
            <a:xfrm>
              <a:off x="1309166" y="2174036"/>
              <a:ext cx="5080" cy="912494"/>
            </a:xfrm>
            <a:custGeom>
              <a:avLst/>
              <a:gdLst/>
              <a:ahLst/>
              <a:cxnLst/>
              <a:rect l="l" t="t" r="r" b="b"/>
              <a:pathLst>
                <a:path w="5080" h="912494">
                  <a:moveTo>
                    <a:pt x="4546" y="0"/>
                  </a:moveTo>
                  <a:lnTo>
                    <a:pt x="2222" y="1193"/>
                  </a:lnTo>
                  <a:lnTo>
                    <a:pt x="0" y="2349"/>
                  </a:lnTo>
                  <a:lnTo>
                    <a:pt x="0" y="912406"/>
                  </a:lnTo>
                  <a:lnTo>
                    <a:pt x="2222" y="911313"/>
                  </a:lnTo>
                  <a:lnTo>
                    <a:pt x="4546" y="910183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" name="object 810"/>
            <p:cNvSpPr/>
            <p:nvPr/>
          </p:nvSpPr>
          <p:spPr>
            <a:xfrm>
              <a:off x="1302702" y="2176386"/>
              <a:ext cx="6985" cy="913765"/>
            </a:xfrm>
            <a:custGeom>
              <a:avLst/>
              <a:gdLst/>
              <a:ahLst/>
              <a:cxnLst/>
              <a:rect l="l" t="t" r="r" b="b"/>
              <a:pathLst>
                <a:path w="6984" h="913764">
                  <a:moveTo>
                    <a:pt x="6464" y="0"/>
                  </a:moveTo>
                  <a:lnTo>
                    <a:pt x="4229" y="1168"/>
                  </a:lnTo>
                  <a:lnTo>
                    <a:pt x="2108" y="2273"/>
                  </a:lnTo>
                  <a:lnTo>
                    <a:pt x="0" y="3365"/>
                  </a:lnTo>
                  <a:lnTo>
                    <a:pt x="0" y="913358"/>
                  </a:lnTo>
                  <a:lnTo>
                    <a:pt x="2108" y="912266"/>
                  </a:lnTo>
                  <a:lnTo>
                    <a:pt x="4229" y="911174"/>
                  </a:lnTo>
                  <a:lnTo>
                    <a:pt x="6464" y="910056"/>
                  </a:lnTo>
                  <a:lnTo>
                    <a:pt x="646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" name="object 811"/>
            <p:cNvSpPr/>
            <p:nvPr/>
          </p:nvSpPr>
          <p:spPr>
            <a:xfrm>
              <a:off x="1292136" y="2179751"/>
              <a:ext cx="10795" cy="916305"/>
            </a:xfrm>
            <a:custGeom>
              <a:avLst/>
              <a:gdLst/>
              <a:ahLst/>
              <a:cxnLst/>
              <a:rect l="l" t="t" r="r" b="b"/>
              <a:pathLst>
                <a:path w="10794" h="916305">
                  <a:moveTo>
                    <a:pt x="4787" y="3009"/>
                  </a:moveTo>
                  <a:lnTo>
                    <a:pt x="3073" y="3898"/>
                  </a:lnTo>
                  <a:lnTo>
                    <a:pt x="1993" y="3886"/>
                  </a:lnTo>
                  <a:lnTo>
                    <a:pt x="1993" y="5156"/>
                  </a:lnTo>
                  <a:lnTo>
                    <a:pt x="1460" y="5156"/>
                  </a:lnTo>
                  <a:lnTo>
                    <a:pt x="1460" y="4851"/>
                  </a:lnTo>
                  <a:lnTo>
                    <a:pt x="0" y="5727"/>
                  </a:lnTo>
                  <a:lnTo>
                    <a:pt x="0" y="915860"/>
                  </a:lnTo>
                  <a:lnTo>
                    <a:pt x="1460" y="915009"/>
                  </a:lnTo>
                  <a:lnTo>
                    <a:pt x="1460" y="914476"/>
                  </a:lnTo>
                  <a:lnTo>
                    <a:pt x="3073" y="914476"/>
                  </a:lnTo>
                  <a:lnTo>
                    <a:pt x="3073" y="914082"/>
                  </a:lnTo>
                  <a:lnTo>
                    <a:pt x="4787" y="913117"/>
                  </a:lnTo>
                  <a:lnTo>
                    <a:pt x="4787" y="3009"/>
                  </a:lnTo>
                  <a:close/>
                </a:path>
                <a:path w="10794" h="916305">
                  <a:moveTo>
                    <a:pt x="10566" y="0"/>
                  </a:moveTo>
                  <a:lnTo>
                    <a:pt x="8559" y="1054"/>
                  </a:lnTo>
                  <a:lnTo>
                    <a:pt x="6629" y="2057"/>
                  </a:lnTo>
                  <a:lnTo>
                    <a:pt x="4800" y="3009"/>
                  </a:lnTo>
                  <a:lnTo>
                    <a:pt x="4800" y="913130"/>
                  </a:lnTo>
                  <a:lnTo>
                    <a:pt x="6629" y="912114"/>
                  </a:lnTo>
                  <a:lnTo>
                    <a:pt x="8559" y="911059"/>
                  </a:lnTo>
                  <a:lnTo>
                    <a:pt x="10566" y="909993"/>
                  </a:lnTo>
                  <a:lnTo>
                    <a:pt x="10566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" name="object 812"/>
            <p:cNvSpPr/>
            <p:nvPr/>
          </p:nvSpPr>
          <p:spPr>
            <a:xfrm>
              <a:off x="1288846" y="2185479"/>
              <a:ext cx="3810" cy="912494"/>
            </a:xfrm>
            <a:custGeom>
              <a:avLst/>
              <a:gdLst/>
              <a:ahLst/>
              <a:cxnLst/>
              <a:rect l="l" t="t" r="r" b="b"/>
              <a:pathLst>
                <a:path w="3809" h="912494">
                  <a:moveTo>
                    <a:pt x="1993" y="787"/>
                  </a:moveTo>
                  <a:lnTo>
                    <a:pt x="889" y="1447"/>
                  </a:lnTo>
                  <a:lnTo>
                    <a:pt x="0" y="1981"/>
                  </a:lnTo>
                  <a:lnTo>
                    <a:pt x="0" y="912126"/>
                  </a:lnTo>
                  <a:lnTo>
                    <a:pt x="889" y="911580"/>
                  </a:lnTo>
                  <a:lnTo>
                    <a:pt x="1993" y="910907"/>
                  </a:lnTo>
                  <a:lnTo>
                    <a:pt x="1993" y="787"/>
                  </a:lnTo>
                  <a:close/>
                </a:path>
                <a:path w="3809" h="912494">
                  <a:moveTo>
                    <a:pt x="3302" y="0"/>
                  </a:moveTo>
                  <a:lnTo>
                    <a:pt x="2006" y="774"/>
                  </a:lnTo>
                  <a:lnTo>
                    <a:pt x="2006" y="910907"/>
                  </a:lnTo>
                  <a:lnTo>
                    <a:pt x="3302" y="910132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" name="object 813"/>
            <p:cNvSpPr/>
            <p:nvPr/>
          </p:nvSpPr>
          <p:spPr>
            <a:xfrm>
              <a:off x="1287830" y="2187460"/>
              <a:ext cx="1270" cy="911225"/>
            </a:xfrm>
            <a:custGeom>
              <a:avLst/>
              <a:gdLst/>
              <a:ahLst/>
              <a:cxnLst/>
              <a:rect l="l" t="t" r="r" b="b"/>
              <a:pathLst>
                <a:path w="1269" h="911225">
                  <a:moveTo>
                    <a:pt x="1016" y="0"/>
                  </a:moveTo>
                  <a:lnTo>
                    <a:pt x="355" y="393"/>
                  </a:lnTo>
                  <a:lnTo>
                    <a:pt x="38" y="584"/>
                  </a:lnTo>
                  <a:lnTo>
                    <a:pt x="0" y="910805"/>
                  </a:lnTo>
                  <a:lnTo>
                    <a:pt x="355" y="910577"/>
                  </a:lnTo>
                  <a:lnTo>
                    <a:pt x="1016" y="910158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" name="object 814"/>
            <p:cNvSpPr/>
            <p:nvPr/>
          </p:nvSpPr>
          <p:spPr>
            <a:xfrm>
              <a:off x="1287602" y="218807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15" y="0"/>
                  </a:moveTo>
                  <a:lnTo>
                    <a:pt x="0" y="137"/>
                  </a:lnTo>
                  <a:lnTo>
                    <a:pt x="0" y="910333"/>
                  </a:lnTo>
                  <a:lnTo>
                    <a:pt x="215" y="910193"/>
                  </a:lnTo>
                  <a:lnTo>
                    <a:pt x="215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" name="object 815"/>
            <p:cNvSpPr/>
            <p:nvPr/>
          </p:nvSpPr>
          <p:spPr>
            <a:xfrm>
              <a:off x="1285786" y="218921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0"/>
                  </a:moveTo>
                  <a:lnTo>
                    <a:pt x="0" y="91005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" name="object 816"/>
            <p:cNvSpPr/>
            <p:nvPr/>
          </p:nvSpPr>
          <p:spPr>
            <a:xfrm>
              <a:off x="1285494" y="218926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63" y="25"/>
                  </a:moveTo>
                  <a:lnTo>
                    <a:pt x="0" y="910094"/>
                  </a:lnTo>
                  <a:lnTo>
                    <a:pt x="63" y="25"/>
                  </a:lnTo>
                  <a:close/>
                </a:path>
                <a:path w="634" h="910589">
                  <a:moveTo>
                    <a:pt x="177" y="0"/>
                  </a:moveTo>
                  <a:lnTo>
                    <a:pt x="114" y="910056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" name="object 817"/>
            <p:cNvSpPr/>
            <p:nvPr/>
          </p:nvSpPr>
          <p:spPr>
            <a:xfrm>
              <a:off x="1285265" y="218934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10073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" name="object 818"/>
            <p:cNvSpPr/>
            <p:nvPr/>
          </p:nvSpPr>
          <p:spPr>
            <a:xfrm>
              <a:off x="1285011" y="21893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94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06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" name="object 819"/>
            <p:cNvSpPr/>
            <p:nvPr/>
          </p:nvSpPr>
          <p:spPr>
            <a:xfrm>
              <a:off x="1284859" y="218944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12"/>
                  </a:moveTo>
                  <a:lnTo>
                    <a:pt x="0" y="910082"/>
                  </a:lnTo>
                  <a:lnTo>
                    <a:pt x="50" y="12"/>
                  </a:lnTo>
                  <a:close/>
                </a:path>
                <a:path w="634" h="910589">
                  <a:moveTo>
                    <a:pt x="101" y="0"/>
                  </a:moveTo>
                  <a:lnTo>
                    <a:pt x="50" y="910069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" name="object 820"/>
            <p:cNvSpPr/>
            <p:nvPr/>
          </p:nvSpPr>
          <p:spPr>
            <a:xfrm>
              <a:off x="1284643" y="218949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06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" name="object 821"/>
            <p:cNvSpPr/>
            <p:nvPr/>
          </p:nvSpPr>
          <p:spPr>
            <a:xfrm>
              <a:off x="1284452" y="218953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25"/>
                  </a:moveTo>
                  <a:lnTo>
                    <a:pt x="0" y="910069"/>
                  </a:lnTo>
                  <a:lnTo>
                    <a:pt x="50" y="25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101" y="91005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" name="object 822"/>
            <p:cNvSpPr/>
            <p:nvPr/>
          </p:nvSpPr>
          <p:spPr>
            <a:xfrm>
              <a:off x="1284300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043"/>
                  </a:lnTo>
                  <a:lnTo>
                    <a:pt x="101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" name="object 823"/>
            <p:cNvSpPr/>
            <p:nvPr/>
          </p:nvSpPr>
          <p:spPr>
            <a:xfrm>
              <a:off x="1284160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12"/>
                  </a:lnTo>
                  <a:lnTo>
                    <a:pt x="0" y="910069"/>
                  </a:lnTo>
                  <a:lnTo>
                    <a:pt x="139" y="91005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" name="object 824"/>
            <p:cNvSpPr/>
            <p:nvPr/>
          </p:nvSpPr>
          <p:spPr>
            <a:xfrm>
              <a:off x="1284008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094"/>
                  </a:lnTo>
                  <a:lnTo>
                    <a:pt x="152" y="91008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" name="object 825"/>
            <p:cNvSpPr/>
            <p:nvPr/>
          </p:nvSpPr>
          <p:spPr>
            <a:xfrm>
              <a:off x="1283906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" name="object 826"/>
            <p:cNvSpPr/>
            <p:nvPr/>
          </p:nvSpPr>
          <p:spPr>
            <a:xfrm>
              <a:off x="1283754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12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52" y="910107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" name="object 827"/>
            <p:cNvSpPr/>
            <p:nvPr/>
          </p:nvSpPr>
          <p:spPr>
            <a:xfrm>
              <a:off x="1283601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32"/>
                  </a:lnTo>
                  <a:lnTo>
                    <a:pt x="152" y="91012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" name="object 828"/>
            <p:cNvSpPr/>
            <p:nvPr/>
          </p:nvSpPr>
          <p:spPr>
            <a:xfrm>
              <a:off x="1283449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0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65" y="91014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" name="object 829"/>
            <p:cNvSpPr/>
            <p:nvPr/>
          </p:nvSpPr>
          <p:spPr>
            <a:xfrm>
              <a:off x="1283309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39" y="91015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" name="object 830"/>
            <p:cNvSpPr/>
            <p:nvPr/>
          </p:nvSpPr>
          <p:spPr>
            <a:xfrm>
              <a:off x="1283195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70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14" y="12"/>
                  </a:moveTo>
                  <a:lnTo>
                    <a:pt x="63" y="910170"/>
                  </a:lnTo>
                  <a:lnTo>
                    <a:pt x="114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" name="object 831"/>
            <p:cNvSpPr/>
            <p:nvPr/>
          </p:nvSpPr>
          <p:spPr>
            <a:xfrm>
              <a:off x="1283042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12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52" y="910170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" name="object 832"/>
            <p:cNvSpPr/>
            <p:nvPr/>
          </p:nvSpPr>
          <p:spPr>
            <a:xfrm>
              <a:off x="1282877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83"/>
                  </a:lnTo>
                  <a:lnTo>
                    <a:pt x="101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114" y="9101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" name="object 833"/>
            <p:cNvSpPr/>
            <p:nvPr/>
          </p:nvSpPr>
          <p:spPr>
            <a:xfrm>
              <a:off x="1282547" y="21895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8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" name="object 834"/>
            <p:cNvSpPr/>
            <p:nvPr/>
          </p:nvSpPr>
          <p:spPr>
            <a:xfrm>
              <a:off x="1282407" y="21895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27" y="91018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" name="object 835"/>
            <p:cNvSpPr/>
            <p:nvPr/>
          </p:nvSpPr>
          <p:spPr>
            <a:xfrm>
              <a:off x="1282026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12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27" y="910196"/>
                  </a:lnTo>
                  <a:lnTo>
                    <a:pt x="127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" name="object 836"/>
            <p:cNvSpPr/>
            <p:nvPr/>
          </p:nvSpPr>
          <p:spPr>
            <a:xfrm>
              <a:off x="1281798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0"/>
                  </a:moveTo>
                  <a:lnTo>
                    <a:pt x="76" y="0"/>
                  </a:lnTo>
                  <a:lnTo>
                    <a:pt x="0" y="910170"/>
                  </a:lnTo>
                  <a:lnTo>
                    <a:pt x="152" y="910183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" name="object 837"/>
            <p:cNvSpPr/>
            <p:nvPr/>
          </p:nvSpPr>
          <p:spPr>
            <a:xfrm>
              <a:off x="1281544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0"/>
                  </a:moveTo>
                  <a:lnTo>
                    <a:pt x="0" y="910145"/>
                  </a:lnTo>
                  <a:lnTo>
                    <a:pt x="88" y="0"/>
                  </a:lnTo>
                  <a:close/>
                </a:path>
                <a:path w="634" h="910589">
                  <a:moveTo>
                    <a:pt x="254" y="12"/>
                  </a:moveTo>
                  <a:lnTo>
                    <a:pt x="101" y="12"/>
                  </a:lnTo>
                  <a:lnTo>
                    <a:pt x="101" y="910158"/>
                  </a:lnTo>
                  <a:lnTo>
                    <a:pt x="228" y="910158"/>
                  </a:lnTo>
                  <a:lnTo>
                    <a:pt x="254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" name="object 838"/>
            <p:cNvSpPr/>
            <p:nvPr/>
          </p:nvSpPr>
          <p:spPr>
            <a:xfrm>
              <a:off x="1281366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0"/>
                  </a:moveTo>
                  <a:lnTo>
                    <a:pt x="0" y="910132"/>
                  </a:lnTo>
                  <a:lnTo>
                    <a:pt x="88" y="0"/>
                  </a:lnTo>
                  <a:close/>
                </a:path>
                <a:path w="634" h="910589">
                  <a:moveTo>
                    <a:pt x="190" y="0"/>
                  </a:moveTo>
                  <a:lnTo>
                    <a:pt x="101" y="910145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" name="object 839"/>
            <p:cNvSpPr/>
            <p:nvPr/>
          </p:nvSpPr>
          <p:spPr>
            <a:xfrm>
              <a:off x="1281036" y="218958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30" y="12"/>
                  </a:moveTo>
                  <a:lnTo>
                    <a:pt x="127" y="0"/>
                  </a:lnTo>
                  <a:lnTo>
                    <a:pt x="0" y="12"/>
                  </a:lnTo>
                  <a:lnTo>
                    <a:pt x="0" y="910082"/>
                  </a:lnTo>
                  <a:lnTo>
                    <a:pt x="127" y="910107"/>
                  </a:lnTo>
                  <a:lnTo>
                    <a:pt x="292" y="910120"/>
                  </a:lnTo>
                  <a:lnTo>
                    <a:pt x="330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" name="object 840"/>
            <p:cNvSpPr/>
            <p:nvPr/>
          </p:nvSpPr>
          <p:spPr>
            <a:xfrm>
              <a:off x="1280591" y="218950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30" y="63"/>
                  </a:moveTo>
                  <a:lnTo>
                    <a:pt x="177" y="38"/>
                  </a:lnTo>
                  <a:lnTo>
                    <a:pt x="0" y="0"/>
                  </a:lnTo>
                  <a:lnTo>
                    <a:pt x="0" y="910107"/>
                  </a:lnTo>
                  <a:lnTo>
                    <a:pt x="177" y="910132"/>
                  </a:lnTo>
                  <a:lnTo>
                    <a:pt x="330" y="910158"/>
                  </a:lnTo>
                  <a:lnTo>
                    <a:pt x="330" y="76"/>
                  </a:lnTo>
                  <a:close/>
                </a:path>
                <a:path w="634" h="910589">
                  <a:moveTo>
                    <a:pt x="444" y="76"/>
                  </a:moveTo>
                  <a:lnTo>
                    <a:pt x="444" y="910170"/>
                  </a:lnTo>
                  <a:lnTo>
                    <a:pt x="444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" name="object 841"/>
            <p:cNvSpPr/>
            <p:nvPr/>
          </p:nvSpPr>
          <p:spPr>
            <a:xfrm>
              <a:off x="1279131" y="2189111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25" y="910107"/>
                  </a:moveTo>
                  <a:lnTo>
                    <a:pt x="0" y="0"/>
                  </a:lnTo>
                  <a:lnTo>
                    <a:pt x="0" y="910107"/>
                  </a:lnTo>
                  <a:close/>
                </a:path>
                <a:path w="1905" h="910589">
                  <a:moveTo>
                    <a:pt x="1447" y="393"/>
                  </a:moveTo>
                  <a:lnTo>
                    <a:pt x="1219" y="342"/>
                  </a:lnTo>
                  <a:lnTo>
                    <a:pt x="787" y="266"/>
                  </a:lnTo>
                  <a:lnTo>
                    <a:pt x="444" y="190"/>
                  </a:lnTo>
                  <a:lnTo>
                    <a:pt x="292" y="152"/>
                  </a:lnTo>
                  <a:lnTo>
                    <a:pt x="38" y="25"/>
                  </a:lnTo>
                  <a:lnTo>
                    <a:pt x="38" y="910107"/>
                  </a:lnTo>
                  <a:lnTo>
                    <a:pt x="444" y="910259"/>
                  </a:lnTo>
                  <a:lnTo>
                    <a:pt x="673" y="910323"/>
                  </a:lnTo>
                  <a:lnTo>
                    <a:pt x="1219" y="910450"/>
                  </a:lnTo>
                  <a:lnTo>
                    <a:pt x="1371" y="910475"/>
                  </a:lnTo>
                  <a:lnTo>
                    <a:pt x="1447" y="39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" name="object 842"/>
            <p:cNvSpPr/>
            <p:nvPr/>
          </p:nvSpPr>
          <p:spPr>
            <a:xfrm>
              <a:off x="1279004" y="218904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10120"/>
                  </a:moveTo>
                  <a:lnTo>
                    <a:pt x="0" y="0"/>
                  </a:lnTo>
                  <a:lnTo>
                    <a:pt x="0" y="910120"/>
                  </a:lnTo>
                  <a:close/>
                </a:path>
                <a:path w="634" h="910589">
                  <a:moveTo>
                    <a:pt x="76" y="910132"/>
                  </a:moveTo>
                  <a:lnTo>
                    <a:pt x="38" y="25"/>
                  </a:lnTo>
                  <a:lnTo>
                    <a:pt x="38" y="910120"/>
                  </a:lnTo>
                  <a:close/>
                </a:path>
                <a:path w="634" h="910589">
                  <a:moveTo>
                    <a:pt x="127" y="76"/>
                  </a:moveTo>
                  <a:lnTo>
                    <a:pt x="88" y="910145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" name="object 843"/>
            <p:cNvSpPr/>
            <p:nvPr/>
          </p:nvSpPr>
          <p:spPr>
            <a:xfrm>
              <a:off x="1278382" y="218873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71" y="292"/>
                  </a:moveTo>
                  <a:lnTo>
                    <a:pt x="215" y="114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139" y="910247"/>
                  </a:lnTo>
                  <a:lnTo>
                    <a:pt x="571" y="910424"/>
                  </a:lnTo>
                  <a:lnTo>
                    <a:pt x="571" y="292"/>
                  </a:lnTo>
                  <a:close/>
                </a:path>
                <a:path w="634" h="910589">
                  <a:moveTo>
                    <a:pt x="622" y="317"/>
                  </a:moveTo>
                  <a:lnTo>
                    <a:pt x="584" y="910412"/>
                  </a:lnTo>
                  <a:lnTo>
                    <a:pt x="622" y="31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" name="object 844"/>
            <p:cNvSpPr/>
            <p:nvPr/>
          </p:nvSpPr>
          <p:spPr>
            <a:xfrm>
              <a:off x="1278102" y="218857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910259"/>
                  </a:moveTo>
                  <a:lnTo>
                    <a:pt x="101" y="50"/>
                  </a:lnTo>
                  <a:lnTo>
                    <a:pt x="127" y="910259"/>
                  </a:lnTo>
                  <a:close/>
                </a:path>
                <a:path w="634" h="910589">
                  <a:moveTo>
                    <a:pt x="279" y="152"/>
                  </a:moveTo>
                  <a:lnTo>
                    <a:pt x="127" y="76"/>
                  </a:lnTo>
                  <a:lnTo>
                    <a:pt x="127" y="910247"/>
                  </a:lnTo>
                  <a:lnTo>
                    <a:pt x="279" y="910323"/>
                  </a:lnTo>
                  <a:lnTo>
                    <a:pt x="279" y="15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" name="object 845"/>
            <p:cNvSpPr/>
            <p:nvPr/>
          </p:nvSpPr>
          <p:spPr>
            <a:xfrm>
              <a:off x="1277785" y="218841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10170"/>
                  </a:lnTo>
                  <a:lnTo>
                    <a:pt x="101" y="50"/>
                  </a:lnTo>
                  <a:close/>
                </a:path>
                <a:path w="634" h="910589">
                  <a:moveTo>
                    <a:pt x="317" y="165"/>
                  </a:moveTo>
                  <a:lnTo>
                    <a:pt x="114" y="63"/>
                  </a:lnTo>
                  <a:lnTo>
                    <a:pt x="114" y="910234"/>
                  </a:lnTo>
                  <a:lnTo>
                    <a:pt x="317" y="910348"/>
                  </a:lnTo>
                  <a:lnTo>
                    <a:pt x="317" y="16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" name="object 846"/>
            <p:cNvSpPr/>
            <p:nvPr/>
          </p:nvSpPr>
          <p:spPr>
            <a:xfrm>
              <a:off x="1277556" y="218829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114"/>
                  </a:moveTo>
                  <a:lnTo>
                    <a:pt x="76" y="38"/>
                  </a:lnTo>
                  <a:lnTo>
                    <a:pt x="0" y="910132"/>
                  </a:lnTo>
                  <a:lnTo>
                    <a:pt x="152" y="910234"/>
                  </a:lnTo>
                  <a:lnTo>
                    <a:pt x="228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" name="object 847"/>
            <p:cNvSpPr/>
            <p:nvPr/>
          </p:nvSpPr>
          <p:spPr>
            <a:xfrm>
              <a:off x="1277429" y="218823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7" y="63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27" y="910196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" name="object 848"/>
            <p:cNvSpPr/>
            <p:nvPr/>
          </p:nvSpPr>
          <p:spPr>
            <a:xfrm>
              <a:off x="1277213" y="218812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76"/>
                  </a:moveTo>
                  <a:lnTo>
                    <a:pt x="0" y="0"/>
                  </a:lnTo>
                  <a:lnTo>
                    <a:pt x="0" y="910056"/>
                  </a:lnTo>
                  <a:lnTo>
                    <a:pt x="152" y="910183"/>
                  </a:lnTo>
                  <a:lnTo>
                    <a:pt x="152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" name="object 849"/>
            <p:cNvSpPr/>
            <p:nvPr/>
          </p:nvSpPr>
          <p:spPr>
            <a:xfrm>
              <a:off x="1277099" y="218805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10031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" name="object 850"/>
            <p:cNvSpPr/>
            <p:nvPr/>
          </p:nvSpPr>
          <p:spPr>
            <a:xfrm>
              <a:off x="1276985" y="21879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63"/>
                  </a:moveTo>
                  <a:lnTo>
                    <a:pt x="0" y="909980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" name="object 851"/>
            <p:cNvSpPr/>
            <p:nvPr/>
          </p:nvSpPr>
          <p:spPr>
            <a:xfrm>
              <a:off x="1276858" y="218793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63"/>
                  </a:moveTo>
                  <a:lnTo>
                    <a:pt x="0" y="909929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" name="object 852"/>
            <p:cNvSpPr/>
            <p:nvPr/>
          </p:nvSpPr>
          <p:spPr>
            <a:xfrm>
              <a:off x="1276756" y="218787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50"/>
                  </a:moveTo>
                  <a:lnTo>
                    <a:pt x="0" y="909866"/>
                  </a:lnTo>
                  <a:lnTo>
                    <a:pt x="101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" name="object 853"/>
            <p:cNvSpPr/>
            <p:nvPr/>
          </p:nvSpPr>
          <p:spPr>
            <a:xfrm>
              <a:off x="1276667" y="218781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50"/>
                  </a:moveTo>
                  <a:lnTo>
                    <a:pt x="0" y="909828"/>
                  </a:lnTo>
                  <a:lnTo>
                    <a:pt x="50" y="50"/>
                  </a:lnTo>
                  <a:close/>
                </a:path>
                <a:path w="634" h="909955">
                  <a:moveTo>
                    <a:pt x="88" y="63"/>
                  </a:moveTo>
                  <a:lnTo>
                    <a:pt x="63" y="909891"/>
                  </a:lnTo>
                  <a:lnTo>
                    <a:pt x="88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" name="object 854"/>
            <p:cNvSpPr/>
            <p:nvPr/>
          </p:nvSpPr>
          <p:spPr>
            <a:xfrm>
              <a:off x="1276604" y="218771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76"/>
                  </a:moveTo>
                  <a:lnTo>
                    <a:pt x="0" y="909866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" name="object 855"/>
            <p:cNvSpPr/>
            <p:nvPr/>
          </p:nvSpPr>
          <p:spPr>
            <a:xfrm>
              <a:off x="1276515" y="218758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09878"/>
                  </a:moveTo>
                  <a:lnTo>
                    <a:pt x="0" y="0"/>
                  </a:lnTo>
                  <a:lnTo>
                    <a:pt x="0" y="909878"/>
                  </a:lnTo>
                  <a:close/>
                </a:path>
                <a:path w="634" h="910589">
                  <a:moveTo>
                    <a:pt x="50" y="909916"/>
                  </a:moveTo>
                  <a:lnTo>
                    <a:pt x="25" y="38"/>
                  </a:lnTo>
                  <a:lnTo>
                    <a:pt x="25" y="909878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50" y="909916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" name="object 856"/>
            <p:cNvSpPr/>
            <p:nvPr/>
          </p:nvSpPr>
          <p:spPr>
            <a:xfrm>
              <a:off x="1276451" y="218751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909891"/>
                  </a:moveTo>
                  <a:lnTo>
                    <a:pt x="12" y="0"/>
                  </a:lnTo>
                  <a:lnTo>
                    <a:pt x="12" y="909853"/>
                  </a:lnTo>
                  <a:close/>
                </a:path>
                <a:path w="634" h="909955">
                  <a:moveTo>
                    <a:pt x="63" y="76"/>
                  </a:moveTo>
                  <a:lnTo>
                    <a:pt x="38" y="909891"/>
                  </a:lnTo>
                  <a:lnTo>
                    <a:pt x="63" y="76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" name="object 857"/>
            <p:cNvSpPr/>
            <p:nvPr/>
          </p:nvSpPr>
          <p:spPr>
            <a:xfrm>
              <a:off x="1276362" y="218737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09891"/>
                  </a:moveTo>
                  <a:lnTo>
                    <a:pt x="0" y="0"/>
                  </a:lnTo>
                  <a:lnTo>
                    <a:pt x="0" y="909891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38" y="909904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" name="object 858"/>
            <p:cNvSpPr/>
            <p:nvPr/>
          </p:nvSpPr>
          <p:spPr>
            <a:xfrm>
              <a:off x="1276311" y="218729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853"/>
                  </a:lnTo>
                  <a:lnTo>
                    <a:pt x="12" y="25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38" y="909891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" name="object 859"/>
            <p:cNvSpPr/>
            <p:nvPr/>
          </p:nvSpPr>
          <p:spPr>
            <a:xfrm>
              <a:off x="1276273" y="218724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840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" name="object 860"/>
            <p:cNvSpPr/>
            <p:nvPr/>
          </p:nvSpPr>
          <p:spPr>
            <a:xfrm>
              <a:off x="1276223" y="218716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802"/>
                  </a:lnTo>
                  <a:lnTo>
                    <a:pt x="25" y="38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38" y="909866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" name="object 861"/>
            <p:cNvSpPr/>
            <p:nvPr/>
          </p:nvSpPr>
          <p:spPr>
            <a:xfrm>
              <a:off x="1276172" y="218709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777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" name="object 862"/>
            <p:cNvSpPr/>
            <p:nvPr/>
          </p:nvSpPr>
          <p:spPr>
            <a:xfrm>
              <a:off x="1276121" y="218701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63"/>
                  </a:moveTo>
                  <a:lnTo>
                    <a:pt x="0" y="909739"/>
                  </a:lnTo>
                  <a:lnTo>
                    <a:pt x="38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" name="object 863"/>
            <p:cNvSpPr/>
            <p:nvPr/>
          </p:nvSpPr>
          <p:spPr>
            <a:xfrm>
              <a:off x="1276083" y="21869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701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" name="object 864"/>
            <p:cNvSpPr/>
            <p:nvPr/>
          </p:nvSpPr>
          <p:spPr>
            <a:xfrm>
              <a:off x="1276057" y="218692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650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" name="object 865"/>
            <p:cNvSpPr/>
            <p:nvPr/>
          </p:nvSpPr>
          <p:spPr>
            <a:xfrm>
              <a:off x="1276045" y="218691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624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" name="object 866"/>
            <p:cNvSpPr/>
            <p:nvPr/>
          </p:nvSpPr>
          <p:spPr>
            <a:xfrm>
              <a:off x="1276007" y="218685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25"/>
                  </a:moveTo>
                  <a:lnTo>
                    <a:pt x="0" y="909548"/>
                  </a:lnTo>
                  <a:lnTo>
                    <a:pt x="12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" name="object 867"/>
            <p:cNvSpPr/>
            <p:nvPr/>
          </p:nvSpPr>
          <p:spPr>
            <a:xfrm>
              <a:off x="1275956" y="2186775"/>
              <a:ext cx="0" cy="909319"/>
            </a:xfrm>
            <a:custGeom>
              <a:avLst/>
              <a:gdLst/>
              <a:ahLst/>
              <a:cxnLst/>
              <a:rect l="l" t="t" r="r" b="b"/>
              <a:pathLst>
                <a:path h="909319">
                  <a:moveTo>
                    <a:pt x="0" y="0"/>
                  </a:moveTo>
                  <a:lnTo>
                    <a:pt x="0" y="90916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868" name="object 868"/>
            <p:cNvPicPr/>
            <p:nvPr/>
          </p:nvPicPr>
          <p:blipFill>
            <a:blip r:embed="rId9" cstate="print"/>
            <a:stretch>
              <a:fillRect/>
            </a:stretch>
          </p:blipFill>
          <p:spPr>
            <a:xfrm>
              <a:off x="1275206" y="2125269"/>
              <a:ext cx="223062" cy="64312"/>
            </a:xfrm>
            <a:prstGeom prst="rect">
              <a:avLst/>
            </a:prstGeom>
          </p:spPr>
        </p:pic>
        <p:sp>
          <p:nvSpPr>
            <p:cNvPr id="869" name="object 869"/>
            <p:cNvSpPr/>
            <p:nvPr/>
          </p:nvSpPr>
          <p:spPr>
            <a:xfrm>
              <a:off x="1512481" y="2144534"/>
              <a:ext cx="4445" cy="913130"/>
            </a:xfrm>
            <a:custGeom>
              <a:avLst/>
              <a:gdLst/>
              <a:ahLst/>
              <a:cxnLst/>
              <a:rect l="l" t="t" r="r" b="b"/>
              <a:pathLst>
                <a:path w="4444" h="913130">
                  <a:moveTo>
                    <a:pt x="3822" y="0"/>
                  </a:moveTo>
                  <a:lnTo>
                    <a:pt x="2679" y="762"/>
                  </a:lnTo>
                  <a:lnTo>
                    <a:pt x="1308" y="1676"/>
                  </a:lnTo>
                  <a:lnTo>
                    <a:pt x="0" y="2578"/>
                  </a:lnTo>
                  <a:lnTo>
                    <a:pt x="0" y="912761"/>
                  </a:lnTo>
                  <a:lnTo>
                    <a:pt x="1308" y="911860"/>
                  </a:lnTo>
                  <a:lnTo>
                    <a:pt x="2679" y="910945"/>
                  </a:lnTo>
                  <a:lnTo>
                    <a:pt x="3822" y="910183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" name="object 870"/>
            <p:cNvSpPr/>
            <p:nvPr/>
          </p:nvSpPr>
          <p:spPr>
            <a:xfrm>
              <a:off x="1507477" y="2147112"/>
              <a:ext cx="5080" cy="914400"/>
            </a:xfrm>
            <a:custGeom>
              <a:avLst/>
              <a:gdLst/>
              <a:ahLst/>
              <a:cxnLst/>
              <a:rect l="l" t="t" r="r" b="b"/>
              <a:pathLst>
                <a:path w="5080" h="914400">
                  <a:moveTo>
                    <a:pt x="5003" y="0"/>
                  </a:moveTo>
                  <a:lnTo>
                    <a:pt x="3644" y="939"/>
                  </a:lnTo>
                  <a:lnTo>
                    <a:pt x="1854" y="2222"/>
                  </a:lnTo>
                  <a:lnTo>
                    <a:pt x="977" y="2209"/>
                  </a:lnTo>
                  <a:lnTo>
                    <a:pt x="977" y="3479"/>
                  </a:lnTo>
                  <a:lnTo>
                    <a:pt x="0" y="3479"/>
                  </a:lnTo>
                  <a:lnTo>
                    <a:pt x="0" y="912799"/>
                  </a:lnTo>
                  <a:lnTo>
                    <a:pt x="0" y="914069"/>
                  </a:lnTo>
                  <a:lnTo>
                    <a:pt x="342" y="914069"/>
                  </a:lnTo>
                  <a:lnTo>
                    <a:pt x="342" y="912799"/>
                  </a:lnTo>
                  <a:lnTo>
                    <a:pt x="1854" y="912799"/>
                  </a:lnTo>
                  <a:lnTo>
                    <a:pt x="1854" y="912380"/>
                  </a:lnTo>
                  <a:lnTo>
                    <a:pt x="3644" y="911136"/>
                  </a:lnTo>
                  <a:lnTo>
                    <a:pt x="5003" y="910183"/>
                  </a:lnTo>
                  <a:lnTo>
                    <a:pt x="500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" name="object 871"/>
            <p:cNvSpPr/>
            <p:nvPr/>
          </p:nvSpPr>
          <p:spPr>
            <a:xfrm>
              <a:off x="1501660" y="2150681"/>
              <a:ext cx="6350" cy="915035"/>
            </a:xfrm>
            <a:custGeom>
              <a:avLst/>
              <a:gdLst/>
              <a:ahLst/>
              <a:cxnLst/>
              <a:rect l="l" t="t" r="r" b="b"/>
              <a:pathLst>
                <a:path w="6350" h="915035">
                  <a:moveTo>
                    <a:pt x="3924" y="1409"/>
                  </a:moveTo>
                  <a:lnTo>
                    <a:pt x="1981" y="2895"/>
                  </a:lnTo>
                  <a:lnTo>
                    <a:pt x="1155" y="2882"/>
                  </a:lnTo>
                  <a:lnTo>
                    <a:pt x="1155" y="4152"/>
                  </a:lnTo>
                  <a:lnTo>
                    <a:pt x="0" y="4152"/>
                  </a:lnTo>
                  <a:lnTo>
                    <a:pt x="0" y="913472"/>
                  </a:lnTo>
                  <a:lnTo>
                    <a:pt x="0" y="914742"/>
                  </a:lnTo>
                  <a:lnTo>
                    <a:pt x="482" y="914742"/>
                  </a:lnTo>
                  <a:lnTo>
                    <a:pt x="482" y="913472"/>
                  </a:lnTo>
                  <a:lnTo>
                    <a:pt x="1981" y="913472"/>
                  </a:lnTo>
                  <a:lnTo>
                    <a:pt x="1981" y="912952"/>
                  </a:lnTo>
                  <a:lnTo>
                    <a:pt x="3924" y="911517"/>
                  </a:lnTo>
                  <a:lnTo>
                    <a:pt x="3924" y="1409"/>
                  </a:lnTo>
                  <a:close/>
                </a:path>
                <a:path w="6350" h="915035">
                  <a:moveTo>
                    <a:pt x="5829" y="0"/>
                  </a:moveTo>
                  <a:lnTo>
                    <a:pt x="3937" y="1409"/>
                  </a:lnTo>
                  <a:lnTo>
                    <a:pt x="3937" y="911517"/>
                  </a:lnTo>
                  <a:lnTo>
                    <a:pt x="5829" y="910120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" name="object 872"/>
            <p:cNvSpPr/>
            <p:nvPr/>
          </p:nvSpPr>
          <p:spPr>
            <a:xfrm>
              <a:off x="1496009" y="2155101"/>
              <a:ext cx="5715" cy="915035"/>
            </a:xfrm>
            <a:custGeom>
              <a:avLst/>
              <a:gdLst/>
              <a:ahLst/>
              <a:cxnLst/>
              <a:rect l="l" t="t" r="r" b="b"/>
              <a:pathLst>
                <a:path w="5715" h="915035">
                  <a:moveTo>
                    <a:pt x="3644" y="1600"/>
                  </a:moveTo>
                  <a:lnTo>
                    <a:pt x="1651" y="3238"/>
                  </a:lnTo>
                  <a:lnTo>
                    <a:pt x="0" y="4648"/>
                  </a:lnTo>
                  <a:lnTo>
                    <a:pt x="0" y="914806"/>
                  </a:lnTo>
                  <a:lnTo>
                    <a:pt x="1651" y="913434"/>
                  </a:lnTo>
                  <a:lnTo>
                    <a:pt x="3644" y="911771"/>
                  </a:lnTo>
                  <a:lnTo>
                    <a:pt x="3644" y="1600"/>
                  </a:lnTo>
                  <a:close/>
                </a:path>
                <a:path w="5715" h="915035">
                  <a:moveTo>
                    <a:pt x="5664" y="0"/>
                  </a:moveTo>
                  <a:lnTo>
                    <a:pt x="3657" y="1600"/>
                  </a:lnTo>
                  <a:lnTo>
                    <a:pt x="3657" y="911758"/>
                  </a:lnTo>
                  <a:lnTo>
                    <a:pt x="5664" y="910094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" name="object 873"/>
            <p:cNvSpPr/>
            <p:nvPr/>
          </p:nvSpPr>
          <p:spPr>
            <a:xfrm>
              <a:off x="1491881" y="2159749"/>
              <a:ext cx="4445" cy="913765"/>
            </a:xfrm>
            <a:custGeom>
              <a:avLst/>
              <a:gdLst/>
              <a:ahLst/>
              <a:cxnLst/>
              <a:rect l="l" t="t" r="r" b="b"/>
              <a:pathLst>
                <a:path w="4444" h="913764">
                  <a:moveTo>
                    <a:pt x="4127" y="0"/>
                  </a:moveTo>
                  <a:lnTo>
                    <a:pt x="2082" y="1816"/>
                  </a:lnTo>
                  <a:lnTo>
                    <a:pt x="0" y="3657"/>
                  </a:lnTo>
                  <a:lnTo>
                    <a:pt x="0" y="913739"/>
                  </a:lnTo>
                  <a:lnTo>
                    <a:pt x="2082" y="911910"/>
                  </a:lnTo>
                  <a:lnTo>
                    <a:pt x="4127" y="910158"/>
                  </a:lnTo>
                  <a:lnTo>
                    <a:pt x="4127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" name="object 874"/>
            <p:cNvSpPr/>
            <p:nvPr/>
          </p:nvSpPr>
          <p:spPr>
            <a:xfrm>
              <a:off x="1485544" y="2163406"/>
              <a:ext cx="6350" cy="915669"/>
            </a:xfrm>
            <a:custGeom>
              <a:avLst/>
              <a:gdLst/>
              <a:ahLst/>
              <a:cxnLst/>
              <a:rect l="l" t="t" r="r" b="b"/>
              <a:pathLst>
                <a:path w="6350" h="915669">
                  <a:moveTo>
                    <a:pt x="6337" y="0"/>
                  </a:moveTo>
                  <a:lnTo>
                    <a:pt x="4241" y="1854"/>
                  </a:lnTo>
                  <a:lnTo>
                    <a:pt x="2120" y="3733"/>
                  </a:lnTo>
                  <a:lnTo>
                    <a:pt x="825" y="3721"/>
                  </a:lnTo>
                  <a:lnTo>
                    <a:pt x="825" y="6261"/>
                  </a:lnTo>
                  <a:lnTo>
                    <a:pt x="0" y="6261"/>
                  </a:lnTo>
                  <a:lnTo>
                    <a:pt x="0" y="914311"/>
                  </a:lnTo>
                  <a:lnTo>
                    <a:pt x="0" y="915581"/>
                  </a:lnTo>
                  <a:lnTo>
                    <a:pt x="1028" y="915581"/>
                  </a:lnTo>
                  <a:lnTo>
                    <a:pt x="1028" y="914311"/>
                  </a:lnTo>
                  <a:lnTo>
                    <a:pt x="2120" y="914311"/>
                  </a:lnTo>
                  <a:lnTo>
                    <a:pt x="2120" y="913917"/>
                  </a:lnTo>
                  <a:lnTo>
                    <a:pt x="4241" y="911961"/>
                  </a:lnTo>
                  <a:lnTo>
                    <a:pt x="6337" y="910069"/>
                  </a:lnTo>
                  <a:lnTo>
                    <a:pt x="6337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" name="object 875"/>
            <p:cNvSpPr/>
            <p:nvPr/>
          </p:nvSpPr>
          <p:spPr>
            <a:xfrm>
              <a:off x="1479130" y="2169248"/>
              <a:ext cx="6985" cy="916940"/>
            </a:xfrm>
            <a:custGeom>
              <a:avLst/>
              <a:gdLst/>
              <a:ahLst/>
              <a:cxnLst/>
              <a:rect l="l" t="t" r="r" b="b"/>
              <a:pathLst>
                <a:path w="6984" h="916939">
                  <a:moveTo>
                    <a:pt x="4267" y="2146"/>
                  </a:moveTo>
                  <a:lnTo>
                    <a:pt x="2133" y="4292"/>
                  </a:lnTo>
                  <a:lnTo>
                    <a:pt x="0" y="6426"/>
                  </a:lnTo>
                  <a:lnTo>
                    <a:pt x="0" y="916533"/>
                  </a:lnTo>
                  <a:lnTo>
                    <a:pt x="2133" y="914323"/>
                  </a:lnTo>
                  <a:lnTo>
                    <a:pt x="4267" y="912177"/>
                  </a:lnTo>
                  <a:lnTo>
                    <a:pt x="4267" y="2146"/>
                  </a:lnTo>
                  <a:close/>
                </a:path>
                <a:path w="6984" h="916939">
                  <a:moveTo>
                    <a:pt x="6413" y="0"/>
                  </a:moveTo>
                  <a:lnTo>
                    <a:pt x="4279" y="2133"/>
                  </a:lnTo>
                  <a:lnTo>
                    <a:pt x="4279" y="912177"/>
                  </a:lnTo>
                  <a:lnTo>
                    <a:pt x="6413" y="910094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" name="object 876"/>
            <p:cNvSpPr/>
            <p:nvPr/>
          </p:nvSpPr>
          <p:spPr>
            <a:xfrm>
              <a:off x="1472717" y="2175586"/>
              <a:ext cx="6985" cy="917575"/>
            </a:xfrm>
            <a:custGeom>
              <a:avLst/>
              <a:gdLst/>
              <a:ahLst/>
              <a:cxnLst/>
              <a:rect l="l" t="t" r="r" b="b"/>
              <a:pathLst>
                <a:path w="6984" h="917575">
                  <a:moveTo>
                    <a:pt x="4267" y="2349"/>
                  </a:moveTo>
                  <a:lnTo>
                    <a:pt x="2133" y="4838"/>
                  </a:lnTo>
                  <a:lnTo>
                    <a:pt x="0" y="7327"/>
                  </a:lnTo>
                  <a:lnTo>
                    <a:pt x="0" y="917282"/>
                  </a:lnTo>
                  <a:lnTo>
                    <a:pt x="2133" y="914844"/>
                  </a:lnTo>
                  <a:lnTo>
                    <a:pt x="4267" y="912482"/>
                  </a:lnTo>
                  <a:lnTo>
                    <a:pt x="4267" y="2349"/>
                  </a:lnTo>
                  <a:close/>
                </a:path>
                <a:path w="6984" h="917575">
                  <a:moveTo>
                    <a:pt x="6413" y="0"/>
                  </a:moveTo>
                  <a:lnTo>
                    <a:pt x="5867" y="0"/>
                  </a:lnTo>
                  <a:lnTo>
                    <a:pt x="5867" y="1270"/>
                  </a:lnTo>
                  <a:lnTo>
                    <a:pt x="4635" y="1270"/>
                  </a:lnTo>
                  <a:lnTo>
                    <a:pt x="4635" y="2540"/>
                  </a:lnTo>
                  <a:lnTo>
                    <a:pt x="4279" y="2540"/>
                  </a:lnTo>
                  <a:lnTo>
                    <a:pt x="4279" y="910590"/>
                  </a:lnTo>
                  <a:lnTo>
                    <a:pt x="4279" y="911860"/>
                  </a:lnTo>
                  <a:lnTo>
                    <a:pt x="5448" y="911860"/>
                  </a:lnTo>
                  <a:lnTo>
                    <a:pt x="5448" y="910590"/>
                  </a:lnTo>
                  <a:lnTo>
                    <a:pt x="6413" y="910590"/>
                  </a:lnTo>
                  <a:lnTo>
                    <a:pt x="6413" y="2540"/>
                  </a:lnTo>
                  <a:lnTo>
                    <a:pt x="6413" y="1270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" name="object 877"/>
            <p:cNvSpPr/>
            <p:nvPr/>
          </p:nvSpPr>
          <p:spPr>
            <a:xfrm>
              <a:off x="1466354" y="2182672"/>
              <a:ext cx="6985" cy="918844"/>
            </a:xfrm>
            <a:custGeom>
              <a:avLst/>
              <a:gdLst/>
              <a:ahLst/>
              <a:cxnLst/>
              <a:rect l="l" t="t" r="r" b="b"/>
              <a:pathLst>
                <a:path w="6984" h="918844">
                  <a:moveTo>
                    <a:pt x="6362" y="0"/>
                  </a:moveTo>
                  <a:lnTo>
                    <a:pt x="5473" y="0"/>
                  </a:lnTo>
                  <a:lnTo>
                    <a:pt x="5473" y="2540"/>
                  </a:lnTo>
                  <a:lnTo>
                    <a:pt x="4241" y="2540"/>
                  </a:lnTo>
                  <a:lnTo>
                    <a:pt x="3314" y="2514"/>
                  </a:lnTo>
                  <a:lnTo>
                    <a:pt x="3314" y="5054"/>
                  </a:lnTo>
                  <a:lnTo>
                    <a:pt x="2120" y="5054"/>
                  </a:lnTo>
                  <a:lnTo>
                    <a:pt x="1612" y="5143"/>
                  </a:lnTo>
                  <a:lnTo>
                    <a:pt x="1612" y="6413"/>
                  </a:lnTo>
                  <a:lnTo>
                    <a:pt x="698" y="6413"/>
                  </a:lnTo>
                  <a:lnTo>
                    <a:pt x="698" y="7683"/>
                  </a:lnTo>
                  <a:lnTo>
                    <a:pt x="0" y="7683"/>
                  </a:lnTo>
                  <a:lnTo>
                    <a:pt x="0" y="915733"/>
                  </a:lnTo>
                  <a:lnTo>
                    <a:pt x="0" y="918273"/>
                  </a:lnTo>
                  <a:lnTo>
                    <a:pt x="812" y="918273"/>
                  </a:lnTo>
                  <a:lnTo>
                    <a:pt x="812" y="915733"/>
                  </a:lnTo>
                  <a:lnTo>
                    <a:pt x="2120" y="915733"/>
                  </a:lnTo>
                  <a:lnTo>
                    <a:pt x="2362" y="915644"/>
                  </a:lnTo>
                  <a:lnTo>
                    <a:pt x="2362" y="914374"/>
                  </a:lnTo>
                  <a:lnTo>
                    <a:pt x="3390" y="914374"/>
                  </a:lnTo>
                  <a:lnTo>
                    <a:pt x="3390" y="913104"/>
                  </a:lnTo>
                  <a:lnTo>
                    <a:pt x="4241" y="913104"/>
                  </a:lnTo>
                  <a:lnTo>
                    <a:pt x="4419" y="913130"/>
                  </a:lnTo>
                  <a:lnTo>
                    <a:pt x="4419" y="911860"/>
                  </a:lnTo>
                  <a:lnTo>
                    <a:pt x="5473" y="911860"/>
                  </a:lnTo>
                  <a:lnTo>
                    <a:pt x="5473" y="910590"/>
                  </a:lnTo>
                  <a:lnTo>
                    <a:pt x="6362" y="910590"/>
                  </a:lnTo>
                  <a:lnTo>
                    <a:pt x="6362" y="2540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" name="object 878"/>
            <p:cNvSpPr/>
            <p:nvPr/>
          </p:nvSpPr>
          <p:spPr>
            <a:xfrm>
              <a:off x="1462125" y="2190534"/>
              <a:ext cx="4445" cy="916305"/>
            </a:xfrm>
            <a:custGeom>
              <a:avLst/>
              <a:gdLst/>
              <a:ahLst/>
              <a:cxnLst/>
              <a:rect l="l" t="t" r="r" b="b"/>
              <a:pathLst>
                <a:path w="4444" h="916305">
                  <a:moveTo>
                    <a:pt x="4229" y="0"/>
                  </a:moveTo>
                  <a:lnTo>
                    <a:pt x="2997" y="0"/>
                  </a:lnTo>
                  <a:lnTo>
                    <a:pt x="2997" y="3810"/>
                  </a:lnTo>
                  <a:lnTo>
                    <a:pt x="2120" y="3810"/>
                  </a:lnTo>
                  <a:lnTo>
                    <a:pt x="2120" y="2844"/>
                  </a:lnTo>
                  <a:lnTo>
                    <a:pt x="990" y="2844"/>
                  </a:lnTo>
                  <a:lnTo>
                    <a:pt x="990" y="6654"/>
                  </a:lnTo>
                  <a:lnTo>
                    <a:pt x="0" y="6654"/>
                  </a:lnTo>
                  <a:lnTo>
                    <a:pt x="0" y="913434"/>
                  </a:lnTo>
                  <a:lnTo>
                    <a:pt x="0" y="915974"/>
                  </a:lnTo>
                  <a:lnTo>
                    <a:pt x="927" y="915974"/>
                  </a:lnTo>
                  <a:lnTo>
                    <a:pt x="927" y="913434"/>
                  </a:lnTo>
                  <a:lnTo>
                    <a:pt x="2120" y="913434"/>
                  </a:lnTo>
                  <a:lnTo>
                    <a:pt x="2120" y="913130"/>
                  </a:lnTo>
                  <a:lnTo>
                    <a:pt x="2501" y="913130"/>
                  </a:lnTo>
                  <a:lnTo>
                    <a:pt x="2501" y="911860"/>
                  </a:lnTo>
                  <a:lnTo>
                    <a:pt x="3441" y="911860"/>
                  </a:lnTo>
                  <a:lnTo>
                    <a:pt x="3441" y="910590"/>
                  </a:lnTo>
                  <a:lnTo>
                    <a:pt x="4229" y="910590"/>
                  </a:lnTo>
                  <a:lnTo>
                    <a:pt x="4229" y="3810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" name="object 879"/>
            <p:cNvSpPr/>
            <p:nvPr/>
          </p:nvSpPr>
          <p:spPr>
            <a:xfrm>
              <a:off x="1455686" y="2196376"/>
              <a:ext cx="6985" cy="921385"/>
            </a:xfrm>
            <a:custGeom>
              <a:avLst/>
              <a:gdLst/>
              <a:ahLst/>
              <a:cxnLst/>
              <a:rect l="l" t="t" r="r" b="b"/>
              <a:pathLst>
                <a:path w="6984" h="921385">
                  <a:moveTo>
                    <a:pt x="2159" y="6565"/>
                  </a:moveTo>
                  <a:lnTo>
                    <a:pt x="1028" y="6565"/>
                  </a:lnTo>
                  <a:lnTo>
                    <a:pt x="1028" y="11645"/>
                  </a:lnTo>
                  <a:lnTo>
                    <a:pt x="0" y="11645"/>
                  </a:lnTo>
                  <a:lnTo>
                    <a:pt x="0" y="917155"/>
                  </a:lnTo>
                  <a:lnTo>
                    <a:pt x="0" y="919695"/>
                  </a:lnTo>
                  <a:lnTo>
                    <a:pt x="0" y="920965"/>
                  </a:lnTo>
                  <a:lnTo>
                    <a:pt x="63" y="919695"/>
                  </a:lnTo>
                  <a:lnTo>
                    <a:pt x="1168" y="919695"/>
                  </a:lnTo>
                  <a:lnTo>
                    <a:pt x="1168" y="917155"/>
                  </a:lnTo>
                  <a:lnTo>
                    <a:pt x="2159" y="917155"/>
                  </a:lnTo>
                  <a:lnTo>
                    <a:pt x="2159" y="11645"/>
                  </a:lnTo>
                  <a:lnTo>
                    <a:pt x="2159" y="6565"/>
                  </a:lnTo>
                  <a:close/>
                </a:path>
                <a:path w="6984" h="921385">
                  <a:moveTo>
                    <a:pt x="6438" y="0"/>
                  </a:moveTo>
                  <a:lnTo>
                    <a:pt x="5308" y="0"/>
                  </a:lnTo>
                  <a:lnTo>
                    <a:pt x="5308" y="3810"/>
                  </a:lnTo>
                  <a:lnTo>
                    <a:pt x="4305" y="3810"/>
                  </a:lnTo>
                  <a:lnTo>
                    <a:pt x="4305" y="3175"/>
                  </a:lnTo>
                  <a:lnTo>
                    <a:pt x="3962" y="3175"/>
                  </a:lnTo>
                  <a:lnTo>
                    <a:pt x="3962" y="4445"/>
                  </a:lnTo>
                  <a:lnTo>
                    <a:pt x="2781" y="4445"/>
                  </a:lnTo>
                  <a:lnTo>
                    <a:pt x="2781" y="6985"/>
                  </a:lnTo>
                  <a:lnTo>
                    <a:pt x="2171" y="6985"/>
                  </a:lnTo>
                  <a:lnTo>
                    <a:pt x="2171" y="913765"/>
                  </a:lnTo>
                  <a:lnTo>
                    <a:pt x="2171" y="916305"/>
                  </a:lnTo>
                  <a:lnTo>
                    <a:pt x="3251" y="916305"/>
                  </a:lnTo>
                  <a:lnTo>
                    <a:pt x="3251" y="913765"/>
                  </a:lnTo>
                  <a:lnTo>
                    <a:pt x="4305" y="913765"/>
                  </a:lnTo>
                  <a:lnTo>
                    <a:pt x="4305" y="913130"/>
                  </a:lnTo>
                  <a:lnTo>
                    <a:pt x="4876" y="913130"/>
                  </a:lnTo>
                  <a:lnTo>
                    <a:pt x="4876" y="911860"/>
                  </a:lnTo>
                  <a:lnTo>
                    <a:pt x="5727" y="911860"/>
                  </a:lnTo>
                  <a:lnTo>
                    <a:pt x="5727" y="910590"/>
                  </a:lnTo>
                  <a:lnTo>
                    <a:pt x="6438" y="910590"/>
                  </a:lnTo>
                  <a:lnTo>
                    <a:pt x="6438" y="3810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" name="object 880"/>
            <p:cNvSpPr/>
            <p:nvPr/>
          </p:nvSpPr>
          <p:spPr>
            <a:xfrm>
              <a:off x="1447609" y="2207920"/>
              <a:ext cx="8255" cy="926465"/>
            </a:xfrm>
            <a:custGeom>
              <a:avLst/>
              <a:gdLst/>
              <a:ahLst/>
              <a:cxnLst/>
              <a:rect l="l" t="t" r="r" b="b"/>
              <a:pathLst>
                <a:path w="8255" h="926464">
                  <a:moveTo>
                    <a:pt x="5676" y="4432"/>
                  </a:moveTo>
                  <a:lnTo>
                    <a:pt x="4241" y="4432"/>
                  </a:lnTo>
                  <a:lnTo>
                    <a:pt x="4241" y="9512"/>
                  </a:lnTo>
                  <a:lnTo>
                    <a:pt x="3073" y="9512"/>
                  </a:lnTo>
                  <a:lnTo>
                    <a:pt x="3073" y="9258"/>
                  </a:lnTo>
                  <a:lnTo>
                    <a:pt x="1041" y="13182"/>
                  </a:lnTo>
                  <a:lnTo>
                    <a:pt x="0" y="16395"/>
                  </a:lnTo>
                  <a:lnTo>
                    <a:pt x="0" y="926007"/>
                  </a:lnTo>
                  <a:lnTo>
                    <a:pt x="914" y="923632"/>
                  </a:lnTo>
                  <a:lnTo>
                    <a:pt x="1930" y="921207"/>
                  </a:lnTo>
                  <a:lnTo>
                    <a:pt x="3060" y="918768"/>
                  </a:lnTo>
                  <a:lnTo>
                    <a:pt x="3289" y="918832"/>
                  </a:lnTo>
                  <a:lnTo>
                    <a:pt x="3289" y="917562"/>
                  </a:lnTo>
                  <a:lnTo>
                    <a:pt x="4191" y="917562"/>
                  </a:lnTo>
                  <a:lnTo>
                    <a:pt x="4191" y="915022"/>
                  </a:lnTo>
                  <a:lnTo>
                    <a:pt x="5143" y="915022"/>
                  </a:lnTo>
                  <a:lnTo>
                    <a:pt x="5143" y="913752"/>
                  </a:lnTo>
                  <a:lnTo>
                    <a:pt x="5676" y="913752"/>
                  </a:lnTo>
                  <a:lnTo>
                    <a:pt x="5676" y="9512"/>
                  </a:lnTo>
                  <a:lnTo>
                    <a:pt x="5676" y="4432"/>
                  </a:lnTo>
                  <a:close/>
                </a:path>
                <a:path w="8255" h="926464">
                  <a:moveTo>
                    <a:pt x="8077" y="0"/>
                  </a:moveTo>
                  <a:lnTo>
                    <a:pt x="6870" y="0"/>
                  </a:lnTo>
                  <a:lnTo>
                    <a:pt x="6870" y="3810"/>
                  </a:lnTo>
                  <a:lnTo>
                    <a:pt x="5689" y="3810"/>
                  </a:lnTo>
                  <a:lnTo>
                    <a:pt x="5689" y="909320"/>
                  </a:lnTo>
                  <a:lnTo>
                    <a:pt x="5689" y="910590"/>
                  </a:lnTo>
                  <a:lnTo>
                    <a:pt x="5689" y="911860"/>
                  </a:lnTo>
                  <a:lnTo>
                    <a:pt x="5689" y="913130"/>
                  </a:lnTo>
                  <a:lnTo>
                    <a:pt x="6121" y="913130"/>
                  </a:lnTo>
                  <a:lnTo>
                    <a:pt x="6121" y="911860"/>
                  </a:lnTo>
                  <a:lnTo>
                    <a:pt x="6794" y="911860"/>
                  </a:lnTo>
                  <a:lnTo>
                    <a:pt x="6794" y="910590"/>
                  </a:lnTo>
                  <a:lnTo>
                    <a:pt x="7493" y="910590"/>
                  </a:lnTo>
                  <a:lnTo>
                    <a:pt x="7493" y="909320"/>
                  </a:lnTo>
                  <a:lnTo>
                    <a:pt x="8077" y="909320"/>
                  </a:lnTo>
                  <a:lnTo>
                    <a:pt x="8077" y="3810"/>
                  </a:lnTo>
                  <a:lnTo>
                    <a:pt x="8077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" name="object 881"/>
            <p:cNvSpPr/>
            <p:nvPr/>
          </p:nvSpPr>
          <p:spPr>
            <a:xfrm>
              <a:off x="1439710" y="2224305"/>
              <a:ext cx="8255" cy="949325"/>
            </a:xfrm>
            <a:custGeom>
              <a:avLst/>
              <a:gdLst/>
              <a:ahLst/>
              <a:cxnLst/>
              <a:rect l="l" t="t" r="r" b="b"/>
              <a:pathLst>
                <a:path w="8255" h="949325">
                  <a:moveTo>
                    <a:pt x="7899" y="0"/>
                  </a:moveTo>
                  <a:lnTo>
                    <a:pt x="0" y="38947"/>
                  </a:lnTo>
                  <a:lnTo>
                    <a:pt x="0" y="949145"/>
                  </a:lnTo>
                  <a:lnTo>
                    <a:pt x="266" y="942570"/>
                  </a:lnTo>
                  <a:lnTo>
                    <a:pt x="490" y="940727"/>
                  </a:lnTo>
                  <a:lnTo>
                    <a:pt x="577" y="939229"/>
                  </a:lnTo>
                  <a:lnTo>
                    <a:pt x="877" y="937539"/>
                  </a:lnTo>
                  <a:lnTo>
                    <a:pt x="1368" y="933499"/>
                  </a:lnTo>
                  <a:lnTo>
                    <a:pt x="2668" y="927453"/>
                  </a:lnTo>
                  <a:lnTo>
                    <a:pt x="3143" y="924778"/>
                  </a:lnTo>
                  <a:lnTo>
                    <a:pt x="3436" y="923878"/>
                  </a:lnTo>
                  <a:lnTo>
                    <a:pt x="3761" y="922370"/>
                  </a:lnTo>
                  <a:lnTo>
                    <a:pt x="7899" y="909623"/>
                  </a:lnTo>
                  <a:lnTo>
                    <a:pt x="789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" name="object 882"/>
            <p:cNvSpPr/>
            <p:nvPr/>
          </p:nvSpPr>
          <p:spPr>
            <a:xfrm>
              <a:off x="1426502" y="2266314"/>
              <a:ext cx="635" cy="911225"/>
            </a:xfrm>
            <a:custGeom>
              <a:avLst/>
              <a:gdLst/>
              <a:ahLst/>
              <a:cxnLst/>
              <a:rect l="l" t="t" r="r" b="b"/>
              <a:pathLst>
                <a:path w="634" h="911225">
                  <a:moveTo>
                    <a:pt x="63" y="596"/>
                  </a:moveTo>
                  <a:lnTo>
                    <a:pt x="25" y="241"/>
                  </a:lnTo>
                  <a:lnTo>
                    <a:pt x="0" y="0"/>
                  </a:lnTo>
                  <a:lnTo>
                    <a:pt x="0" y="908392"/>
                  </a:lnTo>
                  <a:lnTo>
                    <a:pt x="25" y="909485"/>
                  </a:lnTo>
                  <a:lnTo>
                    <a:pt x="63" y="910412"/>
                  </a:lnTo>
                  <a:lnTo>
                    <a:pt x="63" y="596"/>
                  </a:lnTo>
                  <a:close/>
                </a:path>
                <a:path w="634" h="911225">
                  <a:moveTo>
                    <a:pt x="114" y="977"/>
                  </a:moveTo>
                  <a:lnTo>
                    <a:pt x="63" y="215"/>
                  </a:lnTo>
                  <a:lnTo>
                    <a:pt x="63" y="596"/>
                  </a:lnTo>
                  <a:lnTo>
                    <a:pt x="114" y="911174"/>
                  </a:lnTo>
                  <a:lnTo>
                    <a:pt x="114" y="977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" name="object 883"/>
            <p:cNvSpPr/>
            <p:nvPr/>
          </p:nvSpPr>
          <p:spPr>
            <a:xfrm>
              <a:off x="1426489" y="2266188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0" y="0"/>
                  </a:moveTo>
                  <a:lnTo>
                    <a:pt x="12" y="908520"/>
                  </a:lnTo>
                  <a:lnTo>
                    <a:pt x="0" y="90772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" name="object 884"/>
            <p:cNvSpPr/>
            <p:nvPr/>
          </p:nvSpPr>
          <p:spPr>
            <a:xfrm>
              <a:off x="1439672" y="2269807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77" y="0"/>
                  </a:moveTo>
                  <a:lnTo>
                    <a:pt x="0" y="107"/>
                  </a:lnTo>
                  <a:lnTo>
                    <a:pt x="0" y="908926"/>
                  </a:lnTo>
                  <a:lnTo>
                    <a:pt x="114" y="908608"/>
                  </a:lnTo>
                  <a:lnTo>
                    <a:pt x="177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" name="object 885"/>
            <p:cNvSpPr/>
            <p:nvPr/>
          </p:nvSpPr>
          <p:spPr>
            <a:xfrm>
              <a:off x="1439011" y="227029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44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" name="object 886"/>
            <p:cNvSpPr/>
            <p:nvPr/>
          </p:nvSpPr>
          <p:spPr>
            <a:xfrm>
              <a:off x="1438871" y="227034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38"/>
                  </a:moveTo>
                  <a:lnTo>
                    <a:pt x="0" y="909574"/>
                  </a:lnTo>
                  <a:lnTo>
                    <a:pt x="50" y="38"/>
                  </a:lnTo>
                  <a:close/>
                </a:path>
                <a:path w="634" h="909955">
                  <a:moveTo>
                    <a:pt x="101" y="0"/>
                  </a:moveTo>
                  <a:lnTo>
                    <a:pt x="63" y="909523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" name="object 887"/>
            <p:cNvSpPr/>
            <p:nvPr/>
          </p:nvSpPr>
          <p:spPr>
            <a:xfrm>
              <a:off x="1438795" y="227042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54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" name="object 888"/>
            <p:cNvSpPr/>
            <p:nvPr/>
          </p:nvSpPr>
          <p:spPr>
            <a:xfrm>
              <a:off x="1438452" y="227063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62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" name="object 889"/>
            <p:cNvSpPr/>
            <p:nvPr/>
          </p:nvSpPr>
          <p:spPr>
            <a:xfrm>
              <a:off x="1438109" y="227083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67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" name="object 890"/>
            <p:cNvSpPr/>
            <p:nvPr/>
          </p:nvSpPr>
          <p:spPr>
            <a:xfrm>
              <a:off x="1438020" y="227089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670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" name="object 891"/>
            <p:cNvSpPr/>
            <p:nvPr/>
          </p:nvSpPr>
          <p:spPr>
            <a:xfrm>
              <a:off x="1437893" y="22709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669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" name="object 892"/>
            <p:cNvSpPr/>
            <p:nvPr/>
          </p:nvSpPr>
          <p:spPr>
            <a:xfrm>
              <a:off x="1437487" y="227116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726"/>
                  </a:lnTo>
                  <a:lnTo>
                    <a:pt x="38" y="50"/>
                  </a:lnTo>
                  <a:close/>
                </a:path>
                <a:path w="634" h="909955">
                  <a:moveTo>
                    <a:pt x="139" y="0"/>
                  </a:moveTo>
                  <a:lnTo>
                    <a:pt x="50" y="90970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" name="object 893"/>
            <p:cNvSpPr/>
            <p:nvPr/>
          </p:nvSpPr>
          <p:spPr>
            <a:xfrm>
              <a:off x="1437398" y="22712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23"/>
                  </a:moveTo>
                  <a:lnTo>
                    <a:pt x="38" y="90963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" name="object 894"/>
            <p:cNvSpPr/>
            <p:nvPr/>
          </p:nvSpPr>
          <p:spPr>
            <a:xfrm>
              <a:off x="1437246" y="227130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50"/>
                  </a:moveTo>
                  <a:lnTo>
                    <a:pt x="0" y="909688"/>
                  </a:lnTo>
                  <a:lnTo>
                    <a:pt x="50" y="50"/>
                  </a:lnTo>
                  <a:close/>
                </a:path>
                <a:path w="634" h="909955">
                  <a:moveTo>
                    <a:pt x="139" y="0"/>
                  </a:moveTo>
                  <a:lnTo>
                    <a:pt x="88" y="90963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" name="object 895"/>
            <p:cNvSpPr/>
            <p:nvPr/>
          </p:nvSpPr>
          <p:spPr>
            <a:xfrm>
              <a:off x="1437106" y="227139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50"/>
                  </a:moveTo>
                  <a:lnTo>
                    <a:pt x="0" y="909675"/>
                  </a:lnTo>
                  <a:lnTo>
                    <a:pt x="50" y="50"/>
                  </a:lnTo>
                  <a:close/>
                </a:path>
                <a:path w="634" h="909955">
                  <a:moveTo>
                    <a:pt x="139" y="0"/>
                  </a:moveTo>
                  <a:lnTo>
                    <a:pt x="88" y="90962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" name="object 896"/>
            <p:cNvSpPr/>
            <p:nvPr/>
          </p:nvSpPr>
          <p:spPr>
            <a:xfrm>
              <a:off x="1436954" y="227145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662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01" y="0"/>
                  </a:moveTo>
                  <a:lnTo>
                    <a:pt x="50" y="90963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" name="object 897"/>
            <p:cNvSpPr/>
            <p:nvPr/>
          </p:nvSpPr>
          <p:spPr>
            <a:xfrm>
              <a:off x="1436700" y="227147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739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14" y="0"/>
                  </a:moveTo>
                  <a:lnTo>
                    <a:pt x="63" y="90972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" name="object 898"/>
            <p:cNvSpPr/>
            <p:nvPr/>
          </p:nvSpPr>
          <p:spPr>
            <a:xfrm>
              <a:off x="1436547" y="227147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0"/>
                  </a:moveTo>
                  <a:lnTo>
                    <a:pt x="0" y="90980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" name="object 899"/>
            <p:cNvSpPr/>
            <p:nvPr/>
          </p:nvSpPr>
          <p:spPr>
            <a:xfrm>
              <a:off x="1436382" y="227147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12"/>
                  </a:moveTo>
                  <a:lnTo>
                    <a:pt x="0" y="909853"/>
                  </a:lnTo>
                  <a:lnTo>
                    <a:pt x="50" y="12"/>
                  </a:lnTo>
                  <a:close/>
                </a:path>
                <a:path w="634" h="909955">
                  <a:moveTo>
                    <a:pt x="101" y="12"/>
                  </a:moveTo>
                  <a:lnTo>
                    <a:pt x="50" y="909840"/>
                  </a:lnTo>
                  <a:lnTo>
                    <a:pt x="101" y="12"/>
                  </a:lnTo>
                  <a:close/>
                </a:path>
                <a:path w="634" h="909955">
                  <a:moveTo>
                    <a:pt x="165" y="0"/>
                  </a:moveTo>
                  <a:lnTo>
                    <a:pt x="114" y="909815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" name="object 900"/>
            <p:cNvSpPr/>
            <p:nvPr/>
          </p:nvSpPr>
          <p:spPr>
            <a:xfrm>
              <a:off x="1436217" y="22714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0"/>
                  </a:moveTo>
                  <a:lnTo>
                    <a:pt x="0" y="909891"/>
                  </a:lnTo>
                  <a:lnTo>
                    <a:pt x="50" y="0"/>
                  </a:lnTo>
                  <a:close/>
                </a:path>
                <a:path w="634" h="909955">
                  <a:moveTo>
                    <a:pt x="114" y="0"/>
                  </a:moveTo>
                  <a:lnTo>
                    <a:pt x="63" y="90987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" name="object 901"/>
            <p:cNvSpPr/>
            <p:nvPr/>
          </p:nvSpPr>
          <p:spPr>
            <a:xfrm>
              <a:off x="1436090" y="22714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12"/>
                  </a:moveTo>
                  <a:lnTo>
                    <a:pt x="0" y="909942"/>
                  </a:lnTo>
                  <a:lnTo>
                    <a:pt x="38" y="12"/>
                  </a:lnTo>
                  <a:close/>
                </a:path>
                <a:path w="634" h="909955">
                  <a:moveTo>
                    <a:pt x="127" y="0"/>
                  </a:moveTo>
                  <a:lnTo>
                    <a:pt x="50" y="909929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" name="object 902"/>
            <p:cNvSpPr/>
            <p:nvPr/>
          </p:nvSpPr>
          <p:spPr>
            <a:xfrm>
              <a:off x="1436052" y="227148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0" y="1"/>
                  </a:moveTo>
                  <a:lnTo>
                    <a:pt x="38" y="90993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" name="object 903"/>
            <p:cNvSpPr/>
            <p:nvPr/>
          </p:nvSpPr>
          <p:spPr>
            <a:xfrm>
              <a:off x="1435887" y="227149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0"/>
                  </a:moveTo>
                  <a:lnTo>
                    <a:pt x="0" y="909980"/>
                  </a:lnTo>
                  <a:lnTo>
                    <a:pt x="76" y="0"/>
                  </a:lnTo>
                  <a:close/>
                </a:path>
                <a:path w="634" h="910589">
                  <a:moveTo>
                    <a:pt x="127" y="0"/>
                  </a:moveTo>
                  <a:lnTo>
                    <a:pt x="88" y="909955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" name="object 904"/>
            <p:cNvSpPr/>
            <p:nvPr/>
          </p:nvSpPr>
          <p:spPr>
            <a:xfrm>
              <a:off x="1435760" y="227150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0"/>
                  </a:moveTo>
                  <a:lnTo>
                    <a:pt x="0" y="909993"/>
                  </a:lnTo>
                  <a:lnTo>
                    <a:pt x="38" y="0"/>
                  </a:lnTo>
                  <a:close/>
                </a:path>
                <a:path w="634" h="910589">
                  <a:moveTo>
                    <a:pt x="114" y="0"/>
                  </a:moveTo>
                  <a:lnTo>
                    <a:pt x="76" y="909967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" name="object 905"/>
            <p:cNvSpPr/>
            <p:nvPr/>
          </p:nvSpPr>
          <p:spPr>
            <a:xfrm>
              <a:off x="1435646" y="227150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018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" name="object 906"/>
            <p:cNvSpPr/>
            <p:nvPr/>
          </p:nvSpPr>
          <p:spPr>
            <a:xfrm>
              <a:off x="1435455" y="227150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12"/>
                  </a:lnTo>
                  <a:lnTo>
                    <a:pt x="0" y="910056"/>
                  </a:lnTo>
                  <a:lnTo>
                    <a:pt x="139" y="910031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" name="object 907"/>
            <p:cNvSpPr/>
            <p:nvPr/>
          </p:nvSpPr>
          <p:spPr>
            <a:xfrm>
              <a:off x="1435354" y="227151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0" y="2"/>
                  </a:moveTo>
                  <a:lnTo>
                    <a:pt x="50" y="910061"/>
                  </a:lnTo>
                  <a:lnTo>
                    <a:pt x="0" y="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" name="object 908"/>
            <p:cNvSpPr/>
            <p:nvPr/>
          </p:nvSpPr>
          <p:spPr>
            <a:xfrm>
              <a:off x="1435214" y="227152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12"/>
                  </a:lnTo>
                  <a:lnTo>
                    <a:pt x="0" y="910094"/>
                  </a:lnTo>
                  <a:lnTo>
                    <a:pt x="139" y="91006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" name="object 909"/>
            <p:cNvSpPr/>
            <p:nvPr/>
          </p:nvSpPr>
          <p:spPr>
            <a:xfrm>
              <a:off x="1435049" y="22715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52" y="91008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" name="object 910"/>
            <p:cNvSpPr/>
            <p:nvPr/>
          </p:nvSpPr>
          <p:spPr>
            <a:xfrm>
              <a:off x="1434909" y="227153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12"/>
                  </a:lnTo>
                  <a:lnTo>
                    <a:pt x="0" y="910132"/>
                  </a:lnTo>
                  <a:lnTo>
                    <a:pt x="139" y="91010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" name="object 911"/>
            <p:cNvSpPr/>
            <p:nvPr/>
          </p:nvSpPr>
          <p:spPr>
            <a:xfrm>
              <a:off x="1434757" y="22715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32"/>
                  </a:lnTo>
                  <a:lnTo>
                    <a:pt x="152" y="91012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" name="object 912"/>
            <p:cNvSpPr/>
            <p:nvPr/>
          </p:nvSpPr>
          <p:spPr>
            <a:xfrm>
              <a:off x="1434655" y="22715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0"/>
                  </a:moveTo>
                  <a:lnTo>
                    <a:pt x="0" y="910145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" name="object 913"/>
            <p:cNvSpPr/>
            <p:nvPr/>
          </p:nvSpPr>
          <p:spPr>
            <a:xfrm>
              <a:off x="1434503" y="22715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58"/>
                  </a:lnTo>
                  <a:lnTo>
                    <a:pt x="152" y="91014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" name="object 914"/>
            <p:cNvSpPr/>
            <p:nvPr/>
          </p:nvSpPr>
          <p:spPr>
            <a:xfrm>
              <a:off x="1434363" y="227156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39" y="91015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" name="object 915"/>
            <p:cNvSpPr/>
            <p:nvPr/>
          </p:nvSpPr>
          <p:spPr>
            <a:xfrm>
              <a:off x="1434211" y="227156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12"/>
                  </a:lnTo>
                  <a:lnTo>
                    <a:pt x="0" y="910183"/>
                  </a:lnTo>
                  <a:lnTo>
                    <a:pt x="152" y="91017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" name="object 916"/>
            <p:cNvSpPr/>
            <p:nvPr/>
          </p:nvSpPr>
          <p:spPr>
            <a:xfrm>
              <a:off x="1434045" y="227157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83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52" y="0"/>
                  </a:moveTo>
                  <a:lnTo>
                    <a:pt x="63" y="91018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" name="object 917"/>
            <p:cNvSpPr/>
            <p:nvPr/>
          </p:nvSpPr>
          <p:spPr>
            <a:xfrm>
              <a:off x="1433931" y="227157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14" y="0"/>
                  </a:moveTo>
                  <a:lnTo>
                    <a:pt x="0" y="910196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" name="object 918"/>
            <p:cNvSpPr/>
            <p:nvPr/>
          </p:nvSpPr>
          <p:spPr>
            <a:xfrm>
              <a:off x="1433779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0" y="0"/>
                  </a:moveTo>
                  <a:lnTo>
                    <a:pt x="0" y="910183"/>
                  </a:lnTo>
                  <a:lnTo>
                    <a:pt x="50" y="0"/>
                  </a:lnTo>
                  <a:close/>
                </a:path>
                <a:path w="634" h="910589">
                  <a:moveTo>
                    <a:pt x="165" y="0"/>
                  </a:moveTo>
                  <a:lnTo>
                    <a:pt x="63" y="910183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" name="object 919"/>
            <p:cNvSpPr/>
            <p:nvPr/>
          </p:nvSpPr>
          <p:spPr>
            <a:xfrm>
              <a:off x="1433703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0"/>
                  </a:moveTo>
                  <a:lnTo>
                    <a:pt x="0" y="91019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" name="object 920"/>
            <p:cNvSpPr/>
            <p:nvPr/>
          </p:nvSpPr>
          <p:spPr>
            <a:xfrm>
              <a:off x="1433690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0"/>
                  </a:moveTo>
                  <a:lnTo>
                    <a:pt x="12" y="91019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" name="object 921"/>
            <p:cNvSpPr/>
            <p:nvPr/>
          </p:nvSpPr>
          <p:spPr>
            <a:xfrm>
              <a:off x="1433283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0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52" y="910196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" name="object 922"/>
            <p:cNvSpPr/>
            <p:nvPr/>
          </p:nvSpPr>
          <p:spPr>
            <a:xfrm>
              <a:off x="1433017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4" y="0"/>
                  </a:moveTo>
                  <a:lnTo>
                    <a:pt x="101" y="12"/>
                  </a:lnTo>
                  <a:lnTo>
                    <a:pt x="0" y="910183"/>
                  </a:lnTo>
                  <a:lnTo>
                    <a:pt x="177" y="910183"/>
                  </a:lnTo>
                  <a:lnTo>
                    <a:pt x="254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" name="object 923"/>
            <p:cNvSpPr/>
            <p:nvPr/>
          </p:nvSpPr>
          <p:spPr>
            <a:xfrm>
              <a:off x="1432750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66" y="12"/>
                  </a:moveTo>
                  <a:lnTo>
                    <a:pt x="88" y="0"/>
                  </a:lnTo>
                  <a:lnTo>
                    <a:pt x="0" y="910158"/>
                  </a:lnTo>
                  <a:lnTo>
                    <a:pt x="177" y="910170"/>
                  </a:lnTo>
                  <a:lnTo>
                    <a:pt x="266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" name="object 924"/>
            <p:cNvSpPr/>
            <p:nvPr/>
          </p:nvSpPr>
          <p:spPr>
            <a:xfrm>
              <a:off x="1432458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2"/>
                  </a:moveTo>
                  <a:lnTo>
                    <a:pt x="0" y="0"/>
                  </a:lnTo>
                  <a:lnTo>
                    <a:pt x="0" y="910132"/>
                  </a:lnTo>
                  <a:lnTo>
                    <a:pt x="190" y="910158"/>
                  </a:lnTo>
                  <a:lnTo>
                    <a:pt x="190" y="12"/>
                  </a:lnTo>
                  <a:close/>
                </a:path>
                <a:path w="634" h="910589">
                  <a:moveTo>
                    <a:pt x="292" y="12"/>
                  </a:moveTo>
                  <a:lnTo>
                    <a:pt x="203" y="910145"/>
                  </a:lnTo>
                  <a:lnTo>
                    <a:pt x="29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" name="object 925"/>
            <p:cNvSpPr/>
            <p:nvPr/>
          </p:nvSpPr>
          <p:spPr>
            <a:xfrm>
              <a:off x="1432229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0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90" y="910132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" name="object 926"/>
            <p:cNvSpPr/>
            <p:nvPr/>
          </p:nvSpPr>
          <p:spPr>
            <a:xfrm>
              <a:off x="1431848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1" y="12"/>
                  </a:moveTo>
                  <a:lnTo>
                    <a:pt x="152" y="0"/>
                  </a:lnTo>
                  <a:lnTo>
                    <a:pt x="0" y="12"/>
                  </a:lnTo>
                  <a:lnTo>
                    <a:pt x="0" y="910069"/>
                  </a:lnTo>
                  <a:lnTo>
                    <a:pt x="152" y="910094"/>
                  </a:lnTo>
                  <a:lnTo>
                    <a:pt x="342" y="910107"/>
                  </a:lnTo>
                  <a:lnTo>
                    <a:pt x="381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" name="object 927"/>
            <p:cNvSpPr/>
            <p:nvPr/>
          </p:nvSpPr>
          <p:spPr>
            <a:xfrm>
              <a:off x="1431328" y="227158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20" y="0"/>
                  </a:moveTo>
                  <a:lnTo>
                    <a:pt x="368" y="0"/>
                  </a:lnTo>
                  <a:lnTo>
                    <a:pt x="215" y="12"/>
                  </a:lnTo>
                  <a:lnTo>
                    <a:pt x="0" y="0"/>
                  </a:lnTo>
                  <a:lnTo>
                    <a:pt x="0" y="909993"/>
                  </a:lnTo>
                  <a:lnTo>
                    <a:pt x="139" y="910018"/>
                  </a:lnTo>
                  <a:lnTo>
                    <a:pt x="266" y="910031"/>
                  </a:lnTo>
                  <a:lnTo>
                    <a:pt x="419" y="9100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" name="object 928"/>
            <p:cNvSpPr/>
            <p:nvPr/>
          </p:nvSpPr>
          <p:spPr>
            <a:xfrm>
              <a:off x="1429905" y="2271585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1422" y="12"/>
                  </a:moveTo>
                  <a:lnTo>
                    <a:pt x="1168" y="12"/>
                  </a:lnTo>
                  <a:lnTo>
                    <a:pt x="647" y="0"/>
                  </a:lnTo>
                  <a:lnTo>
                    <a:pt x="469" y="12"/>
                  </a:lnTo>
                  <a:lnTo>
                    <a:pt x="76" y="12"/>
                  </a:lnTo>
                  <a:lnTo>
                    <a:pt x="0" y="909612"/>
                  </a:lnTo>
                  <a:lnTo>
                    <a:pt x="469" y="909764"/>
                  </a:lnTo>
                  <a:lnTo>
                    <a:pt x="647" y="909815"/>
                  </a:lnTo>
                  <a:lnTo>
                    <a:pt x="1168" y="909942"/>
                  </a:lnTo>
                  <a:lnTo>
                    <a:pt x="1333" y="909967"/>
                  </a:lnTo>
                  <a:lnTo>
                    <a:pt x="1422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" name="object 929"/>
            <p:cNvSpPr/>
            <p:nvPr/>
          </p:nvSpPr>
          <p:spPr>
            <a:xfrm>
              <a:off x="1429664" y="227154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38"/>
                  </a:moveTo>
                  <a:lnTo>
                    <a:pt x="88" y="50"/>
                  </a:lnTo>
                  <a:lnTo>
                    <a:pt x="0" y="909574"/>
                  </a:lnTo>
                  <a:lnTo>
                    <a:pt x="152" y="909624"/>
                  </a:lnTo>
                  <a:lnTo>
                    <a:pt x="228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" name="object 930"/>
            <p:cNvSpPr/>
            <p:nvPr/>
          </p:nvSpPr>
          <p:spPr>
            <a:xfrm>
              <a:off x="1429042" y="22711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22" y="909904"/>
                  </a:moveTo>
                  <a:lnTo>
                    <a:pt x="546" y="304"/>
                  </a:lnTo>
                  <a:lnTo>
                    <a:pt x="203" y="114"/>
                  </a:lnTo>
                  <a:lnTo>
                    <a:pt x="0" y="0"/>
                  </a:lnTo>
                  <a:lnTo>
                    <a:pt x="0" y="909662"/>
                  </a:lnTo>
                  <a:lnTo>
                    <a:pt x="139" y="909726"/>
                  </a:lnTo>
                  <a:lnTo>
                    <a:pt x="546" y="909904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" name="object 931"/>
            <p:cNvSpPr/>
            <p:nvPr/>
          </p:nvSpPr>
          <p:spPr>
            <a:xfrm>
              <a:off x="1428750" y="227102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92" y="165"/>
                  </a:moveTo>
                  <a:lnTo>
                    <a:pt x="139" y="88"/>
                  </a:lnTo>
                  <a:lnTo>
                    <a:pt x="0" y="0"/>
                  </a:lnTo>
                  <a:lnTo>
                    <a:pt x="0" y="909688"/>
                  </a:lnTo>
                  <a:lnTo>
                    <a:pt x="127" y="909751"/>
                  </a:lnTo>
                  <a:lnTo>
                    <a:pt x="292" y="909828"/>
                  </a:lnTo>
                  <a:lnTo>
                    <a:pt x="292" y="16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" name="object 932"/>
            <p:cNvSpPr/>
            <p:nvPr/>
          </p:nvSpPr>
          <p:spPr>
            <a:xfrm>
              <a:off x="1428457" y="227086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92" y="165"/>
                  </a:moveTo>
                  <a:lnTo>
                    <a:pt x="88" y="50"/>
                  </a:lnTo>
                  <a:lnTo>
                    <a:pt x="0" y="909675"/>
                  </a:lnTo>
                  <a:lnTo>
                    <a:pt x="190" y="909789"/>
                  </a:lnTo>
                  <a:lnTo>
                    <a:pt x="292" y="16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" name="object 933"/>
            <p:cNvSpPr/>
            <p:nvPr/>
          </p:nvSpPr>
          <p:spPr>
            <a:xfrm>
              <a:off x="1428229" y="227073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15" y="127"/>
                  </a:moveTo>
                  <a:lnTo>
                    <a:pt x="76" y="50"/>
                  </a:lnTo>
                  <a:lnTo>
                    <a:pt x="0" y="909650"/>
                  </a:lnTo>
                  <a:lnTo>
                    <a:pt x="139" y="909751"/>
                  </a:lnTo>
                  <a:lnTo>
                    <a:pt x="215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" name="object 934"/>
            <p:cNvSpPr/>
            <p:nvPr/>
          </p:nvSpPr>
          <p:spPr>
            <a:xfrm>
              <a:off x="1428051" y="227063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01" y="63"/>
                  </a:moveTo>
                  <a:lnTo>
                    <a:pt x="0" y="909624"/>
                  </a:lnTo>
                  <a:lnTo>
                    <a:pt x="101" y="63"/>
                  </a:lnTo>
                  <a:close/>
                </a:path>
                <a:path w="634" h="909955">
                  <a:moveTo>
                    <a:pt x="177" y="101"/>
                  </a:moveTo>
                  <a:lnTo>
                    <a:pt x="114" y="909713"/>
                  </a:lnTo>
                  <a:lnTo>
                    <a:pt x="177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" name="object 935"/>
            <p:cNvSpPr/>
            <p:nvPr/>
          </p:nvSpPr>
          <p:spPr>
            <a:xfrm>
              <a:off x="1427886" y="227054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52" y="88"/>
                  </a:moveTo>
                  <a:lnTo>
                    <a:pt x="0" y="0"/>
                  </a:lnTo>
                  <a:lnTo>
                    <a:pt x="0" y="909599"/>
                  </a:lnTo>
                  <a:lnTo>
                    <a:pt x="152" y="909713"/>
                  </a:lnTo>
                  <a:lnTo>
                    <a:pt x="152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" name="object 936"/>
            <p:cNvSpPr/>
            <p:nvPr/>
          </p:nvSpPr>
          <p:spPr>
            <a:xfrm>
              <a:off x="1427797" y="227049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88" y="50"/>
                  </a:moveTo>
                  <a:lnTo>
                    <a:pt x="0" y="909561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" name="object 937"/>
            <p:cNvSpPr/>
            <p:nvPr/>
          </p:nvSpPr>
          <p:spPr>
            <a:xfrm>
              <a:off x="1427657" y="227041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25"/>
                  </a:moveTo>
                  <a:lnTo>
                    <a:pt x="0" y="909523"/>
                  </a:lnTo>
                  <a:lnTo>
                    <a:pt x="38" y="25"/>
                  </a:lnTo>
                  <a:close/>
                </a:path>
                <a:path w="634" h="909955">
                  <a:moveTo>
                    <a:pt x="127" y="76"/>
                  </a:moveTo>
                  <a:lnTo>
                    <a:pt x="50" y="909561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" name="object 938"/>
            <p:cNvSpPr/>
            <p:nvPr/>
          </p:nvSpPr>
          <p:spPr>
            <a:xfrm>
              <a:off x="1427543" y="227035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14" y="63"/>
                  </a:moveTo>
                  <a:lnTo>
                    <a:pt x="0" y="909472"/>
                  </a:lnTo>
                  <a:lnTo>
                    <a:pt x="114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" name="object 939"/>
            <p:cNvSpPr/>
            <p:nvPr/>
          </p:nvSpPr>
          <p:spPr>
            <a:xfrm>
              <a:off x="1427441" y="227030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" y="25"/>
                  </a:moveTo>
                  <a:lnTo>
                    <a:pt x="38" y="909434"/>
                  </a:lnTo>
                  <a:lnTo>
                    <a:pt x="0" y="0"/>
                  </a:lnTo>
                  <a:lnTo>
                    <a:pt x="0" y="909434"/>
                  </a:lnTo>
                  <a:lnTo>
                    <a:pt x="63" y="25"/>
                  </a:lnTo>
                  <a:close/>
                </a:path>
                <a:path w="634" h="909955">
                  <a:moveTo>
                    <a:pt x="101" y="909497"/>
                  </a:move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" name="object 940"/>
            <p:cNvSpPr/>
            <p:nvPr/>
          </p:nvSpPr>
          <p:spPr>
            <a:xfrm>
              <a:off x="1427353" y="227025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25"/>
                  </a:moveTo>
                  <a:lnTo>
                    <a:pt x="0" y="909358"/>
                  </a:lnTo>
                  <a:lnTo>
                    <a:pt x="50" y="25"/>
                  </a:lnTo>
                  <a:close/>
                </a:path>
                <a:path w="634" h="909955">
                  <a:moveTo>
                    <a:pt x="88" y="50"/>
                  </a:moveTo>
                  <a:lnTo>
                    <a:pt x="63" y="909434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" name="object 941"/>
            <p:cNvSpPr/>
            <p:nvPr/>
          </p:nvSpPr>
          <p:spPr>
            <a:xfrm>
              <a:off x="1427302" y="227023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909307"/>
                  </a:moveTo>
                  <a:close/>
                </a:path>
                <a:path w="634" h="909955">
                  <a:moveTo>
                    <a:pt x="50" y="12"/>
                  </a:moveTo>
                  <a:lnTo>
                    <a:pt x="25" y="909332"/>
                  </a:lnTo>
                  <a:lnTo>
                    <a:pt x="50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" name="object 942"/>
            <p:cNvSpPr/>
            <p:nvPr/>
          </p:nvSpPr>
          <p:spPr>
            <a:xfrm>
              <a:off x="1427213" y="227017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12"/>
                  </a:moveTo>
                  <a:lnTo>
                    <a:pt x="0" y="909269"/>
                  </a:lnTo>
                  <a:lnTo>
                    <a:pt x="25" y="12"/>
                  </a:lnTo>
                  <a:close/>
                </a:path>
                <a:path w="634" h="909955">
                  <a:moveTo>
                    <a:pt x="76" y="38"/>
                  </a:moveTo>
                  <a:lnTo>
                    <a:pt x="50" y="909307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" name="object 943"/>
            <p:cNvSpPr/>
            <p:nvPr/>
          </p:nvSpPr>
          <p:spPr>
            <a:xfrm>
              <a:off x="1427137" y="2270124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12"/>
                  </a:moveTo>
                  <a:lnTo>
                    <a:pt x="0" y="909218"/>
                  </a:lnTo>
                  <a:lnTo>
                    <a:pt x="12" y="12"/>
                  </a:lnTo>
                  <a:close/>
                </a:path>
                <a:path w="634" h="909319">
                  <a:moveTo>
                    <a:pt x="76" y="909294"/>
                  </a:moveTo>
                  <a:lnTo>
                    <a:pt x="50" y="25"/>
                  </a:lnTo>
                  <a:lnTo>
                    <a:pt x="25" y="90924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" name="object 944"/>
            <p:cNvSpPr/>
            <p:nvPr/>
          </p:nvSpPr>
          <p:spPr>
            <a:xfrm>
              <a:off x="1427073" y="227008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909193"/>
                  </a:moveTo>
                  <a:lnTo>
                    <a:pt x="12" y="12"/>
                  </a:lnTo>
                  <a:lnTo>
                    <a:pt x="0" y="909154"/>
                  </a:lnTo>
                  <a:close/>
                </a:path>
                <a:path w="634" h="909319">
                  <a:moveTo>
                    <a:pt x="63" y="38"/>
                  </a:moveTo>
                  <a:lnTo>
                    <a:pt x="38" y="909193"/>
                  </a:lnTo>
                  <a:lnTo>
                    <a:pt x="63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" name="object 945"/>
            <p:cNvSpPr/>
            <p:nvPr/>
          </p:nvSpPr>
          <p:spPr>
            <a:xfrm>
              <a:off x="1427010" y="2270061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12" y="0"/>
                  </a:moveTo>
                  <a:lnTo>
                    <a:pt x="0" y="909078"/>
                  </a:lnTo>
                  <a:lnTo>
                    <a:pt x="12" y="0"/>
                  </a:lnTo>
                  <a:close/>
                </a:path>
                <a:path w="634" h="909319">
                  <a:moveTo>
                    <a:pt x="63" y="909154"/>
                  </a:moveTo>
                  <a:lnTo>
                    <a:pt x="38" y="12"/>
                  </a:lnTo>
                  <a:lnTo>
                    <a:pt x="25" y="909104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" name="object 946"/>
            <p:cNvSpPr/>
            <p:nvPr/>
          </p:nvSpPr>
          <p:spPr>
            <a:xfrm>
              <a:off x="1426959" y="227002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909053"/>
                  </a:moveTo>
                  <a:lnTo>
                    <a:pt x="0" y="0"/>
                  </a:lnTo>
                  <a:lnTo>
                    <a:pt x="0" y="909053"/>
                  </a:lnTo>
                  <a:close/>
                </a:path>
                <a:path w="634" h="909319">
                  <a:moveTo>
                    <a:pt x="50" y="38"/>
                  </a:moveTo>
                  <a:lnTo>
                    <a:pt x="38" y="909091"/>
                  </a:lnTo>
                  <a:lnTo>
                    <a:pt x="50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" name="object 947"/>
            <p:cNvSpPr/>
            <p:nvPr/>
          </p:nvSpPr>
          <p:spPr>
            <a:xfrm>
              <a:off x="1426921" y="2270010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12"/>
                  </a:moveTo>
                  <a:lnTo>
                    <a:pt x="0" y="908951"/>
                  </a:lnTo>
                  <a:lnTo>
                    <a:pt x="38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" name="object 948"/>
            <p:cNvSpPr/>
            <p:nvPr/>
          </p:nvSpPr>
          <p:spPr>
            <a:xfrm>
              <a:off x="1426870" y="226976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8" y="228"/>
                  </a:moveTo>
                  <a:lnTo>
                    <a:pt x="0" y="0"/>
                  </a:lnTo>
                  <a:lnTo>
                    <a:pt x="0" y="909091"/>
                  </a:lnTo>
                  <a:lnTo>
                    <a:pt x="38" y="228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" name="object 949"/>
            <p:cNvSpPr/>
            <p:nvPr/>
          </p:nvSpPr>
          <p:spPr>
            <a:xfrm>
              <a:off x="1426819" y="226931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342"/>
                  </a:moveTo>
                  <a:lnTo>
                    <a:pt x="12" y="114"/>
                  </a:lnTo>
                  <a:lnTo>
                    <a:pt x="0" y="909434"/>
                  </a:lnTo>
                  <a:lnTo>
                    <a:pt x="38" y="34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" name="object 950"/>
            <p:cNvSpPr/>
            <p:nvPr/>
          </p:nvSpPr>
          <p:spPr>
            <a:xfrm>
              <a:off x="1426781" y="226896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14"/>
                  </a:moveTo>
                  <a:lnTo>
                    <a:pt x="0" y="909688"/>
                  </a:lnTo>
                  <a:lnTo>
                    <a:pt x="12" y="114"/>
                  </a:lnTo>
                  <a:close/>
                </a:path>
                <a:path w="634" h="909955">
                  <a:moveTo>
                    <a:pt x="38" y="342"/>
                  </a:moveTo>
                  <a:lnTo>
                    <a:pt x="25" y="909739"/>
                  </a:lnTo>
                  <a:lnTo>
                    <a:pt x="38" y="34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" name="object 951"/>
            <p:cNvSpPr/>
            <p:nvPr/>
          </p:nvSpPr>
          <p:spPr>
            <a:xfrm>
              <a:off x="1426756" y="226874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228"/>
                  </a:moveTo>
                  <a:lnTo>
                    <a:pt x="0" y="0"/>
                  </a:lnTo>
                  <a:lnTo>
                    <a:pt x="0" y="909828"/>
                  </a:lnTo>
                  <a:lnTo>
                    <a:pt x="25" y="22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" name="object 952"/>
            <p:cNvSpPr/>
            <p:nvPr/>
          </p:nvSpPr>
          <p:spPr>
            <a:xfrm>
              <a:off x="1426743" y="226862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14"/>
                  </a:moveTo>
                  <a:lnTo>
                    <a:pt x="0" y="909853"/>
                  </a:lnTo>
                  <a:lnTo>
                    <a:pt x="12" y="114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" name="object 953"/>
            <p:cNvSpPr/>
            <p:nvPr/>
          </p:nvSpPr>
          <p:spPr>
            <a:xfrm>
              <a:off x="1426705" y="226828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114"/>
                  </a:moveTo>
                  <a:lnTo>
                    <a:pt x="0" y="910107"/>
                  </a:lnTo>
                  <a:lnTo>
                    <a:pt x="12" y="114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954" name="object 954"/>
            <p:cNvPicPr/>
            <p:nvPr/>
          </p:nvPicPr>
          <p:blipFill>
            <a:blip r:embed="rId10" cstate="print"/>
            <a:stretch>
              <a:fillRect/>
            </a:stretch>
          </p:blipFill>
          <p:spPr>
            <a:xfrm>
              <a:off x="1426489" y="2136978"/>
              <a:ext cx="93878" cy="134620"/>
            </a:xfrm>
            <a:prstGeom prst="rect">
              <a:avLst/>
            </a:prstGeom>
          </p:spPr>
        </p:pic>
        <p:sp>
          <p:nvSpPr>
            <p:cNvPr id="955" name="object 955"/>
            <p:cNvSpPr/>
            <p:nvPr/>
          </p:nvSpPr>
          <p:spPr>
            <a:xfrm>
              <a:off x="1106880" y="2171471"/>
              <a:ext cx="320040" cy="187960"/>
            </a:xfrm>
            <a:custGeom>
              <a:avLst/>
              <a:gdLst/>
              <a:ahLst/>
              <a:cxnLst/>
              <a:rect l="l" t="t" r="r" b="b"/>
              <a:pathLst>
                <a:path w="320040" h="187960">
                  <a:moveTo>
                    <a:pt x="132558" y="0"/>
                  </a:moveTo>
                  <a:lnTo>
                    <a:pt x="128329" y="0"/>
                  </a:lnTo>
                  <a:lnTo>
                    <a:pt x="124328" y="901"/>
                  </a:lnTo>
                  <a:lnTo>
                    <a:pt x="53598" y="47198"/>
                  </a:lnTo>
                  <a:lnTo>
                    <a:pt x="19139" y="83564"/>
                  </a:lnTo>
                  <a:lnTo>
                    <a:pt x="391" y="119160"/>
                  </a:lnTo>
                  <a:lnTo>
                    <a:pt x="0" y="150557"/>
                  </a:lnTo>
                  <a:lnTo>
                    <a:pt x="20607" y="174332"/>
                  </a:lnTo>
                  <a:lnTo>
                    <a:pt x="33620" y="180334"/>
                  </a:lnTo>
                  <a:lnTo>
                    <a:pt x="48900" y="184524"/>
                  </a:lnTo>
                  <a:lnTo>
                    <a:pt x="66156" y="186980"/>
                  </a:lnTo>
                  <a:lnTo>
                    <a:pt x="85098" y="187782"/>
                  </a:lnTo>
                  <a:lnTo>
                    <a:pt x="135471" y="183451"/>
                  </a:lnTo>
                  <a:lnTo>
                    <a:pt x="189782" y="171169"/>
                  </a:lnTo>
                  <a:lnTo>
                    <a:pt x="244034" y="151997"/>
                  </a:lnTo>
                  <a:lnTo>
                    <a:pt x="294229" y="127000"/>
                  </a:lnTo>
                  <a:lnTo>
                    <a:pt x="319959" y="108089"/>
                  </a:lnTo>
                  <a:lnTo>
                    <a:pt x="317470" y="101612"/>
                  </a:lnTo>
                  <a:lnTo>
                    <a:pt x="313952" y="99237"/>
                  </a:lnTo>
                  <a:lnTo>
                    <a:pt x="308643" y="98120"/>
                  </a:lnTo>
                  <a:lnTo>
                    <a:pt x="281569" y="91465"/>
                  </a:lnTo>
                  <a:lnTo>
                    <a:pt x="231303" y="72899"/>
                  </a:lnTo>
                  <a:lnTo>
                    <a:pt x="189403" y="48431"/>
                  </a:lnTo>
                  <a:lnTo>
                    <a:pt x="159006" y="20810"/>
                  </a:lnTo>
                  <a:lnTo>
                    <a:pt x="145740" y="2921"/>
                  </a:lnTo>
                  <a:lnTo>
                    <a:pt x="141689" y="889"/>
                  </a:lnTo>
                  <a:lnTo>
                    <a:pt x="13255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" name="object 956"/>
            <p:cNvSpPr/>
            <p:nvPr/>
          </p:nvSpPr>
          <p:spPr>
            <a:xfrm>
              <a:off x="1425638" y="2281173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393" y="0"/>
                  </a:moveTo>
                  <a:lnTo>
                    <a:pt x="0" y="0"/>
                  </a:lnTo>
                  <a:lnTo>
                    <a:pt x="0" y="908050"/>
                  </a:lnTo>
                  <a:lnTo>
                    <a:pt x="0" y="909320"/>
                  </a:lnTo>
                  <a:lnTo>
                    <a:pt x="342" y="909320"/>
                  </a:lnTo>
                  <a:lnTo>
                    <a:pt x="342" y="908050"/>
                  </a:lnTo>
                  <a:lnTo>
                    <a:pt x="393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" name="object 957"/>
            <p:cNvSpPr/>
            <p:nvPr/>
          </p:nvSpPr>
          <p:spPr>
            <a:xfrm>
              <a:off x="1425054" y="228172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698"/>
                  </a:moveTo>
                  <a:lnTo>
                    <a:pt x="0" y="927"/>
                  </a:lnTo>
                  <a:lnTo>
                    <a:pt x="0" y="910488"/>
                  </a:lnTo>
                  <a:lnTo>
                    <a:pt x="139" y="910247"/>
                  </a:lnTo>
                  <a:lnTo>
                    <a:pt x="139" y="698"/>
                  </a:lnTo>
                  <a:close/>
                </a:path>
                <a:path w="634" h="910589">
                  <a:moveTo>
                    <a:pt x="584" y="0"/>
                  </a:moveTo>
                  <a:lnTo>
                    <a:pt x="419" y="266"/>
                  </a:lnTo>
                  <a:lnTo>
                    <a:pt x="266" y="508"/>
                  </a:lnTo>
                  <a:lnTo>
                    <a:pt x="266" y="910005"/>
                  </a:lnTo>
                  <a:lnTo>
                    <a:pt x="419" y="909701"/>
                  </a:lnTo>
                  <a:lnTo>
                    <a:pt x="584" y="90929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" name="object 958"/>
            <p:cNvSpPr/>
            <p:nvPr/>
          </p:nvSpPr>
          <p:spPr>
            <a:xfrm>
              <a:off x="1422323" y="228485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39" y="0"/>
                  </a:moveTo>
                  <a:lnTo>
                    <a:pt x="0" y="95"/>
                  </a:lnTo>
                  <a:lnTo>
                    <a:pt x="0" y="910257"/>
                  </a:lnTo>
                  <a:lnTo>
                    <a:pt x="139" y="910155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" name="object 959"/>
            <p:cNvSpPr/>
            <p:nvPr/>
          </p:nvSpPr>
          <p:spPr>
            <a:xfrm>
              <a:off x="1420037" y="2285149"/>
              <a:ext cx="2540" cy="911860"/>
            </a:xfrm>
            <a:custGeom>
              <a:avLst/>
              <a:gdLst/>
              <a:ahLst/>
              <a:cxnLst/>
              <a:rect l="l" t="t" r="r" b="b"/>
              <a:pathLst>
                <a:path w="2540" h="911860">
                  <a:moveTo>
                    <a:pt x="1612" y="279"/>
                  </a:moveTo>
                  <a:lnTo>
                    <a:pt x="0" y="1384"/>
                  </a:lnTo>
                  <a:lnTo>
                    <a:pt x="0" y="911555"/>
                  </a:lnTo>
                  <a:lnTo>
                    <a:pt x="1600" y="910475"/>
                  </a:lnTo>
                  <a:lnTo>
                    <a:pt x="1612" y="279"/>
                  </a:lnTo>
                  <a:close/>
                </a:path>
                <a:path w="2540" h="911860">
                  <a:moveTo>
                    <a:pt x="2019" y="0"/>
                  </a:moveTo>
                  <a:lnTo>
                    <a:pt x="1892" y="76"/>
                  </a:lnTo>
                  <a:lnTo>
                    <a:pt x="1752" y="177"/>
                  </a:lnTo>
                  <a:lnTo>
                    <a:pt x="1612" y="279"/>
                  </a:lnTo>
                  <a:lnTo>
                    <a:pt x="1612" y="910463"/>
                  </a:lnTo>
                  <a:lnTo>
                    <a:pt x="1752" y="910361"/>
                  </a:lnTo>
                  <a:lnTo>
                    <a:pt x="1879" y="910272"/>
                  </a:lnTo>
                  <a:lnTo>
                    <a:pt x="2019" y="91017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" name="object 960"/>
            <p:cNvSpPr/>
            <p:nvPr/>
          </p:nvSpPr>
          <p:spPr>
            <a:xfrm>
              <a:off x="1399019" y="2286520"/>
              <a:ext cx="21590" cy="923925"/>
            </a:xfrm>
            <a:custGeom>
              <a:avLst/>
              <a:gdLst/>
              <a:ahLst/>
              <a:cxnLst/>
              <a:rect l="l" t="t" r="r" b="b"/>
              <a:pathLst>
                <a:path w="21590" h="923925">
                  <a:moveTo>
                    <a:pt x="12966" y="5384"/>
                  </a:moveTo>
                  <a:lnTo>
                    <a:pt x="10337" y="7073"/>
                  </a:lnTo>
                  <a:lnTo>
                    <a:pt x="10337" y="6946"/>
                  </a:lnTo>
                  <a:lnTo>
                    <a:pt x="9525" y="6946"/>
                  </a:lnTo>
                  <a:lnTo>
                    <a:pt x="9525" y="8216"/>
                  </a:lnTo>
                  <a:lnTo>
                    <a:pt x="7734" y="8216"/>
                  </a:lnTo>
                  <a:lnTo>
                    <a:pt x="7734" y="8648"/>
                  </a:lnTo>
                  <a:lnTo>
                    <a:pt x="5168" y="10160"/>
                  </a:lnTo>
                  <a:lnTo>
                    <a:pt x="2628" y="11645"/>
                  </a:lnTo>
                  <a:lnTo>
                    <a:pt x="1536" y="11645"/>
                  </a:lnTo>
                  <a:lnTo>
                    <a:pt x="1536" y="12915"/>
                  </a:lnTo>
                  <a:lnTo>
                    <a:pt x="0" y="12915"/>
                  </a:lnTo>
                  <a:lnTo>
                    <a:pt x="0" y="922235"/>
                  </a:lnTo>
                  <a:lnTo>
                    <a:pt x="0" y="923505"/>
                  </a:lnTo>
                  <a:lnTo>
                    <a:pt x="635" y="923505"/>
                  </a:lnTo>
                  <a:lnTo>
                    <a:pt x="635" y="922235"/>
                  </a:lnTo>
                  <a:lnTo>
                    <a:pt x="2628" y="922235"/>
                  </a:lnTo>
                  <a:lnTo>
                    <a:pt x="2628" y="921829"/>
                  </a:lnTo>
                  <a:lnTo>
                    <a:pt x="5168" y="920318"/>
                  </a:lnTo>
                  <a:lnTo>
                    <a:pt x="7734" y="918756"/>
                  </a:lnTo>
                  <a:lnTo>
                    <a:pt x="8674" y="918806"/>
                  </a:lnTo>
                  <a:lnTo>
                    <a:pt x="8674" y="917536"/>
                  </a:lnTo>
                  <a:lnTo>
                    <a:pt x="10337" y="917536"/>
                  </a:lnTo>
                  <a:lnTo>
                    <a:pt x="10337" y="917155"/>
                  </a:lnTo>
                  <a:lnTo>
                    <a:pt x="12966" y="915492"/>
                  </a:lnTo>
                  <a:lnTo>
                    <a:pt x="12966" y="5384"/>
                  </a:lnTo>
                  <a:close/>
                </a:path>
                <a:path w="21590" h="923925">
                  <a:moveTo>
                    <a:pt x="21018" y="0"/>
                  </a:moveTo>
                  <a:lnTo>
                    <a:pt x="20091" y="0"/>
                  </a:lnTo>
                  <a:lnTo>
                    <a:pt x="20091" y="1270"/>
                  </a:lnTo>
                  <a:lnTo>
                    <a:pt x="18313" y="1270"/>
                  </a:lnTo>
                  <a:lnTo>
                    <a:pt x="18313" y="1816"/>
                  </a:lnTo>
                  <a:lnTo>
                    <a:pt x="17449" y="1816"/>
                  </a:lnTo>
                  <a:lnTo>
                    <a:pt x="17449" y="3086"/>
                  </a:lnTo>
                  <a:lnTo>
                    <a:pt x="15633" y="3086"/>
                  </a:lnTo>
                  <a:lnTo>
                    <a:pt x="15633" y="3683"/>
                  </a:lnTo>
                  <a:lnTo>
                    <a:pt x="12979" y="5384"/>
                  </a:lnTo>
                  <a:lnTo>
                    <a:pt x="12979" y="915479"/>
                  </a:lnTo>
                  <a:lnTo>
                    <a:pt x="15633" y="913765"/>
                  </a:lnTo>
                  <a:lnTo>
                    <a:pt x="16751" y="913676"/>
                  </a:lnTo>
                  <a:lnTo>
                    <a:pt x="16751" y="912406"/>
                  </a:lnTo>
                  <a:lnTo>
                    <a:pt x="18313" y="912406"/>
                  </a:lnTo>
                  <a:lnTo>
                    <a:pt x="18313" y="911860"/>
                  </a:lnTo>
                  <a:lnTo>
                    <a:pt x="19507" y="911860"/>
                  </a:lnTo>
                  <a:lnTo>
                    <a:pt x="19507" y="910590"/>
                  </a:lnTo>
                  <a:lnTo>
                    <a:pt x="21018" y="910590"/>
                  </a:lnTo>
                  <a:lnTo>
                    <a:pt x="21018" y="1270"/>
                  </a:lnTo>
                  <a:lnTo>
                    <a:pt x="21018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" name="object 961"/>
            <p:cNvSpPr/>
            <p:nvPr/>
          </p:nvSpPr>
          <p:spPr>
            <a:xfrm>
              <a:off x="1388122" y="2299703"/>
              <a:ext cx="11430" cy="915669"/>
            </a:xfrm>
            <a:custGeom>
              <a:avLst/>
              <a:gdLst/>
              <a:ahLst/>
              <a:cxnLst/>
              <a:rect l="l" t="t" r="r" b="b"/>
              <a:pathLst>
                <a:path w="11430" h="915669">
                  <a:moveTo>
                    <a:pt x="5486" y="3060"/>
                  </a:moveTo>
                  <a:lnTo>
                    <a:pt x="2755" y="4572"/>
                  </a:lnTo>
                  <a:lnTo>
                    <a:pt x="0" y="6070"/>
                  </a:lnTo>
                  <a:lnTo>
                    <a:pt x="0" y="915441"/>
                  </a:lnTo>
                  <a:lnTo>
                    <a:pt x="2755" y="914069"/>
                  </a:lnTo>
                  <a:lnTo>
                    <a:pt x="5486" y="912710"/>
                  </a:lnTo>
                  <a:lnTo>
                    <a:pt x="5486" y="3060"/>
                  </a:lnTo>
                  <a:close/>
                </a:path>
                <a:path w="11430" h="915669">
                  <a:moveTo>
                    <a:pt x="10883" y="0"/>
                  </a:moveTo>
                  <a:lnTo>
                    <a:pt x="8204" y="1536"/>
                  </a:lnTo>
                  <a:lnTo>
                    <a:pt x="5499" y="3060"/>
                  </a:lnTo>
                  <a:lnTo>
                    <a:pt x="5499" y="912698"/>
                  </a:lnTo>
                  <a:lnTo>
                    <a:pt x="8191" y="911364"/>
                  </a:lnTo>
                  <a:lnTo>
                    <a:pt x="10883" y="910018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" name="object 962"/>
            <p:cNvSpPr/>
            <p:nvPr/>
          </p:nvSpPr>
          <p:spPr>
            <a:xfrm>
              <a:off x="1376819" y="2305773"/>
              <a:ext cx="11430" cy="915035"/>
            </a:xfrm>
            <a:custGeom>
              <a:avLst/>
              <a:gdLst/>
              <a:ahLst/>
              <a:cxnLst/>
              <a:rect l="l" t="t" r="r" b="b"/>
              <a:pathLst>
                <a:path w="11430" h="915035">
                  <a:moveTo>
                    <a:pt x="11303" y="0"/>
                  </a:moveTo>
                  <a:lnTo>
                    <a:pt x="8521" y="1473"/>
                  </a:lnTo>
                  <a:lnTo>
                    <a:pt x="5715" y="2933"/>
                  </a:lnTo>
                  <a:lnTo>
                    <a:pt x="2870" y="4394"/>
                  </a:lnTo>
                  <a:lnTo>
                    <a:pt x="0" y="5829"/>
                  </a:lnTo>
                  <a:lnTo>
                    <a:pt x="0" y="914996"/>
                  </a:lnTo>
                  <a:lnTo>
                    <a:pt x="2870" y="913561"/>
                  </a:lnTo>
                  <a:lnTo>
                    <a:pt x="5715" y="912152"/>
                  </a:lnTo>
                  <a:lnTo>
                    <a:pt x="8521" y="910755"/>
                  </a:lnTo>
                  <a:lnTo>
                    <a:pt x="11303" y="909370"/>
                  </a:lnTo>
                  <a:lnTo>
                    <a:pt x="11303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" name="object 963"/>
            <p:cNvSpPr/>
            <p:nvPr/>
          </p:nvSpPr>
          <p:spPr>
            <a:xfrm>
              <a:off x="1365084" y="2311603"/>
              <a:ext cx="12065" cy="915035"/>
            </a:xfrm>
            <a:custGeom>
              <a:avLst/>
              <a:gdLst/>
              <a:ahLst/>
              <a:cxnLst/>
              <a:rect l="l" t="t" r="r" b="b"/>
              <a:pathLst>
                <a:path w="12065" h="915035">
                  <a:moveTo>
                    <a:pt x="11734" y="0"/>
                  </a:moveTo>
                  <a:lnTo>
                    <a:pt x="8839" y="1422"/>
                  </a:lnTo>
                  <a:lnTo>
                    <a:pt x="5930" y="2844"/>
                  </a:lnTo>
                  <a:lnTo>
                    <a:pt x="2971" y="4229"/>
                  </a:lnTo>
                  <a:lnTo>
                    <a:pt x="0" y="5626"/>
                  </a:lnTo>
                  <a:lnTo>
                    <a:pt x="0" y="915009"/>
                  </a:lnTo>
                  <a:lnTo>
                    <a:pt x="2971" y="913523"/>
                  </a:lnTo>
                  <a:lnTo>
                    <a:pt x="5930" y="912050"/>
                  </a:lnTo>
                  <a:lnTo>
                    <a:pt x="8839" y="910602"/>
                  </a:lnTo>
                  <a:lnTo>
                    <a:pt x="11734" y="909167"/>
                  </a:lnTo>
                  <a:lnTo>
                    <a:pt x="11734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" name="object 964"/>
            <p:cNvSpPr/>
            <p:nvPr/>
          </p:nvSpPr>
          <p:spPr>
            <a:xfrm>
              <a:off x="1352969" y="2317216"/>
              <a:ext cx="12700" cy="915669"/>
            </a:xfrm>
            <a:custGeom>
              <a:avLst/>
              <a:gdLst/>
              <a:ahLst/>
              <a:cxnLst/>
              <a:rect l="l" t="t" r="r" b="b"/>
              <a:pathLst>
                <a:path w="12700" h="915669">
                  <a:moveTo>
                    <a:pt x="12115" y="0"/>
                  </a:moveTo>
                  <a:lnTo>
                    <a:pt x="9131" y="1358"/>
                  </a:lnTo>
                  <a:lnTo>
                    <a:pt x="6108" y="2717"/>
                  </a:lnTo>
                  <a:lnTo>
                    <a:pt x="3060" y="4051"/>
                  </a:lnTo>
                  <a:lnTo>
                    <a:pt x="0" y="5384"/>
                  </a:lnTo>
                  <a:lnTo>
                    <a:pt x="0" y="915428"/>
                  </a:lnTo>
                  <a:lnTo>
                    <a:pt x="3060" y="913904"/>
                  </a:lnTo>
                  <a:lnTo>
                    <a:pt x="6108" y="912380"/>
                  </a:lnTo>
                  <a:lnTo>
                    <a:pt x="9131" y="910882"/>
                  </a:lnTo>
                  <a:lnTo>
                    <a:pt x="12115" y="909396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" name="object 965"/>
            <p:cNvSpPr/>
            <p:nvPr/>
          </p:nvSpPr>
          <p:spPr>
            <a:xfrm>
              <a:off x="1340523" y="2322588"/>
              <a:ext cx="12700" cy="915035"/>
            </a:xfrm>
            <a:custGeom>
              <a:avLst/>
              <a:gdLst/>
              <a:ahLst/>
              <a:cxnLst/>
              <a:rect l="l" t="t" r="r" b="b"/>
              <a:pathLst>
                <a:path w="12700" h="915035">
                  <a:moveTo>
                    <a:pt x="12446" y="0"/>
                  </a:moveTo>
                  <a:lnTo>
                    <a:pt x="10947" y="0"/>
                  </a:lnTo>
                  <a:lnTo>
                    <a:pt x="10947" y="1270"/>
                  </a:lnTo>
                  <a:lnTo>
                    <a:pt x="9359" y="1270"/>
                  </a:lnTo>
                  <a:lnTo>
                    <a:pt x="6261" y="2603"/>
                  </a:lnTo>
                  <a:lnTo>
                    <a:pt x="3136" y="3873"/>
                  </a:lnTo>
                  <a:lnTo>
                    <a:pt x="0" y="5105"/>
                  </a:lnTo>
                  <a:lnTo>
                    <a:pt x="0" y="914742"/>
                  </a:lnTo>
                  <a:lnTo>
                    <a:pt x="3136" y="913638"/>
                  </a:lnTo>
                  <a:lnTo>
                    <a:pt x="6248" y="912545"/>
                  </a:lnTo>
                  <a:lnTo>
                    <a:pt x="9359" y="911440"/>
                  </a:lnTo>
                  <a:lnTo>
                    <a:pt x="9359" y="911860"/>
                  </a:lnTo>
                  <a:lnTo>
                    <a:pt x="9944" y="911860"/>
                  </a:lnTo>
                  <a:lnTo>
                    <a:pt x="9944" y="910590"/>
                  </a:lnTo>
                  <a:lnTo>
                    <a:pt x="12446" y="910590"/>
                  </a:lnTo>
                  <a:lnTo>
                    <a:pt x="12446" y="1270"/>
                  </a:lnTo>
                  <a:lnTo>
                    <a:pt x="12446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" name="object 966"/>
            <p:cNvSpPr/>
            <p:nvPr/>
          </p:nvSpPr>
          <p:spPr>
            <a:xfrm>
              <a:off x="1327848" y="2327694"/>
              <a:ext cx="12700" cy="914400"/>
            </a:xfrm>
            <a:custGeom>
              <a:avLst/>
              <a:gdLst/>
              <a:ahLst/>
              <a:cxnLst/>
              <a:rect l="l" t="t" r="r" b="b"/>
              <a:pathLst>
                <a:path w="12700" h="914400">
                  <a:moveTo>
                    <a:pt x="12674" y="0"/>
                  </a:moveTo>
                  <a:lnTo>
                    <a:pt x="9525" y="1231"/>
                  </a:lnTo>
                  <a:lnTo>
                    <a:pt x="6362" y="2438"/>
                  </a:lnTo>
                  <a:lnTo>
                    <a:pt x="3187" y="3619"/>
                  </a:lnTo>
                  <a:lnTo>
                    <a:pt x="0" y="4787"/>
                  </a:lnTo>
                  <a:lnTo>
                    <a:pt x="0" y="914120"/>
                  </a:lnTo>
                  <a:lnTo>
                    <a:pt x="3187" y="912990"/>
                  </a:lnTo>
                  <a:lnTo>
                    <a:pt x="6362" y="911872"/>
                  </a:lnTo>
                  <a:lnTo>
                    <a:pt x="9525" y="910755"/>
                  </a:lnTo>
                  <a:lnTo>
                    <a:pt x="12674" y="909637"/>
                  </a:lnTo>
                  <a:lnTo>
                    <a:pt x="12674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" name="object 967"/>
            <p:cNvSpPr/>
            <p:nvPr/>
          </p:nvSpPr>
          <p:spPr>
            <a:xfrm>
              <a:off x="1314996" y="2332481"/>
              <a:ext cx="13335" cy="914400"/>
            </a:xfrm>
            <a:custGeom>
              <a:avLst/>
              <a:gdLst/>
              <a:ahLst/>
              <a:cxnLst/>
              <a:rect l="l" t="t" r="r" b="b"/>
              <a:pathLst>
                <a:path w="13334" h="914400">
                  <a:moveTo>
                    <a:pt x="12852" y="0"/>
                  </a:moveTo>
                  <a:lnTo>
                    <a:pt x="9652" y="1143"/>
                  </a:lnTo>
                  <a:lnTo>
                    <a:pt x="6438" y="2273"/>
                  </a:lnTo>
                  <a:lnTo>
                    <a:pt x="3225" y="3365"/>
                  </a:lnTo>
                  <a:lnTo>
                    <a:pt x="0" y="4457"/>
                  </a:lnTo>
                  <a:lnTo>
                    <a:pt x="0" y="913879"/>
                  </a:lnTo>
                  <a:lnTo>
                    <a:pt x="3225" y="912736"/>
                  </a:lnTo>
                  <a:lnTo>
                    <a:pt x="6438" y="911606"/>
                  </a:lnTo>
                  <a:lnTo>
                    <a:pt x="9652" y="910463"/>
                  </a:lnTo>
                  <a:lnTo>
                    <a:pt x="12852" y="909332"/>
                  </a:lnTo>
                  <a:lnTo>
                    <a:pt x="12852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" name="object 968"/>
            <p:cNvSpPr/>
            <p:nvPr/>
          </p:nvSpPr>
          <p:spPr>
            <a:xfrm>
              <a:off x="1302080" y="2336939"/>
              <a:ext cx="13335" cy="914400"/>
            </a:xfrm>
            <a:custGeom>
              <a:avLst/>
              <a:gdLst/>
              <a:ahLst/>
              <a:cxnLst/>
              <a:rect l="l" t="t" r="r" b="b"/>
              <a:pathLst>
                <a:path w="13334" h="914400">
                  <a:moveTo>
                    <a:pt x="12915" y="0"/>
                  </a:moveTo>
                  <a:lnTo>
                    <a:pt x="9690" y="1054"/>
                  </a:lnTo>
                  <a:lnTo>
                    <a:pt x="6464" y="2095"/>
                  </a:lnTo>
                  <a:lnTo>
                    <a:pt x="3238" y="3111"/>
                  </a:lnTo>
                  <a:lnTo>
                    <a:pt x="0" y="4089"/>
                  </a:lnTo>
                  <a:lnTo>
                    <a:pt x="0" y="913980"/>
                  </a:lnTo>
                  <a:lnTo>
                    <a:pt x="3238" y="912837"/>
                  </a:lnTo>
                  <a:lnTo>
                    <a:pt x="6464" y="911694"/>
                  </a:lnTo>
                  <a:lnTo>
                    <a:pt x="9690" y="910564"/>
                  </a:lnTo>
                  <a:lnTo>
                    <a:pt x="12915" y="909421"/>
                  </a:lnTo>
                  <a:lnTo>
                    <a:pt x="12915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" name="object 969"/>
            <p:cNvSpPr/>
            <p:nvPr/>
          </p:nvSpPr>
          <p:spPr>
            <a:xfrm>
              <a:off x="1292364" y="2341041"/>
              <a:ext cx="10160" cy="913130"/>
            </a:xfrm>
            <a:custGeom>
              <a:avLst/>
              <a:gdLst/>
              <a:ahLst/>
              <a:cxnLst/>
              <a:rect l="l" t="t" r="r" b="b"/>
              <a:pathLst>
                <a:path w="10159" h="913129">
                  <a:moveTo>
                    <a:pt x="6477" y="952"/>
                  </a:moveTo>
                  <a:lnTo>
                    <a:pt x="4292" y="952"/>
                  </a:lnTo>
                  <a:lnTo>
                    <a:pt x="4292" y="2222"/>
                  </a:lnTo>
                  <a:lnTo>
                    <a:pt x="3695" y="2222"/>
                  </a:lnTo>
                  <a:lnTo>
                    <a:pt x="3695" y="1765"/>
                  </a:lnTo>
                  <a:lnTo>
                    <a:pt x="1854" y="2298"/>
                  </a:lnTo>
                  <a:lnTo>
                    <a:pt x="0" y="2819"/>
                  </a:lnTo>
                  <a:lnTo>
                    <a:pt x="0" y="912761"/>
                  </a:lnTo>
                  <a:lnTo>
                    <a:pt x="1841" y="912355"/>
                  </a:lnTo>
                  <a:lnTo>
                    <a:pt x="3695" y="911936"/>
                  </a:lnTo>
                  <a:lnTo>
                    <a:pt x="3695" y="911542"/>
                  </a:lnTo>
                  <a:lnTo>
                    <a:pt x="6477" y="911542"/>
                  </a:lnTo>
                  <a:lnTo>
                    <a:pt x="6477" y="2222"/>
                  </a:lnTo>
                  <a:lnTo>
                    <a:pt x="6477" y="952"/>
                  </a:lnTo>
                  <a:close/>
                </a:path>
                <a:path w="10159" h="913129">
                  <a:moveTo>
                    <a:pt x="9715" y="0"/>
                  </a:moveTo>
                  <a:lnTo>
                    <a:pt x="6489" y="965"/>
                  </a:lnTo>
                  <a:lnTo>
                    <a:pt x="6489" y="911021"/>
                  </a:lnTo>
                  <a:lnTo>
                    <a:pt x="9715" y="909878"/>
                  </a:lnTo>
                  <a:lnTo>
                    <a:pt x="9715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" name="object 970"/>
            <p:cNvSpPr/>
            <p:nvPr/>
          </p:nvSpPr>
          <p:spPr>
            <a:xfrm>
              <a:off x="1284693" y="2343861"/>
              <a:ext cx="8255" cy="911860"/>
            </a:xfrm>
            <a:custGeom>
              <a:avLst/>
              <a:gdLst/>
              <a:ahLst/>
              <a:cxnLst/>
              <a:rect l="l" t="t" r="r" b="b"/>
              <a:pathLst>
                <a:path w="8255" h="911860">
                  <a:moveTo>
                    <a:pt x="7670" y="0"/>
                  </a:moveTo>
                  <a:lnTo>
                    <a:pt x="5829" y="520"/>
                  </a:lnTo>
                  <a:lnTo>
                    <a:pt x="3975" y="1016"/>
                  </a:lnTo>
                  <a:lnTo>
                    <a:pt x="2133" y="1511"/>
                  </a:lnTo>
                  <a:lnTo>
                    <a:pt x="0" y="2070"/>
                  </a:lnTo>
                  <a:lnTo>
                    <a:pt x="0" y="911682"/>
                  </a:lnTo>
                  <a:lnTo>
                    <a:pt x="2133" y="911199"/>
                  </a:lnTo>
                  <a:lnTo>
                    <a:pt x="3975" y="910780"/>
                  </a:lnTo>
                  <a:lnTo>
                    <a:pt x="5816" y="910374"/>
                  </a:lnTo>
                  <a:lnTo>
                    <a:pt x="7670" y="909942"/>
                  </a:lnTo>
                  <a:lnTo>
                    <a:pt x="7670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" name="object 971"/>
            <p:cNvSpPr/>
            <p:nvPr/>
          </p:nvSpPr>
          <p:spPr>
            <a:xfrm>
              <a:off x="1274343" y="2345931"/>
              <a:ext cx="10795" cy="912494"/>
            </a:xfrm>
            <a:custGeom>
              <a:avLst/>
              <a:gdLst/>
              <a:ahLst/>
              <a:cxnLst/>
              <a:rect l="l" t="t" r="r" b="b"/>
              <a:pathLst>
                <a:path w="10794" h="912495">
                  <a:moveTo>
                    <a:pt x="10350" y="0"/>
                  </a:moveTo>
                  <a:lnTo>
                    <a:pt x="7747" y="673"/>
                  </a:lnTo>
                  <a:lnTo>
                    <a:pt x="5156" y="1346"/>
                  </a:lnTo>
                  <a:lnTo>
                    <a:pt x="2565" y="1968"/>
                  </a:lnTo>
                  <a:lnTo>
                    <a:pt x="0" y="2603"/>
                  </a:lnTo>
                  <a:lnTo>
                    <a:pt x="0" y="911961"/>
                  </a:lnTo>
                  <a:lnTo>
                    <a:pt x="2565" y="911377"/>
                  </a:lnTo>
                  <a:lnTo>
                    <a:pt x="5156" y="910793"/>
                  </a:lnTo>
                  <a:lnTo>
                    <a:pt x="7747" y="910209"/>
                  </a:lnTo>
                  <a:lnTo>
                    <a:pt x="10350" y="909612"/>
                  </a:lnTo>
                  <a:lnTo>
                    <a:pt x="10350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" name="object 972"/>
            <p:cNvSpPr/>
            <p:nvPr/>
          </p:nvSpPr>
          <p:spPr>
            <a:xfrm>
              <a:off x="1264818" y="2348522"/>
              <a:ext cx="9525" cy="911860"/>
            </a:xfrm>
            <a:custGeom>
              <a:avLst/>
              <a:gdLst/>
              <a:ahLst/>
              <a:cxnLst/>
              <a:rect l="l" t="t" r="r" b="b"/>
              <a:pathLst>
                <a:path w="9525" h="911860">
                  <a:moveTo>
                    <a:pt x="2374" y="1638"/>
                  </a:moveTo>
                  <a:lnTo>
                    <a:pt x="0" y="2159"/>
                  </a:lnTo>
                  <a:lnTo>
                    <a:pt x="0" y="911517"/>
                  </a:lnTo>
                  <a:lnTo>
                    <a:pt x="2374" y="910983"/>
                  </a:lnTo>
                  <a:lnTo>
                    <a:pt x="2374" y="1638"/>
                  </a:lnTo>
                  <a:close/>
                </a:path>
                <a:path w="9525" h="911860">
                  <a:moveTo>
                    <a:pt x="4762" y="1117"/>
                  </a:moveTo>
                  <a:lnTo>
                    <a:pt x="2387" y="1651"/>
                  </a:lnTo>
                  <a:lnTo>
                    <a:pt x="2387" y="910983"/>
                  </a:lnTo>
                  <a:lnTo>
                    <a:pt x="4762" y="910437"/>
                  </a:lnTo>
                  <a:lnTo>
                    <a:pt x="4762" y="1117"/>
                  </a:lnTo>
                  <a:close/>
                </a:path>
                <a:path w="9525" h="911860">
                  <a:moveTo>
                    <a:pt x="9525" y="0"/>
                  </a:moveTo>
                  <a:lnTo>
                    <a:pt x="7150" y="558"/>
                  </a:lnTo>
                  <a:lnTo>
                    <a:pt x="4775" y="1104"/>
                  </a:lnTo>
                  <a:lnTo>
                    <a:pt x="4775" y="910437"/>
                  </a:lnTo>
                  <a:lnTo>
                    <a:pt x="7150" y="909904"/>
                  </a:lnTo>
                  <a:lnTo>
                    <a:pt x="9525" y="909358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" name="object 973"/>
            <p:cNvSpPr/>
            <p:nvPr/>
          </p:nvSpPr>
          <p:spPr>
            <a:xfrm>
              <a:off x="1256055" y="2350681"/>
              <a:ext cx="8890" cy="911860"/>
            </a:xfrm>
            <a:custGeom>
              <a:avLst/>
              <a:gdLst/>
              <a:ahLst/>
              <a:cxnLst/>
              <a:rect l="l" t="t" r="r" b="b"/>
              <a:pathLst>
                <a:path w="8890" h="911860">
                  <a:moveTo>
                    <a:pt x="8763" y="0"/>
                  </a:moveTo>
                  <a:lnTo>
                    <a:pt x="6502" y="482"/>
                  </a:lnTo>
                  <a:lnTo>
                    <a:pt x="4330" y="939"/>
                  </a:lnTo>
                  <a:lnTo>
                    <a:pt x="2159" y="1384"/>
                  </a:lnTo>
                  <a:lnTo>
                    <a:pt x="0" y="1816"/>
                  </a:lnTo>
                  <a:lnTo>
                    <a:pt x="0" y="911339"/>
                  </a:lnTo>
                  <a:lnTo>
                    <a:pt x="2159" y="910856"/>
                  </a:lnTo>
                  <a:lnTo>
                    <a:pt x="4330" y="910361"/>
                  </a:lnTo>
                  <a:lnTo>
                    <a:pt x="6502" y="909866"/>
                  </a:lnTo>
                  <a:lnTo>
                    <a:pt x="8763" y="909358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" name="object 974"/>
            <p:cNvSpPr/>
            <p:nvPr/>
          </p:nvSpPr>
          <p:spPr>
            <a:xfrm>
              <a:off x="1247851" y="2352484"/>
              <a:ext cx="8255" cy="911860"/>
            </a:xfrm>
            <a:custGeom>
              <a:avLst/>
              <a:gdLst/>
              <a:ahLst/>
              <a:cxnLst/>
              <a:rect l="l" t="t" r="r" b="b"/>
              <a:pathLst>
                <a:path w="8255" h="911860">
                  <a:moveTo>
                    <a:pt x="1981" y="1168"/>
                  </a:moveTo>
                  <a:lnTo>
                    <a:pt x="0" y="1511"/>
                  </a:lnTo>
                  <a:lnTo>
                    <a:pt x="0" y="911390"/>
                  </a:lnTo>
                  <a:lnTo>
                    <a:pt x="1981" y="910945"/>
                  </a:lnTo>
                  <a:lnTo>
                    <a:pt x="1981" y="1168"/>
                  </a:lnTo>
                  <a:close/>
                </a:path>
                <a:path w="8255" h="911860">
                  <a:moveTo>
                    <a:pt x="8191" y="0"/>
                  </a:moveTo>
                  <a:lnTo>
                    <a:pt x="6032" y="419"/>
                  </a:lnTo>
                  <a:lnTo>
                    <a:pt x="3975" y="800"/>
                  </a:lnTo>
                  <a:lnTo>
                    <a:pt x="1993" y="1155"/>
                  </a:lnTo>
                  <a:lnTo>
                    <a:pt x="1993" y="910945"/>
                  </a:lnTo>
                  <a:lnTo>
                    <a:pt x="3975" y="910501"/>
                  </a:lnTo>
                  <a:lnTo>
                    <a:pt x="6032" y="910031"/>
                  </a:lnTo>
                  <a:lnTo>
                    <a:pt x="8191" y="909535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" name="object 975"/>
            <p:cNvSpPr/>
            <p:nvPr/>
          </p:nvSpPr>
          <p:spPr>
            <a:xfrm>
              <a:off x="1233004" y="2353995"/>
              <a:ext cx="15240" cy="912494"/>
            </a:xfrm>
            <a:custGeom>
              <a:avLst/>
              <a:gdLst/>
              <a:ahLst/>
              <a:cxnLst/>
              <a:rect l="l" t="t" r="r" b="b"/>
              <a:pathLst>
                <a:path w="15240" h="912495">
                  <a:moveTo>
                    <a:pt x="14859" y="0"/>
                  </a:moveTo>
                  <a:lnTo>
                    <a:pt x="12877" y="342"/>
                  </a:lnTo>
                  <a:lnTo>
                    <a:pt x="10909" y="673"/>
                  </a:lnTo>
                  <a:lnTo>
                    <a:pt x="8978" y="977"/>
                  </a:lnTo>
                  <a:lnTo>
                    <a:pt x="7175" y="1257"/>
                  </a:lnTo>
                  <a:lnTo>
                    <a:pt x="5981" y="1460"/>
                  </a:lnTo>
                  <a:lnTo>
                    <a:pt x="5372" y="1536"/>
                  </a:lnTo>
                  <a:lnTo>
                    <a:pt x="3581" y="1803"/>
                  </a:lnTo>
                  <a:lnTo>
                    <a:pt x="1790" y="2057"/>
                  </a:lnTo>
                  <a:lnTo>
                    <a:pt x="0" y="2298"/>
                  </a:lnTo>
                  <a:lnTo>
                    <a:pt x="0" y="911936"/>
                  </a:lnTo>
                  <a:lnTo>
                    <a:pt x="1790" y="911771"/>
                  </a:lnTo>
                  <a:lnTo>
                    <a:pt x="3581" y="911618"/>
                  </a:lnTo>
                  <a:lnTo>
                    <a:pt x="5372" y="911466"/>
                  </a:lnTo>
                  <a:lnTo>
                    <a:pt x="7175" y="911313"/>
                  </a:lnTo>
                  <a:lnTo>
                    <a:pt x="8978" y="911161"/>
                  </a:lnTo>
                  <a:lnTo>
                    <a:pt x="9334" y="911123"/>
                  </a:lnTo>
                  <a:lnTo>
                    <a:pt x="10909" y="910767"/>
                  </a:lnTo>
                  <a:lnTo>
                    <a:pt x="12877" y="910323"/>
                  </a:lnTo>
                  <a:lnTo>
                    <a:pt x="14859" y="909878"/>
                  </a:lnTo>
                  <a:lnTo>
                    <a:pt x="14859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" name="object 976"/>
            <p:cNvSpPr/>
            <p:nvPr/>
          </p:nvSpPr>
          <p:spPr>
            <a:xfrm>
              <a:off x="1226388" y="2356294"/>
              <a:ext cx="6985" cy="910590"/>
            </a:xfrm>
            <a:custGeom>
              <a:avLst/>
              <a:gdLst/>
              <a:ahLst/>
              <a:cxnLst/>
              <a:rect l="l" t="t" r="r" b="b"/>
              <a:pathLst>
                <a:path w="6984" h="910589">
                  <a:moveTo>
                    <a:pt x="1625" y="647"/>
                  </a:moveTo>
                  <a:lnTo>
                    <a:pt x="0" y="838"/>
                  </a:lnTo>
                  <a:lnTo>
                    <a:pt x="0" y="910196"/>
                  </a:lnTo>
                  <a:lnTo>
                    <a:pt x="1625" y="910056"/>
                  </a:lnTo>
                  <a:lnTo>
                    <a:pt x="1625" y="647"/>
                  </a:lnTo>
                  <a:close/>
                </a:path>
                <a:path w="6984" h="910589">
                  <a:moveTo>
                    <a:pt x="6629" y="0"/>
                  </a:moveTo>
                  <a:lnTo>
                    <a:pt x="4902" y="228"/>
                  </a:lnTo>
                  <a:lnTo>
                    <a:pt x="3263" y="444"/>
                  </a:lnTo>
                  <a:lnTo>
                    <a:pt x="1638" y="647"/>
                  </a:lnTo>
                  <a:lnTo>
                    <a:pt x="1638" y="910056"/>
                  </a:lnTo>
                  <a:lnTo>
                    <a:pt x="3263" y="909916"/>
                  </a:lnTo>
                  <a:lnTo>
                    <a:pt x="4902" y="909777"/>
                  </a:lnTo>
                  <a:lnTo>
                    <a:pt x="6629" y="909637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" name="object 977"/>
            <p:cNvSpPr/>
            <p:nvPr/>
          </p:nvSpPr>
          <p:spPr>
            <a:xfrm>
              <a:off x="1220025" y="2357132"/>
              <a:ext cx="6985" cy="909955"/>
            </a:xfrm>
            <a:custGeom>
              <a:avLst/>
              <a:gdLst/>
              <a:ahLst/>
              <a:cxnLst/>
              <a:rect l="l" t="t" r="r" b="b"/>
              <a:pathLst>
                <a:path w="6984" h="909954">
                  <a:moveTo>
                    <a:pt x="4737" y="190"/>
                  </a:moveTo>
                  <a:lnTo>
                    <a:pt x="3124" y="368"/>
                  </a:lnTo>
                  <a:lnTo>
                    <a:pt x="1511" y="520"/>
                  </a:lnTo>
                  <a:lnTo>
                    <a:pt x="0" y="685"/>
                  </a:lnTo>
                  <a:lnTo>
                    <a:pt x="0" y="909916"/>
                  </a:lnTo>
                  <a:lnTo>
                    <a:pt x="1511" y="909777"/>
                  </a:lnTo>
                  <a:lnTo>
                    <a:pt x="3124" y="909637"/>
                  </a:lnTo>
                  <a:lnTo>
                    <a:pt x="4737" y="909497"/>
                  </a:lnTo>
                  <a:lnTo>
                    <a:pt x="4737" y="190"/>
                  </a:lnTo>
                  <a:close/>
                </a:path>
                <a:path w="6984" h="909954">
                  <a:moveTo>
                    <a:pt x="6362" y="0"/>
                  </a:moveTo>
                  <a:lnTo>
                    <a:pt x="4749" y="190"/>
                  </a:lnTo>
                  <a:lnTo>
                    <a:pt x="4749" y="909497"/>
                  </a:lnTo>
                  <a:lnTo>
                    <a:pt x="6362" y="909358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" name="object 978"/>
            <p:cNvSpPr/>
            <p:nvPr/>
          </p:nvSpPr>
          <p:spPr>
            <a:xfrm>
              <a:off x="1214056" y="2357818"/>
              <a:ext cx="6350" cy="909955"/>
            </a:xfrm>
            <a:custGeom>
              <a:avLst/>
              <a:gdLst/>
              <a:ahLst/>
              <a:cxnLst/>
              <a:rect l="l" t="t" r="r" b="b"/>
              <a:pathLst>
                <a:path w="6350" h="909954">
                  <a:moveTo>
                    <a:pt x="5969" y="0"/>
                  </a:moveTo>
                  <a:lnTo>
                    <a:pt x="4470" y="139"/>
                  </a:lnTo>
                  <a:lnTo>
                    <a:pt x="2971" y="279"/>
                  </a:lnTo>
                  <a:lnTo>
                    <a:pt x="1485" y="406"/>
                  </a:lnTo>
                  <a:lnTo>
                    <a:pt x="0" y="533"/>
                  </a:lnTo>
                  <a:lnTo>
                    <a:pt x="0" y="909739"/>
                  </a:lnTo>
                  <a:lnTo>
                    <a:pt x="1485" y="909612"/>
                  </a:lnTo>
                  <a:lnTo>
                    <a:pt x="2971" y="909485"/>
                  </a:lnTo>
                  <a:lnTo>
                    <a:pt x="4470" y="909358"/>
                  </a:lnTo>
                  <a:lnTo>
                    <a:pt x="5969" y="909231"/>
                  </a:lnTo>
                  <a:lnTo>
                    <a:pt x="5969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" name="object 979"/>
            <p:cNvSpPr/>
            <p:nvPr/>
          </p:nvSpPr>
          <p:spPr>
            <a:xfrm>
              <a:off x="1208316" y="2358339"/>
              <a:ext cx="6350" cy="909955"/>
            </a:xfrm>
            <a:custGeom>
              <a:avLst/>
              <a:gdLst/>
              <a:ahLst/>
              <a:cxnLst/>
              <a:rect l="l" t="t" r="r" b="b"/>
              <a:pathLst>
                <a:path w="6350" h="909954">
                  <a:moveTo>
                    <a:pt x="1397" y="317"/>
                  </a:moveTo>
                  <a:lnTo>
                    <a:pt x="0" y="406"/>
                  </a:lnTo>
                  <a:lnTo>
                    <a:pt x="0" y="909713"/>
                  </a:lnTo>
                  <a:lnTo>
                    <a:pt x="1397" y="909586"/>
                  </a:lnTo>
                  <a:lnTo>
                    <a:pt x="1397" y="317"/>
                  </a:lnTo>
                  <a:close/>
                </a:path>
                <a:path w="6350" h="909954">
                  <a:moveTo>
                    <a:pt x="5740" y="0"/>
                  </a:moveTo>
                  <a:lnTo>
                    <a:pt x="4254" y="114"/>
                  </a:lnTo>
                  <a:lnTo>
                    <a:pt x="2806" y="215"/>
                  </a:lnTo>
                  <a:lnTo>
                    <a:pt x="1409" y="304"/>
                  </a:lnTo>
                  <a:lnTo>
                    <a:pt x="1409" y="909586"/>
                  </a:lnTo>
                  <a:lnTo>
                    <a:pt x="2806" y="909472"/>
                  </a:lnTo>
                  <a:lnTo>
                    <a:pt x="4254" y="909345"/>
                  </a:lnTo>
                  <a:lnTo>
                    <a:pt x="5740" y="909218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" name="object 980"/>
            <p:cNvSpPr/>
            <p:nvPr/>
          </p:nvSpPr>
          <p:spPr>
            <a:xfrm>
              <a:off x="1204175" y="2358745"/>
              <a:ext cx="4445" cy="909955"/>
            </a:xfrm>
            <a:custGeom>
              <a:avLst/>
              <a:gdLst/>
              <a:ahLst/>
              <a:cxnLst/>
              <a:rect l="l" t="t" r="r" b="b"/>
              <a:pathLst>
                <a:path w="4444" h="909954">
                  <a:moveTo>
                    <a:pt x="4140" y="0"/>
                  </a:moveTo>
                  <a:lnTo>
                    <a:pt x="2755" y="76"/>
                  </a:lnTo>
                  <a:lnTo>
                    <a:pt x="1371" y="152"/>
                  </a:lnTo>
                  <a:lnTo>
                    <a:pt x="0" y="215"/>
                  </a:lnTo>
                  <a:lnTo>
                    <a:pt x="0" y="909662"/>
                  </a:lnTo>
                  <a:lnTo>
                    <a:pt x="1371" y="909548"/>
                  </a:lnTo>
                  <a:lnTo>
                    <a:pt x="2755" y="909421"/>
                  </a:lnTo>
                  <a:lnTo>
                    <a:pt x="4140" y="909307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" name="object 981"/>
            <p:cNvSpPr/>
            <p:nvPr/>
          </p:nvSpPr>
          <p:spPr>
            <a:xfrm>
              <a:off x="1198753" y="2358961"/>
              <a:ext cx="5715" cy="909955"/>
            </a:xfrm>
            <a:custGeom>
              <a:avLst/>
              <a:gdLst/>
              <a:ahLst/>
              <a:cxnLst/>
              <a:rect l="l" t="t" r="r" b="b"/>
              <a:pathLst>
                <a:path w="5715" h="909954">
                  <a:moveTo>
                    <a:pt x="2679" y="114"/>
                  </a:moveTo>
                  <a:lnTo>
                    <a:pt x="1333" y="165"/>
                  </a:lnTo>
                  <a:lnTo>
                    <a:pt x="0" y="203"/>
                  </a:lnTo>
                  <a:lnTo>
                    <a:pt x="0" y="909916"/>
                  </a:lnTo>
                  <a:lnTo>
                    <a:pt x="1333" y="909802"/>
                  </a:lnTo>
                  <a:lnTo>
                    <a:pt x="2679" y="909675"/>
                  </a:lnTo>
                  <a:lnTo>
                    <a:pt x="2679" y="114"/>
                  </a:lnTo>
                  <a:close/>
                </a:path>
                <a:path w="5715" h="909954">
                  <a:moveTo>
                    <a:pt x="5422" y="0"/>
                  </a:moveTo>
                  <a:lnTo>
                    <a:pt x="4051" y="63"/>
                  </a:lnTo>
                  <a:lnTo>
                    <a:pt x="2692" y="114"/>
                  </a:lnTo>
                  <a:lnTo>
                    <a:pt x="2692" y="909675"/>
                  </a:lnTo>
                  <a:lnTo>
                    <a:pt x="4051" y="909561"/>
                  </a:lnTo>
                  <a:lnTo>
                    <a:pt x="5422" y="909447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" name="object 982"/>
            <p:cNvSpPr/>
            <p:nvPr/>
          </p:nvSpPr>
          <p:spPr>
            <a:xfrm>
              <a:off x="1193482" y="2359164"/>
              <a:ext cx="5715" cy="910590"/>
            </a:xfrm>
            <a:custGeom>
              <a:avLst/>
              <a:gdLst/>
              <a:ahLst/>
              <a:cxnLst/>
              <a:rect l="l" t="t" r="r" b="b"/>
              <a:pathLst>
                <a:path w="5715" h="910589">
                  <a:moveTo>
                    <a:pt x="5270" y="0"/>
                  </a:moveTo>
                  <a:lnTo>
                    <a:pt x="3949" y="25"/>
                  </a:lnTo>
                  <a:lnTo>
                    <a:pt x="2628" y="50"/>
                  </a:lnTo>
                  <a:lnTo>
                    <a:pt x="1308" y="63"/>
                  </a:lnTo>
                  <a:lnTo>
                    <a:pt x="0" y="88"/>
                  </a:lnTo>
                  <a:lnTo>
                    <a:pt x="0" y="910158"/>
                  </a:lnTo>
                  <a:lnTo>
                    <a:pt x="1308" y="910043"/>
                  </a:lnTo>
                  <a:lnTo>
                    <a:pt x="2628" y="909942"/>
                  </a:lnTo>
                  <a:lnTo>
                    <a:pt x="3949" y="909828"/>
                  </a:lnTo>
                  <a:lnTo>
                    <a:pt x="5270" y="909713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" name="object 983"/>
            <p:cNvSpPr/>
            <p:nvPr/>
          </p:nvSpPr>
          <p:spPr>
            <a:xfrm>
              <a:off x="1188262" y="2359228"/>
              <a:ext cx="5715" cy="911225"/>
            </a:xfrm>
            <a:custGeom>
              <a:avLst/>
              <a:gdLst/>
              <a:ahLst/>
              <a:cxnLst/>
              <a:rect l="l" t="t" r="r" b="b"/>
              <a:pathLst>
                <a:path w="5715" h="911225">
                  <a:moveTo>
                    <a:pt x="5207" y="25"/>
                  </a:moveTo>
                  <a:lnTo>
                    <a:pt x="3898" y="25"/>
                  </a:lnTo>
                  <a:lnTo>
                    <a:pt x="2590" y="25"/>
                  </a:lnTo>
                  <a:lnTo>
                    <a:pt x="1295" y="12"/>
                  </a:lnTo>
                  <a:lnTo>
                    <a:pt x="0" y="0"/>
                  </a:lnTo>
                  <a:lnTo>
                    <a:pt x="0" y="910069"/>
                  </a:lnTo>
                  <a:lnTo>
                    <a:pt x="1295" y="910120"/>
                  </a:lnTo>
                  <a:lnTo>
                    <a:pt x="2590" y="910183"/>
                  </a:lnTo>
                  <a:lnTo>
                    <a:pt x="2590" y="910615"/>
                  </a:lnTo>
                  <a:lnTo>
                    <a:pt x="3898" y="910615"/>
                  </a:lnTo>
                  <a:lnTo>
                    <a:pt x="3898" y="910209"/>
                  </a:lnTo>
                  <a:lnTo>
                    <a:pt x="5207" y="910094"/>
                  </a:lnTo>
                  <a:lnTo>
                    <a:pt x="5207" y="25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" name="object 984"/>
            <p:cNvSpPr/>
            <p:nvPr/>
          </p:nvSpPr>
          <p:spPr>
            <a:xfrm>
              <a:off x="1182966" y="2359088"/>
              <a:ext cx="5715" cy="910590"/>
            </a:xfrm>
            <a:custGeom>
              <a:avLst/>
              <a:gdLst/>
              <a:ahLst/>
              <a:cxnLst/>
              <a:rect l="l" t="t" r="r" b="b"/>
              <a:pathLst>
                <a:path w="5715" h="910589">
                  <a:moveTo>
                    <a:pt x="5295" y="139"/>
                  </a:moveTo>
                  <a:lnTo>
                    <a:pt x="3975" y="114"/>
                  </a:lnTo>
                  <a:lnTo>
                    <a:pt x="2654" y="88"/>
                  </a:lnTo>
                  <a:lnTo>
                    <a:pt x="1333" y="38"/>
                  </a:lnTo>
                  <a:lnTo>
                    <a:pt x="0" y="0"/>
                  </a:lnTo>
                  <a:lnTo>
                    <a:pt x="0" y="909993"/>
                  </a:lnTo>
                  <a:lnTo>
                    <a:pt x="1333" y="910043"/>
                  </a:lnTo>
                  <a:lnTo>
                    <a:pt x="2654" y="910094"/>
                  </a:lnTo>
                  <a:lnTo>
                    <a:pt x="3975" y="910158"/>
                  </a:lnTo>
                  <a:lnTo>
                    <a:pt x="5295" y="910209"/>
                  </a:lnTo>
                  <a:lnTo>
                    <a:pt x="5295" y="139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" name="object 985"/>
            <p:cNvSpPr/>
            <p:nvPr/>
          </p:nvSpPr>
          <p:spPr>
            <a:xfrm>
              <a:off x="1177518" y="2358796"/>
              <a:ext cx="5715" cy="910590"/>
            </a:xfrm>
            <a:custGeom>
              <a:avLst/>
              <a:gdLst/>
              <a:ahLst/>
              <a:cxnLst/>
              <a:rect l="l" t="t" r="r" b="b"/>
              <a:pathLst>
                <a:path w="5715" h="910589">
                  <a:moveTo>
                    <a:pt x="2794" y="165"/>
                  </a:moveTo>
                  <a:lnTo>
                    <a:pt x="1397" y="88"/>
                  </a:lnTo>
                  <a:lnTo>
                    <a:pt x="0" y="0"/>
                  </a:lnTo>
                  <a:lnTo>
                    <a:pt x="0" y="910043"/>
                  </a:lnTo>
                  <a:lnTo>
                    <a:pt x="1397" y="910107"/>
                  </a:lnTo>
                  <a:lnTo>
                    <a:pt x="2794" y="910170"/>
                  </a:lnTo>
                  <a:lnTo>
                    <a:pt x="2794" y="165"/>
                  </a:lnTo>
                  <a:close/>
                </a:path>
                <a:path w="5715" h="910589">
                  <a:moveTo>
                    <a:pt x="5448" y="279"/>
                  </a:moveTo>
                  <a:lnTo>
                    <a:pt x="4127" y="228"/>
                  </a:lnTo>
                  <a:lnTo>
                    <a:pt x="2806" y="165"/>
                  </a:lnTo>
                  <a:lnTo>
                    <a:pt x="2806" y="910170"/>
                  </a:lnTo>
                  <a:lnTo>
                    <a:pt x="4127" y="910221"/>
                  </a:lnTo>
                  <a:lnTo>
                    <a:pt x="5448" y="910272"/>
                  </a:lnTo>
                  <a:lnTo>
                    <a:pt x="5448" y="279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" name="object 986"/>
            <p:cNvSpPr/>
            <p:nvPr/>
          </p:nvSpPr>
          <p:spPr>
            <a:xfrm>
              <a:off x="1171663" y="2358326"/>
              <a:ext cx="6350" cy="910590"/>
            </a:xfrm>
            <a:custGeom>
              <a:avLst/>
              <a:gdLst/>
              <a:ahLst/>
              <a:cxnLst/>
              <a:rect l="l" t="t" r="r" b="b"/>
              <a:pathLst>
                <a:path w="6350" h="910589">
                  <a:moveTo>
                    <a:pt x="5854" y="469"/>
                  </a:moveTo>
                  <a:lnTo>
                    <a:pt x="4432" y="368"/>
                  </a:lnTo>
                  <a:lnTo>
                    <a:pt x="2984" y="254"/>
                  </a:lnTo>
                  <a:lnTo>
                    <a:pt x="1549" y="139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5854" y="910513"/>
                  </a:lnTo>
                  <a:lnTo>
                    <a:pt x="5854" y="469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" name="object 987"/>
            <p:cNvSpPr/>
            <p:nvPr/>
          </p:nvSpPr>
          <p:spPr>
            <a:xfrm>
              <a:off x="1165009" y="2357539"/>
              <a:ext cx="6985" cy="911225"/>
            </a:xfrm>
            <a:custGeom>
              <a:avLst/>
              <a:gdLst/>
              <a:ahLst/>
              <a:cxnLst/>
              <a:rect l="l" t="t" r="r" b="b"/>
              <a:pathLst>
                <a:path w="6984" h="911225">
                  <a:moveTo>
                    <a:pt x="6654" y="787"/>
                  </a:moveTo>
                  <a:lnTo>
                    <a:pt x="5118" y="647"/>
                  </a:lnTo>
                  <a:lnTo>
                    <a:pt x="3492" y="457"/>
                  </a:lnTo>
                  <a:lnTo>
                    <a:pt x="1803" y="254"/>
                  </a:lnTo>
                  <a:lnTo>
                    <a:pt x="0" y="0"/>
                  </a:lnTo>
                  <a:lnTo>
                    <a:pt x="0" y="909967"/>
                  </a:lnTo>
                  <a:lnTo>
                    <a:pt x="1803" y="910234"/>
                  </a:lnTo>
                  <a:lnTo>
                    <a:pt x="3492" y="910475"/>
                  </a:lnTo>
                  <a:lnTo>
                    <a:pt x="5105" y="910704"/>
                  </a:lnTo>
                  <a:lnTo>
                    <a:pt x="6654" y="910920"/>
                  </a:lnTo>
                  <a:lnTo>
                    <a:pt x="6654" y="787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" name="object 988"/>
            <p:cNvSpPr/>
            <p:nvPr/>
          </p:nvSpPr>
          <p:spPr>
            <a:xfrm>
              <a:off x="1155369" y="2356497"/>
              <a:ext cx="10160" cy="911225"/>
            </a:xfrm>
            <a:custGeom>
              <a:avLst/>
              <a:gdLst/>
              <a:ahLst/>
              <a:cxnLst/>
              <a:rect l="l" t="t" r="r" b="b"/>
              <a:pathLst>
                <a:path w="10159" h="911225">
                  <a:moveTo>
                    <a:pt x="9639" y="1054"/>
                  </a:moveTo>
                  <a:lnTo>
                    <a:pt x="7721" y="787"/>
                  </a:lnTo>
                  <a:lnTo>
                    <a:pt x="5499" y="431"/>
                  </a:lnTo>
                  <a:lnTo>
                    <a:pt x="3022" y="0"/>
                  </a:lnTo>
                  <a:lnTo>
                    <a:pt x="0" y="0"/>
                  </a:lnTo>
                  <a:lnTo>
                    <a:pt x="0" y="909320"/>
                  </a:lnTo>
                  <a:lnTo>
                    <a:pt x="2235" y="909320"/>
                  </a:lnTo>
                  <a:lnTo>
                    <a:pt x="2235" y="910590"/>
                  </a:lnTo>
                  <a:lnTo>
                    <a:pt x="3022" y="910590"/>
                  </a:lnTo>
                  <a:lnTo>
                    <a:pt x="3022" y="910069"/>
                  </a:lnTo>
                  <a:lnTo>
                    <a:pt x="5499" y="910424"/>
                  </a:lnTo>
                  <a:lnTo>
                    <a:pt x="7721" y="910742"/>
                  </a:lnTo>
                  <a:lnTo>
                    <a:pt x="9639" y="911009"/>
                  </a:lnTo>
                  <a:lnTo>
                    <a:pt x="9639" y="1054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" name="object 989"/>
            <p:cNvSpPr/>
            <p:nvPr/>
          </p:nvSpPr>
          <p:spPr>
            <a:xfrm>
              <a:off x="1140650" y="2351862"/>
              <a:ext cx="15240" cy="914400"/>
            </a:xfrm>
            <a:custGeom>
              <a:avLst/>
              <a:gdLst/>
              <a:ahLst/>
              <a:cxnLst/>
              <a:rect l="l" t="t" r="r" b="b"/>
              <a:pathLst>
                <a:path w="15240" h="914400">
                  <a:moveTo>
                    <a:pt x="14719" y="4051"/>
                  </a:moveTo>
                  <a:lnTo>
                    <a:pt x="12814" y="3657"/>
                  </a:lnTo>
                  <a:lnTo>
                    <a:pt x="10947" y="3225"/>
                  </a:lnTo>
                  <a:lnTo>
                    <a:pt x="9131" y="2755"/>
                  </a:lnTo>
                  <a:lnTo>
                    <a:pt x="6718" y="2755"/>
                  </a:lnTo>
                  <a:lnTo>
                    <a:pt x="6718" y="1485"/>
                  </a:lnTo>
                  <a:lnTo>
                    <a:pt x="5181" y="1485"/>
                  </a:lnTo>
                  <a:lnTo>
                    <a:pt x="5181" y="1676"/>
                  </a:lnTo>
                  <a:lnTo>
                    <a:pt x="3403" y="1155"/>
                  </a:lnTo>
                  <a:lnTo>
                    <a:pt x="1689" y="596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5181" y="911606"/>
                  </a:lnTo>
                  <a:lnTo>
                    <a:pt x="5181" y="912075"/>
                  </a:lnTo>
                  <a:lnTo>
                    <a:pt x="9131" y="912075"/>
                  </a:lnTo>
                  <a:lnTo>
                    <a:pt x="9131" y="912698"/>
                  </a:lnTo>
                  <a:lnTo>
                    <a:pt x="14719" y="914222"/>
                  </a:lnTo>
                  <a:lnTo>
                    <a:pt x="14719" y="4051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" name="object 990"/>
            <p:cNvSpPr/>
            <p:nvPr/>
          </p:nvSpPr>
          <p:spPr>
            <a:xfrm>
              <a:off x="1138313" y="2350985"/>
              <a:ext cx="2540" cy="911860"/>
            </a:xfrm>
            <a:custGeom>
              <a:avLst/>
              <a:gdLst/>
              <a:ahLst/>
              <a:cxnLst/>
              <a:rect l="l" t="t" r="r" b="b"/>
              <a:pathLst>
                <a:path w="2540" h="911860">
                  <a:moveTo>
                    <a:pt x="1092" y="419"/>
                  </a:moveTo>
                  <a:lnTo>
                    <a:pt x="546" y="215"/>
                  </a:lnTo>
                  <a:lnTo>
                    <a:pt x="0" y="0"/>
                  </a:lnTo>
                  <a:lnTo>
                    <a:pt x="0" y="910018"/>
                  </a:lnTo>
                  <a:lnTo>
                    <a:pt x="546" y="910272"/>
                  </a:lnTo>
                  <a:lnTo>
                    <a:pt x="1092" y="910526"/>
                  </a:lnTo>
                  <a:lnTo>
                    <a:pt x="1092" y="419"/>
                  </a:lnTo>
                  <a:close/>
                </a:path>
                <a:path w="2540" h="911860">
                  <a:moveTo>
                    <a:pt x="2336" y="876"/>
                  </a:moveTo>
                  <a:lnTo>
                    <a:pt x="1651" y="876"/>
                  </a:lnTo>
                  <a:lnTo>
                    <a:pt x="1651" y="635"/>
                  </a:lnTo>
                  <a:lnTo>
                    <a:pt x="1104" y="431"/>
                  </a:lnTo>
                  <a:lnTo>
                    <a:pt x="1104" y="910526"/>
                  </a:lnTo>
                  <a:lnTo>
                    <a:pt x="1651" y="910780"/>
                  </a:lnTo>
                  <a:lnTo>
                    <a:pt x="1651" y="910196"/>
                  </a:lnTo>
                  <a:lnTo>
                    <a:pt x="1778" y="910196"/>
                  </a:lnTo>
                  <a:lnTo>
                    <a:pt x="1778" y="911466"/>
                  </a:lnTo>
                  <a:lnTo>
                    <a:pt x="2336" y="911466"/>
                  </a:lnTo>
                  <a:lnTo>
                    <a:pt x="2336" y="910196"/>
                  </a:lnTo>
                  <a:lnTo>
                    <a:pt x="2336" y="876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" name="object 991"/>
            <p:cNvSpPr/>
            <p:nvPr/>
          </p:nvSpPr>
          <p:spPr>
            <a:xfrm>
              <a:off x="1130909" y="2347683"/>
              <a:ext cx="7620" cy="913765"/>
            </a:xfrm>
            <a:custGeom>
              <a:avLst/>
              <a:gdLst/>
              <a:ahLst/>
              <a:cxnLst/>
              <a:rect l="l" t="t" r="r" b="b"/>
              <a:pathLst>
                <a:path w="7619" h="913764">
                  <a:moveTo>
                    <a:pt x="7404" y="3314"/>
                  </a:moveTo>
                  <a:lnTo>
                    <a:pt x="6870" y="3098"/>
                  </a:lnTo>
                  <a:lnTo>
                    <a:pt x="5295" y="3098"/>
                  </a:lnTo>
                  <a:lnTo>
                    <a:pt x="5295" y="1828"/>
                  </a:lnTo>
                  <a:lnTo>
                    <a:pt x="3721" y="1828"/>
                  </a:lnTo>
                  <a:lnTo>
                    <a:pt x="2324" y="1778"/>
                  </a:lnTo>
                  <a:lnTo>
                    <a:pt x="2324" y="508"/>
                  </a:lnTo>
                  <a:lnTo>
                    <a:pt x="1524" y="508"/>
                  </a:lnTo>
                  <a:lnTo>
                    <a:pt x="1524" y="762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1524" y="910602"/>
                  </a:lnTo>
                  <a:lnTo>
                    <a:pt x="1524" y="911098"/>
                  </a:lnTo>
                  <a:lnTo>
                    <a:pt x="3721" y="911098"/>
                  </a:lnTo>
                  <a:lnTo>
                    <a:pt x="5461" y="911148"/>
                  </a:lnTo>
                  <a:lnTo>
                    <a:pt x="5461" y="913688"/>
                  </a:lnTo>
                  <a:lnTo>
                    <a:pt x="6870" y="913688"/>
                  </a:lnTo>
                  <a:lnTo>
                    <a:pt x="6870" y="913079"/>
                  </a:lnTo>
                  <a:lnTo>
                    <a:pt x="7404" y="913320"/>
                  </a:lnTo>
                  <a:lnTo>
                    <a:pt x="7404" y="3314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" name="object 992"/>
            <p:cNvSpPr/>
            <p:nvPr/>
          </p:nvSpPr>
          <p:spPr>
            <a:xfrm>
              <a:off x="1126604" y="2345283"/>
              <a:ext cx="4445" cy="912494"/>
            </a:xfrm>
            <a:custGeom>
              <a:avLst/>
              <a:gdLst/>
              <a:ahLst/>
              <a:cxnLst/>
              <a:rect l="l" t="t" r="r" b="b"/>
              <a:pathLst>
                <a:path w="4444" h="912495">
                  <a:moveTo>
                    <a:pt x="762" y="457"/>
                  </a:moveTo>
                  <a:lnTo>
                    <a:pt x="0" y="0"/>
                  </a:lnTo>
                  <a:lnTo>
                    <a:pt x="0" y="910069"/>
                  </a:lnTo>
                  <a:lnTo>
                    <a:pt x="762" y="910640"/>
                  </a:lnTo>
                  <a:lnTo>
                    <a:pt x="762" y="457"/>
                  </a:lnTo>
                  <a:close/>
                </a:path>
                <a:path w="4444" h="912495">
                  <a:moveTo>
                    <a:pt x="4305" y="2400"/>
                  </a:moveTo>
                  <a:lnTo>
                    <a:pt x="2933" y="1689"/>
                  </a:lnTo>
                  <a:lnTo>
                    <a:pt x="1816" y="1066"/>
                  </a:lnTo>
                  <a:lnTo>
                    <a:pt x="762" y="457"/>
                  </a:lnTo>
                  <a:lnTo>
                    <a:pt x="863" y="910717"/>
                  </a:lnTo>
                  <a:lnTo>
                    <a:pt x="1816" y="911161"/>
                  </a:lnTo>
                  <a:lnTo>
                    <a:pt x="2933" y="911669"/>
                  </a:lnTo>
                  <a:lnTo>
                    <a:pt x="4305" y="912304"/>
                  </a:lnTo>
                  <a:lnTo>
                    <a:pt x="4305" y="240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" name="object 993"/>
            <p:cNvSpPr/>
            <p:nvPr/>
          </p:nvSpPr>
          <p:spPr>
            <a:xfrm>
              <a:off x="1123721" y="2343403"/>
              <a:ext cx="3175" cy="912494"/>
            </a:xfrm>
            <a:custGeom>
              <a:avLst/>
              <a:gdLst/>
              <a:ahLst/>
              <a:cxnLst/>
              <a:rect l="l" t="t" r="r" b="b"/>
              <a:pathLst>
                <a:path w="3175" h="912495">
                  <a:moveTo>
                    <a:pt x="2882" y="1892"/>
                  </a:moveTo>
                  <a:lnTo>
                    <a:pt x="2146" y="1435"/>
                  </a:lnTo>
                  <a:lnTo>
                    <a:pt x="1422" y="952"/>
                  </a:lnTo>
                  <a:lnTo>
                    <a:pt x="698" y="482"/>
                  </a:lnTo>
                  <a:lnTo>
                    <a:pt x="0" y="0"/>
                  </a:lnTo>
                  <a:lnTo>
                    <a:pt x="0" y="909789"/>
                  </a:lnTo>
                  <a:lnTo>
                    <a:pt x="698" y="910310"/>
                  </a:lnTo>
                  <a:lnTo>
                    <a:pt x="1422" y="910856"/>
                  </a:lnTo>
                  <a:lnTo>
                    <a:pt x="2133" y="911390"/>
                  </a:lnTo>
                  <a:lnTo>
                    <a:pt x="2882" y="911948"/>
                  </a:lnTo>
                  <a:lnTo>
                    <a:pt x="2882" y="1892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" name="object 994"/>
            <p:cNvSpPr/>
            <p:nvPr/>
          </p:nvSpPr>
          <p:spPr>
            <a:xfrm>
              <a:off x="1121041" y="2341422"/>
              <a:ext cx="3175" cy="911860"/>
            </a:xfrm>
            <a:custGeom>
              <a:avLst/>
              <a:gdLst/>
              <a:ahLst/>
              <a:cxnLst/>
              <a:rect l="l" t="t" r="r" b="b"/>
              <a:pathLst>
                <a:path w="3175" h="911860">
                  <a:moveTo>
                    <a:pt x="2679" y="1981"/>
                  </a:moveTo>
                  <a:lnTo>
                    <a:pt x="1981" y="1498"/>
                  </a:lnTo>
                  <a:lnTo>
                    <a:pt x="1524" y="1181"/>
                  </a:lnTo>
                  <a:lnTo>
                    <a:pt x="1308" y="1003"/>
                  </a:lnTo>
                  <a:lnTo>
                    <a:pt x="647" y="508"/>
                  </a:lnTo>
                  <a:lnTo>
                    <a:pt x="0" y="0"/>
                  </a:lnTo>
                  <a:lnTo>
                    <a:pt x="0" y="909764"/>
                  </a:lnTo>
                  <a:lnTo>
                    <a:pt x="647" y="910247"/>
                  </a:lnTo>
                  <a:lnTo>
                    <a:pt x="1308" y="910742"/>
                  </a:lnTo>
                  <a:lnTo>
                    <a:pt x="1981" y="911250"/>
                  </a:lnTo>
                  <a:lnTo>
                    <a:pt x="2679" y="911771"/>
                  </a:lnTo>
                  <a:lnTo>
                    <a:pt x="2679" y="1981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" name="object 995"/>
            <p:cNvSpPr/>
            <p:nvPr/>
          </p:nvSpPr>
          <p:spPr>
            <a:xfrm>
              <a:off x="1118933" y="2339682"/>
              <a:ext cx="2540" cy="911860"/>
            </a:xfrm>
            <a:custGeom>
              <a:avLst/>
              <a:gdLst/>
              <a:ahLst/>
              <a:cxnLst/>
              <a:rect l="l" t="t" r="r" b="b"/>
              <a:pathLst>
                <a:path w="2540" h="911860">
                  <a:moveTo>
                    <a:pt x="2108" y="1752"/>
                  </a:moveTo>
                  <a:lnTo>
                    <a:pt x="1473" y="1231"/>
                  </a:lnTo>
                  <a:lnTo>
                    <a:pt x="939" y="812"/>
                  </a:lnTo>
                  <a:lnTo>
                    <a:pt x="469" y="406"/>
                  </a:lnTo>
                  <a:lnTo>
                    <a:pt x="0" y="0"/>
                  </a:lnTo>
                  <a:lnTo>
                    <a:pt x="0" y="909916"/>
                  </a:lnTo>
                  <a:lnTo>
                    <a:pt x="469" y="910272"/>
                  </a:lnTo>
                  <a:lnTo>
                    <a:pt x="939" y="910615"/>
                  </a:lnTo>
                  <a:lnTo>
                    <a:pt x="1473" y="911021"/>
                  </a:lnTo>
                  <a:lnTo>
                    <a:pt x="2108" y="911491"/>
                  </a:lnTo>
                  <a:lnTo>
                    <a:pt x="2108" y="1752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" name="object 996"/>
            <p:cNvSpPr/>
            <p:nvPr/>
          </p:nvSpPr>
          <p:spPr>
            <a:xfrm>
              <a:off x="1117142" y="2338019"/>
              <a:ext cx="1905" cy="911860"/>
            </a:xfrm>
            <a:custGeom>
              <a:avLst/>
              <a:gdLst/>
              <a:ahLst/>
              <a:cxnLst/>
              <a:rect l="l" t="t" r="r" b="b"/>
              <a:pathLst>
                <a:path w="1905" h="911860">
                  <a:moveTo>
                    <a:pt x="431" y="419"/>
                  </a:moveTo>
                  <a:lnTo>
                    <a:pt x="0" y="0"/>
                  </a:lnTo>
                  <a:lnTo>
                    <a:pt x="101" y="910297"/>
                  </a:lnTo>
                  <a:lnTo>
                    <a:pt x="431" y="910564"/>
                  </a:lnTo>
                  <a:lnTo>
                    <a:pt x="431" y="419"/>
                  </a:lnTo>
                  <a:close/>
                </a:path>
                <a:path w="1905" h="911860">
                  <a:moveTo>
                    <a:pt x="1790" y="1663"/>
                  </a:moveTo>
                  <a:lnTo>
                    <a:pt x="1333" y="1257"/>
                  </a:lnTo>
                  <a:lnTo>
                    <a:pt x="889" y="850"/>
                  </a:lnTo>
                  <a:lnTo>
                    <a:pt x="444" y="419"/>
                  </a:lnTo>
                  <a:lnTo>
                    <a:pt x="444" y="910564"/>
                  </a:lnTo>
                  <a:lnTo>
                    <a:pt x="876" y="910894"/>
                  </a:lnTo>
                  <a:lnTo>
                    <a:pt x="1333" y="911237"/>
                  </a:lnTo>
                  <a:lnTo>
                    <a:pt x="1790" y="911580"/>
                  </a:lnTo>
                  <a:lnTo>
                    <a:pt x="1790" y="1663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" name="object 997"/>
            <p:cNvSpPr/>
            <p:nvPr/>
          </p:nvSpPr>
          <p:spPr>
            <a:xfrm>
              <a:off x="1115479" y="2336317"/>
              <a:ext cx="1905" cy="912494"/>
            </a:xfrm>
            <a:custGeom>
              <a:avLst/>
              <a:gdLst/>
              <a:ahLst/>
              <a:cxnLst/>
              <a:rect l="l" t="t" r="r" b="b"/>
              <a:pathLst>
                <a:path w="1905" h="912494">
                  <a:moveTo>
                    <a:pt x="1663" y="1714"/>
                  </a:moveTo>
                  <a:lnTo>
                    <a:pt x="1244" y="1308"/>
                  </a:lnTo>
                  <a:lnTo>
                    <a:pt x="825" y="863"/>
                  </a:lnTo>
                  <a:lnTo>
                    <a:pt x="406" y="431"/>
                  </a:lnTo>
                  <a:lnTo>
                    <a:pt x="0" y="0"/>
                  </a:lnTo>
                  <a:lnTo>
                    <a:pt x="0" y="909777"/>
                  </a:lnTo>
                  <a:lnTo>
                    <a:pt x="406" y="910285"/>
                  </a:lnTo>
                  <a:lnTo>
                    <a:pt x="825" y="910818"/>
                  </a:lnTo>
                  <a:lnTo>
                    <a:pt x="1231" y="911326"/>
                  </a:lnTo>
                  <a:lnTo>
                    <a:pt x="1663" y="911872"/>
                  </a:lnTo>
                  <a:lnTo>
                    <a:pt x="1663" y="1714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" name="object 998"/>
            <p:cNvSpPr/>
            <p:nvPr/>
          </p:nvSpPr>
          <p:spPr>
            <a:xfrm>
              <a:off x="1114310" y="2335009"/>
              <a:ext cx="1270" cy="911225"/>
            </a:xfrm>
            <a:custGeom>
              <a:avLst/>
              <a:gdLst/>
              <a:ahLst/>
              <a:cxnLst/>
              <a:rect l="l" t="t" r="r" b="b"/>
              <a:pathLst>
                <a:path w="1269" h="911225">
                  <a:moveTo>
                    <a:pt x="1168" y="1308"/>
                  </a:moveTo>
                  <a:lnTo>
                    <a:pt x="774" y="876"/>
                  </a:lnTo>
                  <a:lnTo>
                    <a:pt x="381" y="444"/>
                  </a:lnTo>
                  <a:lnTo>
                    <a:pt x="0" y="0"/>
                  </a:lnTo>
                  <a:lnTo>
                    <a:pt x="0" y="909612"/>
                  </a:lnTo>
                  <a:lnTo>
                    <a:pt x="381" y="910094"/>
                  </a:lnTo>
                  <a:lnTo>
                    <a:pt x="774" y="910590"/>
                  </a:lnTo>
                  <a:lnTo>
                    <a:pt x="1168" y="911085"/>
                  </a:lnTo>
                  <a:lnTo>
                    <a:pt x="1168" y="1308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" name="object 999"/>
            <p:cNvSpPr/>
            <p:nvPr/>
          </p:nvSpPr>
          <p:spPr>
            <a:xfrm>
              <a:off x="1112951" y="2333320"/>
              <a:ext cx="1905" cy="911860"/>
            </a:xfrm>
            <a:custGeom>
              <a:avLst/>
              <a:gdLst/>
              <a:ahLst/>
              <a:cxnLst/>
              <a:rect l="l" t="t" r="r" b="b"/>
              <a:pathLst>
                <a:path w="1905" h="911860">
                  <a:moveTo>
                    <a:pt x="1371" y="1689"/>
                  </a:moveTo>
                  <a:lnTo>
                    <a:pt x="1016" y="1270"/>
                  </a:lnTo>
                  <a:lnTo>
                    <a:pt x="673" y="850"/>
                  </a:lnTo>
                  <a:lnTo>
                    <a:pt x="330" y="431"/>
                  </a:lnTo>
                  <a:lnTo>
                    <a:pt x="0" y="0"/>
                  </a:lnTo>
                  <a:lnTo>
                    <a:pt x="0" y="909586"/>
                  </a:lnTo>
                  <a:lnTo>
                    <a:pt x="330" y="910005"/>
                  </a:lnTo>
                  <a:lnTo>
                    <a:pt x="673" y="910424"/>
                  </a:lnTo>
                  <a:lnTo>
                    <a:pt x="1016" y="910856"/>
                  </a:lnTo>
                  <a:lnTo>
                    <a:pt x="1371" y="911301"/>
                  </a:lnTo>
                  <a:lnTo>
                    <a:pt x="1371" y="1689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" name="object 1000"/>
            <p:cNvSpPr/>
            <p:nvPr/>
          </p:nvSpPr>
          <p:spPr>
            <a:xfrm>
              <a:off x="1111681" y="2331592"/>
              <a:ext cx="1270" cy="911860"/>
            </a:xfrm>
            <a:custGeom>
              <a:avLst/>
              <a:gdLst/>
              <a:ahLst/>
              <a:cxnLst/>
              <a:rect l="l" t="t" r="r" b="b"/>
              <a:pathLst>
                <a:path w="1269" h="911860">
                  <a:moveTo>
                    <a:pt x="304" y="431"/>
                  </a:moveTo>
                  <a:lnTo>
                    <a:pt x="0" y="0"/>
                  </a:lnTo>
                  <a:lnTo>
                    <a:pt x="0" y="909713"/>
                  </a:lnTo>
                  <a:lnTo>
                    <a:pt x="304" y="910094"/>
                  </a:lnTo>
                  <a:lnTo>
                    <a:pt x="304" y="431"/>
                  </a:lnTo>
                  <a:close/>
                </a:path>
                <a:path w="1269" h="911860">
                  <a:moveTo>
                    <a:pt x="939" y="1295"/>
                  </a:moveTo>
                  <a:lnTo>
                    <a:pt x="622" y="863"/>
                  </a:lnTo>
                  <a:lnTo>
                    <a:pt x="317" y="419"/>
                  </a:lnTo>
                  <a:lnTo>
                    <a:pt x="317" y="910107"/>
                  </a:lnTo>
                  <a:lnTo>
                    <a:pt x="622" y="910488"/>
                  </a:lnTo>
                  <a:lnTo>
                    <a:pt x="939" y="910894"/>
                  </a:lnTo>
                  <a:lnTo>
                    <a:pt x="939" y="1295"/>
                  </a:lnTo>
                  <a:close/>
                </a:path>
                <a:path w="1269" h="911860">
                  <a:moveTo>
                    <a:pt x="1270" y="1727"/>
                  </a:moveTo>
                  <a:lnTo>
                    <a:pt x="952" y="1295"/>
                  </a:lnTo>
                  <a:lnTo>
                    <a:pt x="952" y="910907"/>
                  </a:lnTo>
                  <a:lnTo>
                    <a:pt x="1270" y="911301"/>
                  </a:lnTo>
                  <a:lnTo>
                    <a:pt x="1270" y="1727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" name="object 1001"/>
            <p:cNvSpPr/>
            <p:nvPr/>
          </p:nvSpPr>
          <p:spPr>
            <a:xfrm>
              <a:off x="1110538" y="2329802"/>
              <a:ext cx="1270" cy="911860"/>
            </a:xfrm>
            <a:custGeom>
              <a:avLst/>
              <a:gdLst/>
              <a:ahLst/>
              <a:cxnLst/>
              <a:rect l="l" t="t" r="r" b="b"/>
              <a:pathLst>
                <a:path w="1269" h="911860">
                  <a:moveTo>
                    <a:pt x="850" y="1346"/>
                  </a:moveTo>
                  <a:lnTo>
                    <a:pt x="558" y="901"/>
                  </a:lnTo>
                  <a:lnTo>
                    <a:pt x="279" y="457"/>
                  </a:lnTo>
                  <a:lnTo>
                    <a:pt x="0" y="0"/>
                  </a:lnTo>
                  <a:lnTo>
                    <a:pt x="0" y="910056"/>
                  </a:lnTo>
                  <a:lnTo>
                    <a:pt x="279" y="910399"/>
                  </a:lnTo>
                  <a:lnTo>
                    <a:pt x="558" y="910767"/>
                  </a:lnTo>
                  <a:lnTo>
                    <a:pt x="850" y="911136"/>
                  </a:lnTo>
                  <a:lnTo>
                    <a:pt x="850" y="1346"/>
                  </a:lnTo>
                  <a:close/>
                </a:path>
                <a:path w="1269" h="911860">
                  <a:moveTo>
                    <a:pt x="1155" y="1778"/>
                  </a:moveTo>
                  <a:lnTo>
                    <a:pt x="863" y="1333"/>
                  </a:lnTo>
                  <a:lnTo>
                    <a:pt x="863" y="911136"/>
                  </a:lnTo>
                  <a:lnTo>
                    <a:pt x="1155" y="911504"/>
                  </a:lnTo>
                  <a:lnTo>
                    <a:pt x="1155" y="177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" name="object 1002"/>
            <p:cNvSpPr/>
            <p:nvPr/>
          </p:nvSpPr>
          <p:spPr>
            <a:xfrm>
              <a:off x="1109459" y="2327922"/>
              <a:ext cx="1270" cy="912494"/>
            </a:xfrm>
            <a:custGeom>
              <a:avLst/>
              <a:gdLst/>
              <a:ahLst/>
              <a:cxnLst/>
              <a:rect l="l" t="t" r="r" b="b"/>
              <a:pathLst>
                <a:path w="1269" h="912494">
                  <a:moveTo>
                    <a:pt x="800" y="1435"/>
                  </a:moveTo>
                  <a:lnTo>
                    <a:pt x="533" y="1435"/>
                  </a:lnTo>
                  <a:lnTo>
                    <a:pt x="533" y="977"/>
                  </a:lnTo>
                  <a:lnTo>
                    <a:pt x="266" y="977"/>
                  </a:lnTo>
                  <a:lnTo>
                    <a:pt x="266" y="495"/>
                  </a:lnTo>
                  <a:lnTo>
                    <a:pt x="0" y="0"/>
                  </a:lnTo>
                  <a:lnTo>
                    <a:pt x="0" y="909764"/>
                  </a:lnTo>
                  <a:lnTo>
                    <a:pt x="266" y="910412"/>
                  </a:lnTo>
                  <a:lnTo>
                    <a:pt x="482" y="910297"/>
                  </a:lnTo>
                  <a:lnTo>
                    <a:pt x="482" y="911567"/>
                  </a:lnTo>
                  <a:lnTo>
                    <a:pt x="533" y="910755"/>
                  </a:lnTo>
                  <a:lnTo>
                    <a:pt x="660" y="910755"/>
                  </a:lnTo>
                  <a:lnTo>
                    <a:pt x="660" y="912025"/>
                  </a:lnTo>
                  <a:lnTo>
                    <a:pt x="800" y="912025"/>
                  </a:lnTo>
                  <a:lnTo>
                    <a:pt x="800" y="910755"/>
                  </a:lnTo>
                  <a:lnTo>
                    <a:pt x="800" y="1435"/>
                  </a:lnTo>
                  <a:close/>
                </a:path>
                <a:path w="1269" h="912494">
                  <a:moveTo>
                    <a:pt x="1079" y="1879"/>
                  </a:moveTo>
                  <a:lnTo>
                    <a:pt x="812" y="1879"/>
                  </a:lnTo>
                  <a:lnTo>
                    <a:pt x="812" y="911199"/>
                  </a:lnTo>
                  <a:lnTo>
                    <a:pt x="1003" y="911199"/>
                  </a:lnTo>
                  <a:lnTo>
                    <a:pt x="1003" y="912469"/>
                  </a:lnTo>
                  <a:lnTo>
                    <a:pt x="1079" y="911199"/>
                  </a:lnTo>
                  <a:lnTo>
                    <a:pt x="1079" y="187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" name="object 1003"/>
            <p:cNvSpPr/>
            <p:nvPr/>
          </p:nvSpPr>
          <p:spPr>
            <a:xfrm>
              <a:off x="1107567" y="2323909"/>
              <a:ext cx="1905" cy="913765"/>
            </a:xfrm>
            <a:custGeom>
              <a:avLst/>
              <a:gdLst/>
              <a:ahLst/>
              <a:cxnLst/>
              <a:rect l="l" t="t" r="r" b="b"/>
              <a:pathLst>
                <a:path w="1905" h="913764">
                  <a:moveTo>
                    <a:pt x="1879" y="4025"/>
                  </a:moveTo>
                  <a:lnTo>
                    <a:pt x="1625" y="3556"/>
                  </a:lnTo>
                  <a:lnTo>
                    <a:pt x="1371" y="3035"/>
                  </a:lnTo>
                  <a:lnTo>
                    <a:pt x="1130" y="2565"/>
                  </a:lnTo>
                  <a:lnTo>
                    <a:pt x="889" y="2032"/>
                  </a:lnTo>
                  <a:lnTo>
                    <a:pt x="660" y="1536"/>
                  </a:lnTo>
                  <a:lnTo>
                    <a:pt x="431" y="1028"/>
                  </a:lnTo>
                  <a:lnTo>
                    <a:pt x="215" y="520"/>
                  </a:lnTo>
                  <a:lnTo>
                    <a:pt x="0" y="0"/>
                  </a:lnTo>
                  <a:lnTo>
                    <a:pt x="0" y="909193"/>
                  </a:lnTo>
                  <a:lnTo>
                    <a:pt x="215" y="909713"/>
                  </a:lnTo>
                  <a:lnTo>
                    <a:pt x="431" y="910247"/>
                  </a:lnTo>
                  <a:lnTo>
                    <a:pt x="660" y="910780"/>
                  </a:lnTo>
                  <a:lnTo>
                    <a:pt x="889" y="911339"/>
                  </a:lnTo>
                  <a:lnTo>
                    <a:pt x="1117" y="911898"/>
                  </a:lnTo>
                  <a:lnTo>
                    <a:pt x="1371" y="912533"/>
                  </a:lnTo>
                  <a:lnTo>
                    <a:pt x="1612" y="913104"/>
                  </a:lnTo>
                  <a:lnTo>
                    <a:pt x="1879" y="913765"/>
                  </a:lnTo>
                  <a:lnTo>
                    <a:pt x="1879" y="402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" name="object 1004"/>
            <p:cNvSpPr/>
            <p:nvPr/>
          </p:nvSpPr>
          <p:spPr>
            <a:xfrm>
              <a:off x="1106792" y="2321813"/>
              <a:ext cx="1270" cy="911860"/>
            </a:xfrm>
            <a:custGeom>
              <a:avLst/>
              <a:gdLst/>
              <a:ahLst/>
              <a:cxnLst/>
              <a:rect l="l" t="t" r="r" b="b"/>
              <a:pathLst>
                <a:path w="1269" h="911860">
                  <a:moveTo>
                    <a:pt x="774" y="2095"/>
                  </a:moveTo>
                  <a:lnTo>
                    <a:pt x="571" y="1587"/>
                  </a:lnTo>
                  <a:lnTo>
                    <a:pt x="381" y="1066"/>
                  </a:lnTo>
                  <a:lnTo>
                    <a:pt x="190" y="546"/>
                  </a:lnTo>
                  <a:lnTo>
                    <a:pt x="0" y="0"/>
                  </a:lnTo>
                  <a:lnTo>
                    <a:pt x="0" y="909421"/>
                  </a:lnTo>
                  <a:lnTo>
                    <a:pt x="190" y="909878"/>
                  </a:lnTo>
                  <a:lnTo>
                    <a:pt x="381" y="910336"/>
                  </a:lnTo>
                  <a:lnTo>
                    <a:pt x="571" y="910805"/>
                  </a:lnTo>
                  <a:lnTo>
                    <a:pt x="774" y="911301"/>
                  </a:lnTo>
                  <a:lnTo>
                    <a:pt x="774" y="2095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" name="object 1005"/>
            <p:cNvSpPr/>
            <p:nvPr/>
          </p:nvSpPr>
          <p:spPr>
            <a:xfrm>
              <a:off x="1106055" y="2319362"/>
              <a:ext cx="1270" cy="911860"/>
            </a:xfrm>
            <a:custGeom>
              <a:avLst/>
              <a:gdLst/>
              <a:ahLst/>
              <a:cxnLst/>
              <a:rect l="l" t="t" r="r" b="b"/>
              <a:pathLst>
                <a:path w="1269" h="911860">
                  <a:moveTo>
                    <a:pt x="736" y="2451"/>
                  </a:moveTo>
                  <a:lnTo>
                    <a:pt x="546" y="1879"/>
                  </a:lnTo>
                  <a:lnTo>
                    <a:pt x="355" y="1231"/>
                  </a:lnTo>
                  <a:lnTo>
                    <a:pt x="177" y="622"/>
                  </a:lnTo>
                  <a:lnTo>
                    <a:pt x="0" y="0"/>
                  </a:lnTo>
                  <a:lnTo>
                    <a:pt x="0" y="910056"/>
                  </a:lnTo>
                  <a:lnTo>
                    <a:pt x="177" y="910488"/>
                  </a:lnTo>
                  <a:lnTo>
                    <a:pt x="355" y="910920"/>
                  </a:lnTo>
                  <a:lnTo>
                    <a:pt x="533" y="911352"/>
                  </a:lnTo>
                  <a:lnTo>
                    <a:pt x="736" y="911860"/>
                  </a:lnTo>
                  <a:lnTo>
                    <a:pt x="736" y="2451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" name="object 1006"/>
            <p:cNvSpPr/>
            <p:nvPr/>
          </p:nvSpPr>
          <p:spPr>
            <a:xfrm>
              <a:off x="1105484" y="2316860"/>
              <a:ext cx="635" cy="913130"/>
            </a:xfrm>
            <a:custGeom>
              <a:avLst/>
              <a:gdLst/>
              <a:ahLst/>
              <a:cxnLst/>
              <a:rect l="l" t="t" r="r" b="b"/>
              <a:pathLst>
                <a:path w="634" h="913130">
                  <a:moveTo>
                    <a:pt x="406" y="1879"/>
                  </a:moveTo>
                  <a:lnTo>
                    <a:pt x="266" y="1320"/>
                  </a:lnTo>
                  <a:lnTo>
                    <a:pt x="127" y="635"/>
                  </a:lnTo>
                  <a:lnTo>
                    <a:pt x="0" y="0"/>
                  </a:lnTo>
                  <a:lnTo>
                    <a:pt x="0" y="908367"/>
                  </a:lnTo>
                  <a:lnTo>
                    <a:pt x="127" y="909408"/>
                  </a:lnTo>
                  <a:lnTo>
                    <a:pt x="254" y="910475"/>
                  </a:lnTo>
                  <a:lnTo>
                    <a:pt x="406" y="911783"/>
                  </a:lnTo>
                  <a:lnTo>
                    <a:pt x="406" y="1879"/>
                  </a:lnTo>
                  <a:close/>
                </a:path>
                <a:path w="634" h="913130">
                  <a:moveTo>
                    <a:pt x="571" y="2501"/>
                  </a:moveTo>
                  <a:lnTo>
                    <a:pt x="406" y="1879"/>
                  </a:lnTo>
                  <a:lnTo>
                    <a:pt x="482" y="912317"/>
                  </a:lnTo>
                  <a:lnTo>
                    <a:pt x="571" y="912571"/>
                  </a:lnTo>
                  <a:lnTo>
                    <a:pt x="571" y="2501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" name="object 1007"/>
            <p:cNvSpPr/>
            <p:nvPr/>
          </p:nvSpPr>
          <p:spPr>
            <a:xfrm>
              <a:off x="1105027" y="2314219"/>
              <a:ext cx="635" cy="911225"/>
            </a:xfrm>
            <a:custGeom>
              <a:avLst/>
              <a:gdLst/>
              <a:ahLst/>
              <a:cxnLst/>
              <a:rect l="l" t="t" r="r" b="b"/>
              <a:pathLst>
                <a:path w="634" h="911225">
                  <a:moveTo>
                    <a:pt x="101" y="736"/>
                  </a:moveTo>
                  <a:lnTo>
                    <a:pt x="0" y="0"/>
                  </a:lnTo>
                  <a:lnTo>
                    <a:pt x="0" y="907364"/>
                  </a:lnTo>
                  <a:lnTo>
                    <a:pt x="101" y="908202"/>
                  </a:lnTo>
                  <a:lnTo>
                    <a:pt x="101" y="736"/>
                  </a:lnTo>
                  <a:close/>
                </a:path>
                <a:path w="634" h="911225">
                  <a:moveTo>
                    <a:pt x="444" y="2641"/>
                  </a:moveTo>
                  <a:lnTo>
                    <a:pt x="330" y="2070"/>
                  </a:lnTo>
                  <a:lnTo>
                    <a:pt x="215" y="1384"/>
                  </a:lnTo>
                  <a:lnTo>
                    <a:pt x="114" y="736"/>
                  </a:lnTo>
                  <a:lnTo>
                    <a:pt x="114" y="908227"/>
                  </a:lnTo>
                  <a:lnTo>
                    <a:pt x="215" y="909066"/>
                  </a:lnTo>
                  <a:lnTo>
                    <a:pt x="317" y="909878"/>
                  </a:lnTo>
                  <a:lnTo>
                    <a:pt x="444" y="910983"/>
                  </a:lnTo>
                  <a:lnTo>
                    <a:pt x="444" y="264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" name="object 1008"/>
            <p:cNvSpPr/>
            <p:nvPr/>
          </p:nvSpPr>
          <p:spPr>
            <a:xfrm>
              <a:off x="1104709" y="231105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17" y="3162"/>
                  </a:moveTo>
                  <a:lnTo>
                    <a:pt x="215" y="2374"/>
                  </a:lnTo>
                  <a:lnTo>
                    <a:pt x="127" y="1587"/>
                  </a:lnTo>
                  <a:lnTo>
                    <a:pt x="63" y="800"/>
                  </a:lnTo>
                  <a:lnTo>
                    <a:pt x="0" y="0"/>
                  </a:lnTo>
                  <a:lnTo>
                    <a:pt x="0" y="907859"/>
                  </a:lnTo>
                  <a:lnTo>
                    <a:pt x="63" y="908380"/>
                  </a:lnTo>
                  <a:lnTo>
                    <a:pt x="127" y="908926"/>
                  </a:lnTo>
                  <a:lnTo>
                    <a:pt x="215" y="909637"/>
                  </a:lnTo>
                  <a:lnTo>
                    <a:pt x="317" y="910501"/>
                  </a:lnTo>
                  <a:lnTo>
                    <a:pt x="317" y="3162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" name="object 1009"/>
            <p:cNvSpPr/>
            <p:nvPr/>
          </p:nvSpPr>
          <p:spPr>
            <a:xfrm>
              <a:off x="1104620" y="230945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800"/>
                  </a:moveTo>
                  <a:lnTo>
                    <a:pt x="0" y="0"/>
                  </a:lnTo>
                  <a:lnTo>
                    <a:pt x="0" y="908799"/>
                  </a:lnTo>
                  <a:lnTo>
                    <a:pt x="38" y="909116"/>
                  </a:lnTo>
                  <a:lnTo>
                    <a:pt x="38" y="800"/>
                  </a:lnTo>
                  <a:close/>
                </a:path>
                <a:path w="634" h="909955">
                  <a:moveTo>
                    <a:pt x="88" y="1600"/>
                  </a:moveTo>
                  <a:lnTo>
                    <a:pt x="50" y="800"/>
                  </a:lnTo>
                  <a:lnTo>
                    <a:pt x="50" y="909154"/>
                  </a:lnTo>
                  <a:lnTo>
                    <a:pt x="88" y="909459"/>
                  </a:lnTo>
                  <a:lnTo>
                    <a:pt x="88" y="160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" name="object 1010"/>
            <p:cNvSpPr/>
            <p:nvPr/>
          </p:nvSpPr>
          <p:spPr>
            <a:xfrm>
              <a:off x="1557439" y="213029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88"/>
                  </a:moveTo>
                  <a:lnTo>
                    <a:pt x="0" y="0"/>
                  </a:lnTo>
                  <a:lnTo>
                    <a:pt x="0" y="910196"/>
                  </a:lnTo>
                  <a:lnTo>
                    <a:pt x="152" y="910285"/>
                  </a:lnTo>
                  <a:lnTo>
                    <a:pt x="152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" name="object 1011"/>
            <p:cNvSpPr/>
            <p:nvPr/>
          </p:nvSpPr>
          <p:spPr>
            <a:xfrm>
              <a:off x="1557350" y="21302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50"/>
                  </a:moveTo>
                  <a:lnTo>
                    <a:pt x="88" y="910235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" name="object 1012"/>
            <p:cNvSpPr/>
            <p:nvPr/>
          </p:nvSpPr>
          <p:spPr>
            <a:xfrm>
              <a:off x="1557007" y="213004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90" y="114"/>
                  </a:moveTo>
                  <a:lnTo>
                    <a:pt x="63" y="38"/>
                  </a:lnTo>
                  <a:lnTo>
                    <a:pt x="0" y="910158"/>
                  </a:lnTo>
                  <a:lnTo>
                    <a:pt x="127" y="910247"/>
                  </a:lnTo>
                  <a:lnTo>
                    <a:pt x="19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" name="object 1013"/>
            <p:cNvSpPr/>
            <p:nvPr/>
          </p:nvSpPr>
          <p:spPr>
            <a:xfrm>
              <a:off x="1556842" y="212995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65" y="88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65" y="910247"/>
                  </a:lnTo>
                  <a:lnTo>
                    <a:pt x="16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" name="object 1014"/>
            <p:cNvSpPr/>
            <p:nvPr/>
          </p:nvSpPr>
          <p:spPr>
            <a:xfrm>
              <a:off x="1556740" y="21298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01" y="63"/>
                  </a:moveTo>
                  <a:lnTo>
                    <a:pt x="0" y="910094"/>
                  </a:lnTo>
                  <a:lnTo>
                    <a:pt x="101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" name="object 1015"/>
            <p:cNvSpPr/>
            <p:nvPr/>
          </p:nvSpPr>
          <p:spPr>
            <a:xfrm>
              <a:off x="1556613" y="212981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25"/>
                  </a:moveTo>
                  <a:lnTo>
                    <a:pt x="0" y="910056"/>
                  </a:lnTo>
                  <a:lnTo>
                    <a:pt x="38" y="25"/>
                  </a:lnTo>
                  <a:close/>
                </a:path>
                <a:path w="634" h="910589">
                  <a:moveTo>
                    <a:pt x="127" y="76"/>
                  </a:moveTo>
                  <a:lnTo>
                    <a:pt x="50" y="910094"/>
                  </a:lnTo>
                  <a:lnTo>
                    <a:pt x="127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" name="object 1016"/>
            <p:cNvSpPr/>
            <p:nvPr/>
          </p:nvSpPr>
          <p:spPr>
            <a:xfrm>
              <a:off x="1556486" y="212975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38"/>
                  </a:moveTo>
                  <a:lnTo>
                    <a:pt x="0" y="910005"/>
                  </a:lnTo>
                  <a:lnTo>
                    <a:pt x="76" y="38"/>
                  </a:lnTo>
                  <a:close/>
                </a:path>
                <a:path w="634" h="910589">
                  <a:moveTo>
                    <a:pt x="127" y="63"/>
                  </a:moveTo>
                  <a:lnTo>
                    <a:pt x="88" y="910082"/>
                  </a:lnTo>
                  <a:lnTo>
                    <a:pt x="127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" name="object 1017"/>
            <p:cNvSpPr/>
            <p:nvPr/>
          </p:nvSpPr>
          <p:spPr>
            <a:xfrm>
              <a:off x="1556397" y="212970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88" y="50"/>
                  </a:moveTo>
                  <a:lnTo>
                    <a:pt x="0" y="909955"/>
                  </a:lnTo>
                  <a:lnTo>
                    <a:pt x="88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" name="object 1018"/>
            <p:cNvSpPr/>
            <p:nvPr/>
          </p:nvSpPr>
          <p:spPr>
            <a:xfrm>
              <a:off x="1556308" y="212965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76" y="38"/>
                  </a:moveTo>
                  <a:lnTo>
                    <a:pt x="12" y="909891"/>
                  </a:lnTo>
                  <a:lnTo>
                    <a:pt x="76" y="3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" name="object 1019"/>
            <p:cNvSpPr/>
            <p:nvPr/>
          </p:nvSpPr>
          <p:spPr>
            <a:xfrm>
              <a:off x="1556232" y="212957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50" y="909929"/>
                  </a:moveTo>
                  <a:lnTo>
                    <a:pt x="25" y="50"/>
                  </a:lnTo>
                  <a:lnTo>
                    <a:pt x="0" y="909891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" name="object 1020"/>
            <p:cNvSpPr/>
            <p:nvPr/>
          </p:nvSpPr>
          <p:spPr>
            <a:xfrm>
              <a:off x="1556143" y="212944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38"/>
                  </a:moveTo>
                  <a:lnTo>
                    <a:pt x="0" y="909904"/>
                  </a:lnTo>
                  <a:lnTo>
                    <a:pt x="25" y="38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38" y="909955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" name="object 1021"/>
            <p:cNvSpPr/>
            <p:nvPr/>
          </p:nvSpPr>
          <p:spPr>
            <a:xfrm>
              <a:off x="1556067" y="212933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909929"/>
                  </a:moveTo>
                  <a:lnTo>
                    <a:pt x="0" y="0"/>
                  </a:lnTo>
                  <a:lnTo>
                    <a:pt x="0" y="909929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25" y="909929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" name="object 1022"/>
            <p:cNvSpPr/>
            <p:nvPr/>
          </p:nvSpPr>
          <p:spPr>
            <a:xfrm>
              <a:off x="1556004" y="212924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2" y="12"/>
                  </a:moveTo>
                  <a:lnTo>
                    <a:pt x="0" y="909904"/>
                  </a:lnTo>
                  <a:lnTo>
                    <a:pt x="12" y="12"/>
                  </a:lnTo>
                  <a:close/>
                </a:path>
                <a:path w="634" h="910589">
                  <a:moveTo>
                    <a:pt x="63" y="88"/>
                  </a:moveTo>
                  <a:lnTo>
                    <a:pt x="38" y="909942"/>
                  </a:lnTo>
                  <a:lnTo>
                    <a:pt x="63" y="8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" name="object 1023"/>
            <p:cNvSpPr/>
            <p:nvPr/>
          </p:nvSpPr>
          <p:spPr>
            <a:xfrm>
              <a:off x="1555927" y="21291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5" y="38"/>
                  </a:moveTo>
                  <a:lnTo>
                    <a:pt x="0" y="909916"/>
                  </a:lnTo>
                  <a:lnTo>
                    <a:pt x="25" y="38"/>
                  </a:lnTo>
                  <a:close/>
                </a:path>
                <a:path w="634" h="910589">
                  <a:moveTo>
                    <a:pt x="76" y="114"/>
                  </a:moveTo>
                  <a:lnTo>
                    <a:pt x="38" y="909955"/>
                  </a:lnTo>
                  <a:lnTo>
                    <a:pt x="76" y="114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" name="object 1024"/>
            <p:cNvSpPr/>
            <p:nvPr/>
          </p:nvSpPr>
          <p:spPr>
            <a:xfrm>
              <a:off x="1555902" y="21290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891"/>
                  </a:lnTo>
                  <a:lnTo>
                    <a:pt x="12" y="12"/>
                  </a:lnTo>
                  <a:close/>
                </a:path>
                <a:path w="634" h="909955">
                  <a:moveTo>
                    <a:pt x="38" y="50"/>
                  </a:moveTo>
                  <a:lnTo>
                    <a:pt x="25" y="909904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" name="object 1025"/>
            <p:cNvSpPr/>
            <p:nvPr/>
          </p:nvSpPr>
          <p:spPr>
            <a:xfrm>
              <a:off x="1555851" y="212901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853"/>
                  </a:lnTo>
                  <a:lnTo>
                    <a:pt x="25" y="38"/>
                  </a:lnTo>
                  <a:close/>
                </a:path>
                <a:path w="634" h="909955">
                  <a:moveTo>
                    <a:pt x="50" y="76"/>
                  </a:moveTo>
                  <a:lnTo>
                    <a:pt x="38" y="909916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" name="object 1026"/>
            <p:cNvSpPr/>
            <p:nvPr/>
          </p:nvSpPr>
          <p:spPr>
            <a:xfrm>
              <a:off x="1555800" y="212893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828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" name="object 1027"/>
            <p:cNvSpPr/>
            <p:nvPr/>
          </p:nvSpPr>
          <p:spPr>
            <a:xfrm>
              <a:off x="1555750" y="212886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8" y="50"/>
                  </a:moveTo>
                  <a:lnTo>
                    <a:pt x="0" y="909802"/>
                  </a:lnTo>
                  <a:lnTo>
                    <a:pt x="38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" name="object 1028"/>
            <p:cNvSpPr/>
            <p:nvPr/>
          </p:nvSpPr>
          <p:spPr>
            <a:xfrm>
              <a:off x="1555724" y="212882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726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" name="object 1029"/>
            <p:cNvSpPr/>
            <p:nvPr/>
          </p:nvSpPr>
          <p:spPr>
            <a:xfrm>
              <a:off x="1555673" y="212874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12" y="12"/>
                  </a:moveTo>
                  <a:lnTo>
                    <a:pt x="0" y="909650"/>
                  </a:lnTo>
                  <a:lnTo>
                    <a:pt x="12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" name="object 1030"/>
            <p:cNvSpPr/>
            <p:nvPr/>
          </p:nvSpPr>
          <p:spPr>
            <a:xfrm>
              <a:off x="1555635" y="212868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561"/>
                  </a:lnTo>
                  <a:lnTo>
                    <a:pt x="25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" name="object 1031"/>
            <p:cNvSpPr/>
            <p:nvPr/>
          </p:nvSpPr>
          <p:spPr>
            <a:xfrm>
              <a:off x="1555597" y="2128627"/>
              <a:ext cx="0" cy="909955"/>
            </a:xfrm>
            <a:custGeom>
              <a:avLst/>
              <a:gdLst/>
              <a:ahLst/>
              <a:cxnLst/>
              <a:rect l="l" t="t" r="r" b="b"/>
              <a:pathLst>
                <a:path h="909955">
                  <a:moveTo>
                    <a:pt x="0" y="0"/>
                  </a:moveTo>
                  <a:lnTo>
                    <a:pt x="0" y="909326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" name="object 1032"/>
            <p:cNvSpPr/>
            <p:nvPr/>
          </p:nvSpPr>
          <p:spPr>
            <a:xfrm>
              <a:off x="1784451" y="2176539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5" h="909319">
                  <a:moveTo>
                    <a:pt x="152" y="0"/>
                  </a:moveTo>
                  <a:lnTo>
                    <a:pt x="0" y="95"/>
                  </a:lnTo>
                  <a:lnTo>
                    <a:pt x="0" y="908976"/>
                  </a:lnTo>
                  <a:lnTo>
                    <a:pt x="101" y="90871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" name="object 1033"/>
            <p:cNvSpPr/>
            <p:nvPr/>
          </p:nvSpPr>
          <p:spPr>
            <a:xfrm>
              <a:off x="1784223" y="217674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5" h="909319">
                  <a:moveTo>
                    <a:pt x="0" y="31"/>
                  </a:moveTo>
                  <a:lnTo>
                    <a:pt x="50" y="909150"/>
                  </a:lnTo>
                  <a:lnTo>
                    <a:pt x="0" y="31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" name="object 1034"/>
            <p:cNvSpPr/>
            <p:nvPr/>
          </p:nvSpPr>
          <p:spPr>
            <a:xfrm>
              <a:off x="1783562" y="217716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0" y="23"/>
                  </a:moveTo>
                  <a:lnTo>
                    <a:pt x="38" y="909566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" name="object 1035"/>
            <p:cNvSpPr/>
            <p:nvPr/>
          </p:nvSpPr>
          <p:spPr>
            <a:xfrm>
              <a:off x="1783473" y="217722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0" y="23"/>
                  </a:moveTo>
                  <a:lnTo>
                    <a:pt x="38" y="909599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" name="object 1036"/>
            <p:cNvSpPr/>
            <p:nvPr/>
          </p:nvSpPr>
          <p:spPr>
            <a:xfrm>
              <a:off x="1783181" y="217736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63" y="38"/>
                  </a:moveTo>
                  <a:lnTo>
                    <a:pt x="0" y="909726"/>
                  </a:lnTo>
                  <a:lnTo>
                    <a:pt x="63" y="38"/>
                  </a:lnTo>
                  <a:close/>
                </a:path>
                <a:path w="635" h="909955">
                  <a:moveTo>
                    <a:pt x="114" y="0"/>
                  </a:moveTo>
                  <a:lnTo>
                    <a:pt x="63" y="909662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" name="object 1037"/>
            <p:cNvSpPr/>
            <p:nvPr/>
          </p:nvSpPr>
          <p:spPr>
            <a:xfrm>
              <a:off x="1783041" y="217744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38" y="63"/>
                  </a:moveTo>
                  <a:lnTo>
                    <a:pt x="0" y="909751"/>
                  </a:lnTo>
                  <a:lnTo>
                    <a:pt x="38" y="63"/>
                  </a:lnTo>
                  <a:close/>
                </a:path>
                <a:path w="635" h="909955">
                  <a:moveTo>
                    <a:pt x="127" y="0"/>
                  </a:moveTo>
                  <a:lnTo>
                    <a:pt x="50" y="909713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" name="object 1038"/>
            <p:cNvSpPr/>
            <p:nvPr/>
          </p:nvSpPr>
          <p:spPr>
            <a:xfrm>
              <a:off x="1782902" y="2177529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88" y="25"/>
                  </a:moveTo>
                  <a:lnTo>
                    <a:pt x="0" y="909751"/>
                  </a:lnTo>
                  <a:lnTo>
                    <a:pt x="88" y="25"/>
                  </a:lnTo>
                  <a:close/>
                </a:path>
                <a:path w="635" h="909955">
                  <a:moveTo>
                    <a:pt x="139" y="0"/>
                  </a:moveTo>
                  <a:lnTo>
                    <a:pt x="101" y="90968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" name="object 1039"/>
            <p:cNvSpPr/>
            <p:nvPr/>
          </p:nvSpPr>
          <p:spPr>
            <a:xfrm>
              <a:off x="1782826" y="217763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0" y="23"/>
                  </a:moveTo>
                  <a:lnTo>
                    <a:pt x="38" y="909675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" name="object 1040"/>
            <p:cNvSpPr/>
            <p:nvPr/>
          </p:nvSpPr>
          <p:spPr>
            <a:xfrm>
              <a:off x="1782737" y="217768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0" y="23"/>
                  </a:moveTo>
                  <a:lnTo>
                    <a:pt x="38" y="909683"/>
                  </a:lnTo>
                  <a:lnTo>
                    <a:pt x="0" y="23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" name="object 1041"/>
            <p:cNvSpPr/>
            <p:nvPr/>
          </p:nvSpPr>
          <p:spPr>
            <a:xfrm>
              <a:off x="1782546" y="217778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88" y="0"/>
                  </a:moveTo>
                  <a:lnTo>
                    <a:pt x="0" y="909713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" name="object 1042"/>
            <p:cNvSpPr/>
            <p:nvPr/>
          </p:nvSpPr>
          <p:spPr>
            <a:xfrm>
              <a:off x="1782267" y="2177922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139" y="0"/>
                  </a:moveTo>
                  <a:lnTo>
                    <a:pt x="0" y="88"/>
                  </a:lnTo>
                  <a:lnTo>
                    <a:pt x="0" y="909726"/>
                  </a:lnTo>
                  <a:lnTo>
                    <a:pt x="139" y="90965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" name="object 1043"/>
            <p:cNvSpPr/>
            <p:nvPr/>
          </p:nvSpPr>
          <p:spPr>
            <a:xfrm>
              <a:off x="1782089" y="217807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76" y="0"/>
                  </a:moveTo>
                  <a:lnTo>
                    <a:pt x="0" y="909662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" name="object 1044"/>
            <p:cNvSpPr/>
            <p:nvPr/>
          </p:nvSpPr>
          <p:spPr>
            <a:xfrm>
              <a:off x="1781873" y="217816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" y="63"/>
                  </a:moveTo>
                  <a:lnTo>
                    <a:pt x="0" y="909650"/>
                  </a:lnTo>
                  <a:lnTo>
                    <a:pt x="50" y="63"/>
                  </a:lnTo>
                  <a:close/>
                </a:path>
                <a:path w="635" h="909955">
                  <a:moveTo>
                    <a:pt x="101" y="25"/>
                  </a:moveTo>
                  <a:lnTo>
                    <a:pt x="50" y="909624"/>
                  </a:lnTo>
                  <a:lnTo>
                    <a:pt x="101" y="25"/>
                  </a:lnTo>
                  <a:close/>
                </a:path>
                <a:path w="635" h="909955">
                  <a:moveTo>
                    <a:pt x="152" y="0"/>
                  </a:moveTo>
                  <a:lnTo>
                    <a:pt x="101" y="90961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" name="object 1045"/>
            <p:cNvSpPr/>
            <p:nvPr/>
          </p:nvSpPr>
          <p:spPr>
            <a:xfrm>
              <a:off x="1781733" y="21782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" y="0"/>
                  </a:moveTo>
                  <a:lnTo>
                    <a:pt x="0" y="909624"/>
                  </a:lnTo>
                  <a:lnTo>
                    <a:pt x="50" y="0"/>
                  </a:lnTo>
                  <a:close/>
                </a:path>
                <a:path w="635" h="909955">
                  <a:moveTo>
                    <a:pt x="101" y="0"/>
                  </a:moveTo>
                  <a:lnTo>
                    <a:pt x="50" y="90958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" name="object 1046"/>
            <p:cNvSpPr/>
            <p:nvPr/>
          </p:nvSpPr>
          <p:spPr>
            <a:xfrm>
              <a:off x="1781568" y="21782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" y="0"/>
                  </a:moveTo>
                  <a:lnTo>
                    <a:pt x="0" y="909675"/>
                  </a:lnTo>
                  <a:lnTo>
                    <a:pt x="50" y="0"/>
                  </a:lnTo>
                  <a:close/>
                </a:path>
                <a:path w="635" h="909955">
                  <a:moveTo>
                    <a:pt x="101" y="0"/>
                  </a:moveTo>
                  <a:lnTo>
                    <a:pt x="50" y="909650"/>
                  </a:lnTo>
                  <a:lnTo>
                    <a:pt x="101" y="0"/>
                  </a:lnTo>
                  <a:close/>
                </a:path>
                <a:path w="635" h="909955">
                  <a:moveTo>
                    <a:pt x="165" y="0"/>
                  </a:moveTo>
                  <a:lnTo>
                    <a:pt x="114" y="909637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" name="object 1047"/>
            <p:cNvSpPr/>
            <p:nvPr/>
          </p:nvSpPr>
          <p:spPr>
            <a:xfrm>
              <a:off x="1781467" y="21782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" y="0"/>
                  </a:moveTo>
                  <a:lnTo>
                    <a:pt x="0" y="909726"/>
                  </a:lnTo>
                  <a:lnTo>
                    <a:pt x="50" y="0"/>
                  </a:lnTo>
                  <a:close/>
                </a:path>
                <a:path w="635" h="909955">
                  <a:moveTo>
                    <a:pt x="114" y="0"/>
                  </a:moveTo>
                  <a:lnTo>
                    <a:pt x="63" y="909688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" name="object 1048"/>
            <p:cNvSpPr/>
            <p:nvPr/>
          </p:nvSpPr>
          <p:spPr>
            <a:xfrm>
              <a:off x="1781314" y="2178265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50" y="12"/>
                  </a:moveTo>
                  <a:lnTo>
                    <a:pt x="0" y="909764"/>
                  </a:lnTo>
                  <a:lnTo>
                    <a:pt x="50" y="12"/>
                  </a:lnTo>
                  <a:close/>
                </a:path>
                <a:path w="635" h="909955">
                  <a:moveTo>
                    <a:pt x="101" y="12"/>
                  </a:moveTo>
                  <a:lnTo>
                    <a:pt x="50" y="909751"/>
                  </a:lnTo>
                  <a:lnTo>
                    <a:pt x="101" y="12"/>
                  </a:lnTo>
                  <a:close/>
                </a:path>
                <a:path w="635" h="909955">
                  <a:moveTo>
                    <a:pt x="152" y="0"/>
                  </a:moveTo>
                  <a:lnTo>
                    <a:pt x="101" y="909739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" name="object 1049"/>
            <p:cNvSpPr/>
            <p:nvPr/>
          </p:nvSpPr>
          <p:spPr>
            <a:xfrm>
              <a:off x="1781149" y="217827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101" y="0"/>
                  </a:moveTo>
                  <a:lnTo>
                    <a:pt x="0" y="909815"/>
                  </a:lnTo>
                  <a:lnTo>
                    <a:pt x="101" y="0"/>
                  </a:lnTo>
                  <a:close/>
                </a:path>
                <a:path w="635" h="909955">
                  <a:moveTo>
                    <a:pt x="165" y="0"/>
                  </a:moveTo>
                  <a:lnTo>
                    <a:pt x="114" y="909777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" name="object 1050"/>
            <p:cNvSpPr/>
            <p:nvPr/>
          </p:nvSpPr>
          <p:spPr>
            <a:xfrm>
              <a:off x="1780971" y="2178278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63" y="0"/>
                  </a:moveTo>
                  <a:lnTo>
                    <a:pt x="0" y="909866"/>
                  </a:lnTo>
                  <a:lnTo>
                    <a:pt x="63" y="0"/>
                  </a:lnTo>
                  <a:close/>
                </a:path>
                <a:path w="635" h="909955">
                  <a:moveTo>
                    <a:pt x="165" y="0"/>
                  </a:moveTo>
                  <a:lnTo>
                    <a:pt x="63" y="909840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" name="object 1051"/>
            <p:cNvSpPr/>
            <p:nvPr/>
          </p:nvSpPr>
          <p:spPr>
            <a:xfrm>
              <a:off x="1780755" y="21782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76" y="0"/>
                  </a:moveTo>
                  <a:lnTo>
                    <a:pt x="0" y="909916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" name="object 1052"/>
            <p:cNvSpPr/>
            <p:nvPr/>
          </p:nvSpPr>
          <p:spPr>
            <a:xfrm>
              <a:off x="1780667" y="2178291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5" h="909955">
                  <a:moveTo>
                    <a:pt x="38" y="0"/>
                  </a:moveTo>
                  <a:lnTo>
                    <a:pt x="0" y="909929"/>
                  </a:lnTo>
                  <a:lnTo>
                    <a:pt x="38" y="0"/>
                  </a:lnTo>
                  <a:close/>
                </a:path>
                <a:path w="635" h="909955">
                  <a:moveTo>
                    <a:pt x="88" y="0"/>
                  </a:moveTo>
                  <a:lnTo>
                    <a:pt x="50" y="909929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" name="object 1053"/>
            <p:cNvSpPr/>
            <p:nvPr/>
          </p:nvSpPr>
          <p:spPr>
            <a:xfrm>
              <a:off x="1780501" y="21782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14" y="0"/>
                  </a:moveTo>
                  <a:lnTo>
                    <a:pt x="0" y="909967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" name="object 1054"/>
            <p:cNvSpPr/>
            <p:nvPr/>
          </p:nvSpPr>
          <p:spPr>
            <a:xfrm>
              <a:off x="1780349" y="21783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01" y="0"/>
                  </a:moveTo>
                  <a:lnTo>
                    <a:pt x="0" y="909993"/>
                  </a:lnTo>
                  <a:lnTo>
                    <a:pt x="101" y="0"/>
                  </a:lnTo>
                  <a:close/>
                </a:path>
                <a:path w="635" h="910589">
                  <a:moveTo>
                    <a:pt x="152" y="0"/>
                  </a:moveTo>
                  <a:lnTo>
                    <a:pt x="114" y="90998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" name="object 1055"/>
            <p:cNvSpPr/>
            <p:nvPr/>
          </p:nvSpPr>
          <p:spPr>
            <a:xfrm>
              <a:off x="1780222" y="21783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27" y="0"/>
                  </a:moveTo>
                  <a:lnTo>
                    <a:pt x="88" y="682510"/>
                  </a:lnTo>
                  <a:lnTo>
                    <a:pt x="88" y="0"/>
                  </a:lnTo>
                  <a:lnTo>
                    <a:pt x="0" y="910018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" name="object 1056"/>
            <p:cNvSpPr/>
            <p:nvPr/>
          </p:nvSpPr>
          <p:spPr>
            <a:xfrm>
              <a:off x="1780108" y="217830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01" y="0"/>
                  </a:moveTo>
                  <a:lnTo>
                    <a:pt x="0" y="910056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" name="object 1057"/>
            <p:cNvSpPr/>
            <p:nvPr/>
          </p:nvSpPr>
          <p:spPr>
            <a:xfrm>
              <a:off x="1779955" y="217831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0"/>
                  </a:lnTo>
                  <a:lnTo>
                    <a:pt x="0" y="910056"/>
                  </a:lnTo>
                  <a:lnTo>
                    <a:pt x="152" y="91004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" name="object 1058"/>
            <p:cNvSpPr/>
            <p:nvPr/>
          </p:nvSpPr>
          <p:spPr>
            <a:xfrm>
              <a:off x="1779816" y="217831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0"/>
                  </a:moveTo>
                  <a:lnTo>
                    <a:pt x="0" y="0"/>
                  </a:lnTo>
                  <a:lnTo>
                    <a:pt x="0" y="910082"/>
                  </a:lnTo>
                  <a:lnTo>
                    <a:pt x="139" y="910069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" name="object 1059"/>
            <p:cNvSpPr/>
            <p:nvPr/>
          </p:nvSpPr>
          <p:spPr>
            <a:xfrm>
              <a:off x="1779676" y="217831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88" y="0"/>
                  </a:moveTo>
                  <a:lnTo>
                    <a:pt x="0" y="910120"/>
                  </a:lnTo>
                  <a:lnTo>
                    <a:pt x="88" y="0"/>
                  </a:lnTo>
                  <a:close/>
                </a:path>
                <a:path w="635" h="910589">
                  <a:moveTo>
                    <a:pt x="139" y="0"/>
                  </a:moveTo>
                  <a:lnTo>
                    <a:pt x="101" y="910094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" name="object 1060"/>
            <p:cNvSpPr/>
            <p:nvPr/>
          </p:nvSpPr>
          <p:spPr>
            <a:xfrm>
              <a:off x="1779536" y="21783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0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39" y="910107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" name="object 1061"/>
            <p:cNvSpPr/>
            <p:nvPr/>
          </p:nvSpPr>
          <p:spPr>
            <a:xfrm>
              <a:off x="1779422" y="21783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01" y="0"/>
                  </a:moveTo>
                  <a:lnTo>
                    <a:pt x="0" y="910132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" name="object 1062"/>
            <p:cNvSpPr/>
            <p:nvPr/>
          </p:nvSpPr>
          <p:spPr>
            <a:xfrm>
              <a:off x="1779282" y="21783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52" y="910132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" name="object 1063"/>
            <p:cNvSpPr/>
            <p:nvPr/>
          </p:nvSpPr>
          <p:spPr>
            <a:xfrm>
              <a:off x="1779143" y="2178329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88" y="12"/>
                  </a:moveTo>
                  <a:lnTo>
                    <a:pt x="0" y="910158"/>
                  </a:lnTo>
                  <a:lnTo>
                    <a:pt x="88" y="12"/>
                  </a:lnTo>
                  <a:close/>
                </a:path>
                <a:path w="635" h="910589">
                  <a:moveTo>
                    <a:pt x="139" y="0"/>
                  </a:moveTo>
                  <a:lnTo>
                    <a:pt x="101" y="91015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" name="object 1064"/>
            <p:cNvSpPr/>
            <p:nvPr/>
          </p:nvSpPr>
          <p:spPr>
            <a:xfrm>
              <a:off x="1778990" y="217834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52" y="910158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" name="object 1065"/>
            <p:cNvSpPr/>
            <p:nvPr/>
          </p:nvSpPr>
          <p:spPr>
            <a:xfrm>
              <a:off x="1778838" y="217834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52" y="910170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" name="object 1066"/>
            <p:cNvSpPr/>
            <p:nvPr/>
          </p:nvSpPr>
          <p:spPr>
            <a:xfrm>
              <a:off x="1778736" y="21783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01" y="0"/>
                  </a:moveTo>
                  <a:lnTo>
                    <a:pt x="0" y="910170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" name="object 1067"/>
            <p:cNvSpPr/>
            <p:nvPr/>
          </p:nvSpPr>
          <p:spPr>
            <a:xfrm>
              <a:off x="1778584" y="21783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0"/>
                  </a:moveTo>
                  <a:lnTo>
                    <a:pt x="0" y="0"/>
                  </a:lnTo>
                  <a:lnTo>
                    <a:pt x="0" y="910170"/>
                  </a:lnTo>
                  <a:lnTo>
                    <a:pt x="139" y="91017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" name="object 1068"/>
            <p:cNvSpPr/>
            <p:nvPr/>
          </p:nvSpPr>
          <p:spPr>
            <a:xfrm>
              <a:off x="1778419" y="21783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52" y="91018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" name="object 1069"/>
            <p:cNvSpPr/>
            <p:nvPr/>
          </p:nvSpPr>
          <p:spPr>
            <a:xfrm>
              <a:off x="1778393" y="21783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5" y="910184"/>
                  </a:moveTo>
                  <a:lnTo>
                    <a:pt x="0" y="0"/>
                  </a:lnTo>
                  <a:lnTo>
                    <a:pt x="25" y="91018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" name="object 1070"/>
            <p:cNvSpPr/>
            <p:nvPr/>
          </p:nvSpPr>
          <p:spPr>
            <a:xfrm>
              <a:off x="1778381" y="217835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2" y="0"/>
                  </a:moveTo>
                  <a:lnTo>
                    <a:pt x="0" y="910183"/>
                  </a:lnTo>
                  <a:lnTo>
                    <a:pt x="1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" name="object 1071"/>
            <p:cNvSpPr/>
            <p:nvPr/>
          </p:nvSpPr>
          <p:spPr>
            <a:xfrm>
              <a:off x="1775510" y="2178367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2819" y="0"/>
                  </a:moveTo>
                  <a:lnTo>
                    <a:pt x="2159" y="12"/>
                  </a:lnTo>
                  <a:lnTo>
                    <a:pt x="1168" y="50"/>
                  </a:lnTo>
                  <a:lnTo>
                    <a:pt x="0" y="88"/>
                  </a:lnTo>
                  <a:lnTo>
                    <a:pt x="0" y="910247"/>
                  </a:lnTo>
                  <a:lnTo>
                    <a:pt x="1168" y="910221"/>
                  </a:lnTo>
                  <a:lnTo>
                    <a:pt x="2159" y="910196"/>
                  </a:lnTo>
                  <a:lnTo>
                    <a:pt x="2819" y="910183"/>
                  </a:lnTo>
                  <a:lnTo>
                    <a:pt x="2819" y="0"/>
                  </a:lnTo>
                  <a:close/>
                </a:path>
                <a:path w="3175" h="910589">
                  <a:moveTo>
                    <a:pt x="2857" y="0"/>
                  </a:moveTo>
                  <a:lnTo>
                    <a:pt x="2832" y="910170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" name="object 1072"/>
            <p:cNvSpPr/>
            <p:nvPr/>
          </p:nvSpPr>
          <p:spPr>
            <a:xfrm>
              <a:off x="1770672" y="2178456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1790" y="12"/>
                  </a:moveTo>
                  <a:lnTo>
                    <a:pt x="0" y="12"/>
                  </a:lnTo>
                  <a:lnTo>
                    <a:pt x="0" y="910183"/>
                  </a:lnTo>
                  <a:lnTo>
                    <a:pt x="1790" y="910183"/>
                  </a:lnTo>
                  <a:lnTo>
                    <a:pt x="1790" y="12"/>
                  </a:lnTo>
                  <a:close/>
                </a:path>
                <a:path w="5080" h="910589">
                  <a:moveTo>
                    <a:pt x="4826" y="0"/>
                  </a:moveTo>
                  <a:lnTo>
                    <a:pt x="3416" y="12"/>
                  </a:lnTo>
                  <a:lnTo>
                    <a:pt x="1803" y="0"/>
                  </a:lnTo>
                  <a:lnTo>
                    <a:pt x="1803" y="910183"/>
                  </a:lnTo>
                  <a:lnTo>
                    <a:pt x="3416" y="910170"/>
                  </a:lnTo>
                  <a:lnTo>
                    <a:pt x="4826" y="910145"/>
                  </a:lnTo>
                  <a:lnTo>
                    <a:pt x="482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" name="object 1073"/>
            <p:cNvSpPr/>
            <p:nvPr/>
          </p:nvSpPr>
          <p:spPr>
            <a:xfrm>
              <a:off x="1766214" y="2178430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4457" y="25"/>
                  </a:moveTo>
                  <a:lnTo>
                    <a:pt x="2362" y="25"/>
                  </a:lnTo>
                  <a:lnTo>
                    <a:pt x="0" y="0"/>
                  </a:lnTo>
                  <a:lnTo>
                    <a:pt x="0" y="910145"/>
                  </a:lnTo>
                  <a:lnTo>
                    <a:pt x="2362" y="910196"/>
                  </a:lnTo>
                  <a:lnTo>
                    <a:pt x="4457" y="910221"/>
                  </a:lnTo>
                  <a:lnTo>
                    <a:pt x="4457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" name="object 1074"/>
            <p:cNvSpPr/>
            <p:nvPr/>
          </p:nvSpPr>
          <p:spPr>
            <a:xfrm>
              <a:off x="1758099" y="2178291"/>
              <a:ext cx="8255" cy="910590"/>
            </a:xfrm>
            <a:custGeom>
              <a:avLst/>
              <a:gdLst/>
              <a:ahLst/>
              <a:cxnLst/>
              <a:rect l="l" t="t" r="r" b="b"/>
              <a:pathLst>
                <a:path w="8255" h="910589">
                  <a:moveTo>
                    <a:pt x="8128" y="139"/>
                  </a:moveTo>
                  <a:lnTo>
                    <a:pt x="5562" y="114"/>
                  </a:lnTo>
                  <a:lnTo>
                    <a:pt x="2844" y="63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2844" y="910183"/>
                  </a:lnTo>
                  <a:lnTo>
                    <a:pt x="5562" y="910234"/>
                  </a:lnTo>
                  <a:lnTo>
                    <a:pt x="8128" y="910285"/>
                  </a:lnTo>
                  <a:lnTo>
                    <a:pt x="8128" y="139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" name="object 1075"/>
            <p:cNvSpPr/>
            <p:nvPr/>
          </p:nvSpPr>
          <p:spPr>
            <a:xfrm>
              <a:off x="1748523" y="2177935"/>
              <a:ext cx="10160" cy="910590"/>
            </a:xfrm>
            <a:custGeom>
              <a:avLst/>
              <a:gdLst/>
              <a:ahLst/>
              <a:cxnLst/>
              <a:rect l="l" t="t" r="r" b="b"/>
              <a:pathLst>
                <a:path w="10160" h="910589">
                  <a:moveTo>
                    <a:pt x="3327" y="139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3327" y="910323"/>
                  </a:lnTo>
                  <a:lnTo>
                    <a:pt x="3327" y="139"/>
                  </a:lnTo>
                  <a:close/>
                </a:path>
                <a:path w="10160" h="910589">
                  <a:moveTo>
                    <a:pt x="9575" y="342"/>
                  </a:moveTo>
                  <a:lnTo>
                    <a:pt x="6540" y="254"/>
                  </a:lnTo>
                  <a:lnTo>
                    <a:pt x="3340" y="139"/>
                  </a:lnTo>
                  <a:lnTo>
                    <a:pt x="3340" y="910323"/>
                  </a:lnTo>
                  <a:lnTo>
                    <a:pt x="4191" y="910374"/>
                  </a:lnTo>
                  <a:lnTo>
                    <a:pt x="6540" y="910424"/>
                  </a:lnTo>
                  <a:lnTo>
                    <a:pt x="9575" y="910488"/>
                  </a:lnTo>
                  <a:lnTo>
                    <a:pt x="9575" y="34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" name="object 1076"/>
            <p:cNvSpPr/>
            <p:nvPr/>
          </p:nvSpPr>
          <p:spPr>
            <a:xfrm>
              <a:off x="1737550" y="2177313"/>
              <a:ext cx="11430" cy="911225"/>
            </a:xfrm>
            <a:custGeom>
              <a:avLst/>
              <a:gdLst/>
              <a:ahLst/>
              <a:cxnLst/>
              <a:rect l="l" t="t" r="r" b="b"/>
              <a:pathLst>
                <a:path w="11430" h="911225">
                  <a:moveTo>
                    <a:pt x="10972" y="622"/>
                  </a:moveTo>
                  <a:lnTo>
                    <a:pt x="7454" y="469"/>
                  </a:lnTo>
                  <a:lnTo>
                    <a:pt x="3797" y="254"/>
                  </a:lnTo>
                  <a:lnTo>
                    <a:pt x="0" y="0"/>
                  </a:lnTo>
                  <a:lnTo>
                    <a:pt x="0" y="910082"/>
                  </a:lnTo>
                  <a:lnTo>
                    <a:pt x="3797" y="910310"/>
                  </a:lnTo>
                  <a:lnTo>
                    <a:pt x="7442" y="910526"/>
                  </a:lnTo>
                  <a:lnTo>
                    <a:pt x="10972" y="910742"/>
                  </a:lnTo>
                  <a:lnTo>
                    <a:pt x="10972" y="62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" name="object 1077"/>
            <p:cNvSpPr/>
            <p:nvPr/>
          </p:nvSpPr>
          <p:spPr>
            <a:xfrm>
              <a:off x="1724787" y="2176729"/>
              <a:ext cx="13335" cy="911225"/>
            </a:xfrm>
            <a:custGeom>
              <a:avLst/>
              <a:gdLst/>
              <a:ahLst/>
              <a:cxnLst/>
              <a:rect l="l" t="t" r="r" b="b"/>
              <a:pathLst>
                <a:path w="13335" h="911225">
                  <a:moveTo>
                    <a:pt x="12763" y="596"/>
                  </a:moveTo>
                  <a:lnTo>
                    <a:pt x="8648" y="317"/>
                  </a:lnTo>
                  <a:lnTo>
                    <a:pt x="4419" y="0"/>
                  </a:lnTo>
                  <a:lnTo>
                    <a:pt x="0" y="0"/>
                  </a:lnTo>
                  <a:lnTo>
                    <a:pt x="0" y="909320"/>
                  </a:lnTo>
                  <a:lnTo>
                    <a:pt x="1739" y="909320"/>
                  </a:lnTo>
                  <a:lnTo>
                    <a:pt x="1739" y="910590"/>
                  </a:lnTo>
                  <a:lnTo>
                    <a:pt x="4419" y="910590"/>
                  </a:lnTo>
                  <a:lnTo>
                    <a:pt x="4419" y="910158"/>
                  </a:lnTo>
                  <a:lnTo>
                    <a:pt x="8648" y="910412"/>
                  </a:lnTo>
                  <a:lnTo>
                    <a:pt x="12763" y="910666"/>
                  </a:lnTo>
                  <a:lnTo>
                    <a:pt x="12763" y="59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" name="object 1078"/>
            <p:cNvSpPr/>
            <p:nvPr/>
          </p:nvSpPr>
          <p:spPr>
            <a:xfrm>
              <a:off x="1715274" y="2175433"/>
              <a:ext cx="9525" cy="911225"/>
            </a:xfrm>
            <a:custGeom>
              <a:avLst/>
              <a:gdLst/>
              <a:ahLst/>
              <a:cxnLst/>
              <a:rect l="l" t="t" r="r" b="b"/>
              <a:pathLst>
                <a:path w="9525" h="911225">
                  <a:moveTo>
                    <a:pt x="9512" y="914"/>
                  </a:moveTo>
                  <a:lnTo>
                    <a:pt x="4876" y="495"/>
                  </a:lnTo>
                  <a:lnTo>
                    <a:pt x="0" y="0"/>
                  </a:lnTo>
                  <a:lnTo>
                    <a:pt x="0" y="909993"/>
                  </a:lnTo>
                  <a:lnTo>
                    <a:pt x="4876" y="910539"/>
                  </a:lnTo>
                  <a:lnTo>
                    <a:pt x="9512" y="911059"/>
                  </a:lnTo>
                  <a:lnTo>
                    <a:pt x="9512" y="91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" name="object 1079"/>
            <p:cNvSpPr/>
            <p:nvPr/>
          </p:nvSpPr>
          <p:spPr>
            <a:xfrm>
              <a:off x="1698599" y="2173414"/>
              <a:ext cx="17145" cy="912494"/>
            </a:xfrm>
            <a:custGeom>
              <a:avLst/>
              <a:gdLst/>
              <a:ahLst/>
              <a:cxnLst/>
              <a:rect l="l" t="t" r="r" b="b"/>
              <a:pathLst>
                <a:path w="17144" h="912494">
                  <a:moveTo>
                    <a:pt x="16675" y="2019"/>
                  </a:moveTo>
                  <a:lnTo>
                    <a:pt x="11493" y="1447"/>
                  </a:lnTo>
                  <a:lnTo>
                    <a:pt x="5994" y="787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5994" y="910805"/>
                  </a:lnTo>
                  <a:lnTo>
                    <a:pt x="11493" y="911428"/>
                  </a:lnTo>
                  <a:lnTo>
                    <a:pt x="16675" y="912012"/>
                  </a:lnTo>
                  <a:lnTo>
                    <a:pt x="16675" y="2019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" name="object 1080"/>
            <p:cNvSpPr/>
            <p:nvPr/>
          </p:nvSpPr>
          <p:spPr>
            <a:xfrm>
              <a:off x="1675993" y="2170061"/>
              <a:ext cx="22860" cy="914400"/>
            </a:xfrm>
            <a:custGeom>
              <a:avLst/>
              <a:gdLst/>
              <a:ahLst/>
              <a:cxnLst/>
              <a:rect l="l" t="t" r="r" b="b"/>
              <a:pathLst>
                <a:path w="22860" h="914400">
                  <a:moveTo>
                    <a:pt x="22606" y="3352"/>
                  </a:moveTo>
                  <a:lnTo>
                    <a:pt x="18110" y="3352"/>
                  </a:lnTo>
                  <a:lnTo>
                    <a:pt x="18110" y="2082"/>
                  </a:lnTo>
                  <a:lnTo>
                    <a:pt x="16040" y="2082"/>
                  </a:lnTo>
                  <a:lnTo>
                    <a:pt x="16040" y="2425"/>
                  </a:lnTo>
                  <a:lnTo>
                    <a:pt x="8686" y="1270"/>
                  </a:lnTo>
                  <a:lnTo>
                    <a:pt x="4876" y="1270"/>
                  </a:lnTo>
                  <a:lnTo>
                    <a:pt x="4876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1765" y="909320"/>
                  </a:lnTo>
                  <a:lnTo>
                    <a:pt x="1765" y="910590"/>
                  </a:lnTo>
                  <a:lnTo>
                    <a:pt x="8686" y="910590"/>
                  </a:lnTo>
                  <a:lnTo>
                    <a:pt x="8686" y="911199"/>
                  </a:lnTo>
                  <a:lnTo>
                    <a:pt x="16040" y="912507"/>
                  </a:lnTo>
                  <a:lnTo>
                    <a:pt x="16040" y="912672"/>
                  </a:lnTo>
                  <a:lnTo>
                    <a:pt x="21120" y="912672"/>
                  </a:lnTo>
                  <a:lnTo>
                    <a:pt x="21120" y="913942"/>
                  </a:lnTo>
                  <a:lnTo>
                    <a:pt x="22606" y="913942"/>
                  </a:lnTo>
                  <a:lnTo>
                    <a:pt x="22606" y="912672"/>
                  </a:lnTo>
                  <a:lnTo>
                    <a:pt x="22606" y="335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" name="object 1081"/>
            <p:cNvSpPr/>
            <p:nvPr/>
          </p:nvSpPr>
          <p:spPr>
            <a:xfrm>
              <a:off x="1602282" y="2149982"/>
              <a:ext cx="74295" cy="930275"/>
            </a:xfrm>
            <a:custGeom>
              <a:avLst/>
              <a:gdLst/>
              <a:ahLst/>
              <a:cxnLst/>
              <a:rect l="l" t="t" r="r" b="b"/>
              <a:pathLst>
                <a:path w="74294" h="930275">
                  <a:moveTo>
                    <a:pt x="2425" y="863"/>
                  </a:moveTo>
                  <a:lnTo>
                    <a:pt x="0" y="0"/>
                  </a:lnTo>
                  <a:lnTo>
                    <a:pt x="0" y="909828"/>
                  </a:lnTo>
                  <a:lnTo>
                    <a:pt x="2425" y="910717"/>
                  </a:lnTo>
                  <a:lnTo>
                    <a:pt x="2425" y="863"/>
                  </a:lnTo>
                  <a:close/>
                </a:path>
                <a:path w="74294" h="930275">
                  <a:moveTo>
                    <a:pt x="73710" y="19850"/>
                  </a:moveTo>
                  <a:lnTo>
                    <a:pt x="70154" y="19202"/>
                  </a:lnTo>
                  <a:lnTo>
                    <a:pt x="66560" y="18503"/>
                  </a:lnTo>
                  <a:lnTo>
                    <a:pt x="62928" y="17754"/>
                  </a:lnTo>
                  <a:lnTo>
                    <a:pt x="61290" y="17424"/>
                  </a:lnTo>
                  <a:lnTo>
                    <a:pt x="52679" y="15557"/>
                  </a:lnTo>
                  <a:lnTo>
                    <a:pt x="47548" y="14338"/>
                  </a:lnTo>
                  <a:lnTo>
                    <a:pt x="42583" y="13093"/>
                  </a:lnTo>
                  <a:lnTo>
                    <a:pt x="36068" y="11417"/>
                  </a:lnTo>
                  <a:lnTo>
                    <a:pt x="29870" y="9690"/>
                  </a:lnTo>
                  <a:lnTo>
                    <a:pt x="23990" y="7924"/>
                  </a:lnTo>
                  <a:lnTo>
                    <a:pt x="16217" y="5600"/>
                  </a:lnTo>
                  <a:lnTo>
                    <a:pt x="9017" y="3213"/>
                  </a:lnTo>
                  <a:lnTo>
                    <a:pt x="2438" y="863"/>
                  </a:lnTo>
                  <a:lnTo>
                    <a:pt x="2438" y="910729"/>
                  </a:lnTo>
                  <a:lnTo>
                    <a:pt x="15468" y="915492"/>
                  </a:lnTo>
                  <a:lnTo>
                    <a:pt x="23990" y="917778"/>
                  </a:lnTo>
                  <a:lnTo>
                    <a:pt x="42583" y="922782"/>
                  </a:lnTo>
                  <a:lnTo>
                    <a:pt x="57975" y="926909"/>
                  </a:lnTo>
                  <a:lnTo>
                    <a:pt x="62928" y="927798"/>
                  </a:lnTo>
                  <a:lnTo>
                    <a:pt x="73710" y="929728"/>
                  </a:lnTo>
                  <a:lnTo>
                    <a:pt x="73710" y="198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" name="object 1082"/>
            <p:cNvSpPr/>
            <p:nvPr/>
          </p:nvSpPr>
          <p:spPr>
            <a:xfrm>
              <a:off x="1598320" y="2148522"/>
              <a:ext cx="4445" cy="911860"/>
            </a:xfrm>
            <a:custGeom>
              <a:avLst/>
              <a:gdLst/>
              <a:ahLst/>
              <a:cxnLst/>
              <a:rect l="l" t="t" r="r" b="b"/>
              <a:pathLst>
                <a:path w="4444" h="911860">
                  <a:moveTo>
                    <a:pt x="3962" y="1460"/>
                  </a:moveTo>
                  <a:lnTo>
                    <a:pt x="2628" y="965"/>
                  </a:lnTo>
                  <a:lnTo>
                    <a:pt x="1308" y="482"/>
                  </a:lnTo>
                  <a:lnTo>
                    <a:pt x="0" y="0"/>
                  </a:lnTo>
                  <a:lnTo>
                    <a:pt x="0" y="909840"/>
                  </a:lnTo>
                  <a:lnTo>
                    <a:pt x="1308" y="910323"/>
                  </a:lnTo>
                  <a:lnTo>
                    <a:pt x="2628" y="910805"/>
                  </a:lnTo>
                  <a:lnTo>
                    <a:pt x="3962" y="911288"/>
                  </a:lnTo>
                  <a:lnTo>
                    <a:pt x="3962" y="146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" name="object 1083"/>
            <p:cNvSpPr/>
            <p:nvPr/>
          </p:nvSpPr>
          <p:spPr>
            <a:xfrm>
              <a:off x="1567434" y="2135428"/>
              <a:ext cx="31115" cy="923290"/>
            </a:xfrm>
            <a:custGeom>
              <a:avLst/>
              <a:gdLst/>
              <a:ahLst/>
              <a:cxnLst/>
              <a:rect l="l" t="t" r="r" b="b"/>
              <a:pathLst>
                <a:path w="31115" h="923289">
                  <a:moveTo>
                    <a:pt x="28689" y="12268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8890" y="914107"/>
                  </a:lnTo>
                  <a:lnTo>
                    <a:pt x="18059" y="918248"/>
                  </a:lnTo>
                  <a:lnTo>
                    <a:pt x="28689" y="922134"/>
                  </a:lnTo>
                  <a:lnTo>
                    <a:pt x="28689" y="12268"/>
                  </a:lnTo>
                  <a:close/>
                </a:path>
                <a:path w="31115" h="923289">
                  <a:moveTo>
                    <a:pt x="30899" y="13093"/>
                  </a:moveTo>
                  <a:lnTo>
                    <a:pt x="28702" y="12268"/>
                  </a:lnTo>
                  <a:lnTo>
                    <a:pt x="28702" y="922134"/>
                  </a:lnTo>
                  <a:lnTo>
                    <a:pt x="30899" y="922947"/>
                  </a:lnTo>
                  <a:lnTo>
                    <a:pt x="30899" y="1309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" name="object 1084"/>
            <p:cNvSpPr/>
            <p:nvPr/>
          </p:nvSpPr>
          <p:spPr>
            <a:xfrm>
              <a:off x="1558645" y="2131415"/>
              <a:ext cx="8890" cy="914400"/>
            </a:xfrm>
            <a:custGeom>
              <a:avLst/>
              <a:gdLst/>
              <a:ahLst/>
              <a:cxnLst/>
              <a:rect l="l" t="t" r="r" b="b"/>
              <a:pathLst>
                <a:path w="8890" h="914400">
                  <a:moveTo>
                    <a:pt x="8788" y="4013"/>
                  </a:moveTo>
                  <a:lnTo>
                    <a:pt x="6591" y="2959"/>
                  </a:lnTo>
                  <a:lnTo>
                    <a:pt x="3276" y="1282"/>
                  </a:lnTo>
                  <a:lnTo>
                    <a:pt x="2032" y="1270"/>
                  </a:lnTo>
                  <a:lnTo>
                    <a:pt x="2032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1689" y="909320"/>
                  </a:lnTo>
                  <a:lnTo>
                    <a:pt x="1689" y="911860"/>
                  </a:lnTo>
                  <a:lnTo>
                    <a:pt x="3276" y="911860"/>
                  </a:lnTo>
                  <a:lnTo>
                    <a:pt x="3276" y="911428"/>
                  </a:lnTo>
                  <a:lnTo>
                    <a:pt x="6311" y="913003"/>
                  </a:lnTo>
                  <a:lnTo>
                    <a:pt x="8788" y="914120"/>
                  </a:lnTo>
                  <a:lnTo>
                    <a:pt x="8788" y="401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" name="object 1085"/>
            <p:cNvSpPr/>
            <p:nvPr/>
          </p:nvSpPr>
          <p:spPr>
            <a:xfrm>
              <a:off x="1557820" y="2130514"/>
              <a:ext cx="1270" cy="911225"/>
            </a:xfrm>
            <a:custGeom>
              <a:avLst/>
              <a:gdLst/>
              <a:ahLst/>
              <a:cxnLst/>
              <a:rect l="l" t="t" r="r" b="b"/>
              <a:pathLst>
                <a:path w="1269" h="911225">
                  <a:moveTo>
                    <a:pt x="812" y="444"/>
                  </a:moveTo>
                  <a:lnTo>
                    <a:pt x="812" y="910598"/>
                  </a:lnTo>
                  <a:lnTo>
                    <a:pt x="0" y="910175"/>
                  </a:lnTo>
                  <a:lnTo>
                    <a:pt x="0" y="0"/>
                  </a:lnTo>
                  <a:lnTo>
                    <a:pt x="812" y="444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" name="object 1086"/>
            <p:cNvSpPr/>
            <p:nvPr/>
          </p:nvSpPr>
          <p:spPr>
            <a:xfrm>
              <a:off x="1557591" y="21303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228" y="127"/>
                  </a:moveTo>
                  <a:lnTo>
                    <a:pt x="63" y="25"/>
                  </a:lnTo>
                  <a:lnTo>
                    <a:pt x="0" y="910183"/>
                  </a:lnTo>
                  <a:lnTo>
                    <a:pt x="228" y="910310"/>
                  </a:lnTo>
                  <a:lnTo>
                    <a:pt x="228" y="127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" name="object 1087"/>
            <p:cNvSpPr/>
            <p:nvPr/>
          </p:nvSpPr>
          <p:spPr>
            <a:xfrm>
              <a:off x="1554911" y="2123668"/>
              <a:ext cx="230504" cy="55244"/>
            </a:xfrm>
            <a:custGeom>
              <a:avLst/>
              <a:gdLst/>
              <a:ahLst/>
              <a:cxnLst/>
              <a:rect l="l" t="t" r="r" b="b"/>
              <a:pathLst>
                <a:path w="230505" h="55244">
                  <a:moveTo>
                    <a:pt x="8940" y="0"/>
                  </a:moveTo>
                  <a:lnTo>
                    <a:pt x="7277" y="0"/>
                  </a:lnTo>
                  <a:lnTo>
                    <a:pt x="5549" y="0"/>
                  </a:lnTo>
                  <a:lnTo>
                    <a:pt x="3835" y="393"/>
                  </a:lnTo>
                  <a:lnTo>
                    <a:pt x="0" y="2755"/>
                  </a:lnTo>
                  <a:lnTo>
                    <a:pt x="50" y="5207"/>
                  </a:lnTo>
                  <a:lnTo>
                    <a:pt x="10050" y="10544"/>
                  </a:lnTo>
                  <a:lnTo>
                    <a:pt x="62840" y="31596"/>
                  </a:lnTo>
                  <a:lnTo>
                    <a:pt x="105359" y="43014"/>
                  </a:lnTo>
                  <a:lnTo>
                    <a:pt x="172194" y="52876"/>
                  </a:lnTo>
                  <a:lnTo>
                    <a:pt x="215493" y="54775"/>
                  </a:lnTo>
                  <a:lnTo>
                    <a:pt x="227114" y="54571"/>
                  </a:lnTo>
                  <a:lnTo>
                    <a:pt x="229908" y="52717"/>
                  </a:lnTo>
                  <a:lnTo>
                    <a:pt x="229438" y="48475"/>
                  </a:lnTo>
                  <a:lnTo>
                    <a:pt x="226529" y="46901"/>
                  </a:lnTo>
                  <a:lnTo>
                    <a:pt x="198649" y="46663"/>
                  </a:lnTo>
                  <a:lnTo>
                    <a:pt x="174067" y="45156"/>
                  </a:lnTo>
                  <a:lnTo>
                    <a:pt x="109943" y="35699"/>
                  </a:lnTo>
                  <a:lnTo>
                    <a:pt x="69168" y="24763"/>
                  </a:lnTo>
                  <a:lnTo>
                    <a:pt x="29654" y="9893"/>
                  </a:lnTo>
                  <a:lnTo>
                    <a:pt x="10617" y="368"/>
                  </a:lnTo>
                  <a:lnTo>
                    <a:pt x="894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" name="object 1088"/>
            <p:cNvSpPr/>
            <p:nvPr/>
          </p:nvSpPr>
          <p:spPr>
            <a:xfrm>
              <a:off x="1633766" y="226579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28" y="114"/>
                  </a:moveTo>
                  <a:lnTo>
                    <a:pt x="228" y="910305"/>
                  </a:lnTo>
                  <a:lnTo>
                    <a:pt x="0" y="910175"/>
                  </a:lnTo>
                  <a:lnTo>
                    <a:pt x="0" y="0"/>
                  </a:lnTo>
                  <a:lnTo>
                    <a:pt x="228" y="114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" name="object 1089"/>
            <p:cNvSpPr/>
            <p:nvPr/>
          </p:nvSpPr>
          <p:spPr>
            <a:xfrm>
              <a:off x="1633461" y="226561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04" y="165"/>
                  </a:moveTo>
                  <a:lnTo>
                    <a:pt x="304" y="910353"/>
                  </a:lnTo>
                  <a:lnTo>
                    <a:pt x="0" y="910179"/>
                  </a:lnTo>
                  <a:lnTo>
                    <a:pt x="0" y="0"/>
                  </a:lnTo>
                  <a:lnTo>
                    <a:pt x="304" y="16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" name="object 1090"/>
            <p:cNvSpPr/>
            <p:nvPr/>
          </p:nvSpPr>
          <p:spPr>
            <a:xfrm>
              <a:off x="1624406" y="2259888"/>
              <a:ext cx="9525" cy="916940"/>
            </a:xfrm>
            <a:custGeom>
              <a:avLst/>
              <a:gdLst/>
              <a:ahLst/>
              <a:cxnLst/>
              <a:rect l="l" t="t" r="r" b="b"/>
              <a:pathLst>
                <a:path w="9525" h="916939">
                  <a:moveTo>
                    <a:pt x="9042" y="5727"/>
                  </a:moveTo>
                  <a:lnTo>
                    <a:pt x="7874" y="5727"/>
                  </a:lnTo>
                  <a:lnTo>
                    <a:pt x="7874" y="4457"/>
                  </a:lnTo>
                  <a:lnTo>
                    <a:pt x="6527" y="4457"/>
                  </a:lnTo>
                  <a:lnTo>
                    <a:pt x="6527" y="4330"/>
                  </a:lnTo>
                  <a:lnTo>
                    <a:pt x="3416" y="2540"/>
                  </a:lnTo>
                  <a:lnTo>
                    <a:pt x="1308" y="2540"/>
                  </a:lnTo>
                  <a:lnTo>
                    <a:pt x="1308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910590"/>
                  </a:lnTo>
                  <a:lnTo>
                    <a:pt x="1054" y="910590"/>
                  </a:lnTo>
                  <a:lnTo>
                    <a:pt x="1054" y="911860"/>
                  </a:lnTo>
                  <a:lnTo>
                    <a:pt x="3048" y="911860"/>
                  </a:lnTo>
                  <a:lnTo>
                    <a:pt x="3048" y="913130"/>
                  </a:lnTo>
                  <a:lnTo>
                    <a:pt x="3416" y="913130"/>
                  </a:lnTo>
                  <a:lnTo>
                    <a:pt x="3416" y="912710"/>
                  </a:lnTo>
                  <a:lnTo>
                    <a:pt x="6527" y="914488"/>
                  </a:lnTo>
                  <a:lnTo>
                    <a:pt x="6527" y="915047"/>
                  </a:lnTo>
                  <a:lnTo>
                    <a:pt x="8648" y="915047"/>
                  </a:lnTo>
                  <a:lnTo>
                    <a:pt x="8648" y="916317"/>
                  </a:lnTo>
                  <a:lnTo>
                    <a:pt x="9042" y="916317"/>
                  </a:lnTo>
                  <a:lnTo>
                    <a:pt x="9042" y="915047"/>
                  </a:lnTo>
                  <a:lnTo>
                    <a:pt x="9042" y="5727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" name="object 1091"/>
            <p:cNvSpPr/>
            <p:nvPr/>
          </p:nvSpPr>
          <p:spPr>
            <a:xfrm>
              <a:off x="1614157" y="2253716"/>
              <a:ext cx="10795" cy="917575"/>
            </a:xfrm>
            <a:custGeom>
              <a:avLst/>
              <a:gdLst/>
              <a:ahLst/>
              <a:cxnLst/>
              <a:rect l="l" t="t" r="r" b="b"/>
              <a:pathLst>
                <a:path w="10794" h="917575">
                  <a:moveTo>
                    <a:pt x="6794" y="4483"/>
                  </a:moveTo>
                  <a:lnTo>
                    <a:pt x="3352" y="2247"/>
                  </a:lnTo>
                  <a:lnTo>
                    <a:pt x="0" y="0"/>
                  </a:lnTo>
                  <a:lnTo>
                    <a:pt x="0" y="910005"/>
                  </a:lnTo>
                  <a:lnTo>
                    <a:pt x="3352" y="912202"/>
                  </a:lnTo>
                  <a:lnTo>
                    <a:pt x="6794" y="914450"/>
                  </a:lnTo>
                  <a:lnTo>
                    <a:pt x="6794" y="4483"/>
                  </a:lnTo>
                  <a:close/>
                </a:path>
                <a:path w="10794" h="917575">
                  <a:moveTo>
                    <a:pt x="10274" y="6642"/>
                  </a:moveTo>
                  <a:lnTo>
                    <a:pt x="9232" y="6642"/>
                  </a:lnTo>
                  <a:lnTo>
                    <a:pt x="9232" y="5372"/>
                  </a:lnTo>
                  <a:lnTo>
                    <a:pt x="7213" y="5372"/>
                  </a:lnTo>
                  <a:lnTo>
                    <a:pt x="7213" y="4102"/>
                  </a:lnTo>
                  <a:lnTo>
                    <a:pt x="6807" y="4102"/>
                  </a:lnTo>
                  <a:lnTo>
                    <a:pt x="6807" y="5372"/>
                  </a:lnTo>
                  <a:lnTo>
                    <a:pt x="6807" y="6642"/>
                  </a:lnTo>
                  <a:lnTo>
                    <a:pt x="6807" y="914692"/>
                  </a:lnTo>
                  <a:lnTo>
                    <a:pt x="9105" y="914692"/>
                  </a:lnTo>
                  <a:lnTo>
                    <a:pt x="9105" y="917232"/>
                  </a:lnTo>
                  <a:lnTo>
                    <a:pt x="10274" y="917232"/>
                  </a:lnTo>
                  <a:lnTo>
                    <a:pt x="10274" y="914692"/>
                  </a:lnTo>
                  <a:lnTo>
                    <a:pt x="10274" y="664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" name="object 1092"/>
            <p:cNvSpPr/>
            <p:nvPr/>
          </p:nvSpPr>
          <p:spPr>
            <a:xfrm>
              <a:off x="1604759" y="2246998"/>
              <a:ext cx="9525" cy="917575"/>
            </a:xfrm>
            <a:custGeom>
              <a:avLst/>
              <a:gdLst/>
              <a:ahLst/>
              <a:cxnLst/>
              <a:rect l="l" t="t" r="r" b="b"/>
              <a:pathLst>
                <a:path w="9525" h="917575">
                  <a:moveTo>
                    <a:pt x="3035" y="2235"/>
                  </a:moveTo>
                  <a:lnTo>
                    <a:pt x="0" y="0"/>
                  </a:lnTo>
                  <a:lnTo>
                    <a:pt x="0" y="909853"/>
                  </a:lnTo>
                  <a:lnTo>
                    <a:pt x="3035" y="912279"/>
                  </a:lnTo>
                  <a:lnTo>
                    <a:pt x="3035" y="2235"/>
                  </a:lnTo>
                  <a:close/>
                </a:path>
                <a:path w="9525" h="917575">
                  <a:moveTo>
                    <a:pt x="9398" y="6718"/>
                  </a:moveTo>
                  <a:lnTo>
                    <a:pt x="8445" y="6718"/>
                  </a:lnTo>
                  <a:lnTo>
                    <a:pt x="8445" y="5448"/>
                  </a:lnTo>
                  <a:lnTo>
                    <a:pt x="6629" y="5448"/>
                  </a:lnTo>
                  <a:lnTo>
                    <a:pt x="6629" y="4178"/>
                  </a:lnTo>
                  <a:lnTo>
                    <a:pt x="6159" y="4178"/>
                  </a:lnTo>
                  <a:lnTo>
                    <a:pt x="6159" y="4470"/>
                  </a:lnTo>
                  <a:lnTo>
                    <a:pt x="4394" y="4470"/>
                  </a:lnTo>
                  <a:lnTo>
                    <a:pt x="4394" y="1930"/>
                  </a:lnTo>
                  <a:lnTo>
                    <a:pt x="3048" y="1930"/>
                  </a:lnTo>
                  <a:lnTo>
                    <a:pt x="3048" y="4470"/>
                  </a:lnTo>
                  <a:lnTo>
                    <a:pt x="3048" y="912520"/>
                  </a:lnTo>
                  <a:lnTo>
                    <a:pt x="4127" y="912520"/>
                  </a:lnTo>
                  <a:lnTo>
                    <a:pt x="4127" y="913790"/>
                  </a:lnTo>
                  <a:lnTo>
                    <a:pt x="5892" y="913790"/>
                  </a:lnTo>
                  <a:lnTo>
                    <a:pt x="5892" y="915060"/>
                  </a:lnTo>
                  <a:lnTo>
                    <a:pt x="6172" y="915060"/>
                  </a:lnTo>
                  <a:lnTo>
                    <a:pt x="6172" y="914781"/>
                  </a:lnTo>
                  <a:lnTo>
                    <a:pt x="8356" y="914781"/>
                  </a:lnTo>
                  <a:lnTo>
                    <a:pt x="8356" y="917321"/>
                  </a:lnTo>
                  <a:lnTo>
                    <a:pt x="9398" y="917321"/>
                  </a:lnTo>
                  <a:lnTo>
                    <a:pt x="9398" y="914781"/>
                  </a:lnTo>
                  <a:lnTo>
                    <a:pt x="9398" y="671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" name="object 1093"/>
            <p:cNvSpPr/>
            <p:nvPr/>
          </p:nvSpPr>
          <p:spPr>
            <a:xfrm>
              <a:off x="1596428" y="2240508"/>
              <a:ext cx="8890" cy="916940"/>
            </a:xfrm>
            <a:custGeom>
              <a:avLst/>
              <a:gdLst/>
              <a:ahLst/>
              <a:cxnLst/>
              <a:rect l="l" t="t" r="r" b="b"/>
              <a:pathLst>
                <a:path w="8890" h="916939">
                  <a:moveTo>
                    <a:pt x="2692" y="2159"/>
                  </a:moveTo>
                  <a:lnTo>
                    <a:pt x="0" y="0"/>
                  </a:lnTo>
                  <a:lnTo>
                    <a:pt x="0" y="909675"/>
                  </a:lnTo>
                  <a:lnTo>
                    <a:pt x="2692" y="911834"/>
                  </a:lnTo>
                  <a:lnTo>
                    <a:pt x="2692" y="2159"/>
                  </a:lnTo>
                  <a:close/>
                </a:path>
                <a:path w="8890" h="916939">
                  <a:moveTo>
                    <a:pt x="8331" y="6489"/>
                  </a:moveTo>
                  <a:lnTo>
                    <a:pt x="5448" y="4305"/>
                  </a:lnTo>
                  <a:lnTo>
                    <a:pt x="2705" y="2159"/>
                  </a:lnTo>
                  <a:lnTo>
                    <a:pt x="2705" y="911834"/>
                  </a:lnTo>
                  <a:lnTo>
                    <a:pt x="5448" y="914031"/>
                  </a:lnTo>
                  <a:lnTo>
                    <a:pt x="8331" y="916343"/>
                  </a:lnTo>
                  <a:lnTo>
                    <a:pt x="8331" y="6489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" name="object 1094"/>
            <p:cNvSpPr/>
            <p:nvPr/>
          </p:nvSpPr>
          <p:spPr>
            <a:xfrm>
              <a:off x="1591487" y="2236355"/>
              <a:ext cx="5080" cy="914400"/>
            </a:xfrm>
            <a:custGeom>
              <a:avLst/>
              <a:gdLst/>
              <a:ahLst/>
              <a:cxnLst/>
              <a:rect l="l" t="t" r="r" b="b"/>
              <a:pathLst>
                <a:path w="5080" h="914400">
                  <a:moveTo>
                    <a:pt x="4940" y="4152"/>
                  </a:moveTo>
                  <a:lnTo>
                    <a:pt x="2451" y="2095"/>
                  </a:lnTo>
                  <a:lnTo>
                    <a:pt x="0" y="0"/>
                  </a:lnTo>
                  <a:lnTo>
                    <a:pt x="0" y="909878"/>
                  </a:lnTo>
                  <a:lnTo>
                    <a:pt x="2451" y="911834"/>
                  </a:lnTo>
                  <a:lnTo>
                    <a:pt x="4940" y="913828"/>
                  </a:lnTo>
                  <a:lnTo>
                    <a:pt x="4940" y="415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" name="object 1095"/>
            <p:cNvSpPr/>
            <p:nvPr/>
          </p:nvSpPr>
          <p:spPr>
            <a:xfrm>
              <a:off x="1584833" y="2230424"/>
              <a:ext cx="6985" cy="916305"/>
            </a:xfrm>
            <a:custGeom>
              <a:avLst/>
              <a:gdLst/>
              <a:ahLst/>
              <a:cxnLst/>
              <a:rect l="l" t="t" r="r" b="b"/>
              <a:pathLst>
                <a:path w="6984" h="916305">
                  <a:moveTo>
                    <a:pt x="6654" y="5930"/>
                  </a:moveTo>
                  <a:lnTo>
                    <a:pt x="4356" y="3949"/>
                  </a:lnTo>
                  <a:lnTo>
                    <a:pt x="3632" y="3949"/>
                  </a:lnTo>
                  <a:lnTo>
                    <a:pt x="3632" y="2679"/>
                  </a:lnTo>
                  <a:lnTo>
                    <a:pt x="2222" y="2679"/>
                  </a:lnTo>
                  <a:lnTo>
                    <a:pt x="2222" y="1409"/>
                  </a:lnTo>
                  <a:lnTo>
                    <a:pt x="2095" y="1409"/>
                  </a:lnTo>
                  <a:lnTo>
                    <a:pt x="2095" y="1917"/>
                  </a:lnTo>
                  <a:lnTo>
                    <a:pt x="0" y="0"/>
                  </a:lnTo>
                  <a:lnTo>
                    <a:pt x="0" y="909840"/>
                  </a:lnTo>
                  <a:lnTo>
                    <a:pt x="2095" y="912075"/>
                  </a:lnTo>
                  <a:lnTo>
                    <a:pt x="3492" y="911999"/>
                  </a:lnTo>
                  <a:lnTo>
                    <a:pt x="3492" y="914539"/>
                  </a:lnTo>
                  <a:lnTo>
                    <a:pt x="4356" y="914539"/>
                  </a:lnTo>
                  <a:lnTo>
                    <a:pt x="4356" y="913968"/>
                  </a:lnTo>
                  <a:lnTo>
                    <a:pt x="6654" y="915809"/>
                  </a:lnTo>
                  <a:lnTo>
                    <a:pt x="6654" y="593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" name="object 1096"/>
            <p:cNvSpPr/>
            <p:nvPr/>
          </p:nvSpPr>
          <p:spPr>
            <a:xfrm>
              <a:off x="1578927" y="2224722"/>
              <a:ext cx="6350" cy="915669"/>
            </a:xfrm>
            <a:custGeom>
              <a:avLst/>
              <a:gdLst/>
              <a:ahLst/>
              <a:cxnLst/>
              <a:rect l="l" t="t" r="r" b="b"/>
              <a:pathLst>
                <a:path w="6350" h="915669">
                  <a:moveTo>
                    <a:pt x="1892" y="1879"/>
                  </a:moveTo>
                  <a:lnTo>
                    <a:pt x="0" y="0"/>
                  </a:lnTo>
                  <a:lnTo>
                    <a:pt x="0" y="909281"/>
                  </a:lnTo>
                  <a:lnTo>
                    <a:pt x="1892" y="911288"/>
                  </a:lnTo>
                  <a:lnTo>
                    <a:pt x="1892" y="1879"/>
                  </a:lnTo>
                  <a:close/>
                </a:path>
                <a:path w="6350" h="915669">
                  <a:moveTo>
                    <a:pt x="5905" y="5702"/>
                  </a:moveTo>
                  <a:lnTo>
                    <a:pt x="3822" y="3746"/>
                  </a:lnTo>
                  <a:lnTo>
                    <a:pt x="1905" y="1879"/>
                  </a:lnTo>
                  <a:lnTo>
                    <a:pt x="1905" y="911301"/>
                  </a:lnTo>
                  <a:lnTo>
                    <a:pt x="3810" y="913320"/>
                  </a:lnTo>
                  <a:lnTo>
                    <a:pt x="5905" y="915543"/>
                  </a:lnTo>
                  <a:lnTo>
                    <a:pt x="5905" y="570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" name="object 1097"/>
            <p:cNvSpPr/>
            <p:nvPr/>
          </p:nvSpPr>
          <p:spPr>
            <a:xfrm>
              <a:off x="1573707" y="2219261"/>
              <a:ext cx="5715" cy="915035"/>
            </a:xfrm>
            <a:custGeom>
              <a:avLst/>
              <a:gdLst/>
              <a:ahLst/>
              <a:cxnLst/>
              <a:rect l="l" t="t" r="r" b="b"/>
              <a:pathLst>
                <a:path w="5715" h="915035">
                  <a:moveTo>
                    <a:pt x="5232" y="5461"/>
                  </a:moveTo>
                  <a:lnTo>
                    <a:pt x="3416" y="3619"/>
                  </a:lnTo>
                  <a:lnTo>
                    <a:pt x="1701" y="1828"/>
                  </a:lnTo>
                  <a:lnTo>
                    <a:pt x="0" y="0"/>
                  </a:lnTo>
                  <a:lnTo>
                    <a:pt x="0" y="909193"/>
                  </a:lnTo>
                  <a:lnTo>
                    <a:pt x="1701" y="910996"/>
                  </a:lnTo>
                  <a:lnTo>
                    <a:pt x="3416" y="912825"/>
                  </a:lnTo>
                  <a:lnTo>
                    <a:pt x="5232" y="914755"/>
                  </a:lnTo>
                  <a:lnTo>
                    <a:pt x="5232" y="5461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" name="object 1098"/>
            <p:cNvSpPr/>
            <p:nvPr/>
          </p:nvSpPr>
          <p:spPr>
            <a:xfrm>
              <a:off x="1569059" y="2214029"/>
              <a:ext cx="5080" cy="915035"/>
            </a:xfrm>
            <a:custGeom>
              <a:avLst/>
              <a:gdLst/>
              <a:ahLst/>
              <a:cxnLst/>
              <a:rect l="l" t="t" r="r" b="b"/>
              <a:pathLst>
                <a:path w="5080" h="915035">
                  <a:moveTo>
                    <a:pt x="4635" y="5232"/>
                  </a:moveTo>
                  <a:lnTo>
                    <a:pt x="3060" y="3492"/>
                  </a:lnTo>
                  <a:lnTo>
                    <a:pt x="1524" y="1765"/>
                  </a:lnTo>
                  <a:lnTo>
                    <a:pt x="0" y="0"/>
                  </a:lnTo>
                  <a:lnTo>
                    <a:pt x="0" y="909485"/>
                  </a:lnTo>
                  <a:lnTo>
                    <a:pt x="1524" y="911110"/>
                  </a:lnTo>
                  <a:lnTo>
                    <a:pt x="3060" y="912736"/>
                  </a:lnTo>
                  <a:lnTo>
                    <a:pt x="4635" y="914412"/>
                  </a:lnTo>
                  <a:lnTo>
                    <a:pt x="4635" y="523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" name="object 1099"/>
            <p:cNvSpPr/>
            <p:nvPr/>
          </p:nvSpPr>
          <p:spPr>
            <a:xfrm>
              <a:off x="1566367" y="2210790"/>
              <a:ext cx="3175" cy="913130"/>
            </a:xfrm>
            <a:custGeom>
              <a:avLst/>
              <a:gdLst/>
              <a:ahLst/>
              <a:cxnLst/>
              <a:rect l="l" t="t" r="r" b="b"/>
              <a:pathLst>
                <a:path w="3175" h="913130">
                  <a:moveTo>
                    <a:pt x="2705" y="3251"/>
                  </a:moveTo>
                  <a:lnTo>
                    <a:pt x="1333" y="1638"/>
                  </a:lnTo>
                  <a:lnTo>
                    <a:pt x="0" y="0"/>
                  </a:lnTo>
                  <a:lnTo>
                    <a:pt x="0" y="909866"/>
                  </a:lnTo>
                  <a:lnTo>
                    <a:pt x="1333" y="911288"/>
                  </a:lnTo>
                  <a:lnTo>
                    <a:pt x="2705" y="912736"/>
                  </a:lnTo>
                  <a:lnTo>
                    <a:pt x="2705" y="3251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" name="object 1100"/>
            <p:cNvSpPr/>
            <p:nvPr/>
          </p:nvSpPr>
          <p:spPr>
            <a:xfrm>
              <a:off x="1562493" y="2205824"/>
              <a:ext cx="4445" cy="915035"/>
            </a:xfrm>
            <a:custGeom>
              <a:avLst/>
              <a:gdLst/>
              <a:ahLst/>
              <a:cxnLst/>
              <a:rect l="l" t="t" r="r" b="b"/>
              <a:pathLst>
                <a:path w="4444" h="915035">
                  <a:moveTo>
                    <a:pt x="3873" y="4965"/>
                  </a:moveTo>
                  <a:lnTo>
                    <a:pt x="2552" y="3327"/>
                  </a:lnTo>
                  <a:lnTo>
                    <a:pt x="2057" y="3314"/>
                  </a:lnTo>
                  <a:lnTo>
                    <a:pt x="2057" y="2044"/>
                  </a:lnTo>
                  <a:lnTo>
                    <a:pt x="1257" y="2044"/>
                  </a:lnTo>
                  <a:lnTo>
                    <a:pt x="1257" y="1651"/>
                  </a:lnTo>
                  <a:lnTo>
                    <a:pt x="0" y="0"/>
                  </a:lnTo>
                  <a:lnTo>
                    <a:pt x="0" y="909624"/>
                  </a:lnTo>
                  <a:lnTo>
                    <a:pt x="1257" y="911606"/>
                  </a:lnTo>
                  <a:lnTo>
                    <a:pt x="1257" y="911364"/>
                  </a:lnTo>
                  <a:lnTo>
                    <a:pt x="1498" y="911364"/>
                  </a:lnTo>
                  <a:lnTo>
                    <a:pt x="1498" y="912634"/>
                  </a:lnTo>
                  <a:lnTo>
                    <a:pt x="2400" y="912634"/>
                  </a:lnTo>
                  <a:lnTo>
                    <a:pt x="2400" y="913904"/>
                  </a:lnTo>
                  <a:lnTo>
                    <a:pt x="2552" y="913904"/>
                  </a:lnTo>
                  <a:lnTo>
                    <a:pt x="2552" y="913434"/>
                  </a:lnTo>
                  <a:lnTo>
                    <a:pt x="3873" y="914831"/>
                  </a:lnTo>
                  <a:lnTo>
                    <a:pt x="3873" y="4965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" name="object 1101"/>
            <p:cNvSpPr/>
            <p:nvPr/>
          </p:nvSpPr>
          <p:spPr>
            <a:xfrm>
              <a:off x="1558899" y="2201227"/>
              <a:ext cx="3810" cy="914400"/>
            </a:xfrm>
            <a:custGeom>
              <a:avLst/>
              <a:gdLst/>
              <a:ahLst/>
              <a:cxnLst/>
              <a:rect l="l" t="t" r="r" b="b"/>
              <a:pathLst>
                <a:path w="3809" h="914400">
                  <a:moveTo>
                    <a:pt x="3594" y="4597"/>
                  </a:moveTo>
                  <a:lnTo>
                    <a:pt x="3098" y="4597"/>
                  </a:lnTo>
                  <a:lnTo>
                    <a:pt x="3098" y="3327"/>
                  </a:lnTo>
                  <a:lnTo>
                    <a:pt x="2374" y="3327"/>
                  </a:lnTo>
                  <a:lnTo>
                    <a:pt x="2374" y="2946"/>
                  </a:lnTo>
                  <a:lnTo>
                    <a:pt x="1181" y="1282"/>
                  </a:lnTo>
                  <a:lnTo>
                    <a:pt x="711" y="1270"/>
                  </a:lnTo>
                  <a:lnTo>
                    <a:pt x="711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8050"/>
                  </a:lnTo>
                  <a:lnTo>
                    <a:pt x="482" y="908050"/>
                  </a:lnTo>
                  <a:lnTo>
                    <a:pt x="482" y="910590"/>
                  </a:lnTo>
                  <a:lnTo>
                    <a:pt x="1181" y="910590"/>
                  </a:lnTo>
                  <a:lnTo>
                    <a:pt x="1181" y="910412"/>
                  </a:lnTo>
                  <a:lnTo>
                    <a:pt x="2374" y="912304"/>
                  </a:lnTo>
                  <a:lnTo>
                    <a:pt x="2374" y="912647"/>
                  </a:lnTo>
                  <a:lnTo>
                    <a:pt x="2997" y="912647"/>
                  </a:lnTo>
                  <a:lnTo>
                    <a:pt x="2997" y="913917"/>
                  </a:lnTo>
                  <a:lnTo>
                    <a:pt x="3594" y="913917"/>
                  </a:lnTo>
                  <a:lnTo>
                    <a:pt x="3594" y="912647"/>
                  </a:lnTo>
                  <a:lnTo>
                    <a:pt x="3594" y="4597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" name="object 1102"/>
            <p:cNvSpPr/>
            <p:nvPr/>
          </p:nvSpPr>
          <p:spPr>
            <a:xfrm>
              <a:off x="1555559" y="2195741"/>
              <a:ext cx="3810" cy="914400"/>
            </a:xfrm>
            <a:custGeom>
              <a:avLst/>
              <a:gdLst/>
              <a:ahLst/>
              <a:cxnLst/>
              <a:rect l="l" t="t" r="r" b="b"/>
              <a:pathLst>
                <a:path w="3809" h="914400">
                  <a:moveTo>
                    <a:pt x="3340" y="5080"/>
                  </a:moveTo>
                  <a:lnTo>
                    <a:pt x="2209" y="3403"/>
                  </a:lnTo>
                  <a:lnTo>
                    <a:pt x="1092" y="1714"/>
                  </a:lnTo>
                  <a:lnTo>
                    <a:pt x="0" y="0"/>
                  </a:lnTo>
                  <a:lnTo>
                    <a:pt x="0" y="908773"/>
                  </a:lnTo>
                  <a:lnTo>
                    <a:pt x="1092" y="910501"/>
                  </a:lnTo>
                  <a:lnTo>
                    <a:pt x="2209" y="912253"/>
                  </a:lnTo>
                  <a:lnTo>
                    <a:pt x="3340" y="914044"/>
                  </a:lnTo>
                  <a:lnTo>
                    <a:pt x="3340" y="508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" name="object 1103"/>
            <p:cNvSpPr/>
            <p:nvPr/>
          </p:nvSpPr>
          <p:spPr>
            <a:xfrm>
              <a:off x="1552435" y="2190572"/>
              <a:ext cx="3175" cy="914400"/>
            </a:xfrm>
            <a:custGeom>
              <a:avLst/>
              <a:gdLst/>
              <a:ahLst/>
              <a:cxnLst/>
              <a:rect l="l" t="t" r="r" b="b"/>
              <a:pathLst>
                <a:path w="3175" h="914400">
                  <a:moveTo>
                    <a:pt x="2057" y="3454"/>
                  </a:moveTo>
                  <a:lnTo>
                    <a:pt x="1028" y="1752"/>
                  </a:lnTo>
                  <a:lnTo>
                    <a:pt x="0" y="0"/>
                  </a:lnTo>
                  <a:lnTo>
                    <a:pt x="0" y="909015"/>
                  </a:lnTo>
                  <a:lnTo>
                    <a:pt x="1028" y="910640"/>
                  </a:lnTo>
                  <a:lnTo>
                    <a:pt x="2057" y="912253"/>
                  </a:lnTo>
                  <a:lnTo>
                    <a:pt x="2057" y="3454"/>
                  </a:lnTo>
                  <a:close/>
                </a:path>
                <a:path w="3175" h="914400">
                  <a:moveTo>
                    <a:pt x="3124" y="5168"/>
                  </a:moveTo>
                  <a:lnTo>
                    <a:pt x="2070" y="3467"/>
                  </a:lnTo>
                  <a:lnTo>
                    <a:pt x="2070" y="912279"/>
                  </a:lnTo>
                  <a:lnTo>
                    <a:pt x="3124" y="913942"/>
                  </a:lnTo>
                  <a:lnTo>
                    <a:pt x="3124" y="516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" name="object 1104"/>
            <p:cNvSpPr/>
            <p:nvPr/>
          </p:nvSpPr>
          <p:spPr>
            <a:xfrm>
              <a:off x="1550492" y="2187105"/>
              <a:ext cx="2540" cy="912494"/>
            </a:xfrm>
            <a:custGeom>
              <a:avLst/>
              <a:gdLst/>
              <a:ahLst/>
              <a:cxnLst/>
              <a:rect l="l" t="t" r="r" b="b"/>
              <a:pathLst>
                <a:path w="2540" h="912494">
                  <a:moveTo>
                    <a:pt x="965" y="1739"/>
                  </a:moveTo>
                  <a:lnTo>
                    <a:pt x="0" y="0"/>
                  </a:lnTo>
                  <a:lnTo>
                    <a:pt x="0" y="909421"/>
                  </a:lnTo>
                  <a:lnTo>
                    <a:pt x="965" y="910932"/>
                  </a:lnTo>
                  <a:lnTo>
                    <a:pt x="965" y="1739"/>
                  </a:lnTo>
                  <a:close/>
                </a:path>
                <a:path w="2540" h="912494">
                  <a:moveTo>
                    <a:pt x="1955" y="3467"/>
                  </a:moveTo>
                  <a:lnTo>
                    <a:pt x="977" y="1739"/>
                  </a:lnTo>
                  <a:lnTo>
                    <a:pt x="977" y="910958"/>
                  </a:lnTo>
                  <a:lnTo>
                    <a:pt x="1955" y="912495"/>
                  </a:lnTo>
                  <a:lnTo>
                    <a:pt x="1955" y="3467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" name="object 1105"/>
            <p:cNvSpPr/>
            <p:nvPr/>
          </p:nvSpPr>
          <p:spPr>
            <a:xfrm>
              <a:off x="1547774" y="2182317"/>
              <a:ext cx="3175" cy="914400"/>
            </a:xfrm>
            <a:custGeom>
              <a:avLst/>
              <a:gdLst/>
              <a:ahLst/>
              <a:cxnLst/>
              <a:rect l="l" t="t" r="r" b="b"/>
              <a:pathLst>
                <a:path w="3175" h="914400">
                  <a:moveTo>
                    <a:pt x="2730" y="4787"/>
                  </a:moveTo>
                  <a:lnTo>
                    <a:pt x="1790" y="3009"/>
                  </a:lnTo>
                  <a:lnTo>
                    <a:pt x="889" y="1270"/>
                  </a:lnTo>
                  <a:lnTo>
                    <a:pt x="571" y="1270"/>
                  </a:lnTo>
                  <a:lnTo>
                    <a:pt x="571" y="0"/>
                  </a:lnTo>
                  <a:lnTo>
                    <a:pt x="0" y="0"/>
                  </a:lnTo>
                  <a:lnTo>
                    <a:pt x="0" y="1270"/>
                  </a:lnTo>
                  <a:lnTo>
                    <a:pt x="0" y="909320"/>
                  </a:lnTo>
                  <a:lnTo>
                    <a:pt x="203" y="909320"/>
                  </a:lnTo>
                  <a:lnTo>
                    <a:pt x="203" y="910590"/>
                  </a:lnTo>
                  <a:lnTo>
                    <a:pt x="825" y="910590"/>
                  </a:lnTo>
                  <a:lnTo>
                    <a:pt x="825" y="911860"/>
                  </a:lnTo>
                  <a:lnTo>
                    <a:pt x="889" y="911326"/>
                  </a:lnTo>
                  <a:lnTo>
                    <a:pt x="1790" y="912736"/>
                  </a:lnTo>
                  <a:lnTo>
                    <a:pt x="2730" y="914222"/>
                  </a:lnTo>
                  <a:lnTo>
                    <a:pt x="2730" y="4787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" name="object 1106"/>
            <p:cNvSpPr/>
            <p:nvPr/>
          </p:nvSpPr>
          <p:spPr>
            <a:xfrm>
              <a:off x="1545297" y="2176411"/>
              <a:ext cx="2540" cy="915669"/>
            </a:xfrm>
            <a:custGeom>
              <a:avLst/>
              <a:gdLst/>
              <a:ahLst/>
              <a:cxnLst/>
              <a:rect l="l" t="t" r="r" b="b"/>
              <a:pathLst>
                <a:path w="2540" h="915669">
                  <a:moveTo>
                    <a:pt x="2476" y="5384"/>
                  </a:moveTo>
                  <a:lnTo>
                    <a:pt x="1612" y="3594"/>
                  </a:lnTo>
                  <a:lnTo>
                    <a:pt x="800" y="1828"/>
                  </a:lnTo>
                  <a:lnTo>
                    <a:pt x="0" y="0"/>
                  </a:lnTo>
                  <a:lnTo>
                    <a:pt x="0" y="909078"/>
                  </a:lnTo>
                  <a:lnTo>
                    <a:pt x="800" y="911098"/>
                  </a:lnTo>
                  <a:lnTo>
                    <a:pt x="1612" y="913155"/>
                  </a:lnTo>
                  <a:lnTo>
                    <a:pt x="2476" y="915327"/>
                  </a:lnTo>
                  <a:lnTo>
                    <a:pt x="2476" y="5384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" name="object 1107"/>
            <p:cNvSpPr/>
            <p:nvPr/>
          </p:nvSpPr>
          <p:spPr>
            <a:xfrm>
              <a:off x="1543050" y="2170988"/>
              <a:ext cx="2540" cy="915035"/>
            </a:xfrm>
            <a:custGeom>
              <a:avLst/>
              <a:gdLst/>
              <a:ahLst/>
              <a:cxnLst/>
              <a:rect l="l" t="t" r="r" b="b"/>
              <a:pathLst>
                <a:path w="2540" h="915035">
                  <a:moveTo>
                    <a:pt x="2235" y="5435"/>
                  </a:moveTo>
                  <a:lnTo>
                    <a:pt x="1460" y="3632"/>
                  </a:lnTo>
                  <a:lnTo>
                    <a:pt x="723" y="1828"/>
                  </a:lnTo>
                  <a:lnTo>
                    <a:pt x="0" y="0"/>
                  </a:lnTo>
                  <a:lnTo>
                    <a:pt x="0" y="908837"/>
                  </a:lnTo>
                  <a:lnTo>
                    <a:pt x="723" y="910666"/>
                  </a:lnTo>
                  <a:lnTo>
                    <a:pt x="1460" y="912520"/>
                  </a:lnTo>
                  <a:lnTo>
                    <a:pt x="2235" y="914476"/>
                  </a:lnTo>
                  <a:lnTo>
                    <a:pt x="2235" y="543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" name="object 1108"/>
            <p:cNvSpPr/>
            <p:nvPr/>
          </p:nvSpPr>
          <p:spPr>
            <a:xfrm>
              <a:off x="1541081" y="2165565"/>
              <a:ext cx="2540" cy="914400"/>
            </a:xfrm>
            <a:custGeom>
              <a:avLst/>
              <a:gdLst/>
              <a:ahLst/>
              <a:cxnLst/>
              <a:rect l="l" t="t" r="r" b="b"/>
              <a:pathLst>
                <a:path w="2540" h="914400">
                  <a:moveTo>
                    <a:pt x="622" y="1803"/>
                  </a:moveTo>
                  <a:lnTo>
                    <a:pt x="0" y="0"/>
                  </a:lnTo>
                  <a:lnTo>
                    <a:pt x="0" y="909294"/>
                  </a:lnTo>
                  <a:lnTo>
                    <a:pt x="622" y="910856"/>
                  </a:lnTo>
                  <a:lnTo>
                    <a:pt x="622" y="1803"/>
                  </a:lnTo>
                  <a:close/>
                </a:path>
                <a:path w="2540" h="914400">
                  <a:moveTo>
                    <a:pt x="1968" y="5422"/>
                  </a:moveTo>
                  <a:lnTo>
                    <a:pt x="1295" y="3644"/>
                  </a:lnTo>
                  <a:lnTo>
                    <a:pt x="635" y="1803"/>
                  </a:lnTo>
                  <a:lnTo>
                    <a:pt x="635" y="910894"/>
                  </a:lnTo>
                  <a:lnTo>
                    <a:pt x="1295" y="912558"/>
                  </a:lnTo>
                  <a:lnTo>
                    <a:pt x="1968" y="914260"/>
                  </a:lnTo>
                  <a:lnTo>
                    <a:pt x="1968" y="542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" name="object 1109"/>
            <p:cNvSpPr/>
            <p:nvPr/>
          </p:nvSpPr>
          <p:spPr>
            <a:xfrm>
              <a:off x="1539925" y="2161946"/>
              <a:ext cx="1270" cy="913130"/>
            </a:xfrm>
            <a:custGeom>
              <a:avLst/>
              <a:gdLst/>
              <a:ahLst/>
              <a:cxnLst/>
              <a:rect l="l" t="t" r="r" b="b"/>
              <a:pathLst>
                <a:path w="1269" h="913130">
                  <a:moveTo>
                    <a:pt x="1155" y="3619"/>
                  </a:moveTo>
                  <a:lnTo>
                    <a:pt x="558" y="1803"/>
                  </a:lnTo>
                  <a:lnTo>
                    <a:pt x="0" y="0"/>
                  </a:lnTo>
                  <a:lnTo>
                    <a:pt x="0" y="909993"/>
                  </a:lnTo>
                  <a:lnTo>
                    <a:pt x="558" y="911402"/>
                  </a:lnTo>
                  <a:lnTo>
                    <a:pt x="1155" y="912914"/>
                  </a:lnTo>
                  <a:lnTo>
                    <a:pt x="1155" y="3619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" name="object 1110"/>
            <p:cNvSpPr/>
            <p:nvPr/>
          </p:nvSpPr>
          <p:spPr>
            <a:xfrm>
              <a:off x="1538439" y="2156637"/>
              <a:ext cx="1905" cy="916305"/>
            </a:xfrm>
            <a:custGeom>
              <a:avLst/>
              <a:gdLst/>
              <a:ahLst/>
              <a:cxnLst/>
              <a:rect l="l" t="t" r="r" b="b"/>
              <a:pathLst>
                <a:path w="1905" h="916305">
                  <a:moveTo>
                    <a:pt x="1485" y="5308"/>
                  </a:moveTo>
                  <a:lnTo>
                    <a:pt x="1295" y="5308"/>
                  </a:lnTo>
                  <a:lnTo>
                    <a:pt x="1295" y="4038"/>
                  </a:lnTo>
                  <a:lnTo>
                    <a:pt x="952" y="4038"/>
                  </a:lnTo>
                  <a:lnTo>
                    <a:pt x="952" y="3530"/>
                  </a:lnTo>
                  <a:lnTo>
                    <a:pt x="469" y="1803"/>
                  </a:lnTo>
                  <a:lnTo>
                    <a:pt x="0" y="0"/>
                  </a:lnTo>
                  <a:lnTo>
                    <a:pt x="0" y="909129"/>
                  </a:lnTo>
                  <a:lnTo>
                    <a:pt x="469" y="911237"/>
                  </a:lnTo>
                  <a:lnTo>
                    <a:pt x="952" y="913396"/>
                  </a:lnTo>
                  <a:lnTo>
                    <a:pt x="1079" y="913358"/>
                  </a:lnTo>
                  <a:lnTo>
                    <a:pt x="1079" y="914628"/>
                  </a:lnTo>
                  <a:lnTo>
                    <a:pt x="1460" y="914628"/>
                  </a:lnTo>
                  <a:lnTo>
                    <a:pt x="1460" y="915898"/>
                  </a:lnTo>
                  <a:lnTo>
                    <a:pt x="1485" y="914628"/>
                  </a:lnTo>
                  <a:lnTo>
                    <a:pt x="1485" y="913358"/>
                  </a:lnTo>
                  <a:lnTo>
                    <a:pt x="1485" y="5308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" name="object 1111"/>
            <p:cNvSpPr/>
            <p:nvPr/>
          </p:nvSpPr>
          <p:spPr>
            <a:xfrm>
              <a:off x="1537284" y="2151583"/>
              <a:ext cx="1270" cy="914400"/>
            </a:xfrm>
            <a:custGeom>
              <a:avLst/>
              <a:gdLst/>
              <a:ahLst/>
              <a:cxnLst/>
              <a:rect l="l" t="t" r="r" b="b"/>
              <a:pathLst>
                <a:path w="1269" h="914400">
                  <a:moveTo>
                    <a:pt x="1155" y="5054"/>
                  </a:moveTo>
                  <a:lnTo>
                    <a:pt x="736" y="3327"/>
                  </a:lnTo>
                  <a:lnTo>
                    <a:pt x="342" y="1638"/>
                  </a:lnTo>
                  <a:lnTo>
                    <a:pt x="0" y="0"/>
                  </a:lnTo>
                  <a:lnTo>
                    <a:pt x="0" y="909002"/>
                  </a:lnTo>
                  <a:lnTo>
                    <a:pt x="342" y="910539"/>
                  </a:lnTo>
                  <a:lnTo>
                    <a:pt x="736" y="912304"/>
                  </a:lnTo>
                  <a:lnTo>
                    <a:pt x="1155" y="914184"/>
                  </a:lnTo>
                  <a:lnTo>
                    <a:pt x="1155" y="5054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" name="object 1112"/>
            <p:cNvSpPr/>
            <p:nvPr/>
          </p:nvSpPr>
          <p:spPr>
            <a:xfrm>
              <a:off x="1536446" y="2146960"/>
              <a:ext cx="1270" cy="913765"/>
            </a:xfrm>
            <a:custGeom>
              <a:avLst/>
              <a:gdLst/>
              <a:ahLst/>
              <a:cxnLst/>
              <a:rect l="l" t="t" r="r" b="b"/>
              <a:pathLst>
                <a:path w="1269" h="913764">
                  <a:moveTo>
                    <a:pt x="838" y="4622"/>
                  </a:moveTo>
                  <a:lnTo>
                    <a:pt x="520" y="3009"/>
                  </a:lnTo>
                  <a:lnTo>
                    <a:pt x="241" y="1485"/>
                  </a:lnTo>
                  <a:lnTo>
                    <a:pt x="0" y="0"/>
                  </a:lnTo>
                  <a:lnTo>
                    <a:pt x="0" y="909878"/>
                  </a:lnTo>
                  <a:lnTo>
                    <a:pt x="241" y="910958"/>
                  </a:lnTo>
                  <a:lnTo>
                    <a:pt x="520" y="912215"/>
                  </a:lnTo>
                  <a:lnTo>
                    <a:pt x="838" y="913625"/>
                  </a:lnTo>
                  <a:lnTo>
                    <a:pt x="838" y="462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" name="object 1113"/>
            <p:cNvSpPr/>
            <p:nvPr/>
          </p:nvSpPr>
          <p:spPr>
            <a:xfrm>
              <a:off x="1535950" y="2143150"/>
              <a:ext cx="635" cy="913765"/>
            </a:xfrm>
            <a:custGeom>
              <a:avLst/>
              <a:gdLst/>
              <a:ahLst/>
              <a:cxnLst/>
              <a:rect l="l" t="t" r="r" b="b"/>
              <a:pathLst>
                <a:path w="634" h="913764">
                  <a:moveTo>
                    <a:pt x="292" y="2438"/>
                  </a:moveTo>
                  <a:lnTo>
                    <a:pt x="127" y="1155"/>
                  </a:lnTo>
                  <a:lnTo>
                    <a:pt x="0" y="0"/>
                  </a:lnTo>
                  <a:lnTo>
                    <a:pt x="0" y="909472"/>
                  </a:lnTo>
                  <a:lnTo>
                    <a:pt x="127" y="910742"/>
                  </a:lnTo>
                  <a:lnTo>
                    <a:pt x="292" y="912393"/>
                  </a:lnTo>
                  <a:lnTo>
                    <a:pt x="292" y="2438"/>
                  </a:lnTo>
                  <a:close/>
                </a:path>
                <a:path w="634" h="913764">
                  <a:moveTo>
                    <a:pt x="495" y="3810"/>
                  </a:moveTo>
                  <a:lnTo>
                    <a:pt x="292" y="2438"/>
                  </a:lnTo>
                  <a:lnTo>
                    <a:pt x="355" y="913079"/>
                  </a:lnTo>
                  <a:lnTo>
                    <a:pt x="495" y="913688"/>
                  </a:lnTo>
                  <a:lnTo>
                    <a:pt x="495" y="381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" name="object 1114"/>
            <p:cNvSpPr/>
            <p:nvPr/>
          </p:nvSpPr>
          <p:spPr>
            <a:xfrm>
              <a:off x="1535785" y="2141346"/>
              <a:ext cx="635" cy="911860"/>
            </a:xfrm>
            <a:custGeom>
              <a:avLst/>
              <a:gdLst/>
              <a:ahLst/>
              <a:cxnLst/>
              <a:rect l="l" t="t" r="r" b="b"/>
              <a:pathLst>
                <a:path w="634" h="911860">
                  <a:moveTo>
                    <a:pt x="63" y="812"/>
                  </a:moveTo>
                  <a:lnTo>
                    <a:pt x="0" y="0"/>
                  </a:lnTo>
                  <a:lnTo>
                    <a:pt x="0" y="909624"/>
                  </a:lnTo>
                  <a:lnTo>
                    <a:pt x="63" y="910259"/>
                  </a:lnTo>
                  <a:lnTo>
                    <a:pt x="63" y="812"/>
                  </a:lnTo>
                  <a:close/>
                </a:path>
                <a:path w="634" h="911860">
                  <a:moveTo>
                    <a:pt x="165" y="1803"/>
                  </a:moveTo>
                  <a:lnTo>
                    <a:pt x="76" y="812"/>
                  </a:lnTo>
                  <a:lnTo>
                    <a:pt x="76" y="910386"/>
                  </a:lnTo>
                  <a:lnTo>
                    <a:pt x="165" y="911275"/>
                  </a:lnTo>
                  <a:lnTo>
                    <a:pt x="165" y="1803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" name="object 1115"/>
            <p:cNvSpPr/>
            <p:nvPr/>
          </p:nvSpPr>
          <p:spPr>
            <a:xfrm>
              <a:off x="1535747" y="21407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38" y="609"/>
                  </a:moveTo>
                  <a:lnTo>
                    <a:pt x="0" y="0"/>
                  </a:lnTo>
                  <a:lnTo>
                    <a:pt x="0" y="909853"/>
                  </a:lnTo>
                  <a:lnTo>
                    <a:pt x="38" y="910234"/>
                  </a:lnTo>
                  <a:lnTo>
                    <a:pt x="38" y="609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" name="object 1116"/>
            <p:cNvSpPr/>
            <p:nvPr/>
          </p:nvSpPr>
          <p:spPr>
            <a:xfrm>
              <a:off x="1644942" y="22639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52" y="0"/>
                  </a:moveTo>
                  <a:lnTo>
                    <a:pt x="0" y="245"/>
                  </a:lnTo>
                  <a:lnTo>
                    <a:pt x="0" y="910094"/>
                  </a:lnTo>
                  <a:lnTo>
                    <a:pt x="101" y="909815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" name="object 1117"/>
            <p:cNvSpPr/>
            <p:nvPr/>
          </p:nvSpPr>
          <p:spPr>
            <a:xfrm>
              <a:off x="1644865" y="226424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76" y="0"/>
                  </a:moveTo>
                  <a:lnTo>
                    <a:pt x="0" y="2705"/>
                  </a:lnTo>
                  <a:lnTo>
                    <a:pt x="0" y="910005"/>
                  </a:lnTo>
                  <a:lnTo>
                    <a:pt x="76" y="2705"/>
                  </a:lnTo>
                  <a:lnTo>
                    <a:pt x="7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" name="object 1118"/>
            <p:cNvSpPr/>
            <p:nvPr/>
          </p:nvSpPr>
          <p:spPr>
            <a:xfrm>
              <a:off x="1642643" y="226611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14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" name="object 1119"/>
            <p:cNvSpPr/>
            <p:nvPr/>
          </p:nvSpPr>
          <p:spPr>
            <a:xfrm>
              <a:off x="1642402" y="2266270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88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" name="object 1120"/>
            <p:cNvSpPr/>
            <p:nvPr/>
          </p:nvSpPr>
          <p:spPr>
            <a:xfrm>
              <a:off x="1642300" y="22663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72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" name="object 1121"/>
            <p:cNvSpPr/>
            <p:nvPr/>
          </p:nvSpPr>
          <p:spPr>
            <a:xfrm>
              <a:off x="1642148" y="2266438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35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" name="object 1122"/>
            <p:cNvSpPr/>
            <p:nvPr/>
          </p:nvSpPr>
          <p:spPr>
            <a:xfrm>
              <a:off x="1641995" y="226651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1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" name="object 1123"/>
            <p:cNvSpPr/>
            <p:nvPr/>
          </p:nvSpPr>
          <p:spPr>
            <a:xfrm>
              <a:off x="1641881" y="226654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2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" name="object 1124"/>
            <p:cNvSpPr/>
            <p:nvPr/>
          </p:nvSpPr>
          <p:spPr>
            <a:xfrm>
              <a:off x="1641487" y="226663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" y="0"/>
                  </a:moveTo>
                  <a:lnTo>
                    <a:pt x="0" y="910065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" name="object 1125"/>
            <p:cNvSpPr/>
            <p:nvPr/>
          </p:nvSpPr>
          <p:spPr>
            <a:xfrm>
              <a:off x="1641195" y="226671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8" y="0"/>
                  </a:moveTo>
                  <a:lnTo>
                    <a:pt x="0" y="910065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" name="object 1126"/>
            <p:cNvSpPr/>
            <p:nvPr/>
          </p:nvSpPr>
          <p:spPr>
            <a:xfrm>
              <a:off x="1640700" y="2266822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12"/>
                  </a:moveTo>
                  <a:lnTo>
                    <a:pt x="0" y="910082"/>
                  </a:lnTo>
                  <a:lnTo>
                    <a:pt x="50" y="12"/>
                  </a:lnTo>
                  <a:close/>
                </a:path>
                <a:path w="635" h="910589">
                  <a:moveTo>
                    <a:pt x="114" y="0"/>
                  </a:moveTo>
                  <a:lnTo>
                    <a:pt x="63" y="910082"/>
                  </a:lnTo>
                  <a:lnTo>
                    <a:pt x="114" y="114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" name="object 1127"/>
            <p:cNvSpPr/>
            <p:nvPr/>
          </p:nvSpPr>
          <p:spPr>
            <a:xfrm>
              <a:off x="1640547" y="2266864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66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" name="object 1128"/>
            <p:cNvSpPr/>
            <p:nvPr/>
          </p:nvSpPr>
          <p:spPr>
            <a:xfrm>
              <a:off x="1640459" y="226688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5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" name="object 1129"/>
            <p:cNvSpPr/>
            <p:nvPr/>
          </p:nvSpPr>
          <p:spPr>
            <a:xfrm>
              <a:off x="1640243" y="226691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25"/>
                  </a:moveTo>
                  <a:lnTo>
                    <a:pt x="0" y="910082"/>
                  </a:lnTo>
                  <a:lnTo>
                    <a:pt x="50" y="38"/>
                  </a:lnTo>
                  <a:close/>
                </a:path>
                <a:path w="635" h="910589">
                  <a:moveTo>
                    <a:pt x="165" y="0"/>
                  </a:moveTo>
                  <a:lnTo>
                    <a:pt x="114" y="91005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" name="object 1130"/>
            <p:cNvSpPr/>
            <p:nvPr/>
          </p:nvSpPr>
          <p:spPr>
            <a:xfrm>
              <a:off x="1640090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12"/>
                  </a:moveTo>
                  <a:lnTo>
                    <a:pt x="0" y="910069"/>
                  </a:lnTo>
                  <a:lnTo>
                    <a:pt x="50" y="12"/>
                  </a:lnTo>
                  <a:close/>
                </a:path>
                <a:path w="635" h="910589">
                  <a:moveTo>
                    <a:pt x="165" y="0"/>
                  </a:moveTo>
                  <a:lnTo>
                    <a:pt x="63" y="910056"/>
                  </a:lnTo>
                  <a:lnTo>
                    <a:pt x="165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" name="object 1131"/>
            <p:cNvSpPr/>
            <p:nvPr/>
          </p:nvSpPr>
          <p:spPr>
            <a:xfrm>
              <a:off x="1639951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094"/>
                  </a:lnTo>
                  <a:lnTo>
                    <a:pt x="50" y="0"/>
                  </a:lnTo>
                  <a:close/>
                </a:path>
                <a:path w="635" h="910589">
                  <a:moveTo>
                    <a:pt x="152" y="12"/>
                  </a:moveTo>
                  <a:lnTo>
                    <a:pt x="63" y="910082"/>
                  </a:lnTo>
                  <a:lnTo>
                    <a:pt x="152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" name="object 1132"/>
            <p:cNvSpPr/>
            <p:nvPr/>
          </p:nvSpPr>
          <p:spPr>
            <a:xfrm>
              <a:off x="1639862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01" y="0"/>
                  </a:moveTo>
                  <a:lnTo>
                    <a:pt x="0" y="910107"/>
                  </a:lnTo>
                  <a:lnTo>
                    <a:pt x="10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" name="object 1133"/>
            <p:cNvSpPr/>
            <p:nvPr/>
          </p:nvSpPr>
          <p:spPr>
            <a:xfrm>
              <a:off x="1639709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12"/>
                  </a:moveTo>
                  <a:lnTo>
                    <a:pt x="0" y="0"/>
                  </a:lnTo>
                  <a:lnTo>
                    <a:pt x="0" y="910120"/>
                  </a:lnTo>
                  <a:lnTo>
                    <a:pt x="139" y="910107"/>
                  </a:lnTo>
                  <a:lnTo>
                    <a:pt x="13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" name="object 1134"/>
            <p:cNvSpPr/>
            <p:nvPr/>
          </p:nvSpPr>
          <p:spPr>
            <a:xfrm>
              <a:off x="1639557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12"/>
                  </a:moveTo>
                  <a:lnTo>
                    <a:pt x="0" y="0"/>
                  </a:lnTo>
                  <a:lnTo>
                    <a:pt x="0" y="910145"/>
                  </a:lnTo>
                  <a:lnTo>
                    <a:pt x="139" y="910132"/>
                  </a:lnTo>
                  <a:lnTo>
                    <a:pt x="13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" name="object 1135"/>
            <p:cNvSpPr/>
            <p:nvPr/>
          </p:nvSpPr>
          <p:spPr>
            <a:xfrm>
              <a:off x="1639404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12"/>
                  </a:moveTo>
                  <a:lnTo>
                    <a:pt x="0" y="0"/>
                  </a:lnTo>
                  <a:lnTo>
                    <a:pt x="0" y="910158"/>
                  </a:lnTo>
                  <a:lnTo>
                    <a:pt x="139" y="910145"/>
                  </a:lnTo>
                  <a:lnTo>
                    <a:pt x="139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" name="object 1136"/>
            <p:cNvSpPr/>
            <p:nvPr/>
          </p:nvSpPr>
          <p:spPr>
            <a:xfrm>
              <a:off x="1639252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39" y="0"/>
                  </a:moveTo>
                  <a:lnTo>
                    <a:pt x="0" y="12"/>
                  </a:lnTo>
                  <a:lnTo>
                    <a:pt x="0" y="910170"/>
                  </a:lnTo>
                  <a:lnTo>
                    <a:pt x="139" y="91015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" name="object 1137"/>
            <p:cNvSpPr/>
            <p:nvPr/>
          </p:nvSpPr>
          <p:spPr>
            <a:xfrm>
              <a:off x="1639150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88" y="0"/>
                  </a:moveTo>
                  <a:lnTo>
                    <a:pt x="0" y="910170"/>
                  </a:lnTo>
                  <a:lnTo>
                    <a:pt x="8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" name="object 1138"/>
            <p:cNvSpPr/>
            <p:nvPr/>
          </p:nvSpPr>
          <p:spPr>
            <a:xfrm>
              <a:off x="1638998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88" y="0"/>
                  </a:moveTo>
                  <a:lnTo>
                    <a:pt x="0" y="910183"/>
                  </a:lnTo>
                  <a:lnTo>
                    <a:pt x="88" y="0"/>
                  </a:lnTo>
                  <a:close/>
                </a:path>
                <a:path w="635" h="910589">
                  <a:moveTo>
                    <a:pt x="152" y="0"/>
                  </a:moveTo>
                  <a:lnTo>
                    <a:pt x="101" y="910183"/>
                  </a:lnTo>
                  <a:lnTo>
                    <a:pt x="15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" name="object 1139"/>
            <p:cNvSpPr/>
            <p:nvPr/>
          </p:nvSpPr>
          <p:spPr>
            <a:xfrm>
              <a:off x="1638884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0"/>
                  </a:moveTo>
                  <a:lnTo>
                    <a:pt x="0" y="910183"/>
                  </a:lnTo>
                  <a:lnTo>
                    <a:pt x="50" y="0"/>
                  </a:lnTo>
                  <a:close/>
                </a:path>
                <a:path w="635" h="910589">
                  <a:moveTo>
                    <a:pt x="114" y="0"/>
                  </a:moveTo>
                  <a:lnTo>
                    <a:pt x="63" y="910183"/>
                  </a:lnTo>
                  <a:lnTo>
                    <a:pt x="11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" name="object 1140"/>
            <p:cNvSpPr/>
            <p:nvPr/>
          </p:nvSpPr>
          <p:spPr>
            <a:xfrm>
              <a:off x="1638642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  <a:path w="635" h="910589">
                  <a:moveTo>
                    <a:pt x="127" y="0"/>
                  </a:moveTo>
                  <a:lnTo>
                    <a:pt x="76" y="910196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" name="object 1141"/>
            <p:cNvSpPr/>
            <p:nvPr/>
          </p:nvSpPr>
          <p:spPr>
            <a:xfrm>
              <a:off x="1638414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" y="0"/>
                  </a:moveTo>
                  <a:lnTo>
                    <a:pt x="0" y="910196"/>
                  </a:lnTo>
                  <a:lnTo>
                    <a:pt x="6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" name="object 1142"/>
            <p:cNvSpPr/>
            <p:nvPr/>
          </p:nvSpPr>
          <p:spPr>
            <a:xfrm>
              <a:off x="1638173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27" y="0"/>
                  </a:moveTo>
                  <a:lnTo>
                    <a:pt x="0" y="0"/>
                  </a:lnTo>
                  <a:lnTo>
                    <a:pt x="0" y="910196"/>
                  </a:lnTo>
                  <a:lnTo>
                    <a:pt x="127" y="910196"/>
                  </a:lnTo>
                  <a:lnTo>
                    <a:pt x="12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" name="object 1143"/>
            <p:cNvSpPr/>
            <p:nvPr/>
          </p:nvSpPr>
          <p:spPr>
            <a:xfrm>
              <a:off x="1637969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63" y="0"/>
                  </a:moveTo>
                  <a:lnTo>
                    <a:pt x="0" y="910183"/>
                  </a:lnTo>
                  <a:lnTo>
                    <a:pt x="63" y="0"/>
                  </a:lnTo>
                  <a:close/>
                </a:path>
                <a:path w="635" h="910589">
                  <a:moveTo>
                    <a:pt x="139" y="0"/>
                  </a:moveTo>
                  <a:lnTo>
                    <a:pt x="76" y="910196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" name="object 1144"/>
            <p:cNvSpPr/>
            <p:nvPr/>
          </p:nvSpPr>
          <p:spPr>
            <a:xfrm>
              <a:off x="1637728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28" y="0"/>
                  </a:moveTo>
                  <a:lnTo>
                    <a:pt x="76" y="0"/>
                  </a:lnTo>
                  <a:lnTo>
                    <a:pt x="0" y="910170"/>
                  </a:lnTo>
                  <a:lnTo>
                    <a:pt x="152" y="910183"/>
                  </a:lnTo>
                  <a:lnTo>
                    <a:pt x="22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" name="object 1145"/>
            <p:cNvSpPr/>
            <p:nvPr/>
          </p:nvSpPr>
          <p:spPr>
            <a:xfrm>
              <a:off x="1637487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41" y="12"/>
                  </a:moveTo>
                  <a:lnTo>
                    <a:pt x="88" y="12"/>
                  </a:lnTo>
                  <a:lnTo>
                    <a:pt x="0" y="910145"/>
                  </a:lnTo>
                  <a:lnTo>
                    <a:pt x="165" y="910170"/>
                  </a:lnTo>
                  <a:lnTo>
                    <a:pt x="241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" name="object 1146"/>
            <p:cNvSpPr/>
            <p:nvPr/>
          </p:nvSpPr>
          <p:spPr>
            <a:xfrm>
              <a:off x="1637309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88" y="12"/>
                  </a:moveTo>
                  <a:lnTo>
                    <a:pt x="0" y="910132"/>
                  </a:lnTo>
                  <a:lnTo>
                    <a:pt x="88" y="12"/>
                  </a:lnTo>
                  <a:close/>
                </a:path>
                <a:path w="635" h="910589">
                  <a:moveTo>
                    <a:pt x="190" y="0"/>
                  </a:moveTo>
                  <a:lnTo>
                    <a:pt x="101" y="910145"/>
                  </a:lnTo>
                  <a:lnTo>
                    <a:pt x="19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" name="object 1147"/>
            <p:cNvSpPr/>
            <p:nvPr/>
          </p:nvSpPr>
          <p:spPr>
            <a:xfrm>
              <a:off x="1636979" y="2266937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215" y="0"/>
                  </a:moveTo>
                  <a:lnTo>
                    <a:pt x="0" y="12"/>
                  </a:lnTo>
                  <a:lnTo>
                    <a:pt x="0" y="910094"/>
                  </a:lnTo>
                  <a:lnTo>
                    <a:pt x="127" y="910107"/>
                  </a:lnTo>
                  <a:lnTo>
                    <a:pt x="215" y="0"/>
                  </a:lnTo>
                  <a:close/>
                </a:path>
                <a:path w="635" h="910589">
                  <a:moveTo>
                    <a:pt x="330" y="12"/>
                  </a:moveTo>
                  <a:lnTo>
                    <a:pt x="228" y="910120"/>
                  </a:lnTo>
                  <a:lnTo>
                    <a:pt x="330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" name="object 1148"/>
            <p:cNvSpPr/>
            <p:nvPr/>
          </p:nvSpPr>
          <p:spPr>
            <a:xfrm>
              <a:off x="1636496" y="226686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177" y="38"/>
                  </a:moveTo>
                  <a:lnTo>
                    <a:pt x="0" y="0"/>
                  </a:lnTo>
                  <a:lnTo>
                    <a:pt x="0" y="910107"/>
                  </a:lnTo>
                  <a:lnTo>
                    <a:pt x="127" y="910120"/>
                  </a:lnTo>
                  <a:lnTo>
                    <a:pt x="177" y="38"/>
                  </a:lnTo>
                  <a:close/>
                </a:path>
                <a:path w="635" h="910589">
                  <a:moveTo>
                    <a:pt x="469" y="76"/>
                  </a:moveTo>
                  <a:lnTo>
                    <a:pt x="203" y="38"/>
                  </a:lnTo>
                  <a:lnTo>
                    <a:pt x="203" y="910132"/>
                  </a:lnTo>
                  <a:lnTo>
                    <a:pt x="355" y="910158"/>
                  </a:lnTo>
                  <a:lnTo>
                    <a:pt x="355" y="91097"/>
                  </a:lnTo>
                  <a:lnTo>
                    <a:pt x="469" y="910170"/>
                  </a:lnTo>
                  <a:lnTo>
                    <a:pt x="469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" name="object 1149"/>
            <p:cNvSpPr/>
            <p:nvPr/>
          </p:nvSpPr>
          <p:spPr>
            <a:xfrm>
              <a:off x="1635023" y="2266454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25" y="910107"/>
                  </a:moveTo>
                  <a:lnTo>
                    <a:pt x="0" y="0"/>
                  </a:lnTo>
                  <a:lnTo>
                    <a:pt x="0" y="910107"/>
                  </a:lnTo>
                  <a:close/>
                </a:path>
                <a:path w="1905" h="910589">
                  <a:moveTo>
                    <a:pt x="38" y="910107"/>
                  </a:moveTo>
                  <a:close/>
                </a:path>
                <a:path w="1905" h="910589">
                  <a:moveTo>
                    <a:pt x="1485" y="406"/>
                  </a:moveTo>
                  <a:lnTo>
                    <a:pt x="1257" y="355"/>
                  </a:lnTo>
                  <a:lnTo>
                    <a:pt x="800" y="254"/>
                  </a:lnTo>
                  <a:lnTo>
                    <a:pt x="469" y="203"/>
                  </a:lnTo>
                  <a:lnTo>
                    <a:pt x="304" y="165"/>
                  </a:lnTo>
                  <a:lnTo>
                    <a:pt x="50" y="25"/>
                  </a:lnTo>
                  <a:lnTo>
                    <a:pt x="50" y="910120"/>
                  </a:lnTo>
                  <a:lnTo>
                    <a:pt x="457" y="910259"/>
                  </a:lnTo>
                  <a:lnTo>
                    <a:pt x="685" y="910323"/>
                  </a:lnTo>
                  <a:lnTo>
                    <a:pt x="1257" y="910450"/>
                  </a:lnTo>
                  <a:lnTo>
                    <a:pt x="1409" y="910475"/>
                  </a:lnTo>
                  <a:lnTo>
                    <a:pt x="1485" y="406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" name="object 1150"/>
            <p:cNvSpPr/>
            <p:nvPr/>
          </p:nvSpPr>
          <p:spPr>
            <a:xfrm>
              <a:off x="1634896" y="226639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38" y="12"/>
                  </a:moveTo>
                  <a:lnTo>
                    <a:pt x="0" y="910120"/>
                  </a:lnTo>
                  <a:lnTo>
                    <a:pt x="38" y="12"/>
                  </a:lnTo>
                  <a:close/>
                </a:path>
                <a:path w="635" h="910589">
                  <a:moveTo>
                    <a:pt x="114" y="50"/>
                  </a:moveTo>
                  <a:lnTo>
                    <a:pt x="76" y="606767"/>
                  </a:lnTo>
                  <a:lnTo>
                    <a:pt x="50" y="12"/>
                  </a:lnTo>
                  <a:lnTo>
                    <a:pt x="50" y="910145"/>
                  </a:lnTo>
                  <a:lnTo>
                    <a:pt x="114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" name="object 1151"/>
            <p:cNvSpPr/>
            <p:nvPr/>
          </p:nvSpPr>
          <p:spPr>
            <a:xfrm>
              <a:off x="1634261" y="2266060"/>
              <a:ext cx="1270" cy="910590"/>
            </a:xfrm>
            <a:custGeom>
              <a:avLst/>
              <a:gdLst/>
              <a:ahLst/>
              <a:cxnLst/>
              <a:rect l="l" t="t" r="r" b="b"/>
              <a:pathLst>
                <a:path w="1269" h="910589">
                  <a:moveTo>
                    <a:pt x="215" y="114"/>
                  </a:moveTo>
                  <a:lnTo>
                    <a:pt x="0" y="0"/>
                  </a:lnTo>
                  <a:lnTo>
                    <a:pt x="0" y="910183"/>
                  </a:lnTo>
                  <a:lnTo>
                    <a:pt x="139" y="910259"/>
                  </a:lnTo>
                  <a:lnTo>
                    <a:pt x="215" y="114"/>
                  </a:lnTo>
                  <a:close/>
                </a:path>
                <a:path w="1269" h="910589">
                  <a:moveTo>
                    <a:pt x="596" y="304"/>
                  </a:moveTo>
                  <a:lnTo>
                    <a:pt x="228" y="114"/>
                  </a:lnTo>
                  <a:lnTo>
                    <a:pt x="228" y="910285"/>
                  </a:lnTo>
                  <a:lnTo>
                    <a:pt x="596" y="910437"/>
                  </a:lnTo>
                  <a:lnTo>
                    <a:pt x="596" y="304"/>
                  </a:lnTo>
                  <a:close/>
                </a:path>
                <a:path w="1269" h="910589">
                  <a:moveTo>
                    <a:pt x="647" y="910437"/>
                  </a:moveTo>
                  <a:lnTo>
                    <a:pt x="609" y="304"/>
                  </a:lnTo>
                  <a:lnTo>
                    <a:pt x="609" y="91043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" name="object 1152"/>
            <p:cNvSpPr/>
            <p:nvPr/>
          </p:nvSpPr>
          <p:spPr>
            <a:xfrm>
              <a:off x="1634058" y="2265946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5" h="910589">
                  <a:moveTo>
                    <a:pt x="50" y="910221"/>
                  </a:moveTo>
                  <a:lnTo>
                    <a:pt x="12" y="0"/>
                  </a:lnTo>
                  <a:lnTo>
                    <a:pt x="50" y="910221"/>
                  </a:lnTo>
                  <a:close/>
                </a:path>
                <a:path w="635" h="910589">
                  <a:moveTo>
                    <a:pt x="215" y="114"/>
                  </a:moveTo>
                  <a:lnTo>
                    <a:pt x="63" y="38"/>
                  </a:lnTo>
                  <a:lnTo>
                    <a:pt x="63" y="910221"/>
                  </a:lnTo>
                  <a:lnTo>
                    <a:pt x="215" y="910297"/>
                  </a:lnTo>
                  <a:lnTo>
                    <a:pt x="215" y="11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153" name="object 1153"/>
            <p:cNvPicPr/>
            <p:nvPr/>
          </p:nvPicPr>
          <p:blipFill>
            <a:blip r:embed="rId11" cstate="print"/>
            <a:stretch>
              <a:fillRect/>
            </a:stretch>
          </p:blipFill>
          <p:spPr>
            <a:xfrm>
              <a:off x="1535607" y="2136292"/>
              <a:ext cx="110261" cy="130644"/>
            </a:xfrm>
            <a:prstGeom prst="rect">
              <a:avLst/>
            </a:prstGeom>
          </p:spPr>
        </p:pic>
        <p:sp>
          <p:nvSpPr>
            <p:cNvPr id="1154" name="object 1154"/>
            <p:cNvSpPr/>
            <p:nvPr/>
          </p:nvSpPr>
          <p:spPr>
            <a:xfrm>
              <a:off x="1936457" y="2316404"/>
              <a:ext cx="3175" cy="919480"/>
            </a:xfrm>
            <a:custGeom>
              <a:avLst/>
              <a:gdLst/>
              <a:ahLst/>
              <a:cxnLst/>
              <a:rect l="l" t="t" r="r" b="b"/>
              <a:pathLst>
                <a:path w="3175" h="919480">
                  <a:moveTo>
                    <a:pt x="2578" y="0"/>
                  </a:moveTo>
                  <a:lnTo>
                    <a:pt x="1739" y="5029"/>
                  </a:lnTo>
                  <a:lnTo>
                    <a:pt x="0" y="9715"/>
                  </a:lnTo>
                  <a:lnTo>
                    <a:pt x="0" y="918984"/>
                  </a:lnTo>
                  <a:lnTo>
                    <a:pt x="1213" y="916040"/>
                  </a:lnTo>
                  <a:lnTo>
                    <a:pt x="2578" y="904913"/>
                  </a:lnTo>
                  <a:lnTo>
                    <a:pt x="2578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" name="object 1155"/>
            <p:cNvSpPr/>
            <p:nvPr/>
          </p:nvSpPr>
          <p:spPr>
            <a:xfrm>
              <a:off x="1933283" y="2326119"/>
              <a:ext cx="3175" cy="916305"/>
            </a:xfrm>
            <a:custGeom>
              <a:avLst/>
              <a:gdLst/>
              <a:ahLst/>
              <a:cxnLst/>
              <a:rect l="l" t="t" r="r" b="b"/>
              <a:pathLst>
                <a:path w="3175" h="916305">
                  <a:moveTo>
                    <a:pt x="3175" y="0"/>
                  </a:moveTo>
                  <a:lnTo>
                    <a:pt x="2933" y="0"/>
                  </a:lnTo>
                  <a:lnTo>
                    <a:pt x="2933" y="1270"/>
                  </a:lnTo>
                  <a:lnTo>
                    <a:pt x="2413" y="1270"/>
                  </a:lnTo>
                  <a:lnTo>
                    <a:pt x="2413" y="1905"/>
                  </a:lnTo>
                  <a:lnTo>
                    <a:pt x="2146" y="1905"/>
                  </a:lnTo>
                  <a:lnTo>
                    <a:pt x="2146" y="3175"/>
                  </a:lnTo>
                  <a:lnTo>
                    <a:pt x="1549" y="3175"/>
                  </a:lnTo>
                  <a:lnTo>
                    <a:pt x="1549" y="3784"/>
                  </a:lnTo>
                  <a:lnTo>
                    <a:pt x="1231" y="3784"/>
                  </a:lnTo>
                  <a:lnTo>
                    <a:pt x="1231" y="5054"/>
                  </a:lnTo>
                  <a:lnTo>
                    <a:pt x="584" y="5054"/>
                  </a:lnTo>
                  <a:lnTo>
                    <a:pt x="584" y="5613"/>
                  </a:lnTo>
                  <a:lnTo>
                    <a:pt x="215" y="5613"/>
                  </a:lnTo>
                  <a:lnTo>
                    <a:pt x="215" y="6883"/>
                  </a:lnTo>
                  <a:lnTo>
                    <a:pt x="0" y="6883"/>
                  </a:lnTo>
                  <a:lnTo>
                    <a:pt x="0" y="914933"/>
                  </a:lnTo>
                  <a:lnTo>
                    <a:pt x="0" y="916203"/>
                  </a:lnTo>
                  <a:lnTo>
                    <a:pt x="571" y="916203"/>
                  </a:lnTo>
                  <a:lnTo>
                    <a:pt x="571" y="914933"/>
                  </a:lnTo>
                  <a:lnTo>
                    <a:pt x="584" y="915644"/>
                  </a:lnTo>
                  <a:lnTo>
                    <a:pt x="1066" y="915644"/>
                  </a:lnTo>
                  <a:lnTo>
                    <a:pt x="1066" y="913104"/>
                  </a:lnTo>
                  <a:lnTo>
                    <a:pt x="1549" y="913104"/>
                  </a:lnTo>
                  <a:lnTo>
                    <a:pt x="1549" y="913765"/>
                  </a:lnTo>
                  <a:lnTo>
                    <a:pt x="1841" y="913765"/>
                  </a:lnTo>
                  <a:lnTo>
                    <a:pt x="1841" y="911225"/>
                  </a:lnTo>
                  <a:lnTo>
                    <a:pt x="2413" y="911225"/>
                  </a:lnTo>
                  <a:lnTo>
                    <a:pt x="2413" y="910590"/>
                  </a:lnTo>
                  <a:lnTo>
                    <a:pt x="2882" y="910590"/>
                  </a:lnTo>
                  <a:lnTo>
                    <a:pt x="2882" y="909320"/>
                  </a:lnTo>
                  <a:lnTo>
                    <a:pt x="3175" y="909320"/>
                  </a:lnTo>
                  <a:lnTo>
                    <a:pt x="3175" y="1270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" name="object 1156"/>
            <p:cNvSpPr/>
            <p:nvPr/>
          </p:nvSpPr>
          <p:spPr>
            <a:xfrm>
              <a:off x="1931098" y="2332748"/>
              <a:ext cx="2540" cy="913130"/>
            </a:xfrm>
            <a:custGeom>
              <a:avLst/>
              <a:gdLst/>
              <a:ahLst/>
              <a:cxnLst/>
              <a:rect l="l" t="t" r="r" b="b"/>
              <a:pathLst>
                <a:path w="2539" h="913130">
                  <a:moveTo>
                    <a:pt x="2184" y="0"/>
                  </a:moveTo>
                  <a:lnTo>
                    <a:pt x="1790" y="0"/>
                  </a:lnTo>
                  <a:lnTo>
                    <a:pt x="1790" y="1270"/>
                  </a:lnTo>
                  <a:lnTo>
                    <a:pt x="1663" y="1270"/>
                  </a:lnTo>
                  <a:lnTo>
                    <a:pt x="1663" y="825"/>
                  </a:lnTo>
                  <a:lnTo>
                    <a:pt x="1257" y="825"/>
                  </a:lnTo>
                  <a:lnTo>
                    <a:pt x="1257" y="2095"/>
                  </a:lnTo>
                  <a:lnTo>
                    <a:pt x="1130" y="2095"/>
                  </a:lnTo>
                  <a:lnTo>
                    <a:pt x="1130" y="1651"/>
                  </a:lnTo>
                  <a:lnTo>
                    <a:pt x="571" y="2463"/>
                  </a:lnTo>
                  <a:lnTo>
                    <a:pt x="0" y="3263"/>
                  </a:lnTo>
                  <a:lnTo>
                    <a:pt x="0" y="912863"/>
                  </a:lnTo>
                  <a:lnTo>
                    <a:pt x="571" y="912139"/>
                  </a:lnTo>
                  <a:lnTo>
                    <a:pt x="1130" y="911440"/>
                  </a:lnTo>
                  <a:lnTo>
                    <a:pt x="1638" y="911415"/>
                  </a:lnTo>
                  <a:lnTo>
                    <a:pt x="1638" y="910145"/>
                  </a:lnTo>
                  <a:lnTo>
                    <a:pt x="1663" y="910590"/>
                  </a:lnTo>
                  <a:lnTo>
                    <a:pt x="2184" y="910590"/>
                  </a:lnTo>
                  <a:lnTo>
                    <a:pt x="2184" y="1270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" name="object 1157"/>
            <p:cNvSpPr/>
            <p:nvPr/>
          </p:nvSpPr>
          <p:spPr>
            <a:xfrm>
              <a:off x="1928812" y="2335999"/>
              <a:ext cx="2540" cy="912494"/>
            </a:xfrm>
            <a:custGeom>
              <a:avLst/>
              <a:gdLst/>
              <a:ahLst/>
              <a:cxnLst/>
              <a:rect l="l" t="t" r="r" b="b"/>
              <a:pathLst>
                <a:path w="2539" h="912494">
                  <a:moveTo>
                    <a:pt x="2286" y="0"/>
                  </a:moveTo>
                  <a:lnTo>
                    <a:pt x="1676" y="787"/>
                  </a:lnTo>
                  <a:lnTo>
                    <a:pt x="1054" y="1587"/>
                  </a:lnTo>
                  <a:lnTo>
                    <a:pt x="419" y="2349"/>
                  </a:lnTo>
                  <a:lnTo>
                    <a:pt x="0" y="2832"/>
                  </a:lnTo>
                  <a:lnTo>
                    <a:pt x="0" y="912495"/>
                  </a:lnTo>
                  <a:lnTo>
                    <a:pt x="419" y="911961"/>
                  </a:lnTo>
                  <a:lnTo>
                    <a:pt x="1054" y="911161"/>
                  </a:lnTo>
                  <a:lnTo>
                    <a:pt x="1676" y="910374"/>
                  </a:lnTo>
                  <a:lnTo>
                    <a:pt x="2286" y="909612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" name="object 1158"/>
            <p:cNvSpPr/>
            <p:nvPr/>
          </p:nvSpPr>
          <p:spPr>
            <a:xfrm>
              <a:off x="1927021" y="2338831"/>
              <a:ext cx="1905" cy="912494"/>
            </a:xfrm>
            <a:custGeom>
              <a:avLst/>
              <a:gdLst/>
              <a:ahLst/>
              <a:cxnLst/>
              <a:rect l="l" t="t" r="r" b="b"/>
              <a:pathLst>
                <a:path w="1905" h="912495">
                  <a:moveTo>
                    <a:pt x="1790" y="0"/>
                  </a:moveTo>
                  <a:lnTo>
                    <a:pt x="1358" y="469"/>
                  </a:lnTo>
                  <a:lnTo>
                    <a:pt x="914" y="952"/>
                  </a:lnTo>
                  <a:lnTo>
                    <a:pt x="457" y="1435"/>
                  </a:lnTo>
                  <a:lnTo>
                    <a:pt x="0" y="1905"/>
                  </a:lnTo>
                  <a:lnTo>
                    <a:pt x="0" y="911910"/>
                  </a:lnTo>
                  <a:lnTo>
                    <a:pt x="457" y="911339"/>
                  </a:lnTo>
                  <a:lnTo>
                    <a:pt x="914" y="910767"/>
                  </a:lnTo>
                  <a:lnTo>
                    <a:pt x="1358" y="910209"/>
                  </a:lnTo>
                  <a:lnTo>
                    <a:pt x="1790" y="90966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" name="object 1159"/>
            <p:cNvSpPr/>
            <p:nvPr/>
          </p:nvSpPr>
          <p:spPr>
            <a:xfrm>
              <a:off x="1925091" y="2340724"/>
              <a:ext cx="2540" cy="911860"/>
            </a:xfrm>
            <a:custGeom>
              <a:avLst/>
              <a:gdLst/>
              <a:ahLst/>
              <a:cxnLst/>
              <a:rect l="l" t="t" r="r" b="b"/>
              <a:pathLst>
                <a:path w="2539" h="911860">
                  <a:moveTo>
                    <a:pt x="1930" y="0"/>
                  </a:moveTo>
                  <a:lnTo>
                    <a:pt x="1460" y="469"/>
                  </a:lnTo>
                  <a:lnTo>
                    <a:pt x="977" y="927"/>
                  </a:lnTo>
                  <a:lnTo>
                    <a:pt x="495" y="1384"/>
                  </a:lnTo>
                  <a:lnTo>
                    <a:pt x="0" y="1841"/>
                  </a:lnTo>
                  <a:lnTo>
                    <a:pt x="0" y="911809"/>
                  </a:lnTo>
                  <a:lnTo>
                    <a:pt x="495" y="911440"/>
                  </a:lnTo>
                  <a:lnTo>
                    <a:pt x="977" y="911072"/>
                  </a:lnTo>
                  <a:lnTo>
                    <a:pt x="1270" y="910856"/>
                  </a:lnTo>
                  <a:lnTo>
                    <a:pt x="1460" y="910615"/>
                  </a:lnTo>
                  <a:lnTo>
                    <a:pt x="1930" y="910018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" name="object 1160"/>
            <p:cNvSpPr/>
            <p:nvPr/>
          </p:nvSpPr>
          <p:spPr>
            <a:xfrm>
              <a:off x="1923097" y="2342565"/>
              <a:ext cx="2540" cy="911860"/>
            </a:xfrm>
            <a:custGeom>
              <a:avLst/>
              <a:gdLst/>
              <a:ahLst/>
              <a:cxnLst/>
              <a:rect l="l" t="t" r="r" b="b"/>
              <a:pathLst>
                <a:path w="2539" h="911860">
                  <a:moveTo>
                    <a:pt x="1993" y="0"/>
                  </a:moveTo>
                  <a:lnTo>
                    <a:pt x="1485" y="444"/>
                  </a:lnTo>
                  <a:lnTo>
                    <a:pt x="965" y="889"/>
                  </a:lnTo>
                  <a:lnTo>
                    <a:pt x="444" y="1333"/>
                  </a:lnTo>
                  <a:lnTo>
                    <a:pt x="0" y="1689"/>
                  </a:lnTo>
                  <a:lnTo>
                    <a:pt x="0" y="911466"/>
                  </a:lnTo>
                  <a:lnTo>
                    <a:pt x="444" y="911123"/>
                  </a:lnTo>
                  <a:lnTo>
                    <a:pt x="965" y="910742"/>
                  </a:lnTo>
                  <a:lnTo>
                    <a:pt x="1485" y="910348"/>
                  </a:lnTo>
                  <a:lnTo>
                    <a:pt x="1993" y="909967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" name="object 1161"/>
            <p:cNvSpPr/>
            <p:nvPr/>
          </p:nvSpPr>
          <p:spPr>
            <a:xfrm>
              <a:off x="1921408" y="2344254"/>
              <a:ext cx="1905" cy="911225"/>
            </a:xfrm>
            <a:custGeom>
              <a:avLst/>
              <a:gdLst/>
              <a:ahLst/>
              <a:cxnLst/>
              <a:rect l="l" t="t" r="r" b="b"/>
              <a:pathLst>
                <a:path w="1905" h="911225">
                  <a:moveTo>
                    <a:pt x="1701" y="0"/>
                  </a:moveTo>
                  <a:lnTo>
                    <a:pt x="1282" y="330"/>
                  </a:lnTo>
                  <a:lnTo>
                    <a:pt x="863" y="660"/>
                  </a:lnTo>
                  <a:lnTo>
                    <a:pt x="431" y="990"/>
                  </a:lnTo>
                  <a:lnTo>
                    <a:pt x="0" y="1320"/>
                  </a:lnTo>
                  <a:lnTo>
                    <a:pt x="0" y="911047"/>
                  </a:lnTo>
                  <a:lnTo>
                    <a:pt x="431" y="910717"/>
                  </a:lnTo>
                  <a:lnTo>
                    <a:pt x="863" y="910399"/>
                  </a:lnTo>
                  <a:lnTo>
                    <a:pt x="1282" y="910082"/>
                  </a:lnTo>
                  <a:lnTo>
                    <a:pt x="1701" y="909764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" name="object 1162"/>
            <p:cNvSpPr/>
            <p:nvPr/>
          </p:nvSpPr>
          <p:spPr>
            <a:xfrm>
              <a:off x="1919617" y="2345575"/>
              <a:ext cx="1905" cy="911225"/>
            </a:xfrm>
            <a:custGeom>
              <a:avLst/>
              <a:gdLst/>
              <a:ahLst/>
              <a:cxnLst/>
              <a:rect l="l" t="t" r="r" b="b"/>
              <a:pathLst>
                <a:path w="1905" h="911225">
                  <a:moveTo>
                    <a:pt x="1790" y="0"/>
                  </a:moveTo>
                  <a:lnTo>
                    <a:pt x="1346" y="317"/>
                  </a:lnTo>
                  <a:lnTo>
                    <a:pt x="901" y="622"/>
                  </a:lnTo>
                  <a:lnTo>
                    <a:pt x="457" y="952"/>
                  </a:lnTo>
                  <a:lnTo>
                    <a:pt x="0" y="1270"/>
                  </a:lnTo>
                  <a:lnTo>
                    <a:pt x="0" y="911059"/>
                  </a:lnTo>
                  <a:lnTo>
                    <a:pt x="444" y="910729"/>
                  </a:lnTo>
                  <a:lnTo>
                    <a:pt x="901" y="910386"/>
                  </a:lnTo>
                  <a:lnTo>
                    <a:pt x="1346" y="910056"/>
                  </a:lnTo>
                  <a:lnTo>
                    <a:pt x="1790" y="909726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" name="object 1163"/>
            <p:cNvSpPr/>
            <p:nvPr/>
          </p:nvSpPr>
          <p:spPr>
            <a:xfrm>
              <a:off x="1915795" y="2346845"/>
              <a:ext cx="4445" cy="913130"/>
            </a:xfrm>
            <a:custGeom>
              <a:avLst/>
              <a:gdLst/>
              <a:ahLst/>
              <a:cxnLst/>
              <a:rect l="l" t="t" r="r" b="b"/>
              <a:pathLst>
                <a:path w="4444" h="913129">
                  <a:moveTo>
                    <a:pt x="469" y="2120"/>
                  </a:moveTo>
                  <a:lnTo>
                    <a:pt x="0" y="2400"/>
                  </a:lnTo>
                  <a:lnTo>
                    <a:pt x="0" y="912558"/>
                  </a:lnTo>
                  <a:lnTo>
                    <a:pt x="355" y="912393"/>
                  </a:lnTo>
                  <a:lnTo>
                    <a:pt x="469" y="2120"/>
                  </a:lnTo>
                  <a:close/>
                </a:path>
                <a:path w="4444" h="913129">
                  <a:moveTo>
                    <a:pt x="3822" y="0"/>
                  </a:moveTo>
                  <a:lnTo>
                    <a:pt x="3365" y="304"/>
                  </a:lnTo>
                  <a:lnTo>
                    <a:pt x="2895" y="609"/>
                  </a:lnTo>
                  <a:lnTo>
                    <a:pt x="2413" y="914"/>
                  </a:lnTo>
                  <a:lnTo>
                    <a:pt x="1943" y="1219"/>
                  </a:lnTo>
                  <a:lnTo>
                    <a:pt x="1460" y="1524"/>
                  </a:lnTo>
                  <a:lnTo>
                    <a:pt x="965" y="1816"/>
                  </a:lnTo>
                  <a:lnTo>
                    <a:pt x="469" y="2120"/>
                  </a:lnTo>
                  <a:lnTo>
                    <a:pt x="469" y="912317"/>
                  </a:lnTo>
                  <a:lnTo>
                    <a:pt x="965" y="911936"/>
                  </a:lnTo>
                  <a:lnTo>
                    <a:pt x="1460" y="911567"/>
                  </a:lnTo>
                  <a:lnTo>
                    <a:pt x="1930" y="911212"/>
                  </a:lnTo>
                  <a:lnTo>
                    <a:pt x="2413" y="910856"/>
                  </a:lnTo>
                  <a:lnTo>
                    <a:pt x="2895" y="910488"/>
                  </a:lnTo>
                  <a:lnTo>
                    <a:pt x="3365" y="910132"/>
                  </a:lnTo>
                  <a:lnTo>
                    <a:pt x="3822" y="909789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" name="object 1164"/>
            <p:cNvSpPr/>
            <p:nvPr/>
          </p:nvSpPr>
          <p:spPr>
            <a:xfrm>
              <a:off x="1913890" y="2349245"/>
              <a:ext cx="1905" cy="911225"/>
            </a:xfrm>
            <a:custGeom>
              <a:avLst/>
              <a:gdLst/>
              <a:ahLst/>
              <a:cxnLst/>
              <a:rect l="l" t="t" r="r" b="b"/>
              <a:pathLst>
                <a:path w="1905" h="911225">
                  <a:moveTo>
                    <a:pt x="1905" y="0"/>
                  </a:moveTo>
                  <a:lnTo>
                    <a:pt x="1435" y="266"/>
                  </a:lnTo>
                  <a:lnTo>
                    <a:pt x="952" y="533"/>
                  </a:lnTo>
                  <a:lnTo>
                    <a:pt x="482" y="800"/>
                  </a:lnTo>
                  <a:lnTo>
                    <a:pt x="0" y="1066"/>
                  </a:lnTo>
                  <a:lnTo>
                    <a:pt x="0" y="911034"/>
                  </a:lnTo>
                  <a:lnTo>
                    <a:pt x="482" y="910818"/>
                  </a:lnTo>
                  <a:lnTo>
                    <a:pt x="952" y="910590"/>
                  </a:lnTo>
                  <a:lnTo>
                    <a:pt x="1435" y="910374"/>
                  </a:lnTo>
                  <a:lnTo>
                    <a:pt x="1905" y="91015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" name="object 1165"/>
            <p:cNvSpPr/>
            <p:nvPr/>
          </p:nvSpPr>
          <p:spPr>
            <a:xfrm>
              <a:off x="1911947" y="2350312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1943" y="0"/>
                  </a:moveTo>
                  <a:lnTo>
                    <a:pt x="1460" y="254"/>
                  </a:lnTo>
                  <a:lnTo>
                    <a:pt x="977" y="508"/>
                  </a:lnTo>
                  <a:lnTo>
                    <a:pt x="495" y="749"/>
                  </a:lnTo>
                  <a:lnTo>
                    <a:pt x="0" y="1003"/>
                  </a:lnTo>
                  <a:lnTo>
                    <a:pt x="0" y="910869"/>
                  </a:lnTo>
                  <a:lnTo>
                    <a:pt x="495" y="910640"/>
                  </a:lnTo>
                  <a:lnTo>
                    <a:pt x="977" y="910412"/>
                  </a:lnTo>
                  <a:lnTo>
                    <a:pt x="1460" y="910196"/>
                  </a:lnTo>
                  <a:lnTo>
                    <a:pt x="1943" y="909967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" name="object 1166"/>
            <p:cNvSpPr/>
            <p:nvPr/>
          </p:nvSpPr>
          <p:spPr>
            <a:xfrm>
              <a:off x="1909965" y="2351303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1993" y="0"/>
                  </a:moveTo>
                  <a:lnTo>
                    <a:pt x="1498" y="241"/>
                  </a:lnTo>
                  <a:lnTo>
                    <a:pt x="1003" y="482"/>
                  </a:lnTo>
                  <a:lnTo>
                    <a:pt x="508" y="723"/>
                  </a:lnTo>
                  <a:lnTo>
                    <a:pt x="0" y="965"/>
                  </a:lnTo>
                  <a:lnTo>
                    <a:pt x="0" y="910780"/>
                  </a:lnTo>
                  <a:lnTo>
                    <a:pt x="495" y="910564"/>
                  </a:lnTo>
                  <a:lnTo>
                    <a:pt x="1003" y="910323"/>
                  </a:lnTo>
                  <a:lnTo>
                    <a:pt x="1498" y="910094"/>
                  </a:lnTo>
                  <a:lnTo>
                    <a:pt x="1993" y="909866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" name="object 1167"/>
            <p:cNvSpPr/>
            <p:nvPr/>
          </p:nvSpPr>
          <p:spPr>
            <a:xfrm>
              <a:off x="1907883" y="2352255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1562" y="228"/>
                  </a:moveTo>
                  <a:lnTo>
                    <a:pt x="1054" y="457"/>
                  </a:lnTo>
                  <a:lnTo>
                    <a:pt x="533" y="698"/>
                  </a:lnTo>
                  <a:lnTo>
                    <a:pt x="0" y="927"/>
                  </a:lnTo>
                  <a:lnTo>
                    <a:pt x="0" y="910793"/>
                  </a:lnTo>
                  <a:lnTo>
                    <a:pt x="533" y="910551"/>
                  </a:lnTo>
                  <a:lnTo>
                    <a:pt x="1054" y="910310"/>
                  </a:lnTo>
                  <a:lnTo>
                    <a:pt x="1562" y="910069"/>
                  </a:lnTo>
                  <a:lnTo>
                    <a:pt x="1562" y="228"/>
                  </a:lnTo>
                  <a:close/>
                </a:path>
                <a:path w="2539" h="911225">
                  <a:moveTo>
                    <a:pt x="2082" y="0"/>
                  </a:moveTo>
                  <a:lnTo>
                    <a:pt x="1574" y="228"/>
                  </a:lnTo>
                  <a:lnTo>
                    <a:pt x="1574" y="910069"/>
                  </a:lnTo>
                  <a:lnTo>
                    <a:pt x="2082" y="909828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" name="object 1168"/>
            <p:cNvSpPr/>
            <p:nvPr/>
          </p:nvSpPr>
          <p:spPr>
            <a:xfrm>
              <a:off x="1905736" y="2353182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2146" y="0"/>
                  </a:moveTo>
                  <a:lnTo>
                    <a:pt x="1612" y="228"/>
                  </a:lnTo>
                  <a:lnTo>
                    <a:pt x="1079" y="444"/>
                  </a:lnTo>
                  <a:lnTo>
                    <a:pt x="546" y="660"/>
                  </a:lnTo>
                  <a:lnTo>
                    <a:pt x="0" y="889"/>
                  </a:lnTo>
                  <a:lnTo>
                    <a:pt x="0" y="910856"/>
                  </a:lnTo>
                  <a:lnTo>
                    <a:pt x="546" y="910602"/>
                  </a:lnTo>
                  <a:lnTo>
                    <a:pt x="1079" y="910361"/>
                  </a:lnTo>
                  <a:lnTo>
                    <a:pt x="1612" y="910107"/>
                  </a:lnTo>
                  <a:lnTo>
                    <a:pt x="2146" y="909866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" name="object 1169"/>
            <p:cNvSpPr/>
            <p:nvPr/>
          </p:nvSpPr>
          <p:spPr>
            <a:xfrm>
              <a:off x="1903450" y="2354059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2273" y="0"/>
                  </a:moveTo>
                  <a:lnTo>
                    <a:pt x="1714" y="215"/>
                  </a:lnTo>
                  <a:lnTo>
                    <a:pt x="1143" y="444"/>
                  </a:lnTo>
                  <a:lnTo>
                    <a:pt x="571" y="660"/>
                  </a:lnTo>
                  <a:lnTo>
                    <a:pt x="0" y="876"/>
                  </a:lnTo>
                  <a:lnTo>
                    <a:pt x="0" y="911034"/>
                  </a:lnTo>
                  <a:lnTo>
                    <a:pt x="571" y="910767"/>
                  </a:lnTo>
                  <a:lnTo>
                    <a:pt x="1143" y="910513"/>
                  </a:lnTo>
                  <a:lnTo>
                    <a:pt x="1714" y="910247"/>
                  </a:lnTo>
                  <a:lnTo>
                    <a:pt x="2273" y="909993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" name="object 1170"/>
            <p:cNvSpPr/>
            <p:nvPr/>
          </p:nvSpPr>
          <p:spPr>
            <a:xfrm>
              <a:off x="1901012" y="2354922"/>
              <a:ext cx="2540" cy="911225"/>
            </a:xfrm>
            <a:custGeom>
              <a:avLst/>
              <a:gdLst/>
              <a:ahLst/>
              <a:cxnLst/>
              <a:rect l="l" t="t" r="r" b="b"/>
              <a:pathLst>
                <a:path w="2539" h="911225">
                  <a:moveTo>
                    <a:pt x="2438" y="0"/>
                  </a:moveTo>
                  <a:lnTo>
                    <a:pt x="1841" y="215"/>
                  </a:lnTo>
                  <a:lnTo>
                    <a:pt x="1231" y="431"/>
                  </a:lnTo>
                  <a:lnTo>
                    <a:pt x="622" y="635"/>
                  </a:lnTo>
                  <a:lnTo>
                    <a:pt x="0" y="850"/>
                  </a:lnTo>
                  <a:lnTo>
                    <a:pt x="0" y="910894"/>
                  </a:lnTo>
                  <a:lnTo>
                    <a:pt x="622" y="910729"/>
                  </a:lnTo>
                  <a:lnTo>
                    <a:pt x="1231" y="910564"/>
                  </a:lnTo>
                  <a:lnTo>
                    <a:pt x="1841" y="910386"/>
                  </a:lnTo>
                  <a:lnTo>
                    <a:pt x="2082" y="910323"/>
                  </a:lnTo>
                  <a:lnTo>
                    <a:pt x="2438" y="91017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" name="object 1171"/>
            <p:cNvSpPr/>
            <p:nvPr/>
          </p:nvSpPr>
          <p:spPr>
            <a:xfrm>
              <a:off x="1898396" y="2355773"/>
              <a:ext cx="3175" cy="911225"/>
            </a:xfrm>
            <a:custGeom>
              <a:avLst/>
              <a:gdLst/>
              <a:ahLst/>
              <a:cxnLst/>
              <a:rect l="l" t="t" r="r" b="b"/>
              <a:pathLst>
                <a:path w="3175" h="911225">
                  <a:moveTo>
                    <a:pt x="2616" y="0"/>
                  </a:moveTo>
                  <a:lnTo>
                    <a:pt x="1993" y="203"/>
                  </a:lnTo>
                  <a:lnTo>
                    <a:pt x="1333" y="406"/>
                  </a:lnTo>
                  <a:lnTo>
                    <a:pt x="673" y="622"/>
                  </a:lnTo>
                  <a:lnTo>
                    <a:pt x="0" y="812"/>
                  </a:lnTo>
                  <a:lnTo>
                    <a:pt x="0" y="910767"/>
                  </a:lnTo>
                  <a:lnTo>
                    <a:pt x="673" y="910577"/>
                  </a:lnTo>
                  <a:lnTo>
                    <a:pt x="1333" y="910399"/>
                  </a:lnTo>
                  <a:lnTo>
                    <a:pt x="1993" y="910221"/>
                  </a:lnTo>
                  <a:lnTo>
                    <a:pt x="2616" y="910043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" name="object 1172"/>
            <p:cNvSpPr/>
            <p:nvPr/>
          </p:nvSpPr>
          <p:spPr>
            <a:xfrm>
              <a:off x="1896237" y="2356599"/>
              <a:ext cx="2540" cy="910590"/>
            </a:xfrm>
            <a:custGeom>
              <a:avLst/>
              <a:gdLst/>
              <a:ahLst/>
              <a:cxnLst/>
              <a:rect l="l" t="t" r="r" b="b"/>
              <a:pathLst>
                <a:path w="2539" h="910589">
                  <a:moveTo>
                    <a:pt x="889" y="368"/>
                  </a:moveTo>
                  <a:lnTo>
                    <a:pt x="444" y="495"/>
                  </a:lnTo>
                  <a:lnTo>
                    <a:pt x="0" y="622"/>
                  </a:lnTo>
                  <a:lnTo>
                    <a:pt x="0" y="910526"/>
                  </a:lnTo>
                  <a:lnTo>
                    <a:pt x="444" y="910412"/>
                  </a:lnTo>
                  <a:lnTo>
                    <a:pt x="889" y="910285"/>
                  </a:lnTo>
                  <a:lnTo>
                    <a:pt x="889" y="368"/>
                  </a:lnTo>
                  <a:close/>
                </a:path>
                <a:path w="2539" h="910589">
                  <a:moveTo>
                    <a:pt x="2159" y="0"/>
                  </a:moveTo>
                  <a:lnTo>
                    <a:pt x="1498" y="203"/>
                  </a:lnTo>
                  <a:lnTo>
                    <a:pt x="901" y="368"/>
                  </a:lnTo>
                  <a:lnTo>
                    <a:pt x="901" y="910285"/>
                  </a:lnTo>
                  <a:lnTo>
                    <a:pt x="1498" y="910120"/>
                  </a:lnTo>
                  <a:lnTo>
                    <a:pt x="2159" y="909942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" name="object 1173"/>
            <p:cNvSpPr/>
            <p:nvPr/>
          </p:nvSpPr>
          <p:spPr>
            <a:xfrm>
              <a:off x="1894446" y="2357221"/>
              <a:ext cx="1905" cy="910590"/>
            </a:xfrm>
            <a:custGeom>
              <a:avLst/>
              <a:gdLst/>
              <a:ahLst/>
              <a:cxnLst/>
              <a:rect l="l" t="t" r="r" b="b"/>
              <a:pathLst>
                <a:path w="1905" h="910589">
                  <a:moveTo>
                    <a:pt x="457" y="355"/>
                  </a:moveTo>
                  <a:lnTo>
                    <a:pt x="0" y="469"/>
                  </a:lnTo>
                  <a:lnTo>
                    <a:pt x="0" y="910399"/>
                  </a:lnTo>
                  <a:lnTo>
                    <a:pt x="457" y="910272"/>
                  </a:lnTo>
                  <a:lnTo>
                    <a:pt x="457" y="355"/>
                  </a:lnTo>
                  <a:close/>
                </a:path>
                <a:path w="1905" h="910589">
                  <a:moveTo>
                    <a:pt x="1803" y="0"/>
                  </a:moveTo>
                  <a:lnTo>
                    <a:pt x="1358" y="114"/>
                  </a:lnTo>
                  <a:lnTo>
                    <a:pt x="914" y="241"/>
                  </a:lnTo>
                  <a:lnTo>
                    <a:pt x="469" y="355"/>
                  </a:lnTo>
                  <a:lnTo>
                    <a:pt x="469" y="910272"/>
                  </a:lnTo>
                  <a:lnTo>
                    <a:pt x="914" y="910145"/>
                  </a:lnTo>
                  <a:lnTo>
                    <a:pt x="1358" y="910031"/>
                  </a:lnTo>
                  <a:lnTo>
                    <a:pt x="1803" y="909904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" name="object 1174"/>
            <p:cNvSpPr/>
            <p:nvPr/>
          </p:nvSpPr>
          <p:spPr>
            <a:xfrm>
              <a:off x="1891995" y="2357704"/>
              <a:ext cx="2540" cy="910590"/>
            </a:xfrm>
            <a:custGeom>
              <a:avLst/>
              <a:gdLst/>
              <a:ahLst/>
              <a:cxnLst/>
              <a:rect l="l" t="t" r="r" b="b"/>
              <a:pathLst>
                <a:path w="2539" h="910589">
                  <a:moveTo>
                    <a:pt x="1282" y="304"/>
                  </a:moveTo>
                  <a:lnTo>
                    <a:pt x="647" y="457"/>
                  </a:lnTo>
                  <a:lnTo>
                    <a:pt x="0" y="609"/>
                  </a:lnTo>
                  <a:lnTo>
                    <a:pt x="0" y="910590"/>
                  </a:lnTo>
                  <a:lnTo>
                    <a:pt x="647" y="910412"/>
                  </a:lnTo>
                  <a:lnTo>
                    <a:pt x="1282" y="910234"/>
                  </a:lnTo>
                  <a:lnTo>
                    <a:pt x="1282" y="304"/>
                  </a:lnTo>
                  <a:close/>
                </a:path>
                <a:path w="2539" h="910589">
                  <a:moveTo>
                    <a:pt x="2463" y="0"/>
                  </a:moveTo>
                  <a:lnTo>
                    <a:pt x="1930" y="139"/>
                  </a:lnTo>
                  <a:lnTo>
                    <a:pt x="1295" y="304"/>
                  </a:lnTo>
                  <a:lnTo>
                    <a:pt x="1295" y="910234"/>
                  </a:lnTo>
                  <a:lnTo>
                    <a:pt x="1930" y="910056"/>
                  </a:lnTo>
                  <a:lnTo>
                    <a:pt x="2463" y="909916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" name="object 1175"/>
            <p:cNvSpPr/>
            <p:nvPr/>
          </p:nvSpPr>
          <p:spPr>
            <a:xfrm>
              <a:off x="1889404" y="2358313"/>
              <a:ext cx="3175" cy="911225"/>
            </a:xfrm>
            <a:custGeom>
              <a:avLst/>
              <a:gdLst/>
              <a:ahLst/>
              <a:cxnLst/>
              <a:rect l="l" t="t" r="r" b="b"/>
              <a:pathLst>
                <a:path w="3175" h="911225">
                  <a:moveTo>
                    <a:pt x="2590" y="0"/>
                  </a:moveTo>
                  <a:lnTo>
                    <a:pt x="1943" y="152"/>
                  </a:lnTo>
                  <a:lnTo>
                    <a:pt x="1295" y="304"/>
                  </a:lnTo>
                  <a:lnTo>
                    <a:pt x="647" y="444"/>
                  </a:lnTo>
                  <a:lnTo>
                    <a:pt x="0" y="584"/>
                  </a:lnTo>
                  <a:lnTo>
                    <a:pt x="0" y="910691"/>
                  </a:lnTo>
                  <a:lnTo>
                    <a:pt x="647" y="910513"/>
                  </a:lnTo>
                  <a:lnTo>
                    <a:pt x="1295" y="910336"/>
                  </a:lnTo>
                  <a:lnTo>
                    <a:pt x="1943" y="910158"/>
                  </a:lnTo>
                  <a:lnTo>
                    <a:pt x="2590" y="909980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" name="object 1176"/>
            <p:cNvSpPr/>
            <p:nvPr/>
          </p:nvSpPr>
          <p:spPr>
            <a:xfrm>
              <a:off x="1886750" y="2358897"/>
              <a:ext cx="3175" cy="911225"/>
            </a:xfrm>
            <a:custGeom>
              <a:avLst/>
              <a:gdLst/>
              <a:ahLst/>
              <a:cxnLst/>
              <a:rect l="l" t="t" r="r" b="b"/>
              <a:pathLst>
                <a:path w="3175" h="911225">
                  <a:moveTo>
                    <a:pt x="2654" y="0"/>
                  </a:moveTo>
                  <a:lnTo>
                    <a:pt x="1993" y="139"/>
                  </a:lnTo>
                  <a:lnTo>
                    <a:pt x="1333" y="279"/>
                  </a:lnTo>
                  <a:lnTo>
                    <a:pt x="673" y="419"/>
                  </a:lnTo>
                  <a:lnTo>
                    <a:pt x="0" y="546"/>
                  </a:lnTo>
                  <a:lnTo>
                    <a:pt x="0" y="910691"/>
                  </a:lnTo>
                  <a:lnTo>
                    <a:pt x="673" y="910590"/>
                  </a:lnTo>
                  <a:lnTo>
                    <a:pt x="965" y="910551"/>
                  </a:lnTo>
                  <a:lnTo>
                    <a:pt x="1333" y="910475"/>
                  </a:lnTo>
                  <a:lnTo>
                    <a:pt x="1993" y="910285"/>
                  </a:lnTo>
                  <a:lnTo>
                    <a:pt x="2654" y="910107"/>
                  </a:lnTo>
                  <a:lnTo>
                    <a:pt x="2654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" name="object 1177"/>
            <p:cNvSpPr/>
            <p:nvPr/>
          </p:nvSpPr>
          <p:spPr>
            <a:xfrm>
              <a:off x="1884045" y="2359444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1358" y="254"/>
                  </a:moveTo>
                  <a:lnTo>
                    <a:pt x="685" y="381"/>
                  </a:lnTo>
                  <a:lnTo>
                    <a:pt x="0" y="495"/>
                  </a:lnTo>
                  <a:lnTo>
                    <a:pt x="0" y="910526"/>
                  </a:lnTo>
                  <a:lnTo>
                    <a:pt x="685" y="910437"/>
                  </a:lnTo>
                  <a:lnTo>
                    <a:pt x="1358" y="910336"/>
                  </a:lnTo>
                  <a:lnTo>
                    <a:pt x="1358" y="254"/>
                  </a:lnTo>
                  <a:close/>
                </a:path>
                <a:path w="3175" h="910589">
                  <a:moveTo>
                    <a:pt x="2705" y="0"/>
                  </a:moveTo>
                  <a:lnTo>
                    <a:pt x="2032" y="127"/>
                  </a:lnTo>
                  <a:lnTo>
                    <a:pt x="1371" y="266"/>
                  </a:lnTo>
                  <a:lnTo>
                    <a:pt x="1371" y="910336"/>
                  </a:lnTo>
                  <a:lnTo>
                    <a:pt x="2044" y="910234"/>
                  </a:lnTo>
                  <a:lnTo>
                    <a:pt x="2705" y="910145"/>
                  </a:lnTo>
                  <a:lnTo>
                    <a:pt x="2705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" name="object 1178"/>
            <p:cNvSpPr/>
            <p:nvPr/>
          </p:nvSpPr>
          <p:spPr>
            <a:xfrm>
              <a:off x="1878330" y="2359939"/>
              <a:ext cx="5715" cy="911225"/>
            </a:xfrm>
            <a:custGeom>
              <a:avLst/>
              <a:gdLst/>
              <a:ahLst/>
              <a:cxnLst/>
              <a:rect l="l" t="t" r="r" b="b"/>
              <a:pathLst>
                <a:path w="5714" h="911225">
                  <a:moveTo>
                    <a:pt x="3619" y="355"/>
                  </a:moveTo>
                  <a:lnTo>
                    <a:pt x="2921" y="469"/>
                  </a:lnTo>
                  <a:lnTo>
                    <a:pt x="2197" y="571"/>
                  </a:lnTo>
                  <a:lnTo>
                    <a:pt x="1473" y="673"/>
                  </a:lnTo>
                  <a:lnTo>
                    <a:pt x="736" y="787"/>
                  </a:lnTo>
                  <a:lnTo>
                    <a:pt x="0" y="889"/>
                  </a:lnTo>
                  <a:lnTo>
                    <a:pt x="0" y="910844"/>
                  </a:lnTo>
                  <a:lnTo>
                    <a:pt x="736" y="910742"/>
                  </a:lnTo>
                  <a:lnTo>
                    <a:pt x="1473" y="910640"/>
                  </a:lnTo>
                  <a:lnTo>
                    <a:pt x="2197" y="910539"/>
                  </a:lnTo>
                  <a:lnTo>
                    <a:pt x="2921" y="910437"/>
                  </a:lnTo>
                  <a:lnTo>
                    <a:pt x="3619" y="910336"/>
                  </a:lnTo>
                  <a:lnTo>
                    <a:pt x="3619" y="355"/>
                  </a:lnTo>
                  <a:close/>
                </a:path>
                <a:path w="5714" h="911225">
                  <a:moveTo>
                    <a:pt x="5715" y="0"/>
                  </a:moveTo>
                  <a:lnTo>
                    <a:pt x="5016" y="114"/>
                  </a:lnTo>
                  <a:lnTo>
                    <a:pt x="4330" y="241"/>
                  </a:lnTo>
                  <a:lnTo>
                    <a:pt x="3632" y="355"/>
                  </a:lnTo>
                  <a:lnTo>
                    <a:pt x="3632" y="910336"/>
                  </a:lnTo>
                  <a:lnTo>
                    <a:pt x="4330" y="910234"/>
                  </a:lnTo>
                  <a:lnTo>
                    <a:pt x="5016" y="910132"/>
                  </a:lnTo>
                  <a:lnTo>
                    <a:pt x="5715" y="910031"/>
                  </a:lnTo>
                  <a:lnTo>
                    <a:pt x="5715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" name="object 1179"/>
            <p:cNvSpPr/>
            <p:nvPr/>
          </p:nvSpPr>
          <p:spPr>
            <a:xfrm>
              <a:off x="1875294" y="2360828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1536" y="190"/>
                  </a:moveTo>
                  <a:lnTo>
                    <a:pt x="762" y="279"/>
                  </a:lnTo>
                  <a:lnTo>
                    <a:pt x="0" y="381"/>
                  </a:lnTo>
                  <a:lnTo>
                    <a:pt x="0" y="910386"/>
                  </a:lnTo>
                  <a:lnTo>
                    <a:pt x="774" y="910285"/>
                  </a:lnTo>
                  <a:lnTo>
                    <a:pt x="1536" y="910170"/>
                  </a:lnTo>
                  <a:lnTo>
                    <a:pt x="1536" y="190"/>
                  </a:lnTo>
                  <a:close/>
                </a:path>
                <a:path w="3175" h="910589">
                  <a:moveTo>
                    <a:pt x="3048" y="0"/>
                  </a:moveTo>
                  <a:lnTo>
                    <a:pt x="2311" y="101"/>
                  </a:lnTo>
                  <a:lnTo>
                    <a:pt x="1549" y="203"/>
                  </a:lnTo>
                  <a:lnTo>
                    <a:pt x="1549" y="910170"/>
                  </a:lnTo>
                  <a:lnTo>
                    <a:pt x="2311" y="910069"/>
                  </a:lnTo>
                  <a:lnTo>
                    <a:pt x="3048" y="909955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" name="object 1180"/>
            <p:cNvSpPr/>
            <p:nvPr/>
          </p:nvSpPr>
          <p:spPr>
            <a:xfrm>
              <a:off x="1872094" y="2361196"/>
              <a:ext cx="3810" cy="910590"/>
            </a:xfrm>
            <a:custGeom>
              <a:avLst/>
              <a:gdLst/>
              <a:ahLst/>
              <a:cxnLst/>
              <a:rect l="l" t="t" r="r" b="b"/>
              <a:pathLst>
                <a:path w="3810" h="910589">
                  <a:moveTo>
                    <a:pt x="812" y="266"/>
                  </a:moveTo>
                  <a:lnTo>
                    <a:pt x="0" y="355"/>
                  </a:lnTo>
                  <a:lnTo>
                    <a:pt x="0" y="910475"/>
                  </a:lnTo>
                  <a:lnTo>
                    <a:pt x="812" y="910361"/>
                  </a:lnTo>
                  <a:lnTo>
                    <a:pt x="812" y="266"/>
                  </a:lnTo>
                  <a:close/>
                </a:path>
                <a:path w="3810" h="910589">
                  <a:moveTo>
                    <a:pt x="3200" y="0"/>
                  </a:moveTo>
                  <a:lnTo>
                    <a:pt x="2425" y="88"/>
                  </a:lnTo>
                  <a:lnTo>
                    <a:pt x="1638" y="190"/>
                  </a:lnTo>
                  <a:lnTo>
                    <a:pt x="825" y="266"/>
                  </a:lnTo>
                  <a:lnTo>
                    <a:pt x="825" y="910361"/>
                  </a:lnTo>
                  <a:lnTo>
                    <a:pt x="1638" y="910247"/>
                  </a:lnTo>
                  <a:lnTo>
                    <a:pt x="2438" y="910132"/>
                  </a:lnTo>
                  <a:lnTo>
                    <a:pt x="3200" y="910031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" name="object 1181"/>
            <p:cNvSpPr/>
            <p:nvPr/>
          </p:nvSpPr>
          <p:spPr>
            <a:xfrm>
              <a:off x="1868678" y="2361552"/>
              <a:ext cx="3810" cy="910590"/>
            </a:xfrm>
            <a:custGeom>
              <a:avLst/>
              <a:gdLst/>
              <a:ahLst/>
              <a:cxnLst/>
              <a:rect l="l" t="t" r="r" b="b"/>
              <a:pathLst>
                <a:path w="3810" h="910589">
                  <a:moveTo>
                    <a:pt x="876" y="228"/>
                  </a:moveTo>
                  <a:lnTo>
                    <a:pt x="0" y="292"/>
                  </a:lnTo>
                  <a:lnTo>
                    <a:pt x="0" y="910424"/>
                  </a:lnTo>
                  <a:lnTo>
                    <a:pt x="876" y="910386"/>
                  </a:lnTo>
                  <a:lnTo>
                    <a:pt x="876" y="228"/>
                  </a:lnTo>
                  <a:close/>
                </a:path>
                <a:path w="3810" h="910589">
                  <a:moveTo>
                    <a:pt x="3416" y="0"/>
                  </a:moveTo>
                  <a:lnTo>
                    <a:pt x="2590" y="76"/>
                  </a:lnTo>
                  <a:lnTo>
                    <a:pt x="1752" y="152"/>
                  </a:lnTo>
                  <a:lnTo>
                    <a:pt x="889" y="228"/>
                  </a:lnTo>
                  <a:lnTo>
                    <a:pt x="889" y="910386"/>
                  </a:lnTo>
                  <a:lnTo>
                    <a:pt x="1752" y="910348"/>
                  </a:lnTo>
                  <a:lnTo>
                    <a:pt x="1917" y="910336"/>
                  </a:lnTo>
                  <a:lnTo>
                    <a:pt x="2590" y="910247"/>
                  </a:lnTo>
                  <a:lnTo>
                    <a:pt x="3416" y="910120"/>
                  </a:lnTo>
                  <a:lnTo>
                    <a:pt x="3416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" name="object 1182"/>
            <p:cNvSpPr/>
            <p:nvPr/>
          </p:nvSpPr>
          <p:spPr>
            <a:xfrm>
              <a:off x="1865033" y="2361844"/>
              <a:ext cx="3810" cy="910590"/>
            </a:xfrm>
            <a:custGeom>
              <a:avLst/>
              <a:gdLst/>
              <a:ahLst/>
              <a:cxnLst/>
              <a:rect l="l" t="t" r="r" b="b"/>
              <a:pathLst>
                <a:path w="3810" h="910589">
                  <a:moveTo>
                    <a:pt x="1892" y="127"/>
                  </a:moveTo>
                  <a:lnTo>
                    <a:pt x="952" y="190"/>
                  </a:lnTo>
                  <a:lnTo>
                    <a:pt x="0" y="254"/>
                  </a:lnTo>
                  <a:lnTo>
                    <a:pt x="0" y="910285"/>
                  </a:lnTo>
                  <a:lnTo>
                    <a:pt x="952" y="910247"/>
                  </a:lnTo>
                  <a:lnTo>
                    <a:pt x="1892" y="910209"/>
                  </a:lnTo>
                  <a:lnTo>
                    <a:pt x="1892" y="127"/>
                  </a:lnTo>
                  <a:close/>
                </a:path>
                <a:path w="3810" h="910589">
                  <a:moveTo>
                    <a:pt x="3644" y="0"/>
                  </a:moveTo>
                  <a:lnTo>
                    <a:pt x="2768" y="63"/>
                  </a:lnTo>
                  <a:lnTo>
                    <a:pt x="1905" y="139"/>
                  </a:lnTo>
                  <a:lnTo>
                    <a:pt x="1905" y="910196"/>
                  </a:lnTo>
                  <a:lnTo>
                    <a:pt x="2781" y="910170"/>
                  </a:lnTo>
                  <a:lnTo>
                    <a:pt x="3644" y="91013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" name="object 1183"/>
            <p:cNvSpPr/>
            <p:nvPr/>
          </p:nvSpPr>
          <p:spPr>
            <a:xfrm>
              <a:off x="1862086" y="2362098"/>
              <a:ext cx="3175" cy="910590"/>
            </a:xfrm>
            <a:custGeom>
              <a:avLst/>
              <a:gdLst/>
              <a:ahLst/>
              <a:cxnLst/>
              <a:rect l="l" t="t" r="r" b="b"/>
              <a:pathLst>
                <a:path w="3175" h="910589">
                  <a:moveTo>
                    <a:pt x="2946" y="0"/>
                  </a:moveTo>
                  <a:lnTo>
                    <a:pt x="1993" y="50"/>
                  </a:lnTo>
                  <a:lnTo>
                    <a:pt x="1028" y="114"/>
                  </a:lnTo>
                  <a:lnTo>
                    <a:pt x="0" y="152"/>
                  </a:lnTo>
                  <a:lnTo>
                    <a:pt x="0" y="910158"/>
                  </a:lnTo>
                  <a:lnTo>
                    <a:pt x="1028" y="910107"/>
                  </a:lnTo>
                  <a:lnTo>
                    <a:pt x="1993" y="910069"/>
                  </a:lnTo>
                  <a:lnTo>
                    <a:pt x="2946" y="910031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" name="object 1184"/>
            <p:cNvSpPr/>
            <p:nvPr/>
          </p:nvSpPr>
          <p:spPr>
            <a:xfrm>
              <a:off x="1857832" y="2362250"/>
              <a:ext cx="4445" cy="910590"/>
            </a:xfrm>
            <a:custGeom>
              <a:avLst/>
              <a:gdLst/>
              <a:ahLst/>
              <a:cxnLst/>
              <a:rect l="l" t="t" r="r" b="b"/>
              <a:pathLst>
                <a:path w="4444" h="910589">
                  <a:moveTo>
                    <a:pt x="1130" y="127"/>
                  </a:moveTo>
                  <a:lnTo>
                    <a:pt x="0" y="165"/>
                  </a:lnTo>
                  <a:lnTo>
                    <a:pt x="0" y="910183"/>
                  </a:lnTo>
                  <a:lnTo>
                    <a:pt x="1130" y="910132"/>
                  </a:lnTo>
                  <a:lnTo>
                    <a:pt x="1130" y="127"/>
                  </a:lnTo>
                  <a:close/>
                </a:path>
                <a:path w="4444" h="910589">
                  <a:moveTo>
                    <a:pt x="4254" y="0"/>
                  </a:moveTo>
                  <a:lnTo>
                    <a:pt x="3225" y="38"/>
                  </a:lnTo>
                  <a:lnTo>
                    <a:pt x="2209" y="88"/>
                  </a:lnTo>
                  <a:lnTo>
                    <a:pt x="1143" y="127"/>
                  </a:lnTo>
                  <a:lnTo>
                    <a:pt x="1143" y="910132"/>
                  </a:lnTo>
                  <a:lnTo>
                    <a:pt x="2209" y="910082"/>
                  </a:lnTo>
                  <a:lnTo>
                    <a:pt x="3238" y="910043"/>
                  </a:lnTo>
                  <a:lnTo>
                    <a:pt x="4254" y="910005"/>
                  </a:lnTo>
                  <a:lnTo>
                    <a:pt x="4254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" name="object 1185"/>
            <p:cNvSpPr/>
            <p:nvPr/>
          </p:nvSpPr>
          <p:spPr>
            <a:xfrm>
              <a:off x="1853082" y="2362415"/>
              <a:ext cx="5080" cy="910590"/>
            </a:xfrm>
            <a:custGeom>
              <a:avLst/>
              <a:gdLst/>
              <a:ahLst/>
              <a:cxnLst/>
              <a:rect l="l" t="t" r="r" b="b"/>
              <a:pathLst>
                <a:path w="5080" h="910589">
                  <a:moveTo>
                    <a:pt x="4749" y="0"/>
                  </a:moveTo>
                  <a:lnTo>
                    <a:pt x="3606" y="25"/>
                  </a:lnTo>
                  <a:lnTo>
                    <a:pt x="2463" y="50"/>
                  </a:lnTo>
                  <a:lnTo>
                    <a:pt x="1231" y="63"/>
                  </a:lnTo>
                  <a:lnTo>
                    <a:pt x="0" y="63"/>
                  </a:lnTo>
                  <a:lnTo>
                    <a:pt x="0" y="910221"/>
                  </a:lnTo>
                  <a:lnTo>
                    <a:pt x="1231" y="910170"/>
                  </a:lnTo>
                  <a:lnTo>
                    <a:pt x="2463" y="910120"/>
                  </a:lnTo>
                  <a:lnTo>
                    <a:pt x="3606" y="910069"/>
                  </a:lnTo>
                  <a:lnTo>
                    <a:pt x="4749" y="910018"/>
                  </a:lnTo>
                  <a:lnTo>
                    <a:pt x="4749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" name="object 1186"/>
            <p:cNvSpPr/>
            <p:nvPr/>
          </p:nvSpPr>
          <p:spPr>
            <a:xfrm>
              <a:off x="1847469" y="2362453"/>
              <a:ext cx="5715" cy="911225"/>
            </a:xfrm>
            <a:custGeom>
              <a:avLst/>
              <a:gdLst/>
              <a:ahLst/>
              <a:cxnLst/>
              <a:rect l="l" t="t" r="r" b="b"/>
              <a:pathLst>
                <a:path w="5714" h="911225">
                  <a:moveTo>
                    <a:pt x="2933" y="25"/>
                  </a:moveTo>
                  <a:lnTo>
                    <a:pt x="1473" y="12"/>
                  </a:lnTo>
                  <a:lnTo>
                    <a:pt x="0" y="0"/>
                  </a:lnTo>
                  <a:lnTo>
                    <a:pt x="0" y="909878"/>
                  </a:lnTo>
                  <a:lnTo>
                    <a:pt x="1473" y="910005"/>
                  </a:lnTo>
                  <a:lnTo>
                    <a:pt x="2933" y="910132"/>
                  </a:lnTo>
                  <a:lnTo>
                    <a:pt x="2933" y="25"/>
                  </a:lnTo>
                  <a:close/>
                </a:path>
                <a:path w="5714" h="911225">
                  <a:moveTo>
                    <a:pt x="5600" y="25"/>
                  </a:moveTo>
                  <a:lnTo>
                    <a:pt x="4368" y="38"/>
                  </a:lnTo>
                  <a:lnTo>
                    <a:pt x="2946" y="25"/>
                  </a:lnTo>
                  <a:lnTo>
                    <a:pt x="2946" y="910615"/>
                  </a:lnTo>
                  <a:lnTo>
                    <a:pt x="4368" y="910615"/>
                  </a:lnTo>
                  <a:lnTo>
                    <a:pt x="4368" y="910221"/>
                  </a:lnTo>
                  <a:lnTo>
                    <a:pt x="5600" y="910183"/>
                  </a:lnTo>
                  <a:lnTo>
                    <a:pt x="5600" y="25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" name="object 1187"/>
            <p:cNvSpPr/>
            <p:nvPr/>
          </p:nvSpPr>
          <p:spPr>
            <a:xfrm>
              <a:off x="1841360" y="2362276"/>
              <a:ext cx="6350" cy="910590"/>
            </a:xfrm>
            <a:custGeom>
              <a:avLst/>
              <a:gdLst/>
              <a:ahLst/>
              <a:cxnLst/>
              <a:rect l="l" t="t" r="r" b="b"/>
              <a:pathLst>
                <a:path w="6350" h="910589">
                  <a:moveTo>
                    <a:pt x="1651" y="63"/>
                  </a:moveTo>
                  <a:lnTo>
                    <a:pt x="0" y="0"/>
                  </a:lnTo>
                  <a:lnTo>
                    <a:pt x="0" y="909535"/>
                  </a:lnTo>
                  <a:lnTo>
                    <a:pt x="1651" y="909675"/>
                  </a:lnTo>
                  <a:lnTo>
                    <a:pt x="1651" y="63"/>
                  </a:lnTo>
                  <a:close/>
                </a:path>
                <a:path w="6350" h="910589">
                  <a:moveTo>
                    <a:pt x="6108" y="177"/>
                  </a:moveTo>
                  <a:lnTo>
                    <a:pt x="4635" y="165"/>
                  </a:lnTo>
                  <a:lnTo>
                    <a:pt x="3149" y="114"/>
                  </a:lnTo>
                  <a:lnTo>
                    <a:pt x="1663" y="76"/>
                  </a:lnTo>
                  <a:lnTo>
                    <a:pt x="1663" y="909675"/>
                  </a:lnTo>
                  <a:lnTo>
                    <a:pt x="3149" y="909802"/>
                  </a:lnTo>
                  <a:lnTo>
                    <a:pt x="4622" y="909929"/>
                  </a:lnTo>
                  <a:lnTo>
                    <a:pt x="6108" y="910056"/>
                  </a:lnTo>
                  <a:lnTo>
                    <a:pt x="6108" y="177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" name="object 1188"/>
            <p:cNvSpPr/>
            <p:nvPr/>
          </p:nvSpPr>
          <p:spPr>
            <a:xfrm>
              <a:off x="1833676" y="2361882"/>
              <a:ext cx="8255" cy="909955"/>
            </a:xfrm>
            <a:custGeom>
              <a:avLst/>
              <a:gdLst/>
              <a:ahLst/>
              <a:cxnLst/>
              <a:rect l="l" t="t" r="r" b="b"/>
              <a:pathLst>
                <a:path w="8255" h="909954">
                  <a:moveTo>
                    <a:pt x="7683" y="393"/>
                  </a:moveTo>
                  <a:lnTo>
                    <a:pt x="5778" y="317"/>
                  </a:lnTo>
                  <a:lnTo>
                    <a:pt x="3860" y="228"/>
                  </a:lnTo>
                  <a:lnTo>
                    <a:pt x="1930" y="114"/>
                  </a:lnTo>
                  <a:lnTo>
                    <a:pt x="0" y="0"/>
                  </a:lnTo>
                  <a:lnTo>
                    <a:pt x="0" y="909269"/>
                  </a:lnTo>
                  <a:lnTo>
                    <a:pt x="1930" y="909434"/>
                  </a:lnTo>
                  <a:lnTo>
                    <a:pt x="3860" y="909599"/>
                  </a:lnTo>
                  <a:lnTo>
                    <a:pt x="5778" y="909764"/>
                  </a:lnTo>
                  <a:lnTo>
                    <a:pt x="7683" y="909929"/>
                  </a:lnTo>
                  <a:lnTo>
                    <a:pt x="7683" y="393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" name="object 1189"/>
            <p:cNvSpPr/>
            <p:nvPr/>
          </p:nvSpPr>
          <p:spPr>
            <a:xfrm>
              <a:off x="1823897" y="2361082"/>
              <a:ext cx="10160" cy="910590"/>
            </a:xfrm>
            <a:custGeom>
              <a:avLst/>
              <a:gdLst/>
              <a:ahLst/>
              <a:cxnLst/>
              <a:rect l="l" t="t" r="r" b="b"/>
              <a:pathLst>
                <a:path w="10160" h="910589">
                  <a:moveTo>
                    <a:pt x="5130" y="457"/>
                  </a:moveTo>
                  <a:lnTo>
                    <a:pt x="2578" y="254"/>
                  </a:lnTo>
                  <a:lnTo>
                    <a:pt x="0" y="0"/>
                  </a:lnTo>
                  <a:lnTo>
                    <a:pt x="0" y="909218"/>
                  </a:lnTo>
                  <a:lnTo>
                    <a:pt x="2565" y="909447"/>
                  </a:lnTo>
                  <a:lnTo>
                    <a:pt x="5130" y="909662"/>
                  </a:lnTo>
                  <a:lnTo>
                    <a:pt x="5130" y="457"/>
                  </a:lnTo>
                  <a:close/>
                </a:path>
                <a:path w="10160" h="910589">
                  <a:moveTo>
                    <a:pt x="9779" y="800"/>
                  </a:moveTo>
                  <a:lnTo>
                    <a:pt x="7683" y="660"/>
                  </a:lnTo>
                  <a:lnTo>
                    <a:pt x="5143" y="457"/>
                  </a:lnTo>
                  <a:lnTo>
                    <a:pt x="5143" y="909662"/>
                  </a:lnTo>
                  <a:lnTo>
                    <a:pt x="7683" y="909891"/>
                  </a:lnTo>
                  <a:lnTo>
                    <a:pt x="9779" y="910069"/>
                  </a:lnTo>
                  <a:lnTo>
                    <a:pt x="9779" y="80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" name="object 1190"/>
            <p:cNvSpPr/>
            <p:nvPr/>
          </p:nvSpPr>
          <p:spPr>
            <a:xfrm>
              <a:off x="1809915" y="2359444"/>
              <a:ext cx="14604" cy="911225"/>
            </a:xfrm>
            <a:custGeom>
              <a:avLst/>
              <a:gdLst/>
              <a:ahLst/>
              <a:cxnLst/>
              <a:rect l="l" t="t" r="r" b="b"/>
              <a:pathLst>
                <a:path w="14605" h="911225">
                  <a:moveTo>
                    <a:pt x="4064" y="533"/>
                  </a:moveTo>
                  <a:lnTo>
                    <a:pt x="0" y="0"/>
                  </a:lnTo>
                  <a:lnTo>
                    <a:pt x="0" y="909662"/>
                  </a:lnTo>
                  <a:lnTo>
                    <a:pt x="4064" y="910005"/>
                  </a:lnTo>
                  <a:lnTo>
                    <a:pt x="4064" y="533"/>
                  </a:lnTo>
                  <a:close/>
                </a:path>
                <a:path w="14605" h="911225">
                  <a:moveTo>
                    <a:pt x="13982" y="1638"/>
                  </a:moveTo>
                  <a:lnTo>
                    <a:pt x="11112" y="1358"/>
                  </a:lnTo>
                  <a:lnTo>
                    <a:pt x="7607" y="965"/>
                  </a:lnTo>
                  <a:lnTo>
                    <a:pt x="4076" y="520"/>
                  </a:lnTo>
                  <a:lnTo>
                    <a:pt x="4076" y="910005"/>
                  </a:lnTo>
                  <a:lnTo>
                    <a:pt x="7607" y="910310"/>
                  </a:lnTo>
                  <a:lnTo>
                    <a:pt x="11099" y="910615"/>
                  </a:lnTo>
                  <a:lnTo>
                    <a:pt x="13982" y="910856"/>
                  </a:lnTo>
                  <a:lnTo>
                    <a:pt x="13982" y="1638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" name="object 1191"/>
            <p:cNvSpPr/>
            <p:nvPr/>
          </p:nvSpPr>
          <p:spPr>
            <a:xfrm>
              <a:off x="1782648" y="2354732"/>
              <a:ext cx="27305" cy="914400"/>
            </a:xfrm>
            <a:custGeom>
              <a:avLst/>
              <a:gdLst/>
              <a:ahLst/>
              <a:cxnLst/>
              <a:rect l="l" t="t" r="r" b="b"/>
              <a:pathLst>
                <a:path w="27305" h="914400">
                  <a:moveTo>
                    <a:pt x="27266" y="4711"/>
                  </a:moveTo>
                  <a:lnTo>
                    <a:pt x="22364" y="4013"/>
                  </a:lnTo>
                  <a:lnTo>
                    <a:pt x="18275" y="4000"/>
                  </a:lnTo>
                  <a:lnTo>
                    <a:pt x="18275" y="2730"/>
                  </a:lnTo>
                  <a:lnTo>
                    <a:pt x="16891" y="2730"/>
                  </a:lnTo>
                  <a:lnTo>
                    <a:pt x="16891" y="3136"/>
                  </a:lnTo>
                  <a:lnTo>
                    <a:pt x="13157" y="3136"/>
                  </a:lnTo>
                  <a:lnTo>
                    <a:pt x="13157" y="1866"/>
                  </a:lnTo>
                  <a:lnTo>
                    <a:pt x="9791" y="1866"/>
                  </a:lnTo>
                  <a:lnTo>
                    <a:pt x="6540" y="1308"/>
                  </a:lnTo>
                  <a:lnTo>
                    <a:pt x="3276" y="673"/>
                  </a:lnTo>
                  <a:lnTo>
                    <a:pt x="0" y="0"/>
                  </a:lnTo>
                  <a:lnTo>
                    <a:pt x="0" y="909408"/>
                  </a:lnTo>
                  <a:lnTo>
                    <a:pt x="9791" y="911631"/>
                  </a:lnTo>
                  <a:lnTo>
                    <a:pt x="9791" y="911186"/>
                  </a:lnTo>
                  <a:lnTo>
                    <a:pt x="13487" y="911186"/>
                  </a:lnTo>
                  <a:lnTo>
                    <a:pt x="13487" y="913726"/>
                  </a:lnTo>
                  <a:lnTo>
                    <a:pt x="16891" y="913726"/>
                  </a:lnTo>
                  <a:lnTo>
                    <a:pt x="16891" y="913320"/>
                  </a:lnTo>
                  <a:lnTo>
                    <a:pt x="22352" y="913320"/>
                  </a:lnTo>
                  <a:lnTo>
                    <a:pt x="22352" y="913942"/>
                  </a:lnTo>
                  <a:lnTo>
                    <a:pt x="27266" y="914374"/>
                  </a:lnTo>
                  <a:lnTo>
                    <a:pt x="27266" y="4711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" name="object 1192"/>
            <p:cNvSpPr/>
            <p:nvPr/>
          </p:nvSpPr>
          <p:spPr>
            <a:xfrm>
              <a:off x="1724291" y="2338704"/>
              <a:ext cx="58419" cy="925830"/>
            </a:xfrm>
            <a:custGeom>
              <a:avLst/>
              <a:gdLst/>
              <a:ahLst/>
              <a:cxnLst/>
              <a:rect l="l" t="t" r="r" b="b"/>
              <a:pathLst>
                <a:path w="58419" h="925829">
                  <a:moveTo>
                    <a:pt x="37096" y="11099"/>
                  </a:moveTo>
                  <a:lnTo>
                    <a:pt x="31318" y="9613"/>
                  </a:lnTo>
                  <a:lnTo>
                    <a:pt x="25539" y="8013"/>
                  </a:lnTo>
                  <a:lnTo>
                    <a:pt x="19761" y="6324"/>
                  </a:lnTo>
                  <a:lnTo>
                    <a:pt x="13157" y="4343"/>
                  </a:lnTo>
                  <a:lnTo>
                    <a:pt x="6553" y="2235"/>
                  </a:lnTo>
                  <a:lnTo>
                    <a:pt x="0" y="0"/>
                  </a:lnTo>
                  <a:lnTo>
                    <a:pt x="0" y="909345"/>
                  </a:lnTo>
                  <a:lnTo>
                    <a:pt x="19748" y="916330"/>
                  </a:lnTo>
                  <a:lnTo>
                    <a:pt x="22694" y="917371"/>
                  </a:lnTo>
                  <a:lnTo>
                    <a:pt x="37096" y="920623"/>
                  </a:lnTo>
                  <a:lnTo>
                    <a:pt x="37096" y="11099"/>
                  </a:lnTo>
                  <a:close/>
                </a:path>
                <a:path w="58419" h="925829">
                  <a:moveTo>
                    <a:pt x="58356" y="16027"/>
                  </a:moveTo>
                  <a:lnTo>
                    <a:pt x="51320" y="14579"/>
                  </a:lnTo>
                  <a:lnTo>
                    <a:pt x="44234" y="12928"/>
                  </a:lnTo>
                  <a:lnTo>
                    <a:pt x="37109" y="11099"/>
                  </a:lnTo>
                  <a:lnTo>
                    <a:pt x="37109" y="920635"/>
                  </a:lnTo>
                  <a:lnTo>
                    <a:pt x="58356" y="925436"/>
                  </a:lnTo>
                  <a:lnTo>
                    <a:pt x="58356" y="16027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" name="object 1193"/>
            <p:cNvSpPr/>
            <p:nvPr/>
          </p:nvSpPr>
          <p:spPr>
            <a:xfrm>
              <a:off x="1716074" y="2335822"/>
              <a:ext cx="8255" cy="912494"/>
            </a:xfrm>
            <a:custGeom>
              <a:avLst/>
              <a:gdLst/>
              <a:ahLst/>
              <a:cxnLst/>
              <a:rect l="l" t="t" r="r" b="b"/>
              <a:pathLst>
                <a:path w="8255" h="912494">
                  <a:moveTo>
                    <a:pt x="8216" y="2882"/>
                  </a:moveTo>
                  <a:lnTo>
                    <a:pt x="6159" y="2171"/>
                  </a:lnTo>
                  <a:lnTo>
                    <a:pt x="4102" y="1460"/>
                  </a:lnTo>
                  <a:lnTo>
                    <a:pt x="2044" y="736"/>
                  </a:lnTo>
                  <a:lnTo>
                    <a:pt x="0" y="0"/>
                  </a:lnTo>
                  <a:lnTo>
                    <a:pt x="0" y="909332"/>
                  </a:lnTo>
                  <a:lnTo>
                    <a:pt x="2044" y="910056"/>
                  </a:lnTo>
                  <a:lnTo>
                    <a:pt x="4102" y="910780"/>
                  </a:lnTo>
                  <a:lnTo>
                    <a:pt x="6159" y="911504"/>
                  </a:lnTo>
                  <a:lnTo>
                    <a:pt x="8216" y="912228"/>
                  </a:lnTo>
                  <a:lnTo>
                    <a:pt x="8216" y="2882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" name="object 1194"/>
            <p:cNvSpPr/>
            <p:nvPr/>
          </p:nvSpPr>
          <p:spPr>
            <a:xfrm>
              <a:off x="1661807" y="2312314"/>
              <a:ext cx="54610" cy="933450"/>
            </a:xfrm>
            <a:custGeom>
              <a:avLst/>
              <a:gdLst/>
              <a:ahLst/>
              <a:cxnLst/>
              <a:rect l="l" t="t" r="r" b="b"/>
              <a:pathLst>
                <a:path w="54610" h="933450">
                  <a:moveTo>
                    <a:pt x="54267" y="23507"/>
                  </a:moveTo>
                  <a:lnTo>
                    <a:pt x="52514" y="23507"/>
                  </a:lnTo>
                  <a:lnTo>
                    <a:pt x="52514" y="22237"/>
                  </a:lnTo>
                  <a:lnTo>
                    <a:pt x="49072" y="22237"/>
                  </a:lnTo>
                  <a:lnTo>
                    <a:pt x="49072" y="20967"/>
                  </a:lnTo>
                  <a:lnTo>
                    <a:pt x="47802" y="20967"/>
                  </a:lnTo>
                  <a:lnTo>
                    <a:pt x="47802" y="21120"/>
                  </a:lnTo>
                  <a:lnTo>
                    <a:pt x="41325" y="18630"/>
                  </a:lnTo>
                  <a:lnTo>
                    <a:pt x="9499" y="4737"/>
                  </a:lnTo>
                  <a:lnTo>
                    <a:pt x="6299" y="3175"/>
                  </a:lnTo>
                  <a:lnTo>
                    <a:pt x="3136" y="1600"/>
                  </a:lnTo>
                  <a:lnTo>
                    <a:pt x="0" y="0"/>
                  </a:lnTo>
                  <a:lnTo>
                    <a:pt x="0" y="909205"/>
                  </a:lnTo>
                  <a:lnTo>
                    <a:pt x="9499" y="913930"/>
                  </a:lnTo>
                  <a:lnTo>
                    <a:pt x="22199" y="920254"/>
                  </a:lnTo>
                  <a:lnTo>
                    <a:pt x="30784" y="924521"/>
                  </a:lnTo>
                  <a:lnTo>
                    <a:pt x="31102" y="924661"/>
                  </a:lnTo>
                  <a:lnTo>
                    <a:pt x="47815" y="930554"/>
                  </a:lnTo>
                  <a:lnTo>
                    <a:pt x="47815" y="930287"/>
                  </a:lnTo>
                  <a:lnTo>
                    <a:pt x="50660" y="930287"/>
                  </a:lnTo>
                  <a:lnTo>
                    <a:pt x="50660" y="932827"/>
                  </a:lnTo>
                  <a:lnTo>
                    <a:pt x="54267" y="932827"/>
                  </a:lnTo>
                  <a:lnTo>
                    <a:pt x="54267" y="930287"/>
                  </a:lnTo>
                  <a:lnTo>
                    <a:pt x="54267" y="23507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" name="object 1195"/>
            <p:cNvSpPr/>
            <p:nvPr/>
          </p:nvSpPr>
          <p:spPr>
            <a:xfrm>
              <a:off x="1636903" y="2298953"/>
              <a:ext cx="25400" cy="923290"/>
            </a:xfrm>
            <a:custGeom>
              <a:avLst/>
              <a:gdLst/>
              <a:ahLst/>
              <a:cxnLst/>
              <a:rect l="l" t="t" r="r" b="b"/>
              <a:pathLst>
                <a:path w="25400" h="923289">
                  <a:moveTo>
                    <a:pt x="5207" y="2540"/>
                  </a:moveTo>
                  <a:lnTo>
                    <a:pt x="3086" y="2540"/>
                  </a:lnTo>
                  <a:lnTo>
                    <a:pt x="3086" y="0"/>
                  </a:lnTo>
                  <a:lnTo>
                    <a:pt x="0" y="0"/>
                  </a:lnTo>
                  <a:lnTo>
                    <a:pt x="0" y="2540"/>
                  </a:lnTo>
                  <a:lnTo>
                    <a:pt x="0" y="909320"/>
                  </a:lnTo>
                  <a:lnTo>
                    <a:pt x="609" y="909320"/>
                  </a:lnTo>
                  <a:lnTo>
                    <a:pt x="609" y="910590"/>
                  </a:lnTo>
                  <a:lnTo>
                    <a:pt x="3759" y="910590"/>
                  </a:lnTo>
                  <a:lnTo>
                    <a:pt x="3759" y="913130"/>
                  </a:lnTo>
                  <a:lnTo>
                    <a:pt x="5207" y="913130"/>
                  </a:lnTo>
                  <a:lnTo>
                    <a:pt x="5207" y="910590"/>
                  </a:lnTo>
                  <a:lnTo>
                    <a:pt x="5207" y="909320"/>
                  </a:lnTo>
                  <a:lnTo>
                    <a:pt x="5207" y="2540"/>
                  </a:lnTo>
                  <a:close/>
                </a:path>
                <a:path w="25400" h="923289">
                  <a:moveTo>
                    <a:pt x="24904" y="13360"/>
                  </a:moveTo>
                  <a:lnTo>
                    <a:pt x="22453" y="13360"/>
                  </a:lnTo>
                  <a:lnTo>
                    <a:pt x="22453" y="10820"/>
                  </a:lnTo>
                  <a:lnTo>
                    <a:pt x="18834" y="10820"/>
                  </a:lnTo>
                  <a:lnTo>
                    <a:pt x="18834" y="9550"/>
                  </a:lnTo>
                  <a:lnTo>
                    <a:pt x="17310" y="9550"/>
                  </a:lnTo>
                  <a:lnTo>
                    <a:pt x="17310" y="9359"/>
                  </a:lnTo>
                  <a:lnTo>
                    <a:pt x="14986" y="9359"/>
                  </a:lnTo>
                  <a:lnTo>
                    <a:pt x="14986" y="6819"/>
                  </a:lnTo>
                  <a:lnTo>
                    <a:pt x="11557" y="6819"/>
                  </a:lnTo>
                  <a:lnTo>
                    <a:pt x="11557" y="5549"/>
                  </a:lnTo>
                  <a:lnTo>
                    <a:pt x="10744" y="5549"/>
                  </a:lnTo>
                  <a:lnTo>
                    <a:pt x="10744" y="5727"/>
                  </a:lnTo>
                  <a:lnTo>
                    <a:pt x="8521" y="5727"/>
                  </a:lnTo>
                  <a:lnTo>
                    <a:pt x="8521" y="3187"/>
                  </a:lnTo>
                  <a:lnTo>
                    <a:pt x="5232" y="3187"/>
                  </a:lnTo>
                  <a:lnTo>
                    <a:pt x="5232" y="1917"/>
                  </a:lnTo>
                  <a:lnTo>
                    <a:pt x="5219" y="3187"/>
                  </a:lnTo>
                  <a:lnTo>
                    <a:pt x="5219" y="5727"/>
                  </a:lnTo>
                  <a:lnTo>
                    <a:pt x="5219" y="912507"/>
                  </a:lnTo>
                  <a:lnTo>
                    <a:pt x="7251" y="912507"/>
                  </a:lnTo>
                  <a:lnTo>
                    <a:pt x="7251" y="915047"/>
                  </a:lnTo>
                  <a:lnTo>
                    <a:pt x="10744" y="915047"/>
                  </a:lnTo>
                  <a:lnTo>
                    <a:pt x="10744" y="916139"/>
                  </a:lnTo>
                  <a:lnTo>
                    <a:pt x="14554" y="916139"/>
                  </a:lnTo>
                  <a:lnTo>
                    <a:pt x="14554" y="918679"/>
                  </a:lnTo>
                  <a:lnTo>
                    <a:pt x="17310" y="918679"/>
                  </a:lnTo>
                  <a:lnTo>
                    <a:pt x="17310" y="918870"/>
                  </a:lnTo>
                  <a:lnTo>
                    <a:pt x="21323" y="918870"/>
                  </a:lnTo>
                  <a:lnTo>
                    <a:pt x="21323" y="922680"/>
                  </a:lnTo>
                  <a:lnTo>
                    <a:pt x="24904" y="922680"/>
                  </a:lnTo>
                  <a:lnTo>
                    <a:pt x="24904" y="918870"/>
                  </a:lnTo>
                  <a:lnTo>
                    <a:pt x="24904" y="1336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" name="object 1196"/>
            <p:cNvSpPr/>
            <p:nvPr/>
          </p:nvSpPr>
          <p:spPr>
            <a:xfrm>
              <a:off x="1623936" y="2289949"/>
              <a:ext cx="13335" cy="919480"/>
            </a:xfrm>
            <a:custGeom>
              <a:avLst/>
              <a:gdLst/>
              <a:ahLst/>
              <a:cxnLst/>
              <a:rect l="l" t="t" r="r" b="b"/>
              <a:pathLst>
                <a:path w="13335" h="919480">
                  <a:moveTo>
                    <a:pt x="12966" y="8394"/>
                  </a:moveTo>
                  <a:lnTo>
                    <a:pt x="10820" y="8394"/>
                  </a:lnTo>
                  <a:lnTo>
                    <a:pt x="10820" y="5854"/>
                  </a:lnTo>
                  <a:lnTo>
                    <a:pt x="8102" y="5854"/>
                  </a:lnTo>
                  <a:lnTo>
                    <a:pt x="8102" y="5346"/>
                  </a:lnTo>
                  <a:lnTo>
                    <a:pt x="6985" y="5346"/>
                  </a:lnTo>
                  <a:lnTo>
                    <a:pt x="6985" y="4076"/>
                  </a:lnTo>
                  <a:lnTo>
                    <a:pt x="5041" y="4076"/>
                  </a:lnTo>
                  <a:lnTo>
                    <a:pt x="5041" y="2806"/>
                  </a:lnTo>
                  <a:lnTo>
                    <a:pt x="4076" y="2806"/>
                  </a:lnTo>
                  <a:lnTo>
                    <a:pt x="2146" y="2730"/>
                  </a:lnTo>
                  <a:lnTo>
                    <a:pt x="2146" y="190"/>
                  </a:lnTo>
                  <a:lnTo>
                    <a:pt x="635" y="190"/>
                  </a:lnTo>
                  <a:lnTo>
                    <a:pt x="635" y="431"/>
                  </a:lnTo>
                  <a:lnTo>
                    <a:pt x="0" y="0"/>
                  </a:lnTo>
                  <a:lnTo>
                    <a:pt x="0" y="910183"/>
                  </a:lnTo>
                  <a:lnTo>
                    <a:pt x="635" y="910615"/>
                  </a:lnTo>
                  <a:lnTo>
                    <a:pt x="635" y="910780"/>
                  </a:lnTo>
                  <a:lnTo>
                    <a:pt x="2755" y="910780"/>
                  </a:lnTo>
                  <a:lnTo>
                    <a:pt x="2755" y="913320"/>
                  </a:lnTo>
                  <a:lnTo>
                    <a:pt x="4076" y="913320"/>
                  </a:lnTo>
                  <a:lnTo>
                    <a:pt x="6731" y="913396"/>
                  </a:lnTo>
                  <a:lnTo>
                    <a:pt x="6731" y="915936"/>
                  </a:lnTo>
                  <a:lnTo>
                    <a:pt x="8102" y="915936"/>
                  </a:lnTo>
                  <a:lnTo>
                    <a:pt x="8102" y="915174"/>
                  </a:lnTo>
                  <a:lnTo>
                    <a:pt x="10553" y="915174"/>
                  </a:lnTo>
                  <a:lnTo>
                    <a:pt x="10553" y="918984"/>
                  </a:lnTo>
                  <a:lnTo>
                    <a:pt x="12966" y="918984"/>
                  </a:lnTo>
                  <a:lnTo>
                    <a:pt x="12966" y="915174"/>
                  </a:lnTo>
                  <a:lnTo>
                    <a:pt x="12966" y="8394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" name="object 1197"/>
            <p:cNvSpPr/>
            <p:nvPr/>
          </p:nvSpPr>
          <p:spPr>
            <a:xfrm>
              <a:off x="1623136" y="2289416"/>
              <a:ext cx="1270" cy="911225"/>
            </a:xfrm>
            <a:custGeom>
              <a:avLst/>
              <a:gdLst/>
              <a:ahLst/>
              <a:cxnLst/>
              <a:rect l="l" t="t" r="r" b="b"/>
              <a:pathLst>
                <a:path w="1269" h="911225">
                  <a:moveTo>
                    <a:pt x="520" y="342"/>
                  </a:moveTo>
                  <a:lnTo>
                    <a:pt x="330" y="215"/>
                  </a:lnTo>
                  <a:lnTo>
                    <a:pt x="165" y="114"/>
                  </a:lnTo>
                  <a:lnTo>
                    <a:pt x="0" y="0"/>
                  </a:lnTo>
                  <a:lnTo>
                    <a:pt x="0" y="910132"/>
                  </a:lnTo>
                  <a:lnTo>
                    <a:pt x="152" y="910259"/>
                  </a:lnTo>
                  <a:lnTo>
                    <a:pt x="330" y="910386"/>
                  </a:lnTo>
                  <a:lnTo>
                    <a:pt x="520" y="910526"/>
                  </a:lnTo>
                  <a:lnTo>
                    <a:pt x="520" y="342"/>
                  </a:lnTo>
                  <a:close/>
                </a:path>
                <a:path w="1269" h="911225">
                  <a:moveTo>
                    <a:pt x="800" y="533"/>
                  </a:moveTo>
                  <a:lnTo>
                    <a:pt x="533" y="355"/>
                  </a:lnTo>
                  <a:lnTo>
                    <a:pt x="533" y="910526"/>
                  </a:lnTo>
                  <a:lnTo>
                    <a:pt x="800" y="910717"/>
                  </a:lnTo>
                  <a:lnTo>
                    <a:pt x="800" y="533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" name="object 1198"/>
            <p:cNvSpPr/>
            <p:nvPr/>
          </p:nvSpPr>
          <p:spPr>
            <a:xfrm>
              <a:off x="1622564" y="228903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558" y="368"/>
                  </a:moveTo>
                  <a:lnTo>
                    <a:pt x="406" y="266"/>
                  </a:lnTo>
                  <a:lnTo>
                    <a:pt x="266" y="177"/>
                  </a:lnTo>
                  <a:lnTo>
                    <a:pt x="127" y="76"/>
                  </a:lnTo>
                  <a:lnTo>
                    <a:pt x="0" y="0"/>
                  </a:lnTo>
                  <a:lnTo>
                    <a:pt x="0" y="910018"/>
                  </a:lnTo>
                  <a:lnTo>
                    <a:pt x="127" y="910132"/>
                  </a:lnTo>
                  <a:lnTo>
                    <a:pt x="266" y="910259"/>
                  </a:lnTo>
                  <a:lnTo>
                    <a:pt x="406" y="910386"/>
                  </a:lnTo>
                  <a:lnTo>
                    <a:pt x="558" y="910501"/>
                  </a:lnTo>
                  <a:lnTo>
                    <a:pt x="558" y="368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" name="object 1199"/>
            <p:cNvSpPr/>
            <p:nvPr/>
          </p:nvSpPr>
          <p:spPr>
            <a:xfrm>
              <a:off x="1622082" y="2288705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482" y="330"/>
                  </a:moveTo>
                  <a:lnTo>
                    <a:pt x="355" y="241"/>
                  </a:lnTo>
                  <a:lnTo>
                    <a:pt x="228" y="152"/>
                  </a:lnTo>
                  <a:lnTo>
                    <a:pt x="0" y="0"/>
                  </a:lnTo>
                  <a:lnTo>
                    <a:pt x="0" y="909904"/>
                  </a:lnTo>
                  <a:lnTo>
                    <a:pt x="228" y="910132"/>
                  </a:lnTo>
                  <a:lnTo>
                    <a:pt x="355" y="910247"/>
                  </a:lnTo>
                  <a:lnTo>
                    <a:pt x="482" y="910348"/>
                  </a:lnTo>
                  <a:lnTo>
                    <a:pt x="482" y="33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" name="object 1200"/>
            <p:cNvSpPr/>
            <p:nvPr/>
          </p:nvSpPr>
          <p:spPr>
            <a:xfrm>
              <a:off x="1621688" y="2288451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77" y="114"/>
                  </a:moveTo>
                  <a:lnTo>
                    <a:pt x="0" y="0"/>
                  </a:lnTo>
                  <a:lnTo>
                    <a:pt x="0" y="909751"/>
                  </a:lnTo>
                  <a:lnTo>
                    <a:pt x="177" y="909955"/>
                  </a:lnTo>
                  <a:lnTo>
                    <a:pt x="177" y="114"/>
                  </a:lnTo>
                  <a:close/>
                </a:path>
                <a:path w="634" h="910589">
                  <a:moveTo>
                    <a:pt x="393" y="254"/>
                  </a:moveTo>
                  <a:lnTo>
                    <a:pt x="190" y="127"/>
                  </a:lnTo>
                  <a:lnTo>
                    <a:pt x="190" y="909955"/>
                  </a:lnTo>
                  <a:lnTo>
                    <a:pt x="393" y="910170"/>
                  </a:lnTo>
                  <a:lnTo>
                    <a:pt x="393" y="254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" name="object 1201"/>
            <p:cNvSpPr/>
            <p:nvPr/>
          </p:nvSpPr>
          <p:spPr>
            <a:xfrm>
              <a:off x="1621409" y="2288260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66" y="177"/>
                  </a:moveTo>
                  <a:lnTo>
                    <a:pt x="88" y="63"/>
                  </a:lnTo>
                  <a:lnTo>
                    <a:pt x="0" y="909637"/>
                  </a:lnTo>
                  <a:lnTo>
                    <a:pt x="177" y="909840"/>
                  </a:lnTo>
                  <a:lnTo>
                    <a:pt x="266" y="177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" name="object 1202"/>
            <p:cNvSpPr/>
            <p:nvPr/>
          </p:nvSpPr>
          <p:spPr>
            <a:xfrm>
              <a:off x="1621104" y="2288006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304" y="254"/>
                  </a:moveTo>
                  <a:lnTo>
                    <a:pt x="152" y="152"/>
                  </a:lnTo>
                  <a:lnTo>
                    <a:pt x="0" y="0"/>
                  </a:lnTo>
                  <a:lnTo>
                    <a:pt x="0" y="909510"/>
                  </a:lnTo>
                  <a:lnTo>
                    <a:pt x="152" y="909701"/>
                  </a:lnTo>
                  <a:lnTo>
                    <a:pt x="304" y="909891"/>
                  </a:lnTo>
                  <a:lnTo>
                    <a:pt x="304" y="254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" name="object 1203"/>
            <p:cNvSpPr/>
            <p:nvPr/>
          </p:nvSpPr>
          <p:spPr>
            <a:xfrm>
              <a:off x="1620824" y="2287587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63" y="101"/>
                  </a:moveTo>
                  <a:lnTo>
                    <a:pt x="0" y="909561"/>
                  </a:lnTo>
                  <a:lnTo>
                    <a:pt x="63" y="101"/>
                  </a:lnTo>
                  <a:close/>
                </a:path>
                <a:path w="634" h="909955">
                  <a:moveTo>
                    <a:pt x="279" y="419"/>
                  </a:moveTo>
                  <a:lnTo>
                    <a:pt x="139" y="215"/>
                  </a:lnTo>
                  <a:lnTo>
                    <a:pt x="76" y="909650"/>
                  </a:lnTo>
                  <a:lnTo>
                    <a:pt x="203" y="909828"/>
                  </a:lnTo>
                  <a:lnTo>
                    <a:pt x="279" y="41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" name="object 1204"/>
            <p:cNvSpPr/>
            <p:nvPr/>
          </p:nvSpPr>
          <p:spPr>
            <a:xfrm>
              <a:off x="1620596" y="228724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28" y="342"/>
                  </a:moveTo>
                  <a:lnTo>
                    <a:pt x="101" y="152"/>
                  </a:lnTo>
                  <a:lnTo>
                    <a:pt x="0" y="0"/>
                  </a:lnTo>
                  <a:lnTo>
                    <a:pt x="0" y="909535"/>
                  </a:lnTo>
                  <a:lnTo>
                    <a:pt x="101" y="909713"/>
                  </a:lnTo>
                  <a:lnTo>
                    <a:pt x="228" y="909891"/>
                  </a:lnTo>
                  <a:lnTo>
                    <a:pt x="228" y="342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" name="object 1205"/>
            <p:cNvSpPr/>
            <p:nvPr/>
          </p:nvSpPr>
          <p:spPr>
            <a:xfrm>
              <a:off x="1620380" y="2286914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03" y="304"/>
                  </a:moveTo>
                  <a:lnTo>
                    <a:pt x="101" y="152"/>
                  </a:lnTo>
                  <a:lnTo>
                    <a:pt x="0" y="0"/>
                  </a:lnTo>
                  <a:lnTo>
                    <a:pt x="0" y="909497"/>
                  </a:lnTo>
                  <a:lnTo>
                    <a:pt x="101" y="909675"/>
                  </a:lnTo>
                  <a:lnTo>
                    <a:pt x="203" y="909853"/>
                  </a:lnTo>
                  <a:lnTo>
                    <a:pt x="203" y="304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" name="object 1206"/>
            <p:cNvSpPr/>
            <p:nvPr/>
          </p:nvSpPr>
          <p:spPr>
            <a:xfrm>
              <a:off x="1620037" y="2286393"/>
              <a:ext cx="635" cy="910590"/>
            </a:xfrm>
            <a:custGeom>
              <a:avLst/>
              <a:gdLst/>
              <a:ahLst/>
              <a:cxnLst/>
              <a:rect l="l" t="t" r="r" b="b"/>
              <a:pathLst>
                <a:path w="634" h="910589">
                  <a:moveTo>
                    <a:pt x="152" y="228"/>
                  </a:moveTo>
                  <a:lnTo>
                    <a:pt x="38" y="63"/>
                  </a:lnTo>
                  <a:lnTo>
                    <a:pt x="0" y="909294"/>
                  </a:lnTo>
                  <a:lnTo>
                    <a:pt x="76" y="909472"/>
                  </a:lnTo>
                  <a:lnTo>
                    <a:pt x="152" y="909650"/>
                  </a:lnTo>
                  <a:lnTo>
                    <a:pt x="152" y="228"/>
                  </a:lnTo>
                  <a:close/>
                </a:path>
                <a:path w="634" h="910589">
                  <a:moveTo>
                    <a:pt x="241" y="368"/>
                  </a:moveTo>
                  <a:lnTo>
                    <a:pt x="165" y="909662"/>
                  </a:lnTo>
                  <a:lnTo>
                    <a:pt x="241" y="909828"/>
                  </a:lnTo>
                  <a:lnTo>
                    <a:pt x="241" y="368"/>
                  </a:lnTo>
                  <a:close/>
                </a:path>
                <a:path w="634" h="910589">
                  <a:moveTo>
                    <a:pt x="342" y="520"/>
                  </a:moveTo>
                  <a:lnTo>
                    <a:pt x="254" y="381"/>
                  </a:lnTo>
                  <a:lnTo>
                    <a:pt x="254" y="909840"/>
                  </a:lnTo>
                  <a:lnTo>
                    <a:pt x="342" y="910018"/>
                  </a:lnTo>
                  <a:lnTo>
                    <a:pt x="342" y="52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" name="object 1207"/>
            <p:cNvSpPr/>
            <p:nvPr/>
          </p:nvSpPr>
          <p:spPr>
            <a:xfrm>
              <a:off x="1619910" y="2286203"/>
              <a:ext cx="635" cy="909955"/>
            </a:xfrm>
            <a:custGeom>
              <a:avLst/>
              <a:gdLst/>
              <a:ahLst/>
              <a:cxnLst/>
              <a:rect l="l" t="t" r="r" b="b"/>
              <a:pathLst>
                <a:path w="634" h="909955">
                  <a:moveTo>
                    <a:pt x="25" y="38"/>
                  </a:moveTo>
                  <a:lnTo>
                    <a:pt x="0" y="909154"/>
                  </a:lnTo>
                  <a:lnTo>
                    <a:pt x="25" y="38"/>
                  </a:lnTo>
                  <a:close/>
                </a:path>
                <a:path w="634" h="909955">
                  <a:moveTo>
                    <a:pt x="88" y="139"/>
                  </a:moveTo>
                  <a:lnTo>
                    <a:pt x="38" y="909218"/>
                  </a:lnTo>
                  <a:lnTo>
                    <a:pt x="88" y="909396"/>
                  </a:lnTo>
                  <a:lnTo>
                    <a:pt x="88" y="139"/>
                  </a:lnTo>
                  <a:close/>
                </a:path>
                <a:path w="634" h="909955">
                  <a:moveTo>
                    <a:pt x="127" y="190"/>
                  </a:moveTo>
                  <a:lnTo>
                    <a:pt x="101" y="909396"/>
                  </a:lnTo>
                  <a:lnTo>
                    <a:pt x="127" y="19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" name="object 1208"/>
            <p:cNvSpPr/>
            <p:nvPr/>
          </p:nvSpPr>
          <p:spPr>
            <a:xfrm>
              <a:off x="1619796" y="2286025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76" y="114"/>
                  </a:moveTo>
                  <a:lnTo>
                    <a:pt x="0" y="908939"/>
                  </a:lnTo>
                  <a:lnTo>
                    <a:pt x="50" y="909116"/>
                  </a:lnTo>
                  <a:lnTo>
                    <a:pt x="76" y="114"/>
                  </a:lnTo>
                  <a:close/>
                </a:path>
                <a:path w="634" h="909319">
                  <a:moveTo>
                    <a:pt x="114" y="177"/>
                  </a:moveTo>
                  <a:lnTo>
                    <a:pt x="88" y="909218"/>
                  </a:lnTo>
                  <a:lnTo>
                    <a:pt x="114" y="17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" name="object 1209"/>
            <p:cNvSpPr/>
            <p:nvPr/>
          </p:nvSpPr>
          <p:spPr>
            <a:xfrm>
              <a:off x="1619694" y="2285872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38"/>
                  </a:moveTo>
                  <a:lnTo>
                    <a:pt x="0" y="908723"/>
                  </a:lnTo>
                  <a:lnTo>
                    <a:pt x="25" y="38"/>
                  </a:lnTo>
                  <a:close/>
                </a:path>
                <a:path w="634" h="909319">
                  <a:moveTo>
                    <a:pt x="101" y="152"/>
                  </a:moveTo>
                  <a:lnTo>
                    <a:pt x="38" y="908812"/>
                  </a:lnTo>
                  <a:lnTo>
                    <a:pt x="76" y="909002"/>
                  </a:lnTo>
                  <a:lnTo>
                    <a:pt x="101" y="152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" name="object 1210"/>
            <p:cNvSpPr/>
            <p:nvPr/>
          </p:nvSpPr>
          <p:spPr>
            <a:xfrm>
              <a:off x="1619643" y="2285796"/>
              <a:ext cx="635" cy="909319"/>
            </a:xfrm>
            <a:custGeom>
              <a:avLst/>
              <a:gdLst/>
              <a:ahLst/>
              <a:cxnLst/>
              <a:rect l="l" t="t" r="r" b="b"/>
              <a:pathLst>
                <a:path w="634" h="909319">
                  <a:moveTo>
                    <a:pt x="25" y="38"/>
                  </a:moveTo>
                  <a:lnTo>
                    <a:pt x="0" y="908418"/>
                  </a:lnTo>
                  <a:lnTo>
                    <a:pt x="25" y="908596"/>
                  </a:lnTo>
                  <a:lnTo>
                    <a:pt x="25" y="38"/>
                  </a:lnTo>
                  <a:close/>
                </a:path>
                <a:path w="634" h="909319">
                  <a:moveTo>
                    <a:pt x="63" y="101"/>
                  </a:moveTo>
                  <a:lnTo>
                    <a:pt x="38" y="908608"/>
                  </a:lnTo>
                  <a:lnTo>
                    <a:pt x="63" y="908799"/>
                  </a:lnTo>
                  <a:lnTo>
                    <a:pt x="63" y="10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" name="object 1211"/>
            <p:cNvSpPr/>
            <p:nvPr/>
          </p:nvSpPr>
          <p:spPr>
            <a:xfrm>
              <a:off x="1619592" y="2285720"/>
              <a:ext cx="635" cy="908685"/>
            </a:xfrm>
            <a:custGeom>
              <a:avLst/>
              <a:gdLst/>
              <a:ahLst/>
              <a:cxnLst/>
              <a:rect l="l" t="t" r="r" b="b"/>
              <a:pathLst>
                <a:path w="634" h="908685">
                  <a:moveTo>
                    <a:pt x="12" y="25"/>
                  </a:moveTo>
                  <a:lnTo>
                    <a:pt x="0" y="908088"/>
                  </a:lnTo>
                  <a:lnTo>
                    <a:pt x="12" y="25"/>
                  </a:lnTo>
                  <a:close/>
                </a:path>
                <a:path w="634" h="908685">
                  <a:moveTo>
                    <a:pt x="50" y="76"/>
                  </a:moveTo>
                  <a:lnTo>
                    <a:pt x="25" y="908291"/>
                  </a:lnTo>
                  <a:lnTo>
                    <a:pt x="50" y="908481"/>
                  </a:lnTo>
                  <a:lnTo>
                    <a:pt x="50" y="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" name="object 1212"/>
            <p:cNvSpPr/>
            <p:nvPr/>
          </p:nvSpPr>
          <p:spPr>
            <a:xfrm>
              <a:off x="1618818" y="2173541"/>
              <a:ext cx="318135" cy="189230"/>
            </a:xfrm>
            <a:custGeom>
              <a:avLst/>
              <a:gdLst/>
              <a:ahLst/>
              <a:cxnLst/>
              <a:rect l="l" t="t" r="r" b="b"/>
              <a:pathLst>
                <a:path w="318135" h="189230">
                  <a:moveTo>
                    <a:pt x="187185" y="0"/>
                  </a:moveTo>
                  <a:lnTo>
                    <a:pt x="183045" y="0"/>
                  </a:lnTo>
                  <a:lnTo>
                    <a:pt x="181762" y="0"/>
                  </a:lnTo>
                  <a:lnTo>
                    <a:pt x="173634" y="1003"/>
                  </a:lnTo>
                  <a:lnTo>
                    <a:pt x="169583" y="3060"/>
                  </a:lnTo>
                  <a:lnTo>
                    <a:pt x="167728" y="6172"/>
                  </a:lnTo>
                  <a:lnTo>
                    <a:pt x="156418" y="22095"/>
                  </a:lnTo>
                  <a:lnTo>
                    <a:pt x="124830" y="51654"/>
                  </a:lnTo>
                  <a:lnTo>
                    <a:pt x="83180" y="76288"/>
                  </a:lnTo>
                  <a:lnTo>
                    <a:pt x="36184" y="94159"/>
                  </a:lnTo>
                  <a:lnTo>
                    <a:pt x="5727" y="101930"/>
                  </a:lnTo>
                  <a:lnTo>
                    <a:pt x="2273" y="104317"/>
                  </a:lnTo>
                  <a:lnTo>
                    <a:pt x="0" y="110794"/>
                  </a:lnTo>
                  <a:lnTo>
                    <a:pt x="1498" y="113982"/>
                  </a:lnTo>
                  <a:lnTo>
                    <a:pt x="11137" y="120523"/>
                  </a:lnTo>
                  <a:lnTo>
                    <a:pt x="73930" y="153171"/>
                  </a:lnTo>
                  <a:lnTo>
                    <a:pt x="128185" y="172335"/>
                  </a:lnTo>
                  <a:lnTo>
                    <a:pt x="182486" y="184618"/>
                  </a:lnTo>
                  <a:lnTo>
                    <a:pt x="232841" y="188950"/>
                  </a:lnTo>
                  <a:lnTo>
                    <a:pt x="251778" y="188149"/>
                  </a:lnTo>
                  <a:lnTo>
                    <a:pt x="269036" y="185691"/>
                  </a:lnTo>
                  <a:lnTo>
                    <a:pt x="284323" y="181497"/>
                  </a:lnTo>
                  <a:lnTo>
                    <a:pt x="297345" y="175488"/>
                  </a:lnTo>
                  <a:lnTo>
                    <a:pt x="317952" y="151731"/>
                  </a:lnTo>
                  <a:lnTo>
                    <a:pt x="317560" y="120343"/>
                  </a:lnTo>
                  <a:lnTo>
                    <a:pt x="298819" y="84748"/>
                  </a:lnTo>
                  <a:lnTo>
                    <a:pt x="264375" y="48372"/>
                  </a:lnTo>
                  <a:lnTo>
                    <a:pt x="216877" y="14643"/>
                  </a:lnTo>
                  <a:lnTo>
                    <a:pt x="191198" y="889"/>
                  </a:lnTo>
                  <a:lnTo>
                    <a:pt x="18718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3" name="object 1213"/>
            <p:cNvPicPr/>
            <p:nvPr/>
          </p:nvPicPr>
          <p:blipFill>
            <a:blip r:embed="rId12" cstate="print"/>
            <a:stretch>
              <a:fillRect/>
            </a:stretch>
          </p:blipFill>
          <p:spPr>
            <a:xfrm>
              <a:off x="727163" y="2450299"/>
              <a:ext cx="872871" cy="904239"/>
            </a:xfrm>
            <a:prstGeom prst="rect">
              <a:avLst/>
            </a:prstGeom>
          </p:spPr>
        </p:pic>
        <p:pic>
          <p:nvPicPr>
            <p:cNvPr id="1214" name="object 1214"/>
            <p:cNvPicPr/>
            <p:nvPr/>
          </p:nvPicPr>
          <p:blipFill>
            <a:blip r:embed="rId13" cstate="print"/>
            <a:stretch>
              <a:fillRect/>
            </a:stretch>
          </p:blipFill>
          <p:spPr>
            <a:xfrm>
              <a:off x="1616430" y="2468703"/>
              <a:ext cx="712711" cy="643127"/>
            </a:xfrm>
            <a:prstGeom prst="rect">
              <a:avLst/>
            </a:prstGeom>
          </p:spPr>
        </p:pic>
      </p:grpSp>
      <p:grpSp>
        <p:nvGrpSpPr>
          <p:cNvPr id="1215" name="object 1215"/>
          <p:cNvGrpSpPr/>
          <p:nvPr/>
        </p:nvGrpSpPr>
        <p:grpSpPr>
          <a:xfrm>
            <a:off x="2603907" y="6922846"/>
            <a:ext cx="1235710" cy="1690370"/>
            <a:chOff x="2603907" y="6922846"/>
            <a:chExt cx="1235710" cy="1690370"/>
          </a:xfrm>
        </p:grpSpPr>
        <p:sp>
          <p:nvSpPr>
            <p:cNvPr id="1216" name="object 1216"/>
            <p:cNvSpPr/>
            <p:nvPr/>
          </p:nvSpPr>
          <p:spPr>
            <a:xfrm>
              <a:off x="3285172" y="7768247"/>
              <a:ext cx="411480" cy="640080"/>
            </a:xfrm>
            <a:custGeom>
              <a:avLst/>
              <a:gdLst/>
              <a:ahLst/>
              <a:cxnLst/>
              <a:rect l="l" t="t" r="r" b="b"/>
              <a:pathLst>
                <a:path w="411479" h="640079">
                  <a:moveTo>
                    <a:pt x="8242" y="0"/>
                  </a:moveTo>
                  <a:lnTo>
                    <a:pt x="5410" y="12"/>
                  </a:lnTo>
                  <a:lnTo>
                    <a:pt x="952" y="3162"/>
                  </a:lnTo>
                  <a:lnTo>
                    <a:pt x="0" y="5841"/>
                  </a:lnTo>
                  <a:lnTo>
                    <a:pt x="49720" y="185419"/>
                  </a:lnTo>
                  <a:lnTo>
                    <a:pt x="51130" y="186931"/>
                  </a:lnTo>
                  <a:lnTo>
                    <a:pt x="55156" y="188366"/>
                  </a:lnTo>
                  <a:lnTo>
                    <a:pt x="57213" y="188086"/>
                  </a:lnTo>
                  <a:lnTo>
                    <a:pt x="94056" y="161975"/>
                  </a:lnTo>
                  <a:lnTo>
                    <a:pt x="96100" y="161683"/>
                  </a:lnTo>
                  <a:lnTo>
                    <a:pt x="100139" y="163118"/>
                  </a:lnTo>
                  <a:lnTo>
                    <a:pt x="101676" y="164604"/>
                  </a:lnTo>
                  <a:lnTo>
                    <a:pt x="102107" y="166687"/>
                  </a:lnTo>
                  <a:lnTo>
                    <a:pt x="117019" y="216016"/>
                  </a:lnTo>
                  <a:lnTo>
                    <a:pt x="138711" y="261200"/>
                  </a:lnTo>
                  <a:lnTo>
                    <a:pt x="165714" y="302782"/>
                  </a:lnTo>
                  <a:lnTo>
                    <a:pt x="196559" y="341301"/>
                  </a:lnTo>
                  <a:lnTo>
                    <a:pt x="229779" y="377299"/>
                  </a:lnTo>
                  <a:lnTo>
                    <a:pt x="263902" y="411318"/>
                  </a:lnTo>
                  <a:lnTo>
                    <a:pt x="297461" y="443899"/>
                  </a:lnTo>
                  <a:lnTo>
                    <a:pt x="328987" y="475582"/>
                  </a:lnTo>
                  <a:lnTo>
                    <a:pt x="357010" y="506909"/>
                  </a:lnTo>
                  <a:lnTo>
                    <a:pt x="380062" y="538422"/>
                  </a:lnTo>
                  <a:lnTo>
                    <a:pt x="396673" y="570661"/>
                  </a:lnTo>
                  <a:lnTo>
                    <a:pt x="405374" y="604167"/>
                  </a:lnTo>
                  <a:lnTo>
                    <a:pt x="404698" y="639483"/>
                  </a:lnTo>
                  <a:lnTo>
                    <a:pt x="411073" y="639724"/>
                  </a:lnTo>
                  <a:lnTo>
                    <a:pt x="403444" y="569118"/>
                  </a:lnTo>
                  <a:lnTo>
                    <a:pt x="367538" y="504674"/>
                  </a:lnTo>
                  <a:lnTo>
                    <a:pt x="342050" y="473103"/>
                  </a:lnTo>
                  <a:lnTo>
                    <a:pt x="313176" y="441083"/>
                  </a:lnTo>
                  <a:lnTo>
                    <a:pt x="282143" y="407950"/>
                  </a:lnTo>
                  <a:lnTo>
                    <a:pt x="250180" y="373039"/>
                  </a:lnTo>
                  <a:lnTo>
                    <a:pt x="218513" y="335689"/>
                  </a:lnTo>
                  <a:lnTo>
                    <a:pt x="188371" y="295234"/>
                  </a:lnTo>
                  <a:lnTo>
                    <a:pt x="160980" y="251013"/>
                  </a:lnTo>
                  <a:lnTo>
                    <a:pt x="137570" y="202361"/>
                  </a:lnTo>
                  <a:lnTo>
                    <a:pt x="119367" y="148615"/>
                  </a:lnTo>
                  <a:lnTo>
                    <a:pt x="118706" y="146151"/>
                  </a:lnTo>
                  <a:lnTo>
                    <a:pt x="119849" y="143687"/>
                  </a:lnTo>
                  <a:lnTo>
                    <a:pt x="161226" y="114376"/>
                  </a:lnTo>
                  <a:lnTo>
                    <a:pt x="162166" y="112534"/>
                  </a:lnTo>
                  <a:lnTo>
                    <a:pt x="162153" y="108267"/>
                  </a:lnTo>
                  <a:lnTo>
                    <a:pt x="161188" y="106425"/>
                  </a:lnTo>
                  <a:lnTo>
                    <a:pt x="8242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17" name="object 1217"/>
            <p:cNvPicPr/>
            <p:nvPr/>
          </p:nvPicPr>
          <p:blipFill>
            <a:blip r:embed="rId14" cstate="print"/>
            <a:stretch>
              <a:fillRect/>
            </a:stretch>
          </p:blipFill>
          <p:spPr>
            <a:xfrm>
              <a:off x="3317582" y="8011058"/>
              <a:ext cx="135953" cy="602005"/>
            </a:xfrm>
            <a:prstGeom prst="rect">
              <a:avLst/>
            </a:prstGeom>
          </p:spPr>
        </p:pic>
        <p:sp>
          <p:nvSpPr>
            <p:cNvPr id="1218" name="object 1218"/>
            <p:cNvSpPr/>
            <p:nvPr/>
          </p:nvSpPr>
          <p:spPr>
            <a:xfrm>
              <a:off x="3081781" y="7742009"/>
              <a:ext cx="136525" cy="721995"/>
            </a:xfrm>
            <a:custGeom>
              <a:avLst/>
              <a:gdLst/>
              <a:ahLst/>
              <a:cxnLst/>
              <a:rect l="l" t="t" r="r" b="b"/>
              <a:pathLst>
                <a:path w="136525" h="721995">
                  <a:moveTo>
                    <a:pt x="72161" y="0"/>
                  </a:moveTo>
                  <a:lnTo>
                    <a:pt x="69773" y="1549"/>
                  </a:lnTo>
                  <a:lnTo>
                    <a:pt x="0" y="174320"/>
                  </a:lnTo>
                  <a:lnTo>
                    <a:pt x="190" y="176377"/>
                  </a:lnTo>
                  <a:lnTo>
                    <a:pt x="2514" y="179959"/>
                  </a:lnTo>
                  <a:lnTo>
                    <a:pt x="4318" y="181000"/>
                  </a:lnTo>
                  <a:lnTo>
                    <a:pt x="49453" y="182689"/>
                  </a:lnTo>
                  <a:lnTo>
                    <a:pt x="51244" y="183705"/>
                  </a:lnTo>
                  <a:lnTo>
                    <a:pt x="53581" y="187286"/>
                  </a:lnTo>
                  <a:lnTo>
                    <a:pt x="53784" y="189344"/>
                  </a:lnTo>
                  <a:lnTo>
                    <a:pt x="52984" y="191338"/>
                  </a:lnTo>
                  <a:lnTo>
                    <a:pt x="39141" y="235633"/>
                  </a:lnTo>
                  <a:lnTo>
                    <a:pt x="32111" y="280488"/>
                  </a:lnTo>
                  <a:lnTo>
                    <a:pt x="30605" y="325728"/>
                  </a:lnTo>
                  <a:lnTo>
                    <a:pt x="33333" y="371179"/>
                  </a:lnTo>
                  <a:lnTo>
                    <a:pt x="39009" y="416669"/>
                  </a:lnTo>
                  <a:lnTo>
                    <a:pt x="46342" y="462022"/>
                  </a:lnTo>
                  <a:lnTo>
                    <a:pt x="54044" y="507066"/>
                  </a:lnTo>
                  <a:lnTo>
                    <a:pt x="60828" y="551627"/>
                  </a:lnTo>
                  <a:lnTo>
                    <a:pt x="65403" y="595531"/>
                  </a:lnTo>
                  <a:lnTo>
                    <a:pt x="66482" y="638604"/>
                  </a:lnTo>
                  <a:lnTo>
                    <a:pt x="62776" y="680673"/>
                  </a:lnTo>
                  <a:lnTo>
                    <a:pt x="52997" y="721563"/>
                  </a:lnTo>
                  <a:lnTo>
                    <a:pt x="59372" y="721804"/>
                  </a:lnTo>
                  <a:lnTo>
                    <a:pt x="70123" y="678473"/>
                  </a:lnTo>
                  <a:lnTo>
                    <a:pt x="74312" y="635172"/>
                  </a:lnTo>
                  <a:lnTo>
                    <a:pt x="73406" y="591827"/>
                  </a:lnTo>
                  <a:lnTo>
                    <a:pt x="68869" y="548364"/>
                  </a:lnTo>
                  <a:lnTo>
                    <a:pt x="62166" y="504707"/>
                  </a:lnTo>
                  <a:lnTo>
                    <a:pt x="54762" y="460784"/>
                  </a:lnTo>
                  <a:lnTo>
                    <a:pt x="48122" y="416519"/>
                  </a:lnTo>
                  <a:lnTo>
                    <a:pt x="43711" y="371839"/>
                  </a:lnTo>
                  <a:lnTo>
                    <a:pt x="42995" y="326669"/>
                  </a:lnTo>
                  <a:lnTo>
                    <a:pt x="47438" y="280935"/>
                  </a:lnTo>
                  <a:lnTo>
                    <a:pt x="58504" y="234562"/>
                  </a:lnTo>
                  <a:lnTo>
                    <a:pt x="77660" y="187477"/>
                  </a:lnTo>
                  <a:lnTo>
                    <a:pt x="78803" y="185191"/>
                  </a:lnTo>
                  <a:lnTo>
                    <a:pt x="81038" y="183870"/>
                  </a:lnTo>
                  <a:lnTo>
                    <a:pt x="131711" y="185762"/>
                  </a:lnTo>
                  <a:lnTo>
                    <a:pt x="133591" y="184873"/>
                  </a:lnTo>
                  <a:lnTo>
                    <a:pt x="136169" y="181470"/>
                  </a:lnTo>
                  <a:lnTo>
                    <a:pt x="136525" y="179425"/>
                  </a:lnTo>
                  <a:lnTo>
                    <a:pt x="79870" y="1917"/>
                  </a:lnTo>
                  <a:lnTo>
                    <a:pt x="77609" y="203"/>
                  </a:lnTo>
                  <a:lnTo>
                    <a:pt x="72161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" name="object 1219"/>
            <p:cNvSpPr/>
            <p:nvPr/>
          </p:nvSpPr>
          <p:spPr>
            <a:xfrm>
              <a:off x="2603906" y="6922846"/>
              <a:ext cx="1235710" cy="1012190"/>
            </a:xfrm>
            <a:custGeom>
              <a:avLst/>
              <a:gdLst/>
              <a:ahLst/>
              <a:cxnLst/>
              <a:rect l="l" t="t" r="r" b="b"/>
              <a:pathLst>
                <a:path w="1235710" h="1012190">
                  <a:moveTo>
                    <a:pt x="477202" y="802906"/>
                  </a:moveTo>
                  <a:lnTo>
                    <a:pt x="473519" y="786561"/>
                  </a:lnTo>
                  <a:lnTo>
                    <a:pt x="468249" y="780592"/>
                  </a:lnTo>
                  <a:lnTo>
                    <a:pt x="460400" y="777811"/>
                  </a:lnTo>
                  <a:lnTo>
                    <a:pt x="420306" y="761060"/>
                  </a:lnTo>
                  <a:lnTo>
                    <a:pt x="382003" y="739876"/>
                  </a:lnTo>
                  <a:lnTo>
                    <a:pt x="345859" y="714260"/>
                  </a:lnTo>
                  <a:lnTo>
                    <a:pt x="312216" y="684212"/>
                  </a:lnTo>
                  <a:lnTo>
                    <a:pt x="283806" y="652627"/>
                  </a:lnTo>
                  <a:lnTo>
                    <a:pt x="259346" y="618794"/>
                  </a:lnTo>
                  <a:lnTo>
                    <a:pt x="238798" y="583031"/>
                  </a:lnTo>
                  <a:lnTo>
                    <a:pt x="222173" y="545630"/>
                  </a:lnTo>
                  <a:lnTo>
                    <a:pt x="219214" y="537921"/>
                  </a:lnTo>
                  <a:lnTo>
                    <a:pt x="213194" y="532828"/>
                  </a:lnTo>
                  <a:lnTo>
                    <a:pt x="196888" y="529450"/>
                  </a:lnTo>
                  <a:lnTo>
                    <a:pt x="188899" y="531622"/>
                  </a:lnTo>
                  <a:lnTo>
                    <a:pt x="167551" y="550595"/>
                  </a:lnTo>
                  <a:lnTo>
                    <a:pt x="115722" y="605675"/>
                  </a:lnTo>
                  <a:lnTo>
                    <a:pt x="82715" y="649516"/>
                  </a:lnTo>
                  <a:lnTo>
                    <a:pt x="54546" y="695032"/>
                  </a:lnTo>
                  <a:lnTo>
                    <a:pt x="31699" y="741133"/>
                  </a:lnTo>
                  <a:lnTo>
                    <a:pt x="14655" y="786752"/>
                  </a:lnTo>
                  <a:lnTo>
                    <a:pt x="3924" y="830808"/>
                  </a:lnTo>
                  <a:lnTo>
                    <a:pt x="0" y="872210"/>
                  </a:lnTo>
                  <a:lnTo>
                    <a:pt x="3340" y="909891"/>
                  </a:lnTo>
                  <a:lnTo>
                    <a:pt x="33870" y="969759"/>
                  </a:lnTo>
                  <a:lnTo>
                    <a:pt x="93738" y="1000290"/>
                  </a:lnTo>
                  <a:lnTo>
                    <a:pt x="131419" y="1003642"/>
                  </a:lnTo>
                  <a:lnTo>
                    <a:pt x="172834" y="999705"/>
                  </a:lnTo>
                  <a:lnTo>
                    <a:pt x="216877" y="988974"/>
                  </a:lnTo>
                  <a:lnTo>
                    <a:pt x="262496" y="971943"/>
                  </a:lnTo>
                  <a:lnTo>
                    <a:pt x="308610" y="949096"/>
                  </a:lnTo>
                  <a:lnTo>
                    <a:pt x="354126" y="920915"/>
                  </a:lnTo>
                  <a:lnTo>
                    <a:pt x="397967" y="887907"/>
                  </a:lnTo>
                  <a:lnTo>
                    <a:pt x="439064" y="850557"/>
                  </a:lnTo>
                  <a:lnTo>
                    <a:pt x="475107" y="811009"/>
                  </a:lnTo>
                  <a:lnTo>
                    <a:pt x="477202" y="802906"/>
                  </a:lnTo>
                  <a:close/>
                </a:path>
                <a:path w="1235710" h="1012190">
                  <a:moveTo>
                    <a:pt x="1015314" y="479386"/>
                  </a:moveTo>
                  <a:lnTo>
                    <a:pt x="1015238" y="477837"/>
                  </a:lnTo>
                  <a:lnTo>
                    <a:pt x="1013510" y="475284"/>
                  </a:lnTo>
                  <a:lnTo>
                    <a:pt x="1012101" y="474637"/>
                  </a:lnTo>
                  <a:lnTo>
                    <a:pt x="975677" y="478193"/>
                  </a:lnTo>
                  <a:lnTo>
                    <a:pt x="922477" y="480796"/>
                  </a:lnTo>
                  <a:lnTo>
                    <a:pt x="861758" y="479158"/>
                  </a:lnTo>
                  <a:lnTo>
                    <a:pt x="804367" y="469836"/>
                  </a:lnTo>
                  <a:lnTo>
                    <a:pt x="755802" y="456044"/>
                  </a:lnTo>
                  <a:lnTo>
                    <a:pt x="682066" y="423697"/>
                  </a:lnTo>
                  <a:lnTo>
                    <a:pt x="644169" y="402259"/>
                  </a:lnTo>
                  <a:lnTo>
                    <a:pt x="645109" y="400138"/>
                  </a:lnTo>
                  <a:lnTo>
                    <a:pt x="645337" y="392518"/>
                  </a:lnTo>
                  <a:lnTo>
                    <a:pt x="695147" y="378396"/>
                  </a:lnTo>
                  <a:lnTo>
                    <a:pt x="761085" y="357416"/>
                  </a:lnTo>
                  <a:lnTo>
                    <a:pt x="824852" y="332867"/>
                  </a:lnTo>
                  <a:lnTo>
                    <a:pt x="875639" y="304888"/>
                  </a:lnTo>
                  <a:lnTo>
                    <a:pt x="920623" y="272503"/>
                  </a:lnTo>
                  <a:lnTo>
                    <a:pt x="954760" y="243789"/>
                  </a:lnTo>
                  <a:lnTo>
                    <a:pt x="974509" y="224205"/>
                  </a:lnTo>
                  <a:lnTo>
                    <a:pt x="959980" y="175653"/>
                  </a:lnTo>
                  <a:lnTo>
                    <a:pt x="958837" y="174612"/>
                  </a:lnTo>
                  <a:lnTo>
                    <a:pt x="955802" y="174028"/>
                  </a:lnTo>
                  <a:lnTo>
                    <a:pt x="954354" y="174574"/>
                  </a:lnTo>
                  <a:lnTo>
                    <a:pt x="931100" y="202844"/>
                  </a:lnTo>
                  <a:lnTo>
                    <a:pt x="895311" y="242303"/>
                  </a:lnTo>
                  <a:lnTo>
                    <a:pt x="851230" y="284073"/>
                  </a:lnTo>
                  <a:lnTo>
                    <a:pt x="804062" y="318071"/>
                  </a:lnTo>
                  <a:lnTo>
                    <a:pt x="759968" y="342646"/>
                  </a:lnTo>
                  <a:lnTo>
                    <a:pt x="684949" y="371906"/>
                  </a:lnTo>
                  <a:lnTo>
                    <a:pt x="642734" y="383628"/>
                  </a:lnTo>
                  <a:lnTo>
                    <a:pt x="641921" y="381469"/>
                  </a:lnTo>
                  <a:lnTo>
                    <a:pt x="636790" y="376097"/>
                  </a:lnTo>
                  <a:lnTo>
                    <a:pt x="662178" y="330631"/>
                  </a:lnTo>
                  <a:lnTo>
                    <a:pt x="693966" y="269163"/>
                  </a:lnTo>
                  <a:lnTo>
                    <a:pt x="721702" y="206730"/>
                  </a:lnTo>
                  <a:lnTo>
                    <a:pt x="737819" y="151028"/>
                  </a:lnTo>
                  <a:lnTo>
                    <a:pt x="746734" y="96329"/>
                  </a:lnTo>
                  <a:lnTo>
                    <a:pt x="750557" y="51879"/>
                  </a:lnTo>
                  <a:lnTo>
                    <a:pt x="751484" y="25387"/>
                  </a:lnTo>
                  <a:lnTo>
                    <a:pt x="750697" y="24066"/>
                  </a:lnTo>
                  <a:lnTo>
                    <a:pt x="706081" y="0"/>
                  </a:lnTo>
                  <a:lnTo>
                    <a:pt x="704532" y="88"/>
                  </a:lnTo>
                  <a:lnTo>
                    <a:pt x="701979" y="1816"/>
                  </a:lnTo>
                  <a:lnTo>
                    <a:pt x="701332" y="3225"/>
                  </a:lnTo>
                  <a:lnTo>
                    <a:pt x="704875" y="39649"/>
                  </a:lnTo>
                  <a:lnTo>
                    <a:pt x="707478" y="92849"/>
                  </a:lnTo>
                  <a:lnTo>
                    <a:pt x="705840" y="153568"/>
                  </a:lnTo>
                  <a:lnTo>
                    <a:pt x="696531" y="210959"/>
                  </a:lnTo>
                  <a:lnTo>
                    <a:pt x="682726" y="259524"/>
                  </a:lnTo>
                  <a:lnTo>
                    <a:pt x="650379" y="333260"/>
                  </a:lnTo>
                  <a:lnTo>
                    <a:pt x="628726" y="371538"/>
                  </a:lnTo>
                  <a:lnTo>
                    <a:pt x="626465" y="370522"/>
                  </a:lnTo>
                  <a:lnTo>
                    <a:pt x="619277" y="370306"/>
                  </a:lnTo>
                  <a:lnTo>
                    <a:pt x="605091" y="320179"/>
                  </a:lnTo>
                  <a:lnTo>
                    <a:pt x="584098" y="254241"/>
                  </a:lnTo>
                  <a:lnTo>
                    <a:pt x="559562" y="190474"/>
                  </a:lnTo>
                  <a:lnTo>
                    <a:pt x="531571" y="139687"/>
                  </a:lnTo>
                  <a:lnTo>
                    <a:pt x="499198" y="94703"/>
                  </a:lnTo>
                  <a:lnTo>
                    <a:pt x="470471" y="60566"/>
                  </a:lnTo>
                  <a:lnTo>
                    <a:pt x="450900" y="40805"/>
                  </a:lnTo>
                  <a:lnTo>
                    <a:pt x="402348" y="55346"/>
                  </a:lnTo>
                  <a:lnTo>
                    <a:pt x="401307" y="56489"/>
                  </a:lnTo>
                  <a:lnTo>
                    <a:pt x="400723" y="59524"/>
                  </a:lnTo>
                  <a:lnTo>
                    <a:pt x="401269" y="60972"/>
                  </a:lnTo>
                  <a:lnTo>
                    <a:pt x="429526" y="84226"/>
                  </a:lnTo>
                  <a:lnTo>
                    <a:pt x="468985" y="120015"/>
                  </a:lnTo>
                  <a:lnTo>
                    <a:pt x="510755" y="164096"/>
                  </a:lnTo>
                  <a:lnTo>
                    <a:pt x="544766" y="211264"/>
                  </a:lnTo>
                  <a:lnTo>
                    <a:pt x="569341" y="255358"/>
                  </a:lnTo>
                  <a:lnTo>
                    <a:pt x="598601" y="330377"/>
                  </a:lnTo>
                  <a:lnTo>
                    <a:pt x="610349" y="372745"/>
                  </a:lnTo>
                  <a:lnTo>
                    <a:pt x="607796" y="373710"/>
                  </a:lnTo>
                  <a:lnTo>
                    <a:pt x="602742" y="378523"/>
                  </a:lnTo>
                  <a:lnTo>
                    <a:pt x="557326" y="353161"/>
                  </a:lnTo>
                  <a:lnTo>
                    <a:pt x="495858" y="321373"/>
                  </a:lnTo>
                  <a:lnTo>
                    <a:pt x="433425" y="293636"/>
                  </a:lnTo>
                  <a:lnTo>
                    <a:pt x="377723" y="277520"/>
                  </a:lnTo>
                  <a:lnTo>
                    <a:pt x="323024" y="268605"/>
                  </a:lnTo>
                  <a:lnTo>
                    <a:pt x="278574" y="264769"/>
                  </a:lnTo>
                  <a:lnTo>
                    <a:pt x="252095" y="263855"/>
                  </a:lnTo>
                  <a:lnTo>
                    <a:pt x="250761" y="264629"/>
                  </a:lnTo>
                  <a:lnTo>
                    <a:pt x="226707" y="309245"/>
                  </a:lnTo>
                  <a:lnTo>
                    <a:pt x="226783" y="310794"/>
                  </a:lnTo>
                  <a:lnTo>
                    <a:pt x="228523" y="313347"/>
                  </a:lnTo>
                  <a:lnTo>
                    <a:pt x="229933" y="313994"/>
                  </a:lnTo>
                  <a:lnTo>
                    <a:pt x="266331" y="310451"/>
                  </a:lnTo>
                  <a:lnTo>
                    <a:pt x="319544" y="307848"/>
                  </a:lnTo>
                  <a:lnTo>
                    <a:pt x="380250" y="309486"/>
                  </a:lnTo>
                  <a:lnTo>
                    <a:pt x="437667" y="318795"/>
                  </a:lnTo>
                  <a:lnTo>
                    <a:pt x="486206" y="332600"/>
                  </a:lnTo>
                  <a:lnTo>
                    <a:pt x="559943" y="364947"/>
                  </a:lnTo>
                  <a:lnTo>
                    <a:pt x="598017" y="386499"/>
                  </a:lnTo>
                  <a:lnTo>
                    <a:pt x="596849" y="389178"/>
                  </a:lnTo>
                  <a:lnTo>
                    <a:pt x="596633" y="396138"/>
                  </a:lnTo>
                  <a:lnTo>
                    <a:pt x="546862" y="410248"/>
                  </a:lnTo>
                  <a:lnTo>
                    <a:pt x="480923" y="431228"/>
                  </a:lnTo>
                  <a:lnTo>
                    <a:pt x="417169" y="455764"/>
                  </a:lnTo>
                  <a:lnTo>
                    <a:pt x="366369" y="483755"/>
                  </a:lnTo>
                  <a:lnTo>
                    <a:pt x="321398" y="516140"/>
                  </a:lnTo>
                  <a:lnTo>
                    <a:pt x="287248" y="544855"/>
                  </a:lnTo>
                  <a:lnTo>
                    <a:pt x="267500" y="564426"/>
                  </a:lnTo>
                  <a:lnTo>
                    <a:pt x="282041" y="612978"/>
                  </a:lnTo>
                  <a:lnTo>
                    <a:pt x="283184" y="614019"/>
                  </a:lnTo>
                  <a:lnTo>
                    <a:pt x="286219" y="614603"/>
                  </a:lnTo>
                  <a:lnTo>
                    <a:pt x="287667" y="614070"/>
                  </a:lnTo>
                  <a:lnTo>
                    <a:pt x="310908" y="585800"/>
                  </a:lnTo>
                  <a:lnTo>
                    <a:pt x="346697" y="546341"/>
                  </a:lnTo>
                  <a:lnTo>
                    <a:pt x="390779" y="504571"/>
                  </a:lnTo>
                  <a:lnTo>
                    <a:pt x="437959" y="470560"/>
                  </a:lnTo>
                  <a:lnTo>
                    <a:pt x="482041" y="445998"/>
                  </a:lnTo>
                  <a:lnTo>
                    <a:pt x="557060" y="416737"/>
                  </a:lnTo>
                  <a:lnTo>
                    <a:pt x="598995" y="405104"/>
                  </a:lnTo>
                  <a:lnTo>
                    <a:pt x="600049" y="407835"/>
                  </a:lnTo>
                  <a:lnTo>
                    <a:pt x="604951" y="413004"/>
                  </a:lnTo>
                  <a:lnTo>
                    <a:pt x="579843" y="458000"/>
                  </a:lnTo>
                  <a:lnTo>
                    <a:pt x="548055" y="519480"/>
                  </a:lnTo>
                  <a:lnTo>
                    <a:pt x="520331" y="581901"/>
                  </a:lnTo>
                  <a:lnTo>
                    <a:pt x="504202" y="637603"/>
                  </a:lnTo>
                  <a:lnTo>
                    <a:pt x="495287" y="692302"/>
                  </a:lnTo>
                  <a:lnTo>
                    <a:pt x="491451" y="736752"/>
                  </a:lnTo>
                  <a:lnTo>
                    <a:pt x="490537" y="763244"/>
                  </a:lnTo>
                  <a:lnTo>
                    <a:pt x="491324" y="764565"/>
                  </a:lnTo>
                  <a:lnTo>
                    <a:pt x="535940" y="788631"/>
                  </a:lnTo>
                  <a:lnTo>
                    <a:pt x="537489" y="788543"/>
                  </a:lnTo>
                  <a:lnTo>
                    <a:pt x="540042" y="786815"/>
                  </a:lnTo>
                  <a:lnTo>
                    <a:pt x="540689" y="785406"/>
                  </a:lnTo>
                  <a:lnTo>
                    <a:pt x="537133" y="748995"/>
                  </a:lnTo>
                  <a:lnTo>
                    <a:pt x="534530" y="695782"/>
                  </a:lnTo>
                  <a:lnTo>
                    <a:pt x="536168" y="635076"/>
                  </a:lnTo>
                  <a:lnTo>
                    <a:pt x="545490" y="577672"/>
                  </a:lnTo>
                  <a:lnTo>
                    <a:pt x="559282" y="529120"/>
                  </a:lnTo>
                  <a:lnTo>
                    <a:pt x="591629" y="455383"/>
                  </a:lnTo>
                  <a:lnTo>
                    <a:pt x="612952" y="417664"/>
                  </a:lnTo>
                  <a:lnTo>
                    <a:pt x="615492" y="418782"/>
                  </a:lnTo>
                  <a:lnTo>
                    <a:pt x="622909" y="419023"/>
                  </a:lnTo>
                  <a:lnTo>
                    <a:pt x="636930" y="468464"/>
                  </a:lnTo>
                  <a:lnTo>
                    <a:pt x="657910" y="534403"/>
                  </a:lnTo>
                  <a:lnTo>
                    <a:pt x="682459" y="598157"/>
                  </a:lnTo>
                  <a:lnTo>
                    <a:pt x="710438" y="648957"/>
                  </a:lnTo>
                  <a:lnTo>
                    <a:pt x="742823" y="693928"/>
                  </a:lnTo>
                  <a:lnTo>
                    <a:pt x="771537" y="728078"/>
                  </a:lnTo>
                  <a:lnTo>
                    <a:pt x="791121" y="747826"/>
                  </a:lnTo>
                  <a:lnTo>
                    <a:pt x="839673" y="733285"/>
                  </a:lnTo>
                  <a:lnTo>
                    <a:pt x="840714" y="732142"/>
                  </a:lnTo>
                  <a:lnTo>
                    <a:pt x="841298" y="729107"/>
                  </a:lnTo>
                  <a:lnTo>
                    <a:pt x="840752" y="727659"/>
                  </a:lnTo>
                  <a:lnTo>
                    <a:pt x="812482" y="704418"/>
                  </a:lnTo>
                  <a:lnTo>
                    <a:pt x="773023" y="668629"/>
                  </a:lnTo>
                  <a:lnTo>
                    <a:pt x="731253" y="624547"/>
                  </a:lnTo>
                  <a:lnTo>
                    <a:pt x="697255" y="577367"/>
                  </a:lnTo>
                  <a:lnTo>
                    <a:pt x="672680" y="533285"/>
                  </a:lnTo>
                  <a:lnTo>
                    <a:pt x="643420" y="458266"/>
                  </a:lnTo>
                  <a:lnTo>
                    <a:pt x="631825" y="416483"/>
                  </a:lnTo>
                  <a:lnTo>
                    <a:pt x="634161" y="415594"/>
                  </a:lnTo>
                  <a:lnTo>
                    <a:pt x="639648" y="410362"/>
                  </a:lnTo>
                  <a:lnTo>
                    <a:pt x="684695" y="435495"/>
                  </a:lnTo>
                  <a:lnTo>
                    <a:pt x="746163" y="467283"/>
                  </a:lnTo>
                  <a:lnTo>
                    <a:pt x="808609" y="495007"/>
                  </a:lnTo>
                  <a:lnTo>
                    <a:pt x="864298" y="511136"/>
                  </a:lnTo>
                  <a:lnTo>
                    <a:pt x="918997" y="520052"/>
                  </a:lnTo>
                  <a:lnTo>
                    <a:pt x="963434" y="523875"/>
                  </a:lnTo>
                  <a:lnTo>
                    <a:pt x="989926" y="524789"/>
                  </a:lnTo>
                  <a:lnTo>
                    <a:pt x="991260" y="524002"/>
                  </a:lnTo>
                  <a:lnTo>
                    <a:pt x="1015314" y="479386"/>
                  </a:lnTo>
                  <a:close/>
                </a:path>
                <a:path w="1235710" h="1012190">
                  <a:moveTo>
                    <a:pt x="1235646" y="880364"/>
                  </a:moveTo>
                  <a:lnTo>
                    <a:pt x="1231709" y="838962"/>
                  </a:lnTo>
                  <a:lnTo>
                    <a:pt x="1220978" y="794905"/>
                  </a:lnTo>
                  <a:lnTo>
                    <a:pt x="1203947" y="749287"/>
                  </a:lnTo>
                  <a:lnTo>
                    <a:pt x="1181100" y="703186"/>
                  </a:lnTo>
                  <a:lnTo>
                    <a:pt x="1152918" y="657669"/>
                  </a:lnTo>
                  <a:lnTo>
                    <a:pt x="1119911" y="613829"/>
                  </a:lnTo>
                  <a:lnTo>
                    <a:pt x="1082573" y="572731"/>
                  </a:lnTo>
                  <a:lnTo>
                    <a:pt x="1043025" y="536676"/>
                  </a:lnTo>
                  <a:lnTo>
                    <a:pt x="1034923" y="534581"/>
                  </a:lnTo>
                  <a:lnTo>
                    <a:pt x="1018578" y="538264"/>
                  </a:lnTo>
                  <a:lnTo>
                    <a:pt x="1012609" y="543547"/>
                  </a:lnTo>
                  <a:lnTo>
                    <a:pt x="1009827" y="551383"/>
                  </a:lnTo>
                  <a:lnTo>
                    <a:pt x="993063" y="591477"/>
                  </a:lnTo>
                  <a:lnTo>
                    <a:pt x="971880" y="629780"/>
                  </a:lnTo>
                  <a:lnTo>
                    <a:pt x="946277" y="665937"/>
                  </a:lnTo>
                  <a:lnTo>
                    <a:pt x="916228" y="699579"/>
                  </a:lnTo>
                  <a:lnTo>
                    <a:pt x="884631" y="727989"/>
                  </a:lnTo>
                  <a:lnTo>
                    <a:pt x="850798" y="752449"/>
                  </a:lnTo>
                  <a:lnTo>
                    <a:pt x="815035" y="772985"/>
                  </a:lnTo>
                  <a:lnTo>
                    <a:pt x="777646" y="789609"/>
                  </a:lnTo>
                  <a:lnTo>
                    <a:pt x="769950" y="792568"/>
                  </a:lnTo>
                  <a:lnTo>
                    <a:pt x="764857" y="798601"/>
                  </a:lnTo>
                  <a:lnTo>
                    <a:pt x="761466" y="814895"/>
                  </a:lnTo>
                  <a:lnTo>
                    <a:pt x="763638" y="822883"/>
                  </a:lnTo>
                  <a:lnTo>
                    <a:pt x="782612" y="844232"/>
                  </a:lnTo>
                  <a:lnTo>
                    <a:pt x="837679" y="896061"/>
                  </a:lnTo>
                  <a:lnTo>
                    <a:pt x="881519" y="929068"/>
                  </a:lnTo>
                  <a:lnTo>
                    <a:pt x="927036" y="957249"/>
                  </a:lnTo>
                  <a:lnTo>
                    <a:pt x="973137" y="980097"/>
                  </a:lnTo>
                  <a:lnTo>
                    <a:pt x="1018755" y="997127"/>
                  </a:lnTo>
                  <a:lnTo>
                    <a:pt x="1062812" y="1007859"/>
                  </a:lnTo>
                  <a:lnTo>
                    <a:pt x="1104214" y="1011796"/>
                  </a:lnTo>
                  <a:lnTo>
                    <a:pt x="1141895" y="1008443"/>
                  </a:lnTo>
                  <a:lnTo>
                    <a:pt x="1174775" y="997318"/>
                  </a:lnTo>
                  <a:lnTo>
                    <a:pt x="1201775" y="977912"/>
                  </a:lnTo>
                  <a:lnTo>
                    <a:pt x="1221168" y="950925"/>
                  </a:lnTo>
                  <a:lnTo>
                    <a:pt x="1232293" y="918044"/>
                  </a:lnTo>
                  <a:lnTo>
                    <a:pt x="1235646" y="88036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" name="object 1220"/>
            <p:cNvSpPr/>
            <p:nvPr/>
          </p:nvSpPr>
          <p:spPr>
            <a:xfrm>
              <a:off x="3239363" y="7689951"/>
              <a:ext cx="355600" cy="232410"/>
            </a:xfrm>
            <a:custGeom>
              <a:avLst/>
              <a:gdLst/>
              <a:ahLst/>
              <a:cxnLst/>
              <a:rect l="l" t="t" r="r" b="b"/>
              <a:pathLst>
                <a:path w="355600" h="232409">
                  <a:moveTo>
                    <a:pt x="355053" y="231990"/>
                  </a:moveTo>
                  <a:lnTo>
                    <a:pt x="297634" y="205797"/>
                  </a:lnTo>
                  <a:lnTo>
                    <a:pt x="250291" y="178563"/>
                  </a:lnTo>
                  <a:lnTo>
                    <a:pt x="210630" y="150780"/>
                  </a:lnTo>
                  <a:lnTo>
                    <a:pt x="176260" y="122937"/>
                  </a:lnTo>
                  <a:lnTo>
                    <a:pt x="144786" y="95525"/>
                  </a:lnTo>
                  <a:lnTo>
                    <a:pt x="113815" y="69035"/>
                  </a:lnTo>
                  <a:lnTo>
                    <a:pt x="80956" y="43957"/>
                  </a:lnTo>
                  <a:lnTo>
                    <a:pt x="43815" y="20782"/>
                  </a:lnTo>
                  <a:lnTo>
                    <a:pt x="0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221" name="object 1221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93973" y="7143826"/>
              <a:ext cx="149830" cy="432816"/>
            </a:xfrm>
            <a:prstGeom prst="rect">
              <a:avLst/>
            </a:prstGeom>
          </p:spPr>
        </p:pic>
        <p:pic>
          <p:nvPicPr>
            <p:cNvPr id="1222" name="object 1222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909272" y="7054266"/>
              <a:ext cx="142893" cy="435508"/>
            </a:xfrm>
            <a:prstGeom prst="rect">
              <a:avLst/>
            </a:prstGeom>
          </p:spPr>
        </p:pic>
      </p:grpSp>
      <p:grpSp>
        <p:nvGrpSpPr>
          <p:cNvPr id="1223" name="object 1223"/>
          <p:cNvGrpSpPr/>
          <p:nvPr/>
        </p:nvGrpSpPr>
        <p:grpSpPr>
          <a:xfrm>
            <a:off x="885171" y="6957335"/>
            <a:ext cx="1237615" cy="1654810"/>
            <a:chOff x="885171" y="6957335"/>
            <a:chExt cx="1237615" cy="1654810"/>
          </a:xfrm>
        </p:grpSpPr>
        <p:sp>
          <p:nvSpPr>
            <p:cNvPr id="1224" name="object 1224"/>
            <p:cNvSpPr/>
            <p:nvPr/>
          </p:nvSpPr>
          <p:spPr>
            <a:xfrm>
              <a:off x="2116099" y="7036409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39" h="519429">
                  <a:moveTo>
                    <a:pt x="431" y="514350"/>
                  </a:moveTo>
                  <a:lnTo>
                    <a:pt x="0" y="514350"/>
                  </a:lnTo>
                  <a:lnTo>
                    <a:pt x="0" y="519430"/>
                  </a:lnTo>
                  <a:lnTo>
                    <a:pt x="431" y="519430"/>
                  </a:lnTo>
                  <a:lnTo>
                    <a:pt x="431" y="514350"/>
                  </a:lnTo>
                  <a:close/>
                </a:path>
                <a:path w="2539" h="519429">
                  <a:moveTo>
                    <a:pt x="1727" y="8890"/>
                  </a:moveTo>
                  <a:lnTo>
                    <a:pt x="711" y="8890"/>
                  </a:lnTo>
                  <a:lnTo>
                    <a:pt x="711" y="514350"/>
                  </a:lnTo>
                  <a:lnTo>
                    <a:pt x="1727" y="514350"/>
                  </a:lnTo>
                  <a:lnTo>
                    <a:pt x="1727" y="8890"/>
                  </a:lnTo>
                  <a:close/>
                </a:path>
                <a:path w="2539" h="519429">
                  <a:moveTo>
                    <a:pt x="2463" y="0"/>
                  </a:moveTo>
                  <a:lnTo>
                    <a:pt x="2324" y="0"/>
                  </a:lnTo>
                  <a:lnTo>
                    <a:pt x="2324" y="3810"/>
                  </a:lnTo>
                  <a:lnTo>
                    <a:pt x="1803" y="3810"/>
                  </a:lnTo>
                  <a:lnTo>
                    <a:pt x="1803" y="8890"/>
                  </a:lnTo>
                  <a:lnTo>
                    <a:pt x="2451" y="8890"/>
                  </a:lnTo>
                  <a:lnTo>
                    <a:pt x="2451" y="3810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" name="object 1225"/>
            <p:cNvSpPr/>
            <p:nvPr/>
          </p:nvSpPr>
          <p:spPr>
            <a:xfrm>
              <a:off x="2111083" y="7045083"/>
              <a:ext cx="6985" cy="534670"/>
            </a:xfrm>
            <a:custGeom>
              <a:avLst/>
              <a:gdLst/>
              <a:ahLst/>
              <a:cxnLst/>
              <a:rect l="l" t="t" r="r" b="b"/>
              <a:pathLst>
                <a:path w="6985" h="534670">
                  <a:moveTo>
                    <a:pt x="698" y="528027"/>
                  </a:moveTo>
                  <a:lnTo>
                    <a:pt x="0" y="528027"/>
                  </a:lnTo>
                  <a:lnTo>
                    <a:pt x="0" y="534377"/>
                  </a:lnTo>
                  <a:lnTo>
                    <a:pt x="698" y="534377"/>
                  </a:lnTo>
                  <a:lnTo>
                    <a:pt x="698" y="528027"/>
                  </a:lnTo>
                  <a:close/>
                </a:path>
                <a:path w="6985" h="534670">
                  <a:moveTo>
                    <a:pt x="6438" y="0"/>
                  </a:moveTo>
                  <a:lnTo>
                    <a:pt x="6337" y="1270"/>
                  </a:lnTo>
                  <a:lnTo>
                    <a:pt x="6007" y="1270"/>
                  </a:lnTo>
                  <a:lnTo>
                    <a:pt x="6007" y="3810"/>
                  </a:lnTo>
                  <a:lnTo>
                    <a:pt x="5613" y="3810"/>
                  </a:lnTo>
                  <a:lnTo>
                    <a:pt x="5613" y="5080"/>
                  </a:lnTo>
                  <a:lnTo>
                    <a:pt x="4724" y="5080"/>
                  </a:lnTo>
                  <a:lnTo>
                    <a:pt x="4724" y="9080"/>
                  </a:lnTo>
                  <a:lnTo>
                    <a:pt x="4356" y="9080"/>
                  </a:lnTo>
                  <a:lnTo>
                    <a:pt x="4356" y="10350"/>
                  </a:lnTo>
                  <a:lnTo>
                    <a:pt x="3390" y="10350"/>
                  </a:lnTo>
                  <a:lnTo>
                    <a:pt x="3390" y="13157"/>
                  </a:lnTo>
                  <a:lnTo>
                    <a:pt x="3187" y="13157"/>
                  </a:lnTo>
                  <a:lnTo>
                    <a:pt x="3187" y="14427"/>
                  </a:lnTo>
                  <a:lnTo>
                    <a:pt x="2095" y="14427"/>
                  </a:lnTo>
                  <a:lnTo>
                    <a:pt x="2095" y="16217"/>
                  </a:lnTo>
                  <a:lnTo>
                    <a:pt x="2095" y="18757"/>
                  </a:lnTo>
                  <a:lnTo>
                    <a:pt x="2095" y="521157"/>
                  </a:lnTo>
                  <a:lnTo>
                    <a:pt x="2070" y="18757"/>
                  </a:lnTo>
                  <a:lnTo>
                    <a:pt x="2095" y="16217"/>
                  </a:lnTo>
                  <a:lnTo>
                    <a:pt x="1955" y="16217"/>
                  </a:lnTo>
                  <a:lnTo>
                    <a:pt x="1955" y="18757"/>
                  </a:lnTo>
                  <a:lnTo>
                    <a:pt x="723" y="18757"/>
                  </a:lnTo>
                  <a:lnTo>
                    <a:pt x="723" y="528027"/>
                  </a:lnTo>
                  <a:lnTo>
                    <a:pt x="2070" y="528027"/>
                  </a:lnTo>
                  <a:lnTo>
                    <a:pt x="2070" y="527507"/>
                  </a:lnTo>
                  <a:lnTo>
                    <a:pt x="2120" y="521157"/>
                  </a:lnTo>
                  <a:lnTo>
                    <a:pt x="2679" y="521157"/>
                  </a:lnTo>
                  <a:lnTo>
                    <a:pt x="2679" y="522160"/>
                  </a:lnTo>
                  <a:lnTo>
                    <a:pt x="3225" y="522160"/>
                  </a:lnTo>
                  <a:lnTo>
                    <a:pt x="3225" y="521157"/>
                  </a:lnTo>
                  <a:lnTo>
                    <a:pt x="3378" y="521157"/>
                  </a:lnTo>
                  <a:lnTo>
                    <a:pt x="3378" y="14427"/>
                  </a:lnTo>
                  <a:lnTo>
                    <a:pt x="3390" y="515810"/>
                  </a:lnTo>
                  <a:lnTo>
                    <a:pt x="4711" y="515810"/>
                  </a:lnTo>
                  <a:lnTo>
                    <a:pt x="4711" y="10350"/>
                  </a:lnTo>
                  <a:lnTo>
                    <a:pt x="4724" y="510540"/>
                  </a:lnTo>
                  <a:lnTo>
                    <a:pt x="5715" y="510540"/>
                  </a:lnTo>
                  <a:lnTo>
                    <a:pt x="5715" y="5080"/>
                  </a:lnTo>
                  <a:lnTo>
                    <a:pt x="6438" y="5080"/>
                  </a:lnTo>
                  <a:lnTo>
                    <a:pt x="6438" y="3810"/>
                  </a:lnTo>
                  <a:lnTo>
                    <a:pt x="6438" y="1270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" name="object 1226"/>
            <p:cNvSpPr/>
            <p:nvPr/>
          </p:nvSpPr>
          <p:spPr>
            <a:xfrm>
              <a:off x="2104783" y="7064006"/>
              <a:ext cx="8255" cy="530860"/>
            </a:xfrm>
            <a:custGeom>
              <a:avLst/>
              <a:gdLst/>
              <a:ahLst/>
              <a:cxnLst/>
              <a:rect l="l" t="t" r="r" b="b"/>
              <a:pathLst>
                <a:path w="8255" h="530859">
                  <a:moveTo>
                    <a:pt x="7734" y="0"/>
                  </a:moveTo>
                  <a:lnTo>
                    <a:pt x="7505" y="0"/>
                  </a:lnTo>
                  <a:lnTo>
                    <a:pt x="7505" y="1270"/>
                  </a:lnTo>
                  <a:lnTo>
                    <a:pt x="6794" y="1270"/>
                  </a:lnTo>
                  <a:lnTo>
                    <a:pt x="6794" y="3810"/>
                  </a:lnTo>
                  <a:lnTo>
                    <a:pt x="5499" y="3810"/>
                  </a:lnTo>
                  <a:lnTo>
                    <a:pt x="5499" y="5283"/>
                  </a:lnTo>
                  <a:lnTo>
                    <a:pt x="5499" y="7823"/>
                  </a:lnTo>
                  <a:lnTo>
                    <a:pt x="5499" y="515620"/>
                  </a:lnTo>
                  <a:lnTo>
                    <a:pt x="5486" y="7823"/>
                  </a:lnTo>
                  <a:lnTo>
                    <a:pt x="5499" y="5283"/>
                  </a:lnTo>
                  <a:lnTo>
                    <a:pt x="5168" y="5283"/>
                  </a:lnTo>
                  <a:lnTo>
                    <a:pt x="5168" y="7823"/>
                  </a:lnTo>
                  <a:lnTo>
                    <a:pt x="4673" y="7823"/>
                  </a:lnTo>
                  <a:lnTo>
                    <a:pt x="4406" y="7708"/>
                  </a:lnTo>
                  <a:lnTo>
                    <a:pt x="3949" y="7823"/>
                  </a:lnTo>
                  <a:lnTo>
                    <a:pt x="3949" y="8978"/>
                  </a:lnTo>
                  <a:lnTo>
                    <a:pt x="3543" y="8978"/>
                  </a:lnTo>
                  <a:lnTo>
                    <a:pt x="3543" y="11518"/>
                  </a:lnTo>
                  <a:lnTo>
                    <a:pt x="3124" y="11518"/>
                  </a:lnTo>
                  <a:lnTo>
                    <a:pt x="3124" y="11163"/>
                  </a:lnTo>
                  <a:lnTo>
                    <a:pt x="2832" y="11163"/>
                  </a:lnTo>
                  <a:lnTo>
                    <a:pt x="2832" y="11518"/>
                  </a:lnTo>
                  <a:lnTo>
                    <a:pt x="2400" y="11518"/>
                  </a:lnTo>
                  <a:lnTo>
                    <a:pt x="2400" y="12433"/>
                  </a:lnTo>
                  <a:lnTo>
                    <a:pt x="1917" y="12433"/>
                  </a:lnTo>
                  <a:lnTo>
                    <a:pt x="1917" y="14973"/>
                  </a:lnTo>
                  <a:lnTo>
                    <a:pt x="736" y="14973"/>
                  </a:lnTo>
                  <a:lnTo>
                    <a:pt x="736" y="526783"/>
                  </a:lnTo>
                  <a:lnTo>
                    <a:pt x="0" y="526783"/>
                  </a:lnTo>
                  <a:lnTo>
                    <a:pt x="0" y="530593"/>
                  </a:lnTo>
                  <a:lnTo>
                    <a:pt x="863" y="530593"/>
                  </a:lnTo>
                  <a:lnTo>
                    <a:pt x="863" y="526783"/>
                  </a:lnTo>
                  <a:lnTo>
                    <a:pt x="1676" y="526783"/>
                  </a:lnTo>
                  <a:lnTo>
                    <a:pt x="1676" y="527138"/>
                  </a:lnTo>
                  <a:lnTo>
                    <a:pt x="2413" y="527138"/>
                  </a:lnTo>
                  <a:lnTo>
                    <a:pt x="2413" y="524598"/>
                  </a:lnTo>
                  <a:lnTo>
                    <a:pt x="3225" y="524598"/>
                  </a:lnTo>
                  <a:lnTo>
                    <a:pt x="3733" y="524713"/>
                  </a:lnTo>
                  <a:lnTo>
                    <a:pt x="3949" y="524598"/>
                  </a:lnTo>
                  <a:lnTo>
                    <a:pt x="3949" y="522173"/>
                  </a:lnTo>
                  <a:lnTo>
                    <a:pt x="5486" y="522173"/>
                  </a:lnTo>
                  <a:lnTo>
                    <a:pt x="5486" y="520700"/>
                  </a:lnTo>
                  <a:lnTo>
                    <a:pt x="5791" y="520700"/>
                  </a:lnTo>
                  <a:lnTo>
                    <a:pt x="5791" y="515620"/>
                  </a:lnTo>
                  <a:lnTo>
                    <a:pt x="7010" y="515620"/>
                  </a:lnTo>
                  <a:lnTo>
                    <a:pt x="7010" y="3810"/>
                  </a:lnTo>
                  <a:lnTo>
                    <a:pt x="7734" y="3810"/>
                  </a:lnTo>
                  <a:lnTo>
                    <a:pt x="7734" y="1270"/>
                  </a:lnTo>
                  <a:lnTo>
                    <a:pt x="773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" name="object 1227"/>
            <p:cNvSpPr/>
            <p:nvPr/>
          </p:nvSpPr>
          <p:spPr>
            <a:xfrm>
              <a:off x="2097519" y="7078649"/>
              <a:ext cx="8890" cy="529590"/>
            </a:xfrm>
            <a:custGeom>
              <a:avLst/>
              <a:gdLst/>
              <a:ahLst/>
              <a:cxnLst/>
              <a:rect l="l" t="t" r="r" b="b"/>
              <a:pathLst>
                <a:path w="8889" h="529590">
                  <a:moveTo>
                    <a:pt x="8712" y="0"/>
                  </a:moveTo>
                  <a:lnTo>
                    <a:pt x="8089" y="0"/>
                  </a:lnTo>
                  <a:lnTo>
                    <a:pt x="8089" y="2540"/>
                  </a:lnTo>
                  <a:lnTo>
                    <a:pt x="7099" y="2540"/>
                  </a:lnTo>
                  <a:lnTo>
                    <a:pt x="7099" y="3810"/>
                  </a:lnTo>
                  <a:lnTo>
                    <a:pt x="6934" y="3810"/>
                  </a:lnTo>
                  <a:lnTo>
                    <a:pt x="6934" y="3505"/>
                  </a:lnTo>
                  <a:lnTo>
                    <a:pt x="6616" y="3505"/>
                  </a:lnTo>
                  <a:lnTo>
                    <a:pt x="6616" y="3810"/>
                  </a:lnTo>
                  <a:lnTo>
                    <a:pt x="6210" y="3810"/>
                  </a:lnTo>
                  <a:lnTo>
                    <a:pt x="6210" y="4775"/>
                  </a:lnTo>
                  <a:lnTo>
                    <a:pt x="5575" y="4775"/>
                  </a:lnTo>
                  <a:lnTo>
                    <a:pt x="5575" y="7315"/>
                  </a:lnTo>
                  <a:lnTo>
                    <a:pt x="5181" y="7315"/>
                  </a:lnTo>
                  <a:lnTo>
                    <a:pt x="5181" y="6743"/>
                  </a:lnTo>
                  <a:lnTo>
                    <a:pt x="4838" y="6743"/>
                  </a:lnTo>
                  <a:lnTo>
                    <a:pt x="4838" y="7315"/>
                  </a:lnTo>
                  <a:lnTo>
                    <a:pt x="4470" y="7315"/>
                  </a:lnTo>
                  <a:lnTo>
                    <a:pt x="4470" y="8013"/>
                  </a:lnTo>
                  <a:lnTo>
                    <a:pt x="4470" y="10553"/>
                  </a:lnTo>
                  <a:lnTo>
                    <a:pt x="4470" y="519125"/>
                  </a:lnTo>
                  <a:lnTo>
                    <a:pt x="4457" y="10553"/>
                  </a:lnTo>
                  <a:lnTo>
                    <a:pt x="4470" y="8013"/>
                  </a:lnTo>
                  <a:lnTo>
                    <a:pt x="3746" y="8013"/>
                  </a:lnTo>
                  <a:lnTo>
                    <a:pt x="3746" y="10553"/>
                  </a:lnTo>
                  <a:lnTo>
                    <a:pt x="3365" y="10553"/>
                  </a:lnTo>
                  <a:lnTo>
                    <a:pt x="3365" y="9956"/>
                  </a:lnTo>
                  <a:lnTo>
                    <a:pt x="3009" y="9956"/>
                  </a:lnTo>
                  <a:lnTo>
                    <a:pt x="3009" y="10553"/>
                  </a:lnTo>
                  <a:lnTo>
                    <a:pt x="2641" y="10553"/>
                  </a:lnTo>
                  <a:lnTo>
                    <a:pt x="2641" y="11226"/>
                  </a:lnTo>
                  <a:lnTo>
                    <a:pt x="1879" y="11226"/>
                  </a:lnTo>
                  <a:lnTo>
                    <a:pt x="1879" y="13766"/>
                  </a:lnTo>
                  <a:lnTo>
                    <a:pt x="736" y="13766"/>
                  </a:lnTo>
                  <a:lnTo>
                    <a:pt x="736" y="525576"/>
                  </a:lnTo>
                  <a:lnTo>
                    <a:pt x="0" y="525576"/>
                  </a:lnTo>
                  <a:lnTo>
                    <a:pt x="0" y="529386"/>
                  </a:lnTo>
                  <a:lnTo>
                    <a:pt x="762" y="529386"/>
                  </a:lnTo>
                  <a:lnTo>
                    <a:pt x="762" y="525576"/>
                  </a:lnTo>
                  <a:lnTo>
                    <a:pt x="2641" y="525576"/>
                  </a:lnTo>
                  <a:lnTo>
                    <a:pt x="2641" y="524903"/>
                  </a:lnTo>
                  <a:lnTo>
                    <a:pt x="2870" y="524903"/>
                  </a:lnTo>
                  <a:lnTo>
                    <a:pt x="2870" y="522363"/>
                  </a:lnTo>
                  <a:lnTo>
                    <a:pt x="4457" y="522363"/>
                  </a:lnTo>
                  <a:lnTo>
                    <a:pt x="4457" y="521665"/>
                  </a:lnTo>
                  <a:lnTo>
                    <a:pt x="4648" y="521665"/>
                  </a:lnTo>
                  <a:lnTo>
                    <a:pt x="4648" y="519125"/>
                  </a:lnTo>
                  <a:lnTo>
                    <a:pt x="5486" y="519125"/>
                  </a:lnTo>
                  <a:lnTo>
                    <a:pt x="5486" y="519430"/>
                  </a:lnTo>
                  <a:lnTo>
                    <a:pt x="6223" y="519430"/>
                  </a:lnTo>
                  <a:lnTo>
                    <a:pt x="6223" y="515620"/>
                  </a:lnTo>
                  <a:lnTo>
                    <a:pt x="7988" y="515620"/>
                  </a:lnTo>
                  <a:lnTo>
                    <a:pt x="7988" y="3810"/>
                  </a:lnTo>
                  <a:lnTo>
                    <a:pt x="8712" y="3810"/>
                  </a:lnTo>
                  <a:lnTo>
                    <a:pt x="8712" y="2540"/>
                  </a:lnTo>
                  <a:lnTo>
                    <a:pt x="871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" name="object 1228"/>
            <p:cNvSpPr/>
            <p:nvPr/>
          </p:nvSpPr>
          <p:spPr>
            <a:xfrm>
              <a:off x="2089327" y="7091832"/>
              <a:ext cx="10160" cy="530860"/>
            </a:xfrm>
            <a:custGeom>
              <a:avLst/>
              <a:gdLst/>
              <a:ahLst/>
              <a:cxnLst/>
              <a:rect l="l" t="t" r="r" b="b"/>
              <a:pathLst>
                <a:path w="10160" h="530859">
                  <a:moveTo>
                    <a:pt x="9639" y="0"/>
                  </a:moveTo>
                  <a:lnTo>
                    <a:pt x="9271" y="0"/>
                  </a:lnTo>
                  <a:lnTo>
                    <a:pt x="9271" y="1270"/>
                  </a:lnTo>
                  <a:lnTo>
                    <a:pt x="8077" y="1270"/>
                  </a:lnTo>
                  <a:lnTo>
                    <a:pt x="8077" y="3810"/>
                  </a:lnTo>
                  <a:lnTo>
                    <a:pt x="7632" y="3810"/>
                  </a:lnTo>
                  <a:lnTo>
                    <a:pt x="7632" y="3238"/>
                  </a:lnTo>
                  <a:lnTo>
                    <a:pt x="7239" y="3238"/>
                  </a:lnTo>
                  <a:lnTo>
                    <a:pt x="7239" y="3810"/>
                  </a:lnTo>
                  <a:lnTo>
                    <a:pt x="6921" y="3810"/>
                  </a:lnTo>
                  <a:lnTo>
                    <a:pt x="6921" y="4508"/>
                  </a:lnTo>
                  <a:lnTo>
                    <a:pt x="6921" y="5778"/>
                  </a:lnTo>
                  <a:lnTo>
                    <a:pt x="6921" y="515620"/>
                  </a:lnTo>
                  <a:lnTo>
                    <a:pt x="6908" y="5778"/>
                  </a:lnTo>
                  <a:lnTo>
                    <a:pt x="6921" y="4508"/>
                  </a:lnTo>
                  <a:lnTo>
                    <a:pt x="6426" y="4508"/>
                  </a:lnTo>
                  <a:lnTo>
                    <a:pt x="6426" y="5778"/>
                  </a:lnTo>
                  <a:lnTo>
                    <a:pt x="4914" y="5778"/>
                  </a:lnTo>
                  <a:lnTo>
                    <a:pt x="4914" y="7607"/>
                  </a:lnTo>
                  <a:lnTo>
                    <a:pt x="4914" y="8877"/>
                  </a:lnTo>
                  <a:lnTo>
                    <a:pt x="4914" y="518858"/>
                  </a:lnTo>
                  <a:lnTo>
                    <a:pt x="4902" y="8877"/>
                  </a:lnTo>
                  <a:lnTo>
                    <a:pt x="4914" y="7607"/>
                  </a:lnTo>
                  <a:lnTo>
                    <a:pt x="4368" y="7607"/>
                  </a:lnTo>
                  <a:lnTo>
                    <a:pt x="4368" y="8877"/>
                  </a:lnTo>
                  <a:lnTo>
                    <a:pt x="2857" y="8877"/>
                  </a:lnTo>
                  <a:lnTo>
                    <a:pt x="2857" y="10490"/>
                  </a:lnTo>
                  <a:lnTo>
                    <a:pt x="2857" y="270344"/>
                  </a:lnTo>
                  <a:lnTo>
                    <a:pt x="2857" y="523227"/>
                  </a:lnTo>
                  <a:lnTo>
                    <a:pt x="2133" y="523227"/>
                  </a:lnTo>
                  <a:lnTo>
                    <a:pt x="2857" y="270344"/>
                  </a:lnTo>
                  <a:lnTo>
                    <a:pt x="2857" y="10490"/>
                  </a:lnTo>
                  <a:lnTo>
                    <a:pt x="1460" y="12471"/>
                  </a:lnTo>
                  <a:lnTo>
                    <a:pt x="0" y="530250"/>
                  </a:lnTo>
                  <a:lnTo>
                    <a:pt x="647" y="529475"/>
                  </a:lnTo>
                  <a:lnTo>
                    <a:pt x="2120" y="526796"/>
                  </a:lnTo>
                  <a:lnTo>
                    <a:pt x="2120" y="527037"/>
                  </a:lnTo>
                  <a:lnTo>
                    <a:pt x="3022" y="527037"/>
                  </a:lnTo>
                  <a:lnTo>
                    <a:pt x="3022" y="523227"/>
                  </a:lnTo>
                  <a:lnTo>
                    <a:pt x="4902" y="523227"/>
                  </a:lnTo>
                  <a:lnTo>
                    <a:pt x="4902" y="522668"/>
                  </a:lnTo>
                  <a:lnTo>
                    <a:pt x="5422" y="522668"/>
                  </a:lnTo>
                  <a:lnTo>
                    <a:pt x="5422" y="518858"/>
                  </a:lnTo>
                  <a:lnTo>
                    <a:pt x="6184" y="518858"/>
                  </a:lnTo>
                  <a:lnTo>
                    <a:pt x="6184" y="519430"/>
                  </a:lnTo>
                  <a:lnTo>
                    <a:pt x="7188" y="519430"/>
                  </a:lnTo>
                  <a:lnTo>
                    <a:pt x="7188" y="515620"/>
                  </a:lnTo>
                  <a:lnTo>
                    <a:pt x="8915" y="515620"/>
                  </a:lnTo>
                  <a:lnTo>
                    <a:pt x="8915" y="3810"/>
                  </a:lnTo>
                  <a:lnTo>
                    <a:pt x="9639" y="3810"/>
                  </a:lnTo>
                  <a:lnTo>
                    <a:pt x="9639" y="1270"/>
                  </a:lnTo>
                  <a:lnTo>
                    <a:pt x="9639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" name="object 1229"/>
            <p:cNvSpPr/>
            <p:nvPr/>
          </p:nvSpPr>
          <p:spPr>
            <a:xfrm>
              <a:off x="2080234" y="7104303"/>
              <a:ext cx="10795" cy="528955"/>
            </a:xfrm>
            <a:custGeom>
              <a:avLst/>
              <a:gdLst/>
              <a:ahLst/>
              <a:cxnLst/>
              <a:rect l="l" t="t" r="r" b="b"/>
              <a:pathLst>
                <a:path w="10794" h="528954">
                  <a:moveTo>
                    <a:pt x="10541" y="0"/>
                  </a:moveTo>
                  <a:lnTo>
                    <a:pt x="8331" y="3086"/>
                  </a:lnTo>
                  <a:lnTo>
                    <a:pt x="8318" y="4356"/>
                  </a:lnTo>
                  <a:lnTo>
                    <a:pt x="8318" y="5626"/>
                  </a:lnTo>
                  <a:lnTo>
                    <a:pt x="7594" y="261747"/>
                  </a:lnTo>
                  <a:lnTo>
                    <a:pt x="7594" y="5626"/>
                  </a:lnTo>
                  <a:lnTo>
                    <a:pt x="8318" y="5626"/>
                  </a:lnTo>
                  <a:lnTo>
                    <a:pt x="8318" y="4356"/>
                  </a:lnTo>
                  <a:lnTo>
                    <a:pt x="8318" y="3086"/>
                  </a:lnTo>
                  <a:lnTo>
                    <a:pt x="7861" y="3086"/>
                  </a:lnTo>
                  <a:lnTo>
                    <a:pt x="7861" y="4356"/>
                  </a:lnTo>
                  <a:lnTo>
                    <a:pt x="6921" y="4356"/>
                  </a:lnTo>
                  <a:lnTo>
                    <a:pt x="6921" y="5626"/>
                  </a:lnTo>
                  <a:lnTo>
                    <a:pt x="5359" y="5626"/>
                  </a:lnTo>
                  <a:lnTo>
                    <a:pt x="5359" y="7073"/>
                  </a:lnTo>
                  <a:lnTo>
                    <a:pt x="5359" y="262343"/>
                  </a:lnTo>
                  <a:lnTo>
                    <a:pt x="5359" y="519976"/>
                  </a:lnTo>
                  <a:lnTo>
                    <a:pt x="4622" y="519976"/>
                  </a:lnTo>
                  <a:lnTo>
                    <a:pt x="5359" y="262343"/>
                  </a:lnTo>
                  <a:lnTo>
                    <a:pt x="5359" y="7073"/>
                  </a:lnTo>
                  <a:lnTo>
                    <a:pt x="4584" y="8089"/>
                  </a:lnTo>
                  <a:lnTo>
                    <a:pt x="3810" y="9067"/>
                  </a:lnTo>
                  <a:lnTo>
                    <a:pt x="1460" y="12039"/>
                  </a:lnTo>
                  <a:lnTo>
                    <a:pt x="0" y="528497"/>
                  </a:lnTo>
                  <a:lnTo>
                    <a:pt x="2349" y="525729"/>
                  </a:lnTo>
                  <a:lnTo>
                    <a:pt x="4622" y="523049"/>
                  </a:lnTo>
                  <a:lnTo>
                    <a:pt x="4622" y="522516"/>
                  </a:lnTo>
                  <a:lnTo>
                    <a:pt x="6146" y="522516"/>
                  </a:lnTo>
                  <a:lnTo>
                    <a:pt x="6146" y="519976"/>
                  </a:lnTo>
                  <a:lnTo>
                    <a:pt x="6858" y="519976"/>
                  </a:lnTo>
                  <a:lnTo>
                    <a:pt x="6858" y="520407"/>
                  </a:lnTo>
                  <a:lnTo>
                    <a:pt x="7213" y="519976"/>
                  </a:lnTo>
                  <a:lnTo>
                    <a:pt x="7594" y="519976"/>
                  </a:lnTo>
                  <a:lnTo>
                    <a:pt x="7594" y="519544"/>
                  </a:lnTo>
                  <a:lnTo>
                    <a:pt x="9080" y="517791"/>
                  </a:lnTo>
                  <a:lnTo>
                    <a:pt x="10541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" name="object 1230"/>
            <p:cNvSpPr/>
            <p:nvPr/>
          </p:nvSpPr>
          <p:spPr>
            <a:xfrm>
              <a:off x="2070341" y="7116343"/>
              <a:ext cx="11430" cy="528320"/>
            </a:xfrm>
            <a:custGeom>
              <a:avLst/>
              <a:gdLst/>
              <a:ahLst/>
              <a:cxnLst/>
              <a:rect l="l" t="t" r="r" b="b"/>
              <a:pathLst>
                <a:path w="11430" h="528320">
                  <a:moveTo>
                    <a:pt x="3987" y="8801"/>
                  </a:moveTo>
                  <a:lnTo>
                    <a:pt x="1460" y="11671"/>
                  </a:lnTo>
                  <a:lnTo>
                    <a:pt x="0" y="528142"/>
                  </a:lnTo>
                  <a:lnTo>
                    <a:pt x="2527" y="525157"/>
                  </a:lnTo>
                  <a:lnTo>
                    <a:pt x="3987" y="8801"/>
                  </a:lnTo>
                  <a:close/>
                </a:path>
                <a:path w="11430" h="528320">
                  <a:moveTo>
                    <a:pt x="11341" y="0"/>
                  </a:moveTo>
                  <a:lnTo>
                    <a:pt x="10845" y="0"/>
                  </a:lnTo>
                  <a:lnTo>
                    <a:pt x="10845" y="1270"/>
                  </a:lnTo>
                  <a:lnTo>
                    <a:pt x="9804" y="1270"/>
                  </a:lnTo>
                  <a:lnTo>
                    <a:pt x="9804" y="2540"/>
                  </a:lnTo>
                  <a:lnTo>
                    <a:pt x="8204" y="2540"/>
                  </a:lnTo>
                  <a:lnTo>
                    <a:pt x="8204" y="3848"/>
                  </a:lnTo>
                  <a:lnTo>
                    <a:pt x="8204" y="263385"/>
                  </a:lnTo>
                  <a:lnTo>
                    <a:pt x="8204" y="516890"/>
                  </a:lnTo>
                  <a:lnTo>
                    <a:pt x="7480" y="516890"/>
                  </a:lnTo>
                  <a:lnTo>
                    <a:pt x="8204" y="263385"/>
                  </a:lnTo>
                  <a:lnTo>
                    <a:pt x="8204" y="3848"/>
                  </a:lnTo>
                  <a:lnTo>
                    <a:pt x="6464" y="5918"/>
                  </a:lnTo>
                  <a:lnTo>
                    <a:pt x="3987" y="8801"/>
                  </a:lnTo>
                  <a:lnTo>
                    <a:pt x="2527" y="525157"/>
                  </a:lnTo>
                  <a:lnTo>
                    <a:pt x="4991" y="522249"/>
                  </a:lnTo>
                  <a:lnTo>
                    <a:pt x="7480" y="519315"/>
                  </a:lnTo>
                  <a:lnTo>
                    <a:pt x="8445" y="519430"/>
                  </a:lnTo>
                  <a:lnTo>
                    <a:pt x="8445" y="516890"/>
                  </a:lnTo>
                  <a:lnTo>
                    <a:pt x="10617" y="516890"/>
                  </a:lnTo>
                  <a:lnTo>
                    <a:pt x="10617" y="2540"/>
                  </a:lnTo>
                  <a:lnTo>
                    <a:pt x="11341" y="2540"/>
                  </a:lnTo>
                  <a:lnTo>
                    <a:pt x="11341" y="1270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" name="object 1231"/>
            <p:cNvSpPr/>
            <p:nvPr/>
          </p:nvSpPr>
          <p:spPr>
            <a:xfrm>
              <a:off x="2059686" y="7128014"/>
              <a:ext cx="12700" cy="529590"/>
            </a:xfrm>
            <a:custGeom>
              <a:avLst/>
              <a:gdLst/>
              <a:ahLst/>
              <a:cxnLst/>
              <a:rect l="l" t="t" r="r" b="b"/>
              <a:pathLst>
                <a:path w="12700" h="529590">
                  <a:moveTo>
                    <a:pt x="4165" y="8572"/>
                  </a:moveTo>
                  <a:lnTo>
                    <a:pt x="1473" y="11341"/>
                  </a:lnTo>
                  <a:lnTo>
                    <a:pt x="0" y="529043"/>
                  </a:lnTo>
                  <a:lnTo>
                    <a:pt x="2705" y="525843"/>
                  </a:lnTo>
                  <a:lnTo>
                    <a:pt x="4165" y="8572"/>
                  </a:lnTo>
                  <a:close/>
                </a:path>
                <a:path w="12700" h="529590">
                  <a:moveTo>
                    <a:pt x="9512" y="2870"/>
                  </a:moveTo>
                  <a:lnTo>
                    <a:pt x="6858" y="5740"/>
                  </a:lnTo>
                  <a:lnTo>
                    <a:pt x="4165" y="8572"/>
                  </a:lnTo>
                  <a:lnTo>
                    <a:pt x="2705" y="525843"/>
                  </a:lnTo>
                  <a:lnTo>
                    <a:pt x="5397" y="522668"/>
                  </a:lnTo>
                  <a:lnTo>
                    <a:pt x="8051" y="519544"/>
                  </a:lnTo>
                  <a:lnTo>
                    <a:pt x="9512" y="2870"/>
                  </a:lnTo>
                  <a:close/>
                </a:path>
                <a:path w="12700" h="529590">
                  <a:moveTo>
                    <a:pt x="12115" y="0"/>
                  </a:moveTo>
                  <a:lnTo>
                    <a:pt x="9525" y="2870"/>
                  </a:lnTo>
                  <a:lnTo>
                    <a:pt x="8064" y="519518"/>
                  </a:lnTo>
                  <a:lnTo>
                    <a:pt x="10655" y="516470"/>
                  </a:lnTo>
                  <a:lnTo>
                    <a:pt x="12115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" name="object 1232"/>
            <p:cNvSpPr/>
            <p:nvPr/>
          </p:nvSpPr>
          <p:spPr>
            <a:xfrm>
              <a:off x="2048383" y="7139355"/>
              <a:ext cx="13335" cy="528320"/>
            </a:xfrm>
            <a:custGeom>
              <a:avLst/>
              <a:gdLst/>
              <a:ahLst/>
              <a:cxnLst/>
              <a:rect l="l" t="t" r="r" b="b"/>
              <a:pathLst>
                <a:path w="13335" h="528320">
                  <a:moveTo>
                    <a:pt x="12776" y="0"/>
                  </a:moveTo>
                  <a:lnTo>
                    <a:pt x="1460" y="10998"/>
                  </a:lnTo>
                  <a:lnTo>
                    <a:pt x="0" y="527977"/>
                  </a:lnTo>
                  <a:lnTo>
                    <a:pt x="2882" y="525475"/>
                  </a:lnTo>
                  <a:lnTo>
                    <a:pt x="5753" y="522986"/>
                  </a:lnTo>
                  <a:lnTo>
                    <a:pt x="8559" y="520547"/>
                  </a:lnTo>
                  <a:lnTo>
                    <a:pt x="9766" y="519493"/>
                  </a:lnTo>
                  <a:lnTo>
                    <a:pt x="11315" y="517690"/>
                  </a:lnTo>
                  <a:lnTo>
                    <a:pt x="12776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" name="object 1233"/>
            <p:cNvSpPr/>
            <p:nvPr/>
          </p:nvSpPr>
          <p:spPr>
            <a:xfrm>
              <a:off x="2024265" y="7150353"/>
              <a:ext cx="26034" cy="538480"/>
            </a:xfrm>
            <a:custGeom>
              <a:avLst/>
              <a:gdLst/>
              <a:ahLst/>
              <a:cxnLst/>
              <a:rect l="l" t="t" r="r" b="b"/>
              <a:pathLst>
                <a:path w="26035" h="538479">
                  <a:moveTo>
                    <a:pt x="7658" y="15709"/>
                  </a:moveTo>
                  <a:lnTo>
                    <a:pt x="4584" y="18237"/>
                  </a:lnTo>
                  <a:lnTo>
                    <a:pt x="1460" y="20751"/>
                  </a:lnTo>
                  <a:lnTo>
                    <a:pt x="0" y="537933"/>
                  </a:lnTo>
                  <a:lnTo>
                    <a:pt x="3124" y="535216"/>
                  </a:lnTo>
                  <a:lnTo>
                    <a:pt x="6197" y="532549"/>
                  </a:lnTo>
                  <a:lnTo>
                    <a:pt x="7658" y="15709"/>
                  </a:lnTo>
                  <a:close/>
                </a:path>
                <a:path w="26035" h="538479">
                  <a:moveTo>
                    <a:pt x="13728" y="10591"/>
                  </a:moveTo>
                  <a:lnTo>
                    <a:pt x="10706" y="13182"/>
                  </a:lnTo>
                  <a:lnTo>
                    <a:pt x="7670" y="15709"/>
                  </a:lnTo>
                  <a:lnTo>
                    <a:pt x="6210" y="532536"/>
                  </a:lnTo>
                  <a:lnTo>
                    <a:pt x="9232" y="529907"/>
                  </a:lnTo>
                  <a:lnTo>
                    <a:pt x="12268" y="527278"/>
                  </a:lnTo>
                  <a:lnTo>
                    <a:pt x="13728" y="10591"/>
                  </a:lnTo>
                  <a:close/>
                </a:path>
                <a:path w="26035" h="538479">
                  <a:moveTo>
                    <a:pt x="25590" y="0"/>
                  </a:moveTo>
                  <a:lnTo>
                    <a:pt x="22694" y="2654"/>
                  </a:lnTo>
                  <a:lnTo>
                    <a:pt x="19761" y="5321"/>
                  </a:lnTo>
                  <a:lnTo>
                    <a:pt x="16776" y="7962"/>
                  </a:lnTo>
                  <a:lnTo>
                    <a:pt x="13741" y="10604"/>
                  </a:lnTo>
                  <a:lnTo>
                    <a:pt x="12280" y="527265"/>
                  </a:lnTo>
                  <a:lnTo>
                    <a:pt x="15303" y="524637"/>
                  </a:lnTo>
                  <a:lnTo>
                    <a:pt x="18300" y="522033"/>
                  </a:lnTo>
                  <a:lnTo>
                    <a:pt x="21234" y="519480"/>
                  </a:lnTo>
                  <a:lnTo>
                    <a:pt x="22682" y="4114"/>
                  </a:lnTo>
                  <a:lnTo>
                    <a:pt x="21247" y="519468"/>
                  </a:lnTo>
                  <a:lnTo>
                    <a:pt x="24130" y="516966"/>
                  </a:lnTo>
                  <a:lnTo>
                    <a:pt x="25590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" name="object 1234"/>
            <p:cNvSpPr/>
            <p:nvPr/>
          </p:nvSpPr>
          <p:spPr>
            <a:xfrm>
              <a:off x="2011591" y="7171093"/>
              <a:ext cx="14604" cy="527685"/>
            </a:xfrm>
            <a:custGeom>
              <a:avLst/>
              <a:gdLst/>
              <a:ahLst/>
              <a:cxnLst/>
              <a:rect l="l" t="t" r="r" b="b"/>
              <a:pathLst>
                <a:path w="14605" h="527684">
                  <a:moveTo>
                    <a:pt x="14135" y="0"/>
                  </a:moveTo>
                  <a:lnTo>
                    <a:pt x="10960" y="2501"/>
                  </a:lnTo>
                  <a:lnTo>
                    <a:pt x="7785" y="4953"/>
                  </a:lnTo>
                  <a:lnTo>
                    <a:pt x="4648" y="7353"/>
                  </a:lnTo>
                  <a:lnTo>
                    <a:pt x="1460" y="9728"/>
                  </a:lnTo>
                  <a:lnTo>
                    <a:pt x="0" y="527278"/>
                  </a:lnTo>
                  <a:lnTo>
                    <a:pt x="12674" y="517194"/>
                  </a:lnTo>
                  <a:lnTo>
                    <a:pt x="14135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" name="object 1235"/>
            <p:cNvSpPr/>
            <p:nvPr/>
          </p:nvSpPr>
          <p:spPr>
            <a:xfrm>
              <a:off x="1998586" y="7180821"/>
              <a:ext cx="14604" cy="526415"/>
            </a:xfrm>
            <a:custGeom>
              <a:avLst/>
              <a:gdLst/>
              <a:ahLst/>
              <a:cxnLst/>
              <a:rect l="l" t="t" r="r" b="b"/>
              <a:pathLst>
                <a:path w="14605" h="526415">
                  <a:moveTo>
                    <a:pt x="4686" y="7048"/>
                  </a:moveTo>
                  <a:lnTo>
                    <a:pt x="1460" y="9283"/>
                  </a:lnTo>
                  <a:lnTo>
                    <a:pt x="0" y="526186"/>
                  </a:lnTo>
                  <a:lnTo>
                    <a:pt x="3225" y="524040"/>
                  </a:lnTo>
                  <a:lnTo>
                    <a:pt x="4686" y="7048"/>
                  </a:lnTo>
                  <a:close/>
                </a:path>
                <a:path w="14605" h="526415">
                  <a:moveTo>
                    <a:pt x="14465" y="0"/>
                  </a:moveTo>
                  <a:lnTo>
                    <a:pt x="11239" y="2374"/>
                  </a:lnTo>
                  <a:lnTo>
                    <a:pt x="7975" y="4724"/>
                  </a:lnTo>
                  <a:lnTo>
                    <a:pt x="4686" y="7061"/>
                  </a:lnTo>
                  <a:lnTo>
                    <a:pt x="3225" y="524040"/>
                  </a:lnTo>
                  <a:lnTo>
                    <a:pt x="6502" y="521868"/>
                  </a:lnTo>
                  <a:lnTo>
                    <a:pt x="9779" y="519696"/>
                  </a:lnTo>
                  <a:lnTo>
                    <a:pt x="13004" y="517550"/>
                  </a:lnTo>
                  <a:lnTo>
                    <a:pt x="14465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" name="object 1236"/>
            <p:cNvSpPr/>
            <p:nvPr/>
          </p:nvSpPr>
          <p:spPr>
            <a:xfrm>
              <a:off x="1985340" y="7190117"/>
              <a:ext cx="15240" cy="525780"/>
            </a:xfrm>
            <a:custGeom>
              <a:avLst/>
              <a:gdLst/>
              <a:ahLst/>
              <a:cxnLst/>
              <a:rect l="l" t="t" r="r" b="b"/>
              <a:pathLst>
                <a:path w="15239" h="525779">
                  <a:moveTo>
                    <a:pt x="4826" y="6629"/>
                  </a:moveTo>
                  <a:lnTo>
                    <a:pt x="1460" y="8813"/>
                  </a:lnTo>
                  <a:lnTo>
                    <a:pt x="0" y="525691"/>
                  </a:lnTo>
                  <a:lnTo>
                    <a:pt x="3365" y="523455"/>
                  </a:lnTo>
                  <a:lnTo>
                    <a:pt x="4826" y="6629"/>
                  </a:lnTo>
                  <a:close/>
                </a:path>
                <a:path w="15239" h="525779">
                  <a:moveTo>
                    <a:pt x="14706" y="0"/>
                  </a:moveTo>
                  <a:lnTo>
                    <a:pt x="11455" y="2222"/>
                  </a:lnTo>
                  <a:lnTo>
                    <a:pt x="11442" y="3492"/>
                  </a:lnTo>
                  <a:lnTo>
                    <a:pt x="11442" y="4762"/>
                  </a:lnTo>
                  <a:lnTo>
                    <a:pt x="10718" y="260642"/>
                  </a:lnTo>
                  <a:lnTo>
                    <a:pt x="10718" y="4762"/>
                  </a:lnTo>
                  <a:lnTo>
                    <a:pt x="11442" y="4762"/>
                  </a:lnTo>
                  <a:lnTo>
                    <a:pt x="11442" y="3492"/>
                  </a:lnTo>
                  <a:lnTo>
                    <a:pt x="11442" y="2222"/>
                  </a:lnTo>
                  <a:lnTo>
                    <a:pt x="10528" y="2222"/>
                  </a:lnTo>
                  <a:lnTo>
                    <a:pt x="10528" y="3492"/>
                  </a:lnTo>
                  <a:lnTo>
                    <a:pt x="8623" y="3492"/>
                  </a:lnTo>
                  <a:lnTo>
                    <a:pt x="8623" y="4762"/>
                  </a:lnTo>
                  <a:lnTo>
                    <a:pt x="8153" y="4762"/>
                  </a:lnTo>
                  <a:lnTo>
                    <a:pt x="8166" y="4432"/>
                  </a:lnTo>
                  <a:lnTo>
                    <a:pt x="7658" y="4762"/>
                  </a:lnTo>
                  <a:lnTo>
                    <a:pt x="7429" y="4762"/>
                  </a:lnTo>
                  <a:lnTo>
                    <a:pt x="7429" y="4927"/>
                  </a:lnTo>
                  <a:lnTo>
                    <a:pt x="7429" y="265087"/>
                  </a:lnTo>
                  <a:lnTo>
                    <a:pt x="7429" y="519112"/>
                  </a:lnTo>
                  <a:lnTo>
                    <a:pt x="6705" y="519112"/>
                  </a:lnTo>
                  <a:lnTo>
                    <a:pt x="7429" y="265087"/>
                  </a:lnTo>
                  <a:lnTo>
                    <a:pt x="7429" y="4927"/>
                  </a:lnTo>
                  <a:lnTo>
                    <a:pt x="4838" y="6629"/>
                  </a:lnTo>
                  <a:lnTo>
                    <a:pt x="3378" y="523443"/>
                  </a:lnTo>
                  <a:lnTo>
                    <a:pt x="6692" y="521246"/>
                  </a:lnTo>
                  <a:lnTo>
                    <a:pt x="6692" y="521652"/>
                  </a:lnTo>
                  <a:lnTo>
                    <a:pt x="7975" y="521652"/>
                  </a:lnTo>
                  <a:lnTo>
                    <a:pt x="7975" y="519112"/>
                  </a:lnTo>
                  <a:lnTo>
                    <a:pt x="10718" y="519112"/>
                  </a:lnTo>
                  <a:lnTo>
                    <a:pt x="10718" y="518579"/>
                  </a:lnTo>
                  <a:lnTo>
                    <a:pt x="13246" y="516890"/>
                  </a:lnTo>
                  <a:lnTo>
                    <a:pt x="14706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" name="object 1237"/>
            <p:cNvSpPr/>
            <p:nvPr/>
          </p:nvSpPr>
          <p:spPr>
            <a:xfrm>
              <a:off x="1972043" y="7198931"/>
              <a:ext cx="15240" cy="525780"/>
            </a:xfrm>
            <a:custGeom>
              <a:avLst/>
              <a:gdLst/>
              <a:ahLst/>
              <a:cxnLst/>
              <a:rect l="l" t="t" r="r" b="b"/>
              <a:pathLst>
                <a:path w="15239" h="525779">
                  <a:moveTo>
                    <a:pt x="14770" y="0"/>
                  </a:moveTo>
                  <a:lnTo>
                    <a:pt x="11455" y="2120"/>
                  </a:lnTo>
                  <a:lnTo>
                    <a:pt x="8153" y="4191"/>
                  </a:lnTo>
                  <a:lnTo>
                    <a:pt x="4826" y="6248"/>
                  </a:lnTo>
                  <a:lnTo>
                    <a:pt x="1460" y="8293"/>
                  </a:lnTo>
                  <a:lnTo>
                    <a:pt x="0" y="525703"/>
                  </a:lnTo>
                  <a:lnTo>
                    <a:pt x="3365" y="523468"/>
                  </a:lnTo>
                  <a:lnTo>
                    <a:pt x="6692" y="521258"/>
                  </a:lnTo>
                  <a:lnTo>
                    <a:pt x="9994" y="519074"/>
                  </a:lnTo>
                  <a:lnTo>
                    <a:pt x="13309" y="516864"/>
                  </a:lnTo>
                  <a:lnTo>
                    <a:pt x="14770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" name="object 1238"/>
            <p:cNvSpPr/>
            <p:nvPr/>
          </p:nvSpPr>
          <p:spPr>
            <a:xfrm>
              <a:off x="1958327" y="7207211"/>
              <a:ext cx="15240" cy="526415"/>
            </a:xfrm>
            <a:custGeom>
              <a:avLst/>
              <a:gdLst/>
              <a:ahLst/>
              <a:cxnLst/>
              <a:rect l="l" t="t" r="r" b="b"/>
              <a:pathLst>
                <a:path w="15239" h="526415">
                  <a:moveTo>
                    <a:pt x="15176" y="0"/>
                  </a:moveTo>
                  <a:lnTo>
                    <a:pt x="11785" y="2032"/>
                  </a:lnTo>
                  <a:lnTo>
                    <a:pt x="8369" y="4038"/>
                  </a:lnTo>
                  <a:lnTo>
                    <a:pt x="4927" y="6032"/>
                  </a:lnTo>
                  <a:lnTo>
                    <a:pt x="4914" y="7493"/>
                  </a:lnTo>
                  <a:lnTo>
                    <a:pt x="4927" y="6019"/>
                  </a:lnTo>
                  <a:lnTo>
                    <a:pt x="1460" y="7988"/>
                  </a:lnTo>
                  <a:lnTo>
                    <a:pt x="0" y="525919"/>
                  </a:lnTo>
                  <a:lnTo>
                    <a:pt x="3467" y="523938"/>
                  </a:lnTo>
                  <a:lnTo>
                    <a:pt x="6705" y="522071"/>
                  </a:lnTo>
                  <a:lnTo>
                    <a:pt x="6908" y="521957"/>
                  </a:lnTo>
                  <a:lnTo>
                    <a:pt x="10325" y="519684"/>
                  </a:lnTo>
                  <a:lnTo>
                    <a:pt x="13716" y="517423"/>
                  </a:lnTo>
                  <a:lnTo>
                    <a:pt x="15176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" name="object 1239"/>
            <p:cNvSpPr/>
            <p:nvPr/>
          </p:nvSpPr>
          <p:spPr>
            <a:xfrm>
              <a:off x="1944141" y="7215200"/>
              <a:ext cx="15875" cy="525780"/>
            </a:xfrm>
            <a:custGeom>
              <a:avLst/>
              <a:gdLst/>
              <a:ahLst/>
              <a:cxnLst/>
              <a:rect l="l" t="t" r="r" b="b"/>
              <a:pathLst>
                <a:path w="15875" h="525779">
                  <a:moveTo>
                    <a:pt x="5054" y="5803"/>
                  </a:moveTo>
                  <a:lnTo>
                    <a:pt x="1460" y="7708"/>
                  </a:lnTo>
                  <a:lnTo>
                    <a:pt x="0" y="525627"/>
                  </a:lnTo>
                  <a:lnTo>
                    <a:pt x="3594" y="523735"/>
                  </a:lnTo>
                  <a:lnTo>
                    <a:pt x="5054" y="5803"/>
                  </a:lnTo>
                  <a:close/>
                </a:path>
                <a:path w="15875" h="525779">
                  <a:moveTo>
                    <a:pt x="12141" y="1943"/>
                  </a:moveTo>
                  <a:lnTo>
                    <a:pt x="8610" y="3873"/>
                  </a:lnTo>
                  <a:lnTo>
                    <a:pt x="5067" y="5803"/>
                  </a:lnTo>
                  <a:lnTo>
                    <a:pt x="3606" y="523735"/>
                  </a:lnTo>
                  <a:lnTo>
                    <a:pt x="7150" y="521817"/>
                  </a:lnTo>
                  <a:lnTo>
                    <a:pt x="10680" y="519874"/>
                  </a:lnTo>
                  <a:lnTo>
                    <a:pt x="12141" y="1943"/>
                  </a:lnTo>
                  <a:close/>
                </a:path>
                <a:path w="15875" h="525779">
                  <a:moveTo>
                    <a:pt x="15646" y="0"/>
                  </a:moveTo>
                  <a:lnTo>
                    <a:pt x="12153" y="1943"/>
                  </a:lnTo>
                  <a:lnTo>
                    <a:pt x="10680" y="519874"/>
                  </a:lnTo>
                  <a:lnTo>
                    <a:pt x="14185" y="517931"/>
                  </a:lnTo>
                  <a:lnTo>
                    <a:pt x="15646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" name="object 1240"/>
            <p:cNvSpPr/>
            <p:nvPr/>
          </p:nvSpPr>
          <p:spPr>
            <a:xfrm>
              <a:off x="1932254" y="7222909"/>
              <a:ext cx="13970" cy="524510"/>
            </a:xfrm>
            <a:custGeom>
              <a:avLst/>
              <a:gdLst/>
              <a:ahLst/>
              <a:cxnLst/>
              <a:rect l="l" t="t" r="r" b="b"/>
              <a:pathLst>
                <a:path w="13969" h="524509">
                  <a:moveTo>
                    <a:pt x="13360" y="0"/>
                  </a:moveTo>
                  <a:lnTo>
                    <a:pt x="9728" y="1892"/>
                  </a:lnTo>
                  <a:lnTo>
                    <a:pt x="8978" y="267614"/>
                  </a:lnTo>
                  <a:lnTo>
                    <a:pt x="8978" y="3162"/>
                  </a:lnTo>
                  <a:lnTo>
                    <a:pt x="9702" y="3162"/>
                  </a:lnTo>
                  <a:lnTo>
                    <a:pt x="9702" y="1892"/>
                  </a:lnTo>
                  <a:lnTo>
                    <a:pt x="8483" y="1892"/>
                  </a:lnTo>
                  <a:lnTo>
                    <a:pt x="8483" y="3162"/>
                  </a:lnTo>
                  <a:lnTo>
                    <a:pt x="5295" y="3162"/>
                  </a:lnTo>
                  <a:lnTo>
                    <a:pt x="5295" y="4152"/>
                  </a:lnTo>
                  <a:lnTo>
                    <a:pt x="5295" y="269494"/>
                  </a:lnTo>
                  <a:lnTo>
                    <a:pt x="5295" y="520052"/>
                  </a:lnTo>
                  <a:lnTo>
                    <a:pt x="4584" y="520052"/>
                  </a:lnTo>
                  <a:lnTo>
                    <a:pt x="5295" y="269494"/>
                  </a:lnTo>
                  <a:lnTo>
                    <a:pt x="5295" y="4152"/>
                  </a:lnTo>
                  <a:lnTo>
                    <a:pt x="2781" y="5422"/>
                  </a:lnTo>
                  <a:lnTo>
                    <a:pt x="1460" y="6083"/>
                  </a:lnTo>
                  <a:lnTo>
                    <a:pt x="0" y="524014"/>
                  </a:lnTo>
                  <a:lnTo>
                    <a:pt x="1320" y="523341"/>
                  </a:lnTo>
                  <a:lnTo>
                    <a:pt x="4584" y="521690"/>
                  </a:lnTo>
                  <a:lnTo>
                    <a:pt x="4584" y="521322"/>
                  </a:lnTo>
                  <a:lnTo>
                    <a:pt x="6540" y="521322"/>
                  </a:lnTo>
                  <a:lnTo>
                    <a:pt x="6540" y="520052"/>
                  </a:lnTo>
                  <a:lnTo>
                    <a:pt x="8978" y="520052"/>
                  </a:lnTo>
                  <a:lnTo>
                    <a:pt x="8978" y="519455"/>
                  </a:lnTo>
                  <a:lnTo>
                    <a:pt x="11899" y="517918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" name="object 1241"/>
            <p:cNvSpPr/>
            <p:nvPr/>
          </p:nvSpPr>
          <p:spPr>
            <a:xfrm>
              <a:off x="1931416" y="722900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651" y="304"/>
                  </a:moveTo>
                  <a:lnTo>
                    <a:pt x="1447" y="406"/>
                  </a:lnTo>
                  <a:lnTo>
                    <a:pt x="0" y="518312"/>
                  </a:lnTo>
                  <a:lnTo>
                    <a:pt x="203" y="518210"/>
                  </a:lnTo>
                  <a:lnTo>
                    <a:pt x="1651" y="304"/>
                  </a:lnTo>
                  <a:close/>
                </a:path>
                <a:path w="2539" h="518795">
                  <a:moveTo>
                    <a:pt x="2070" y="101"/>
                  </a:moveTo>
                  <a:lnTo>
                    <a:pt x="1866" y="203"/>
                  </a:lnTo>
                  <a:lnTo>
                    <a:pt x="1651" y="304"/>
                  </a:lnTo>
                  <a:lnTo>
                    <a:pt x="215" y="518223"/>
                  </a:lnTo>
                  <a:lnTo>
                    <a:pt x="419" y="518121"/>
                  </a:lnTo>
                  <a:lnTo>
                    <a:pt x="622" y="518020"/>
                  </a:lnTo>
                  <a:lnTo>
                    <a:pt x="2070" y="101"/>
                  </a:lnTo>
                  <a:close/>
                </a:path>
                <a:path w="2539" h="518795">
                  <a:moveTo>
                    <a:pt x="2286" y="0"/>
                  </a:moveTo>
                  <a:lnTo>
                    <a:pt x="2082" y="101"/>
                  </a:lnTo>
                  <a:lnTo>
                    <a:pt x="622" y="518020"/>
                  </a:lnTo>
                  <a:lnTo>
                    <a:pt x="825" y="517918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" name="object 1242"/>
            <p:cNvSpPr/>
            <p:nvPr/>
          </p:nvSpPr>
          <p:spPr>
            <a:xfrm>
              <a:off x="1930565" y="7229411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298" y="0"/>
                  </a:moveTo>
                  <a:lnTo>
                    <a:pt x="2095" y="101"/>
                  </a:lnTo>
                  <a:lnTo>
                    <a:pt x="1879" y="203"/>
                  </a:lnTo>
                  <a:lnTo>
                    <a:pt x="1663" y="317"/>
                  </a:lnTo>
                  <a:lnTo>
                    <a:pt x="1447" y="419"/>
                  </a:lnTo>
                  <a:lnTo>
                    <a:pt x="0" y="518287"/>
                  </a:lnTo>
                  <a:lnTo>
                    <a:pt x="215" y="518185"/>
                  </a:lnTo>
                  <a:lnTo>
                    <a:pt x="431" y="518096"/>
                  </a:lnTo>
                  <a:lnTo>
                    <a:pt x="647" y="518007"/>
                  </a:lnTo>
                  <a:lnTo>
                    <a:pt x="850" y="517906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" name="object 1243"/>
            <p:cNvSpPr/>
            <p:nvPr/>
          </p:nvSpPr>
          <p:spPr>
            <a:xfrm>
              <a:off x="1929714" y="722983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311" y="0"/>
                  </a:moveTo>
                  <a:lnTo>
                    <a:pt x="2095" y="101"/>
                  </a:lnTo>
                  <a:lnTo>
                    <a:pt x="1879" y="203"/>
                  </a:lnTo>
                  <a:lnTo>
                    <a:pt x="1663" y="317"/>
                  </a:lnTo>
                  <a:lnTo>
                    <a:pt x="1447" y="419"/>
                  </a:lnTo>
                  <a:lnTo>
                    <a:pt x="0" y="518223"/>
                  </a:lnTo>
                  <a:lnTo>
                    <a:pt x="215" y="518134"/>
                  </a:lnTo>
                  <a:lnTo>
                    <a:pt x="431" y="518045"/>
                  </a:lnTo>
                  <a:lnTo>
                    <a:pt x="647" y="517944"/>
                  </a:lnTo>
                  <a:lnTo>
                    <a:pt x="863" y="517867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" name="object 1244"/>
            <p:cNvSpPr/>
            <p:nvPr/>
          </p:nvSpPr>
          <p:spPr>
            <a:xfrm>
              <a:off x="1928825" y="723024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892" y="215"/>
                  </a:moveTo>
                  <a:lnTo>
                    <a:pt x="1676" y="330"/>
                  </a:lnTo>
                  <a:lnTo>
                    <a:pt x="1447" y="444"/>
                  </a:lnTo>
                  <a:lnTo>
                    <a:pt x="0" y="518134"/>
                  </a:lnTo>
                  <a:lnTo>
                    <a:pt x="228" y="518045"/>
                  </a:lnTo>
                  <a:lnTo>
                    <a:pt x="444" y="517969"/>
                  </a:lnTo>
                  <a:lnTo>
                    <a:pt x="1892" y="215"/>
                  </a:lnTo>
                  <a:close/>
                </a:path>
                <a:path w="2539" h="518159">
                  <a:moveTo>
                    <a:pt x="2336" y="0"/>
                  </a:moveTo>
                  <a:lnTo>
                    <a:pt x="2120" y="114"/>
                  </a:lnTo>
                  <a:lnTo>
                    <a:pt x="1892" y="215"/>
                  </a:lnTo>
                  <a:lnTo>
                    <a:pt x="457" y="517969"/>
                  </a:lnTo>
                  <a:lnTo>
                    <a:pt x="673" y="517880"/>
                  </a:lnTo>
                  <a:lnTo>
                    <a:pt x="889" y="517791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" name="object 1245"/>
            <p:cNvSpPr/>
            <p:nvPr/>
          </p:nvSpPr>
          <p:spPr>
            <a:xfrm>
              <a:off x="1927910" y="723069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2362" y="0"/>
                  </a:moveTo>
                  <a:lnTo>
                    <a:pt x="2133" y="114"/>
                  </a:lnTo>
                  <a:lnTo>
                    <a:pt x="1905" y="215"/>
                  </a:lnTo>
                  <a:lnTo>
                    <a:pt x="1689" y="330"/>
                  </a:lnTo>
                  <a:lnTo>
                    <a:pt x="1447" y="444"/>
                  </a:lnTo>
                  <a:lnTo>
                    <a:pt x="0" y="518007"/>
                  </a:lnTo>
                  <a:lnTo>
                    <a:pt x="241" y="517931"/>
                  </a:lnTo>
                  <a:lnTo>
                    <a:pt x="457" y="517842"/>
                  </a:lnTo>
                  <a:lnTo>
                    <a:pt x="685" y="517766"/>
                  </a:lnTo>
                  <a:lnTo>
                    <a:pt x="914" y="517690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" name="object 1246"/>
            <p:cNvSpPr/>
            <p:nvPr/>
          </p:nvSpPr>
          <p:spPr>
            <a:xfrm>
              <a:off x="1926958" y="723113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2400" y="0"/>
                  </a:moveTo>
                  <a:lnTo>
                    <a:pt x="2171" y="114"/>
                  </a:lnTo>
                  <a:lnTo>
                    <a:pt x="1930" y="228"/>
                  </a:lnTo>
                  <a:lnTo>
                    <a:pt x="1689" y="355"/>
                  </a:lnTo>
                  <a:lnTo>
                    <a:pt x="1447" y="469"/>
                  </a:lnTo>
                  <a:lnTo>
                    <a:pt x="0" y="517867"/>
                  </a:lnTo>
                  <a:lnTo>
                    <a:pt x="241" y="517791"/>
                  </a:lnTo>
                  <a:lnTo>
                    <a:pt x="482" y="517715"/>
                  </a:lnTo>
                  <a:lnTo>
                    <a:pt x="711" y="517652"/>
                  </a:lnTo>
                  <a:lnTo>
                    <a:pt x="952" y="517563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" name="object 1247"/>
            <p:cNvSpPr/>
            <p:nvPr/>
          </p:nvSpPr>
          <p:spPr>
            <a:xfrm>
              <a:off x="1925955" y="723160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2451" y="0"/>
                  </a:moveTo>
                  <a:lnTo>
                    <a:pt x="2209" y="127"/>
                  </a:lnTo>
                  <a:lnTo>
                    <a:pt x="1955" y="254"/>
                  </a:lnTo>
                  <a:lnTo>
                    <a:pt x="1701" y="368"/>
                  </a:lnTo>
                  <a:lnTo>
                    <a:pt x="1447" y="495"/>
                  </a:lnTo>
                  <a:lnTo>
                    <a:pt x="0" y="517690"/>
                  </a:lnTo>
                  <a:lnTo>
                    <a:pt x="254" y="517613"/>
                  </a:lnTo>
                  <a:lnTo>
                    <a:pt x="508" y="517537"/>
                  </a:lnTo>
                  <a:lnTo>
                    <a:pt x="762" y="517474"/>
                  </a:lnTo>
                  <a:lnTo>
                    <a:pt x="1003" y="517398"/>
                  </a:lnTo>
                  <a:lnTo>
                    <a:pt x="2451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" name="object 1248"/>
            <p:cNvSpPr/>
            <p:nvPr/>
          </p:nvSpPr>
          <p:spPr>
            <a:xfrm>
              <a:off x="1924062" y="7232103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59">
                  <a:moveTo>
                    <a:pt x="1905" y="342"/>
                  </a:moveTo>
                  <a:lnTo>
                    <a:pt x="1676" y="368"/>
                  </a:lnTo>
                  <a:lnTo>
                    <a:pt x="1435" y="406"/>
                  </a:lnTo>
                  <a:lnTo>
                    <a:pt x="0" y="517664"/>
                  </a:lnTo>
                  <a:lnTo>
                    <a:pt x="228" y="517613"/>
                  </a:lnTo>
                  <a:lnTo>
                    <a:pt x="457" y="517550"/>
                  </a:lnTo>
                  <a:lnTo>
                    <a:pt x="1905" y="342"/>
                  </a:lnTo>
                  <a:close/>
                </a:path>
                <a:path w="3810" h="518159">
                  <a:moveTo>
                    <a:pt x="3352" y="0"/>
                  </a:moveTo>
                  <a:lnTo>
                    <a:pt x="3111" y="114"/>
                  </a:lnTo>
                  <a:lnTo>
                    <a:pt x="2870" y="190"/>
                  </a:lnTo>
                  <a:lnTo>
                    <a:pt x="2628" y="228"/>
                  </a:lnTo>
                  <a:lnTo>
                    <a:pt x="2387" y="266"/>
                  </a:lnTo>
                  <a:lnTo>
                    <a:pt x="2146" y="304"/>
                  </a:lnTo>
                  <a:lnTo>
                    <a:pt x="1905" y="342"/>
                  </a:lnTo>
                  <a:lnTo>
                    <a:pt x="469" y="517563"/>
                  </a:lnTo>
                  <a:lnTo>
                    <a:pt x="698" y="517499"/>
                  </a:lnTo>
                  <a:lnTo>
                    <a:pt x="939" y="517448"/>
                  </a:lnTo>
                  <a:lnTo>
                    <a:pt x="1181" y="517385"/>
                  </a:lnTo>
                  <a:lnTo>
                    <a:pt x="1422" y="517321"/>
                  </a:lnTo>
                  <a:lnTo>
                    <a:pt x="1663" y="517258"/>
                  </a:lnTo>
                  <a:lnTo>
                    <a:pt x="1905" y="517194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" name="object 1249"/>
            <p:cNvSpPr/>
            <p:nvPr/>
          </p:nvSpPr>
          <p:spPr>
            <a:xfrm>
              <a:off x="1923123" y="723251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1905" y="76"/>
                  </a:moveTo>
                  <a:lnTo>
                    <a:pt x="1676" y="101"/>
                  </a:lnTo>
                  <a:lnTo>
                    <a:pt x="1447" y="139"/>
                  </a:lnTo>
                  <a:lnTo>
                    <a:pt x="0" y="517448"/>
                  </a:lnTo>
                  <a:lnTo>
                    <a:pt x="228" y="517398"/>
                  </a:lnTo>
                  <a:lnTo>
                    <a:pt x="457" y="517347"/>
                  </a:lnTo>
                  <a:lnTo>
                    <a:pt x="1905" y="76"/>
                  </a:lnTo>
                  <a:close/>
                </a:path>
                <a:path w="2539" h="517525">
                  <a:moveTo>
                    <a:pt x="2374" y="0"/>
                  </a:moveTo>
                  <a:lnTo>
                    <a:pt x="2146" y="38"/>
                  </a:lnTo>
                  <a:lnTo>
                    <a:pt x="1917" y="76"/>
                  </a:lnTo>
                  <a:lnTo>
                    <a:pt x="469" y="517359"/>
                  </a:lnTo>
                  <a:lnTo>
                    <a:pt x="698" y="517309"/>
                  </a:lnTo>
                  <a:lnTo>
                    <a:pt x="927" y="517258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" name="object 1250"/>
            <p:cNvSpPr/>
            <p:nvPr/>
          </p:nvSpPr>
          <p:spPr>
            <a:xfrm>
              <a:off x="1922208" y="723264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62" y="0"/>
                  </a:moveTo>
                  <a:lnTo>
                    <a:pt x="2133" y="38"/>
                  </a:lnTo>
                  <a:lnTo>
                    <a:pt x="1905" y="76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74"/>
                  </a:lnTo>
                  <a:lnTo>
                    <a:pt x="228" y="517436"/>
                  </a:lnTo>
                  <a:lnTo>
                    <a:pt x="457" y="517398"/>
                  </a:lnTo>
                  <a:lnTo>
                    <a:pt x="685" y="517359"/>
                  </a:lnTo>
                  <a:lnTo>
                    <a:pt x="914" y="517309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" name="object 1251"/>
            <p:cNvSpPr/>
            <p:nvPr/>
          </p:nvSpPr>
          <p:spPr>
            <a:xfrm>
              <a:off x="1921294" y="723278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62" y="0"/>
                  </a:moveTo>
                  <a:lnTo>
                    <a:pt x="2133" y="38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86"/>
                  </a:lnTo>
                  <a:lnTo>
                    <a:pt x="228" y="517448"/>
                  </a:lnTo>
                  <a:lnTo>
                    <a:pt x="457" y="517410"/>
                  </a:lnTo>
                  <a:lnTo>
                    <a:pt x="685" y="517372"/>
                  </a:lnTo>
                  <a:lnTo>
                    <a:pt x="914" y="517334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" name="object 1252"/>
            <p:cNvSpPr/>
            <p:nvPr/>
          </p:nvSpPr>
          <p:spPr>
            <a:xfrm>
              <a:off x="1920392" y="723292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49" y="0"/>
                  </a:moveTo>
                  <a:lnTo>
                    <a:pt x="2120" y="38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74"/>
                  </a:lnTo>
                  <a:lnTo>
                    <a:pt x="228" y="517436"/>
                  </a:lnTo>
                  <a:lnTo>
                    <a:pt x="457" y="517410"/>
                  </a:lnTo>
                  <a:lnTo>
                    <a:pt x="673" y="517372"/>
                  </a:lnTo>
                  <a:lnTo>
                    <a:pt x="901" y="517347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" name="object 1253"/>
            <p:cNvSpPr/>
            <p:nvPr/>
          </p:nvSpPr>
          <p:spPr>
            <a:xfrm>
              <a:off x="1919706" y="723306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133" y="0"/>
                  </a:moveTo>
                  <a:lnTo>
                    <a:pt x="1905" y="25"/>
                  </a:lnTo>
                  <a:lnTo>
                    <a:pt x="1676" y="63"/>
                  </a:lnTo>
                  <a:lnTo>
                    <a:pt x="1447" y="101"/>
                  </a:lnTo>
                  <a:lnTo>
                    <a:pt x="0" y="517410"/>
                  </a:lnTo>
                  <a:lnTo>
                    <a:pt x="228" y="517385"/>
                  </a:lnTo>
                  <a:lnTo>
                    <a:pt x="457" y="517347"/>
                  </a:lnTo>
                  <a:lnTo>
                    <a:pt x="685" y="517321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" name="object 1254"/>
            <p:cNvSpPr/>
            <p:nvPr/>
          </p:nvSpPr>
          <p:spPr>
            <a:xfrm>
              <a:off x="1918792" y="723317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62" y="0"/>
                  </a:moveTo>
                  <a:lnTo>
                    <a:pt x="2133" y="38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35" y="139"/>
                  </a:lnTo>
                  <a:lnTo>
                    <a:pt x="0" y="517398"/>
                  </a:lnTo>
                  <a:lnTo>
                    <a:pt x="228" y="517372"/>
                  </a:lnTo>
                  <a:lnTo>
                    <a:pt x="457" y="517347"/>
                  </a:lnTo>
                  <a:lnTo>
                    <a:pt x="685" y="517334"/>
                  </a:lnTo>
                  <a:lnTo>
                    <a:pt x="914" y="517309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" name="object 1255"/>
            <p:cNvSpPr/>
            <p:nvPr/>
          </p:nvSpPr>
          <p:spPr>
            <a:xfrm>
              <a:off x="1917839" y="723331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87" y="0"/>
                  </a:moveTo>
                  <a:lnTo>
                    <a:pt x="2159" y="38"/>
                  </a:lnTo>
                  <a:lnTo>
                    <a:pt x="1917" y="63"/>
                  </a:lnTo>
                  <a:lnTo>
                    <a:pt x="1689" y="101"/>
                  </a:lnTo>
                  <a:lnTo>
                    <a:pt x="1447" y="139"/>
                  </a:lnTo>
                  <a:lnTo>
                    <a:pt x="0" y="517321"/>
                  </a:lnTo>
                  <a:lnTo>
                    <a:pt x="228" y="517321"/>
                  </a:lnTo>
                  <a:lnTo>
                    <a:pt x="469" y="517296"/>
                  </a:lnTo>
                  <a:lnTo>
                    <a:pt x="711" y="517271"/>
                  </a:lnTo>
                  <a:lnTo>
                    <a:pt x="939" y="517258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" name="object 1256"/>
            <p:cNvSpPr/>
            <p:nvPr/>
          </p:nvSpPr>
          <p:spPr>
            <a:xfrm>
              <a:off x="1916874" y="7233411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413" y="38"/>
                  </a:moveTo>
                  <a:lnTo>
                    <a:pt x="2171" y="76"/>
                  </a:lnTo>
                  <a:lnTo>
                    <a:pt x="1930" y="63"/>
                  </a:lnTo>
                  <a:lnTo>
                    <a:pt x="1676" y="38"/>
                  </a:lnTo>
                  <a:lnTo>
                    <a:pt x="1447" y="0"/>
                  </a:lnTo>
                  <a:lnTo>
                    <a:pt x="0" y="517271"/>
                  </a:lnTo>
                  <a:lnTo>
                    <a:pt x="241" y="517258"/>
                  </a:lnTo>
                  <a:lnTo>
                    <a:pt x="482" y="517245"/>
                  </a:lnTo>
                  <a:lnTo>
                    <a:pt x="723" y="517232"/>
                  </a:lnTo>
                  <a:lnTo>
                    <a:pt x="965" y="517232"/>
                  </a:lnTo>
                  <a:lnTo>
                    <a:pt x="2413" y="76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" name="object 1257"/>
            <p:cNvSpPr/>
            <p:nvPr/>
          </p:nvSpPr>
          <p:spPr>
            <a:xfrm>
              <a:off x="1915858" y="7233272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1955" y="63"/>
                  </a:moveTo>
                  <a:lnTo>
                    <a:pt x="1701" y="38"/>
                  </a:lnTo>
                  <a:lnTo>
                    <a:pt x="1447" y="0"/>
                  </a:lnTo>
                  <a:lnTo>
                    <a:pt x="0" y="517448"/>
                  </a:lnTo>
                  <a:lnTo>
                    <a:pt x="254" y="517436"/>
                  </a:lnTo>
                  <a:lnTo>
                    <a:pt x="508" y="517423"/>
                  </a:lnTo>
                  <a:lnTo>
                    <a:pt x="1955" y="63"/>
                  </a:lnTo>
                  <a:close/>
                </a:path>
                <a:path w="2539" h="517525">
                  <a:moveTo>
                    <a:pt x="2463" y="139"/>
                  </a:moveTo>
                  <a:lnTo>
                    <a:pt x="2222" y="101"/>
                  </a:lnTo>
                  <a:lnTo>
                    <a:pt x="1955" y="63"/>
                  </a:lnTo>
                  <a:lnTo>
                    <a:pt x="520" y="517436"/>
                  </a:lnTo>
                  <a:lnTo>
                    <a:pt x="774" y="517423"/>
                  </a:lnTo>
                  <a:lnTo>
                    <a:pt x="1016" y="517410"/>
                  </a:lnTo>
                  <a:lnTo>
                    <a:pt x="2463" y="139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" name="object 1258"/>
            <p:cNvSpPr/>
            <p:nvPr/>
          </p:nvSpPr>
          <p:spPr>
            <a:xfrm>
              <a:off x="1914779" y="723313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727" y="38"/>
                  </a:moveTo>
                  <a:lnTo>
                    <a:pt x="1460" y="0"/>
                  </a:lnTo>
                  <a:lnTo>
                    <a:pt x="0" y="517588"/>
                  </a:lnTo>
                  <a:lnTo>
                    <a:pt x="279" y="517588"/>
                  </a:lnTo>
                  <a:lnTo>
                    <a:pt x="1727" y="38"/>
                  </a:lnTo>
                  <a:close/>
                </a:path>
                <a:path w="2539" h="518159">
                  <a:moveTo>
                    <a:pt x="2260" y="101"/>
                  </a:moveTo>
                  <a:lnTo>
                    <a:pt x="2006" y="76"/>
                  </a:lnTo>
                  <a:lnTo>
                    <a:pt x="1739" y="38"/>
                  </a:lnTo>
                  <a:lnTo>
                    <a:pt x="279" y="517588"/>
                  </a:lnTo>
                  <a:lnTo>
                    <a:pt x="546" y="517588"/>
                  </a:lnTo>
                  <a:lnTo>
                    <a:pt x="812" y="517588"/>
                  </a:lnTo>
                  <a:lnTo>
                    <a:pt x="2260" y="101"/>
                  </a:lnTo>
                  <a:close/>
                </a:path>
                <a:path w="2539" h="518159">
                  <a:moveTo>
                    <a:pt x="2527" y="139"/>
                  </a:moveTo>
                  <a:lnTo>
                    <a:pt x="2260" y="101"/>
                  </a:lnTo>
                  <a:lnTo>
                    <a:pt x="825" y="517575"/>
                  </a:lnTo>
                  <a:lnTo>
                    <a:pt x="1079" y="517575"/>
                  </a:lnTo>
                  <a:lnTo>
                    <a:pt x="2527" y="139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" name="object 1259"/>
            <p:cNvSpPr/>
            <p:nvPr/>
          </p:nvSpPr>
          <p:spPr>
            <a:xfrm>
              <a:off x="1913648" y="7232980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590" y="152"/>
                  </a:moveTo>
                  <a:lnTo>
                    <a:pt x="2311" y="114"/>
                  </a:lnTo>
                  <a:lnTo>
                    <a:pt x="2044" y="76"/>
                  </a:lnTo>
                  <a:lnTo>
                    <a:pt x="1752" y="38"/>
                  </a:lnTo>
                  <a:lnTo>
                    <a:pt x="292" y="516280"/>
                  </a:lnTo>
                  <a:lnTo>
                    <a:pt x="1739" y="38"/>
                  </a:lnTo>
                  <a:lnTo>
                    <a:pt x="1447" y="0"/>
                  </a:lnTo>
                  <a:lnTo>
                    <a:pt x="0" y="517715"/>
                  </a:lnTo>
                  <a:lnTo>
                    <a:pt x="292" y="517728"/>
                  </a:lnTo>
                  <a:lnTo>
                    <a:pt x="584" y="517715"/>
                  </a:lnTo>
                  <a:lnTo>
                    <a:pt x="863" y="517728"/>
                  </a:lnTo>
                  <a:lnTo>
                    <a:pt x="1143" y="517740"/>
                  </a:lnTo>
                  <a:lnTo>
                    <a:pt x="2590" y="152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" name="object 1260"/>
            <p:cNvSpPr/>
            <p:nvPr/>
          </p:nvSpPr>
          <p:spPr>
            <a:xfrm>
              <a:off x="1912391" y="7232815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1778" y="38"/>
                  </a:moveTo>
                  <a:lnTo>
                    <a:pt x="1447" y="0"/>
                  </a:lnTo>
                  <a:lnTo>
                    <a:pt x="0" y="517817"/>
                  </a:lnTo>
                  <a:lnTo>
                    <a:pt x="330" y="517817"/>
                  </a:lnTo>
                  <a:lnTo>
                    <a:pt x="1778" y="38"/>
                  </a:lnTo>
                  <a:close/>
                </a:path>
                <a:path w="3175" h="518159">
                  <a:moveTo>
                    <a:pt x="2400" y="127"/>
                  </a:moveTo>
                  <a:lnTo>
                    <a:pt x="2108" y="88"/>
                  </a:lnTo>
                  <a:lnTo>
                    <a:pt x="1790" y="50"/>
                  </a:lnTo>
                  <a:lnTo>
                    <a:pt x="330" y="517817"/>
                  </a:lnTo>
                  <a:lnTo>
                    <a:pt x="660" y="517842"/>
                  </a:lnTo>
                  <a:lnTo>
                    <a:pt x="952" y="517855"/>
                  </a:lnTo>
                  <a:lnTo>
                    <a:pt x="2400" y="127"/>
                  </a:lnTo>
                  <a:close/>
                </a:path>
                <a:path w="3175" h="518159">
                  <a:moveTo>
                    <a:pt x="2705" y="165"/>
                  </a:moveTo>
                  <a:lnTo>
                    <a:pt x="2413" y="127"/>
                  </a:lnTo>
                  <a:lnTo>
                    <a:pt x="965" y="517867"/>
                  </a:lnTo>
                  <a:lnTo>
                    <a:pt x="1257" y="517867"/>
                  </a:lnTo>
                  <a:lnTo>
                    <a:pt x="2705" y="165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" name="object 1261"/>
            <p:cNvSpPr/>
            <p:nvPr/>
          </p:nvSpPr>
          <p:spPr>
            <a:xfrm>
              <a:off x="1910994" y="7232637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184" y="88"/>
                  </a:moveTo>
                  <a:lnTo>
                    <a:pt x="1816" y="38"/>
                  </a:lnTo>
                  <a:lnTo>
                    <a:pt x="1447" y="0"/>
                  </a:lnTo>
                  <a:lnTo>
                    <a:pt x="0" y="517880"/>
                  </a:lnTo>
                  <a:lnTo>
                    <a:pt x="368" y="517918"/>
                  </a:lnTo>
                  <a:lnTo>
                    <a:pt x="736" y="517956"/>
                  </a:lnTo>
                  <a:lnTo>
                    <a:pt x="2184" y="88"/>
                  </a:lnTo>
                  <a:close/>
                </a:path>
                <a:path w="3175" h="518159">
                  <a:moveTo>
                    <a:pt x="2857" y="177"/>
                  </a:moveTo>
                  <a:lnTo>
                    <a:pt x="2527" y="139"/>
                  </a:lnTo>
                  <a:lnTo>
                    <a:pt x="2197" y="88"/>
                  </a:lnTo>
                  <a:lnTo>
                    <a:pt x="749" y="517956"/>
                  </a:lnTo>
                  <a:lnTo>
                    <a:pt x="1079" y="517982"/>
                  </a:lnTo>
                  <a:lnTo>
                    <a:pt x="1409" y="517994"/>
                  </a:lnTo>
                  <a:lnTo>
                    <a:pt x="2857" y="177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" name="object 1262"/>
            <p:cNvSpPr/>
            <p:nvPr/>
          </p:nvSpPr>
          <p:spPr>
            <a:xfrm>
              <a:off x="1909406" y="7232421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3048" y="215"/>
                  </a:moveTo>
                  <a:lnTo>
                    <a:pt x="2679" y="165"/>
                  </a:lnTo>
                  <a:lnTo>
                    <a:pt x="2273" y="114"/>
                  </a:lnTo>
                  <a:lnTo>
                    <a:pt x="1854" y="63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406" y="517969"/>
                  </a:lnTo>
                  <a:lnTo>
                    <a:pt x="825" y="518020"/>
                  </a:lnTo>
                  <a:lnTo>
                    <a:pt x="1231" y="518071"/>
                  </a:lnTo>
                  <a:lnTo>
                    <a:pt x="1600" y="518109"/>
                  </a:lnTo>
                  <a:lnTo>
                    <a:pt x="3048" y="215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" name="object 1263"/>
            <p:cNvSpPr/>
            <p:nvPr/>
          </p:nvSpPr>
          <p:spPr>
            <a:xfrm>
              <a:off x="1907501" y="7232167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10" h="518795">
                  <a:moveTo>
                    <a:pt x="2425" y="139"/>
                  </a:moveTo>
                  <a:lnTo>
                    <a:pt x="1943" y="88"/>
                  </a:lnTo>
                  <a:lnTo>
                    <a:pt x="1447" y="0"/>
                  </a:lnTo>
                  <a:lnTo>
                    <a:pt x="0" y="517880"/>
                  </a:lnTo>
                  <a:lnTo>
                    <a:pt x="508" y="517969"/>
                  </a:lnTo>
                  <a:lnTo>
                    <a:pt x="977" y="518045"/>
                  </a:lnTo>
                  <a:lnTo>
                    <a:pt x="2425" y="139"/>
                  </a:lnTo>
                  <a:close/>
                </a:path>
                <a:path w="3810" h="518795">
                  <a:moveTo>
                    <a:pt x="3365" y="254"/>
                  </a:moveTo>
                  <a:lnTo>
                    <a:pt x="2908" y="190"/>
                  </a:lnTo>
                  <a:lnTo>
                    <a:pt x="2425" y="139"/>
                  </a:lnTo>
                  <a:lnTo>
                    <a:pt x="990" y="518058"/>
                  </a:lnTo>
                  <a:lnTo>
                    <a:pt x="1447" y="518121"/>
                  </a:lnTo>
                  <a:lnTo>
                    <a:pt x="1905" y="518185"/>
                  </a:lnTo>
                  <a:lnTo>
                    <a:pt x="3365" y="254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" name="object 1264"/>
            <p:cNvSpPr/>
            <p:nvPr/>
          </p:nvSpPr>
          <p:spPr>
            <a:xfrm>
              <a:off x="1905038" y="7231849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2794" y="177"/>
                  </a:moveTo>
                  <a:lnTo>
                    <a:pt x="2159" y="101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711" y="517855"/>
                  </a:lnTo>
                  <a:lnTo>
                    <a:pt x="1346" y="517994"/>
                  </a:lnTo>
                  <a:lnTo>
                    <a:pt x="2794" y="177"/>
                  </a:lnTo>
                  <a:close/>
                </a:path>
                <a:path w="4444" h="518795">
                  <a:moveTo>
                    <a:pt x="3911" y="317"/>
                  </a:moveTo>
                  <a:lnTo>
                    <a:pt x="3378" y="254"/>
                  </a:lnTo>
                  <a:lnTo>
                    <a:pt x="2806" y="177"/>
                  </a:lnTo>
                  <a:lnTo>
                    <a:pt x="1346" y="517994"/>
                  </a:lnTo>
                  <a:lnTo>
                    <a:pt x="1930" y="518109"/>
                  </a:lnTo>
                  <a:lnTo>
                    <a:pt x="2463" y="518210"/>
                  </a:lnTo>
                  <a:lnTo>
                    <a:pt x="3911" y="317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" name="object 1265"/>
            <p:cNvSpPr/>
            <p:nvPr/>
          </p:nvSpPr>
          <p:spPr>
            <a:xfrm>
              <a:off x="1899678" y="7229881"/>
              <a:ext cx="6985" cy="520065"/>
            </a:xfrm>
            <a:custGeom>
              <a:avLst/>
              <a:gdLst/>
              <a:ahLst/>
              <a:cxnLst/>
              <a:rect l="l" t="t" r="r" b="b"/>
              <a:pathLst>
                <a:path w="6985" h="520065">
                  <a:moveTo>
                    <a:pt x="2171" y="419"/>
                  </a:moveTo>
                  <a:lnTo>
                    <a:pt x="1447" y="0"/>
                  </a:lnTo>
                  <a:lnTo>
                    <a:pt x="0" y="517817"/>
                  </a:lnTo>
                  <a:lnTo>
                    <a:pt x="723" y="518134"/>
                  </a:lnTo>
                  <a:lnTo>
                    <a:pt x="2171" y="419"/>
                  </a:lnTo>
                  <a:close/>
                </a:path>
                <a:path w="6985" h="520065">
                  <a:moveTo>
                    <a:pt x="6794" y="1968"/>
                  </a:moveTo>
                  <a:lnTo>
                    <a:pt x="6578" y="1930"/>
                  </a:lnTo>
                  <a:lnTo>
                    <a:pt x="5892" y="1727"/>
                  </a:lnTo>
                  <a:lnTo>
                    <a:pt x="2692" y="723"/>
                  </a:lnTo>
                  <a:lnTo>
                    <a:pt x="2184" y="419"/>
                  </a:lnTo>
                  <a:lnTo>
                    <a:pt x="736" y="518134"/>
                  </a:lnTo>
                  <a:lnTo>
                    <a:pt x="1879" y="518629"/>
                  </a:lnTo>
                  <a:lnTo>
                    <a:pt x="3124" y="519049"/>
                  </a:lnTo>
                  <a:lnTo>
                    <a:pt x="4432" y="519417"/>
                  </a:lnTo>
                  <a:lnTo>
                    <a:pt x="5346" y="519658"/>
                  </a:lnTo>
                  <a:lnTo>
                    <a:pt x="6794" y="1968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" name="object 1266"/>
            <p:cNvSpPr/>
            <p:nvPr/>
          </p:nvSpPr>
          <p:spPr>
            <a:xfrm>
              <a:off x="1897989" y="7228903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159" y="406"/>
                  </a:moveTo>
                  <a:lnTo>
                    <a:pt x="1778" y="190"/>
                  </a:lnTo>
                  <a:lnTo>
                    <a:pt x="1447" y="0"/>
                  </a:lnTo>
                  <a:lnTo>
                    <a:pt x="0" y="517931"/>
                  </a:lnTo>
                  <a:lnTo>
                    <a:pt x="330" y="518109"/>
                  </a:lnTo>
                  <a:lnTo>
                    <a:pt x="711" y="518312"/>
                  </a:lnTo>
                  <a:lnTo>
                    <a:pt x="2159" y="406"/>
                  </a:lnTo>
                  <a:close/>
                </a:path>
                <a:path w="3175" h="518795">
                  <a:moveTo>
                    <a:pt x="3149" y="977"/>
                  </a:moveTo>
                  <a:lnTo>
                    <a:pt x="2616" y="673"/>
                  </a:lnTo>
                  <a:lnTo>
                    <a:pt x="2171" y="419"/>
                  </a:lnTo>
                  <a:lnTo>
                    <a:pt x="723" y="518312"/>
                  </a:lnTo>
                  <a:lnTo>
                    <a:pt x="1168" y="518541"/>
                  </a:lnTo>
                  <a:lnTo>
                    <a:pt x="1701" y="518795"/>
                  </a:lnTo>
                  <a:lnTo>
                    <a:pt x="3149" y="977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" name="object 1267"/>
            <p:cNvSpPr/>
            <p:nvPr/>
          </p:nvSpPr>
          <p:spPr>
            <a:xfrm>
              <a:off x="1896897" y="722826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943" y="292"/>
                  </a:moveTo>
                  <a:lnTo>
                    <a:pt x="1676" y="152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28" y="518045"/>
                  </a:lnTo>
                  <a:lnTo>
                    <a:pt x="495" y="518210"/>
                  </a:lnTo>
                  <a:lnTo>
                    <a:pt x="1943" y="292"/>
                  </a:lnTo>
                  <a:close/>
                </a:path>
                <a:path w="2539" h="518795">
                  <a:moveTo>
                    <a:pt x="2540" y="635"/>
                  </a:moveTo>
                  <a:lnTo>
                    <a:pt x="2235" y="457"/>
                  </a:lnTo>
                  <a:lnTo>
                    <a:pt x="1955" y="292"/>
                  </a:lnTo>
                  <a:lnTo>
                    <a:pt x="508" y="518210"/>
                  </a:lnTo>
                  <a:lnTo>
                    <a:pt x="787" y="518375"/>
                  </a:lnTo>
                  <a:lnTo>
                    <a:pt x="1092" y="518553"/>
                  </a:lnTo>
                  <a:lnTo>
                    <a:pt x="2540" y="635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" name="object 1268"/>
            <p:cNvSpPr/>
            <p:nvPr/>
          </p:nvSpPr>
          <p:spPr>
            <a:xfrm>
              <a:off x="1896046" y="722777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638" y="114"/>
                  </a:moveTo>
                  <a:lnTo>
                    <a:pt x="1447" y="0"/>
                  </a:lnTo>
                  <a:lnTo>
                    <a:pt x="0" y="517791"/>
                  </a:lnTo>
                  <a:lnTo>
                    <a:pt x="190" y="517931"/>
                  </a:lnTo>
                  <a:lnTo>
                    <a:pt x="1638" y="114"/>
                  </a:lnTo>
                  <a:close/>
                </a:path>
                <a:path w="2539" h="518795">
                  <a:moveTo>
                    <a:pt x="2298" y="495"/>
                  </a:moveTo>
                  <a:lnTo>
                    <a:pt x="2070" y="368"/>
                  </a:lnTo>
                  <a:lnTo>
                    <a:pt x="1854" y="241"/>
                  </a:lnTo>
                  <a:lnTo>
                    <a:pt x="1638" y="114"/>
                  </a:lnTo>
                  <a:lnTo>
                    <a:pt x="203" y="517944"/>
                  </a:lnTo>
                  <a:lnTo>
                    <a:pt x="406" y="518083"/>
                  </a:lnTo>
                  <a:lnTo>
                    <a:pt x="622" y="518223"/>
                  </a:lnTo>
                  <a:lnTo>
                    <a:pt x="850" y="518375"/>
                  </a:lnTo>
                  <a:lnTo>
                    <a:pt x="2298" y="495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" name="object 1269"/>
            <p:cNvSpPr/>
            <p:nvPr/>
          </p:nvSpPr>
          <p:spPr>
            <a:xfrm>
              <a:off x="1895335" y="722731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159" y="457"/>
                  </a:moveTo>
                  <a:lnTo>
                    <a:pt x="1968" y="355"/>
                  </a:lnTo>
                  <a:lnTo>
                    <a:pt x="1790" y="254"/>
                  </a:lnTo>
                  <a:lnTo>
                    <a:pt x="1612" y="139"/>
                  </a:lnTo>
                  <a:lnTo>
                    <a:pt x="1447" y="0"/>
                  </a:lnTo>
                  <a:lnTo>
                    <a:pt x="0" y="517677"/>
                  </a:lnTo>
                  <a:lnTo>
                    <a:pt x="165" y="517817"/>
                  </a:lnTo>
                  <a:lnTo>
                    <a:pt x="342" y="517956"/>
                  </a:lnTo>
                  <a:lnTo>
                    <a:pt x="520" y="518096"/>
                  </a:lnTo>
                  <a:lnTo>
                    <a:pt x="711" y="518248"/>
                  </a:lnTo>
                  <a:lnTo>
                    <a:pt x="2159" y="457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" name="object 1270"/>
            <p:cNvSpPr/>
            <p:nvPr/>
          </p:nvSpPr>
          <p:spPr>
            <a:xfrm>
              <a:off x="1894725" y="722674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727" y="266"/>
                  </a:moveTo>
                  <a:lnTo>
                    <a:pt x="1587" y="139"/>
                  </a:lnTo>
                  <a:lnTo>
                    <a:pt x="1435" y="0"/>
                  </a:lnTo>
                  <a:lnTo>
                    <a:pt x="0" y="517702"/>
                  </a:lnTo>
                  <a:lnTo>
                    <a:pt x="127" y="517842"/>
                  </a:lnTo>
                  <a:lnTo>
                    <a:pt x="279" y="517982"/>
                  </a:lnTo>
                  <a:lnTo>
                    <a:pt x="1727" y="266"/>
                  </a:lnTo>
                  <a:close/>
                </a:path>
                <a:path w="2539" h="518795">
                  <a:moveTo>
                    <a:pt x="2057" y="571"/>
                  </a:moveTo>
                  <a:lnTo>
                    <a:pt x="1892" y="419"/>
                  </a:lnTo>
                  <a:lnTo>
                    <a:pt x="1727" y="266"/>
                  </a:lnTo>
                  <a:lnTo>
                    <a:pt x="292" y="517969"/>
                  </a:lnTo>
                  <a:lnTo>
                    <a:pt x="444" y="518109"/>
                  </a:lnTo>
                  <a:lnTo>
                    <a:pt x="609" y="518248"/>
                  </a:lnTo>
                  <a:lnTo>
                    <a:pt x="2057" y="571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" name="object 1271"/>
            <p:cNvSpPr/>
            <p:nvPr/>
          </p:nvSpPr>
          <p:spPr>
            <a:xfrm>
              <a:off x="1894167" y="722623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574" y="114"/>
                  </a:moveTo>
                  <a:lnTo>
                    <a:pt x="1447" y="0"/>
                  </a:lnTo>
                  <a:lnTo>
                    <a:pt x="0" y="517677"/>
                  </a:lnTo>
                  <a:lnTo>
                    <a:pt x="127" y="517817"/>
                  </a:lnTo>
                  <a:lnTo>
                    <a:pt x="1574" y="114"/>
                  </a:lnTo>
                  <a:close/>
                </a:path>
                <a:path w="2539" h="518795">
                  <a:moveTo>
                    <a:pt x="1993" y="508"/>
                  </a:moveTo>
                  <a:lnTo>
                    <a:pt x="1854" y="368"/>
                  </a:lnTo>
                  <a:lnTo>
                    <a:pt x="1714" y="241"/>
                  </a:lnTo>
                  <a:lnTo>
                    <a:pt x="1574" y="114"/>
                  </a:lnTo>
                  <a:lnTo>
                    <a:pt x="139" y="517817"/>
                  </a:lnTo>
                  <a:lnTo>
                    <a:pt x="266" y="517956"/>
                  </a:lnTo>
                  <a:lnTo>
                    <a:pt x="406" y="518083"/>
                  </a:lnTo>
                  <a:lnTo>
                    <a:pt x="546" y="518223"/>
                  </a:lnTo>
                  <a:lnTo>
                    <a:pt x="1993" y="508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" name="object 1272"/>
            <p:cNvSpPr/>
            <p:nvPr/>
          </p:nvSpPr>
          <p:spPr>
            <a:xfrm>
              <a:off x="1893671" y="72257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943" y="444"/>
                  </a:moveTo>
                  <a:lnTo>
                    <a:pt x="1816" y="330"/>
                  </a:lnTo>
                  <a:lnTo>
                    <a:pt x="1689" y="215"/>
                  </a:lnTo>
                  <a:lnTo>
                    <a:pt x="1460" y="0"/>
                  </a:lnTo>
                  <a:lnTo>
                    <a:pt x="0" y="517588"/>
                  </a:lnTo>
                  <a:lnTo>
                    <a:pt x="114" y="517715"/>
                  </a:lnTo>
                  <a:lnTo>
                    <a:pt x="241" y="517867"/>
                  </a:lnTo>
                  <a:lnTo>
                    <a:pt x="368" y="517994"/>
                  </a:lnTo>
                  <a:lnTo>
                    <a:pt x="495" y="518134"/>
                  </a:lnTo>
                  <a:lnTo>
                    <a:pt x="1943" y="444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" name="object 1273"/>
            <p:cNvSpPr/>
            <p:nvPr/>
          </p:nvSpPr>
          <p:spPr>
            <a:xfrm>
              <a:off x="1893227" y="722511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892" y="660"/>
                  </a:moveTo>
                  <a:lnTo>
                    <a:pt x="1778" y="508"/>
                  </a:lnTo>
                  <a:lnTo>
                    <a:pt x="1663" y="317"/>
                  </a:lnTo>
                  <a:lnTo>
                    <a:pt x="1562" y="165"/>
                  </a:lnTo>
                  <a:lnTo>
                    <a:pt x="1460" y="0"/>
                  </a:lnTo>
                  <a:lnTo>
                    <a:pt x="0" y="517728"/>
                  </a:lnTo>
                  <a:lnTo>
                    <a:pt x="101" y="517855"/>
                  </a:lnTo>
                  <a:lnTo>
                    <a:pt x="215" y="518007"/>
                  </a:lnTo>
                  <a:lnTo>
                    <a:pt x="330" y="518134"/>
                  </a:lnTo>
                  <a:lnTo>
                    <a:pt x="444" y="518274"/>
                  </a:lnTo>
                  <a:lnTo>
                    <a:pt x="1892" y="66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" name="object 1274"/>
            <p:cNvSpPr/>
            <p:nvPr/>
          </p:nvSpPr>
          <p:spPr>
            <a:xfrm>
              <a:off x="1892820" y="7224445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854" y="647"/>
                  </a:moveTo>
                  <a:lnTo>
                    <a:pt x="1752" y="482"/>
                  </a:lnTo>
                  <a:lnTo>
                    <a:pt x="1651" y="317"/>
                  </a:lnTo>
                  <a:lnTo>
                    <a:pt x="1549" y="165"/>
                  </a:lnTo>
                  <a:lnTo>
                    <a:pt x="1447" y="0"/>
                  </a:lnTo>
                  <a:lnTo>
                    <a:pt x="0" y="517867"/>
                  </a:lnTo>
                  <a:lnTo>
                    <a:pt x="101" y="518007"/>
                  </a:lnTo>
                  <a:lnTo>
                    <a:pt x="203" y="518147"/>
                  </a:lnTo>
                  <a:lnTo>
                    <a:pt x="292" y="518274"/>
                  </a:lnTo>
                  <a:lnTo>
                    <a:pt x="406" y="518414"/>
                  </a:lnTo>
                  <a:lnTo>
                    <a:pt x="1854" y="647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" name="object 1275"/>
            <p:cNvSpPr/>
            <p:nvPr/>
          </p:nvSpPr>
          <p:spPr>
            <a:xfrm>
              <a:off x="1892452" y="722384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816" y="596"/>
                  </a:moveTo>
                  <a:lnTo>
                    <a:pt x="1727" y="444"/>
                  </a:lnTo>
                  <a:lnTo>
                    <a:pt x="1638" y="304"/>
                  </a:lnTo>
                  <a:lnTo>
                    <a:pt x="177" y="516750"/>
                  </a:lnTo>
                  <a:lnTo>
                    <a:pt x="1625" y="292"/>
                  </a:lnTo>
                  <a:lnTo>
                    <a:pt x="1536" y="139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88" y="518058"/>
                  </a:lnTo>
                  <a:lnTo>
                    <a:pt x="177" y="518198"/>
                  </a:lnTo>
                  <a:lnTo>
                    <a:pt x="266" y="518325"/>
                  </a:lnTo>
                  <a:lnTo>
                    <a:pt x="368" y="518464"/>
                  </a:lnTo>
                  <a:lnTo>
                    <a:pt x="1816" y="596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" name="object 1276"/>
            <p:cNvSpPr/>
            <p:nvPr/>
          </p:nvSpPr>
          <p:spPr>
            <a:xfrm>
              <a:off x="1891423" y="7222411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39" h="519429">
                  <a:moveTo>
                    <a:pt x="1459" y="0"/>
                  </a:moveTo>
                  <a:lnTo>
                    <a:pt x="0" y="517705"/>
                  </a:lnTo>
                  <a:lnTo>
                    <a:pt x="1028" y="519345"/>
                  </a:lnTo>
                  <a:lnTo>
                    <a:pt x="2489" y="1432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" name="object 1277"/>
            <p:cNvSpPr/>
            <p:nvPr/>
          </p:nvSpPr>
          <p:spPr>
            <a:xfrm>
              <a:off x="1885810" y="7214704"/>
              <a:ext cx="7620" cy="525780"/>
            </a:xfrm>
            <a:custGeom>
              <a:avLst/>
              <a:gdLst/>
              <a:ahLst/>
              <a:cxnLst/>
              <a:rect l="l" t="t" r="r" b="b"/>
              <a:pathLst>
                <a:path w="7619" h="525779">
                  <a:moveTo>
                    <a:pt x="5765" y="5930"/>
                  </a:moveTo>
                  <a:lnTo>
                    <a:pt x="4406" y="4064"/>
                  </a:lnTo>
                  <a:lnTo>
                    <a:pt x="2946" y="2057"/>
                  </a:lnTo>
                  <a:lnTo>
                    <a:pt x="1447" y="0"/>
                  </a:lnTo>
                  <a:lnTo>
                    <a:pt x="0" y="517080"/>
                  </a:lnTo>
                  <a:lnTo>
                    <a:pt x="1498" y="519214"/>
                  </a:lnTo>
                  <a:lnTo>
                    <a:pt x="2959" y="521360"/>
                  </a:lnTo>
                  <a:lnTo>
                    <a:pt x="4318" y="523417"/>
                  </a:lnTo>
                  <a:lnTo>
                    <a:pt x="5765" y="5930"/>
                  </a:lnTo>
                  <a:close/>
                </a:path>
                <a:path w="7619" h="525779">
                  <a:moveTo>
                    <a:pt x="7061" y="7708"/>
                  </a:moveTo>
                  <a:lnTo>
                    <a:pt x="5765" y="5930"/>
                  </a:lnTo>
                  <a:lnTo>
                    <a:pt x="4330" y="523417"/>
                  </a:lnTo>
                  <a:lnTo>
                    <a:pt x="5613" y="525411"/>
                  </a:lnTo>
                  <a:lnTo>
                    <a:pt x="7061" y="7708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" name="object 1278"/>
            <p:cNvSpPr/>
            <p:nvPr/>
          </p:nvSpPr>
          <p:spPr>
            <a:xfrm>
              <a:off x="1879371" y="7205852"/>
              <a:ext cx="8255" cy="526415"/>
            </a:xfrm>
            <a:custGeom>
              <a:avLst/>
              <a:gdLst/>
              <a:ahLst/>
              <a:cxnLst/>
              <a:rect l="l" t="t" r="r" b="b"/>
              <a:pathLst>
                <a:path w="8255" h="526415">
                  <a:moveTo>
                    <a:pt x="3124" y="2298"/>
                  </a:moveTo>
                  <a:lnTo>
                    <a:pt x="1447" y="0"/>
                  </a:lnTo>
                  <a:lnTo>
                    <a:pt x="0" y="517347"/>
                  </a:lnTo>
                  <a:lnTo>
                    <a:pt x="1676" y="519493"/>
                  </a:lnTo>
                  <a:lnTo>
                    <a:pt x="3124" y="2298"/>
                  </a:lnTo>
                  <a:close/>
                </a:path>
                <a:path w="8255" h="526415">
                  <a:moveTo>
                    <a:pt x="7886" y="8851"/>
                  </a:moveTo>
                  <a:lnTo>
                    <a:pt x="6337" y="6743"/>
                  </a:lnTo>
                  <a:lnTo>
                    <a:pt x="4762" y="4546"/>
                  </a:lnTo>
                  <a:lnTo>
                    <a:pt x="3136" y="2311"/>
                  </a:lnTo>
                  <a:lnTo>
                    <a:pt x="1676" y="519493"/>
                  </a:lnTo>
                  <a:lnTo>
                    <a:pt x="3314" y="521639"/>
                  </a:lnTo>
                  <a:lnTo>
                    <a:pt x="4889" y="523760"/>
                  </a:lnTo>
                  <a:lnTo>
                    <a:pt x="6438" y="525919"/>
                  </a:lnTo>
                  <a:lnTo>
                    <a:pt x="7886" y="8851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" name="object 1279"/>
            <p:cNvSpPr/>
            <p:nvPr/>
          </p:nvSpPr>
          <p:spPr>
            <a:xfrm>
              <a:off x="1872157" y="7197039"/>
              <a:ext cx="8890" cy="526415"/>
            </a:xfrm>
            <a:custGeom>
              <a:avLst/>
              <a:gdLst/>
              <a:ahLst/>
              <a:cxnLst/>
              <a:rect l="l" t="t" r="r" b="b"/>
              <a:pathLst>
                <a:path w="8889" h="526415">
                  <a:moveTo>
                    <a:pt x="8661" y="8813"/>
                  </a:moveTo>
                  <a:lnTo>
                    <a:pt x="6934" y="6438"/>
                  </a:lnTo>
                  <a:lnTo>
                    <a:pt x="5156" y="3987"/>
                  </a:lnTo>
                  <a:lnTo>
                    <a:pt x="4445" y="257251"/>
                  </a:lnTo>
                  <a:lnTo>
                    <a:pt x="4445" y="3924"/>
                  </a:lnTo>
                  <a:lnTo>
                    <a:pt x="4000" y="3924"/>
                  </a:lnTo>
                  <a:lnTo>
                    <a:pt x="4000" y="1384"/>
                  </a:lnTo>
                  <a:lnTo>
                    <a:pt x="3327" y="1384"/>
                  </a:lnTo>
                  <a:lnTo>
                    <a:pt x="3327" y="1955"/>
                  </a:lnTo>
                  <a:lnTo>
                    <a:pt x="3327" y="3924"/>
                  </a:lnTo>
                  <a:lnTo>
                    <a:pt x="3327" y="1955"/>
                  </a:lnTo>
                  <a:lnTo>
                    <a:pt x="1447" y="0"/>
                  </a:lnTo>
                  <a:lnTo>
                    <a:pt x="0" y="517537"/>
                  </a:lnTo>
                  <a:lnTo>
                    <a:pt x="1879" y="519696"/>
                  </a:lnTo>
                  <a:lnTo>
                    <a:pt x="2603" y="260832"/>
                  </a:lnTo>
                  <a:lnTo>
                    <a:pt x="2603" y="519544"/>
                  </a:lnTo>
                  <a:lnTo>
                    <a:pt x="2832" y="519544"/>
                  </a:lnTo>
                  <a:lnTo>
                    <a:pt x="2832" y="522084"/>
                  </a:lnTo>
                  <a:lnTo>
                    <a:pt x="3721" y="522084"/>
                  </a:lnTo>
                  <a:lnTo>
                    <a:pt x="3721" y="521881"/>
                  </a:lnTo>
                  <a:lnTo>
                    <a:pt x="5486" y="524002"/>
                  </a:lnTo>
                  <a:lnTo>
                    <a:pt x="7213" y="526161"/>
                  </a:lnTo>
                  <a:lnTo>
                    <a:pt x="8661" y="8813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" name="object 1280"/>
            <p:cNvSpPr/>
            <p:nvPr/>
          </p:nvSpPr>
          <p:spPr>
            <a:xfrm>
              <a:off x="1864042" y="7188593"/>
              <a:ext cx="10160" cy="526415"/>
            </a:xfrm>
            <a:custGeom>
              <a:avLst/>
              <a:gdLst/>
              <a:ahLst/>
              <a:cxnLst/>
              <a:rect l="l" t="t" r="r" b="b"/>
              <a:pathLst>
                <a:path w="10160" h="526415">
                  <a:moveTo>
                    <a:pt x="9563" y="8445"/>
                  </a:moveTo>
                  <a:lnTo>
                    <a:pt x="7620" y="6426"/>
                  </a:lnTo>
                  <a:lnTo>
                    <a:pt x="5626" y="4368"/>
                  </a:lnTo>
                  <a:lnTo>
                    <a:pt x="3568" y="2209"/>
                  </a:lnTo>
                  <a:lnTo>
                    <a:pt x="1447" y="0"/>
                  </a:lnTo>
                  <a:lnTo>
                    <a:pt x="0" y="517220"/>
                  </a:lnTo>
                  <a:lnTo>
                    <a:pt x="2120" y="519430"/>
                  </a:lnTo>
                  <a:lnTo>
                    <a:pt x="3556" y="3644"/>
                  </a:lnTo>
                  <a:lnTo>
                    <a:pt x="2133" y="519417"/>
                  </a:lnTo>
                  <a:lnTo>
                    <a:pt x="4178" y="521601"/>
                  </a:lnTo>
                  <a:lnTo>
                    <a:pt x="6172" y="523798"/>
                  </a:lnTo>
                  <a:lnTo>
                    <a:pt x="8115" y="525970"/>
                  </a:lnTo>
                  <a:lnTo>
                    <a:pt x="9563" y="8445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" name="object 1281"/>
            <p:cNvSpPr/>
            <p:nvPr/>
          </p:nvSpPr>
          <p:spPr>
            <a:xfrm>
              <a:off x="1854835" y="7179005"/>
              <a:ext cx="10795" cy="527050"/>
            </a:xfrm>
            <a:custGeom>
              <a:avLst/>
              <a:gdLst/>
              <a:ahLst/>
              <a:cxnLst/>
              <a:rect l="l" t="t" r="r" b="b"/>
              <a:pathLst>
                <a:path w="10794" h="527050">
                  <a:moveTo>
                    <a:pt x="3860" y="2501"/>
                  </a:moveTo>
                  <a:lnTo>
                    <a:pt x="1460" y="0"/>
                  </a:lnTo>
                  <a:lnTo>
                    <a:pt x="0" y="517842"/>
                  </a:lnTo>
                  <a:lnTo>
                    <a:pt x="2413" y="520103"/>
                  </a:lnTo>
                  <a:lnTo>
                    <a:pt x="3860" y="2501"/>
                  </a:lnTo>
                  <a:close/>
                </a:path>
                <a:path w="10794" h="527050">
                  <a:moveTo>
                    <a:pt x="10668" y="9601"/>
                  </a:moveTo>
                  <a:lnTo>
                    <a:pt x="8470" y="7302"/>
                  </a:lnTo>
                  <a:lnTo>
                    <a:pt x="6210" y="4953"/>
                  </a:lnTo>
                  <a:lnTo>
                    <a:pt x="3860" y="2501"/>
                  </a:lnTo>
                  <a:lnTo>
                    <a:pt x="2425" y="520103"/>
                  </a:lnTo>
                  <a:lnTo>
                    <a:pt x="4762" y="522363"/>
                  </a:lnTo>
                  <a:lnTo>
                    <a:pt x="7023" y="524586"/>
                  </a:lnTo>
                  <a:lnTo>
                    <a:pt x="9220" y="526808"/>
                  </a:lnTo>
                  <a:lnTo>
                    <a:pt x="10668" y="9601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" name="object 1282"/>
            <p:cNvSpPr/>
            <p:nvPr/>
          </p:nvSpPr>
          <p:spPr>
            <a:xfrm>
              <a:off x="1844268" y="7170242"/>
              <a:ext cx="11430" cy="527050"/>
            </a:xfrm>
            <a:custGeom>
              <a:avLst/>
              <a:gdLst/>
              <a:ahLst/>
              <a:cxnLst/>
              <a:rect l="l" t="t" r="r" b="b"/>
              <a:pathLst>
                <a:path w="11430" h="527050">
                  <a:moveTo>
                    <a:pt x="6921" y="4457"/>
                  </a:moveTo>
                  <a:lnTo>
                    <a:pt x="4216" y="2260"/>
                  </a:lnTo>
                  <a:lnTo>
                    <a:pt x="1435" y="0"/>
                  </a:lnTo>
                  <a:lnTo>
                    <a:pt x="0" y="517334"/>
                  </a:lnTo>
                  <a:lnTo>
                    <a:pt x="2768" y="519671"/>
                  </a:lnTo>
                  <a:lnTo>
                    <a:pt x="5473" y="522020"/>
                  </a:lnTo>
                  <a:lnTo>
                    <a:pt x="6921" y="4457"/>
                  </a:lnTo>
                  <a:close/>
                </a:path>
                <a:path w="11430" h="527050">
                  <a:moveTo>
                    <a:pt x="11303" y="8686"/>
                  </a:moveTo>
                  <a:lnTo>
                    <a:pt x="10566" y="8686"/>
                  </a:lnTo>
                  <a:lnTo>
                    <a:pt x="10566" y="6146"/>
                  </a:lnTo>
                  <a:lnTo>
                    <a:pt x="9512" y="6146"/>
                  </a:lnTo>
                  <a:lnTo>
                    <a:pt x="9512" y="6578"/>
                  </a:lnTo>
                  <a:lnTo>
                    <a:pt x="9512" y="8686"/>
                  </a:lnTo>
                  <a:lnTo>
                    <a:pt x="9512" y="6578"/>
                  </a:lnTo>
                  <a:lnTo>
                    <a:pt x="6921" y="4457"/>
                  </a:lnTo>
                  <a:lnTo>
                    <a:pt x="5486" y="522033"/>
                  </a:lnTo>
                  <a:lnTo>
                    <a:pt x="8064" y="524319"/>
                  </a:lnTo>
                  <a:lnTo>
                    <a:pt x="8788" y="265455"/>
                  </a:lnTo>
                  <a:lnTo>
                    <a:pt x="8788" y="524306"/>
                  </a:lnTo>
                  <a:lnTo>
                    <a:pt x="9423" y="524306"/>
                  </a:lnTo>
                  <a:lnTo>
                    <a:pt x="9423" y="526846"/>
                  </a:lnTo>
                  <a:lnTo>
                    <a:pt x="10579" y="526846"/>
                  </a:lnTo>
                  <a:lnTo>
                    <a:pt x="10579" y="524306"/>
                  </a:lnTo>
                  <a:lnTo>
                    <a:pt x="11303" y="524306"/>
                  </a:lnTo>
                  <a:lnTo>
                    <a:pt x="11303" y="8686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" name="object 1283"/>
            <p:cNvSpPr/>
            <p:nvPr/>
          </p:nvSpPr>
          <p:spPr>
            <a:xfrm>
              <a:off x="1831797" y="7160082"/>
              <a:ext cx="13970" cy="527685"/>
            </a:xfrm>
            <a:custGeom>
              <a:avLst/>
              <a:gdLst/>
              <a:ahLst/>
              <a:cxnLst/>
              <a:rect l="l" t="t" r="r" b="b"/>
              <a:pathLst>
                <a:path w="13969" h="527684">
                  <a:moveTo>
                    <a:pt x="13906" y="10160"/>
                  </a:moveTo>
                  <a:lnTo>
                    <a:pt x="10972" y="7772"/>
                  </a:lnTo>
                  <a:lnTo>
                    <a:pt x="10248" y="265277"/>
                  </a:lnTo>
                  <a:lnTo>
                    <a:pt x="10248" y="7150"/>
                  </a:lnTo>
                  <a:lnTo>
                    <a:pt x="9448" y="7150"/>
                  </a:lnTo>
                  <a:lnTo>
                    <a:pt x="9448" y="5880"/>
                  </a:lnTo>
                  <a:lnTo>
                    <a:pt x="7937" y="5880"/>
                  </a:lnTo>
                  <a:lnTo>
                    <a:pt x="7950" y="5308"/>
                  </a:lnTo>
                  <a:lnTo>
                    <a:pt x="4775" y="2717"/>
                  </a:lnTo>
                  <a:lnTo>
                    <a:pt x="1435" y="0"/>
                  </a:lnTo>
                  <a:lnTo>
                    <a:pt x="0" y="517664"/>
                  </a:lnTo>
                  <a:lnTo>
                    <a:pt x="3327" y="520192"/>
                  </a:lnTo>
                  <a:lnTo>
                    <a:pt x="6502" y="522655"/>
                  </a:lnTo>
                  <a:lnTo>
                    <a:pt x="7213" y="268528"/>
                  </a:lnTo>
                  <a:lnTo>
                    <a:pt x="7213" y="522770"/>
                  </a:lnTo>
                  <a:lnTo>
                    <a:pt x="7442" y="522770"/>
                  </a:lnTo>
                  <a:lnTo>
                    <a:pt x="7442" y="524040"/>
                  </a:lnTo>
                  <a:lnTo>
                    <a:pt x="9017" y="524040"/>
                  </a:lnTo>
                  <a:lnTo>
                    <a:pt x="9017" y="525310"/>
                  </a:lnTo>
                  <a:lnTo>
                    <a:pt x="9525" y="525310"/>
                  </a:lnTo>
                  <a:lnTo>
                    <a:pt x="9525" y="525081"/>
                  </a:lnTo>
                  <a:lnTo>
                    <a:pt x="12458" y="527494"/>
                  </a:lnTo>
                  <a:lnTo>
                    <a:pt x="13906" y="1016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" name="object 1284"/>
            <p:cNvSpPr/>
            <p:nvPr/>
          </p:nvSpPr>
          <p:spPr>
            <a:xfrm>
              <a:off x="1816608" y="7149718"/>
              <a:ext cx="16510" cy="528320"/>
            </a:xfrm>
            <a:custGeom>
              <a:avLst/>
              <a:gdLst/>
              <a:ahLst/>
              <a:cxnLst/>
              <a:rect l="l" t="t" r="r" b="b"/>
              <a:pathLst>
                <a:path w="16510" h="528320">
                  <a:moveTo>
                    <a:pt x="15900" y="10096"/>
                  </a:moveTo>
                  <a:lnTo>
                    <a:pt x="14744" y="10096"/>
                  </a:lnTo>
                  <a:lnTo>
                    <a:pt x="14744" y="7556"/>
                  </a:lnTo>
                  <a:lnTo>
                    <a:pt x="13157" y="7556"/>
                  </a:lnTo>
                  <a:lnTo>
                    <a:pt x="13157" y="10096"/>
                  </a:lnTo>
                  <a:lnTo>
                    <a:pt x="13157" y="7569"/>
                  </a:lnTo>
                  <a:lnTo>
                    <a:pt x="9448" y="5168"/>
                  </a:lnTo>
                  <a:lnTo>
                    <a:pt x="8724" y="262851"/>
                  </a:lnTo>
                  <a:lnTo>
                    <a:pt x="8724" y="4914"/>
                  </a:lnTo>
                  <a:lnTo>
                    <a:pt x="7099" y="4914"/>
                  </a:lnTo>
                  <a:lnTo>
                    <a:pt x="7099" y="2374"/>
                  </a:lnTo>
                  <a:lnTo>
                    <a:pt x="5549" y="2374"/>
                  </a:lnTo>
                  <a:lnTo>
                    <a:pt x="5549" y="2654"/>
                  </a:lnTo>
                  <a:lnTo>
                    <a:pt x="5549" y="4914"/>
                  </a:lnTo>
                  <a:lnTo>
                    <a:pt x="5549" y="2654"/>
                  </a:lnTo>
                  <a:lnTo>
                    <a:pt x="1447" y="0"/>
                  </a:lnTo>
                  <a:lnTo>
                    <a:pt x="0" y="517385"/>
                  </a:lnTo>
                  <a:lnTo>
                    <a:pt x="4102" y="520141"/>
                  </a:lnTo>
                  <a:lnTo>
                    <a:pt x="4826" y="261404"/>
                  </a:lnTo>
                  <a:lnTo>
                    <a:pt x="4826" y="520534"/>
                  </a:lnTo>
                  <a:lnTo>
                    <a:pt x="6502" y="520534"/>
                  </a:lnTo>
                  <a:lnTo>
                    <a:pt x="6502" y="523074"/>
                  </a:lnTo>
                  <a:lnTo>
                    <a:pt x="8001" y="523074"/>
                  </a:lnTo>
                  <a:lnTo>
                    <a:pt x="8001" y="522846"/>
                  </a:lnTo>
                  <a:lnTo>
                    <a:pt x="11709" y="525487"/>
                  </a:lnTo>
                  <a:lnTo>
                    <a:pt x="12433" y="266534"/>
                  </a:lnTo>
                  <a:lnTo>
                    <a:pt x="12433" y="525716"/>
                  </a:lnTo>
                  <a:lnTo>
                    <a:pt x="13766" y="525716"/>
                  </a:lnTo>
                  <a:lnTo>
                    <a:pt x="13766" y="528256"/>
                  </a:lnTo>
                  <a:lnTo>
                    <a:pt x="15176" y="528256"/>
                  </a:lnTo>
                  <a:lnTo>
                    <a:pt x="15176" y="525716"/>
                  </a:lnTo>
                  <a:lnTo>
                    <a:pt x="15900" y="525716"/>
                  </a:lnTo>
                  <a:lnTo>
                    <a:pt x="15900" y="10096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" name="object 1285"/>
            <p:cNvSpPr/>
            <p:nvPr/>
          </p:nvSpPr>
          <p:spPr>
            <a:xfrm>
              <a:off x="1797380" y="7137666"/>
              <a:ext cx="20320" cy="530225"/>
            </a:xfrm>
            <a:custGeom>
              <a:avLst/>
              <a:gdLst/>
              <a:ahLst/>
              <a:cxnLst/>
              <a:rect l="l" t="t" r="r" b="b"/>
              <a:pathLst>
                <a:path w="20319" h="530225">
                  <a:moveTo>
                    <a:pt x="19951" y="11518"/>
                  </a:moveTo>
                  <a:lnTo>
                    <a:pt x="17894" y="11518"/>
                  </a:lnTo>
                  <a:lnTo>
                    <a:pt x="17894" y="8978"/>
                  </a:lnTo>
                  <a:lnTo>
                    <a:pt x="16243" y="8978"/>
                  </a:lnTo>
                  <a:lnTo>
                    <a:pt x="16243" y="9194"/>
                  </a:lnTo>
                  <a:lnTo>
                    <a:pt x="16243" y="11518"/>
                  </a:lnTo>
                  <a:lnTo>
                    <a:pt x="16243" y="9194"/>
                  </a:lnTo>
                  <a:lnTo>
                    <a:pt x="11480" y="6108"/>
                  </a:lnTo>
                  <a:lnTo>
                    <a:pt x="10756" y="263055"/>
                  </a:lnTo>
                  <a:lnTo>
                    <a:pt x="10756" y="5651"/>
                  </a:lnTo>
                  <a:lnTo>
                    <a:pt x="8813" y="5651"/>
                  </a:lnTo>
                  <a:lnTo>
                    <a:pt x="8813" y="3111"/>
                  </a:lnTo>
                  <a:lnTo>
                    <a:pt x="6337" y="3111"/>
                  </a:lnTo>
                  <a:lnTo>
                    <a:pt x="6337" y="5651"/>
                  </a:lnTo>
                  <a:lnTo>
                    <a:pt x="5613" y="5651"/>
                  </a:lnTo>
                  <a:lnTo>
                    <a:pt x="5613" y="2540"/>
                  </a:lnTo>
                  <a:lnTo>
                    <a:pt x="4000" y="2540"/>
                  </a:lnTo>
                  <a:lnTo>
                    <a:pt x="4000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6890"/>
                  </a:lnTo>
                  <a:lnTo>
                    <a:pt x="1993" y="516890"/>
                  </a:lnTo>
                  <a:lnTo>
                    <a:pt x="1993" y="520700"/>
                  </a:lnTo>
                  <a:lnTo>
                    <a:pt x="4889" y="520700"/>
                  </a:lnTo>
                  <a:lnTo>
                    <a:pt x="4889" y="516890"/>
                  </a:lnTo>
                  <a:lnTo>
                    <a:pt x="5613" y="516890"/>
                  </a:lnTo>
                  <a:lnTo>
                    <a:pt x="5613" y="520001"/>
                  </a:lnTo>
                  <a:lnTo>
                    <a:pt x="5143" y="520001"/>
                  </a:lnTo>
                  <a:lnTo>
                    <a:pt x="5143" y="521271"/>
                  </a:lnTo>
                  <a:lnTo>
                    <a:pt x="8318" y="521271"/>
                  </a:lnTo>
                  <a:lnTo>
                    <a:pt x="8318" y="523811"/>
                  </a:lnTo>
                  <a:lnTo>
                    <a:pt x="10033" y="523811"/>
                  </a:lnTo>
                  <a:lnTo>
                    <a:pt x="10033" y="523582"/>
                  </a:lnTo>
                  <a:lnTo>
                    <a:pt x="14795" y="526567"/>
                  </a:lnTo>
                  <a:lnTo>
                    <a:pt x="15519" y="267881"/>
                  </a:lnTo>
                  <a:lnTo>
                    <a:pt x="15519" y="527138"/>
                  </a:lnTo>
                  <a:lnTo>
                    <a:pt x="17640" y="527138"/>
                  </a:lnTo>
                  <a:lnTo>
                    <a:pt x="17640" y="529678"/>
                  </a:lnTo>
                  <a:lnTo>
                    <a:pt x="19227" y="529678"/>
                  </a:lnTo>
                  <a:lnTo>
                    <a:pt x="19227" y="527138"/>
                  </a:lnTo>
                  <a:lnTo>
                    <a:pt x="19951" y="527138"/>
                  </a:lnTo>
                  <a:lnTo>
                    <a:pt x="19951" y="11518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" name="object 1286"/>
            <p:cNvSpPr/>
            <p:nvPr/>
          </p:nvSpPr>
          <p:spPr>
            <a:xfrm>
              <a:off x="1765770" y="7121080"/>
              <a:ext cx="32384" cy="534035"/>
            </a:xfrm>
            <a:custGeom>
              <a:avLst/>
              <a:gdLst/>
              <a:ahLst/>
              <a:cxnLst/>
              <a:rect l="l" t="t" r="r" b="b"/>
              <a:pathLst>
                <a:path w="32385" h="534034">
                  <a:moveTo>
                    <a:pt x="19138" y="9105"/>
                  </a:moveTo>
                  <a:lnTo>
                    <a:pt x="11112" y="4940"/>
                  </a:lnTo>
                  <a:lnTo>
                    <a:pt x="2324" y="368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6477" y="520941"/>
                  </a:lnTo>
                  <a:lnTo>
                    <a:pt x="9652" y="522516"/>
                  </a:lnTo>
                  <a:lnTo>
                    <a:pt x="12357" y="523849"/>
                  </a:lnTo>
                  <a:lnTo>
                    <a:pt x="15036" y="525208"/>
                  </a:lnTo>
                  <a:lnTo>
                    <a:pt x="17691" y="526592"/>
                  </a:lnTo>
                  <a:lnTo>
                    <a:pt x="19138" y="9105"/>
                  </a:lnTo>
                  <a:close/>
                </a:path>
                <a:path w="32385" h="534034">
                  <a:moveTo>
                    <a:pt x="32334" y="15951"/>
                  </a:moveTo>
                  <a:lnTo>
                    <a:pt x="26123" y="12738"/>
                  </a:lnTo>
                  <a:lnTo>
                    <a:pt x="19151" y="9105"/>
                  </a:lnTo>
                  <a:lnTo>
                    <a:pt x="17691" y="526592"/>
                  </a:lnTo>
                  <a:lnTo>
                    <a:pt x="22377" y="529069"/>
                  </a:lnTo>
                  <a:lnTo>
                    <a:pt x="24676" y="530326"/>
                  </a:lnTo>
                  <a:lnTo>
                    <a:pt x="28829" y="532612"/>
                  </a:lnTo>
                  <a:lnTo>
                    <a:pt x="30886" y="533793"/>
                  </a:lnTo>
                  <a:lnTo>
                    <a:pt x="32334" y="15951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" name="object 1287"/>
            <p:cNvSpPr/>
            <p:nvPr/>
          </p:nvSpPr>
          <p:spPr>
            <a:xfrm>
              <a:off x="1672374" y="7089076"/>
              <a:ext cx="95250" cy="549910"/>
            </a:xfrm>
            <a:custGeom>
              <a:avLst/>
              <a:gdLst/>
              <a:ahLst/>
              <a:cxnLst/>
              <a:rect l="l" t="t" r="r" b="b"/>
              <a:pathLst>
                <a:path w="95250" h="549909">
                  <a:moveTo>
                    <a:pt x="94843" y="32004"/>
                  </a:moveTo>
                  <a:lnTo>
                    <a:pt x="81851" y="26581"/>
                  </a:lnTo>
                  <a:lnTo>
                    <a:pt x="63004" y="18694"/>
                  </a:lnTo>
                  <a:lnTo>
                    <a:pt x="59829" y="17538"/>
                  </a:lnTo>
                  <a:lnTo>
                    <a:pt x="27838" y="6921"/>
                  </a:lnTo>
                  <a:lnTo>
                    <a:pt x="23888" y="5765"/>
                  </a:lnTo>
                  <a:lnTo>
                    <a:pt x="17272" y="4064"/>
                  </a:lnTo>
                  <a:lnTo>
                    <a:pt x="1447" y="0"/>
                  </a:lnTo>
                  <a:lnTo>
                    <a:pt x="0" y="517639"/>
                  </a:lnTo>
                  <a:lnTo>
                    <a:pt x="5321" y="518947"/>
                  </a:lnTo>
                  <a:lnTo>
                    <a:pt x="10591" y="520306"/>
                  </a:lnTo>
                  <a:lnTo>
                    <a:pt x="15824" y="521754"/>
                  </a:lnTo>
                  <a:lnTo>
                    <a:pt x="22593" y="523748"/>
                  </a:lnTo>
                  <a:lnTo>
                    <a:pt x="24498" y="524230"/>
                  </a:lnTo>
                  <a:lnTo>
                    <a:pt x="26250" y="524814"/>
                  </a:lnTo>
                  <a:lnTo>
                    <a:pt x="32512" y="526643"/>
                  </a:lnTo>
                  <a:lnTo>
                    <a:pt x="48856" y="532003"/>
                  </a:lnTo>
                  <a:lnTo>
                    <a:pt x="58420" y="535482"/>
                  </a:lnTo>
                  <a:lnTo>
                    <a:pt x="60337" y="536117"/>
                  </a:lnTo>
                  <a:lnTo>
                    <a:pt x="61518" y="536613"/>
                  </a:lnTo>
                  <a:lnTo>
                    <a:pt x="64833" y="537832"/>
                  </a:lnTo>
                  <a:lnTo>
                    <a:pt x="80403" y="544118"/>
                  </a:lnTo>
                  <a:lnTo>
                    <a:pt x="84785" y="545998"/>
                  </a:lnTo>
                  <a:lnTo>
                    <a:pt x="89115" y="547916"/>
                  </a:lnTo>
                  <a:lnTo>
                    <a:pt x="93395" y="549897"/>
                  </a:lnTo>
                  <a:lnTo>
                    <a:pt x="94843" y="32004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" name="object 1288"/>
            <p:cNvSpPr/>
            <p:nvPr/>
          </p:nvSpPr>
          <p:spPr>
            <a:xfrm>
              <a:off x="1658645" y="7085583"/>
              <a:ext cx="15240" cy="521334"/>
            </a:xfrm>
            <a:custGeom>
              <a:avLst/>
              <a:gdLst/>
              <a:ahLst/>
              <a:cxnLst/>
              <a:rect l="l" t="t" r="r" b="b"/>
              <a:pathLst>
                <a:path w="15239" h="521334">
                  <a:moveTo>
                    <a:pt x="15176" y="3492"/>
                  </a:moveTo>
                  <a:lnTo>
                    <a:pt x="3175" y="419"/>
                  </a:lnTo>
                  <a:lnTo>
                    <a:pt x="2171" y="165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711" y="518096"/>
                  </a:lnTo>
                  <a:lnTo>
                    <a:pt x="1727" y="518312"/>
                  </a:lnTo>
                  <a:lnTo>
                    <a:pt x="5753" y="519214"/>
                  </a:lnTo>
                  <a:lnTo>
                    <a:pt x="9753" y="520153"/>
                  </a:lnTo>
                  <a:lnTo>
                    <a:pt x="13728" y="521131"/>
                  </a:lnTo>
                  <a:lnTo>
                    <a:pt x="15176" y="3492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" name="object 1289"/>
            <p:cNvSpPr/>
            <p:nvPr/>
          </p:nvSpPr>
          <p:spPr>
            <a:xfrm>
              <a:off x="1652955" y="7083742"/>
              <a:ext cx="7620" cy="520065"/>
            </a:xfrm>
            <a:custGeom>
              <a:avLst/>
              <a:gdLst/>
              <a:ahLst/>
              <a:cxnLst/>
              <a:rect l="l" t="t" r="r" b="b"/>
              <a:pathLst>
                <a:path w="7619" h="520065">
                  <a:moveTo>
                    <a:pt x="7150" y="1841"/>
                  </a:moveTo>
                  <a:lnTo>
                    <a:pt x="6096" y="1612"/>
                  </a:lnTo>
                  <a:lnTo>
                    <a:pt x="5384" y="257746"/>
                  </a:lnTo>
                  <a:lnTo>
                    <a:pt x="5384" y="1562"/>
                  </a:lnTo>
                  <a:lnTo>
                    <a:pt x="3683" y="1562"/>
                  </a:lnTo>
                  <a:lnTo>
                    <a:pt x="3683" y="292"/>
                  </a:lnTo>
                  <a:lnTo>
                    <a:pt x="2184" y="292"/>
                  </a:lnTo>
                  <a:lnTo>
                    <a:pt x="2184" y="1562"/>
                  </a:lnTo>
                  <a:lnTo>
                    <a:pt x="2184" y="368"/>
                  </a:lnTo>
                  <a:lnTo>
                    <a:pt x="1905" y="266"/>
                  </a:lnTo>
                  <a:lnTo>
                    <a:pt x="1435" y="0"/>
                  </a:lnTo>
                  <a:lnTo>
                    <a:pt x="0" y="517817"/>
                  </a:lnTo>
                  <a:lnTo>
                    <a:pt x="736" y="518147"/>
                  </a:lnTo>
                  <a:lnTo>
                    <a:pt x="1460" y="259257"/>
                  </a:lnTo>
                  <a:lnTo>
                    <a:pt x="1460" y="518452"/>
                  </a:lnTo>
                  <a:lnTo>
                    <a:pt x="3251" y="518452"/>
                  </a:lnTo>
                  <a:lnTo>
                    <a:pt x="3251" y="519722"/>
                  </a:lnTo>
                  <a:lnTo>
                    <a:pt x="4660" y="519722"/>
                  </a:lnTo>
                  <a:lnTo>
                    <a:pt x="4660" y="519506"/>
                  </a:lnTo>
                  <a:lnTo>
                    <a:pt x="5689" y="519772"/>
                  </a:lnTo>
                  <a:lnTo>
                    <a:pt x="7150" y="1841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" name="object 1290"/>
            <p:cNvSpPr/>
            <p:nvPr/>
          </p:nvSpPr>
          <p:spPr>
            <a:xfrm>
              <a:off x="1651228" y="7082751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616" y="673"/>
                  </a:moveTo>
                  <a:lnTo>
                    <a:pt x="2171" y="419"/>
                  </a:lnTo>
                  <a:lnTo>
                    <a:pt x="1790" y="190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330" y="518109"/>
                  </a:lnTo>
                  <a:lnTo>
                    <a:pt x="723" y="518312"/>
                  </a:lnTo>
                  <a:lnTo>
                    <a:pt x="1168" y="518541"/>
                  </a:lnTo>
                  <a:lnTo>
                    <a:pt x="2616" y="673"/>
                  </a:lnTo>
                  <a:close/>
                </a:path>
                <a:path w="3175" h="519429">
                  <a:moveTo>
                    <a:pt x="3162" y="990"/>
                  </a:moveTo>
                  <a:lnTo>
                    <a:pt x="2628" y="685"/>
                  </a:lnTo>
                  <a:lnTo>
                    <a:pt x="1168" y="518541"/>
                  </a:lnTo>
                  <a:lnTo>
                    <a:pt x="1714" y="518807"/>
                  </a:lnTo>
                  <a:lnTo>
                    <a:pt x="3162" y="990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" name="object 1291"/>
            <p:cNvSpPr/>
            <p:nvPr/>
          </p:nvSpPr>
          <p:spPr>
            <a:xfrm>
              <a:off x="1650149" y="708212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943" y="279"/>
                  </a:moveTo>
                  <a:lnTo>
                    <a:pt x="1689" y="139"/>
                  </a:lnTo>
                  <a:lnTo>
                    <a:pt x="1447" y="0"/>
                  </a:lnTo>
                  <a:lnTo>
                    <a:pt x="0" y="517880"/>
                  </a:lnTo>
                  <a:lnTo>
                    <a:pt x="228" y="518033"/>
                  </a:lnTo>
                  <a:lnTo>
                    <a:pt x="482" y="518198"/>
                  </a:lnTo>
                  <a:lnTo>
                    <a:pt x="1943" y="279"/>
                  </a:lnTo>
                  <a:close/>
                </a:path>
                <a:path w="2539" h="518795">
                  <a:moveTo>
                    <a:pt x="2527" y="622"/>
                  </a:moveTo>
                  <a:lnTo>
                    <a:pt x="2235" y="457"/>
                  </a:lnTo>
                  <a:lnTo>
                    <a:pt x="1955" y="292"/>
                  </a:lnTo>
                  <a:lnTo>
                    <a:pt x="495" y="518198"/>
                  </a:lnTo>
                  <a:lnTo>
                    <a:pt x="774" y="518363"/>
                  </a:lnTo>
                  <a:lnTo>
                    <a:pt x="1079" y="518541"/>
                  </a:lnTo>
                  <a:lnTo>
                    <a:pt x="2527" y="622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" name="object 1292"/>
            <p:cNvSpPr/>
            <p:nvPr/>
          </p:nvSpPr>
          <p:spPr>
            <a:xfrm>
              <a:off x="1649311" y="708164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286" y="482"/>
                  </a:moveTo>
                  <a:lnTo>
                    <a:pt x="2057" y="355"/>
                  </a:lnTo>
                  <a:lnTo>
                    <a:pt x="1841" y="228"/>
                  </a:lnTo>
                  <a:lnTo>
                    <a:pt x="1638" y="114"/>
                  </a:lnTo>
                  <a:lnTo>
                    <a:pt x="1447" y="0"/>
                  </a:lnTo>
                  <a:lnTo>
                    <a:pt x="0" y="517779"/>
                  </a:lnTo>
                  <a:lnTo>
                    <a:pt x="190" y="517918"/>
                  </a:lnTo>
                  <a:lnTo>
                    <a:pt x="393" y="518058"/>
                  </a:lnTo>
                  <a:lnTo>
                    <a:pt x="609" y="518210"/>
                  </a:lnTo>
                  <a:lnTo>
                    <a:pt x="838" y="518363"/>
                  </a:lnTo>
                  <a:lnTo>
                    <a:pt x="2286" y="482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" name="object 1293"/>
            <p:cNvSpPr/>
            <p:nvPr/>
          </p:nvSpPr>
          <p:spPr>
            <a:xfrm>
              <a:off x="1648625" y="708125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133" y="393"/>
                  </a:moveTo>
                  <a:lnTo>
                    <a:pt x="1955" y="292"/>
                  </a:lnTo>
                  <a:lnTo>
                    <a:pt x="1778" y="190"/>
                  </a:lnTo>
                  <a:lnTo>
                    <a:pt x="1612" y="88"/>
                  </a:lnTo>
                  <a:lnTo>
                    <a:pt x="1447" y="0"/>
                  </a:lnTo>
                  <a:lnTo>
                    <a:pt x="0" y="517626"/>
                  </a:lnTo>
                  <a:lnTo>
                    <a:pt x="165" y="517766"/>
                  </a:lnTo>
                  <a:lnTo>
                    <a:pt x="317" y="517893"/>
                  </a:lnTo>
                  <a:lnTo>
                    <a:pt x="495" y="518033"/>
                  </a:lnTo>
                  <a:lnTo>
                    <a:pt x="1219" y="259524"/>
                  </a:lnTo>
                  <a:lnTo>
                    <a:pt x="508" y="518033"/>
                  </a:lnTo>
                  <a:lnTo>
                    <a:pt x="685" y="518172"/>
                  </a:lnTo>
                  <a:lnTo>
                    <a:pt x="2133" y="393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" name="object 1294"/>
            <p:cNvSpPr/>
            <p:nvPr/>
          </p:nvSpPr>
          <p:spPr>
            <a:xfrm>
              <a:off x="1648028" y="708091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587" y="76"/>
                  </a:moveTo>
                  <a:lnTo>
                    <a:pt x="1447" y="0"/>
                  </a:lnTo>
                  <a:lnTo>
                    <a:pt x="0" y="517448"/>
                  </a:lnTo>
                  <a:lnTo>
                    <a:pt x="139" y="517575"/>
                  </a:lnTo>
                  <a:lnTo>
                    <a:pt x="1587" y="76"/>
                  </a:lnTo>
                  <a:close/>
                </a:path>
                <a:path w="2539" h="518159">
                  <a:moveTo>
                    <a:pt x="1879" y="241"/>
                  </a:moveTo>
                  <a:lnTo>
                    <a:pt x="1739" y="165"/>
                  </a:lnTo>
                  <a:lnTo>
                    <a:pt x="1600" y="88"/>
                  </a:lnTo>
                  <a:lnTo>
                    <a:pt x="152" y="517575"/>
                  </a:lnTo>
                  <a:lnTo>
                    <a:pt x="266" y="517715"/>
                  </a:lnTo>
                  <a:lnTo>
                    <a:pt x="419" y="517842"/>
                  </a:lnTo>
                  <a:lnTo>
                    <a:pt x="1879" y="241"/>
                  </a:lnTo>
                  <a:close/>
                </a:path>
                <a:path w="2539" h="518159">
                  <a:moveTo>
                    <a:pt x="2044" y="342"/>
                  </a:moveTo>
                  <a:lnTo>
                    <a:pt x="1892" y="254"/>
                  </a:lnTo>
                  <a:lnTo>
                    <a:pt x="444" y="517842"/>
                  </a:lnTo>
                  <a:lnTo>
                    <a:pt x="596" y="517969"/>
                  </a:lnTo>
                  <a:lnTo>
                    <a:pt x="2044" y="342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" name="object 1295"/>
            <p:cNvSpPr/>
            <p:nvPr/>
          </p:nvSpPr>
          <p:spPr>
            <a:xfrm>
              <a:off x="1647507" y="708035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968" y="558"/>
                  </a:moveTo>
                  <a:lnTo>
                    <a:pt x="1828" y="419"/>
                  </a:lnTo>
                  <a:lnTo>
                    <a:pt x="1701" y="279"/>
                  </a:lnTo>
                  <a:lnTo>
                    <a:pt x="1574" y="139"/>
                  </a:lnTo>
                  <a:lnTo>
                    <a:pt x="1447" y="0"/>
                  </a:lnTo>
                  <a:lnTo>
                    <a:pt x="0" y="517499"/>
                  </a:lnTo>
                  <a:lnTo>
                    <a:pt x="127" y="517626"/>
                  </a:lnTo>
                  <a:lnTo>
                    <a:pt x="254" y="517753"/>
                  </a:lnTo>
                  <a:lnTo>
                    <a:pt x="381" y="517880"/>
                  </a:lnTo>
                  <a:lnTo>
                    <a:pt x="520" y="518007"/>
                  </a:lnTo>
                  <a:lnTo>
                    <a:pt x="1968" y="558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" name="object 1296"/>
            <p:cNvSpPr/>
            <p:nvPr/>
          </p:nvSpPr>
          <p:spPr>
            <a:xfrm>
              <a:off x="1647037" y="70798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562" y="127"/>
                  </a:moveTo>
                  <a:lnTo>
                    <a:pt x="1447" y="0"/>
                  </a:lnTo>
                  <a:lnTo>
                    <a:pt x="0" y="517525"/>
                  </a:lnTo>
                  <a:lnTo>
                    <a:pt x="114" y="517652"/>
                  </a:lnTo>
                  <a:lnTo>
                    <a:pt x="1562" y="127"/>
                  </a:lnTo>
                  <a:close/>
                </a:path>
                <a:path w="2539" h="518159">
                  <a:moveTo>
                    <a:pt x="1917" y="520"/>
                  </a:moveTo>
                  <a:lnTo>
                    <a:pt x="1803" y="393"/>
                  </a:lnTo>
                  <a:lnTo>
                    <a:pt x="1689" y="266"/>
                  </a:lnTo>
                  <a:lnTo>
                    <a:pt x="1574" y="139"/>
                  </a:lnTo>
                  <a:lnTo>
                    <a:pt x="127" y="517652"/>
                  </a:lnTo>
                  <a:lnTo>
                    <a:pt x="342" y="517893"/>
                  </a:lnTo>
                  <a:lnTo>
                    <a:pt x="469" y="518020"/>
                  </a:lnTo>
                  <a:lnTo>
                    <a:pt x="1917" y="52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" name="object 1297"/>
            <p:cNvSpPr/>
            <p:nvPr/>
          </p:nvSpPr>
          <p:spPr>
            <a:xfrm>
              <a:off x="1646631" y="70793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54" y="444"/>
                  </a:moveTo>
                  <a:lnTo>
                    <a:pt x="1651" y="228"/>
                  </a:lnTo>
                  <a:lnTo>
                    <a:pt x="1447" y="0"/>
                  </a:lnTo>
                  <a:lnTo>
                    <a:pt x="0" y="517461"/>
                  </a:lnTo>
                  <a:lnTo>
                    <a:pt x="101" y="517588"/>
                  </a:lnTo>
                  <a:lnTo>
                    <a:pt x="177" y="517715"/>
                  </a:lnTo>
                  <a:lnTo>
                    <a:pt x="292" y="517842"/>
                  </a:lnTo>
                  <a:lnTo>
                    <a:pt x="406" y="517969"/>
                  </a:lnTo>
                  <a:lnTo>
                    <a:pt x="1854" y="444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" name="object 1298"/>
            <p:cNvSpPr/>
            <p:nvPr/>
          </p:nvSpPr>
          <p:spPr>
            <a:xfrm>
              <a:off x="1646224" y="70789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101"/>
                  </a:moveTo>
                  <a:lnTo>
                    <a:pt x="0" y="517385"/>
                  </a:lnTo>
                  <a:lnTo>
                    <a:pt x="101" y="517512"/>
                  </a:lnTo>
                  <a:lnTo>
                    <a:pt x="1562" y="101"/>
                  </a:lnTo>
                  <a:close/>
                </a:path>
                <a:path w="1905" h="518159">
                  <a:moveTo>
                    <a:pt x="1854" y="419"/>
                  </a:moveTo>
                  <a:lnTo>
                    <a:pt x="1663" y="215"/>
                  </a:lnTo>
                  <a:lnTo>
                    <a:pt x="114" y="517512"/>
                  </a:lnTo>
                  <a:lnTo>
                    <a:pt x="203" y="517639"/>
                  </a:lnTo>
                  <a:lnTo>
                    <a:pt x="292" y="517766"/>
                  </a:lnTo>
                  <a:lnTo>
                    <a:pt x="393" y="517893"/>
                  </a:lnTo>
                  <a:lnTo>
                    <a:pt x="1854" y="419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" name="object 1299"/>
            <p:cNvSpPr/>
            <p:nvPr/>
          </p:nvSpPr>
          <p:spPr>
            <a:xfrm>
              <a:off x="1645894" y="70785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88"/>
                  </a:moveTo>
                  <a:lnTo>
                    <a:pt x="0" y="517245"/>
                  </a:lnTo>
                  <a:lnTo>
                    <a:pt x="88" y="517372"/>
                  </a:lnTo>
                  <a:lnTo>
                    <a:pt x="1536" y="88"/>
                  </a:lnTo>
                  <a:close/>
                </a:path>
                <a:path w="1905" h="518159">
                  <a:moveTo>
                    <a:pt x="1803" y="381"/>
                  </a:moveTo>
                  <a:lnTo>
                    <a:pt x="1625" y="190"/>
                  </a:lnTo>
                  <a:lnTo>
                    <a:pt x="88" y="517372"/>
                  </a:lnTo>
                  <a:lnTo>
                    <a:pt x="177" y="517512"/>
                  </a:lnTo>
                  <a:lnTo>
                    <a:pt x="266" y="517639"/>
                  </a:lnTo>
                  <a:lnTo>
                    <a:pt x="355" y="517766"/>
                  </a:lnTo>
                  <a:lnTo>
                    <a:pt x="1803" y="381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" name="object 1300"/>
            <p:cNvSpPr/>
            <p:nvPr/>
          </p:nvSpPr>
          <p:spPr>
            <a:xfrm>
              <a:off x="1645589" y="70777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635"/>
                  </a:moveTo>
                  <a:lnTo>
                    <a:pt x="1600" y="419"/>
                  </a:lnTo>
                  <a:lnTo>
                    <a:pt x="1524" y="215"/>
                  </a:lnTo>
                  <a:lnTo>
                    <a:pt x="1447" y="0"/>
                  </a:lnTo>
                  <a:lnTo>
                    <a:pt x="0" y="517525"/>
                  </a:lnTo>
                  <a:lnTo>
                    <a:pt x="76" y="517664"/>
                  </a:lnTo>
                  <a:lnTo>
                    <a:pt x="152" y="517804"/>
                  </a:lnTo>
                  <a:lnTo>
                    <a:pt x="228" y="517931"/>
                  </a:lnTo>
                  <a:lnTo>
                    <a:pt x="1676" y="635"/>
                  </a:lnTo>
                  <a:close/>
                </a:path>
                <a:path w="1905" h="518159">
                  <a:moveTo>
                    <a:pt x="1765" y="825"/>
                  </a:moveTo>
                  <a:lnTo>
                    <a:pt x="1689" y="673"/>
                  </a:lnTo>
                  <a:lnTo>
                    <a:pt x="241" y="517931"/>
                  </a:lnTo>
                  <a:lnTo>
                    <a:pt x="317" y="518071"/>
                  </a:lnTo>
                  <a:lnTo>
                    <a:pt x="1765" y="825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" name="object 1301"/>
            <p:cNvSpPr/>
            <p:nvPr/>
          </p:nvSpPr>
          <p:spPr>
            <a:xfrm>
              <a:off x="1645386" y="70772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558"/>
                  </a:moveTo>
                  <a:lnTo>
                    <a:pt x="1574" y="355"/>
                  </a:lnTo>
                  <a:lnTo>
                    <a:pt x="1511" y="177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50" y="517817"/>
                  </a:lnTo>
                  <a:lnTo>
                    <a:pt x="127" y="517956"/>
                  </a:lnTo>
                  <a:lnTo>
                    <a:pt x="203" y="518096"/>
                  </a:lnTo>
                  <a:lnTo>
                    <a:pt x="1651" y="558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" name="object 1302"/>
            <p:cNvSpPr/>
            <p:nvPr/>
          </p:nvSpPr>
          <p:spPr>
            <a:xfrm>
              <a:off x="1645119" y="707647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62" y="317"/>
                  </a:moveTo>
                  <a:lnTo>
                    <a:pt x="1511" y="177"/>
                  </a:lnTo>
                  <a:lnTo>
                    <a:pt x="1447" y="0"/>
                  </a:lnTo>
                  <a:lnTo>
                    <a:pt x="0" y="517867"/>
                  </a:lnTo>
                  <a:lnTo>
                    <a:pt x="50" y="518007"/>
                  </a:lnTo>
                  <a:lnTo>
                    <a:pt x="114" y="518147"/>
                  </a:lnTo>
                  <a:lnTo>
                    <a:pt x="1562" y="317"/>
                  </a:lnTo>
                  <a:close/>
                </a:path>
                <a:path w="1905" h="518795">
                  <a:moveTo>
                    <a:pt x="1701" y="698"/>
                  </a:moveTo>
                  <a:lnTo>
                    <a:pt x="1638" y="533"/>
                  </a:lnTo>
                  <a:lnTo>
                    <a:pt x="1574" y="355"/>
                  </a:lnTo>
                  <a:lnTo>
                    <a:pt x="127" y="518147"/>
                  </a:lnTo>
                  <a:lnTo>
                    <a:pt x="190" y="518287"/>
                  </a:lnTo>
                  <a:lnTo>
                    <a:pt x="254" y="518426"/>
                  </a:lnTo>
                  <a:lnTo>
                    <a:pt x="1701" y="698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" name="object 1303"/>
            <p:cNvSpPr/>
            <p:nvPr/>
          </p:nvSpPr>
          <p:spPr>
            <a:xfrm>
              <a:off x="1644878" y="7075843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74" y="279"/>
                  </a:moveTo>
                  <a:lnTo>
                    <a:pt x="1511" y="139"/>
                  </a:lnTo>
                  <a:lnTo>
                    <a:pt x="1460" y="0"/>
                  </a:lnTo>
                  <a:lnTo>
                    <a:pt x="0" y="517906"/>
                  </a:lnTo>
                  <a:lnTo>
                    <a:pt x="50" y="518045"/>
                  </a:lnTo>
                  <a:lnTo>
                    <a:pt x="114" y="518210"/>
                  </a:lnTo>
                  <a:lnTo>
                    <a:pt x="1574" y="279"/>
                  </a:lnTo>
                  <a:close/>
                </a:path>
                <a:path w="1905" h="518795">
                  <a:moveTo>
                    <a:pt x="1689" y="635"/>
                  </a:moveTo>
                  <a:lnTo>
                    <a:pt x="1625" y="457"/>
                  </a:lnTo>
                  <a:lnTo>
                    <a:pt x="1574" y="317"/>
                  </a:lnTo>
                  <a:lnTo>
                    <a:pt x="114" y="518210"/>
                  </a:lnTo>
                  <a:lnTo>
                    <a:pt x="165" y="518363"/>
                  </a:lnTo>
                  <a:lnTo>
                    <a:pt x="228" y="518502"/>
                  </a:lnTo>
                  <a:lnTo>
                    <a:pt x="1689" y="63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" name="object 1304"/>
            <p:cNvSpPr/>
            <p:nvPr/>
          </p:nvSpPr>
          <p:spPr>
            <a:xfrm>
              <a:off x="1644688" y="7075322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98" y="101"/>
                  </a:moveTo>
                  <a:lnTo>
                    <a:pt x="0" y="517880"/>
                  </a:lnTo>
                  <a:lnTo>
                    <a:pt x="50" y="518020"/>
                  </a:lnTo>
                  <a:lnTo>
                    <a:pt x="1498" y="101"/>
                  </a:lnTo>
                  <a:close/>
                </a:path>
                <a:path w="1905" h="518795">
                  <a:moveTo>
                    <a:pt x="1587" y="368"/>
                  </a:moveTo>
                  <a:lnTo>
                    <a:pt x="1549" y="241"/>
                  </a:lnTo>
                  <a:lnTo>
                    <a:pt x="50" y="518020"/>
                  </a:lnTo>
                  <a:lnTo>
                    <a:pt x="139" y="518287"/>
                  </a:lnTo>
                  <a:lnTo>
                    <a:pt x="1587" y="368"/>
                  </a:lnTo>
                  <a:close/>
                </a:path>
                <a:path w="1905" h="518795">
                  <a:moveTo>
                    <a:pt x="1651" y="520"/>
                  </a:moveTo>
                  <a:lnTo>
                    <a:pt x="1600" y="381"/>
                  </a:lnTo>
                  <a:lnTo>
                    <a:pt x="139" y="518287"/>
                  </a:lnTo>
                  <a:lnTo>
                    <a:pt x="190" y="518439"/>
                  </a:lnTo>
                  <a:lnTo>
                    <a:pt x="1651" y="52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" name="object 1305"/>
            <p:cNvSpPr/>
            <p:nvPr/>
          </p:nvSpPr>
          <p:spPr>
            <a:xfrm>
              <a:off x="1644548" y="7074890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00" y="431"/>
                  </a:moveTo>
                  <a:lnTo>
                    <a:pt x="1524" y="215"/>
                  </a:lnTo>
                  <a:lnTo>
                    <a:pt x="1447" y="0"/>
                  </a:lnTo>
                  <a:lnTo>
                    <a:pt x="0" y="517715"/>
                  </a:lnTo>
                  <a:lnTo>
                    <a:pt x="38" y="517867"/>
                  </a:lnTo>
                  <a:lnTo>
                    <a:pt x="76" y="518020"/>
                  </a:lnTo>
                  <a:lnTo>
                    <a:pt x="114" y="518172"/>
                  </a:lnTo>
                  <a:lnTo>
                    <a:pt x="152" y="518312"/>
                  </a:lnTo>
                  <a:lnTo>
                    <a:pt x="1600" y="43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" name="object 1306"/>
            <p:cNvSpPr/>
            <p:nvPr/>
          </p:nvSpPr>
          <p:spPr>
            <a:xfrm>
              <a:off x="1644345" y="7073963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85" y="152"/>
                  </a:moveTo>
                  <a:lnTo>
                    <a:pt x="1460" y="0"/>
                  </a:lnTo>
                  <a:lnTo>
                    <a:pt x="0" y="517525"/>
                  </a:lnTo>
                  <a:lnTo>
                    <a:pt x="38" y="517728"/>
                  </a:lnTo>
                  <a:lnTo>
                    <a:pt x="1485" y="152"/>
                  </a:lnTo>
                  <a:close/>
                </a:path>
                <a:path w="1905" h="518795">
                  <a:moveTo>
                    <a:pt x="1549" y="508"/>
                  </a:moveTo>
                  <a:lnTo>
                    <a:pt x="1524" y="368"/>
                  </a:lnTo>
                  <a:lnTo>
                    <a:pt x="1498" y="215"/>
                  </a:lnTo>
                  <a:lnTo>
                    <a:pt x="38" y="517728"/>
                  </a:lnTo>
                  <a:lnTo>
                    <a:pt x="50" y="517931"/>
                  </a:lnTo>
                  <a:lnTo>
                    <a:pt x="63" y="518083"/>
                  </a:lnTo>
                  <a:lnTo>
                    <a:pt x="1549" y="508"/>
                  </a:lnTo>
                  <a:close/>
                </a:path>
                <a:path w="1905" h="518795">
                  <a:moveTo>
                    <a:pt x="1651" y="927"/>
                  </a:moveTo>
                  <a:lnTo>
                    <a:pt x="1587" y="723"/>
                  </a:lnTo>
                  <a:lnTo>
                    <a:pt x="1562" y="571"/>
                  </a:lnTo>
                  <a:lnTo>
                    <a:pt x="101" y="518185"/>
                  </a:lnTo>
                  <a:lnTo>
                    <a:pt x="139" y="518337"/>
                  </a:lnTo>
                  <a:lnTo>
                    <a:pt x="165" y="518490"/>
                  </a:lnTo>
                  <a:lnTo>
                    <a:pt x="203" y="518642"/>
                  </a:lnTo>
                  <a:lnTo>
                    <a:pt x="1651" y="92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" name="object 1307"/>
            <p:cNvSpPr/>
            <p:nvPr/>
          </p:nvSpPr>
          <p:spPr>
            <a:xfrm>
              <a:off x="1644319" y="70738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144"/>
                  </a:lnTo>
                  <a:lnTo>
                    <a:pt x="0" y="517296"/>
                  </a:lnTo>
                  <a:lnTo>
                    <a:pt x="12" y="517436"/>
                  </a:lnTo>
                  <a:lnTo>
                    <a:pt x="1473" y="76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" name="object 1308"/>
            <p:cNvSpPr/>
            <p:nvPr/>
          </p:nvSpPr>
          <p:spPr>
            <a:xfrm>
              <a:off x="1644662" y="6957335"/>
              <a:ext cx="474345" cy="276225"/>
            </a:xfrm>
            <a:custGeom>
              <a:avLst/>
              <a:gdLst/>
              <a:ahLst/>
              <a:cxnLst/>
              <a:rect l="l" t="t" r="r" b="b"/>
              <a:pathLst>
                <a:path w="474344" h="276225">
                  <a:moveTo>
                    <a:pt x="328630" y="0"/>
                  </a:moveTo>
                  <a:lnTo>
                    <a:pt x="281375" y="4265"/>
                  </a:lnTo>
                  <a:lnTo>
                    <a:pt x="231471" y="13236"/>
                  </a:lnTo>
                  <a:lnTo>
                    <a:pt x="180398" y="26520"/>
                  </a:lnTo>
                  <a:lnTo>
                    <a:pt x="129632" y="43731"/>
                  </a:lnTo>
                  <a:lnTo>
                    <a:pt x="80653" y="64477"/>
                  </a:lnTo>
                  <a:lnTo>
                    <a:pt x="34937" y="88370"/>
                  </a:lnTo>
                  <a:lnTo>
                    <a:pt x="2082" y="109122"/>
                  </a:lnTo>
                  <a:lnTo>
                    <a:pt x="0" y="113757"/>
                  </a:lnTo>
                  <a:lnTo>
                    <a:pt x="2666" y="121212"/>
                  </a:lnTo>
                  <a:lnTo>
                    <a:pt x="4800" y="123549"/>
                  </a:lnTo>
                  <a:lnTo>
                    <a:pt x="10198" y="126660"/>
                  </a:lnTo>
                  <a:lnTo>
                    <a:pt x="12979" y="127702"/>
                  </a:lnTo>
                  <a:lnTo>
                    <a:pt x="53678" y="138034"/>
                  </a:lnTo>
                  <a:lnTo>
                    <a:pt x="89511" y="149925"/>
                  </a:lnTo>
                  <a:lnTo>
                    <a:pt x="155117" y="180559"/>
                  </a:lnTo>
                  <a:lnTo>
                    <a:pt x="210996" y="220991"/>
                  </a:lnTo>
                  <a:lnTo>
                    <a:pt x="249186" y="266386"/>
                  </a:lnTo>
                  <a:lnTo>
                    <a:pt x="250431" y="268392"/>
                  </a:lnTo>
                  <a:lnTo>
                    <a:pt x="252298" y="270120"/>
                  </a:lnTo>
                  <a:lnTo>
                    <a:pt x="257721" y="273256"/>
                  </a:lnTo>
                  <a:lnTo>
                    <a:pt x="261607" y="274476"/>
                  </a:lnTo>
                  <a:lnTo>
                    <a:pt x="274345" y="276152"/>
                  </a:lnTo>
                  <a:lnTo>
                    <a:pt x="282422" y="274920"/>
                  </a:lnTo>
                  <a:lnTo>
                    <a:pt x="321856" y="254016"/>
                  </a:lnTo>
                  <a:lnTo>
                    <a:pt x="373714" y="219487"/>
                  </a:lnTo>
                  <a:lnTo>
                    <a:pt x="416265" y="182255"/>
                  </a:lnTo>
                  <a:lnTo>
                    <a:pt x="448088" y="144141"/>
                  </a:lnTo>
                  <a:lnTo>
                    <a:pt x="467764" y="106969"/>
                  </a:lnTo>
                  <a:lnTo>
                    <a:pt x="473876" y="72560"/>
                  </a:lnTo>
                  <a:lnTo>
                    <a:pt x="465002" y="42736"/>
                  </a:lnTo>
                  <a:lnTo>
                    <a:pt x="439724" y="19320"/>
                  </a:lnTo>
                  <a:lnTo>
                    <a:pt x="409283" y="7137"/>
                  </a:lnTo>
                  <a:lnTo>
                    <a:pt x="371759" y="827"/>
                  </a:lnTo>
                  <a:lnTo>
                    <a:pt x="3286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" name="object 1309"/>
            <p:cNvSpPr/>
            <p:nvPr/>
          </p:nvSpPr>
          <p:spPr>
            <a:xfrm>
              <a:off x="1645607" y="7117606"/>
              <a:ext cx="3810" cy="533400"/>
            </a:xfrm>
            <a:custGeom>
              <a:avLst/>
              <a:gdLst/>
              <a:ahLst/>
              <a:cxnLst/>
              <a:rect l="l" t="t" r="r" b="b"/>
              <a:pathLst>
                <a:path w="3810" h="533400">
                  <a:moveTo>
                    <a:pt x="3383" y="0"/>
                  </a:moveTo>
                  <a:lnTo>
                    <a:pt x="3004" y="7702"/>
                  </a:lnTo>
                  <a:lnTo>
                    <a:pt x="1467" y="17253"/>
                  </a:lnTo>
                  <a:lnTo>
                    <a:pt x="0" y="533354"/>
                  </a:lnTo>
                  <a:lnTo>
                    <a:pt x="1026" y="527678"/>
                  </a:lnTo>
                  <a:lnTo>
                    <a:pt x="1937" y="512655"/>
                  </a:lnTo>
                  <a:lnTo>
                    <a:pt x="338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" name="object 1310"/>
            <p:cNvSpPr/>
            <p:nvPr/>
          </p:nvSpPr>
          <p:spPr>
            <a:xfrm>
              <a:off x="1639366" y="7134859"/>
              <a:ext cx="8255" cy="542290"/>
            </a:xfrm>
            <a:custGeom>
              <a:avLst/>
              <a:gdLst/>
              <a:ahLst/>
              <a:cxnLst/>
              <a:rect l="l" t="t" r="r" b="b"/>
              <a:pathLst>
                <a:path w="8255" h="542290">
                  <a:moveTo>
                    <a:pt x="7683" y="0"/>
                  </a:moveTo>
                  <a:lnTo>
                    <a:pt x="7378" y="0"/>
                  </a:lnTo>
                  <a:lnTo>
                    <a:pt x="7378" y="3810"/>
                  </a:lnTo>
                  <a:lnTo>
                    <a:pt x="6819" y="3810"/>
                  </a:lnTo>
                  <a:lnTo>
                    <a:pt x="6819" y="6350"/>
                  </a:lnTo>
                  <a:lnTo>
                    <a:pt x="6159" y="6350"/>
                  </a:lnTo>
                  <a:lnTo>
                    <a:pt x="6159" y="10160"/>
                  </a:lnTo>
                  <a:lnTo>
                    <a:pt x="4914" y="10160"/>
                  </a:lnTo>
                  <a:lnTo>
                    <a:pt x="4914" y="13716"/>
                  </a:lnTo>
                  <a:lnTo>
                    <a:pt x="4914" y="264515"/>
                  </a:lnTo>
                  <a:lnTo>
                    <a:pt x="4914" y="515620"/>
                  </a:lnTo>
                  <a:lnTo>
                    <a:pt x="4203" y="515620"/>
                  </a:lnTo>
                  <a:lnTo>
                    <a:pt x="4914" y="264515"/>
                  </a:lnTo>
                  <a:lnTo>
                    <a:pt x="4914" y="13716"/>
                  </a:lnTo>
                  <a:lnTo>
                    <a:pt x="4330" y="16014"/>
                  </a:lnTo>
                  <a:lnTo>
                    <a:pt x="3530" y="18846"/>
                  </a:lnTo>
                  <a:lnTo>
                    <a:pt x="3505" y="25209"/>
                  </a:lnTo>
                  <a:lnTo>
                    <a:pt x="2794" y="281838"/>
                  </a:lnTo>
                  <a:lnTo>
                    <a:pt x="2794" y="25209"/>
                  </a:lnTo>
                  <a:lnTo>
                    <a:pt x="3505" y="25209"/>
                  </a:lnTo>
                  <a:lnTo>
                    <a:pt x="3505" y="18859"/>
                  </a:lnTo>
                  <a:lnTo>
                    <a:pt x="3175" y="18859"/>
                  </a:lnTo>
                  <a:lnTo>
                    <a:pt x="3175" y="21399"/>
                  </a:lnTo>
                  <a:lnTo>
                    <a:pt x="2438" y="21399"/>
                  </a:lnTo>
                  <a:lnTo>
                    <a:pt x="2438" y="23939"/>
                  </a:lnTo>
                  <a:lnTo>
                    <a:pt x="1841" y="23939"/>
                  </a:lnTo>
                  <a:lnTo>
                    <a:pt x="1841" y="25209"/>
                  </a:lnTo>
                  <a:lnTo>
                    <a:pt x="723" y="25209"/>
                  </a:lnTo>
                  <a:lnTo>
                    <a:pt x="723" y="535749"/>
                  </a:lnTo>
                  <a:lnTo>
                    <a:pt x="0" y="535749"/>
                  </a:lnTo>
                  <a:lnTo>
                    <a:pt x="0" y="542099"/>
                  </a:lnTo>
                  <a:lnTo>
                    <a:pt x="1028" y="542099"/>
                  </a:lnTo>
                  <a:lnTo>
                    <a:pt x="1028" y="535749"/>
                  </a:lnTo>
                  <a:lnTo>
                    <a:pt x="2082" y="535749"/>
                  </a:lnTo>
                  <a:lnTo>
                    <a:pt x="2794" y="535749"/>
                  </a:lnTo>
                  <a:lnTo>
                    <a:pt x="2794" y="533590"/>
                  </a:lnTo>
                  <a:lnTo>
                    <a:pt x="3403" y="531736"/>
                  </a:lnTo>
                  <a:lnTo>
                    <a:pt x="4178" y="527494"/>
                  </a:lnTo>
                  <a:lnTo>
                    <a:pt x="4191" y="522960"/>
                  </a:lnTo>
                  <a:lnTo>
                    <a:pt x="4191" y="527050"/>
                  </a:lnTo>
                  <a:lnTo>
                    <a:pt x="5283" y="527050"/>
                  </a:lnTo>
                  <a:lnTo>
                    <a:pt x="5283" y="515620"/>
                  </a:lnTo>
                  <a:lnTo>
                    <a:pt x="6946" y="515620"/>
                  </a:lnTo>
                  <a:lnTo>
                    <a:pt x="6946" y="10160"/>
                  </a:lnTo>
                  <a:lnTo>
                    <a:pt x="7670" y="10160"/>
                  </a:lnTo>
                  <a:lnTo>
                    <a:pt x="7670" y="6350"/>
                  </a:lnTo>
                  <a:lnTo>
                    <a:pt x="7670" y="3810"/>
                  </a:lnTo>
                  <a:lnTo>
                    <a:pt x="768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" name="object 1311"/>
            <p:cNvSpPr/>
            <p:nvPr/>
          </p:nvSpPr>
          <p:spPr>
            <a:xfrm>
              <a:off x="1633131" y="7160666"/>
              <a:ext cx="8255" cy="534035"/>
            </a:xfrm>
            <a:custGeom>
              <a:avLst/>
              <a:gdLst/>
              <a:ahLst/>
              <a:cxnLst/>
              <a:rect l="l" t="t" r="r" b="b"/>
              <a:pathLst>
                <a:path w="8255" h="534034">
                  <a:moveTo>
                    <a:pt x="7670" y="0"/>
                  </a:moveTo>
                  <a:lnTo>
                    <a:pt x="7264" y="0"/>
                  </a:lnTo>
                  <a:lnTo>
                    <a:pt x="7264" y="2540"/>
                  </a:lnTo>
                  <a:lnTo>
                    <a:pt x="6629" y="2540"/>
                  </a:lnTo>
                  <a:lnTo>
                    <a:pt x="6629" y="3810"/>
                  </a:lnTo>
                  <a:lnTo>
                    <a:pt x="5943" y="3810"/>
                  </a:lnTo>
                  <a:lnTo>
                    <a:pt x="5943" y="6350"/>
                  </a:lnTo>
                  <a:lnTo>
                    <a:pt x="5562" y="6350"/>
                  </a:lnTo>
                  <a:lnTo>
                    <a:pt x="5562" y="6146"/>
                  </a:lnTo>
                  <a:lnTo>
                    <a:pt x="5334" y="6146"/>
                  </a:lnTo>
                  <a:lnTo>
                    <a:pt x="5334" y="6350"/>
                  </a:lnTo>
                  <a:lnTo>
                    <a:pt x="4838" y="6350"/>
                  </a:lnTo>
                  <a:lnTo>
                    <a:pt x="4838" y="7416"/>
                  </a:lnTo>
                  <a:lnTo>
                    <a:pt x="4635" y="7416"/>
                  </a:lnTo>
                  <a:lnTo>
                    <a:pt x="4635" y="9956"/>
                  </a:lnTo>
                  <a:lnTo>
                    <a:pt x="3898" y="9956"/>
                  </a:lnTo>
                  <a:lnTo>
                    <a:pt x="3898" y="11226"/>
                  </a:lnTo>
                  <a:lnTo>
                    <a:pt x="2768" y="11226"/>
                  </a:lnTo>
                  <a:lnTo>
                    <a:pt x="2768" y="13360"/>
                  </a:lnTo>
                  <a:lnTo>
                    <a:pt x="2768" y="268033"/>
                  </a:lnTo>
                  <a:lnTo>
                    <a:pt x="2768" y="523036"/>
                  </a:lnTo>
                  <a:lnTo>
                    <a:pt x="2044" y="523036"/>
                  </a:lnTo>
                  <a:lnTo>
                    <a:pt x="2768" y="268033"/>
                  </a:lnTo>
                  <a:lnTo>
                    <a:pt x="2768" y="13360"/>
                  </a:lnTo>
                  <a:lnTo>
                    <a:pt x="2171" y="14820"/>
                  </a:lnTo>
                  <a:lnTo>
                    <a:pt x="1460" y="16459"/>
                  </a:lnTo>
                  <a:lnTo>
                    <a:pt x="0" y="533946"/>
                  </a:lnTo>
                  <a:lnTo>
                    <a:pt x="1054" y="531914"/>
                  </a:lnTo>
                  <a:lnTo>
                    <a:pt x="2032" y="528967"/>
                  </a:lnTo>
                  <a:lnTo>
                    <a:pt x="2044" y="524471"/>
                  </a:lnTo>
                  <a:lnTo>
                    <a:pt x="2044" y="529386"/>
                  </a:lnTo>
                  <a:lnTo>
                    <a:pt x="2933" y="529386"/>
                  </a:lnTo>
                  <a:lnTo>
                    <a:pt x="2933" y="523036"/>
                  </a:lnTo>
                  <a:lnTo>
                    <a:pt x="4114" y="523036"/>
                  </a:lnTo>
                  <a:lnTo>
                    <a:pt x="4114" y="523240"/>
                  </a:lnTo>
                  <a:lnTo>
                    <a:pt x="4965" y="523240"/>
                  </a:lnTo>
                  <a:lnTo>
                    <a:pt x="4965" y="516890"/>
                  </a:lnTo>
                  <a:lnTo>
                    <a:pt x="6934" y="516890"/>
                  </a:lnTo>
                  <a:lnTo>
                    <a:pt x="6934" y="6350"/>
                  </a:lnTo>
                  <a:lnTo>
                    <a:pt x="7658" y="6350"/>
                  </a:lnTo>
                  <a:lnTo>
                    <a:pt x="7658" y="3810"/>
                  </a:lnTo>
                  <a:lnTo>
                    <a:pt x="7670" y="2540"/>
                  </a:lnTo>
                  <a:lnTo>
                    <a:pt x="767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" name="object 1312"/>
            <p:cNvSpPr/>
            <p:nvPr/>
          </p:nvSpPr>
          <p:spPr>
            <a:xfrm>
              <a:off x="1629029" y="7177138"/>
              <a:ext cx="5715" cy="525780"/>
            </a:xfrm>
            <a:custGeom>
              <a:avLst/>
              <a:gdLst/>
              <a:ahLst/>
              <a:cxnLst/>
              <a:rect l="l" t="t" r="r" b="b"/>
              <a:pathLst>
                <a:path w="5714" h="525779">
                  <a:moveTo>
                    <a:pt x="5549" y="0"/>
                  </a:moveTo>
                  <a:lnTo>
                    <a:pt x="5283" y="0"/>
                  </a:lnTo>
                  <a:lnTo>
                    <a:pt x="5283" y="1270"/>
                  </a:lnTo>
                  <a:lnTo>
                    <a:pt x="4140" y="1270"/>
                  </a:lnTo>
                  <a:lnTo>
                    <a:pt x="4140" y="5080"/>
                  </a:lnTo>
                  <a:lnTo>
                    <a:pt x="3467" y="5080"/>
                  </a:lnTo>
                  <a:lnTo>
                    <a:pt x="3467" y="4622"/>
                  </a:lnTo>
                  <a:lnTo>
                    <a:pt x="3175" y="4622"/>
                  </a:lnTo>
                  <a:lnTo>
                    <a:pt x="3175" y="5080"/>
                  </a:lnTo>
                  <a:lnTo>
                    <a:pt x="2755" y="5080"/>
                  </a:lnTo>
                  <a:lnTo>
                    <a:pt x="2755" y="5892"/>
                  </a:lnTo>
                  <a:lnTo>
                    <a:pt x="2755" y="8432"/>
                  </a:lnTo>
                  <a:lnTo>
                    <a:pt x="2755" y="516890"/>
                  </a:lnTo>
                  <a:lnTo>
                    <a:pt x="2743" y="8432"/>
                  </a:lnTo>
                  <a:lnTo>
                    <a:pt x="2755" y="5892"/>
                  </a:lnTo>
                  <a:lnTo>
                    <a:pt x="2273" y="5892"/>
                  </a:lnTo>
                  <a:lnTo>
                    <a:pt x="2273" y="8432"/>
                  </a:lnTo>
                  <a:lnTo>
                    <a:pt x="736" y="8432"/>
                  </a:lnTo>
                  <a:lnTo>
                    <a:pt x="736" y="521512"/>
                  </a:lnTo>
                  <a:lnTo>
                    <a:pt x="0" y="521512"/>
                  </a:lnTo>
                  <a:lnTo>
                    <a:pt x="0" y="525322"/>
                  </a:lnTo>
                  <a:lnTo>
                    <a:pt x="990" y="525322"/>
                  </a:lnTo>
                  <a:lnTo>
                    <a:pt x="990" y="521512"/>
                  </a:lnTo>
                  <a:lnTo>
                    <a:pt x="2019" y="521512"/>
                  </a:lnTo>
                  <a:lnTo>
                    <a:pt x="2019" y="521970"/>
                  </a:lnTo>
                  <a:lnTo>
                    <a:pt x="3073" y="521970"/>
                  </a:lnTo>
                  <a:lnTo>
                    <a:pt x="3073" y="516890"/>
                  </a:lnTo>
                  <a:lnTo>
                    <a:pt x="4826" y="516890"/>
                  </a:lnTo>
                  <a:lnTo>
                    <a:pt x="4826" y="5080"/>
                  </a:lnTo>
                  <a:lnTo>
                    <a:pt x="5549" y="5080"/>
                  </a:lnTo>
                  <a:lnTo>
                    <a:pt x="5549" y="1270"/>
                  </a:lnTo>
                  <a:lnTo>
                    <a:pt x="5549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" name="object 1313"/>
            <p:cNvSpPr/>
            <p:nvPr/>
          </p:nvSpPr>
          <p:spPr>
            <a:xfrm>
              <a:off x="1622983" y="7185964"/>
              <a:ext cx="7620" cy="528320"/>
            </a:xfrm>
            <a:custGeom>
              <a:avLst/>
              <a:gdLst/>
              <a:ahLst/>
              <a:cxnLst/>
              <a:rect l="l" t="t" r="r" b="b"/>
              <a:pathLst>
                <a:path w="7619" h="528320">
                  <a:moveTo>
                    <a:pt x="7493" y="0"/>
                  </a:moveTo>
                  <a:lnTo>
                    <a:pt x="7175" y="0"/>
                  </a:lnTo>
                  <a:lnTo>
                    <a:pt x="7175" y="1270"/>
                  </a:lnTo>
                  <a:lnTo>
                    <a:pt x="6210" y="1270"/>
                  </a:lnTo>
                  <a:lnTo>
                    <a:pt x="6210" y="3810"/>
                  </a:lnTo>
                  <a:lnTo>
                    <a:pt x="4749" y="3810"/>
                  </a:lnTo>
                  <a:lnTo>
                    <a:pt x="4749" y="5245"/>
                  </a:lnTo>
                  <a:lnTo>
                    <a:pt x="4749" y="7785"/>
                  </a:lnTo>
                  <a:lnTo>
                    <a:pt x="4749" y="516890"/>
                  </a:lnTo>
                  <a:lnTo>
                    <a:pt x="4737" y="7785"/>
                  </a:lnTo>
                  <a:lnTo>
                    <a:pt x="4749" y="5245"/>
                  </a:lnTo>
                  <a:lnTo>
                    <a:pt x="4114" y="5245"/>
                  </a:lnTo>
                  <a:lnTo>
                    <a:pt x="4114" y="7785"/>
                  </a:lnTo>
                  <a:lnTo>
                    <a:pt x="3454" y="7785"/>
                  </a:lnTo>
                  <a:lnTo>
                    <a:pt x="2743" y="7785"/>
                  </a:lnTo>
                  <a:lnTo>
                    <a:pt x="2743" y="8991"/>
                  </a:lnTo>
                  <a:lnTo>
                    <a:pt x="2743" y="263753"/>
                  </a:lnTo>
                  <a:lnTo>
                    <a:pt x="2743" y="520865"/>
                  </a:lnTo>
                  <a:lnTo>
                    <a:pt x="2006" y="520865"/>
                  </a:lnTo>
                  <a:lnTo>
                    <a:pt x="2743" y="263753"/>
                  </a:lnTo>
                  <a:lnTo>
                    <a:pt x="2743" y="8991"/>
                  </a:lnTo>
                  <a:lnTo>
                    <a:pt x="1460" y="11252"/>
                  </a:lnTo>
                  <a:lnTo>
                    <a:pt x="0" y="528129"/>
                  </a:lnTo>
                  <a:lnTo>
                    <a:pt x="2006" y="524268"/>
                  </a:lnTo>
                  <a:lnTo>
                    <a:pt x="2006" y="524675"/>
                  </a:lnTo>
                  <a:lnTo>
                    <a:pt x="2781" y="524675"/>
                  </a:lnTo>
                  <a:lnTo>
                    <a:pt x="2781" y="520865"/>
                  </a:lnTo>
                  <a:lnTo>
                    <a:pt x="4737" y="520865"/>
                  </a:lnTo>
                  <a:lnTo>
                    <a:pt x="4737" y="520700"/>
                  </a:lnTo>
                  <a:lnTo>
                    <a:pt x="4851" y="516890"/>
                  </a:lnTo>
                  <a:lnTo>
                    <a:pt x="6769" y="516890"/>
                  </a:lnTo>
                  <a:lnTo>
                    <a:pt x="6769" y="3810"/>
                  </a:lnTo>
                  <a:lnTo>
                    <a:pt x="7493" y="3810"/>
                  </a:lnTo>
                  <a:lnTo>
                    <a:pt x="7493" y="1270"/>
                  </a:lnTo>
                  <a:lnTo>
                    <a:pt x="749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" name="object 1314"/>
            <p:cNvSpPr/>
            <p:nvPr/>
          </p:nvSpPr>
          <p:spPr>
            <a:xfrm>
              <a:off x="1617040" y="7197216"/>
              <a:ext cx="7620" cy="527685"/>
            </a:xfrm>
            <a:custGeom>
              <a:avLst/>
              <a:gdLst/>
              <a:ahLst/>
              <a:cxnLst/>
              <a:rect l="l" t="t" r="r" b="b"/>
              <a:pathLst>
                <a:path w="7619" h="527684">
                  <a:moveTo>
                    <a:pt x="7391" y="0"/>
                  </a:moveTo>
                  <a:lnTo>
                    <a:pt x="7035" y="0"/>
                  </a:lnTo>
                  <a:lnTo>
                    <a:pt x="7035" y="1270"/>
                  </a:lnTo>
                  <a:lnTo>
                    <a:pt x="5892" y="1270"/>
                  </a:lnTo>
                  <a:lnTo>
                    <a:pt x="5892" y="3810"/>
                  </a:lnTo>
                  <a:lnTo>
                    <a:pt x="5448" y="3810"/>
                  </a:lnTo>
                  <a:lnTo>
                    <a:pt x="5461" y="3263"/>
                  </a:lnTo>
                  <a:lnTo>
                    <a:pt x="5118" y="3810"/>
                  </a:lnTo>
                  <a:lnTo>
                    <a:pt x="4724" y="3810"/>
                  </a:lnTo>
                  <a:lnTo>
                    <a:pt x="4724" y="4457"/>
                  </a:lnTo>
                  <a:lnTo>
                    <a:pt x="4724" y="264198"/>
                  </a:lnTo>
                  <a:lnTo>
                    <a:pt x="4724" y="516902"/>
                  </a:lnTo>
                  <a:lnTo>
                    <a:pt x="4000" y="516902"/>
                  </a:lnTo>
                  <a:lnTo>
                    <a:pt x="4724" y="264198"/>
                  </a:lnTo>
                  <a:lnTo>
                    <a:pt x="4724" y="4457"/>
                  </a:lnTo>
                  <a:lnTo>
                    <a:pt x="3441" y="6527"/>
                  </a:lnTo>
                  <a:lnTo>
                    <a:pt x="2692" y="269976"/>
                  </a:lnTo>
                  <a:lnTo>
                    <a:pt x="2692" y="9093"/>
                  </a:lnTo>
                  <a:lnTo>
                    <a:pt x="3416" y="9093"/>
                  </a:lnTo>
                  <a:lnTo>
                    <a:pt x="3416" y="7823"/>
                  </a:lnTo>
                  <a:lnTo>
                    <a:pt x="3416" y="6553"/>
                  </a:lnTo>
                  <a:lnTo>
                    <a:pt x="3022" y="6553"/>
                  </a:lnTo>
                  <a:lnTo>
                    <a:pt x="3022" y="7823"/>
                  </a:lnTo>
                  <a:lnTo>
                    <a:pt x="2197" y="7823"/>
                  </a:lnTo>
                  <a:lnTo>
                    <a:pt x="2197" y="9093"/>
                  </a:lnTo>
                  <a:lnTo>
                    <a:pt x="723" y="9093"/>
                  </a:lnTo>
                  <a:lnTo>
                    <a:pt x="723" y="524713"/>
                  </a:lnTo>
                  <a:lnTo>
                    <a:pt x="0" y="524713"/>
                  </a:lnTo>
                  <a:lnTo>
                    <a:pt x="0" y="527253"/>
                  </a:lnTo>
                  <a:lnTo>
                    <a:pt x="774" y="527253"/>
                  </a:lnTo>
                  <a:lnTo>
                    <a:pt x="774" y="524713"/>
                  </a:lnTo>
                  <a:lnTo>
                    <a:pt x="2692" y="524713"/>
                  </a:lnTo>
                  <a:lnTo>
                    <a:pt x="2692" y="523113"/>
                  </a:lnTo>
                  <a:lnTo>
                    <a:pt x="4000" y="520611"/>
                  </a:lnTo>
                  <a:lnTo>
                    <a:pt x="4940" y="520712"/>
                  </a:lnTo>
                  <a:lnTo>
                    <a:pt x="4940" y="516902"/>
                  </a:lnTo>
                  <a:lnTo>
                    <a:pt x="6667" y="516902"/>
                  </a:lnTo>
                  <a:lnTo>
                    <a:pt x="6667" y="3810"/>
                  </a:lnTo>
                  <a:lnTo>
                    <a:pt x="7391" y="3810"/>
                  </a:lnTo>
                  <a:lnTo>
                    <a:pt x="7391" y="1270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" name="object 1315"/>
            <p:cNvSpPr/>
            <p:nvPr/>
          </p:nvSpPr>
          <p:spPr>
            <a:xfrm>
              <a:off x="1610906" y="7206818"/>
              <a:ext cx="7620" cy="525780"/>
            </a:xfrm>
            <a:custGeom>
              <a:avLst/>
              <a:gdLst/>
              <a:ahLst/>
              <a:cxnLst/>
              <a:rect l="l" t="t" r="r" b="b"/>
              <a:pathLst>
                <a:path w="7619" h="525779">
                  <a:moveTo>
                    <a:pt x="7581" y="0"/>
                  </a:moveTo>
                  <a:lnTo>
                    <a:pt x="7175" y="0"/>
                  </a:lnTo>
                  <a:lnTo>
                    <a:pt x="7175" y="1270"/>
                  </a:lnTo>
                  <a:lnTo>
                    <a:pt x="6324" y="1270"/>
                  </a:lnTo>
                  <a:lnTo>
                    <a:pt x="6324" y="2540"/>
                  </a:lnTo>
                  <a:lnTo>
                    <a:pt x="4851" y="2540"/>
                  </a:lnTo>
                  <a:lnTo>
                    <a:pt x="4851" y="4279"/>
                  </a:lnTo>
                  <a:lnTo>
                    <a:pt x="4851" y="5549"/>
                  </a:lnTo>
                  <a:lnTo>
                    <a:pt x="4851" y="516890"/>
                  </a:lnTo>
                  <a:lnTo>
                    <a:pt x="4838" y="5549"/>
                  </a:lnTo>
                  <a:lnTo>
                    <a:pt x="4851" y="4279"/>
                  </a:lnTo>
                  <a:lnTo>
                    <a:pt x="4254" y="4279"/>
                  </a:lnTo>
                  <a:lnTo>
                    <a:pt x="4254" y="5549"/>
                  </a:lnTo>
                  <a:lnTo>
                    <a:pt x="2794" y="5549"/>
                  </a:lnTo>
                  <a:lnTo>
                    <a:pt x="2794" y="6972"/>
                  </a:lnTo>
                  <a:lnTo>
                    <a:pt x="2794" y="266509"/>
                  </a:lnTo>
                  <a:lnTo>
                    <a:pt x="2794" y="519912"/>
                  </a:lnTo>
                  <a:lnTo>
                    <a:pt x="2070" y="519912"/>
                  </a:lnTo>
                  <a:lnTo>
                    <a:pt x="2794" y="266509"/>
                  </a:lnTo>
                  <a:lnTo>
                    <a:pt x="2794" y="6972"/>
                  </a:lnTo>
                  <a:lnTo>
                    <a:pt x="1460" y="8813"/>
                  </a:lnTo>
                  <a:lnTo>
                    <a:pt x="0" y="525221"/>
                  </a:lnTo>
                  <a:lnTo>
                    <a:pt x="2070" y="522579"/>
                  </a:lnTo>
                  <a:lnTo>
                    <a:pt x="2070" y="522452"/>
                  </a:lnTo>
                  <a:lnTo>
                    <a:pt x="3162" y="522452"/>
                  </a:lnTo>
                  <a:lnTo>
                    <a:pt x="3162" y="519912"/>
                  </a:lnTo>
                  <a:lnTo>
                    <a:pt x="4838" y="519912"/>
                  </a:lnTo>
                  <a:lnTo>
                    <a:pt x="4838" y="519430"/>
                  </a:lnTo>
                  <a:lnTo>
                    <a:pt x="5524" y="519430"/>
                  </a:lnTo>
                  <a:lnTo>
                    <a:pt x="5524" y="516890"/>
                  </a:lnTo>
                  <a:lnTo>
                    <a:pt x="6858" y="516890"/>
                  </a:lnTo>
                  <a:lnTo>
                    <a:pt x="6858" y="2540"/>
                  </a:lnTo>
                  <a:lnTo>
                    <a:pt x="7581" y="2540"/>
                  </a:lnTo>
                  <a:lnTo>
                    <a:pt x="7581" y="1270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" name="object 1316"/>
            <p:cNvSpPr/>
            <p:nvPr/>
          </p:nvSpPr>
          <p:spPr>
            <a:xfrm>
              <a:off x="1604530" y="7215631"/>
              <a:ext cx="8255" cy="525145"/>
            </a:xfrm>
            <a:custGeom>
              <a:avLst/>
              <a:gdLst/>
              <a:ahLst/>
              <a:cxnLst/>
              <a:rect l="l" t="t" r="r" b="b"/>
              <a:pathLst>
                <a:path w="8255" h="525145">
                  <a:moveTo>
                    <a:pt x="3606" y="5600"/>
                  </a:moveTo>
                  <a:lnTo>
                    <a:pt x="2184" y="7429"/>
                  </a:lnTo>
                  <a:lnTo>
                    <a:pt x="1460" y="8318"/>
                  </a:lnTo>
                  <a:lnTo>
                    <a:pt x="0" y="524548"/>
                  </a:lnTo>
                  <a:lnTo>
                    <a:pt x="2146" y="521804"/>
                  </a:lnTo>
                  <a:lnTo>
                    <a:pt x="3606" y="5600"/>
                  </a:lnTo>
                  <a:close/>
                </a:path>
                <a:path w="8255" h="525145">
                  <a:moveTo>
                    <a:pt x="7835" y="0"/>
                  </a:moveTo>
                  <a:lnTo>
                    <a:pt x="5727" y="2832"/>
                  </a:lnTo>
                  <a:lnTo>
                    <a:pt x="3619" y="5600"/>
                  </a:lnTo>
                  <a:lnTo>
                    <a:pt x="2159" y="521792"/>
                  </a:lnTo>
                  <a:lnTo>
                    <a:pt x="4267" y="519099"/>
                  </a:lnTo>
                  <a:lnTo>
                    <a:pt x="6375" y="516407"/>
                  </a:lnTo>
                  <a:lnTo>
                    <a:pt x="7835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" name="object 1317"/>
            <p:cNvSpPr/>
            <p:nvPr/>
          </p:nvSpPr>
          <p:spPr>
            <a:xfrm>
              <a:off x="1600149" y="7223950"/>
              <a:ext cx="6350" cy="521970"/>
            </a:xfrm>
            <a:custGeom>
              <a:avLst/>
              <a:gdLst/>
              <a:ahLst/>
              <a:cxnLst/>
              <a:rect l="l" t="t" r="r" b="b"/>
              <a:pathLst>
                <a:path w="6350" h="521970">
                  <a:moveTo>
                    <a:pt x="5842" y="0"/>
                  </a:moveTo>
                  <a:lnTo>
                    <a:pt x="3670" y="2679"/>
                  </a:lnTo>
                  <a:lnTo>
                    <a:pt x="1460" y="5321"/>
                  </a:lnTo>
                  <a:lnTo>
                    <a:pt x="0" y="521830"/>
                  </a:lnTo>
                  <a:lnTo>
                    <a:pt x="2197" y="519023"/>
                  </a:lnTo>
                  <a:lnTo>
                    <a:pt x="4381" y="516229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" name="object 1318"/>
            <p:cNvSpPr/>
            <p:nvPr/>
          </p:nvSpPr>
          <p:spPr>
            <a:xfrm>
              <a:off x="1593367" y="7229271"/>
              <a:ext cx="8255" cy="525780"/>
            </a:xfrm>
            <a:custGeom>
              <a:avLst/>
              <a:gdLst/>
              <a:ahLst/>
              <a:cxnLst/>
              <a:rect l="l" t="t" r="r" b="b"/>
              <a:pathLst>
                <a:path w="8255" h="525779">
                  <a:moveTo>
                    <a:pt x="3746" y="5143"/>
                  </a:moveTo>
                  <a:lnTo>
                    <a:pt x="1460" y="7670"/>
                  </a:lnTo>
                  <a:lnTo>
                    <a:pt x="0" y="525170"/>
                  </a:lnTo>
                  <a:lnTo>
                    <a:pt x="2286" y="522249"/>
                  </a:lnTo>
                  <a:lnTo>
                    <a:pt x="3746" y="5143"/>
                  </a:lnTo>
                  <a:close/>
                </a:path>
                <a:path w="8255" h="525779">
                  <a:moveTo>
                    <a:pt x="6007" y="2590"/>
                  </a:moveTo>
                  <a:lnTo>
                    <a:pt x="3746" y="5143"/>
                  </a:lnTo>
                  <a:lnTo>
                    <a:pt x="2286" y="522249"/>
                  </a:lnTo>
                  <a:lnTo>
                    <a:pt x="4546" y="519353"/>
                  </a:lnTo>
                  <a:lnTo>
                    <a:pt x="6007" y="2590"/>
                  </a:lnTo>
                  <a:close/>
                </a:path>
                <a:path w="8255" h="525779">
                  <a:moveTo>
                    <a:pt x="8242" y="0"/>
                  </a:moveTo>
                  <a:lnTo>
                    <a:pt x="6019" y="2590"/>
                  </a:lnTo>
                  <a:lnTo>
                    <a:pt x="4546" y="519353"/>
                  </a:lnTo>
                  <a:lnTo>
                    <a:pt x="6781" y="516509"/>
                  </a:lnTo>
                  <a:lnTo>
                    <a:pt x="8242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" name="object 1319"/>
            <p:cNvSpPr/>
            <p:nvPr/>
          </p:nvSpPr>
          <p:spPr>
            <a:xfrm>
              <a:off x="1586395" y="7236942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90" h="525145">
                  <a:moveTo>
                    <a:pt x="8445" y="0"/>
                  </a:moveTo>
                  <a:lnTo>
                    <a:pt x="6146" y="2463"/>
                  </a:lnTo>
                  <a:lnTo>
                    <a:pt x="3797" y="4927"/>
                  </a:lnTo>
                  <a:lnTo>
                    <a:pt x="1460" y="7340"/>
                  </a:lnTo>
                  <a:lnTo>
                    <a:pt x="0" y="524764"/>
                  </a:lnTo>
                  <a:lnTo>
                    <a:pt x="2336" y="522579"/>
                  </a:lnTo>
                  <a:lnTo>
                    <a:pt x="3784" y="6388"/>
                  </a:lnTo>
                  <a:lnTo>
                    <a:pt x="2349" y="522566"/>
                  </a:lnTo>
                  <a:lnTo>
                    <a:pt x="4686" y="520382"/>
                  </a:lnTo>
                  <a:lnTo>
                    <a:pt x="6985" y="517486"/>
                  </a:lnTo>
                  <a:lnTo>
                    <a:pt x="8445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" name="object 1320"/>
            <p:cNvSpPr/>
            <p:nvPr/>
          </p:nvSpPr>
          <p:spPr>
            <a:xfrm>
              <a:off x="1579245" y="7244283"/>
              <a:ext cx="8890" cy="524510"/>
            </a:xfrm>
            <a:custGeom>
              <a:avLst/>
              <a:gdLst/>
              <a:ahLst/>
              <a:cxnLst/>
              <a:rect l="l" t="t" r="r" b="b"/>
              <a:pathLst>
                <a:path w="8890" h="524509">
                  <a:moveTo>
                    <a:pt x="8610" y="0"/>
                  </a:moveTo>
                  <a:lnTo>
                    <a:pt x="6235" y="2374"/>
                  </a:lnTo>
                  <a:lnTo>
                    <a:pt x="3848" y="4737"/>
                  </a:lnTo>
                  <a:lnTo>
                    <a:pt x="1460" y="7035"/>
                  </a:lnTo>
                  <a:lnTo>
                    <a:pt x="0" y="524116"/>
                  </a:lnTo>
                  <a:lnTo>
                    <a:pt x="2387" y="521881"/>
                  </a:lnTo>
                  <a:lnTo>
                    <a:pt x="4775" y="519645"/>
                  </a:lnTo>
                  <a:lnTo>
                    <a:pt x="7150" y="517423"/>
                  </a:lnTo>
                  <a:lnTo>
                    <a:pt x="861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" name="object 1321"/>
            <p:cNvSpPr/>
            <p:nvPr/>
          </p:nvSpPr>
          <p:spPr>
            <a:xfrm>
              <a:off x="1571942" y="7251306"/>
              <a:ext cx="8890" cy="524510"/>
            </a:xfrm>
            <a:custGeom>
              <a:avLst/>
              <a:gdLst/>
              <a:ahLst/>
              <a:cxnLst/>
              <a:rect l="l" t="t" r="r" b="b"/>
              <a:pathLst>
                <a:path w="8890" h="524509">
                  <a:moveTo>
                    <a:pt x="8763" y="0"/>
                  </a:moveTo>
                  <a:lnTo>
                    <a:pt x="6324" y="2298"/>
                  </a:lnTo>
                  <a:lnTo>
                    <a:pt x="3911" y="4533"/>
                  </a:lnTo>
                  <a:lnTo>
                    <a:pt x="1460" y="6743"/>
                  </a:lnTo>
                  <a:lnTo>
                    <a:pt x="0" y="523925"/>
                  </a:lnTo>
                  <a:lnTo>
                    <a:pt x="2438" y="521652"/>
                  </a:lnTo>
                  <a:lnTo>
                    <a:pt x="4864" y="519379"/>
                  </a:lnTo>
                  <a:lnTo>
                    <a:pt x="7302" y="517093"/>
                  </a:lnTo>
                  <a:lnTo>
                    <a:pt x="876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" name="object 1322"/>
            <p:cNvSpPr/>
            <p:nvPr/>
          </p:nvSpPr>
          <p:spPr>
            <a:xfrm>
              <a:off x="1567053" y="7258049"/>
              <a:ext cx="6350" cy="521970"/>
            </a:xfrm>
            <a:custGeom>
              <a:avLst/>
              <a:gdLst/>
              <a:ahLst/>
              <a:cxnLst/>
              <a:rect l="l" t="t" r="r" b="b"/>
              <a:pathLst>
                <a:path w="6350" h="521970">
                  <a:moveTo>
                    <a:pt x="6350" y="0"/>
                  </a:moveTo>
                  <a:lnTo>
                    <a:pt x="3911" y="2159"/>
                  </a:lnTo>
                  <a:lnTo>
                    <a:pt x="1473" y="4279"/>
                  </a:lnTo>
                  <a:lnTo>
                    <a:pt x="0" y="521766"/>
                  </a:lnTo>
                  <a:lnTo>
                    <a:pt x="2438" y="519480"/>
                  </a:lnTo>
                  <a:lnTo>
                    <a:pt x="4889" y="517182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" name="object 1323"/>
            <p:cNvSpPr/>
            <p:nvPr/>
          </p:nvSpPr>
          <p:spPr>
            <a:xfrm>
              <a:off x="1559725" y="7262329"/>
              <a:ext cx="8890" cy="524510"/>
            </a:xfrm>
            <a:custGeom>
              <a:avLst/>
              <a:gdLst/>
              <a:ahLst/>
              <a:cxnLst/>
              <a:rect l="l" t="t" r="r" b="b"/>
              <a:pathLst>
                <a:path w="8890" h="524509">
                  <a:moveTo>
                    <a:pt x="8788" y="0"/>
                  </a:moveTo>
                  <a:lnTo>
                    <a:pt x="6337" y="2095"/>
                  </a:lnTo>
                  <a:lnTo>
                    <a:pt x="6324" y="3556"/>
                  </a:lnTo>
                  <a:lnTo>
                    <a:pt x="6337" y="2082"/>
                  </a:lnTo>
                  <a:lnTo>
                    <a:pt x="3911" y="4102"/>
                  </a:lnTo>
                  <a:lnTo>
                    <a:pt x="1460" y="6108"/>
                  </a:lnTo>
                  <a:lnTo>
                    <a:pt x="0" y="523887"/>
                  </a:lnTo>
                  <a:lnTo>
                    <a:pt x="2451" y="522020"/>
                  </a:lnTo>
                  <a:lnTo>
                    <a:pt x="2590" y="521906"/>
                  </a:lnTo>
                  <a:lnTo>
                    <a:pt x="4876" y="519785"/>
                  </a:lnTo>
                  <a:lnTo>
                    <a:pt x="7327" y="517486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" name="object 1324"/>
            <p:cNvSpPr/>
            <p:nvPr/>
          </p:nvSpPr>
          <p:spPr>
            <a:xfrm>
              <a:off x="1545742" y="7268438"/>
              <a:ext cx="15875" cy="528955"/>
            </a:xfrm>
            <a:custGeom>
              <a:avLst/>
              <a:gdLst/>
              <a:ahLst/>
              <a:cxnLst/>
              <a:rect l="l" t="t" r="r" b="b"/>
              <a:pathLst>
                <a:path w="15875" h="528954">
                  <a:moveTo>
                    <a:pt x="8293" y="5638"/>
                  </a:moveTo>
                  <a:lnTo>
                    <a:pt x="5956" y="7416"/>
                  </a:lnTo>
                  <a:lnTo>
                    <a:pt x="3695" y="9105"/>
                  </a:lnTo>
                  <a:lnTo>
                    <a:pt x="1460" y="10744"/>
                  </a:lnTo>
                  <a:lnTo>
                    <a:pt x="0" y="528370"/>
                  </a:lnTo>
                  <a:lnTo>
                    <a:pt x="2235" y="526681"/>
                  </a:lnTo>
                  <a:lnTo>
                    <a:pt x="4495" y="524967"/>
                  </a:lnTo>
                  <a:lnTo>
                    <a:pt x="6832" y="523189"/>
                  </a:lnTo>
                  <a:lnTo>
                    <a:pt x="8293" y="5638"/>
                  </a:lnTo>
                  <a:close/>
                </a:path>
                <a:path w="15875" h="528954">
                  <a:moveTo>
                    <a:pt x="15430" y="0"/>
                  </a:moveTo>
                  <a:lnTo>
                    <a:pt x="14668" y="0"/>
                  </a:lnTo>
                  <a:lnTo>
                    <a:pt x="14668" y="1270"/>
                  </a:lnTo>
                  <a:lnTo>
                    <a:pt x="13068" y="1270"/>
                  </a:lnTo>
                  <a:lnTo>
                    <a:pt x="13068" y="2540"/>
                  </a:lnTo>
                  <a:lnTo>
                    <a:pt x="13055" y="1917"/>
                  </a:lnTo>
                  <a:lnTo>
                    <a:pt x="12319" y="2501"/>
                  </a:lnTo>
                  <a:lnTo>
                    <a:pt x="12319" y="263004"/>
                  </a:lnTo>
                  <a:lnTo>
                    <a:pt x="12319" y="518160"/>
                  </a:lnTo>
                  <a:lnTo>
                    <a:pt x="11595" y="518160"/>
                  </a:lnTo>
                  <a:lnTo>
                    <a:pt x="12319" y="263004"/>
                  </a:lnTo>
                  <a:lnTo>
                    <a:pt x="12319" y="2501"/>
                  </a:lnTo>
                  <a:lnTo>
                    <a:pt x="10642" y="3822"/>
                  </a:lnTo>
                  <a:lnTo>
                    <a:pt x="8293" y="5638"/>
                  </a:lnTo>
                  <a:lnTo>
                    <a:pt x="6845" y="523189"/>
                  </a:lnTo>
                  <a:lnTo>
                    <a:pt x="9182" y="521411"/>
                  </a:lnTo>
                  <a:lnTo>
                    <a:pt x="11595" y="519582"/>
                  </a:lnTo>
                  <a:lnTo>
                    <a:pt x="11595" y="519430"/>
                  </a:lnTo>
                  <a:lnTo>
                    <a:pt x="12623" y="519430"/>
                  </a:lnTo>
                  <a:lnTo>
                    <a:pt x="12623" y="518160"/>
                  </a:lnTo>
                  <a:lnTo>
                    <a:pt x="14706" y="518160"/>
                  </a:lnTo>
                  <a:lnTo>
                    <a:pt x="14706" y="2540"/>
                  </a:lnTo>
                  <a:lnTo>
                    <a:pt x="15430" y="2540"/>
                  </a:lnTo>
                  <a:lnTo>
                    <a:pt x="15430" y="1270"/>
                  </a:lnTo>
                  <a:lnTo>
                    <a:pt x="1543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" name="object 1325"/>
            <p:cNvSpPr/>
            <p:nvPr/>
          </p:nvSpPr>
          <p:spPr>
            <a:xfrm>
              <a:off x="1539583" y="7279182"/>
              <a:ext cx="8255" cy="522605"/>
            </a:xfrm>
            <a:custGeom>
              <a:avLst/>
              <a:gdLst/>
              <a:ahLst/>
              <a:cxnLst/>
              <a:rect l="l" t="t" r="r" b="b"/>
              <a:pathLst>
                <a:path w="8255" h="522604">
                  <a:moveTo>
                    <a:pt x="7632" y="0"/>
                  </a:moveTo>
                  <a:lnTo>
                    <a:pt x="5499" y="1536"/>
                  </a:lnTo>
                  <a:lnTo>
                    <a:pt x="4749" y="267144"/>
                  </a:lnTo>
                  <a:lnTo>
                    <a:pt x="4749" y="2794"/>
                  </a:lnTo>
                  <a:lnTo>
                    <a:pt x="5473" y="2794"/>
                  </a:lnTo>
                  <a:lnTo>
                    <a:pt x="5473" y="1524"/>
                  </a:lnTo>
                  <a:lnTo>
                    <a:pt x="4610" y="1524"/>
                  </a:lnTo>
                  <a:lnTo>
                    <a:pt x="4610" y="2794"/>
                  </a:lnTo>
                  <a:lnTo>
                    <a:pt x="2667" y="2794"/>
                  </a:lnTo>
                  <a:lnTo>
                    <a:pt x="2667" y="3530"/>
                  </a:lnTo>
                  <a:lnTo>
                    <a:pt x="1473" y="4356"/>
                  </a:lnTo>
                  <a:lnTo>
                    <a:pt x="0" y="522287"/>
                  </a:lnTo>
                  <a:lnTo>
                    <a:pt x="1943" y="520827"/>
                  </a:lnTo>
                  <a:lnTo>
                    <a:pt x="1943" y="520954"/>
                  </a:lnTo>
                  <a:lnTo>
                    <a:pt x="2603" y="520954"/>
                  </a:lnTo>
                  <a:lnTo>
                    <a:pt x="2603" y="519684"/>
                  </a:lnTo>
                  <a:lnTo>
                    <a:pt x="1955" y="519684"/>
                  </a:lnTo>
                  <a:lnTo>
                    <a:pt x="2667" y="268668"/>
                  </a:lnTo>
                  <a:lnTo>
                    <a:pt x="2667" y="519684"/>
                  </a:lnTo>
                  <a:lnTo>
                    <a:pt x="4749" y="519684"/>
                  </a:lnTo>
                  <a:lnTo>
                    <a:pt x="4749" y="518706"/>
                  </a:lnTo>
                  <a:lnTo>
                    <a:pt x="6172" y="517613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" name="object 1326"/>
            <p:cNvSpPr/>
            <p:nvPr/>
          </p:nvSpPr>
          <p:spPr>
            <a:xfrm>
              <a:off x="1536001" y="7283538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3175" y="1282"/>
                  </a:moveTo>
                  <a:lnTo>
                    <a:pt x="1460" y="2425"/>
                  </a:lnTo>
                  <a:lnTo>
                    <a:pt x="0" y="520293"/>
                  </a:lnTo>
                  <a:lnTo>
                    <a:pt x="1714" y="519163"/>
                  </a:lnTo>
                  <a:lnTo>
                    <a:pt x="3175" y="1282"/>
                  </a:lnTo>
                  <a:close/>
                </a:path>
                <a:path w="5080" h="520700">
                  <a:moveTo>
                    <a:pt x="5054" y="0"/>
                  </a:moveTo>
                  <a:lnTo>
                    <a:pt x="3187" y="1282"/>
                  </a:lnTo>
                  <a:lnTo>
                    <a:pt x="1714" y="519163"/>
                  </a:lnTo>
                  <a:lnTo>
                    <a:pt x="3594" y="517931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" name="object 1327"/>
            <p:cNvSpPr/>
            <p:nvPr/>
          </p:nvSpPr>
          <p:spPr>
            <a:xfrm>
              <a:off x="1531848" y="7285964"/>
              <a:ext cx="5715" cy="520700"/>
            </a:xfrm>
            <a:custGeom>
              <a:avLst/>
              <a:gdLst/>
              <a:ahLst/>
              <a:cxnLst/>
              <a:rect l="l" t="t" r="r" b="b"/>
              <a:pathLst>
                <a:path w="5715" h="520700">
                  <a:moveTo>
                    <a:pt x="2641" y="1955"/>
                  </a:moveTo>
                  <a:lnTo>
                    <a:pt x="1460" y="2717"/>
                  </a:lnTo>
                  <a:lnTo>
                    <a:pt x="0" y="520598"/>
                  </a:lnTo>
                  <a:lnTo>
                    <a:pt x="1181" y="519823"/>
                  </a:lnTo>
                  <a:lnTo>
                    <a:pt x="2641" y="1955"/>
                  </a:lnTo>
                  <a:close/>
                </a:path>
                <a:path w="5715" h="520700">
                  <a:moveTo>
                    <a:pt x="5613" y="0"/>
                  </a:moveTo>
                  <a:lnTo>
                    <a:pt x="4051" y="1041"/>
                  </a:lnTo>
                  <a:lnTo>
                    <a:pt x="2654" y="1955"/>
                  </a:lnTo>
                  <a:lnTo>
                    <a:pt x="1181" y="519823"/>
                  </a:lnTo>
                  <a:lnTo>
                    <a:pt x="2578" y="518909"/>
                  </a:lnTo>
                  <a:lnTo>
                    <a:pt x="4152" y="517867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" name="object 1328"/>
            <p:cNvSpPr/>
            <p:nvPr/>
          </p:nvSpPr>
          <p:spPr>
            <a:xfrm>
              <a:off x="1530693" y="7288669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616" y="0"/>
                  </a:moveTo>
                  <a:lnTo>
                    <a:pt x="1612" y="622"/>
                  </a:lnTo>
                  <a:lnTo>
                    <a:pt x="1460" y="723"/>
                  </a:lnTo>
                  <a:lnTo>
                    <a:pt x="0" y="518655"/>
                  </a:lnTo>
                  <a:lnTo>
                    <a:pt x="165" y="518553"/>
                  </a:lnTo>
                  <a:lnTo>
                    <a:pt x="1155" y="517893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" name="object 1329"/>
            <p:cNvSpPr/>
            <p:nvPr/>
          </p:nvSpPr>
          <p:spPr>
            <a:xfrm>
              <a:off x="1530477" y="72893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8071"/>
                  </a:lnTo>
                  <a:lnTo>
                    <a:pt x="1524" y="101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36" y="88"/>
                  </a:lnTo>
                  <a:lnTo>
                    <a:pt x="76" y="518020"/>
                  </a:lnTo>
                  <a:lnTo>
                    <a:pt x="215" y="51793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" name="object 1330"/>
            <p:cNvSpPr/>
            <p:nvPr/>
          </p:nvSpPr>
          <p:spPr>
            <a:xfrm>
              <a:off x="1530400" y="72895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0"/>
                  </a:moveTo>
                  <a:lnTo>
                    <a:pt x="0" y="51798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" name="object 1331"/>
            <p:cNvSpPr/>
            <p:nvPr/>
          </p:nvSpPr>
          <p:spPr>
            <a:xfrm>
              <a:off x="1530337" y="72895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50"/>
                  </a:moveTo>
                  <a:lnTo>
                    <a:pt x="0" y="517956"/>
                  </a:lnTo>
                  <a:lnTo>
                    <a:pt x="1460" y="50"/>
                  </a:lnTo>
                  <a:close/>
                </a:path>
                <a:path w="1905" h="518159">
                  <a:moveTo>
                    <a:pt x="1511" y="12"/>
                  </a:moveTo>
                  <a:lnTo>
                    <a:pt x="38" y="517944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24" y="0"/>
                  </a:move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" name="object 1332"/>
            <p:cNvSpPr/>
            <p:nvPr/>
          </p:nvSpPr>
          <p:spPr>
            <a:xfrm>
              <a:off x="1530223" y="72896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47" y="1562"/>
                  </a:lnTo>
                  <a:lnTo>
                    <a:pt x="0" y="517982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24" y="12"/>
                  </a:moveTo>
                  <a:lnTo>
                    <a:pt x="1485" y="1549"/>
                  </a:lnTo>
                  <a:lnTo>
                    <a:pt x="38" y="517956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1536" y="1549"/>
                  </a:lnTo>
                  <a:lnTo>
                    <a:pt x="76" y="51794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" name="object 1333"/>
            <p:cNvSpPr/>
            <p:nvPr/>
          </p:nvSpPr>
          <p:spPr>
            <a:xfrm>
              <a:off x="1530108" y="72896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25"/>
                  </a:moveTo>
                  <a:lnTo>
                    <a:pt x="1485" y="1130"/>
                  </a:lnTo>
                  <a:lnTo>
                    <a:pt x="1498" y="38"/>
                  </a:lnTo>
                  <a:lnTo>
                    <a:pt x="1447" y="1485"/>
                  </a:lnTo>
                  <a:lnTo>
                    <a:pt x="0" y="517994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1524" y="1485"/>
                  </a:lnTo>
                  <a:lnTo>
                    <a:pt x="76" y="51794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" name="object 1334"/>
            <p:cNvSpPr/>
            <p:nvPr/>
          </p:nvSpPr>
          <p:spPr>
            <a:xfrm>
              <a:off x="1530019" y="72897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47" y="1435"/>
                  </a:lnTo>
                  <a:lnTo>
                    <a:pt x="0" y="517969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498" y="1422"/>
                  </a:lnTo>
                  <a:lnTo>
                    <a:pt x="38" y="517944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" name="object 1335"/>
            <p:cNvSpPr/>
            <p:nvPr/>
          </p:nvSpPr>
          <p:spPr>
            <a:xfrm>
              <a:off x="1529892" y="728981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1447" y="1384"/>
                  </a:lnTo>
                  <a:lnTo>
                    <a:pt x="0" y="517982"/>
                  </a:lnTo>
                  <a:lnTo>
                    <a:pt x="1485" y="63"/>
                  </a:lnTo>
                  <a:close/>
                </a:path>
                <a:path w="1905" h="518159">
                  <a:moveTo>
                    <a:pt x="1536" y="25"/>
                  </a:moveTo>
                  <a:lnTo>
                    <a:pt x="1498" y="1384"/>
                  </a:lnTo>
                  <a:lnTo>
                    <a:pt x="38" y="517956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36" y="1371"/>
                  </a:lnTo>
                  <a:lnTo>
                    <a:pt x="88" y="51794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" name="object 1336"/>
            <p:cNvSpPr/>
            <p:nvPr/>
          </p:nvSpPr>
          <p:spPr>
            <a:xfrm>
              <a:off x="1529765" y="72898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1447" y="1295"/>
                  </a:lnTo>
                  <a:lnTo>
                    <a:pt x="0" y="517969"/>
                  </a:lnTo>
                  <a:lnTo>
                    <a:pt x="1485" y="63"/>
                  </a:lnTo>
                  <a:close/>
                </a:path>
                <a:path w="1905" h="518159">
                  <a:moveTo>
                    <a:pt x="1524" y="38"/>
                  </a:moveTo>
                  <a:lnTo>
                    <a:pt x="1485" y="1308"/>
                  </a:lnTo>
                  <a:lnTo>
                    <a:pt x="38" y="517944"/>
                  </a:lnTo>
                  <a:lnTo>
                    <a:pt x="1524" y="38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36" y="1295"/>
                  </a:lnTo>
                  <a:lnTo>
                    <a:pt x="88" y="517931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" name="object 1337"/>
            <p:cNvSpPr/>
            <p:nvPr/>
          </p:nvSpPr>
          <p:spPr>
            <a:xfrm>
              <a:off x="1529626" y="72899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1460" y="1219"/>
                  </a:lnTo>
                  <a:lnTo>
                    <a:pt x="0" y="517944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36" y="38"/>
                  </a:moveTo>
                  <a:lnTo>
                    <a:pt x="1498" y="1231"/>
                  </a:lnTo>
                  <a:lnTo>
                    <a:pt x="50" y="517931"/>
                  </a:lnTo>
                  <a:lnTo>
                    <a:pt x="1536" y="38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49" y="1231"/>
                  </a:lnTo>
                  <a:lnTo>
                    <a:pt x="101" y="51791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" name="object 1338"/>
            <p:cNvSpPr/>
            <p:nvPr/>
          </p:nvSpPr>
          <p:spPr>
            <a:xfrm>
              <a:off x="1529499" y="72900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25"/>
                  </a:moveTo>
                  <a:lnTo>
                    <a:pt x="1498" y="1143"/>
                  </a:lnTo>
                  <a:lnTo>
                    <a:pt x="50" y="511975"/>
                  </a:lnTo>
                  <a:lnTo>
                    <a:pt x="1498" y="50"/>
                  </a:lnTo>
                  <a:lnTo>
                    <a:pt x="1447" y="1130"/>
                  </a:lnTo>
                  <a:lnTo>
                    <a:pt x="0" y="517931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36" y="1143"/>
                  </a:lnTo>
                  <a:lnTo>
                    <a:pt x="76" y="51789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" name="object 1339"/>
            <p:cNvSpPr/>
            <p:nvPr/>
          </p:nvSpPr>
          <p:spPr>
            <a:xfrm>
              <a:off x="1529397" y="72901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25"/>
                  </a:moveTo>
                  <a:lnTo>
                    <a:pt x="1460" y="1054"/>
                  </a:lnTo>
                  <a:lnTo>
                    <a:pt x="0" y="517880"/>
                  </a:lnTo>
                  <a:lnTo>
                    <a:pt x="1498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498" y="1066"/>
                  </a:lnTo>
                  <a:lnTo>
                    <a:pt x="50" y="51786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" name="object 1340"/>
            <p:cNvSpPr/>
            <p:nvPr/>
          </p:nvSpPr>
          <p:spPr>
            <a:xfrm>
              <a:off x="1529257" y="72901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1447" y="990"/>
                  </a:lnTo>
                  <a:lnTo>
                    <a:pt x="0" y="517893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36" y="800"/>
                  </a:lnTo>
                  <a:lnTo>
                    <a:pt x="1549" y="25"/>
                  </a:lnTo>
                  <a:lnTo>
                    <a:pt x="1498" y="1003"/>
                  </a:lnTo>
                  <a:lnTo>
                    <a:pt x="50" y="517867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" name="object 1341"/>
            <p:cNvSpPr/>
            <p:nvPr/>
          </p:nvSpPr>
          <p:spPr>
            <a:xfrm>
              <a:off x="1529105" y="72902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1447" y="914"/>
                  </a:lnTo>
                  <a:lnTo>
                    <a:pt x="0" y="517867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49" y="38"/>
                  </a:moveTo>
                  <a:lnTo>
                    <a:pt x="1498" y="927"/>
                  </a:lnTo>
                  <a:lnTo>
                    <a:pt x="50" y="517842"/>
                  </a:lnTo>
                  <a:lnTo>
                    <a:pt x="1549" y="38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49" y="927"/>
                  </a:lnTo>
                  <a:lnTo>
                    <a:pt x="101" y="517829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" name="object 1342"/>
            <p:cNvSpPr/>
            <p:nvPr/>
          </p:nvSpPr>
          <p:spPr>
            <a:xfrm>
              <a:off x="1528953" y="72903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25"/>
                  </a:moveTo>
                  <a:lnTo>
                    <a:pt x="1498" y="825"/>
                  </a:lnTo>
                  <a:lnTo>
                    <a:pt x="1282" y="76352"/>
                  </a:lnTo>
                  <a:lnTo>
                    <a:pt x="1498" y="50"/>
                  </a:lnTo>
                  <a:lnTo>
                    <a:pt x="1447" y="812"/>
                  </a:lnTo>
                  <a:lnTo>
                    <a:pt x="0" y="517817"/>
                  </a:lnTo>
                  <a:lnTo>
                    <a:pt x="1549" y="25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49" y="812"/>
                  </a:lnTo>
                  <a:lnTo>
                    <a:pt x="101" y="517779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" name="object 1343"/>
            <p:cNvSpPr/>
            <p:nvPr/>
          </p:nvSpPr>
          <p:spPr>
            <a:xfrm>
              <a:off x="1528775" y="72904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76"/>
                  </a:moveTo>
                  <a:lnTo>
                    <a:pt x="1447" y="723"/>
                  </a:lnTo>
                  <a:lnTo>
                    <a:pt x="0" y="517791"/>
                  </a:lnTo>
                  <a:lnTo>
                    <a:pt x="1498" y="76"/>
                  </a:lnTo>
                  <a:close/>
                </a:path>
                <a:path w="1905" h="518159">
                  <a:moveTo>
                    <a:pt x="1562" y="38"/>
                  </a:moveTo>
                  <a:lnTo>
                    <a:pt x="1511" y="736"/>
                  </a:lnTo>
                  <a:lnTo>
                    <a:pt x="63" y="517766"/>
                  </a:lnTo>
                  <a:lnTo>
                    <a:pt x="1562" y="38"/>
                  </a:lnTo>
                  <a:close/>
                </a:path>
                <a:path w="1905" h="518159">
                  <a:moveTo>
                    <a:pt x="1612" y="0"/>
                  </a:moveTo>
                  <a:lnTo>
                    <a:pt x="1562" y="736"/>
                  </a:lnTo>
                  <a:lnTo>
                    <a:pt x="114" y="51774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" name="object 1344"/>
            <p:cNvSpPr/>
            <p:nvPr/>
          </p:nvSpPr>
          <p:spPr>
            <a:xfrm>
              <a:off x="1528661" y="72905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1460" y="635"/>
                  </a:lnTo>
                  <a:lnTo>
                    <a:pt x="0" y="517715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24" y="635"/>
                  </a:lnTo>
                  <a:lnTo>
                    <a:pt x="63" y="51770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" name="object 1345"/>
            <p:cNvSpPr/>
            <p:nvPr/>
          </p:nvSpPr>
          <p:spPr>
            <a:xfrm>
              <a:off x="1528483" y="72906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1460" y="571"/>
                  </a:lnTo>
                  <a:lnTo>
                    <a:pt x="0" y="517715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74" y="558"/>
                  </a:lnTo>
                  <a:lnTo>
                    <a:pt x="152" y="505358"/>
                  </a:lnTo>
                  <a:lnTo>
                    <a:pt x="1574" y="38"/>
                  </a:lnTo>
                  <a:lnTo>
                    <a:pt x="1511" y="571"/>
                  </a:lnTo>
                  <a:lnTo>
                    <a:pt x="63" y="517690"/>
                  </a:lnTo>
                  <a:lnTo>
                    <a:pt x="190" y="51765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" name="object 1346"/>
            <p:cNvSpPr/>
            <p:nvPr/>
          </p:nvSpPr>
          <p:spPr>
            <a:xfrm>
              <a:off x="1528305" y="72907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38"/>
                  </a:moveTo>
                  <a:lnTo>
                    <a:pt x="1511" y="457"/>
                  </a:lnTo>
                  <a:lnTo>
                    <a:pt x="101" y="500951"/>
                  </a:lnTo>
                  <a:lnTo>
                    <a:pt x="1511" y="76"/>
                  </a:lnTo>
                  <a:lnTo>
                    <a:pt x="1460" y="469"/>
                  </a:lnTo>
                  <a:lnTo>
                    <a:pt x="0" y="517652"/>
                  </a:lnTo>
                  <a:lnTo>
                    <a:pt x="127" y="517613"/>
                  </a:lnTo>
                  <a:lnTo>
                    <a:pt x="1574" y="38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74" y="457"/>
                  </a:lnTo>
                  <a:lnTo>
                    <a:pt x="127" y="51761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" name="object 1347"/>
            <p:cNvSpPr/>
            <p:nvPr/>
          </p:nvSpPr>
          <p:spPr>
            <a:xfrm>
              <a:off x="1528127" y="72908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1447" y="355"/>
                  </a:lnTo>
                  <a:lnTo>
                    <a:pt x="0" y="517575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62" y="279"/>
                  </a:lnTo>
                  <a:lnTo>
                    <a:pt x="1574" y="38"/>
                  </a:lnTo>
                  <a:lnTo>
                    <a:pt x="1511" y="342"/>
                  </a:lnTo>
                  <a:lnTo>
                    <a:pt x="63" y="51756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" name="object 1348"/>
            <p:cNvSpPr/>
            <p:nvPr/>
          </p:nvSpPr>
          <p:spPr>
            <a:xfrm>
              <a:off x="1527949" y="72909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1574" y="241"/>
                  </a:lnTo>
                  <a:lnTo>
                    <a:pt x="114" y="516102"/>
                  </a:lnTo>
                  <a:lnTo>
                    <a:pt x="1562" y="38"/>
                  </a:lnTo>
                  <a:lnTo>
                    <a:pt x="1498" y="203"/>
                  </a:lnTo>
                  <a:lnTo>
                    <a:pt x="1511" y="63"/>
                  </a:lnTo>
                  <a:lnTo>
                    <a:pt x="1447" y="228"/>
                  </a:lnTo>
                  <a:lnTo>
                    <a:pt x="0" y="517512"/>
                  </a:lnTo>
                  <a:lnTo>
                    <a:pt x="177" y="51746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" name="object 1349"/>
            <p:cNvSpPr/>
            <p:nvPr/>
          </p:nvSpPr>
          <p:spPr>
            <a:xfrm>
              <a:off x="1527822" y="729105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38"/>
                  </a:moveTo>
                  <a:lnTo>
                    <a:pt x="0" y="517436"/>
                  </a:lnTo>
                  <a:lnTo>
                    <a:pt x="1511" y="38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24" y="139"/>
                  </a:lnTo>
                  <a:lnTo>
                    <a:pt x="63" y="5174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" name="object 1350"/>
            <p:cNvSpPr/>
            <p:nvPr/>
          </p:nvSpPr>
          <p:spPr>
            <a:xfrm>
              <a:off x="1527644" y="72911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398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63" y="51738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" name="object 1351"/>
            <p:cNvSpPr/>
            <p:nvPr/>
          </p:nvSpPr>
          <p:spPr>
            <a:xfrm>
              <a:off x="1527467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23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49" y="5778"/>
                  </a:lnTo>
                  <a:lnTo>
                    <a:pt x="1574" y="0"/>
                  </a:lnTo>
                  <a:lnTo>
                    <a:pt x="63" y="51741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" name="object 1352"/>
            <p:cNvSpPr/>
            <p:nvPr/>
          </p:nvSpPr>
          <p:spPr>
            <a:xfrm>
              <a:off x="1527289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3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62" y="4356"/>
                  </a:lnTo>
                  <a:lnTo>
                    <a:pt x="1574" y="0"/>
                  </a:lnTo>
                  <a:lnTo>
                    <a:pt x="63" y="51742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" name="object 1353"/>
            <p:cNvSpPr/>
            <p:nvPr/>
          </p:nvSpPr>
          <p:spPr>
            <a:xfrm>
              <a:off x="1527111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1498" y="4356"/>
                  </a:lnTo>
                  <a:lnTo>
                    <a:pt x="1511" y="0"/>
                  </a:lnTo>
                  <a:lnTo>
                    <a:pt x="0" y="517474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14" y="51746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" name="object 1354"/>
            <p:cNvSpPr/>
            <p:nvPr/>
          </p:nvSpPr>
          <p:spPr>
            <a:xfrm>
              <a:off x="1526984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8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47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" name="object 1355"/>
            <p:cNvSpPr/>
            <p:nvPr/>
          </p:nvSpPr>
          <p:spPr>
            <a:xfrm>
              <a:off x="1526794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512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499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48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" name="object 1356"/>
            <p:cNvSpPr/>
            <p:nvPr/>
          </p:nvSpPr>
          <p:spPr>
            <a:xfrm>
              <a:off x="1526616" y="7291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525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74" y="12"/>
                  </a:moveTo>
                  <a:lnTo>
                    <a:pt x="63" y="517512"/>
                  </a:lnTo>
                  <a:lnTo>
                    <a:pt x="1574" y="12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51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" name="object 1357"/>
            <p:cNvSpPr/>
            <p:nvPr/>
          </p:nvSpPr>
          <p:spPr>
            <a:xfrm>
              <a:off x="1526425" y="72911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525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525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51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" name="object 1358"/>
            <p:cNvSpPr/>
            <p:nvPr/>
          </p:nvSpPr>
          <p:spPr>
            <a:xfrm>
              <a:off x="1526235" y="7291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537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482" y="388162"/>
                  </a:lnTo>
                  <a:lnTo>
                    <a:pt x="1574" y="0"/>
                  </a:lnTo>
                  <a:lnTo>
                    <a:pt x="63" y="517537"/>
                  </a:lnTo>
                  <a:lnTo>
                    <a:pt x="190" y="51752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" name="object 1359"/>
            <p:cNvSpPr/>
            <p:nvPr/>
          </p:nvSpPr>
          <p:spPr>
            <a:xfrm>
              <a:off x="1526095" y="7291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550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76" y="517537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" name="object 1360"/>
            <p:cNvSpPr/>
            <p:nvPr/>
          </p:nvSpPr>
          <p:spPr>
            <a:xfrm>
              <a:off x="1525905" y="7291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98" y="2908"/>
                  </a:lnTo>
                  <a:lnTo>
                    <a:pt x="1511" y="0"/>
                  </a:lnTo>
                  <a:lnTo>
                    <a:pt x="0" y="517550"/>
                  </a:lnTo>
                  <a:lnTo>
                    <a:pt x="127" y="517550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27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" name="object 1361"/>
            <p:cNvSpPr/>
            <p:nvPr/>
          </p:nvSpPr>
          <p:spPr>
            <a:xfrm>
              <a:off x="1525701" y="7291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546" y="345046"/>
                  </a:lnTo>
                  <a:lnTo>
                    <a:pt x="1511" y="0"/>
                  </a:lnTo>
                  <a:lnTo>
                    <a:pt x="0" y="517563"/>
                  </a:lnTo>
                  <a:lnTo>
                    <a:pt x="127" y="517550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39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" name="object 1362"/>
            <p:cNvSpPr/>
            <p:nvPr/>
          </p:nvSpPr>
          <p:spPr>
            <a:xfrm>
              <a:off x="1525473" y="7291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2"/>
                  </a:moveTo>
                  <a:lnTo>
                    <a:pt x="0" y="517563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600" y="12"/>
                  </a:moveTo>
                  <a:lnTo>
                    <a:pt x="76" y="517563"/>
                  </a:lnTo>
                  <a:lnTo>
                    <a:pt x="1600" y="12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2" y="517563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" name="object 1363"/>
            <p:cNvSpPr/>
            <p:nvPr/>
          </p:nvSpPr>
          <p:spPr>
            <a:xfrm>
              <a:off x="1525257" y="7291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0"/>
                  </a:moveTo>
                  <a:lnTo>
                    <a:pt x="1447" y="12"/>
                  </a:lnTo>
                  <a:lnTo>
                    <a:pt x="0" y="517537"/>
                  </a:lnTo>
                  <a:lnTo>
                    <a:pt x="139" y="517550"/>
                  </a:lnTo>
                  <a:lnTo>
                    <a:pt x="1587" y="0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39" y="51755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" name="object 1364"/>
            <p:cNvSpPr/>
            <p:nvPr/>
          </p:nvSpPr>
          <p:spPr>
            <a:xfrm>
              <a:off x="1525092" y="7291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0"/>
                  </a:moveTo>
                  <a:lnTo>
                    <a:pt x="0" y="517537"/>
                  </a:lnTo>
                  <a:lnTo>
                    <a:pt x="1536" y="0"/>
                  </a:lnTo>
                  <a:close/>
                </a:path>
                <a:path w="1905" h="518159">
                  <a:moveTo>
                    <a:pt x="1612" y="0"/>
                  </a:moveTo>
                  <a:lnTo>
                    <a:pt x="88" y="51753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" name="object 1365"/>
            <p:cNvSpPr/>
            <p:nvPr/>
          </p:nvSpPr>
          <p:spPr>
            <a:xfrm>
              <a:off x="1524838" y="7291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0"/>
                  </a:moveTo>
                  <a:lnTo>
                    <a:pt x="0" y="517525"/>
                  </a:lnTo>
                  <a:lnTo>
                    <a:pt x="1536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88" y="517525"/>
                  </a:lnTo>
                  <a:lnTo>
                    <a:pt x="1625" y="0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77" y="517537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" name="object 1366"/>
            <p:cNvSpPr/>
            <p:nvPr/>
          </p:nvSpPr>
          <p:spPr>
            <a:xfrm>
              <a:off x="1524584" y="729117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625" y="2921"/>
                  </a:lnTo>
                  <a:lnTo>
                    <a:pt x="1638" y="0"/>
                  </a:lnTo>
                  <a:lnTo>
                    <a:pt x="1460" y="25"/>
                  </a:lnTo>
                  <a:lnTo>
                    <a:pt x="0" y="517512"/>
                  </a:lnTo>
                  <a:lnTo>
                    <a:pt x="177" y="517512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" name="object 1367"/>
            <p:cNvSpPr/>
            <p:nvPr/>
          </p:nvSpPr>
          <p:spPr>
            <a:xfrm>
              <a:off x="1524292" y="72911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61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1562" y="0"/>
                  </a:lnTo>
                  <a:lnTo>
                    <a:pt x="101" y="517461"/>
                  </a:lnTo>
                  <a:lnTo>
                    <a:pt x="304" y="517474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" name="object 1368"/>
            <p:cNvSpPr/>
            <p:nvPr/>
          </p:nvSpPr>
          <p:spPr>
            <a:xfrm>
              <a:off x="1523974" y="72911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12"/>
                  </a:moveTo>
                  <a:lnTo>
                    <a:pt x="1574" y="12"/>
                  </a:lnTo>
                  <a:lnTo>
                    <a:pt x="1562" y="1460"/>
                  </a:lnTo>
                  <a:lnTo>
                    <a:pt x="1574" y="0"/>
                  </a:lnTo>
                  <a:lnTo>
                    <a:pt x="0" y="517423"/>
                  </a:lnTo>
                  <a:lnTo>
                    <a:pt x="228" y="517436"/>
                  </a:lnTo>
                  <a:lnTo>
                    <a:pt x="1778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" name="object 1369"/>
            <p:cNvSpPr/>
            <p:nvPr/>
          </p:nvSpPr>
          <p:spPr>
            <a:xfrm>
              <a:off x="1523746" y="72911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398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89" y="0"/>
                  </a:moveTo>
                  <a:lnTo>
                    <a:pt x="127" y="517410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" name="object 1370"/>
            <p:cNvSpPr/>
            <p:nvPr/>
          </p:nvSpPr>
          <p:spPr>
            <a:xfrm>
              <a:off x="1523339" y="729104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139"/>
                  </a:moveTo>
                  <a:lnTo>
                    <a:pt x="1574" y="88"/>
                  </a:lnTo>
                  <a:lnTo>
                    <a:pt x="1435" y="0"/>
                  </a:lnTo>
                  <a:lnTo>
                    <a:pt x="0" y="517448"/>
                  </a:lnTo>
                  <a:lnTo>
                    <a:pt x="139" y="517474"/>
                  </a:lnTo>
                  <a:lnTo>
                    <a:pt x="279" y="517512"/>
                  </a:lnTo>
                  <a:lnTo>
                    <a:pt x="1727" y="139"/>
                  </a:lnTo>
                  <a:close/>
                </a:path>
                <a:path w="1905" h="517525">
                  <a:moveTo>
                    <a:pt x="1866" y="152"/>
                  </a:moveTo>
                  <a:lnTo>
                    <a:pt x="1739" y="152"/>
                  </a:lnTo>
                  <a:lnTo>
                    <a:pt x="292" y="517499"/>
                  </a:lnTo>
                  <a:lnTo>
                    <a:pt x="419" y="517525"/>
                  </a:lnTo>
                  <a:lnTo>
                    <a:pt x="1866" y="15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" name="object 1371"/>
            <p:cNvSpPr/>
            <p:nvPr/>
          </p:nvSpPr>
          <p:spPr>
            <a:xfrm>
              <a:off x="1522730" y="729070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63" y="127"/>
                  </a:moveTo>
                  <a:lnTo>
                    <a:pt x="1447" y="0"/>
                  </a:lnTo>
                  <a:lnTo>
                    <a:pt x="0" y="517639"/>
                  </a:lnTo>
                  <a:lnTo>
                    <a:pt x="215" y="517702"/>
                  </a:lnTo>
                  <a:lnTo>
                    <a:pt x="1663" y="127"/>
                  </a:lnTo>
                  <a:close/>
                </a:path>
                <a:path w="2540" h="518159">
                  <a:moveTo>
                    <a:pt x="2044" y="342"/>
                  </a:moveTo>
                  <a:lnTo>
                    <a:pt x="1892" y="254"/>
                  </a:lnTo>
                  <a:lnTo>
                    <a:pt x="1663" y="127"/>
                  </a:lnTo>
                  <a:lnTo>
                    <a:pt x="228" y="517702"/>
                  </a:lnTo>
                  <a:lnTo>
                    <a:pt x="444" y="517753"/>
                  </a:lnTo>
                  <a:lnTo>
                    <a:pt x="596" y="517791"/>
                  </a:lnTo>
                  <a:lnTo>
                    <a:pt x="2044" y="34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" name="object 1372"/>
            <p:cNvSpPr/>
            <p:nvPr/>
          </p:nvSpPr>
          <p:spPr>
            <a:xfrm>
              <a:off x="1362633" y="70834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1" y="0"/>
                  </a:moveTo>
                  <a:lnTo>
                    <a:pt x="1472" y="534"/>
                  </a:lnTo>
                  <a:lnTo>
                    <a:pt x="0" y="518156"/>
                  </a:lnTo>
                  <a:lnTo>
                    <a:pt x="114" y="516835"/>
                  </a:lnTo>
                  <a:lnTo>
                    <a:pt x="157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" name="object 1373"/>
            <p:cNvSpPr/>
            <p:nvPr/>
          </p:nvSpPr>
          <p:spPr>
            <a:xfrm>
              <a:off x="1362189" y="7084009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905" y="0"/>
                  </a:moveTo>
                  <a:lnTo>
                    <a:pt x="1790" y="571"/>
                  </a:lnTo>
                  <a:lnTo>
                    <a:pt x="1676" y="850"/>
                  </a:lnTo>
                  <a:lnTo>
                    <a:pt x="1562" y="1130"/>
                  </a:lnTo>
                  <a:lnTo>
                    <a:pt x="1460" y="1422"/>
                  </a:lnTo>
                  <a:lnTo>
                    <a:pt x="0" y="519353"/>
                  </a:lnTo>
                  <a:lnTo>
                    <a:pt x="114" y="519010"/>
                  </a:lnTo>
                  <a:lnTo>
                    <a:pt x="228" y="518629"/>
                  </a:lnTo>
                  <a:lnTo>
                    <a:pt x="342" y="518198"/>
                  </a:lnTo>
                  <a:lnTo>
                    <a:pt x="457" y="51760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" name="object 1374"/>
            <p:cNvSpPr/>
            <p:nvPr/>
          </p:nvSpPr>
          <p:spPr>
            <a:xfrm>
              <a:off x="1361706" y="7085431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40" h="519429">
                  <a:moveTo>
                    <a:pt x="1943" y="0"/>
                  </a:moveTo>
                  <a:lnTo>
                    <a:pt x="1816" y="317"/>
                  </a:lnTo>
                  <a:lnTo>
                    <a:pt x="1689" y="609"/>
                  </a:lnTo>
                  <a:lnTo>
                    <a:pt x="1562" y="939"/>
                  </a:lnTo>
                  <a:lnTo>
                    <a:pt x="1460" y="1206"/>
                  </a:lnTo>
                  <a:lnTo>
                    <a:pt x="0" y="519036"/>
                  </a:lnTo>
                  <a:lnTo>
                    <a:pt x="114" y="518807"/>
                  </a:lnTo>
                  <a:lnTo>
                    <a:pt x="241" y="518528"/>
                  </a:lnTo>
                  <a:lnTo>
                    <a:pt x="355" y="518248"/>
                  </a:lnTo>
                  <a:lnTo>
                    <a:pt x="482" y="51793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" name="object 1375"/>
            <p:cNvSpPr/>
            <p:nvPr/>
          </p:nvSpPr>
          <p:spPr>
            <a:xfrm>
              <a:off x="1361249" y="708663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17" y="0"/>
                  </a:moveTo>
                  <a:lnTo>
                    <a:pt x="1803" y="292"/>
                  </a:lnTo>
                  <a:lnTo>
                    <a:pt x="1689" y="596"/>
                  </a:lnTo>
                  <a:lnTo>
                    <a:pt x="1562" y="927"/>
                  </a:lnTo>
                  <a:lnTo>
                    <a:pt x="1447" y="1231"/>
                  </a:lnTo>
                  <a:lnTo>
                    <a:pt x="0" y="518668"/>
                  </a:lnTo>
                  <a:lnTo>
                    <a:pt x="114" y="518477"/>
                  </a:lnTo>
                  <a:lnTo>
                    <a:pt x="228" y="518274"/>
                  </a:lnTo>
                  <a:lnTo>
                    <a:pt x="355" y="518058"/>
                  </a:lnTo>
                  <a:lnTo>
                    <a:pt x="469" y="517829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" name="object 1376"/>
            <p:cNvSpPr/>
            <p:nvPr/>
          </p:nvSpPr>
          <p:spPr>
            <a:xfrm>
              <a:off x="1360805" y="70878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78" y="330"/>
                  </a:moveTo>
                  <a:lnTo>
                    <a:pt x="1663" y="635"/>
                  </a:lnTo>
                  <a:lnTo>
                    <a:pt x="1562" y="901"/>
                  </a:lnTo>
                  <a:lnTo>
                    <a:pt x="1447" y="1193"/>
                  </a:lnTo>
                  <a:lnTo>
                    <a:pt x="0" y="518147"/>
                  </a:lnTo>
                  <a:lnTo>
                    <a:pt x="114" y="517994"/>
                  </a:lnTo>
                  <a:lnTo>
                    <a:pt x="215" y="517829"/>
                  </a:lnTo>
                  <a:lnTo>
                    <a:pt x="330" y="517652"/>
                  </a:lnTo>
                  <a:lnTo>
                    <a:pt x="1778" y="330"/>
                  </a:lnTo>
                  <a:close/>
                </a:path>
                <a:path w="1905" h="518159">
                  <a:moveTo>
                    <a:pt x="1905" y="0"/>
                  </a:moveTo>
                  <a:lnTo>
                    <a:pt x="1790" y="292"/>
                  </a:lnTo>
                  <a:lnTo>
                    <a:pt x="342" y="517652"/>
                  </a:lnTo>
                  <a:lnTo>
                    <a:pt x="457" y="517461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" name="object 1377"/>
            <p:cNvSpPr/>
            <p:nvPr/>
          </p:nvSpPr>
          <p:spPr>
            <a:xfrm>
              <a:off x="1360360" y="70890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905" y="0"/>
                  </a:moveTo>
                  <a:lnTo>
                    <a:pt x="1790" y="292"/>
                  </a:lnTo>
                  <a:lnTo>
                    <a:pt x="1676" y="596"/>
                  </a:lnTo>
                  <a:lnTo>
                    <a:pt x="1562" y="889"/>
                  </a:lnTo>
                  <a:lnTo>
                    <a:pt x="1460" y="1155"/>
                  </a:lnTo>
                  <a:lnTo>
                    <a:pt x="0" y="517563"/>
                  </a:lnTo>
                  <a:lnTo>
                    <a:pt x="114" y="517436"/>
                  </a:lnTo>
                  <a:lnTo>
                    <a:pt x="228" y="517283"/>
                  </a:lnTo>
                  <a:lnTo>
                    <a:pt x="342" y="517131"/>
                  </a:lnTo>
                  <a:lnTo>
                    <a:pt x="457" y="51697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" name="object 1378"/>
            <p:cNvSpPr/>
            <p:nvPr/>
          </p:nvSpPr>
          <p:spPr>
            <a:xfrm>
              <a:off x="1359916" y="70901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905" y="0"/>
                  </a:moveTo>
                  <a:lnTo>
                    <a:pt x="1790" y="241"/>
                  </a:lnTo>
                  <a:lnTo>
                    <a:pt x="1562" y="393"/>
                  </a:lnTo>
                  <a:lnTo>
                    <a:pt x="0" y="516940"/>
                  </a:lnTo>
                  <a:lnTo>
                    <a:pt x="114" y="516813"/>
                  </a:lnTo>
                  <a:lnTo>
                    <a:pt x="228" y="516686"/>
                  </a:lnTo>
                  <a:lnTo>
                    <a:pt x="342" y="516547"/>
                  </a:lnTo>
                  <a:lnTo>
                    <a:pt x="457" y="516407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" name="object 1379"/>
            <p:cNvSpPr/>
            <p:nvPr/>
          </p:nvSpPr>
          <p:spPr>
            <a:xfrm>
              <a:off x="1359484" y="709061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92" y="0"/>
                  </a:moveTo>
                  <a:lnTo>
                    <a:pt x="1663" y="152"/>
                  </a:lnTo>
                  <a:lnTo>
                    <a:pt x="1536" y="241"/>
                  </a:lnTo>
                  <a:lnTo>
                    <a:pt x="0" y="516940"/>
                  </a:lnTo>
                  <a:lnTo>
                    <a:pt x="215" y="516712"/>
                  </a:lnTo>
                  <a:lnTo>
                    <a:pt x="444" y="516470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" name="object 1380"/>
            <p:cNvSpPr/>
            <p:nvPr/>
          </p:nvSpPr>
          <p:spPr>
            <a:xfrm>
              <a:off x="1359052" y="70909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92" y="0"/>
                  </a:moveTo>
                  <a:lnTo>
                    <a:pt x="1676" y="139"/>
                  </a:lnTo>
                  <a:lnTo>
                    <a:pt x="1549" y="228"/>
                  </a:lnTo>
                  <a:lnTo>
                    <a:pt x="0" y="517093"/>
                  </a:lnTo>
                  <a:lnTo>
                    <a:pt x="114" y="516966"/>
                  </a:lnTo>
                  <a:lnTo>
                    <a:pt x="330" y="516763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" name="object 1381"/>
            <p:cNvSpPr/>
            <p:nvPr/>
          </p:nvSpPr>
          <p:spPr>
            <a:xfrm>
              <a:off x="1358150" y="709119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349" y="0"/>
                  </a:moveTo>
                  <a:lnTo>
                    <a:pt x="2120" y="152"/>
                  </a:lnTo>
                  <a:lnTo>
                    <a:pt x="1905" y="304"/>
                  </a:lnTo>
                  <a:lnTo>
                    <a:pt x="1676" y="457"/>
                  </a:lnTo>
                  <a:lnTo>
                    <a:pt x="1447" y="609"/>
                  </a:lnTo>
                  <a:lnTo>
                    <a:pt x="0" y="517563"/>
                  </a:lnTo>
                  <a:lnTo>
                    <a:pt x="215" y="517385"/>
                  </a:lnTo>
                  <a:lnTo>
                    <a:pt x="342" y="517283"/>
                  </a:lnTo>
                  <a:lnTo>
                    <a:pt x="558" y="517093"/>
                  </a:lnTo>
                  <a:lnTo>
                    <a:pt x="787" y="516890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" name="object 1382"/>
            <p:cNvSpPr/>
            <p:nvPr/>
          </p:nvSpPr>
          <p:spPr>
            <a:xfrm>
              <a:off x="1357680" y="7091806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17" y="0"/>
                  </a:moveTo>
                  <a:lnTo>
                    <a:pt x="1689" y="152"/>
                  </a:lnTo>
                  <a:lnTo>
                    <a:pt x="1460" y="304"/>
                  </a:lnTo>
                  <a:lnTo>
                    <a:pt x="0" y="517309"/>
                  </a:lnTo>
                  <a:lnTo>
                    <a:pt x="127" y="517220"/>
                  </a:lnTo>
                  <a:lnTo>
                    <a:pt x="355" y="517042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" name="object 1383"/>
            <p:cNvSpPr/>
            <p:nvPr/>
          </p:nvSpPr>
          <p:spPr>
            <a:xfrm>
              <a:off x="1357211" y="7092111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17" y="0"/>
                  </a:moveTo>
                  <a:lnTo>
                    <a:pt x="1689" y="152"/>
                  </a:lnTo>
                  <a:lnTo>
                    <a:pt x="1460" y="304"/>
                  </a:lnTo>
                  <a:lnTo>
                    <a:pt x="0" y="517334"/>
                  </a:lnTo>
                  <a:lnTo>
                    <a:pt x="127" y="517245"/>
                  </a:lnTo>
                  <a:lnTo>
                    <a:pt x="355" y="517080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" name="object 1384"/>
            <p:cNvSpPr/>
            <p:nvPr/>
          </p:nvSpPr>
          <p:spPr>
            <a:xfrm>
              <a:off x="1356728" y="7092416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43" y="0"/>
                  </a:moveTo>
                  <a:lnTo>
                    <a:pt x="1816" y="88"/>
                  </a:lnTo>
                  <a:lnTo>
                    <a:pt x="1574" y="254"/>
                  </a:lnTo>
                  <a:lnTo>
                    <a:pt x="1447" y="342"/>
                  </a:lnTo>
                  <a:lnTo>
                    <a:pt x="0" y="517347"/>
                  </a:lnTo>
                  <a:lnTo>
                    <a:pt x="127" y="517271"/>
                  </a:lnTo>
                  <a:lnTo>
                    <a:pt x="254" y="517194"/>
                  </a:lnTo>
                  <a:lnTo>
                    <a:pt x="495" y="51702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" name="object 1385"/>
            <p:cNvSpPr/>
            <p:nvPr/>
          </p:nvSpPr>
          <p:spPr>
            <a:xfrm>
              <a:off x="1356233" y="709275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43" y="0"/>
                  </a:moveTo>
                  <a:lnTo>
                    <a:pt x="1701" y="152"/>
                  </a:lnTo>
                  <a:lnTo>
                    <a:pt x="1574" y="241"/>
                  </a:lnTo>
                  <a:lnTo>
                    <a:pt x="1447" y="330"/>
                  </a:lnTo>
                  <a:lnTo>
                    <a:pt x="0" y="517321"/>
                  </a:lnTo>
                  <a:lnTo>
                    <a:pt x="127" y="517245"/>
                  </a:lnTo>
                  <a:lnTo>
                    <a:pt x="254" y="517169"/>
                  </a:lnTo>
                  <a:lnTo>
                    <a:pt x="381" y="517093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" name="object 1386"/>
            <p:cNvSpPr/>
            <p:nvPr/>
          </p:nvSpPr>
          <p:spPr>
            <a:xfrm>
              <a:off x="1355725" y="709308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55" y="0"/>
                  </a:moveTo>
                  <a:lnTo>
                    <a:pt x="1828" y="76"/>
                  </a:lnTo>
                  <a:lnTo>
                    <a:pt x="1701" y="165"/>
                  </a:lnTo>
                  <a:lnTo>
                    <a:pt x="1574" y="254"/>
                  </a:lnTo>
                  <a:lnTo>
                    <a:pt x="1447" y="330"/>
                  </a:lnTo>
                  <a:lnTo>
                    <a:pt x="0" y="517296"/>
                  </a:lnTo>
                  <a:lnTo>
                    <a:pt x="127" y="517220"/>
                  </a:lnTo>
                  <a:lnTo>
                    <a:pt x="254" y="517144"/>
                  </a:lnTo>
                  <a:lnTo>
                    <a:pt x="381" y="517067"/>
                  </a:lnTo>
                  <a:lnTo>
                    <a:pt x="508" y="516991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" name="object 1387"/>
            <p:cNvSpPr/>
            <p:nvPr/>
          </p:nvSpPr>
          <p:spPr>
            <a:xfrm>
              <a:off x="1355179" y="709341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587" y="279"/>
                  </a:moveTo>
                  <a:lnTo>
                    <a:pt x="1447" y="368"/>
                  </a:lnTo>
                  <a:lnTo>
                    <a:pt x="0" y="517258"/>
                  </a:lnTo>
                  <a:lnTo>
                    <a:pt x="139" y="517182"/>
                  </a:lnTo>
                  <a:lnTo>
                    <a:pt x="1587" y="279"/>
                  </a:lnTo>
                  <a:close/>
                </a:path>
                <a:path w="2540" h="517525">
                  <a:moveTo>
                    <a:pt x="1854" y="101"/>
                  </a:moveTo>
                  <a:lnTo>
                    <a:pt x="1727" y="177"/>
                  </a:lnTo>
                  <a:lnTo>
                    <a:pt x="1600" y="266"/>
                  </a:lnTo>
                  <a:lnTo>
                    <a:pt x="152" y="517182"/>
                  </a:lnTo>
                  <a:lnTo>
                    <a:pt x="279" y="517105"/>
                  </a:lnTo>
                  <a:lnTo>
                    <a:pt x="406" y="517029"/>
                  </a:lnTo>
                  <a:lnTo>
                    <a:pt x="1854" y="101"/>
                  </a:lnTo>
                  <a:close/>
                </a:path>
                <a:path w="2540" h="517525">
                  <a:moveTo>
                    <a:pt x="1993" y="0"/>
                  </a:moveTo>
                  <a:lnTo>
                    <a:pt x="1866" y="88"/>
                  </a:lnTo>
                  <a:lnTo>
                    <a:pt x="419" y="517042"/>
                  </a:lnTo>
                  <a:lnTo>
                    <a:pt x="546" y="516966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" name="object 1388"/>
            <p:cNvSpPr/>
            <p:nvPr/>
          </p:nvSpPr>
          <p:spPr>
            <a:xfrm>
              <a:off x="1354620" y="709377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587" y="139"/>
                  </a:moveTo>
                  <a:lnTo>
                    <a:pt x="1447" y="165"/>
                  </a:lnTo>
                  <a:lnTo>
                    <a:pt x="0" y="517182"/>
                  </a:lnTo>
                  <a:lnTo>
                    <a:pt x="139" y="517105"/>
                  </a:lnTo>
                  <a:lnTo>
                    <a:pt x="1587" y="139"/>
                  </a:lnTo>
                  <a:close/>
                </a:path>
                <a:path w="2540" h="517525">
                  <a:moveTo>
                    <a:pt x="1866" y="76"/>
                  </a:moveTo>
                  <a:lnTo>
                    <a:pt x="1727" y="114"/>
                  </a:lnTo>
                  <a:lnTo>
                    <a:pt x="1600" y="139"/>
                  </a:lnTo>
                  <a:lnTo>
                    <a:pt x="152" y="517118"/>
                  </a:lnTo>
                  <a:lnTo>
                    <a:pt x="292" y="517042"/>
                  </a:lnTo>
                  <a:lnTo>
                    <a:pt x="419" y="516966"/>
                  </a:lnTo>
                  <a:lnTo>
                    <a:pt x="1866" y="76"/>
                  </a:lnTo>
                  <a:close/>
                </a:path>
                <a:path w="2540" h="517525">
                  <a:moveTo>
                    <a:pt x="2019" y="0"/>
                  </a:moveTo>
                  <a:lnTo>
                    <a:pt x="1879" y="76"/>
                  </a:lnTo>
                  <a:lnTo>
                    <a:pt x="431" y="516978"/>
                  </a:lnTo>
                  <a:lnTo>
                    <a:pt x="571" y="516902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" name="object 1389"/>
            <p:cNvSpPr/>
            <p:nvPr/>
          </p:nvSpPr>
          <p:spPr>
            <a:xfrm>
              <a:off x="1354036" y="709394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892" y="25"/>
                  </a:moveTo>
                  <a:lnTo>
                    <a:pt x="1752" y="63"/>
                  </a:lnTo>
                  <a:lnTo>
                    <a:pt x="1600" y="88"/>
                  </a:lnTo>
                  <a:lnTo>
                    <a:pt x="1447" y="127"/>
                  </a:lnTo>
                  <a:lnTo>
                    <a:pt x="0" y="517296"/>
                  </a:lnTo>
                  <a:lnTo>
                    <a:pt x="152" y="517220"/>
                  </a:lnTo>
                  <a:lnTo>
                    <a:pt x="304" y="517156"/>
                  </a:lnTo>
                  <a:lnTo>
                    <a:pt x="444" y="517080"/>
                  </a:lnTo>
                  <a:lnTo>
                    <a:pt x="1892" y="25"/>
                  </a:lnTo>
                  <a:close/>
                </a:path>
                <a:path w="2540" h="517525">
                  <a:moveTo>
                    <a:pt x="2044" y="0"/>
                  </a:moveTo>
                  <a:lnTo>
                    <a:pt x="1905" y="25"/>
                  </a:lnTo>
                  <a:lnTo>
                    <a:pt x="457" y="517080"/>
                  </a:lnTo>
                  <a:lnTo>
                    <a:pt x="596" y="517017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" name="object 1390"/>
            <p:cNvSpPr/>
            <p:nvPr/>
          </p:nvSpPr>
          <p:spPr>
            <a:xfrm>
              <a:off x="1353426" y="7094067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2057" y="0"/>
                  </a:moveTo>
                  <a:lnTo>
                    <a:pt x="1905" y="25"/>
                  </a:lnTo>
                  <a:lnTo>
                    <a:pt x="1752" y="63"/>
                  </a:lnTo>
                  <a:lnTo>
                    <a:pt x="1600" y="88"/>
                  </a:lnTo>
                  <a:lnTo>
                    <a:pt x="1447" y="127"/>
                  </a:lnTo>
                  <a:lnTo>
                    <a:pt x="0" y="517448"/>
                  </a:lnTo>
                  <a:lnTo>
                    <a:pt x="152" y="517372"/>
                  </a:lnTo>
                  <a:lnTo>
                    <a:pt x="304" y="517309"/>
                  </a:lnTo>
                  <a:lnTo>
                    <a:pt x="457" y="517232"/>
                  </a:lnTo>
                  <a:lnTo>
                    <a:pt x="609" y="517169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" name="object 1391"/>
            <p:cNvSpPr/>
            <p:nvPr/>
          </p:nvSpPr>
          <p:spPr>
            <a:xfrm>
              <a:off x="1352765" y="709419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08" y="0"/>
                  </a:moveTo>
                  <a:lnTo>
                    <a:pt x="1943" y="25"/>
                  </a:lnTo>
                  <a:lnTo>
                    <a:pt x="1778" y="63"/>
                  </a:lnTo>
                  <a:lnTo>
                    <a:pt x="1612" y="101"/>
                  </a:lnTo>
                  <a:lnTo>
                    <a:pt x="1447" y="127"/>
                  </a:lnTo>
                  <a:lnTo>
                    <a:pt x="0" y="517575"/>
                  </a:lnTo>
                  <a:lnTo>
                    <a:pt x="165" y="517512"/>
                  </a:lnTo>
                  <a:lnTo>
                    <a:pt x="330" y="517448"/>
                  </a:lnTo>
                  <a:lnTo>
                    <a:pt x="495" y="517385"/>
                  </a:lnTo>
                  <a:lnTo>
                    <a:pt x="660" y="51730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" name="object 1392"/>
            <p:cNvSpPr/>
            <p:nvPr/>
          </p:nvSpPr>
          <p:spPr>
            <a:xfrm>
              <a:off x="1352067" y="709432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46" y="0"/>
                  </a:moveTo>
                  <a:lnTo>
                    <a:pt x="1981" y="38"/>
                  </a:lnTo>
                  <a:lnTo>
                    <a:pt x="1803" y="76"/>
                  </a:lnTo>
                  <a:lnTo>
                    <a:pt x="1625" y="114"/>
                  </a:lnTo>
                  <a:lnTo>
                    <a:pt x="1447" y="152"/>
                  </a:lnTo>
                  <a:lnTo>
                    <a:pt x="0" y="517728"/>
                  </a:lnTo>
                  <a:lnTo>
                    <a:pt x="177" y="517652"/>
                  </a:lnTo>
                  <a:lnTo>
                    <a:pt x="355" y="517588"/>
                  </a:lnTo>
                  <a:lnTo>
                    <a:pt x="533" y="517512"/>
                  </a:lnTo>
                  <a:lnTo>
                    <a:pt x="698" y="517448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" name="object 1393"/>
            <p:cNvSpPr/>
            <p:nvPr/>
          </p:nvSpPr>
          <p:spPr>
            <a:xfrm>
              <a:off x="1351305" y="709447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97" y="0"/>
                  </a:moveTo>
                  <a:lnTo>
                    <a:pt x="2019" y="38"/>
                  </a:lnTo>
                  <a:lnTo>
                    <a:pt x="1841" y="76"/>
                  </a:lnTo>
                  <a:lnTo>
                    <a:pt x="1651" y="114"/>
                  </a:lnTo>
                  <a:lnTo>
                    <a:pt x="1447" y="152"/>
                  </a:lnTo>
                  <a:lnTo>
                    <a:pt x="0" y="517829"/>
                  </a:lnTo>
                  <a:lnTo>
                    <a:pt x="203" y="517766"/>
                  </a:lnTo>
                  <a:lnTo>
                    <a:pt x="393" y="517702"/>
                  </a:lnTo>
                  <a:lnTo>
                    <a:pt x="571" y="517639"/>
                  </a:lnTo>
                  <a:lnTo>
                    <a:pt x="749" y="517563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" name="object 1394"/>
            <p:cNvSpPr/>
            <p:nvPr/>
          </p:nvSpPr>
          <p:spPr>
            <a:xfrm>
              <a:off x="1350479" y="709462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60" y="0"/>
                  </a:moveTo>
                  <a:lnTo>
                    <a:pt x="2057" y="50"/>
                  </a:lnTo>
                  <a:lnTo>
                    <a:pt x="1866" y="88"/>
                  </a:lnTo>
                  <a:lnTo>
                    <a:pt x="1663" y="127"/>
                  </a:lnTo>
                  <a:lnTo>
                    <a:pt x="1447" y="165"/>
                  </a:lnTo>
                  <a:lnTo>
                    <a:pt x="0" y="517944"/>
                  </a:lnTo>
                  <a:lnTo>
                    <a:pt x="215" y="517880"/>
                  </a:lnTo>
                  <a:lnTo>
                    <a:pt x="419" y="517817"/>
                  </a:lnTo>
                  <a:lnTo>
                    <a:pt x="622" y="517753"/>
                  </a:lnTo>
                  <a:lnTo>
                    <a:pt x="812" y="517677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" name="object 1395"/>
            <p:cNvSpPr/>
            <p:nvPr/>
          </p:nvSpPr>
          <p:spPr>
            <a:xfrm>
              <a:off x="1349565" y="70947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362" y="0"/>
                  </a:moveTo>
                  <a:lnTo>
                    <a:pt x="2133" y="50"/>
                  </a:lnTo>
                  <a:lnTo>
                    <a:pt x="1905" y="101"/>
                  </a:lnTo>
                  <a:lnTo>
                    <a:pt x="1676" y="152"/>
                  </a:lnTo>
                  <a:lnTo>
                    <a:pt x="1447" y="190"/>
                  </a:lnTo>
                  <a:lnTo>
                    <a:pt x="0" y="518045"/>
                  </a:lnTo>
                  <a:lnTo>
                    <a:pt x="228" y="517982"/>
                  </a:lnTo>
                  <a:lnTo>
                    <a:pt x="457" y="517918"/>
                  </a:lnTo>
                  <a:lnTo>
                    <a:pt x="685" y="517842"/>
                  </a:lnTo>
                  <a:lnTo>
                    <a:pt x="914" y="517779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" name="object 1396"/>
            <p:cNvSpPr/>
            <p:nvPr/>
          </p:nvSpPr>
          <p:spPr>
            <a:xfrm>
              <a:off x="1347698" y="7094981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09" h="518795">
                  <a:moveTo>
                    <a:pt x="2857" y="101"/>
                  </a:moveTo>
                  <a:lnTo>
                    <a:pt x="2628" y="139"/>
                  </a:lnTo>
                  <a:lnTo>
                    <a:pt x="2387" y="190"/>
                  </a:lnTo>
                  <a:lnTo>
                    <a:pt x="2159" y="241"/>
                  </a:lnTo>
                  <a:lnTo>
                    <a:pt x="1917" y="292"/>
                  </a:lnTo>
                  <a:lnTo>
                    <a:pt x="1689" y="342"/>
                  </a:lnTo>
                  <a:lnTo>
                    <a:pt x="1447" y="393"/>
                  </a:lnTo>
                  <a:lnTo>
                    <a:pt x="0" y="518325"/>
                  </a:lnTo>
                  <a:lnTo>
                    <a:pt x="241" y="518261"/>
                  </a:lnTo>
                  <a:lnTo>
                    <a:pt x="469" y="518210"/>
                  </a:lnTo>
                  <a:lnTo>
                    <a:pt x="711" y="518147"/>
                  </a:lnTo>
                  <a:lnTo>
                    <a:pt x="939" y="518083"/>
                  </a:lnTo>
                  <a:lnTo>
                    <a:pt x="1181" y="518033"/>
                  </a:lnTo>
                  <a:lnTo>
                    <a:pt x="1409" y="517969"/>
                  </a:lnTo>
                  <a:lnTo>
                    <a:pt x="2857" y="101"/>
                  </a:lnTo>
                  <a:close/>
                </a:path>
                <a:path w="3809" h="518795">
                  <a:moveTo>
                    <a:pt x="3327" y="0"/>
                  </a:moveTo>
                  <a:lnTo>
                    <a:pt x="3098" y="50"/>
                  </a:lnTo>
                  <a:lnTo>
                    <a:pt x="2857" y="101"/>
                  </a:lnTo>
                  <a:lnTo>
                    <a:pt x="1422" y="517969"/>
                  </a:lnTo>
                  <a:lnTo>
                    <a:pt x="1651" y="517906"/>
                  </a:lnTo>
                  <a:lnTo>
                    <a:pt x="1879" y="517855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" name="object 1397"/>
            <p:cNvSpPr/>
            <p:nvPr/>
          </p:nvSpPr>
          <p:spPr>
            <a:xfrm>
              <a:off x="1339050" y="7095375"/>
              <a:ext cx="10160" cy="520065"/>
            </a:xfrm>
            <a:custGeom>
              <a:avLst/>
              <a:gdLst/>
              <a:ahLst/>
              <a:cxnLst/>
              <a:rect l="l" t="t" r="r" b="b"/>
              <a:pathLst>
                <a:path w="10159" h="520065">
                  <a:moveTo>
                    <a:pt x="5562" y="1079"/>
                  </a:moveTo>
                  <a:lnTo>
                    <a:pt x="1447" y="2070"/>
                  </a:lnTo>
                  <a:lnTo>
                    <a:pt x="0" y="519772"/>
                  </a:lnTo>
                  <a:lnTo>
                    <a:pt x="4114" y="518871"/>
                  </a:lnTo>
                  <a:lnTo>
                    <a:pt x="5562" y="1079"/>
                  </a:lnTo>
                  <a:close/>
                </a:path>
                <a:path w="10159" h="520065">
                  <a:moveTo>
                    <a:pt x="10096" y="0"/>
                  </a:moveTo>
                  <a:lnTo>
                    <a:pt x="9855" y="50"/>
                  </a:lnTo>
                  <a:lnTo>
                    <a:pt x="5575" y="1079"/>
                  </a:lnTo>
                  <a:lnTo>
                    <a:pt x="4114" y="518871"/>
                  </a:lnTo>
                  <a:lnTo>
                    <a:pt x="8407" y="517969"/>
                  </a:lnTo>
                  <a:lnTo>
                    <a:pt x="8636" y="517931"/>
                  </a:lnTo>
                  <a:lnTo>
                    <a:pt x="10096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" name="object 1398"/>
            <p:cNvSpPr/>
            <p:nvPr/>
          </p:nvSpPr>
          <p:spPr>
            <a:xfrm>
              <a:off x="1309865" y="7097445"/>
              <a:ext cx="31115" cy="525780"/>
            </a:xfrm>
            <a:custGeom>
              <a:avLst/>
              <a:gdLst/>
              <a:ahLst/>
              <a:cxnLst/>
              <a:rect l="l" t="t" r="r" b="b"/>
              <a:pathLst>
                <a:path w="31115" h="525779">
                  <a:moveTo>
                    <a:pt x="444" y="524141"/>
                  </a:moveTo>
                  <a:lnTo>
                    <a:pt x="0" y="524141"/>
                  </a:lnTo>
                  <a:lnTo>
                    <a:pt x="0" y="525411"/>
                  </a:lnTo>
                  <a:lnTo>
                    <a:pt x="444" y="525411"/>
                  </a:lnTo>
                  <a:lnTo>
                    <a:pt x="444" y="524141"/>
                  </a:lnTo>
                  <a:close/>
                </a:path>
                <a:path w="31115" h="525779">
                  <a:moveTo>
                    <a:pt x="23355" y="1765"/>
                  </a:moveTo>
                  <a:lnTo>
                    <a:pt x="19710" y="2654"/>
                  </a:lnTo>
                  <a:lnTo>
                    <a:pt x="16065" y="3530"/>
                  </a:lnTo>
                  <a:lnTo>
                    <a:pt x="12407" y="4419"/>
                  </a:lnTo>
                  <a:lnTo>
                    <a:pt x="8750" y="5308"/>
                  </a:lnTo>
                  <a:lnTo>
                    <a:pt x="5092" y="6197"/>
                  </a:lnTo>
                  <a:lnTo>
                    <a:pt x="5092" y="5981"/>
                  </a:lnTo>
                  <a:lnTo>
                    <a:pt x="5080" y="7251"/>
                  </a:lnTo>
                  <a:lnTo>
                    <a:pt x="4368" y="267347"/>
                  </a:lnTo>
                  <a:lnTo>
                    <a:pt x="4368" y="7251"/>
                  </a:lnTo>
                  <a:lnTo>
                    <a:pt x="5080" y="7251"/>
                  </a:lnTo>
                  <a:lnTo>
                    <a:pt x="5080" y="5981"/>
                  </a:lnTo>
                  <a:lnTo>
                    <a:pt x="3314" y="5981"/>
                  </a:lnTo>
                  <a:lnTo>
                    <a:pt x="3314" y="7251"/>
                  </a:lnTo>
                  <a:lnTo>
                    <a:pt x="723" y="7251"/>
                  </a:lnTo>
                  <a:lnTo>
                    <a:pt x="723" y="524141"/>
                  </a:lnTo>
                  <a:lnTo>
                    <a:pt x="4368" y="524141"/>
                  </a:lnTo>
                  <a:lnTo>
                    <a:pt x="4368" y="523735"/>
                  </a:lnTo>
                  <a:lnTo>
                    <a:pt x="7302" y="522947"/>
                  </a:lnTo>
                  <a:lnTo>
                    <a:pt x="10960" y="522008"/>
                  </a:lnTo>
                  <a:lnTo>
                    <a:pt x="14617" y="521093"/>
                  </a:lnTo>
                  <a:lnTo>
                    <a:pt x="18262" y="520204"/>
                  </a:lnTo>
                  <a:lnTo>
                    <a:pt x="21907" y="519341"/>
                  </a:lnTo>
                  <a:lnTo>
                    <a:pt x="23355" y="1765"/>
                  </a:lnTo>
                  <a:close/>
                </a:path>
                <a:path w="31115" h="525779">
                  <a:moveTo>
                    <a:pt x="30645" y="0"/>
                  </a:moveTo>
                  <a:lnTo>
                    <a:pt x="27000" y="889"/>
                  </a:lnTo>
                  <a:lnTo>
                    <a:pt x="23355" y="1765"/>
                  </a:lnTo>
                  <a:lnTo>
                    <a:pt x="21920" y="519353"/>
                  </a:lnTo>
                  <a:lnTo>
                    <a:pt x="25552" y="518515"/>
                  </a:lnTo>
                  <a:lnTo>
                    <a:pt x="29197" y="517690"/>
                  </a:lnTo>
                  <a:lnTo>
                    <a:pt x="30645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" name="object 1399"/>
            <p:cNvSpPr/>
            <p:nvPr/>
          </p:nvSpPr>
          <p:spPr>
            <a:xfrm>
              <a:off x="1295298" y="7104418"/>
              <a:ext cx="16510" cy="522605"/>
            </a:xfrm>
            <a:custGeom>
              <a:avLst/>
              <a:gdLst/>
              <a:ahLst/>
              <a:cxnLst/>
              <a:rect l="l" t="t" r="r" b="b"/>
              <a:pathLst>
                <a:path w="16509" h="522604">
                  <a:moveTo>
                    <a:pt x="16014" y="0"/>
                  </a:moveTo>
                  <a:lnTo>
                    <a:pt x="13792" y="0"/>
                  </a:lnTo>
                  <a:lnTo>
                    <a:pt x="13792" y="1270"/>
                  </a:lnTo>
                  <a:lnTo>
                    <a:pt x="12357" y="1270"/>
                  </a:lnTo>
                  <a:lnTo>
                    <a:pt x="12369" y="1066"/>
                  </a:lnTo>
                  <a:lnTo>
                    <a:pt x="11722" y="1270"/>
                  </a:lnTo>
                  <a:lnTo>
                    <a:pt x="8674" y="2247"/>
                  </a:lnTo>
                  <a:lnTo>
                    <a:pt x="5003" y="3429"/>
                  </a:lnTo>
                  <a:lnTo>
                    <a:pt x="1460" y="4559"/>
                  </a:lnTo>
                  <a:lnTo>
                    <a:pt x="0" y="522147"/>
                  </a:lnTo>
                  <a:lnTo>
                    <a:pt x="3568" y="521081"/>
                  </a:lnTo>
                  <a:lnTo>
                    <a:pt x="7226" y="520001"/>
                  </a:lnTo>
                  <a:lnTo>
                    <a:pt x="10922" y="518947"/>
                  </a:lnTo>
                  <a:lnTo>
                    <a:pt x="10922" y="519430"/>
                  </a:lnTo>
                  <a:lnTo>
                    <a:pt x="11468" y="519430"/>
                  </a:lnTo>
                  <a:lnTo>
                    <a:pt x="11468" y="518160"/>
                  </a:lnTo>
                  <a:lnTo>
                    <a:pt x="10922" y="518160"/>
                  </a:lnTo>
                  <a:lnTo>
                    <a:pt x="11645" y="260007"/>
                  </a:lnTo>
                  <a:lnTo>
                    <a:pt x="11645" y="518160"/>
                  </a:lnTo>
                  <a:lnTo>
                    <a:pt x="15290" y="518160"/>
                  </a:lnTo>
                  <a:lnTo>
                    <a:pt x="15290" y="1270"/>
                  </a:lnTo>
                  <a:lnTo>
                    <a:pt x="16014" y="1270"/>
                  </a:lnTo>
                  <a:lnTo>
                    <a:pt x="16014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" name="object 1400"/>
            <p:cNvSpPr/>
            <p:nvPr/>
          </p:nvSpPr>
          <p:spPr>
            <a:xfrm>
              <a:off x="1281620" y="7108990"/>
              <a:ext cx="15240" cy="521970"/>
            </a:xfrm>
            <a:custGeom>
              <a:avLst/>
              <a:gdLst/>
              <a:ahLst/>
              <a:cxnLst/>
              <a:rect l="l" t="t" r="r" b="b"/>
              <a:pathLst>
                <a:path w="15240" h="521970">
                  <a:moveTo>
                    <a:pt x="15125" y="0"/>
                  </a:moveTo>
                  <a:lnTo>
                    <a:pt x="11582" y="1130"/>
                  </a:lnTo>
                  <a:lnTo>
                    <a:pt x="8166" y="2235"/>
                  </a:lnTo>
                  <a:lnTo>
                    <a:pt x="8166" y="1816"/>
                  </a:lnTo>
                  <a:lnTo>
                    <a:pt x="7454" y="1816"/>
                  </a:lnTo>
                  <a:lnTo>
                    <a:pt x="7454" y="3086"/>
                  </a:lnTo>
                  <a:lnTo>
                    <a:pt x="8140" y="3086"/>
                  </a:lnTo>
                  <a:lnTo>
                    <a:pt x="7442" y="256463"/>
                  </a:lnTo>
                  <a:lnTo>
                    <a:pt x="7442" y="3086"/>
                  </a:lnTo>
                  <a:lnTo>
                    <a:pt x="4038" y="3086"/>
                  </a:lnTo>
                  <a:lnTo>
                    <a:pt x="4038" y="3556"/>
                  </a:lnTo>
                  <a:lnTo>
                    <a:pt x="1447" y="4381"/>
                  </a:lnTo>
                  <a:lnTo>
                    <a:pt x="0" y="521957"/>
                  </a:lnTo>
                  <a:lnTo>
                    <a:pt x="3314" y="520852"/>
                  </a:lnTo>
                  <a:lnTo>
                    <a:pt x="3314" y="521246"/>
                  </a:lnTo>
                  <a:lnTo>
                    <a:pt x="4025" y="521246"/>
                  </a:lnTo>
                  <a:lnTo>
                    <a:pt x="4025" y="519976"/>
                  </a:lnTo>
                  <a:lnTo>
                    <a:pt x="3314" y="519976"/>
                  </a:lnTo>
                  <a:lnTo>
                    <a:pt x="4038" y="262089"/>
                  </a:lnTo>
                  <a:lnTo>
                    <a:pt x="4038" y="519976"/>
                  </a:lnTo>
                  <a:lnTo>
                    <a:pt x="7442" y="519976"/>
                  </a:lnTo>
                  <a:lnTo>
                    <a:pt x="7442" y="519518"/>
                  </a:lnTo>
                  <a:lnTo>
                    <a:pt x="10134" y="518668"/>
                  </a:lnTo>
                  <a:lnTo>
                    <a:pt x="13677" y="517575"/>
                  </a:lnTo>
                  <a:lnTo>
                    <a:pt x="15125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" name="object 1401"/>
            <p:cNvSpPr/>
            <p:nvPr/>
          </p:nvSpPr>
          <p:spPr>
            <a:xfrm>
              <a:off x="1268831" y="7113371"/>
              <a:ext cx="14604" cy="522605"/>
            </a:xfrm>
            <a:custGeom>
              <a:avLst/>
              <a:gdLst/>
              <a:ahLst/>
              <a:cxnLst/>
              <a:rect l="l" t="t" r="r" b="b"/>
              <a:pathLst>
                <a:path w="14605" h="522604">
                  <a:moveTo>
                    <a:pt x="14236" y="0"/>
                  </a:moveTo>
                  <a:lnTo>
                    <a:pt x="10960" y="1054"/>
                  </a:lnTo>
                  <a:lnTo>
                    <a:pt x="7734" y="2082"/>
                  </a:lnTo>
                  <a:lnTo>
                    <a:pt x="4584" y="3098"/>
                  </a:lnTo>
                  <a:lnTo>
                    <a:pt x="1447" y="4114"/>
                  </a:lnTo>
                  <a:lnTo>
                    <a:pt x="0" y="522046"/>
                  </a:lnTo>
                  <a:lnTo>
                    <a:pt x="3136" y="520903"/>
                  </a:lnTo>
                  <a:lnTo>
                    <a:pt x="6286" y="519798"/>
                  </a:lnTo>
                  <a:lnTo>
                    <a:pt x="9512" y="518680"/>
                  </a:lnTo>
                  <a:lnTo>
                    <a:pt x="12788" y="517563"/>
                  </a:lnTo>
                  <a:lnTo>
                    <a:pt x="14236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" name="object 1402"/>
            <p:cNvSpPr/>
            <p:nvPr/>
          </p:nvSpPr>
          <p:spPr>
            <a:xfrm>
              <a:off x="1256804" y="7117486"/>
              <a:ext cx="13970" cy="522605"/>
            </a:xfrm>
            <a:custGeom>
              <a:avLst/>
              <a:gdLst/>
              <a:ahLst/>
              <a:cxnLst/>
              <a:rect l="l" t="t" r="r" b="b"/>
              <a:pathLst>
                <a:path w="13969" h="522604">
                  <a:moveTo>
                    <a:pt x="10426" y="1257"/>
                  </a:moveTo>
                  <a:lnTo>
                    <a:pt x="7391" y="2501"/>
                  </a:lnTo>
                  <a:lnTo>
                    <a:pt x="4406" y="3733"/>
                  </a:lnTo>
                  <a:lnTo>
                    <a:pt x="1460" y="4953"/>
                  </a:lnTo>
                  <a:lnTo>
                    <a:pt x="0" y="522490"/>
                  </a:lnTo>
                  <a:lnTo>
                    <a:pt x="2946" y="521335"/>
                  </a:lnTo>
                  <a:lnTo>
                    <a:pt x="5930" y="520179"/>
                  </a:lnTo>
                  <a:lnTo>
                    <a:pt x="8966" y="519049"/>
                  </a:lnTo>
                  <a:lnTo>
                    <a:pt x="10426" y="1257"/>
                  </a:lnTo>
                  <a:close/>
                </a:path>
                <a:path w="13969" h="522604">
                  <a:moveTo>
                    <a:pt x="13474" y="0"/>
                  </a:moveTo>
                  <a:lnTo>
                    <a:pt x="10426" y="1257"/>
                  </a:lnTo>
                  <a:lnTo>
                    <a:pt x="8978" y="519049"/>
                  </a:lnTo>
                  <a:lnTo>
                    <a:pt x="12026" y="517918"/>
                  </a:lnTo>
                  <a:lnTo>
                    <a:pt x="13474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" name="object 1403"/>
            <p:cNvSpPr/>
            <p:nvPr/>
          </p:nvSpPr>
          <p:spPr>
            <a:xfrm>
              <a:off x="1245374" y="7122439"/>
              <a:ext cx="13335" cy="522605"/>
            </a:xfrm>
            <a:custGeom>
              <a:avLst/>
              <a:gdLst/>
              <a:ahLst/>
              <a:cxnLst/>
              <a:rect l="l" t="t" r="r" b="b"/>
              <a:pathLst>
                <a:path w="13334" h="522604">
                  <a:moveTo>
                    <a:pt x="7099" y="2374"/>
                  </a:moveTo>
                  <a:lnTo>
                    <a:pt x="4254" y="3543"/>
                  </a:lnTo>
                  <a:lnTo>
                    <a:pt x="1447" y="4699"/>
                  </a:lnTo>
                  <a:lnTo>
                    <a:pt x="0" y="522224"/>
                  </a:lnTo>
                  <a:lnTo>
                    <a:pt x="2794" y="521042"/>
                  </a:lnTo>
                  <a:lnTo>
                    <a:pt x="5638" y="519861"/>
                  </a:lnTo>
                  <a:lnTo>
                    <a:pt x="7099" y="2374"/>
                  </a:lnTo>
                  <a:close/>
                </a:path>
                <a:path w="13334" h="522604">
                  <a:moveTo>
                    <a:pt x="12890" y="0"/>
                  </a:moveTo>
                  <a:lnTo>
                    <a:pt x="9969" y="1193"/>
                  </a:lnTo>
                  <a:lnTo>
                    <a:pt x="7099" y="2374"/>
                  </a:lnTo>
                  <a:lnTo>
                    <a:pt x="5651" y="519861"/>
                  </a:lnTo>
                  <a:lnTo>
                    <a:pt x="8509" y="518693"/>
                  </a:lnTo>
                  <a:lnTo>
                    <a:pt x="11430" y="517537"/>
                  </a:lnTo>
                  <a:lnTo>
                    <a:pt x="12890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" name="object 1404"/>
            <p:cNvSpPr/>
            <p:nvPr/>
          </p:nvSpPr>
          <p:spPr>
            <a:xfrm>
              <a:off x="1234452" y="7127138"/>
              <a:ext cx="12700" cy="523240"/>
            </a:xfrm>
            <a:custGeom>
              <a:avLst/>
              <a:gdLst/>
              <a:ahLst/>
              <a:cxnLst/>
              <a:rect l="l" t="t" r="r" b="b"/>
              <a:pathLst>
                <a:path w="12700" h="523240">
                  <a:moveTo>
                    <a:pt x="9601" y="1143"/>
                  </a:moveTo>
                  <a:lnTo>
                    <a:pt x="6845" y="2273"/>
                  </a:lnTo>
                  <a:lnTo>
                    <a:pt x="4152" y="3390"/>
                  </a:lnTo>
                  <a:lnTo>
                    <a:pt x="4152" y="3187"/>
                  </a:lnTo>
                  <a:lnTo>
                    <a:pt x="4127" y="4457"/>
                  </a:lnTo>
                  <a:lnTo>
                    <a:pt x="3416" y="262255"/>
                  </a:lnTo>
                  <a:lnTo>
                    <a:pt x="3416" y="4457"/>
                  </a:lnTo>
                  <a:lnTo>
                    <a:pt x="4127" y="4457"/>
                  </a:lnTo>
                  <a:lnTo>
                    <a:pt x="4127" y="3187"/>
                  </a:lnTo>
                  <a:lnTo>
                    <a:pt x="3073" y="3187"/>
                  </a:lnTo>
                  <a:lnTo>
                    <a:pt x="3073" y="4457"/>
                  </a:lnTo>
                  <a:lnTo>
                    <a:pt x="723" y="4457"/>
                  </a:lnTo>
                  <a:lnTo>
                    <a:pt x="723" y="521347"/>
                  </a:lnTo>
                  <a:lnTo>
                    <a:pt x="0" y="521347"/>
                  </a:lnTo>
                  <a:lnTo>
                    <a:pt x="0" y="522617"/>
                  </a:lnTo>
                  <a:lnTo>
                    <a:pt x="762" y="522617"/>
                  </a:lnTo>
                  <a:lnTo>
                    <a:pt x="762" y="521347"/>
                  </a:lnTo>
                  <a:lnTo>
                    <a:pt x="3416" y="521347"/>
                  </a:lnTo>
                  <a:lnTo>
                    <a:pt x="3416" y="520801"/>
                  </a:lnTo>
                  <a:lnTo>
                    <a:pt x="5384" y="519925"/>
                  </a:lnTo>
                  <a:lnTo>
                    <a:pt x="8140" y="518718"/>
                  </a:lnTo>
                  <a:lnTo>
                    <a:pt x="9601" y="1143"/>
                  </a:lnTo>
                  <a:close/>
                </a:path>
                <a:path w="12700" h="523240">
                  <a:moveTo>
                    <a:pt x="12382" y="0"/>
                  </a:moveTo>
                  <a:lnTo>
                    <a:pt x="9613" y="1143"/>
                  </a:lnTo>
                  <a:lnTo>
                    <a:pt x="8153" y="518706"/>
                  </a:lnTo>
                  <a:lnTo>
                    <a:pt x="10922" y="517525"/>
                  </a:lnTo>
                  <a:lnTo>
                    <a:pt x="12382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" name="object 1405"/>
            <p:cNvSpPr/>
            <p:nvPr/>
          </p:nvSpPr>
          <p:spPr>
            <a:xfrm>
              <a:off x="1223962" y="7131545"/>
              <a:ext cx="12065" cy="523240"/>
            </a:xfrm>
            <a:custGeom>
              <a:avLst/>
              <a:gdLst/>
              <a:ahLst/>
              <a:cxnLst/>
              <a:rect l="l" t="t" r="r" b="b"/>
              <a:pathLst>
                <a:path w="12065" h="523240">
                  <a:moveTo>
                    <a:pt x="11950" y="0"/>
                  </a:moveTo>
                  <a:lnTo>
                    <a:pt x="10591" y="0"/>
                  </a:lnTo>
                  <a:lnTo>
                    <a:pt x="10591" y="1270"/>
                  </a:lnTo>
                  <a:lnTo>
                    <a:pt x="8559" y="1270"/>
                  </a:lnTo>
                  <a:lnTo>
                    <a:pt x="8559" y="1676"/>
                  </a:lnTo>
                  <a:lnTo>
                    <a:pt x="8559" y="257987"/>
                  </a:lnTo>
                  <a:lnTo>
                    <a:pt x="8559" y="518160"/>
                  </a:lnTo>
                  <a:lnTo>
                    <a:pt x="7823" y="518160"/>
                  </a:lnTo>
                  <a:lnTo>
                    <a:pt x="8559" y="257987"/>
                  </a:lnTo>
                  <a:lnTo>
                    <a:pt x="8559" y="1676"/>
                  </a:lnTo>
                  <a:lnTo>
                    <a:pt x="6654" y="2667"/>
                  </a:lnTo>
                  <a:lnTo>
                    <a:pt x="4038" y="4025"/>
                  </a:lnTo>
                  <a:lnTo>
                    <a:pt x="1447" y="5372"/>
                  </a:lnTo>
                  <a:lnTo>
                    <a:pt x="0" y="522909"/>
                  </a:lnTo>
                  <a:lnTo>
                    <a:pt x="2578" y="521652"/>
                  </a:lnTo>
                  <a:lnTo>
                    <a:pt x="5194" y="520407"/>
                  </a:lnTo>
                  <a:lnTo>
                    <a:pt x="7823" y="519163"/>
                  </a:lnTo>
                  <a:lnTo>
                    <a:pt x="7823" y="519430"/>
                  </a:lnTo>
                  <a:lnTo>
                    <a:pt x="8610" y="519430"/>
                  </a:lnTo>
                  <a:lnTo>
                    <a:pt x="8610" y="518160"/>
                  </a:lnTo>
                  <a:lnTo>
                    <a:pt x="11214" y="518160"/>
                  </a:lnTo>
                  <a:lnTo>
                    <a:pt x="11214" y="1270"/>
                  </a:lnTo>
                  <a:lnTo>
                    <a:pt x="11950" y="1270"/>
                  </a:lnTo>
                  <a:lnTo>
                    <a:pt x="1195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" name="object 1406"/>
            <p:cNvSpPr/>
            <p:nvPr/>
          </p:nvSpPr>
          <p:spPr>
            <a:xfrm>
              <a:off x="1213840" y="7136904"/>
              <a:ext cx="12065" cy="523240"/>
            </a:xfrm>
            <a:custGeom>
              <a:avLst/>
              <a:gdLst/>
              <a:ahLst/>
              <a:cxnLst/>
              <a:rect l="l" t="t" r="r" b="b"/>
              <a:pathLst>
                <a:path w="12065" h="523240">
                  <a:moveTo>
                    <a:pt x="9017" y="1333"/>
                  </a:moveTo>
                  <a:lnTo>
                    <a:pt x="6477" y="2654"/>
                  </a:lnTo>
                  <a:lnTo>
                    <a:pt x="3962" y="3962"/>
                  </a:lnTo>
                  <a:lnTo>
                    <a:pt x="2501" y="519950"/>
                  </a:lnTo>
                  <a:lnTo>
                    <a:pt x="3949" y="3962"/>
                  </a:lnTo>
                  <a:lnTo>
                    <a:pt x="1447" y="5257"/>
                  </a:lnTo>
                  <a:lnTo>
                    <a:pt x="0" y="522706"/>
                  </a:lnTo>
                  <a:lnTo>
                    <a:pt x="2501" y="521398"/>
                  </a:lnTo>
                  <a:lnTo>
                    <a:pt x="4165" y="520522"/>
                  </a:lnTo>
                  <a:lnTo>
                    <a:pt x="5016" y="520103"/>
                  </a:lnTo>
                  <a:lnTo>
                    <a:pt x="7556" y="518820"/>
                  </a:lnTo>
                  <a:lnTo>
                    <a:pt x="9017" y="1333"/>
                  </a:lnTo>
                  <a:close/>
                </a:path>
                <a:path w="12065" h="523240">
                  <a:moveTo>
                    <a:pt x="11582" y="0"/>
                  </a:moveTo>
                  <a:lnTo>
                    <a:pt x="9017" y="1333"/>
                  </a:lnTo>
                  <a:lnTo>
                    <a:pt x="7569" y="518820"/>
                  </a:lnTo>
                  <a:lnTo>
                    <a:pt x="10121" y="517550"/>
                  </a:lnTo>
                  <a:lnTo>
                    <a:pt x="11582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" name="object 1407"/>
            <p:cNvSpPr/>
            <p:nvPr/>
          </p:nvSpPr>
          <p:spPr>
            <a:xfrm>
              <a:off x="1204023" y="7142162"/>
              <a:ext cx="11430" cy="523240"/>
            </a:xfrm>
            <a:custGeom>
              <a:avLst/>
              <a:gdLst/>
              <a:ahLst/>
              <a:cxnLst/>
              <a:rect l="l" t="t" r="r" b="b"/>
              <a:pathLst>
                <a:path w="11430" h="523240">
                  <a:moveTo>
                    <a:pt x="11277" y="0"/>
                  </a:moveTo>
                  <a:lnTo>
                    <a:pt x="8788" y="1295"/>
                  </a:lnTo>
                  <a:lnTo>
                    <a:pt x="6324" y="2565"/>
                  </a:lnTo>
                  <a:lnTo>
                    <a:pt x="3886" y="3835"/>
                  </a:lnTo>
                  <a:lnTo>
                    <a:pt x="1460" y="5092"/>
                  </a:lnTo>
                  <a:lnTo>
                    <a:pt x="0" y="522782"/>
                  </a:lnTo>
                  <a:lnTo>
                    <a:pt x="2425" y="521423"/>
                  </a:lnTo>
                  <a:lnTo>
                    <a:pt x="4864" y="520077"/>
                  </a:lnTo>
                  <a:lnTo>
                    <a:pt x="7327" y="518756"/>
                  </a:lnTo>
                  <a:lnTo>
                    <a:pt x="9817" y="517436"/>
                  </a:lnTo>
                  <a:lnTo>
                    <a:pt x="11277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" name="object 1408"/>
            <p:cNvSpPr/>
            <p:nvPr/>
          </p:nvSpPr>
          <p:spPr>
            <a:xfrm>
              <a:off x="1194485" y="7147001"/>
              <a:ext cx="11430" cy="523875"/>
            </a:xfrm>
            <a:custGeom>
              <a:avLst/>
              <a:gdLst/>
              <a:ahLst/>
              <a:cxnLst/>
              <a:rect l="l" t="t" r="r" b="b"/>
              <a:pathLst>
                <a:path w="11430" h="523875">
                  <a:moveTo>
                    <a:pt x="10261" y="1270"/>
                  </a:moveTo>
                  <a:lnTo>
                    <a:pt x="7848" y="1270"/>
                  </a:lnTo>
                  <a:lnTo>
                    <a:pt x="7620" y="1371"/>
                  </a:lnTo>
                  <a:lnTo>
                    <a:pt x="7620" y="2641"/>
                  </a:lnTo>
                  <a:lnTo>
                    <a:pt x="5461" y="2641"/>
                  </a:lnTo>
                  <a:lnTo>
                    <a:pt x="5461" y="3238"/>
                  </a:lnTo>
                  <a:lnTo>
                    <a:pt x="5461" y="259486"/>
                  </a:lnTo>
                  <a:lnTo>
                    <a:pt x="5461" y="519531"/>
                  </a:lnTo>
                  <a:lnTo>
                    <a:pt x="4724" y="519531"/>
                  </a:lnTo>
                  <a:lnTo>
                    <a:pt x="5461" y="259486"/>
                  </a:lnTo>
                  <a:lnTo>
                    <a:pt x="5461" y="3238"/>
                  </a:lnTo>
                  <a:lnTo>
                    <a:pt x="3810" y="4305"/>
                  </a:lnTo>
                  <a:lnTo>
                    <a:pt x="1460" y="5829"/>
                  </a:lnTo>
                  <a:lnTo>
                    <a:pt x="0" y="523481"/>
                  </a:lnTo>
                  <a:lnTo>
                    <a:pt x="2349" y="522071"/>
                  </a:lnTo>
                  <a:lnTo>
                    <a:pt x="4724" y="520687"/>
                  </a:lnTo>
                  <a:lnTo>
                    <a:pt x="5626" y="520801"/>
                  </a:lnTo>
                  <a:lnTo>
                    <a:pt x="5626" y="519531"/>
                  </a:lnTo>
                  <a:lnTo>
                    <a:pt x="7848" y="519531"/>
                  </a:lnTo>
                  <a:lnTo>
                    <a:pt x="8001" y="519430"/>
                  </a:lnTo>
                  <a:lnTo>
                    <a:pt x="8001" y="518160"/>
                  </a:lnTo>
                  <a:lnTo>
                    <a:pt x="10261" y="518160"/>
                  </a:lnTo>
                  <a:lnTo>
                    <a:pt x="10261" y="1270"/>
                  </a:lnTo>
                  <a:close/>
                </a:path>
                <a:path w="11430" h="523875">
                  <a:moveTo>
                    <a:pt x="10998" y="0"/>
                  </a:moveTo>
                  <a:lnTo>
                    <a:pt x="10261" y="0"/>
                  </a:lnTo>
                  <a:lnTo>
                    <a:pt x="10261" y="1270"/>
                  </a:lnTo>
                  <a:lnTo>
                    <a:pt x="10998" y="1270"/>
                  </a:lnTo>
                  <a:lnTo>
                    <a:pt x="10998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" name="object 1409"/>
            <p:cNvSpPr/>
            <p:nvPr/>
          </p:nvSpPr>
          <p:spPr>
            <a:xfrm>
              <a:off x="1185329" y="7152817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5994" y="2997"/>
                  </a:moveTo>
                  <a:lnTo>
                    <a:pt x="3721" y="4470"/>
                  </a:lnTo>
                  <a:lnTo>
                    <a:pt x="1460" y="5930"/>
                  </a:lnTo>
                  <a:lnTo>
                    <a:pt x="0" y="523367"/>
                  </a:lnTo>
                  <a:lnTo>
                    <a:pt x="2260" y="521919"/>
                  </a:lnTo>
                  <a:lnTo>
                    <a:pt x="4546" y="520496"/>
                  </a:lnTo>
                  <a:lnTo>
                    <a:pt x="5994" y="2997"/>
                  </a:lnTo>
                  <a:close/>
                </a:path>
                <a:path w="10794" h="523875">
                  <a:moveTo>
                    <a:pt x="10629" y="0"/>
                  </a:moveTo>
                  <a:lnTo>
                    <a:pt x="8305" y="1511"/>
                  </a:lnTo>
                  <a:lnTo>
                    <a:pt x="6007" y="2997"/>
                  </a:lnTo>
                  <a:lnTo>
                    <a:pt x="4546" y="520496"/>
                  </a:lnTo>
                  <a:lnTo>
                    <a:pt x="6845" y="519074"/>
                  </a:lnTo>
                  <a:lnTo>
                    <a:pt x="9169" y="517664"/>
                  </a:lnTo>
                  <a:lnTo>
                    <a:pt x="10629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" name="object 1410"/>
            <p:cNvSpPr/>
            <p:nvPr/>
          </p:nvSpPr>
          <p:spPr>
            <a:xfrm>
              <a:off x="1176477" y="7158748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10299" y="0"/>
                  </a:moveTo>
                  <a:lnTo>
                    <a:pt x="8064" y="1447"/>
                  </a:lnTo>
                  <a:lnTo>
                    <a:pt x="5842" y="2882"/>
                  </a:lnTo>
                  <a:lnTo>
                    <a:pt x="3644" y="4305"/>
                  </a:lnTo>
                  <a:lnTo>
                    <a:pt x="1460" y="5727"/>
                  </a:lnTo>
                  <a:lnTo>
                    <a:pt x="0" y="523328"/>
                  </a:lnTo>
                  <a:lnTo>
                    <a:pt x="2184" y="521843"/>
                  </a:lnTo>
                  <a:lnTo>
                    <a:pt x="4381" y="520357"/>
                  </a:lnTo>
                  <a:lnTo>
                    <a:pt x="6604" y="518883"/>
                  </a:lnTo>
                  <a:lnTo>
                    <a:pt x="8851" y="517436"/>
                  </a:lnTo>
                  <a:lnTo>
                    <a:pt x="10299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" name="object 1411"/>
            <p:cNvSpPr/>
            <p:nvPr/>
          </p:nvSpPr>
          <p:spPr>
            <a:xfrm>
              <a:off x="1167904" y="7164476"/>
              <a:ext cx="10160" cy="523875"/>
            </a:xfrm>
            <a:custGeom>
              <a:avLst/>
              <a:gdLst/>
              <a:ahLst/>
              <a:cxnLst/>
              <a:rect l="l" t="t" r="r" b="b"/>
              <a:pathLst>
                <a:path w="10159" h="523875">
                  <a:moveTo>
                    <a:pt x="10033" y="0"/>
                  </a:moveTo>
                  <a:lnTo>
                    <a:pt x="7861" y="1397"/>
                  </a:lnTo>
                  <a:lnTo>
                    <a:pt x="5715" y="2781"/>
                  </a:lnTo>
                  <a:lnTo>
                    <a:pt x="5702" y="3975"/>
                  </a:lnTo>
                  <a:lnTo>
                    <a:pt x="4978" y="263969"/>
                  </a:lnTo>
                  <a:lnTo>
                    <a:pt x="4978" y="3975"/>
                  </a:lnTo>
                  <a:lnTo>
                    <a:pt x="5702" y="3975"/>
                  </a:lnTo>
                  <a:lnTo>
                    <a:pt x="5702" y="2705"/>
                  </a:lnTo>
                  <a:lnTo>
                    <a:pt x="4851" y="2705"/>
                  </a:lnTo>
                  <a:lnTo>
                    <a:pt x="4851" y="3975"/>
                  </a:lnTo>
                  <a:lnTo>
                    <a:pt x="2844" y="3975"/>
                  </a:lnTo>
                  <a:lnTo>
                    <a:pt x="2844" y="4914"/>
                  </a:lnTo>
                  <a:lnTo>
                    <a:pt x="2844" y="263258"/>
                  </a:lnTo>
                  <a:lnTo>
                    <a:pt x="2844" y="520865"/>
                  </a:lnTo>
                  <a:lnTo>
                    <a:pt x="2120" y="520865"/>
                  </a:lnTo>
                  <a:lnTo>
                    <a:pt x="2844" y="263258"/>
                  </a:lnTo>
                  <a:lnTo>
                    <a:pt x="2844" y="4914"/>
                  </a:lnTo>
                  <a:lnTo>
                    <a:pt x="1447" y="6032"/>
                  </a:lnTo>
                  <a:lnTo>
                    <a:pt x="0" y="523722"/>
                  </a:lnTo>
                  <a:lnTo>
                    <a:pt x="2120" y="522173"/>
                  </a:lnTo>
                  <a:lnTo>
                    <a:pt x="3048" y="522135"/>
                  </a:lnTo>
                  <a:lnTo>
                    <a:pt x="3048" y="520865"/>
                  </a:lnTo>
                  <a:lnTo>
                    <a:pt x="4978" y="520865"/>
                  </a:lnTo>
                  <a:lnTo>
                    <a:pt x="4978" y="520128"/>
                  </a:lnTo>
                  <a:lnTo>
                    <a:pt x="6400" y="519112"/>
                  </a:lnTo>
                  <a:lnTo>
                    <a:pt x="8572" y="517601"/>
                  </a:lnTo>
                  <a:lnTo>
                    <a:pt x="10033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" name="object 1412"/>
            <p:cNvSpPr/>
            <p:nvPr/>
          </p:nvSpPr>
          <p:spPr>
            <a:xfrm>
              <a:off x="1159586" y="7170508"/>
              <a:ext cx="10160" cy="524510"/>
            </a:xfrm>
            <a:custGeom>
              <a:avLst/>
              <a:gdLst/>
              <a:ahLst/>
              <a:cxnLst/>
              <a:rect l="l" t="t" r="r" b="b"/>
              <a:pathLst>
                <a:path w="10159" h="524509">
                  <a:moveTo>
                    <a:pt x="5575" y="3378"/>
                  </a:moveTo>
                  <a:lnTo>
                    <a:pt x="3517" y="5041"/>
                  </a:lnTo>
                  <a:lnTo>
                    <a:pt x="1447" y="6705"/>
                  </a:lnTo>
                  <a:lnTo>
                    <a:pt x="0" y="524078"/>
                  </a:lnTo>
                  <a:lnTo>
                    <a:pt x="2057" y="522452"/>
                  </a:lnTo>
                  <a:lnTo>
                    <a:pt x="4114" y="520852"/>
                  </a:lnTo>
                  <a:lnTo>
                    <a:pt x="5575" y="3378"/>
                  </a:lnTo>
                  <a:close/>
                </a:path>
                <a:path w="10159" h="524509">
                  <a:moveTo>
                    <a:pt x="9766" y="0"/>
                  </a:moveTo>
                  <a:lnTo>
                    <a:pt x="7670" y="1689"/>
                  </a:lnTo>
                  <a:lnTo>
                    <a:pt x="5575" y="3378"/>
                  </a:lnTo>
                  <a:lnTo>
                    <a:pt x="4127" y="520852"/>
                  </a:lnTo>
                  <a:lnTo>
                    <a:pt x="6223" y="519264"/>
                  </a:lnTo>
                  <a:lnTo>
                    <a:pt x="8318" y="517690"/>
                  </a:lnTo>
                  <a:lnTo>
                    <a:pt x="9766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" name="object 1413"/>
            <p:cNvSpPr/>
            <p:nvPr/>
          </p:nvSpPr>
          <p:spPr>
            <a:xfrm>
              <a:off x="1143546" y="7177201"/>
              <a:ext cx="17780" cy="531495"/>
            </a:xfrm>
            <a:custGeom>
              <a:avLst/>
              <a:gdLst/>
              <a:ahLst/>
              <a:cxnLst/>
              <a:rect l="l" t="t" r="r" b="b"/>
              <a:pathLst>
                <a:path w="17780" h="531495">
                  <a:moveTo>
                    <a:pt x="13411" y="3276"/>
                  </a:moveTo>
                  <a:lnTo>
                    <a:pt x="11391" y="4902"/>
                  </a:lnTo>
                  <a:lnTo>
                    <a:pt x="9385" y="6515"/>
                  </a:lnTo>
                  <a:lnTo>
                    <a:pt x="7391" y="8128"/>
                  </a:lnTo>
                  <a:lnTo>
                    <a:pt x="5410" y="9715"/>
                  </a:lnTo>
                  <a:lnTo>
                    <a:pt x="5397" y="12179"/>
                  </a:lnTo>
                  <a:lnTo>
                    <a:pt x="4673" y="270903"/>
                  </a:lnTo>
                  <a:lnTo>
                    <a:pt x="4673" y="12179"/>
                  </a:lnTo>
                  <a:lnTo>
                    <a:pt x="5397" y="12179"/>
                  </a:lnTo>
                  <a:lnTo>
                    <a:pt x="5397" y="9639"/>
                  </a:lnTo>
                  <a:lnTo>
                    <a:pt x="4711" y="9639"/>
                  </a:lnTo>
                  <a:lnTo>
                    <a:pt x="4711" y="10909"/>
                  </a:lnTo>
                  <a:lnTo>
                    <a:pt x="3429" y="10909"/>
                  </a:lnTo>
                  <a:lnTo>
                    <a:pt x="3429" y="11557"/>
                  </a:lnTo>
                  <a:lnTo>
                    <a:pt x="3429" y="12179"/>
                  </a:lnTo>
                  <a:lnTo>
                    <a:pt x="3429" y="11557"/>
                  </a:lnTo>
                  <a:lnTo>
                    <a:pt x="2806" y="12179"/>
                  </a:lnTo>
                  <a:lnTo>
                    <a:pt x="2705" y="268211"/>
                  </a:lnTo>
                  <a:lnTo>
                    <a:pt x="2705" y="527799"/>
                  </a:lnTo>
                  <a:lnTo>
                    <a:pt x="1968" y="527799"/>
                  </a:lnTo>
                  <a:lnTo>
                    <a:pt x="2705" y="268211"/>
                  </a:lnTo>
                  <a:lnTo>
                    <a:pt x="2705" y="12293"/>
                  </a:lnTo>
                  <a:lnTo>
                    <a:pt x="1473" y="13538"/>
                  </a:lnTo>
                  <a:lnTo>
                    <a:pt x="0" y="531152"/>
                  </a:lnTo>
                  <a:lnTo>
                    <a:pt x="1968" y="529348"/>
                  </a:lnTo>
                  <a:lnTo>
                    <a:pt x="1968" y="529069"/>
                  </a:lnTo>
                  <a:lnTo>
                    <a:pt x="2997" y="529069"/>
                  </a:lnTo>
                  <a:lnTo>
                    <a:pt x="2997" y="527799"/>
                  </a:lnTo>
                  <a:lnTo>
                    <a:pt x="4673" y="527799"/>
                  </a:lnTo>
                  <a:lnTo>
                    <a:pt x="4673" y="526935"/>
                  </a:lnTo>
                  <a:lnTo>
                    <a:pt x="5930" y="525818"/>
                  </a:lnTo>
                  <a:lnTo>
                    <a:pt x="6654" y="266979"/>
                  </a:lnTo>
                  <a:lnTo>
                    <a:pt x="5943" y="525818"/>
                  </a:lnTo>
                  <a:lnTo>
                    <a:pt x="6591" y="525233"/>
                  </a:lnTo>
                  <a:lnTo>
                    <a:pt x="7937" y="524078"/>
                  </a:lnTo>
                  <a:lnTo>
                    <a:pt x="8585" y="523506"/>
                  </a:lnTo>
                  <a:lnTo>
                    <a:pt x="9931" y="522376"/>
                  </a:lnTo>
                  <a:lnTo>
                    <a:pt x="11950" y="520687"/>
                  </a:lnTo>
                  <a:lnTo>
                    <a:pt x="13411" y="3276"/>
                  </a:lnTo>
                  <a:close/>
                </a:path>
                <a:path w="17780" h="531495">
                  <a:moveTo>
                    <a:pt x="17487" y="0"/>
                  </a:moveTo>
                  <a:lnTo>
                    <a:pt x="15443" y="1651"/>
                  </a:lnTo>
                  <a:lnTo>
                    <a:pt x="13411" y="3289"/>
                  </a:lnTo>
                  <a:lnTo>
                    <a:pt x="11963" y="520687"/>
                  </a:lnTo>
                  <a:lnTo>
                    <a:pt x="13982" y="519023"/>
                  </a:lnTo>
                  <a:lnTo>
                    <a:pt x="16027" y="517385"/>
                  </a:lnTo>
                  <a:lnTo>
                    <a:pt x="17487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" name="object 1414"/>
            <p:cNvSpPr/>
            <p:nvPr/>
          </p:nvSpPr>
          <p:spPr>
            <a:xfrm>
              <a:off x="1135811" y="7190739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5308" y="3949"/>
                  </a:moveTo>
                  <a:lnTo>
                    <a:pt x="3390" y="5892"/>
                  </a:lnTo>
                  <a:lnTo>
                    <a:pt x="1460" y="7861"/>
                  </a:lnTo>
                  <a:lnTo>
                    <a:pt x="0" y="525157"/>
                  </a:lnTo>
                  <a:lnTo>
                    <a:pt x="1930" y="523214"/>
                  </a:lnTo>
                  <a:lnTo>
                    <a:pt x="3848" y="521322"/>
                  </a:lnTo>
                  <a:lnTo>
                    <a:pt x="5308" y="3949"/>
                  </a:lnTo>
                  <a:close/>
                </a:path>
                <a:path w="9525" h="525779">
                  <a:moveTo>
                    <a:pt x="9207" y="0"/>
                  </a:moveTo>
                  <a:lnTo>
                    <a:pt x="7264" y="1968"/>
                  </a:lnTo>
                  <a:lnTo>
                    <a:pt x="5321" y="3949"/>
                  </a:lnTo>
                  <a:lnTo>
                    <a:pt x="3848" y="521322"/>
                  </a:lnTo>
                  <a:lnTo>
                    <a:pt x="5803" y="519455"/>
                  </a:lnTo>
                  <a:lnTo>
                    <a:pt x="7747" y="517626"/>
                  </a:lnTo>
                  <a:lnTo>
                    <a:pt x="9207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" name="object 1415"/>
            <p:cNvSpPr/>
            <p:nvPr/>
          </p:nvSpPr>
          <p:spPr>
            <a:xfrm>
              <a:off x="1128204" y="7198601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9055" y="0"/>
                  </a:moveTo>
                  <a:lnTo>
                    <a:pt x="7162" y="1917"/>
                  </a:lnTo>
                  <a:lnTo>
                    <a:pt x="5245" y="3873"/>
                  </a:lnTo>
                  <a:lnTo>
                    <a:pt x="3365" y="5778"/>
                  </a:lnTo>
                  <a:lnTo>
                    <a:pt x="1460" y="7708"/>
                  </a:lnTo>
                  <a:lnTo>
                    <a:pt x="0" y="525411"/>
                  </a:lnTo>
                  <a:lnTo>
                    <a:pt x="1905" y="523303"/>
                  </a:lnTo>
                  <a:lnTo>
                    <a:pt x="3784" y="521271"/>
                  </a:lnTo>
                  <a:lnTo>
                    <a:pt x="5702" y="519252"/>
                  </a:lnTo>
                  <a:lnTo>
                    <a:pt x="7607" y="517296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" name="object 1416"/>
            <p:cNvSpPr/>
            <p:nvPr/>
          </p:nvSpPr>
          <p:spPr>
            <a:xfrm>
              <a:off x="1120724" y="7206310"/>
              <a:ext cx="9525" cy="527050"/>
            </a:xfrm>
            <a:custGeom>
              <a:avLst/>
              <a:gdLst/>
              <a:ahLst/>
              <a:cxnLst/>
              <a:rect l="l" t="t" r="r" b="b"/>
              <a:pathLst>
                <a:path w="9525" h="527050">
                  <a:moveTo>
                    <a:pt x="8940" y="0"/>
                  </a:moveTo>
                  <a:lnTo>
                    <a:pt x="0" y="526529"/>
                  </a:lnTo>
                  <a:lnTo>
                    <a:pt x="1879" y="524230"/>
                  </a:lnTo>
                  <a:lnTo>
                    <a:pt x="3721" y="522008"/>
                  </a:lnTo>
                  <a:lnTo>
                    <a:pt x="5613" y="519811"/>
                  </a:lnTo>
                  <a:lnTo>
                    <a:pt x="7480" y="517690"/>
                  </a:lnTo>
                  <a:lnTo>
                    <a:pt x="8940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" name="object 1417"/>
            <p:cNvSpPr/>
            <p:nvPr/>
          </p:nvSpPr>
          <p:spPr>
            <a:xfrm>
              <a:off x="1113345" y="7215555"/>
              <a:ext cx="8890" cy="527685"/>
            </a:xfrm>
            <a:custGeom>
              <a:avLst/>
              <a:gdLst/>
              <a:ahLst/>
              <a:cxnLst/>
              <a:rect l="l" t="t" r="r" b="b"/>
              <a:pathLst>
                <a:path w="8890" h="527684">
                  <a:moveTo>
                    <a:pt x="6985" y="2413"/>
                  </a:moveTo>
                  <a:lnTo>
                    <a:pt x="5130" y="4851"/>
                  </a:lnTo>
                  <a:lnTo>
                    <a:pt x="3289" y="7277"/>
                  </a:lnTo>
                  <a:lnTo>
                    <a:pt x="1447" y="9690"/>
                  </a:lnTo>
                  <a:lnTo>
                    <a:pt x="0" y="527062"/>
                  </a:lnTo>
                  <a:lnTo>
                    <a:pt x="1828" y="524510"/>
                  </a:lnTo>
                  <a:lnTo>
                    <a:pt x="3670" y="522033"/>
                  </a:lnTo>
                  <a:lnTo>
                    <a:pt x="5537" y="519607"/>
                  </a:lnTo>
                  <a:lnTo>
                    <a:pt x="6985" y="2413"/>
                  </a:lnTo>
                  <a:close/>
                </a:path>
                <a:path w="8890" h="527684">
                  <a:moveTo>
                    <a:pt x="8839" y="0"/>
                  </a:moveTo>
                  <a:lnTo>
                    <a:pt x="6997" y="2413"/>
                  </a:lnTo>
                  <a:lnTo>
                    <a:pt x="5537" y="519607"/>
                  </a:lnTo>
                  <a:lnTo>
                    <a:pt x="7378" y="517283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" name="object 1418"/>
            <p:cNvSpPr/>
            <p:nvPr/>
          </p:nvSpPr>
          <p:spPr>
            <a:xfrm>
              <a:off x="1109522" y="7225233"/>
              <a:ext cx="5715" cy="523240"/>
            </a:xfrm>
            <a:custGeom>
              <a:avLst/>
              <a:gdLst/>
              <a:ahLst/>
              <a:cxnLst/>
              <a:rect l="l" t="t" r="r" b="b"/>
              <a:pathLst>
                <a:path w="5715" h="523240">
                  <a:moveTo>
                    <a:pt x="1574" y="4876"/>
                  </a:moveTo>
                  <a:lnTo>
                    <a:pt x="1460" y="5054"/>
                  </a:lnTo>
                  <a:lnTo>
                    <a:pt x="0" y="522960"/>
                  </a:lnTo>
                  <a:lnTo>
                    <a:pt x="114" y="522795"/>
                  </a:lnTo>
                  <a:lnTo>
                    <a:pt x="1574" y="4876"/>
                  </a:lnTo>
                  <a:close/>
                </a:path>
                <a:path w="5715" h="523240">
                  <a:moveTo>
                    <a:pt x="5270" y="0"/>
                  </a:moveTo>
                  <a:lnTo>
                    <a:pt x="3441" y="2413"/>
                  </a:lnTo>
                  <a:lnTo>
                    <a:pt x="1663" y="4749"/>
                  </a:lnTo>
                  <a:lnTo>
                    <a:pt x="1549" y="14084"/>
                  </a:lnTo>
                  <a:lnTo>
                    <a:pt x="114" y="522795"/>
                  </a:lnTo>
                  <a:lnTo>
                    <a:pt x="1981" y="520026"/>
                  </a:lnTo>
                  <a:lnTo>
                    <a:pt x="3822" y="517385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" name="object 1419"/>
            <p:cNvSpPr/>
            <p:nvPr/>
          </p:nvSpPr>
          <p:spPr>
            <a:xfrm>
              <a:off x="1109052" y="723027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30" y="0"/>
                  </a:moveTo>
                  <a:lnTo>
                    <a:pt x="1816" y="177"/>
                  </a:lnTo>
                  <a:lnTo>
                    <a:pt x="1689" y="368"/>
                  </a:lnTo>
                  <a:lnTo>
                    <a:pt x="1574" y="533"/>
                  </a:lnTo>
                  <a:lnTo>
                    <a:pt x="1562" y="1993"/>
                  </a:lnTo>
                  <a:lnTo>
                    <a:pt x="1574" y="533"/>
                  </a:lnTo>
                  <a:lnTo>
                    <a:pt x="1460" y="711"/>
                  </a:lnTo>
                  <a:lnTo>
                    <a:pt x="0" y="518553"/>
                  </a:lnTo>
                  <a:lnTo>
                    <a:pt x="127" y="518401"/>
                  </a:lnTo>
                  <a:lnTo>
                    <a:pt x="228" y="518248"/>
                  </a:lnTo>
                  <a:lnTo>
                    <a:pt x="342" y="518096"/>
                  </a:lnTo>
                  <a:lnTo>
                    <a:pt x="469" y="517944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" name="object 1420"/>
            <p:cNvSpPr/>
            <p:nvPr/>
          </p:nvSpPr>
          <p:spPr>
            <a:xfrm>
              <a:off x="1108583" y="723098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30" y="0"/>
                  </a:moveTo>
                  <a:lnTo>
                    <a:pt x="1816" y="177"/>
                  </a:lnTo>
                  <a:lnTo>
                    <a:pt x="1689" y="368"/>
                  </a:lnTo>
                  <a:lnTo>
                    <a:pt x="1574" y="533"/>
                  </a:lnTo>
                  <a:lnTo>
                    <a:pt x="1460" y="711"/>
                  </a:lnTo>
                  <a:lnTo>
                    <a:pt x="0" y="518388"/>
                  </a:lnTo>
                  <a:lnTo>
                    <a:pt x="114" y="518261"/>
                  </a:lnTo>
                  <a:lnTo>
                    <a:pt x="228" y="518121"/>
                  </a:lnTo>
                  <a:lnTo>
                    <a:pt x="355" y="517982"/>
                  </a:lnTo>
                  <a:lnTo>
                    <a:pt x="469" y="517829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" name="object 1421"/>
            <p:cNvSpPr/>
            <p:nvPr/>
          </p:nvSpPr>
          <p:spPr>
            <a:xfrm>
              <a:off x="1108113" y="723169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30" y="0"/>
                  </a:moveTo>
                  <a:lnTo>
                    <a:pt x="1816" y="177"/>
                  </a:lnTo>
                  <a:lnTo>
                    <a:pt x="1701" y="355"/>
                  </a:lnTo>
                  <a:lnTo>
                    <a:pt x="965" y="259156"/>
                  </a:lnTo>
                  <a:lnTo>
                    <a:pt x="1689" y="355"/>
                  </a:lnTo>
                  <a:lnTo>
                    <a:pt x="1562" y="546"/>
                  </a:lnTo>
                  <a:lnTo>
                    <a:pt x="1460" y="711"/>
                  </a:lnTo>
                  <a:lnTo>
                    <a:pt x="0" y="518198"/>
                  </a:lnTo>
                  <a:lnTo>
                    <a:pt x="114" y="518071"/>
                  </a:lnTo>
                  <a:lnTo>
                    <a:pt x="241" y="517944"/>
                  </a:lnTo>
                  <a:lnTo>
                    <a:pt x="355" y="517817"/>
                  </a:lnTo>
                  <a:lnTo>
                    <a:pt x="469" y="517677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" name="object 1422"/>
            <p:cNvSpPr/>
            <p:nvPr/>
          </p:nvSpPr>
          <p:spPr>
            <a:xfrm>
              <a:off x="1107630" y="723240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01" y="355"/>
                  </a:moveTo>
                  <a:lnTo>
                    <a:pt x="1587" y="533"/>
                  </a:lnTo>
                  <a:lnTo>
                    <a:pt x="1473" y="698"/>
                  </a:lnTo>
                  <a:lnTo>
                    <a:pt x="0" y="517931"/>
                  </a:lnTo>
                  <a:lnTo>
                    <a:pt x="127" y="517817"/>
                  </a:lnTo>
                  <a:lnTo>
                    <a:pt x="1701" y="355"/>
                  </a:lnTo>
                  <a:close/>
                </a:path>
                <a:path w="2540" h="518159">
                  <a:moveTo>
                    <a:pt x="1943" y="0"/>
                  </a:moveTo>
                  <a:lnTo>
                    <a:pt x="1828" y="165"/>
                  </a:lnTo>
                  <a:lnTo>
                    <a:pt x="1714" y="355"/>
                  </a:lnTo>
                  <a:lnTo>
                    <a:pt x="241" y="517702"/>
                  </a:lnTo>
                  <a:lnTo>
                    <a:pt x="368" y="51758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" name="object 1423"/>
            <p:cNvSpPr/>
            <p:nvPr/>
          </p:nvSpPr>
          <p:spPr>
            <a:xfrm>
              <a:off x="1106817" y="723311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86" y="0"/>
                  </a:moveTo>
                  <a:lnTo>
                    <a:pt x="2171" y="165"/>
                  </a:lnTo>
                  <a:lnTo>
                    <a:pt x="2044" y="342"/>
                  </a:lnTo>
                  <a:lnTo>
                    <a:pt x="1930" y="520"/>
                  </a:lnTo>
                  <a:lnTo>
                    <a:pt x="1816" y="698"/>
                  </a:lnTo>
                  <a:lnTo>
                    <a:pt x="1689" y="889"/>
                  </a:lnTo>
                  <a:lnTo>
                    <a:pt x="1574" y="1054"/>
                  </a:lnTo>
                  <a:lnTo>
                    <a:pt x="1460" y="1231"/>
                  </a:lnTo>
                  <a:lnTo>
                    <a:pt x="1371" y="6350"/>
                  </a:lnTo>
                  <a:lnTo>
                    <a:pt x="723" y="261835"/>
                  </a:lnTo>
                  <a:lnTo>
                    <a:pt x="723" y="6350"/>
                  </a:lnTo>
                  <a:lnTo>
                    <a:pt x="609" y="302285"/>
                  </a:lnTo>
                  <a:lnTo>
                    <a:pt x="0" y="517944"/>
                  </a:lnTo>
                  <a:lnTo>
                    <a:pt x="609" y="341553"/>
                  </a:lnTo>
                  <a:lnTo>
                    <a:pt x="609" y="344551"/>
                  </a:lnTo>
                  <a:lnTo>
                    <a:pt x="127" y="517842"/>
                  </a:lnTo>
                  <a:lnTo>
                    <a:pt x="355" y="517639"/>
                  </a:lnTo>
                  <a:lnTo>
                    <a:pt x="482" y="517537"/>
                  </a:lnTo>
                  <a:lnTo>
                    <a:pt x="609" y="508393"/>
                  </a:lnTo>
                  <a:lnTo>
                    <a:pt x="609" y="512876"/>
                  </a:lnTo>
                  <a:lnTo>
                    <a:pt x="596" y="517436"/>
                  </a:lnTo>
                  <a:lnTo>
                    <a:pt x="609" y="518160"/>
                  </a:lnTo>
                  <a:lnTo>
                    <a:pt x="723" y="517321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" name="object 1424"/>
            <p:cNvSpPr/>
            <p:nvPr/>
          </p:nvSpPr>
          <p:spPr>
            <a:xfrm>
              <a:off x="1106220" y="7234453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43" y="0"/>
                  </a:moveTo>
                  <a:lnTo>
                    <a:pt x="1816" y="63"/>
                  </a:lnTo>
                  <a:lnTo>
                    <a:pt x="1689" y="139"/>
                  </a:lnTo>
                  <a:lnTo>
                    <a:pt x="1460" y="241"/>
                  </a:lnTo>
                  <a:lnTo>
                    <a:pt x="0" y="517067"/>
                  </a:lnTo>
                  <a:lnTo>
                    <a:pt x="127" y="516978"/>
                  </a:lnTo>
                  <a:lnTo>
                    <a:pt x="355" y="516788"/>
                  </a:lnTo>
                  <a:lnTo>
                    <a:pt x="482" y="51669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" name="object 1425"/>
            <p:cNvSpPr/>
            <p:nvPr/>
          </p:nvSpPr>
          <p:spPr>
            <a:xfrm>
              <a:off x="1105738" y="7234694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43" y="0"/>
                  </a:moveTo>
                  <a:lnTo>
                    <a:pt x="1816" y="76"/>
                  </a:lnTo>
                  <a:lnTo>
                    <a:pt x="977" y="258559"/>
                  </a:lnTo>
                  <a:lnTo>
                    <a:pt x="1701" y="114"/>
                  </a:lnTo>
                  <a:lnTo>
                    <a:pt x="1574" y="177"/>
                  </a:lnTo>
                  <a:lnTo>
                    <a:pt x="1447" y="4622"/>
                  </a:lnTo>
                  <a:lnTo>
                    <a:pt x="0" y="517169"/>
                  </a:lnTo>
                  <a:lnTo>
                    <a:pt x="127" y="517080"/>
                  </a:lnTo>
                  <a:lnTo>
                    <a:pt x="254" y="517004"/>
                  </a:lnTo>
                  <a:lnTo>
                    <a:pt x="482" y="516826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" name="object 1426"/>
            <p:cNvSpPr/>
            <p:nvPr/>
          </p:nvSpPr>
          <p:spPr>
            <a:xfrm>
              <a:off x="1105242" y="7234923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55" y="0"/>
                  </a:moveTo>
                  <a:lnTo>
                    <a:pt x="1828" y="63"/>
                  </a:lnTo>
                  <a:lnTo>
                    <a:pt x="1701" y="127"/>
                  </a:lnTo>
                  <a:lnTo>
                    <a:pt x="1460" y="254"/>
                  </a:lnTo>
                  <a:lnTo>
                    <a:pt x="0" y="517271"/>
                  </a:lnTo>
                  <a:lnTo>
                    <a:pt x="127" y="517182"/>
                  </a:lnTo>
                  <a:lnTo>
                    <a:pt x="254" y="517105"/>
                  </a:lnTo>
                  <a:lnTo>
                    <a:pt x="381" y="517029"/>
                  </a:lnTo>
                  <a:lnTo>
                    <a:pt x="508" y="516940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" name="object 1427"/>
            <p:cNvSpPr/>
            <p:nvPr/>
          </p:nvSpPr>
          <p:spPr>
            <a:xfrm>
              <a:off x="1104747" y="7235177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574" y="177"/>
                  </a:moveTo>
                  <a:lnTo>
                    <a:pt x="1447" y="241"/>
                  </a:lnTo>
                  <a:lnTo>
                    <a:pt x="0" y="517321"/>
                  </a:lnTo>
                  <a:lnTo>
                    <a:pt x="127" y="517245"/>
                  </a:lnTo>
                  <a:lnTo>
                    <a:pt x="1574" y="177"/>
                  </a:lnTo>
                  <a:close/>
                </a:path>
                <a:path w="2540" h="517525">
                  <a:moveTo>
                    <a:pt x="1955" y="0"/>
                  </a:moveTo>
                  <a:lnTo>
                    <a:pt x="1828" y="63"/>
                  </a:lnTo>
                  <a:lnTo>
                    <a:pt x="1816" y="1511"/>
                  </a:lnTo>
                  <a:lnTo>
                    <a:pt x="1828" y="50"/>
                  </a:lnTo>
                  <a:lnTo>
                    <a:pt x="1701" y="114"/>
                  </a:lnTo>
                  <a:lnTo>
                    <a:pt x="127" y="517245"/>
                  </a:lnTo>
                  <a:lnTo>
                    <a:pt x="254" y="517169"/>
                  </a:lnTo>
                  <a:lnTo>
                    <a:pt x="381" y="517093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" name="object 1428"/>
            <p:cNvSpPr/>
            <p:nvPr/>
          </p:nvSpPr>
          <p:spPr>
            <a:xfrm>
              <a:off x="1104239" y="7235418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574" y="190"/>
                  </a:moveTo>
                  <a:lnTo>
                    <a:pt x="1447" y="254"/>
                  </a:lnTo>
                  <a:lnTo>
                    <a:pt x="0" y="517385"/>
                  </a:lnTo>
                  <a:lnTo>
                    <a:pt x="127" y="517309"/>
                  </a:lnTo>
                  <a:lnTo>
                    <a:pt x="1574" y="190"/>
                  </a:lnTo>
                  <a:close/>
                </a:path>
                <a:path w="2540" h="517525">
                  <a:moveTo>
                    <a:pt x="1828" y="63"/>
                  </a:moveTo>
                  <a:lnTo>
                    <a:pt x="1701" y="127"/>
                  </a:lnTo>
                  <a:lnTo>
                    <a:pt x="127" y="517309"/>
                  </a:lnTo>
                  <a:lnTo>
                    <a:pt x="254" y="517232"/>
                  </a:lnTo>
                  <a:lnTo>
                    <a:pt x="381" y="517156"/>
                  </a:lnTo>
                  <a:lnTo>
                    <a:pt x="1828" y="63"/>
                  </a:lnTo>
                  <a:close/>
                </a:path>
                <a:path w="2540" h="517525">
                  <a:moveTo>
                    <a:pt x="1968" y="0"/>
                  </a:moveTo>
                  <a:lnTo>
                    <a:pt x="1841" y="63"/>
                  </a:lnTo>
                  <a:lnTo>
                    <a:pt x="381" y="517156"/>
                  </a:lnTo>
                  <a:lnTo>
                    <a:pt x="508" y="517080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" name="object 1429"/>
            <p:cNvSpPr/>
            <p:nvPr/>
          </p:nvSpPr>
          <p:spPr>
            <a:xfrm>
              <a:off x="1103693" y="7235672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727" y="127"/>
                  </a:moveTo>
                  <a:lnTo>
                    <a:pt x="1600" y="190"/>
                  </a:lnTo>
                  <a:lnTo>
                    <a:pt x="1460" y="266"/>
                  </a:lnTo>
                  <a:lnTo>
                    <a:pt x="0" y="517423"/>
                  </a:lnTo>
                  <a:lnTo>
                    <a:pt x="139" y="517347"/>
                  </a:lnTo>
                  <a:lnTo>
                    <a:pt x="266" y="517271"/>
                  </a:lnTo>
                  <a:lnTo>
                    <a:pt x="1727" y="127"/>
                  </a:lnTo>
                  <a:close/>
                </a:path>
                <a:path w="2540" h="517525">
                  <a:moveTo>
                    <a:pt x="1993" y="0"/>
                  </a:moveTo>
                  <a:lnTo>
                    <a:pt x="1866" y="63"/>
                  </a:lnTo>
                  <a:lnTo>
                    <a:pt x="1727" y="127"/>
                  </a:lnTo>
                  <a:lnTo>
                    <a:pt x="279" y="517283"/>
                  </a:lnTo>
                  <a:lnTo>
                    <a:pt x="406" y="517207"/>
                  </a:lnTo>
                  <a:lnTo>
                    <a:pt x="533" y="517131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" name="object 1430"/>
            <p:cNvSpPr/>
            <p:nvPr/>
          </p:nvSpPr>
          <p:spPr>
            <a:xfrm>
              <a:off x="1103147" y="723593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600" y="190"/>
                  </a:moveTo>
                  <a:lnTo>
                    <a:pt x="1460" y="266"/>
                  </a:lnTo>
                  <a:lnTo>
                    <a:pt x="0" y="517423"/>
                  </a:lnTo>
                  <a:lnTo>
                    <a:pt x="139" y="517359"/>
                  </a:lnTo>
                  <a:lnTo>
                    <a:pt x="1600" y="190"/>
                  </a:lnTo>
                  <a:close/>
                </a:path>
                <a:path w="2540" h="517525">
                  <a:moveTo>
                    <a:pt x="2006" y="0"/>
                  </a:moveTo>
                  <a:lnTo>
                    <a:pt x="1866" y="63"/>
                  </a:lnTo>
                  <a:lnTo>
                    <a:pt x="1739" y="127"/>
                  </a:lnTo>
                  <a:lnTo>
                    <a:pt x="1600" y="203"/>
                  </a:lnTo>
                  <a:lnTo>
                    <a:pt x="139" y="517359"/>
                  </a:lnTo>
                  <a:lnTo>
                    <a:pt x="279" y="517296"/>
                  </a:lnTo>
                  <a:lnTo>
                    <a:pt x="406" y="517232"/>
                  </a:lnTo>
                  <a:lnTo>
                    <a:pt x="546" y="517156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" name="object 1431"/>
            <p:cNvSpPr/>
            <p:nvPr/>
          </p:nvSpPr>
          <p:spPr>
            <a:xfrm>
              <a:off x="1102575" y="723620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739" y="139"/>
                  </a:moveTo>
                  <a:lnTo>
                    <a:pt x="1600" y="203"/>
                  </a:lnTo>
                  <a:lnTo>
                    <a:pt x="1460" y="279"/>
                  </a:lnTo>
                  <a:lnTo>
                    <a:pt x="0" y="517436"/>
                  </a:lnTo>
                  <a:lnTo>
                    <a:pt x="139" y="517372"/>
                  </a:lnTo>
                  <a:lnTo>
                    <a:pt x="279" y="517309"/>
                  </a:lnTo>
                  <a:lnTo>
                    <a:pt x="1739" y="139"/>
                  </a:lnTo>
                  <a:close/>
                </a:path>
                <a:path w="2540" h="517525">
                  <a:moveTo>
                    <a:pt x="2032" y="0"/>
                  </a:moveTo>
                  <a:lnTo>
                    <a:pt x="1892" y="63"/>
                  </a:lnTo>
                  <a:lnTo>
                    <a:pt x="1739" y="139"/>
                  </a:lnTo>
                  <a:lnTo>
                    <a:pt x="292" y="517296"/>
                  </a:lnTo>
                  <a:lnTo>
                    <a:pt x="431" y="517232"/>
                  </a:lnTo>
                  <a:lnTo>
                    <a:pt x="571" y="51716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" name="object 1432"/>
            <p:cNvSpPr/>
            <p:nvPr/>
          </p:nvSpPr>
          <p:spPr>
            <a:xfrm>
              <a:off x="1101979" y="723648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2057" y="0"/>
                  </a:moveTo>
                  <a:lnTo>
                    <a:pt x="1905" y="76"/>
                  </a:lnTo>
                  <a:lnTo>
                    <a:pt x="1752" y="152"/>
                  </a:lnTo>
                  <a:lnTo>
                    <a:pt x="1612" y="215"/>
                  </a:lnTo>
                  <a:lnTo>
                    <a:pt x="1460" y="292"/>
                  </a:lnTo>
                  <a:lnTo>
                    <a:pt x="0" y="517423"/>
                  </a:lnTo>
                  <a:lnTo>
                    <a:pt x="152" y="517359"/>
                  </a:lnTo>
                  <a:lnTo>
                    <a:pt x="304" y="517296"/>
                  </a:lnTo>
                  <a:lnTo>
                    <a:pt x="444" y="517220"/>
                  </a:lnTo>
                  <a:lnTo>
                    <a:pt x="596" y="517156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" name="object 1433"/>
            <p:cNvSpPr/>
            <p:nvPr/>
          </p:nvSpPr>
          <p:spPr>
            <a:xfrm>
              <a:off x="1101356" y="7236777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17" y="76"/>
                  </a:moveTo>
                  <a:lnTo>
                    <a:pt x="1765" y="152"/>
                  </a:lnTo>
                  <a:lnTo>
                    <a:pt x="1600" y="241"/>
                  </a:lnTo>
                  <a:lnTo>
                    <a:pt x="1447" y="304"/>
                  </a:lnTo>
                  <a:lnTo>
                    <a:pt x="0" y="517385"/>
                  </a:lnTo>
                  <a:lnTo>
                    <a:pt x="152" y="517321"/>
                  </a:lnTo>
                  <a:lnTo>
                    <a:pt x="304" y="517258"/>
                  </a:lnTo>
                  <a:lnTo>
                    <a:pt x="457" y="517194"/>
                  </a:lnTo>
                  <a:lnTo>
                    <a:pt x="1917" y="76"/>
                  </a:lnTo>
                  <a:close/>
                </a:path>
                <a:path w="2540" h="517525">
                  <a:moveTo>
                    <a:pt x="2070" y="0"/>
                  </a:moveTo>
                  <a:lnTo>
                    <a:pt x="1917" y="76"/>
                  </a:lnTo>
                  <a:lnTo>
                    <a:pt x="469" y="517194"/>
                  </a:lnTo>
                  <a:lnTo>
                    <a:pt x="622" y="517131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" name="object 1434"/>
            <p:cNvSpPr/>
            <p:nvPr/>
          </p:nvSpPr>
          <p:spPr>
            <a:xfrm>
              <a:off x="1100848" y="7237094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55" y="0"/>
                  </a:moveTo>
                  <a:lnTo>
                    <a:pt x="1790" y="76"/>
                  </a:lnTo>
                  <a:lnTo>
                    <a:pt x="1625" y="152"/>
                  </a:lnTo>
                  <a:lnTo>
                    <a:pt x="1460" y="241"/>
                  </a:lnTo>
                  <a:lnTo>
                    <a:pt x="1447" y="596"/>
                  </a:lnTo>
                  <a:lnTo>
                    <a:pt x="1333" y="1866"/>
                  </a:lnTo>
                  <a:lnTo>
                    <a:pt x="723" y="261010"/>
                  </a:lnTo>
                  <a:lnTo>
                    <a:pt x="723" y="1866"/>
                  </a:lnTo>
                  <a:lnTo>
                    <a:pt x="546" y="1866"/>
                  </a:lnTo>
                  <a:lnTo>
                    <a:pt x="546" y="323951"/>
                  </a:lnTo>
                  <a:lnTo>
                    <a:pt x="0" y="517271"/>
                  </a:lnTo>
                  <a:lnTo>
                    <a:pt x="165" y="517194"/>
                  </a:lnTo>
                  <a:lnTo>
                    <a:pt x="330" y="517131"/>
                  </a:lnTo>
                  <a:lnTo>
                    <a:pt x="495" y="517067"/>
                  </a:lnTo>
                  <a:lnTo>
                    <a:pt x="546" y="499084"/>
                  </a:lnTo>
                  <a:lnTo>
                    <a:pt x="546" y="517486"/>
                  </a:lnTo>
                  <a:lnTo>
                    <a:pt x="723" y="517486"/>
                  </a:lnTo>
                  <a:lnTo>
                    <a:pt x="723" y="436143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" name="object 1435"/>
            <p:cNvSpPr/>
            <p:nvPr/>
          </p:nvSpPr>
          <p:spPr>
            <a:xfrm>
              <a:off x="1099959" y="7237387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638" y="63"/>
                  </a:moveTo>
                  <a:lnTo>
                    <a:pt x="1447" y="76"/>
                  </a:lnTo>
                  <a:lnTo>
                    <a:pt x="0" y="517283"/>
                  </a:lnTo>
                  <a:lnTo>
                    <a:pt x="177" y="517220"/>
                  </a:lnTo>
                  <a:lnTo>
                    <a:pt x="1638" y="63"/>
                  </a:lnTo>
                  <a:close/>
                </a:path>
                <a:path w="2540" h="517525">
                  <a:moveTo>
                    <a:pt x="1993" y="12"/>
                  </a:moveTo>
                  <a:lnTo>
                    <a:pt x="1828" y="38"/>
                  </a:lnTo>
                  <a:lnTo>
                    <a:pt x="1638" y="63"/>
                  </a:lnTo>
                  <a:lnTo>
                    <a:pt x="190" y="517220"/>
                  </a:lnTo>
                  <a:lnTo>
                    <a:pt x="368" y="517156"/>
                  </a:lnTo>
                  <a:lnTo>
                    <a:pt x="533" y="517093"/>
                  </a:lnTo>
                  <a:lnTo>
                    <a:pt x="1993" y="12"/>
                  </a:lnTo>
                  <a:close/>
                </a:path>
                <a:path w="2540" h="517525">
                  <a:moveTo>
                    <a:pt x="2171" y="0"/>
                  </a:moveTo>
                  <a:lnTo>
                    <a:pt x="1993" y="12"/>
                  </a:lnTo>
                  <a:lnTo>
                    <a:pt x="546" y="517093"/>
                  </a:lnTo>
                  <a:lnTo>
                    <a:pt x="711" y="517029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" name="object 1436"/>
            <p:cNvSpPr/>
            <p:nvPr/>
          </p:nvSpPr>
          <p:spPr>
            <a:xfrm>
              <a:off x="1099185" y="7237463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2222" y="0"/>
                  </a:moveTo>
                  <a:lnTo>
                    <a:pt x="2044" y="25"/>
                  </a:lnTo>
                  <a:lnTo>
                    <a:pt x="1854" y="50"/>
                  </a:lnTo>
                  <a:lnTo>
                    <a:pt x="1663" y="76"/>
                  </a:lnTo>
                  <a:lnTo>
                    <a:pt x="1460" y="101"/>
                  </a:lnTo>
                  <a:lnTo>
                    <a:pt x="0" y="517461"/>
                  </a:lnTo>
                  <a:lnTo>
                    <a:pt x="203" y="517398"/>
                  </a:lnTo>
                  <a:lnTo>
                    <a:pt x="393" y="517334"/>
                  </a:lnTo>
                  <a:lnTo>
                    <a:pt x="584" y="517271"/>
                  </a:lnTo>
                  <a:lnTo>
                    <a:pt x="762" y="517207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" name="object 1437"/>
            <p:cNvSpPr/>
            <p:nvPr/>
          </p:nvSpPr>
          <p:spPr>
            <a:xfrm>
              <a:off x="1098346" y="723756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79" y="50"/>
                  </a:moveTo>
                  <a:lnTo>
                    <a:pt x="1676" y="76"/>
                  </a:lnTo>
                  <a:lnTo>
                    <a:pt x="1460" y="101"/>
                  </a:lnTo>
                  <a:lnTo>
                    <a:pt x="0" y="517601"/>
                  </a:lnTo>
                  <a:lnTo>
                    <a:pt x="215" y="517537"/>
                  </a:lnTo>
                  <a:lnTo>
                    <a:pt x="419" y="517474"/>
                  </a:lnTo>
                  <a:lnTo>
                    <a:pt x="1879" y="50"/>
                  </a:lnTo>
                  <a:close/>
                </a:path>
                <a:path w="2540" h="518159">
                  <a:moveTo>
                    <a:pt x="2298" y="0"/>
                  </a:moveTo>
                  <a:lnTo>
                    <a:pt x="2095" y="25"/>
                  </a:lnTo>
                  <a:lnTo>
                    <a:pt x="1879" y="50"/>
                  </a:lnTo>
                  <a:lnTo>
                    <a:pt x="431" y="517474"/>
                  </a:lnTo>
                  <a:lnTo>
                    <a:pt x="635" y="517410"/>
                  </a:lnTo>
                  <a:lnTo>
                    <a:pt x="838" y="517347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" name="object 1438"/>
            <p:cNvSpPr/>
            <p:nvPr/>
          </p:nvSpPr>
          <p:spPr>
            <a:xfrm>
              <a:off x="1096645" y="7237666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311" y="101"/>
                  </a:moveTo>
                  <a:lnTo>
                    <a:pt x="2108" y="127"/>
                  </a:lnTo>
                  <a:lnTo>
                    <a:pt x="1892" y="152"/>
                  </a:lnTo>
                  <a:lnTo>
                    <a:pt x="1676" y="177"/>
                  </a:lnTo>
                  <a:lnTo>
                    <a:pt x="1460" y="203"/>
                  </a:lnTo>
                  <a:lnTo>
                    <a:pt x="0" y="517918"/>
                  </a:lnTo>
                  <a:lnTo>
                    <a:pt x="215" y="517867"/>
                  </a:lnTo>
                  <a:lnTo>
                    <a:pt x="431" y="517817"/>
                  </a:lnTo>
                  <a:lnTo>
                    <a:pt x="647" y="517766"/>
                  </a:lnTo>
                  <a:lnTo>
                    <a:pt x="863" y="517715"/>
                  </a:lnTo>
                  <a:lnTo>
                    <a:pt x="2311" y="101"/>
                  </a:lnTo>
                  <a:close/>
                </a:path>
                <a:path w="3175" h="518159">
                  <a:moveTo>
                    <a:pt x="3162" y="0"/>
                  </a:moveTo>
                  <a:lnTo>
                    <a:pt x="2959" y="25"/>
                  </a:lnTo>
                  <a:lnTo>
                    <a:pt x="2743" y="50"/>
                  </a:lnTo>
                  <a:lnTo>
                    <a:pt x="2540" y="76"/>
                  </a:lnTo>
                  <a:lnTo>
                    <a:pt x="2324" y="101"/>
                  </a:lnTo>
                  <a:lnTo>
                    <a:pt x="863" y="517715"/>
                  </a:lnTo>
                  <a:lnTo>
                    <a:pt x="1079" y="517664"/>
                  </a:lnTo>
                  <a:lnTo>
                    <a:pt x="1282" y="517601"/>
                  </a:lnTo>
                  <a:lnTo>
                    <a:pt x="1498" y="517550"/>
                  </a:lnTo>
                  <a:lnTo>
                    <a:pt x="1701" y="517486"/>
                  </a:lnTo>
                  <a:lnTo>
                    <a:pt x="3162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" name="object 1439"/>
            <p:cNvSpPr/>
            <p:nvPr/>
          </p:nvSpPr>
          <p:spPr>
            <a:xfrm>
              <a:off x="1095768" y="723786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76" y="76"/>
                  </a:moveTo>
                  <a:lnTo>
                    <a:pt x="1447" y="101"/>
                  </a:lnTo>
                  <a:lnTo>
                    <a:pt x="0" y="517893"/>
                  </a:lnTo>
                  <a:lnTo>
                    <a:pt x="215" y="517842"/>
                  </a:lnTo>
                  <a:lnTo>
                    <a:pt x="1676" y="76"/>
                  </a:lnTo>
                  <a:close/>
                </a:path>
                <a:path w="2540" h="518159">
                  <a:moveTo>
                    <a:pt x="2336" y="0"/>
                  </a:moveTo>
                  <a:lnTo>
                    <a:pt x="2120" y="25"/>
                  </a:lnTo>
                  <a:lnTo>
                    <a:pt x="1892" y="50"/>
                  </a:lnTo>
                  <a:lnTo>
                    <a:pt x="1676" y="76"/>
                  </a:lnTo>
                  <a:lnTo>
                    <a:pt x="228" y="517855"/>
                  </a:lnTo>
                  <a:lnTo>
                    <a:pt x="444" y="517804"/>
                  </a:lnTo>
                  <a:lnTo>
                    <a:pt x="660" y="517753"/>
                  </a:lnTo>
                  <a:lnTo>
                    <a:pt x="876" y="517715"/>
                  </a:lnTo>
                  <a:lnTo>
                    <a:pt x="2336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" name="object 1440"/>
            <p:cNvSpPr/>
            <p:nvPr/>
          </p:nvSpPr>
          <p:spPr>
            <a:xfrm>
              <a:off x="1094879" y="723797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349" y="0"/>
                  </a:moveTo>
                  <a:lnTo>
                    <a:pt x="2133" y="25"/>
                  </a:lnTo>
                  <a:lnTo>
                    <a:pt x="1905" y="50"/>
                  </a:lnTo>
                  <a:lnTo>
                    <a:pt x="1689" y="76"/>
                  </a:lnTo>
                  <a:lnTo>
                    <a:pt x="1460" y="101"/>
                  </a:lnTo>
                  <a:lnTo>
                    <a:pt x="0" y="517956"/>
                  </a:lnTo>
                  <a:lnTo>
                    <a:pt x="228" y="517918"/>
                  </a:lnTo>
                  <a:lnTo>
                    <a:pt x="444" y="517880"/>
                  </a:lnTo>
                  <a:lnTo>
                    <a:pt x="673" y="517829"/>
                  </a:lnTo>
                  <a:lnTo>
                    <a:pt x="889" y="517791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" name="object 1441"/>
            <p:cNvSpPr/>
            <p:nvPr/>
          </p:nvSpPr>
          <p:spPr>
            <a:xfrm>
              <a:off x="1093952" y="723807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46" y="38"/>
                  </a:moveTo>
                  <a:lnTo>
                    <a:pt x="1917" y="63"/>
                  </a:lnTo>
                  <a:lnTo>
                    <a:pt x="1689" y="88"/>
                  </a:lnTo>
                  <a:lnTo>
                    <a:pt x="1447" y="114"/>
                  </a:lnTo>
                  <a:lnTo>
                    <a:pt x="0" y="518007"/>
                  </a:lnTo>
                  <a:lnTo>
                    <a:pt x="228" y="517969"/>
                  </a:lnTo>
                  <a:lnTo>
                    <a:pt x="457" y="517931"/>
                  </a:lnTo>
                  <a:lnTo>
                    <a:pt x="685" y="517893"/>
                  </a:lnTo>
                  <a:lnTo>
                    <a:pt x="2146" y="38"/>
                  </a:lnTo>
                  <a:close/>
                </a:path>
                <a:path w="2540" h="518159">
                  <a:moveTo>
                    <a:pt x="2374" y="0"/>
                  </a:moveTo>
                  <a:lnTo>
                    <a:pt x="2146" y="38"/>
                  </a:lnTo>
                  <a:lnTo>
                    <a:pt x="698" y="517893"/>
                  </a:lnTo>
                  <a:lnTo>
                    <a:pt x="927" y="517855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" name="object 1442"/>
            <p:cNvSpPr/>
            <p:nvPr/>
          </p:nvSpPr>
          <p:spPr>
            <a:xfrm>
              <a:off x="1093000" y="723818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71" y="25"/>
                  </a:moveTo>
                  <a:lnTo>
                    <a:pt x="1943" y="63"/>
                  </a:lnTo>
                  <a:lnTo>
                    <a:pt x="1701" y="88"/>
                  </a:lnTo>
                  <a:lnTo>
                    <a:pt x="1460" y="114"/>
                  </a:lnTo>
                  <a:lnTo>
                    <a:pt x="0" y="518020"/>
                  </a:lnTo>
                  <a:lnTo>
                    <a:pt x="241" y="517982"/>
                  </a:lnTo>
                  <a:lnTo>
                    <a:pt x="482" y="517956"/>
                  </a:lnTo>
                  <a:lnTo>
                    <a:pt x="711" y="517918"/>
                  </a:lnTo>
                  <a:lnTo>
                    <a:pt x="2171" y="25"/>
                  </a:lnTo>
                  <a:close/>
                </a:path>
                <a:path w="2540" h="518159">
                  <a:moveTo>
                    <a:pt x="2413" y="0"/>
                  </a:moveTo>
                  <a:lnTo>
                    <a:pt x="2171" y="38"/>
                  </a:lnTo>
                  <a:lnTo>
                    <a:pt x="711" y="517918"/>
                  </a:lnTo>
                  <a:lnTo>
                    <a:pt x="952" y="517880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" name="object 1443"/>
            <p:cNvSpPr/>
            <p:nvPr/>
          </p:nvSpPr>
          <p:spPr>
            <a:xfrm>
              <a:off x="1092149" y="723830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57" y="38"/>
                  </a:moveTo>
                  <a:lnTo>
                    <a:pt x="1778" y="63"/>
                  </a:lnTo>
                  <a:lnTo>
                    <a:pt x="1460" y="101"/>
                  </a:lnTo>
                  <a:lnTo>
                    <a:pt x="0" y="518007"/>
                  </a:lnTo>
                  <a:lnTo>
                    <a:pt x="317" y="517969"/>
                  </a:lnTo>
                  <a:lnTo>
                    <a:pt x="596" y="517931"/>
                  </a:lnTo>
                  <a:lnTo>
                    <a:pt x="2057" y="38"/>
                  </a:lnTo>
                  <a:close/>
                </a:path>
                <a:path w="2540" h="518159">
                  <a:moveTo>
                    <a:pt x="2311" y="0"/>
                  </a:moveTo>
                  <a:lnTo>
                    <a:pt x="2057" y="38"/>
                  </a:lnTo>
                  <a:lnTo>
                    <a:pt x="609" y="517944"/>
                  </a:lnTo>
                  <a:lnTo>
                    <a:pt x="850" y="517906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" name="object 1444"/>
            <p:cNvSpPr/>
            <p:nvPr/>
          </p:nvSpPr>
          <p:spPr>
            <a:xfrm>
              <a:off x="1090993" y="7238403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616" y="0"/>
                  </a:moveTo>
                  <a:lnTo>
                    <a:pt x="2298" y="38"/>
                  </a:lnTo>
                  <a:lnTo>
                    <a:pt x="1981" y="76"/>
                  </a:lnTo>
                  <a:lnTo>
                    <a:pt x="1714" y="114"/>
                  </a:lnTo>
                  <a:lnTo>
                    <a:pt x="1460" y="139"/>
                  </a:lnTo>
                  <a:lnTo>
                    <a:pt x="0" y="518020"/>
                  </a:lnTo>
                  <a:lnTo>
                    <a:pt x="254" y="517994"/>
                  </a:lnTo>
                  <a:lnTo>
                    <a:pt x="520" y="517969"/>
                  </a:lnTo>
                  <a:lnTo>
                    <a:pt x="838" y="517931"/>
                  </a:lnTo>
                  <a:lnTo>
                    <a:pt x="1155" y="517906"/>
                  </a:lnTo>
                  <a:lnTo>
                    <a:pt x="2616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" name="object 1445"/>
            <p:cNvSpPr/>
            <p:nvPr/>
          </p:nvSpPr>
          <p:spPr>
            <a:xfrm>
              <a:off x="1090002" y="723854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14" y="88"/>
                  </a:moveTo>
                  <a:lnTo>
                    <a:pt x="1460" y="127"/>
                  </a:lnTo>
                  <a:lnTo>
                    <a:pt x="0" y="517944"/>
                  </a:lnTo>
                  <a:lnTo>
                    <a:pt x="254" y="517931"/>
                  </a:lnTo>
                  <a:lnTo>
                    <a:pt x="1714" y="88"/>
                  </a:lnTo>
                  <a:close/>
                </a:path>
                <a:path w="2540" h="518159">
                  <a:moveTo>
                    <a:pt x="2463" y="0"/>
                  </a:moveTo>
                  <a:lnTo>
                    <a:pt x="2209" y="38"/>
                  </a:lnTo>
                  <a:lnTo>
                    <a:pt x="1968" y="63"/>
                  </a:lnTo>
                  <a:lnTo>
                    <a:pt x="1714" y="88"/>
                  </a:lnTo>
                  <a:lnTo>
                    <a:pt x="266" y="517944"/>
                  </a:lnTo>
                  <a:lnTo>
                    <a:pt x="508" y="517918"/>
                  </a:lnTo>
                  <a:lnTo>
                    <a:pt x="749" y="517893"/>
                  </a:lnTo>
                  <a:lnTo>
                    <a:pt x="1003" y="517880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" name="object 1446"/>
            <p:cNvSpPr/>
            <p:nvPr/>
          </p:nvSpPr>
          <p:spPr>
            <a:xfrm>
              <a:off x="1088999" y="723866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476" y="0"/>
                  </a:moveTo>
                  <a:lnTo>
                    <a:pt x="2222" y="25"/>
                  </a:lnTo>
                  <a:lnTo>
                    <a:pt x="1968" y="50"/>
                  </a:lnTo>
                  <a:lnTo>
                    <a:pt x="1714" y="88"/>
                  </a:lnTo>
                  <a:lnTo>
                    <a:pt x="1460" y="114"/>
                  </a:lnTo>
                  <a:lnTo>
                    <a:pt x="0" y="517867"/>
                  </a:lnTo>
                  <a:lnTo>
                    <a:pt x="254" y="517855"/>
                  </a:lnTo>
                  <a:lnTo>
                    <a:pt x="508" y="517842"/>
                  </a:lnTo>
                  <a:lnTo>
                    <a:pt x="762" y="517829"/>
                  </a:lnTo>
                  <a:lnTo>
                    <a:pt x="1016" y="517817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" name="object 1447"/>
            <p:cNvSpPr/>
            <p:nvPr/>
          </p:nvSpPr>
          <p:spPr>
            <a:xfrm>
              <a:off x="1087983" y="723878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22" y="38"/>
                  </a:moveTo>
                  <a:lnTo>
                    <a:pt x="1968" y="63"/>
                  </a:lnTo>
                  <a:lnTo>
                    <a:pt x="1701" y="101"/>
                  </a:lnTo>
                  <a:lnTo>
                    <a:pt x="1447" y="127"/>
                  </a:lnTo>
                  <a:lnTo>
                    <a:pt x="0" y="517779"/>
                  </a:lnTo>
                  <a:lnTo>
                    <a:pt x="241" y="517779"/>
                  </a:lnTo>
                  <a:lnTo>
                    <a:pt x="508" y="517779"/>
                  </a:lnTo>
                  <a:lnTo>
                    <a:pt x="762" y="517766"/>
                  </a:lnTo>
                  <a:lnTo>
                    <a:pt x="2222" y="38"/>
                  </a:lnTo>
                  <a:close/>
                </a:path>
                <a:path w="2540" h="518159">
                  <a:moveTo>
                    <a:pt x="2489" y="0"/>
                  </a:moveTo>
                  <a:lnTo>
                    <a:pt x="2222" y="38"/>
                  </a:lnTo>
                  <a:lnTo>
                    <a:pt x="774" y="517766"/>
                  </a:lnTo>
                  <a:lnTo>
                    <a:pt x="1028" y="517753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" name="object 1448"/>
            <p:cNvSpPr/>
            <p:nvPr/>
          </p:nvSpPr>
          <p:spPr>
            <a:xfrm>
              <a:off x="1086904" y="723891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527" y="0"/>
                  </a:moveTo>
                  <a:lnTo>
                    <a:pt x="2260" y="25"/>
                  </a:lnTo>
                  <a:lnTo>
                    <a:pt x="1993" y="63"/>
                  </a:lnTo>
                  <a:lnTo>
                    <a:pt x="1727" y="88"/>
                  </a:lnTo>
                  <a:lnTo>
                    <a:pt x="1460" y="127"/>
                  </a:lnTo>
                  <a:lnTo>
                    <a:pt x="0" y="517664"/>
                  </a:lnTo>
                  <a:lnTo>
                    <a:pt x="266" y="517664"/>
                  </a:lnTo>
                  <a:lnTo>
                    <a:pt x="546" y="517664"/>
                  </a:lnTo>
                  <a:lnTo>
                    <a:pt x="812" y="517664"/>
                  </a:lnTo>
                  <a:lnTo>
                    <a:pt x="1066" y="517664"/>
                  </a:lnTo>
                  <a:lnTo>
                    <a:pt x="2527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" name="object 1449"/>
            <p:cNvSpPr/>
            <p:nvPr/>
          </p:nvSpPr>
          <p:spPr>
            <a:xfrm>
              <a:off x="1085773" y="7239038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032" y="63"/>
                  </a:moveTo>
                  <a:lnTo>
                    <a:pt x="1752" y="101"/>
                  </a:lnTo>
                  <a:lnTo>
                    <a:pt x="1473" y="139"/>
                  </a:lnTo>
                  <a:lnTo>
                    <a:pt x="0" y="517512"/>
                  </a:lnTo>
                  <a:lnTo>
                    <a:pt x="292" y="517512"/>
                  </a:lnTo>
                  <a:lnTo>
                    <a:pt x="571" y="517525"/>
                  </a:lnTo>
                  <a:lnTo>
                    <a:pt x="2032" y="63"/>
                  </a:lnTo>
                  <a:close/>
                </a:path>
                <a:path w="3175" h="518159">
                  <a:moveTo>
                    <a:pt x="2590" y="0"/>
                  </a:moveTo>
                  <a:lnTo>
                    <a:pt x="2324" y="38"/>
                  </a:lnTo>
                  <a:lnTo>
                    <a:pt x="2032" y="63"/>
                  </a:lnTo>
                  <a:lnTo>
                    <a:pt x="584" y="517537"/>
                  </a:lnTo>
                  <a:lnTo>
                    <a:pt x="863" y="517537"/>
                  </a:lnTo>
                  <a:lnTo>
                    <a:pt x="1130" y="517537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" name="object 1450"/>
            <p:cNvSpPr/>
            <p:nvPr/>
          </p:nvSpPr>
          <p:spPr>
            <a:xfrm>
              <a:off x="1084567" y="7239177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1765" y="101"/>
                  </a:moveTo>
                  <a:lnTo>
                    <a:pt x="1460" y="139"/>
                  </a:lnTo>
                  <a:lnTo>
                    <a:pt x="0" y="517321"/>
                  </a:lnTo>
                  <a:lnTo>
                    <a:pt x="304" y="517321"/>
                  </a:lnTo>
                  <a:lnTo>
                    <a:pt x="1765" y="152"/>
                  </a:lnTo>
                  <a:close/>
                </a:path>
                <a:path w="3175" h="517525">
                  <a:moveTo>
                    <a:pt x="2667" y="0"/>
                  </a:moveTo>
                  <a:lnTo>
                    <a:pt x="2387" y="25"/>
                  </a:lnTo>
                  <a:lnTo>
                    <a:pt x="2082" y="63"/>
                  </a:lnTo>
                  <a:lnTo>
                    <a:pt x="1778" y="101"/>
                  </a:lnTo>
                  <a:lnTo>
                    <a:pt x="317" y="517334"/>
                  </a:lnTo>
                  <a:lnTo>
                    <a:pt x="622" y="517334"/>
                  </a:lnTo>
                  <a:lnTo>
                    <a:pt x="914" y="517347"/>
                  </a:lnTo>
                  <a:lnTo>
                    <a:pt x="1206" y="517359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" name="object 1451"/>
            <p:cNvSpPr/>
            <p:nvPr/>
          </p:nvSpPr>
          <p:spPr>
            <a:xfrm>
              <a:off x="1083246" y="7239126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2781" y="190"/>
                  </a:moveTo>
                  <a:lnTo>
                    <a:pt x="2476" y="152"/>
                  </a:lnTo>
                  <a:lnTo>
                    <a:pt x="2146" y="101"/>
                  </a:lnTo>
                  <a:lnTo>
                    <a:pt x="1803" y="50"/>
                  </a:lnTo>
                  <a:lnTo>
                    <a:pt x="1473" y="0"/>
                  </a:lnTo>
                  <a:lnTo>
                    <a:pt x="0" y="517258"/>
                  </a:lnTo>
                  <a:lnTo>
                    <a:pt x="342" y="517296"/>
                  </a:lnTo>
                  <a:lnTo>
                    <a:pt x="673" y="517321"/>
                  </a:lnTo>
                  <a:lnTo>
                    <a:pt x="1016" y="517347"/>
                  </a:lnTo>
                  <a:lnTo>
                    <a:pt x="1333" y="517347"/>
                  </a:lnTo>
                  <a:lnTo>
                    <a:pt x="2781" y="19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" name="object 1452"/>
            <p:cNvSpPr/>
            <p:nvPr/>
          </p:nvSpPr>
          <p:spPr>
            <a:xfrm>
              <a:off x="1081760" y="7238885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2946" y="228"/>
                  </a:moveTo>
                  <a:lnTo>
                    <a:pt x="2590" y="177"/>
                  </a:lnTo>
                  <a:lnTo>
                    <a:pt x="2222" y="114"/>
                  </a:lnTo>
                  <a:lnTo>
                    <a:pt x="1841" y="63"/>
                  </a:lnTo>
                  <a:lnTo>
                    <a:pt x="1460" y="0"/>
                  </a:lnTo>
                  <a:lnTo>
                    <a:pt x="0" y="517334"/>
                  </a:lnTo>
                  <a:lnTo>
                    <a:pt x="381" y="517385"/>
                  </a:lnTo>
                  <a:lnTo>
                    <a:pt x="762" y="517436"/>
                  </a:lnTo>
                  <a:lnTo>
                    <a:pt x="1143" y="517474"/>
                  </a:lnTo>
                  <a:lnTo>
                    <a:pt x="1498" y="517512"/>
                  </a:lnTo>
                  <a:lnTo>
                    <a:pt x="2946" y="228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" name="object 1453"/>
            <p:cNvSpPr/>
            <p:nvPr/>
          </p:nvSpPr>
          <p:spPr>
            <a:xfrm>
              <a:off x="1079944" y="7238593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09" h="518159">
                  <a:moveTo>
                    <a:pt x="3276" y="292"/>
                  </a:moveTo>
                  <a:lnTo>
                    <a:pt x="2844" y="228"/>
                  </a:lnTo>
                  <a:lnTo>
                    <a:pt x="2108" y="258902"/>
                  </a:lnTo>
                  <a:lnTo>
                    <a:pt x="2844" y="215"/>
                  </a:lnTo>
                  <a:lnTo>
                    <a:pt x="2425" y="152"/>
                  </a:lnTo>
                  <a:lnTo>
                    <a:pt x="1955" y="76"/>
                  </a:lnTo>
                  <a:lnTo>
                    <a:pt x="1447" y="0"/>
                  </a:lnTo>
                  <a:lnTo>
                    <a:pt x="0" y="517359"/>
                  </a:lnTo>
                  <a:lnTo>
                    <a:pt x="495" y="517436"/>
                  </a:lnTo>
                  <a:lnTo>
                    <a:pt x="965" y="517512"/>
                  </a:lnTo>
                  <a:lnTo>
                    <a:pt x="1384" y="517575"/>
                  </a:lnTo>
                  <a:lnTo>
                    <a:pt x="1816" y="517626"/>
                  </a:lnTo>
                  <a:lnTo>
                    <a:pt x="3276" y="292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" name="object 1454"/>
            <p:cNvSpPr/>
            <p:nvPr/>
          </p:nvSpPr>
          <p:spPr>
            <a:xfrm>
              <a:off x="1077404" y="7238187"/>
              <a:ext cx="4445" cy="518159"/>
            </a:xfrm>
            <a:custGeom>
              <a:avLst/>
              <a:gdLst/>
              <a:ahLst/>
              <a:cxnLst/>
              <a:rect l="l" t="t" r="r" b="b"/>
              <a:pathLst>
                <a:path w="4444" h="518159">
                  <a:moveTo>
                    <a:pt x="2870" y="228"/>
                  </a:moveTo>
                  <a:lnTo>
                    <a:pt x="2209" y="127"/>
                  </a:lnTo>
                  <a:lnTo>
                    <a:pt x="1447" y="0"/>
                  </a:lnTo>
                  <a:lnTo>
                    <a:pt x="0" y="517220"/>
                  </a:lnTo>
                  <a:lnTo>
                    <a:pt x="749" y="517398"/>
                  </a:lnTo>
                  <a:lnTo>
                    <a:pt x="1409" y="517537"/>
                  </a:lnTo>
                  <a:lnTo>
                    <a:pt x="2870" y="228"/>
                  </a:lnTo>
                  <a:close/>
                </a:path>
                <a:path w="4444" h="518159">
                  <a:moveTo>
                    <a:pt x="4000" y="406"/>
                  </a:moveTo>
                  <a:lnTo>
                    <a:pt x="3479" y="330"/>
                  </a:lnTo>
                  <a:lnTo>
                    <a:pt x="2882" y="228"/>
                  </a:lnTo>
                  <a:lnTo>
                    <a:pt x="1409" y="517537"/>
                  </a:lnTo>
                  <a:lnTo>
                    <a:pt x="2019" y="517664"/>
                  </a:lnTo>
                  <a:lnTo>
                    <a:pt x="2540" y="517753"/>
                  </a:lnTo>
                  <a:lnTo>
                    <a:pt x="4000" y="406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" name="object 1455"/>
            <p:cNvSpPr/>
            <p:nvPr/>
          </p:nvSpPr>
          <p:spPr>
            <a:xfrm>
              <a:off x="1070838" y="7235609"/>
              <a:ext cx="7620" cy="520065"/>
            </a:xfrm>
            <a:custGeom>
              <a:avLst/>
              <a:gdLst/>
              <a:ahLst/>
              <a:cxnLst/>
              <a:rect l="l" t="t" r="r" b="b"/>
              <a:pathLst>
                <a:path w="7619" h="520065">
                  <a:moveTo>
                    <a:pt x="7543" y="1866"/>
                  </a:moveTo>
                  <a:lnTo>
                    <a:pt x="6946" y="1866"/>
                  </a:lnTo>
                  <a:lnTo>
                    <a:pt x="6946" y="3136"/>
                  </a:lnTo>
                  <a:lnTo>
                    <a:pt x="6223" y="3136"/>
                  </a:lnTo>
                  <a:lnTo>
                    <a:pt x="6223" y="2857"/>
                  </a:lnTo>
                  <a:lnTo>
                    <a:pt x="5422" y="2857"/>
                  </a:lnTo>
                  <a:lnTo>
                    <a:pt x="5422" y="317"/>
                  </a:lnTo>
                  <a:lnTo>
                    <a:pt x="2374" y="317"/>
                  </a:lnTo>
                  <a:lnTo>
                    <a:pt x="2374" y="2857"/>
                  </a:lnTo>
                  <a:lnTo>
                    <a:pt x="1638" y="2857"/>
                  </a:lnTo>
                  <a:lnTo>
                    <a:pt x="1638" y="0"/>
                  </a:lnTo>
                  <a:lnTo>
                    <a:pt x="622" y="0"/>
                  </a:lnTo>
                  <a:lnTo>
                    <a:pt x="622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914" y="518160"/>
                  </a:lnTo>
                  <a:lnTo>
                    <a:pt x="914" y="516890"/>
                  </a:lnTo>
                  <a:lnTo>
                    <a:pt x="1638" y="516890"/>
                  </a:lnTo>
                  <a:lnTo>
                    <a:pt x="1638" y="518477"/>
                  </a:lnTo>
                  <a:lnTo>
                    <a:pt x="4000" y="518477"/>
                  </a:lnTo>
                  <a:lnTo>
                    <a:pt x="4000" y="519747"/>
                  </a:lnTo>
                  <a:lnTo>
                    <a:pt x="5486" y="519747"/>
                  </a:lnTo>
                  <a:lnTo>
                    <a:pt x="5486" y="518477"/>
                  </a:lnTo>
                  <a:lnTo>
                    <a:pt x="6210" y="518477"/>
                  </a:lnTo>
                  <a:lnTo>
                    <a:pt x="6210" y="520026"/>
                  </a:lnTo>
                  <a:lnTo>
                    <a:pt x="7289" y="520026"/>
                  </a:lnTo>
                  <a:lnTo>
                    <a:pt x="7289" y="3136"/>
                  </a:lnTo>
                  <a:lnTo>
                    <a:pt x="7543" y="3136"/>
                  </a:lnTo>
                  <a:lnTo>
                    <a:pt x="7543" y="1866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" name="object 1456"/>
            <p:cNvSpPr/>
            <p:nvPr/>
          </p:nvSpPr>
          <p:spPr>
            <a:xfrm>
              <a:off x="1042885" y="7220280"/>
              <a:ext cx="29845" cy="533400"/>
            </a:xfrm>
            <a:custGeom>
              <a:avLst/>
              <a:gdLst/>
              <a:ahLst/>
              <a:cxnLst/>
              <a:rect l="l" t="t" r="r" b="b"/>
              <a:pathLst>
                <a:path w="29844" h="533400">
                  <a:moveTo>
                    <a:pt x="20662" y="10477"/>
                  </a:moveTo>
                  <a:lnTo>
                    <a:pt x="17221" y="8686"/>
                  </a:lnTo>
                  <a:lnTo>
                    <a:pt x="13804" y="6858"/>
                  </a:lnTo>
                  <a:lnTo>
                    <a:pt x="10414" y="5003"/>
                  </a:lnTo>
                  <a:lnTo>
                    <a:pt x="7416" y="3365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4940" y="520712"/>
                  </a:lnTo>
                  <a:lnTo>
                    <a:pt x="8953" y="522922"/>
                  </a:lnTo>
                  <a:lnTo>
                    <a:pt x="12217" y="524713"/>
                  </a:lnTo>
                  <a:lnTo>
                    <a:pt x="19202" y="528408"/>
                  </a:lnTo>
                  <a:lnTo>
                    <a:pt x="20662" y="10477"/>
                  </a:lnTo>
                  <a:close/>
                </a:path>
                <a:path w="29844" h="533400">
                  <a:moveTo>
                    <a:pt x="29311" y="14897"/>
                  </a:moveTo>
                  <a:lnTo>
                    <a:pt x="28524" y="14516"/>
                  </a:lnTo>
                  <a:lnTo>
                    <a:pt x="27787" y="273469"/>
                  </a:lnTo>
                  <a:lnTo>
                    <a:pt x="28524" y="14503"/>
                  </a:lnTo>
                  <a:lnTo>
                    <a:pt x="23266" y="11836"/>
                  </a:lnTo>
                  <a:lnTo>
                    <a:pt x="20675" y="10477"/>
                  </a:lnTo>
                  <a:lnTo>
                    <a:pt x="19215" y="528408"/>
                  </a:lnTo>
                  <a:lnTo>
                    <a:pt x="27063" y="532434"/>
                  </a:lnTo>
                  <a:lnTo>
                    <a:pt x="27851" y="532803"/>
                  </a:lnTo>
                  <a:lnTo>
                    <a:pt x="29311" y="14897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" name="object 1457"/>
            <p:cNvSpPr/>
            <p:nvPr/>
          </p:nvSpPr>
          <p:spPr>
            <a:xfrm>
              <a:off x="1014145" y="7202627"/>
              <a:ext cx="30480" cy="535940"/>
            </a:xfrm>
            <a:custGeom>
              <a:avLst/>
              <a:gdLst/>
              <a:ahLst/>
              <a:cxnLst/>
              <a:rect l="l" t="t" r="r" b="b"/>
              <a:pathLst>
                <a:path w="30480" h="535940">
                  <a:moveTo>
                    <a:pt x="7835" y="4140"/>
                  </a:moveTo>
                  <a:lnTo>
                    <a:pt x="3568" y="1397"/>
                  </a:lnTo>
                  <a:lnTo>
                    <a:pt x="1460" y="0"/>
                  </a:lnTo>
                  <a:lnTo>
                    <a:pt x="0" y="516813"/>
                  </a:lnTo>
                  <a:lnTo>
                    <a:pt x="6375" y="521017"/>
                  </a:lnTo>
                  <a:lnTo>
                    <a:pt x="7835" y="4140"/>
                  </a:lnTo>
                  <a:close/>
                </a:path>
                <a:path w="30480" h="535940">
                  <a:moveTo>
                    <a:pt x="30213" y="17653"/>
                  </a:moveTo>
                  <a:lnTo>
                    <a:pt x="22453" y="13131"/>
                  </a:lnTo>
                  <a:lnTo>
                    <a:pt x="19951" y="11645"/>
                  </a:lnTo>
                  <a:lnTo>
                    <a:pt x="15024" y="8636"/>
                  </a:lnTo>
                  <a:lnTo>
                    <a:pt x="10198" y="5664"/>
                  </a:lnTo>
                  <a:lnTo>
                    <a:pt x="7835" y="4152"/>
                  </a:lnTo>
                  <a:lnTo>
                    <a:pt x="6375" y="521017"/>
                  </a:lnTo>
                  <a:lnTo>
                    <a:pt x="13550" y="525754"/>
                  </a:lnTo>
                  <a:lnTo>
                    <a:pt x="20993" y="530669"/>
                  </a:lnTo>
                  <a:lnTo>
                    <a:pt x="26466" y="534276"/>
                  </a:lnTo>
                  <a:lnTo>
                    <a:pt x="28752" y="535571"/>
                  </a:lnTo>
                  <a:lnTo>
                    <a:pt x="30213" y="17653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" name="object 1458"/>
            <p:cNvSpPr/>
            <p:nvPr/>
          </p:nvSpPr>
          <p:spPr>
            <a:xfrm>
              <a:off x="991095" y="7186485"/>
              <a:ext cx="24765" cy="533400"/>
            </a:xfrm>
            <a:custGeom>
              <a:avLst/>
              <a:gdLst/>
              <a:ahLst/>
              <a:cxnLst/>
              <a:rect l="l" t="t" r="r" b="b"/>
              <a:pathLst>
                <a:path w="24765" h="533400">
                  <a:moveTo>
                    <a:pt x="24511" y="16141"/>
                  </a:moveTo>
                  <a:lnTo>
                    <a:pt x="22402" y="14757"/>
                  </a:lnTo>
                  <a:lnTo>
                    <a:pt x="18262" y="11963"/>
                  </a:lnTo>
                  <a:lnTo>
                    <a:pt x="16243" y="10591"/>
                  </a:lnTo>
                  <a:lnTo>
                    <a:pt x="12255" y="7810"/>
                  </a:lnTo>
                  <a:lnTo>
                    <a:pt x="6794" y="3937"/>
                  </a:lnTo>
                  <a:lnTo>
                    <a:pt x="1460" y="0"/>
                  </a:lnTo>
                  <a:lnTo>
                    <a:pt x="0" y="517728"/>
                  </a:lnTo>
                  <a:lnTo>
                    <a:pt x="5346" y="521258"/>
                  </a:lnTo>
                  <a:lnTo>
                    <a:pt x="10795" y="524865"/>
                  </a:lnTo>
                  <a:lnTo>
                    <a:pt x="16802" y="528828"/>
                  </a:lnTo>
                  <a:lnTo>
                    <a:pt x="23050" y="532955"/>
                  </a:lnTo>
                  <a:lnTo>
                    <a:pt x="24511" y="16141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" name="object 1459"/>
            <p:cNvSpPr/>
            <p:nvPr/>
          </p:nvSpPr>
          <p:spPr>
            <a:xfrm>
              <a:off x="972032" y="7171486"/>
              <a:ext cx="20955" cy="532765"/>
            </a:xfrm>
            <a:custGeom>
              <a:avLst/>
              <a:gdLst/>
              <a:ahLst/>
              <a:cxnLst/>
              <a:rect l="l" t="t" r="r" b="b"/>
              <a:pathLst>
                <a:path w="20955" h="532765">
                  <a:moveTo>
                    <a:pt x="15290" y="11049"/>
                  </a:moveTo>
                  <a:lnTo>
                    <a:pt x="10579" y="7391"/>
                  </a:lnTo>
                  <a:lnTo>
                    <a:pt x="9029" y="6172"/>
                  </a:lnTo>
                  <a:lnTo>
                    <a:pt x="5969" y="3721"/>
                  </a:lnTo>
                  <a:lnTo>
                    <a:pt x="4457" y="2476"/>
                  </a:lnTo>
                  <a:lnTo>
                    <a:pt x="1473" y="0"/>
                  </a:lnTo>
                  <a:lnTo>
                    <a:pt x="0" y="516750"/>
                  </a:lnTo>
                  <a:lnTo>
                    <a:pt x="4521" y="520649"/>
                  </a:lnTo>
                  <a:lnTo>
                    <a:pt x="9131" y="524624"/>
                  </a:lnTo>
                  <a:lnTo>
                    <a:pt x="13830" y="528688"/>
                  </a:lnTo>
                  <a:lnTo>
                    <a:pt x="15290" y="11049"/>
                  </a:lnTo>
                  <a:close/>
                </a:path>
                <a:path w="20955" h="532765">
                  <a:moveTo>
                    <a:pt x="20523" y="14998"/>
                  </a:moveTo>
                  <a:lnTo>
                    <a:pt x="18757" y="13690"/>
                  </a:lnTo>
                  <a:lnTo>
                    <a:pt x="15290" y="11049"/>
                  </a:lnTo>
                  <a:lnTo>
                    <a:pt x="13843" y="528688"/>
                  </a:lnTo>
                  <a:lnTo>
                    <a:pt x="16764" y="531215"/>
                  </a:lnTo>
                  <a:lnTo>
                    <a:pt x="19062" y="532726"/>
                  </a:lnTo>
                  <a:lnTo>
                    <a:pt x="20523" y="1499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" name="object 1460"/>
            <p:cNvSpPr/>
            <p:nvPr/>
          </p:nvSpPr>
          <p:spPr>
            <a:xfrm>
              <a:off x="956119" y="7157529"/>
              <a:ext cx="17780" cy="530860"/>
            </a:xfrm>
            <a:custGeom>
              <a:avLst/>
              <a:gdLst/>
              <a:ahLst/>
              <a:cxnLst/>
              <a:rect l="l" t="t" r="r" b="b"/>
              <a:pathLst>
                <a:path w="17780" h="530859">
                  <a:moveTo>
                    <a:pt x="17373" y="13957"/>
                  </a:moveTo>
                  <a:lnTo>
                    <a:pt x="13144" y="10388"/>
                  </a:lnTo>
                  <a:lnTo>
                    <a:pt x="11798" y="9245"/>
                  </a:lnTo>
                  <a:lnTo>
                    <a:pt x="9169" y="6946"/>
                  </a:lnTo>
                  <a:lnTo>
                    <a:pt x="9156" y="8407"/>
                  </a:lnTo>
                  <a:lnTo>
                    <a:pt x="9169" y="6934"/>
                  </a:lnTo>
                  <a:lnTo>
                    <a:pt x="5270" y="3479"/>
                  </a:lnTo>
                  <a:lnTo>
                    <a:pt x="1460" y="0"/>
                  </a:lnTo>
                  <a:lnTo>
                    <a:pt x="0" y="516966"/>
                  </a:lnTo>
                  <a:lnTo>
                    <a:pt x="3810" y="520255"/>
                  </a:lnTo>
                  <a:lnTo>
                    <a:pt x="7696" y="523621"/>
                  </a:lnTo>
                  <a:lnTo>
                    <a:pt x="11684" y="527062"/>
                  </a:lnTo>
                  <a:lnTo>
                    <a:pt x="15913" y="530707"/>
                  </a:lnTo>
                  <a:lnTo>
                    <a:pt x="17373" y="13957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" name="object 1461"/>
            <p:cNvSpPr/>
            <p:nvPr/>
          </p:nvSpPr>
          <p:spPr>
            <a:xfrm>
              <a:off x="942784" y="7144550"/>
              <a:ext cx="15240" cy="530225"/>
            </a:xfrm>
            <a:custGeom>
              <a:avLst/>
              <a:gdLst/>
              <a:ahLst/>
              <a:cxnLst/>
              <a:rect l="l" t="t" r="r" b="b"/>
              <a:pathLst>
                <a:path w="15240" h="530225">
                  <a:moveTo>
                    <a:pt x="4648" y="3238"/>
                  </a:moveTo>
                  <a:lnTo>
                    <a:pt x="1447" y="0"/>
                  </a:lnTo>
                  <a:lnTo>
                    <a:pt x="0" y="517410"/>
                  </a:lnTo>
                  <a:lnTo>
                    <a:pt x="3187" y="521169"/>
                  </a:lnTo>
                  <a:lnTo>
                    <a:pt x="4648" y="3238"/>
                  </a:lnTo>
                  <a:close/>
                </a:path>
                <a:path w="15240" h="530225">
                  <a:moveTo>
                    <a:pt x="14795" y="12979"/>
                  </a:moveTo>
                  <a:lnTo>
                    <a:pt x="11290" y="9702"/>
                  </a:lnTo>
                  <a:lnTo>
                    <a:pt x="10160" y="8636"/>
                  </a:lnTo>
                  <a:lnTo>
                    <a:pt x="7937" y="6477"/>
                  </a:lnTo>
                  <a:lnTo>
                    <a:pt x="6832" y="5410"/>
                  </a:lnTo>
                  <a:lnTo>
                    <a:pt x="4660" y="3251"/>
                  </a:lnTo>
                  <a:lnTo>
                    <a:pt x="3200" y="521169"/>
                  </a:lnTo>
                  <a:lnTo>
                    <a:pt x="6477" y="524027"/>
                  </a:lnTo>
                  <a:lnTo>
                    <a:pt x="9829" y="526923"/>
                  </a:lnTo>
                  <a:lnTo>
                    <a:pt x="13335" y="529945"/>
                  </a:lnTo>
                  <a:lnTo>
                    <a:pt x="14795" y="12979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" name="object 1462"/>
            <p:cNvSpPr/>
            <p:nvPr/>
          </p:nvSpPr>
          <p:spPr>
            <a:xfrm>
              <a:off x="931608" y="7132523"/>
              <a:ext cx="12700" cy="529590"/>
            </a:xfrm>
            <a:custGeom>
              <a:avLst/>
              <a:gdLst/>
              <a:ahLst/>
              <a:cxnLst/>
              <a:rect l="l" t="t" r="r" b="b"/>
              <a:pathLst>
                <a:path w="12700" h="529590">
                  <a:moveTo>
                    <a:pt x="12623" y="12039"/>
                  </a:moveTo>
                  <a:lnTo>
                    <a:pt x="9664" y="8991"/>
                  </a:lnTo>
                  <a:lnTo>
                    <a:pt x="8724" y="7962"/>
                  </a:lnTo>
                  <a:lnTo>
                    <a:pt x="6870" y="5969"/>
                  </a:lnTo>
                  <a:lnTo>
                    <a:pt x="4127" y="2984"/>
                  </a:lnTo>
                  <a:lnTo>
                    <a:pt x="1460" y="0"/>
                  </a:lnTo>
                  <a:lnTo>
                    <a:pt x="0" y="516356"/>
                  </a:lnTo>
                  <a:lnTo>
                    <a:pt x="2667" y="519480"/>
                  </a:lnTo>
                  <a:lnTo>
                    <a:pt x="5410" y="522693"/>
                  </a:lnTo>
                  <a:lnTo>
                    <a:pt x="8216" y="525983"/>
                  </a:lnTo>
                  <a:lnTo>
                    <a:pt x="11176" y="529437"/>
                  </a:lnTo>
                  <a:lnTo>
                    <a:pt x="12623" y="12039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" name="object 1463"/>
            <p:cNvSpPr/>
            <p:nvPr/>
          </p:nvSpPr>
          <p:spPr>
            <a:xfrm>
              <a:off x="922274" y="7121359"/>
              <a:ext cx="10795" cy="527685"/>
            </a:xfrm>
            <a:custGeom>
              <a:avLst/>
              <a:gdLst/>
              <a:ahLst/>
              <a:cxnLst/>
              <a:rect l="l" t="t" r="r" b="b"/>
              <a:pathLst>
                <a:path w="10794" h="527684">
                  <a:moveTo>
                    <a:pt x="10795" y="11163"/>
                  </a:moveTo>
                  <a:lnTo>
                    <a:pt x="8229" y="8216"/>
                  </a:lnTo>
                  <a:lnTo>
                    <a:pt x="5905" y="5499"/>
                  </a:lnTo>
                  <a:lnTo>
                    <a:pt x="3657" y="2730"/>
                  </a:lnTo>
                  <a:lnTo>
                    <a:pt x="1460" y="0"/>
                  </a:lnTo>
                  <a:lnTo>
                    <a:pt x="0" y="516572"/>
                  </a:lnTo>
                  <a:lnTo>
                    <a:pt x="2197" y="519150"/>
                  </a:lnTo>
                  <a:lnTo>
                    <a:pt x="4457" y="521804"/>
                  </a:lnTo>
                  <a:lnTo>
                    <a:pt x="5181" y="263639"/>
                  </a:lnTo>
                  <a:lnTo>
                    <a:pt x="4470" y="521804"/>
                  </a:lnTo>
                  <a:lnTo>
                    <a:pt x="6781" y="524522"/>
                  </a:lnTo>
                  <a:lnTo>
                    <a:pt x="9334" y="527519"/>
                  </a:lnTo>
                  <a:lnTo>
                    <a:pt x="10795" y="11163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" name="object 1464"/>
            <p:cNvSpPr/>
            <p:nvPr/>
          </p:nvSpPr>
          <p:spPr>
            <a:xfrm>
              <a:off x="915187" y="7110933"/>
              <a:ext cx="8890" cy="527050"/>
            </a:xfrm>
            <a:custGeom>
              <a:avLst/>
              <a:gdLst/>
              <a:ahLst/>
              <a:cxnLst/>
              <a:rect l="l" t="t" r="r" b="b"/>
              <a:pathLst>
                <a:path w="8890" h="527050">
                  <a:moveTo>
                    <a:pt x="4368" y="5029"/>
                  </a:moveTo>
                  <a:lnTo>
                    <a:pt x="2527" y="2540"/>
                  </a:lnTo>
                  <a:lnTo>
                    <a:pt x="1803" y="258114"/>
                  </a:lnTo>
                  <a:lnTo>
                    <a:pt x="1803" y="2540"/>
                  </a:lnTo>
                  <a:lnTo>
                    <a:pt x="2057" y="2540"/>
                  </a:lnTo>
                  <a:lnTo>
                    <a:pt x="2057" y="1270"/>
                  </a:lnTo>
                  <a:lnTo>
                    <a:pt x="1155" y="1270"/>
                  </a:lnTo>
                  <a:lnTo>
                    <a:pt x="1155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736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88" y="519430"/>
                  </a:lnTo>
                  <a:lnTo>
                    <a:pt x="1066" y="519430"/>
                  </a:lnTo>
                  <a:lnTo>
                    <a:pt x="1066" y="519950"/>
                  </a:lnTo>
                  <a:lnTo>
                    <a:pt x="2908" y="522109"/>
                  </a:lnTo>
                  <a:lnTo>
                    <a:pt x="4368" y="5029"/>
                  </a:lnTo>
                  <a:close/>
                </a:path>
                <a:path w="8890" h="527050">
                  <a:moveTo>
                    <a:pt x="8547" y="10426"/>
                  </a:moveTo>
                  <a:lnTo>
                    <a:pt x="6400" y="7696"/>
                  </a:lnTo>
                  <a:lnTo>
                    <a:pt x="4368" y="5029"/>
                  </a:lnTo>
                  <a:lnTo>
                    <a:pt x="2921" y="522109"/>
                  </a:lnTo>
                  <a:lnTo>
                    <a:pt x="4940" y="524484"/>
                  </a:lnTo>
                  <a:lnTo>
                    <a:pt x="7086" y="526999"/>
                  </a:lnTo>
                  <a:lnTo>
                    <a:pt x="8547" y="10426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" name="object 1465"/>
            <p:cNvSpPr/>
            <p:nvPr/>
          </p:nvSpPr>
          <p:spPr>
            <a:xfrm>
              <a:off x="907948" y="7101281"/>
              <a:ext cx="7620" cy="528320"/>
            </a:xfrm>
            <a:custGeom>
              <a:avLst/>
              <a:gdLst/>
              <a:ahLst/>
              <a:cxnLst/>
              <a:rect l="l" t="t" r="r" b="b"/>
              <a:pathLst>
                <a:path w="7619" h="528320">
                  <a:moveTo>
                    <a:pt x="7518" y="8432"/>
                  </a:moveTo>
                  <a:lnTo>
                    <a:pt x="6629" y="8432"/>
                  </a:lnTo>
                  <a:lnTo>
                    <a:pt x="6629" y="7162"/>
                  </a:lnTo>
                  <a:lnTo>
                    <a:pt x="6235" y="7162"/>
                  </a:lnTo>
                  <a:lnTo>
                    <a:pt x="6235" y="8432"/>
                  </a:lnTo>
                  <a:lnTo>
                    <a:pt x="6235" y="7213"/>
                  </a:lnTo>
                  <a:lnTo>
                    <a:pt x="4546" y="4737"/>
                  </a:lnTo>
                  <a:lnTo>
                    <a:pt x="3810" y="262470"/>
                  </a:lnTo>
                  <a:lnTo>
                    <a:pt x="4533" y="4737"/>
                  </a:lnTo>
                  <a:lnTo>
                    <a:pt x="2895" y="2286"/>
                  </a:lnTo>
                  <a:lnTo>
                    <a:pt x="1460" y="0"/>
                  </a:lnTo>
                  <a:lnTo>
                    <a:pt x="0" y="516064"/>
                  </a:lnTo>
                  <a:lnTo>
                    <a:pt x="1447" y="518693"/>
                  </a:lnTo>
                  <a:lnTo>
                    <a:pt x="3086" y="521665"/>
                  </a:lnTo>
                  <a:lnTo>
                    <a:pt x="4775" y="524725"/>
                  </a:lnTo>
                  <a:lnTo>
                    <a:pt x="5499" y="268224"/>
                  </a:lnTo>
                  <a:lnTo>
                    <a:pt x="5499" y="525322"/>
                  </a:lnTo>
                  <a:lnTo>
                    <a:pt x="5448" y="526592"/>
                  </a:lnTo>
                  <a:lnTo>
                    <a:pt x="6286" y="526592"/>
                  </a:lnTo>
                  <a:lnTo>
                    <a:pt x="6286" y="527862"/>
                  </a:lnTo>
                  <a:lnTo>
                    <a:pt x="6515" y="527862"/>
                  </a:lnTo>
                  <a:lnTo>
                    <a:pt x="6515" y="526592"/>
                  </a:lnTo>
                  <a:lnTo>
                    <a:pt x="6515" y="525322"/>
                  </a:lnTo>
                  <a:lnTo>
                    <a:pt x="7251" y="525322"/>
                  </a:lnTo>
                  <a:lnTo>
                    <a:pt x="7251" y="9702"/>
                  </a:lnTo>
                  <a:lnTo>
                    <a:pt x="7518" y="9702"/>
                  </a:lnTo>
                  <a:lnTo>
                    <a:pt x="7518" y="8432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" name="object 1466"/>
            <p:cNvSpPr/>
            <p:nvPr/>
          </p:nvSpPr>
          <p:spPr>
            <a:xfrm>
              <a:off x="902627" y="7092353"/>
              <a:ext cx="6985" cy="525145"/>
            </a:xfrm>
            <a:custGeom>
              <a:avLst/>
              <a:gdLst/>
              <a:ahLst/>
              <a:cxnLst/>
              <a:rect l="l" t="t" r="r" b="b"/>
              <a:pathLst>
                <a:path w="6984" h="525145">
                  <a:moveTo>
                    <a:pt x="2705" y="2222"/>
                  </a:moveTo>
                  <a:lnTo>
                    <a:pt x="1435" y="0"/>
                  </a:lnTo>
                  <a:lnTo>
                    <a:pt x="0" y="515340"/>
                  </a:lnTo>
                  <a:lnTo>
                    <a:pt x="1257" y="517613"/>
                  </a:lnTo>
                  <a:lnTo>
                    <a:pt x="2705" y="2222"/>
                  </a:lnTo>
                  <a:close/>
                </a:path>
                <a:path w="6984" h="525145">
                  <a:moveTo>
                    <a:pt x="6769" y="8928"/>
                  </a:moveTo>
                  <a:lnTo>
                    <a:pt x="5372" y="6692"/>
                  </a:lnTo>
                  <a:lnTo>
                    <a:pt x="4025" y="4457"/>
                  </a:lnTo>
                  <a:lnTo>
                    <a:pt x="2717" y="2222"/>
                  </a:lnTo>
                  <a:lnTo>
                    <a:pt x="1257" y="517613"/>
                  </a:lnTo>
                  <a:lnTo>
                    <a:pt x="2565" y="519988"/>
                  </a:lnTo>
                  <a:lnTo>
                    <a:pt x="3911" y="522439"/>
                  </a:lnTo>
                  <a:lnTo>
                    <a:pt x="5359" y="8140"/>
                  </a:lnTo>
                  <a:lnTo>
                    <a:pt x="3924" y="522452"/>
                  </a:lnTo>
                  <a:lnTo>
                    <a:pt x="5321" y="524992"/>
                  </a:lnTo>
                  <a:lnTo>
                    <a:pt x="6769" y="8928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" name="object 1467"/>
            <p:cNvSpPr/>
            <p:nvPr/>
          </p:nvSpPr>
          <p:spPr>
            <a:xfrm>
              <a:off x="899769" y="7085596"/>
              <a:ext cx="4445" cy="522605"/>
            </a:xfrm>
            <a:custGeom>
              <a:avLst/>
              <a:gdLst/>
              <a:ahLst/>
              <a:cxnLst/>
              <a:rect l="l" t="t" r="r" b="b"/>
              <a:pathLst>
                <a:path w="4444" h="522604">
                  <a:moveTo>
                    <a:pt x="4305" y="6756"/>
                  </a:moveTo>
                  <a:lnTo>
                    <a:pt x="3098" y="4546"/>
                  </a:lnTo>
                  <a:lnTo>
                    <a:pt x="2032" y="2540"/>
                  </a:lnTo>
                  <a:lnTo>
                    <a:pt x="1308" y="256857"/>
                  </a:lnTo>
                  <a:lnTo>
                    <a:pt x="1308" y="2540"/>
                  </a:lnTo>
                  <a:lnTo>
                    <a:pt x="1689" y="2540"/>
                  </a:lnTo>
                  <a:lnTo>
                    <a:pt x="1689" y="1270"/>
                  </a:lnTo>
                  <a:lnTo>
                    <a:pt x="1041" y="1270"/>
                  </a:lnTo>
                  <a:lnTo>
                    <a:pt x="1041" y="0"/>
                  </a:lnTo>
                  <a:lnTo>
                    <a:pt x="1003" y="1270"/>
                  </a:lnTo>
                  <a:lnTo>
                    <a:pt x="990" y="2540"/>
                  </a:lnTo>
                  <a:lnTo>
                    <a:pt x="266" y="2540"/>
                  </a:lnTo>
                  <a:lnTo>
                    <a:pt x="266" y="515620"/>
                  </a:lnTo>
                  <a:lnTo>
                    <a:pt x="0" y="515620"/>
                  </a:lnTo>
                  <a:lnTo>
                    <a:pt x="0" y="518160"/>
                  </a:lnTo>
                  <a:lnTo>
                    <a:pt x="571" y="518160"/>
                  </a:lnTo>
                  <a:lnTo>
                    <a:pt x="571" y="517944"/>
                  </a:lnTo>
                  <a:lnTo>
                    <a:pt x="1638" y="519887"/>
                  </a:lnTo>
                  <a:lnTo>
                    <a:pt x="2844" y="522071"/>
                  </a:lnTo>
                  <a:lnTo>
                    <a:pt x="4305" y="6756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" name="object 1468"/>
            <p:cNvSpPr/>
            <p:nvPr/>
          </p:nvSpPr>
          <p:spPr>
            <a:xfrm>
              <a:off x="895578" y="7078205"/>
              <a:ext cx="5080" cy="523875"/>
            </a:xfrm>
            <a:custGeom>
              <a:avLst/>
              <a:gdLst/>
              <a:ahLst/>
              <a:cxnLst/>
              <a:rect l="l" t="t" r="r" b="b"/>
              <a:pathLst>
                <a:path w="5080" h="523875">
                  <a:moveTo>
                    <a:pt x="3238" y="3962"/>
                  </a:moveTo>
                  <a:lnTo>
                    <a:pt x="2324" y="2019"/>
                  </a:lnTo>
                  <a:lnTo>
                    <a:pt x="1460" y="0"/>
                  </a:lnTo>
                  <a:lnTo>
                    <a:pt x="0" y="516686"/>
                  </a:lnTo>
                  <a:lnTo>
                    <a:pt x="876" y="518274"/>
                  </a:lnTo>
                  <a:lnTo>
                    <a:pt x="1790" y="519938"/>
                  </a:lnTo>
                  <a:lnTo>
                    <a:pt x="3238" y="3962"/>
                  </a:lnTo>
                  <a:close/>
                </a:path>
                <a:path w="5080" h="523875">
                  <a:moveTo>
                    <a:pt x="4864" y="6667"/>
                  </a:moveTo>
                  <a:lnTo>
                    <a:pt x="4241" y="6667"/>
                  </a:lnTo>
                  <a:lnTo>
                    <a:pt x="4241" y="5397"/>
                  </a:lnTo>
                  <a:lnTo>
                    <a:pt x="4203" y="5943"/>
                  </a:lnTo>
                  <a:lnTo>
                    <a:pt x="4203" y="6667"/>
                  </a:lnTo>
                  <a:lnTo>
                    <a:pt x="4203" y="5943"/>
                  </a:lnTo>
                  <a:lnTo>
                    <a:pt x="3251" y="3962"/>
                  </a:lnTo>
                  <a:lnTo>
                    <a:pt x="1790" y="519938"/>
                  </a:lnTo>
                  <a:lnTo>
                    <a:pt x="2743" y="521665"/>
                  </a:lnTo>
                  <a:lnTo>
                    <a:pt x="3467" y="266052"/>
                  </a:lnTo>
                  <a:lnTo>
                    <a:pt x="3467" y="522287"/>
                  </a:lnTo>
                  <a:lnTo>
                    <a:pt x="3441" y="523557"/>
                  </a:lnTo>
                  <a:lnTo>
                    <a:pt x="3733" y="523557"/>
                  </a:lnTo>
                  <a:lnTo>
                    <a:pt x="3733" y="522287"/>
                  </a:lnTo>
                  <a:lnTo>
                    <a:pt x="4457" y="522287"/>
                  </a:lnTo>
                  <a:lnTo>
                    <a:pt x="4457" y="7937"/>
                  </a:lnTo>
                  <a:lnTo>
                    <a:pt x="4864" y="7937"/>
                  </a:lnTo>
                  <a:lnTo>
                    <a:pt x="4864" y="6667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" name="object 1469"/>
            <p:cNvSpPr/>
            <p:nvPr/>
          </p:nvSpPr>
          <p:spPr>
            <a:xfrm>
              <a:off x="892695" y="7071017"/>
              <a:ext cx="4445" cy="523875"/>
            </a:xfrm>
            <a:custGeom>
              <a:avLst/>
              <a:gdLst/>
              <a:ahLst/>
              <a:cxnLst/>
              <a:rect l="l" t="t" r="r" b="b"/>
              <a:pathLst>
                <a:path w="4444" h="523875">
                  <a:moveTo>
                    <a:pt x="4330" y="7188"/>
                  </a:moveTo>
                  <a:lnTo>
                    <a:pt x="3543" y="5321"/>
                  </a:lnTo>
                  <a:lnTo>
                    <a:pt x="2819" y="3530"/>
                  </a:lnTo>
                  <a:lnTo>
                    <a:pt x="2082" y="263588"/>
                  </a:lnTo>
                  <a:lnTo>
                    <a:pt x="2082" y="15278"/>
                  </a:lnTo>
                  <a:lnTo>
                    <a:pt x="2108" y="3530"/>
                  </a:lnTo>
                  <a:lnTo>
                    <a:pt x="2565" y="3530"/>
                  </a:lnTo>
                  <a:lnTo>
                    <a:pt x="2565" y="2260"/>
                  </a:lnTo>
                  <a:lnTo>
                    <a:pt x="2108" y="2260"/>
                  </a:lnTo>
                  <a:lnTo>
                    <a:pt x="2120" y="1765"/>
                  </a:lnTo>
                  <a:lnTo>
                    <a:pt x="1460" y="0"/>
                  </a:lnTo>
                  <a:lnTo>
                    <a:pt x="1447" y="3530"/>
                  </a:lnTo>
                  <a:lnTo>
                    <a:pt x="1384" y="26936"/>
                  </a:lnTo>
                  <a:lnTo>
                    <a:pt x="0" y="516140"/>
                  </a:lnTo>
                  <a:lnTo>
                    <a:pt x="660" y="519341"/>
                  </a:lnTo>
                  <a:lnTo>
                    <a:pt x="1384" y="262813"/>
                  </a:lnTo>
                  <a:lnTo>
                    <a:pt x="1384" y="510184"/>
                  </a:lnTo>
                  <a:lnTo>
                    <a:pt x="1358" y="519150"/>
                  </a:lnTo>
                  <a:lnTo>
                    <a:pt x="749" y="519150"/>
                  </a:lnTo>
                  <a:lnTo>
                    <a:pt x="749" y="520420"/>
                  </a:lnTo>
                  <a:lnTo>
                    <a:pt x="1333" y="520420"/>
                  </a:lnTo>
                  <a:lnTo>
                    <a:pt x="1333" y="521690"/>
                  </a:lnTo>
                  <a:lnTo>
                    <a:pt x="1358" y="521106"/>
                  </a:lnTo>
                  <a:lnTo>
                    <a:pt x="2082" y="522414"/>
                  </a:lnTo>
                  <a:lnTo>
                    <a:pt x="2870" y="523862"/>
                  </a:lnTo>
                  <a:lnTo>
                    <a:pt x="4330" y="7188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" name="object 1470"/>
            <p:cNvSpPr/>
            <p:nvPr/>
          </p:nvSpPr>
          <p:spPr>
            <a:xfrm>
              <a:off x="890397" y="7064070"/>
              <a:ext cx="3810" cy="523240"/>
            </a:xfrm>
            <a:custGeom>
              <a:avLst/>
              <a:gdLst/>
              <a:ahLst/>
              <a:cxnLst/>
              <a:rect l="l" t="t" r="r" b="b"/>
              <a:pathLst>
                <a:path w="3809" h="523240">
                  <a:moveTo>
                    <a:pt x="2311" y="2159"/>
                  </a:moveTo>
                  <a:lnTo>
                    <a:pt x="1968" y="2159"/>
                  </a:lnTo>
                  <a:lnTo>
                    <a:pt x="1968" y="3429"/>
                  </a:lnTo>
                  <a:lnTo>
                    <a:pt x="2311" y="3429"/>
                  </a:lnTo>
                  <a:lnTo>
                    <a:pt x="2311" y="2159"/>
                  </a:lnTo>
                  <a:close/>
                </a:path>
                <a:path w="3809" h="523240">
                  <a:moveTo>
                    <a:pt x="3759" y="6946"/>
                  </a:moveTo>
                  <a:lnTo>
                    <a:pt x="3124" y="5181"/>
                  </a:lnTo>
                  <a:lnTo>
                    <a:pt x="2527" y="3429"/>
                  </a:lnTo>
                  <a:lnTo>
                    <a:pt x="1803" y="258699"/>
                  </a:lnTo>
                  <a:lnTo>
                    <a:pt x="1803" y="60147"/>
                  </a:lnTo>
                  <a:lnTo>
                    <a:pt x="1968" y="1676"/>
                  </a:lnTo>
                  <a:lnTo>
                    <a:pt x="1447" y="0"/>
                  </a:lnTo>
                  <a:lnTo>
                    <a:pt x="1435" y="3429"/>
                  </a:lnTo>
                  <a:lnTo>
                    <a:pt x="1231" y="3429"/>
                  </a:lnTo>
                  <a:lnTo>
                    <a:pt x="1231" y="76339"/>
                  </a:lnTo>
                  <a:lnTo>
                    <a:pt x="0" y="511860"/>
                  </a:lnTo>
                  <a:lnTo>
                    <a:pt x="520" y="514388"/>
                  </a:lnTo>
                  <a:lnTo>
                    <a:pt x="1231" y="262534"/>
                  </a:lnTo>
                  <a:lnTo>
                    <a:pt x="1231" y="460235"/>
                  </a:lnTo>
                  <a:lnTo>
                    <a:pt x="1079" y="513969"/>
                  </a:lnTo>
                  <a:lnTo>
                    <a:pt x="698" y="513969"/>
                  </a:lnTo>
                  <a:lnTo>
                    <a:pt x="698" y="516509"/>
                  </a:lnTo>
                  <a:lnTo>
                    <a:pt x="1079" y="516509"/>
                  </a:lnTo>
                  <a:lnTo>
                    <a:pt x="1079" y="517118"/>
                  </a:lnTo>
                  <a:lnTo>
                    <a:pt x="1663" y="520001"/>
                  </a:lnTo>
                  <a:lnTo>
                    <a:pt x="2298" y="523074"/>
                  </a:lnTo>
                  <a:lnTo>
                    <a:pt x="3759" y="694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" name="object 1471"/>
            <p:cNvSpPr/>
            <p:nvPr/>
          </p:nvSpPr>
          <p:spPr>
            <a:xfrm>
              <a:off x="888746" y="7057758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3098" y="6311"/>
                  </a:moveTo>
                  <a:lnTo>
                    <a:pt x="2641" y="4724"/>
                  </a:lnTo>
                  <a:lnTo>
                    <a:pt x="2209" y="3149"/>
                  </a:lnTo>
                  <a:lnTo>
                    <a:pt x="1803" y="1574"/>
                  </a:lnTo>
                  <a:lnTo>
                    <a:pt x="1435" y="0"/>
                  </a:lnTo>
                  <a:lnTo>
                    <a:pt x="0" y="510108"/>
                  </a:lnTo>
                  <a:lnTo>
                    <a:pt x="368" y="511898"/>
                  </a:lnTo>
                  <a:lnTo>
                    <a:pt x="762" y="513854"/>
                  </a:lnTo>
                  <a:lnTo>
                    <a:pt x="1193" y="515962"/>
                  </a:lnTo>
                  <a:lnTo>
                    <a:pt x="1651" y="518198"/>
                  </a:lnTo>
                  <a:lnTo>
                    <a:pt x="3098" y="631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" name="object 1472"/>
            <p:cNvSpPr/>
            <p:nvPr/>
          </p:nvSpPr>
          <p:spPr>
            <a:xfrm>
              <a:off x="886828" y="7045947"/>
              <a:ext cx="3810" cy="521970"/>
            </a:xfrm>
            <a:custGeom>
              <a:avLst/>
              <a:gdLst/>
              <a:ahLst/>
              <a:cxnLst/>
              <a:rect l="l" t="t" r="r" b="b"/>
              <a:pathLst>
                <a:path w="3809" h="521970">
                  <a:moveTo>
                    <a:pt x="3352" y="11811"/>
                  </a:moveTo>
                  <a:lnTo>
                    <a:pt x="1574" y="1422"/>
                  </a:lnTo>
                  <a:lnTo>
                    <a:pt x="1562" y="2857"/>
                  </a:lnTo>
                  <a:lnTo>
                    <a:pt x="1574" y="1409"/>
                  </a:lnTo>
                  <a:lnTo>
                    <a:pt x="1435" y="0"/>
                  </a:lnTo>
                  <a:lnTo>
                    <a:pt x="0" y="512572"/>
                  </a:lnTo>
                  <a:lnTo>
                    <a:pt x="127" y="513207"/>
                  </a:lnTo>
                  <a:lnTo>
                    <a:pt x="304" y="514057"/>
                  </a:lnTo>
                  <a:lnTo>
                    <a:pt x="495" y="514997"/>
                  </a:lnTo>
                  <a:lnTo>
                    <a:pt x="711" y="516064"/>
                  </a:lnTo>
                  <a:lnTo>
                    <a:pt x="965" y="517271"/>
                  </a:lnTo>
                  <a:lnTo>
                    <a:pt x="1244" y="518642"/>
                  </a:lnTo>
                  <a:lnTo>
                    <a:pt x="1562" y="520242"/>
                  </a:lnTo>
                  <a:lnTo>
                    <a:pt x="1905" y="521906"/>
                  </a:lnTo>
                  <a:lnTo>
                    <a:pt x="3352" y="1181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" name="object 1473"/>
            <p:cNvSpPr/>
            <p:nvPr/>
          </p:nvSpPr>
          <p:spPr>
            <a:xfrm>
              <a:off x="886510" y="70404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52" y="5499"/>
                  </a:moveTo>
                  <a:lnTo>
                    <a:pt x="1638" y="4114"/>
                  </a:lnTo>
                  <a:lnTo>
                    <a:pt x="1549" y="2717"/>
                  </a:lnTo>
                  <a:lnTo>
                    <a:pt x="1485" y="1333"/>
                  </a:lnTo>
                  <a:lnTo>
                    <a:pt x="1447" y="0"/>
                  </a:lnTo>
                  <a:lnTo>
                    <a:pt x="0" y="516509"/>
                  </a:lnTo>
                  <a:lnTo>
                    <a:pt x="38" y="516712"/>
                  </a:lnTo>
                  <a:lnTo>
                    <a:pt x="101" y="517029"/>
                  </a:lnTo>
                  <a:lnTo>
                    <a:pt x="190" y="517499"/>
                  </a:lnTo>
                  <a:lnTo>
                    <a:pt x="304" y="518058"/>
                  </a:lnTo>
                  <a:lnTo>
                    <a:pt x="1752" y="5499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" name="object 1474"/>
            <p:cNvSpPr/>
            <p:nvPr/>
          </p:nvSpPr>
          <p:spPr>
            <a:xfrm>
              <a:off x="886498" y="70392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0" y="0"/>
                  </a:moveTo>
                  <a:lnTo>
                    <a:pt x="0" y="517664"/>
                  </a:lnTo>
                  <a:lnTo>
                    <a:pt x="1470" y="1206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" name="object 1475"/>
            <p:cNvSpPr/>
            <p:nvPr/>
          </p:nvSpPr>
          <p:spPr>
            <a:xfrm>
              <a:off x="887978" y="6964936"/>
              <a:ext cx="477520" cy="274955"/>
            </a:xfrm>
            <a:custGeom>
              <a:avLst/>
              <a:gdLst/>
              <a:ahLst/>
              <a:cxnLst/>
              <a:rect l="l" t="t" r="r" b="b"/>
              <a:pathLst>
                <a:path w="477519" h="274954">
                  <a:moveTo>
                    <a:pt x="144436" y="0"/>
                  </a:moveTo>
                  <a:lnTo>
                    <a:pt x="101311" y="824"/>
                  </a:lnTo>
                  <a:lnTo>
                    <a:pt x="33546" y="19314"/>
                  </a:lnTo>
                  <a:lnTo>
                    <a:pt x="0" y="72559"/>
                  </a:lnTo>
                  <a:lnTo>
                    <a:pt x="6507" y="106973"/>
                  </a:lnTo>
                  <a:lnTo>
                    <a:pt x="26612" y="144151"/>
                  </a:lnTo>
                  <a:lnTo>
                    <a:pt x="58875" y="182269"/>
                  </a:lnTo>
                  <a:lnTo>
                    <a:pt x="101854" y="219505"/>
                  </a:lnTo>
                  <a:lnTo>
                    <a:pt x="154107" y="254035"/>
                  </a:lnTo>
                  <a:lnTo>
                    <a:pt x="190010" y="273111"/>
                  </a:lnTo>
                  <a:lnTo>
                    <a:pt x="198024" y="274381"/>
                  </a:lnTo>
                  <a:lnTo>
                    <a:pt x="214267" y="272438"/>
                  </a:lnTo>
                  <a:lnTo>
                    <a:pt x="220274" y="269478"/>
                  </a:lnTo>
                  <a:lnTo>
                    <a:pt x="223233" y="265021"/>
                  </a:lnTo>
                  <a:lnTo>
                    <a:pt x="239746" y="243355"/>
                  </a:lnTo>
                  <a:lnTo>
                    <a:pt x="284525" y="203052"/>
                  </a:lnTo>
                  <a:lnTo>
                    <a:pt x="346380" y="167336"/>
                  </a:lnTo>
                  <a:lnTo>
                    <a:pt x="382440" y="152504"/>
                  </a:lnTo>
                  <a:lnTo>
                    <a:pt x="420663" y="140240"/>
                  </a:lnTo>
                  <a:lnTo>
                    <a:pt x="460698" y="130540"/>
                  </a:lnTo>
                  <a:lnTo>
                    <a:pt x="468559" y="128902"/>
                  </a:lnTo>
                  <a:lnTo>
                    <a:pt x="473766" y="125435"/>
                  </a:lnTo>
                  <a:lnTo>
                    <a:pt x="477424" y="115974"/>
                  </a:lnTo>
                  <a:lnTo>
                    <a:pt x="475290" y="111287"/>
                  </a:lnTo>
                  <a:lnTo>
                    <a:pt x="454803" y="97800"/>
                  </a:lnTo>
                  <a:lnTo>
                    <a:pt x="393162" y="64486"/>
                  </a:lnTo>
                  <a:lnTo>
                    <a:pt x="343946" y="43741"/>
                  </a:lnTo>
                  <a:lnTo>
                    <a:pt x="292983" y="26529"/>
                  </a:lnTo>
                  <a:lnTo>
                    <a:pt x="241755" y="13242"/>
                  </a:lnTo>
                  <a:lnTo>
                    <a:pt x="191745" y="4269"/>
                  </a:lnTo>
                  <a:lnTo>
                    <a:pt x="1444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" name="object 1476"/>
            <p:cNvSpPr/>
            <p:nvPr/>
          </p:nvSpPr>
          <p:spPr>
            <a:xfrm>
              <a:off x="1338046" y="71147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76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39" y="517994"/>
                  </a:lnTo>
                  <a:lnTo>
                    <a:pt x="1587" y="76"/>
                  </a:lnTo>
                  <a:close/>
                </a:path>
                <a:path w="1905" h="518159">
                  <a:moveTo>
                    <a:pt x="1676" y="114"/>
                  </a:moveTo>
                  <a:lnTo>
                    <a:pt x="152" y="517994"/>
                  </a:lnTo>
                  <a:lnTo>
                    <a:pt x="1676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" name="object 1477"/>
            <p:cNvSpPr/>
            <p:nvPr/>
          </p:nvSpPr>
          <p:spPr>
            <a:xfrm>
              <a:off x="1337779" y="71146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139"/>
                  </a:moveTo>
                  <a:lnTo>
                    <a:pt x="1574" y="63"/>
                  </a:lnTo>
                  <a:lnTo>
                    <a:pt x="1447" y="0"/>
                  </a:lnTo>
                  <a:lnTo>
                    <a:pt x="0" y="517906"/>
                  </a:lnTo>
                  <a:lnTo>
                    <a:pt x="127" y="517982"/>
                  </a:lnTo>
                  <a:lnTo>
                    <a:pt x="266" y="518058"/>
                  </a:lnTo>
                  <a:lnTo>
                    <a:pt x="1714" y="139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" name="object 1478"/>
            <p:cNvSpPr/>
            <p:nvPr/>
          </p:nvSpPr>
          <p:spPr>
            <a:xfrm>
              <a:off x="1337462" y="71144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114"/>
                  </a:moveTo>
                  <a:lnTo>
                    <a:pt x="1447" y="0"/>
                  </a:lnTo>
                  <a:lnTo>
                    <a:pt x="0" y="517867"/>
                  </a:lnTo>
                  <a:lnTo>
                    <a:pt x="203" y="518007"/>
                  </a:lnTo>
                  <a:lnTo>
                    <a:pt x="1651" y="114"/>
                  </a:lnTo>
                  <a:close/>
                </a:path>
                <a:path w="1905" h="518159">
                  <a:moveTo>
                    <a:pt x="1765" y="177"/>
                  </a:moveTo>
                  <a:lnTo>
                    <a:pt x="203" y="518007"/>
                  </a:lnTo>
                  <a:lnTo>
                    <a:pt x="1765" y="17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" name="object 1479"/>
            <p:cNvSpPr/>
            <p:nvPr/>
          </p:nvSpPr>
          <p:spPr>
            <a:xfrm>
              <a:off x="1337208" y="71142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139"/>
                  </a:moveTo>
                  <a:lnTo>
                    <a:pt x="1524" y="38"/>
                  </a:lnTo>
                  <a:lnTo>
                    <a:pt x="0" y="517817"/>
                  </a:lnTo>
                  <a:lnTo>
                    <a:pt x="152" y="517931"/>
                  </a:lnTo>
                  <a:lnTo>
                    <a:pt x="1701" y="139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" name="object 1480"/>
            <p:cNvSpPr/>
            <p:nvPr/>
          </p:nvSpPr>
          <p:spPr>
            <a:xfrm>
              <a:off x="1336979" y="71141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127"/>
                  </a:moveTo>
                  <a:lnTo>
                    <a:pt x="1524" y="38"/>
                  </a:lnTo>
                  <a:lnTo>
                    <a:pt x="0" y="517766"/>
                  </a:lnTo>
                  <a:lnTo>
                    <a:pt x="152" y="517893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" name="object 1481"/>
            <p:cNvSpPr/>
            <p:nvPr/>
          </p:nvSpPr>
          <p:spPr>
            <a:xfrm>
              <a:off x="1336802" y="71140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88"/>
                  </a:moveTo>
                  <a:lnTo>
                    <a:pt x="1511" y="25"/>
                  </a:lnTo>
                  <a:lnTo>
                    <a:pt x="0" y="517715"/>
                  </a:lnTo>
                  <a:lnTo>
                    <a:pt x="127" y="517804"/>
                  </a:lnTo>
                  <a:lnTo>
                    <a:pt x="1638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" name="object 1482"/>
            <p:cNvSpPr/>
            <p:nvPr/>
          </p:nvSpPr>
          <p:spPr>
            <a:xfrm>
              <a:off x="1336687" y="71140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0" y="517664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74" y="63"/>
                  </a:moveTo>
                  <a:lnTo>
                    <a:pt x="63" y="517715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" name="object 1483"/>
            <p:cNvSpPr/>
            <p:nvPr/>
          </p:nvSpPr>
          <p:spPr>
            <a:xfrm>
              <a:off x="1336560" y="71139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88"/>
                  </a:moveTo>
                  <a:lnTo>
                    <a:pt x="1447" y="0"/>
                  </a:lnTo>
                  <a:lnTo>
                    <a:pt x="0" y="517613"/>
                  </a:lnTo>
                  <a:lnTo>
                    <a:pt x="139" y="517753"/>
                  </a:lnTo>
                  <a:lnTo>
                    <a:pt x="1587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" name="object 1484"/>
            <p:cNvSpPr/>
            <p:nvPr/>
          </p:nvSpPr>
          <p:spPr>
            <a:xfrm>
              <a:off x="1336433" y="71138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76"/>
                  </a:moveTo>
                  <a:lnTo>
                    <a:pt x="76" y="516204"/>
                  </a:lnTo>
                  <a:lnTo>
                    <a:pt x="1524" y="50"/>
                  </a:lnTo>
                  <a:lnTo>
                    <a:pt x="0" y="517550"/>
                  </a:lnTo>
                  <a:lnTo>
                    <a:pt x="127" y="517690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" name="object 1485"/>
            <p:cNvSpPr/>
            <p:nvPr/>
          </p:nvSpPr>
          <p:spPr>
            <a:xfrm>
              <a:off x="1336319" y="71136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152"/>
                  </a:moveTo>
                  <a:lnTo>
                    <a:pt x="1447" y="0"/>
                  </a:lnTo>
                  <a:lnTo>
                    <a:pt x="0" y="517588"/>
                  </a:lnTo>
                  <a:lnTo>
                    <a:pt x="1562" y="15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" name="object 1486"/>
            <p:cNvSpPr/>
            <p:nvPr/>
          </p:nvSpPr>
          <p:spPr>
            <a:xfrm>
              <a:off x="1336205" y="71135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601"/>
                  </a:lnTo>
                  <a:lnTo>
                    <a:pt x="1524" y="88"/>
                  </a:lnTo>
                  <a:close/>
                </a:path>
                <a:path w="1905" h="518159">
                  <a:moveTo>
                    <a:pt x="1562" y="139"/>
                  </a:moveTo>
                  <a:lnTo>
                    <a:pt x="76" y="517677"/>
                  </a:lnTo>
                  <a:lnTo>
                    <a:pt x="1562" y="139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" name="object 1487"/>
            <p:cNvSpPr/>
            <p:nvPr/>
          </p:nvSpPr>
          <p:spPr>
            <a:xfrm>
              <a:off x="1336141" y="71134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588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24" y="88"/>
                  </a:moveTo>
                  <a:lnTo>
                    <a:pt x="38" y="517639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" name="object 1488"/>
            <p:cNvSpPr/>
            <p:nvPr/>
          </p:nvSpPr>
          <p:spPr>
            <a:xfrm>
              <a:off x="1336078" y="71133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601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" name="object 1489"/>
            <p:cNvSpPr/>
            <p:nvPr/>
          </p:nvSpPr>
          <p:spPr>
            <a:xfrm>
              <a:off x="1335989" y="71132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575"/>
                  </a:lnTo>
                  <a:lnTo>
                    <a:pt x="76" y="517702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" name="object 1490"/>
            <p:cNvSpPr/>
            <p:nvPr/>
          </p:nvSpPr>
          <p:spPr>
            <a:xfrm>
              <a:off x="1335925" y="71131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88"/>
                  </a:moveTo>
                  <a:lnTo>
                    <a:pt x="0" y="517550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" name="object 1491"/>
            <p:cNvSpPr/>
            <p:nvPr/>
          </p:nvSpPr>
          <p:spPr>
            <a:xfrm>
              <a:off x="1335862" y="71130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512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11" y="76"/>
                  </a:moveTo>
                  <a:lnTo>
                    <a:pt x="25" y="517550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" name="object 1492"/>
            <p:cNvSpPr/>
            <p:nvPr/>
          </p:nvSpPr>
          <p:spPr>
            <a:xfrm>
              <a:off x="1335824" y="71130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486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498" y="50"/>
                  </a:moveTo>
                  <a:lnTo>
                    <a:pt x="25" y="517525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" name="object 1493"/>
            <p:cNvSpPr/>
            <p:nvPr/>
          </p:nvSpPr>
          <p:spPr>
            <a:xfrm>
              <a:off x="1335786" y="71129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25" y="516077"/>
                  </a:lnTo>
                  <a:lnTo>
                    <a:pt x="1473" y="38"/>
                  </a:lnTo>
                  <a:lnTo>
                    <a:pt x="0" y="517448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" name="object 1494"/>
            <p:cNvSpPr/>
            <p:nvPr/>
          </p:nvSpPr>
          <p:spPr>
            <a:xfrm>
              <a:off x="1335735" y="711290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10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63"/>
                  </a:moveTo>
                  <a:lnTo>
                    <a:pt x="38" y="517499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" name="object 1495"/>
            <p:cNvSpPr/>
            <p:nvPr/>
          </p:nvSpPr>
          <p:spPr>
            <a:xfrm>
              <a:off x="1335697" y="71128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359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" name="object 1496"/>
            <p:cNvSpPr/>
            <p:nvPr/>
          </p:nvSpPr>
          <p:spPr>
            <a:xfrm>
              <a:off x="1335659" y="71128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271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" name="object 1497"/>
            <p:cNvSpPr/>
            <p:nvPr/>
          </p:nvSpPr>
          <p:spPr>
            <a:xfrm>
              <a:off x="1335646" y="71127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220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" name="object 1498"/>
            <p:cNvSpPr/>
            <p:nvPr/>
          </p:nvSpPr>
          <p:spPr>
            <a:xfrm>
              <a:off x="1335633" y="711276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12"/>
                  </a:moveTo>
                  <a:lnTo>
                    <a:pt x="0" y="517182"/>
                  </a:lnTo>
                  <a:lnTo>
                    <a:pt x="1460" y="12"/>
                  </a:lnTo>
                  <a:close/>
                </a:path>
                <a:path w="1905" h="517525">
                  <a:moveTo>
                    <a:pt x="1473" y="25"/>
                  </a:moveTo>
                  <a:lnTo>
                    <a:pt x="12" y="517207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" name="object 1499"/>
            <p:cNvSpPr/>
            <p:nvPr/>
          </p:nvSpPr>
          <p:spPr>
            <a:xfrm>
              <a:off x="1335608" y="7112736"/>
              <a:ext cx="142240" cy="691515"/>
            </a:xfrm>
            <a:custGeom>
              <a:avLst/>
              <a:gdLst/>
              <a:ahLst/>
              <a:cxnLst/>
              <a:rect l="l" t="t" r="r" b="b"/>
              <a:pathLst>
                <a:path w="142240" h="691515">
                  <a:moveTo>
                    <a:pt x="1460" y="0"/>
                  </a:moveTo>
                  <a:lnTo>
                    <a:pt x="0" y="517017"/>
                  </a:lnTo>
                  <a:lnTo>
                    <a:pt x="1460" y="0"/>
                  </a:lnTo>
                  <a:close/>
                </a:path>
                <a:path w="142240" h="691515">
                  <a:moveTo>
                    <a:pt x="141897" y="170434"/>
                  </a:moveTo>
                  <a:lnTo>
                    <a:pt x="141770" y="170434"/>
                  </a:lnTo>
                  <a:lnTo>
                    <a:pt x="141770" y="171704"/>
                  </a:lnTo>
                  <a:lnTo>
                    <a:pt x="141897" y="171704"/>
                  </a:lnTo>
                  <a:lnTo>
                    <a:pt x="141897" y="170434"/>
                  </a:lnTo>
                  <a:close/>
                </a:path>
                <a:path w="142240" h="691515">
                  <a:moveTo>
                    <a:pt x="142113" y="173291"/>
                  </a:moveTo>
                  <a:lnTo>
                    <a:pt x="141960" y="171704"/>
                  </a:lnTo>
                  <a:lnTo>
                    <a:pt x="141236" y="427278"/>
                  </a:lnTo>
                  <a:lnTo>
                    <a:pt x="141236" y="171704"/>
                  </a:lnTo>
                  <a:lnTo>
                    <a:pt x="141046" y="171704"/>
                  </a:lnTo>
                  <a:lnTo>
                    <a:pt x="141046" y="494538"/>
                  </a:lnTo>
                  <a:lnTo>
                    <a:pt x="140500" y="687324"/>
                  </a:lnTo>
                  <a:lnTo>
                    <a:pt x="140347" y="687324"/>
                  </a:lnTo>
                  <a:lnTo>
                    <a:pt x="140347" y="688594"/>
                  </a:lnTo>
                  <a:lnTo>
                    <a:pt x="140474" y="688594"/>
                  </a:lnTo>
                  <a:lnTo>
                    <a:pt x="140474" y="689864"/>
                  </a:lnTo>
                  <a:lnTo>
                    <a:pt x="140665" y="691222"/>
                  </a:lnTo>
                  <a:lnTo>
                    <a:pt x="141046" y="554926"/>
                  </a:lnTo>
                  <a:lnTo>
                    <a:pt x="141046" y="687324"/>
                  </a:lnTo>
                  <a:lnTo>
                    <a:pt x="141236" y="687324"/>
                  </a:lnTo>
                  <a:lnTo>
                    <a:pt x="141236" y="486778"/>
                  </a:lnTo>
                  <a:lnTo>
                    <a:pt x="142113" y="173291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" name="object 1500"/>
            <p:cNvSpPr/>
            <p:nvPr/>
          </p:nvSpPr>
          <p:spPr>
            <a:xfrm>
              <a:off x="1475079" y="7277379"/>
              <a:ext cx="2540" cy="523240"/>
            </a:xfrm>
            <a:custGeom>
              <a:avLst/>
              <a:gdLst/>
              <a:ahLst/>
              <a:cxnLst/>
              <a:rect l="l" t="t" r="r" b="b"/>
              <a:pathLst>
                <a:path w="2540" h="523240">
                  <a:moveTo>
                    <a:pt x="1790" y="1930"/>
                  </a:moveTo>
                  <a:lnTo>
                    <a:pt x="1460" y="0"/>
                  </a:lnTo>
                  <a:lnTo>
                    <a:pt x="0" y="517639"/>
                  </a:lnTo>
                  <a:lnTo>
                    <a:pt x="330" y="519861"/>
                  </a:lnTo>
                  <a:lnTo>
                    <a:pt x="1790" y="1930"/>
                  </a:lnTo>
                  <a:close/>
                </a:path>
                <a:path w="2540" h="523240">
                  <a:moveTo>
                    <a:pt x="2311" y="5461"/>
                  </a:moveTo>
                  <a:lnTo>
                    <a:pt x="2133" y="4152"/>
                  </a:lnTo>
                  <a:lnTo>
                    <a:pt x="1790" y="1943"/>
                  </a:lnTo>
                  <a:lnTo>
                    <a:pt x="330" y="519861"/>
                  </a:lnTo>
                  <a:lnTo>
                    <a:pt x="673" y="522046"/>
                  </a:lnTo>
                  <a:lnTo>
                    <a:pt x="850" y="523125"/>
                  </a:lnTo>
                  <a:lnTo>
                    <a:pt x="2311" y="5461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" name="object 1501"/>
            <p:cNvSpPr/>
            <p:nvPr/>
          </p:nvSpPr>
          <p:spPr>
            <a:xfrm>
              <a:off x="1473771" y="7270927"/>
              <a:ext cx="2540" cy="525145"/>
            </a:xfrm>
            <a:custGeom>
              <a:avLst/>
              <a:gdLst/>
              <a:ahLst/>
              <a:cxnLst/>
              <a:rect l="l" t="t" r="r" b="b"/>
              <a:pathLst>
                <a:path w="2540" h="525145">
                  <a:moveTo>
                    <a:pt x="1320" y="522071"/>
                  </a:moveTo>
                  <a:lnTo>
                    <a:pt x="1193" y="522071"/>
                  </a:lnTo>
                  <a:lnTo>
                    <a:pt x="1193" y="524611"/>
                  </a:lnTo>
                  <a:lnTo>
                    <a:pt x="1320" y="524611"/>
                  </a:lnTo>
                  <a:lnTo>
                    <a:pt x="1320" y="522071"/>
                  </a:lnTo>
                  <a:close/>
                </a:path>
                <a:path w="2540" h="525145">
                  <a:moveTo>
                    <a:pt x="2540" y="3911"/>
                  </a:moveTo>
                  <a:lnTo>
                    <a:pt x="2387" y="3911"/>
                  </a:lnTo>
                  <a:lnTo>
                    <a:pt x="2387" y="4330"/>
                  </a:lnTo>
                  <a:lnTo>
                    <a:pt x="1955" y="2235"/>
                  </a:lnTo>
                  <a:lnTo>
                    <a:pt x="1460" y="0"/>
                  </a:lnTo>
                  <a:lnTo>
                    <a:pt x="0" y="517156"/>
                  </a:lnTo>
                  <a:lnTo>
                    <a:pt x="495" y="519607"/>
                  </a:lnTo>
                  <a:lnTo>
                    <a:pt x="1663" y="105714"/>
                  </a:lnTo>
                  <a:lnTo>
                    <a:pt x="1663" y="106641"/>
                  </a:lnTo>
                  <a:lnTo>
                    <a:pt x="508" y="519671"/>
                  </a:lnTo>
                  <a:lnTo>
                    <a:pt x="939" y="521817"/>
                  </a:lnTo>
                  <a:lnTo>
                    <a:pt x="1663" y="265353"/>
                  </a:lnTo>
                  <a:lnTo>
                    <a:pt x="1663" y="522071"/>
                  </a:lnTo>
                  <a:lnTo>
                    <a:pt x="2044" y="522071"/>
                  </a:lnTo>
                  <a:lnTo>
                    <a:pt x="2044" y="130378"/>
                  </a:lnTo>
                  <a:lnTo>
                    <a:pt x="2387" y="6451"/>
                  </a:lnTo>
                  <a:lnTo>
                    <a:pt x="2540" y="6451"/>
                  </a:lnTo>
                  <a:lnTo>
                    <a:pt x="2540" y="3911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" name="object 1502"/>
            <p:cNvSpPr/>
            <p:nvPr/>
          </p:nvSpPr>
          <p:spPr>
            <a:xfrm>
              <a:off x="1472641" y="7266266"/>
              <a:ext cx="2540" cy="521970"/>
            </a:xfrm>
            <a:custGeom>
              <a:avLst/>
              <a:gdLst/>
              <a:ahLst/>
              <a:cxnLst/>
              <a:rect l="l" t="t" r="r" b="b"/>
              <a:pathLst>
                <a:path w="2540" h="521970">
                  <a:moveTo>
                    <a:pt x="1143" y="519010"/>
                  </a:moveTo>
                  <a:lnTo>
                    <a:pt x="660" y="519010"/>
                  </a:lnTo>
                  <a:lnTo>
                    <a:pt x="660" y="520280"/>
                  </a:lnTo>
                  <a:lnTo>
                    <a:pt x="952" y="520280"/>
                  </a:lnTo>
                  <a:lnTo>
                    <a:pt x="952" y="521550"/>
                  </a:lnTo>
                  <a:lnTo>
                    <a:pt x="1143" y="521550"/>
                  </a:lnTo>
                  <a:lnTo>
                    <a:pt x="1143" y="520280"/>
                  </a:lnTo>
                  <a:lnTo>
                    <a:pt x="1143" y="519010"/>
                  </a:lnTo>
                  <a:close/>
                </a:path>
                <a:path w="2540" h="521970">
                  <a:moveTo>
                    <a:pt x="2298" y="2120"/>
                  </a:moveTo>
                  <a:lnTo>
                    <a:pt x="2044" y="2120"/>
                  </a:lnTo>
                  <a:lnTo>
                    <a:pt x="2044" y="2324"/>
                  </a:lnTo>
                  <a:lnTo>
                    <a:pt x="1460" y="0"/>
                  </a:lnTo>
                  <a:lnTo>
                    <a:pt x="1435" y="4660"/>
                  </a:lnTo>
                  <a:lnTo>
                    <a:pt x="1320" y="49504"/>
                  </a:lnTo>
                  <a:lnTo>
                    <a:pt x="0" y="517486"/>
                  </a:lnTo>
                  <a:lnTo>
                    <a:pt x="596" y="519417"/>
                  </a:lnTo>
                  <a:lnTo>
                    <a:pt x="1320" y="263144"/>
                  </a:lnTo>
                  <a:lnTo>
                    <a:pt x="1320" y="519010"/>
                  </a:lnTo>
                  <a:lnTo>
                    <a:pt x="1866" y="519010"/>
                  </a:lnTo>
                  <a:lnTo>
                    <a:pt x="1866" y="69811"/>
                  </a:lnTo>
                  <a:lnTo>
                    <a:pt x="2044" y="4660"/>
                  </a:lnTo>
                  <a:lnTo>
                    <a:pt x="2298" y="4660"/>
                  </a:lnTo>
                  <a:lnTo>
                    <a:pt x="2298" y="212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" name="object 1503"/>
            <p:cNvSpPr/>
            <p:nvPr/>
          </p:nvSpPr>
          <p:spPr>
            <a:xfrm>
              <a:off x="1470761" y="7258900"/>
              <a:ext cx="3810" cy="525145"/>
            </a:xfrm>
            <a:custGeom>
              <a:avLst/>
              <a:gdLst/>
              <a:ahLst/>
              <a:cxnLst/>
              <a:rect l="l" t="t" r="r" b="b"/>
              <a:pathLst>
                <a:path w="3809" h="525145">
                  <a:moveTo>
                    <a:pt x="3340" y="7378"/>
                  </a:moveTo>
                  <a:lnTo>
                    <a:pt x="2692" y="4978"/>
                  </a:lnTo>
                  <a:lnTo>
                    <a:pt x="1244" y="513715"/>
                  </a:lnTo>
                  <a:lnTo>
                    <a:pt x="2679" y="4978"/>
                  </a:lnTo>
                  <a:lnTo>
                    <a:pt x="1981" y="2552"/>
                  </a:lnTo>
                  <a:lnTo>
                    <a:pt x="1244" y="261962"/>
                  </a:lnTo>
                  <a:lnTo>
                    <a:pt x="1244" y="2540"/>
                  </a:lnTo>
                  <a:lnTo>
                    <a:pt x="1587" y="2540"/>
                  </a:lnTo>
                  <a:lnTo>
                    <a:pt x="1587" y="0"/>
                  </a:lnTo>
                  <a:lnTo>
                    <a:pt x="990" y="0"/>
                  </a:lnTo>
                  <a:lnTo>
                    <a:pt x="990" y="2540"/>
                  </a:lnTo>
                  <a:lnTo>
                    <a:pt x="266" y="2540"/>
                  </a:lnTo>
                  <a:lnTo>
                    <a:pt x="266" y="516890"/>
                  </a:lnTo>
                  <a:lnTo>
                    <a:pt x="0" y="516890"/>
                  </a:lnTo>
                  <a:lnTo>
                    <a:pt x="0" y="520700"/>
                  </a:lnTo>
                  <a:lnTo>
                    <a:pt x="520" y="520700"/>
                  </a:lnTo>
                  <a:lnTo>
                    <a:pt x="520" y="520446"/>
                  </a:lnTo>
                  <a:lnTo>
                    <a:pt x="1219" y="522706"/>
                  </a:lnTo>
                  <a:lnTo>
                    <a:pt x="1879" y="524852"/>
                  </a:lnTo>
                  <a:lnTo>
                    <a:pt x="3340" y="737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" name="object 1504"/>
            <p:cNvSpPr/>
            <p:nvPr/>
          </p:nvSpPr>
          <p:spPr>
            <a:xfrm>
              <a:off x="1467700" y="7251014"/>
              <a:ext cx="4445" cy="525780"/>
            </a:xfrm>
            <a:custGeom>
              <a:avLst/>
              <a:gdLst/>
              <a:ahLst/>
              <a:cxnLst/>
              <a:rect l="l" t="t" r="r" b="b"/>
              <a:pathLst>
                <a:path w="4444" h="525779">
                  <a:moveTo>
                    <a:pt x="2362" y="2590"/>
                  </a:moveTo>
                  <a:lnTo>
                    <a:pt x="1447" y="0"/>
                  </a:lnTo>
                  <a:lnTo>
                    <a:pt x="0" y="517499"/>
                  </a:lnTo>
                  <a:lnTo>
                    <a:pt x="914" y="520065"/>
                  </a:lnTo>
                  <a:lnTo>
                    <a:pt x="2362" y="2590"/>
                  </a:lnTo>
                  <a:close/>
                </a:path>
                <a:path w="4444" h="525779">
                  <a:moveTo>
                    <a:pt x="4051" y="7391"/>
                  </a:moveTo>
                  <a:lnTo>
                    <a:pt x="3238" y="5080"/>
                  </a:lnTo>
                  <a:lnTo>
                    <a:pt x="2374" y="2628"/>
                  </a:lnTo>
                  <a:lnTo>
                    <a:pt x="914" y="520065"/>
                  </a:lnTo>
                  <a:lnTo>
                    <a:pt x="1778" y="522605"/>
                  </a:lnTo>
                  <a:lnTo>
                    <a:pt x="2603" y="525183"/>
                  </a:lnTo>
                  <a:lnTo>
                    <a:pt x="4051" y="7391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" name="object 1505"/>
            <p:cNvSpPr/>
            <p:nvPr/>
          </p:nvSpPr>
          <p:spPr>
            <a:xfrm>
              <a:off x="1464691" y="7243127"/>
              <a:ext cx="5080" cy="525780"/>
            </a:xfrm>
            <a:custGeom>
              <a:avLst/>
              <a:gdLst/>
              <a:ahLst/>
              <a:cxnLst/>
              <a:rect l="l" t="t" r="r" b="b"/>
              <a:pathLst>
                <a:path w="5080" h="525779">
                  <a:moveTo>
                    <a:pt x="2501" y="2311"/>
                  </a:moveTo>
                  <a:lnTo>
                    <a:pt x="1447" y="0"/>
                  </a:lnTo>
                  <a:lnTo>
                    <a:pt x="0" y="517690"/>
                  </a:lnTo>
                  <a:lnTo>
                    <a:pt x="1041" y="520242"/>
                  </a:lnTo>
                  <a:lnTo>
                    <a:pt x="2501" y="2311"/>
                  </a:lnTo>
                  <a:close/>
                </a:path>
                <a:path w="5080" h="525779">
                  <a:moveTo>
                    <a:pt x="4457" y="7886"/>
                  </a:moveTo>
                  <a:lnTo>
                    <a:pt x="3492" y="5156"/>
                  </a:lnTo>
                  <a:lnTo>
                    <a:pt x="2501" y="2324"/>
                  </a:lnTo>
                  <a:lnTo>
                    <a:pt x="1041" y="520242"/>
                  </a:lnTo>
                  <a:lnTo>
                    <a:pt x="2044" y="522820"/>
                  </a:lnTo>
                  <a:lnTo>
                    <a:pt x="3009" y="525386"/>
                  </a:lnTo>
                  <a:lnTo>
                    <a:pt x="4457" y="7886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" name="object 1506"/>
            <p:cNvSpPr/>
            <p:nvPr/>
          </p:nvSpPr>
          <p:spPr>
            <a:xfrm>
              <a:off x="1461312" y="7235697"/>
              <a:ext cx="5080" cy="525145"/>
            </a:xfrm>
            <a:custGeom>
              <a:avLst/>
              <a:gdLst/>
              <a:ahLst/>
              <a:cxnLst/>
              <a:rect l="l" t="t" r="r" b="b"/>
              <a:pathLst>
                <a:path w="5080" h="525145">
                  <a:moveTo>
                    <a:pt x="4826" y="7429"/>
                  </a:moveTo>
                  <a:lnTo>
                    <a:pt x="3746" y="5054"/>
                  </a:lnTo>
                  <a:lnTo>
                    <a:pt x="3022" y="262661"/>
                  </a:lnTo>
                  <a:lnTo>
                    <a:pt x="3022" y="4648"/>
                  </a:lnTo>
                  <a:lnTo>
                    <a:pt x="2984" y="2108"/>
                  </a:lnTo>
                  <a:lnTo>
                    <a:pt x="2628" y="2108"/>
                  </a:lnTo>
                  <a:lnTo>
                    <a:pt x="2628" y="4648"/>
                  </a:lnTo>
                  <a:lnTo>
                    <a:pt x="2616" y="2578"/>
                  </a:lnTo>
                  <a:lnTo>
                    <a:pt x="1447" y="0"/>
                  </a:lnTo>
                  <a:lnTo>
                    <a:pt x="0" y="517499"/>
                  </a:lnTo>
                  <a:lnTo>
                    <a:pt x="1168" y="520026"/>
                  </a:lnTo>
                  <a:lnTo>
                    <a:pt x="1892" y="261302"/>
                  </a:lnTo>
                  <a:lnTo>
                    <a:pt x="1892" y="520268"/>
                  </a:lnTo>
                  <a:lnTo>
                    <a:pt x="1841" y="522808"/>
                  </a:lnTo>
                  <a:lnTo>
                    <a:pt x="2298" y="522808"/>
                  </a:lnTo>
                  <a:lnTo>
                    <a:pt x="2298" y="522579"/>
                  </a:lnTo>
                  <a:lnTo>
                    <a:pt x="3378" y="525119"/>
                  </a:lnTo>
                  <a:lnTo>
                    <a:pt x="4826" y="7429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" name="object 1507"/>
            <p:cNvSpPr/>
            <p:nvPr/>
          </p:nvSpPr>
          <p:spPr>
            <a:xfrm>
              <a:off x="1458887" y="7230338"/>
              <a:ext cx="4445" cy="523240"/>
            </a:xfrm>
            <a:custGeom>
              <a:avLst/>
              <a:gdLst/>
              <a:ahLst/>
              <a:cxnLst/>
              <a:rect l="l" t="t" r="r" b="b"/>
              <a:pathLst>
                <a:path w="4444" h="523240">
                  <a:moveTo>
                    <a:pt x="3873" y="5359"/>
                  </a:moveTo>
                  <a:lnTo>
                    <a:pt x="2679" y="2743"/>
                  </a:lnTo>
                  <a:lnTo>
                    <a:pt x="1435" y="0"/>
                  </a:lnTo>
                  <a:lnTo>
                    <a:pt x="0" y="517842"/>
                  </a:lnTo>
                  <a:lnTo>
                    <a:pt x="1219" y="520306"/>
                  </a:lnTo>
                  <a:lnTo>
                    <a:pt x="2425" y="522859"/>
                  </a:lnTo>
                  <a:lnTo>
                    <a:pt x="3873" y="5359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" name="object 1508"/>
            <p:cNvSpPr/>
            <p:nvPr/>
          </p:nvSpPr>
          <p:spPr>
            <a:xfrm>
              <a:off x="1454937" y="7223290"/>
              <a:ext cx="5080" cy="525145"/>
            </a:xfrm>
            <a:custGeom>
              <a:avLst/>
              <a:gdLst/>
              <a:ahLst/>
              <a:cxnLst/>
              <a:rect l="l" t="t" r="r" b="b"/>
              <a:pathLst>
                <a:path w="5080" h="525145">
                  <a:moveTo>
                    <a:pt x="5067" y="5689"/>
                  </a:moveTo>
                  <a:lnTo>
                    <a:pt x="4356" y="5689"/>
                  </a:lnTo>
                  <a:lnTo>
                    <a:pt x="4356" y="4419"/>
                  </a:lnTo>
                  <a:lnTo>
                    <a:pt x="4114" y="4419"/>
                  </a:lnTo>
                  <a:lnTo>
                    <a:pt x="4114" y="4635"/>
                  </a:lnTo>
                  <a:lnTo>
                    <a:pt x="4114" y="5689"/>
                  </a:lnTo>
                  <a:lnTo>
                    <a:pt x="4114" y="6959"/>
                  </a:lnTo>
                  <a:lnTo>
                    <a:pt x="4114" y="4635"/>
                  </a:lnTo>
                  <a:lnTo>
                    <a:pt x="2794" y="2336"/>
                  </a:lnTo>
                  <a:lnTo>
                    <a:pt x="1447" y="0"/>
                  </a:lnTo>
                  <a:lnTo>
                    <a:pt x="0" y="517474"/>
                  </a:lnTo>
                  <a:lnTo>
                    <a:pt x="1346" y="519938"/>
                  </a:lnTo>
                  <a:lnTo>
                    <a:pt x="2667" y="522401"/>
                  </a:lnTo>
                  <a:lnTo>
                    <a:pt x="3390" y="263525"/>
                  </a:lnTo>
                  <a:lnTo>
                    <a:pt x="3390" y="522579"/>
                  </a:lnTo>
                  <a:lnTo>
                    <a:pt x="3403" y="525119"/>
                  </a:lnTo>
                  <a:lnTo>
                    <a:pt x="3937" y="525119"/>
                  </a:lnTo>
                  <a:lnTo>
                    <a:pt x="3937" y="522579"/>
                  </a:lnTo>
                  <a:lnTo>
                    <a:pt x="4660" y="522579"/>
                  </a:lnTo>
                  <a:lnTo>
                    <a:pt x="4660" y="6959"/>
                  </a:lnTo>
                  <a:lnTo>
                    <a:pt x="5067" y="6959"/>
                  </a:lnTo>
                  <a:lnTo>
                    <a:pt x="5067" y="5689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" name="object 1509"/>
            <p:cNvSpPr/>
            <p:nvPr/>
          </p:nvSpPr>
          <p:spPr>
            <a:xfrm>
              <a:off x="1450683" y="7215898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5702" y="7391"/>
                  </a:moveTo>
                  <a:lnTo>
                    <a:pt x="4330" y="5003"/>
                  </a:lnTo>
                  <a:lnTo>
                    <a:pt x="2908" y="2527"/>
                  </a:lnTo>
                  <a:lnTo>
                    <a:pt x="1447" y="0"/>
                  </a:lnTo>
                  <a:lnTo>
                    <a:pt x="0" y="517601"/>
                  </a:lnTo>
                  <a:lnTo>
                    <a:pt x="1460" y="520014"/>
                  </a:lnTo>
                  <a:lnTo>
                    <a:pt x="2870" y="522427"/>
                  </a:lnTo>
                  <a:lnTo>
                    <a:pt x="4254" y="524865"/>
                  </a:lnTo>
                  <a:lnTo>
                    <a:pt x="5702" y="7391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" name="object 1510"/>
            <p:cNvSpPr/>
            <p:nvPr/>
          </p:nvSpPr>
          <p:spPr>
            <a:xfrm>
              <a:off x="1446123" y="7208773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5283" y="6794"/>
                  </a:moveTo>
                  <a:lnTo>
                    <a:pt x="5105" y="6794"/>
                  </a:lnTo>
                  <a:lnTo>
                    <a:pt x="5105" y="4254"/>
                  </a:lnTo>
                  <a:lnTo>
                    <a:pt x="4521" y="4254"/>
                  </a:lnTo>
                  <a:lnTo>
                    <a:pt x="4521" y="6794"/>
                  </a:lnTo>
                  <a:lnTo>
                    <a:pt x="3797" y="6794"/>
                  </a:lnTo>
                  <a:lnTo>
                    <a:pt x="3797" y="4419"/>
                  </a:lnTo>
                  <a:lnTo>
                    <a:pt x="4102" y="4419"/>
                  </a:lnTo>
                  <a:lnTo>
                    <a:pt x="4102" y="3149"/>
                  </a:lnTo>
                  <a:lnTo>
                    <a:pt x="3263" y="3149"/>
                  </a:lnTo>
                  <a:lnTo>
                    <a:pt x="3263" y="1879"/>
                  </a:lnTo>
                  <a:lnTo>
                    <a:pt x="2997" y="1879"/>
                  </a:lnTo>
                  <a:lnTo>
                    <a:pt x="2997" y="2159"/>
                  </a:lnTo>
                  <a:lnTo>
                    <a:pt x="1447" y="0"/>
                  </a:lnTo>
                  <a:lnTo>
                    <a:pt x="0" y="517613"/>
                  </a:lnTo>
                  <a:lnTo>
                    <a:pt x="1562" y="519976"/>
                  </a:lnTo>
                  <a:lnTo>
                    <a:pt x="2273" y="265620"/>
                  </a:lnTo>
                  <a:lnTo>
                    <a:pt x="2273" y="520039"/>
                  </a:lnTo>
                  <a:lnTo>
                    <a:pt x="2400" y="520039"/>
                  </a:lnTo>
                  <a:lnTo>
                    <a:pt x="2400" y="522579"/>
                  </a:lnTo>
                  <a:lnTo>
                    <a:pt x="3073" y="522579"/>
                  </a:lnTo>
                  <a:lnTo>
                    <a:pt x="3073" y="520039"/>
                  </a:lnTo>
                  <a:lnTo>
                    <a:pt x="3797" y="520039"/>
                  </a:lnTo>
                  <a:lnTo>
                    <a:pt x="3797" y="522414"/>
                  </a:lnTo>
                  <a:lnTo>
                    <a:pt x="3517" y="522414"/>
                  </a:lnTo>
                  <a:lnTo>
                    <a:pt x="3517" y="523684"/>
                  </a:lnTo>
                  <a:lnTo>
                    <a:pt x="4305" y="523684"/>
                  </a:lnTo>
                  <a:lnTo>
                    <a:pt x="4305" y="524954"/>
                  </a:lnTo>
                  <a:lnTo>
                    <a:pt x="4559" y="524954"/>
                  </a:lnTo>
                  <a:lnTo>
                    <a:pt x="4559" y="523684"/>
                  </a:lnTo>
                  <a:lnTo>
                    <a:pt x="4559" y="522414"/>
                  </a:lnTo>
                  <a:lnTo>
                    <a:pt x="5283" y="522414"/>
                  </a:lnTo>
                  <a:lnTo>
                    <a:pt x="5283" y="679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" name="object 1511"/>
            <p:cNvSpPr/>
            <p:nvPr/>
          </p:nvSpPr>
          <p:spPr>
            <a:xfrm>
              <a:off x="1441246" y="7201992"/>
              <a:ext cx="6350" cy="524510"/>
            </a:xfrm>
            <a:custGeom>
              <a:avLst/>
              <a:gdLst/>
              <a:ahLst/>
              <a:cxnLst/>
              <a:rect l="l" t="t" r="r" b="b"/>
              <a:pathLst>
                <a:path w="6350" h="524509">
                  <a:moveTo>
                    <a:pt x="6324" y="6781"/>
                  </a:moveTo>
                  <a:lnTo>
                    <a:pt x="4737" y="4572"/>
                  </a:lnTo>
                  <a:lnTo>
                    <a:pt x="3111" y="2311"/>
                  </a:lnTo>
                  <a:lnTo>
                    <a:pt x="1447" y="0"/>
                  </a:lnTo>
                  <a:lnTo>
                    <a:pt x="0" y="517436"/>
                  </a:lnTo>
                  <a:lnTo>
                    <a:pt x="1663" y="519747"/>
                  </a:lnTo>
                  <a:lnTo>
                    <a:pt x="3289" y="522071"/>
                  </a:lnTo>
                  <a:lnTo>
                    <a:pt x="4876" y="524395"/>
                  </a:lnTo>
                  <a:lnTo>
                    <a:pt x="6324" y="678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" name="object 1512"/>
            <p:cNvSpPr/>
            <p:nvPr/>
          </p:nvSpPr>
          <p:spPr>
            <a:xfrm>
              <a:off x="1437817" y="7197229"/>
              <a:ext cx="5080" cy="522605"/>
            </a:xfrm>
            <a:custGeom>
              <a:avLst/>
              <a:gdLst/>
              <a:ahLst/>
              <a:cxnLst/>
              <a:rect l="l" t="t" r="r" b="b"/>
              <a:pathLst>
                <a:path w="5080" h="522604">
                  <a:moveTo>
                    <a:pt x="4876" y="4762"/>
                  </a:moveTo>
                  <a:lnTo>
                    <a:pt x="3187" y="2413"/>
                  </a:lnTo>
                  <a:lnTo>
                    <a:pt x="1447" y="0"/>
                  </a:lnTo>
                  <a:lnTo>
                    <a:pt x="0" y="517626"/>
                  </a:lnTo>
                  <a:lnTo>
                    <a:pt x="1727" y="519899"/>
                  </a:lnTo>
                  <a:lnTo>
                    <a:pt x="3429" y="522198"/>
                  </a:lnTo>
                  <a:lnTo>
                    <a:pt x="4876" y="476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" name="object 1513"/>
            <p:cNvSpPr/>
            <p:nvPr/>
          </p:nvSpPr>
          <p:spPr>
            <a:xfrm>
              <a:off x="1432242" y="7190435"/>
              <a:ext cx="7620" cy="524510"/>
            </a:xfrm>
            <a:custGeom>
              <a:avLst/>
              <a:gdLst/>
              <a:ahLst/>
              <a:cxnLst/>
              <a:rect l="l" t="t" r="r" b="b"/>
              <a:pathLst>
                <a:path w="7619" h="524509">
                  <a:moveTo>
                    <a:pt x="7010" y="6781"/>
                  </a:moveTo>
                  <a:lnTo>
                    <a:pt x="5245" y="4318"/>
                  </a:lnTo>
                  <a:lnTo>
                    <a:pt x="4521" y="262089"/>
                  </a:lnTo>
                  <a:lnTo>
                    <a:pt x="4521" y="4229"/>
                  </a:lnTo>
                  <a:lnTo>
                    <a:pt x="4724" y="4229"/>
                  </a:lnTo>
                  <a:lnTo>
                    <a:pt x="4724" y="2959"/>
                  </a:lnTo>
                  <a:lnTo>
                    <a:pt x="3606" y="2959"/>
                  </a:lnTo>
                  <a:lnTo>
                    <a:pt x="3606" y="1689"/>
                  </a:lnTo>
                  <a:lnTo>
                    <a:pt x="3378" y="1689"/>
                  </a:lnTo>
                  <a:lnTo>
                    <a:pt x="3378" y="2082"/>
                  </a:lnTo>
                  <a:lnTo>
                    <a:pt x="3378" y="2959"/>
                  </a:lnTo>
                  <a:lnTo>
                    <a:pt x="3378" y="4229"/>
                  </a:lnTo>
                  <a:lnTo>
                    <a:pt x="3378" y="2082"/>
                  </a:lnTo>
                  <a:lnTo>
                    <a:pt x="1447" y="0"/>
                  </a:lnTo>
                  <a:lnTo>
                    <a:pt x="0" y="517499"/>
                  </a:lnTo>
                  <a:lnTo>
                    <a:pt x="1930" y="519836"/>
                  </a:lnTo>
                  <a:lnTo>
                    <a:pt x="2654" y="260959"/>
                  </a:lnTo>
                  <a:lnTo>
                    <a:pt x="2654" y="519849"/>
                  </a:lnTo>
                  <a:lnTo>
                    <a:pt x="2959" y="519849"/>
                  </a:lnTo>
                  <a:lnTo>
                    <a:pt x="2959" y="522389"/>
                  </a:lnTo>
                  <a:lnTo>
                    <a:pt x="3797" y="522389"/>
                  </a:lnTo>
                  <a:lnTo>
                    <a:pt x="3797" y="522160"/>
                  </a:lnTo>
                  <a:lnTo>
                    <a:pt x="5562" y="524421"/>
                  </a:lnTo>
                  <a:lnTo>
                    <a:pt x="7010" y="678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" name="object 1514"/>
            <p:cNvSpPr/>
            <p:nvPr/>
          </p:nvSpPr>
          <p:spPr>
            <a:xfrm>
              <a:off x="1426095" y="7183818"/>
              <a:ext cx="7620" cy="524510"/>
            </a:xfrm>
            <a:custGeom>
              <a:avLst/>
              <a:gdLst/>
              <a:ahLst/>
              <a:cxnLst/>
              <a:rect l="l" t="t" r="r" b="b"/>
              <a:pathLst>
                <a:path w="7619" h="524509">
                  <a:moveTo>
                    <a:pt x="7607" y="6642"/>
                  </a:moveTo>
                  <a:lnTo>
                    <a:pt x="5626" y="4495"/>
                  </a:lnTo>
                  <a:lnTo>
                    <a:pt x="3556" y="2273"/>
                  </a:lnTo>
                  <a:lnTo>
                    <a:pt x="1447" y="0"/>
                  </a:lnTo>
                  <a:lnTo>
                    <a:pt x="0" y="517042"/>
                  </a:lnTo>
                  <a:lnTo>
                    <a:pt x="2108" y="519391"/>
                  </a:lnTo>
                  <a:lnTo>
                    <a:pt x="4178" y="521779"/>
                  </a:lnTo>
                  <a:lnTo>
                    <a:pt x="6159" y="524103"/>
                  </a:lnTo>
                  <a:lnTo>
                    <a:pt x="7607" y="664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" name="object 1515"/>
            <p:cNvSpPr/>
            <p:nvPr/>
          </p:nvSpPr>
          <p:spPr>
            <a:xfrm>
              <a:off x="1419136" y="7176325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90" h="525145">
                  <a:moveTo>
                    <a:pt x="8407" y="7493"/>
                  </a:moveTo>
                  <a:lnTo>
                    <a:pt x="6159" y="5067"/>
                  </a:lnTo>
                  <a:lnTo>
                    <a:pt x="3873" y="2603"/>
                  </a:lnTo>
                  <a:lnTo>
                    <a:pt x="1460" y="0"/>
                  </a:lnTo>
                  <a:lnTo>
                    <a:pt x="0" y="517118"/>
                  </a:lnTo>
                  <a:lnTo>
                    <a:pt x="2425" y="519633"/>
                  </a:lnTo>
                  <a:lnTo>
                    <a:pt x="4711" y="522071"/>
                  </a:lnTo>
                  <a:lnTo>
                    <a:pt x="6959" y="524522"/>
                  </a:lnTo>
                  <a:lnTo>
                    <a:pt x="8407" y="7493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" name="object 1516"/>
            <p:cNvSpPr/>
            <p:nvPr/>
          </p:nvSpPr>
          <p:spPr>
            <a:xfrm>
              <a:off x="1411338" y="7167905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9258" y="8420"/>
                  </a:moveTo>
                  <a:lnTo>
                    <a:pt x="6769" y="5740"/>
                  </a:lnTo>
                  <a:lnTo>
                    <a:pt x="4140" y="2908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2692" y="520446"/>
                  </a:lnTo>
                  <a:lnTo>
                    <a:pt x="5321" y="523024"/>
                  </a:lnTo>
                  <a:lnTo>
                    <a:pt x="7810" y="525551"/>
                  </a:lnTo>
                  <a:lnTo>
                    <a:pt x="9258" y="842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" name="object 1517"/>
            <p:cNvSpPr/>
            <p:nvPr/>
          </p:nvSpPr>
          <p:spPr>
            <a:xfrm>
              <a:off x="1406283" y="7162596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40">
                  <a:moveTo>
                    <a:pt x="6502" y="5308"/>
                  </a:moveTo>
                  <a:lnTo>
                    <a:pt x="5956" y="4711"/>
                  </a:lnTo>
                  <a:lnTo>
                    <a:pt x="3644" y="2743"/>
                  </a:lnTo>
                  <a:lnTo>
                    <a:pt x="2921" y="260451"/>
                  </a:lnTo>
                  <a:lnTo>
                    <a:pt x="2921" y="2540"/>
                  </a:lnTo>
                  <a:lnTo>
                    <a:pt x="1930" y="2540"/>
                  </a:lnTo>
                  <a:lnTo>
                    <a:pt x="1930" y="0"/>
                  </a:lnTo>
                  <a:lnTo>
                    <a:pt x="736" y="0"/>
                  </a:lnTo>
                  <a:lnTo>
                    <a:pt x="736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355" y="518160"/>
                  </a:lnTo>
                  <a:lnTo>
                    <a:pt x="355" y="519430"/>
                  </a:lnTo>
                  <a:lnTo>
                    <a:pt x="1752" y="519430"/>
                  </a:lnTo>
                  <a:lnTo>
                    <a:pt x="1752" y="520700"/>
                  </a:lnTo>
                  <a:lnTo>
                    <a:pt x="2197" y="520700"/>
                  </a:lnTo>
                  <a:lnTo>
                    <a:pt x="2197" y="520484"/>
                  </a:lnTo>
                  <a:lnTo>
                    <a:pt x="5054" y="523163"/>
                  </a:lnTo>
                  <a:lnTo>
                    <a:pt x="6502" y="530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" name="object 1518"/>
            <p:cNvSpPr/>
            <p:nvPr/>
          </p:nvSpPr>
          <p:spPr>
            <a:xfrm>
              <a:off x="1396580" y="7154367"/>
              <a:ext cx="10160" cy="526415"/>
            </a:xfrm>
            <a:custGeom>
              <a:avLst/>
              <a:gdLst/>
              <a:ahLst/>
              <a:cxnLst/>
              <a:rect l="l" t="t" r="r" b="b"/>
              <a:pathLst>
                <a:path w="10159" h="526415">
                  <a:moveTo>
                    <a:pt x="9702" y="8115"/>
                  </a:moveTo>
                  <a:lnTo>
                    <a:pt x="8509" y="8115"/>
                  </a:lnTo>
                  <a:lnTo>
                    <a:pt x="8509" y="5575"/>
                  </a:lnTo>
                  <a:lnTo>
                    <a:pt x="7289" y="5575"/>
                  </a:lnTo>
                  <a:lnTo>
                    <a:pt x="7289" y="5829"/>
                  </a:lnTo>
                  <a:lnTo>
                    <a:pt x="4089" y="3098"/>
                  </a:lnTo>
                  <a:lnTo>
                    <a:pt x="3352" y="266331"/>
                  </a:lnTo>
                  <a:lnTo>
                    <a:pt x="3352" y="2540"/>
                  </a:lnTo>
                  <a:lnTo>
                    <a:pt x="1943" y="2540"/>
                  </a:lnTo>
                  <a:lnTo>
                    <a:pt x="1943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397" y="518160"/>
                  </a:lnTo>
                  <a:lnTo>
                    <a:pt x="1397" y="520700"/>
                  </a:lnTo>
                  <a:lnTo>
                    <a:pt x="2628" y="520700"/>
                  </a:lnTo>
                  <a:lnTo>
                    <a:pt x="2628" y="518160"/>
                  </a:lnTo>
                  <a:lnTo>
                    <a:pt x="2641" y="520471"/>
                  </a:lnTo>
                  <a:lnTo>
                    <a:pt x="5854" y="523252"/>
                  </a:lnTo>
                  <a:lnTo>
                    <a:pt x="6565" y="269087"/>
                  </a:lnTo>
                  <a:lnTo>
                    <a:pt x="6565" y="523735"/>
                  </a:lnTo>
                  <a:lnTo>
                    <a:pt x="7810" y="523735"/>
                  </a:lnTo>
                  <a:lnTo>
                    <a:pt x="7810" y="526275"/>
                  </a:lnTo>
                  <a:lnTo>
                    <a:pt x="8978" y="526275"/>
                  </a:lnTo>
                  <a:lnTo>
                    <a:pt x="8978" y="523735"/>
                  </a:lnTo>
                  <a:lnTo>
                    <a:pt x="9702" y="523735"/>
                  </a:lnTo>
                  <a:lnTo>
                    <a:pt x="9702" y="8115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" name="object 1519"/>
            <p:cNvSpPr/>
            <p:nvPr/>
          </p:nvSpPr>
          <p:spPr>
            <a:xfrm>
              <a:off x="1385544" y="7145693"/>
              <a:ext cx="11430" cy="527050"/>
            </a:xfrm>
            <a:custGeom>
              <a:avLst/>
              <a:gdLst/>
              <a:ahLst/>
              <a:cxnLst/>
              <a:rect l="l" t="t" r="r" b="b"/>
              <a:pathLst>
                <a:path w="11430" h="527050">
                  <a:moveTo>
                    <a:pt x="11049" y="8394"/>
                  </a:moveTo>
                  <a:lnTo>
                    <a:pt x="9664" y="8394"/>
                  </a:lnTo>
                  <a:lnTo>
                    <a:pt x="9664" y="5854"/>
                  </a:lnTo>
                  <a:lnTo>
                    <a:pt x="8216" y="5854"/>
                  </a:lnTo>
                  <a:lnTo>
                    <a:pt x="8216" y="8394"/>
                  </a:lnTo>
                  <a:lnTo>
                    <a:pt x="7493" y="8394"/>
                  </a:lnTo>
                  <a:lnTo>
                    <a:pt x="7493" y="5473"/>
                  </a:lnTo>
                  <a:lnTo>
                    <a:pt x="6235" y="5473"/>
                  </a:lnTo>
                  <a:lnTo>
                    <a:pt x="6235" y="2933"/>
                  </a:lnTo>
                  <a:lnTo>
                    <a:pt x="4546" y="2933"/>
                  </a:lnTo>
                  <a:lnTo>
                    <a:pt x="4546" y="5473"/>
                  </a:lnTo>
                  <a:lnTo>
                    <a:pt x="3822" y="5473"/>
                  </a:lnTo>
                  <a:lnTo>
                    <a:pt x="3822" y="2540"/>
                  </a:lnTo>
                  <a:lnTo>
                    <a:pt x="2781" y="2540"/>
                  </a:lnTo>
                  <a:lnTo>
                    <a:pt x="2781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6890"/>
                  </a:lnTo>
                  <a:lnTo>
                    <a:pt x="939" y="516890"/>
                  </a:lnTo>
                  <a:lnTo>
                    <a:pt x="939" y="520700"/>
                  </a:lnTo>
                  <a:lnTo>
                    <a:pt x="3098" y="520700"/>
                  </a:lnTo>
                  <a:lnTo>
                    <a:pt x="3098" y="516890"/>
                  </a:lnTo>
                  <a:lnTo>
                    <a:pt x="3822" y="516890"/>
                  </a:lnTo>
                  <a:lnTo>
                    <a:pt x="3822" y="521093"/>
                  </a:lnTo>
                  <a:lnTo>
                    <a:pt x="5473" y="521093"/>
                  </a:lnTo>
                  <a:lnTo>
                    <a:pt x="5473" y="523633"/>
                  </a:lnTo>
                  <a:lnTo>
                    <a:pt x="6769" y="523633"/>
                  </a:lnTo>
                  <a:lnTo>
                    <a:pt x="6769" y="521093"/>
                  </a:lnTo>
                  <a:lnTo>
                    <a:pt x="7493" y="521093"/>
                  </a:lnTo>
                  <a:lnTo>
                    <a:pt x="7493" y="524014"/>
                  </a:lnTo>
                  <a:lnTo>
                    <a:pt x="9067" y="524014"/>
                  </a:lnTo>
                  <a:lnTo>
                    <a:pt x="9067" y="526554"/>
                  </a:lnTo>
                  <a:lnTo>
                    <a:pt x="10325" y="526554"/>
                  </a:lnTo>
                  <a:lnTo>
                    <a:pt x="10325" y="524014"/>
                  </a:lnTo>
                  <a:lnTo>
                    <a:pt x="11049" y="524014"/>
                  </a:lnTo>
                  <a:lnTo>
                    <a:pt x="11049" y="839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" name="object 1520"/>
            <p:cNvSpPr/>
            <p:nvPr/>
          </p:nvSpPr>
          <p:spPr>
            <a:xfrm>
              <a:off x="1372247" y="7136345"/>
              <a:ext cx="14604" cy="527050"/>
            </a:xfrm>
            <a:custGeom>
              <a:avLst/>
              <a:gdLst/>
              <a:ahLst/>
              <a:cxnLst/>
              <a:rect l="l" t="t" r="r" b="b"/>
              <a:pathLst>
                <a:path w="14605" h="527050">
                  <a:moveTo>
                    <a:pt x="14020" y="8940"/>
                  </a:moveTo>
                  <a:lnTo>
                    <a:pt x="10007" y="6096"/>
                  </a:lnTo>
                  <a:lnTo>
                    <a:pt x="5803" y="3098"/>
                  </a:lnTo>
                  <a:lnTo>
                    <a:pt x="1435" y="0"/>
                  </a:lnTo>
                  <a:lnTo>
                    <a:pt x="0" y="517613"/>
                  </a:lnTo>
                  <a:lnTo>
                    <a:pt x="4356" y="520725"/>
                  </a:lnTo>
                  <a:lnTo>
                    <a:pt x="8559" y="523811"/>
                  </a:lnTo>
                  <a:lnTo>
                    <a:pt x="12573" y="526846"/>
                  </a:lnTo>
                  <a:lnTo>
                    <a:pt x="14020" y="894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" name="object 1521"/>
            <p:cNvSpPr/>
            <p:nvPr/>
          </p:nvSpPr>
          <p:spPr>
            <a:xfrm>
              <a:off x="1358290" y="7126808"/>
              <a:ext cx="15875" cy="527685"/>
            </a:xfrm>
            <a:custGeom>
              <a:avLst/>
              <a:gdLst/>
              <a:ahLst/>
              <a:cxnLst/>
              <a:rect l="l" t="t" r="r" b="b"/>
              <a:pathLst>
                <a:path w="15875" h="527684">
                  <a:moveTo>
                    <a:pt x="15392" y="9537"/>
                  </a:moveTo>
                  <a:lnTo>
                    <a:pt x="10871" y="6311"/>
                  </a:lnTo>
                  <a:lnTo>
                    <a:pt x="10147" y="263385"/>
                  </a:lnTo>
                  <a:lnTo>
                    <a:pt x="10147" y="6096"/>
                  </a:lnTo>
                  <a:lnTo>
                    <a:pt x="8788" y="6096"/>
                  </a:lnTo>
                  <a:lnTo>
                    <a:pt x="8788" y="3556"/>
                  </a:lnTo>
                  <a:lnTo>
                    <a:pt x="6210" y="3556"/>
                  </a:lnTo>
                  <a:lnTo>
                    <a:pt x="6210" y="6096"/>
                  </a:lnTo>
                  <a:lnTo>
                    <a:pt x="6210" y="3009"/>
                  </a:lnTo>
                  <a:lnTo>
                    <a:pt x="5727" y="2654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1524" y="518782"/>
                  </a:lnTo>
                  <a:lnTo>
                    <a:pt x="4762" y="520903"/>
                  </a:lnTo>
                  <a:lnTo>
                    <a:pt x="5486" y="261962"/>
                  </a:lnTo>
                  <a:lnTo>
                    <a:pt x="5486" y="520446"/>
                  </a:lnTo>
                  <a:lnTo>
                    <a:pt x="5029" y="520446"/>
                  </a:lnTo>
                  <a:lnTo>
                    <a:pt x="5029" y="521716"/>
                  </a:lnTo>
                  <a:lnTo>
                    <a:pt x="7874" y="521716"/>
                  </a:lnTo>
                  <a:lnTo>
                    <a:pt x="7874" y="524256"/>
                  </a:lnTo>
                  <a:lnTo>
                    <a:pt x="9423" y="524256"/>
                  </a:lnTo>
                  <a:lnTo>
                    <a:pt x="9423" y="524027"/>
                  </a:lnTo>
                  <a:lnTo>
                    <a:pt x="13944" y="527151"/>
                  </a:lnTo>
                  <a:lnTo>
                    <a:pt x="15392" y="953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" name="object 1522"/>
            <p:cNvSpPr/>
            <p:nvPr/>
          </p:nvSpPr>
          <p:spPr>
            <a:xfrm>
              <a:off x="1349425" y="7121093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10312" y="5715"/>
                  </a:moveTo>
                  <a:lnTo>
                    <a:pt x="5461" y="2717"/>
                  </a:lnTo>
                  <a:lnTo>
                    <a:pt x="4737" y="260438"/>
                  </a:lnTo>
                  <a:lnTo>
                    <a:pt x="4737" y="2540"/>
                  </a:lnTo>
                  <a:lnTo>
                    <a:pt x="3136" y="2540"/>
                  </a:lnTo>
                  <a:lnTo>
                    <a:pt x="3136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2298" y="518160"/>
                  </a:lnTo>
                  <a:lnTo>
                    <a:pt x="2298" y="520700"/>
                  </a:lnTo>
                  <a:lnTo>
                    <a:pt x="4013" y="520700"/>
                  </a:lnTo>
                  <a:lnTo>
                    <a:pt x="4013" y="520471"/>
                  </a:lnTo>
                  <a:lnTo>
                    <a:pt x="8864" y="523519"/>
                  </a:lnTo>
                  <a:lnTo>
                    <a:pt x="10312" y="571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" name="object 1523"/>
            <p:cNvSpPr/>
            <p:nvPr/>
          </p:nvSpPr>
          <p:spPr>
            <a:xfrm>
              <a:off x="1338262" y="7114870"/>
              <a:ext cx="11430" cy="524510"/>
            </a:xfrm>
            <a:custGeom>
              <a:avLst/>
              <a:gdLst/>
              <a:ahLst/>
              <a:cxnLst/>
              <a:rect l="l" t="t" r="r" b="b"/>
              <a:pathLst>
                <a:path w="11430" h="524509">
                  <a:moveTo>
                    <a:pt x="11163" y="5905"/>
                  </a:moveTo>
                  <a:lnTo>
                    <a:pt x="9664" y="5905"/>
                  </a:lnTo>
                  <a:lnTo>
                    <a:pt x="9664" y="3365"/>
                  </a:lnTo>
                  <a:lnTo>
                    <a:pt x="7327" y="3365"/>
                  </a:lnTo>
                  <a:lnTo>
                    <a:pt x="7327" y="5905"/>
                  </a:lnTo>
                  <a:lnTo>
                    <a:pt x="6604" y="5905"/>
                  </a:lnTo>
                  <a:lnTo>
                    <a:pt x="6604" y="3238"/>
                  </a:lnTo>
                  <a:lnTo>
                    <a:pt x="5054" y="3238"/>
                  </a:lnTo>
                  <a:lnTo>
                    <a:pt x="5054" y="698"/>
                  </a:lnTo>
                  <a:lnTo>
                    <a:pt x="3263" y="698"/>
                  </a:lnTo>
                  <a:lnTo>
                    <a:pt x="3263" y="965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1816" y="518896"/>
                  </a:lnTo>
                  <a:lnTo>
                    <a:pt x="2540" y="262191"/>
                  </a:lnTo>
                  <a:lnTo>
                    <a:pt x="2540" y="518858"/>
                  </a:lnTo>
                  <a:lnTo>
                    <a:pt x="2933" y="518858"/>
                  </a:lnTo>
                  <a:lnTo>
                    <a:pt x="2933" y="520128"/>
                  </a:lnTo>
                  <a:lnTo>
                    <a:pt x="5168" y="520128"/>
                  </a:lnTo>
                  <a:lnTo>
                    <a:pt x="5168" y="521398"/>
                  </a:lnTo>
                  <a:lnTo>
                    <a:pt x="5880" y="521398"/>
                  </a:lnTo>
                  <a:lnTo>
                    <a:pt x="5880" y="520128"/>
                  </a:lnTo>
                  <a:lnTo>
                    <a:pt x="5880" y="518858"/>
                  </a:lnTo>
                  <a:lnTo>
                    <a:pt x="6604" y="518858"/>
                  </a:lnTo>
                  <a:lnTo>
                    <a:pt x="6604" y="521525"/>
                  </a:lnTo>
                  <a:lnTo>
                    <a:pt x="8661" y="521525"/>
                  </a:lnTo>
                  <a:lnTo>
                    <a:pt x="8661" y="524065"/>
                  </a:lnTo>
                  <a:lnTo>
                    <a:pt x="10439" y="524065"/>
                  </a:lnTo>
                  <a:lnTo>
                    <a:pt x="10439" y="521525"/>
                  </a:lnTo>
                  <a:lnTo>
                    <a:pt x="11163" y="521525"/>
                  </a:lnTo>
                  <a:lnTo>
                    <a:pt x="11163" y="5905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" name="object 1524"/>
            <p:cNvSpPr/>
            <p:nvPr/>
          </p:nvSpPr>
          <p:spPr>
            <a:xfrm>
              <a:off x="1476362" y="7287260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73" y="0"/>
                  </a:moveTo>
                  <a:lnTo>
                    <a:pt x="0" y="517931"/>
                  </a:lnTo>
                  <a:lnTo>
                    <a:pt x="50" y="518629"/>
                  </a:lnTo>
                  <a:lnTo>
                    <a:pt x="1511" y="69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" name="object 1525"/>
            <p:cNvSpPr/>
            <p:nvPr/>
          </p:nvSpPr>
          <p:spPr>
            <a:xfrm>
              <a:off x="1476286" y="7286306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472" y="0"/>
                  </a:moveTo>
                  <a:lnTo>
                    <a:pt x="0" y="517793"/>
                  </a:lnTo>
                  <a:lnTo>
                    <a:pt x="88" y="518885"/>
                  </a:lnTo>
                  <a:lnTo>
                    <a:pt x="1549" y="953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" name="object 1526"/>
            <p:cNvSpPr/>
            <p:nvPr/>
          </p:nvSpPr>
          <p:spPr>
            <a:xfrm>
              <a:off x="1476273" y="72860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44"/>
                  </a:lnTo>
                  <a:lnTo>
                    <a:pt x="1473" y="140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" name="object 1527"/>
            <p:cNvSpPr/>
            <p:nvPr/>
          </p:nvSpPr>
          <p:spPr>
            <a:xfrm>
              <a:off x="1521688" y="729011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60" y="0"/>
                  </a:moveTo>
                  <a:lnTo>
                    <a:pt x="0" y="517870"/>
                  </a:lnTo>
                  <a:lnTo>
                    <a:pt x="342" y="518009"/>
                  </a:lnTo>
                  <a:lnTo>
                    <a:pt x="1041" y="518225"/>
                  </a:lnTo>
                  <a:lnTo>
                    <a:pt x="2501" y="58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" name="object 1528"/>
            <p:cNvSpPr/>
            <p:nvPr/>
          </p:nvSpPr>
          <p:spPr>
            <a:xfrm>
              <a:off x="1521218" y="72898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17" y="254"/>
                  </a:moveTo>
                  <a:lnTo>
                    <a:pt x="1676" y="139"/>
                  </a:lnTo>
                  <a:lnTo>
                    <a:pt x="1549" y="50"/>
                  </a:lnTo>
                  <a:lnTo>
                    <a:pt x="0" y="517906"/>
                  </a:lnTo>
                  <a:lnTo>
                    <a:pt x="241" y="518020"/>
                  </a:lnTo>
                  <a:lnTo>
                    <a:pt x="469" y="518134"/>
                  </a:lnTo>
                  <a:lnTo>
                    <a:pt x="1917" y="25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" name="object 1529"/>
            <p:cNvSpPr/>
            <p:nvPr/>
          </p:nvSpPr>
          <p:spPr>
            <a:xfrm>
              <a:off x="1521015" y="728969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35" y="25"/>
                  </a:moveTo>
                  <a:close/>
                </a:path>
                <a:path w="1905" h="518795">
                  <a:moveTo>
                    <a:pt x="1651" y="165"/>
                  </a:moveTo>
                  <a:lnTo>
                    <a:pt x="1447" y="50"/>
                  </a:lnTo>
                  <a:lnTo>
                    <a:pt x="723" y="259016"/>
                  </a:lnTo>
                  <a:lnTo>
                    <a:pt x="723" y="38"/>
                  </a:lnTo>
                  <a:lnTo>
                    <a:pt x="622" y="295363"/>
                  </a:lnTo>
                  <a:lnTo>
                    <a:pt x="0" y="517969"/>
                  </a:lnTo>
                  <a:lnTo>
                    <a:pt x="203" y="518071"/>
                  </a:lnTo>
                  <a:lnTo>
                    <a:pt x="622" y="368160"/>
                  </a:lnTo>
                  <a:lnTo>
                    <a:pt x="622" y="518198"/>
                  </a:lnTo>
                  <a:lnTo>
                    <a:pt x="723" y="331812"/>
                  </a:lnTo>
                  <a:lnTo>
                    <a:pt x="1651" y="165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" name="object 1530"/>
            <p:cNvSpPr/>
            <p:nvPr/>
          </p:nvSpPr>
          <p:spPr>
            <a:xfrm>
              <a:off x="1520748" y="72895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101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65" y="518020"/>
                  </a:lnTo>
                  <a:lnTo>
                    <a:pt x="1612" y="101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" name="object 1531"/>
            <p:cNvSpPr/>
            <p:nvPr/>
          </p:nvSpPr>
          <p:spPr>
            <a:xfrm>
              <a:off x="1520520" y="72894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127"/>
                  </a:moveTo>
                  <a:lnTo>
                    <a:pt x="1511" y="38"/>
                  </a:lnTo>
                  <a:lnTo>
                    <a:pt x="0" y="517893"/>
                  </a:lnTo>
                  <a:lnTo>
                    <a:pt x="139" y="517994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" name="object 1532"/>
            <p:cNvSpPr/>
            <p:nvPr/>
          </p:nvSpPr>
          <p:spPr>
            <a:xfrm>
              <a:off x="1520329" y="72893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114"/>
                  </a:moveTo>
                  <a:lnTo>
                    <a:pt x="1511" y="38"/>
                  </a:lnTo>
                  <a:lnTo>
                    <a:pt x="0" y="517867"/>
                  </a:lnTo>
                  <a:lnTo>
                    <a:pt x="127" y="517956"/>
                  </a:lnTo>
                  <a:lnTo>
                    <a:pt x="1638" y="114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" name="object 1533"/>
            <p:cNvSpPr/>
            <p:nvPr/>
          </p:nvSpPr>
          <p:spPr>
            <a:xfrm>
              <a:off x="1520164" y="72892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88"/>
                  </a:moveTo>
                  <a:lnTo>
                    <a:pt x="1447" y="0"/>
                  </a:lnTo>
                  <a:lnTo>
                    <a:pt x="0" y="517842"/>
                  </a:lnTo>
                  <a:lnTo>
                    <a:pt x="165" y="517969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" name="object 1534"/>
            <p:cNvSpPr/>
            <p:nvPr/>
          </p:nvSpPr>
          <p:spPr>
            <a:xfrm>
              <a:off x="1520025" y="72891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88"/>
                  </a:moveTo>
                  <a:lnTo>
                    <a:pt x="1447" y="0"/>
                  </a:lnTo>
                  <a:lnTo>
                    <a:pt x="0" y="517804"/>
                  </a:lnTo>
                  <a:lnTo>
                    <a:pt x="139" y="517918"/>
                  </a:lnTo>
                  <a:lnTo>
                    <a:pt x="1587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" name="object 1535"/>
            <p:cNvSpPr/>
            <p:nvPr/>
          </p:nvSpPr>
          <p:spPr>
            <a:xfrm>
              <a:off x="1519948" y="72891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38"/>
                  </a:moveTo>
                  <a:lnTo>
                    <a:pt x="0" y="517766"/>
                  </a:lnTo>
                  <a:lnTo>
                    <a:pt x="1524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" name="object 1536"/>
            <p:cNvSpPr/>
            <p:nvPr/>
          </p:nvSpPr>
          <p:spPr>
            <a:xfrm>
              <a:off x="1519821" y="72890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63"/>
                  </a:moveTo>
                  <a:lnTo>
                    <a:pt x="0" y="517715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" name="object 1537"/>
            <p:cNvSpPr/>
            <p:nvPr/>
          </p:nvSpPr>
          <p:spPr>
            <a:xfrm>
              <a:off x="1519720" y="72889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50"/>
                  </a:moveTo>
                  <a:lnTo>
                    <a:pt x="0" y="517664"/>
                  </a:lnTo>
                  <a:lnTo>
                    <a:pt x="1549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" name="object 1538"/>
            <p:cNvSpPr/>
            <p:nvPr/>
          </p:nvSpPr>
          <p:spPr>
            <a:xfrm>
              <a:off x="1519631" y="72889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63"/>
                  </a:moveTo>
                  <a:lnTo>
                    <a:pt x="0" y="517626"/>
                  </a:lnTo>
                  <a:lnTo>
                    <a:pt x="1536" y="6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" name="object 1539"/>
            <p:cNvSpPr/>
            <p:nvPr/>
          </p:nvSpPr>
          <p:spPr>
            <a:xfrm>
              <a:off x="1519542" y="72888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14"/>
                  </a:moveTo>
                  <a:lnTo>
                    <a:pt x="0" y="517639"/>
                  </a:lnTo>
                  <a:lnTo>
                    <a:pt x="1524" y="114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" name="object 1540"/>
            <p:cNvSpPr/>
            <p:nvPr/>
          </p:nvSpPr>
          <p:spPr>
            <a:xfrm>
              <a:off x="1519491" y="72887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76"/>
                  </a:moveTo>
                  <a:lnTo>
                    <a:pt x="0" y="517652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" name="object 1541"/>
            <p:cNvSpPr/>
            <p:nvPr/>
          </p:nvSpPr>
          <p:spPr>
            <a:xfrm>
              <a:off x="1519402" y="72886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639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" name="object 1542"/>
            <p:cNvSpPr/>
            <p:nvPr/>
          </p:nvSpPr>
          <p:spPr>
            <a:xfrm>
              <a:off x="1519339" y="72885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626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" name="object 1543"/>
            <p:cNvSpPr/>
            <p:nvPr/>
          </p:nvSpPr>
          <p:spPr>
            <a:xfrm>
              <a:off x="1519275" y="72884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0" y="517613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" name="object 1544"/>
            <p:cNvSpPr/>
            <p:nvPr/>
          </p:nvSpPr>
          <p:spPr>
            <a:xfrm>
              <a:off x="1519224" y="72883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2"/>
                  </a:moveTo>
                  <a:lnTo>
                    <a:pt x="0" y="517601"/>
                  </a:lnTo>
                  <a:lnTo>
                    <a:pt x="1460" y="12"/>
                  </a:lnTo>
                  <a:close/>
                </a:path>
                <a:path w="1905" h="518159">
                  <a:moveTo>
                    <a:pt x="1511" y="88"/>
                  </a:moveTo>
                  <a:lnTo>
                    <a:pt x="25" y="517639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" name="object 1545"/>
            <p:cNvSpPr/>
            <p:nvPr/>
          </p:nvSpPr>
          <p:spPr>
            <a:xfrm>
              <a:off x="1519186" y="72883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575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" name="object 1546"/>
            <p:cNvSpPr/>
            <p:nvPr/>
          </p:nvSpPr>
          <p:spPr>
            <a:xfrm>
              <a:off x="1519148" y="72882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563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" name="object 1547"/>
            <p:cNvSpPr/>
            <p:nvPr/>
          </p:nvSpPr>
          <p:spPr>
            <a:xfrm>
              <a:off x="1519097" y="72881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537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" name="object 1548"/>
            <p:cNvSpPr/>
            <p:nvPr/>
          </p:nvSpPr>
          <p:spPr>
            <a:xfrm>
              <a:off x="1519059" y="72880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0" y="517499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" name="object 1549"/>
            <p:cNvSpPr/>
            <p:nvPr/>
          </p:nvSpPr>
          <p:spPr>
            <a:xfrm>
              <a:off x="1519021" y="72880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98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" name="object 1550"/>
            <p:cNvSpPr/>
            <p:nvPr/>
          </p:nvSpPr>
          <p:spPr>
            <a:xfrm>
              <a:off x="1519008" y="72880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334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" name="object 1551"/>
            <p:cNvSpPr/>
            <p:nvPr/>
          </p:nvSpPr>
          <p:spPr>
            <a:xfrm>
              <a:off x="1519008" y="72880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58" y="0"/>
                  </a:moveTo>
                  <a:lnTo>
                    <a:pt x="0" y="517337"/>
                  </a:lnTo>
                  <a:lnTo>
                    <a:pt x="1471" y="19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" name="object 1552"/>
            <p:cNvSpPr/>
            <p:nvPr/>
          </p:nvSpPr>
          <p:spPr>
            <a:xfrm>
              <a:off x="1518958" y="72879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115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" name="object 1553"/>
            <p:cNvSpPr/>
            <p:nvPr/>
          </p:nvSpPr>
          <p:spPr>
            <a:xfrm>
              <a:off x="1518958" y="72879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039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" name="object 1554"/>
            <p:cNvSpPr/>
            <p:nvPr/>
          </p:nvSpPr>
          <p:spPr>
            <a:xfrm>
              <a:off x="1518958" y="7286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20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555" name="object 1555"/>
            <p:cNvPicPr/>
            <p:nvPr/>
          </p:nvPicPr>
          <p:blipFill>
            <a:blip r:embed="rId17" cstate="print"/>
            <a:stretch>
              <a:fillRect/>
            </a:stretch>
          </p:blipFill>
          <p:spPr>
            <a:xfrm>
              <a:off x="1519758" y="7101192"/>
              <a:ext cx="129238" cy="189991"/>
            </a:xfrm>
            <a:prstGeom prst="rect">
              <a:avLst/>
            </a:prstGeom>
          </p:spPr>
        </p:pic>
        <p:sp>
          <p:nvSpPr>
            <p:cNvPr id="1556" name="object 1556"/>
            <p:cNvSpPr/>
            <p:nvPr/>
          </p:nvSpPr>
          <p:spPr>
            <a:xfrm>
              <a:off x="1489621" y="729173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50" y="0"/>
                  </a:moveTo>
                  <a:lnTo>
                    <a:pt x="0" y="514426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" name="object 1557"/>
            <p:cNvSpPr/>
            <p:nvPr/>
          </p:nvSpPr>
          <p:spPr>
            <a:xfrm>
              <a:off x="1489532" y="729173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98" y="0"/>
                  </a:moveTo>
                  <a:lnTo>
                    <a:pt x="0" y="514794"/>
                  </a:lnTo>
                  <a:lnTo>
                    <a:pt x="1460" y="1003"/>
                  </a:lnTo>
                  <a:lnTo>
                    <a:pt x="25" y="512470"/>
                  </a:lnTo>
                  <a:lnTo>
                    <a:pt x="1498" y="0"/>
                  </a:lnTo>
                  <a:close/>
                </a:path>
                <a:path w="1905" h="514984">
                  <a:moveTo>
                    <a:pt x="1536" y="0"/>
                  </a:moveTo>
                  <a:lnTo>
                    <a:pt x="50" y="51457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" name="object 1558"/>
            <p:cNvSpPr/>
            <p:nvPr/>
          </p:nvSpPr>
          <p:spPr>
            <a:xfrm>
              <a:off x="1489443" y="729173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73" y="0"/>
                  </a:moveTo>
                  <a:lnTo>
                    <a:pt x="0" y="514286"/>
                  </a:lnTo>
                  <a:lnTo>
                    <a:pt x="1473" y="0"/>
                  </a:lnTo>
                  <a:close/>
                </a:path>
                <a:path w="1905" h="514984">
                  <a:moveTo>
                    <a:pt x="1498" y="12"/>
                  </a:moveTo>
                  <a:lnTo>
                    <a:pt x="12" y="514972"/>
                  </a:lnTo>
                  <a:lnTo>
                    <a:pt x="1498" y="12"/>
                  </a:lnTo>
                  <a:close/>
                </a:path>
                <a:path w="1905" h="514984">
                  <a:moveTo>
                    <a:pt x="1536" y="12"/>
                  </a:moveTo>
                  <a:lnTo>
                    <a:pt x="50" y="514883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" name="object 1559"/>
            <p:cNvSpPr/>
            <p:nvPr/>
          </p:nvSpPr>
          <p:spPr>
            <a:xfrm>
              <a:off x="1489379" y="729173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12"/>
                  </a:moveTo>
                  <a:lnTo>
                    <a:pt x="0" y="514413"/>
                  </a:lnTo>
                  <a:lnTo>
                    <a:pt x="1473" y="12"/>
                  </a:lnTo>
                  <a:close/>
                </a:path>
                <a:path w="1905" h="515620">
                  <a:moveTo>
                    <a:pt x="1511" y="0"/>
                  </a:moveTo>
                  <a:lnTo>
                    <a:pt x="25" y="51508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" name="object 1560"/>
            <p:cNvSpPr/>
            <p:nvPr/>
          </p:nvSpPr>
          <p:spPr>
            <a:xfrm>
              <a:off x="1489290" y="729173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5327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536" y="12"/>
                  </a:moveTo>
                  <a:lnTo>
                    <a:pt x="38" y="513803"/>
                  </a:lnTo>
                  <a:lnTo>
                    <a:pt x="1498" y="1130"/>
                  </a:lnTo>
                  <a:lnTo>
                    <a:pt x="50" y="515213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" name="object 1561"/>
            <p:cNvSpPr/>
            <p:nvPr/>
          </p:nvSpPr>
          <p:spPr>
            <a:xfrm>
              <a:off x="1489202" y="729173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73" y="12"/>
                  </a:moveTo>
                  <a:lnTo>
                    <a:pt x="0" y="514731"/>
                  </a:lnTo>
                  <a:lnTo>
                    <a:pt x="1473" y="12"/>
                  </a:lnTo>
                  <a:close/>
                </a:path>
                <a:path w="1905" h="514984">
                  <a:moveTo>
                    <a:pt x="1511" y="0"/>
                  </a:moveTo>
                  <a:lnTo>
                    <a:pt x="38" y="514680"/>
                  </a:lnTo>
                  <a:lnTo>
                    <a:pt x="1511" y="0"/>
                  </a:lnTo>
                  <a:close/>
                </a:path>
                <a:path w="1905" h="514984">
                  <a:moveTo>
                    <a:pt x="1536" y="12"/>
                  </a:moveTo>
                  <a:lnTo>
                    <a:pt x="63" y="514629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" name="object 1562"/>
            <p:cNvSpPr/>
            <p:nvPr/>
          </p:nvSpPr>
          <p:spPr>
            <a:xfrm>
              <a:off x="1489113" y="729173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4858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498" y="0"/>
                  </a:moveTo>
                  <a:lnTo>
                    <a:pt x="25" y="514819"/>
                  </a:lnTo>
                  <a:lnTo>
                    <a:pt x="1498" y="0"/>
                  </a:lnTo>
                  <a:close/>
                </a:path>
                <a:path w="1905" h="515620">
                  <a:moveTo>
                    <a:pt x="1536" y="12"/>
                  </a:moveTo>
                  <a:lnTo>
                    <a:pt x="50" y="515518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" name="object 1563"/>
            <p:cNvSpPr/>
            <p:nvPr/>
          </p:nvSpPr>
          <p:spPr>
            <a:xfrm>
              <a:off x="1489011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5" y="0"/>
                  </a:moveTo>
                  <a:lnTo>
                    <a:pt x="0" y="515721"/>
                  </a:lnTo>
                  <a:lnTo>
                    <a:pt x="1485" y="0"/>
                  </a:lnTo>
                  <a:close/>
                </a:path>
                <a:path w="1905" h="516254">
                  <a:moveTo>
                    <a:pt x="1549" y="12"/>
                  </a:moveTo>
                  <a:lnTo>
                    <a:pt x="38" y="515683"/>
                  </a:lnTo>
                  <a:lnTo>
                    <a:pt x="1511" y="749"/>
                  </a:lnTo>
                  <a:lnTo>
                    <a:pt x="63" y="515632"/>
                  </a:lnTo>
                  <a:lnTo>
                    <a:pt x="1549" y="1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" name="object 1564"/>
            <p:cNvSpPr/>
            <p:nvPr/>
          </p:nvSpPr>
          <p:spPr>
            <a:xfrm>
              <a:off x="1488960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11" y="0"/>
                  </a:moveTo>
                  <a:lnTo>
                    <a:pt x="0" y="515061"/>
                  </a:lnTo>
                  <a:lnTo>
                    <a:pt x="1460" y="685"/>
                  </a:lnTo>
                  <a:lnTo>
                    <a:pt x="25" y="51575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" name="object 1565"/>
            <p:cNvSpPr/>
            <p:nvPr/>
          </p:nvSpPr>
          <p:spPr>
            <a:xfrm>
              <a:off x="1488859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12"/>
                  </a:moveTo>
                  <a:lnTo>
                    <a:pt x="0" y="515899"/>
                  </a:lnTo>
                  <a:lnTo>
                    <a:pt x="1473" y="12"/>
                  </a:lnTo>
                  <a:close/>
                </a:path>
                <a:path w="1905" h="516254">
                  <a:moveTo>
                    <a:pt x="1511" y="0"/>
                  </a:moveTo>
                  <a:lnTo>
                    <a:pt x="38" y="515137"/>
                  </a:lnTo>
                  <a:lnTo>
                    <a:pt x="1511" y="0"/>
                  </a:lnTo>
                  <a:close/>
                </a:path>
                <a:path w="1905" h="516254">
                  <a:moveTo>
                    <a:pt x="1536" y="12"/>
                  </a:moveTo>
                  <a:lnTo>
                    <a:pt x="63" y="515835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" name="object 1566"/>
            <p:cNvSpPr/>
            <p:nvPr/>
          </p:nvSpPr>
          <p:spPr>
            <a:xfrm>
              <a:off x="1488757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11" y="0"/>
                  </a:moveTo>
                  <a:lnTo>
                    <a:pt x="0" y="516013"/>
                  </a:lnTo>
                  <a:lnTo>
                    <a:pt x="1511" y="0"/>
                  </a:lnTo>
                  <a:close/>
                </a:path>
                <a:path w="1905" h="516254">
                  <a:moveTo>
                    <a:pt x="1549" y="0"/>
                  </a:moveTo>
                  <a:lnTo>
                    <a:pt x="76" y="51520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" name="object 1567"/>
            <p:cNvSpPr/>
            <p:nvPr/>
          </p:nvSpPr>
          <p:spPr>
            <a:xfrm>
              <a:off x="1488655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5" y="0"/>
                  </a:moveTo>
                  <a:lnTo>
                    <a:pt x="0" y="516102"/>
                  </a:lnTo>
                  <a:lnTo>
                    <a:pt x="1485" y="0"/>
                  </a:lnTo>
                  <a:close/>
                </a:path>
                <a:path w="1905" h="516254">
                  <a:moveTo>
                    <a:pt x="1562" y="0"/>
                  </a:moveTo>
                  <a:lnTo>
                    <a:pt x="38" y="516064"/>
                  </a:lnTo>
                  <a:lnTo>
                    <a:pt x="1511" y="508"/>
                  </a:lnTo>
                  <a:lnTo>
                    <a:pt x="76" y="51603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" name="object 1568"/>
            <p:cNvSpPr/>
            <p:nvPr/>
          </p:nvSpPr>
          <p:spPr>
            <a:xfrm>
              <a:off x="1488567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49" y="0"/>
                  </a:moveTo>
                  <a:lnTo>
                    <a:pt x="0" y="516191"/>
                  </a:lnTo>
                  <a:lnTo>
                    <a:pt x="977" y="172554"/>
                  </a:lnTo>
                  <a:lnTo>
                    <a:pt x="25" y="51615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" name="object 1569"/>
            <p:cNvSpPr/>
            <p:nvPr/>
          </p:nvSpPr>
          <p:spPr>
            <a:xfrm>
              <a:off x="1488503" y="729173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5" y="0"/>
                  </a:moveTo>
                  <a:lnTo>
                    <a:pt x="0" y="516255"/>
                  </a:lnTo>
                  <a:lnTo>
                    <a:pt x="1485" y="0"/>
                  </a:lnTo>
                  <a:close/>
                </a:path>
                <a:path w="1905" h="516254">
                  <a:moveTo>
                    <a:pt x="1511" y="0"/>
                  </a:moveTo>
                  <a:lnTo>
                    <a:pt x="25" y="51621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" name="object 1570"/>
            <p:cNvSpPr/>
            <p:nvPr/>
          </p:nvSpPr>
          <p:spPr>
            <a:xfrm>
              <a:off x="1488389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0"/>
                  </a:moveTo>
                  <a:lnTo>
                    <a:pt x="0" y="516343"/>
                  </a:lnTo>
                  <a:lnTo>
                    <a:pt x="1485" y="0"/>
                  </a:lnTo>
                  <a:close/>
                </a:path>
                <a:path w="1905" h="516890">
                  <a:moveTo>
                    <a:pt x="1524" y="0"/>
                  </a:moveTo>
                  <a:lnTo>
                    <a:pt x="38" y="516305"/>
                  </a:lnTo>
                  <a:lnTo>
                    <a:pt x="1524" y="0"/>
                  </a:lnTo>
                  <a:close/>
                </a:path>
                <a:path w="1905" h="516890">
                  <a:moveTo>
                    <a:pt x="1562" y="12"/>
                  </a:moveTo>
                  <a:lnTo>
                    <a:pt x="76" y="516293"/>
                  </a:lnTo>
                  <a:lnTo>
                    <a:pt x="1562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" name="object 1571"/>
            <p:cNvSpPr/>
            <p:nvPr/>
          </p:nvSpPr>
          <p:spPr>
            <a:xfrm>
              <a:off x="1488186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12"/>
                  </a:moveTo>
                  <a:lnTo>
                    <a:pt x="0" y="516496"/>
                  </a:lnTo>
                  <a:lnTo>
                    <a:pt x="1485" y="12"/>
                  </a:lnTo>
                  <a:close/>
                </a:path>
                <a:path w="1905" h="516890">
                  <a:moveTo>
                    <a:pt x="1524" y="0"/>
                  </a:moveTo>
                  <a:lnTo>
                    <a:pt x="38" y="516470"/>
                  </a:lnTo>
                  <a:lnTo>
                    <a:pt x="1524" y="0"/>
                  </a:lnTo>
                  <a:close/>
                </a:path>
                <a:path w="1905" h="516890">
                  <a:moveTo>
                    <a:pt x="1663" y="0"/>
                  </a:moveTo>
                  <a:lnTo>
                    <a:pt x="1524" y="0"/>
                  </a:lnTo>
                  <a:lnTo>
                    <a:pt x="76" y="516445"/>
                  </a:lnTo>
                  <a:lnTo>
                    <a:pt x="1549" y="508"/>
                  </a:lnTo>
                  <a:lnTo>
                    <a:pt x="114" y="516420"/>
                  </a:lnTo>
                  <a:lnTo>
                    <a:pt x="139" y="513778"/>
                  </a:lnTo>
                  <a:lnTo>
                    <a:pt x="1612" y="508"/>
                  </a:lnTo>
                  <a:lnTo>
                    <a:pt x="177" y="51635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" name="object 1572"/>
            <p:cNvSpPr/>
            <p:nvPr/>
          </p:nvSpPr>
          <p:spPr>
            <a:xfrm>
              <a:off x="1488071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0"/>
                  </a:moveTo>
                  <a:lnTo>
                    <a:pt x="0" y="516572"/>
                  </a:lnTo>
                  <a:lnTo>
                    <a:pt x="1485" y="0"/>
                  </a:lnTo>
                  <a:close/>
                </a:path>
                <a:path w="1905" h="516890">
                  <a:moveTo>
                    <a:pt x="1562" y="0"/>
                  </a:moveTo>
                  <a:lnTo>
                    <a:pt x="38" y="516547"/>
                  </a:lnTo>
                  <a:lnTo>
                    <a:pt x="1511" y="508"/>
                  </a:lnTo>
                  <a:lnTo>
                    <a:pt x="76" y="51652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" name="object 1573"/>
            <p:cNvSpPr/>
            <p:nvPr/>
          </p:nvSpPr>
          <p:spPr>
            <a:xfrm>
              <a:off x="1488008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0"/>
                  </a:moveTo>
                  <a:lnTo>
                    <a:pt x="0" y="516623"/>
                  </a:lnTo>
                  <a:lnTo>
                    <a:pt x="1485" y="0"/>
                  </a:lnTo>
                  <a:close/>
                </a:path>
                <a:path w="1905" h="516890">
                  <a:moveTo>
                    <a:pt x="1524" y="12"/>
                  </a:moveTo>
                  <a:lnTo>
                    <a:pt x="38" y="516597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" name="object 1574"/>
            <p:cNvSpPr/>
            <p:nvPr/>
          </p:nvSpPr>
          <p:spPr>
            <a:xfrm>
              <a:off x="1487893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24" y="0"/>
                  </a:moveTo>
                  <a:lnTo>
                    <a:pt x="0" y="516699"/>
                  </a:lnTo>
                  <a:lnTo>
                    <a:pt x="1473" y="1460"/>
                  </a:lnTo>
                  <a:lnTo>
                    <a:pt x="38" y="516674"/>
                  </a:lnTo>
                  <a:lnTo>
                    <a:pt x="1524" y="0"/>
                  </a:lnTo>
                  <a:close/>
                </a:path>
                <a:path w="1905" h="516890">
                  <a:moveTo>
                    <a:pt x="1562" y="12"/>
                  </a:moveTo>
                  <a:lnTo>
                    <a:pt x="76" y="516648"/>
                  </a:lnTo>
                  <a:lnTo>
                    <a:pt x="1562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" name="object 1575"/>
            <p:cNvSpPr/>
            <p:nvPr/>
          </p:nvSpPr>
          <p:spPr>
            <a:xfrm>
              <a:off x="1487779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0"/>
                  </a:moveTo>
                  <a:lnTo>
                    <a:pt x="0" y="516775"/>
                  </a:lnTo>
                  <a:lnTo>
                    <a:pt x="1485" y="0"/>
                  </a:lnTo>
                  <a:close/>
                </a:path>
                <a:path w="1905" h="516890">
                  <a:moveTo>
                    <a:pt x="1562" y="0"/>
                  </a:moveTo>
                  <a:lnTo>
                    <a:pt x="38" y="51675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" name="object 1576"/>
            <p:cNvSpPr/>
            <p:nvPr/>
          </p:nvSpPr>
          <p:spPr>
            <a:xfrm>
              <a:off x="1487652" y="72917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98" y="0"/>
                  </a:moveTo>
                  <a:lnTo>
                    <a:pt x="0" y="516839"/>
                  </a:lnTo>
                  <a:lnTo>
                    <a:pt x="1498" y="0"/>
                  </a:lnTo>
                  <a:close/>
                </a:path>
                <a:path w="1905" h="516890">
                  <a:moveTo>
                    <a:pt x="1574" y="0"/>
                  </a:moveTo>
                  <a:lnTo>
                    <a:pt x="50" y="51681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" name="object 1577"/>
            <p:cNvSpPr/>
            <p:nvPr/>
          </p:nvSpPr>
          <p:spPr>
            <a:xfrm>
              <a:off x="1487538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6902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50" y="516890"/>
                  </a:lnTo>
                  <a:lnTo>
                    <a:pt x="88" y="51638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" name="object 1578"/>
            <p:cNvSpPr/>
            <p:nvPr/>
          </p:nvSpPr>
          <p:spPr>
            <a:xfrm>
              <a:off x="1487462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6953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36" y="12"/>
                  </a:moveTo>
                  <a:lnTo>
                    <a:pt x="50" y="516928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" name="object 1579"/>
            <p:cNvSpPr/>
            <p:nvPr/>
          </p:nvSpPr>
          <p:spPr>
            <a:xfrm>
              <a:off x="1487335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017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50" y="516991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" name="object 1580"/>
            <p:cNvSpPr/>
            <p:nvPr/>
          </p:nvSpPr>
          <p:spPr>
            <a:xfrm>
              <a:off x="1487208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12"/>
                  </a:moveTo>
                  <a:lnTo>
                    <a:pt x="0" y="517080"/>
                  </a:lnTo>
                  <a:lnTo>
                    <a:pt x="127" y="517017"/>
                  </a:lnTo>
                  <a:lnTo>
                    <a:pt x="1574" y="12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" name="object 1581"/>
            <p:cNvSpPr/>
            <p:nvPr/>
          </p:nvSpPr>
          <p:spPr>
            <a:xfrm>
              <a:off x="1487068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12"/>
                  </a:moveTo>
                  <a:lnTo>
                    <a:pt x="0" y="517144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87" y="12"/>
                  </a:moveTo>
                  <a:lnTo>
                    <a:pt x="50" y="517118"/>
                  </a:lnTo>
                  <a:lnTo>
                    <a:pt x="1587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" name="object 1582"/>
            <p:cNvSpPr/>
            <p:nvPr/>
          </p:nvSpPr>
          <p:spPr>
            <a:xfrm>
              <a:off x="1486928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12"/>
                  </a:moveTo>
                  <a:lnTo>
                    <a:pt x="0" y="517194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600" y="12"/>
                  </a:moveTo>
                  <a:lnTo>
                    <a:pt x="50" y="517182"/>
                  </a:lnTo>
                  <a:lnTo>
                    <a:pt x="1600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" name="object 1583"/>
            <p:cNvSpPr/>
            <p:nvPr/>
          </p:nvSpPr>
          <p:spPr>
            <a:xfrm>
              <a:off x="1486839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232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50" y="51722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" name="object 1584"/>
            <p:cNvSpPr/>
            <p:nvPr/>
          </p:nvSpPr>
          <p:spPr>
            <a:xfrm>
              <a:off x="1486700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12"/>
                  </a:moveTo>
                  <a:lnTo>
                    <a:pt x="1447" y="0"/>
                  </a:lnTo>
                  <a:lnTo>
                    <a:pt x="0" y="517283"/>
                  </a:lnTo>
                  <a:lnTo>
                    <a:pt x="139" y="517232"/>
                  </a:lnTo>
                  <a:lnTo>
                    <a:pt x="1587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" name="object 1585"/>
            <p:cNvSpPr/>
            <p:nvPr/>
          </p:nvSpPr>
          <p:spPr>
            <a:xfrm>
              <a:off x="1486547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12"/>
                  </a:moveTo>
                  <a:lnTo>
                    <a:pt x="1447" y="0"/>
                  </a:lnTo>
                  <a:lnTo>
                    <a:pt x="0" y="517347"/>
                  </a:lnTo>
                  <a:lnTo>
                    <a:pt x="152" y="517296"/>
                  </a:lnTo>
                  <a:lnTo>
                    <a:pt x="1600" y="1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" name="object 1586"/>
            <p:cNvSpPr/>
            <p:nvPr/>
          </p:nvSpPr>
          <p:spPr>
            <a:xfrm>
              <a:off x="1486395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12"/>
                  </a:moveTo>
                  <a:lnTo>
                    <a:pt x="1447" y="0"/>
                  </a:lnTo>
                  <a:lnTo>
                    <a:pt x="0" y="517398"/>
                  </a:lnTo>
                  <a:lnTo>
                    <a:pt x="152" y="517347"/>
                  </a:lnTo>
                  <a:lnTo>
                    <a:pt x="1600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" name="object 1587"/>
            <p:cNvSpPr/>
            <p:nvPr/>
          </p:nvSpPr>
          <p:spPr>
            <a:xfrm>
              <a:off x="1486230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448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612" y="12"/>
                  </a:moveTo>
                  <a:lnTo>
                    <a:pt x="63" y="517436"/>
                  </a:lnTo>
                  <a:lnTo>
                    <a:pt x="1612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" name="object 1588"/>
            <p:cNvSpPr/>
            <p:nvPr/>
          </p:nvSpPr>
          <p:spPr>
            <a:xfrm>
              <a:off x="1486115" y="7291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12"/>
                  </a:moveTo>
                  <a:lnTo>
                    <a:pt x="0" y="517499"/>
                  </a:lnTo>
                  <a:lnTo>
                    <a:pt x="1562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" name="object 1589"/>
            <p:cNvSpPr/>
            <p:nvPr/>
          </p:nvSpPr>
          <p:spPr>
            <a:xfrm>
              <a:off x="1485938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537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63" y="5175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" name="object 1590"/>
            <p:cNvSpPr/>
            <p:nvPr/>
          </p:nvSpPr>
          <p:spPr>
            <a:xfrm>
              <a:off x="1485760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588"/>
                  </a:lnTo>
                  <a:lnTo>
                    <a:pt x="127" y="51756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" name="object 1591"/>
            <p:cNvSpPr/>
            <p:nvPr/>
          </p:nvSpPr>
          <p:spPr>
            <a:xfrm>
              <a:off x="1485595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0"/>
                  </a:moveTo>
                  <a:lnTo>
                    <a:pt x="1447" y="0"/>
                  </a:lnTo>
                  <a:lnTo>
                    <a:pt x="0" y="517639"/>
                  </a:lnTo>
                  <a:lnTo>
                    <a:pt x="165" y="51758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" name="object 1592"/>
            <p:cNvSpPr/>
            <p:nvPr/>
          </p:nvSpPr>
          <p:spPr>
            <a:xfrm>
              <a:off x="1485417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677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14" y="51765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" name="object 1593"/>
            <p:cNvSpPr/>
            <p:nvPr/>
          </p:nvSpPr>
          <p:spPr>
            <a:xfrm>
              <a:off x="1485303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12"/>
                  </a:moveTo>
                  <a:lnTo>
                    <a:pt x="0" y="517702"/>
                  </a:lnTo>
                  <a:lnTo>
                    <a:pt x="1562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" name="object 1594"/>
            <p:cNvSpPr/>
            <p:nvPr/>
          </p:nvSpPr>
          <p:spPr>
            <a:xfrm>
              <a:off x="1485112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11" y="12"/>
                  </a:lnTo>
                  <a:lnTo>
                    <a:pt x="0" y="517728"/>
                  </a:lnTo>
                  <a:lnTo>
                    <a:pt x="1498" y="1460"/>
                  </a:lnTo>
                  <a:lnTo>
                    <a:pt x="63" y="517728"/>
                  </a:lnTo>
                  <a:lnTo>
                    <a:pt x="190" y="51770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" name="object 1595"/>
            <p:cNvSpPr/>
            <p:nvPr/>
          </p:nvSpPr>
          <p:spPr>
            <a:xfrm>
              <a:off x="1484947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2"/>
                  </a:moveTo>
                  <a:lnTo>
                    <a:pt x="1460" y="0"/>
                  </a:lnTo>
                  <a:lnTo>
                    <a:pt x="0" y="517766"/>
                  </a:lnTo>
                  <a:lnTo>
                    <a:pt x="127" y="517740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" name="object 1596"/>
            <p:cNvSpPr/>
            <p:nvPr/>
          </p:nvSpPr>
          <p:spPr>
            <a:xfrm>
              <a:off x="1484769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98" y="12"/>
                  </a:lnTo>
                  <a:lnTo>
                    <a:pt x="0" y="517791"/>
                  </a:lnTo>
                  <a:lnTo>
                    <a:pt x="127" y="51777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" name="object 1597"/>
            <p:cNvSpPr/>
            <p:nvPr/>
          </p:nvSpPr>
          <p:spPr>
            <a:xfrm>
              <a:off x="1484591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829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12"/>
                  </a:moveTo>
                  <a:lnTo>
                    <a:pt x="63" y="517817"/>
                  </a:lnTo>
                  <a:lnTo>
                    <a:pt x="190" y="517791"/>
                  </a:lnTo>
                  <a:lnTo>
                    <a:pt x="1638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" name="object 1598"/>
            <p:cNvSpPr/>
            <p:nvPr/>
          </p:nvSpPr>
          <p:spPr>
            <a:xfrm>
              <a:off x="1484477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0" y="517842"/>
                  </a:lnTo>
                  <a:lnTo>
                    <a:pt x="127" y="51781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" name="object 1599"/>
            <p:cNvSpPr/>
            <p:nvPr/>
          </p:nvSpPr>
          <p:spPr>
            <a:xfrm>
              <a:off x="1484312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2"/>
                  </a:moveTo>
                  <a:lnTo>
                    <a:pt x="1447" y="0"/>
                  </a:lnTo>
                  <a:lnTo>
                    <a:pt x="0" y="517867"/>
                  </a:lnTo>
                  <a:lnTo>
                    <a:pt x="177" y="517842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" name="object 1600"/>
            <p:cNvSpPr/>
            <p:nvPr/>
          </p:nvSpPr>
          <p:spPr>
            <a:xfrm>
              <a:off x="1484122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11" y="0"/>
                  </a:lnTo>
                  <a:lnTo>
                    <a:pt x="0" y="517867"/>
                  </a:lnTo>
                  <a:lnTo>
                    <a:pt x="127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" name="object 1601"/>
            <p:cNvSpPr/>
            <p:nvPr/>
          </p:nvSpPr>
          <p:spPr>
            <a:xfrm>
              <a:off x="1483944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2"/>
                  </a:moveTo>
                  <a:lnTo>
                    <a:pt x="1498" y="12"/>
                  </a:lnTo>
                  <a:lnTo>
                    <a:pt x="0" y="517893"/>
                  </a:lnTo>
                  <a:lnTo>
                    <a:pt x="127" y="517880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" name="object 1602"/>
            <p:cNvSpPr/>
            <p:nvPr/>
          </p:nvSpPr>
          <p:spPr>
            <a:xfrm>
              <a:off x="1483753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12"/>
                  </a:moveTo>
                  <a:lnTo>
                    <a:pt x="1511" y="0"/>
                  </a:lnTo>
                  <a:lnTo>
                    <a:pt x="0" y="517906"/>
                  </a:lnTo>
                  <a:lnTo>
                    <a:pt x="127" y="517893"/>
                  </a:lnTo>
                  <a:lnTo>
                    <a:pt x="1638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" name="object 1603"/>
            <p:cNvSpPr/>
            <p:nvPr/>
          </p:nvSpPr>
          <p:spPr>
            <a:xfrm>
              <a:off x="1483626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27" y="51790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" name="object 1604"/>
            <p:cNvSpPr/>
            <p:nvPr/>
          </p:nvSpPr>
          <p:spPr>
            <a:xfrm>
              <a:off x="1483423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918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24" y="0"/>
                  </a:lnTo>
                  <a:lnTo>
                    <a:pt x="76" y="517918"/>
                  </a:lnTo>
                  <a:lnTo>
                    <a:pt x="203" y="517906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" name="object 1605"/>
            <p:cNvSpPr/>
            <p:nvPr/>
          </p:nvSpPr>
          <p:spPr>
            <a:xfrm>
              <a:off x="1483220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0"/>
                  </a:moveTo>
                  <a:lnTo>
                    <a:pt x="1524" y="0"/>
                  </a:lnTo>
                  <a:lnTo>
                    <a:pt x="0" y="517918"/>
                  </a:lnTo>
                  <a:lnTo>
                    <a:pt x="139" y="517918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" name="object 1606"/>
            <p:cNvSpPr/>
            <p:nvPr/>
          </p:nvSpPr>
          <p:spPr>
            <a:xfrm>
              <a:off x="1482991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918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36" y="0"/>
                  </a:lnTo>
                  <a:lnTo>
                    <a:pt x="88" y="517918"/>
                  </a:lnTo>
                  <a:lnTo>
                    <a:pt x="228" y="51791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" name="object 1607"/>
            <p:cNvSpPr/>
            <p:nvPr/>
          </p:nvSpPr>
          <p:spPr>
            <a:xfrm>
              <a:off x="1482763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89" y="0"/>
                  </a:moveTo>
                  <a:lnTo>
                    <a:pt x="1536" y="0"/>
                  </a:lnTo>
                  <a:lnTo>
                    <a:pt x="0" y="517918"/>
                  </a:lnTo>
                  <a:lnTo>
                    <a:pt x="165" y="517918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" name="object 1608"/>
            <p:cNvSpPr/>
            <p:nvPr/>
          </p:nvSpPr>
          <p:spPr>
            <a:xfrm>
              <a:off x="1482610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918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612" y="0"/>
                  </a:moveTo>
                  <a:lnTo>
                    <a:pt x="88" y="51791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" name="object 1609"/>
            <p:cNvSpPr/>
            <p:nvPr/>
          </p:nvSpPr>
          <p:spPr>
            <a:xfrm>
              <a:off x="1482356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0"/>
                  </a:moveTo>
                  <a:lnTo>
                    <a:pt x="1536" y="0"/>
                  </a:lnTo>
                  <a:lnTo>
                    <a:pt x="0" y="517906"/>
                  </a:lnTo>
                  <a:lnTo>
                    <a:pt x="165" y="51790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" name="object 1610"/>
            <p:cNvSpPr/>
            <p:nvPr/>
          </p:nvSpPr>
          <p:spPr>
            <a:xfrm>
              <a:off x="1482102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0"/>
                  </a:moveTo>
                  <a:lnTo>
                    <a:pt x="1536" y="12"/>
                  </a:lnTo>
                  <a:lnTo>
                    <a:pt x="0" y="517880"/>
                  </a:lnTo>
                  <a:lnTo>
                    <a:pt x="165" y="51788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" name="object 1611"/>
            <p:cNvSpPr/>
            <p:nvPr/>
          </p:nvSpPr>
          <p:spPr>
            <a:xfrm>
              <a:off x="1481797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39" y="12"/>
                  </a:moveTo>
                  <a:lnTo>
                    <a:pt x="1549" y="0"/>
                  </a:lnTo>
                  <a:lnTo>
                    <a:pt x="0" y="517855"/>
                  </a:lnTo>
                  <a:lnTo>
                    <a:pt x="190" y="517855"/>
                  </a:lnTo>
                  <a:lnTo>
                    <a:pt x="1739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" name="object 1612"/>
            <p:cNvSpPr/>
            <p:nvPr/>
          </p:nvSpPr>
          <p:spPr>
            <a:xfrm>
              <a:off x="1481480" y="7291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78" y="0"/>
                  </a:moveTo>
                  <a:lnTo>
                    <a:pt x="1574" y="0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215" y="517829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" name="object 1613"/>
            <p:cNvSpPr/>
            <p:nvPr/>
          </p:nvSpPr>
          <p:spPr>
            <a:xfrm>
              <a:off x="1481239" y="72917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89" y="12"/>
                  </a:moveTo>
                  <a:lnTo>
                    <a:pt x="1447" y="0"/>
                  </a:lnTo>
                  <a:lnTo>
                    <a:pt x="0" y="517779"/>
                  </a:lnTo>
                  <a:lnTo>
                    <a:pt x="127" y="517804"/>
                  </a:lnTo>
                  <a:lnTo>
                    <a:pt x="1689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" name="object 1614"/>
            <p:cNvSpPr/>
            <p:nvPr/>
          </p:nvSpPr>
          <p:spPr>
            <a:xfrm>
              <a:off x="1480820" y="72916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101"/>
                  </a:moveTo>
                  <a:lnTo>
                    <a:pt x="1739" y="76"/>
                  </a:lnTo>
                  <a:lnTo>
                    <a:pt x="1600" y="38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152" y="517842"/>
                  </a:lnTo>
                  <a:lnTo>
                    <a:pt x="292" y="517867"/>
                  </a:lnTo>
                  <a:lnTo>
                    <a:pt x="419" y="517880"/>
                  </a:lnTo>
                  <a:lnTo>
                    <a:pt x="1866" y="10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" name="object 1615"/>
            <p:cNvSpPr/>
            <p:nvPr/>
          </p:nvSpPr>
          <p:spPr>
            <a:xfrm>
              <a:off x="1480185" y="72914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82" y="152"/>
                  </a:moveTo>
                  <a:lnTo>
                    <a:pt x="1905" y="127"/>
                  </a:lnTo>
                  <a:lnTo>
                    <a:pt x="1714" y="63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266" y="517867"/>
                  </a:lnTo>
                  <a:lnTo>
                    <a:pt x="457" y="517918"/>
                  </a:lnTo>
                  <a:lnTo>
                    <a:pt x="635" y="517956"/>
                  </a:lnTo>
                  <a:lnTo>
                    <a:pt x="2082" y="15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" name="object 1616"/>
            <p:cNvSpPr/>
            <p:nvPr/>
          </p:nvSpPr>
          <p:spPr>
            <a:xfrm>
              <a:off x="1479105" y="729102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60" y="0"/>
                  </a:moveTo>
                  <a:lnTo>
                    <a:pt x="0" y="517859"/>
                  </a:lnTo>
                  <a:lnTo>
                    <a:pt x="330" y="518012"/>
                  </a:lnTo>
                  <a:lnTo>
                    <a:pt x="698" y="518139"/>
                  </a:lnTo>
                  <a:lnTo>
                    <a:pt x="1079" y="518240"/>
                  </a:lnTo>
                  <a:lnTo>
                    <a:pt x="2539" y="424"/>
                  </a:lnTo>
                  <a:lnTo>
                    <a:pt x="1930" y="271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" name="object 1617"/>
            <p:cNvSpPr/>
            <p:nvPr/>
          </p:nvSpPr>
          <p:spPr>
            <a:xfrm>
              <a:off x="1478584" y="72907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55" y="292"/>
                  </a:moveTo>
                  <a:lnTo>
                    <a:pt x="1739" y="165"/>
                  </a:lnTo>
                  <a:lnTo>
                    <a:pt x="1574" y="63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127" y="517982"/>
                  </a:lnTo>
                  <a:lnTo>
                    <a:pt x="292" y="518058"/>
                  </a:lnTo>
                  <a:lnTo>
                    <a:pt x="508" y="518160"/>
                  </a:lnTo>
                  <a:lnTo>
                    <a:pt x="1955" y="29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" name="object 1618"/>
            <p:cNvSpPr/>
            <p:nvPr/>
          </p:nvSpPr>
          <p:spPr>
            <a:xfrm>
              <a:off x="1478267" y="72905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65" y="177"/>
                  </a:moveTo>
                  <a:lnTo>
                    <a:pt x="1562" y="50"/>
                  </a:lnTo>
                  <a:lnTo>
                    <a:pt x="812" y="259740"/>
                  </a:lnTo>
                  <a:lnTo>
                    <a:pt x="1549" y="38"/>
                  </a:lnTo>
                  <a:lnTo>
                    <a:pt x="0" y="517918"/>
                  </a:lnTo>
                  <a:lnTo>
                    <a:pt x="203" y="518033"/>
                  </a:lnTo>
                  <a:lnTo>
                    <a:pt x="1765" y="17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" name="object 1619"/>
            <p:cNvSpPr/>
            <p:nvPr/>
          </p:nvSpPr>
          <p:spPr>
            <a:xfrm>
              <a:off x="1478115" y="72904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101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65" y="518020"/>
                  </a:lnTo>
                  <a:lnTo>
                    <a:pt x="1612" y="101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" name="object 1620"/>
            <p:cNvSpPr/>
            <p:nvPr/>
          </p:nvSpPr>
          <p:spPr>
            <a:xfrm>
              <a:off x="1477911" y="72903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114"/>
                  </a:moveTo>
                  <a:lnTo>
                    <a:pt x="1511" y="38"/>
                  </a:lnTo>
                  <a:lnTo>
                    <a:pt x="0" y="517906"/>
                  </a:lnTo>
                  <a:lnTo>
                    <a:pt x="127" y="517982"/>
                  </a:lnTo>
                  <a:lnTo>
                    <a:pt x="1651" y="11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" name="object 1621"/>
            <p:cNvSpPr/>
            <p:nvPr/>
          </p:nvSpPr>
          <p:spPr>
            <a:xfrm>
              <a:off x="1477733" y="72902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50"/>
                  </a:moveTo>
                  <a:lnTo>
                    <a:pt x="0" y="517867"/>
                  </a:lnTo>
                  <a:lnTo>
                    <a:pt x="1549" y="50"/>
                  </a:lnTo>
                  <a:close/>
                </a:path>
                <a:path w="1905" h="518159">
                  <a:moveTo>
                    <a:pt x="1612" y="88"/>
                  </a:moveTo>
                  <a:lnTo>
                    <a:pt x="101" y="517956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" name="object 1622"/>
            <p:cNvSpPr/>
            <p:nvPr/>
          </p:nvSpPr>
          <p:spPr>
            <a:xfrm>
              <a:off x="1477581" y="72901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88"/>
                  </a:moveTo>
                  <a:lnTo>
                    <a:pt x="1447" y="0"/>
                  </a:lnTo>
                  <a:lnTo>
                    <a:pt x="0" y="517842"/>
                  </a:lnTo>
                  <a:lnTo>
                    <a:pt x="152" y="517956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" name="object 1623"/>
            <p:cNvSpPr/>
            <p:nvPr/>
          </p:nvSpPr>
          <p:spPr>
            <a:xfrm>
              <a:off x="1477454" y="72900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50"/>
                  </a:moveTo>
                  <a:lnTo>
                    <a:pt x="0" y="517804"/>
                  </a:lnTo>
                  <a:lnTo>
                    <a:pt x="1524" y="50"/>
                  </a:lnTo>
                  <a:close/>
                </a:path>
                <a:path w="1905" h="518159">
                  <a:moveTo>
                    <a:pt x="1574" y="76"/>
                  </a:moveTo>
                  <a:lnTo>
                    <a:pt x="76" y="517880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" name="object 1624"/>
            <p:cNvSpPr/>
            <p:nvPr/>
          </p:nvSpPr>
          <p:spPr>
            <a:xfrm>
              <a:off x="1477365" y="72900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66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36" y="50"/>
                  </a:moveTo>
                  <a:lnTo>
                    <a:pt x="38" y="517804"/>
                  </a:lnTo>
                  <a:lnTo>
                    <a:pt x="1536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" name="object 1625"/>
            <p:cNvSpPr/>
            <p:nvPr/>
          </p:nvSpPr>
          <p:spPr>
            <a:xfrm>
              <a:off x="1477251" y="72899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50"/>
                  </a:moveTo>
                  <a:lnTo>
                    <a:pt x="0" y="517715"/>
                  </a:lnTo>
                  <a:lnTo>
                    <a:pt x="1562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" name="object 1626"/>
            <p:cNvSpPr/>
            <p:nvPr/>
          </p:nvSpPr>
          <p:spPr>
            <a:xfrm>
              <a:off x="1477149" y="72898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690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49" y="76"/>
                  </a:moveTo>
                  <a:lnTo>
                    <a:pt x="38" y="517728"/>
                  </a:lnTo>
                  <a:lnTo>
                    <a:pt x="1549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" name="object 1627"/>
            <p:cNvSpPr/>
            <p:nvPr/>
          </p:nvSpPr>
          <p:spPr>
            <a:xfrm>
              <a:off x="1477060" y="72897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715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536" y="114"/>
                  </a:moveTo>
                  <a:lnTo>
                    <a:pt x="38" y="517753"/>
                  </a:lnTo>
                  <a:lnTo>
                    <a:pt x="1536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" name="object 1628"/>
            <p:cNvSpPr/>
            <p:nvPr/>
          </p:nvSpPr>
          <p:spPr>
            <a:xfrm>
              <a:off x="1476984" y="72896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702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" name="object 1629"/>
            <p:cNvSpPr/>
            <p:nvPr/>
          </p:nvSpPr>
          <p:spPr>
            <a:xfrm>
              <a:off x="1476933" y="72896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677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" name="object 1630"/>
            <p:cNvSpPr/>
            <p:nvPr/>
          </p:nvSpPr>
          <p:spPr>
            <a:xfrm>
              <a:off x="1476857" y="72895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690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" name="object 1631"/>
            <p:cNvSpPr/>
            <p:nvPr/>
          </p:nvSpPr>
          <p:spPr>
            <a:xfrm>
              <a:off x="1476781" y="72894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0" y="517652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76"/>
                  </a:moveTo>
                  <a:lnTo>
                    <a:pt x="50" y="517728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" name="object 1632"/>
            <p:cNvSpPr/>
            <p:nvPr/>
          </p:nvSpPr>
          <p:spPr>
            <a:xfrm>
              <a:off x="1476730" y="72893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25"/>
                  </a:moveTo>
                  <a:lnTo>
                    <a:pt x="0" y="517639"/>
                  </a:lnTo>
                  <a:lnTo>
                    <a:pt x="1460" y="25"/>
                  </a:lnTo>
                  <a:close/>
                </a:path>
                <a:path w="1905" h="518159">
                  <a:moveTo>
                    <a:pt x="1511" y="88"/>
                  </a:moveTo>
                  <a:lnTo>
                    <a:pt x="25" y="517690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" name="object 1633"/>
            <p:cNvSpPr/>
            <p:nvPr/>
          </p:nvSpPr>
          <p:spPr>
            <a:xfrm>
              <a:off x="1476679" y="72892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613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38" y="517702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" name="object 1634"/>
            <p:cNvSpPr/>
            <p:nvPr/>
          </p:nvSpPr>
          <p:spPr>
            <a:xfrm>
              <a:off x="1476641" y="72892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2"/>
                  </a:moveTo>
                  <a:lnTo>
                    <a:pt x="0" y="517575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" name="object 1635"/>
            <p:cNvSpPr/>
            <p:nvPr/>
          </p:nvSpPr>
          <p:spPr>
            <a:xfrm>
              <a:off x="1476603" y="72892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537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" name="object 1636"/>
            <p:cNvSpPr/>
            <p:nvPr/>
          </p:nvSpPr>
          <p:spPr>
            <a:xfrm>
              <a:off x="1476552" y="72891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499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38" y="517575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" name="object 1637"/>
            <p:cNvSpPr/>
            <p:nvPr/>
          </p:nvSpPr>
          <p:spPr>
            <a:xfrm>
              <a:off x="1476514" y="72890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436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" name="object 1638"/>
            <p:cNvSpPr/>
            <p:nvPr/>
          </p:nvSpPr>
          <p:spPr>
            <a:xfrm>
              <a:off x="1476489" y="72890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72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" name="object 1639"/>
            <p:cNvSpPr/>
            <p:nvPr/>
          </p:nvSpPr>
          <p:spPr>
            <a:xfrm>
              <a:off x="1476463" y="72890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12"/>
                  </a:moveTo>
                  <a:lnTo>
                    <a:pt x="0" y="517321"/>
                  </a:lnTo>
                  <a:lnTo>
                    <a:pt x="1460" y="12"/>
                  </a:lnTo>
                  <a:close/>
                </a:path>
                <a:path w="1905" h="517525">
                  <a:moveTo>
                    <a:pt x="1473" y="25"/>
                  </a:moveTo>
                  <a:lnTo>
                    <a:pt x="12" y="517347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" name="object 1640"/>
            <p:cNvSpPr/>
            <p:nvPr/>
          </p:nvSpPr>
          <p:spPr>
            <a:xfrm>
              <a:off x="1476438" y="72890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207"/>
                  </a:lnTo>
                  <a:lnTo>
                    <a:pt x="1460" y="0"/>
                  </a:lnTo>
                  <a:close/>
                </a:path>
                <a:path w="1905" h="517525">
                  <a:moveTo>
                    <a:pt x="1473" y="12"/>
                  </a:moveTo>
                  <a:lnTo>
                    <a:pt x="12" y="517245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" name="object 1641"/>
            <p:cNvSpPr/>
            <p:nvPr/>
          </p:nvSpPr>
          <p:spPr>
            <a:xfrm>
              <a:off x="1476425" y="72889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01"/>
                  </a:moveTo>
                  <a:lnTo>
                    <a:pt x="12" y="517245"/>
                  </a:lnTo>
                  <a:lnTo>
                    <a:pt x="1460" y="0"/>
                  </a:lnTo>
                  <a:lnTo>
                    <a:pt x="0" y="517207"/>
                  </a:lnTo>
                  <a:lnTo>
                    <a:pt x="1473" y="101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" name="object 1642"/>
            <p:cNvSpPr/>
            <p:nvPr/>
          </p:nvSpPr>
          <p:spPr>
            <a:xfrm>
              <a:off x="1476413" y="72884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1" y="0"/>
                  </a:moveTo>
                  <a:lnTo>
                    <a:pt x="0" y="517470"/>
                  </a:lnTo>
                  <a:lnTo>
                    <a:pt x="12" y="517597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" name="object 1643"/>
            <p:cNvSpPr/>
            <p:nvPr/>
          </p:nvSpPr>
          <p:spPr>
            <a:xfrm>
              <a:off x="1476413" y="72879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15"/>
                  </a:lnTo>
                  <a:lnTo>
                    <a:pt x="1460" y="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1644" name="object 1644"/>
            <p:cNvPicPr/>
            <p:nvPr/>
          </p:nvPicPr>
          <p:blipFill>
            <a:blip r:embed="rId18" cstate="print"/>
            <a:stretch>
              <a:fillRect/>
            </a:stretch>
          </p:blipFill>
          <p:spPr>
            <a:xfrm>
              <a:off x="1336306" y="7107466"/>
              <a:ext cx="154851" cy="184264"/>
            </a:xfrm>
            <a:prstGeom prst="rect">
              <a:avLst/>
            </a:prstGeom>
          </p:spPr>
        </p:pic>
        <p:sp>
          <p:nvSpPr>
            <p:cNvPr id="1645" name="object 1645"/>
            <p:cNvSpPr/>
            <p:nvPr/>
          </p:nvSpPr>
          <p:spPr>
            <a:xfrm>
              <a:off x="1527416" y="731699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60" y="139"/>
                  </a:moveTo>
                  <a:lnTo>
                    <a:pt x="25" y="505980"/>
                  </a:lnTo>
                  <a:lnTo>
                    <a:pt x="1460" y="177"/>
                  </a:lnTo>
                  <a:close/>
                </a:path>
                <a:path w="1905" h="514984">
                  <a:moveTo>
                    <a:pt x="1460" y="0"/>
                  </a:moveTo>
                  <a:lnTo>
                    <a:pt x="0" y="514845"/>
                  </a:lnTo>
                  <a:lnTo>
                    <a:pt x="1460" y="127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" name="object 1646"/>
            <p:cNvSpPr/>
            <p:nvPr/>
          </p:nvSpPr>
          <p:spPr>
            <a:xfrm>
              <a:off x="1527416" y="7316609"/>
              <a:ext cx="1905" cy="506730"/>
            </a:xfrm>
            <a:custGeom>
              <a:avLst/>
              <a:gdLst/>
              <a:ahLst/>
              <a:cxnLst/>
              <a:rect l="l" t="t" r="r" b="b"/>
              <a:pathLst>
                <a:path w="1905" h="506729">
                  <a:moveTo>
                    <a:pt x="1447" y="0"/>
                  </a:moveTo>
                  <a:lnTo>
                    <a:pt x="0" y="506361"/>
                  </a:lnTo>
                  <a:lnTo>
                    <a:pt x="1447" y="127"/>
                  </a:lnTo>
                  <a:lnTo>
                    <a:pt x="1447" y="0"/>
                  </a:lnTo>
                  <a:close/>
                </a:path>
                <a:path w="1905" h="506729">
                  <a:moveTo>
                    <a:pt x="1460" y="127"/>
                  </a:moveTo>
                  <a:lnTo>
                    <a:pt x="12" y="506361"/>
                  </a:lnTo>
                  <a:lnTo>
                    <a:pt x="1460" y="381"/>
                  </a:lnTo>
                  <a:lnTo>
                    <a:pt x="1460" y="254"/>
                  </a:lnTo>
                  <a:lnTo>
                    <a:pt x="1460" y="127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" name="object 1647"/>
            <p:cNvSpPr/>
            <p:nvPr/>
          </p:nvSpPr>
          <p:spPr>
            <a:xfrm>
              <a:off x="1527390" y="7316254"/>
              <a:ext cx="1905" cy="506730"/>
            </a:xfrm>
            <a:custGeom>
              <a:avLst/>
              <a:gdLst/>
              <a:ahLst/>
              <a:cxnLst/>
              <a:rect l="l" t="t" r="r" b="b"/>
              <a:pathLst>
                <a:path w="1905" h="506729">
                  <a:moveTo>
                    <a:pt x="1447" y="114"/>
                  </a:moveTo>
                  <a:lnTo>
                    <a:pt x="0" y="506717"/>
                  </a:lnTo>
                  <a:lnTo>
                    <a:pt x="1447" y="114"/>
                  </a:lnTo>
                  <a:close/>
                </a:path>
                <a:path w="1905" h="506729">
                  <a:moveTo>
                    <a:pt x="1460" y="241"/>
                  </a:moveTo>
                  <a:lnTo>
                    <a:pt x="1447" y="114"/>
                  </a:lnTo>
                  <a:lnTo>
                    <a:pt x="12" y="506717"/>
                  </a:lnTo>
                  <a:lnTo>
                    <a:pt x="1460" y="241"/>
                  </a:lnTo>
                  <a:close/>
                </a:path>
                <a:path w="1905" h="506729">
                  <a:moveTo>
                    <a:pt x="1473" y="355"/>
                  </a:moveTo>
                  <a:lnTo>
                    <a:pt x="25" y="506717"/>
                  </a:lnTo>
                  <a:lnTo>
                    <a:pt x="1473" y="35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" name="object 1648"/>
            <p:cNvSpPr/>
            <p:nvPr/>
          </p:nvSpPr>
          <p:spPr>
            <a:xfrm>
              <a:off x="1527327" y="7315898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60" y="114"/>
                  </a:moveTo>
                  <a:lnTo>
                    <a:pt x="0" y="507072"/>
                  </a:lnTo>
                  <a:lnTo>
                    <a:pt x="0" y="515810"/>
                  </a:lnTo>
                  <a:lnTo>
                    <a:pt x="1460" y="114"/>
                  </a:lnTo>
                  <a:close/>
                </a:path>
                <a:path w="1905" h="516254">
                  <a:moveTo>
                    <a:pt x="1473" y="228"/>
                  </a:moveTo>
                  <a:lnTo>
                    <a:pt x="25" y="507072"/>
                  </a:lnTo>
                  <a:lnTo>
                    <a:pt x="1473" y="228"/>
                  </a:lnTo>
                  <a:close/>
                </a:path>
                <a:path w="1905" h="516254">
                  <a:moveTo>
                    <a:pt x="1498" y="355"/>
                  </a:moveTo>
                  <a:lnTo>
                    <a:pt x="1485" y="228"/>
                  </a:lnTo>
                  <a:lnTo>
                    <a:pt x="50" y="507072"/>
                  </a:lnTo>
                  <a:lnTo>
                    <a:pt x="1498" y="35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" name="object 1649"/>
            <p:cNvSpPr/>
            <p:nvPr/>
          </p:nvSpPr>
          <p:spPr>
            <a:xfrm>
              <a:off x="1527263" y="7315555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60" y="114"/>
                  </a:moveTo>
                  <a:lnTo>
                    <a:pt x="0" y="507415"/>
                  </a:lnTo>
                  <a:lnTo>
                    <a:pt x="0" y="516064"/>
                  </a:lnTo>
                  <a:lnTo>
                    <a:pt x="1460" y="114"/>
                  </a:lnTo>
                  <a:close/>
                </a:path>
                <a:path w="1905" h="516254">
                  <a:moveTo>
                    <a:pt x="1498" y="342"/>
                  </a:moveTo>
                  <a:lnTo>
                    <a:pt x="1460" y="114"/>
                  </a:lnTo>
                  <a:lnTo>
                    <a:pt x="25" y="507415"/>
                  </a:lnTo>
                  <a:lnTo>
                    <a:pt x="25" y="516102"/>
                  </a:lnTo>
                  <a:lnTo>
                    <a:pt x="38" y="511619"/>
                  </a:lnTo>
                  <a:lnTo>
                    <a:pt x="38" y="516115"/>
                  </a:lnTo>
                  <a:lnTo>
                    <a:pt x="1498" y="34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" name="object 1650"/>
            <p:cNvSpPr/>
            <p:nvPr/>
          </p:nvSpPr>
          <p:spPr>
            <a:xfrm>
              <a:off x="1527200" y="731532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114"/>
                  </a:moveTo>
                  <a:lnTo>
                    <a:pt x="0" y="507644"/>
                  </a:lnTo>
                  <a:lnTo>
                    <a:pt x="12" y="516229"/>
                  </a:lnTo>
                  <a:lnTo>
                    <a:pt x="1473" y="114"/>
                  </a:lnTo>
                  <a:close/>
                </a:path>
                <a:path w="1905" h="516890">
                  <a:moveTo>
                    <a:pt x="1498" y="228"/>
                  </a:moveTo>
                  <a:lnTo>
                    <a:pt x="38" y="507644"/>
                  </a:lnTo>
                  <a:lnTo>
                    <a:pt x="38" y="516267"/>
                  </a:lnTo>
                  <a:lnTo>
                    <a:pt x="1498" y="22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" name="object 1651"/>
            <p:cNvSpPr/>
            <p:nvPr/>
          </p:nvSpPr>
          <p:spPr>
            <a:xfrm>
              <a:off x="1527111" y="7314984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98" y="228"/>
                  </a:moveTo>
                  <a:lnTo>
                    <a:pt x="1435" y="0"/>
                  </a:lnTo>
                  <a:lnTo>
                    <a:pt x="0" y="507987"/>
                  </a:lnTo>
                  <a:lnTo>
                    <a:pt x="12" y="516445"/>
                  </a:lnTo>
                  <a:lnTo>
                    <a:pt x="25" y="510590"/>
                  </a:lnTo>
                  <a:lnTo>
                    <a:pt x="38" y="516483"/>
                  </a:lnTo>
                  <a:lnTo>
                    <a:pt x="1498" y="228"/>
                  </a:lnTo>
                  <a:close/>
                </a:path>
                <a:path w="1905" h="516890">
                  <a:moveTo>
                    <a:pt x="1536" y="342"/>
                  </a:moveTo>
                  <a:lnTo>
                    <a:pt x="63" y="507987"/>
                  </a:lnTo>
                  <a:lnTo>
                    <a:pt x="76" y="516534"/>
                  </a:lnTo>
                  <a:lnTo>
                    <a:pt x="1536" y="34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" name="object 1652"/>
            <p:cNvSpPr/>
            <p:nvPr/>
          </p:nvSpPr>
          <p:spPr>
            <a:xfrm>
              <a:off x="1526997" y="731465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114"/>
                  </a:moveTo>
                  <a:lnTo>
                    <a:pt x="0" y="508317"/>
                  </a:lnTo>
                  <a:lnTo>
                    <a:pt x="12" y="516623"/>
                  </a:lnTo>
                  <a:lnTo>
                    <a:pt x="1473" y="114"/>
                  </a:lnTo>
                  <a:close/>
                </a:path>
                <a:path w="1905" h="516890">
                  <a:moveTo>
                    <a:pt x="1511" y="228"/>
                  </a:moveTo>
                  <a:lnTo>
                    <a:pt x="38" y="508317"/>
                  </a:lnTo>
                  <a:lnTo>
                    <a:pt x="50" y="516674"/>
                  </a:lnTo>
                  <a:lnTo>
                    <a:pt x="1511" y="228"/>
                  </a:lnTo>
                  <a:close/>
                </a:path>
                <a:path w="1905" h="516890">
                  <a:moveTo>
                    <a:pt x="1549" y="342"/>
                  </a:moveTo>
                  <a:lnTo>
                    <a:pt x="76" y="508317"/>
                  </a:lnTo>
                  <a:lnTo>
                    <a:pt x="88" y="516724"/>
                  </a:lnTo>
                  <a:lnTo>
                    <a:pt x="1549" y="34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" name="object 1653"/>
            <p:cNvSpPr/>
            <p:nvPr/>
          </p:nvSpPr>
          <p:spPr>
            <a:xfrm>
              <a:off x="1526870" y="731432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215"/>
                  </a:moveTo>
                  <a:lnTo>
                    <a:pt x="1435" y="0"/>
                  </a:lnTo>
                  <a:lnTo>
                    <a:pt x="0" y="508647"/>
                  </a:lnTo>
                  <a:lnTo>
                    <a:pt x="25" y="516801"/>
                  </a:lnTo>
                  <a:lnTo>
                    <a:pt x="38" y="510400"/>
                  </a:lnTo>
                  <a:lnTo>
                    <a:pt x="63" y="516851"/>
                  </a:lnTo>
                  <a:lnTo>
                    <a:pt x="1524" y="215"/>
                  </a:lnTo>
                  <a:close/>
                </a:path>
                <a:path w="1905" h="517525">
                  <a:moveTo>
                    <a:pt x="1562" y="330"/>
                  </a:moveTo>
                  <a:lnTo>
                    <a:pt x="88" y="508647"/>
                  </a:lnTo>
                  <a:lnTo>
                    <a:pt x="101" y="516902"/>
                  </a:lnTo>
                  <a:lnTo>
                    <a:pt x="1562" y="33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" name="object 1654"/>
            <p:cNvSpPr/>
            <p:nvPr/>
          </p:nvSpPr>
          <p:spPr>
            <a:xfrm>
              <a:off x="1526705" y="73140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101"/>
                  </a:moveTo>
                  <a:lnTo>
                    <a:pt x="0" y="508965"/>
                  </a:lnTo>
                  <a:lnTo>
                    <a:pt x="38" y="516915"/>
                  </a:lnTo>
                  <a:lnTo>
                    <a:pt x="1498" y="101"/>
                  </a:lnTo>
                  <a:close/>
                </a:path>
                <a:path w="1905" h="517525">
                  <a:moveTo>
                    <a:pt x="1549" y="215"/>
                  </a:moveTo>
                  <a:lnTo>
                    <a:pt x="63" y="508965"/>
                  </a:lnTo>
                  <a:lnTo>
                    <a:pt x="88" y="516978"/>
                  </a:lnTo>
                  <a:lnTo>
                    <a:pt x="1549" y="215"/>
                  </a:lnTo>
                  <a:close/>
                </a:path>
                <a:path w="1905" h="517525">
                  <a:moveTo>
                    <a:pt x="1600" y="317"/>
                  </a:moveTo>
                  <a:lnTo>
                    <a:pt x="114" y="508965"/>
                  </a:lnTo>
                  <a:lnTo>
                    <a:pt x="139" y="517042"/>
                  </a:lnTo>
                  <a:lnTo>
                    <a:pt x="1600" y="317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" name="object 1655"/>
            <p:cNvSpPr/>
            <p:nvPr/>
          </p:nvSpPr>
          <p:spPr>
            <a:xfrm>
              <a:off x="1526616" y="731379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215"/>
                  </a:moveTo>
                  <a:lnTo>
                    <a:pt x="1447" y="0"/>
                  </a:lnTo>
                  <a:lnTo>
                    <a:pt x="0" y="509181"/>
                  </a:lnTo>
                  <a:lnTo>
                    <a:pt x="38" y="517004"/>
                  </a:lnTo>
                  <a:lnTo>
                    <a:pt x="50" y="510413"/>
                  </a:lnTo>
                  <a:lnTo>
                    <a:pt x="88" y="517080"/>
                  </a:lnTo>
                  <a:lnTo>
                    <a:pt x="1549" y="21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" name="object 1656"/>
            <p:cNvSpPr/>
            <p:nvPr/>
          </p:nvSpPr>
          <p:spPr>
            <a:xfrm>
              <a:off x="1526425" y="73134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317"/>
                  </a:moveTo>
                  <a:lnTo>
                    <a:pt x="1524" y="101"/>
                  </a:lnTo>
                  <a:lnTo>
                    <a:pt x="647" y="302145"/>
                  </a:lnTo>
                  <a:lnTo>
                    <a:pt x="1511" y="101"/>
                  </a:lnTo>
                  <a:lnTo>
                    <a:pt x="0" y="509498"/>
                  </a:lnTo>
                  <a:lnTo>
                    <a:pt x="50" y="517080"/>
                  </a:lnTo>
                  <a:lnTo>
                    <a:pt x="63" y="510425"/>
                  </a:lnTo>
                  <a:lnTo>
                    <a:pt x="114" y="517169"/>
                  </a:lnTo>
                  <a:lnTo>
                    <a:pt x="127" y="510667"/>
                  </a:lnTo>
                  <a:lnTo>
                    <a:pt x="165" y="517232"/>
                  </a:lnTo>
                  <a:lnTo>
                    <a:pt x="1625" y="317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" name="object 1657"/>
            <p:cNvSpPr/>
            <p:nvPr/>
          </p:nvSpPr>
          <p:spPr>
            <a:xfrm>
              <a:off x="1526235" y="73131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330"/>
                  </a:moveTo>
                  <a:lnTo>
                    <a:pt x="1524" y="127"/>
                  </a:lnTo>
                  <a:lnTo>
                    <a:pt x="1511" y="2400"/>
                  </a:lnTo>
                  <a:lnTo>
                    <a:pt x="1524" y="114"/>
                  </a:lnTo>
                  <a:lnTo>
                    <a:pt x="0" y="509841"/>
                  </a:lnTo>
                  <a:lnTo>
                    <a:pt x="63" y="517182"/>
                  </a:lnTo>
                  <a:lnTo>
                    <a:pt x="76" y="510679"/>
                  </a:lnTo>
                  <a:lnTo>
                    <a:pt x="127" y="517271"/>
                  </a:lnTo>
                  <a:lnTo>
                    <a:pt x="139" y="510717"/>
                  </a:lnTo>
                  <a:lnTo>
                    <a:pt x="190" y="517359"/>
                  </a:lnTo>
                  <a:lnTo>
                    <a:pt x="1651" y="33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" name="object 1658"/>
            <p:cNvSpPr/>
            <p:nvPr/>
          </p:nvSpPr>
          <p:spPr>
            <a:xfrm>
              <a:off x="1526032" y="73128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30"/>
                  </a:moveTo>
                  <a:lnTo>
                    <a:pt x="1587" y="2641"/>
                  </a:lnTo>
                  <a:lnTo>
                    <a:pt x="1600" y="215"/>
                  </a:lnTo>
                  <a:lnTo>
                    <a:pt x="596" y="324345"/>
                  </a:lnTo>
                  <a:lnTo>
                    <a:pt x="1524" y="114"/>
                  </a:lnTo>
                  <a:lnTo>
                    <a:pt x="0" y="510159"/>
                  </a:lnTo>
                  <a:lnTo>
                    <a:pt x="63" y="517232"/>
                  </a:lnTo>
                  <a:lnTo>
                    <a:pt x="76" y="510794"/>
                  </a:lnTo>
                  <a:lnTo>
                    <a:pt x="139" y="517334"/>
                  </a:lnTo>
                  <a:lnTo>
                    <a:pt x="152" y="510933"/>
                  </a:lnTo>
                  <a:lnTo>
                    <a:pt x="203" y="517423"/>
                  </a:lnTo>
                  <a:lnTo>
                    <a:pt x="1663" y="33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" name="object 1659"/>
            <p:cNvSpPr/>
            <p:nvPr/>
          </p:nvSpPr>
          <p:spPr>
            <a:xfrm>
              <a:off x="1525816" y="73124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17"/>
                  </a:moveTo>
                  <a:lnTo>
                    <a:pt x="1524" y="101"/>
                  </a:lnTo>
                  <a:lnTo>
                    <a:pt x="0" y="510476"/>
                  </a:lnTo>
                  <a:lnTo>
                    <a:pt x="63" y="517258"/>
                  </a:lnTo>
                  <a:lnTo>
                    <a:pt x="76" y="511022"/>
                  </a:lnTo>
                  <a:lnTo>
                    <a:pt x="139" y="517359"/>
                  </a:lnTo>
                  <a:lnTo>
                    <a:pt x="152" y="512114"/>
                  </a:lnTo>
                  <a:lnTo>
                    <a:pt x="203" y="517448"/>
                  </a:lnTo>
                  <a:lnTo>
                    <a:pt x="1663" y="317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" name="object 1660"/>
            <p:cNvSpPr/>
            <p:nvPr/>
          </p:nvSpPr>
          <p:spPr>
            <a:xfrm>
              <a:off x="1525638" y="73122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228"/>
                  </a:moveTo>
                  <a:lnTo>
                    <a:pt x="1460" y="0"/>
                  </a:lnTo>
                  <a:lnTo>
                    <a:pt x="0" y="510705"/>
                  </a:lnTo>
                  <a:lnTo>
                    <a:pt x="76" y="517258"/>
                  </a:lnTo>
                  <a:lnTo>
                    <a:pt x="88" y="511124"/>
                  </a:lnTo>
                  <a:lnTo>
                    <a:pt x="165" y="517385"/>
                  </a:lnTo>
                  <a:lnTo>
                    <a:pt x="1625" y="22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" name="object 1661"/>
            <p:cNvSpPr/>
            <p:nvPr/>
          </p:nvSpPr>
          <p:spPr>
            <a:xfrm>
              <a:off x="1525371" y="73119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330"/>
                  </a:moveTo>
                  <a:lnTo>
                    <a:pt x="1549" y="114"/>
                  </a:lnTo>
                  <a:lnTo>
                    <a:pt x="0" y="511035"/>
                  </a:lnTo>
                  <a:lnTo>
                    <a:pt x="88" y="517245"/>
                  </a:lnTo>
                  <a:lnTo>
                    <a:pt x="101" y="511365"/>
                  </a:lnTo>
                  <a:lnTo>
                    <a:pt x="177" y="517372"/>
                  </a:lnTo>
                  <a:lnTo>
                    <a:pt x="190" y="511390"/>
                  </a:lnTo>
                  <a:lnTo>
                    <a:pt x="266" y="517486"/>
                  </a:lnTo>
                  <a:lnTo>
                    <a:pt x="1727" y="33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" name="object 1662"/>
            <p:cNvSpPr/>
            <p:nvPr/>
          </p:nvSpPr>
          <p:spPr>
            <a:xfrm>
              <a:off x="1525079" y="73116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330"/>
                  </a:moveTo>
                  <a:lnTo>
                    <a:pt x="1549" y="114"/>
                  </a:lnTo>
                  <a:lnTo>
                    <a:pt x="0" y="511365"/>
                  </a:lnTo>
                  <a:lnTo>
                    <a:pt x="88" y="517194"/>
                  </a:lnTo>
                  <a:lnTo>
                    <a:pt x="101" y="511581"/>
                  </a:lnTo>
                  <a:lnTo>
                    <a:pt x="190" y="517321"/>
                  </a:lnTo>
                  <a:lnTo>
                    <a:pt x="203" y="512330"/>
                  </a:lnTo>
                  <a:lnTo>
                    <a:pt x="279" y="517448"/>
                  </a:lnTo>
                  <a:lnTo>
                    <a:pt x="1739" y="33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" name="object 1663"/>
            <p:cNvSpPr/>
            <p:nvPr/>
          </p:nvSpPr>
          <p:spPr>
            <a:xfrm>
              <a:off x="1524762" y="731126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342"/>
                  </a:moveTo>
                  <a:lnTo>
                    <a:pt x="1562" y="114"/>
                  </a:lnTo>
                  <a:lnTo>
                    <a:pt x="0" y="511708"/>
                  </a:lnTo>
                  <a:lnTo>
                    <a:pt x="101" y="517359"/>
                  </a:lnTo>
                  <a:lnTo>
                    <a:pt x="114" y="512483"/>
                  </a:lnTo>
                  <a:lnTo>
                    <a:pt x="203" y="517423"/>
                  </a:lnTo>
                  <a:lnTo>
                    <a:pt x="215" y="512508"/>
                  </a:lnTo>
                  <a:lnTo>
                    <a:pt x="304" y="517474"/>
                  </a:lnTo>
                  <a:lnTo>
                    <a:pt x="1765" y="34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" name="object 1664"/>
            <p:cNvSpPr/>
            <p:nvPr/>
          </p:nvSpPr>
          <p:spPr>
            <a:xfrm>
              <a:off x="1524393" y="73109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16" y="355"/>
                  </a:moveTo>
                  <a:lnTo>
                    <a:pt x="1676" y="6502"/>
                  </a:lnTo>
                  <a:lnTo>
                    <a:pt x="1701" y="228"/>
                  </a:lnTo>
                  <a:lnTo>
                    <a:pt x="1460" y="0"/>
                  </a:lnTo>
                  <a:lnTo>
                    <a:pt x="0" y="517448"/>
                  </a:lnTo>
                  <a:lnTo>
                    <a:pt x="127" y="517525"/>
                  </a:lnTo>
                  <a:lnTo>
                    <a:pt x="254" y="512203"/>
                  </a:lnTo>
                  <a:lnTo>
                    <a:pt x="355" y="517652"/>
                  </a:lnTo>
                  <a:lnTo>
                    <a:pt x="1816" y="35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" name="object 1665"/>
            <p:cNvSpPr/>
            <p:nvPr/>
          </p:nvSpPr>
          <p:spPr>
            <a:xfrm>
              <a:off x="1524127" y="73106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127"/>
                  </a:moveTo>
                  <a:lnTo>
                    <a:pt x="1460" y="0"/>
                  </a:lnTo>
                  <a:lnTo>
                    <a:pt x="0" y="517550"/>
                  </a:lnTo>
                  <a:lnTo>
                    <a:pt x="139" y="517626"/>
                  </a:lnTo>
                  <a:lnTo>
                    <a:pt x="1600" y="127"/>
                  </a:lnTo>
                  <a:close/>
                </a:path>
                <a:path w="1905" h="518159">
                  <a:moveTo>
                    <a:pt x="1727" y="254"/>
                  </a:moveTo>
                  <a:lnTo>
                    <a:pt x="1600" y="139"/>
                  </a:lnTo>
                  <a:lnTo>
                    <a:pt x="139" y="517626"/>
                  </a:lnTo>
                  <a:lnTo>
                    <a:pt x="266" y="517702"/>
                  </a:lnTo>
                  <a:lnTo>
                    <a:pt x="1727" y="25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" name="object 1666"/>
            <p:cNvSpPr/>
            <p:nvPr/>
          </p:nvSpPr>
          <p:spPr>
            <a:xfrm>
              <a:off x="1523695" y="73102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127"/>
                  </a:moveTo>
                  <a:lnTo>
                    <a:pt x="1460" y="0"/>
                  </a:lnTo>
                  <a:lnTo>
                    <a:pt x="0" y="517652"/>
                  </a:lnTo>
                  <a:lnTo>
                    <a:pt x="152" y="517740"/>
                  </a:lnTo>
                  <a:lnTo>
                    <a:pt x="1612" y="127"/>
                  </a:lnTo>
                  <a:close/>
                </a:path>
                <a:path w="1905" h="518159">
                  <a:moveTo>
                    <a:pt x="1892" y="368"/>
                  </a:moveTo>
                  <a:lnTo>
                    <a:pt x="1752" y="266"/>
                  </a:lnTo>
                  <a:lnTo>
                    <a:pt x="1625" y="114"/>
                  </a:lnTo>
                  <a:lnTo>
                    <a:pt x="165" y="517753"/>
                  </a:lnTo>
                  <a:lnTo>
                    <a:pt x="304" y="517829"/>
                  </a:lnTo>
                  <a:lnTo>
                    <a:pt x="431" y="517906"/>
                  </a:lnTo>
                  <a:lnTo>
                    <a:pt x="1892" y="36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" name="object 1667"/>
            <p:cNvSpPr/>
            <p:nvPr/>
          </p:nvSpPr>
          <p:spPr>
            <a:xfrm>
              <a:off x="1523212" y="73098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90" y="266"/>
                  </a:moveTo>
                  <a:lnTo>
                    <a:pt x="1638" y="139"/>
                  </a:lnTo>
                  <a:lnTo>
                    <a:pt x="1460" y="0"/>
                  </a:lnTo>
                  <a:lnTo>
                    <a:pt x="0" y="517779"/>
                  </a:lnTo>
                  <a:lnTo>
                    <a:pt x="177" y="517880"/>
                  </a:lnTo>
                  <a:lnTo>
                    <a:pt x="330" y="517969"/>
                  </a:lnTo>
                  <a:lnTo>
                    <a:pt x="1790" y="266"/>
                  </a:lnTo>
                  <a:close/>
                </a:path>
                <a:path w="2540" h="518159">
                  <a:moveTo>
                    <a:pt x="1955" y="393"/>
                  </a:moveTo>
                  <a:lnTo>
                    <a:pt x="1790" y="266"/>
                  </a:lnTo>
                  <a:lnTo>
                    <a:pt x="342" y="517982"/>
                  </a:lnTo>
                  <a:lnTo>
                    <a:pt x="495" y="518071"/>
                  </a:lnTo>
                  <a:lnTo>
                    <a:pt x="1955" y="39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" name="object 1668"/>
            <p:cNvSpPr/>
            <p:nvPr/>
          </p:nvSpPr>
          <p:spPr>
            <a:xfrm>
              <a:off x="1522641" y="730948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32" y="419"/>
                  </a:moveTo>
                  <a:lnTo>
                    <a:pt x="1854" y="279"/>
                  </a:lnTo>
                  <a:lnTo>
                    <a:pt x="1663" y="139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203" y="517969"/>
                  </a:lnTo>
                  <a:lnTo>
                    <a:pt x="393" y="518083"/>
                  </a:lnTo>
                  <a:lnTo>
                    <a:pt x="571" y="518185"/>
                  </a:lnTo>
                  <a:lnTo>
                    <a:pt x="2032" y="419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" name="object 1669"/>
            <p:cNvSpPr/>
            <p:nvPr/>
          </p:nvSpPr>
          <p:spPr>
            <a:xfrm>
              <a:off x="1521968" y="730902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701" y="152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241" y="518058"/>
                  </a:lnTo>
                  <a:lnTo>
                    <a:pt x="1701" y="152"/>
                  </a:lnTo>
                  <a:close/>
                </a:path>
                <a:path w="2540" h="518795">
                  <a:moveTo>
                    <a:pt x="2133" y="457"/>
                  </a:moveTo>
                  <a:lnTo>
                    <a:pt x="1917" y="330"/>
                  </a:lnTo>
                  <a:lnTo>
                    <a:pt x="1701" y="165"/>
                  </a:lnTo>
                  <a:lnTo>
                    <a:pt x="241" y="518058"/>
                  </a:lnTo>
                  <a:lnTo>
                    <a:pt x="469" y="518198"/>
                  </a:lnTo>
                  <a:lnTo>
                    <a:pt x="673" y="518312"/>
                  </a:lnTo>
                  <a:lnTo>
                    <a:pt x="2133" y="45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" name="object 1670"/>
            <p:cNvSpPr/>
            <p:nvPr/>
          </p:nvSpPr>
          <p:spPr>
            <a:xfrm>
              <a:off x="1521422" y="7308722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06" y="304"/>
                  </a:moveTo>
                  <a:lnTo>
                    <a:pt x="1739" y="165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292" y="518083"/>
                  </a:lnTo>
                  <a:lnTo>
                    <a:pt x="546" y="518236"/>
                  </a:lnTo>
                  <a:lnTo>
                    <a:pt x="2006" y="304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" name="object 1671"/>
            <p:cNvSpPr/>
            <p:nvPr/>
          </p:nvSpPr>
          <p:spPr>
            <a:xfrm>
              <a:off x="1520444" y="730831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425" y="393"/>
                  </a:moveTo>
                  <a:lnTo>
                    <a:pt x="2120" y="215"/>
                  </a:lnTo>
                  <a:lnTo>
                    <a:pt x="1765" y="0"/>
                  </a:lnTo>
                  <a:lnTo>
                    <a:pt x="1028" y="259422"/>
                  </a:lnTo>
                  <a:lnTo>
                    <a:pt x="1028" y="0"/>
                  </a:lnTo>
                  <a:lnTo>
                    <a:pt x="660" y="0"/>
                  </a:lnTo>
                  <a:lnTo>
                    <a:pt x="660" y="389128"/>
                  </a:lnTo>
                  <a:lnTo>
                    <a:pt x="304" y="514350"/>
                  </a:lnTo>
                  <a:lnTo>
                    <a:pt x="0" y="514350"/>
                  </a:lnTo>
                  <a:lnTo>
                    <a:pt x="0" y="518160"/>
                  </a:lnTo>
                  <a:lnTo>
                    <a:pt x="304" y="518160"/>
                  </a:lnTo>
                  <a:lnTo>
                    <a:pt x="304" y="517931"/>
                  </a:lnTo>
                  <a:lnTo>
                    <a:pt x="660" y="518134"/>
                  </a:lnTo>
                  <a:lnTo>
                    <a:pt x="977" y="518312"/>
                  </a:lnTo>
                  <a:lnTo>
                    <a:pt x="977" y="514350"/>
                  </a:lnTo>
                  <a:lnTo>
                    <a:pt x="1028" y="500151"/>
                  </a:lnTo>
                  <a:lnTo>
                    <a:pt x="2425" y="39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" name="object 1672"/>
            <p:cNvSpPr/>
            <p:nvPr/>
          </p:nvSpPr>
          <p:spPr>
            <a:xfrm>
              <a:off x="1518754" y="7307364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705" y="558"/>
                  </a:moveTo>
                  <a:lnTo>
                    <a:pt x="2108" y="279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647" y="518210"/>
                  </a:lnTo>
                  <a:lnTo>
                    <a:pt x="1244" y="518490"/>
                  </a:lnTo>
                  <a:lnTo>
                    <a:pt x="2705" y="558"/>
                  </a:lnTo>
                  <a:close/>
                </a:path>
                <a:path w="3175" h="518795">
                  <a:moveTo>
                    <a:pt x="3086" y="762"/>
                  </a:moveTo>
                  <a:lnTo>
                    <a:pt x="2705" y="571"/>
                  </a:lnTo>
                  <a:lnTo>
                    <a:pt x="1244" y="518490"/>
                  </a:lnTo>
                  <a:lnTo>
                    <a:pt x="1625" y="518693"/>
                  </a:lnTo>
                  <a:lnTo>
                    <a:pt x="3086" y="76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" name="object 1673"/>
            <p:cNvSpPr/>
            <p:nvPr/>
          </p:nvSpPr>
          <p:spPr>
            <a:xfrm>
              <a:off x="1516227" y="7306094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09" h="519429">
                  <a:moveTo>
                    <a:pt x="3263" y="1270"/>
                  </a:moveTo>
                  <a:lnTo>
                    <a:pt x="2387" y="1270"/>
                  </a:lnTo>
                  <a:lnTo>
                    <a:pt x="2387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1587" y="518160"/>
                  </a:lnTo>
                  <a:lnTo>
                    <a:pt x="1587" y="519430"/>
                  </a:lnTo>
                  <a:lnTo>
                    <a:pt x="2540" y="519430"/>
                  </a:lnTo>
                  <a:lnTo>
                    <a:pt x="2540" y="518160"/>
                  </a:lnTo>
                  <a:lnTo>
                    <a:pt x="3263" y="518160"/>
                  </a:lnTo>
                  <a:lnTo>
                    <a:pt x="3263" y="127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" name="object 1674"/>
            <p:cNvSpPr/>
            <p:nvPr/>
          </p:nvSpPr>
          <p:spPr>
            <a:xfrm>
              <a:off x="1513497" y="7305738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09" h="518795">
                  <a:moveTo>
                    <a:pt x="1968" y="114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508" y="518045"/>
                  </a:lnTo>
                  <a:lnTo>
                    <a:pt x="1968" y="114"/>
                  </a:lnTo>
                  <a:close/>
                </a:path>
                <a:path w="3809" h="518795">
                  <a:moveTo>
                    <a:pt x="2641" y="266"/>
                  </a:moveTo>
                  <a:lnTo>
                    <a:pt x="1981" y="114"/>
                  </a:lnTo>
                  <a:lnTo>
                    <a:pt x="520" y="518045"/>
                  </a:lnTo>
                  <a:lnTo>
                    <a:pt x="1181" y="518198"/>
                  </a:lnTo>
                  <a:lnTo>
                    <a:pt x="2641" y="266"/>
                  </a:lnTo>
                  <a:close/>
                </a:path>
                <a:path w="3809" h="518795">
                  <a:moveTo>
                    <a:pt x="3467" y="495"/>
                  </a:moveTo>
                  <a:lnTo>
                    <a:pt x="2641" y="279"/>
                  </a:lnTo>
                  <a:lnTo>
                    <a:pt x="1181" y="518198"/>
                  </a:lnTo>
                  <a:lnTo>
                    <a:pt x="2006" y="518426"/>
                  </a:lnTo>
                  <a:lnTo>
                    <a:pt x="3467" y="49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" name="object 1675"/>
            <p:cNvSpPr/>
            <p:nvPr/>
          </p:nvSpPr>
          <p:spPr>
            <a:xfrm>
              <a:off x="1512151" y="7305497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806" y="241"/>
                  </a:moveTo>
                  <a:lnTo>
                    <a:pt x="2298" y="152"/>
                  </a:lnTo>
                  <a:lnTo>
                    <a:pt x="1854" y="63"/>
                  </a:lnTo>
                  <a:lnTo>
                    <a:pt x="1473" y="0"/>
                  </a:lnTo>
                  <a:lnTo>
                    <a:pt x="0" y="517931"/>
                  </a:lnTo>
                  <a:lnTo>
                    <a:pt x="393" y="517994"/>
                  </a:lnTo>
                  <a:lnTo>
                    <a:pt x="838" y="518083"/>
                  </a:lnTo>
                  <a:lnTo>
                    <a:pt x="1346" y="518172"/>
                  </a:lnTo>
                  <a:lnTo>
                    <a:pt x="2806" y="24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" name="object 1676"/>
            <p:cNvSpPr/>
            <p:nvPr/>
          </p:nvSpPr>
          <p:spPr>
            <a:xfrm>
              <a:off x="1511376" y="730537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35" y="127"/>
                  </a:moveTo>
                  <a:lnTo>
                    <a:pt x="1854" y="63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381" y="517994"/>
                  </a:lnTo>
                  <a:lnTo>
                    <a:pt x="774" y="518058"/>
                  </a:lnTo>
                  <a:lnTo>
                    <a:pt x="2235" y="127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" name="object 1677"/>
            <p:cNvSpPr/>
            <p:nvPr/>
          </p:nvSpPr>
          <p:spPr>
            <a:xfrm>
              <a:off x="1510398" y="730524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78" y="38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317" y="517969"/>
                  </a:lnTo>
                  <a:lnTo>
                    <a:pt x="1778" y="38"/>
                  </a:lnTo>
                  <a:close/>
                </a:path>
                <a:path w="2540" h="518159">
                  <a:moveTo>
                    <a:pt x="2438" y="127"/>
                  </a:moveTo>
                  <a:lnTo>
                    <a:pt x="2082" y="101"/>
                  </a:lnTo>
                  <a:lnTo>
                    <a:pt x="1778" y="50"/>
                  </a:lnTo>
                  <a:lnTo>
                    <a:pt x="317" y="517969"/>
                  </a:lnTo>
                  <a:lnTo>
                    <a:pt x="635" y="518020"/>
                  </a:lnTo>
                  <a:lnTo>
                    <a:pt x="977" y="518058"/>
                  </a:lnTo>
                  <a:lnTo>
                    <a:pt x="2438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" name="object 1678"/>
            <p:cNvSpPr/>
            <p:nvPr/>
          </p:nvSpPr>
          <p:spPr>
            <a:xfrm>
              <a:off x="1509471" y="730516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387" y="76"/>
                  </a:moveTo>
                  <a:lnTo>
                    <a:pt x="2070" y="50"/>
                  </a:lnTo>
                  <a:lnTo>
                    <a:pt x="1752" y="25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92" y="517956"/>
                  </a:lnTo>
                  <a:lnTo>
                    <a:pt x="609" y="517982"/>
                  </a:lnTo>
                  <a:lnTo>
                    <a:pt x="927" y="518007"/>
                  </a:lnTo>
                  <a:lnTo>
                    <a:pt x="2387" y="76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" name="object 1679"/>
            <p:cNvSpPr/>
            <p:nvPr/>
          </p:nvSpPr>
          <p:spPr>
            <a:xfrm>
              <a:off x="1508658" y="73051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27" y="12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266" y="517944"/>
                  </a:lnTo>
                  <a:lnTo>
                    <a:pt x="1727" y="12"/>
                  </a:lnTo>
                  <a:close/>
                </a:path>
                <a:path w="2540" h="518159">
                  <a:moveTo>
                    <a:pt x="2273" y="63"/>
                  </a:moveTo>
                  <a:lnTo>
                    <a:pt x="2006" y="38"/>
                  </a:lnTo>
                  <a:lnTo>
                    <a:pt x="1739" y="25"/>
                  </a:lnTo>
                  <a:lnTo>
                    <a:pt x="279" y="517956"/>
                  </a:lnTo>
                  <a:lnTo>
                    <a:pt x="546" y="517969"/>
                  </a:lnTo>
                  <a:lnTo>
                    <a:pt x="812" y="517994"/>
                  </a:lnTo>
                  <a:lnTo>
                    <a:pt x="2273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" name="object 1680"/>
            <p:cNvSpPr/>
            <p:nvPr/>
          </p:nvSpPr>
          <p:spPr>
            <a:xfrm>
              <a:off x="1507858" y="730505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14" y="12"/>
                  </a:moveTo>
                  <a:lnTo>
                    <a:pt x="1549" y="12"/>
                  </a:lnTo>
                  <a:lnTo>
                    <a:pt x="0" y="517931"/>
                  </a:lnTo>
                  <a:lnTo>
                    <a:pt x="254" y="517944"/>
                  </a:lnTo>
                  <a:lnTo>
                    <a:pt x="1714" y="12"/>
                  </a:lnTo>
                  <a:close/>
                </a:path>
                <a:path w="2540" h="518159">
                  <a:moveTo>
                    <a:pt x="2260" y="50"/>
                  </a:moveTo>
                  <a:lnTo>
                    <a:pt x="1993" y="38"/>
                  </a:lnTo>
                  <a:lnTo>
                    <a:pt x="1981" y="1498"/>
                  </a:lnTo>
                  <a:lnTo>
                    <a:pt x="1993" y="25"/>
                  </a:lnTo>
                  <a:lnTo>
                    <a:pt x="1816" y="25"/>
                  </a:lnTo>
                  <a:lnTo>
                    <a:pt x="266" y="517944"/>
                  </a:lnTo>
                  <a:lnTo>
                    <a:pt x="520" y="517956"/>
                  </a:lnTo>
                  <a:lnTo>
                    <a:pt x="800" y="517982"/>
                  </a:lnTo>
                  <a:lnTo>
                    <a:pt x="226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" name="object 1681"/>
            <p:cNvSpPr/>
            <p:nvPr/>
          </p:nvSpPr>
          <p:spPr>
            <a:xfrm>
              <a:off x="1507375" y="730505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43" y="0"/>
                  </a:moveTo>
                  <a:lnTo>
                    <a:pt x="1701" y="0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241" y="517931"/>
                  </a:lnTo>
                  <a:lnTo>
                    <a:pt x="482" y="51793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" name="object 1682"/>
            <p:cNvSpPr/>
            <p:nvPr/>
          </p:nvSpPr>
          <p:spPr>
            <a:xfrm>
              <a:off x="1506753" y="730502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12" y="0"/>
                  </a:moveTo>
                  <a:lnTo>
                    <a:pt x="1371" y="0"/>
                  </a:lnTo>
                  <a:lnTo>
                    <a:pt x="0" y="517931"/>
                  </a:lnTo>
                  <a:lnTo>
                    <a:pt x="152" y="517931"/>
                  </a:lnTo>
                  <a:lnTo>
                    <a:pt x="1612" y="0"/>
                  </a:lnTo>
                  <a:close/>
                </a:path>
                <a:path w="2540" h="518159">
                  <a:moveTo>
                    <a:pt x="2082" y="12"/>
                  </a:moveTo>
                  <a:lnTo>
                    <a:pt x="1854" y="12"/>
                  </a:lnTo>
                  <a:lnTo>
                    <a:pt x="1612" y="12"/>
                  </a:lnTo>
                  <a:lnTo>
                    <a:pt x="152" y="517931"/>
                  </a:lnTo>
                  <a:lnTo>
                    <a:pt x="393" y="517944"/>
                  </a:lnTo>
                  <a:lnTo>
                    <a:pt x="622" y="517931"/>
                  </a:lnTo>
                  <a:lnTo>
                    <a:pt x="208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" name="object 1683"/>
            <p:cNvSpPr/>
            <p:nvPr/>
          </p:nvSpPr>
          <p:spPr>
            <a:xfrm>
              <a:off x="1505991" y="730502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33" y="0"/>
                  </a:moveTo>
                  <a:lnTo>
                    <a:pt x="1892" y="0"/>
                  </a:lnTo>
                  <a:lnTo>
                    <a:pt x="1676" y="0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15" y="517931"/>
                  </a:lnTo>
                  <a:lnTo>
                    <a:pt x="431" y="517931"/>
                  </a:lnTo>
                  <a:lnTo>
                    <a:pt x="673" y="517931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" name="object 1684"/>
            <p:cNvSpPr/>
            <p:nvPr/>
          </p:nvSpPr>
          <p:spPr>
            <a:xfrm>
              <a:off x="1505419" y="730502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16" y="0"/>
                  </a:moveTo>
                  <a:lnTo>
                    <a:pt x="1600" y="0"/>
                  </a:lnTo>
                  <a:lnTo>
                    <a:pt x="1384" y="12"/>
                  </a:lnTo>
                  <a:lnTo>
                    <a:pt x="0" y="517944"/>
                  </a:lnTo>
                  <a:lnTo>
                    <a:pt x="139" y="517944"/>
                  </a:lnTo>
                  <a:lnTo>
                    <a:pt x="355" y="517931"/>
                  </a:lnTo>
                  <a:lnTo>
                    <a:pt x="1816" y="0"/>
                  </a:lnTo>
                  <a:close/>
                </a:path>
                <a:path w="2540" h="518159">
                  <a:moveTo>
                    <a:pt x="2032" y="0"/>
                  </a:moveTo>
                  <a:lnTo>
                    <a:pt x="1816" y="0"/>
                  </a:lnTo>
                  <a:lnTo>
                    <a:pt x="431" y="517931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" name="object 1685"/>
            <p:cNvSpPr/>
            <p:nvPr/>
          </p:nvSpPr>
          <p:spPr>
            <a:xfrm>
              <a:off x="1504772" y="73050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00" y="12"/>
                  </a:moveTo>
                  <a:lnTo>
                    <a:pt x="1384" y="25"/>
                  </a:lnTo>
                  <a:lnTo>
                    <a:pt x="0" y="517956"/>
                  </a:lnTo>
                  <a:lnTo>
                    <a:pt x="139" y="517944"/>
                  </a:lnTo>
                  <a:lnTo>
                    <a:pt x="1600" y="12"/>
                  </a:lnTo>
                  <a:close/>
                </a:path>
                <a:path w="2540" h="518159">
                  <a:moveTo>
                    <a:pt x="2032" y="0"/>
                  </a:moveTo>
                  <a:lnTo>
                    <a:pt x="1816" y="0"/>
                  </a:lnTo>
                  <a:lnTo>
                    <a:pt x="1600" y="12"/>
                  </a:lnTo>
                  <a:lnTo>
                    <a:pt x="215" y="517944"/>
                  </a:lnTo>
                  <a:lnTo>
                    <a:pt x="355" y="517944"/>
                  </a:lnTo>
                  <a:lnTo>
                    <a:pt x="1803" y="254"/>
                  </a:lnTo>
                  <a:lnTo>
                    <a:pt x="431" y="517931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" name="object 1686"/>
            <p:cNvSpPr/>
            <p:nvPr/>
          </p:nvSpPr>
          <p:spPr>
            <a:xfrm>
              <a:off x="1504289" y="73050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0"/>
                  </a:moveTo>
                  <a:lnTo>
                    <a:pt x="1663" y="0"/>
                  </a:lnTo>
                  <a:lnTo>
                    <a:pt x="1460" y="25"/>
                  </a:lnTo>
                  <a:lnTo>
                    <a:pt x="0" y="517956"/>
                  </a:lnTo>
                  <a:lnTo>
                    <a:pt x="203" y="517944"/>
                  </a:lnTo>
                  <a:lnTo>
                    <a:pt x="1651" y="292"/>
                  </a:lnTo>
                  <a:lnTo>
                    <a:pt x="266" y="517931"/>
                  </a:lnTo>
                  <a:lnTo>
                    <a:pt x="406" y="517931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" name="object 1687"/>
            <p:cNvSpPr/>
            <p:nvPr/>
          </p:nvSpPr>
          <p:spPr>
            <a:xfrm>
              <a:off x="1503680" y="730509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66" y="12"/>
                  </a:moveTo>
                  <a:lnTo>
                    <a:pt x="1663" y="25"/>
                  </a:lnTo>
                  <a:lnTo>
                    <a:pt x="1460" y="38"/>
                  </a:lnTo>
                  <a:lnTo>
                    <a:pt x="0" y="517969"/>
                  </a:lnTo>
                  <a:lnTo>
                    <a:pt x="203" y="517956"/>
                  </a:lnTo>
                  <a:lnTo>
                    <a:pt x="406" y="517944"/>
                  </a:lnTo>
                  <a:lnTo>
                    <a:pt x="1866" y="12"/>
                  </a:lnTo>
                  <a:close/>
                </a:path>
                <a:path w="2540" h="518159">
                  <a:moveTo>
                    <a:pt x="2070" y="0"/>
                  </a:moveTo>
                  <a:lnTo>
                    <a:pt x="1866" y="12"/>
                  </a:lnTo>
                  <a:lnTo>
                    <a:pt x="469" y="517944"/>
                  </a:lnTo>
                  <a:lnTo>
                    <a:pt x="609" y="517931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" name="object 1688"/>
            <p:cNvSpPr/>
            <p:nvPr/>
          </p:nvSpPr>
          <p:spPr>
            <a:xfrm>
              <a:off x="1503083" y="730512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54" y="12"/>
                  </a:moveTo>
                  <a:lnTo>
                    <a:pt x="1651" y="25"/>
                  </a:lnTo>
                  <a:lnTo>
                    <a:pt x="1460" y="50"/>
                  </a:lnTo>
                  <a:lnTo>
                    <a:pt x="0" y="517982"/>
                  </a:lnTo>
                  <a:lnTo>
                    <a:pt x="203" y="517969"/>
                  </a:lnTo>
                  <a:lnTo>
                    <a:pt x="393" y="517944"/>
                  </a:lnTo>
                  <a:lnTo>
                    <a:pt x="1854" y="12"/>
                  </a:lnTo>
                  <a:close/>
                </a:path>
                <a:path w="2540" h="518159">
                  <a:moveTo>
                    <a:pt x="2057" y="0"/>
                  </a:moveTo>
                  <a:lnTo>
                    <a:pt x="1854" y="12"/>
                  </a:lnTo>
                  <a:lnTo>
                    <a:pt x="457" y="517944"/>
                  </a:lnTo>
                  <a:lnTo>
                    <a:pt x="596" y="517931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" name="object 1689"/>
            <p:cNvSpPr/>
            <p:nvPr/>
          </p:nvSpPr>
          <p:spPr>
            <a:xfrm>
              <a:off x="1502498" y="730517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51" y="25"/>
                  </a:moveTo>
                  <a:lnTo>
                    <a:pt x="1460" y="50"/>
                  </a:lnTo>
                  <a:lnTo>
                    <a:pt x="0" y="517982"/>
                  </a:lnTo>
                  <a:lnTo>
                    <a:pt x="190" y="517956"/>
                  </a:lnTo>
                  <a:lnTo>
                    <a:pt x="1651" y="25"/>
                  </a:lnTo>
                  <a:close/>
                </a:path>
                <a:path w="2540" h="518159">
                  <a:moveTo>
                    <a:pt x="2044" y="0"/>
                  </a:moveTo>
                  <a:lnTo>
                    <a:pt x="1854" y="12"/>
                  </a:lnTo>
                  <a:lnTo>
                    <a:pt x="1663" y="25"/>
                  </a:lnTo>
                  <a:lnTo>
                    <a:pt x="203" y="517969"/>
                  </a:lnTo>
                  <a:lnTo>
                    <a:pt x="393" y="517944"/>
                  </a:lnTo>
                  <a:lnTo>
                    <a:pt x="584" y="51793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" name="object 1690"/>
            <p:cNvSpPr/>
            <p:nvPr/>
          </p:nvSpPr>
          <p:spPr>
            <a:xfrm>
              <a:off x="1501927" y="73052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12"/>
                  </a:lnTo>
                  <a:lnTo>
                    <a:pt x="1651" y="50"/>
                  </a:lnTo>
                  <a:lnTo>
                    <a:pt x="1460" y="76"/>
                  </a:lnTo>
                  <a:lnTo>
                    <a:pt x="0" y="518007"/>
                  </a:lnTo>
                  <a:lnTo>
                    <a:pt x="190" y="517982"/>
                  </a:lnTo>
                  <a:lnTo>
                    <a:pt x="381" y="517956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" name="object 1691"/>
            <p:cNvSpPr/>
            <p:nvPr/>
          </p:nvSpPr>
          <p:spPr>
            <a:xfrm>
              <a:off x="1501546" y="73053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651" y="12"/>
                  </a:lnTo>
                  <a:lnTo>
                    <a:pt x="1460" y="38"/>
                  </a:lnTo>
                  <a:lnTo>
                    <a:pt x="0" y="517969"/>
                  </a:lnTo>
                  <a:lnTo>
                    <a:pt x="190" y="517944"/>
                  </a:lnTo>
                  <a:lnTo>
                    <a:pt x="381" y="51793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" name="object 1692"/>
            <p:cNvSpPr/>
            <p:nvPr/>
          </p:nvSpPr>
          <p:spPr>
            <a:xfrm>
              <a:off x="1500962" y="730535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41" y="25"/>
                  </a:moveTo>
                  <a:lnTo>
                    <a:pt x="1651" y="50"/>
                  </a:lnTo>
                  <a:lnTo>
                    <a:pt x="1460" y="76"/>
                  </a:lnTo>
                  <a:lnTo>
                    <a:pt x="0" y="518020"/>
                  </a:lnTo>
                  <a:lnTo>
                    <a:pt x="190" y="517982"/>
                  </a:lnTo>
                  <a:lnTo>
                    <a:pt x="381" y="517956"/>
                  </a:lnTo>
                  <a:lnTo>
                    <a:pt x="1841" y="25"/>
                  </a:lnTo>
                  <a:close/>
                </a:path>
                <a:path w="2540" h="518159">
                  <a:moveTo>
                    <a:pt x="2044" y="0"/>
                  </a:moveTo>
                  <a:lnTo>
                    <a:pt x="1854" y="25"/>
                  </a:lnTo>
                  <a:lnTo>
                    <a:pt x="393" y="517956"/>
                  </a:lnTo>
                  <a:lnTo>
                    <a:pt x="584" y="51793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" name="object 1693"/>
            <p:cNvSpPr/>
            <p:nvPr/>
          </p:nvSpPr>
          <p:spPr>
            <a:xfrm>
              <a:off x="1500403" y="730543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25"/>
                  </a:lnTo>
                  <a:lnTo>
                    <a:pt x="1651" y="63"/>
                  </a:lnTo>
                  <a:lnTo>
                    <a:pt x="1460" y="88"/>
                  </a:lnTo>
                  <a:lnTo>
                    <a:pt x="0" y="518020"/>
                  </a:lnTo>
                  <a:lnTo>
                    <a:pt x="190" y="517994"/>
                  </a:lnTo>
                  <a:lnTo>
                    <a:pt x="381" y="517969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" name="object 1694"/>
            <p:cNvSpPr/>
            <p:nvPr/>
          </p:nvSpPr>
          <p:spPr>
            <a:xfrm>
              <a:off x="1499831" y="730552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25"/>
                  </a:lnTo>
                  <a:lnTo>
                    <a:pt x="1651" y="76"/>
                  </a:lnTo>
                  <a:lnTo>
                    <a:pt x="1460" y="101"/>
                  </a:lnTo>
                  <a:lnTo>
                    <a:pt x="0" y="518045"/>
                  </a:lnTo>
                  <a:lnTo>
                    <a:pt x="190" y="518007"/>
                  </a:lnTo>
                  <a:lnTo>
                    <a:pt x="381" y="517969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" name="object 1695"/>
            <p:cNvSpPr/>
            <p:nvPr/>
          </p:nvSpPr>
          <p:spPr>
            <a:xfrm>
              <a:off x="1499260" y="730562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51" y="76"/>
                  </a:moveTo>
                  <a:lnTo>
                    <a:pt x="1460" y="114"/>
                  </a:lnTo>
                  <a:lnTo>
                    <a:pt x="0" y="518045"/>
                  </a:lnTo>
                  <a:lnTo>
                    <a:pt x="190" y="518007"/>
                  </a:lnTo>
                  <a:lnTo>
                    <a:pt x="1651" y="76"/>
                  </a:lnTo>
                  <a:close/>
                </a:path>
                <a:path w="2540" h="518159">
                  <a:moveTo>
                    <a:pt x="2032" y="0"/>
                  </a:moveTo>
                  <a:lnTo>
                    <a:pt x="1854" y="38"/>
                  </a:lnTo>
                  <a:lnTo>
                    <a:pt x="1663" y="76"/>
                  </a:lnTo>
                  <a:lnTo>
                    <a:pt x="203" y="518007"/>
                  </a:lnTo>
                  <a:lnTo>
                    <a:pt x="393" y="517969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" name="object 1696"/>
            <p:cNvSpPr/>
            <p:nvPr/>
          </p:nvSpPr>
          <p:spPr>
            <a:xfrm>
              <a:off x="1498892" y="73057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651" y="38"/>
                  </a:lnTo>
                  <a:lnTo>
                    <a:pt x="1460" y="76"/>
                  </a:lnTo>
                  <a:lnTo>
                    <a:pt x="0" y="518007"/>
                  </a:lnTo>
                  <a:lnTo>
                    <a:pt x="190" y="517969"/>
                  </a:lnTo>
                  <a:lnTo>
                    <a:pt x="381" y="51793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" name="object 1697"/>
            <p:cNvSpPr/>
            <p:nvPr/>
          </p:nvSpPr>
          <p:spPr>
            <a:xfrm>
              <a:off x="1498333" y="730581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19" y="0"/>
                  </a:moveTo>
                  <a:lnTo>
                    <a:pt x="1828" y="38"/>
                  </a:lnTo>
                  <a:lnTo>
                    <a:pt x="1651" y="88"/>
                  </a:lnTo>
                  <a:lnTo>
                    <a:pt x="1460" y="127"/>
                  </a:lnTo>
                  <a:lnTo>
                    <a:pt x="0" y="518071"/>
                  </a:lnTo>
                  <a:lnTo>
                    <a:pt x="177" y="518033"/>
                  </a:lnTo>
                  <a:lnTo>
                    <a:pt x="368" y="517982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" name="object 1698"/>
            <p:cNvSpPr/>
            <p:nvPr/>
          </p:nvSpPr>
          <p:spPr>
            <a:xfrm>
              <a:off x="1497749" y="730595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51" y="88"/>
                  </a:moveTo>
                  <a:lnTo>
                    <a:pt x="1460" y="139"/>
                  </a:lnTo>
                  <a:lnTo>
                    <a:pt x="0" y="518071"/>
                  </a:lnTo>
                  <a:lnTo>
                    <a:pt x="190" y="518020"/>
                  </a:lnTo>
                  <a:lnTo>
                    <a:pt x="1651" y="88"/>
                  </a:lnTo>
                  <a:close/>
                </a:path>
                <a:path w="2540" h="518159">
                  <a:moveTo>
                    <a:pt x="1841" y="50"/>
                  </a:moveTo>
                  <a:lnTo>
                    <a:pt x="1651" y="101"/>
                  </a:lnTo>
                  <a:lnTo>
                    <a:pt x="190" y="518020"/>
                  </a:lnTo>
                  <a:lnTo>
                    <a:pt x="381" y="517982"/>
                  </a:lnTo>
                  <a:lnTo>
                    <a:pt x="1841" y="50"/>
                  </a:lnTo>
                  <a:close/>
                </a:path>
                <a:path w="2540" h="518159">
                  <a:moveTo>
                    <a:pt x="2044" y="0"/>
                  </a:moveTo>
                  <a:lnTo>
                    <a:pt x="1854" y="50"/>
                  </a:lnTo>
                  <a:lnTo>
                    <a:pt x="393" y="517982"/>
                  </a:lnTo>
                  <a:lnTo>
                    <a:pt x="584" y="51793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" name="object 1699"/>
            <p:cNvSpPr/>
            <p:nvPr/>
          </p:nvSpPr>
          <p:spPr>
            <a:xfrm>
              <a:off x="1497177" y="730609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50"/>
                  </a:lnTo>
                  <a:lnTo>
                    <a:pt x="1651" y="101"/>
                  </a:lnTo>
                  <a:lnTo>
                    <a:pt x="1460" y="152"/>
                  </a:lnTo>
                  <a:lnTo>
                    <a:pt x="0" y="518083"/>
                  </a:lnTo>
                  <a:lnTo>
                    <a:pt x="190" y="518033"/>
                  </a:lnTo>
                  <a:lnTo>
                    <a:pt x="381" y="517982"/>
                  </a:lnTo>
                  <a:lnTo>
                    <a:pt x="571" y="517931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" name="object 1700"/>
            <p:cNvSpPr/>
            <p:nvPr/>
          </p:nvSpPr>
          <p:spPr>
            <a:xfrm>
              <a:off x="1496631" y="730625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38" y="101"/>
                  </a:moveTo>
                  <a:lnTo>
                    <a:pt x="1447" y="152"/>
                  </a:lnTo>
                  <a:lnTo>
                    <a:pt x="0" y="518083"/>
                  </a:lnTo>
                  <a:lnTo>
                    <a:pt x="177" y="518033"/>
                  </a:lnTo>
                  <a:lnTo>
                    <a:pt x="1638" y="101"/>
                  </a:lnTo>
                  <a:close/>
                </a:path>
                <a:path w="2540" h="518159">
                  <a:moveTo>
                    <a:pt x="2006" y="0"/>
                  </a:moveTo>
                  <a:lnTo>
                    <a:pt x="1816" y="50"/>
                  </a:lnTo>
                  <a:lnTo>
                    <a:pt x="1651" y="88"/>
                  </a:lnTo>
                  <a:lnTo>
                    <a:pt x="190" y="518020"/>
                  </a:lnTo>
                  <a:lnTo>
                    <a:pt x="355" y="517982"/>
                  </a:lnTo>
                  <a:lnTo>
                    <a:pt x="546" y="517931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" name="object 1701"/>
            <p:cNvSpPr/>
            <p:nvPr/>
          </p:nvSpPr>
          <p:spPr>
            <a:xfrm>
              <a:off x="1496276" y="73064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16" y="0"/>
                  </a:moveTo>
                  <a:lnTo>
                    <a:pt x="1638" y="50"/>
                  </a:lnTo>
                  <a:lnTo>
                    <a:pt x="1460" y="114"/>
                  </a:lnTo>
                  <a:lnTo>
                    <a:pt x="0" y="518045"/>
                  </a:lnTo>
                  <a:lnTo>
                    <a:pt x="177" y="517994"/>
                  </a:lnTo>
                  <a:lnTo>
                    <a:pt x="355" y="517931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" name="object 1702"/>
            <p:cNvSpPr/>
            <p:nvPr/>
          </p:nvSpPr>
          <p:spPr>
            <a:xfrm>
              <a:off x="1495742" y="730652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03" y="50"/>
                  </a:moveTo>
                  <a:lnTo>
                    <a:pt x="1638" y="114"/>
                  </a:lnTo>
                  <a:lnTo>
                    <a:pt x="1460" y="165"/>
                  </a:lnTo>
                  <a:lnTo>
                    <a:pt x="0" y="518109"/>
                  </a:lnTo>
                  <a:lnTo>
                    <a:pt x="177" y="518045"/>
                  </a:lnTo>
                  <a:lnTo>
                    <a:pt x="342" y="517982"/>
                  </a:lnTo>
                  <a:lnTo>
                    <a:pt x="1803" y="50"/>
                  </a:lnTo>
                  <a:close/>
                </a:path>
                <a:path w="2540" h="518159">
                  <a:moveTo>
                    <a:pt x="1993" y="0"/>
                  </a:moveTo>
                  <a:lnTo>
                    <a:pt x="1816" y="50"/>
                  </a:lnTo>
                  <a:lnTo>
                    <a:pt x="355" y="517994"/>
                  </a:lnTo>
                  <a:lnTo>
                    <a:pt x="533" y="517931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" name="object 1703"/>
            <p:cNvSpPr/>
            <p:nvPr/>
          </p:nvSpPr>
          <p:spPr>
            <a:xfrm>
              <a:off x="1495247" y="73067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65" y="63"/>
                  </a:moveTo>
                  <a:lnTo>
                    <a:pt x="1612" y="114"/>
                  </a:lnTo>
                  <a:lnTo>
                    <a:pt x="1460" y="177"/>
                  </a:lnTo>
                  <a:lnTo>
                    <a:pt x="0" y="518109"/>
                  </a:lnTo>
                  <a:lnTo>
                    <a:pt x="152" y="518045"/>
                  </a:lnTo>
                  <a:lnTo>
                    <a:pt x="304" y="517994"/>
                  </a:lnTo>
                  <a:lnTo>
                    <a:pt x="1765" y="63"/>
                  </a:lnTo>
                  <a:close/>
                </a:path>
                <a:path w="2540" h="518159">
                  <a:moveTo>
                    <a:pt x="1955" y="0"/>
                  </a:moveTo>
                  <a:lnTo>
                    <a:pt x="1778" y="63"/>
                  </a:lnTo>
                  <a:lnTo>
                    <a:pt x="317" y="517994"/>
                  </a:lnTo>
                  <a:lnTo>
                    <a:pt x="495" y="517931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" name="object 1704"/>
            <p:cNvSpPr/>
            <p:nvPr/>
          </p:nvSpPr>
          <p:spPr>
            <a:xfrm>
              <a:off x="1494764" y="730688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12" y="114"/>
                  </a:moveTo>
                  <a:lnTo>
                    <a:pt x="1460" y="165"/>
                  </a:lnTo>
                  <a:lnTo>
                    <a:pt x="0" y="518109"/>
                  </a:lnTo>
                  <a:lnTo>
                    <a:pt x="152" y="518045"/>
                  </a:lnTo>
                  <a:lnTo>
                    <a:pt x="1612" y="114"/>
                  </a:lnTo>
                  <a:close/>
                </a:path>
                <a:path w="2540" h="518159">
                  <a:moveTo>
                    <a:pt x="1930" y="0"/>
                  </a:moveTo>
                  <a:lnTo>
                    <a:pt x="1778" y="50"/>
                  </a:lnTo>
                  <a:lnTo>
                    <a:pt x="1612" y="114"/>
                  </a:lnTo>
                  <a:lnTo>
                    <a:pt x="165" y="518045"/>
                  </a:lnTo>
                  <a:lnTo>
                    <a:pt x="304" y="517994"/>
                  </a:lnTo>
                  <a:lnTo>
                    <a:pt x="469" y="517931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" name="object 1705"/>
            <p:cNvSpPr/>
            <p:nvPr/>
          </p:nvSpPr>
          <p:spPr>
            <a:xfrm>
              <a:off x="1494294" y="730705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12" y="114"/>
                  </a:moveTo>
                  <a:lnTo>
                    <a:pt x="1460" y="177"/>
                  </a:lnTo>
                  <a:lnTo>
                    <a:pt x="0" y="518109"/>
                  </a:lnTo>
                  <a:lnTo>
                    <a:pt x="152" y="518045"/>
                  </a:lnTo>
                  <a:lnTo>
                    <a:pt x="1612" y="114"/>
                  </a:lnTo>
                  <a:close/>
                </a:path>
                <a:path w="2540" h="518159">
                  <a:moveTo>
                    <a:pt x="1778" y="50"/>
                  </a:moveTo>
                  <a:lnTo>
                    <a:pt x="1625" y="114"/>
                  </a:lnTo>
                  <a:lnTo>
                    <a:pt x="165" y="518045"/>
                  </a:lnTo>
                  <a:lnTo>
                    <a:pt x="317" y="517982"/>
                  </a:lnTo>
                  <a:lnTo>
                    <a:pt x="1778" y="50"/>
                  </a:lnTo>
                  <a:close/>
                </a:path>
                <a:path w="2540" h="518159">
                  <a:moveTo>
                    <a:pt x="1930" y="0"/>
                  </a:moveTo>
                  <a:lnTo>
                    <a:pt x="1778" y="63"/>
                  </a:lnTo>
                  <a:lnTo>
                    <a:pt x="317" y="517982"/>
                  </a:lnTo>
                  <a:lnTo>
                    <a:pt x="469" y="517931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" name="object 1706"/>
            <p:cNvSpPr/>
            <p:nvPr/>
          </p:nvSpPr>
          <p:spPr>
            <a:xfrm>
              <a:off x="1494002" y="73072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52" y="0"/>
                  </a:moveTo>
                  <a:lnTo>
                    <a:pt x="1600" y="63"/>
                  </a:lnTo>
                  <a:lnTo>
                    <a:pt x="1447" y="127"/>
                  </a:lnTo>
                  <a:lnTo>
                    <a:pt x="0" y="518071"/>
                  </a:lnTo>
                  <a:lnTo>
                    <a:pt x="139" y="518007"/>
                  </a:lnTo>
                  <a:lnTo>
                    <a:pt x="292" y="517931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" name="object 1707"/>
            <p:cNvSpPr/>
            <p:nvPr/>
          </p:nvSpPr>
          <p:spPr>
            <a:xfrm>
              <a:off x="1493570" y="73073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79" y="0"/>
                  </a:moveTo>
                  <a:lnTo>
                    <a:pt x="1739" y="63"/>
                  </a:lnTo>
                  <a:lnTo>
                    <a:pt x="1600" y="127"/>
                  </a:lnTo>
                  <a:lnTo>
                    <a:pt x="1460" y="190"/>
                  </a:lnTo>
                  <a:lnTo>
                    <a:pt x="0" y="518121"/>
                  </a:lnTo>
                  <a:lnTo>
                    <a:pt x="139" y="518058"/>
                  </a:lnTo>
                  <a:lnTo>
                    <a:pt x="279" y="517994"/>
                  </a:lnTo>
                  <a:lnTo>
                    <a:pt x="419" y="51793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" name="object 1708"/>
            <p:cNvSpPr/>
            <p:nvPr/>
          </p:nvSpPr>
          <p:spPr>
            <a:xfrm>
              <a:off x="1493151" y="73075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27" y="63"/>
                  </a:moveTo>
                  <a:lnTo>
                    <a:pt x="1600" y="127"/>
                  </a:lnTo>
                  <a:lnTo>
                    <a:pt x="1460" y="190"/>
                  </a:lnTo>
                  <a:lnTo>
                    <a:pt x="0" y="518121"/>
                  </a:lnTo>
                  <a:lnTo>
                    <a:pt x="139" y="518058"/>
                  </a:lnTo>
                  <a:lnTo>
                    <a:pt x="266" y="517994"/>
                  </a:lnTo>
                  <a:lnTo>
                    <a:pt x="1727" y="63"/>
                  </a:lnTo>
                  <a:close/>
                </a:path>
                <a:path w="1905" h="518159">
                  <a:moveTo>
                    <a:pt x="1879" y="0"/>
                  </a:moveTo>
                  <a:lnTo>
                    <a:pt x="1739" y="63"/>
                  </a:lnTo>
                  <a:lnTo>
                    <a:pt x="279" y="517994"/>
                  </a:lnTo>
                  <a:lnTo>
                    <a:pt x="419" y="51793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" name="object 1709"/>
            <p:cNvSpPr/>
            <p:nvPr/>
          </p:nvSpPr>
          <p:spPr>
            <a:xfrm>
              <a:off x="1492859" y="73077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39" y="0"/>
                  </a:moveTo>
                  <a:lnTo>
                    <a:pt x="1600" y="63"/>
                  </a:lnTo>
                  <a:lnTo>
                    <a:pt x="1460" y="139"/>
                  </a:lnTo>
                  <a:lnTo>
                    <a:pt x="1320" y="203"/>
                  </a:lnTo>
                  <a:lnTo>
                    <a:pt x="0" y="518071"/>
                  </a:lnTo>
                  <a:lnTo>
                    <a:pt x="139" y="518007"/>
                  </a:lnTo>
                  <a:lnTo>
                    <a:pt x="279" y="51793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" name="object 1710"/>
            <p:cNvSpPr/>
            <p:nvPr/>
          </p:nvSpPr>
          <p:spPr>
            <a:xfrm>
              <a:off x="1492465" y="73079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76"/>
                  </a:moveTo>
                  <a:lnTo>
                    <a:pt x="1460" y="139"/>
                  </a:lnTo>
                  <a:lnTo>
                    <a:pt x="1333" y="203"/>
                  </a:lnTo>
                  <a:lnTo>
                    <a:pt x="0" y="518071"/>
                  </a:lnTo>
                  <a:lnTo>
                    <a:pt x="1320" y="47282"/>
                  </a:lnTo>
                  <a:lnTo>
                    <a:pt x="127" y="518007"/>
                  </a:lnTo>
                  <a:lnTo>
                    <a:pt x="1587" y="76"/>
                  </a:lnTo>
                  <a:close/>
                </a:path>
                <a:path w="1905" h="518159">
                  <a:moveTo>
                    <a:pt x="1727" y="0"/>
                  </a:moveTo>
                  <a:lnTo>
                    <a:pt x="1600" y="63"/>
                  </a:lnTo>
                  <a:lnTo>
                    <a:pt x="266" y="5179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" name="object 1711"/>
            <p:cNvSpPr/>
            <p:nvPr/>
          </p:nvSpPr>
          <p:spPr>
            <a:xfrm>
              <a:off x="1492199" y="73081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76"/>
                  </a:moveTo>
                  <a:lnTo>
                    <a:pt x="1333" y="139"/>
                  </a:lnTo>
                  <a:lnTo>
                    <a:pt x="0" y="518007"/>
                  </a:lnTo>
                  <a:lnTo>
                    <a:pt x="1460" y="76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460" y="76"/>
                  </a:lnTo>
                  <a:lnTo>
                    <a:pt x="127" y="51793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" name="object 1712"/>
            <p:cNvSpPr/>
            <p:nvPr/>
          </p:nvSpPr>
          <p:spPr>
            <a:xfrm>
              <a:off x="1491818" y="73082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39"/>
                  </a:moveTo>
                  <a:lnTo>
                    <a:pt x="1333" y="215"/>
                  </a:lnTo>
                  <a:lnTo>
                    <a:pt x="0" y="518071"/>
                  </a:lnTo>
                  <a:lnTo>
                    <a:pt x="1460" y="139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587" y="63"/>
                  </a:lnTo>
                  <a:lnTo>
                    <a:pt x="1460" y="152"/>
                  </a:lnTo>
                  <a:lnTo>
                    <a:pt x="127" y="518007"/>
                  </a:lnTo>
                  <a:lnTo>
                    <a:pt x="1574" y="215"/>
                  </a:lnTo>
                  <a:lnTo>
                    <a:pt x="254" y="51793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" name="object 1713"/>
            <p:cNvSpPr/>
            <p:nvPr/>
          </p:nvSpPr>
          <p:spPr>
            <a:xfrm>
              <a:off x="1491437" y="73085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76"/>
                  </a:moveTo>
                  <a:lnTo>
                    <a:pt x="1447" y="152"/>
                  </a:lnTo>
                  <a:lnTo>
                    <a:pt x="0" y="518071"/>
                  </a:lnTo>
                  <a:lnTo>
                    <a:pt x="1308" y="51879"/>
                  </a:lnTo>
                  <a:lnTo>
                    <a:pt x="114" y="518007"/>
                  </a:lnTo>
                  <a:lnTo>
                    <a:pt x="1574" y="76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587" y="63"/>
                  </a:lnTo>
                  <a:lnTo>
                    <a:pt x="127" y="517994"/>
                  </a:lnTo>
                  <a:lnTo>
                    <a:pt x="254" y="51793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" name="object 1714"/>
            <p:cNvSpPr/>
            <p:nvPr/>
          </p:nvSpPr>
          <p:spPr>
            <a:xfrm>
              <a:off x="1490929" y="73087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714" y="76"/>
                  </a:lnTo>
                  <a:lnTo>
                    <a:pt x="1587" y="152"/>
                  </a:lnTo>
                  <a:lnTo>
                    <a:pt x="1460" y="228"/>
                  </a:lnTo>
                  <a:lnTo>
                    <a:pt x="0" y="518147"/>
                  </a:lnTo>
                  <a:lnTo>
                    <a:pt x="127" y="518083"/>
                  </a:lnTo>
                  <a:lnTo>
                    <a:pt x="254" y="518007"/>
                  </a:lnTo>
                  <a:lnTo>
                    <a:pt x="381" y="51793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" name="object 1715"/>
            <p:cNvSpPr/>
            <p:nvPr/>
          </p:nvSpPr>
          <p:spPr>
            <a:xfrm>
              <a:off x="1490573" y="73089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28" y="0"/>
                  </a:moveTo>
                  <a:lnTo>
                    <a:pt x="1701" y="88"/>
                  </a:lnTo>
                  <a:lnTo>
                    <a:pt x="1473" y="241"/>
                  </a:lnTo>
                  <a:lnTo>
                    <a:pt x="0" y="518147"/>
                  </a:lnTo>
                  <a:lnTo>
                    <a:pt x="127" y="518071"/>
                  </a:lnTo>
                  <a:lnTo>
                    <a:pt x="368" y="51793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" name="object 1716"/>
            <p:cNvSpPr/>
            <p:nvPr/>
          </p:nvSpPr>
          <p:spPr>
            <a:xfrm>
              <a:off x="1490332" y="73091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76"/>
                  </a:moveTo>
                  <a:lnTo>
                    <a:pt x="0" y="518045"/>
                  </a:lnTo>
                  <a:lnTo>
                    <a:pt x="127" y="517969"/>
                  </a:lnTo>
                  <a:lnTo>
                    <a:pt x="1587" y="76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27" y="517969"/>
                  </a:lnTo>
                  <a:lnTo>
                    <a:pt x="254" y="517893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" name="object 1717"/>
            <p:cNvSpPr/>
            <p:nvPr/>
          </p:nvSpPr>
          <p:spPr>
            <a:xfrm>
              <a:off x="1490002" y="73093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165"/>
                  </a:moveTo>
                  <a:lnTo>
                    <a:pt x="0" y="518083"/>
                  </a:lnTo>
                  <a:lnTo>
                    <a:pt x="1574" y="165"/>
                  </a:lnTo>
                  <a:close/>
                </a:path>
                <a:path w="1905" h="518159">
                  <a:moveTo>
                    <a:pt x="1803" y="0"/>
                  </a:moveTo>
                  <a:lnTo>
                    <a:pt x="1676" y="101"/>
                  </a:lnTo>
                  <a:lnTo>
                    <a:pt x="114" y="518020"/>
                  </a:lnTo>
                  <a:lnTo>
                    <a:pt x="342" y="517880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" name="object 1718"/>
            <p:cNvSpPr/>
            <p:nvPr/>
          </p:nvSpPr>
          <p:spPr>
            <a:xfrm>
              <a:off x="1489329" y="730959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574" y="419"/>
                  </a:moveTo>
                  <a:lnTo>
                    <a:pt x="0" y="518210"/>
                  </a:lnTo>
                  <a:lnTo>
                    <a:pt x="1574" y="419"/>
                  </a:lnTo>
                  <a:close/>
                </a:path>
                <a:path w="2540" h="518795">
                  <a:moveTo>
                    <a:pt x="2133" y="0"/>
                  </a:moveTo>
                  <a:lnTo>
                    <a:pt x="1905" y="165"/>
                  </a:lnTo>
                  <a:lnTo>
                    <a:pt x="1778" y="254"/>
                  </a:lnTo>
                  <a:lnTo>
                    <a:pt x="1587" y="419"/>
                  </a:lnTo>
                  <a:lnTo>
                    <a:pt x="114" y="518147"/>
                  </a:lnTo>
                  <a:lnTo>
                    <a:pt x="342" y="518020"/>
                  </a:lnTo>
                  <a:lnTo>
                    <a:pt x="558" y="517893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" name="object 1719"/>
            <p:cNvSpPr/>
            <p:nvPr/>
          </p:nvSpPr>
          <p:spPr>
            <a:xfrm>
              <a:off x="1488998" y="73100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03" y="0"/>
                  </a:moveTo>
                  <a:lnTo>
                    <a:pt x="1676" y="114"/>
                  </a:lnTo>
                  <a:lnTo>
                    <a:pt x="1473" y="279"/>
                  </a:lnTo>
                  <a:lnTo>
                    <a:pt x="0" y="517906"/>
                  </a:lnTo>
                  <a:lnTo>
                    <a:pt x="228" y="517779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" name="object 1720"/>
            <p:cNvSpPr/>
            <p:nvPr/>
          </p:nvSpPr>
          <p:spPr>
            <a:xfrm>
              <a:off x="1488795" y="73103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1473" y="190"/>
                  </a:lnTo>
                  <a:lnTo>
                    <a:pt x="0" y="517753"/>
                  </a:lnTo>
                  <a:lnTo>
                    <a:pt x="215" y="517626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" name="object 1721"/>
            <p:cNvSpPr/>
            <p:nvPr/>
          </p:nvSpPr>
          <p:spPr>
            <a:xfrm>
              <a:off x="1488503" y="73105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88"/>
                  </a:moveTo>
                  <a:lnTo>
                    <a:pt x="1460" y="279"/>
                  </a:lnTo>
                  <a:lnTo>
                    <a:pt x="0" y="517728"/>
                  </a:lnTo>
                  <a:lnTo>
                    <a:pt x="190" y="517613"/>
                  </a:lnTo>
                  <a:lnTo>
                    <a:pt x="1651" y="88"/>
                  </a:lnTo>
                  <a:close/>
                </a:path>
                <a:path w="1905" h="518159">
                  <a:moveTo>
                    <a:pt x="1765" y="0"/>
                  </a:moveTo>
                  <a:lnTo>
                    <a:pt x="190" y="517613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" name="object 1722"/>
            <p:cNvSpPr/>
            <p:nvPr/>
          </p:nvSpPr>
          <p:spPr>
            <a:xfrm>
              <a:off x="1488173" y="73108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78" y="0"/>
                  </a:moveTo>
                  <a:lnTo>
                    <a:pt x="1574" y="203"/>
                  </a:lnTo>
                  <a:lnTo>
                    <a:pt x="0" y="517639"/>
                  </a:lnTo>
                  <a:lnTo>
                    <a:pt x="215" y="517512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" name="object 1723"/>
            <p:cNvSpPr/>
            <p:nvPr/>
          </p:nvSpPr>
          <p:spPr>
            <a:xfrm>
              <a:off x="1487881" y="73111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651" y="127"/>
                  </a:lnTo>
                  <a:lnTo>
                    <a:pt x="1473" y="317"/>
                  </a:lnTo>
                  <a:lnTo>
                    <a:pt x="0" y="517499"/>
                  </a:lnTo>
                  <a:lnTo>
                    <a:pt x="203" y="517385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" name="object 1724"/>
            <p:cNvSpPr/>
            <p:nvPr/>
          </p:nvSpPr>
          <p:spPr>
            <a:xfrm>
              <a:off x="1487589" y="73114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0"/>
                  </a:moveTo>
                  <a:lnTo>
                    <a:pt x="1638" y="127"/>
                  </a:lnTo>
                  <a:lnTo>
                    <a:pt x="1460" y="330"/>
                  </a:lnTo>
                  <a:lnTo>
                    <a:pt x="0" y="517359"/>
                  </a:lnTo>
                  <a:lnTo>
                    <a:pt x="190" y="517245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" name="object 1725"/>
            <p:cNvSpPr/>
            <p:nvPr/>
          </p:nvSpPr>
          <p:spPr>
            <a:xfrm>
              <a:off x="1487386" y="73117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1562" y="127"/>
                  </a:lnTo>
                  <a:lnTo>
                    <a:pt x="0" y="517232"/>
                  </a:lnTo>
                  <a:lnTo>
                    <a:pt x="101" y="51708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" name="object 1726"/>
            <p:cNvSpPr/>
            <p:nvPr/>
          </p:nvSpPr>
          <p:spPr>
            <a:xfrm>
              <a:off x="1487106" y="731203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0"/>
                  </a:moveTo>
                  <a:lnTo>
                    <a:pt x="1651" y="127"/>
                  </a:lnTo>
                  <a:lnTo>
                    <a:pt x="1549" y="254"/>
                  </a:lnTo>
                  <a:lnTo>
                    <a:pt x="1460" y="381"/>
                  </a:lnTo>
                  <a:lnTo>
                    <a:pt x="0" y="517423"/>
                  </a:lnTo>
                  <a:lnTo>
                    <a:pt x="88" y="517283"/>
                  </a:lnTo>
                  <a:lnTo>
                    <a:pt x="177" y="517156"/>
                  </a:lnTo>
                  <a:lnTo>
                    <a:pt x="279" y="51699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" name="object 1727"/>
            <p:cNvSpPr/>
            <p:nvPr/>
          </p:nvSpPr>
          <p:spPr>
            <a:xfrm>
              <a:off x="1486814" y="73124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254"/>
                  </a:moveTo>
                  <a:lnTo>
                    <a:pt x="1460" y="406"/>
                  </a:lnTo>
                  <a:lnTo>
                    <a:pt x="0" y="517486"/>
                  </a:lnTo>
                  <a:lnTo>
                    <a:pt x="101" y="517334"/>
                  </a:lnTo>
                  <a:lnTo>
                    <a:pt x="1562" y="254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1663" y="127"/>
                  </a:lnTo>
                  <a:lnTo>
                    <a:pt x="1562" y="254"/>
                  </a:lnTo>
                  <a:lnTo>
                    <a:pt x="101" y="517334"/>
                  </a:lnTo>
                  <a:lnTo>
                    <a:pt x="203" y="517182"/>
                  </a:lnTo>
                  <a:lnTo>
                    <a:pt x="292" y="517042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" name="object 1728"/>
            <p:cNvSpPr/>
            <p:nvPr/>
          </p:nvSpPr>
          <p:spPr>
            <a:xfrm>
              <a:off x="1486535" y="73128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0"/>
                  </a:moveTo>
                  <a:lnTo>
                    <a:pt x="1638" y="152"/>
                  </a:lnTo>
                  <a:lnTo>
                    <a:pt x="1549" y="304"/>
                  </a:lnTo>
                  <a:lnTo>
                    <a:pt x="1460" y="457"/>
                  </a:lnTo>
                  <a:lnTo>
                    <a:pt x="0" y="517512"/>
                  </a:lnTo>
                  <a:lnTo>
                    <a:pt x="88" y="517372"/>
                  </a:lnTo>
                  <a:lnTo>
                    <a:pt x="177" y="517232"/>
                  </a:lnTo>
                  <a:lnTo>
                    <a:pt x="279" y="51708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" name="object 1729"/>
            <p:cNvSpPr/>
            <p:nvPr/>
          </p:nvSpPr>
          <p:spPr>
            <a:xfrm>
              <a:off x="1486255" y="731328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0"/>
                  </a:moveTo>
                  <a:lnTo>
                    <a:pt x="0" y="517474"/>
                  </a:lnTo>
                  <a:lnTo>
                    <a:pt x="88" y="517334"/>
                  </a:lnTo>
                  <a:lnTo>
                    <a:pt x="190" y="517182"/>
                  </a:lnTo>
                  <a:lnTo>
                    <a:pt x="279" y="51705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" name="object 1730"/>
            <p:cNvSpPr/>
            <p:nvPr/>
          </p:nvSpPr>
          <p:spPr>
            <a:xfrm>
              <a:off x="1486077" y="73138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1549" y="203"/>
                  </a:lnTo>
                  <a:lnTo>
                    <a:pt x="1460" y="406"/>
                  </a:lnTo>
                  <a:lnTo>
                    <a:pt x="0" y="517220"/>
                  </a:lnTo>
                  <a:lnTo>
                    <a:pt x="88" y="517093"/>
                  </a:lnTo>
                  <a:lnTo>
                    <a:pt x="177" y="51695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" name="object 1731"/>
            <p:cNvSpPr/>
            <p:nvPr/>
          </p:nvSpPr>
          <p:spPr>
            <a:xfrm>
              <a:off x="1485798" y="73142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190"/>
                  </a:moveTo>
                  <a:lnTo>
                    <a:pt x="1549" y="457"/>
                  </a:lnTo>
                  <a:lnTo>
                    <a:pt x="1460" y="723"/>
                  </a:lnTo>
                  <a:lnTo>
                    <a:pt x="0" y="517245"/>
                  </a:lnTo>
                  <a:lnTo>
                    <a:pt x="88" y="517105"/>
                  </a:lnTo>
                  <a:lnTo>
                    <a:pt x="190" y="516953"/>
                  </a:lnTo>
                  <a:lnTo>
                    <a:pt x="1651" y="190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663" y="190"/>
                  </a:lnTo>
                  <a:lnTo>
                    <a:pt x="190" y="516953"/>
                  </a:lnTo>
                  <a:lnTo>
                    <a:pt x="279" y="51681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" name="object 1732"/>
            <p:cNvSpPr/>
            <p:nvPr/>
          </p:nvSpPr>
          <p:spPr>
            <a:xfrm>
              <a:off x="1485531" y="731494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0"/>
                  </a:moveTo>
                  <a:lnTo>
                    <a:pt x="1638" y="279"/>
                  </a:lnTo>
                  <a:lnTo>
                    <a:pt x="1549" y="660"/>
                  </a:lnTo>
                  <a:lnTo>
                    <a:pt x="1536" y="2146"/>
                  </a:lnTo>
                  <a:lnTo>
                    <a:pt x="1549" y="660"/>
                  </a:lnTo>
                  <a:lnTo>
                    <a:pt x="1460" y="1130"/>
                  </a:lnTo>
                  <a:lnTo>
                    <a:pt x="0" y="516915"/>
                  </a:lnTo>
                  <a:lnTo>
                    <a:pt x="88" y="516775"/>
                  </a:lnTo>
                  <a:lnTo>
                    <a:pt x="177" y="516636"/>
                  </a:lnTo>
                  <a:lnTo>
                    <a:pt x="266" y="516509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" name="object 1733"/>
            <p:cNvSpPr/>
            <p:nvPr/>
          </p:nvSpPr>
          <p:spPr>
            <a:xfrm>
              <a:off x="1485455" y="7316076"/>
              <a:ext cx="43815" cy="520700"/>
            </a:xfrm>
            <a:custGeom>
              <a:avLst/>
              <a:gdLst/>
              <a:ahLst/>
              <a:cxnLst/>
              <a:rect l="l" t="t" r="r" b="b"/>
              <a:pathLst>
                <a:path w="43815" h="520700">
                  <a:moveTo>
                    <a:pt x="1536" y="0"/>
                  </a:moveTo>
                  <a:lnTo>
                    <a:pt x="1447" y="1092"/>
                  </a:lnTo>
                  <a:lnTo>
                    <a:pt x="0" y="515886"/>
                  </a:lnTo>
                  <a:lnTo>
                    <a:pt x="1536" y="0"/>
                  </a:lnTo>
                  <a:close/>
                </a:path>
                <a:path w="43815" h="520700">
                  <a:moveTo>
                    <a:pt x="43408" y="1638"/>
                  </a:moveTo>
                  <a:lnTo>
                    <a:pt x="43319" y="4559"/>
                  </a:lnTo>
                  <a:lnTo>
                    <a:pt x="41871" y="520255"/>
                  </a:lnTo>
                  <a:lnTo>
                    <a:pt x="41960" y="519176"/>
                  </a:lnTo>
                  <a:lnTo>
                    <a:pt x="43408" y="1638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" name="object 1734"/>
            <p:cNvSpPr/>
            <p:nvPr/>
          </p:nvSpPr>
          <p:spPr>
            <a:xfrm>
              <a:off x="1527060" y="7320635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714" y="0"/>
                  </a:moveTo>
                  <a:lnTo>
                    <a:pt x="1536" y="241"/>
                  </a:lnTo>
                  <a:lnTo>
                    <a:pt x="1447" y="368"/>
                  </a:lnTo>
                  <a:lnTo>
                    <a:pt x="0" y="516826"/>
                  </a:lnTo>
                  <a:lnTo>
                    <a:pt x="88" y="516521"/>
                  </a:lnTo>
                  <a:lnTo>
                    <a:pt x="177" y="516166"/>
                  </a:lnTo>
                  <a:lnTo>
                    <a:pt x="266" y="515696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" name="object 1735"/>
            <p:cNvSpPr/>
            <p:nvPr/>
          </p:nvSpPr>
          <p:spPr>
            <a:xfrm>
              <a:off x="1526794" y="73210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536" y="241"/>
                  </a:lnTo>
                  <a:lnTo>
                    <a:pt x="1447" y="368"/>
                  </a:lnTo>
                  <a:lnTo>
                    <a:pt x="0" y="517156"/>
                  </a:lnTo>
                  <a:lnTo>
                    <a:pt x="88" y="516953"/>
                  </a:lnTo>
                  <a:lnTo>
                    <a:pt x="177" y="516699"/>
                  </a:lnTo>
                  <a:lnTo>
                    <a:pt x="266" y="516445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" name="object 1736"/>
            <p:cNvSpPr/>
            <p:nvPr/>
          </p:nvSpPr>
          <p:spPr>
            <a:xfrm>
              <a:off x="1526616" y="73213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1536" y="127"/>
                  </a:lnTo>
                  <a:lnTo>
                    <a:pt x="0" y="517182"/>
                  </a:lnTo>
                  <a:lnTo>
                    <a:pt x="88" y="516991"/>
                  </a:lnTo>
                  <a:lnTo>
                    <a:pt x="177" y="516788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" name="object 1737"/>
            <p:cNvSpPr/>
            <p:nvPr/>
          </p:nvSpPr>
          <p:spPr>
            <a:xfrm>
              <a:off x="1526349" y="732161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625" y="127"/>
                  </a:lnTo>
                  <a:lnTo>
                    <a:pt x="1536" y="254"/>
                  </a:lnTo>
                  <a:lnTo>
                    <a:pt x="0" y="517436"/>
                  </a:lnTo>
                  <a:lnTo>
                    <a:pt x="88" y="517283"/>
                  </a:lnTo>
                  <a:lnTo>
                    <a:pt x="177" y="517118"/>
                  </a:lnTo>
                  <a:lnTo>
                    <a:pt x="266" y="516928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" name="object 1738"/>
            <p:cNvSpPr/>
            <p:nvPr/>
          </p:nvSpPr>
          <p:spPr>
            <a:xfrm>
              <a:off x="1526070" y="73220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625" y="127"/>
                  </a:lnTo>
                  <a:lnTo>
                    <a:pt x="1447" y="368"/>
                  </a:lnTo>
                  <a:lnTo>
                    <a:pt x="0" y="517486"/>
                  </a:lnTo>
                  <a:lnTo>
                    <a:pt x="88" y="517347"/>
                  </a:lnTo>
                  <a:lnTo>
                    <a:pt x="177" y="517207"/>
                  </a:lnTo>
                  <a:lnTo>
                    <a:pt x="266" y="517042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" name="object 1739"/>
            <p:cNvSpPr/>
            <p:nvPr/>
          </p:nvSpPr>
          <p:spPr>
            <a:xfrm>
              <a:off x="1525790" y="73223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27" y="0"/>
                  </a:moveTo>
                  <a:lnTo>
                    <a:pt x="1638" y="127"/>
                  </a:lnTo>
                  <a:lnTo>
                    <a:pt x="1536" y="266"/>
                  </a:lnTo>
                  <a:lnTo>
                    <a:pt x="1447" y="393"/>
                  </a:lnTo>
                  <a:lnTo>
                    <a:pt x="0" y="517537"/>
                  </a:lnTo>
                  <a:lnTo>
                    <a:pt x="88" y="517410"/>
                  </a:lnTo>
                  <a:lnTo>
                    <a:pt x="177" y="517258"/>
                  </a:lnTo>
                  <a:lnTo>
                    <a:pt x="279" y="5171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" name="object 1740"/>
            <p:cNvSpPr/>
            <p:nvPr/>
          </p:nvSpPr>
          <p:spPr>
            <a:xfrm>
              <a:off x="1525498" y="73227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0"/>
                  </a:moveTo>
                  <a:lnTo>
                    <a:pt x="1638" y="127"/>
                  </a:lnTo>
                  <a:lnTo>
                    <a:pt x="1549" y="254"/>
                  </a:lnTo>
                  <a:lnTo>
                    <a:pt x="1447" y="393"/>
                  </a:lnTo>
                  <a:lnTo>
                    <a:pt x="0" y="517486"/>
                  </a:lnTo>
                  <a:lnTo>
                    <a:pt x="190" y="517258"/>
                  </a:lnTo>
                  <a:lnTo>
                    <a:pt x="279" y="517118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" name="object 1741"/>
            <p:cNvSpPr/>
            <p:nvPr/>
          </p:nvSpPr>
          <p:spPr>
            <a:xfrm>
              <a:off x="1525295" y="732317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0"/>
                  </a:moveTo>
                  <a:lnTo>
                    <a:pt x="1562" y="127"/>
                  </a:lnTo>
                  <a:lnTo>
                    <a:pt x="1447" y="279"/>
                  </a:lnTo>
                  <a:lnTo>
                    <a:pt x="0" y="517334"/>
                  </a:lnTo>
                  <a:lnTo>
                    <a:pt x="203" y="517105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" name="object 1742"/>
            <p:cNvSpPr/>
            <p:nvPr/>
          </p:nvSpPr>
          <p:spPr>
            <a:xfrm>
              <a:off x="1525003" y="73234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0"/>
                  </a:moveTo>
                  <a:lnTo>
                    <a:pt x="1562" y="152"/>
                  </a:lnTo>
                  <a:lnTo>
                    <a:pt x="0" y="517410"/>
                  </a:lnTo>
                  <a:lnTo>
                    <a:pt x="203" y="517182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" name="object 1743"/>
            <p:cNvSpPr/>
            <p:nvPr/>
          </p:nvSpPr>
          <p:spPr>
            <a:xfrm>
              <a:off x="1524711" y="73236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0"/>
                  </a:moveTo>
                  <a:lnTo>
                    <a:pt x="1549" y="114"/>
                  </a:lnTo>
                  <a:lnTo>
                    <a:pt x="0" y="517499"/>
                  </a:lnTo>
                  <a:lnTo>
                    <a:pt x="203" y="517296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" name="object 1744"/>
            <p:cNvSpPr/>
            <p:nvPr/>
          </p:nvSpPr>
          <p:spPr>
            <a:xfrm>
              <a:off x="1524406" y="73238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52" y="0"/>
                  </a:moveTo>
                  <a:lnTo>
                    <a:pt x="1549" y="114"/>
                  </a:lnTo>
                  <a:lnTo>
                    <a:pt x="0" y="517626"/>
                  </a:lnTo>
                  <a:lnTo>
                    <a:pt x="203" y="517423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" name="object 1745"/>
            <p:cNvSpPr/>
            <p:nvPr/>
          </p:nvSpPr>
          <p:spPr>
            <a:xfrm>
              <a:off x="1524088" y="73240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65" y="0"/>
                  </a:moveTo>
                  <a:lnTo>
                    <a:pt x="1574" y="101"/>
                  </a:lnTo>
                  <a:lnTo>
                    <a:pt x="0" y="517740"/>
                  </a:lnTo>
                  <a:lnTo>
                    <a:pt x="228" y="517537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" name="object 1746"/>
            <p:cNvSpPr/>
            <p:nvPr/>
          </p:nvSpPr>
          <p:spPr>
            <a:xfrm>
              <a:off x="1523898" y="73241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0"/>
                  </a:moveTo>
                  <a:lnTo>
                    <a:pt x="1447" y="114"/>
                  </a:lnTo>
                  <a:lnTo>
                    <a:pt x="0" y="517728"/>
                  </a:lnTo>
                  <a:lnTo>
                    <a:pt x="203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" name="object 1747"/>
            <p:cNvSpPr/>
            <p:nvPr/>
          </p:nvSpPr>
          <p:spPr>
            <a:xfrm>
              <a:off x="1523568" y="73243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65" y="0"/>
                  </a:moveTo>
                  <a:lnTo>
                    <a:pt x="1562" y="127"/>
                  </a:lnTo>
                  <a:lnTo>
                    <a:pt x="0" y="517893"/>
                  </a:lnTo>
                  <a:lnTo>
                    <a:pt x="215" y="51770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" name="object 1748"/>
            <p:cNvSpPr/>
            <p:nvPr/>
          </p:nvSpPr>
          <p:spPr>
            <a:xfrm>
              <a:off x="1522907" y="732449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108" y="0"/>
                  </a:moveTo>
                  <a:lnTo>
                    <a:pt x="1905" y="114"/>
                  </a:lnTo>
                  <a:lnTo>
                    <a:pt x="1778" y="190"/>
                  </a:lnTo>
                  <a:lnTo>
                    <a:pt x="1562" y="317"/>
                  </a:lnTo>
                  <a:lnTo>
                    <a:pt x="0" y="518198"/>
                  </a:lnTo>
                  <a:lnTo>
                    <a:pt x="228" y="518033"/>
                  </a:lnTo>
                  <a:lnTo>
                    <a:pt x="444" y="517867"/>
                  </a:lnTo>
                  <a:lnTo>
                    <a:pt x="660" y="51769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" name="object 1749"/>
            <p:cNvSpPr/>
            <p:nvPr/>
          </p:nvSpPr>
          <p:spPr>
            <a:xfrm>
              <a:off x="1522565" y="73248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90" y="0"/>
                  </a:moveTo>
                  <a:lnTo>
                    <a:pt x="1562" y="127"/>
                  </a:lnTo>
                  <a:lnTo>
                    <a:pt x="0" y="518058"/>
                  </a:lnTo>
                  <a:lnTo>
                    <a:pt x="228" y="517906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" name="object 1750"/>
            <p:cNvSpPr/>
            <p:nvPr/>
          </p:nvSpPr>
          <p:spPr>
            <a:xfrm>
              <a:off x="1522336" y="73250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1447" y="127"/>
                  </a:lnTo>
                  <a:lnTo>
                    <a:pt x="0" y="518020"/>
                  </a:lnTo>
                  <a:lnTo>
                    <a:pt x="228" y="51786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" name="object 1751"/>
            <p:cNvSpPr/>
            <p:nvPr/>
          </p:nvSpPr>
          <p:spPr>
            <a:xfrm>
              <a:off x="1521968" y="73252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89" y="76"/>
                  </a:moveTo>
                  <a:lnTo>
                    <a:pt x="1460" y="203"/>
                  </a:lnTo>
                  <a:lnTo>
                    <a:pt x="0" y="518121"/>
                  </a:lnTo>
                  <a:lnTo>
                    <a:pt x="127" y="518045"/>
                  </a:lnTo>
                  <a:lnTo>
                    <a:pt x="1689" y="76"/>
                  </a:lnTo>
                  <a:close/>
                </a:path>
                <a:path w="1905" h="518159">
                  <a:moveTo>
                    <a:pt x="1816" y="0"/>
                  </a:moveTo>
                  <a:lnTo>
                    <a:pt x="1689" y="76"/>
                  </a:lnTo>
                  <a:lnTo>
                    <a:pt x="254" y="517969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" name="object 1752"/>
            <p:cNvSpPr/>
            <p:nvPr/>
          </p:nvSpPr>
          <p:spPr>
            <a:xfrm>
              <a:off x="1521726" y="73254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0"/>
                  </a:moveTo>
                  <a:lnTo>
                    <a:pt x="1574" y="76"/>
                  </a:lnTo>
                  <a:lnTo>
                    <a:pt x="1346" y="215"/>
                  </a:lnTo>
                  <a:lnTo>
                    <a:pt x="127" y="470928"/>
                  </a:lnTo>
                  <a:lnTo>
                    <a:pt x="0" y="518071"/>
                  </a:lnTo>
                  <a:lnTo>
                    <a:pt x="127" y="517994"/>
                  </a:lnTo>
                  <a:lnTo>
                    <a:pt x="254" y="517918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" name="object 1753"/>
            <p:cNvSpPr/>
            <p:nvPr/>
          </p:nvSpPr>
          <p:spPr>
            <a:xfrm>
              <a:off x="1521358" y="73256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76"/>
                  </a:moveTo>
                  <a:lnTo>
                    <a:pt x="1460" y="152"/>
                  </a:lnTo>
                  <a:lnTo>
                    <a:pt x="0" y="518083"/>
                  </a:lnTo>
                  <a:lnTo>
                    <a:pt x="127" y="518007"/>
                  </a:lnTo>
                  <a:lnTo>
                    <a:pt x="1587" y="76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587" y="76"/>
                  </a:lnTo>
                  <a:lnTo>
                    <a:pt x="254" y="51793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" name="object 1754"/>
            <p:cNvSpPr/>
            <p:nvPr/>
          </p:nvSpPr>
          <p:spPr>
            <a:xfrm>
              <a:off x="1491437" y="73256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36"/>
                  </a:lnTo>
                  <a:lnTo>
                    <a:pt x="190" y="518045"/>
                  </a:lnTo>
                  <a:lnTo>
                    <a:pt x="1638" y="106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" name="object 1755"/>
            <p:cNvSpPr/>
            <p:nvPr/>
          </p:nvSpPr>
          <p:spPr>
            <a:xfrm>
              <a:off x="1490916" y="7325372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714" y="139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254" y="518071"/>
                  </a:lnTo>
                  <a:lnTo>
                    <a:pt x="1714" y="139"/>
                  </a:lnTo>
                  <a:close/>
                </a:path>
                <a:path w="2540" h="518795">
                  <a:moveTo>
                    <a:pt x="1981" y="292"/>
                  </a:moveTo>
                  <a:lnTo>
                    <a:pt x="1714" y="139"/>
                  </a:lnTo>
                  <a:lnTo>
                    <a:pt x="342" y="518121"/>
                  </a:lnTo>
                  <a:lnTo>
                    <a:pt x="520" y="518223"/>
                  </a:lnTo>
                  <a:lnTo>
                    <a:pt x="1981" y="29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" name="object 1756"/>
            <p:cNvSpPr/>
            <p:nvPr/>
          </p:nvSpPr>
          <p:spPr>
            <a:xfrm>
              <a:off x="1490243" y="732497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120" y="393"/>
                  </a:moveTo>
                  <a:lnTo>
                    <a:pt x="1879" y="254"/>
                  </a:lnTo>
                  <a:lnTo>
                    <a:pt x="1638" y="114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190" y="517994"/>
                  </a:lnTo>
                  <a:lnTo>
                    <a:pt x="431" y="518147"/>
                  </a:lnTo>
                  <a:lnTo>
                    <a:pt x="673" y="518299"/>
                  </a:lnTo>
                  <a:lnTo>
                    <a:pt x="2120" y="39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" name="object 1757"/>
            <p:cNvSpPr/>
            <p:nvPr/>
          </p:nvSpPr>
          <p:spPr>
            <a:xfrm>
              <a:off x="1489697" y="7324661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93" y="317"/>
                  </a:moveTo>
                  <a:lnTo>
                    <a:pt x="1803" y="203"/>
                  </a:lnTo>
                  <a:lnTo>
                    <a:pt x="1625" y="101"/>
                  </a:lnTo>
                  <a:lnTo>
                    <a:pt x="1447" y="0"/>
                  </a:lnTo>
                  <a:lnTo>
                    <a:pt x="0" y="517766"/>
                  </a:lnTo>
                  <a:lnTo>
                    <a:pt x="177" y="517906"/>
                  </a:lnTo>
                  <a:lnTo>
                    <a:pt x="355" y="518045"/>
                  </a:lnTo>
                  <a:lnTo>
                    <a:pt x="546" y="518172"/>
                  </a:lnTo>
                  <a:lnTo>
                    <a:pt x="1993" y="31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" name="object 1758"/>
            <p:cNvSpPr/>
            <p:nvPr/>
          </p:nvSpPr>
          <p:spPr>
            <a:xfrm>
              <a:off x="1489202" y="732438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43" y="279"/>
                  </a:moveTo>
                  <a:lnTo>
                    <a:pt x="1765" y="177"/>
                  </a:lnTo>
                  <a:lnTo>
                    <a:pt x="1600" y="88"/>
                  </a:lnTo>
                  <a:lnTo>
                    <a:pt x="1447" y="0"/>
                  </a:lnTo>
                  <a:lnTo>
                    <a:pt x="0" y="517652"/>
                  </a:lnTo>
                  <a:lnTo>
                    <a:pt x="152" y="517779"/>
                  </a:lnTo>
                  <a:lnTo>
                    <a:pt x="317" y="517906"/>
                  </a:lnTo>
                  <a:lnTo>
                    <a:pt x="495" y="518045"/>
                  </a:lnTo>
                  <a:lnTo>
                    <a:pt x="1943" y="279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" name="object 1759"/>
            <p:cNvSpPr/>
            <p:nvPr/>
          </p:nvSpPr>
          <p:spPr>
            <a:xfrm>
              <a:off x="1488783" y="73241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241"/>
                  </a:moveTo>
                  <a:lnTo>
                    <a:pt x="1727" y="152"/>
                  </a:lnTo>
                  <a:lnTo>
                    <a:pt x="1587" y="76"/>
                  </a:lnTo>
                  <a:lnTo>
                    <a:pt x="1447" y="0"/>
                  </a:lnTo>
                  <a:lnTo>
                    <a:pt x="0" y="517525"/>
                  </a:lnTo>
                  <a:lnTo>
                    <a:pt x="139" y="517652"/>
                  </a:lnTo>
                  <a:lnTo>
                    <a:pt x="279" y="517779"/>
                  </a:lnTo>
                  <a:lnTo>
                    <a:pt x="419" y="517906"/>
                  </a:lnTo>
                  <a:lnTo>
                    <a:pt x="1866" y="241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" name="object 1760"/>
            <p:cNvSpPr/>
            <p:nvPr/>
          </p:nvSpPr>
          <p:spPr>
            <a:xfrm>
              <a:off x="1488516" y="73239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152"/>
                  </a:moveTo>
                  <a:lnTo>
                    <a:pt x="1574" y="63"/>
                  </a:lnTo>
                  <a:lnTo>
                    <a:pt x="1447" y="0"/>
                  </a:lnTo>
                  <a:lnTo>
                    <a:pt x="0" y="517436"/>
                  </a:lnTo>
                  <a:lnTo>
                    <a:pt x="127" y="517563"/>
                  </a:lnTo>
                  <a:lnTo>
                    <a:pt x="266" y="517690"/>
                  </a:lnTo>
                  <a:lnTo>
                    <a:pt x="1714" y="15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" name="object 1761"/>
            <p:cNvSpPr/>
            <p:nvPr/>
          </p:nvSpPr>
          <p:spPr>
            <a:xfrm>
              <a:off x="1488173" y="73237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90" y="203"/>
                  </a:moveTo>
                  <a:lnTo>
                    <a:pt x="1663" y="127"/>
                  </a:lnTo>
                  <a:lnTo>
                    <a:pt x="1447" y="0"/>
                  </a:lnTo>
                  <a:lnTo>
                    <a:pt x="0" y="517296"/>
                  </a:lnTo>
                  <a:lnTo>
                    <a:pt x="215" y="517525"/>
                  </a:lnTo>
                  <a:lnTo>
                    <a:pt x="342" y="517639"/>
                  </a:lnTo>
                  <a:lnTo>
                    <a:pt x="1790" y="20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" name="object 1762"/>
            <p:cNvSpPr/>
            <p:nvPr/>
          </p:nvSpPr>
          <p:spPr>
            <a:xfrm>
              <a:off x="1487830" y="73235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177"/>
                  </a:moveTo>
                  <a:lnTo>
                    <a:pt x="1562" y="63"/>
                  </a:lnTo>
                  <a:lnTo>
                    <a:pt x="0" y="517144"/>
                  </a:lnTo>
                  <a:lnTo>
                    <a:pt x="215" y="517372"/>
                  </a:lnTo>
                  <a:lnTo>
                    <a:pt x="1778" y="17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" name="object 1763"/>
            <p:cNvSpPr/>
            <p:nvPr/>
          </p:nvSpPr>
          <p:spPr>
            <a:xfrm>
              <a:off x="1487551" y="73234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165"/>
                  </a:moveTo>
                  <a:lnTo>
                    <a:pt x="1536" y="50"/>
                  </a:lnTo>
                  <a:lnTo>
                    <a:pt x="0" y="516966"/>
                  </a:lnTo>
                  <a:lnTo>
                    <a:pt x="190" y="517194"/>
                  </a:lnTo>
                  <a:lnTo>
                    <a:pt x="1739" y="165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" name="object 1764"/>
            <p:cNvSpPr/>
            <p:nvPr/>
          </p:nvSpPr>
          <p:spPr>
            <a:xfrm>
              <a:off x="1487271" y="73230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7"/>
                  </a:moveTo>
                  <a:lnTo>
                    <a:pt x="1447" y="0"/>
                  </a:lnTo>
                  <a:lnTo>
                    <a:pt x="0" y="517017"/>
                  </a:lnTo>
                  <a:lnTo>
                    <a:pt x="1536" y="127"/>
                  </a:lnTo>
                  <a:close/>
                </a:path>
                <a:path w="1905" h="517525">
                  <a:moveTo>
                    <a:pt x="1727" y="381"/>
                  </a:moveTo>
                  <a:lnTo>
                    <a:pt x="1549" y="152"/>
                  </a:lnTo>
                  <a:lnTo>
                    <a:pt x="101" y="517131"/>
                  </a:lnTo>
                  <a:lnTo>
                    <a:pt x="279" y="517347"/>
                  </a:lnTo>
                  <a:lnTo>
                    <a:pt x="1727" y="38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" name="object 1765"/>
            <p:cNvSpPr/>
            <p:nvPr/>
          </p:nvSpPr>
          <p:spPr>
            <a:xfrm>
              <a:off x="1487106" y="73227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254"/>
                  </a:moveTo>
                  <a:lnTo>
                    <a:pt x="1447" y="0"/>
                  </a:lnTo>
                  <a:lnTo>
                    <a:pt x="0" y="517042"/>
                  </a:lnTo>
                  <a:lnTo>
                    <a:pt x="165" y="517271"/>
                  </a:lnTo>
                  <a:lnTo>
                    <a:pt x="1612" y="254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" name="object 1766"/>
            <p:cNvSpPr/>
            <p:nvPr/>
          </p:nvSpPr>
          <p:spPr>
            <a:xfrm>
              <a:off x="1486877" y="732245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342"/>
                  </a:moveTo>
                  <a:lnTo>
                    <a:pt x="1524" y="114"/>
                  </a:lnTo>
                  <a:lnTo>
                    <a:pt x="0" y="517055"/>
                  </a:lnTo>
                  <a:lnTo>
                    <a:pt x="139" y="517271"/>
                  </a:lnTo>
                  <a:lnTo>
                    <a:pt x="1676" y="34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" name="object 1767"/>
            <p:cNvSpPr/>
            <p:nvPr/>
          </p:nvSpPr>
          <p:spPr>
            <a:xfrm>
              <a:off x="1486662" y="7322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04"/>
                  </a:moveTo>
                  <a:lnTo>
                    <a:pt x="1524" y="88"/>
                  </a:lnTo>
                  <a:lnTo>
                    <a:pt x="0" y="517029"/>
                  </a:lnTo>
                  <a:lnTo>
                    <a:pt x="139" y="517258"/>
                  </a:lnTo>
                  <a:lnTo>
                    <a:pt x="1663" y="30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" name="object 1768"/>
            <p:cNvSpPr/>
            <p:nvPr/>
          </p:nvSpPr>
          <p:spPr>
            <a:xfrm>
              <a:off x="1486471" y="73218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190"/>
                  </a:moveTo>
                  <a:lnTo>
                    <a:pt x="1447" y="0"/>
                  </a:lnTo>
                  <a:lnTo>
                    <a:pt x="0" y="517017"/>
                  </a:lnTo>
                  <a:lnTo>
                    <a:pt x="127" y="517245"/>
                  </a:lnTo>
                  <a:lnTo>
                    <a:pt x="1574" y="190"/>
                  </a:lnTo>
                  <a:close/>
                </a:path>
                <a:path w="1905" h="517525">
                  <a:moveTo>
                    <a:pt x="1651" y="317"/>
                  </a:moveTo>
                  <a:lnTo>
                    <a:pt x="127" y="517245"/>
                  </a:lnTo>
                  <a:lnTo>
                    <a:pt x="1651" y="317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" name="object 1769"/>
            <p:cNvSpPr/>
            <p:nvPr/>
          </p:nvSpPr>
          <p:spPr>
            <a:xfrm>
              <a:off x="1486293" y="732157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254"/>
                  </a:moveTo>
                  <a:lnTo>
                    <a:pt x="1511" y="88"/>
                  </a:lnTo>
                  <a:lnTo>
                    <a:pt x="0" y="516940"/>
                  </a:lnTo>
                  <a:lnTo>
                    <a:pt x="114" y="517169"/>
                  </a:lnTo>
                  <a:lnTo>
                    <a:pt x="1625" y="254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" name="object 1770"/>
            <p:cNvSpPr/>
            <p:nvPr/>
          </p:nvSpPr>
          <p:spPr>
            <a:xfrm>
              <a:off x="1486192" y="73214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52"/>
                  </a:moveTo>
                  <a:lnTo>
                    <a:pt x="1447" y="0"/>
                  </a:lnTo>
                  <a:lnTo>
                    <a:pt x="0" y="516890"/>
                  </a:lnTo>
                  <a:lnTo>
                    <a:pt x="101" y="517105"/>
                  </a:lnTo>
                  <a:lnTo>
                    <a:pt x="1549" y="15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" name="object 1771"/>
            <p:cNvSpPr/>
            <p:nvPr/>
          </p:nvSpPr>
          <p:spPr>
            <a:xfrm>
              <a:off x="1486039" y="73211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241"/>
                  </a:moveTo>
                  <a:lnTo>
                    <a:pt x="1498" y="88"/>
                  </a:lnTo>
                  <a:lnTo>
                    <a:pt x="0" y="516788"/>
                  </a:lnTo>
                  <a:lnTo>
                    <a:pt x="101" y="517017"/>
                  </a:lnTo>
                  <a:lnTo>
                    <a:pt x="1600" y="241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" name="object 1772"/>
            <p:cNvSpPr/>
            <p:nvPr/>
          </p:nvSpPr>
          <p:spPr>
            <a:xfrm>
              <a:off x="1485900" y="732097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14"/>
                  </a:moveTo>
                  <a:lnTo>
                    <a:pt x="0" y="516636"/>
                  </a:lnTo>
                  <a:lnTo>
                    <a:pt x="88" y="516864"/>
                  </a:lnTo>
                  <a:lnTo>
                    <a:pt x="1536" y="114"/>
                  </a:lnTo>
                  <a:close/>
                </a:path>
                <a:path w="1905" h="517525">
                  <a:moveTo>
                    <a:pt x="1587" y="190"/>
                  </a:moveTo>
                  <a:lnTo>
                    <a:pt x="88" y="516864"/>
                  </a:lnTo>
                  <a:lnTo>
                    <a:pt x="1587" y="19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" name="object 1773"/>
            <p:cNvSpPr/>
            <p:nvPr/>
          </p:nvSpPr>
          <p:spPr>
            <a:xfrm>
              <a:off x="1485785" y="732078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24" y="114"/>
                  </a:moveTo>
                  <a:lnTo>
                    <a:pt x="0" y="516496"/>
                  </a:lnTo>
                  <a:lnTo>
                    <a:pt x="76" y="516712"/>
                  </a:lnTo>
                  <a:lnTo>
                    <a:pt x="1524" y="114"/>
                  </a:lnTo>
                  <a:close/>
                </a:path>
                <a:path w="1905" h="516890">
                  <a:moveTo>
                    <a:pt x="1574" y="190"/>
                  </a:moveTo>
                  <a:lnTo>
                    <a:pt x="88" y="516724"/>
                  </a:lnTo>
                  <a:lnTo>
                    <a:pt x="1574" y="19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" name="object 1774"/>
            <p:cNvSpPr/>
            <p:nvPr/>
          </p:nvSpPr>
          <p:spPr>
            <a:xfrm>
              <a:off x="1485684" y="7320648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49" y="139"/>
                  </a:moveTo>
                  <a:lnTo>
                    <a:pt x="1460" y="0"/>
                  </a:lnTo>
                  <a:lnTo>
                    <a:pt x="0" y="516280"/>
                  </a:lnTo>
                  <a:lnTo>
                    <a:pt x="38" y="516407"/>
                  </a:lnTo>
                  <a:lnTo>
                    <a:pt x="101" y="516623"/>
                  </a:lnTo>
                  <a:lnTo>
                    <a:pt x="1549" y="139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" name="object 1775"/>
            <p:cNvSpPr/>
            <p:nvPr/>
          </p:nvSpPr>
          <p:spPr>
            <a:xfrm>
              <a:off x="1485633" y="7320559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98" y="76"/>
                  </a:moveTo>
                  <a:lnTo>
                    <a:pt x="0" y="516178"/>
                  </a:lnTo>
                  <a:lnTo>
                    <a:pt x="50" y="51636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" name="object 1776"/>
            <p:cNvSpPr/>
            <p:nvPr/>
          </p:nvSpPr>
          <p:spPr>
            <a:xfrm>
              <a:off x="1485557" y="7320432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24" y="127"/>
                  </a:moveTo>
                  <a:lnTo>
                    <a:pt x="25" y="514578"/>
                  </a:lnTo>
                  <a:lnTo>
                    <a:pt x="1473" y="50"/>
                  </a:lnTo>
                  <a:lnTo>
                    <a:pt x="0" y="515950"/>
                  </a:lnTo>
                  <a:lnTo>
                    <a:pt x="50" y="516140"/>
                  </a:lnTo>
                  <a:lnTo>
                    <a:pt x="1524" y="127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" name="object 1777"/>
            <p:cNvSpPr/>
            <p:nvPr/>
          </p:nvSpPr>
          <p:spPr>
            <a:xfrm>
              <a:off x="1485506" y="7320356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60" y="25"/>
                  </a:moveTo>
                  <a:lnTo>
                    <a:pt x="0" y="515708"/>
                  </a:lnTo>
                  <a:lnTo>
                    <a:pt x="1460" y="25"/>
                  </a:lnTo>
                  <a:close/>
                </a:path>
                <a:path w="1905" h="516254">
                  <a:moveTo>
                    <a:pt x="1498" y="76"/>
                  </a:moveTo>
                  <a:lnTo>
                    <a:pt x="12" y="515747"/>
                  </a:lnTo>
                  <a:lnTo>
                    <a:pt x="50" y="515975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" name="object 1778"/>
            <p:cNvSpPr/>
            <p:nvPr/>
          </p:nvSpPr>
          <p:spPr>
            <a:xfrm>
              <a:off x="1485468" y="7320305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5" y="50"/>
                  </a:moveTo>
                  <a:lnTo>
                    <a:pt x="0" y="515327"/>
                  </a:lnTo>
                  <a:lnTo>
                    <a:pt x="12" y="515493"/>
                  </a:lnTo>
                  <a:lnTo>
                    <a:pt x="38" y="515670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" name="object 1779"/>
            <p:cNvSpPr/>
            <p:nvPr/>
          </p:nvSpPr>
          <p:spPr>
            <a:xfrm>
              <a:off x="1485455" y="7320294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65" y="0"/>
                  </a:moveTo>
                  <a:lnTo>
                    <a:pt x="0" y="515161"/>
                  </a:lnTo>
                  <a:lnTo>
                    <a:pt x="146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" name="object 1780"/>
            <p:cNvSpPr/>
            <p:nvPr/>
          </p:nvSpPr>
          <p:spPr>
            <a:xfrm>
              <a:off x="1521244" y="73257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50" y="3568"/>
                  </a:lnTo>
                  <a:lnTo>
                    <a:pt x="0" y="51797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" name="object 1781"/>
            <p:cNvSpPr/>
            <p:nvPr/>
          </p:nvSpPr>
          <p:spPr>
            <a:xfrm>
              <a:off x="1520850" y="73258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714" y="63"/>
                  </a:lnTo>
                  <a:lnTo>
                    <a:pt x="1587" y="152"/>
                  </a:lnTo>
                  <a:lnTo>
                    <a:pt x="1460" y="228"/>
                  </a:lnTo>
                  <a:lnTo>
                    <a:pt x="0" y="518071"/>
                  </a:lnTo>
                  <a:lnTo>
                    <a:pt x="127" y="518020"/>
                  </a:lnTo>
                  <a:lnTo>
                    <a:pt x="254" y="517969"/>
                  </a:lnTo>
                  <a:lnTo>
                    <a:pt x="381" y="517918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" name="object 1782"/>
            <p:cNvSpPr/>
            <p:nvPr/>
          </p:nvSpPr>
          <p:spPr>
            <a:xfrm>
              <a:off x="1520583" y="73260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63"/>
                  </a:moveTo>
                  <a:lnTo>
                    <a:pt x="1460" y="127"/>
                  </a:lnTo>
                  <a:lnTo>
                    <a:pt x="0" y="517944"/>
                  </a:lnTo>
                  <a:lnTo>
                    <a:pt x="127" y="517893"/>
                  </a:lnTo>
                  <a:lnTo>
                    <a:pt x="1587" y="63"/>
                  </a:lnTo>
                  <a:close/>
                </a:path>
                <a:path w="1905" h="518159">
                  <a:moveTo>
                    <a:pt x="1727" y="0"/>
                  </a:moveTo>
                  <a:lnTo>
                    <a:pt x="1600" y="63"/>
                  </a:lnTo>
                  <a:lnTo>
                    <a:pt x="139" y="517893"/>
                  </a:lnTo>
                  <a:lnTo>
                    <a:pt x="266" y="517842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" name="object 1783"/>
            <p:cNvSpPr/>
            <p:nvPr/>
          </p:nvSpPr>
          <p:spPr>
            <a:xfrm>
              <a:off x="1520190" y="73261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76"/>
                  </a:moveTo>
                  <a:lnTo>
                    <a:pt x="1587" y="139"/>
                  </a:lnTo>
                  <a:lnTo>
                    <a:pt x="1447" y="215"/>
                  </a:lnTo>
                  <a:lnTo>
                    <a:pt x="0" y="517969"/>
                  </a:lnTo>
                  <a:lnTo>
                    <a:pt x="127" y="517918"/>
                  </a:lnTo>
                  <a:lnTo>
                    <a:pt x="254" y="517867"/>
                  </a:lnTo>
                  <a:lnTo>
                    <a:pt x="1714" y="76"/>
                  </a:lnTo>
                  <a:close/>
                </a:path>
                <a:path w="1905" h="518159">
                  <a:moveTo>
                    <a:pt x="1854" y="0"/>
                  </a:moveTo>
                  <a:lnTo>
                    <a:pt x="1714" y="76"/>
                  </a:lnTo>
                  <a:lnTo>
                    <a:pt x="266" y="517867"/>
                  </a:lnTo>
                  <a:lnTo>
                    <a:pt x="393" y="51781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" name="object 1784"/>
            <p:cNvSpPr/>
            <p:nvPr/>
          </p:nvSpPr>
          <p:spPr>
            <a:xfrm>
              <a:off x="1519770" y="73264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0"/>
                  </a:moveTo>
                  <a:lnTo>
                    <a:pt x="1727" y="63"/>
                  </a:lnTo>
                  <a:lnTo>
                    <a:pt x="1600" y="127"/>
                  </a:lnTo>
                  <a:lnTo>
                    <a:pt x="1460" y="190"/>
                  </a:lnTo>
                  <a:lnTo>
                    <a:pt x="0" y="517918"/>
                  </a:lnTo>
                  <a:lnTo>
                    <a:pt x="127" y="517867"/>
                  </a:lnTo>
                  <a:lnTo>
                    <a:pt x="266" y="517817"/>
                  </a:lnTo>
                  <a:lnTo>
                    <a:pt x="406" y="517753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" name="object 1785"/>
            <p:cNvSpPr/>
            <p:nvPr/>
          </p:nvSpPr>
          <p:spPr>
            <a:xfrm>
              <a:off x="1519339" y="73266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39" y="63"/>
                  </a:moveTo>
                  <a:lnTo>
                    <a:pt x="1600" y="127"/>
                  </a:lnTo>
                  <a:lnTo>
                    <a:pt x="1460" y="190"/>
                  </a:lnTo>
                  <a:lnTo>
                    <a:pt x="0" y="517880"/>
                  </a:lnTo>
                  <a:lnTo>
                    <a:pt x="139" y="517817"/>
                  </a:lnTo>
                  <a:lnTo>
                    <a:pt x="279" y="517766"/>
                  </a:lnTo>
                  <a:lnTo>
                    <a:pt x="1739" y="63"/>
                  </a:lnTo>
                  <a:close/>
                </a:path>
                <a:path w="1905" h="518159">
                  <a:moveTo>
                    <a:pt x="1892" y="0"/>
                  </a:moveTo>
                  <a:lnTo>
                    <a:pt x="1752" y="63"/>
                  </a:lnTo>
                  <a:lnTo>
                    <a:pt x="292" y="517766"/>
                  </a:lnTo>
                  <a:lnTo>
                    <a:pt x="431" y="517715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" name="object 1786"/>
            <p:cNvSpPr/>
            <p:nvPr/>
          </p:nvSpPr>
          <p:spPr>
            <a:xfrm>
              <a:off x="1518907" y="73268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127"/>
                  </a:moveTo>
                  <a:lnTo>
                    <a:pt x="1447" y="190"/>
                  </a:lnTo>
                  <a:lnTo>
                    <a:pt x="0" y="517855"/>
                  </a:lnTo>
                  <a:lnTo>
                    <a:pt x="139" y="517804"/>
                  </a:lnTo>
                  <a:lnTo>
                    <a:pt x="1600" y="127"/>
                  </a:lnTo>
                  <a:close/>
                </a:path>
                <a:path w="1905" h="518159">
                  <a:moveTo>
                    <a:pt x="1892" y="0"/>
                  </a:moveTo>
                  <a:lnTo>
                    <a:pt x="1752" y="63"/>
                  </a:lnTo>
                  <a:lnTo>
                    <a:pt x="1612" y="127"/>
                  </a:lnTo>
                  <a:lnTo>
                    <a:pt x="152" y="517791"/>
                  </a:lnTo>
                  <a:lnTo>
                    <a:pt x="292" y="517740"/>
                  </a:lnTo>
                  <a:lnTo>
                    <a:pt x="431" y="517690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" name="object 1787"/>
            <p:cNvSpPr/>
            <p:nvPr/>
          </p:nvSpPr>
          <p:spPr>
            <a:xfrm>
              <a:off x="1518615" y="73269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52" y="0"/>
                  </a:moveTo>
                  <a:lnTo>
                    <a:pt x="1612" y="63"/>
                  </a:lnTo>
                  <a:lnTo>
                    <a:pt x="1460" y="127"/>
                  </a:lnTo>
                  <a:lnTo>
                    <a:pt x="0" y="517779"/>
                  </a:lnTo>
                  <a:lnTo>
                    <a:pt x="152" y="517715"/>
                  </a:lnTo>
                  <a:lnTo>
                    <a:pt x="292" y="517664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" name="object 1788"/>
            <p:cNvSpPr/>
            <p:nvPr/>
          </p:nvSpPr>
          <p:spPr>
            <a:xfrm>
              <a:off x="1518132" y="732712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12" y="127"/>
                  </a:moveTo>
                  <a:lnTo>
                    <a:pt x="1460" y="190"/>
                  </a:lnTo>
                  <a:lnTo>
                    <a:pt x="0" y="517829"/>
                  </a:lnTo>
                  <a:lnTo>
                    <a:pt x="152" y="517779"/>
                  </a:lnTo>
                  <a:lnTo>
                    <a:pt x="1612" y="127"/>
                  </a:lnTo>
                  <a:close/>
                </a:path>
                <a:path w="2540" h="518159">
                  <a:moveTo>
                    <a:pt x="1930" y="0"/>
                  </a:moveTo>
                  <a:lnTo>
                    <a:pt x="1778" y="63"/>
                  </a:lnTo>
                  <a:lnTo>
                    <a:pt x="1612" y="127"/>
                  </a:lnTo>
                  <a:lnTo>
                    <a:pt x="165" y="517766"/>
                  </a:lnTo>
                  <a:lnTo>
                    <a:pt x="317" y="517715"/>
                  </a:lnTo>
                  <a:lnTo>
                    <a:pt x="469" y="517652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" name="object 1789"/>
            <p:cNvSpPr/>
            <p:nvPr/>
          </p:nvSpPr>
          <p:spPr>
            <a:xfrm>
              <a:off x="1517650" y="732731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78" y="63"/>
                  </a:moveTo>
                  <a:lnTo>
                    <a:pt x="1625" y="114"/>
                  </a:lnTo>
                  <a:lnTo>
                    <a:pt x="1460" y="177"/>
                  </a:lnTo>
                  <a:lnTo>
                    <a:pt x="0" y="517829"/>
                  </a:lnTo>
                  <a:lnTo>
                    <a:pt x="165" y="517766"/>
                  </a:lnTo>
                  <a:lnTo>
                    <a:pt x="317" y="517702"/>
                  </a:lnTo>
                  <a:lnTo>
                    <a:pt x="1778" y="63"/>
                  </a:lnTo>
                  <a:close/>
                </a:path>
                <a:path w="2540" h="518159">
                  <a:moveTo>
                    <a:pt x="1943" y="0"/>
                  </a:moveTo>
                  <a:lnTo>
                    <a:pt x="1778" y="63"/>
                  </a:lnTo>
                  <a:lnTo>
                    <a:pt x="330" y="517702"/>
                  </a:lnTo>
                  <a:lnTo>
                    <a:pt x="482" y="51763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" name="object 1790"/>
            <p:cNvSpPr/>
            <p:nvPr/>
          </p:nvSpPr>
          <p:spPr>
            <a:xfrm>
              <a:off x="1517154" y="732749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68" y="0"/>
                  </a:moveTo>
                  <a:lnTo>
                    <a:pt x="1803" y="50"/>
                  </a:lnTo>
                  <a:lnTo>
                    <a:pt x="1638" y="101"/>
                  </a:lnTo>
                  <a:lnTo>
                    <a:pt x="1460" y="177"/>
                  </a:lnTo>
                  <a:lnTo>
                    <a:pt x="0" y="517842"/>
                  </a:lnTo>
                  <a:lnTo>
                    <a:pt x="177" y="517766"/>
                  </a:lnTo>
                  <a:lnTo>
                    <a:pt x="342" y="517702"/>
                  </a:lnTo>
                  <a:lnTo>
                    <a:pt x="508" y="517639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" name="object 1791"/>
            <p:cNvSpPr/>
            <p:nvPr/>
          </p:nvSpPr>
          <p:spPr>
            <a:xfrm>
              <a:off x="1516621" y="732767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16" y="50"/>
                  </a:moveTo>
                  <a:lnTo>
                    <a:pt x="1638" y="114"/>
                  </a:lnTo>
                  <a:lnTo>
                    <a:pt x="1460" y="165"/>
                  </a:lnTo>
                  <a:lnTo>
                    <a:pt x="0" y="517867"/>
                  </a:lnTo>
                  <a:lnTo>
                    <a:pt x="177" y="517804"/>
                  </a:lnTo>
                  <a:lnTo>
                    <a:pt x="355" y="517728"/>
                  </a:lnTo>
                  <a:lnTo>
                    <a:pt x="1816" y="50"/>
                  </a:lnTo>
                  <a:close/>
                </a:path>
                <a:path w="2540" h="518159">
                  <a:moveTo>
                    <a:pt x="1993" y="0"/>
                  </a:moveTo>
                  <a:lnTo>
                    <a:pt x="1816" y="63"/>
                  </a:lnTo>
                  <a:lnTo>
                    <a:pt x="355" y="517728"/>
                  </a:lnTo>
                  <a:lnTo>
                    <a:pt x="533" y="517664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" name="object 1792"/>
            <p:cNvSpPr/>
            <p:nvPr/>
          </p:nvSpPr>
          <p:spPr>
            <a:xfrm>
              <a:off x="1516253" y="73278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50"/>
                  </a:moveTo>
                  <a:lnTo>
                    <a:pt x="1460" y="101"/>
                  </a:lnTo>
                  <a:lnTo>
                    <a:pt x="0" y="517829"/>
                  </a:lnTo>
                  <a:lnTo>
                    <a:pt x="177" y="517766"/>
                  </a:lnTo>
                  <a:lnTo>
                    <a:pt x="1638" y="50"/>
                  </a:lnTo>
                  <a:close/>
                </a:path>
                <a:path w="1905" h="518159">
                  <a:moveTo>
                    <a:pt x="1828" y="0"/>
                  </a:moveTo>
                  <a:lnTo>
                    <a:pt x="1651" y="50"/>
                  </a:lnTo>
                  <a:lnTo>
                    <a:pt x="190" y="517753"/>
                  </a:lnTo>
                  <a:lnTo>
                    <a:pt x="368" y="51769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" name="object 1793"/>
            <p:cNvSpPr/>
            <p:nvPr/>
          </p:nvSpPr>
          <p:spPr>
            <a:xfrm>
              <a:off x="1515694" y="73279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51" y="101"/>
                  </a:moveTo>
                  <a:lnTo>
                    <a:pt x="1460" y="152"/>
                  </a:lnTo>
                  <a:lnTo>
                    <a:pt x="0" y="517931"/>
                  </a:lnTo>
                  <a:lnTo>
                    <a:pt x="190" y="517855"/>
                  </a:lnTo>
                  <a:lnTo>
                    <a:pt x="1651" y="101"/>
                  </a:lnTo>
                  <a:close/>
                </a:path>
                <a:path w="2540" h="518159">
                  <a:moveTo>
                    <a:pt x="2019" y="0"/>
                  </a:moveTo>
                  <a:lnTo>
                    <a:pt x="1841" y="50"/>
                  </a:lnTo>
                  <a:lnTo>
                    <a:pt x="1651" y="101"/>
                  </a:lnTo>
                  <a:lnTo>
                    <a:pt x="203" y="517855"/>
                  </a:lnTo>
                  <a:lnTo>
                    <a:pt x="381" y="517791"/>
                  </a:lnTo>
                  <a:lnTo>
                    <a:pt x="558" y="517715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" name="object 1794"/>
            <p:cNvSpPr/>
            <p:nvPr/>
          </p:nvSpPr>
          <p:spPr>
            <a:xfrm>
              <a:off x="1515135" y="732811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50"/>
                  </a:lnTo>
                  <a:lnTo>
                    <a:pt x="1651" y="114"/>
                  </a:lnTo>
                  <a:lnTo>
                    <a:pt x="1460" y="165"/>
                  </a:lnTo>
                  <a:lnTo>
                    <a:pt x="0" y="517994"/>
                  </a:lnTo>
                  <a:lnTo>
                    <a:pt x="190" y="517918"/>
                  </a:lnTo>
                  <a:lnTo>
                    <a:pt x="381" y="517855"/>
                  </a:lnTo>
                  <a:lnTo>
                    <a:pt x="571" y="51777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" name="object 1795"/>
            <p:cNvSpPr/>
            <p:nvPr/>
          </p:nvSpPr>
          <p:spPr>
            <a:xfrm>
              <a:off x="1514563" y="732826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50"/>
                  </a:lnTo>
                  <a:lnTo>
                    <a:pt x="1651" y="101"/>
                  </a:lnTo>
                  <a:lnTo>
                    <a:pt x="1460" y="152"/>
                  </a:lnTo>
                  <a:lnTo>
                    <a:pt x="0" y="518058"/>
                  </a:lnTo>
                  <a:lnTo>
                    <a:pt x="190" y="517994"/>
                  </a:lnTo>
                  <a:lnTo>
                    <a:pt x="381" y="517918"/>
                  </a:lnTo>
                  <a:lnTo>
                    <a:pt x="571" y="517842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" name="object 1796"/>
            <p:cNvSpPr/>
            <p:nvPr/>
          </p:nvSpPr>
          <p:spPr>
            <a:xfrm>
              <a:off x="1513992" y="732842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19" y="0"/>
                  </a:moveTo>
                  <a:lnTo>
                    <a:pt x="1828" y="38"/>
                  </a:lnTo>
                  <a:lnTo>
                    <a:pt x="1651" y="88"/>
                  </a:lnTo>
                  <a:lnTo>
                    <a:pt x="1460" y="127"/>
                  </a:lnTo>
                  <a:lnTo>
                    <a:pt x="0" y="518020"/>
                  </a:lnTo>
                  <a:lnTo>
                    <a:pt x="190" y="517994"/>
                  </a:lnTo>
                  <a:lnTo>
                    <a:pt x="368" y="517969"/>
                  </a:lnTo>
                  <a:lnTo>
                    <a:pt x="558" y="517918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" name="object 1797"/>
            <p:cNvSpPr/>
            <p:nvPr/>
          </p:nvSpPr>
          <p:spPr>
            <a:xfrm>
              <a:off x="1513611" y="73285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651" y="38"/>
                  </a:lnTo>
                  <a:lnTo>
                    <a:pt x="1460" y="76"/>
                  </a:lnTo>
                  <a:lnTo>
                    <a:pt x="0" y="517931"/>
                  </a:lnTo>
                  <a:lnTo>
                    <a:pt x="190" y="517906"/>
                  </a:lnTo>
                  <a:lnTo>
                    <a:pt x="381" y="517893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" name="object 1798"/>
            <p:cNvSpPr/>
            <p:nvPr/>
          </p:nvSpPr>
          <p:spPr>
            <a:xfrm>
              <a:off x="1513040" y="732863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38"/>
                  </a:lnTo>
                  <a:lnTo>
                    <a:pt x="1651" y="76"/>
                  </a:lnTo>
                  <a:lnTo>
                    <a:pt x="1460" y="114"/>
                  </a:lnTo>
                  <a:lnTo>
                    <a:pt x="0" y="517906"/>
                  </a:lnTo>
                  <a:lnTo>
                    <a:pt x="190" y="517880"/>
                  </a:lnTo>
                  <a:lnTo>
                    <a:pt x="381" y="517867"/>
                  </a:lnTo>
                  <a:lnTo>
                    <a:pt x="571" y="517842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" name="object 1799"/>
            <p:cNvSpPr/>
            <p:nvPr/>
          </p:nvSpPr>
          <p:spPr>
            <a:xfrm>
              <a:off x="1512468" y="732873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38"/>
                  </a:lnTo>
                  <a:lnTo>
                    <a:pt x="1651" y="63"/>
                  </a:lnTo>
                  <a:lnTo>
                    <a:pt x="1460" y="101"/>
                  </a:lnTo>
                  <a:lnTo>
                    <a:pt x="0" y="517867"/>
                  </a:lnTo>
                  <a:lnTo>
                    <a:pt x="190" y="517842"/>
                  </a:lnTo>
                  <a:lnTo>
                    <a:pt x="381" y="517829"/>
                  </a:lnTo>
                  <a:lnTo>
                    <a:pt x="571" y="517804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" name="object 1800"/>
            <p:cNvSpPr/>
            <p:nvPr/>
          </p:nvSpPr>
          <p:spPr>
            <a:xfrm>
              <a:off x="1511909" y="73288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25"/>
                  </a:lnTo>
                  <a:lnTo>
                    <a:pt x="1651" y="63"/>
                  </a:lnTo>
                  <a:lnTo>
                    <a:pt x="1460" y="88"/>
                  </a:lnTo>
                  <a:lnTo>
                    <a:pt x="0" y="517829"/>
                  </a:lnTo>
                  <a:lnTo>
                    <a:pt x="190" y="517804"/>
                  </a:lnTo>
                  <a:lnTo>
                    <a:pt x="381" y="517791"/>
                  </a:lnTo>
                  <a:lnTo>
                    <a:pt x="571" y="517766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" name="object 1801"/>
            <p:cNvSpPr/>
            <p:nvPr/>
          </p:nvSpPr>
          <p:spPr>
            <a:xfrm>
              <a:off x="1511338" y="732894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25"/>
                  </a:lnTo>
                  <a:lnTo>
                    <a:pt x="1651" y="50"/>
                  </a:lnTo>
                  <a:lnTo>
                    <a:pt x="1460" y="76"/>
                  </a:lnTo>
                  <a:lnTo>
                    <a:pt x="0" y="517791"/>
                  </a:lnTo>
                  <a:lnTo>
                    <a:pt x="190" y="517766"/>
                  </a:lnTo>
                  <a:lnTo>
                    <a:pt x="381" y="517753"/>
                  </a:lnTo>
                  <a:lnTo>
                    <a:pt x="571" y="517728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" name="object 1802"/>
            <p:cNvSpPr/>
            <p:nvPr/>
          </p:nvSpPr>
          <p:spPr>
            <a:xfrm>
              <a:off x="1510957" y="73290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41" y="0"/>
                  </a:moveTo>
                  <a:lnTo>
                    <a:pt x="1651" y="25"/>
                  </a:lnTo>
                  <a:lnTo>
                    <a:pt x="1460" y="50"/>
                  </a:lnTo>
                  <a:lnTo>
                    <a:pt x="0" y="517766"/>
                  </a:lnTo>
                  <a:lnTo>
                    <a:pt x="190" y="517740"/>
                  </a:lnTo>
                  <a:lnTo>
                    <a:pt x="381" y="51771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" name="object 1803"/>
            <p:cNvSpPr/>
            <p:nvPr/>
          </p:nvSpPr>
          <p:spPr>
            <a:xfrm>
              <a:off x="1510372" y="732906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51" y="50"/>
                  </a:moveTo>
                  <a:lnTo>
                    <a:pt x="1460" y="63"/>
                  </a:lnTo>
                  <a:lnTo>
                    <a:pt x="0" y="517779"/>
                  </a:lnTo>
                  <a:lnTo>
                    <a:pt x="190" y="517753"/>
                  </a:lnTo>
                  <a:lnTo>
                    <a:pt x="1651" y="50"/>
                  </a:lnTo>
                  <a:close/>
                </a:path>
                <a:path w="2540" h="518159">
                  <a:moveTo>
                    <a:pt x="2044" y="0"/>
                  </a:moveTo>
                  <a:lnTo>
                    <a:pt x="1854" y="12"/>
                  </a:lnTo>
                  <a:lnTo>
                    <a:pt x="1663" y="50"/>
                  </a:lnTo>
                  <a:lnTo>
                    <a:pt x="203" y="517753"/>
                  </a:lnTo>
                  <a:lnTo>
                    <a:pt x="393" y="517728"/>
                  </a:lnTo>
                  <a:lnTo>
                    <a:pt x="584" y="517715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" name="object 1804"/>
            <p:cNvSpPr/>
            <p:nvPr/>
          </p:nvSpPr>
          <p:spPr>
            <a:xfrm>
              <a:off x="1509801" y="732913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25"/>
                  </a:lnTo>
                  <a:lnTo>
                    <a:pt x="1638" y="38"/>
                  </a:lnTo>
                  <a:lnTo>
                    <a:pt x="1460" y="63"/>
                  </a:lnTo>
                  <a:lnTo>
                    <a:pt x="0" y="517779"/>
                  </a:lnTo>
                  <a:lnTo>
                    <a:pt x="190" y="517753"/>
                  </a:lnTo>
                  <a:lnTo>
                    <a:pt x="381" y="517728"/>
                  </a:lnTo>
                  <a:lnTo>
                    <a:pt x="571" y="517715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" name="object 1805"/>
            <p:cNvSpPr/>
            <p:nvPr/>
          </p:nvSpPr>
          <p:spPr>
            <a:xfrm>
              <a:off x="1509191" y="732919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57" y="0"/>
                  </a:moveTo>
                  <a:lnTo>
                    <a:pt x="1854" y="12"/>
                  </a:lnTo>
                  <a:lnTo>
                    <a:pt x="1727" y="25"/>
                  </a:lnTo>
                  <a:lnTo>
                    <a:pt x="1460" y="50"/>
                  </a:lnTo>
                  <a:lnTo>
                    <a:pt x="0" y="517779"/>
                  </a:lnTo>
                  <a:lnTo>
                    <a:pt x="203" y="517753"/>
                  </a:lnTo>
                  <a:lnTo>
                    <a:pt x="406" y="517740"/>
                  </a:lnTo>
                  <a:lnTo>
                    <a:pt x="596" y="517715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" name="object 1806"/>
            <p:cNvSpPr/>
            <p:nvPr/>
          </p:nvSpPr>
          <p:spPr>
            <a:xfrm>
              <a:off x="1508582" y="732924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70" y="0"/>
                  </a:moveTo>
                  <a:lnTo>
                    <a:pt x="1930" y="0"/>
                  </a:lnTo>
                  <a:lnTo>
                    <a:pt x="1663" y="25"/>
                  </a:lnTo>
                  <a:lnTo>
                    <a:pt x="1460" y="38"/>
                  </a:lnTo>
                  <a:lnTo>
                    <a:pt x="0" y="517804"/>
                  </a:lnTo>
                  <a:lnTo>
                    <a:pt x="203" y="517779"/>
                  </a:lnTo>
                  <a:lnTo>
                    <a:pt x="406" y="517753"/>
                  </a:lnTo>
                  <a:lnTo>
                    <a:pt x="609" y="517728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" name="object 1807"/>
            <p:cNvSpPr/>
            <p:nvPr/>
          </p:nvSpPr>
          <p:spPr>
            <a:xfrm>
              <a:off x="1508188" y="73292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0"/>
                  </a:moveTo>
                  <a:lnTo>
                    <a:pt x="1727" y="0"/>
                  </a:lnTo>
                  <a:lnTo>
                    <a:pt x="1524" y="12"/>
                  </a:lnTo>
                  <a:lnTo>
                    <a:pt x="0" y="517804"/>
                  </a:lnTo>
                  <a:lnTo>
                    <a:pt x="203" y="517779"/>
                  </a:lnTo>
                  <a:lnTo>
                    <a:pt x="406" y="517766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" name="object 1808"/>
            <p:cNvSpPr/>
            <p:nvPr/>
          </p:nvSpPr>
          <p:spPr>
            <a:xfrm>
              <a:off x="1507540" y="732930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08" y="0"/>
                  </a:moveTo>
                  <a:lnTo>
                    <a:pt x="1892" y="0"/>
                  </a:lnTo>
                  <a:lnTo>
                    <a:pt x="1676" y="0"/>
                  </a:lnTo>
                  <a:lnTo>
                    <a:pt x="1460" y="25"/>
                  </a:lnTo>
                  <a:lnTo>
                    <a:pt x="1663" y="38"/>
                  </a:lnTo>
                  <a:lnTo>
                    <a:pt x="1447" y="38"/>
                  </a:lnTo>
                  <a:lnTo>
                    <a:pt x="0" y="517855"/>
                  </a:lnTo>
                  <a:lnTo>
                    <a:pt x="215" y="517829"/>
                  </a:lnTo>
                  <a:lnTo>
                    <a:pt x="431" y="517804"/>
                  </a:lnTo>
                  <a:lnTo>
                    <a:pt x="647" y="517779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" name="object 1809"/>
            <p:cNvSpPr/>
            <p:nvPr/>
          </p:nvSpPr>
          <p:spPr>
            <a:xfrm>
              <a:off x="1506893" y="732934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95" y="0"/>
                  </a:moveTo>
                  <a:lnTo>
                    <a:pt x="1879" y="0"/>
                  </a:lnTo>
                  <a:lnTo>
                    <a:pt x="1663" y="0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15" y="517867"/>
                  </a:lnTo>
                  <a:lnTo>
                    <a:pt x="431" y="517842"/>
                  </a:lnTo>
                  <a:lnTo>
                    <a:pt x="647" y="517817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" name="object 1810"/>
            <p:cNvSpPr/>
            <p:nvPr/>
          </p:nvSpPr>
          <p:spPr>
            <a:xfrm>
              <a:off x="1506207" y="732934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52" y="0"/>
                  </a:moveTo>
                  <a:close/>
                </a:path>
                <a:path w="2540" h="518159">
                  <a:moveTo>
                    <a:pt x="2133" y="0"/>
                  </a:moveTo>
                  <a:lnTo>
                    <a:pt x="1917" y="0"/>
                  </a:lnTo>
                  <a:lnTo>
                    <a:pt x="1193" y="258965"/>
                  </a:lnTo>
                  <a:lnTo>
                    <a:pt x="1193" y="180149"/>
                  </a:lnTo>
                  <a:lnTo>
                    <a:pt x="1689" y="12"/>
                  </a:lnTo>
                  <a:lnTo>
                    <a:pt x="1460" y="0"/>
                  </a:lnTo>
                  <a:lnTo>
                    <a:pt x="1193" y="94576"/>
                  </a:lnTo>
                  <a:lnTo>
                    <a:pt x="1193" y="0"/>
                  </a:lnTo>
                  <a:lnTo>
                    <a:pt x="965" y="0"/>
                  </a:lnTo>
                  <a:lnTo>
                    <a:pt x="965" y="175641"/>
                  </a:lnTo>
                  <a:lnTo>
                    <a:pt x="0" y="517893"/>
                  </a:lnTo>
                  <a:lnTo>
                    <a:pt x="241" y="517918"/>
                  </a:lnTo>
                  <a:lnTo>
                    <a:pt x="965" y="261213"/>
                  </a:lnTo>
                  <a:lnTo>
                    <a:pt x="965" y="340741"/>
                  </a:lnTo>
                  <a:lnTo>
                    <a:pt x="469" y="517918"/>
                  </a:lnTo>
                  <a:lnTo>
                    <a:pt x="685" y="517893"/>
                  </a:lnTo>
                  <a:lnTo>
                    <a:pt x="965" y="417957"/>
                  </a:lnTo>
                  <a:lnTo>
                    <a:pt x="965" y="518160"/>
                  </a:lnTo>
                  <a:lnTo>
                    <a:pt x="1193" y="518160"/>
                  </a:lnTo>
                  <a:lnTo>
                    <a:pt x="1193" y="336181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" name="object 1811"/>
            <p:cNvSpPr/>
            <p:nvPr/>
          </p:nvSpPr>
          <p:spPr>
            <a:xfrm>
              <a:off x="1505496" y="732933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71" y="12"/>
                  </a:moveTo>
                  <a:lnTo>
                    <a:pt x="1930" y="12"/>
                  </a:lnTo>
                  <a:lnTo>
                    <a:pt x="1701" y="0"/>
                  </a:lnTo>
                  <a:lnTo>
                    <a:pt x="1460" y="0"/>
                  </a:lnTo>
                  <a:lnTo>
                    <a:pt x="0" y="517829"/>
                  </a:lnTo>
                  <a:lnTo>
                    <a:pt x="241" y="517855"/>
                  </a:lnTo>
                  <a:lnTo>
                    <a:pt x="469" y="517880"/>
                  </a:lnTo>
                  <a:lnTo>
                    <a:pt x="711" y="517906"/>
                  </a:lnTo>
                  <a:lnTo>
                    <a:pt x="2171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" name="object 1812"/>
            <p:cNvSpPr/>
            <p:nvPr/>
          </p:nvSpPr>
          <p:spPr>
            <a:xfrm>
              <a:off x="1505026" y="732932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30" y="12"/>
                  </a:moveTo>
                  <a:lnTo>
                    <a:pt x="1765" y="12"/>
                  </a:lnTo>
                  <a:lnTo>
                    <a:pt x="1460" y="0"/>
                  </a:lnTo>
                  <a:lnTo>
                    <a:pt x="0" y="517791"/>
                  </a:lnTo>
                  <a:lnTo>
                    <a:pt x="228" y="517817"/>
                  </a:lnTo>
                  <a:lnTo>
                    <a:pt x="469" y="517842"/>
                  </a:lnTo>
                  <a:lnTo>
                    <a:pt x="1930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" name="object 1813"/>
            <p:cNvSpPr/>
            <p:nvPr/>
          </p:nvSpPr>
          <p:spPr>
            <a:xfrm>
              <a:off x="1504213" y="732927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60" y="38"/>
                  </a:moveTo>
                  <a:lnTo>
                    <a:pt x="2095" y="38"/>
                  </a:lnTo>
                  <a:lnTo>
                    <a:pt x="1828" y="25"/>
                  </a:lnTo>
                  <a:lnTo>
                    <a:pt x="1473" y="0"/>
                  </a:lnTo>
                  <a:lnTo>
                    <a:pt x="0" y="517753"/>
                  </a:lnTo>
                  <a:lnTo>
                    <a:pt x="279" y="517779"/>
                  </a:lnTo>
                  <a:lnTo>
                    <a:pt x="546" y="517804"/>
                  </a:lnTo>
                  <a:lnTo>
                    <a:pt x="800" y="517842"/>
                  </a:lnTo>
                  <a:lnTo>
                    <a:pt x="226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" name="object 1814"/>
            <p:cNvSpPr/>
            <p:nvPr/>
          </p:nvSpPr>
          <p:spPr>
            <a:xfrm>
              <a:off x="1503413" y="732922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27" y="12"/>
                  </a:moveTo>
                  <a:lnTo>
                    <a:pt x="1460" y="0"/>
                  </a:lnTo>
                  <a:lnTo>
                    <a:pt x="0" y="517715"/>
                  </a:lnTo>
                  <a:lnTo>
                    <a:pt x="266" y="517740"/>
                  </a:lnTo>
                  <a:lnTo>
                    <a:pt x="1727" y="12"/>
                  </a:lnTo>
                  <a:close/>
                </a:path>
                <a:path w="2540" h="518159">
                  <a:moveTo>
                    <a:pt x="2273" y="50"/>
                  </a:moveTo>
                  <a:lnTo>
                    <a:pt x="2006" y="38"/>
                  </a:lnTo>
                  <a:lnTo>
                    <a:pt x="1739" y="25"/>
                  </a:lnTo>
                  <a:lnTo>
                    <a:pt x="279" y="517740"/>
                  </a:lnTo>
                  <a:lnTo>
                    <a:pt x="546" y="517766"/>
                  </a:lnTo>
                  <a:lnTo>
                    <a:pt x="812" y="517804"/>
                  </a:lnTo>
                  <a:lnTo>
                    <a:pt x="227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" name="object 1815"/>
            <p:cNvSpPr/>
            <p:nvPr/>
          </p:nvSpPr>
          <p:spPr>
            <a:xfrm>
              <a:off x="1502486" y="732913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95" y="50"/>
                  </a:moveTo>
                  <a:lnTo>
                    <a:pt x="1778" y="25"/>
                  </a:lnTo>
                  <a:lnTo>
                    <a:pt x="1460" y="0"/>
                  </a:lnTo>
                  <a:lnTo>
                    <a:pt x="0" y="517690"/>
                  </a:lnTo>
                  <a:lnTo>
                    <a:pt x="317" y="517728"/>
                  </a:lnTo>
                  <a:lnTo>
                    <a:pt x="635" y="517766"/>
                  </a:lnTo>
                  <a:lnTo>
                    <a:pt x="2095" y="50"/>
                  </a:lnTo>
                  <a:close/>
                </a:path>
                <a:path w="2540" h="518159">
                  <a:moveTo>
                    <a:pt x="2387" y="88"/>
                  </a:moveTo>
                  <a:lnTo>
                    <a:pt x="2095" y="63"/>
                  </a:lnTo>
                  <a:lnTo>
                    <a:pt x="635" y="517766"/>
                  </a:lnTo>
                  <a:lnTo>
                    <a:pt x="927" y="517804"/>
                  </a:lnTo>
                  <a:lnTo>
                    <a:pt x="2387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" name="object 1816"/>
            <p:cNvSpPr/>
            <p:nvPr/>
          </p:nvSpPr>
          <p:spPr>
            <a:xfrm>
              <a:off x="1501495" y="732900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451" y="114"/>
                  </a:moveTo>
                  <a:lnTo>
                    <a:pt x="2133" y="76"/>
                  </a:lnTo>
                  <a:lnTo>
                    <a:pt x="1816" y="38"/>
                  </a:lnTo>
                  <a:lnTo>
                    <a:pt x="1460" y="0"/>
                  </a:lnTo>
                  <a:lnTo>
                    <a:pt x="0" y="517715"/>
                  </a:lnTo>
                  <a:lnTo>
                    <a:pt x="355" y="517753"/>
                  </a:lnTo>
                  <a:lnTo>
                    <a:pt x="673" y="517791"/>
                  </a:lnTo>
                  <a:lnTo>
                    <a:pt x="990" y="517817"/>
                  </a:lnTo>
                  <a:lnTo>
                    <a:pt x="2451" y="11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" name="object 1817"/>
            <p:cNvSpPr/>
            <p:nvPr/>
          </p:nvSpPr>
          <p:spPr>
            <a:xfrm>
              <a:off x="1500720" y="732889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47" y="101"/>
                  </a:moveTo>
                  <a:lnTo>
                    <a:pt x="1854" y="50"/>
                  </a:lnTo>
                  <a:lnTo>
                    <a:pt x="1473" y="0"/>
                  </a:lnTo>
                  <a:lnTo>
                    <a:pt x="0" y="517740"/>
                  </a:lnTo>
                  <a:lnTo>
                    <a:pt x="393" y="517779"/>
                  </a:lnTo>
                  <a:lnTo>
                    <a:pt x="787" y="517829"/>
                  </a:lnTo>
                  <a:lnTo>
                    <a:pt x="2247" y="101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" name="object 1818"/>
            <p:cNvSpPr/>
            <p:nvPr/>
          </p:nvSpPr>
          <p:spPr>
            <a:xfrm>
              <a:off x="1499374" y="7328636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425" y="177"/>
                  </a:moveTo>
                  <a:lnTo>
                    <a:pt x="1981" y="101"/>
                  </a:lnTo>
                  <a:lnTo>
                    <a:pt x="1460" y="0"/>
                  </a:lnTo>
                  <a:lnTo>
                    <a:pt x="0" y="517842"/>
                  </a:lnTo>
                  <a:lnTo>
                    <a:pt x="520" y="517893"/>
                  </a:lnTo>
                  <a:lnTo>
                    <a:pt x="965" y="517944"/>
                  </a:lnTo>
                  <a:lnTo>
                    <a:pt x="2425" y="177"/>
                  </a:lnTo>
                  <a:close/>
                </a:path>
                <a:path w="3175" h="518159">
                  <a:moveTo>
                    <a:pt x="2819" y="241"/>
                  </a:moveTo>
                  <a:lnTo>
                    <a:pt x="2438" y="177"/>
                  </a:lnTo>
                  <a:lnTo>
                    <a:pt x="965" y="517944"/>
                  </a:lnTo>
                  <a:lnTo>
                    <a:pt x="1358" y="517994"/>
                  </a:lnTo>
                  <a:lnTo>
                    <a:pt x="2819" y="24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" name="object 1819"/>
            <p:cNvSpPr/>
            <p:nvPr/>
          </p:nvSpPr>
          <p:spPr>
            <a:xfrm>
              <a:off x="1497368" y="7328141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09" h="518795">
                  <a:moveTo>
                    <a:pt x="3479" y="482"/>
                  </a:moveTo>
                  <a:lnTo>
                    <a:pt x="2959" y="368"/>
                  </a:lnTo>
                  <a:lnTo>
                    <a:pt x="2298" y="215"/>
                  </a:lnTo>
                  <a:lnTo>
                    <a:pt x="1473" y="0"/>
                  </a:lnTo>
                  <a:lnTo>
                    <a:pt x="0" y="517779"/>
                  </a:lnTo>
                  <a:lnTo>
                    <a:pt x="838" y="518096"/>
                  </a:lnTo>
                  <a:lnTo>
                    <a:pt x="1206" y="518236"/>
                  </a:lnTo>
                  <a:lnTo>
                    <a:pt x="1498" y="518274"/>
                  </a:lnTo>
                  <a:lnTo>
                    <a:pt x="2019" y="518337"/>
                  </a:lnTo>
                  <a:lnTo>
                    <a:pt x="3479" y="48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" name="object 1820"/>
            <p:cNvSpPr/>
            <p:nvPr/>
          </p:nvSpPr>
          <p:spPr>
            <a:xfrm>
              <a:off x="1494815" y="7326871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09" h="519429">
                  <a:moveTo>
                    <a:pt x="3289" y="1270"/>
                  </a:moveTo>
                  <a:lnTo>
                    <a:pt x="1968" y="1270"/>
                  </a:lnTo>
                  <a:lnTo>
                    <a:pt x="1968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1905" y="518160"/>
                  </a:lnTo>
                  <a:lnTo>
                    <a:pt x="1905" y="519430"/>
                  </a:lnTo>
                  <a:lnTo>
                    <a:pt x="2565" y="519430"/>
                  </a:lnTo>
                  <a:lnTo>
                    <a:pt x="2565" y="518160"/>
                  </a:lnTo>
                  <a:lnTo>
                    <a:pt x="3289" y="518160"/>
                  </a:lnTo>
                  <a:lnTo>
                    <a:pt x="3289" y="127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" name="object 1821"/>
            <p:cNvSpPr/>
            <p:nvPr/>
          </p:nvSpPr>
          <p:spPr>
            <a:xfrm>
              <a:off x="1492465" y="7326236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438" y="482"/>
                  </a:moveTo>
                  <a:lnTo>
                    <a:pt x="1841" y="203"/>
                  </a:lnTo>
                  <a:lnTo>
                    <a:pt x="1828" y="1663"/>
                  </a:lnTo>
                  <a:lnTo>
                    <a:pt x="1841" y="190"/>
                  </a:lnTo>
                  <a:lnTo>
                    <a:pt x="1460" y="0"/>
                  </a:lnTo>
                  <a:lnTo>
                    <a:pt x="0" y="517804"/>
                  </a:lnTo>
                  <a:lnTo>
                    <a:pt x="368" y="517944"/>
                  </a:lnTo>
                  <a:lnTo>
                    <a:pt x="977" y="518172"/>
                  </a:lnTo>
                  <a:lnTo>
                    <a:pt x="2438" y="482"/>
                  </a:lnTo>
                  <a:close/>
                </a:path>
                <a:path w="3175" h="518795">
                  <a:moveTo>
                    <a:pt x="3098" y="762"/>
                  </a:moveTo>
                  <a:lnTo>
                    <a:pt x="2451" y="482"/>
                  </a:lnTo>
                  <a:lnTo>
                    <a:pt x="977" y="518172"/>
                  </a:lnTo>
                  <a:lnTo>
                    <a:pt x="1638" y="518426"/>
                  </a:lnTo>
                  <a:lnTo>
                    <a:pt x="3098" y="76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" name="object 1822"/>
            <p:cNvSpPr/>
            <p:nvPr/>
          </p:nvSpPr>
          <p:spPr>
            <a:xfrm>
              <a:off x="1491627" y="732577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298" y="457"/>
                  </a:moveTo>
                  <a:lnTo>
                    <a:pt x="1917" y="266"/>
                  </a:lnTo>
                  <a:lnTo>
                    <a:pt x="1549" y="76"/>
                  </a:lnTo>
                  <a:lnTo>
                    <a:pt x="0" y="517944"/>
                  </a:lnTo>
                  <a:lnTo>
                    <a:pt x="457" y="518109"/>
                  </a:lnTo>
                  <a:lnTo>
                    <a:pt x="838" y="518261"/>
                  </a:lnTo>
                  <a:lnTo>
                    <a:pt x="2298" y="45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" name="object 1823"/>
            <p:cNvSpPr/>
            <p:nvPr/>
          </p:nvSpPr>
          <p:spPr>
            <a:xfrm>
              <a:off x="1533944" y="7321514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575" y="0"/>
                  </a:moveTo>
                  <a:lnTo>
                    <a:pt x="1464" y="155"/>
                  </a:lnTo>
                  <a:lnTo>
                    <a:pt x="0" y="515135"/>
                  </a:lnTo>
                  <a:lnTo>
                    <a:pt x="126" y="513585"/>
                  </a:lnTo>
                  <a:lnTo>
                    <a:pt x="157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" name="object 1824"/>
            <p:cNvSpPr/>
            <p:nvPr/>
          </p:nvSpPr>
          <p:spPr>
            <a:xfrm>
              <a:off x="1533588" y="732167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816" y="0"/>
                  </a:moveTo>
                  <a:lnTo>
                    <a:pt x="1689" y="177"/>
                  </a:lnTo>
                  <a:lnTo>
                    <a:pt x="1574" y="330"/>
                  </a:lnTo>
                  <a:lnTo>
                    <a:pt x="1460" y="495"/>
                  </a:lnTo>
                  <a:lnTo>
                    <a:pt x="0" y="516470"/>
                  </a:lnTo>
                  <a:lnTo>
                    <a:pt x="127" y="516077"/>
                  </a:lnTo>
                  <a:lnTo>
                    <a:pt x="241" y="515594"/>
                  </a:lnTo>
                  <a:lnTo>
                    <a:pt x="368" y="514972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" name="object 1825"/>
            <p:cNvSpPr/>
            <p:nvPr/>
          </p:nvSpPr>
          <p:spPr>
            <a:xfrm>
              <a:off x="1533233" y="73221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689" y="165"/>
                  </a:lnTo>
                  <a:lnTo>
                    <a:pt x="1562" y="342"/>
                  </a:lnTo>
                  <a:lnTo>
                    <a:pt x="1447" y="508"/>
                  </a:lnTo>
                  <a:lnTo>
                    <a:pt x="0" y="516902"/>
                  </a:lnTo>
                  <a:lnTo>
                    <a:pt x="114" y="516623"/>
                  </a:lnTo>
                  <a:lnTo>
                    <a:pt x="241" y="516305"/>
                  </a:lnTo>
                  <a:lnTo>
                    <a:pt x="355" y="515962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" name="object 1826"/>
            <p:cNvSpPr/>
            <p:nvPr/>
          </p:nvSpPr>
          <p:spPr>
            <a:xfrm>
              <a:off x="1532991" y="732266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01" y="0"/>
                  </a:moveTo>
                  <a:lnTo>
                    <a:pt x="1574" y="177"/>
                  </a:lnTo>
                  <a:lnTo>
                    <a:pt x="1460" y="342"/>
                  </a:lnTo>
                  <a:lnTo>
                    <a:pt x="0" y="516940"/>
                  </a:lnTo>
                  <a:lnTo>
                    <a:pt x="127" y="516686"/>
                  </a:lnTo>
                  <a:lnTo>
                    <a:pt x="254" y="51642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" name="object 1827"/>
            <p:cNvSpPr/>
            <p:nvPr/>
          </p:nvSpPr>
          <p:spPr>
            <a:xfrm>
              <a:off x="1532636" y="73230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01" y="152"/>
                  </a:lnTo>
                  <a:lnTo>
                    <a:pt x="1574" y="342"/>
                  </a:lnTo>
                  <a:lnTo>
                    <a:pt x="1460" y="495"/>
                  </a:lnTo>
                  <a:lnTo>
                    <a:pt x="0" y="517258"/>
                  </a:lnTo>
                  <a:lnTo>
                    <a:pt x="127" y="517055"/>
                  </a:lnTo>
                  <a:lnTo>
                    <a:pt x="241" y="516826"/>
                  </a:lnTo>
                  <a:lnTo>
                    <a:pt x="368" y="516585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" name="object 1828"/>
            <p:cNvSpPr/>
            <p:nvPr/>
          </p:nvSpPr>
          <p:spPr>
            <a:xfrm>
              <a:off x="1532280" y="73235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676" y="177"/>
                  </a:lnTo>
                  <a:lnTo>
                    <a:pt x="1562" y="330"/>
                  </a:lnTo>
                  <a:lnTo>
                    <a:pt x="1447" y="495"/>
                  </a:lnTo>
                  <a:lnTo>
                    <a:pt x="0" y="517334"/>
                  </a:lnTo>
                  <a:lnTo>
                    <a:pt x="114" y="517144"/>
                  </a:lnTo>
                  <a:lnTo>
                    <a:pt x="228" y="516940"/>
                  </a:lnTo>
                  <a:lnTo>
                    <a:pt x="355" y="516737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" name="object 1829"/>
            <p:cNvSpPr/>
            <p:nvPr/>
          </p:nvSpPr>
          <p:spPr>
            <a:xfrm>
              <a:off x="1531899" y="73240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01" y="165"/>
                  </a:lnTo>
                  <a:lnTo>
                    <a:pt x="1574" y="342"/>
                  </a:lnTo>
                  <a:lnTo>
                    <a:pt x="1460" y="508"/>
                  </a:lnTo>
                  <a:lnTo>
                    <a:pt x="0" y="517347"/>
                  </a:lnTo>
                  <a:lnTo>
                    <a:pt x="127" y="517182"/>
                  </a:lnTo>
                  <a:lnTo>
                    <a:pt x="254" y="517004"/>
                  </a:lnTo>
                  <a:lnTo>
                    <a:pt x="368" y="516813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" name="object 1830"/>
            <p:cNvSpPr/>
            <p:nvPr/>
          </p:nvSpPr>
          <p:spPr>
            <a:xfrm>
              <a:off x="1531531" y="73245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28" y="0"/>
                  </a:moveTo>
                  <a:lnTo>
                    <a:pt x="1701" y="177"/>
                  </a:lnTo>
                  <a:lnTo>
                    <a:pt x="1574" y="355"/>
                  </a:lnTo>
                  <a:lnTo>
                    <a:pt x="1447" y="533"/>
                  </a:lnTo>
                  <a:lnTo>
                    <a:pt x="0" y="517321"/>
                  </a:lnTo>
                  <a:lnTo>
                    <a:pt x="127" y="517169"/>
                  </a:lnTo>
                  <a:lnTo>
                    <a:pt x="254" y="517017"/>
                  </a:lnTo>
                  <a:lnTo>
                    <a:pt x="381" y="51685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" name="object 1831"/>
            <p:cNvSpPr/>
            <p:nvPr/>
          </p:nvSpPr>
          <p:spPr>
            <a:xfrm>
              <a:off x="1531277" y="73250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01" y="0"/>
                  </a:moveTo>
                  <a:lnTo>
                    <a:pt x="1574" y="177"/>
                  </a:lnTo>
                  <a:lnTo>
                    <a:pt x="1447" y="355"/>
                  </a:lnTo>
                  <a:lnTo>
                    <a:pt x="0" y="517105"/>
                  </a:lnTo>
                  <a:lnTo>
                    <a:pt x="127" y="516953"/>
                  </a:lnTo>
                  <a:lnTo>
                    <a:pt x="254" y="51680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" name="object 1832"/>
            <p:cNvSpPr/>
            <p:nvPr/>
          </p:nvSpPr>
          <p:spPr>
            <a:xfrm>
              <a:off x="1530896" y="73254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28" y="0"/>
                  </a:moveTo>
                  <a:lnTo>
                    <a:pt x="1701" y="88"/>
                  </a:lnTo>
                  <a:lnTo>
                    <a:pt x="1574" y="165"/>
                  </a:lnTo>
                  <a:lnTo>
                    <a:pt x="1447" y="241"/>
                  </a:lnTo>
                  <a:lnTo>
                    <a:pt x="0" y="517182"/>
                  </a:lnTo>
                  <a:lnTo>
                    <a:pt x="127" y="517042"/>
                  </a:lnTo>
                  <a:lnTo>
                    <a:pt x="254" y="516902"/>
                  </a:lnTo>
                  <a:lnTo>
                    <a:pt x="381" y="51675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" name="object 1833"/>
            <p:cNvSpPr/>
            <p:nvPr/>
          </p:nvSpPr>
          <p:spPr>
            <a:xfrm>
              <a:off x="1530502" y="73256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28" y="0"/>
                  </a:moveTo>
                  <a:lnTo>
                    <a:pt x="1701" y="76"/>
                  </a:lnTo>
                  <a:lnTo>
                    <a:pt x="1574" y="152"/>
                  </a:lnTo>
                  <a:lnTo>
                    <a:pt x="1447" y="228"/>
                  </a:lnTo>
                  <a:lnTo>
                    <a:pt x="0" y="517359"/>
                  </a:lnTo>
                  <a:lnTo>
                    <a:pt x="127" y="517232"/>
                  </a:lnTo>
                  <a:lnTo>
                    <a:pt x="254" y="517080"/>
                  </a:lnTo>
                  <a:lnTo>
                    <a:pt x="381" y="51694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" name="object 1834"/>
            <p:cNvSpPr/>
            <p:nvPr/>
          </p:nvSpPr>
          <p:spPr>
            <a:xfrm>
              <a:off x="1530108" y="73259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01" y="76"/>
                  </a:moveTo>
                  <a:lnTo>
                    <a:pt x="1574" y="152"/>
                  </a:lnTo>
                  <a:lnTo>
                    <a:pt x="1435" y="228"/>
                  </a:lnTo>
                  <a:lnTo>
                    <a:pt x="0" y="517525"/>
                  </a:lnTo>
                  <a:lnTo>
                    <a:pt x="127" y="517398"/>
                  </a:lnTo>
                  <a:lnTo>
                    <a:pt x="254" y="517258"/>
                  </a:lnTo>
                  <a:lnTo>
                    <a:pt x="1701" y="76"/>
                  </a:lnTo>
                  <a:close/>
                </a:path>
                <a:path w="1905" h="517525">
                  <a:moveTo>
                    <a:pt x="1841" y="0"/>
                  </a:moveTo>
                  <a:lnTo>
                    <a:pt x="1714" y="76"/>
                  </a:lnTo>
                  <a:lnTo>
                    <a:pt x="266" y="517258"/>
                  </a:lnTo>
                  <a:lnTo>
                    <a:pt x="393" y="51713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" name="object 1835"/>
            <p:cNvSpPr/>
            <p:nvPr/>
          </p:nvSpPr>
          <p:spPr>
            <a:xfrm>
              <a:off x="1529689" y="73261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54" y="0"/>
                  </a:moveTo>
                  <a:lnTo>
                    <a:pt x="1727" y="76"/>
                  </a:lnTo>
                  <a:lnTo>
                    <a:pt x="1587" y="165"/>
                  </a:lnTo>
                  <a:lnTo>
                    <a:pt x="1447" y="241"/>
                  </a:lnTo>
                  <a:lnTo>
                    <a:pt x="0" y="517677"/>
                  </a:lnTo>
                  <a:lnTo>
                    <a:pt x="139" y="517550"/>
                  </a:lnTo>
                  <a:lnTo>
                    <a:pt x="279" y="517423"/>
                  </a:lnTo>
                  <a:lnTo>
                    <a:pt x="406" y="517296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" name="object 1836"/>
            <p:cNvSpPr/>
            <p:nvPr/>
          </p:nvSpPr>
          <p:spPr>
            <a:xfrm>
              <a:off x="1529422" y="73263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0"/>
                  </a:moveTo>
                  <a:lnTo>
                    <a:pt x="1587" y="76"/>
                  </a:lnTo>
                  <a:lnTo>
                    <a:pt x="1447" y="152"/>
                  </a:lnTo>
                  <a:lnTo>
                    <a:pt x="0" y="517664"/>
                  </a:lnTo>
                  <a:lnTo>
                    <a:pt x="139" y="517550"/>
                  </a:lnTo>
                  <a:lnTo>
                    <a:pt x="266" y="517423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" name="object 1837"/>
            <p:cNvSpPr/>
            <p:nvPr/>
          </p:nvSpPr>
          <p:spPr>
            <a:xfrm>
              <a:off x="1528991" y="7326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152"/>
                  </a:moveTo>
                  <a:lnTo>
                    <a:pt x="1447" y="241"/>
                  </a:lnTo>
                  <a:lnTo>
                    <a:pt x="0" y="517855"/>
                  </a:lnTo>
                  <a:lnTo>
                    <a:pt x="139" y="517740"/>
                  </a:lnTo>
                  <a:lnTo>
                    <a:pt x="1587" y="152"/>
                  </a:lnTo>
                  <a:close/>
                </a:path>
                <a:path w="1905" h="518159">
                  <a:moveTo>
                    <a:pt x="1866" y="0"/>
                  </a:moveTo>
                  <a:lnTo>
                    <a:pt x="1739" y="76"/>
                  </a:lnTo>
                  <a:lnTo>
                    <a:pt x="1600" y="152"/>
                  </a:lnTo>
                  <a:lnTo>
                    <a:pt x="152" y="517740"/>
                  </a:lnTo>
                  <a:lnTo>
                    <a:pt x="292" y="517626"/>
                  </a:lnTo>
                  <a:lnTo>
                    <a:pt x="419" y="517499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" name="object 1838"/>
            <p:cNvSpPr/>
            <p:nvPr/>
          </p:nvSpPr>
          <p:spPr>
            <a:xfrm>
              <a:off x="1528114" y="7326782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892" y="254"/>
                  </a:moveTo>
                  <a:lnTo>
                    <a:pt x="1752" y="330"/>
                  </a:lnTo>
                  <a:lnTo>
                    <a:pt x="1600" y="419"/>
                  </a:lnTo>
                  <a:lnTo>
                    <a:pt x="1447" y="508"/>
                  </a:lnTo>
                  <a:lnTo>
                    <a:pt x="0" y="518299"/>
                  </a:lnTo>
                  <a:lnTo>
                    <a:pt x="152" y="518185"/>
                  </a:lnTo>
                  <a:lnTo>
                    <a:pt x="304" y="518071"/>
                  </a:lnTo>
                  <a:lnTo>
                    <a:pt x="444" y="517956"/>
                  </a:lnTo>
                  <a:lnTo>
                    <a:pt x="1892" y="254"/>
                  </a:lnTo>
                  <a:close/>
                </a:path>
                <a:path w="2540" h="518795">
                  <a:moveTo>
                    <a:pt x="2324" y="0"/>
                  </a:moveTo>
                  <a:lnTo>
                    <a:pt x="2184" y="76"/>
                  </a:lnTo>
                  <a:lnTo>
                    <a:pt x="2044" y="165"/>
                  </a:lnTo>
                  <a:lnTo>
                    <a:pt x="1905" y="241"/>
                  </a:lnTo>
                  <a:lnTo>
                    <a:pt x="457" y="517956"/>
                  </a:lnTo>
                  <a:lnTo>
                    <a:pt x="596" y="517842"/>
                  </a:lnTo>
                  <a:lnTo>
                    <a:pt x="736" y="517740"/>
                  </a:lnTo>
                  <a:lnTo>
                    <a:pt x="876" y="517613"/>
                  </a:lnTo>
                  <a:lnTo>
                    <a:pt x="2324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" name="object 1839"/>
            <p:cNvSpPr/>
            <p:nvPr/>
          </p:nvSpPr>
          <p:spPr>
            <a:xfrm>
              <a:off x="1527657" y="73272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177"/>
                  </a:moveTo>
                  <a:lnTo>
                    <a:pt x="1447" y="266"/>
                  </a:lnTo>
                  <a:lnTo>
                    <a:pt x="0" y="518109"/>
                  </a:lnTo>
                  <a:lnTo>
                    <a:pt x="152" y="517994"/>
                  </a:lnTo>
                  <a:lnTo>
                    <a:pt x="1600" y="177"/>
                  </a:lnTo>
                  <a:close/>
                </a:path>
                <a:path w="1905" h="518159">
                  <a:moveTo>
                    <a:pt x="1905" y="0"/>
                  </a:moveTo>
                  <a:lnTo>
                    <a:pt x="1765" y="76"/>
                  </a:lnTo>
                  <a:lnTo>
                    <a:pt x="1612" y="165"/>
                  </a:lnTo>
                  <a:lnTo>
                    <a:pt x="165" y="518007"/>
                  </a:lnTo>
                  <a:lnTo>
                    <a:pt x="317" y="517893"/>
                  </a:lnTo>
                  <a:lnTo>
                    <a:pt x="457" y="517779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" name="object 1840"/>
            <p:cNvSpPr/>
            <p:nvPr/>
          </p:nvSpPr>
          <p:spPr>
            <a:xfrm>
              <a:off x="1527352" y="73275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101"/>
                  </a:moveTo>
                  <a:lnTo>
                    <a:pt x="1447" y="190"/>
                  </a:lnTo>
                  <a:lnTo>
                    <a:pt x="0" y="518058"/>
                  </a:lnTo>
                  <a:lnTo>
                    <a:pt x="152" y="517956"/>
                  </a:lnTo>
                  <a:lnTo>
                    <a:pt x="1600" y="101"/>
                  </a:lnTo>
                  <a:close/>
                </a:path>
                <a:path w="1905" h="518159">
                  <a:moveTo>
                    <a:pt x="1765" y="0"/>
                  </a:moveTo>
                  <a:lnTo>
                    <a:pt x="1612" y="88"/>
                  </a:lnTo>
                  <a:lnTo>
                    <a:pt x="165" y="517956"/>
                  </a:lnTo>
                  <a:lnTo>
                    <a:pt x="317" y="51784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" name="object 1841"/>
            <p:cNvSpPr/>
            <p:nvPr/>
          </p:nvSpPr>
          <p:spPr>
            <a:xfrm>
              <a:off x="1526883" y="732773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17" y="0"/>
                  </a:moveTo>
                  <a:lnTo>
                    <a:pt x="1765" y="88"/>
                  </a:lnTo>
                  <a:lnTo>
                    <a:pt x="1600" y="177"/>
                  </a:lnTo>
                  <a:lnTo>
                    <a:pt x="1435" y="279"/>
                  </a:lnTo>
                  <a:lnTo>
                    <a:pt x="0" y="518172"/>
                  </a:lnTo>
                  <a:lnTo>
                    <a:pt x="152" y="518071"/>
                  </a:lnTo>
                  <a:lnTo>
                    <a:pt x="317" y="517969"/>
                  </a:lnTo>
                  <a:lnTo>
                    <a:pt x="469" y="517867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" name="object 1842"/>
            <p:cNvSpPr/>
            <p:nvPr/>
          </p:nvSpPr>
          <p:spPr>
            <a:xfrm>
              <a:off x="1526387" y="7328001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43" y="0"/>
                  </a:moveTo>
                  <a:lnTo>
                    <a:pt x="1778" y="101"/>
                  </a:lnTo>
                  <a:lnTo>
                    <a:pt x="1612" y="190"/>
                  </a:lnTo>
                  <a:lnTo>
                    <a:pt x="1447" y="292"/>
                  </a:lnTo>
                  <a:lnTo>
                    <a:pt x="0" y="518210"/>
                  </a:lnTo>
                  <a:lnTo>
                    <a:pt x="165" y="518109"/>
                  </a:lnTo>
                  <a:lnTo>
                    <a:pt x="330" y="518007"/>
                  </a:lnTo>
                  <a:lnTo>
                    <a:pt x="495" y="517906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" name="object 1843"/>
            <p:cNvSpPr/>
            <p:nvPr/>
          </p:nvSpPr>
          <p:spPr>
            <a:xfrm>
              <a:off x="1525892" y="732829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43" y="0"/>
                  </a:moveTo>
                  <a:lnTo>
                    <a:pt x="1790" y="88"/>
                  </a:lnTo>
                  <a:lnTo>
                    <a:pt x="1625" y="190"/>
                  </a:lnTo>
                  <a:lnTo>
                    <a:pt x="1460" y="292"/>
                  </a:lnTo>
                  <a:lnTo>
                    <a:pt x="0" y="518185"/>
                  </a:lnTo>
                  <a:lnTo>
                    <a:pt x="165" y="518121"/>
                  </a:lnTo>
                  <a:lnTo>
                    <a:pt x="330" y="518020"/>
                  </a:lnTo>
                  <a:lnTo>
                    <a:pt x="495" y="51791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" name="object 1844"/>
            <p:cNvSpPr/>
            <p:nvPr/>
          </p:nvSpPr>
          <p:spPr>
            <a:xfrm>
              <a:off x="1525371" y="732857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38" y="190"/>
                  </a:moveTo>
                  <a:lnTo>
                    <a:pt x="1460" y="279"/>
                  </a:lnTo>
                  <a:lnTo>
                    <a:pt x="0" y="518109"/>
                  </a:lnTo>
                  <a:lnTo>
                    <a:pt x="177" y="518045"/>
                  </a:lnTo>
                  <a:lnTo>
                    <a:pt x="1638" y="190"/>
                  </a:lnTo>
                  <a:close/>
                </a:path>
                <a:path w="2540" h="518159">
                  <a:moveTo>
                    <a:pt x="1803" y="101"/>
                  </a:moveTo>
                  <a:lnTo>
                    <a:pt x="1638" y="203"/>
                  </a:lnTo>
                  <a:lnTo>
                    <a:pt x="177" y="518045"/>
                  </a:lnTo>
                  <a:lnTo>
                    <a:pt x="342" y="517982"/>
                  </a:lnTo>
                  <a:lnTo>
                    <a:pt x="1803" y="101"/>
                  </a:lnTo>
                  <a:close/>
                </a:path>
                <a:path w="2540" h="518159">
                  <a:moveTo>
                    <a:pt x="1981" y="0"/>
                  </a:moveTo>
                  <a:lnTo>
                    <a:pt x="1816" y="88"/>
                  </a:lnTo>
                  <a:lnTo>
                    <a:pt x="355" y="517969"/>
                  </a:lnTo>
                  <a:lnTo>
                    <a:pt x="520" y="517906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" name="object 1845"/>
            <p:cNvSpPr/>
            <p:nvPr/>
          </p:nvSpPr>
          <p:spPr>
            <a:xfrm>
              <a:off x="1525041" y="73288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90" y="0"/>
                  </a:moveTo>
                  <a:lnTo>
                    <a:pt x="1625" y="88"/>
                  </a:lnTo>
                  <a:lnTo>
                    <a:pt x="1460" y="177"/>
                  </a:lnTo>
                  <a:lnTo>
                    <a:pt x="0" y="517944"/>
                  </a:lnTo>
                  <a:lnTo>
                    <a:pt x="165" y="517880"/>
                  </a:lnTo>
                  <a:lnTo>
                    <a:pt x="330" y="51781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" name="object 1846"/>
            <p:cNvSpPr/>
            <p:nvPr/>
          </p:nvSpPr>
          <p:spPr>
            <a:xfrm>
              <a:off x="1524508" y="732904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03" y="88"/>
                  </a:moveTo>
                  <a:lnTo>
                    <a:pt x="1625" y="177"/>
                  </a:lnTo>
                  <a:lnTo>
                    <a:pt x="1460" y="279"/>
                  </a:lnTo>
                  <a:lnTo>
                    <a:pt x="0" y="517969"/>
                  </a:lnTo>
                  <a:lnTo>
                    <a:pt x="177" y="517906"/>
                  </a:lnTo>
                  <a:lnTo>
                    <a:pt x="342" y="517842"/>
                  </a:lnTo>
                  <a:lnTo>
                    <a:pt x="1803" y="88"/>
                  </a:lnTo>
                  <a:close/>
                </a:path>
                <a:path w="2540" h="518159">
                  <a:moveTo>
                    <a:pt x="1993" y="0"/>
                  </a:moveTo>
                  <a:lnTo>
                    <a:pt x="1816" y="88"/>
                  </a:lnTo>
                  <a:lnTo>
                    <a:pt x="355" y="517829"/>
                  </a:lnTo>
                  <a:lnTo>
                    <a:pt x="533" y="517766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" name="object 1847"/>
            <p:cNvSpPr/>
            <p:nvPr/>
          </p:nvSpPr>
          <p:spPr>
            <a:xfrm>
              <a:off x="1523961" y="732930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38" y="177"/>
                  </a:moveTo>
                  <a:lnTo>
                    <a:pt x="1460" y="266"/>
                  </a:lnTo>
                  <a:lnTo>
                    <a:pt x="0" y="517918"/>
                  </a:lnTo>
                  <a:lnTo>
                    <a:pt x="177" y="517842"/>
                  </a:lnTo>
                  <a:lnTo>
                    <a:pt x="1638" y="177"/>
                  </a:lnTo>
                  <a:close/>
                </a:path>
                <a:path w="2540" h="518159">
                  <a:moveTo>
                    <a:pt x="2006" y="0"/>
                  </a:moveTo>
                  <a:lnTo>
                    <a:pt x="1828" y="88"/>
                  </a:lnTo>
                  <a:lnTo>
                    <a:pt x="1638" y="177"/>
                  </a:lnTo>
                  <a:lnTo>
                    <a:pt x="190" y="517842"/>
                  </a:lnTo>
                  <a:lnTo>
                    <a:pt x="368" y="517779"/>
                  </a:lnTo>
                  <a:lnTo>
                    <a:pt x="546" y="517702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" name="object 1848"/>
            <p:cNvSpPr/>
            <p:nvPr/>
          </p:nvSpPr>
          <p:spPr>
            <a:xfrm>
              <a:off x="1523403" y="732957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19" y="0"/>
                  </a:moveTo>
                  <a:lnTo>
                    <a:pt x="1841" y="88"/>
                  </a:lnTo>
                  <a:lnTo>
                    <a:pt x="1651" y="177"/>
                  </a:lnTo>
                  <a:lnTo>
                    <a:pt x="1460" y="254"/>
                  </a:lnTo>
                  <a:lnTo>
                    <a:pt x="0" y="517867"/>
                  </a:lnTo>
                  <a:lnTo>
                    <a:pt x="190" y="517791"/>
                  </a:lnTo>
                  <a:lnTo>
                    <a:pt x="381" y="517715"/>
                  </a:lnTo>
                  <a:lnTo>
                    <a:pt x="558" y="517652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" name="object 1849"/>
            <p:cNvSpPr/>
            <p:nvPr/>
          </p:nvSpPr>
          <p:spPr>
            <a:xfrm>
              <a:off x="1522831" y="73298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32" y="0"/>
                  </a:moveTo>
                  <a:lnTo>
                    <a:pt x="1841" y="88"/>
                  </a:lnTo>
                  <a:lnTo>
                    <a:pt x="1651" y="165"/>
                  </a:lnTo>
                  <a:lnTo>
                    <a:pt x="1460" y="254"/>
                  </a:lnTo>
                  <a:lnTo>
                    <a:pt x="0" y="517829"/>
                  </a:lnTo>
                  <a:lnTo>
                    <a:pt x="190" y="517753"/>
                  </a:lnTo>
                  <a:lnTo>
                    <a:pt x="381" y="517677"/>
                  </a:lnTo>
                  <a:lnTo>
                    <a:pt x="571" y="517613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" name="object 1850"/>
            <p:cNvSpPr/>
            <p:nvPr/>
          </p:nvSpPr>
          <p:spPr>
            <a:xfrm>
              <a:off x="1522437" y="73300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54" y="0"/>
                  </a:moveTo>
                  <a:lnTo>
                    <a:pt x="1663" y="76"/>
                  </a:lnTo>
                  <a:lnTo>
                    <a:pt x="1460" y="165"/>
                  </a:lnTo>
                  <a:lnTo>
                    <a:pt x="0" y="517728"/>
                  </a:lnTo>
                  <a:lnTo>
                    <a:pt x="203" y="517652"/>
                  </a:lnTo>
                  <a:lnTo>
                    <a:pt x="393" y="517575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" name="object 1851"/>
            <p:cNvSpPr/>
            <p:nvPr/>
          </p:nvSpPr>
          <p:spPr>
            <a:xfrm>
              <a:off x="1521828" y="733024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66" y="76"/>
                  </a:moveTo>
                  <a:lnTo>
                    <a:pt x="1663" y="165"/>
                  </a:lnTo>
                  <a:lnTo>
                    <a:pt x="1460" y="241"/>
                  </a:lnTo>
                  <a:lnTo>
                    <a:pt x="0" y="517791"/>
                  </a:lnTo>
                  <a:lnTo>
                    <a:pt x="203" y="517715"/>
                  </a:lnTo>
                  <a:lnTo>
                    <a:pt x="406" y="517639"/>
                  </a:lnTo>
                  <a:lnTo>
                    <a:pt x="1866" y="76"/>
                  </a:lnTo>
                  <a:close/>
                </a:path>
                <a:path w="2540" h="518159">
                  <a:moveTo>
                    <a:pt x="2082" y="0"/>
                  </a:moveTo>
                  <a:lnTo>
                    <a:pt x="1866" y="76"/>
                  </a:lnTo>
                  <a:lnTo>
                    <a:pt x="419" y="517639"/>
                  </a:lnTo>
                  <a:lnTo>
                    <a:pt x="622" y="51756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" name="object 1852"/>
            <p:cNvSpPr/>
            <p:nvPr/>
          </p:nvSpPr>
          <p:spPr>
            <a:xfrm>
              <a:off x="1521193" y="73305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79" y="76"/>
                  </a:moveTo>
                  <a:lnTo>
                    <a:pt x="1676" y="152"/>
                  </a:lnTo>
                  <a:lnTo>
                    <a:pt x="1460" y="228"/>
                  </a:lnTo>
                  <a:lnTo>
                    <a:pt x="0" y="517791"/>
                  </a:lnTo>
                  <a:lnTo>
                    <a:pt x="215" y="517702"/>
                  </a:lnTo>
                  <a:lnTo>
                    <a:pt x="419" y="517626"/>
                  </a:lnTo>
                  <a:lnTo>
                    <a:pt x="1879" y="76"/>
                  </a:lnTo>
                  <a:close/>
                </a:path>
                <a:path w="2540" h="518159">
                  <a:moveTo>
                    <a:pt x="2095" y="0"/>
                  </a:moveTo>
                  <a:lnTo>
                    <a:pt x="1879" y="76"/>
                  </a:lnTo>
                  <a:lnTo>
                    <a:pt x="431" y="517626"/>
                  </a:lnTo>
                  <a:lnTo>
                    <a:pt x="635" y="517537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" name="object 1853"/>
            <p:cNvSpPr/>
            <p:nvPr/>
          </p:nvSpPr>
          <p:spPr>
            <a:xfrm>
              <a:off x="1520545" y="733073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08" y="0"/>
                  </a:moveTo>
                  <a:lnTo>
                    <a:pt x="1905" y="76"/>
                  </a:lnTo>
                  <a:lnTo>
                    <a:pt x="1689" y="152"/>
                  </a:lnTo>
                  <a:lnTo>
                    <a:pt x="1460" y="228"/>
                  </a:lnTo>
                  <a:lnTo>
                    <a:pt x="0" y="517804"/>
                  </a:lnTo>
                  <a:lnTo>
                    <a:pt x="228" y="517715"/>
                  </a:lnTo>
                  <a:lnTo>
                    <a:pt x="444" y="517639"/>
                  </a:lnTo>
                  <a:lnTo>
                    <a:pt x="647" y="517563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" name="object 1854"/>
            <p:cNvSpPr/>
            <p:nvPr/>
          </p:nvSpPr>
          <p:spPr>
            <a:xfrm>
              <a:off x="1519821" y="733096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84" y="0"/>
                  </a:moveTo>
                  <a:lnTo>
                    <a:pt x="1943" y="76"/>
                  </a:lnTo>
                  <a:lnTo>
                    <a:pt x="1701" y="165"/>
                  </a:lnTo>
                  <a:lnTo>
                    <a:pt x="1460" y="241"/>
                  </a:lnTo>
                  <a:lnTo>
                    <a:pt x="0" y="517855"/>
                  </a:lnTo>
                  <a:lnTo>
                    <a:pt x="241" y="517766"/>
                  </a:lnTo>
                  <a:lnTo>
                    <a:pt x="482" y="517677"/>
                  </a:lnTo>
                  <a:lnTo>
                    <a:pt x="723" y="517575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" name="object 1855"/>
            <p:cNvSpPr/>
            <p:nvPr/>
          </p:nvSpPr>
          <p:spPr>
            <a:xfrm>
              <a:off x="1519351" y="733118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43" y="0"/>
                  </a:moveTo>
                  <a:lnTo>
                    <a:pt x="1701" y="76"/>
                  </a:lnTo>
                  <a:lnTo>
                    <a:pt x="1460" y="152"/>
                  </a:lnTo>
                  <a:lnTo>
                    <a:pt x="0" y="517817"/>
                  </a:lnTo>
                  <a:lnTo>
                    <a:pt x="241" y="517715"/>
                  </a:lnTo>
                  <a:lnTo>
                    <a:pt x="482" y="517626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" name="object 1856"/>
            <p:cNvSpPr/>
            <p:nvPr/>
          </p:nvSpPr>
          <p:spPr>
            <a:xfrm>
              <a:off x="1518627" y="733134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84" y="0"/>
                  </a:moveTo>
                  <a:lnTo>
                    <a:pt x="1955" y="76"/>
                  </a:lnTo>
                  <a:lnTo>
                    <a:pt x="1714" y="139"/>
                  </a:lnTo>
                  <a:lnTo>
                    <a:pt x="1460" y="215"/>
                  </a:lnTo>
                  <a:lnTo>
                    <a:pt x="0" y="517944"/>
                  </a:lnTo>
                  <a:lnTo>
                    <a:pt x="254" y="517842"/>
                  </a:lnTo>
                  <a:lnTo>
                    <a:pt x="495" y="517753"/>
                  </a:lnTo>
                  <a:lnTo>
                    <a:pt x="723" y="517664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" name="object 1857"/>
            <p:cNvSpPr/>
            <p:nvPr/>
          </p:nvSpPr>
          <p:spPr>
            <a:xfrm>
              <a:off x="1517878" y="733155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09" y="0"/>
                  </a:moveTo>
                  <a:lnTo>
                    <a:pt x="1955" y="63"/>
                  </a:lnTo>
                  <a:lnTo>
                    <a:pt x="1714" y="139"/>
                  </a:lnTo>
                  <a:lnTo>
                    <a:pt x="1460" y="203"/>
                  </a:lnTo>
                  <a:lnTo>
                    <a:pt x="0" y="518007"/>
                  </a:lnTo>
                  <a:lnTo>
                    <a:pt x="254" y="517918"/>
                  </a:lnTo>
                  <a:lnTo>
                    <a:pt x="508" y="517817"/>
                  </a:lnTo>
                  <a:lnTo>
                    <a:pt x="749" y="517728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" name="object 1858"/>
            <p:cNvSpPr/>
            <p:nvPr/>
          </p:nvSpPr>
          <p:spPr>
            <a:xfrm>
              <a:off x="1517129" y="733176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09" y="0"/>
                  </a:moveTo>
                  <a:lnTo>
                    <a:pt x="1955" y="63"/>
                  </a:lnTo>
                  <a:lnTo>
                    <a:pt x="1714" y="127"/>
                  </a:lnTo>
                  <a:lnTo>
                    <a:pt x="1460" y="190"/>
                  </a:lnTo>
                  <a:lnTo>
                    <a:pt x="0" y="518096"/>
                  </a:lnTo>
                  <a:lnTo>
                    <a:pt x="241" y="518007"/>
                  </a:lnTo>
                  <a:lnTo>
                    <a:pt x="495" y="517906"/>
                  </a:lnTo>
                  <a:lnTo>
                    <a:pt x="749" y="51780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" name="object 1859"/>
            <p:cNvSpPr/>
            <p:nvPr/>
          </p:nvSpPr>
          <p:spPr>
            <a:xfrm>
              <a:off x="1516380" y="733195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01" y="114"/>
                  </a:moveTo>
                  <a:lnTo>
                    <a:pt x="1460" y="165"/>
                  </a:lnTo>
                  <a:lnTo>
                    <a:pt x="0" y="518045"/>
                  </a:lnTo>
                  <a:lnTo>
                    <a:pt x="241" y="518020"/>
                  </a:lnTo>
                  <a:lnTo>
                    <a:pt x="1701" y="114"/>
                  </a:lnTo>
                  <a:close/>
                </a:path>
                <a:path w="2540" h="518159">
                  <a:moveTo>
                    <a:pt x="2209" y="0"/>
                  </a:moveTo>
                  <a:lnTo>
                    <a:pt x="1955" y="63"/>
                  </a:lnTo>
                  <a:lnTo>
                    <a:pt x="1701" y="114"/>
                  </a:lnTo>
                  <a:lnTo>
                    <a:pt x="254" y="518020"/>
                  </a:lnTo>
                  <a:lnTo>
                    <a:pt x="495" y="517994"/>
                  </a:lnTo>
                  <a:lnTo>
                    <a:pt x="749" y="517906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" name="object 1860"/>
            <p:cNvSpPr/>
            <p:nvPr/>
          </p:nvSpPr>
          <p:spPr>
            <a:xfrm>
              <a:off x="1515872" y="733212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68" y="0"/>
                  </a:moveTo>
                  <a:lnTo>
                    <a:pt x="1714" y="50"/>
                  </a:lnTo>
                  <a:lnTo>
                    <a:pt x="1460" y="101"/>
                  </a:lnTo>
                  <a:lnTo>
                    <a:pt x="0" y="517931"/>
                  </a:lnTo>
                  <a:lnTo>
                    <a:pt x="254" y="517893"/>
                  </a:lnTo>
                  <a:lnTo>
                    <a:pt x="508" y="517867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" name="object 1861"/>
            <p:cNvSpPr/>
            <p:nvPr/>
          </p:nvSpPr>
          <p:spPr>
            <a:xfrm>
              <a:off x="1515135" y="73322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09" y="0"/>
                  </a:moveTo>
                  <a:lnTo>
                    <a:pt x="1955" y="50"/>
                  </a:lnTo>
                  <a:lnTo>
                    <a:pt x="1701" y="101"/>
                  </a:lnTo>
                  <a:lnTo>
                    <a:pt x="1447" y="152"/>
                  </a:lnTo>
                  <a:lnTo>
                    <a:pt x="0" y="517906"/>
                  </a:lnTo>
                  <a:lnTo>
                    <a:pt x="241" y="517880"/>
                  </a:lnTo>
                  <a:lnTo>
                    <a:pt x="495" y="517855"/>
                  </a:lnTo>
                  <a:lnTo>
                    <a:pt x="749" y="517817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" name="object 1862"/>
            <p:cNvSpPr/>
            <p:nvPr/>
          </p:nvSpPr>
          <p:spPr>
            <a:xfrm>
              <a:off x="1514386" y="733238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09" y="0"/>
                  </a:moveTo>
                  <a:lnTo>
                    <a:pt x="1955" y="38"/>
                  </a:lnTo>
                  <a:lnTo>
                    <a:pt x="1714" y="88"/>
                  </a:lnTo>
                  <a:lnTo>
                    <a:pt x="1460" y="127"/>
                  </a:lnTo>
                  <a:lnTo>
                    <a:pt x="0" y="517842"/>
                  </a:lnTo>
                  <a:lnTo>
                    <a:pt x="254" y="517817"/>
                  </a:lnTo>
                  <a:lnTo>
                    <a:pt x="495" y="517779"/>
                  </a:lnTo>
                  <a:lnTo>
                    <a:pt x="749" y="517753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" name="object 1863"/>
            <p:cNvSpPr/>
            <p:nvPr/>
          </p:nvSpPr>
          <p:spPr>
            <a:xfrm>
              <a:off x="1513636" y="733251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09" y="0"/>
                  </a:moveTo>
                  <a:lnTo>
                    <a:pt x="1968" y="38"/>
                  </a:lnTo>
                  <a:lnTo>
                    <a:pt x="1714" y="76"/>
                  </a:lnTo>
                  <a:lnTo>
                    <a:pt x="1460" y="127"/>
                  </a:lnTo>
                  <a:lnTo>
                    <a:pt x="0" y="517791"/>
                  </a:lnTo>
                  <a:lnTo>
                    <a:pt x="254" y="517766"/>
                  </a:lnTo>
                  <a:lnTo>
                    <a:pt x="508" y="517740"/>
                  </a:lnTo>
                  <a:lnTo>
                    <a:pt x="749" y="517715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" name="object 1864"/>
            <p:cNvSpPr/>
            <p:nvPr/>
          </p:nvSpPr>
          <p:spPr>
            <a:xfrm>
              <a:off x="1512887" y="733263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14" y="63"/>
                  </a:moveTo>
                  <a:lnTo>
                    <a:pt x="1460" y="101"/>
                  </a:lnTo>
                  <a:lnTo>
                    <a:pt x="0" y="517753"/>
                  </a:lnTo>
                  <a:lnTo>
                    <a:pt x="254" y="517728"/>
                  </a:lnTo>
                  <a:lnTo>
                    <a:pt x="1714" y="63"/>
                  </a:lnTo>
                  <a:close/>
                </a:path>
                <a:path w="2540" h="518159">
                  <a:moveTo>
                    <a:pt x="2222" y="0"/>
                  </a:moveTo>
                  <a:lnTo>
                    <a:pt x="1968" y="38"/>
                  </a:lnTo>
                  <a:lnTo>
                    <a:pt x="1714" y="76"/>
                  </a:lnTo>
                  <a:lnTo>
                    <a:pt x="254" y="517728"/>
                  </a:lnTo>
                  <a:lnTo>
                    <a:pt x="508" y="517702"/>
                  </a:lnTo>
                  <a:lnTo>
                    <a:pt x="762" y="517664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" name="object 1865"/>
            <p:cNvSpPr/>
            <p:nvPr/>
          </p:nvSpPr>
          <p:spPr>
            <a:xfrm>
              <a:off x="1512392" y="733273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68" y="0"/>
                  </a:moveTo>
                  <a:lnTo>
                    <a:pt x="1714" y="25"/>
                  </a:lnTo>
                  <a:lnTo>
                    <a:pt x="1460" y="63"/>
                  </a:lnTo>
                  <a:lnTo>
                    <a:pt x="0" y="517702"/>
                  </a:lnTo>
                  <a:lnTo>
                    <a:pt x="254" y="517677"/>
                  </a:lnTo>
                  <a:lnTo>
                    <a:pt x="508" y="517652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" name="object 1866"/>
            <p:cNvSpPr/>
            <p:nvPr/>
          </p:nvSpPr>
          <p:spPr>
            <a:xfrm>
              <a:off x="1511630" y="733280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22" y="0"/>
                  </a:moveTo>
                  <a:lnTo>
                    <a:pt x="1968" y="25"/>
                  </a:lnTo>
                  <a:lnTo>
                    <a:pt x="1714" y="63"/>
                  </a:lnTo>
                  <a:lnTo>
                    <a:pt x="1460" y="88"/>
                  </a:lnTo>
                  <a:lnTo>
                    <a:pt x="0" y="517728"/>
                  </a:lnTo>
                  <a:lnTo>
                    <a:pt x="254" y="517702"/>
                  </a:lnTo>
                  <a:lnTo>
                    <a:pt x="508" y="517677"/>
                  </a:lnTo>
                  <a:lnTo>
                    <a:pt x="762" y="517639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" name="object 1867"/>
            <p:cNvSpPr/>
            <p:nvPr/>
          </p:nvSpPr>
          <p:spPr>
            <a:xfrm>
              <a:off x="1510855" y="73329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68" y="25"/>
                  </a:moveTo>
                  <a:lnTo>
                    <a:pt x="1714" y="50"/>
                  </a:lnTo>
                  <a:lnTo>
                    <a:pt x="1460" y="76"/>
                  </a:lnTo>
                  <a:lnTo>
                    <a:pt x="0" y="517715"/>
                  </a:lnTo>
                  <a:lnTo>
                    <a:pt x="254" y="517690"/>
                  </a:lnTo>
                  <a:lnTo>
                    <a:pt x="508" y="517664"/>
                  </a:lnTo>
                  <a:lnTo>
                    <a:pt x="1968" y="25"/>
                  </a:lnTo>
                  <a:close/>
                </a:path>
                <a:path w="2540" h="518159">
                  <a:moveTo>
                    <a:pt x="2235" y="0"/>
                  </a:moveTo>
                  <a:lnTo>
                    <a:pt x="1981" y="25"/>
                  </a:lnTo>
                  <a:lnTo>
                    <a:pt x="520" y="517652"/>
                  </a:lnTo>
                  <a:lnTo>
                    <a:pt x="774" y="517626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" name="object 1868"/>
            <p:cNvSpPr/>
            <p:nvPr/>
          </p:nvSpPr>
          <p:spPr>
            <a:xfrm>
              <a:off x="1510068" y="733297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47" y="0"/>
                  </a:moveTo>
                  <a:lnTo>
                    <a:pt x="1981" y="25"/>
                  </a:lnTo>
                  <a:lnTo>
                    <a:pt x="1727" y="25"/>
                  </a:lnTo>
                  <a:lnTo>
                    <a:pt x="1460" y="63"/>
                  </a:lnTo>
                  <a:lnTo>
                    <a:pt x="0" y="517728"/>
                  </a:lnTo>
                  <a:lnTo>
                    <a:pt x="266" y="517702"/>
                  </a:lnTo>
                  <a:lnTo>
                    <a:pt x="533" y="517664"/>
                  </a:lnTo>
                  <a:lnTo>
                    <a:pt x="787" y="51763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" name="object 1869"/>
            <p:cNvSpPr/>
            <p:nvPr/>
          </p:nvSpPr>
          <p:spPr>
            <a:xfrm>
              <a:off x="1509268" y="733304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260" y="0"/>
                  </a:moveTo>
                  <a:lnTo>
                    <a:pt x="1993" y="12"/>
                  </a:lnTo>
                  <a:lnTo>
                    <a:pt x="1816" y="12"/>
                  </a:lnTo>
                  <a:lnTo>
                    <a:pt x="1460" y="38"/>
                  </a:lnTo>
                  <a:lnTo>
                    <a:pt x="0" y="517753"/>
                  </a:lnTo>
                  <a:lnTo>
                    <a:pt x="266" y="517728"/>
                  </a:lnTo>
                  <a:lnTo>
                    <a:pt x="533" y="517690"/>
                  </a:lnTo>
                  <a:lnTo>
                    <a:pt x="800" y="517664"/>
                  </a:lnTo>
                  <a:lnTo>
                    <a:pt x="226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" name="object 1870"/>
            <p:cNvSpPr/>
            <p:nvPr/>
          </p:nvSpPr>
          <p:spPr>
            <a:xfrm>
              <a:off x="1508734" y="733309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93" y="0"/>
                  </a:moveTo>
                  <a:lnTo>
                    <a:pt x="1816" y="0"/>
                  </a:lnTo>
                  <a:lnTo>
                    <a:pt x="1460" y="25"/>
                  </a:lnTo>
                  <a:lnTo>
                    <a:pt x="0" y="517766"/>
                  </a:lnTo>
                  <a:lnTo>
                    <a:pt x="266" y="517740"/>
                  </a:lnTo>
                  <a:lnTo>
                    <a:pt x="533" y="517702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" name="object 1871"/>
            <p:cNvSpPr/>
            <p:nvPr/>
          </p:nvSpPr>
          <p:spPr>
            <a:xfrm>
              <a:off x="1507883" y="733311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311" y="0"/>
                  </a:moveTo>
                  <a:lnTo>
                    <a:pt x="2032" y="12"/>
                  </a:lnTo>
                  <a:lnTo>
                    <a:pt x="1752" y="25"/>
                  </a:lnTo>
                  <a:lnTo>
                    <a:pt x="1473" y="25"/>
                  </a:lnTo>
                  <a:lnTo>
                    <a:pt x="0" y="517829"/>
                  </a:lnTo>
                  <a:lnTo>
                    <a:pt x="292" y="517804"/>
                  </a:lnTo>
                  <a:lnTo>
                    <a:pt x="571" y="517766"/>
                  </a:lnTo>
                  <a:lnTo>
                    <a:pt x="850" y="517740"/>
                  </a:lnTo>
                  <a:lnTo>
                    <a:pt x="231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" name="object 1872"/>
            <p:cNvSpPr/>
            <p:nvPr/>
          </p:nvSpPr>
          <p:spPr>
            <a:xfrm>
              <a:off x="1507032" y="733314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19" y="25"/>
                  </a:moveTo>
                  <a:lnTo>
                    <a:pt x="1752" y="25"/>
                  </a:lnTo>
                  <a:lnTo>
                    <a:pt x="1460" y="38"/>
                  </a:lnTo>
                  <a:lnTo>
                    <a:pt x="0" y="517906"/>
                  </a:lnTo>
                  <a:lnTo>
                    <a:pt x="279" y="517880"/>
                  </a:lnTo>
                  <a:lnTo>
                    <a:pt x="571" y="517842"/>
                  </a:lnTo>
                  <a:lnTo>
                    <a:pt x="2019" y="25"/>
                  </a:lnTo>
                  <a:close/>
                </a:path>
                <a:path w="2540" h="518159">
                  <a:moveTo>
                    <a:pt x="2311" y="25"/>
                  </a:moveTo>
                  <a:lnTo>
                    <a:pt x="2032" y="25"/>
                  </a:lnTo>
                  <a:lnTo>
                    <a:pt x="571" y="517842"/>
                  </a:lnTo>
                  <a:lnTo>
                    <a:pt x="863" y="517804"/>
                  </a:lnTo>
                  <a:lnTo>
                    <a:pt x="2311" y="25"/>
                  </a:lnTo>
                  <a:close/>
                </a:path>
                <a:path w="2540" h="518159">
                  <a:moveTo>
                    <a:pt x="2324" y="0"/>
                  </a:moveTo>
                  <a:lnTo>
                    <a:pt x="2044" y="12"/>
                  </a:lnTo>
                  <a:lnTo>
                    <a:pt x="2311" y="25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" name="object 1873"/>
            <p:cNvSpPr/>
            <p:nvPr/>
          </p:nvSpPr>
          <p:spPr>
            <a:xfrm>
              <a:off x="1506131" y="733317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54" y="0"/>
                  </a:moveTo>
                  <a:close/>
                </a:path>
                <a:path w="2540" h="518159">
                  <a:moveTo>
                    <a:pt x="2362" y="0"/>
                  </a:moveTo>
                  <a:lnTo>
                    <a:pt x="2070" y="12"/>
                  </a:lnTo>
                  <a:lnTo>
                    <a:pt x="1346" y="256717"/>
                  </a:lnTo>
                  <a:lnTo>
                    <a:pt x="1346" y="153136"/>
                  </a:lnTo>
                  <a:lnTo>
                    <a:pt x="1778" y="0"/>
                  </a:lnTo>
                  <a:lnTo>
                    <a:pt x="1473" y="0"/>
                  </a:lnTo>
                  <a:lnTo>
                    <a:pt x="1346" y="44653"/>
                  </a:lnTo>
                  <a:lnTo>
                    <a:pt x="1346" y="0"/>
                  </a:lnTo>
                  <a:lnTo>
                    <a:pt x="1054" y="0"/>
                  </a:lnTo>
                  <a:lnTo>
                    <a:pt x="1054" y="147332"/>
                  </a:lnTo>
                  <a:lnTo>
                    <a:pt x="0" y="517893"/>
                  </a:lnTo>
                  <a:lnTo>
                    <a:pt x="317" y="517931"/>
                  </a:lnTo>
                  <a:lnTo>
                    <a:pt x="1054" y="256717"/>
                  </a:lnTo>
                  <a:lnTo>
                    <a:pt x="1054" y="360299"/>
                  </a:lnTo>
                  <a:lnTo>
                    <a:pt x="609" y="517918"/>
                  </a:lnTo>
                  <a:lnTo>
                    <a:pt x="901" y="517880"/>
                  </a:lnTo>
                  <a:lnTo>
                    <a:pt x="1054" y="463842"/>
                  </a:lnTo>
                  <a:lnTo>
                    <a:pt x="1054" y="518160"/>
                  </a:lnTo>
                  <a:lnTo>
                    <a:pt x="1346" y="518160"/>
                  </a:lnTo>
                  <a:lnTo>
                    <a:pt x="1346" y="360273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" name="object 1874"/>
            <p:cNvSpPr/>
            <p:nvPr/>
          </p:nvSpPr>
          <p:spPr>
            <a:xfrm>
              <a:off x="1505191" y="733315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78" y="0"/>
                  </a:moveTo>
                  <a:lnTo>
                    <a:pt x="1460" y="0"/>
                  </a:lnTo>
                  <a:lnTo>
                    <a:pt x="0" y="517804"/>
                  </a:lnTo>
                  <a:lnTo>
                    <a:pt x="317" y="517829"/>
                  </a:lnTo>
                  <a:lnTo>
                    <a:pt x="1778" y="0"/>
                  </a:lnTo>
                  <a:close/>
                </a:path>
                <a:path w="2540" h="518159">
                  <a:moveTo>
                    <a:pt x="2413" y="12"/>
                  </a:moveTo>
                  <a:lnTo>
                    <a:pt x="2095" y="12"/>
                  </a:lnTo>
                  <a:lnTo>
                    <a:pt x="1790" y="12"/>
                  </a:lnTo>
                  <a:lnTo>
                    <a:pt x="317" y="517829"/>
                  </a:lnTo>
                  <a:lnTo>
                    <a:pt x="635" y="517867"/>
                  </a:lnTo>
                  <a:lnTo>
                    <a:pt x="952" y="517906"/>
                  </a:lnTo>
                  <a:lnTo>
                    <a:pt x="2413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" name="object 1875"/>
            <p:cNvSpPr/>
            <p:nvPr/>
          </p:nvSpPr>
          <p:spPr>
            <a:xfrm>
              <a:off x="1504569" y="733313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95" y="25"/>
                  </a:moveTo>
                  <a:lnTo>
                    <a:pt x="1778" y="12"/>
                  </a:lnTo>
                  <a:lnTo>
                    <a:pt x="1562" y="12"/>
                  </a:lnTo>
                  <a:lnTo>
                    <a:pt x="0" y="517753"/>
                  </a:lnTo>
                  <a:lnTo>
                    <a:pt x="317" y="517791"/>
                  </a:lnTo>
                  <a:lnTo>
                    <a:pt x="635" y="517829"/>
                  </a:lnTo>
                  <a:lnTo>
                    <a:pt x="20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" name="object 1876"/>
            <p:cNvSpPr/>
            <p:nvPr/>
          </p:nvSpPr>
          <p:spPr>
            <a:xfrm>
              <a:off x="1503527" y="733306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16" y="25"/>
                  </a:moveTo>
                  <a:lnTo>
                    <a:pt x="1460" y="0"/>
                  </a:lnTo>
                  <a:lnTo>
                    <a:pt x="0" y="517702"/>
                  </a:lnTo>
                  <a:lnTo>
                    <a:pt x="355" y="517740"/>
                  </a:lnTo>
                  <a:lnTo>
                    <a:pt x="1816" y="25"/>
                  </a:lnTo>
                  <a:close/>
                </a:path>
                <a:path w="2540" h="518159">
                  <a:moveTo>
                    <a:pt x="2501" y="63"/>
                  </a:moveTo>
                  <a:lnTo>
                    <a:pt x="2171" y="50"/>
                  </a:lnTo>
                  <a:lnTo>
                    <a:pt x="1816" y="38"/>
                  </a:lnTo>
                  <a:lnTo>
                    <a:pt x="355" y="517740"/>
                  </a:lnTo>
                  <a:lnTo>
                    <a:pt x="698" y="517779"/>
                  </a:lnTo>
                  <a:lnTo>
                    <a:pt x="1041" y="517817"/>
                  </a:lnTo>
                  <a:lnTo>
                    <a:pt x="2501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" name="object 1877"/>
            <p:cNvSpPr/>
            <p:nvPr/>
          </p:nvSpPr>
          <p:spPr>
            <a:xfrm>
              <a:off x="1502460" y="733299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59" y="50"/>
                  </a:moveTo>
                  <a:lnTo>
                    <a:pt x="1803" y="38"/>
                  </a:lnTo>
                  <a:lnTo>
                    <a:pt x="1460" y="0"/>
                  </a:lnTo>
                  <a:lnTo>
                    <a:pt x="0" y="517652"/>
                  </a:lnTo>
                  <a:lnTo>
                    <a:pt x="355" y="517702"/>
                  </a:lnTo>
                  <a:lnTo>
                    <a:pt x="698" y="517740"/>
                  </a:lnTo>
                  <a:lnTo>
                    <a:pt x="2159" y="50"/>
                  </a:lnTo>
                  <a:close/>
                </a:path>
                <a:path w="2540" h="518159">
                  <a:moveTo>
                    <a:pt x="2527" y="76"/>
                  </a:moveTo>
                  <a:lnTo>
                    <a:pt x="2171" y="50"/>
                  </a:lnTo>
                  <a:lnTo>
                    <a:pt x="711" y="517740"/>
                  </a:lnTo>
                  <a:lnTo>
                    <a:pt x="1066" y="517779"/>
                  </a:lnTo>
                  <a:lnTo>
                    <a:pt x="2527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" name="object 1878"/>
            <p:cNvSpPr/>
            <p:nvPr/>
          </p:nvSpPr>
          <p:spPr>
            <a:xfrm>
              <a:off x="1501229" y="7332878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1879" y="38"/>
                  </a:moveTo>
                  <a:lnTo>
                    <a:pt x="1460" y="0"/>
                  </a:lnTo>
                  <a:lnTo>
                    <a:pt x="0" y="517639"/>
                  </a:lnTo>
                  <a:lnTo>
                    <a:pt x="419" y="517677"/>
                  </a:lnTo>
                  <a:lnTo>
                    <a:pt x="1879" y="38"/>
                  </a:lnTo>
                  <a:close/>
                </a:path>
                <a:path w="3175" h="518159">
                  <a:moveTo>
                    <a:pt x="2692" y="114"/>
                  </a:moveTo>
                  <a:lnTo>
                    <a:pt x="2298" y="88"/>
                  </a:lnTo>
                  <a:lnTo>
                    <a:pt x="1879" y="50"/>
                  </a:lnTo>
                  <a:lnTo>
                    <a:pt x="419" y="517677"/>
                  </a:lnTo>
                  <a:lnTo>
                    <a:pt x="838" y="517728"/>
                  </a:lnTo>
                  <a:lnTo>
                    <a:pt x="1231" y="517766"/>
                  </a:lnTo>
                  <a:lnTo>
                    <a:pt x="2692" y="114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" name="object 1879"/>
            <p:cNvSpPr/>
            <p:nvPr/>
          </p:nvSpPr>
          <p:spPr>
            <a:xfrm>
              <a:off x="1499933" y="7332713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336" y="114"/>
                  </a:moveTo>
                  <a:lnTo>
                    <a:pt x="1930" y="63"/>
                  </a:lnTo>
                  <a:lnTo>
                    <a:pt x="1460" y="0"/>
                  </a:lnTo>
                  <a:lnTo>
                    <a:pt x="0" y="517652"/>
                  </a:lnTo>
                  <a:lnTo>
                    <a:pt x="469" y="517702"/>
                  </a:lnTo>
                  <a:lnTo>
                    <a:pt x="876" y="517753"/>
                  </a:lnTo>
                  <a:lnTo>
                    <a:pt x="2336" y="114"/>
                  </a:lnTo>
                  <a:close/>
                </a:path>
                <a:path w="3175" h="518159">
                  <a:moveTo>
                    <a:pt x="2755" y="165"/>
                  </a:moveTo>
                  <a:lnTo>
                    <a:pt x="2336" y="114"/>
                  </a:lnTo>
                  <a:lnTo>
                    <a:pt x="889" y="517753"/>
                  </a:lnTo>
                  <a:lnTo>
                    <a:pt x="1295" y="517804"/>
                  </a:lnTo>
                  <a:lnTo>
                    <a:pt x="2755" y="165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" name="object 1880"/>
            <p:cNvSpPr/>
            <p:nvPr/>
          </p:nvSpPr>
          <p:spPr>
            <a:xfrm>
              <a:off x="1498917" y="733256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476" y="152"/>
                  </a:moveTo>
                  <a:lnTo>
                    <a:pt x="1968" y="76"/>
                  </a:lnTo>
                  <a:lnTo>
                    <a:pt x="1460" y="0"/>
                  </a:lnTo>
                  <a:lnTo>
                    <a:pt x="0" y="517690"/>
                  </a:lnTo>
                  <a:lnTo>
                    <a:pt x="508" y="517753"/>
                  </a:lnTo>
                  <a:lnTo>
                    <a:pt x="1016" y="517804"/>
                  </a:lnTo>
                  <a:lnTo>
                    <a:pt x="2476" y="15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" name="object 1881"/>
            <p:cNvSpPr/>
            <p:nvPr/>
          </p:nvSpPr>
          <p:spPr>
            <a:xfrm>
              <a:off x="1497139" y="7332217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09" h="518159">
                  <a:moveTo>
                    <a:pt x="2133" y="139"/>
                  </a:moveTo>
                  <a:lnTo>
                    <a:pt x="1460" y="0"/>
                  </a:lnTo>
                  <a:lnTo>
                    <a:pt x="0" y="517829"/>
                  </a:lnTo>
                  <a:lnTo>
                    <a:pt x="673" y="517906"/>
                  </a:lnTo>
                  <a:lnTo>
                    <a:pt x="2133" y="139"/>
                  </a:lnTo>
                  <a:close/>
                </a:path>
                <a:path w="3809" h="518159">
                  <a:moveTo>
                    <a:pt x="3238" y="330"/>
                  </a:moveTo>
                  <a:lnTo>
                    <a:pt x="2730" y="241"/>
                  </a:lnTo>
                  <a:lnTo>
                    <a:pt x="2146" y="139"/>
                  </a:lnTo>
                  <a:lnTo>
                    <a:pt x="685" y="517906"/>
                  </a:lnTo>
                  <a:lnTo>
                    <a:pt x="1270" y="517982"/>
                  </a:lnTo>
                  <a:lnTo>
                    <a:pt x="1778" y="518033"/>
                  </a:lnTo>
                  <a:lnTo>
                    <a:pt x="3238" y="33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" name="object 1882"/>
            <p:cNvSpPr/>
            <p:nvPr/>
          </p:nvSpPr>
          <p:spPr>
            <a:xfrm>
              <a:off x="1494510" y="7331582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4089" y="635"/>
                  </a:moveTo>
                  <a:lnTo>
                    <a:pt x="3416" y="508"/>
                  </a:lnTo>
                  <a:lnTo>
                    <a:pt x="2552" y="292"/>
                  </a:lnTo>
                  <a:lnTo>
                    <a:pt x="1473" y="0"/>
                  </a:lnTo>
                  <a:lnTo>
                    <a:pt x="0" y="517740"/>
                  </a:lnTo>
                  <a:lnTo>
                    <a:pt x="1092" y="518160"/>
                  </a:lnTo>
                  <a:lnTo>
                    <a:pt x="1587" y="518350"/>
                  </a:lnTo>
                  <a:lnTo>
                    <a:pt x="1955" y="518388"/>
                  </a:lnTo>
                  <a:lnTo>
                    <a:pt x="2628" y="518464"/>
                  </a:lnTo>
                  <a:lnTo>
                    <a:pt x="4089" y="63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" name="object 1883"/>
            <p:cNvSpPr/>
            <p:nvPr/>
          </p:nvSpPr>
          <p:spPr>
            <a:xfrm>
              <a:off x="1490929" y="7330312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4305" y="1270"/>
                  </a:moveTo>
                  <a:lnTo>
                    <a:pt x="2908" y="1270"/>
                  </a:lnTo>
                  <a:lnTo>
                    <a:pt x="2908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6890"/>
                  </a:lnTo>
                  <a:lnTo>
                    <a:pt x="1384" y="516890"/>
                  </a:lnTo>
                  <a:lnTo>
                    <a:pt x="1384" y="519430"/>
                  </a:lnTo>
                  <a:lnTo>
                    <a:pt x="3581" y="519430"/>
                  </a:lnTo>
                  <a:lnTo>
                    <a:pt x="3581" y="516890"/>
                  </a:lnTo>
                  <a:lnTo>
                    <a:pt x="4305" y="516890"/>
                  </a:lnTo>
                  <a:lnTo>
                    <a:pt x="4305" y="127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" name="object 1884"/>
            <p:cNvSpPr/>
            <p:nvPr/>
          </p:nvSpPr>
          <p:spPr>
            <a:xfrm>
              <a:off x="1488071" y="7329081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09" h="518795">
                  <a:moveTo>
                    <a:pt x="3594" y="1003"/>
                  </a:moveTo>
                  <a:lnTo>
                    <a:pt x="2743" y="635"/>
                  </a:lnTo>
                  <a:lnTo>
                    <a:pt x="1955" y="254"/>
                  </a:lnTo>
                  <a:lnTo>
                    <a:pt x="1447" y="0"/>
                  </a:lnTo>
                  <a:lnTo>
                    <a:pt x="0" y="517766"/>
                  </a:lnTo>
                  <a:lnTo>
                    <a:pt x="495" y="517956"/>
                  </a:lnTo>
                  <a:lnTo>
                    <a:pt x="1282" y="518261"/>
                  </a:lnTo>
                  <a:lnTo>
                    <a:pt x="2133" y="518579"/>
                  </a:lnTo>
                  <a:lnTo>
                    <a:pt x="3594" y="100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" name="object 1885"/>
            <p:cNvSpPr/>
            <p:nvPr/>
          </p:nvSpPr>
          <p:spPr>
            <a:xfrm>
              <a:off x="1486712" y="7328344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324" y="482"/>
                  </a:moveTo>
                  <a:lnTo>
                    <a:pt x="1841" y="215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54" y="518071"/>
                  </a:lnTo>
                  <a:lnTo>
                    <a:pt x="381" y="518121"/>
                  </a:lnTo>
                  <a:lnTo>
                    <a:pt x="863" y="518312"/>
                  </a:lnTo>
                  <a:lnTo>
                    <a:pt x="2324" y="482"/>
                  </a:lnTo>
                  <a:close/>
                </a:path>
                <a:path w="3175" h="518795">
                  <a:moveTo>
                    <a:pt x="2819" y="749"/>
                  </a:moveTo>
                  <a:lnTo>
                    <a:pt x="2324" y="482"/>
                  </a:lnTo>
                  <a:lnTo>
                    <a:pt x="876" y="518312"/>
                  </a:lnTo>
                  <a:lnTo>
                    <a:pt x="1358" y="518502"/>
                  </a:lnTo>
                  <a:lnTo>
                    <a:pt x="2819" y="749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" name="object 1886"/>
            <p:cNvSpPr/>
            <p:nvPr/>
          </p:nvSpPr>
          <p:spPr>
            <a:xfrm>
              <a:off x="1486039" y="732795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133" y="393"/>
                  </a:moveTo>
                  <a:lnTo>
                    <a:pt x="1790" y="190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330" y="518121"/>
                  </a:lnTo>
                  <a:lnTo>
                    <a:pt x="673" y="518325"/>
                  </a:lnTo>
                  <a:lnTo>
                    <a:pt x="2133" y="39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" name="object 1887"/>
            <p:cNvSpPr/>
            <p:nvPr/>
          </p:nvSpPr>
          <p:spPr>
            <a:xfrm>
              <a:off x="1485150" y="7327442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336" y="508"/>
                  </a:moveTo>
                  <a:lnTo>
                    <a:pt x="2006" y="317"/>
                  </a:lnTo>
                  <a:lnTo>
                    <a:pt x="1701" y="152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241" y="517994"/>
                  </a:lnTo>
                  <a:lnTo>
                    <a:pt x="558" y="518210"/>
                  </a:lnTo>
                  <a:lnTo>
                    <a:pt x="889" y="518414"/>
                  </a:lnTo>
                  <a:lnTo>
                    <a:pt x="2336" y="508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" name="object 1888"/>
            <p:cNvSpPr/>
            <p:nvPr/>
          </p:nvSpPr>
          <p:spPr>
            <a:xfrm>
              <a:off x="1484426" y="732702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184" y="431"/>
                  </a:moveTo>
                  <a:lnTo>
                    <a:pt x="1930" y="279"/>
                  </a:lnTo>
                  <a:lnTo>
                    <a:pt x="1689" y="139"/>
                  </a:lnTo>
                  <a:lnTo>
                    <a:pt x="1447" y="0"/>
                  </a:lnTo>
                  <a:lnTo>
                    <a:pt x="0" y="517715"/>
                  </a:lnTo>
                  <a:lnTo>
                    <a:pt x="241" y="517893"/>
                  </a:lnTo>
                  <a:lnTo>
                    <a:pt x="482" y="518071"/>
                  </a:lnTo>
                  <a:lnTo>
                    <a:pt x="736" y="518248"/>
                  </a:lnTo>
                  <a:lnTo>
                    <a:pt x="2184" y="43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" name="object 1889"/>
            <p:cNvSpPr/>
            <p:nvPr/>
          </p:nvSpPr>
          <p:spPr>
            <a:xfrm>
              <a:off x="1483791" y="732665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82" y="368"/>
                  </a:moveTo>
                  <a:lnTo>
                    <a:pt x="1854" y="241"/>
                  </a:lnTo>
                  <a:lnTo>
                    <a:pt x="1638" y="114"/>
                  </a:lnTo>
                  <a:lnTo>
                    <a:pt x="1447" y="0"/>
                  </a:lnTo>
                  <a:lnTo>
                    <a:pt x="0" y="517575"/>
                  </a:lnTo>
                  <a:lnTo>
                    <a:pt x="190" y="517728"/>
                  </a:lnTo>
                  <a:lnTo>
                    <a:pt x="406" y="517906"/>
                  </a:lnTo>
                  <a:lnTo>
                    <a:pt x="635" y="518083"/>
                  </a:lnTo>
                  <a:lnTo>
                    <a:pt x="2082" y="36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" name="object 1890"/>
            <p:cNvSpPr/>
            <p:nvPr/>
          </p:nvSpPr>
          <p:spPr>
            <a:xfrm>
              <a:off x="1483233" y="732633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03" y="203"/>
                  </a:moveTo>
                  <a:lnTo>
                    <a:pt x="1625" y="101"/>
                  </a:lnTo>
                  <a:lnTo>
                    <a:pt x="1447" y="0"/>
                  </a:lnTo>
                  <a:lnTo>
                    <a:pt x="0" y="517410"/>
                  </a:lnTo>
                  <a:lnTo>
                    <a:pt x="177" y="517563"/>
                  </a:lnTo>
                  <a:lnTo>
                    <a:pt x="355" y="517728"/>
                  </a:lnTo>
                  <a:lnTo>
                    <a:pt x="1803" y="203"/>
                  </a:lnTo>
                  <a:close/>
                </a:path>
                <a:path w="2540" h="518159">
                  <a:moveTo>
                    <a:pt x="2006" y="317"/>
                  </a:moveTo>
                  <a:lnTo>
                    <a:pt x="1816" y="215"/>
                  </a:lnTo>
                  <a:lnTo>
                    <a:pt x="368" y="517728"/>
                  </a:lnTo>
                  <a:lnTo>
                    <a:pt x="558" y="517880"/>
                  </a:lnTo>
                  <a:lnTo>
                    <a:pt x="2006" y="31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" name="object 1891"/>
            <p:cNvSpPr/>
            <p:nvPr/>
          </p:nvSpPr>
          <p:spPr>
            <a:xfrm>
              <a:off x="1482877" y="73261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03" y="203"/>
                  </a:moveTo>
                  <a:lnTo>
                    <a:pt x="1625" y="101"/>
                  </a:lnTo>
                  <a:lnTo>
                    <a:pt x="1447" y="0"/>
                  </a:lnTo>
                  <a:lnTo>
                    <a:pt x="0" y="517283"/>
                  </a:lnTo>
                  <a:lnTo>
                    <a:pt x="177" y="517448"/>
                  </a:lnTo>
                  <a:lnTo>
                    <a:pt x="355" y="517613"/>
                  </a:lnTo>
                  <a:lnTo>
                    <a:pt x="1803" y="20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" name="object 1892"/>
            <p:cNvSpPr/>
            <p:nvPr/>
          </p:nvSpPr>
          <p:spPr>
            <a:xfrm>
              <a:off x="1482407" y="732585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52" y="177"/>
                  </a:moveTo>
                  <a:lnTo>
                    <a:pt x="1600" y="88"/>
                  </a:lnTo>
                  <a:lnTo>
                    <a:pt x="1447" y="0"/>
                  </a:lnTo>
                  <a:lnTo>
                    <a:pt x="0" y="517105"/>
                  </a:lnTo>
                  <a:lnTo>
                    <a:pt x="152" y="517258"/>
                  </a:lnTo>
                  <a:lnTo>
                    <a:pt x="304" y="517410"/>
                  </a:lnTo>
                  <a:lnTo>
                    <a:pt x="1752" y="177"/>
                  </a:lnTo>
                  <a:close/>
                </a:path>
                <a:path w="2540" h="518159">
                  <a:moveTo>
                    <a:pt x="1917" y="279"/>
                  </a:moveTo>
                  <a:lnTo>
                    <a:pt x="1752" y="177"/>
                  </a:lnTo>
                  <a:lnTo>
                    <a:pt x="317" y="517410"/>
                  </a:lnTo>
                  <a:lnTo>
                    <a:pt x="469" y="517563"/>
                  </a:lnTo>
                  <a:lnTo>
                    <a:pt x="1917" y="279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" name="object 1893"/>
            <p:cNvSpPr/>
            <p:nvPr/>
          </p:nvSpPr>
          <p:spPr>
            <a:xfrm>
              <a:off x="1481988" y="732561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76"/>
                  </a:moveTo>
                  <a:lnTo>
                    <a:pt x="1447" y="0"/>
                  </a:lnTo>
                  <a:lnTo>
                    <a:pt x="0" y="516890"/>
                  </a:lnTo>
                  <a:lnTo>
                    <a:pt x="139" y="517042"/>
                  </a:lnTo>
                  <a:lnTo>
                    <a:pt x="1587" y="76"/>
                  </a:lnTo>
                  <a:close/>
                </a:path>
                <a:path w="1905" h="517525">
                  <a:moveTo>
                    <a:pt x="1727" y="165"/>
                  </a:moveTo>
                  <a:lnTo>
                    <a:pt x="1587" y="88"/>
                  </a:lnTo>
                  <a:lnTo>
                    <a:pt x="139" y="517042"/>
                  </a:lnTo>
                  <a:lnTo>
                    <a:pt x="279" y="517194"/>
                  </a:lnTo>
                  <a:lnTo>
                    <a:pt x="1727" y="165"/>
                  </a:lnTo>
                  <a:close/>
                </a:path>
                <a:path w="1905" h="517525">
                  <a:moveTo>
                    <a:pt x="1879" y="254"/>
                  </a:moveTo>
                  <a:lnTo>
                    <a:pt x="1727" y="165"/>
                  </a:lnTo>
                  <a:lnTo>
                    <a:pt x="292" y="517194"/>
                  </a:lnTo>
                  <a:lnTo>
                    <a:pt x="431" y="517347"/>
                  </a:lnTo>
                  <a:lnTo>
                    <a:pt x="1879" y="25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" name="object 1894"/>
            <p:cNvSpPr/>
            <p:nvPr/>
          </p:nvSpPr>
          <p:spPr>
            <a:xfrm>
              <a:off x="1481594" y="73253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228"/>
                  </a:moveTo>
                  <a:lnTo>
                    <a:pt x="1701" y="152"/>
                  </a:lnTo>
                  <a:lnTo>
                    <a:pt x="1574" y="76"/>
                  </a:lnTo>
                  <a:lnTo>
                    <a:pt x="1447" y="0"/>
                  </a:lnTo>
                  <a:lnTo>
                    <a:pt x="0" y="516661"/>
                  </a:lnTo>
                  <a:lnTo>
                    <a:pt x="127" y="516813"/>
                  </a:lnTo>
                  <a:lnTo>
                    <a:pt x="254" y="516966"/>
                  </a:lnTo>
                  <a:lnTo>
                    <a:pt x="393" y="517118"/>
                  </a:lnTo>
                  <a:lnTo>
                    <a:pt x="1841" y="22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" name="object 1895"/>
            <p:cNvSpPr/>
            <p:nvPr/>
          </p:nvSpPr>
          <p:spPr>
            <a:xfrm>
              <a:off x="1481239" y="732492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457"/>
                  </a:moveTo>
                  <a:lnTo>
                    <a:pt x="1574" y="165"/>
                  </a:lnTo>
                  <a:lnTo>
                    <a:pt x="1460" y="0"/>
                  </a:lnTo>
                  <a:lnTo>
                    <a:pt x="0" y="516686"/>
                  </a:lnTo>
                  <a:lnTo>
                    <a:pt x="114" y="516826"/>
                  </a:lnTo>
                  <a:lnTo>
                    <a:pt x="228" y="516978"/>
                  </a:lnTo>
                  <a:lnTo>
                    <a:pt x="355" y="517131"/>
                  </a:lnTo>
                  <a:lnTo>
                    <a:pt x="1803" y="45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" name="object 1896"/>
            <p:cNvSpPr/>
            <p:nvPr/>
          </p:nvSpPr>
          <p:spPr>
            <a:xfrm>
              <a:off x="1481023" y="73245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30"/>
                  </a:moveTo>
                  <a:lnTo>
                    <a:pt x="1562" y="177"/>
                  </a:lnTo>
                  <a:lnTo>
                    <a:pt x="1447" y="0"/>
                  </a:lnTo>
                  <a:lnTo>
                    <a:pt x="0" y="516750"/>
                  </a:lnTo>
                  <a:lnTo>
                    <a:pt x="101" y="516890"/>
                  </a:lnTo>
                  <a:lnTo>
                    <a:pt x="215" y="517055"/>
                  </a:lnTo>
                  <a:lnTo>
                    <a:pt x="1663" y="33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" name="object 1897"/>
            <p:cNvSpPr/>
            <p:nvPr/>
          </p:nvSpPr>
          <p:spPr>
            <a:xfrm>
              <a:off x="1480718" y="732411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279"/>
                  </a:moveTo>
                  <a:lnTo>
                    <a:pt x="1549" y="152"/>
                  </a:lnTo>
                  <a:lnTo>
                    <a:pt x="1447" y="0"/>
                  </a:lnTo>
                  <a:lnTo>
                    <a:pt x="0" y="516763"/>
                  </a:lnTo>
                  <a:lnTo>
                    <a:pt x="88" y="516902"/>
                  </a:lnTo>
                  <a:lnTo>
                    <a:pt x="190" y="517055"/>
                  </a:lnTo>
                  <a:lnTo>
                    <a:pt x="1638" y="279"/>
                  </a:lnTo>
                  <a:close/>
                </a:path>
                <a:path w="1905" h="517525">
                  <a:moveTo>
                    <a:pt x="1752" y="457"/>
                  </a:moveTo>
                  <a:lnTo>
                    <a:pt x="1651" y="304"/>
                  </a:lnTo>
                  <a:lnTo>
                    <a:pt x="190" y="517055"/>
                  </a:lnTo>
                  <a:lnTo>
                    <a:pt x="304" y="517207"/>
                  </a:lnTo>
                  <a:lnTo>
                    <a:pt x="1752" y="457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" name="object 1898"/>
            <p:cNvSpPr/>
            <p:nvPr/>
          </p:nvSpPr>
          <p:spPr>
            <a:xfrm>
              <a:off x="1480439" y="73236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431"/>
                  </a:moveTo>
                  <a:lnTo>
                    <a:pt x="1625" y="266"/>
                  </a:lnTo>
                  <a:lnTo>
                    <a:pt x="1536" y="139"/>
                  </a:lnTo>
                  <a:lnTo>
                    <a:pt x="1447" y="0"/>
                  </a:lnTo>
                  <a:lnTo>
                    <a:pt x="0" y="516763"/>
                  </a:lnTo>
                  <a:lnTo>
                    <a:pt x="88" y="516915"/>
                  </a:lnTo>
                  <a:lnTo>
                    <a:pt x="177" y="517055"/>
                  </a:lnTo>
                  <a:lnTo>
                    <a:pt x="279" y="517194"/>
                  </a:lnTo>
                  <a:lnTo>
                    <a:pt x="1727" y="43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" name="object 1899"/>
            <p:cNvSpPr/>
            <p:nvPr/>
          </p:nvSpPr>
          <p:spPr>
            <a:xfrm>
              <a:off x="1480172" y="73232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39"/>
                  </a:moveTo>
                  <a:lnTo>
                    <a:pt x="1447" y="0"/>
                  </a:lnTo>
                  <a:lnTo>
                    <a:pt x="0" y="516724"/>
                  </a:lnTo>
                  <a:lnTo>
                    <a:pt x="88" y="516877"/>
                  </a:lnTo>
                  <a:lnTo>
                    <a:pt x="1536" y="139"/>
                  </a:lnTo>
                  <a:close/>
                </a:path>
                <a:path w="1905" h="517525">
                  <a:moveTo>
                    <a:pt x="1714" y="406"/>
                  </a:moveTo>
                  <a:lnTo>
                    <a:pt x="1625" y="266"/>
                  </a:lnTo>
                  <a:lnTo>
                    <a:pt x="88" y="516877"/>
                  </a:lnTo>
                  <a:lnTo>
                    <a:pt x="177" y="517029"/>
                  </a:lnTo>
                  <a:lnTo>
                    <a:pt x="266" y="517169"/>
                  </a:lnTo>
                  <a:lnTo>
                    <a:pt x="1714" y="40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" name="object 1900"/>
            <p:cNvSpPr/>
            <p:nvPr/>
          </p:nvSpPr>
          <p:spPr>
            <a:xfrm>
              <a:off x="1479943" y="73229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342"/>
                  </a:moveTo>
                  <a:lnTo>
                    <a:pt x="1524" y="114"/>
                  </a:lnTo>
                  <a:lnTo>
                    <a:pt x="0" y="516636"/>
                  </a:lnTo>
                  <a:lnTo>
                    <a:pt x="76" y="516788"/>
                  </a:lnTo>
                  <a:lnTo>
                    <a:pt x="152" y="516928"/>
                  </a:lnTo>
                  <a:lnTo>
                    <a:pt x="228" y="517080"/>
                  </a:lnTo>
                  <a:lnTo>
                    <a:pt x="1676" y="34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" name="object 1901"/>
            <p:cNvSpPr/>
            <p:nvPr/>
          </p:nvSpPr>
          <p:spPr>
            <a:xfrm>
              <a:off x="1479804" y="732273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87" y="203"/>
                  </a:moveTo>
                  <a:lnTo>
                    <a:pt x="1460" y="0"/>
                  </a:lnTo>
                  <a:lnTo>
                    <a:pt x="0" y="516547"/>
                  </a:lnTo>
                  <a:lnTo>
                    <a:pt x="63" y="516686"/>
                  </a:lnTo>
                  <a:lnTo>
                    <a:pt x="139" y="516839"/>
                  </a:lnTo>
                  <a:lnTo>
                    <a:pt x="1587" y="203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" name="object 1902"/>
            <p:cNvSpPr/>
            <p:nvPr/>
          </p:nvSpPr>
          <p:spPr>
            <a:xfrm>
              <a:off x="1479600" y="732240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651" y="317"/>
                  </a:moveTo>
                  <a:lnTo>
                    <a:pt x="1524" y="127"/>
                  </a:lnTo>
                  <a:lnTo>
                    <a:pt x="63" y="515137"/>
                  </a:lnTo>
                  <a:lnTo>
                    <a:pt x="1511" y="101"/>
                  </a:lnTo>
                  <a:lnTo>
                    <a:pt x="0" y="516432"/>
                  </a:lnTo>
                  <a:lnTo>
                    <a:pt x="63" y="516585"/>
                  </a:lnTo>
                  <a:lnTo>
                    <a:pt x="127" y="516712"/>
                  </a:lnTo>
                  <a:lnTo>
                    <a:pt x="203" y="516877"/>
                  </a:lnTo>
                  <a:lnTo>
                    <a:pt x="1651" y="317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" name="object 1903"/>
            <p:cNvSpPr/>
            <p:nvPr/>
          </p:nvSpPr>
          <p:spPr>
            <a:xfrm>
              <a:off x="1479423" y="7322159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11" y="76"/>
                  </a:moveTo>
                  <a:lnTo>
                    <a:pt x="0" y="516216"/>
                  </a:lnTo>
                  <a:lnTo>
                    <a:pt x="63" y="516369"/>
                  </a:lnTo>
                  <a:lnTo>
                    <a:pt x="1511" y="76"/>
                  </a:lnTo>
                  <a:close/>
                </a:path>
                <a:path w="1905" h="516890">
                  <a:moveTo>
                    <a:pt x="1638" y="266"/>
                  </a:moveTo>
                  <a:lnTo>
                    <a:pt x="1524" y="88"/>
                  </a:lnTo>
                  <a:lnTo>
                    <a:pt x="63" y="516369"/>
                  </a:lnTo>
                  <a:lnTo>
                    <a:pt x="127" y="516534"/>
                  </a:lnTo>
                  <a:lnTo>
                    <a:pt x="190" y="516674"/>
                  </a:lnTo>
                  <a:lnTo>
                    <a:pt x="1638" y="266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" name="object 1904"/>
            <p:cNvSpPr/>
            <p:nvPr/>
          </p:nvSpPr>
          <p:spPr>
            <a:xfrm>
              <a:off x="1479283" y="7321918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536" y="139"/>
                  </a:moveTo>
                  <a:lnTo>
                    <a:pt x="1447" y="0"/>
                  </a:lnTo>
                  <a:lnTo>
                    <a:pt x="0" y="516013"/>
                  </a:lnTo>
                  <a:lnTo>
                    <a:pt x="38" y="516140"/>
                  </a:lnTo>
                  <a:lnTo>
                    <a:pt x="88" y="516318"/>
                  </a:lnTo>
                  <a:lnTo>
                    <a:pt x="1536" y="139"/>
                  </a:lnTo>
                  <a:close/>
                </a:path>
                <a:path w="1905" h="516890">
                  <a:moveTo>
                    <a:pt x="1600" y="241"/>
                  </a:moveTo>
                  <a:lnTo>
                    <a:pt x="88" y="516318"/>
                  </a:lnTo>
                  <a:lnTo>
                    <a:pt x="152" y="516470"/>
                  </a:lnTo>
                  <a:lnTo>
                    <a:pt x="1600" y="241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" name="object 1905"/>
            <p:cNvSpPr/>
            <p:nvPr/>
          </p:nvSpPr>
          <p:spPr>
            <a:xfrm>
              <a:off x="1479143" y="7321702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5" y="63"/>
                  </a:moveTo>
                  <a:lnTo>
                    <a:pt x="0" y="515772"/>
                  </a:lnTo>
                  <a:lnTo>
                    <a:pt x="38" y="515924"/>
                  </a:lnTo>
                  <a:lnTo>
                    <a:pt x="1485" y="63"/>
                  </a:lnTo>
                  <a:close/>
                </a:path>
                <a:path w="1905" h="516254">
                  <a:moveTo>
                    <a:pt x="1587" y="215"/>
                  </a:moveTo>
                  <a:lnTo>
                    <a:pt x="1498" y="76"/>
                  </a:lnTo>
                  <a:lnTo>
                    <a:pt x="50" y="515924"/>
                  </a:lnTo>
                  <a:lnTo>
                    <a:pt x="88" y="516077"/>
                  </a:lnTo>
                  <a:lnTo>
                    <a:pt x="139" y="516229"/>
                  </a:lnTo>
                  <a:lnTo>
                    <a:pt x="1587" y="21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" name="object 1906"/>
            <p:cNvSpPr/>
            <p:nvPr/>
          </p:nvSpPr>
          <p:spPr>
            <a:xfrm>
              <a:off x="1479067" y="7321588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24" y="114"/>
                  </a:moveTo>
                  <a:lnTo>
                    <a:pt x="0" y="515581"/>
                  </a:lnTo>
                  <a:lnTo>
                    <a:pt x="38" y="515734"/>
                  </a:lnTo>
                  <a:lnTo>
                    <a:pt x="76" y="515886"/>
                  </a:lnTo>
                  <a:lnTo>
                    <a:pt x="1524" y="114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" name="object 1907"/>
            <p:cNvSpPr/>
            <p:nvPr/>
          </p:nvSpPr>
          <p:spPr>
            <a:xfrm>
              <a:off x="1478978" y="7321448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36" y="139"/>
                  </a:moveTo>
                  <a:lnTo>
                    <a:pt x="1447" y="0"/>
                  </a:lnTo>
                  <a:lnTo>
                    <a:pt x="0" y="515251"/>
                  </a:lnTo>
                  <a:lnTo>
                    <a:pt x="25" y="515404"/>
                  </a:lnTo>
                  <a:lnTo>
                    <a:pt x="50" y="515569"/>
                  </a:lnTo>
                  <a:lnTo>
                    <a:pt x="88" y="515721"/>
                  </a:lnTo>
                  <a:lnTo>
                    <a:pt x="1536" y="139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" name="object 1908"/>
            <p:cNvSpPr/>
            <p:nvPr/>
          </p:nvSpPr>
          <p:spPr>
            <a:xfrm>
              <a:off x="1478889" y="7321334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98" y="63"/>
                  </a:moveTo>
                  <a:lnTo>
                    <a:pt x="0" y="514870"/>
                  </a:lnTo>
                  <a:lnTo>
                    <a:pt x="25" y="515035"/>
                  </a:lnTo>
                  <a:lnTo>
                    <a:pt x="50" y="515200"/>
                  </a:lnTo>
                  <a:lnTo>
                    <a:pt x="1498" y="63"/>
                  </a:lnTo>
                  <a:close/>
                </a:path>
                <a:path w="1905" h="515620">
                  <a:moveTo>
                    <a:pt x="1536" y="114"/>
                  </a:moveTo>
                  <a:lnTo>
                    <a:pt x="63" y="515251"/>
                  </a:lnTo>
                  <a:lnTo>
                    <a:pt x="1536" y="114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" name="object 1909"/>
            <p:cNvSpPr/>
            <p:nvPr/>
          </p:nvSpPr>
          <p:spPr>
            <a:xfrm>
              <a:off x="1478851" y="7321257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73" y="38"/>
                  </a:moveTo>
                  <a:lnTo>
                    <a:pt x="0" y="514489"/>
                  </a:lnTo>
                  <a:lnTo>
                    <a:pt x="0" y="514616"/>
                  </a:lnTo>
                  <a:lnTo>
                    <a:pt x="25" y="514781"/>
                  </a:lnTo>
                  <a:lnTo>
                    <a:pt x="1473" y="38"/>
                  </a:lnTo>
                  <a:close/>
                </a:path>
                <a:path w="1905" h="514984">
                  <a:moveTo>
                    <a:pt x="1498" y="76"/>
                  </a:moveTo>
                  <a:lnTo>
                    <a:pt x="25" y="514781"/>
                  </a:lnTo>
                  <a:lnTo>
                    <a:pt x="50" y="514946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" name="object 1910"/>
            <p:cNvSpPr/>
            <p:nvPr/>
          </p:nvSpPr>
          <p:spPr>
            <a:xfrm>
              <a:off x="1478838" y="732123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4">
                  <a:moveTo>
                    <a:pt x="1450" y="0"/>
                  </a:moveTo>
                  <a:lnTo>
                    <a:pt x="0" y="514352"/>
                  </a:lnTo>
                  <a:lnTo>
                    <a:pt x="1463" y="19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" name="object 1911"/>
            <p:cNvSpPr/>
            <p:nvPr/>
          </p:nvSpPr>
          <p:spPr>
            <a:xfrm>
              <a:off x="1480273" y="7301179"/>
              <a:ext cx="55880" cy="32384"/>
            </a:xfrm>
            <a:custGeom>
              <a:avLst/>
              <a:gdLst/>
              <a:ahLst/>
              <a:cxnLst/>
              <a:rect l="l" t="t" r="r" b="b"/>
              <a:pathLst>
                <a:path w="55880" h="32384">
                  <a:moveTo>
                    <a:pt x="55270" y="20281"/>
                  </a:moveTo>
                  <a:lnTo>
                    <a:pt x="55181" y="11722"/>
                  </a:lnTo>
                  <a:lnTo>
                    <a:pt x="52336" y="7696"/>
                  </a:lnTo>
                  <a:lnTo>
                    <a:pt x="48641" y="5562"/>
                  </a:lnTo>
                  <a:lnTo>
                    <a:pt x="48641" y="18313"/>
                  </a:lnTo>
                  <a:lnTo>
                    <a:pt x="48602" y="15989"/>
                  </a:lnTo>
                  <a:lnTo>
                    <a:pt x="48615" y="13677"/>
                  </a:lnTo>
                  <a:lnTo>
                    <a:pt x="48641" y="18313"/>
                  </a:lnTo>
                  <a:lnTo>
                    <a:pt x="48641" y="5562"/>
                  </a:lnTo>
                  <a:lnTo>
                    <a:pt x="47104" y="4673"/>
                  </a:lnTo>
                  <a:lnTo>
                    <a:pt x="44958" y="3860"/>
                  </a:lnTo>
                  <a:lnTo>
                    <a:pt x="37960" y="1181"/>
                  </a:lnTo>
                  <a:lnTo>
                    <a:pt x="27546" y="0"/>
                  </a:lnTo>
                  <a:lnTo>
                    <a:pt x="27546" y="3860"/>
                  </a:lnTo>
                  <a:lnTo>
                    <a:pt x="19672" y="4749"/>
                  </a:lnTo>
                  <a:lnTo>
                    <a:pt x="12801" y="7391"/>
                  </a:lnTo>
                  <a:lnTo>
                    <a:pt x="12801" y="24599"/>
                  </a:lnTo>
                  <a:lnTo>
                    <a:pt x="4597" y="19862"/>
                  </a:lnTo>
                  <a:lnTo>
                    <a:pt x="12801" y="24599"/>
                  </a:lnTo>
                  <a:lnTo>
                    <a:pt x="12801" y="7391"/>
                  </a:lnTo>
                  <a:lnTo>
                    <a:pt x="4572" y="12166"/>
                  </a:lnTo>
                  <a:lnTo>
                    <a:pt x="12750" y="7404"/>
                  </a:lnTo>
                  <a:lnTo>
                    <a:pt x="19659" y="4749"/>
                  </a:lnTo>
                  <a:lnTo>
                    <a:pt x="27546" y="3860"/>
                  </a:lnTo>
                  <a:lnTo>
                    <a:pt x="27546" y="0"/>
                  </a:lnTo>
                  <a:lnTo>
                    <a:pt x="17119" y="1181"/>
                  </a:lnTo>
                  <a:lnTo>
                    <a:pt x="8013" y="4673"/>
                  </a:lnTo>
                  <a:lnTo>
                    <a:pt x="1981" y="9969"/>
                  </a:lnTo>
                  <a:lnTo>
                    <a:pt x="0" y="16002"/>
                  </a:lnTo>
                  <a:lnTo>
                    <a:pt x="2057" y="22034"/>
                  </a:lnTo>
                  <a:lnTo>
                    <a:pt x="8140" y="27305"/>
                  </a:lnTo>
                  <a:lnTo>
                    <a:pt x="17297" y="30822"/>
                  </a:lnTo>
                  <a:lnTo>
                    <a:pt x="27711" y="31991"/>
                  </a:lnTo>
                  <a:lnTo>
                    <a:pt x="38100" y="30822"/>
                  </a:lnTo>
                  <a:lnTo>
                    <a:pt x="44970" y="28181"/>
                  </a:lnTo>
                  <a:lnTo>
                    <a:pt x="47269" y="27279"/>
                  </a:lnTo>
                  <a:lnTo>
                    <a:pt x="52438" y="24282"/>
                  </a:lnTo>
                  <a:lnTo>
                    <a:pt x="55270" y="20281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" name="object 1912"/>
            <p:cNvSpPr/>
            <p:nvPr/>
          </p:nvSpPr>
          <p:spPr>
            <a:xfrm>
              <a:off x="1867090" y="72236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0" y="517355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" name="object 1913"/>
            <p:cNvSpPr/>
            <p:nvPr/>
          </p:nvSpPr>
          <p:spPr>
            <a:xfrm>
              <a:off x="1867014" y="72236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664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5327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50" y="517448"/>
                  </a:lnTo>
                  <a:lnTo>
                    <a:pt x="76" y="51732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" name="object 1914"/>
            <p:cNvSpPr/>
            <p:nvPr/>
          </p:nvSpPr>
          <p:spPr>
            <a:xfrm>
              <a:off x="1866925" y="72237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0" y="516280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511" y="50"/>
                  </a:moveTo>
                  <a:lnTo>
                    <a:pt x="38" y="516204"/>
                  </a:lnTo>
                  <a:lnTo>
                    <a:pt x="1511" y="50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63" y="51762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" name="object 1915"/>
            <p:cNvSpPr/>
            <p:nvPr/>
          </p:nvSpPr>
          <p:spPr>
            <a:xfrm>
              <a:off x="1866874" y="72239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6255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498" y="0"/>
                  </a:moveTo>
                  <a:lnTo>
                    <a:pt x="25" y="51767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" name="object 1916"/>
            <p:cNvSpPr/>
            <p:nvPr/>
          </p:nvSpPr>
          <p:spPr>
            <a:xfrm>
              <a:off x="1866785" y="72240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0" y="517080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38" y="517029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50" y="51770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" name="object 1917"/>
            <p:cNvSpPr/>
            <p:nvPr/>
          </p:nvSpPr>
          <p:spPr>
            <a:xfrm>
              <a:off x="1866696" y="72241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0" y="517817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38" y="517042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63" y="51772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" name="object 1918"/>
            <p:cNvSpPr/>
            <p:nvPr/>
          </p:nvSpPr>
          <p:spPr>
            <a:xfrm>
              <a:off x="1866620" y="72243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067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7017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38" y="51771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" name="object 1919"/>
            <p:cNvSpPr/>
            <p:nvPr/>
          </p:nvSpPr>
          <p:spPr>
            <a:xfrm>
              <a:off x="1866519" y="72244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0" y="517766"/>
                  </a:lnTo>
                  <a:lnTo>
                    <a:pt x="1485" y="63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38" y="517740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63" y="51696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" name="object 1920"/>
            <p:cNvSpPr/>
            <p:nvPr/>
          </p:nvSpPr>
          <p:spPr>
            <a:xfrm>
              <a:off x="1866468" y="72245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2"/>
                  </a:moveTo>
                  <a:lnTo>
                    <a:pt x="0" y="517017"/>
                  </a:lnTo>
                  <a:lnTo>
                    <a:pt x="1473" y="12"/>
                  </a:lnTo>
                  <a:close/>
                </a:path>
                <a:path w="1905" h="518159">
                  <a:moveTo>
                    <a:pt x="1498" y="0"/>
                  </a:moveTo>
                  <a:lnTo>
                    <a:pt x="12" y="51771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" name="object 1921"/>
            <p:cNvSpPr/>
            <p:nvPr/>
          </p:nvSpPr>
          <p:spPr>
            <a:xfrm>
              <a:off x="1866354" y="72245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829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24" y="25"/>
                  </a:moveTo>
                  <a:lnTo>
                    <a:pt x="38" y="517791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75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" name="object 1922"/>
            <p:cNvSpPr/>
            <p:nvPr/>
          </p:nvSpPr>
          <p:spPr>
            <a:xfrm>
              <a:off x="1866265" y="72246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867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24" y="12"/>
                  </a:moveTo>
                  <a:lnTo>
                    <a:pt x="38" y="517842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80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" name="object 1923"/>
            <p:cNvSpPr/>
            <p:nvPr/>
          </p:nvSpPr>
          <p:spPr>
            <a:xfrm>
              <a:off x="1866163" y="72246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25"/>
                  </a:moveTo>
                  <a:lnTo>
                    <a:pt x="0" y="517918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76" y="517842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" name="object 1924"/>
            <p:cNvSpPr/>
            <p:nvPr/>
          </p:nvSpPr>
          <p:spPr>
            <a:xfrm>
              <a:off x="1866074" y="72247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918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11" y="25"/>
                  </a:moveTo>
                  <a:lnTo>
                    <a:pt x="25" y="517906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86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" name="object 1925"/>
            <p:cNvSpPr/>
            <p:nvPr/>
          </p:nvSpPr>
          <p:spPr>
            <a:xfrm>
              <a:off x="1865998" y="72248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918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38" y="5178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" name="object 1926"/>
            <p:cNvSpPr/>
            <p:nvPr/>
          </p:nvSpPr>
          <p:spPr>
            <a:xfrm>
              <a:off x="1865896" y="72248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969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24" y="25"/>
                  </a:moveTo>
                  <a:lnTo>
                    <a:pt x="38" y="517931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76" y="51791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" name="object 1927"/>
            <p:cNvSpPr/>
            <p:nvPr/>
          </p:nvSpPr>
          <p:spPr>
            <a:xfrm>
              <a:off x="1865680" y="72249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14"/>
                  </a:moveTo>
                  <a:lnTo>
                    <a:pt x="0" y="518058"/>
                  </a:lnTo>
                  <a:lnTo>
                    <a:pt x="1485" y="114"/>
                  </a:lnTo>
                  <a:close/>
                </a:path>
                <a:path w="1905" h="518159">
                  <a:moveTo>
                    <a:pt x="1524" y="88"/>
                  </a:moveTo>
                  <a:lnTo>
                    <a:pt x="38" y="518045"/>
                  </a:lnTo>
                  <a:lnTo>
                    <a:pt x="1524" y="88"/>
                  </a:lnTo>
                  <a:close/>
                </a:path>
                <a:path w="1905" h="518159">
                  <a:moveTo>
                    <a:pt x="1562" y="63"/>
                  </a:moveTo>
                  <a:lnTo>
                    <a:pt x="76" y="518007"/>
                  </a:lnTo>
                  <a:lnTo>
                    <a:pt x="1562" y="63"/>
                  </a:lnTo>
                  <a:close/>
                </a:path>
                <a:path w="1905" h="518159">
                  <a:moveTo>
                    <a:pt x="1625" y="25"/>
                  </a:moveTo>
                  <a:lnTo>
                    <a:pt x="114" y="517982"/>
                  </a:lnTo>
                  <a:lnTo>
                    <a:pt x="139" y="516496"/>
                  </a:lnTo>
                  <a:lnTo>
                    <a:pt x="1625" y="25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77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" name="object 1928"/>
            <p:cNvSpPr/>
            <p:nvPr/>
          </p:nvSpPr>
          <p:spPr>
            <a:xfrm>
              <a:off x="1865566" y="72250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994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24" y="25"/>
                  </a:moveTo>
                  <a:lnTo>
                    <a:pt x="38" y="517969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76" y="51794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" name="object 1929"/>
            <p:cNvSpPr/>
            <p:nvPr/>
          </p:nvSpPr>
          <p:spPr>
            <a:xfrm>
              <a:off x="1865503" y="72251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25"/>
                  </a:moveTo>
                  <a:lnTo>
                    <a:pt x="0" y="517982"/>
                  </a:lnTo>
                  <a:lnTo>
                    <a:pt x="1498" y="25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38" y="51795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" name="object 1930"/>
            <p:cNvSpPr/>
            <p:nvPr/>
          </p:nvSpPr>
          <p:spPr>
            <a:xfrm>
              <a:off x="1865452" y="72252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27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" name="object 1931"/>
            <p:cNvSpPr/>
            <p:nvPr/>
          </p:nvSpPr>
          <p:spPr>
            <a:xfrm>
              <a:off x="1864804" y="722523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031" y="50"/>
                  </a:moveTo>
                  <a:lnTo>
                    <a:pt x="1460" y="419"/>
                  </a:lnTo>
                  <a:lnTo>
                    <a:pt x="0" y="518350"/>
                  </a:lnTo>
                  <a:lnTo>
                    <a:pt x="647" y="517931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" name="object 1932"/>
            <p:cNvSpPr/>
            <p:nvPr/>
          </p:nvSpPr>
          <p:spPr>
            <a:xfrm>
              <a:off x="1861210" y="7225664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2882" y="1384"/>
                  </a:moveTo>
                  <a:lnTo>
                    <a:pt x="1447" y="2222"/>
                  </a:lnTo>
                  <a:lnTo>
                    <a:pt x="0" y="520128"/>
                  </a:lnTo>
                  <a:lnTo>
                    <a:pt x="1435" y="519252"/>
                  </a:lnTo>
                  <a:lnTo>
                    <a:pt x="2882" y="1384"/>
                  </a:lnTo>
                  <a:close/>
                </a:path>
                <a:path w="5080" h="520700">
                  <a:moveTo>
                    <a:pt x="5029" y="0"/>
                  </a:moveTo>
                  <a:lnTo>
                    <a:pt x="4089" y="609"/>
                  </a:lnTo>
                  <a:lnTo>
                    <a:pt x="2882" y="1384"/>
                  </a:lnTo>
                  <a:lnTo>
                    <a:pt x="1447" y="519239"/>
                  </a:lnTo>
                  <a:lnTo>
                    <a:pt x="2641" y="518502"/>
                  </a:lnTo>
                  <a:lnTo>
                    <a:pt x="3581" y="517906"/>
                  </a:lnTo>
                  <a:lnTo>
                    <a:pt x="5029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" name="object 1933"/>
            <p:cNvSpPr/>
            <p:nvPr/>
          </p:nvSpPr>
          <p:spPr>
            <a:xfrm>
              <a:off x="1855724" y="7227887"/>
              <a:ext cx="6985" cy="521334"/>
            </a:xfrm>
            <a:custGeom>
              <a:avLst/>
              <a:gdLst/>
              <a:ahLst/>
              <a:cxnLst/>
              <a:rect l="l" t="t" r="r" b="b"/>
              <a:pathLst>
                <a:path w="6985" h="521334">
                  <a:moveTo>
                    <a:pt x="6934" y="0"/>
                  </a:moveTo>
                  <a:lnTo>
                    <a:pt x="5295" y="952"/>
                  </a:lnTo>
                  <a:lnTo>
                    <a:pt x="3454" y="2032"/>
                  </a:lnTo>
                  <a:lnTo>
                    <a:pt x="1447" y="3175"/>
                  </a:lnTo>
                  <a:lnTo>
                    <a:pt x="0" y="521055"/>
                  </a:lnTo>
                  <a:lnTo>
                    <a:pt x="2006" y="519950"/>
                  </a:lnTo>
                  <a:lnTo>
                    <a:pt x="3848" y="518871"/>
                  </a:lnTo>
                  <a:lnTo>
                    <a:pt x="5486" y="517893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" name="object 1934"/>
            <p:cNvSpPr/>
            <p:nvPr/>
          </p:nvSpPr>
          <p:spPr>
            <a:xfrm>
              <a:off x="1848777" y="7231075"/>
              <a:ext cx="8890" cy="521970"/>
            </a:xfrm>
            <a:custGeom>
              <a:avLst/>
              <a:gdLst/>
              <a:ahLst/>
              <a:cxnLst/>
              <a:rect l="l" t="t" r="r" b="b"/>
              <a:pathLst>
                <a:path w="8889" h="521970">
                  <a:moveTo>
                    <a:pt x="6223" y="1231"/>
                  </a:moveTo>
                  <a:lnTo>
                    <a:pt x="3898" y="2527"/>
                  </a:lnTo>
                  <a:lnTo>
                    <a:pt x="1473" y="3860"/>
                  </a:lnTo>
                  <a:lnTo>
                    <a:pt x="0" y="521639"/>
                  </a:lnTo>
                  <a:lnTo>
                    <a:pt x="2438" y="520319"/>
                  </a:lnTo>
                  <a:lnTo>
                    <a:pt x="4762" y="519049"/>
                  </a:lnTo>
                  <a:lnTo>
                    <a:pt x="6223" y="1231"/>
                  </a:lnTo>
                  <a:close/>
                </a:path>
                <a:path w="8889" h="521970">
                  <a:moveTo>
                    <a:pt x="8407" y="0"/>
                  </a:moveTo>
                  <a:lnTo>
                    <a:pt x="6235" y="1231"/>
                  </a:lnTo>
                  <a:lnTo>
                    <a:pt x="4762" y="519049"/>
                  </a:lnTo>
                  <a:lnTo>
                    <a:pt x="6946" y="517867"/>
                  </a:lnTo>
                  <a:lnTo>
                    <a:pt x="8407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" name="object 1935"/>
            <p:cNvSpPr/>
            <p:nvPr/>
          </p:nvSpPr>
          <p:spPr>
            <a:xfrm>
              <a:off x="1843544" y="7234935"/>
              <a:ext cx="6985" cy="520700"/>
            </a:xfrm>
            <a:custGeom>
              <a:avLst/>
              <a:gdLst/>
              <a:ahLst/>
              <a:cxnLst/>
              <a:rect l="l" t="t" r="r" b="b"/>
              <a:pathLst>
                <a:path w="6985" h="520700">
                  <a:moveTo>
                    <a:pt x="6692" y="0"/>
                  </a:moveTo>
                  <a:lnTo>
                    <a:pt x="4140" y="1371"/>
                  </a:lnTo>
                  <a:lnTo>
                    <a:pt x="1460" y="2806"/>
                  </a:lnTo>
                  <a:lnTo>
                    <a:pt x="0" y="520623"/>
                  </a:lnTo>
                  <a:lnTo>
                    <a:pt x="2679" y="519176"/>
                  </a:lnTo>
                  <a:lnTo>
                    <a:pt x="5232" y="517779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" name="object 1936"/>
            <p:cNvSpPr/>
            <p:nvPr/>
          </p:nvSpPr>
          <p:spPr>
            <a:xfrm>
              <a:off x="1835048" y="7237742"/>
              <a:ext cx="10160" cy="522605"/>
            </a:xfrm>
            <a:custGeom>
              <a:avLst/>
              <a:gdLst/>
              <a:ahLst/>
              <a:cxnLst/>
              <a:rect l="l" t="t" r="r" b="b"/>
              <a:pathLst>
                <a:path w="10160" h="522604">
                  <a:moveTo>
                    <a:pt x="9956" y="0"/>
                  </a:moveTo>
                  <a:lnTo>
                    <a:pt x="7226" y="1422"/>
                  </a:lnTo>
                  <a:lnTo>
                    <a:pt x="4381" y="2882"/>
                  </a:lnTo>
                  <a:lnTo>
                    <a:pt x="1460" y="4356"/>
                  </a:lnTo>
                  <a:lnTo>
                    <a:pt x="0" y="522147"/>
                  </a:lnTo>
                  <a:lnTo>
                    <a:pt x="2921" y="520776"/>
                  </a:lnTo>
                  <a:lnTo>
                    <a:pt x="3949" y="520280"/>
                  </a:lnTo>
                  <a:lnTo>
                    <a:pt x="5765" y="519303"/>
                  </a:lnTo>
                  <a:lnTo>
                    <a:pt x="8496" y="517817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" name="object 1937"/>
            <p:cNvSpPr/>
            <p:nvPr/>
          </p:nvSpPr>
          <p:spPr>
            <a:xfrm>
              <a:off x="1825853" y="7242098"/>
              <a:ext cx="10795" cy="522605"/>
            </a:xfrm>
            <a:custGeom>
              <a:avLst/>
              <a:gdLst/>
              <a:ahLst/>
              <a:cxnLst/>
              <a:rect l="l" t="t" r="r" b="b"/>
              <a:pathLst>
                <a:path w="10794" h="522604">
                  <a:moveTo>
                    <a:pt x="10642" y="0"/>
                  </a:moveTo>
                  <a:lnTo>
                    <a:pt x="7658" y="1485"/>
                  </a:lnTo>
                  <a:lnTo>
                    <a:pt x="7645" y="2946"/>
                  </a:lnTo>
                  <a:lnTo>
                    <a:pt x="7658" y="1473"/>
                  </a:lnTo>
                  <a:lnTo>
                    <a:pt x="4572" y="2971"/>
                  </a:lnTo>
                  <a:lnTo>
                    <a:pt x="1460" y="4470"/>
                  </a:lnTo>
                  <a:lnTo>
                    <a:pt x="0" y="522135"/>
                  </a:lnTo>
                  <a:lnTo>
                    <a:pt x="3111" y="520661"/>
                  </a:lnTo>
                  <a:lnTo>
                    <a:pt x="6197" y="519214"/>
                  </a:lnTo>
                  <a:lnTo>
                    <a:pt x="9182" y="517804"/>
                  </a:lnTo>
                  <a:lnTo>
                    <a:pt x="10642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" name="object 1938"/>
            <p:cNvSpPr/>
            <p:nvPr/>
          </p:nvSpPr>
          <p:spPr>
            <a:xfrm>
              <a:off x="1816112" y="7246569"/>
              <a:ext cx="11430" cy="522605"/>
            </a:xfrm>
            <a:custGeom>
              <a:avLst/>
              <a:gdLst/>
              <a:ahLst/>
              <a:cxnLst/>
              <a:rect l="l" t="t" r="r" b="b"/>
              <a:pathLst>
                <a:path w="11430" h="522604">
                  <a:moveTo>
                    <a:pt x="7988" y="1498"/>
                  </a:moveTo>
                  <a:lnTo>
                    <a:pt x="4762" y="2984"/>
                  </a:lnTo>
                  <a:lnTo>
                    <a:pt x="1447" y="4495"/>
                  </a:lnTo>
                  <a:lnTo>
                    <a:pt x="0" y="522262"/>
                  </a:lnTo>
                  <a:lnTo>
                    <a:pt x="3302" y="520700"/>
                  </a:lnTo>
                  <a:lnTo>
                    <a:pt x="6527" y="519176"/>
                  </a:lnTo>
                  <a:lnTo>
                    <a:pt x="7988" y="1498"/>
                  </a:lnTo>
                  <a:close/>
                </a:path>
                <a:path w="11430" h="522604">
                  <a:moveTo>
                    <a:pt x="11201" y="0"/>
                  </a:moveTo>
                  <a:lnTo>
                    <a:pt x="7988" y="1511"/>
                  </a:lnTo>
                  <a:lnTo>
                    <a:pt x="6527" y="519176"/>
                  </a:lnTo>
                  <a:lnTo>
                    <a:pt x="9740" y="517664"/>
                  </a:lnTo>
                  <a:lnTo>
                    <a:pt x="1120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" name="object 1939"/>
            <p:cNvSpPr/>
            <p:nvPr/>
          </p:nvSpPr>
          <p:spPr>
            <a:xfrm>
              <a:off x="1805952" y="7251064"/>
              <a:ext cx="12065" cy="522605"/>
            </a:xfrm>
            <a:custGeom>
              <a:avLst/>
              <a:gdLst/>
              <a:ahLst/>
              <a:cxnLst/>
              <a:rect l="l" t="t" r="r" b="b"/>
              <a:pathLst>
                <a:path w="12064" h="522604">
                  <a:moveTo>
                    <a:pt x="8280" y="1485"/>
                  </a:moveTo>
                  <a:lnTo>
                    <a:pt x="4876" y="2971"/>
                  </a:lnTo>
                  <a:lnTo>
                    <a:pt x="4864" y="4241"/>
                  </a:lnTo>
                  <a:lnTo>
                    <a:pt x="4140" y="264185"/>
                  </a:lnTo>
                  <a:lnTo>
                    <a:pt x="4140" y="4241"/>
                  </a:lnTo>
                  <a:lnTo>
                    <a:pt x="4864" y="4241"/>
                  </a:lnTo>
                  <a:lnTo>
                    <a:pt x="4864" y="2971"/>
                  </a:lnTo>
                  <a:lnTo>
                    <a:pt x="3429" y="2971"/>
                  </a:lnTo>
                  <a:lnTo>
                    <a:pt x="3429" y="4241"/>
                  </a:lnTo>
                  <a:lnTo>
                    <a:pt x="723" y="4241"/>
                  </a:lnTo>
                  <a:lnTo>
                    <a:pt x="723" y="521131"/>
                  </a:lnTo>
                  <a:lnTo>
                    <a:pt x="0" y="521131"/>
                  </a:lnTo>
                  <a:lnTo>
                    <a:pt x="0" y="522401"/>
                  </a:lnTo>
                  <a:lnTo>
                    <a:pt x="1155" y="522401"/>
                  </a:lnTo>
                  <a:lnTo>
                    <a:pt x="1155" y="521131"/>
                  </a:lnTo>
                  <a:lnTo>
                    <a:pt x="4140" y="521131"/>
                  </a:lnTo>
                  <a:lnTo>
                    <a:pt x="4140" y="520611"/>
                  </a:lnTo>
                  <a:lnTo>
                    <a:pt x="6819" y="519341"/>
                  </a:lnTo>
                  <a:lnTo>
                    <a:pt x="8280" y="1485"/>
                  </a:lnTo>
                  <a:close/>
                </a:path>
                <a:path w="12064" h="522604">
                  <a:moveTo>
                    <a:pt x="11620" y="0"/>
                  </a:moveTo>
                  <a:lnTo>
                    <a:pt x="8293" y="1485"/>
                  </a:lnTo>
                  <a:lnTo>
                    <a:pt x="6832" y="519341"/>
                  </a:lnTo>
                  <a:lnTo>
                    <a:pt x="10160" y="517766"/>
                  </a:lnTo>
                  <a:lnTo>
                    <a:pt x="11620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" name="object 1940"/>
            <p:cNvSpPr/>
            <p:nvPr/>
          </p:nvSpPr>
          <p:spPr>
            <a:xfrm>
              <a:off x="1798955" y="7255509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89" h="520700">
                  <a:moveTo>
                    <a:pt x="4965" y="1473"/>
                  </a:moveTo>
                  <a:lnTo>
                    <a:pt x="1460" y="2921"/>
                  </a:lnTo>
                  <a:lnTo>
                    <a:pt x="0" y="520534"/>
                  </a:lnTo>
                  <a:lnTo>
                    <a:pt x="3505" y="519163"/>
                  </a:lnTo>
                  <a:lnTo>
                    <a:pt x="4965" y="1473"/>
                  </a:lnTo>
                  <a:close/>
                </a:path>
                <a:path w="8889" h="520700">
                  <a:moveTo>
                    <a:pt x="8458" y="0"/>
                  </a:moveTo>
                  <a:lnTo>
                    <a:pt x="4978" y="1473"/>
                  </a:lnTo>
                  <a:lnTo>
                    <a:pt x="3505" y="519163"/>
                  </a:lnTo>
                  <a:lnTo>
                    <a:pt x="6997" y="517779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" name="object 1941"/>
            <p:cNvSpPr/>
            <p:nvPr/>
          </p:nvSpPr>
          <p:spPr>
            <a:xfrm>
              <a:off x="1788147" y="7258430"/>
              <a:ext cx="12700" cy="521970"/>
            </a:xfrm>
            <a:custGeom>
              <a:avLst/>
              <a:gdLst/>
              <a:ahLst/>
              <a:cxnLst/>
              <a:rect l="l" t="t" r="r" b="b"/>
              <a:pathLst>
                <a:path w="12700" h="521970">
                  <a:moveTo>
                    <a:pt x="12268" y="0"/>
                  </a:moveTo>
                  <a:lnTo>
                    <a:pt x="8699" y="1447"/>
                  </a:lnTo>
                  <a:lnTo>
                    <a:pt x="5118" y="2882"/>
                  </a:lnTo>
                  <a:lnTo>
                    <a:pt x="1460" y="4305"/>
                  </a:lnTo>
                  <a:lnTo>
                    <a:pt x="0" y="521881"/>
                  </a:lnTo>
                  <a:lnTo>
                    <a:pt x="3657" y="520433"/>
                  </a:lnTo>
                  <a:lnTo>
                    <a:pt x="7239" y="519023"/>
                  </a:lnTo>
                  <a:lnTo>
                    <a:pt x="10807" y="517613"/>
                  </a:lnTo>
                  <a:lnTo>
                    <a:pt x="1226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" name="object 1942"/>
            <p:cNvSpPr/>
            <p:nvPr/>
          </p:nvSpPr>
          <p:spPr>
            <a:xfrm>
              <a:off x="1777073" y="7262736"/>
              <a:ext cx="12700" cy="521970"/>
            </a:xfrm>
            <a:custGeom>
              <a:avLst/>
              <a:gdLst/>
              <a:ahLst/>
              <a:cxnLst/>
              <a:rect l="l" t="t" r="r" b="b"/>
              <a:pathLst>
                <a:path w="12700" h="521970">
                  <a:moveTo>
                    <a:pt x="12547" y="0"/>
                  </a:moveTo>
                  <a:lnTo>
                    <a:pt x="8902" y="1397"/>
                  </a:lnTo>
                  <a:lnTo>
                    <a:pt x="5181" y="2794"/>
                  </a:lnTo>
                  <a:lnTo>
                    <a:pt x="1460" y="4165"/>
                  </a:lnTo>
                  <a:lnTo>
                    <a:pt x="0" y="521931"/>
                  </a:lnTo>
                  <a:lnTo>
                    <a:pt x="3721" y="520471"/>
                  </a:lnTo>
                  <a:lnTo>
                    <a:pt x="7442" y="518998"/>
                  </a:lnTo>
                  <a:lnTo>
                    <a:pt x="11087" y="517563"/>
                  </a:lnTo>
                  <a:lnTo>
                    <a:pt x="1254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" name="object 1943"/>
            <p:cNvSpPr/>
            <p:nvPr/>
          </p:nvSpPr>
          <p:spPr>
            <a:xfrm>
              <a:off x="1765630" y="7266901"/>
              <a:ext cx="13335" cy="521970"/>
            </a:xfrm>
            <a:custGeom>
              <a:avLst/>
              <a:gdLst/>
              <a:ahLst/>
              <a:cxnLst/>
              <a:rect l="l" t="t" r="r" b="b"/>
              <a:pathLst>
                <a:path w="13335" h="521970">
                  <a:moveTo>
                    <a:pt x="12903" y="0"/>
                  </a:moveTo>
                  <a:lnTo>
                    <a:pt x="9118" y="1358"/>
                  </a:lnTo>
                  <a:lnTo>
                    <a:pt x="5308" y="2717"/>
                  </a:lnTo>
                  <a:lnTo>
                    <a:pt x="1460" y="4051"/>
                  </a:lnTo>
                  <a:lnTo>
                    <a:pt x="0" y="521741"/>
                  </a:lnTo>
                  <a:lnTo>
                    <a:pt x="3848" y="520560"/>
                  </a:lnTo>
                  <a:lnTo>
                    <a:pt x="6197" y="519823"/>
                  </a:lnTo>
                  <a:lnTo>
                    <a:pt x="7658" y="519252"/>
                  </a:lnTo>
                  <a:lnTo>
                    <a:pt x="11442" y="517766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" name="object 1944"/>
            <p:cNvSpPr/>
            <p:nvPr/>
          </p:nvSpPr>
          <p:spPr>
            <a:xfrm>
              <a:off x="1753831" y="7270953"/>
              <a:ext cx="13335" cy="521970"/>
            </a:xfrm>
            <a:custGeom>
              <a:avLst/>
              <a:gdLst/>
              <a:ahLst/>
              <a:cxnLst/>
              <a:rect l="l" t="t" r="r" b="b"/>
              <a:pathLst>
                <a:path w="13335" h="521970">
                  <a:moveTo>
                    <a:pt x="9359" y="1308"/>
                  </a:moveTo>
                  <a:lnTo>
                    <a:pt x="5448" y="2616"/>
                  </a:lnTo>
                  <a:lnTo>
                    <a:pt x="1473" y="3898"/>
                  </a:lnTo>
                  <a:lnTo>
                    <a:pt x="0" y="521347"/>
                  </a:lnTo>
                  <a:lnTo>
                    <a:pt x="3987" y="520115"/>
                  </a:lnTo>
                  <a:lnTo>
                    <a:pt x="7899" y="518909"/>
                  </a:lnTo>
                  <a:lnTo>
                    <a:pt x="9359" y="1308"/>
                  </a:lnTo>
                  <a:close/>
                </a:path>
                <a:path w="13335" h="521970">
                  <a:moveTo>
                    <a:pt x="13258" y="0"/>
                  </a:moveTo>
                  <a:lnTo>
                    <a:pt x="9359" y="1320"/>
                  </a:lnTo>
                  <a:lnTo>
                    <a:pt x="7912" y="518896"/>
                  </a:lnTo>
                  <a:lnTo>
                    <a:pt x="11798" y="517690"/>
                  </a:lnTo>
                  <a:lnTo>
                    <a:pt x="132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" name="object 1945"/>
            <p:cNvSpPr/>
            <p:nvPr/>
          </p:nvSpPr>
          <p:spPr>
            <a:xfrm>
              <a:off x="1745767" y="7274852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5">
                  <a:moveTo>
                    <a:pt x="5524" y="1257"/>
                  </a:moveTo>
                  <a:lnTo>
                    <a:pt x="1460" y="2514"/>
                  </a:lnTo>
                  <a:lnTo>
                    <a:pt x="0" y="519950"/>
                  </a:lnTo>
                  <a:lnTo>
                    <a:pt x="4064" y="518693"/>
                  </a:lnTo>
                  <a:lnTo>
                    <a:pt x="5524" y="1257"/>
                  </a:lnTo>
                  <a:close/>
                </a:path>
                <a:path w="9525" h="520065">
                  <a:moveTo>
                    <a:pt x="9525" y="0"/>
                  </a:moveTo>
                  <a:lnTo>
                    <a:pt x="5524" y="1270"/>
                  </a:lnTo>
                  <a:lnTo>
                    <a:pt x="4064" y="518693"/>
                  </a:lnTo>
                  <a:lnTo>
                    <a:pt x="8064" y="517448"/>
                  </a:lnTo>
                  <a:lnTo>
                    <a:pt x="9525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" name="object 1946"/>
            <p:cNvSpPr/>
            <p:nvPr/>
          </p:nvSpPr>
          <p:spPr>
            <a:xfrm>
              <a:off x="1733435" y="7277366"/>
              <a:ext cx="13970" cy="521334"/>
            </a:xfrm>
            <a:custGeom>
              <a:avLst/>
              <a:gdLst/>
              <a:ahLst/>
              <a:cxnLst/>
              <a:rect l="l" t="t" r="r" b="b"/>
              <a:pathLst>
                <a:path w="13969" h="521334">
                  <a:moveTo>
                    <a:pt x="13779" y="0"/>
                  </a:moveTo>
                  <a:lnTo>
                    <a:pt x="11709" y="0"/>
                  </a:lnTo>
                  <a:lnTo>
                    <a:pt x="11709" y="1270"/>
                  </a:lnTo>
                  <a:lnTo>
                    <a:pt x="9677" y="1270"/>
                  </a:lnTo>
                  <a:lnTo>
                    <a:pt x="9550" y="1270"/>
                  </a:lnTo>
                  <a:lnTo>
                    <a:pt x="8953" y="1270"/>
                  </a:lnTo>
                  <a:lnTo>
                    <a:pt x="8953" y="1460"/>
                  </a:lnTo>
                  <a:lnTo>
                    <a:pt x="8953" y="262229"/>
                  </a:lnTo>
                  <a:lnTo>
                    <a:pt x="8953" y="516890"/>
                  </a:lnTo>
                  <a:lnTo>
                    <a:pt x="8229" y="516890"/>
                  </a:lnTo>
                  <a:lnTo>
                    <a:pt x="8953" y="262229"/>
                  </a:lnTo>
                  <a:lnTo>
                    <a:pt x="8953" y="1460"/>
                  </a:lnTo>
                  <a:lnTo>
                    <a:pt x="5549" y="2451"/>
                  </a:lnTo>
                  <a:lnTo>
                    <a:pt x="1460" y="3619"/>
                  </a:lnTo>
                  <a:lnTo>
                    <a:pt x="0" y="521258"/>
                  </a:lnTo>
                  <a:lnTo>
                    <a:pt x="4089" y="519988"/>
                  </a:lnTo>
                  <a:lnTo>
                    <a:pt x="8229" y="518706"/>
                  </a:lnTo>
                  <a:lnTo>
                    <a:pt x="8229" y="518160"/>
                  </a:lnTo>
                  <a:lnTo>
                    <a:pt x="12014" y="518160"/>
                  </a:lnTo>
                  <a:lnTo>
                    <a:pt x="12014" y="516890"/>
                  </a:lnTo>
                  <a:lnTo>
                    <a:pt x="13055" y="516890"/>
                  </a:lnTo>
                  <a:lnTo>
                    <a:pt x="13055" y="1270"/>
                  </a:lnTo>
                  <a:lnTo>
                    <a:pt x="13779" y="1270"/>
                  </a:lnTo>
                  <a:lnTo>
                    <a:pt x="1377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" name="object 1947"/>
            <p:cNvSpPr/>
            <p:nvPr/>
          </p:nvSpPr>
          <p:spPr>
            <a:xfrm>
              <a:off x="1721459" y="7280986"/>
              <a:ext cx="13970" cy="521970"/>
            </a:xfrm>
            <a:custGeom>
              <a:avLst/>
              <a:gdLst/>
              <a:ahLst/>
              <a:cxnLst/>
              <a:rect l="l" t="t" r="r" b="b"/>
              <a:pathLst>
                <a:path w="13969" h="521970">
                  <a:moveTo>
                    <a:pt x="190" y="520344"/>
                  </a:moveTo>
                  <a:lnTo>
                    <a:pt x="0" y="520344"/>
                  </a:lnTo>
                  <a:lnTo>
                    <a:pt x="0" y="521614"/>
                  </a:lnTo>
                  <a:lnTo>
                    <a:pt x="190" y="521614"/>
                  </a:lnTo>
                  <a:lnTo>
                    <a:pt x="190" y="520344"/>
                  </a:lnTo>
                  <a:close/>
                </a:path>
                <a:path w="13969" h="521970">
                  <a:moveTo>
                    <a:pt x="13436" y="0"/>
                  </a:moveTo>
                  <a:lnTo>
                    <a:pt x="9512" y="1092"/>
                  </a:lnTo>
                  <a:lnTo>
                    <a:pt x="5537" y="2184"/>
                  </a:lnTo>
                  <a:lnTo>
                    <a:pt x="5524" y="3454"/>
                  </a:lnTo>
                  <a:lnTo>
                    <a:pt x="4800" y="263385"/>
                  </a:lnTo>
                  <a:lnTo>
                    <a:pt x="4800" y="3454"/>
                  </a:lnTo>
                  <a:lnTo>
                    <a:pt x="5524" y="3454"/>
                  </a:lnTo>
                  <a:lnTo>
                    <a:pt x="5524" y="2184"/>
                  </a:lnTo>
                  <a:lnTo>
                    <a:pt x="3149" y="2184"/>
                  </a:lnTo>
                  <a:lnTo>
                    <a:pt x="3149" y="3454"/>
                  </a:lnTo>
                  <a:lnTo>
                    <a:pt x="723" y="3454"/>
                  </a:lnTo>
                  <a:lnTo>
                    <a:pt x="723" y="520344"/>
                  </a:lnTo>
                  <a:lnTo>
                    <a:pt x="4800" y="520344"/>
                  </a:lnTo>
                  <a:lnTo>
                    <a:pt x="4800" y="519861"/>
                  </a:lnTo>
                  <a:lnTo>
                    <a:pt x="8051" y="518845"/>
                  </a:lnTo>
                  <a:lnTo>
                    <a:pt x="11976" y="517639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" name="object 1948"/>
            <p:cNvSpPr/>
            <p:nvPr/>
          </p:nvSpPr>
          <p:spPr>
            <a:xfrm>
              <a:off x="1709204" y="7284237"/>
              <a:ext cx="13970" cy="520700"/>
            </a:xfrm>
            <a:custGeom>
              <a:avLst/>
              <a:gdLst/>
              <a:ahLst/>
              <a:cxnLst/>
              <a:rect l="l" t="t" r="r" b="b"/>
              <a:pathLst>
                <a:path w="13969" h="520700">
                  <a:moveTo>
                    <a:pt x="13716" y="0"/>
                  </a:moveTo>
                  <a:lnTo>
                    <a:pt x="9639" y="1054"/>
                  </a:lnTo>
                  <a:lnTo>
                    <a:pt x="5575" y="2070"/>
                  </a:lnTo>
                  <a:lnTo>
                    <a:pt x="1460" y="3073"/>
                  </a:lnTo>
                  <a:lnTo>
                    <a:pt x="0" y="520420"/>
                  </a:lnTo>
                  <a:lnTo>
                    <a:pt x="4114" y="519531"/>
                  </a:lnTo>
                  <a:lnTo>
                    <a:pt x="8178" y="518655"/>
                  </a:lnTo>
                  <a:lnTo>
                    <a:pt x="12255" y="517779"/>
                  </a:lnTo>
                  <a:lnTo>
                    <a:pt x="1371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" name="object 1949"/>
            <p:cNvSpPr/>
            <p:nvPr/>
          </p:nvSpPr>
          <p:spPr>
            <a:xfrm>
              <a:off x="1696758" y="7287310"/>
              <a:ext cx="13970" cy="520065"/>
            </a:xfrm>
            <a:custGeom>
              <a:avLst/>
              <a:gdLst/>
              <a:ahLst/>
              <a:cxnLst/>
              <a:rect l="l" t="t" r="r" b="b"/>
              <a:pathLst>
                <a:path w="13969" h="520065">
                  <a:moveTo>
                    <a:pt x="13906" y="0"/>
                  </a:moveTo>
                  <a:lnTo>
                    <a:pt x="9753" y="977"/>
                  </a:lnTo>
                  <a:lnTo>
                    <a:pt x="5626" y="1930"/>
                  </a:lnTo>
                  <a:lnTo>
                    <a:pt x="1460" y="2870"/>
                  </a:lnTo>
                  <a:lnTo>
                    <a:pt x="0" y="520039"/>
                  </a:lnTo>
                  <a:lnTo>
                    <a:pt x="4165" y="519137"/>
                  </a:lnTo>
                  <a:lnTo>
                    <a:pt x="8293" y="518248"/>
                  </a:lnTo>
                  <a:lnTo>
                    <a:pt x="12446" y="517347"/>
                  </a:lnTo>
                  <a:lnTo>
                    <a:pt x="1390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" name="object 1950"/>
            <p:cNvSpPr/>
            <p:nvPr/>
          </p:nvSpPr>
          <p:spPr>
            <a:xfrm>
              <a:off x="1688350" y="7290168"/>
              <a:ext cx="10160" cy="519430"/>
            </a:xfrm>
            <a:custGeom>
              <a:avLst/>
              <a:gdLst/>
              <a:ahLst/>
              <a:cxnLst/>
              <a:rect l="l" t="t" r="r" b="b"/>
              <a:pathLst>
                <a:path w="10160" h="519429">
                  <a:moveTo>
                    <a:pt x="9867" y="0"/>
                  </a:moveTo>
                  <a:lnTo>
                    <a:pt x="5651" y="914"/>
                  </a:lnTo>
                  <a:lnTo>
                    <a:pt x="1460" y="1803"/>
                  </a:lnTo>
                  <a:lnTo>
                    <a:pt x="0" y="518998"/>
                  </a:lnTo>
                  <a:lnTo>
                    <a:pt x="4191" y="518096"/>
                  </a:lnTo>
                  <a:lnTo>
                    <a:pt x="8407" y="517182"/>
                  </a:lnTo>
                  <a:lnTo>
                    <a:pt x="986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" name="object 1951"/>
            <p:cNvSpPr/>
            <p:nvPr/>
          </p:nvSpPr>
          <p:spPr>
            <a:xfrm>
              <a:off x="1675574" y="7291971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5">
                  <a:moveTo>
                    <a:pt x="14236" y="0"/>
                  </a:moveTo>
                  <a:lnTo>
                    <a:pt x="10007" y="863"/>
                  </a:lnTo>
                  <a:lnTo>
                    <a:pt x="5715" y="1714"/>
                  </a:lnTo>
                  <a:lnTo>
                    <a:pt x="1473" y="2527"/>
                  </a:lnTo>
                  <a:lnTo>
                    <a:pt x="0" y="519950"/>
                  </a:lnTo>
                  <a:lnTo>
                    <a:pt x="4254" y="519036"/>
                  </a:lnTo>
                  <a:lnTo>
                    <a:pt x="8547" y="518109"/>
                  </a:lnTo>
                  <a:lnTo>
                    <a:pt x="12776" y="517194"/>
                  </a:lnTo>
                  <a:lnTo>
                    <a:pt x="1423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" name="object 1952"/>
            <p:cNvSpPr/>
            <p:nvPr/>
          </p:nvSpPr>
          <p:spPr>
            <a:xfrm>
              <a:off x="1662620" y="7294498"/>
              <a:ext cx="14604" cy="520700"/>
            </a:xfrm>
            <a:custGeom>
              <a:avLst/>
              <a:gdLst/>
              <a:ahLst/>
              <a:cxnLst/>
              <a:rect l="l" t="t" r="r" b="b"/>
              <a:pathLst>
                <a:path w="14605" h="520700">
                  <a:moveTo>
                    <a:pt x="14427" y="0"/>
                  </a:moveTo>
                  <a:lnTo>
                    <a:pt x="10121" y="800"/>
                  </a:lnTo>
                  <a:lnTo>
                    <a:pt x="8648" y="516902"/>
                  </a:lnTo>
                  <a:lnTo>
                    <a:pt x="10109" y="800"/>
                  </a:lnTo>
                  <a:lnTo>
                    <a:pt x="5765" y="1587"/>
                  </a:lnTo>
                  <a:lnTo>
                    <a:pt x="1473" y="2336"/>
                  </a:lnTo>
                  <a:lnTo>
                    <a:pt x="0" y="520230"/>
                  </a:lnTo>
                  <a:lnTo>
                    <a:pt x="4305" y="519290"/>
                  </a:lnTo>
                  <a:lnTo>
                    <a:pt x="8648" y="518363"/>
                  </a:lnTo>
                  <a:lnTo>
                    <a:pt x="12966" y="517423"/>
                  </a:lnTo>
                  <a:lnTo>
                    <a:pt x="14427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" name="object 1953"/>
            <p:cNvSpPr/>
            <p:nvPr/>
          </p:nvSpPr>
          <p:spPr>
            <a:xfrm>
              <a:off x="1649488" y="7296835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5">
                  <a:moveTo>
                    <a:pt x="14592" y="0"/>
                  </a:moveTo>
                  <a:lnTo>
                    <a:pt x="10807" y="0"/>
                  </a:lnTo>
                  <a:lnTo>
                    <a:pt x="10807" y="1270"/>
                  </a:lnTo>
                  <a:lnTo>
                    <a:pt x="10185" y="1270"/>
                  </a:lnTo>
                  <a:lnTo>
                    <a:pt x="10185" y="736"/>
                  </a:lnTo>
                  <a:lnTo>
                    <a:pt x="6286" y="736"/>
                  </a:lnTo>
                  <a:lnTo>
                    <a:pt x="6286" y="2006"/>
                  </a:lnTo>
                  <a:lnTo>
                    <a:pt x="5803" y="2006"/>
                  </a:lnTo>
                  <a:lnTo>
                    <a:pt x="5816" y="1447"/>
                  </a:lnTo>
                  <a:lnTo>
                    <a:pt x="1460" y="2133"/>
                  </a:lnTo>
                  <a:lnTo>
                    <a:pt x="0" y="519734"/>
                  </a:lnTo>
                  <a:lnTo>
                    <a:pt x="4356" y="519150"/>
                  </a:lnTo>
                  <a:lnTo>
                    <a:pt x="5067" y="267055"/>
                  </a:lnTo>
                  <a:lnTo>
                    <a:pt x="5067" y="518896"/>
                  </a:lnTo>
                  <a:lnTo>
                    <a:pt x="9461" y="518896"/>
                  </a:lnTo>
                  <a:lnTo>
                    <a:pt x="9461" y="2006"/>
                  </a:lnTo>
                  <a:lnTo>
                    <a:pt x="9474" y="518160"/>
                  </a:lnTo>
                  <a:lnTo>
                    <a:pt x="13868" y="518160"/>
                  </a:lnTo>
                  <a:lnTo>
                    <a:pt x="13868" y="1270"/>
                  </a:lnTo>
                  <a:lnTo>
                    <a:pt x="14592" y="1270"/>
                  </a:lnTo>
                  <a:lnTo>
                    <a:pt x="1459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" name="object 1954"/>
            <p:cNvSpPr/>
            <p:nvPr/>
          </p:nvSpPr>
          <p:spPr>
            <a:xfrm>
              <a:off x="1636166" y="7298969"/>
              <a:ext cx="15240" cy="519430"/>
            </a:xfrm>
            <a:custGeom>
              <a:avLst/>
              <a:gdLst/>
              <a:ahLst/>
              <a:cxnLst/>
              <a:rect l="l" t="t" r="r" b="b"/>
              <a:pathLst>
                <a:path w="15239" h="519429">
                  <a:moveTo>
                    <a:pt x="10299" y="673"/>
                  </a:moveTo>
                  <a:lnTo>
                    <a:pt x="5905" y="1308"/>
                  </a:lnTo>
                  <a:lnTo>
                    <a:pt x="1447" y="1917"/>
                  </a:lnTo>
                  <a:lnTo>
                    <a:pt x="0" y="519404"/>
                  </a:lnTo>
                  <a:lnTo>
                    <a:pt x="4445" y="518807"/>
                  </a:lnTo>
                  <a:lnTo>
                    <a:pt x="8839" y="518210"/>
                  </a:lnTo>
                  <a:lnTo>
                    <a:pt x="10299" y="673"/>
                  </a:lnTo>
                  <a:close/>
                </a:path>
                <a:path w="15239" h="519429">
                  <a:moveTo>
                    <a:pt x="14782" y="0"/>
                  </a:moveTo>
                  <a:lnTo>
                    <a:pt x="10299" y="673"/>
                  </a:lnTo>
                  <a:lnTo>
                    <a:pt x="8851" y="518210"/>
                  </a:lnTo>
                  <a:lnTo>
                    <a:pt x="13322" y="517613"/>
                  </a:lnTo>
                  <a:lnTo>
                    <a:pt x="1478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" name="object 1955"/>
            <p:cNvSpPr/>
            <p:nvPr/>
          </p:nvSpPr>
          <p:spPr>
            <a:xfrm>
              <a:off x="1627289" y="7300899"/>
              <a:ext cx="10160" cy="518795"/>
            </a:xfrm>
            <a:custGeom>
              <a:avLst/>
              <a:gdLst/>
              <a:ahLst/>
              <a:cxnLst/>
              <a:rect l="l" t="t" r="r" b="b"/>
              <a:pathLst>
                <a:path w="10160" h="518795">
                  <a:moveTo>
                    <a:pt x="9588" y="0"/>
                  </a:moveTo>
                  <a:lnTo>
                    <a:pt x="5130" y="0"/>
                  </a:lnTo>
                  <a:lnTo>
                    <a:pt x="5130" y="698"/>
                  </a:lnTo>
                  <a:lnTo>
                    <a:pt x="5130" y="261594"/>
                  </a:lnTo>
                  <a:lnTo>
                    <a:pt x="5130" y="516890"/>
                  </a:lnTo>
                  <a:lnTo>
                    <a:pt x="4406" y="516890"/>
                  </a:lnTo>
                  <a:lnTo>
                    <a:pt x="5130" y="261594"/>
                  </a:lnTo>
                  <a:lnTo>
                    <a:pt x="5130" y="698"/>
                  </a:lnTo>
                  <a:lnTo>
                    <a:pt x="1460" y="1155"/>
                  </a:lnTo>
                  <a:lnTo>
                    <a:pt x="0" y="518668"/>
                  </a:lnTo>
                  <a:lnTo>
                    <a:pt x="4406" y="518083"/>
                  </a:lnTo>
                  <a:lnTo>
                    <a:pt x="8445" y="518160"/>
                  </a:lnTo>
                  <a:lnTo>
                    <a:pt x="8445" y="516890"/>
                  </a:lnTo>
                  <a:lnTo>
                    <a:pt x="9588" y="516890"/>
                  </a:lnTo>
                  <a:lnTo>
                    <a:pt x="958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" name="object 1956"/>
            <p:cNvSpPr/>
            <p:nvPr/>
          </p:nvSpPr>
          <p:spPr>
            <a:xfrm>
              <a:off x="1613890" y="7302055"/>
              <a:ext cx="15240" cy="519430"/>
            </a:xfrm>
            <a:custGeom>
              <a:avLst/>
              <a:gdLst/>
              <a:ahLst/>
              <a:cxnLst/>
              <a:rect l="l" t="t" r="r" b="b"/>
              <a:pathLst>
                <a:path w="15239" h="519429">
                  <a:moveTo>
                    <a:pt x="14846" y="0"/>
                  </a:moveTo>
                  <a:lnTo>
                    <a:pt x="10337" y="546"/>
                  </a:lnTo>
                  <a:lnTo>
                    <a:pt x="5943" y="1066"/>
                  </a:lnTo>
                  <a:lnTo>
                    <a:pt x="1460" y="1562"/>
                  </a:lnTo>
                  <a:lnTo>
                    <a:pt x="0" y="519328"/>
                  </a:lnTo>
                  <a:lnTo>
                    <a:pt x="4483" y="518718"/>
                  </a:lnTo>
                  <a:lnTo>
                    <a:pt x="8877" y="518121"/>
                  </a:lnTo>
                  <a:lnTo>
                    <a:pt x="13385" y="517512"/>
                  </a:lnTo>
                  <a:lnTo>
                    <a:pt x="1484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" name="object 1957"/>
            <p:cNvSpPr/>
            <p:nvPr/>
          </p:nvSpPr>
          <p:spPr>
            <a:xfrm>
              <a:off x="1600746" y="7303617"/>
              <a:ext cx="14604" cy="519430"/>
            </a:xfrm>
            <a:custGeom>
              <a:avLst/>
              <a:gdLst/>
              <a:ahLst/>
              <a:cxnLst/>
              <a:rect l="l" t="t" r="r" b="b"/>
              <a:pathLst>
                <a:path w="14605" h="519429">
                  <a:moveTo>
                    <a:pt x="5791" y="901"/>
                  </a:moveTo>
                  <a:lnTo>
                    <a:pt x="4318" y="1054"/>
                  </a:lnTo>
                  <a:lnTo>
                    <a:pt x="1460" y="1308"/>
                  </a:lnTo>
                  <a:lnTo>
                    <a:pt x="0" y="519099"/>
                  </a:lnTo>
                  <a:lnTo>
                    <a:pt x="4330" y="518769"/>
                  </a:lnTo>
                  <a:lnTo>
                    <a:pt x="5791" y="901"/>
                  </a:lnTo>
                  <a:close/>
                </a:path>
                <a:path w="14605" h="519429">
                  <a:moveTo>
                    <a:pt x="14605" y="0"/>
                  </a:moveTo>
                  <a:lnTo>
                    <a:pt x="10223" y="469"/>
                  </a:lnTo>
                  <a:lnTo>
                    <a:pt x="5803" y="901"/>
                  </a:lnTo>
                  <a:lnTo>
                    <a:pt x="4343" y="518769"/>
                  </a:lnTo>
                  <a:lnTo>
                    <a:pt x="7442" y="518528"/>
                  </a:lnTo>
                  <a:lnTo>
                    <a:pt x="8763" y="518350"/>
                  </a:lnTo>
                  <a:lnTo>
                    <a:pt x="13144" y="517766"/>
                  </a:lnTo>
                  <a:lnTo>
                    <a:pt x="1460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" name="object 1958"/>
            <p:cNvSpPr/>
            <p:nvPr/>
          </p:nvSpPr>
          <p:spPr>
            <a:xfrm>
              <a:off x="1588033" y="7304925"/>
              <a:ext cx="14604" cy="518795"/>
            </a:xfrm>
            <a:custGeom>
              <a:avLst/>
              <a:gdLst/>
              <a:ahLst/>
              <a:cxnLst/>
              <a:rect l="l" t="t" r="r" b="b"/>
              <a:pathLst>
                <a:path w="14605" h="518795">
                  <a:moveTo>
                    <a:pt x="14173" y="0"/>
                  </a:moveTo>
                  <a:lnTo>
                    <a:pt x="9855" y="381"/>
                  </a:lnTo>
                  <a:lnTo>
                    <a:pt x="5638" y="723"/>
                  </a:lnTo>
                  <a:lnTo>
                    <a:pt x="1447" y="1054"/>
                  </a:lnTo>
                  <a:lnTo>
                    <a:pt x="0" y="518756"/>
                  </a:lnTo>
                  <a:lnTo>
                    <a:pt x="4178" y="518439"/>
                  </a:lnTo>
                  <a:lnTo>
                    <a:pt x="8394" y="518121"/>
                  </a:lnTo>
                  <a:lnTo>
                    <a:pt x="12712" y="517791"/>
                  </a:lnTo>
                  <a:lnTo>
                    <a:pt x="14173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" name="object 1959"/>
            <p:cNvSpPr/>
            <p:nvPr/>
          </p:nvSpPr>
          <p:spPr>
            <a:xfrm>
              <a:off x="1576273" y="7305979"/>
              <a:ext cx="13335" cy="518795"/>
            </a:xfrm>
            <a:custGeom>
              <a:avLst/>
              <a:gdLst/>
              <a:ahLst/>
              <a:cxnLst/>
              <a:rect l="l" t="t" r="r" b="b"/>
              <a:pathLst>
                <a:path w="13334" h="518795">
                  <a:moveTo>
                    <a:pt x="9194" y="292"/>
                  </a:moveTo>
                  <a:lnTo>
                    <a:pt x="5219" y="558"/>
                  </a:lnTo>
                  <a:lnTo>
                    <a:pt x="1460" y="787"/>
                  </a:lnTo>
                  <a:lnTo>
                    <a:pt x="0" y="518604"/>
                  </a:lnTo>
                  <a:lnTo>
                    <a:pt x="3759" y="518312"/>
                  </a:lnTo>
                  <a:lnTo>
                    <a:pt x="7734" y="518007"/>
                  </a:lnTo>
                  <a:lnTo>
                    <a:pt x="9194" y="292"/>
                  </a:lnTo>
                  <a:close/>
                </a:path>
                <a:path w="13334" h="518795">
                  <a:moveTo>
                    <a:pt x="13220" y="0"/>
                  </a:moveTo>
                  <a:lnTo>
                    <a:pt x="9207" y="292"/>
                  </a:lnTo>
                  <a:lnTo>
                    <a:pt x="7734" y="518007"/>
                  </a:lnTo>
                  <a:lnTo>
                    <a:pt x="11760" y="517702"/>
                  </a:lnTo>
                  <a:lnTo>
                    <a:pt x="13220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" name="object 1960"/>
            <p:cNvSpPr/>
            <p:nvPr/>
          </p:nvSpPr>
          <p:spPr>
            <a:xfrm>
              <a:off x="1569250" y="7306767"/>
              <a:ext cx="8890" cy="518795"/>
            </a:xfrm>
            <a:custGeom>
              <a:avLst/>
              <a:gdLst/>
              <a:ahLst/>
              <a:cxnLst/>
              <a:rect l="l" t="t" r="r" b="b"/>
              <a:pathLst>
                <a:path w="8890" h="518795">
                  <a:moveTo>
                    <a:pt x="4851" y="190"/>
                  </a:moveTo>
                  <a:lnTo>
                    <a:pt x="1447" y="355"/>
                  </a:lnTo>
                  <a:lnTo>
                    <a:pt x="0" y="518274"/>
                  </a:lnTo>
                  <a:lnTo>
                    <a:pt x="1892" y="518198"/>
                  </a:lnTo>
                  <a:lnTo>
                    <a:pt x="3390" y="518083"/>
                  </a:lnTo>
                  <a:lnTo>
                    <a:pt x="4851" y="190"/>
                  </a:lnTo>
                  <a:close/>
                </a:path>
                <a:path w="8890" h="518795">
                  <a:moveTo>
                    <a:pt x="8483" y="0"/>
                  </a:moveTo>
                  <a:lnTo>
                    <a:pt x="4851" y="203"/>
                  </a:lnTo>
                  <a:lnTo>
                    <a:pt x="3390" y="518083"/>
                  </a:lnTo>
                  <a:lnTo>
                    <a:pt x="7023" y="517817"/>
                  </a:lnTo>
                  <a:lnTo>
                    <a:pt x="848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" name="object 1961"/>
            <p:cNvSpPr/>
            <p:nvPr/>
          </p:nvSpPr>
          <p:spPr>
            <a:xfrm>
              <a:off x="1560855" y="7307122"/>
              <a:ext cx="10160" cy="518795"/>
            </a:xfrm>
            <a:custGeom>
              <a:avLst/>
              <a:gdLst/>
              <a:ahLst/>
              <a:cxnLst/>
              <a:rect l="l" t="t" r="r" b="b"/>
              <a:pathLst>
                <a:path w="10159" h="518795">
                  <a:moveTo>
                    <a:pt x="9842" y="0"/>
                  </a:moveTo>
                  <a:lnTo>
                    <a:pt x="6756" y="139"/>
                  </a:lnTo>
                  <a:lnTo>
                    <a:pt x="3911" y="241"/>
                  </a:lnTo>
                  <a:lnTo>
                    <a:pt x="1460" y="317"/>
                  </a:lnTo>
                  <a:lnTo>
                    <a:pt x="0" y="518210"/>
                  </a:lnTo>
                  <a:lnTo>
                    <a:pt x="2451" y="518121"/>
                  </a:lnTo>
                  <a:lnTo>
                    <a:pt x="5295" y="518020"/>
                  </a:lnTo>
                  <a:lnTo>
                    <a:pt x="8382" y="517918"/>
                  </a:lnTo>
                  <a:lnTo>
                    <a:pt x="9842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" name="object 1962"/>
            <p:cNvSpPr/>
            <p:nvPr/>
          </p:nvSpPr>
          <p:spPr>
            <a:xfrm>
              <a:off x="1557324" y="7307440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59">
                  <a:moveTo>
                    <a:pt x="4991" y="0"/>
                  </a:moveTo>
                  <a:lnTo>
                    <a:pt x="2997" y="50"/>
                  </a:lnTo>
                  <a:lnTo>
                    <a:pt x="1663" y="76"/>
                  </a:lnTo>
                  <a:lnTo>
                    <a:pt x="1447" y="88"/>
                  </a:lnTo>
                  <a:lnTo>
                    <a:pt x="0" y="518007"/>
                  </a:lnTo>
                  <a:lnTo>
                    <a:pt x="203" y="518007"/>
                  </a:lnTo>
                  <a:lnTo>
                    <a:pt x="1524" y="517969"/>
                  </a:lnTo>
                  <a:lnTo>
                    <a:pt x="3530" y="517893"/>
                  </a:lnTo>
                  <a:lnTo>
                    <a:pt x="499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" name="object 1963"/>
            <p:cNvSpPr/>
            <p:nvPr/>
          </p:nvSpPr>
          <p:spPr>
            <a:xfrm>
              <a:off x="1557058" y="73075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27" y="0"/>
                  </a:moveTo>
                  <a:lnTo>
                    <a:pt x="1574" y="0"/>
                  </a:lnTo>
                  <a:lnTo>
                    <a:pt x="0" y="517931"/>
                  </a:lnTo>
                  <a:lnTo>
                    <a:pt x="266" y="5179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" name="object 1964"/>
            <p:cNvSpPr/>
            <p:nvPr/>
          </p:nvSpPr>
          <p:spPr>
            <a:xfrm>
              <a:off x="1551698" y="7218388"/>
              <a:ext cx="318135" cy="89535"/>
            </a:xfrm>
            <a:custGeom>
              <a:avLst/>
              <a:gdLst/>
              <a:ahLst/>
              <a:cxnLst/>
              <a:rect l="l" t="t" r="r" b="b"/>
              <a:pathLst>
                <a:path w="318135" h="89534">
                  <a:moveTo>
                    <a:pt x="311924" y="0"/>
                  </a:moveTo>
                  <a:lnTo>
                    <a:pt x="307759" y="165"/>
                  </a:lnTo>
                  <a:lnTo>
                    <a:pt x="301663" y="4038"/>
                  </a:lnTo>
                  <a:lnTo>
                    <a:pt x="279989" y="15941"/>
                  </a:lnTo>
                  <a:lnTo>
                    <a:pt x="214696" y="43826"/>
                  </a:lnTo>
                  <a:lnTo>
                    <a:pt x="168998" y="57988"/>
                  </a:lnTo>
                  <a:lnTo>
                    <a:pt x="107619" y="71254"/>
                  </a:lnTo>
                  <a:lnTo>
                    <a:pt x="55651" y="78282"/>
                  </a:lnTo>
                  <a:lnTo>
                    <a:pt x="2895" y="81533"/>
                  </a:lnTo>
                  <a:lnTo>
                    <a:pt x="0" y="83261"/>
                  </a:lnTo>
                  <a:lnTo>
                    <a:pt x="101" y="86410"/>
                  </a:lnTo>
                  <a:lnTo>
                    <a:pt x="850" y="87337"/>
                  </a:lnTo>
                  <a:lnTo>
                    <a:pt x="3238" y="88722"/>
                  </a:lnTo>
                  <a:lnTo>
                    <a:pt x="4940" y="89153"/>
                  </a:lnTo>
                  <a:lnTo>
                    <a:pt x="20907" y="88647"/>
                  </a:lnTo>
                  <a:lnTo>
                    <a:pt x="111384" y="78620"/>
                  </a:lnTo>
                  <a:lnTo>
                    <a:pt x="174599" y="64960"/>
                  </a:lnTo>
                  <a:lnTo>
                    <a:pt x="221655" y="50380"/>
                  </a:lnTo>
                  <a:lnTo>
                    <a:pt x="259949" y="35299"/>
                  </a:lnTo>
                  <a:lnTo>
                    <a:pt x="307390" y="11582"/>
                  </a:lnTo>
                  <a:lnTo>
                    <a:pt x="317601" y="5270"/>
                  </a:lnTo>
                  <a:lnTo>
                    <a:pt x="317423" y="2971"/>
                  </a:lnTo>
                  <a:lnTo>
                    <a:pt x="314667" y="1384"/>
                  </a:lnTo>
                  <a:lnTo>
                    <a:pt x="311924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" name="object 1965"/>
            <p:cNvSpPr/>
            <p:nvPr/>
          </p:nvSpPr>
          <p:spPr>
            <a:xfrm>
              <a:off x="1556880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52" y="517918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" name="object 1966"/>
            <p:cNvSpPr/>
            <p:nvPr/>
          </p:nvSpPr>
          <p:spPr>
            <a:xfrm>
              <a:off x="1556651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1524" y="0"/>
                  </a:lnTo>
                  <a:lnTo>
                    <a:pt x="0" y="517918"/>
                  </a:lnTo>
                  <a:lnTo>
                    <a:pt x="152" y="51791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" name="object 1967"/>
            <p:cNvSpPr/>
            <p:nvPr/>
          </p:nvSpPr>
          <p:spPr>
            <a:xfrm>
              <a:off x="1556499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0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52" y="51791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" name="object 1968"/>
            <p:cNvSpPr/>
            <p:nvPr/>
          </p:nvSpPr>
          <p:spPr>
            <a:xfrm>
              <a:off x="1556245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0"/>
                  </a:moveTo>
                  <a:lnTo>
                    <a:pt x="1536" y="0"/>
                  </a:lnTo>
                  <a:lnTo>
                    <a:pt x="0" y="517906"/>
                  </a:lnTo>
                  <a:lnTo>
                    <a:pt x="165" y="51790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" name="object 1969"/>
            <p:cNvSpPr/>
            <p:nvPr/>
          </p:nvSpPr>
          <p:spPr>
            <a:xfrm>
              <a:off x="1555991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0"/>
                  </a:moveTo>
                  <a:lnTo>
                    <a:pt x="1536" y="0"/>
                  </a:lnTo>
                  <a:lnTo>
                    <a:pt x="0" y="517880"/>
                  </a:lnTo>
                  <a:lnTo>
                    <a:pt x="177" y="517893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" name="object 1970"/>
            <p:cNvSpPr/>
            <p:nvPr/>
          </p:nvSpPr>
          <p:spPr>
            <a:xfrm>
              <a:off x="1555699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460" y="0"/>
                  </a:lnTo>
                  <a:lnTo>
                    <a:pt x="0" y="517842"/>
                  </a:lnTo>
                  <a:lnTo>
                    <a:pt x="190" y="517855"/>
                  </a:lnTo>
                  <a:lnTo>
                    <a:pt x="1638" y="0"/>
                  </a:lnTo>
                  <a:close/>
                </a:path>
                <a:path w="1905" h="518159">
                  <a:moveTo>
                    <a:pt x="1739" y="0"/>
                  </a:moveTo>
                  <a:lnTo>
                    <a:pt x="203" y="517867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" name="object 1971"/>
            <p:cNvSpPr/>
            <p:nvPr/>
          </p:nvSpPr>
          <p:spPr>
            <a:xfrm>
              <a:off x="1555381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63" y="0"/>
                  </a:moveTo>
                  <a:lnTo>
                    <a:pt x="1447" y="0"/>
                  </a:lnTo>
                  <a:lnTo>
                    <a:pt x="0" y="517804"/>
                  </a:lnTo>
                  <a:lnTo>
                    <a:pt x="215" y="517817"/>
                  </a:lnTo>
                  <a:lnTo>
                    <a:pt x="1663" y="0"/>
                  </a:lnTo>
                  <a:close/>
                </a:path>
                <a:path w="1905" h="518159">
                  <a:moveTo>
                    <a:pt x="1778" y="0"/>
                  </a:moveTo>
                  <a:lnTo>
                    <a:pt x="215" y="51781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" name="object 1972"/>
            <p:cNvSpPr/>
            <p:nvPr/>
          </p:nvSpPr>
          <p:spPr>
            <a:xfrm>
              <a:off x="1555153" y="7307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1460" y="0"/>
                  </a:lnTo>
                  <a:lnTo>
                    <a:pt x="0" y="517779"/>
                  </a:lnTo>
                  <a:lnTo>
                    <a:pt x="127" y="51779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" name="object 1973"/>
            <p:cNvSpPr/>
            <p:nvPr/>
          </p:nvSpPr>
          <p:spPr>
            <a:xfrm>
              <a:off x="1554734" y="73074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27" y="63"/>
                  </a:moveTo>
                  <a:lnTo>
                    <a:pt x="1600" y="38"/>
                  </a:lnTo>
                  <a:lnTo>
                    <a:pt x="1447" y="0"/>
                  </a:lnTo>
                  <a:lnTo>
                    <a:pt x="0" y="517791"/>
                  </a:lnTo>
                  <a:lnTo>
                    <a:pt x="152" y="517829"/>
                  </a:lnTo>
                  <a:lnTo>
                    <a:pt x="279" y="517855"/>
                  </a:lnTo>
                  <a:lnTo>
                    <a:pt x="1727" y="63"/>
                  </a:lnTo>
                  <a:close/>
                </a:path>
                <a:path w="1905" h="518159">
                  <a:moveTo>
                    <a:pt x="1866" y="101"/>
                  </a:moveTo>
                  <a:lnTo>
                    <a:pt x="1727" y="63"/>
                  </a:lnTo>
                  <a:lnTo>
                    <a:pt x="292" y="517842"/>
                  </a:lnTo>
                  <a:lnTo>
                    <a:pt x="419" y="517867"/>
                  </a:lnTo>
                  <a:lnTo>
                    <a:pt x="1866" y="10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" name="object 1974"/>
            <p:cNvSpPr/>
            <p:nvPr/>
          </p:nvSpPr>
          <p:spPr>
            <a:xfrm>
              <a:off x="1554111" y="730727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92" y="114"/>
                  </a:moveTo>
                  <a:lnTo>
                    <a:pt x="1689" y="76"/>
                  </a:lnTo>
                  <a:lnTo>
                    <a:pt x="1435" y="0"/>
                  </a:lnTo>
                  <a:lnTo>
                    <a:pt x="0" y="517817"/>
                  </a:lnTo>
                  <a:lnTo>
                    <a:pt x="254" y="517880"/>
                  </a:lnTo>
                  <a:lnTo>
                    <a:pt x="444" y="517931"/>
                  </a:lnTo>
                  <a:lnTo>
                    <a:pt x="1892" y="114"/>
                  </a:lnTo>
                  <a:close/>
                </a:path>
                <a:path w="2540" h="518159">
                  <a:moveTo>
                    <a:pt x="2070" y="165"/>
                  </a:moveTo>
                  <a:lnTo>
                    <a:pt x="1905" y="114"/>
                  </a:lnTo>
                  <a:lnTo>
                    <a:pt x="457" y="517931"/>
                  </a:lnTo>
                  <a:lnTo>
                    <a:pt x="622" y="517969"/>
                  </a:lnTo>
                  <a:lnTo>
                    <a:pt x="2070" y="16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" name="object 1975"/>
            <p:cNvSpPr/>
            <p:nvPr/>
          </p:nvSpPr>
          <p:spPr>
            <a:xfrm>
              <a:off x="1553019" y="730684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60" y="0"/>
                  </a:moveTo>
                  <a:lnTo>
                    <a:pt x="0" y="517852"/>
                  </a:lnTo>
                  <a:lnTo>
                    <a:pt x="330" y="518004"/>
                  </a:lnTo>
                  <a:lnTo>
                    <a:pt x="698" y="518131"/>
                  </a:lnTo>
                  <a:lnTo>
                    <a:pt x="1079" y="518233"/>
                  </a:lnTo>
                  <a:lnTo>
                    <a:pt x="2539" y="421"/>
                  </a:lnTo>
                  <a:lnTo>
                    <a:pt x="1917" y="26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" name="object 1976"/>
            <p:cNvSpPr/>
            <p:nvPr/>
          </p:nvSpPr>
          <p:spPr>
            <a:xfrm>
              <a:off x="1552511" y="73065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55" y="292"/>
                  </a:moveTo>
                  <a:lnTo>
                    <a:pt x="1739" y="165"/>
                  </a:lnTo>
                  <a:lnTo>
                    <a:pt x="1574" y="63"/>
                  </a:lnTo>
                  <a:lnTo>
                    <a:pt x="1447" y="0"/>
                  </a:lnTo>
                  <a:lnTo>
                    <a:pt x="0" y="517906"/>
                  </a:lnTo>
                  <a:lnTo>
                    <a:pt x="127" y="517969"/>
                  </a:lnTo>
                  <a:lnTo>
                    <a:pt x="292" y="518045"/>
                  </a:lnTo>
                  <a:lnTo>
                    <a:pt x="508" y="518147"/>
                  </a:lnTo>
                  <a:lnTo>
                    <a:pt x="1955" y="29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" name="object 1977"/>
            <p:cNvSpPr/>
            <p:nvPr/>
          </p:nvSpPr>
          <p:spPr>
            <a:xfrm>
              <a:off x="1552194" y="73063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50"/>
                  </a:moveTo>
                  <a:lnTo>
                    <a:pt x="0" y="517918"/>
                  </a:lnTo>
                  <a:lnTo>
                    <a:pt x="1536" y="50"/>
                  </a:lnTo>
                  <a:close/>
                </a:path>
                <a:path w="1905" h="518159">
                  <a:moveTo>
                    <a:pt x="1752" y="177"/>
                  </a:moveTo>
                  <a:lnTo>
                    <a:pt x="1549" y="50"/>
                  </a:lnTo>
                  <a:lnTo>
                    <a:pt x="88" y="517969"/>
                  </a:lnTo>
                  <a:lnTo>
                    <a:pt x="304" y="518096"/>
                  </a:lnTo>
                  <a:lnTo>
                    <a:pt x="1752" y="17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" name="object 1978"/>
            <p:cNvSpPr/>
            <p:nvPr/>
          </p:nvSpPr>
          <p:spPr>
            <a:xfrm>
              <a:off x="1552029" y="73062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88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52" y="518007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" name="object 1979"/>
            <p:cNvSpPr/>
            <p:nvPr/>
          </p:nvSpPr>
          <p:spPr>
            <a:xfrm>
              <a:off x="1551813" y="73061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76"/>
                  </a:moveTo>
                  <a:lnTo>
                    <a:pt x="1447" y="0"/>
                  </a:lnTo>
                  <a:lnTo>
                    <a:pt x="0" y="517893"/>
                  </a:lnTo>
                  <a:lnTo>
                    <a:pt x="127" y="517982"/>
                  </a:lnTo>
                  <a:lnTo>
                    <a:pt x="1574" y="76"/>
                  </a:lnTo>
                  <a:close/>
                </a:path>
                <a:path w="1905" h="518159">
                  <a:moveTo>
                    <a:pt x="1663" y="127"/>
                  </a:moveTo>
                  <a:lnTo>
                    <a:pt x="139" y="517982"/>
                  </a:lnTo>
                  <a:lnTo>
                    <a:pt x="1663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" name="object 1980"/>
            <p:cNvSpPr/>
            <p:nvPr/>
          </p:nvSpPr>
          <p:spPr>
            <a:xfrm>
              <a:off x="1551622" y="7306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101"/>
                  </a:moveTo>
                  <a:lnTo>
                    <a:pt x="1511" y="25"/>
                  </a:lnTo>
                  <a:lnTo>
                    <a:pt x="0" y="517867"/>
                  </a:lnTo>
                  <a:lnTo>
                    <a:pt x="127" y="517944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" name="object 1981"/>
            <p:cNvSpPr/>
            <p:nvPr/>
          </p:nvSpPr>
          <p:spPr>
            <a:xfrm>
              <a:off x="1551482" y="73059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88"/>
                  </a:moveTo>
                  <a:lnTo>
                    <a:pt x="1447" y="0"/>
                  </a:lnTo>
                  <a:lnTo>
                    <a:pt x="0" y="517829"/>
                  </a:lnTo>
                  <a:lnTo>
                    <a:pt x="152" y="517956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" name="object 1982"/>
            <p:cNvSpPr/>
            <p:nvPr/>
          </p:nvSpPr>
          <p:spPr>
            <a:xfrm>
              <a:off x="1551343" y="73058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50"/>
                  </a:moveTo>
                  <a:lnTo>
                    <a:pt x="0" y="517791"/>
                  </a:lnTo>
                  <a:lnTo>
                    <a:pt x="1536" y="50"/>
                  </a:lnTo>
                  <a:close/>
                </a:path>
                <a:path w="1905" h="518159">
                  <a:moveTo>
                    <a:pt x="1587" y="76"/>
                  </a:moveTo>
                  <a:lnTo>
                    <a:pt x="88" y="517867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" name="object 1983"/>
            <p:cNvSpPr/>
            <p:nvPr/>
          </p:nvSpPr>
          <p:spPr>
            <a:xfrm>
              <a:off x="1551266" y="73058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50"/>
                  </a:moveTo>
                  <a:lnTo>
                    <a:pt x="0" y="517766"/>
                  </a:lnTo>
                  <a:lnTo>
                    <a:pt x="1524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" name="object 1984"/>
            <p:cNvSpPr/>
            <p:nvPr/>
          </p:nvSpPr>
          <p:spPr>
            <a:xfrm>
              <a:off x="1551152" y="73057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63"/>
                  </a:moveTo>
                  <a:lnTo>
                    <a:pt x="0" y="517715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" name="object 1985"/>
            <p:cNvSpPr/>
            <p:nvPr/>
          </p:nvSpPr>
          <p:spPr>
            <a:xfrm>
              <a:off x="1551051" y="73057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76"/>
                  </a:moveTo>
                  <a:lnTo>
                    <a:pt x="0" y="517690"/>
                  </a:lnTo>
                  <a:lnTo>
                    <a:pt x="1549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" name="object 1986"/>
            <p:cNvSpPr/>
            <p:nvPr/>
          </p:nvSpPr>
          <p:spPr>
            <a:xfrm>
              <a:off x="1550949" y="73055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114"/>
                  </a:moveTo>
                  <a:lnTo>
                    <a:pt x="63" y="516318"/>
                  </a:lnTo>
                  <a:lnTo>
                    <a:pt x="1511" y="63"/>
                  </a:lnTo>
                  <a:lnTo>
                    <a:pt x="0" y="517690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" name="object 1987"/>
            <p:cNvSpPr/>
            <p:nvPr/>
          </p:nvSpPr>
          <p:spPr>
            <a:xfrm>
              <a:off x="1550873" y="73054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702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" name="object 1988"/>
            <p:cNvSpPr/>
            <p:nvPr/>
          </p:nvSpPr>
          <p:spPr>
            <a:xfrm>
              <a:off x="1550809" y="73053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0" y="517702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" name="object 1989"/>
            <p:cNvSpPr/>
            <p:nvPr/>
          </p:nvSpPr>
          <p:spPr>
            <a:xfrm>
              <a:off x="1550733" y="73052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01"/>
                  </a:moveTo>
                  <a:lnTo>
                    <a:pt x="0" y="517690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" name="object 1990"/>
            <p:cNvSpPr/>
            <p:nvPr/>
          </p:nvSpPr>
          <p:spPr>
            <a:xfrm>
              <a:off x="1550670" y="73052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664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524" y="101"/>
                  </a:moveTo>
                  <a:lnTo>
                    <a:pt x="25" y="517702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" name="object 1991"/>
            <p:cNvSpPr/>
            <p:nvPr/>
          </p:nvSpPr>
          <p:spPr>
            <a:xfrm>
              <a:off x="1550606" y="73051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639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11" y="76"/>
                  </a:moveTo>
                  <a:lnTo>
                    <a:pt x="25" y="517677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" name="object 1992"/>
            <p:cNvSpPr/>
            <p:nvPr/>
          </p:nvSpPr>
          <p:spPr>
            <a:xfrm>
              <a:off x="1550555" y="73050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2"/>
                  </a:moveTo>
                  <a:lnTo>
                    <a:pt x="0" y="517601"/>
                  </a:lnTo>
                  <a:lnTo>
                    <a:pt x="1460" y="12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25" y="517639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" name="object 1993"/>
            <p:cNvSpPr/>
            <p:nvPr/>
          </p:nvSpPr>
          <p:spPr>
            <a:xfrm>
              <a:off x="1550517" y="73050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563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" name="object 1994"/>
            <p:cNvSpPr/>
            <p:nvPr/>
          </p:nvSpPr>
          <p:spPr>
            <a:xfrm>
              <a:off x="1550479" y="73049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550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" name="object 1995"/>
            <p:cNvSpPr/>
            <p:nvPr/>
          </p:nvSpPr>
          <p:spPr>
            <a:xfrm>
              <a:off x="1550441" y="73049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486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" name="object 1996"/>
            <p:cNvSpPr/>
            <p:nvPr/>
          </p:nvSpPr>
          <p:spPr>
            <a:xfrm>
              <a:off x="1550403" y="73048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423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" name="object 1997"/>
            <p:cNvSpPr/>
            <p:nvPr/>
          </p:nvSpPr>
          <p:spPr>
            <a:xfrm>
              <a:off x="1550365" y="73048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34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" name="object 1998"/>
            <p:cNvSpPr/>
            <p:nvPr/>
          </p:nvSpPr>
          <p:spPr>
            <a:xfrm>
              <a:off x="1550339" y="73048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83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" name="object 1999"/>
            <p:cNvSpPr/>
            <p:nvPr/>
          </p:nvSpPr>
          <p:spPr>
            <a:xfrm>
              <a:off x="1550314" y="73044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42"/>
                  </a:moveTo>
                  <a:lnTo>
                    <a:pt x="1460" y="0"/>
                  </a:lnTo>
                  <a:lnTo>
                    <a:pt x="0" y="517575"/>
                  </a:lnTo>
                  <a:lnTo>
                    <a:pt x="1473" y="342"/>
                  </a:lnTo>
                  <a:close/>
                </a:path>
                <a:path w="1905" h="518159">
                  <a:moveTo>
                    <a:pt x="1485" y="406"/>
                  </a:moveTo>
                  <a:lnTo>
                    <a:pt x="25" y="517639"/>
                  </a:lnTo>
                  <a:lnTo>
                    <a:pt x="1485" y="40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" name="object 2000"/>
            <p:cNvSpPr/>
            <p:nvPr/>
          </p:nvSpPr>
          <p:spPr>
            <a:xfrm>
              <a:off x="1550314" y="73044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2" y="0"/>
                  </a:moveTo>
                  <a:lnTo>
                    <a:pt x="0" y="517550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" name="object 2001"/>
            <p:cNvSpPr/>
            <p:nvPr/>
          </p:nvSpPr>
          <p:spPr>
            <a:xfrm>
              <a:off x="1550301" y="73038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63"/>
                  </a:moveTo>
                  <a:lnTo>
                    <a:pt x="0" y="517956"/>
                  </a:lnTo>
                  <a:lnTo>
                    <a:pt x="1460" y="88"/>
                  </a:lnTo>
                  <a:close/>
                </a:path>
                <a:path w="1905" h="518159">
                  <a:moveTo>
                    <a:pt x="1460" y="0"/>
                  </a:moveTo>
                  <a:lnTo>
                    <a:pt x="0" y="517956"/>
                  </a:lnTo>
                  <a:lnTo>
                    <a:pt x="1460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" name="object 2002"/>
            <p:cNvSpPr/>
            <p:nvPr/>
          </p:nvSpPr>
          <p:spPr>
            <a:xfrm>
              <a:off x="1550301" y="73038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56"/>
                  </a:lnTo>
                  <a:lnTo>
                    <a:pt x="1460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" name="object 2003"/>
            <p:cNvSpPr/>
            <p:nvPr/>
          </p:nvSpPr>
          <p:spPr>
            <a:xfrm>
              <a:off x="1554035" y="73310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0"/>
                  </a:moveTo>
                  <a:lnTo>
                    <a:pt x="0" y="517912"/>
                  </a:lnTo>
                  <a:lnTo>
                    <a:pt x="1536" y="3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" name="object 2004"/>
            <p:cNvSpPr/>
            <p:nvPr/>
          </p:nvSpPr>
          <p:spPr>
            <a:xfrm>
              <a:off x="1553870" y="73309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14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77" y="518033"/>
                  </a:lnTo>
                  <a:lnTo>
                    <a:pt x="1625" y="114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" name="object 2005"/>
            <p:cNvSpPr/>
            <p:nvPr/>
          </p:nvSpPr>
          <p:spPr>
            <a:xfrm>
              <a:off x="1553641" y="73308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127"/>
                  </a:moveTo>
                  <a:lnTo>
                    <a:pt x="1511" y="38"/>
                  </a:lnTo>
                  <a:lnTo>
                    <a:pt x="0" y="517893"/>
                  </a:lnTo>
                  <a:lnTo>
                    <a:pt x="139" y="517994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" name="object 2006"/>
            <p:cNvSpPr/>
            <p:nvPr/>
          </p:nvSpPr>
          <p:spPr>
            <a:xfrm>
              <a:off x="1553451" y="73307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114"/>
                  </a:moveTo>
                  <a:lnTo>
                    <a:pt x="1511" y="38"/>
                  </a:lnTo>
                  <a:lnTo>
                    <a:pt x="0" y="517880"/>
                  </a:lnTo>
                  <a:lnTo>
                    <a:pt x="127" y="517969"/>
                  </a:lnTo>
                  <a:lnTo>
                    <a:pt x="1638" y="114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" name="object 2007"/>
            <p:cNvSpPr/>
            <p:nvPr/>
          </p:nvSpPr>
          <p:spPr>
            <a:xfrm>
              <a:off x="1553298" y="73306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88"/>
                  </a:moveTo>
                  <a:lnTo>
                    <a:pt x="1447" y="0"/>
                  </a:lnTo>
                  <a:lnTo>
                    <a:pt x="0" y="517842"/>
                  </a:lnTo>
                  <a:lnTo>
                    <a:pt x="152" y="517956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" name="object 2008"/>
            <p:cNvSpPr/>
            <p:nvPr/>
          </p:nvSpPr>
          <p:spPr>
            <a:xfrm>
              <a:off x="1553146" y="73305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0" y="517804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600" y="88"/>
                  </a:moveTo>
                  <a:lnTo>
                    <a:pt x="50" y="517842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" name="object 2009"/>
            <p:cNvSpPr/>
            <p:nvPr/>
          </p:nvSpPr>
          <p:spPr>
            <a:xfrm>
              <a:off x="1553070" y="73305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53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36" y="50"/>
                  </a:moveTo>
                  <a:lnTo>
                    <a:pt x="38" y="517791"/>
                  </a:lnTo>
                  <a:lnTo>
                    <a:pt x="1536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" name="object 2010"/>
            <p:cNvSpPr/>
            <p:nvPr/>
          </p:nvSpPr>
          <p:spPr>
            <a:xfrm>
              <a:off x="1552956" y="73304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63"/>
                  </a:moveTo>
                  <a:lnTo>
                    <a:pt x="0" y="517715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" name="object 2011"/>
            <p:cNvSpPr/>
            <p:nvPr/>
          </p:nvSpPr>
          <p:spPr>
            <a:xfrm>
              <a:off x="1552841" y="73304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63"/>
                  </a:moveTo>
                  <a:lnTo>
                    <a:pt x="0" y="517652"/>
                  </a:lnTo>
                  <a:lnTo>
                    <a:pt x="114" y="517779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" name="object 2012"/>
            <p:cNvSpPr/>
            <p:nvPr/>
          </p:nvSpPr>
          <p:spPr>
            <a:xfrm>
              <a:off x="1552752" y="73303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626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36" y="63"/>
                  </a:moveTo>
                  <a:lnTo>
                    <a:pt x="38" y="517652"/>
                  </a:lnTo>
                  <a:lnTo>
                    <a:pt x="1536" y="6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" name="object 2013"/>
            <p:cNvSpPr/>
            <p:nvPr/>
          </p:nvSpPr>
          <p:spPr>
            <a:xfrm>
              <a:off x="1552651" y="73302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0" y="517626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549" y="127"/>
                  </a:moveTo>
                  <a:lnTo>
                    <a:pt x="76" y="517715"/>
                  </a:lnTo>
                  <a:lnTo>
                    <a:pt x="1549" y="12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" name="object 2014"/>
            <p:cNvSpPr/>
            <p:nvPr/>
          </p:nvSpPr>
          <p:spPr>
            <a:xfrm>
              <a:off x="1552613" y="73301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76"/>
                  </a:moveTo>
                  <a:lnTo>
                    <a:pt x="0" y="51763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" name="object 2015"/>
            <p:cNvSpPr/>
            <p:nvPr/>
          </p:nvSpPr>
          <p:spPr>
            <a:xfrm>
              <a:off x="1552536" y="73300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613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" name="object 2016"/>
            <p:cNvSpPr/>
            <p:nvPr/>
          </p:nvSpPr>
          <p:spPr>
            <a:xfrm>
              <a:off x="1552460" y="73299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14"/>
                  </a:moveTo>
                  <a:lnTo>
                    <a:pt x="0" y="517652"/>
                  </a:lnTo>
                  <a:lnTo>
                    <a:pt x="1524" y="11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" name="object 2017"/>
            <p:cNvSpPr/>
            <p:nvPr/>
          </p:nvSpPr>
          <p:spPr>
            <a:xfrm>
              <a:off x="1552397" y="73298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613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11" y="76"/>
                  </a:moveTo>
                  <a:lnTo>
                    <a:pt x="25" y="517652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" name="object 2018"/>
            <p:cNvSpPr/>
            <p:nvPr/>
          </p:nvSpPr>
          <p:spPr>
            <a:xfrm>
              <a:off x="1552346" y="73297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2"/>
                  </a:moveTo>
                  <a:lnTo>
                    <a:pt x="0" y="517601"/>
                  </a:lnTo>
                  <a:lnTo>
                    <a:pt x="1460" y="12"/>
                  </a:lnTo>
                  <a:close/>
                </a:path>
                <a:path w="1905" h="518159">
                  <a:moveTo>
                    <a:pt x="1511" y="88"/>
                  </a:moveTo>
                  <a:lnTo>
                    <a:pt x="25" y="517652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" name="object 2019"/>
            <p:cNvSpPr/>
            <p:nvPr/>
          </p:nvSpPr>
          <p:spPr>
            <a:xfrm>
              <a:off x="1552308" y="73297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575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" name="object 2020"/>
            <p:cNvSpPr/>
            <p:nvPr/>
          </p:nvSpPr>
          <p:spPr>
            <a:xfrm>
              <a:off x="1552270" y="73296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575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498" y="76"/>
                  </a:moveTo>
                  <a:lnTo>
                    <a:pt x="38" y="51763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" name="object 2021"/>
            <p:cNvSpPr/>
            <p:nvPr/>
          </p:nvSpPr>
          <p:spPr>
            <a:xfrm>
              <a:off x="1552232" y="73295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0" y="517525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" name="object 2022"/>
            <p:cNvSpPr/>
            <p:nvPr/>
          </p:nvSpPr>
          <p:spPr>
            <a:xfrm>
              <a:off x="1552194" y="732951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0" y="517461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" name="object 2023"/>
            <p:cNvSpPr/>
            <p:nvPr/>
          </p:nvSpPr>
          <p:spPr>
            <a:xfrm>
              <a:off x="1552155" y="732947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85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" name="object 2024"/>
            <p:cNvSpPr/>
            <p:nvPr/>
          </p:nvSpPr>
          <p:spPr>
            <a:xfrm>
              <a:off x="1552130" y="73294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334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" name="object 2025"/>
            <p:cNvSpPr/>
            <p:nvPr/>
          </p:nvSpPr>
          <p:spPr>
            <a:xfrm>
              <a:off x="1552105" y="732939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258"/>
                  </a:lnTo>
                  <a:lnTo>
                    <a:pt x="1460" y="0"/>
                  </a:lnTo>
                  <a:close/>
                </a:path>
                <a:path w="1905" h="517525">
                  <a:moveTo>
                    <a:pt x="1485" y="38"/>
                  </a:moveTo>
                  <a:lnTo>
                    <a:pt x="25" y="517347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" name="object 2026"/>
            <p:cNvSpPr/>
            <p:nvPr/>
          </p:nvSpPr>
          <p:spPr>
            <a:xfrm>
              <a:off x="1552105" y="73293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1" y="0"/>
                  </a:moveTo>
                  <a:lnTo>
                    <a:pt x="0" y="517242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" name="object 2027"/>
            <p:cNvSpPr/>
            <p:nvPr/>
          </p:nvSpPr>
          <p:spPr>
            <a:xfrm>
              <a:off x="1552092" y="73293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096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" name="object 2028"/>
            <p:cNvSpPr/>
            <p:nvPr/>
          </p:nvSpPr>
          <p:spPr>
            <a:xfrm>
              <a:off x="1552092" y="73293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57" y="0"/>
                  </a:moveTo>
                  <a:lnTo>
                    <a:pt x="0" y="516926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" name="object 2029"/>
            <p:cNvSpPr/>
            <p:nvPr/>
          </p:nvSpPr>
          <p:spPr>
            <a:xfrm>
              <a:off x="1879574" y="73957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0"/>
                  </a:moveTo>
                  <a:lnTo>
                    <a:pt x="1455" y="1874"/>
                  </a:lnTo>
                  <a:lnTo>
                    <a:pt x="0" y="518156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" name="object 2030"/>
            <p:cNvSpPr/>
            <p:nvPr/>
          </p:nvSpPr>
          <p:spPr>
            <a:xfrm>
              <a:off x="1879473" y="739766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12"/>
                  </a:moveTo>
                  <a:lnTo>
                    <a:pt x="0" y="516597"/>
                  </a:lnTo>
                  <a:lnTo>
                    <a:pt x="1485" y="12"/>
                  </a:lnTo>
                  <a:close/>
                </a:path>
                <a:path w="1905" h="516890">
                  <a:moveTo>
                    <a:pt x="1524" y="0"/>
                  </a:moveTo>
                  <a:lnTo>
                    <a:pt x="38" y="5164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" name="object 2031"/>
            <p:cNvSpPr/>
            <p:nvPr/>
          </p:nvSpPr>
          <p:spPr>
            <a:xfrm>
              <a:off x="1879396" y="7397699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38"/>
                  </a:moveTo>
                  <a:lnTo>
                    <a:pt x="0" y="515302"/>
                  </a:lnTo>
                  <a:lnTo>
                    <a:pt x="1473" y="38"/>
                  </a:lnTo>
                  <a:close/>
                </a:path>
                <a:path w="1905" h="516890">
                  <a:moveTo>
                    <a:pt x="1511" y="12"/>
                  </a:moveTo>
                  <a:lnTo>
                    <a:pt x="38" y="515226"/>
                  </a:lnTo>
                  <a:lnTo>
                    <a:pt x="1511" y="12"/>
                  </a:lnTo>
                  <a:close/>
                </a:path>
                <a:path w="1905" h="516890">
                  <a:moveTo>
                    <a:pt x="1536" y="0"/>
                  </a:moveTo>
                  <a:lnTo>
                    <a:pt x="63" y="51663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" name="object 2032"/>
            <p:cNvSpPr/>
            <p:nvPr/>
          </p:nvSpPr>
          <p:spPr>
            <a:xfrm>
              <a:off x="1879346" y="739775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12"/>
                  </a:moveTo>
                  <a:lnTo>
                    <a:pt x="0" y="516115"/>
                  </a:lnTo>
                  <a:lnTo>
                    <a:pt x="1473" y="12"/>
                  </a:lnTo>
                  <a:close/>
                </a:path>
                <a:path w="1905" h="516890">
                  <a:moveTo>
                    <a:pt x="1498" y="0"/>
                  </a:moveTo>
                  <a:lnTo>
                    <a:pt x="25" y="51678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" name="object 2033"/>
            <p:cNvSpPr/>
            <p:nvPr/>
          </p:nvSpPr>
          <p:spPr>
            <a:xfrm>
              <a:off x="1879244" y="73977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6978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24" y="12"/>
                  </a:moveTo>
                  <a:lnTo>
                    <a:pt x="38" y="516928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686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" name="object 2034"/>
            <p:cNvSpPr/>
            <p:nvPr/>
          </p:nvSpPr>
          <p:spPr>
            <a:xfrm>
              <a:off x="1879155" y="73978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067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38" y="517029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624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" name="object 2035"/>
            <p:cNvSpPr/>
            <p:nvPr/>
          </p:nvSpPr>
          <p:spPr>
            <a:xfrm>
              <a:off x="1879066" y="73978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156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38" y="515645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559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" name="object 2036"/>
            <p:cNvSpPr/>
            <p:nvPr/>
          </p:nvSpPr>
          <p:spPr>
            <a:xfrm>
              <a:off x="1878977" y="7397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207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38" y="517169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565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" name="object 2037"/>
            <p:cNvSpPr/>
            <p:nvPr/>
          </p:nvSpPr>
          <p:spPr>
            <a:xfrm>
              <a:off x="1878914" y="739800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232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19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" name="object 2038"/>
            <p:cNvSpPr/>
            <p:nvPr/>
          </p:nvSpPr>
          <p:spPr>
            <a:xfrm>
              <a:off x="1878825" y="73980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296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25" y="517258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22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" name="object 2039"/>
            <p:cNvSpPr/>
            <p:nvPr/>
          </p:nvSpPr>
          <p:spPr>
            <a:xfrm>
              <a:off x="1878736" y="73981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34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38" y="51730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" name="object 2040"/>
            <p:cNvSpPr/>
            <p:nvPr/>
          </p:nvSpPr>
          <p:spPr>
            <a:xfrm>
              <a:off x="1878634" y="73981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72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25" y="517347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65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" name="object 2041"/>
            <p:cNvSpPr/>
            <p:nvPr/>
          </p:nvSpPr>
          <p:spPr>
            <a:xfrm>
              <a:off x="1878533" y="73982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0" y="517398"/>
                  </a:lnTo>
                  <a:lnTo>
                    <a:pt x="508" y="345097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3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" name="object 2042"/>
            <p:cNvSpPr/>
            <p:nvPr/>
          </p:nvSpPr>
          <p:spPr>
            <a:xfrm>
              <a:off x="1878469" y="73982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2"/>
                  </a:moveTo>
                  <a:lnTo>
                    <a:pt x="0" y="517385"/>
                  </a:lnTo>
                  <a:lnTo>
                    <a:pt x="1485" y="12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38" y="51735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" name="object 2043"/>
            <p:cNvSpPr/>
            <p:nvPr/>
          </p:nvSpPr>
          <p:spPr>
            <a:xfrm>
              <a:off x="1878368" y="73983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0" y="517436"/>
                  </a:lnTo>
                  <a:lnTo>
                    <a:pt x="25" y="516686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8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" name="object 2044"/>
            <p:cNvSpPr/>
            <p:nvPr/>
          </p:nvSpPr>
          <p:spPr>
            <a:xfrm>
              <a:off x="1878152" y="73983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14"/>
                  </a:moveTo>
                  <a:lnTo>
                    <a:pt x="0" y="517537"/>
                  </a:lnTo>
                  <a:lnTo>
                    <a:pt x="1485" y="114"/>
                  </a:lnTo>
                  <a:close/>
                </a:path>
                <a:path w="1905" h="518159">
                  <a:moveTo>
                    <a:pt x="1524" y="88"/>
                  </a:moveTo>
                  <a:lnTo>
                    <a:pt x="38" y="517512"/>
                  </a:lnTo>
                  <a:lnTo>
                    <a:pt x="1524" y="88"/>
                  </a:lnTo>
                  <a:close/>
                </a:path>
                <a:path w="1905" h="518159">
                  <a:moveTo>
                    <a:pt x="1587" y="50"/>
                  </a:moveTo>
                  <a:lnTo>
                    <a:pt x="76" y="517486"/>
                  </a:lnTo>
                  <a:lnTo>
                    <a:pt x="101" y="516001"/>
                  </a:lnTo>
                  <a:lnTo>
                    <a:pt x="1587" y="50"/>
                  </a:lnTo>
                  <a:close/>
                </a:path>
                <a:path w="1905" h="518159">
                  <a:moveTo>
                    <a:pt x="1625" y="25"/>
                  </a:moveTo>
                  <a:lnTo>
                    <a:pt x="139" y="517423"/>
                  </a:lnTo>
                  <a:lnTo>
                    <a:pt x="1625" y="25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77" y="51741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" name="object 2045"/>
            <p:cNvSpPr/>
            <p:nvPr/>
          </p:nvSpPr>
          <p:spPr>
            <a:xfrm>
              <a:off x="1878037" y="73985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486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24" y="25"/>
                  </a:moveTo>
                  <a:lnTo>
                    <a:pt x="38" y="517461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36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6" name="object 2046"/>
            <p:cNvSpPr/>
            <p:nvPr/>
          </p:nvSpPr>
          <p:spPr>
            <a:xfrm>
              <a:off x="1877974" y="73985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474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7" name="object 2047"/>
            <p:cNvSpPr/>
            <p:nvPr/>
          </p:nvSpPr>
          <p:spPr>
            <a:xfrm>
              <a:off x="1877860" y="73986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25"/>
                  </a:moveTo>
                  <a:lnTo>
                    <a:pt x="0" y="517499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4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8" name="object 2048"/>
            <p:cNvSpPr/>
            <p:nvPr/>
          </p:nvSpPr>
          <p:spPr>
            <a:xfrm>
              <a:off x="1877745" y="739871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25"/>
                  </a:moveTo>
                  <a:lnTo>
                    <a:pt x="0" y="517499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4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9" name="object 2049"/>
            <p:cNvSpPr/>
            <p:nvPr/>
          </p:nvSpPr>
          <p:spPr>
            <a:xfrm>
              <a:off x="1877631" y="739879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486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38" y="51746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0" name="object 2050"/>
            <p:cNvSpPr/>
            <p:nvPr/>
          </p:nvSpPr>
          <p:spPr>
            <a:xfrm>
              <a:off x="1877504" y="73988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63"/>
                  </a:moveTo>
                  <a:lnTo>
                    <a:pt x="0" y="517486"/>
                  </a:lnTo>
                  <a:lnTo>
                    <a:pt x="1485" y="63"/>
                  </a:lnTo>
                  <a:close/>
                </a:path>
                <a:path w="1905" h="517525">
                  <a:moveTo>
                    <a:pt x="1524" y="38"/>
                  </a:moveTo>
                  <a:lnTo>
                    <a:pt x="38" y="517461"/>
                  </a:lnTo>
                  <a:lnTo>
                    <a:pt x="1524" y="38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88" y="51743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1" name="object 2051"/>
            <p:cNvSpPr/>
            <p:nvPr/>
          </p:nvSpPr>
          <p:spPr>
            <a:xfrm>
              <a:off x="1877415" y="73989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25"/>
                  </a:moveTo>
                  <a:lnTo>
                    <a:pt x="0" y="517461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50" y="51743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2" name="object 2052"/>
            <p:cNvSpPr/>
            <p:nvPr/>
          </p:nvSpPr>
          <p:spPr>
            <a:xfrm>
              <a:off x="1877288" y="73989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63"/>
                  </a:moveTo>
                  <a:lnTo>
                    <a:pt x="0" y="517474"/>
                  </a:lnTo>
                  <a:lnTo>
                    <a:pt x="1498" y="63"/>
                  </a:lnTo>
                  <a:close/>
                </a:path>
                <a:path w="1905" h="517525">
                  <a:moveTo>
                    <a:pt x="1536" y="38"/>
                  </a:moveTo>
                  <a:lnTo>
                    <a:pt x="50" y="517448"/>
                  </a:lnTo>
                  <a:lnTo>
                    <a:pt x="1536" y="38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01" y="517423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3" name="object 2053"/>
            <p:cNvSpPr/>
            <p:nvPr/>
          </p:nvSpPr>
          <p:spPr>
            <a:xfrm>
              <a:off x="1877161" y="73990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38"/>
                  </a:moveTo>
                  <a:lnTo>
                    <a:pt x="0" y="517461"/>
                  </a:lnTo>
                  <a:lnTo>
                    <a:pt x="1536" y="38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88" y="517423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4" name="object 2054"/>
            <p:cNvSpPr/>
            <p:nvPr/>
          </p:nvSpPr>
          <p:spPr>
            <a:xfrm>
              <a:off x="1877022" y="73991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25"/>
                  </a:moveTo>
                  <a:lnTo>
                    <a:pt x="0" y="517436"/>
                  </a:lnTo>
                  <a:lnTo>
                    <a:pt x="1549" y="25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01" y="51739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5" name="object 2055"/>
            <p:cNvSpPr/>
            <p:nvPr/>
          </p:nvSpPr>
          <p:spPr>
            <a:xfrm>
              <a:off x="1876895" y="73992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25"/>
                  </a:moveTo>
                  <a:lnTo>
                    <a:pt x="0" y="517398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88" y="51735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6" name="object 2056"/>
            <p:cNvSpPr/>
            <p:nvPr/>
          </p:nvSpPr>
          <p:spPr>
            <a:xfrm>
              <a:off x="1876793" y="73993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359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50" y="51733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7" name="object 2057"/>
            <p:cNvSpPr/>
            <p:nvPr/>
          </p:nvSpPr>
          <p:spPr>
            <a:xfrm>
              <a:off x="1876653" y="73993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410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50" y="517398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01" y="51737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8" name="object 2058"/>
            <p:cNvSpPr/>
            <p:nvPr/>
          </p:nvSpPr>
          <p:spPr>
            <a:xfrm>
              <a:off x="1876501" y="73993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47" y="12"/>
                  </a:lnTo>
                  <a:lnTo>
                    <a:pt x="0" y="517461"/>
                  </a:lnTo>
                  <a:lnTo>
                    <a:pt x="152" y="517410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59" name="object 2059"/>
            <p:cNvSpPr/>
            <p:nvPr/>
          </p:nvSpPr>
          <p:spPr>
            <a:xfrm>
              <a:off x="1876336" y="739933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0"/>
                  </a:moveTo>
                  <a:lnTo>
                    <a:pt x="1460" y="0"/>
                  </a:lnTo>
                  <a:lnTo>
                    <a:pt x="0" y="517499"/>
                  </a:lnTo>
                  <a:lnTo>
                    <a:pt x="165" y="51744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0" name="object 2060"/>
            <p:cNvSpPr/>
            <p:nvPr/>
          </p:nvSpPr>
          <p:spPr>
            <a:xfrm>
              <a:off x="1876171" y="73993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563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27" y="5175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1" name="object 2061"/>
            <p:cNvSpPr/>
            <p:nvPr/>
          </p:nvSpPr>
          <p:spPr>
            <a:xfrm>
              <a:off x="1876056" y="73993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1498" y="1460"/>
                  </a:lnTo>
                  <a:lnTo>
                    <a:pt x="1511" y="0"/>
                  </a:lnTo>
                  <a:lnTo>
                    <a:pt x="0" y="51760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2" name="object 2062"/>
            <p:cNvSpPr/>
            <p:nvPr/>
          </p:nvSpPr>
          <p:spPr>
            <a:xfrm>
              <a:off x="1875891" y="73993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639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14" y="51761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3" name="object 2063"/>
            <p:cNvSpPr/>
            <p:nvPr/>
          </p:nvSpPr>
          <p:spPr>
            <a:xfrm>
              <a:off x="1875701" y="73993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11" y="0"/>
                  </a:lnTo>
                  <a:lnTo>
                    <a:pt x="0" y="517690"/>
                  </a:lnTo>
                  <a:lnTo>
                    <a:pt x="127" y="51765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4" name="object 2064"/>
            <p:cNvSpPr/>
            <p:nvPr/>
          </p:nvSpPr>
          <p:spPr>
            <a:xfrm>
              <a:off x="1875523" y="7399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715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11" y="0"/>
                  </a:lnTo>
                  <a:lnTo>
                    <a:pt x="63" y="517702"/>
                  </a:lnTo>
                  <a:lnTo>
                    <a:pt x="190" y="51766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5" name="object 2065"/>
            <p:cNvSpPr/>
            <p:nvPr/>
          </p:nvSpPr>
          <p:spPr>
            <a:xfrm>
              <a:off x="1875345" y="7399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753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63" y="517740"/>
                  </a:lnTo>
                  <a:lnTo>
                    <a:pt x="190" y="51771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6" name="object 2066"/>
            <p:cNvSpPr/>
            <p:nvPr/>
          </p:nvSpPr>
          <p:spPr>
            <a:xfrm>
              <a:off x="1875231" y="7399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779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63" y="51776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7" name="object 2067"/>
            <p:cNvSpPr/>
            <p:nvPr/>
          </p:nvSpPr>
          <p:spPr>
            <a:xfrm>
              <a:off x="1875053" y="73993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804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63" y="517791"/>
                  </a:lnTo>
                  <a:lnTo>
                    <a:pt x="190" y="51776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8" name="object 2068"/>
            <p:cNvSpPr/>
            <p:nvPr/>
          </p:nvSpPr>
          <p:spPr>
            <a:xfrm>
              <a:off x="1874875" y="73993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842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63" y="517829"/>
                  </a:lnTo>
                  <a:lnTo>
                    <a:pt x="190" y="51780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69" name="object 2069"/>
            <p:cNvSpPr/>
            <p:nvPr/>
          </p:nvSpPr>
          <p:spPr>
            <a:xfrm>
              <a:off x="1874710" y="73993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855"/>
                  </a:lnTo>
                  <a:lnTo>
                    <a:pt x="177" y="51782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0" name="object 2070"/>
            <p:cNvSpPr/>
            <p:nvPr/>
          </p:nvSpPr>
          <p:spPr>
            <a:xfrm>
              <a:off x="1874520" y="73993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0" y="517880"/>
                  </a:lnTo>
                  <a:lnTo>
                    <a:pt x="127" y="517867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1" name="object 2071"/>
            <p:cNvSpPr/>
            <p:nvPr/>
          </p:nvSpPr>
          <p:spPr>
            <a:xfrm>
              <a:off x="1874405" y="73994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0" y="517893"/>
                  </a:lnTo>
                  <a:lnTo>
                    <a:pt x="127" y="51786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2" name="object 2072"/>
            <p:cNvSpPr/>
            <p:nvPr/>
          </p:nvSpPr>
          <p:spPr>
            <a:xfrm>
              <a:off x="1874240" y="73994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77" y="51788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3" name="object 2073"/>
            <p:cNvSpPr/>
            <p:nvPr/>
          </p:nvSpPr>
          <p:spPr>
            <a:xfrm>
              <a:off x="1874050" y="73994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850" y="258965"/>
                  </a:lnTo>
                  <a:lnTo>
                    <a:pt x="1574" y="0"/>
                  </a:lnTo>
                  <a:lnTo>
                    <a:pt x="0" y="517918"/>
                  </a:lnTo>
                  <a:lnTo>
                    <a:pt x="127" y="517918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4" name="object 2074"/>
            <p:cNvSpPr/>
            <p:nvPr/>
          </p:nvSpPr>
          <p:spPr>
            <a:xfrm>
              <a:off x="1873872" y="73994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931"/>
                  </a:lnTo>
                  <a:lnTo>
                    <a:pt x="127" y="517918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5" name="object 2075"/>
            <p:cNvSpPr/>
            <p:nvPr/>
          </p:nvSpPr>
          <p:spPr>
            <a:xfrm>
              <a:off x="1873681" y="73994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11" y="12"/>
                  </a:lnTo>
                  <a:lnTo>
                    <a:pt x="0" y="517944"/>
                  </a:lnTo>
                  <a:lnTo>
                    <a:pt x="127" y="51793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6" name="object 2076"/>
            <p:cNvSpPr/>
            <p:nvPr/>
          </p:nvSpPr>
          <p:spPr>
            <a:xfrm>
              <a:off x="1873618" y="73994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575"/>
                  </a:lnTo>
                  <a:lnTo>
                    <a:pt x="0" y="51791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7" name="object 2077"/>
            <p:cNvSpPr/>
            <p:nvPr/>
          </p:nvSpPr>
          <p:spPr>
            <a:xfrm>
              <a:off x="1873491" y="73994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931"/>
                  </a:lnTo>
                  <a:lnTo>
                    <a:pt x="1168" y="103593"/>
                  </a:lnTo>
                  <a:lnTo>
                    <a:pt x="50" y="517931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8" name="object 2078"/>
            <p:cNvSpPr/>
            <p:nvPr/>
          </p:nvSpPr>
          <p:spPr>
            <a:xfrm>
              <a:off x="1873275" y="73994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0"/>
                  </a:moveTo>
                  <a:lnTo>
                    <a:pt x="1460" y="127"/>
                  </a:lnTo>
                  <a:lnTo>
                    <a:pt x="0" y="517918"/>
                  </a:lnTo>
                  <a:lnTo>
                    <a:pt x="1549" y="0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49" y="127"/>
                  </a:lnTo>
                  <a:lnTo>
                    <a:pt x="101" y="51791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79" name="object 2079"/>
            <p:cNvSpPr/>
            <p:nvPr/>
          </p:nvSpPr>
          <p:spPr>
            <a:xfrm>
              <a:off x="1867560" y="7399439"/>
              <a:ext cx="7620" cy="518159"/>
            </a:xfrm>
            <a:custGeom>
              <a:avLst/>
              <a:gdLst/>
              <a:ahLst/>
              <a:cxnLst/>
              <a:rect l="l" t="t" r="r" b="b"/>
              <a:pathLst>
                <a:path w="7619" h="518159">
                  <a:moveTo>
                    <a:pt x="7175" y="0"/>
                  </a:moveTo>
                  <a:lnTo>
                    <a:pt x="7023" y="0"/>
                  </a:lnTo>
                  <a:lnTo>
                    <a:pt x="6807" y="0"/>
                  </a:lnTo>
                  <a:lnTo>
                    <a:pt x="5842" y="25"/>
                  </a:lnTo>
                  <a:lnTo>
                    <a:pt x="3911" y="63"/>
                  </a:lnTo>
                  <a:lnTo>
                    <a:pt x="1460" y="101"/>
                  </a:lnTo>
                  <a:lnTo>
                    <a:pt x="0" y="517994"/>
                  </a:lnTo>
                  <a:lnTo>
                    <a:pt x="2451" y="517969"/>
                  </a:lnTo>
                  <a:lnTo>
                    <a:pt x="4381" y="517956"/>
                  </a:lnTo>
                  <a:lnTo>
                    <a:pt x="5346" y="517931"/>
                  </a:lnTo>
                  <a:lnTo>
                    <a:pt x="5562" y="517931"/>
                  </a:lnTo>
                  <a:lnTo>
                    <a:pt x="5715" y="517931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0" name="object 2080"/>
            <p:cNvSpPr/>
            <p:nvPr/>
          </p:nvSpPr>
          <p:spPr>
            <a:xfrm>
              <a:off x="1857540" y="7399540"/>
              <a:ext cx="12065" cy="518159"/>
            </a:xfrm>
            <a:custGeom>
              <a:avLst/>
              <a:gdLst/>
              <a:ahLst/>
              <a:cxnLst/>
              <a:rect l="l" t="t" r="r" b="b"/>
              <a:pathLst>
                <a:path w="12064" h="518159">
                  <a:moveTo>
                    <a:pt x="11480" y="0"/>
                  </a:moveTo>
                  <a:lnTo>
                    <a:pt x="8559" y="25"/>
                  </a:lnTo>
                  <a:lnTo>
                    <a:pt x="5219" y="25"/>
                  </a:lnTo>
                  <a:lnTo>
                    <a:pt x="1460" y="12"/>
                  </a:lnTo>
                  <a:lnTo>
                    <a:pt x="0" y="517906"/>
                  </a:lnTo>
                  <a:lnTo>
                    <a:pt x="1943" y="517956"/>
                  </a:lnTo>
                  <a:lnTo>
                    <a:pt x="3759" y="517944"/>
                  </a:lnTo>
                  <a:lnTo>
                    <a:pt x="7099" y="517918"/>
                  </a:lnTo>
                  <a:lnTo>
                    <a:pt x="10020" y="517893"/>
                  </a:lnTo>
                  <a:lnTo>
                    <a:pt x="1148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1" name="object 2081"/>
            <p:cNvSpPr/>
            <p:nvPr/>
          </p:nvSpPr>
          <p:spPr>
            <a:xfrm>
              <a:off x="1844217" y="7399312"/>
              <a:ext cx="15240" cy="518159"/>
            </a:xfrm>
            <a:custGeom>
              <a:avLst/>
              <a:gdLst/>
              <a:ahLst/>
              <a:cxnLst/>
              <a:rect l="l" t="t" r="r" b="b"/>
              <a:pathLst>
                <a:path w="15239" h="518159">
                  <a:moveTo>
                    <a:pt x="10642" y="190"/>
                  </a:moveTo>
                  <a:lnTo>
                    <a:pt x="6210" y="114"/>
                  </a:lnTo>
                  <a:lnTo>
                    <a:pt x="1460" y="0"/>
                  </a:lnTo>
                  <a:lnTo>
                    <a:pt x="0" y="517715"/>
                  </a:lnTo>
                  <a:lnTo>
                    <a:pt x="4749" y="517867"/>
                  </a:lnTo>
                  <a:lnTo>
                    <a:pt x="9182" y="518007"/>
                  </a:lnTo>
                  <a:lnTo>
                    <a:pt x="10642" y="190"/>
                  </a:lnTo>
                  <a:close/>
                </a:path>
                <a:path w="15239" h="518159">
                  <a:moveTo>
                    <a:pt x="14770" y="241"/>
                  </a:moveTo>
                  <a:lnTo>
                    <a:pt x="10642" y="203"/>
                  </a:lnTo>
                  <a:lnTo>
                    <a:pt x="9182" y="518007"/>
                  </a:lnTo>
                  <a:lnTo>
                    <a:pt x="13309" y="518134"/>
                  </a:lnTo>
                  <a:lnTo>
                    <a:pt x="14770" y="24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2" name="object 2082"/>
            <p:cNvSpPr/>
            <p:nvPr/>
          </p:nvSpPr>
          <p:spPr>
            <a:xfrm>
              <a:off x="1833892" y="7398956"/>
              <a:ext cx="12065" cy="518159"/>
            </a:xfrm>
            <a:custGeom>
              <a:avLst/>
              <a:gdLst/>
              <a:ahLst/>
              <a:cxnLst/>
              <a:rect l="l" t="t" r="r" b="b"/>
              <a:pathLst>
                <a:path w="12064" h="518159">
                  <a:moveTo>
                    <a:pt x="11785" y="355"/>
                  </a:moveTo>
                  <a:lnTo>
                    <a:pt x="6743" y="203"/>
                  </a:lnTo>
                  <a:lnTo>
                    <a:pt x="1447" y="0"/>
                  </a:lnTo>
                  <a:lnTo>
                    <a:pt x="0" y="517753"/>
                  </a:lnTo>
                  <a:lnTo>
                    <a:pt x="5283" y="517918"/>
                  </a:lnTo>
                  <a:lnTo>
                    <a:pt x="10325" y="518071"/>
                  </a:lnTo>
                  <a:lnTo>
                    <a:pt x="11785" y="35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3" name="object 2083"/>
            <p:cNvSpPr/>
            <p:nvPr/>
          </p:nvSpPr>
          <p:spPr>
            <a:xfrm>
              <a:off x="1817344" y="7398423"/>
              <a:ext cx="18415" cy="518795"/>
            </a:xfrm>
            <a:custGeom>
              <a:avLst/>
              <a:gdLst/>
              <a:ahLst/>
              <a:cxnLst/>
              <a:rect l="l" t="t" r="r" b="b"/>
              <a:pathLst>
                <a:path w="18414" h="518795">
                  <a:moveTo>
                    <a:pt x="18008" y="546"/>
                  </a:moveTo>
                  <a:lnTo>
                    <a:pt x="12471" y="304"/>
                  </a:lnTo>
                  <a:lnTo>
                    <a:pt x="6705" y="12"/>
                  </a:lnTo>
                  <a:lnTo>
                    <a:pt x="5969" y="260705"/>
                  </a:lnTo>
                  <a:lnTo>
                    <a:pt x="5969" y="0"/>
                  </a:lnTo>
                  <a:lnTo>
                    <a:pt x="0" y="0"/>
                  </a:lnTo>
                  <a:lnTo>
                    <a:pt x="0" y="516890"/>
                  </a:lnTo>
                  <a:lnTo>
                    <a:pt x="381" y="516890"/>
                  </a:lnTo>
                  <a:lnTo>
                    <a:pt x="381" y="518160"/>
                  </a:lnTo>
                  <a:lnTo>
                    <a:pt x="5245" y="518160"/>
                  </a:lnTo>
                  <a:lnTo>
                    <a:pt x="5245" y="517931"/>
                  </a:lnTo>
                  <a:lnTo>
                    <a:pt x="11010" y="518109"/>
                  </a:lnTo>
                  <a:lnTo>
                    <a:pt x="16548" y="518287"/>
                  </a:lnTo>
                  <a:lnTo>
                    <a:pt x="18008" y="54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4" name="object 2084"/>
            <p:cNvSpPr/>
            <p:nvPr/>
          </p:nvSpPr>
          <p:spPr>
            <a:xfrm>
              <a:off x="1797443" y="7396670"/>
              <a:ext cx="20955" cy="519430"/>
            </a:xfrm>
            <a:custGeom>
              <a:avLst/>
              <a:gdLst/>
              <a:ahLst/>
              <a:cxnLst/>
              <a:rect l="l" t="t" r="r" b="b"/>
              <a:pathLst>
                <a:path w="20955" h="519429">
                  <a:moveTo>
                    <a:pt x="20637" y="1409"/>
                  </a:moveTo>
                  <a:lnTo>
                    <a:pt x="14439" y="1003"/>
                  </a:lnTo>
                  <a:lnTo>
                    <a:pt x="8051" y="533"/>
                  </a:lnTo>
                  <a:lnTo>
                    <a:pt x="1460" y="0"/>
                  </a:lnTo>
                  <a:lnTo>
                    <a:pt x="0" y="517486"/>
                  </a:lnTo>
                  <a:lnTo>
                    <a:pt x="6591" y="518071"/>
                  </a:lnTo>
                  <a:lnTo>
                    <a:pt x="12979" y="518629"/>
                  </a:lnTo>
                  <a:lnTo>
                    <a:pt x="19177" y="519188"/>
                  </a:lnTo>
                  <a:lnTo>
                    <a:pt x="20637" y="1409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5" name="object 2085"/>
            <p:cNvSpPr/>
            <p:nvPr/>
          </p:nvSpPr>
          <p:spPr>
            <a:xfrm>
              <a:off x="1776450" y="7394600"/>
              <a:ext cx="22860" cy="520065"/>
            </a:xfrm>
            <a:custGeom>
              <a:avLst/>
              <a:gdLst/>
              <a:ahLst/>
              <a:cxnLst/>
              <a:rect l="l" t="t" r="r" b="b"/>
              <a:pathLst>
                <a:path w="22860" h="520065">
                  <a:moveTo>
                    <a:pt x="15671" y="1460"/>
                  </a:moveTo>
                  <a:lnTo>
                    <a:pt x="8674" y="774"/>
                  </a:lnTo>
                  <a:lnTo>
                    <a:pt x="1460" y="0"/>
                  </a:lnTo>
                  <a:lnTo>
                    <a:pt x="0" y="517690"/>
                  </a:lnTo>
                  <a:lnTo>
                    <a:pt x="7213" y="518325"/>
                  </a:lnTo>
                  <a:lnTo>
                    <a:pt x="14211" y="518947"/>
                  </a:lnTo>
                  <a:lnTo>
                    <a:pt x="15671" y="1460"/>
                  </a:lnTo>
                  <a:close/>
                </a:path>
                <a:path w="22860" h="520065">
                  <a:moveTo>
                    <a:pt x="22466" y="2070"/>
                  </a:moveTo>
                  <a:lnTo>
                    <a:pt x="15671" y="1460"/>
                  </a:lnTo>
                  <a:lnTo>
                    <a:pt x="14224" y="518947"/>
                  </a:lnTo>
                  <a:lnTo>
                    <a:pt x="21005" y="519557"/>
                  </a:lnTo>
                  <a:lnTo>
                    <a:pt x="22466" y="207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6" name="object 2086"/>
            <p:cNvSpPr/>
            <p:nvPr/>
          </p:nvSpPr>
          <p:spPr>
            <a:xfrm>
              <a:off x="1753438" y="7391717"/>
              <a:ext cx="24130" cy="521334"/>
            </a:xfrm>
            <a:custGeom>
              <a:avLst/>
              <a:gdLst/>
              <a:ahLst/>
              <a:cxnLst/>
              <a:rect l="l" t="t" r="r" b="b"/>
              <a:pathLst>
                <a:path w="24130" h="521334">
                  <a:moveTo>
                    <a:pt x="23736" y="2882"/>
                  </a:moveTo>
                  <a:lnTo>
                    <a:pt x="18961" y="2882"/>
                  </a:lnTo>
                  <a:lnTo>
                    <a:pt x="18961" y="1612"/>
                  </a:lnTo>
                  <a:lnTo>
                    <a:pt x="17043" y="1612"/>
                  </a:lnTo>
                  <a:lnTo>
                    <a:pt x="17043" y="2882"/>
                  </a:lnTo>
                  <a:lnTo>
                    <a:pt x="16319" y="2882"/>
                  </a:lnTo>
                  <a:lnTo>
                    <a:pt x="16319" y="2019"/>
                  </a:lnTo>
                  <a:lnTo>
                    <a:pt x="11988" y="2019"/>
                  </a:lnTo>
                  <a:lnTo>
                    <a:pt x="11988" y="749"/>
                  </a:lnTo>
                  <a:lnTo>
                    <a:pt x="9359" y="749"/>
                  </a:lnTo>
                  <a:lnTo>
                    <a:pt x="9359" y="1066"/>
                  </a:lnTo>
                  <a:lnTo>
                    <a:pt x="1447" y="0"/>
                  </a:lnTo>
                  <a:lnTo>
                    <a:pt x="0" y="517423"/>
                  </a:lnTo>
                  <a:lnTo>
                    <a:pt x="7912" y="518744"/>
                  </a:lnTo>
                  <a:lnTo>
                    <a:pt x="8636" y="262166"/>
                  </a:lnTo>
                  <a:lnTo>
                    <a:pt x="8636" y="518909"/>
                  </a:lnTo>
                  <a:lnTo>
                    <a:pt x="12763" y="518909"/>
                  </a:lnTo>
                  <a:lnTo>
                    <a:pt x="12763" y="520179"/>
                  </a:lnTo>
                  <a:lnTo>
                    <a:pt x="15595" y="520179"/>
                  </a:lnTo>
                  <a:lnTo>
                    <a:pt x="15595" y="518909"/>
                  </a:lnTo>
                  <a:lnTo>
                    <a:pt x="16306" y="518909"/>
                  </a:lnTo>
                  <a:lnTo>
                    <a:pt x="16306" y="519772"/>
                  </a:lnTo>
                  <a:lnTo>
                    <a:pt x="21221" y="519772"/>
                  </a:lnTo>
                  <a:lnTo>
                    <a:pt x="21221" y="521042"/>
                  </a:lnTo>
                  <a:lnTo>
                    <a:pt x="23012" y="521042"/>
                  </a:lnTo>
                  <a:lnTo>
                    <a:pt x="23012" y="519772"/>
                  </a:lnTo>
                  <a:lnTo>
                    <a:pt x="23736" y="519772"/>
                  </a:lnTo>
                  <a:lnTo>
                    <a:pt x="23736" y="288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7" name="object 2087"/>
            <p:cNvSpPr/>
            <p:nvPr/>
          </p:nvSpPr>
          <p:spPr>
            <a:xfrm>
              <a:off x="1736585" y="7389139"/>
              <a:ext cx="18415" cy="520065"/>
            </a:xfrm>
            <a:custGeom>
              <a:avLst/>
              <a:gdLst/>
              <a:ahLst/>
              <a:cxnLst/>
              <a:rect l="l" t="t" r="r" b="b"/>
              <a:pathLst>
                <a:path w="18414" h="520065">
                  <a:moveTo>
                    <a:pt x="18300" y="2565"/>
                  </a:moveTo>
                  <a:lnTo>
                    <a:pt x="10071" y="1358"/>
                  </a:lnTo>
                  <a:lnTo>
                    <a:pt x="1447" y="0"/>
                  </a:lnTo>
                  <a:lnTo>
                    <a:pt x="0" y="517207"/>
                  </a:lnTo>
                  <a:lnTo>
                    <a:pt x="8597" y="518629"/>
                  </a:lnTo>
                  <a:lnTo>
                    <a:pt x="16840" y="520001"/>
                  </a:lnTo>
                  <a:lnTo>
                    <a:pt x="18300" y="256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8" name="object 2088"/>
            <p:cNvSpPr/>
            <p:nvPr/>
          </p:nvSpPr>
          <p:spPr>
            <a:xfrm>
              <a:off x="1708518" y="7383335"/>
              <a:ext cx="29845" cy="523240"/>
            </a:xfrm>
            <a:custGeom>
              <a:avLst/>
              <a:gdLst/>
              <a:ahLst/>
              <a:cxnLst/>
              <a:rect l="l" t="t" r="r" b="b"/>
              <a:pathLst>
                <a:path w="29844" h="523240">
                  <a:moveTo>
                    <a:pt x="29514" y="5803"/>
                  </a:moveTo>
                  <a:lnTo>
                    <a:pt x="20535" y="4279"/>
                  </a:lnTo>
                  <a:lnTo>
                    <a:pt x="19812" y="259854"/>
                  </a:lnTo>
                  <a:lnTo>
                    <a:pt x="19812" y="4279"/>
                  </a:lnTo>
                  <a:lnTo>
                    <a:pt x="16967" y="4279"/>
                  </a:lnTo>
                  <a:lnTo>
                    <a:pt x="16967" y="3009"/>
                  </a:lnTo>
                  <a:lnTo>
                    <a:pt x="10998" y="3009"/>
                  </a:lnTo>
                  <a:lnTo>
                    <a:pt x="10998" y="4279"/>
                  </a:lnTo>
                  <a:lnTo>
                    <a:pt x="10274" y="4279"/>
                  </a:lnTo>
                  <a:lnTo>
                    <a:pt x="10274" y="2540"/>
                  </a:lnTo>
                  <a:lnTo>
                    <a:pt x="7721" y="2540"/>
                  </a:lnTo>
                  <a:lnTo>
                    <a:pt x="7721" y="1270"/>
                  </a:lnTo>
                  <a:lnTo>
                    <a:pt x="1346" y="1270"/>
                  </a:lnTo>
                  <a:lnTo>
                    <a:pt x="1346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2794" y="518160"/>
                  </a:lnTo>
                  <a:lnTo>
                    <a:pt x="2794" y="519430"/>
                  </a:lnTo>
                  <a:lnTo>
                    <a:pt x="9550" y="519430"/>
                  </a:lnTo>
                  <a:lnTo>
                    <a:pt x="9550" y="518160"/>
                  </a:lnTo>
                  <a:lnTo>
                    <a:pt x="10274" y="518160"/>
                  </a:lnTo>
                  <a:lnTo>
                    <a:pt x="10274" y="519899"/>
                  </a:lnTo>
                  <a:lnTo>
                    <a:pt x="13246" y="519899"/>
                  </a:lnTo>
                  <a:lnTo>
                    <a:pt x="13246" y="521169"/>
                  </a:lnTo>
                  <a:lnTo>
                    <a:pt x="19075" y="521169"/>
                  </a:lnTo>
                  <a:lnTo>
                    <a:pt x="19075" y="521512"/>
                  </a:lnTo>
                  <a:lnTo>
                    <a:pt x="28054" y="522998"/>
                  </a:lnTo>
                  <a:lnTo>
                    <a:pt x="29514" y="580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89" name="object 2089"/>
            <p:cNvSpPr/>
            <p:nvPr/>
          </p:nvSpPr>
          <p:spPr>
            <a:xfrm>
              <a:off x="1665427" y="7373683"/>
              <a:ext cx="44450" cy="528320"/>
            </a:xfrm>
            <a:custGeom>
              <a:avLst/>
              <a:gdLst/>
              <a:ahLst/>
              <a:cxnLst/>
              <a:rect l="l" t="t" r="r" b="b"/>
              <a:pathLst>
                <a:path w="44450" h="528320">
                  <a:moveTo>
                    <a:pt x="43827" y="10147"/>
                  </a:moveTo>
                  <a:lnTo>
                    <a:pt x="40424" y="9448"/>
                  </a:lnTo>
                  <a:lnTo>
                    <a:pt x="32346" y="7683"/>
                  </a:lnTo>
                  <a:lnTo>
                    <a:pt x="31610" y="267106"/>
                  </a:lnTo>
                  <a:lnTo>
                    <a:pt x="31610" y="7696"/>
                  </a:lnTo>
                  <a:lnTo>
                    <a:pt x="26809" y="7696"/>
                  </a:lnTo>
                  <a:lnTo>
                    <a:pt x="26809" y="5156"/>
                  </a:lnTo>
                  <a:lnTo>
                    <a:pt x="18872" y="5156"/>
                  </a:lnTo>
                  <a:lnTo>
                    <a:pt x="18884" y="4533"/>
                  </a:lnTo>
                  <a:lnTo>
                    <a:pt x="12890" y="3060"/>
                  </a:lnTo>
                  <a:lnTo>
                    <a:pt x="7086" y="1549"/>
                  </a:lnTo>
                  <a:lnTo>
                    <a:pt x="1447" y="0"/>
                  </a:lnTo>
                  <a:lnTo>
                    <a:pt x="0" y="517182"/>
                  </a:lnTo>
                  <a:lnTo>
                    <a:pt x="17424" y="521779"/>
                  </a:lnTo>
                  <a:lnTo>
                    <a:pt x="18148" y="265417"/>
                  </a:lnTo>
                  <a:lnTo>
                    <a:pt x="18148" y="522046"/>
                  </a:lnTo>
                  <a:lnTo>
                    <a:pt x="25666" y="522046"/>
                  </a:lnTo>
                  <a:lnTo>
                    <a:pt x="25666" y="525856"/>
                  </a:lnTo>
                  <a:lnTo>
                    <a:pt x="30886" y="525856"/>
                  </a:lnTo>
                  <a:lnTo>
                    <a:pt x="30886" y="525335"/>
                  </a:lnTo>
                  <a:lnTo>
                    <a:pt x="37249" y="527011"/>
                  </a:lnTo>
                  <a:lnTo>
                    <a:pt x="42367" y="527862"/>
                  </a:lnTo>
                  <a:lnTo>
                    <a:pt x="43827" y="10147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0" name="object 2090"/>
            <p:cNvSpPr/>
            <p:nvPr/>
          </p:nvSpPr>
          <p:spPr>
            <a:xfrm>
              <a:off x="1586078" y="7346238"/>
              <a:ext cx="81280" cy="544830"/>
            </a:xfrm>
            <a:custGeom>
              <a:avLst/>
              <a:gdLst/>
              <a:ahLst/>
              <a:cxnLst/>
              <a:rect l="l" t="t" r="r" b="b"/>
              <a:pathLst>
                <a:path w="81280" h="544829">
                  <a:moveTo>
                    <a:pt x="1447" y="0"/>
                  </a:moveTo>
                  <a:lnTo>
                    <a:pt x="0" y="517702"/>
                  </a:lnTo>
                  <a:lnTo>
                    <a:pt x="55141" y="538226"/>
                  </a:lnTo>
                  <a:lnTo>
                    <a:pt x="79351" y="544618"/>
                  </a:lnTo>
                  <a:lnTo>
                    <a:pt x="80809" y="27444"/>
                  </a:lnTo>
                  <a:lnTo>
                    <a:pt x="57036" y="20440"/>
                  </a:lnTo>
                  <a:lnTo>
                    <a:pt x="35784" y="13336"/>
                  </a:lnTo>
                  <a:lnTo>
                    <a:pt x="17205" y="6426"/>
                  </a:lnTo>
                  <a:lnTo>
                    <a:pt x="11091" y="3932"/>
                  </a:lnTo>
                  <a:lnTo>
                    <a:pt x="9827" y="3478"/>
                  </a:lnTo>
                  <a:lnTo>
                    <a:pt x="8112" y="2718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1" name="object 2091"/>
            <p:cNvSpPr/>
            <p:nvPr/>
          </p:nvSpPr>
          <p:spPr>
            <a:xfrm>
              <a:off x="1557032" y="7332675"/>
              <a:ext cx="31115" cy="531495"/>
            </a:xfrm>
            <a:custGeom>
              <a:avLst/>
              <a:gdLst/>
              <a:ahLst/>
              <a:cxnLst/>
              <a:rect l="l" t="t" r="r" b="b"/>
              <a:pathLst>
                <a:path w="31115" h="531495">
                  <a:moveTo>
                    <a:pt x="16179" y="7200"/>
                  </a:moveTo>
                  <a:lnTo>
                    <a:pt x="12661" y="5575"/>
                  </a:lnTo>
                  <a:lnTo>
                    <a:pt x="9639" y="4114"/>
                  </a:lnTo>
                  <a:lnTo>
                    <a:pt x="7137" y="2882"/>
                  </a:lnTo>
                  <a:lnTo>
                    <a:pt x="4762" y="1714"/>
                  </a:lnTo>
                  <a:lnTo>
                    <a:pt x="1460" y="0"/>
                  </a:lnTo>
                  <a:lnTo>
                    <a:pt x="0" y="517867"/>
                  </a:lnTo>
                  <a:lnTo>
                    <a:pt x="5676" y="520776"/>
                  </a:lnTo>
                  <a:lnTo>
                    <a:pt x="7670" y="521792"/>
                  </a:lnTo>
                  <a:lnTo>
                    <a:pt x="14719" y="524916"/>
                  </a:lnTo>
                  <a:lnTo>
                    <a:pt x="16179" y="7200"/>
                  </a:lnTo>
                  <a:close/>
                </a:path>
                <a:path w="31115" h="531495">
                  <a:moveTo>
                    <a:pt x="30492" y="13563"/>
                  </a:moveTo>
                  <a:lnTo>
                    <a:pt x="25069" y="11252"/>
                  </a:lnTo>
                  <a:lnTo>
                    <a:pt x="20281" y="9105"/>
                  </a:lnTo>
                  <a:lnTo>
                    <a:pt x="16179" y="7213"/>
                  </a:lnTo>
                  <a:lnTo>
                    <a:pt x="14719" y="524916"/>
                  </a:lnTo>
                  <a:lnTo>
                    <a:pt x="29032" y="531266"/>
                  </a:lnTo>
                  <a:lnTo>
                    <a:pt x="30492" y="135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2" name="object 2092"/>
            <p:cNvSpPr/>
            <p:nvPr/>
          </p:nvSpPr>
          <p:spPr>
            <a:xfrm>
              <a:off x="1554391" y="7331268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1460" y="0"/>
                  </a:moveTo>
                  <a:lnTo>
                    <a:pt x="0" y="517918"/>
                  </a:lnTo>
                  <a:lnTo>
                    <a:pt x="2641" y="519269"/>
                  </a:lnTo>
                  <a:lnTo>
                    <a:pt x="4102" y="1406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3" name="object 2093"/>
            <p:cNvSpPr/>
            <p:nvPr/>
          </p:nvSpPr>
          <p:spPr>
            <a:xfrm>
              <a:off x="1554111" y="73311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27" y="139"/>
                  </a:moveTo>
                  <a:lnTo>
                    <a:pt x="1536" y="38"/>
                  </a:lnTo>
                  <a:lnTo>
                    <a:pt x="0" y="517906"/>
                  </a:lnTo>
                  <a:lnTo>
                    <a:pt x="279" y="518058"/>
                  </a:lnTo>
                  <a:lnTo>
                    <a:pt x="1727" y="139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4" name="object 2094"/>
            <p:cNvSpPr/>
            <p:nvPr/>
          </p:nvSpPr>
          <p:spPr>
            <a:xfrm>
              <a:off x="1552879" y="7324140"/>
              <a:ext cx="328930" cy="75565"/>
            </a:xfrm>
            <a:custGeom>
              <a:avLst/>
              <a:gdLst/>
              <a:ahLst/>
              <a:cxnLst/>
              <a:rect l="l" t="t" r="r" b="b"/>
              <a:pathLst>
                <a:path w="328930" h="75565">
                  <a:moveTo>
                    <a:pt x="9220" y="0"/>
                  </a:moveTo>
                  <a:lnTo>
                    <a:pt x="5041" y="25"/>
                  </a:lnTo>
                  <a:lnTo>
                    <a:pt x="0" y="3060"/>
                  </a:lnTo>
                  <a:lnTo>
                    <a:pt x="25" y="5448"/>
                  </a:lnTo>
                  <a:lnTo>
                    <a:pt x="43014" y="25576"/>
                  </a:lnTo>
                  <a:lnTo>
                    <a:pt x="89724" y="42373"/>
                  </a:lnTo>
                  <a:lnTo>
                    <a:pt x="151269" y="58635"/>
                  </a:lnTo>
                  <a:lnTo>
                    <a:pt x="216244" y="69442"/>
                  </a:lnTo>
                  <a:lnTo>
                    <a:pt x="270544" y="74258"/>
                  </a:lnTo>
                  <a:lnTo>
                    <a:pt x="307885" y="75429"/>
                  </a:lnTo>
                  <a:lnTo>
                    <a:pt x="325653" y="75171"/>
                  </a:lnTo>
                  <a:lnTo>
                    <a:pt x="328422" y="73317"/>
                  </a:lnTo>
                  <a:lnTo>
                    <a:pt x="328066" y="70256"/>
                  </a:lnTo>
                  <a:lnTo>
                    <a:pt x="305446" y="67744"/>
                  </a:lnTo>
                  <a:lnTo>
                    <a:pt x="268887" y="66465"/>
                  </a:lnTo>
                  <a:lnTo>
                    <a:pt x="217083" y="61728"/>
                  </a:lnTo>
                  <a:lnTo>
                    <a:pt x="155778" y="51460"/>
                  </a:lnTo>
                  <a:lnTo>
                    <a:pt x="96029" y="35653"/>
                  </a:lnTo>
                  <a:lnTo>
                    <a:pt x="50558" y="19303"/>
                  </a:lnTo>
                  <a:lnTo>
                    <a:pt x="21767" y="6515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5" name="object 2095"/>
            <p:cNvSpPr/>
            <p:nvPr/>
          </p:nvSpPr>
          <p:spPr>
            <a:xfrm>
              <a:off x="1460804" y="730699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0"/>
                  </a:moveTo>
                  <a:lnTo>
                    <a:pt x="1447" y="3251"/>
                  </a:lnTo>
                  <a:lnTo>
                    <a:pt x="177" y="453415"/>
                  </a:lnTo>
                  <a:lnTo>
                    <a:pt x="0" y="517283"/>
                  </a:lnTo>
                  <a:lnTo>
                    <a:pt x="190" y="453415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6" name="object 2096"/>
            <p:cNvSpPr/>
            <p:nvPr/>
          </p:nvSpPr>
          <p:spPr>
            <a:xfrm>
              <a:off x="1460715" y="73070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76"/>
                  </a:moveTo>
                  <a:lnTo>
                    <a:pt x="1447" y="3187"/>
                  </a:lnTo>
                  <a:lnTo>
                    <a:pt x="177" y="453364"/>
                  </a:lnTo>
                  <a:lnTo>
                    <a:pt x="0" y="517296"/>
                  </a:lnTo>
                  <a:lnTo>
                    <a:pt x="203" y="453364"/>
                  </a:lnTo>
                  <a:lnTo>
                    <a:pt x="1473" y="76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3200"/>
                  </a:lnTo>
                  <a:lnTo>
                    <a:pt x="965" y="188188"/>
                  </a:lnTo>
                  <a:lnTo>
                    <a:pt x="1498" y="38"/>
                  </a:lnTo>
                  <a:lnTo>
                    <a:pt x="1473" y="3200"/>
                  </a:lnTo>
                  <a:lnTo>
                    <a:pt x="203" y="453364"/>
                  </a:lnTo>
                  <a:lnTo>
                    <a:pt x="25" y="517512"/>
                  </a:lnTo>
                  <a:lnTo>
                    <a:pt x="114" y="485851"/>
                  </a:lnTo>
                  <a:lnTo>
                    <a:pt x="38" y="517398"/>
                  </a:lnTo>
                  <a:lnTo>
                    <a:pt x="254" y="45336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7" name="object 2097"/>
            <p:cNvSpPr/>
            <p:nvPr/>
          </p:nvSpPr>
          <p:spPr>
            <a:xfrm>
              <a:off x="1460627" y="73071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1447" y="3073"/>
                  </a:lnTo>
                  <a:lnTo>
                    <a:pt x="177" y="453250"/>
                  </a:lnTo>
                  <a:lnTo>
                    <a:pt x="0" y="517715"/>
                  </a:lnTo>
                  <a:lnTo>
                    <a:pt x="203" y="453250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1473" y="3086"/>
                  </a:lnTo>
                  <a:lnTo>
                    <a:pt x="203" y="453250"/>
                  </a:lnTo>
                  <a:lnTo>
                    <a:pt x="25" y="517652"/>
                  </a:lnTo>
                  <a:lnTo>
                    <a:pt x="228" y="453250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498" y="3073"/>
                  </a:lnTo>
                  <a:lnTo>
                    <a:pt x="228" y="453250"/>
                  </a:lnTo>
                  <a:lnTo>
                    <a:pt x="50" y="517588"/>
                  </a:lnTo>
                  <a:lnTo>
                    <a:pt x="266" y="45325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8" name="object 2098"/>
            <p:cNvSpPr/>
            <p:nvPr/>
          </p:nvSpPr>
          <p:spPr>
            <a:xfrm>
              <a:off x="1460563" y="73073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85" y="2933"/>
                  </a:lnTo>
                  <a:lnTo>
                    <a:pt x="977" y="178473"/>
                  </a:lnTo>
                  <a:lnTo>
                    <a:pt x="1485" y="38"/>
                  </a:lnTo>
                  <a:lnTo>
                    <a:pt x="1460" y="2946"/>
                  </a:lnTo>
                  <a:lnTo>
                    <a:pt x="177" y="453110"/>
                  </a:lnTo>
                  <a:lnTo>
                    <a:pt x="0" y="517702"/>
                  </a:lnTo>
                  <a:lnTo>
                    <a:pt x="139" y="474751"/>
                  </a:lnTo>
                  <a:lnTo>
                    <a:pt x="25" y="517639"/>
                  </a:lnTo>
                  <a:lnTo>
                    <a:pt x="241" y="45311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99" name="object 2099"/>
            <p:cNvSpPr/>
            <p:nvPr/>
          </p:nvSpPr>
          <p:spPr>
            <a:xfrm>
              <a:off x="1460487" y="73073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1447" y="2857"/>
                  </a:lnTo>
                  <a:lnTo>
                    <a:pt x="177" y="453021"/>
                  </a:lnTo>
                  <a:lnTo>
                    <a:pt x="0" y="517677"/>
                  </a:lnTo>
                  <a:lnTo>
                    <a:pt x="203" y="453021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1473" y="2857"/>
                  </a:lnTo>
                  <a:lnTo>
                    <a:pt x="203" y="453021"/>
                  </a:lnTo>
                  <a:lnTo>
                    <a:pt x="25" y="517728"/>
                  </a:lnTo>
                  <a:lnTo>
                    <a:pt x="228" y="453021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1498" y="2857"/>
                  </a:lnTo>
                  <a:lnTo>
                    <a:pt x="228" y="453021"/>
                  </a:lnTo>
                  <a:lnTo>
                    <a:pt x="50" y="517474"/>
                  </a:lnTo>
                  <a:lnTo>
                    <a:pt x="254" y="45302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0" name="object 2100"/>
            <p:cNvSpPr/>
            <p:nvPr/>
          </p:nvSpPr>
          <p:spPr>
            <a:xfrm>
              <a:off x="1460385" y="73075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01"/>
                  </a:moveTo>
                  <a:lnTo>
                    <a:pt x="1447" y="2730"/>
                  </a:lnTo>
                  <a:lnTo>
                    <a:pt x="177" y="452907"/>
                  </a:lnTo>
                  <a:lnTo>
                    <a:pt x="0" y="517804"/>
                  </a:lnTo>
                  <a:lnTo>
                    <a:pt x="215" y="452907"/>
                  </a:lnTo>
                  <a:lnTo>
                    <a:pt x="1485" y="101"/>
                  </a:lnTo>
                  <a:close/>
                </a:path>
                <a:path w="1905" h="518159">
                  <a:moveTo>
                    <a:pt x="1524" y="38"/>
                  </a:moveTo>
                  <a:lnTo>
                    <a:pt x="1498" y="2743"/>
                  </a:lnTo>
                  <a:lnTo>
                    <a:pt x="215" y="452907"/>
                  </a:lnTo>
                  <a:lnTo>
                    <a:pt x="38" y="517766"/>
                  </a:lnTo>
                  <a:lnTo>
                    <a:pt x="254" y="452907"/>
                  </a:lnTo>
                  <a:lnTo>
                    <a:pt x="1524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2743"/>
                  </a:lnTo>
                  <a:lnTo>
                    <a:pt x="254" y="452907"/>
                  </a:lnTo>
                  <a:lnTo>
                    <a:pt x="76" y="517715"/>
                  </a:lnTo>
                  <a:lnTo>
                    <a:pt x="279" y="45290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1" name="object 2101"/>
            <p:cNvSpPr/>
            <p:nvPr/>
          </p:nvSpPr>
          <p:spPr>
            <a:xfrm>
              <a:off x="1460309" y="73076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1447" y="2590"/>
                  </a:lnTo>
                  <a:lnTo>
                    <a:pt x="177" y="452755"/>
                  </a:lnTo>
                  <a:lnTo>
                    <a:pt x="0" y="517677"/>
                  </a:lnTo>
                  <a:lnTo>
                    <a:pt x="203" y="452755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1473" y="2578"/>
                  </a:lnTo>
                  <a:lnTo>
                    <a:pt x="203" y="452755"/>
                  </a:lnTo>
                  <a:lnTo>
                    <a:pt x="25" y="517639"/>
                  </a:lnTo>
                  <a:lnTo>
                    <a:pt x="228" y="452755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1498" y="2578"/>
                  </a:lnTo>
                  <a:lnTo>
                    <a:pt x="228" y="452755"/>
                  </a:lnTo>
                  <a:lnTo>
                    <a:pt x="50" y="517690"/>
                  </a:lnTo>
                  <a:lnTo>
                    <a:pt x="254" y="45275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2" name="object 2102"/>
            <p:cNvSpPr/>
            <p:nvPr/>
          </p:nvSpPr>
          <p:spPr>
            <a:xfrm>
              <a:off x="1460208" y="73077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88"/>
                  </a:moveTo>
                  <a:lnTo>
                    <a:pt x="1460" y="2451"/>
                  </a:lnTo>
                  <a:lnTo>
                    <a:pt x="177" y="452628"/>
                  </a:lnTo>
                  <a:lnTo>
                    <a:pt x="0" y="517779"/>
                  </a:lnTo>
                  <a:lnTo>
                    <a:pt x="215" y="452628"/>
                  </a:lnTo>
                  <a:lnTo>
                    <a:pt x="1485" y="8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2463"/>
                  </a:lnTo>
                  <a:lnTo>
                    <a:pt x="1066" y="159550"/>
                  </a:lnTo>
                  <a:lnTo>
                    <a:pt x="1524" y="38"/>
                  </a:lnTo>
                  <a:lnTo>
                    <a:pt x="1498" y="2451"/>
                  </a:lnTo>
                  <a:lnTo>
                    <a:pt x="215" y="452628"/>
                  </a:lnTo>
                  <a:lnTo>
                    <a:pt x="38" y="517728"/>
                  </a:lnTo>
                  <a:lnTo>
                    <a:pt x="177" y="474395"/>
                  </a:lnTo>
                  <a:lnTo>
                    <a:pt x="63" y="517690"/>
                  </a:lnTo>
                  <a:lnTo>
                    <a:pt x="279" y="45262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3" name="object 2103"/>
            <p:cNvSpPr/>
            <p:nvPr/>
          </p:nvSpPr>
          <p:spPr>
            <a:xfrm>
              <a:off x="1460157" y="73079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1447" y="2336"/>
                  </a:lnTo>
                  <a:lnTo>
                    <a:pt x="177" y="452501"/>
                  </a:lnTo>
                  <a:lnTo>
                    <a:pt x="0" y="517728"/>
                  </a:lnTo>
                  <a:lnTo>
                    <a:pt x="203" y="452501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511" y="0"/>
                  </a:moveTo>
                  <a:lnTo>
                    <a:pt x="1473" y="2336"/>
                  </a:lnTo>
                  <a:lnTo>
                    <a:pt x="203" y="452501"/>
                  </a:lnTo>
                  <a:lnTo>
                    <a:pt x="25" y="517677"/>
                  </a:lnTo>
                  <a:lnTo>
                    <a:pt x="241" y="452501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4" name="object 2104"/>
            <p:cNvSpPr/>
            <p:nvPr/>
          </p:nvSpPr>
          <p:spPr>
            <a:xfrm>
              <a:off x="1460055" y="73077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98" y="2540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549" y="228"/>
                  </a:moveTo>
                  <a:lnTo>
                    <a:pt x="1524" y="2501"/>
                  </a:lnTo>
                  <a:lnTo>
                    <a:pt x="876" y="229819"/>
                  </a:lnTo>
                  <a:lnTo>
                    <a:pt x="876" y="217436"/>
                  </a:lnTo>
                  <a:lnTo>
                    <a:pt x="1485" y="266"/>
                  </a:lnTo>
                  <a:lnTo>
                    <a:pt x="1460" y="2514"/>
                  </a:lnTo>
                  <a:lnTo>
                    <a:pt x="876" y="207543"/>
                  </a:lnTo>
                  <a:lnTo>
                    <a:pt x="876" y="2540"/>
                  </a:lnTo>
                  <a:lnTo>
                    <a:pt x="850" y="216458"/>
                  </a:lnTo>
                  <a:lnTo>
                    <a:pt x="850" y="226479"/>
                  </a:lnTo>
                  <a:lnTo>
                    <a:pt x="850" y="238734"/>
                  </a:lnTo>
                  <a:lnTo>
                    <a:pt x="241" y="452678"/>
                  </a:lnTo>
                  <a:lnTo>
                    <a:pt x="850" y="226479"/>
                  </a:lnTo>
                  <a:lnTo>
                    <a:pt x="850" y="216458"/>
                  </a:lnTo>
                  <a:lnTo>
                    <a:pt x="177" y="452678"/>
                  </a:lnTo>
                  <a:lnTo>
                    <a:pt x="0" y="518007"/>
                  </a:lnTo>
                  <a:lnTo>
                    <a:pt x="139" y="474522"/>
                  </a:lnTo>
                  <a:lnTo>
                    <a:pt x="25" y="517969"/>
                  </a:lnTo>
                  <a:lnTo>
                    <a:pt x="279" y="452678"/>
                  </a:lnTo>
                  <a:lnTo>
                    <a:pt x="850" y="249085"/>
                  </a:lnTo>
                  <a:lnTo>
                    <a:pt x="850" y="452120"/>
                  </a:lnTo>
                  <a:lnTo>
                    <a:pt x="876" y="240030"/>
                  </a:lnTo>
                  <a:lnTo>
                    <a:pt x="1549" y="228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5" name="object 2105"/>
            <p:cNvSpPr/>
            <p:nvPr/>
          </p:nvSpPr>
          <p:spPr>
            <a:xfrm>
              <a:off x="1459966" y="73080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0"/>
                  </a:moveTo>
                  <a:lnTo>
                    <a:pt x="1511" y="2209"/>
                  </a:lnTo>
                  <a:lnTo>
                    <a:pt x="1079" y="149377"/>
                  </a:lnTo>
                  <a:lnTo>
                    <a:pt x="1511" y="12"/>
                  </a:lnTo>
                  <a:lnTo>
                    <a:pt x="1485" y="2222"/>
                  </a:lnTo>
                  <a:lnTo>
                    <a:pt x="1054" y="149390"/>
                  </a:lnTo>
                  <a:lnTo>
                    <a:pt x="1485" y="25"/>
                  </a:lnTo>
                  <a:lnTo>
                    <a:pt x="1447" y="2209"/>
                  </a:lnTo>
                  <a:lnTo>
                    <a:pt x="177" y="452386"/>
                  </a:lnTo>
                  <a:lnTo>
                    <a:pt x="0" y="517817"/>
                  </a:lnTo>
                  <a:lnTo>
                    <a:pt x="101" y="491947"/>
                  </a:lnTo>
                  <a:lnTo>
                    <a:pt x="165" y="474256"/>
                  </a:lnTo>
                  <a:lnTo>
                    <a:pt x="50" y="517753"/>
                  </a:lnTo>
                  <a:lnTo>
                    <a:pt x="266" y="45238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6" name="object 2106"/>
            <p:cNvSpPr/>
            <p:nvPr/>
          </p:nvSpPr>
          <p:spPr>
            <a:xfrm>
              <a:off x="1459865" y="73080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1485" y="2171"/>
                  </a:lnTo>
                  <a:lnTo>
                    <a:pt x="1066" y="146469"/>
                  </a:lnTo>
                  <a:lnTo>
                    <a:pt x="1485" y="38"/>
                  </a:lnTo>
                  <a:lnTo>
                    <a:pt x="1460" y="2159"/>
                  </a:lnTo>
                  <a:lnTo>
                    <a:pt x="177" y="452335"/>
                  </a:lnTo>
                  <a:lnTo>
                    <a:pt x="0" y="517855"/>
                  </a:lnTo>
                  <a:lnTo>
                    <a:pt x="139" y="474243"/>
                  </a:lnTo>
                  <a:lnTo>
                    <a:pt x="25" y="517817"/>
                  </a:lnTo>
                  <a:lnTo>
                    <a:pt x="241" y="452335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2171"/>
                  </a:lnTo>
                  <a:lnTo>
                    <a:pt x="241" y="452335"/>
                  </a:lnTo>
                  <a:lnTo>
                    <a:pt x="63" y="517791"/>
                  </a:lnTo>
                  <a:lnTo>
                    <a:pt x="279" y="45233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7" name="object 2107"/>
            <p:cNvSpPr/>
            <p:nvPr/>
          </p:nvSpPr>
          <p:spPr>
            <a:xfrm>
              <a:off x="1459763" y="73081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47" y="2108"/>
                  </a:lnTo>
                  <a:lnTo>
                    <a:pt x="177" y="452272"/>
                  </a:lnTo>
                  <a:lnTo>
                    <a:pt x="0" y="517893"/>
                  </a:lnTo>
                  <a:lnTo>
                    <a:pt x="215" y="452272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2108"/>
                  </a:lnTo>
                  <a:lnTo>
                    <a:pt x="1117" y="144653"/>
                  </a:lnTo>
                  <a:lnTo>
                    <a:pt x="1524" y="12"/>
                  </a:lnTo>
                  <a:lnTo>
                    <a:pt x="1498" y="2095"/>
                  </a:lnTo>
                  <a:lnTo>
                    <a:pt x="215" y="452272"/>
                  </a:lnTo>
                  <a:lnTo>
                    <a:pt x="38" y="517855"/>
                  </a:lnTo>
                  <a:lnTo>
                    <a:pt x="127" y="495935"/>
                  </a:lnTo>
                  <a:lnTo>
                    <a:pt x="279" y="4522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8" name="object 2108"/>
            <p:cNvSpPr/>
            <p:nvPr/>
          </p:nvSpPr>
          <p:spPr>
            <a:xfrm>
              <a:off x="1459700" y="73082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85" y="2032"/>
                  </a:lnTo>
                  <a:lnTo>
                    <a:pt x="1079" y="141008"/>
                  </a:lnTo>
                  <a:lnTo>
                    <a:pt x="1485" y="12"/>
                  </a:lnTo>
                  <a:lnTo>
                    <a:pt x="1447" y="2032"/>
                  </a:lnTo>
                  <a:lnTo>
                    <a:pt x="177" y="452208"/>
                  </a:lnTo>
                  <a:lnTo>
                    <a:pt x="0" y="517880"/>
                  </a:lnTo>
                  <a:lnTo>
                    <a:pt x="139" y="474141"/>
                  </a:lnTo>
                  <a:lnTo>
                    <a:pt x="25" y="517855"/>
                  </a:lnTo>
                  <a:lnTo>
                    <a:pt x="241" y="45220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09" name="object 2109"/>
            <p:cNvSpPr/>
            <p:nvPr/>
          </p:nvSpPr>
          <p:spPr>
            <a:xfrm>
              <a:off x="1459598" y="73082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60" y="1993"/>
                  </a:lnTo>
                  <a:lnTo>
                    <a:pt x="177" y="452170"/>
                  </a:lnTo>
                  <a:lnTo>
                    <a:pt x="0" y="517918"/>
                  </a:lnTo>
                  <a:lnTo>
                    <a:pt x="215" y="452170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1993"/>
                  </a:lnTo>
                  <a:lnTo>
                    <a:pt x="1130" y="139153"/>
                  </a:lnTo>
                  <a:lnTo>
                    <a:pt x="1524" y="12"/>
                  </a:lnTo>
                  <a:lnTo>
                    <a:pt x="1485" y="2006"/>
                  </a:lnTo>
                  <a:lnTo>
                    <a:pt x="215" y="452170"/>
                  </a:lnTo>
                  <a:lnTo>
                    <a:pt x="38" y="517893"/>
                  </a:lnTo>
                  <a:lnTo>
                    <a:pt x="279" y="45217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0" name="object 2110"/>
            <p:cNvSpPr/>
            <p:nvPr/>
          </p:nvSpPr>
          <p:spPr>
            <a:xfrm>
              <a:off x="1459395" y="73082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76"/>
                  </a:moveTo>
                  <a:lnTo>
                    <a:pt x="1473" y="1346"/>
                  </a:lnTo>
                  <a:lnTo>
                    <a:pt x="1485" y="76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612" y="1943"/>
                  </a:lnTo>
                  <a:lnTo>
                    <a:pt x="850" y="271284"/>
                  </a:lnTo>
                  <a:lnTo>
                    <a:pt x="1612" y="25"/>
                  </a:lnTo>
                  <a:lnTo>
                    <a:pt x="1587" y="1955"/>
                  </a:lnTo>
                  <a:lnTo>
                    <a:pt x="1193" y="136042"/>
                  </a:lnTo>
                  <a:lnTo>
                    <a:pt x="1587" y="38"/>
                  </a:lnTo>
                  <a:lnTo>
                    <a:pt x="1549" y="1943"/>
                  </a:lnTo>
                  <a:lnTo>
                    <a:pt x="850" y="248704"/>
                  </a:lnTo>
                  <a:lnTo>
                    <a:pt x="1549" y="63"/>
                  </a:lnTo>
                  <a:lnTo>
                    <a:pt x="1511" y="1955"/>
                  </a:lnTo>
                  <a:lnTo>
                    <a:pt x="850" y="235153"/>
                  </a:lnTo>
                  <a:lnTo>
                    <a:pt x="1511" y="88"/>
                  </a:lnTo>
                  <a:lnTo>
                    <a:pt x="1485" y="1346"/>
                  </a:lnTo>
                  <a:lnTo>
                    <a:pt x="1485" y="1955"/>
                  </a:lnTo>
                  <a:lnTo>
                    <a:pt x="850" y="224815"/>
                  </a:lnTo>
                  <a:lnTo>
                    <a:pt x="850" y="1346"/>
                  </a:lnTo>
                  <a:lnTo>
                    <a:pt x="812" y="238188"/>
                  </a:lnTo>
                  <a:lnTo>
                    <a:pt x="203" y="452120"/>
                  </a:lnTo>
                  <a:lnTo>
                    <a:pt x="0" y="518033"/>
                  </a:lnTo>
                  <a:lnTo>
                    <a:pt x="139" y="474141"/>
                  </a:lnTo>
                  <a:lnTo>
                    <a:pt x="25" y="518007"/>
                  </a:lnTo>
                  <a:lnTo>
                    <a:pt x="241" y="452120"/>
                  </a:lnTo>
                  <a:lnTo>
                    <a:pt x="812" y="248716"/>
                  </a:lnTo>
                  <a:lnTo>
                    <a:pt x="812" y="249555"/>
                  </a:lnTo>
                  <a:lnTo>
                    <a:pt x="241" y="452120"/>
                  </a:lnTo>
                  <a:lnTo>
                    <a:pt x="63" y="517982"/>
                  </a:lnTo>
                  <a:lnTo>
                    <a:pt x="279" y="452120"/>
                  </a:lnTo>
                  <a:lnTo>
                    <a:pt x="812" y="262267"/>
                  </a:lnTo>
                  <a:lnTo>
                    <a:pt x="812" y="263055"/>
                  </a:lnTo>
                  <a:lnTo>
                    <a:pt x="279" y="452120"/>
                  </a:lnTo>
                  <a:lnTo>
                    <a:pt x="101" y="517956"/>
                  </a:lnTo>
                  <a:lnTo>
                    <a:pt x="241" y="474116"/>
                  </a:lnTo>
                  <a:lnTo>
                    <a:pt x="127" y="517931"/>
                  </a:lnTo>
                  <a:lnTo>
                    <a:pt x="342" y="452120"/>
                  </a:lnTo>
                  <a:lnTo>
                    <a:pt x="812" y="284848"/>
                  </a:lnTo>
                  <a:lnTo>
                    <a:pt x="812" y="285559"/>
                  </a:lnTo>
                  <a:lnTo>
                    <a:pt x="342" y="452120"/>
                  </a:lnTo>
                  <a:lnTo>
                    <a:pt x="165" y="517906"/>
                  </a:lnTo>
                  <a:lnTo>
                    <a:pt x="381" y="452120"/>
                  </a:lnTo>
                  <a:lnTo>
                    <a:pt x="812" y="298399"/>
                  </a:lnTo>
                  <a:lnTo>
                    <a:pt x="812" y="452196"/>
                  </a:lnTo>
                  <a:lnTo>
                    <a:pt x="850" y="284835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1" name="object 2111"/>
            <p:cNvSpPr/>
            <p:nvPr/>
          </p:nvSpPr>
          <p:spPr>
            <a:xfrm>
              <a:off x="1459280" y="73084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1447" y="1828"/>
                  </a:lnTo>
                  <a:lnTo>
                    <a:pt x="177" y="451993"/>
                  </a:lnTo>
                  <a:lnTo>
                    <a:pt x="0" y="517982"/>
                  </a:lnTo>
                  <a:lnTo>
                    <a:pt x="215" y="451993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24" y="25"/>
                  </a:moveTo>
                  <a:lnTo>
                    <a:pt x="1485" y="1816"/>
                  </a:lnTo>
                  <a:lnTo>
                    <a:pt x="215" y="451993"/>
                  </a:lnTo>
                  <a:lnTo>
                    <a:pt x="38" y="517956"/>
                  </a:lnTo>
                  <a:lnTo>
                    <a:pt x="254" y="451993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1524" y="1828"/>
                  </a:lnTo>
                  <a:lnTo>
                    <a:pt x="254" y="451993"/>
                  </a:lnTo>
                  <a:lnTo>
                    <a:pt x="76" y="517931"/>
                  </a:lnTo>
                  <a:lnTo>
                    <a:pt x="292" y="45199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2" name="object 2112"/>
            <p:cNvSpPr/>
            <p:nvPr/>
          </p:nvSpPr>
          <p:spPr>
            <a:xfrm>
              <a:off x="1459204" y="73084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1447" y="1765"/>
                  </a:lnTo>
                  <a:lnTo>
                    <a:pt x="177" y="451929"/>
                  </a:lnTo>
                  <a:lnTo>
                    <a:pt x="0" y="517969"/>
                  </a:lnTo>
                  <a:lnTo>
                    <a:pt x="215" y="451929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1485" y="1752"/>
                  </a:lnTo>
                  <a:lnTo>
                    <a:pt x="215" y="451929"/>
                  </a:lnTo>
                  <a:lnTo>
                    <a:pt x="38" y="517944"/>
                  </a:lnTo>
                  <a:lnTo>
                    <a:pt x="254" y="45192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3" name="object 2113"/>
            <p:cNvSpPr/>
            <p:nvPr/>
          </p:nvSpPr>
          <p:spPr>
            <a:xfrm>
              <a:off x="1459090" y="73085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1447" y="1701"/>
                  </a:lnTo>
                  <a:lnTo>
                    <a:pt x="177" y="451878"/>
                  </a:lnTo>
                  <a:lnTo>
                    <a:pt x="0" y="517994"/>
                  </a:lnTo>
                  <a:lnTo>
                    <a:pt x="215" y="451878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24" y="25"/>
                  </a:moveTo>
                  <a:lnTo>
                    <a:pt x="1485" y="1714"/>
                  </a:lnTo>
                  <a:lnTo>
                    <a:pt x="215" y="451878"/>
                  </a:lnTo>
                  <a:lnTo>
                    <a:pt x="38" y="517969"/>
                  </a:lnTo>
                  <a:lnTo>
                    <a:pt x="254" y="451878"/>
                  </a:lnTo>
                  <a:lnTo>
                    <a:pt x="1524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1524" y="1701"/>
                  </a:lnTo>
                  <a:lnTo>
                    <a:pt x="254" y="451878"/>
                  </a:lnTo>
                  <a:lnTo>
                    <a:pt x="76" y="517944"/>
                  </a:lnTo>
                  <a:lnTo>
                    <a:pt x="292" y="45187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4" name="object 2114"/>
            <p:cNvSpPr/>
            <p:nvPr/>
          </p:nvSpPr>
          <p:spPr>
            <a:xfrm>
              <a:off x="1458976" y="73085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24" y="1371"/>
                  </a:lnTo>
                  <a:lnTo>
                    <a:pt x="1536" y="25"/>
                  </a:lnTo>
                  <a:lnTo>
                    <a:pt x="1485" y="1358"/>
                  </a:lnTo>
                  <a:lnTo>
                    <a:pt x="1498" y="50"/>
                  </a:lnTo>
                  <a:lnTo>
                    <a:pt x="1447" y="1651"/>
                  </a:lnTo>
                  <a:lnTo>
                    <a:pt x="177" y="451815"/>
                  </a:lnTo>
                  <a:lnTo>
                    <a:pt x="0" y="518007"/>
                  </a:lnTo>
                  <a:lnTo>
                    <a:pt x="292" y="45181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5" name="object 2115"/>
            <p:cNvSpPr/>
            <p:nvPr/>
          </p:nvSpPr>
          <p:spPr>
            <a:xfrm>
              <a:off x="1458861" y="73086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24" y="1282"/>
                  </a:lnTo>
                  <a:lnTo>
                    <a:pt x="1536" y="25"/>
                  </a:lnTo>
                  <a:lnTo>
                    <a:pt x="1485" y="1295"/>
                  </a:lnTo>
                  <a:lnTo>
                    <a:pt x="1498" y="50"/>
                  </a:lnTo>
                  <a:lnTo>
                    <a:pt x="1447" y="1574"/>
                  </a:lnTo>
                  <a:lnTo>
                    <a:pt x="177" y="451739"/>
                  </a:lnTo>
                  <a:lnTo>
                    <a:pt x="0" y="517994"/>
                  </a:lnTo>
                  <a:lnTo>
                    <a:pt x="292" y="45173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6" name="object 2116"/>
            <p:cNvSpPr/>
            <p:nvPr/>
          </p:nvSpPr>
          <p:spPr>
            <a:xfrm>
              <a:off x="1458722" y="73087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36" y="1485"/>
                  </a:lnTo>
                  <a:lnTo>
                    <a:pt x="266" y="451662"/>
                  </a:lnTo>
                  <a:lnTo>
                    <a:pt x="1536" y="25"/>
                  </a:lnTo>
                  <a:lnTo>
                    <a:pt x="1498" y="1130"/>
                  </a:lnTo>
                  <a:lnTo>
                    <a:pt x="1511" y="38"/>
                  </a:lnTo>
                  <a:lnTo>
                    <a:pt x="1460" y="1485"/>
                  </a:lnTo>
                  <a:lnTo>
                    <a:pt x="177" y="451662"/>
                  </a:lnTo>
                  <a:lnTo>
                    <a:pt x="0" y="517994"/>
                  </a:lnTo>
                  <a:lnTo>
                    <a:pt x="304" y="45166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7" name="object 2117"/>
            <p:cNvSpPr/>
            <p:nvPr/>
          </p:nvSpPr>
          <p:spPr>
            <a:xfrm>
              <a:off x="1458645" y="73088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0"/>
                  </a:moveTo>
                  <a:lnTo>
                    <a:pt x="1498" y="1168"/>
                  </a:lnTo>
                  <a:lnTo>
                    <a:pt x="1511" y="25"/>
                  </a:lnTo>
                  <a:lnTo>
                    <a:pt x="1460" y="1422"/>
                  </a:lnTo>
                  <a:lnTo>
                    <a:pt x="177" y="451599"/>
                  </a:lnTo>
                  <a:lnTo>
                    <a:pt x="0" y="517982"/>
                  </a:lnTo>
                  <a:lnTo>
                    <a:pt x="228" y="451599"/>
                  </a:lnTo>
                  <a:lnTo>
                    <a:pt x="50" y="517956"/>
                  </a:lnTo>
                  <a:lnTo>
                    <a:pt x="266" y="45159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8" name="object 2118"/>
            <p:cNvSpPr/>
            <p:nvPr/>
          </p:nvSpPr>
          <p:spPr>
            <a:xfrm>
              <a:off x="1458518" y="73088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1460" y="1371"/>
                  </a:lnTo>
                  <a:lnTo>
                    <a:pt x="177" y="451548"/>
                  </a:lnTo>
                  <a:lnTo>
                    <a:pt x="0" y="517994"/>
                  </a:lnTo>
                  <a:lnTo>
                    <a:pt x="228" y="451548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36" y="25"/>
                  </a:moveTo>
                  <a:lnTo>
                    <a:pt x="1498" y="1384"/>
                  </a:lnTo>
                  <a:lnTo>
                    <a:pt x="228" y="451548"/>
                  </a:lnTo>
                  <a:lnTo>
                    <a:pt x="50" y="517969"/>
                  </a:lnTo>
                  <a:lnTo>
                    <a:pt x="266" y="451548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49" y="1371"/>
                  </a:lnTo>
                  <a:lnTo>
                    <a:pt x="279" y="451548"/>
                  </a:lnTo>
                  <a:lnTo>
                    <a:pt x="101" y="517944"/>
                  </a:lnTo>
                  <a:lnTo>
                    <a:pt x="317" y="45154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19" name="object 2119"/>
            <p:cNvSpPr/>
            <p:nvPr/>
          </p:nvSpPr>
          <p:spPr>
            <a:xfrm>
              <a:off x="1458391" y="73089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25"/>
                  </a:moveTo>
                  <a:lnTo>
                    <a:pt x="1498" y="1308"/>
                  </a:lnTo>
                  <a:lnTo>
                    <a:pt x="1206" y="99377"/>
                  </a:lnTo>
                  <a:lnTo>
                    <a:pt x="1498" y="50"/>
                  </a:lnTo>
                  <a:lnTo>
                    <a:pt x="1460" y="1295"/>
                  </a:lnTo>
                  <a:lnTo>
                    <a:pt x="177" y="451472"/>
                  </a:lnTo>
                  <a:lnTo>
                    <a:pt x="0" y="517969"/>
                  </a:lnTo>
                  <a:lnTo>
                    <a:pt x="266" y="451472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49" y="1295"/>
                  </a:lnTo>
                  <a:lnTo>
                    <a:pt x="266" y="451472"/>
                  </a:lnTo>
                  <a:lnTo>
                    <a:pt x="88" y="517931"/>
                  </a:lnTo>
                  <a:lnTo>
                    <a:pt x="317" y="45147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0" name="object 2120"/>
            <p:cNvSpPr/>
            <p:nvPr/>
          </p:nvSpPr>
          <p:spPr>
            <a:xfrm>
              <a:off x="1458264" y="73090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25"/>
                  </a:moveTo>
                  <a:lnTo>
                    <a:pt x="1498" y="1219"/>
                  </a:lnTo>
                  <a:lnTo>
                    <a:pt x="1231" y="93802"/>
                  </a:lnTo>
                  <a:lnTo>
                    <a:pt x="1498" y="50"/>
                  </a:lnTo>
                  <a:lnTo>
                    <a:pt x="1460" y="1219"/>
                  </a:lnTo>
                  <a:lnTo>
                    <a:pt x="177" y="451396"/>
                  </a:lnTo>
                  <a:lnTo>
                    <a:pt x="0" y="517956"/>
                  </a:lnTo>
                  <a:lnTo>
                    <a:pt x="266" y="451396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49" y="1231"/>
                  </a:lnTo>
                  <a:lnTo>
                    <a:pt x="266" y="451396"/>
                  </a:lnTo>
                  <a:lnTo>
                    <a:pt x="88" y="517918"/>
                  </a:lnTo>
                  <a:lnTo>
                    <a:pt x="317" y="451396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1" name="object 2121"/>
            <p:cNvSpPr/>
            <p:nvPr/>
          </p:nvSpPr>
          <p:spPr>
            <a:xfrm>
              <a:off x="1458125" y="73091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0"/>
                  </a:moveTo>
                  <a:lnTo>
                    <a:pt x="1549" y="1143"/>
                  </a:lnTo>
                  <a:lnTo>
                    <a:pt x="1282" y="91313"/>
                  </a:lnTo>
                  <a:lnTo>
                    <a:pt x="1549" y="12"/>
                  </a:lnTo>
                  <a:lnTo>
                    <a:pt x="1498" y="1130"/>
                  </a:lnTo>
                  <a:lnTo>
                    <a:pt x="228" y="451307"/>
                  </a:lnTo>
                  <a:lnTo>
                    <a:pt x="1498" y="50"/>
                  </a:lnTo>
                  <a:lnTo>
                    <a:pt x="1460" y="1130"/>
                  </a:lnTo>
                  <a:lnTo>
                    <a:pt x="177" y="451307"/>
                  </a:lnTo>
                  <a:lnTo>
                    <a:pt x="0" y="517931"/>
                  </a:lnTo>
                  <a:lnTo>
                    <a:pt x="127" y="517880"/>
                  </a:lnTo>
                  <a:lnTo>
                    <a:pt x="317" y="451307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2" name="object 2122"/>
            <p:cNvSpPr/>
            <p:nvPr/>
          </p:nvSpPr>
          <p:spPr>
            <a:xfrm>
              <a:off x="1458036" y="73091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0"/>
                  </a:moveTo>
                  <a:lnTo>
                    <a:pt x="1485" y="850"/>
                  </a:lnTo>
                  <a:lnTo>
                    <a:pt x="1498" y="25"/>
                  </a:lnTo>
                  <a:lnTo>
                    <a:pt x="1447" y="1054"/>
                  </a:lnTo>
                  <a:lnTo>
                    <a:pt x="177" y="451231"/>
                  </a:lnTo>
                  <a:lnTo>
                    <a:pt x="0" y="517893"/>
                  </a:lnTo>
                  <a:lnTo>
                    <a:pt x="266" y="4512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3" name="object 2123"/>
            <p:cNvSpPr/>
            <p:nvPr/>
          </p:nvSpPr>
          <p:spPr>
            <a:xfrm>
              <a:off x="1457883" y="73092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0"/>
                  </a:moveTo>
                  <a:lnTo>
                    <a:pt x="1562" y="1016"/>
                  </a:lnTo>
                  <a:lnTo>
                    <a:pt x="279" y="451180"/>
                  </a:lnTo>
                  <a:lnTo>
                    <a:pt x="1549" y="38"/>
                  </a:lnTo>
                  <a:lnTo>
                    <a:pt x="1498" y="1003"/>
                  </a:lnTo>
                  <a:lnTo>
                    <a:pt x="228" y="451180"/>
                  </a:lnTo>
                  <a:lnTo>
                    <a:pt x="1498" y="63"/>
                  </a:lnTo>
                  <a:lnTo>
                    <a:pt x="1447" y="1003"/>
                  </a:lnTo>
                  <a:lnTo>
                    <a:pt x="177" y="451180"/>
                  </a:lnTo>
                  <a:lnTo>
                    <a:pt x="0" y="517893"/>
                  </a:lnTo>
                  <a:lnTo>
                    <a:pt x="139" y="517855"/>
                  </a:lnTo>
                  <a:lnTo>
                    <a:pt x="330" y="451180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4" name="object 2124"/>
            <p:cNvSpPr/>
            <p:nvPr/>
          </p:nvSpPr>
          <p:spPr>
            <a:xfrm>
              <a:off x="1457744" y="73093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0"/>
                  </a:moveTo>
                  <a:lnTo>
                    <a:pt x="1549" y="927"/>
                  </a:lnTo>
                  <a:lnTo>
                    <a:pt x="279" y="451091"/>
                  </a:lnTo>
                  <a:lnTo>
                    <a:pt x="1549" y="25"/>
                  </a:lnTo>
                  <a:lnTo>
                    <a:pt x="1498" y="927"/>
                  </a:lnTo>
                  <a:lnTo>
                    <a:pt x="228" y="451091"/>
                  </a:lnTo>
                  <a:lnTo>
                    <a:pt x="1498" y="63"/>
                  </a:lnTo>
                  <a:lnTo>
                    <a:pt x="1447" y="914"/>
                  </a:lnTo>
                  <a:lnTo>
                    <a:pt x="177" y="451091"/>
                  </a:lnTo>
                  <a:lnTo>
                    <a:pt x="0" y="517855"/>
                  </a:lnTo>
                  <a:lnTo>
                    <a:pt x="152" y="517804"/>
                  </a:lnTo>
                  <a:lnTo>
                    <a:pt x="330" y="45109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5" name="object 2125"/>
            <p:cNvSpPr/>
            <p:nvPr/>
          </p:nvSpPr>
          <p:spPr>
            <a:xfrm>
              <a:off x="1457591" y="73094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0"/>
                  </a:moveTo>
                  <a:lnTo>
                    <a:pt x="1549" y="838"/>
                  </a:lnTo>
                  <a:lnTo>
                    <a:pt x="279" y="451002"/>
                  </a:lnTo>
                  <a:lnTo>
                    <a:pt x="1549" y="38"/>
                  </a:lnTo>
                  <a:lnTo>
                    <a:pt x="1498" y="838"/>
                  </a:lnTo>
                  <a:lnTo>
                    <a:pt x="1308" y="66840"/>
                  </a:lnTo>
                  <a:lnTo>
                    <a:pt x="1498" y="63"/>
                  </a:lnTo>
                  <a:lnTo>
                    <a:pt x="1447" y="825"/>
                  </a:lnTo>
                  <a:lnTo>
                    <a:pt x="177" y="451002"/>
                  </a:lnTo>
                  <a:lnTo>
                    <a:pt x="0" y="517829"/>
                  </a:lnTo>
                  <a:lnTo>
                    <a:pt x="152" y="517779"/>
                  </a:lnTo>
                  <a:lnTo>
                    <a:pt x="330" y="45100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6" name="object 2126"/>
            <p:cNvSpPr/>
            <p:nvPr/>
          </p:nvSpPr>
          <p:spPr>
            <a:xfrm>
              <a:off x="1457413" y="73095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1447" y="723"/>
                  </a:lnTo>
                  <a:lnTo>
                    <a:pt x="177" y="450900"/>
                  </a:lnTo>
                  <a:lnTo>
                    <a:pt x="0" y="517779"/>
                  </a:lnTo>
                  <a:lnTo>
                    <a:pt x="228" y="450900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612" y="0"/>
                  </a:moveTo>
                  <a:lnTo>
                    <a:pt x="1562" y="736"/>
                  </a:lnTo>
                  <a:lnTo>
                    <a:pt x="292" y="450900"/>
                  </a:lnTo>
                  <a:lnTo>
                    <a:pt x="1562" y="25"/>
                  </a:lnTo>
                  <a:lnTo>
                    <a:pt x="1511" y="723"/>
                  </a:lnTo>
                  <a:lnTo>
                    <a:pt x="241" y="450900"/>
                  </a:lnTo>
                  <a:lnTo>
                    <a:pt x="63" y="517766"/>
                  </a:lnTo>
                  <a:lnTo>
                    <a:pt x="342" y="45090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7" name="object 2127"/>
            <p:cNvSpPr/>
            <p:nvPr/>
          </p:nvSpPr>
          <p:spPr>
            <a:xfrm>
              <a:off x="1457299" y="73096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1511" y="635"/>
                  </a:lnTo>
                  <a:lnTo>
                    <a:pt x="1346" y="54267"/>
                  </a:lnTo>
                  <a:lnTo>
                    <a:pt x="1511" y="25"/>
                  </a:lnTo>
                  <a:lnTo>
                    <a:pt x="1460" y="635"/>
                  </a:lnTo>
                  <a:lnTo>
                    <a:pt x="177" y="450799"/>
                  </a:lnTo>
                  <a:lnTo>
                    <a:pt x="0" y="517728"/>
                  </a:lnTo>
                  <a:lnTo>
                    <a:pt x="292" y="45079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8" name="object 2128"/>
            <p:cNvSpPr/>
            <p:nvPr/>
          </p:nvSpPr>
          <p:spPr>
            <a:xfrm>
              <a:off x="1457121" y="73096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74" y="558"/>
                  </a:lnTo>
                  <a:lnTo>
                    <a:pt x="304" y="450735"/>
                  </a:lnTo>
                  <a:lnTo>
                    <a:pt x="1574" y="38"/>
                  </a:lnTo>
                  <a:lnTo>
                    <a:pt x="1524" y="571"/>
                  </a:lnTo>
                  <a:lnTo>
                    <a:pt x="241" y="450735"/>
                  </a:lnTo>
                  <a:lnTo>
                    <a:pt x="1511" y="76"/>
                  </a:lnTo>
                  <a:lnTo>
                    <a:pt x="1447" y="571"/>
                  </a:lnTo>
                  <a:lnTo>
                    <a:pt x="177" y="450735"/>
                  </a:lnTo>
                  <a:lnTo>
                    <a:pt x="0" y="517702"/>
                  </a:lnTo>
                  <a:lnTo>
                    <a:pt x="127" y="517677"/>
                  </a:lnTo>
                  <a:lnTo>
                    <a:pt x="368" y="45073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29" name="object 2129"/>
            <p:cNvSpPr/>
            <p:nvPr/>
          </p:nvSpPr>
          <p:spPr>
            <a:xfrm>
              <a:off x="1456944" y="73097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63"/>
                  </a:moveTo>
                  <a:lnTo>
                    <a:pt x="1447" y="457"/>
                  </a:lnTo>
                  <a:lnTo>
                    <a:pt x="177" y="450621"/>
                  </a:lnTo>
                  <a:lnTo>
                    <a:pt x="0" y="517639"/>
                  </a:lnTo>
                  <a:lnTo>
                    <a:pt x="241" y="450621"/>
                  </a:lnTo>
                  <a:lnTo>
                    <a:pt x="1511" y="63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62" y="368"/>
                  </a:lnTo>
                  <a:lnTo>
                    <a:pt x="1574" y="25"/>
                  </a:lnTo>
                  <a:lnTo>
                    <a:pt x="1524" y="444"/>
                  </a:lnTo>
                  <a:lnTo>
                    <a:pt x="254" y="450621"/>
                  </a:lnTo>
                  <a:lnTo>
                    <a:pt x="63" y="517626"/>
                  </a:lnTo>
                  <a:lnTo>
                    <a:pt x="355" y="45062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0" name="object 2130"/>
            <p:cNvSpPr/>
            <p:nvPr/>
          </p:nvSpPr>
          <p:spPr>
            <a:xfrm>
              <a:off x="1456753" y="73098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74" y="342"/>
                  </a:lnTo>
                  <a:lnTo>
                    <a:pt x="304" y="450519"/>
                  </a:lnTo>
                  <a:lnTo>
                    <a:pt x="1574" y="38"/>
                  </a:lnTo>
                  <a:lnTo>
                    <a:pt x="1511" y="342"/>
                  </a:lnTo>
                  <a:lnTo>
                    <a:pt x="241" y="450519"/>
                  </a:lnTo>
                  <a:lnTo>
                    <a:pt x="1511" y="76"/>
                  </a:lnTo>
                  <a:lnTo>
                    <a:pt x="1460" y="355"/>
                  </a:lnTo>
                  <a:lnTo>
                    <a:pt x="190" y="450519"/>
                  </a:lnTo>
                  <a:lnTo>
                    <a:pt x="0" y="517588"/>
                  </a:lnTo>
                  <a:lnTo>
                    <a:pt x="127" y="517550"/>
                  </a:lnTo>
                  <a:lnTo>
                    <a:pt x="368" y="45051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1" name="object 2131"/>
            <p:cNvSpPr/>
            <p:nvPr/>
          </p:nvSpPr>
          <p:spPr>
            <a:xfrm>
              <a:off x="1456588" y="73100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1562" y="228"/>
                  </a:lnTo>
                  <a:lnTo>
                    <a:pt x="292" y="450405"/>
                  </a:lnTo>
                  <a:lnTo>
                    <a:pt x="1562" y="38"/>
                  </a:lnTo>
                  <a:lnTo>
                    <a:pt x="1511" y="228"/>
                  </a:lnTo>
                  <a:lnTo>
                    <a:pt x="241" y="450405"/>
                  </a:lnTo>
                  <a:lnTo>
                    <a:pt x="1511" y="63"/>
                  </a:lnTo>
                  <a:lnTo>
                    <a:pt x="1447" y="228"/>
                  </a:lnTo>
                  <a:lnTo>
                    <a:pt x="177" y="450405"/>
                  </a:lnTo>
                  <a:lnTo>
                    <a:pt x="0" y="517512"/>
                  </a:lnTo>
                  <a:lnTo>
                    <a:pt x="177" y="517474"/>
                  </a:lnTo>
                  <a:lnTo>
                    <a:pt x="355" y="45040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2" name="object 2132"/>
            <p:cNvSpPr/>
            <p:nvPr/>
          </p:nvSpPr>
          <p:spPr>
            <a:xfrm>
              <a:off x="1456461" y="73101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1511" y="139"/>
                  </a:lnTo>
                  <a:lnTo>
                    <a:pt x="241" y="450303"/>
                  </a:lnTo>
                  <a:lnTo>
                    <a:pt x="1511" y="38"/>
                  </a:lnTo>
                  <a:lnTo>
                    <a:pt x="190" y="450303"/>
                  </a:lnTo>
                  <a:lnTo>
                    <a:pt x="0" y="517436"/>
                  </a:lnTo>
                  <a:lnTo>
                    <a:pt x="127" y="517410"/>
                  </a:lnTo>
                  <a:lnTo>
                    <a:pt x="304" y="45030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3" name="object 2133"/>
            <p:cNvSpPr/>
            <p:nvPr/>
          </p:nvSpPr>
          <p:spPr>
            <a:xfrm>
              <a:off x="1456283" y="73101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90" y="450240"/>
                  </a:lnTo>
                  <a:lnTo>
                    <a:pt x="0" y="517410"/>
                  </a:lnTo>
                  <a:lnTo>
                    <a:pt x="241" y="450240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304" y="450240"/>
                  </a:lnTo>
                  <a:lnTo>
                    <a:pt x="1574" y="25"/>
                  </a:lnTo>
                  <a:lnTo>
                    <a:pt x="241" y="450240"/>
                  </a:lnTo>
                  <a:lnTo>
                    <a:pt x="63" y="517398"/>
                  </a:lnTo>
                  <a:lnTo>
                    <a:pt x="190" y="517372"/>
                  </a:lnTo>
                  <a:lnTo>
                    <a:pt x="368" y="45024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4" name="object 2134"/>
            <p:cNvSpPr/>
            <p:nvPr/>
          </p:nvSpPr>
          <p:spPr>
            <a:xfrm>
              <a:off x="1456105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254" y="450215"/>
                  </a:lnTo>
                  <a:lnTo>
                    <a:pt x="63" y="517232"/>
                  </a:lnTo>
                  <a:lnTo>
                    <a:pt x="241" y="450215"/>
                  </a:lnTo>
                  <a:lnTo>
                    <a:pt x="1511" y="0"/>
                  </a:lnTo>
                  <a:lnTo>
                    <a:pt x="177" y="450215"/>
                  </a:lnTo>
                  <a:lnTo>
                    <a:pt x="0" y="517423"/>
                  </a:lnTo>
                  <a:lnTo>
                    <a:pt x="177" y="517385"/>
                  </a:lnTo>
                  <a:lnTo>
                    <a:pt x="355" y="45021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5" name="object 2135"/>
            <p:cNvSpPr/>
            <p:nvPr/>
          </p:nvSpPr>
          <p:spPr>
            <a:xfrm>
              <a:off x="1455928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304" y="450215"/>
                  </a:lnTo>
                  <a:lnTo>
                    <a:pt x="1574" y="0"/>
                  </a:lnTo>
                  <a:lnTo>
                    <a:pt x="241" y="450215"/>
                  </a:lnTo>
                  <a:lnTo>
                    <a:pt x="1511" y="0"/>
                  </a:lnTo>
                  <a:lnTo>
                    <a:pt x="177" y="450215"/>
                  </a:lnTo>
                  <a:lnTo>
                    <a:pt x="0" y="517448"/>
                  </a:lnTo>
                  <a:lnTo>
                    <a:pt x="177" y="517423"/>
                  </a:lnTo>
                  <a:lnTo>
                    <a:pt x="355" y="45021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6" name="object 2136"/>
            <p:cNvSpPr/>
            <p:nvPr/>
          </p:nvSpPr>
          <p:spPr>
            <a:xfrm>
              <a:off x="1455750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304" y="450215"/>
                  </a:lnTo>
                  <a:lnTo>
                    <a:pt x="1574" y="0"/>
                  </a:lnTo>
                  <a:lnTo>
                    <a:pt x="241" y="450215"/>
                  </a:lnTo>
                  <a:lnTo>
                    <a:pt x="1511" y="0"/>
                  </a:lnTo>
                  <a:lnTo>
                    <a:pt x="177" y="450215"/>
                  </a:lnTo>
                  <a:lnTo>
                    <a:pt x="0" y="517474"/>
                  </a:lnTo>
                  <a:lnTo>
                    <a:pt x="177" y="517448"/>
                  </a:lnTo>
                  <a:lnTo>
                    <a:pt x="355" y="45021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7" name="object 2137"/>
            <p:cNvSpPr/>
            <p:nvPr/>
          </p:nvSpPr>
          <p:spPr>
            <a:xfrm>
              <a:off x="1455623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241" y="450215"/>
                  </a:lnTo>
                  <a:lnTo>
                    <a:pt x="1511" y="0"/>
                  </a:lnTo>
                  <a:lnTo>
                    <a:pt x="177" y="450215"/>
                  </a:lnTo>
                  <a:lnTo>
                    <a:pt x="0" y="517486"/>
                  </a:lnTo>
                  <a:lnTo>
                    <a:pt x="127" y="517461"/>
                  </a:lnTo>
                  <a:lnTo>
                    <a:pt x="304" y="45021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8" name="object 2138"/>
            <p:cNvSpPr/>
            <p:nvPr/>
          </p:nvSpPr>
          <p:spPr>
            <a:xfrm>
              <a:off x="1455445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304" y="450215"/>
                  </a:lnTo>
                  <a:lnTo>
                    <a:pt x="1574" y="0"/>
                  </a:lnTo>
                  <a:lnTo>
                    <a:pt x="241" y="450215"/>
                  </a:lnTo>
                  <a:lnTo>
                    <a:pt x="1511" y="0"/>
                  </a:lnTo>
                  <a:lnTo>
                    <a:pt x="177" y="450215"/>
                  </a:lnTo>
                  <a:lnTo>
                    <a:pt x="0" y="517512"/>
                  </a:lnTo>
                  <a:lnTo>
                    <a:pt x="177" y="517486"/>
                  </a:lnTo>
                  <a:lnTo>
                    <a:pt x="355" y="45021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39" name="object 2139"/>
            <p:cNvSpPr/>
            <p:nvPr/>
          </p:nvSpPr>
          <p:spPr>
            <a:xfrm>
              <a:off x="1455254" y="73101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304" y="450215"/>
                  </a:lnTo>
                  <a:lnTo>
                    <a:pt x="1574" y="12"/>
                  </a:lnTo>
                  <a:lnTo>
                    <a:pt x="241" y="450215"/>
                  </a:lnTo>
                  <a:lnTo>
                    <a:pt x="1511" y="12"/>
                  </a:lnTo>
                  <a:lnTo>
                    <a:pt x="177" y="450215"/>
                  </a:lnTo>
                  <a:lnTo>
                    <a:pt x="0" y="517525"/>
                  </a:lnTo>
                  <a:lnTo>
                    <a:pt x="127" y="517512"/>
                  </a:lnTo>
                  <a:lnTo>
                    <a:pt x="368" y="45021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0" name="object 2140"/>
            <p:cNvSpPr/>
            <p:nvPr/>
          </p:nvSpPr>
          <p:spPr>
            <a:xfrm>
              <a:off x="1455077" y="73102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241" y="450202"/>
                  </a:lnTo>
                  <a:lnTo>
                    <a:pt x="1511" y="0"/>
                  </a:lnTo>
                  <a:lnTo>
                    <a:pt x="177" y="450202"/>
                  </a:lnTo>
                  <a:lnTo>
                    <a:pt x="0" y="517525"/>
                  </a:lnTo>
                  <a:lnTo>
                    <a:pt x="177" y="517512"/>
                  </a:lnTo>
                  <a:lnTo>
                    <a:pt x="355" y="45020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1" name="object 2141"/>
            <p:cNvSpPr/>
            <p:nvPr/>
          </p:nvSpPr>
          <p:spPr>
            <a:xfrm>
              <a:off x="1454886" y="7310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177" y="450202"/>
                  </a:lnTo>
                  <a:lnTo>
                    <a:pt x="0" y="517550"/>
                  </a:lnTo>
                  <a:lnTo>
                    <a:pt x="292" y="450202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304" y="450202"/>
                  </a:lnTo>
                  <a:lnTo>
                    <a:pt x="127" y="517525"/>
                  </a:lnTo>
                  <a:lnTo>
                    <a:pt x="368" y="45020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2" name="object 2142"/>
            <p:cNvSpPr/>
            <p:nvPr/>
          </p:nvSpPr>
          <p:spPr>
            <a:xfrm>
              <a:off x="1454747" y="7310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0"/>
                  </a:moveTo>
                  <a:lnTo>
                    <a:pt x="254" y="450202"/>
                  </a:lnTo>
                  <a:lnTo>
                    <a:pt x="1524" y="0"/>
                  </a:lnTo>
                  <a:lnTo>
                    <a:pt x="190" y="450202"/>
                  </a:lnTo>
                  <a:lnTo>
                    <a:pt x="0" y="517550"/>
                  </a:lnTo>
                  <a:lnTo>
                    <a:pt x="139" y="517537"/>
                  </a:lnTo>
                  <a:lnTo>
                    <a:pt x="317" y="45020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3" name="object 2143"/>
            <p:cNvSpPr/>
            <p:nvPr/>
          </p:nvSpPr>
          <p:spPr>
            <a:xfrm>
              <a:off x="1454543" y="7310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0"/>
                  </a:moveTo>
                  <a:lnTo>
                    <a:pt x="317" y="450202"/>
                  </a:lnTo>
                  <a:lnTo>
                    <a:pt x="1587" y="0"/>
                  </a:lnTo>
                  <a:lnTo>
                    <a:pt x="254" y="450202"/>
                  </a:lnTo>
                  <a:lnTo>
                    <a:pt x="1524" y="0"/>
                  </a:lnTo>
                  <a:lnTo>
                    <a:pt x="190" y="450202"/>
                  </a:lnTo>
                  <a:lnTo>
                    <a:pt x="0" y="517550"/>
                  </a:lnTo>
                  <a:lnTo>
                    <a:pt x="203" y="517550"/>
                  </a:lnTo>
                  <a:lnTo>
                    <a:pt x="381" y="450202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4" name="object 2144"/>
            <p:cNvSpPr/>
            <p:nvPr/>
          </p:nvSpPr>
          <p:spPr>
            <a:xfrm>
              <a:off x="1454353" y="7310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304" y="450202"/>
                  </a:lnTo>
                  <a:lnTo>
                    <a:pt x="1574" y="0"/>
                  </a:lnTo>
                  <a:lnTo>
                    <a:pt x="241" y="450202"/>
                  </a:lnTo>
                  <a:lnTo>
                    <a:pt x="1511" y="0"/>
                  </a:lnTo>
                  <a:lnTo>
                    <a:pt x="177" y="450202"/>
                  </a:lnTo>
                  <a:lnTo>
                    <a:pt x="0" y="517563"/>
                  </a:lnTo>
                  <a:lnTo>
                    <a:pt x="127" y="517563"/>
                  </a:lnTo>
                  <a:lnTo>
                    <a:pt x="368" y="45020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5" name="object 2145"/>
            <p:cNvSpPr/>
            <p:nvPr/>
          </p:nvSpPr>
          <p:spPr>
            <a:xfrm>
              <a:off x="1454124" y="73098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381"/>
                  </a:moveTo>
                  <a:lnTo>
                    <a:pt x="1028" y="175958"/>
                  </a:lnTo>
                  <a:lnTo>
                    <a:pt x="1524" y="381"/>
                  </a:lnTo>
                  <a:lnTo>
                    <a:pt x="1028" y="148958"/>
                  </a:lnTo>
                  <a:lnTo>
                    <a:pt x="1028" y="0"/>
                  </a:lnTo>
                  <a:lnTo>
                    <a:pt x="965" y="171462"/>
                  </a:lnTo>
                  <a:lnTo>
                    <a:pt x="177" y="450570"/>
                  </a:lnTo>
                  <a:lnTo>
                    <a:pt x="0" y="517931"/>
                  </a:lnTo>
                  <a:lnTo>
                    <a:pt x="139" y="517931"/>
                  </a:lnTo>
                  <a:lnTo>
                    <a:pt x="393" y="450570"/>
                  </a:lnTo>
                  <a:lnTo>
                    <a:pt x="965" y="225475"/>
                  </a:lnTo>
                  <a:lnTo>
                    <a:pt x="965" y="450850"/>
                  </a:lnTo>
                  <a:lnTo>
                    <a:pt x="1028" y="202971"/>
                  </a:lnTo>
                  <a:lnTo>
                    <a:pt x="1600" y="38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6" name="object 2146"/>
            <p:cNvSpPr/>
            <p:nvPr/>
          </p:nvSpPr>
          <p:spPr>
            <a:xfrm>
              <a:off x="1453896" y="73102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330" y="450189"/>
                  </a:lnTo>
                  <a:lnTo>
                    <a:pt x="1600" y="0"/>
                  </a:lnTo>
                  <a:lnTo>
                    <a:pt x="254" y="450189"/>
                  </a:lnTo>
                  <a:lnTo>
                    <a:pt x="1524" y="0"/>
                  </a:lnTo>
                  <a:lnTo>
                    <a:pt x="177" y="450189"/>
                  </a:lnTo>
                  <a:lnTo>
                    <a:pt x="0" y="517550"/>
                  </a:lnTo>
                  <a:lnTo>
                    <a:pt x="152" y="517550"/>
                  </a:lnTo>
                  <a:lnTo>
                    <a:pt x="406" y="45018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7" name="object 2147"/>
            <p:cNvSpPr/>
            <p:nvPr/>
          </p:nvSpPr>
          <p:spPr>
            <a:xfrm>
              <a:off x="1453756" y="73102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0"/>
                  </a:moveTo>
                  <a:lnTo>
                    <a:pt x="254" y="450189"/>
                  </a:lnTo>
                  <a:lnTo>
                    <a:pt x="1524" y="0"/>
                  </a:lnTo>
                  <a:lnTo>
                    <a:pt x="177" y="450189"/>
                  </a:lnTo>
                  <a:lnTo>
                    <a:pt x="0" y="517537"/>
                  </a:lnTo>
                  <a:lnTo>
                    <a:pt x="152" y="517537"/>
                  </a:lnTo>
                  <a:lnTo>
                    <a:pt x="330" y="450189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8" name="object 2148"/>
            <p:cNvSpPr/>
            <p:nvPr/>
          </p:nvSpPr>
          <p:spPr>
            <a:xfrm>
              <a:off x="1453489" y="73102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0"/>
                  </a:moveTo>
                  <a:lnTo>
                    <a:pt x="355" y="450189"/>
                  </a:lnTo>
                  <a:lnTo>
                    <a:pt x="1625" y="0"/>
                  </a:lnTo>
                  <a:lnTo>
                    <a:pt x="266" y="450189"/>
                  </a:lnTo>
                  <a:lnTo>
                    <a:pt x="1536" y="0"/>
                  </a:lnTo>
                  <a:lnTo>
                    <a:pt x="190" y="450189"/>
                  </a:lnTo>
                  <a:lnTo>
                    <a:pt x="0" y="517525"/>
                  </a:lnTo>
                  <a:lnTo>
                    <a:pt x="165" y="517537"/>
                  </a:lnTo>
                  <a:lnTo>
                    <a:pt x="431" y="45018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49" name="object 2149"/>
            <p:cNvSpPr/>
            <p:nvPr/>
          </p:nvSpPr>
          <p:spPr>
            <a:xfrm>
              <a:off x="1453248" y="731022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0"/>
                  </a:moveTo>
                  <a:lnTo>
                    <a:pt x="1447" y="25"/>
                  </a:lnTo>
                  <a:lnTo>
                    <a:pt x="177" y="450189"/>
                  </a:lnTo>
                  <a:lnTo>
                    <a:pt x="0" y="517512"/>
                  </a:lnTo>
                  <a:lnTo>
                    <a:pt x="165" y="517512"/>
                  </a:lnTo>
                  <a:lnTo>
                    <a:pt x="342" y="450189"/>
                  </a:lnTo>
                  <a:lnTo>
                    <a:pt x="1612" y="0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355" y="450189"/>
                  </a:lnTo>
                  <a:lnTo>
                    <a:pt x="165" y="517512"/>
                  </a:lnTo>
                  <a:lnTo>
                    <a:pt x="431" y="45018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0" name="object 2150"/>
            <p:cNvSpPr/>
            <p:nvPr/>
          </p:nvSpPr>
          <p:spPr>
            <a:xfrm>
              <a:off x="1453045" y="73102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1447" y="0"/>
                  </a:lnTo>
                  <a:lnTo>
                    <a:pt x="76" y="450176"/>
                  </a:lnTo>
                  <a:lnTo>
                    <a:pt x="0" y="517474"/>
                  </a:lnTo>
                  <a:lnTo>
                    <a:pt x="279" y="450176"/>
                  </a:lnTo>
                  <a:lnTo>
                    <a:pt x="190" y="517486"/>
                  </a:lnTo>
                  <a:lnTo>
                    <a:pt x="368" y="45017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1" name="object 2151"/>
            <p:cNvSpPr/>
            <p:nvPr/>
          </p:nvSpPr>
          <p:spPr>
            <a:xfrm>
              <a:off x="1452626" y="73102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12"/>
                  </a:moveTo>
                  <a:lnTo>
                    <a:pt x="1574" y="12"/>
                  </a:lnTo>
                  <a:lnTo>
                    <a:pt x="304" y="450176"/>
                  </a:lnTo>
                  <a:lnTo>
                    <a:pt x="1574" y="0"/>
                  </a:lnTo>
                  <a:lnTo>
                    <a:pt x="190" y="450176"/>
                  </a:lnTo>
                  <a:lnTo>
                    <a:pt x="0" y="517423"/>
                  </a:lnTo>
                  <a:lnTo>
                    <a:pt x="215" y="517436"/>
                  </a:lnTo>
                  <a:lnTo>
                    <a:pt x="495" y="450176"/>
                  </a:lnTo>
                  <a:lnTo>
                    <a:pt x="1765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2" name="object 2152"/>
            <p:cNvSpPr/>
            <p:nvPr/>
          </p:nvSpPr>
          <p:spPr>
            <a:xfrm>
              <a:off x="1452384" y="73102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460" y="0"/>
                  </a:lnTo>
                  <a:lnTo>
                    <a:pt x="190" y="450176"/>
                  </a:lnTo>
                  <a:lnTo>
                    <a:pt x="0" y="517398"/>
                  </a:lnTo>
                  <a:lnTo>
                    <a:pt x="241" y="517410"/>
                  </a:lnTo>
                  <a:lnTo>
                    <a:pt x="419" y="450176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3" name="object 2153"/>
            <p:cNvSpPr/>
            <p:nvPr/>
          </p:nvSpPr>
          <p:spPr>
            <a:xfrm>
              <a:off x="1451965" y="73100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609" y="450342"/>
                  </a:moveTo>
                  <a:lnTo>
                    <a:pt x="482" y="450342"/>
                  </a:lnTo>
                  <a:lnTo>
                    <a:pt x="304" y="517525"/>
                  </a:lnTo>
                  <a:lnTo>
                    <a:pt x="431" y="517525"/>
                  </a:lnTo>
                  <a:lnTo>
                    <a:pt x="609" y="450342"/>
                  </a:lnTo>
                  <a:close/>
                </a:path>
                <a:path w="1905" h="517525">
                  <a:moveTo>
                    <a:pt x="1752" y="152"/>
                  </a:moveTo>
                  <a:lnTo>
                    <a:pt x="1600" y="88"/>
                  </a:lnTo>
                  <a:lnTo>
                    <a:pt x="1447" y="0"/>
                  </a:lnTo>
                  <a:lnTo>
                    <a:pt x="177" y="450342"/>
                  </a:lnTo>
                  <a:lnTo>
                    <a:pt x="0" y="517461"/>
                  </a:lnTo>
                  <a:lnTo>
                    <a:pt x="152" y="517486"/>
                  </a:lnTo>
                  <a:lnTo>
                    <a:pt x="304" y="517525"/>
                  </a:lnTo>
                  <a:lnTo>
                    <a:pt x="482" y="450329"/>
                  </a:lnTo>
                  <a:lnTo>
                    <a:pt x="1752" y="152"/>
                  </a:lnTo>
                  <a:close/>
                </a:path>
                <a:path w="1905" h="517525">
                  <a:moveTo>
                    <a:pt x="1879" y="152"/>
                  </a:moveTo>
                  <a:lnTo>
                    <a:pt x="1752" y="165"/>
                  </a:lnTo>
                  <a:lnTo>
                    <a:pt x="482" y="450329"/>
                  </a:lnTo>
                  <a:lnTo>
                    <a:pt x="609" y="450329"/>
                  </a:lnTo>
                  <a:lnTo>
                    <a:pt x="1879" y="15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4" name="object 2154"/>
            <p:cNvSpPr/>
            <p:nvPr/>
          </p:nvSpPr>
          <p:spPr>
            <a:xfrm>
              <a:off x="1451343" y="730973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070" y="342"/>
                  </a:moveTo>
                  <a:lnTo>
                    <a:pt x="1930" y="266"/>
                  </a:lnTo>
                  <a:lnTo>
                    <a:pt x="1689" y="127"/>
                  </a:lnTo>
                  <a:lnTo>
                    <a:pt x="1447" y="0"/>
                  </a:lnTo>
                  <a:lnTo>
                    <a:pt x="177" y="450684"/>
                  </a:lnTo>
                  <a:lnTo>
                    <a:pt x="419" y="450672"/>
                  </a:lnTo>
                  <a:lnTo>
                    <a:pt x="177" y="450684"/>
                  </a:lnTo>
                  <a:lnTo>
                    <a:pt x="0" y="517652"/>
                  </a:lnTo>
                  <a:lnTo>
                    <a:pt x="241" y="517715"/>
                  </a:lnTo>
                  <a:lnTo>
                    <a:pt x="469" y="517766"/>
                  </a:lnTo>
                  <a:lnTo>
                    <a:pt x="622" y="517804"/>
                  </a:lnTo>
                  <a:lnTo>
                    <a:pt x="800" y="450684"/>
                  </a:lnTo>
                  <a:lnTo>
                    <a:pt x="647" y="450684"/>
                  </a:lnTo>
                  <a:lnTo>
                    <a:pt x="800" y="450672"/>
                  </a:lnTo>
                  <a:lnTo>
                    <a:pt x="2070" y="34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5" name="object 2155"/>
            <p:cNvSpPr/>
            <p:nvPr/>
          </p:nvSpPr>
          <p:spPr>
            <a:xfrm>
              <a:off x="1450390" y="730915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400" y="584"/>
                  </a:moveTo>
                  <a:lnTo>
                    <a:pt x="1358" y="0"/>
                  </a:lnTo>
                  <a:lnTo>
                    <a:pt x="88" y="451154"/>
                  </a:lnTo>
                  <a:lnTo>
                    <a:pt x="0" y="518464"/>
                  </a:lnTo>
                  <a:lnTo>
                    <a:pt x="1041" y="518464"/>
                  </a:lnTo>
                  <a:lnTo>
                    <a:pt x="1041" y="451269"/>
                  </a:lnTo>
                  <a:lnTo>
                    <a:pt x="2400" y="584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6" name="object 2156"/>
            <p:cNvSpPr/>
            <p:nvPr/>
          </p:nvSpPr>
          <p:spPr>
            <a:xfrm>
              <a:off x="1449920" y="73088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28" y="279"/>
                  </a:moveTo>
                  <a:lnTo>
                    <a:pt x="1600" y="152"/>
                  </a:lnTo>
                  <a:lnTo>
                    <a:pt x="1447" y="63"/>
                  </a:lnTo>
                  <a:lnTo>
                    <a:pt x="76" y="451548"/>
                  </a:lnTo>
                  <a:lnTo>
                    <a:pt x="0" y="517982"/>
                  </a:lnTo>
                  <a:lnTo>
                    <a:pt x="139" y="518058"/>
                  </a:lnTo>
                  <a:lnTo>
                    <a:pt x="381" y="518160"/>
                  </a:lnTo>
                  <a:lnTo>
                    <a:pt x="558" y="451548"/>
                  </a:lnTo>
                  <a:lnTo>
                    <a:pt x="330" y="451548"/>
                  </a:lnTo>
                  <a:lnTo>
                    <a:pt x="558" y="451535"/>
                  </a:lnTo>
                  <a:lnTo>
                    <a:pt x="1828" y="279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7" name="object 2157"/>
            <p:cNvSpPr/>
            <p:nvPr/>
          </p:nvSpPr>
          <p:spPr>
            <a:xfrm>
              <a:off x="1447965" y="7307872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09" h="519429">
                  <a:moveTo>
                    <a:pt x="1917" y="452551"/>
                  </a:moveTo>
                  <a:lnTo>
                    <a:pt x="1739" y="518871"/>
                  </a:lnTo>
                  <a:lnTo>
                    <a:pt x="1917" y="452551"/>
                  </a:lnTo>
                  <a:close/>
                </a:path>
                <a:path w="3809" h="519429">
                  <a:moveTo>
                    <a:pt x="2019" y="452551"/>
                  </a:moveTo>
                  <a:lnTo>
                    <a:pt x="1841" y="518934"/>
                  </a:lnTo>
                  <a:lnTo>
                    <a:pt x="2019" y="452551"/>
                  </a:lnTo>
                  <a:close/>
                </a:path>
                <a:path w="3809" h="519429">
                  <a:moveTo>
                    <a:pt x="3098" y="889"/>
                  </a:moveTo>
                  <a:lnTo>
                    <a:pt x="2882" y="787"/>
                  </a:lnTo>
                  <a:lnTo>
                    <a:pt x="2273" y="431"/>
                  </a:lnTo>
                  <a:lnTo>
                    <a:pt x="1473" y="0"/>
                  </a:lnTo>
                  <a:lnTo>
                    <a:pt x="177" y="452551"/>
                  </a:lnTo>
                  <a:lnTo>
                    <a:pt x="990" y="452539"/>
                  </a:lnTo>
                  <a:lnTo>
                    <a:pt x="177" y="452551"/>
                  </a:lnTo>
                  <a:lnTo>
                    <a:pt x="0" y="517931"/>
                  </a:lnTo>
                  <a:lnTo>
                    <a:pt x="812" y="518350"/>
                  </a:lnTo>
                  <a:lnTo>
                    <a:pt x="1435" y="518706"/>
                  </a:lnTo>
                  <a:lnTo>
                    <a:pt x="1638" y="518820"/>
                  </a:lnTo>
                  <a:lnTo>
                    <a:pt x="1816" y="452551"/>
                  </a:lnTo>
                  <a:lnTo>
                    <a:pt x="1612" y="452551"/>
                  </a:lnTo>
                  <a:lnTo>
                    <a:pt x="1816" y="452539"/>
                  </a:lnTo>
                  <a:lnTo>
                    <a:pt x="3098" y="889"/>
                  </a:lnTo>
                  <a:close/>
                </a:path>
                <a:path w="3809" h="519429">
                  <a:moveTo>
                    <a:pt x="3302" y="1003"/>
                  </a:moveTo>
                  <a:lnTo>
                    <a:pt x="3098" y="901"/>
                  </a:lnTo>
                  <a:lnTo>
                    <a:pt x="1816" y="452539"/>
                  </a:lnTo>
                  <a:lnTo>
                    <a:pt x="2019" y="452539"/>
                  </a:lnTo>
                  <a:lnTo>
                    <a:pt x="3302" y="100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8" name="object 2158"/>
            <p:cNvSpPr/>
            <p:nvPr/>
          </p:nvSpPr>
          <p:spPr>
            <a:xfrm>
              <a:off x="1418615" y="7294130"/>
              <a:ext cx="31115" cy="532130"/>
            </a:xfrm>
            <a:custGeom>
              <a:avLst/>
              <a:gdLst/>
              <a:ahLst/>
              <a:cxnLst/>
              <a:rect l="l" t="t" r="r" b="b"/>
              <a:pathLst>
                <a:path w="31115" h="532129">
                  <a:moveTo>
                    <a:pt x="30797" y="13741"/>
                  </a:moveTo>
                  <a:lnTo>
                    <a:pt x="25971" y="11239"/>
                  </a:lnTo>
                  <a:lnTo>
                    <a:pt x="23749" y="10147"/>
                  </a:lnTo>
                  <a:lnTo>
                    <a:pt x="23126" y="231457"/>
                  </a:lnTo>
                  <a:lnTo>
                    <a:pt x="23126" y="10147"/>
                  </a:lnTo>
                  <a:lnTo>
                    <a:pt x="19786" y="10147"/>
                  </a:lnTo>
                  <a:lnTo>
                    <a:pt x="19786" y="6337"/>
                  </a:lnTo>
                  <a:lnTo>
                    <a:pt x="15938" y="6337"/>
                  </a:lnTo>
                  <a:lnTo>
                    <a:pt x="15938" y="10147"/>
                  </a:lnTo>
                  <a:lnTo>
                    <a:pt x="15938" y="6426"/>
                  </a:lnTo>
                  <a:lnTo>
                    <a:pt x="15290" y="6134"/>
                  </a:lnTo>
                  <a:lnTo>
                    <a:pt x="15290" y="236359"/>
                  </a:lnTo>
                  <a:lnTo>
                    <a:pt x="15290" y="466077"/>
                  </a:lnTo>
                  <a:lnTo>
                    <a:pt x="14643" y="466077"/>
                  </a:lnTo>
                  <a:lnTo>
                    <a:pt x="15290" y="236359"/>
                  </a:lnTo>
                  <a:lnTo>
                    <a:pt x="15290" y="6134"/>
                  </a:lnTo>
                  <a:lnTo>
                    <a:pt x="10325" y="3860"/>
                  </a:lnTo>
                  <a:lnTo>
                    <a:pt x="2679" y="508"/>
                  </a:lnTo>
                  <a:lnTo>
                    <a:pt x="1447" y="0"/>
                  </a:lnTo>
                  <a:lnTo>
                    <a:pt x="139" y="466293"/>
                  </a:lnTo>
                  <a:lnTo>
                    <a:pt x="0" y="517918"/>
                  </a:lnTo>
                  <a:lnTo>
                    <a:pt x="5524" y="520268"/>
                  </a:lnTo>
                  <a:lnTo>
                    <a:pt x="10375" y="522427"/>
                  </a:lnTo>
                  <a:lnTo>
                    <a:pt x="14490" y="524344"/>
                  </a:lnTo>
                  <a:lnTo>
                    <a:pt x="14566" y="495325"/>
                  </a:lnTo>
                  <a:lnTo>
                    <a:pt x="14566" y="524497"/>
                  </a:lnTo>
                  <a:lnTo>
                    <a:pt x="16179" y="524497"/>
                  </a:lnTo>
                  <a:lnTo>
                    <a:pt x="16179" y="525767"/>
                  </a:lnTo>
                  <a:lnTo>
                    <a:pt x="20154" y="525767"/>
                  </a:lnTo>
                  <a:lnTo>
                    <a:pt x="20154" y="528307"/>
                  </a:lnTo>
                  <a:lnTo>
                    <a:pt x="22313" y="528307"/>
                  </a:lnTo>
                  <a:lnTo>
                    <a:pt x="22313" y="528078"/>
                  </a:lnTo>
                  <a:lnTo>
                    <a:pt x="24358" y="529082"/>
                  </a:lnTo>
                  <a:lnTo>
                    <a:pt x="29349" y="531660"/>
                  </a:lnTo>
                  <a:lnTo>
                    <a:pt x="29527" y="466293"/>
                  </a:lnTo>
                  <a:lnTo>
                    <a:pt x="22466" y="466293"/>
                  </a:lnTo>
                  <a:lnTo>
                    <a:pt x="22402" y="488683"/>
                  </a:lnTo>
                  <a:lnTo>
                    <a:pt x="22402" y="466077"/>
                  </a:lnTo>
                  <a:lnTo>
                    <a:pt x="22466" y="466293"/>
                  </a:lnTo>
                  <a:lnTo>
                    <a:pt x="29527" y="466280"/>
                  </a:lnTo>
                  <a:lnTo>
                    <a:pt x="30797" y="1374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59" name="object 2159"/>
            <p:cNvSpPr/>
            <p:nvPr/>
          </p:nvSpPr>
          <p:spPr>
            <a:xfrm>
              <a:off x="1341755" y="7267666"/>
              <a:ext cx="78740" cy="544830"/>
            </a:xfrm>
            <a:custGeom>
              <a:avLst/>
              <a:gdLst/>
              <a:ahLst/>
              <a:cxnLst/>
              <a:rect l="l" t="t" r="r" b="b"/>
              <a:pathLst>
                <a:path w="78740" h="544829">
                  <a:moveTo>
                    <a:pt x="77005" y="492755"/>
                  </a:moveTo>
                  <a:lnTo>
                    <a:pt x="71" y="492780"/>
                  </a:lnTo>
                  <a:lnTo>
                    <a:pt x="0" y="517827"/>
                  </a:lnTo>
                  <a:lnTo>
                    <a:pt x="20080" y="523683"/>
                  </a:lnTo>
                  <a:lnTo>
                    <a:pt x="22367" y="524428"/>
                  </a:lnTo>
                  <a:lnTo>
                    <a:pt x="23675" y="524809"/>
                  </a:lnTo>
                  <a:lnTo>
                    <a:pt x="27300" y="526036"/>
                  </a:lnTo>
                  <a:lnTo>
                    <a:pt x="38365" y="529643"/>
                  </a:lnTo>
                  <a:lnTo>
                    <a:pt x="45300" y="532132"/>
                  </a:lnTo>
                  <a:lnTo>
                    <a:pt x="48339" y="533161"/>
                  </a:lnTo>
                  <a:lnTo>
                    <a:pt x="50810" y="534109"/>
                  </a:lnTo>
                  <a:lnTo>
                    <a:pt x="54751" y="535524"/>
                  </a:lnTo>
                  <a:lnTo>
                    <a:pt x="69138" y="541144"/>
                  </a:lnTo>
                  <a:lnTo>
                    <a:pt x="71843" y="542249"/>
                  </a:lnTo>
                  <a:lnTo>
                    <a:pt x="76860" y="544370"/>
                  </a:lnTo>
                  <a:lnTo>
                    <a:pt x="77005" y="492755"/>
                  </a:lnTo>
                  <a:close/>
                </a:path>
                <a:path w="78740" h="544829">
                  <a:moveTo>
                    <a:pt x="1472" y="0"/>
                  </a:moveTo>
                  <a:lnTo>
                    <a:pt x="71" y="492780"/>
                  </a:lnTo>
                  <a:lnTo>
                    <a:pt x="77005" y="492755"/>
                  </a:lnTo>
                  <a:lnTo>
                    <a:pt x="78320" y="26457"/>
                  </a:lnTo>
                  <a:lnTo>
                    <a:pt x="28099" y="788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0" name="object 2160"/>
            <p:cNvSpPr/>
            <p:nvPr/>
          </p:nvSpPr>
          <p:spPr>
            <a:xfrm>
              <a:off x="1300670" y="7257935"/>
              <a:ext cx="42545" cy="527685"/>
            </a:xfrm>
            <a:custGeom>
              <a:avLst/>
              <a:gdLst/>
              <a:ahLst/>
              <a:cxnLst/>
              <a:rect l="l" t="t" r="r" b="b"/>
              <a:pathLst>
                <a:path w="42544" h="527684">
                  <a:moveTo>
                    <a:pt x="42545" y="9740"/>
                  </a:moveTo>
                  <a:lnTo>
                    <a:pt x="37960" y="8407"/>
                  </a:lnTo>
                  <a:lnTo>
                    <a:pt x="25336" y="5372"/>
                  </a:lnTo>
                  <a:lnTo>
                    <a:pt x="23939" y="5041"/>
                  </a:lnTo>
                  <a:lnTo>
                    <a:pt x="23939" y="502526"/>
                  </a:lnTo>
                  <a:lnTo>
                    <a:pt x="23914" y="511022"/>
                  </a:lnTo>
                  <a:lnTo>
                    <a:pt x="23914" y="503008"/>
                  </a:lnTo>
                  <a:lnTo>
                    <a:pt x="10909" y="503008"/>
                  </a:lnTo>
                  <a:lnTo>
                    <a:pt x="10922" y="502526"/>
                  </a:lnTo>
                  <a:lnTo>
                    <a:pt x="23939" y="502526"/>
                  </a:lnTo>
                  <a:lnTo>
                    <a:pt x="23939" y="5041"/>
                  </a:lnTo>
                  <a:lnTo>
                    <a:pt x="12331" y="2260"/>
                  </a:lnTo>
                  <a:lnTo>
                    <a:pt x="6400" y="838"/>
                  </a:lnTo>
                  <a:lnTo>
                    <a:pt x="1460" y="0"/>
                  </a:lnTo>
                  <a:lnTo>
                    <a:pt x="38" y="502526"/>
                  </a:lnTo>
                  <a:lnTo>
                    <a:pt x="0" y="517715"/>
                  </a:lnTo>
                  <a:lnTo>
                    <a:pt x="6959" y="519176"/>
                  </a:lnTo>
                  <a:lnTo>
                    <a:pt x="10883" y="520052"/>
                  </a:lnTo>
                  <a:lnTo>
                    <a:pt x="10896" y="514210"/>
                  </a:lnTo>
                  <a:lnTo>
                    <a:pt x="10896" y="519518"/>
                  </a:lnTo>
                  <a:lnTo>
                    <a:pt x="11328" y="519518"/>
                  </a:lnTo>
                  <a:lnTo>
                    <a:pt x="11328" y="520788"/>
                  </a:lnTo>
                  <a:lnTo>
                    <a:pt x="16916" y="520788"/>
                  </a:lnTo>
                  <a:lnTo>
                    <a:pt x="16916" y="522058"/>
                  </a:lnTo>
                  <a:lnTo>
                    <a:pt x="22225" y="522058"/>
                  </a:lnTo>
                  <a:lnTo>
                    <a:pt x="22225" y="523328"/>
                  </a:lnTo>
                  <a:lnTo>
                    <a:pt x="23888" y="523328"/>
                  </a:lnTo>
                  <a:lnTo>
                    <a:pt x="23888" y="523100"/>
                  </a:lnTo>
                  <a:lnTo>
                    <a:pt x="29794" y="524535"/>
                  </a:lnTo>
                  <a:lnTo>
                    <a:pt x="35534" y="526034"/>
                  </a:lnTo>
                  <a:lnTo>
                    <a:pt x="41097" y="527558"/>
                  </a:lnTo>
                  <a:lnTo>
                    <a:pt x="41160" y="502513"/>
                  </a:lnTo>
                  <a:lnTo>
                    <a:pt x="42545" y="974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1" name="object 2161"/>
            <p:cNvSpPr/>
            <p:nvPr/>
          </p:nvSpPr>
          <p:spPr>
            <a:xfrm>
              <a:off x="1272819" y="7253262"/>
              <a:ext cx="29845" cy="523240"/>
            </a:xfrm>
            <a:custGeom>
              <a:avLst/>
              <a:gdLst/>
              <a:ahLst/>
              <a:cxnLst/>
              <a:rect l="l" t="t" r="r" b="b"/>
              <a:pathLst>
                <a:path w="29844" h="523240">
                  <a:moveTo>
                    <a:pt x="29298" y="4673"/>
                  </a:moveTo>
                  <a:lnTo>
                    <a:pt x="19265" y="3009"/>
                  </a:lnTo>
                  <a:lnTo>
                    <a:pt x="10071" y="1447"/>
                  </a:lnTo>
                  <a:lnTo>
                    <a:pt x="1435" y="0"/>
                  </a:lnTo>
                  <a:lnTo>
                    <a:pt x="12" y="507212"/>
                  </a:lnTo>
                  <a:lnTo>
                    <a:pt x="8636" y="507212"/>
                  </a:lnTo>
                  <a:lnTo>
                    <a:pt x="8636" y="507517"/>
                  </a:lnTo>
                  <a:lnTo>
                    <a:pt x="0" y="507517"/>
                  </a:lnTo>
                  <a:lnTo>
                    <a:pt x="0" y="517677"/>
                  </a:lnTo>
                  <a:lnTo>
                    <a:pt x="6273" y="517677"/>
                  </a:lnTo>
                  <a:lnTo>
                    <a:pt x="6273" y="518947"/>
                  </a:lnTo>
                  <a:lnTo>
                    <a:pt x="8623" y="518947"/>
                  </a:lnTo>
                  <a:lnTo>
                    <a:pt x="8623" y="517677"/>
                  </a:lnTo>
                  <a:lnTo>
                    <a:pt x="8636" y="518096"/>
                  </a:lnTo>
                  <a:lnTo>
                    <a:pt x="8686" y="519366"/>
                  </a:lnTo>
                  <a:lnTo>
                    <a:pt x="15659" y="519366"/>
                  </a:lnTo>
                  <a:lnTo>
                    <a:pt x="15659" y="520636"/>
                  </a:lnTo>
                  <a:lnTo>
                    <a:pt x="17830" y="520636"/>
                  </a:lnTo>
                  <a:lnTo>
                    <a:pt x="17830" y="520077"/>
                  </a:lnTo>
                  <a:lnTo>
                    <a:pt x="19481" y="520077"/>
                  </a:lnTo>
                  <a:lnTo>
                    <a:pt x="19481" y="521347"/>
                  </a:lnTo>
                  <a:lnTo>
                    <a:pt x="25844" y="521347"/>
                  </a:lnTo>
                  <a:lnTo>
                    <a:pt x="25844" y="522617"/>
                  </a:lnTo>
                  <a:lnTo>
                    <a:pt x="27851" y="522617"/>
                  </a:lnTo>
                  <a:lnTo>
                    <a:pt x="27851" y="521347"/>
                  </a:lnTo>
                  <a:lnTo>
                    <a:pt x="27851" y="520077"/>
                  </a:lnTo>
                  <a:lnTo>
                    <a:pt x="27863" y="507377"/>
                  </a:lnTo>
                  <a:lnTo>
                    <a:pt x="17843" y="507377"/>
                  </a:lnTo>
                  <a:lnTo>
                    <a:pt x="17843" y="507212"/>
                  </a:lnTo>
                  <a:lnTo>
                    <a:pt x="27889" y="507199"/>
                  </a:lnTo>
                  <a:lnTo>
                    <a:pt x="29298" y="467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2" name="object 2162"/>
            <p:cNvSpPr/>
            <p:nvPr/>
          </p:nvSpPr>
          <p:spPr>
            <a:xfrm>
              <a:off x="1256487" y="7250531"/>
              <a:ext cx="17780" cy="520065"/>
            </a:xfrm>
            <a:custGeom>
              <a:avLst/>
              <a:gdLst/>
              <a:ahLst/>
              <a:cxnLst/>
              <a:rect l="l" t="t" r="r" b="b"/>
              <a:pathLst>
                <a:path w="17780" h="520065">
                  <a:moveTo>
                    <a:pt x="17754" y="2730"/>
                  </a:moveTo>
                  <a:lnTo>
                    <a:pt x="9448" y="1346"/>
                  </a:lnTo>
                  <a:lnTo>
                    <a:pt x="1447" y="0"/>
                  </a:lnTo>
                  <a:lnTo>
                    <a:pt x="12" y="509955"/>
                  </a:lnTo>
                  <a:lnTo>
                    <a:pt x="0" y="517499"/>
                  </a:lnTo>
                  <a:lnTo>
                    <a:pt x="7988" y="518668"/>
                  </a:lnTo>
                  <a:lnTo>
                    <a:pt x="16306" y="519976"/>
                  </a:lnTo>
                  <a:lnTo>
                    <a:pt x="16332" y="509943"/>
                  </a:lnTo>
                  <a:lnTo>
                    <a:pt x="17754" y="273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3" name="object 2163"/>
            <p:cNvSpPr/>
            <p:nvPr/>
          </p:nvSpPr>
          <p:spPr>
            <a:xfrm>
              <a:off x="1234160" y="7247572"/>
              <a:ext cx="24130" cy="520700"/>
            </a:xfrm>
            <a:custGeom>
              <a:avLst/>
              <a:gdLst/>
              <a:ahLst/>
              <a:cxnLst/>
              <a:rect l="l" t="t" r="r" b="b"/>
              <a:pathLst>
                <a:path w="24130" h="520700">
                  <a:moveTo>
                    <a:pt x="23774" y="2959"/>
                  </a:moveTo>
                  <a:lnTo>
                    <a:pt x="16116" y="1676"/>
                  </a:lnTo>
                  <a:lnTo>
                    <a:pt x="15405" y="257302"/>
                  </a:lnTo>
                  <a:lnTo>
                    <a:pt x="15405" y="1485"/>
                  </a:lnTo>
                  <a:lnTo>
                    <a:pt x="10896" y="1485"/>
                  </a:lnTo>
                  <a:lnTo>
                    <a:pt x="10896" y="215"/>
                  </a:lnTo>
                  <a:lnTo>
                    <a:pt x="8686" y="215"/>
                  </a:lnTo>
                  <a:lnTo>
                    <a:pt x="8686" y="660"/>
                  </a:lnTo>
                  <a:lnTo>
                    <a:pt x="8686" y="1485"/>
                  </a:lnTo>
                  <a:lnTo>
                    <a:pt x="8686" y="660"/>
                  </a:lnTo>
                  <a:lnTo>
                    <a:pt x="7962" y="596"/>
                  </a:lnTo>
                  <a:lnTo>
                    <a:pt x="7962" y="256794"/>
                  </a:lnTo>
                  <a:lnTo>
                    <a:pt x="7962" y="512914"/>
                  </a:lnTo>
                  <a:lnTo>
                    <a:pt x="7239" y="512914"/>
                  </a:lnTo>
                  <a:lnTo>
                    <a:pt x="7962" y="256794"/>
                  </a:lnTo>
                  <a:lnTo>
                    <a:pt x="7962" y="596"/>
                  </a:lnTo>
                  <a:lnTo>
                    <a:pt x="1473" y="0"/>
                  </a:lnTo>
                  <a:lnTo>
                    <a:pt x="12" y="512914"/>
                  </a:lnTo>
                  <a:lnTo>
                    <a:pt x="0" y="517639"/>
                  </a:lnTo>
                  <a:lnTo>
                    <a:pt x="7226" y="518477"/>
                  </a:lnTo>
                  <a:lnTo>
                    <a:pt x="14668" y="519417"/>
                  </a:lnTo>
                  <a:lnTo>
                    <a:pt x="14668" y="513295"/>
                  </a:lnTo>
                  <a:lnTo>
                    <a:pt x="14668" y="519417"/>
                  </a:lnTo>
                  <a:lnTo>
                    <a:pt x="22313" y="520458"/>
                  </a:lnTo>
                  <a:lnTo>
                    <a:pt x="22339" y="512914"/>
                  </a:lnTo>
                  <a:lnTo>
                    <a:pt x="23774" y="2959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4" name="object 2164"/>
            <p:cNvSpPr/>
            <p:nvPr/>
          </p:nvSpPr>
          <p:spPr>
            <a:xfrm>
              <a:off x="1213726" y="7245692"/>
              <a:ext cx="22225" cy="520065"/>
            </a:xfrm>
            <a:custGeom>
              <a:avLst/>
              <a:gdLst/>
              <a:ahLst/>
              <a:cxnLst/>
              <a:rect l="l" t="t" r="r" b="b"/>
              <a:pathLst>
                <a:path w="22225" h="520065">
                  <a:moveTo>
                    <a:pt x="21894" y="1879"/>
                  </a:moveTo>
                  <a:lnTo>
                    <a:pt x="14897" y="1231"/>
                  </a:lnTo>
                  <a:lnTo>
                    <a:pt x="8089" y="609"/>
                  </a:lnTo>
                  <a:lnTo>
                    <a:pt x="1460" y="0"/>
                  </a:lnTo>
                  <a:lnTo>
                    <a:pt x="12" y="514807"/>
                  </a:lnTo>
                  <a:lnTo>
                    <a:pt x="0" y="517525"/>
                  </a:lnTo>
                  <a:lnTo>
                    <a:pt x="6629" y="518121"/>
                  </a:lnTo>
                  <a:lnTo>
                    <a:pt x="6642" y="514794"/>
                  </a:lnTo>
                  <a:lnTo>
                    <a:pt x="6642" y="518109"/>
                  </a:lnTo>
                  <a:lnTo>
                    <a:pt x="13436" y="518782"/>
                  </a:lnTo>
                  <a:lnTo>
                    <a:pt x="20434" y="519531"/>
                  </a:lnTo>
                  <a:lnTo>
                    <a:pt x="20447" y="514794"/>
                  </a:lnTo>
                  <a:lnTo>
                    <a:pt x="21894" y="1879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5" name="object 2165"/>
            <p:cNvSpPr/>
            <p:nvPr/>
          </p:nvSpPr>
          <p:spPr>
            <a:xfrm>
              <a:off x="1195044" y="7243991"/>
              <a:ext cx="20320" cy="520065"/>
            </a:xfrm>
            <a:custGeom>
              <a:avLst/>
              <a:gdLst/>
              <a:ahLst/>
              <a:cxnLst/>
              <a:rect l="l" t="t" r="r" b="b"/>
              <a:pathLst>
                <a:path w="20319" h="520065">
                  <a:moveTo>
                    <a:pt x="20142" y="1701"/>
                  </a:moveTo>
                  <a:lnTo>
                    <a:pt x="13716" y="1117"/>
                  </a:lnTo>
                  <a:lnTo>
                    <a:pt x="7505" y="546"/>
                  </a:lnTo>
                  <a:lnTo>
                    <a:pt x="1460" y="0"/>
                  </a:lnTo>
                  <a:lnTo>
                    <a:pt x="12" y="516509"/>
                  </a:lnTo>
                  <a:lnTo>
                    <a:pt x="0" y="517842"/>
                  </a:lnTo>
                  <a:lnTo>
                    <a:pt x="6045" y="518248"/>
                  </a:lnTo>
                  <a:lnTo>
                    <a:pt x="6057" y="516509"/>
                  </a:lnTo>
                  <a:lnTo>
                    <a:pt x="6057" y="518236"/>
                  </a:lnTo>
                  <a:lnTo>
                    <a:pt x="12268" y="518693"/>
                  </a:lnTo>
                  <a:lnTo>
                    <a:pt x="12268" y="518185"/>
                  </a:lnTo>
                  <a:lnTo>
                    <a:pt x="13843" y="518185"/>
                  </a:lnTo>
                  <a:lnTo>
                    <a:pt x="13843" y="519455"/>
                  </a:lnTo>
                  <a:lnTo>
                    <a:pt x="18681" y="519455"/>
                  </a:lnTo>
                  <a:lnTo>
                    <a:pt x="18681" y="518185"/>
                  </a:lnTo>
                  <a:lnTo>
                    <a:pt x="18694" y="516915"/>
                  </a:lnTo>
                  <a:lnTo>
                    <a:pt x="12268" y="516915"/>
                  </a:lnTo>
                  <a:lnTo>
                    <a:pt x="12268" y="516509"/>
                  </a:lnTo>
                  <a:lnTo>
                    <a:pt x="18694" y="516509"/>
                  </a:lnTo>
                  <a:lnTo>
                    <a:pt x="20142" y="1701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6" name="object 2166"/>
            <p:cNvSpPr/>
            <p:nvPr/>
          </p:nvSpPr>
          <p:spPr>
            <a:xfrm>
              <a:off x="1178191" y="7243254"/>
              <a:ext cx="17780" cy="518795"/>
            </a:xfrm>
            <a:custGeom>
              <a:avLst/>
              <a:gdLst/>
              <a:ahLst/>
              <a:cxnLst/>
              <a:rect l="l" t="t" r="r" b="b"/>
              <a:pathLst>
                <a:path w="17780" h="518795">
                  <a:moveTo>
                    <a:pt x="17589" y="647"/>
                  </a:moveTo>
                  <a:lnTo>
                    <a:pt x="12471" y="647"/>
                  </a:lnTo>
                  <a:lnTo>
                    <a:pt x="12484" y="393"/>
                  </a:lnTo>
                  <a:lnTo>
                    <a:pt x="11747" y="368"/>
                  </a:lnTo>
                  <a:lnTo>
                    <a:pt x="11747" y="261073"/>
                  </a:lnTo>
                  <a:lnTo>
                    <a:pt x="11747" y="517245"/>
                  </a:lnTo>
                  <a:lnTo>
                    <a:pt x="11023" y="517245"/>
                  </a:lnTo>
                  <a:lnTo>
                    <a:pt x="11747" y="261073"/>
                  </a:lnTo>
                  <a:lnTo>
                    <a:pt x="11747" y="368"/>
                  </a:lnTo>
                  <a:lnTo>
                    <a:pt x="6883" y="190"/>
                  </a:lnTo>
                  <a:lnTo>
                    <a:pt x="5410" y="517245"/>
                  </a:lnTo>
                  <a:lnTo>
                    <a:pt x="6870" y="190"/>
                  </a:lnTo>
                  <a:lnTo>
                    <a:pt x="1473" y="0"/>
                  </a:lnTo>
                  <a:lnTo>
                    <a:pt x="0" y="517258"/>
                  </a:lnTo>
                  <a:lnTo>
                    <a:pt x="0" y="517715"/>
                  </a:lnTo>
                  <a:lnTo>
                    <a:pt x="5410" y="517956"/>
                  </a:lnTo>
                  <a:lnTo>
                    <a:pt x="11023" y="518236"/>
                  </a:lnTo>
                  <a:lnTo>
                    <a:pt x="16865" y="518579"/>
                  </a:lnTo>
                  <a:lnTo>
                    <a:pt x="16865" y="517537"/>
                  </a:lnTo>
                  <a:lnTo>
                    <a:pt x="17589" y="517537"/>
                  </a:lnTo>
                  <a:lnTo>
                    <a:pt x="17589" y="64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7" name="object 2167"/>
            <p:cNvSpPr/>
            <p:nvPr/>
          </p:nvSpPr>
          <p:spPr>
            <a:xfrm>
              <a:off x="1168171" y="7242911"/>
              <a:ext cx="12065" cy="518159"/>
            </a:xfrm>
            <a:custGeom>
              <a:avLst/>
              <a:gdLst/>
              <a:ahLst/>
              <a:cxnLst/>
              <a:rect l="l" t="t" r="r" b="b"/>
              <a:pathLst>
                <a:path w="12065" h="518159">
                  <a:moveTo>
                    <a:pt x="11493" y="342"/>
                  </a:moveTo>
                  <a:lnTo>
                    <a:pt x="6337" y="165"/>
                  </a:lnTo>
                  <a:lnTo>
                    <a:pt x="1460" y="0"/>
                  </a:lnTo>
                  <a:lnTo>
                    <a:pt x="0" y="517601"/>
                  </a:lnTo>
                  <a:lnTo>
                    <a:pt x="0" y="517728"/>
                  </a:lnTo>
                  <a:lnTo>
                    <a:pt x="1574" y="517753"/>
                  </a:lnTo>
                  <a:lnTo>
                    <a:pt x="4876" y="517867"/>
                  </a:lnTo>
                  <a:lnTo>
                    <a:pt x="10033" y="518058"/>
                  </a:lnTo>
                  <a:lnTo>
                    <a:pt x="10033" y="517601"/>
                  </a:lnTo>
                  <a:lnTo>
                    <a:pt x="11493" y="34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8" name="object 2168"/>
            <p:cNvSpPr/>
            <p:nvPr/>
          </p:nvSpPr>
          <p:spPr>
            <a:xfrm>
              <a:off x="1156042" y="7242505"/>
              <a:ext cx="13970" cy="518159"/>
            </a:xfrm>
            <a:custGeom>
              <a:avLst/>
              <a:gdLst/>
              <a:ahLst/>
              <a:cxnLst/>
              <a:rect l="l" t="t" r="r" b="b"/>
              <a:pathLst>
                <a:path w="13969" h="518159">
                  <a:moveTo>
                    <a:pt x="13589" y="406"/>
                  </a:moveTo>
                  <a:lnTo>
                    <a:pt x="8978" y="241"/>
                  </a:lnTo>
                  <a:lnTo>
                    <a:pt x="4673" y="88"/>
                  </a:lnTo>
                  <a:lnTo>
                    <a:pt x="3949" y="256768"/>
                  </a:lnTo>
                  <a:lnTo>
                    <a:pt x="3949" y="0"/>
                  </a:lnTo>
                  <a:lnTo>
                    <a:pt x="0" y="0"/>
                  </a:lnTo>
                  <a:lnTo>
                    <a:pt x="0" y="518160"/>
                  </a:lnTo>
                  <a:lnTo>
                    <a:pt x="3949" y="518160"/>
                  </a:lnTo>
                  <a:lnTo>
                    <a:pt x="3949" y="517956"/>
                  </a:lnTo>
                  <a:lnTo>
                    <a:pt x="7518" y="518007"/>
                  </a:lnTo>
                  <a:lnTo>
                    <a:pt x="12128" y="518121"/>
                  </a:lnTo>
                  <a:lnTo>
                    <a:pt x="13589" y="40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69" name="object 2169"/>
            <p:cNvSpPr/>
            <p:nvPr/>
          </p:nvSpPr>
          <p:spPr>
            <a:xfrm>
              <a:off x="1145857" y="7242492"/>
              <a:ext cx="11430" cy="518159"/>
            </a:xfrm>
            <a:custGeom>
              <a:avLst/>
              <a:gdLst/>
              <a:ahLst/>
              <a:cxnLst/>
              <a:rect l="l" t="t" r="r" b="b"/>
              <a:pathLst>
                <a:path w="11430" h="518159">
                  <a:moveTo>
                    <a:pt x="10909" y="0"/>
                  </a:moveTo>
                  <a:lnTo>
                    <a:pt x="7340" y="25"/>
                  </a:lnTo>
                  <a:lnTo>
                    <a:pt x="4165" y="38"/>
                  </a:lnTo>
                  <a:lnTo>
                    <a:pt x="1460" y="63"/>
                  </a:lnTo>
                  <a:lnTo>
                    <a:pt x="0" y="517918"/>
                  </a:lnTo>
                  <a:lnTo>
                    <a:pt x="2705" y="517893"/>
                  </a:lnTo>
                  <a:lnTo>
                    <a:pt x="5867" y="517893"/>
                  </a:lnTo>
                  <a:lnTo>
                    <a:pt x="9448" y="517893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0" name="object 2170"/>
            <p:cNvSpPr/>
            <p:nvPr/>
          </p:nvSpPr>
          <p:spPr>
            <a:xfrm>
              <a:off x="1141082" y="7242555"/>
              <a:ext cx="6350" cy="518159"/>
            </a:xfrm>
            <a:custGeom>
              <a:avLst/>
              <a:gdLst/>
              <a:ahLst/>
              <a:cxnLst/>
              <a:rect l="l" t="t" r="r" b="b"/>
              <a:pathLst>
                <a:path w="6350" h="518159">
                  <a:moveTo>
                    <a:pt x="6235" y="0"/>
                  </a:moveTo>
                  <a:lnTo>
                    <a:pt x="4038" y="12"/>
                  </a:lnTo>
                  <a:lnTo>
                    <a:pt x="2413" y="25"/>
                  </a:lnTo>
                  <a:lnTo>
                    <a:pt x="1460" y="25"/>
                  </a:lnTo>
                  <a:lnTo>
                    <a:pt x="0" y="517944"/>
                  </a:lnTo>
                  <a:lnTo>
                    <a:pt x="952" y="517918"/>
                  </a:lnTo>
                  <a:lnTo>
                    <a:pt x="2578" y="517880"/>
                  </a:lnTo>
                  <a:lnTo>
                    <a:pt x="4775" y="517855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1" name="object 2171"/>
            <p:cNvSpPr/>
            <p:nvPr/>
          </p:nvSpPr>
          <p:spPr>
            <a:xfrm>
              <a:off x="1140396" y="724258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600" y="0"/>
                  </a:moveTo>
                  <a:lnTo>
                    <a:pt x="1511" y="8712"/>
                  </a:lnTo>
                  <a:lnTo>
                    <a:pt x="1536" y="12"/>
                  </a:lnTo>
                  <a:lnTo>
                    <a:pt x="0" y="517931"/>
                  </a:lnTo>
                  <a:lnTo>
                    <a:pt x="139" y="517931"/>
                  </a:lnTo>
                  <a:lnTo>
                    <a:pt x="1600" y="0"/>
                  </a:lnTo>
                  <a:close/>
                </a:path>
                <a:path w="2540" h="518159">
                  <a:moveTo>
                    <a:pt x="2146" y="0"/>
                  </a:moveTo>
                  <a:lnTo>
                    <a:pt x="1612" y="0"/>
                  </a:lnTo>
                  <a:lnTo>
                    <a:pt x="139" y="517931"/>
                  </a:lnTo>
                  <a:lnTo>
                    <a:pt x="685" y="517906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2" name="object 2172"/>
            <p:cNvSpPr/>
            <p:nvPr/>
          </p:nvSpPr>
          <p:spPr>
            <a:xfrm>
              <a:off x="1140193" y="72425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0"/>
                  </a:moveTo>
                  <a:lnTo>
                    <a:pt x="0" y="517918"/>
                  </a:lnTo>
                  <a:lnTo>
                    <a:pt x="1536" y="0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536" y="76"/>
                  </a:lnTo>
                  <a:lnTo>
                    <a:pt x="76" y="517918"/>
                  </a:lnTo>
                  <a:lnTo>
                    <a:pt x="215" y="517918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3" name="object 2173"/>
            <p:cNvSpPr/>
            <p:nvPr/>
          </p:nvSpPr>
          <p:spPr>
            <a:xfrm>
              <a:off x="1139952" y="72425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2"/>
                  </a:moveTo>
                  <a:lnTo>
                    <a:pt x="1524" y="7264"/>
                  </a:lnTo>
                  <a:lnTo>
                    <a:pt x="1549" y="12"/>
                  </a:lnTo>
                  <a:lnTo>
                    <a:pt x="0" y="517931"/>
                  </a:lnTo>
                  <a:lnTo>
                    <a:pt x="165" y="517918"/>
                  </a:lnTo>
                  <a:lnTo>
                    <a:pt x="1625" y="12"/>
                  </a:lnTo>
                  <a:close/>
                </a:path>
                <a:path w="1905" h="518159">
                  <a:moveTo>
                    <a:pt x="1701" y="0"/>
                  </a:moveTo>
                  <a:lnTo>
                    <a:pt x="165" y="517918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4" name="object 2174"/>
            <p:cNvSpPr/>
            <p:nvPr/>
          </p:nvSpPr>
          <p:spPr>
            <a:xfrm>
              <a:off x="1139698" y="72426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0"/>
                  </a:moveTo>
                  <a:lnTo>
                    <a:pt x="889" y="260781"/>
                  </a:lnTo>
                  <a:lnTo>
                    <a:pt x="1625" y="0"/>
                  </a:lnTo>
                  <a:lnTo>
                    <a:pt x="1460" y="63"/>
                  </a:lnTo>
                  <a:lnTo>
                    <a:pt x="0" y="517906"/>
                  </a:lnTo>
                  <a:lnTo>
                    <a:pt x="165" y="517906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5" name="object 2175"/>
            <p:cNvSpPr/>
            <p:nvPr/>
          </p:nvSpPr>
          <p:spPr>
            <a:xfrm>
              <a:off x="1139520" y="72426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0"/>
                  </a:moveTo>
                  <a:lnTo>
                    <a:pt x="0" y="517893"/>
                  </a:lnTo>
                  <a:lnTo>
                    <a:pt x="1549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88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6" name="object 2176"/>
            <p:cNvSpPr/>
            <p:nvPr/>
          </p:nvSpPr>
          <p:spPr>
            <a:xfrm>
              <a:off x="1139253" y="72426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12"/>
                  </a:moveTo>
                  <a:lnTo>
                    <a:pt x="0" y="517880"/>
                  </a:lnTo>
                  <a:lnTo>
                    <a:pt x="1549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88" y="517880"/>
                  </a:lnTo>
                  <a:lnTo>
                    <a:pt x="1638" y="0"/>
                  </a:lnTo>
                  <a:close/>
                </a:path>
                <a:path w="1905" h="518159">
                  <a:moveTo>
                    <a:pt x="1727" y="0"/>
                  </a:moveTo>
                  <a:lnTo>
                    <a:pt x="177" y="517880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7" name="object 2177"/>
            <p:cNvSpPr/>
            <p:nvPr/>
          </p:nvSpPr>
          <p:spPr>
            <a:xfrm>
              <a:off x="1138961" y="72426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842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01" y="517842"/>
                  </a:lnTo>
                  <a:lnTo>
                    <a:pt x="1651" y="0"/>
                  </a:lnTo>
                  <a:close/>
                </a:path>
                <a:path w="1905" h="518159">
                  <a:moveTo>
                    <a:pt x="1752" y="0"/>
                  </a:moveTo>
                  <a:lnTo>
                    <a:pt x="190" y="517855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8" name="object 2178"/>
            <p:cNvSpPr/>
            <p:nvPr/>
          </p:nvSpPr>
          <p:spPr>
            <a:xfrm>
              <a:off x="1138669" y="72426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63" y="0"/>
                  </a:moveTo>
                  <a:lnTo>
                    <a:pt x="1460" y="25"/>
                  </a:lnTo>
                  <a:lnTo>
                    <a:pt x="0" y="517791"/>
                  </a:lnTo>
                  <a:lnTo>
                    <a:pt x="203" y="517804"/>
                  </a:lnTo>
                  <a:lnTo>
                    <a:pt x="1663" y="0"/>
                  </a:lnTo>
                  <a:close/>
                </a:path>
                <a:path w="1905" h="518159">
                  <a:moveTo>
                    <a:pt x="1765" y="0"/>
                  </a:moveTo>
                  <a:lnTo>
                    <a:pt x="203" y="517804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79" name="object 2179"/>
            <p:cNvSpPr/>
            <p:nvPr/>
          </p:nvSpPr>
          <p:spPr>
            <a:xfrm>
              <a:off x="1138339" y="72426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76" y="0"/>
                  </a:moveTo>
                  <a:lnTo>
                    <a:pt x="1460" y="0"/>
                  </a:lnTo>
                  <a:lnTo>
                    <a:pt x="0" y="517753"/>
                  </a:lnTo>
                  <a:lnTo>
                    <a:pt x="215" y="517766"/>
                  </a:lnTo>
                  <a:lnTo>
                    <a:pt x="1676" y="0"/>
                  </a:lnTo>
                  <a:close/>
                </a:path>
                <a:path w="1905" h="518159">
                  <a:moveTo>
                    <a:pt x="1790" y="0"/>
                  </a:moveTo>
                  <a:lnTo>
                    <a:pt x="215" y="517766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0" name="object 2180"/>
            <p:cNvSpPr/>
            <p:nvPr/>
          </p:nvSpPr>
          <p:spPr>
            <a:xfrm>
              <a:off x="1138085" y="72426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14" y="50"/>
                  </a:moveTo>
                  <a:lnTo>
                    <a:pt x="1587" y="25"/>
                  </a:lnTo>
                  <a:lnTo>
                    <a:pt x="0" y="517753"/>
                  </a:lnTo>
                  <a:lnTo>
                    <a:pt x="127" y="517779"/>
                  </a:lnTo>
                  <a:lnTo>
                    <a:pt x="254" y="517804"/>
                  </a:lnTo>
                  <a:lnTo>
                    <a:pt x="1714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1" name="object 2181"/>
            <p:cNvSpPr/>
            <p:nvPr/>
          </p:nvSpPr>
          <p:spPr>
            <a:xfrm>
              <a:off x="1137666" y="72424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38"/>
                  </a:moveTo>
                  <a:lnTo>
                    <a:pt x="1460" y="0"/>
                  </a:lnTo>
                  <a:lnTo>
                    <a:pt x="0" y="517804"/>
                  </a:lnTo>
                  <a:lnTo>
                    <a:pt x="152" y="517829"/>
                  </a:lnTo>
                  <a:lnTo>
                    <a:pt x="1612" y="38"/>
                  </a:lnTo>
                  <a:close/>
                </a:path>
                <a:path w="1905" h="518159">
                  <a:moveTo>
                    <a:pt x="1752" y="76"/>
                  </a:moveTo>
                  <a:lnTo>
                    <a:pt x="1612" y="38"/>
                  </a:lnTo>
                  <a:lnTo>
                    <a:pt x="165" y="517829"/>
                  </a:lnTo>
                  <a:lnTo>
                    <a:pt x="292" y="517855"/>
                  </a:lnTo>
                  <a:lnTo>
                    <a:pt x="1752" y="76"/>
                  </a:lnTo>
                  <a:close/>
                </a:path>
                <a:path w="1905" h="518159">
                  <a:moveTo>
                    <a:pt x="1892" y="114"/>
                  </a:moveTo>
                  <a:lnTo>
                    <a:pt x="1752" y="76"/>
                  </a:lnTo>
                  <a:lnTo>
                    <a:pt x="304" y="517855"/>
                  </a:lnTo>
                  <a:lnTo>
                    <a:pt x="431" y="517880"/>
                  </a:lnTo>
                  <a:lnTo>
                    <a:pt x="1892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2" name="object 2182"/>
            <p:cNvSpPr/>
            <p:nvPr/>
          </p:nvSpPr>
          <p:spPr>
            <a:xfrm>
              <a:off x="1137043" y="724234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27" y="63"/>
                  </a:moveTo>
                  <a:lnTo>
                    <a:pt x="1460" y="0"/>
                  </a:lnTo>
                  <a:lnTo>
                    <a:pt x="0" y="517791"/>
                  </a:lnTo>
                  <a:lnTo>
                    <a:pt x="266" y="517867"/>
                  </a:lnTo>
                  <a:lnTo>
                    <a:pt x="1727" y="63"/>
                  </a:lnTo>
                  <a:close/>
                </a:path>
                <a:path w="2540" h="518159">
                  <a:moveTo>
                    <a:pt x="2082" y="152"/>
                  </a:moveTo>
                  <a:lnTo>
                    <a:pt x="1917" y="114"/>
                  </a:lnTo>
                  <a:lnTo>
                    <a:pt x="1727" y="76"/>
                  </a:lnTo>
                  <a:lnTo>
                    <a:pt x="266" y="517867"/>
                  </a:lnTo>
                  <a:lnTo>
                    <a:pt x="457" y="517906"/>
                  </a:lnTo>
                  <a:lnTo>
                    <a:pt x="622" y="517944"/>
                  </a:lnTo>
                  <a:lnTo>
                    <a:pt x="2082" y="15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3" name="object 2183"/>
            <p:cNvSpPr/>
            <p:nvPr/>
          </p:nvSpPr>
          <p:spPr>
            <a:xfrm>
              <a:off x="1136006" y="724190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47" y="0"/>
                  </a:moveTo>
                  <a:lnTo>
                    <a:pt x="0" y="517875"/>
                  </a:lnTo>
                  <a:lnTo>
                    <a:pt x="673" y="518142"/>
                  </a:lnTo>
                  <a:lnTo>
                    <a:pt x="1041" y="518244"/>
                  </a:lnTo>
                  <a:lnTo>
                    <a:pt x="2501" y="437"/>
                  </a:lnTo>
                  <a:lnTo>
                    <a:pt x="1990" y="312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4" name="object 2184"/>
            <p:cNvSpPr/>
            <p:nvPr/>
          </p:nvSpPr>
          <p:spPr>
            <a:xfrm>
              <a:off x="1135494" y="72416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55" y="292"/>
                  </a:moveTo>
                  <a:lnTo>
                    <a:pt x="1739" y="165"/>
                  </a:lnTo>
                  <a:lnTo>
                    <a:pt x="1574" y="76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279" y="518058"/>
                  </a:lnTo>
                  <a:lnTo>
                    <a:pt x="495" y="518160"/>
                  </a:lnTo>
                  <a:lnTo>
                    <a:pt x="1955" y="29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5" name="object 2185"/>
            <p:cNvSpPr/>
            <p:nvPr/>
          </p:nvSpPr>
          <p:spPr>
            <a:xfrm>
              <a:off x="1135164" y="72414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78" y="177"/>
                  </a:moveTo>
                  <a:lnTo>
                    <a:pt x="1562" y="50"/>
                  </a:lnTo>
                  <a:lnTo>
                    <a:pt x="0" y="517918"/>
                  </a:lnTo>
                  <a:lnTo>
                    <a:pt x="203" y="518033"/>
                  </a:lnTo>
                  <a:lnTo>
                    <a:pt x="1778" y="17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6" name="object 2186"/>
            <p:cNvSpPr/>
            <p:nvPr/>
          </p:nvSpPr>
          <p:spPr>
            <a:xfrm>
              <a:off x="1135011" y="72413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88"/>
                  </a:moveTo>
                  <a:lnTo>
                    <a:pt x="1460" y="0"/>
                  </a:lnTo>
                  <a:lnTo>
                    <a:pt x="0" y="517906"/>
                  </a:lnTo>
                  <a:lnTo>
                    <a:pt x="165" y="518007"/>
                  </a:lnTo>
                  <a:lnTo>
                    <a:pt x="1625" y="8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7" name="object 2187"/>
            <p:cNvSpPr/>
            <p:nvPr/>
          </p:nvSpPr>
          <p:spPr>
            <a:xfrm>
              <a:off x="1134795" y="72412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38"/>
                  </a:moveTo>
                  <a:lnTo>
                    <a:pt x="0" y="517906"/>
                  </a:lnTo>
                  <a:lnTo>
                    <a:pt x="1524" y="38"/>
                  </a:lnTo>
                  <a:close/>
                </a:path>
                <a:path w="1905" h="518159">
                  <a:moveTo>
                    <a:pt x="1676" y="114"/>
                  </a:moveTo>
                  <a:lnTo>
                    <a:pt x="1536" y="38"/>
                  </a:lnTo>
                  <a:lnTo>
                    <a:pt x="76" y="517944"/>
                  </a:lnTo>
                  <a:lnTo>
                    <a:pt x="215" y="518033"/>
                  </a:lnTo>
                  <a:lnTo>
                    <a:pt x="1676" y="11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8" name="object 2188"/>
            <p:cNvSpPr/>
            <p:nvPr/>
          </p:nvSpPr>
          <p:spPr>
            <a:xfrm>
              <a:off x="1134618" y="72411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38"/>
                  </a:moveTo>
                  <a:lnTo>
                    <a:pt x="0" y="517880"/>
                  </a:lnTo>
                  <a:lnTo>
                    <a:pt x="1524" y="38"/>
                  </a:lnTo>
                  <a:close/>
                </a:path>
                <a:path w="1905" h="518159">
                  <a:moveTo>
                    <a:pt x="1638" y="101"/>
                  </a:moveTo>
                  <a:lnTo>
                    <a:pt x="63" y="517918"/>
                  </a:lnTo>
                  <a:lnTo>
                    <a:pt x="190" y="517994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89" name="object 2189"/>
            <p:cNvSpPr/>
            <p:nvPr/>
          </p:nvSpPr>
          <p:spPr>
            <a:xfrm>
              <a:off x="1134478" y="72410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63"/>
                  </a:moveTo>
                  <a:lnTo>
                    <a:pt x="0" y="517842"/>
                  </a:lnTo>
                  <a:lnTo>
                    <a:pt x="1549" y="63"/>
                  </a:lnTo>
                  <a:close/>
                </a:path>
                <a:path w="1905" h="518159">
                  <a:moveTo>
                    <a:pt x="1612" y="88"/>
                  </a:moveTo>
                  <a:lnTo>
                    <a:pt x="101" y="517918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0" name="object 2190"/>
            <p:cNvSpPr/>
            <p:nvPr/>
          </p:nvSpPr>
          <p:spPr>
            <a:xfrm>
              <a:off x="1134338" y="72409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50"/>
                  </a:moveTo>
                  <a:lnTo>
                    <a:pt x="0" y="517804"/>
                  </a:lnTo>
                  <a:lnTo>
                    <a:pt x="1549" y="50"/>
                  </a:lnTo>
                  <a:close/>
                </a:path>
                <a:path w="1905" h="518159">
                  <a:moveTo>
                    <a:pt x="1600" y="76"/>
                  </a:moveTo>
                  <a:lnTo>
                    <a:pt x="88" y="517880"/>
                  </a:lnTo>
                  <a:lnTo>
                    <a:pt x="1600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1" name="object 2191"/>
            <p:cNvSpPr/>
            <p:nvPr/>
          </p:nvSpPr>
          <p:spPr>
            <a:xfrm>
              <a:off x="1134249" y="72409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38"/>
                  </a:moveTo>
                  <a:lnTo>
                    <a:pt x="0" y="517766"/>
                  </a:lnTo>
                  <a:lnTo>
                    <a:pt x="1549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2" name="object 2192"/>
            <p:cNvSpPr/>
            <p:nvPr/>
          </p:nvSpPr>
          <p:spPr>
            <a:xfrm>
              <a:off x="1134148" y="72408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63"/>
                  </a:moveTo>
                  <a:lnTo>
                    <a:pt x="0" y="517728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3" name="object 2193"/>
            <p:cNvSpPr/>
            <p:nvPr/>
          </p:nvSpPr>
          <p:spPr>
            <a:xfrm>
              <a:off x="1134033" y="72407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0" y="517728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74" y="114"/>
                  </a:moveTo>
                  <a:lnTo>
                    <a:pt x="38" y="517766"/>
                  </a:lnTo>
                  <a:lnTo>
                    <a:pt x="1574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4" name="object 2194"/>
            <p:cNvSpPr/>
            <p:nvPr/>
          </p:nvSpPr>
          <p:spPr>
            <a:xfrm>
              <a:off x="1133957" y="72406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40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11" y="63"/>
                  </a:moveTo>
                  <a:lnTo>
                    <a:pt x="25" y="517766"/>
                  </a:lnTo>
                  <a:lnTo>
                    <a:pt x="1511" y="63"/>
                  </a:lnTo>
                  <a:close/>
                </a:path>
                <a:path w="1905" h="518159">
                  <a:moveTo>
                    <a:pt x="1536" y="101"/>
                  </a:moveTo>
                  <a:lnTo>
                    <a:pt x="63" y="517804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5" name="object 2195"/>
            <p:cNvSpPr/>
            <p:nvPr/>
          </p:nvSpPr>
          <p:spPr>
            <a:xfrm>
              <a:off x="1133868" y="72405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0" y="517728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549" y="114"/>
                  </a:moveTo>
                  <a:lnTo>
                    <a:pt x="50" y="517804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6" name="object 2196"/>
            <p:cNvSpPr/>
            <p:nvPr/>
          </p:nvSpPr>
          <p:spPr>
            <a:xfrm>
              <a:off x="1133805" y="72404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28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24" y="63"/>
                  </a:moveTo>
                  <a:lnTo>
                    <a:pt x="38" y="517779"/>
                  </a:lnTo>
                  <a:lnTo>
                    <a:pt x="1524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7" name="object 2197"/>
            <p:cNvSpPr/>
            <p:nvPr/>
          </p:nvSpPr>
          <p:spPr>
            <a:xfrm>
              <a:off x="1133741" y="72403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702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8" name="object 2198"/>
            <p:cNvSpPr/>
            <p:nvPr/>
          </p:nvSpPr>
          <p:spPr>
            <a:xfrm>
              <a:off x="1133665" y="72402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38"/>
                  </a:moveTo>
                  <a:lnTo>
                    <a:pt x="0" y="517664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63"/>
                  </a:moveTo>
                  <a:lnTo>
                    <a:pt x="50" y="517740"/>
                  </a:lnTo>
                  <a:lnTo>
                    <a:pt x="1536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199" name="object 2199"/>
            <p:cNvSpPr/>
            <p:nvPr/>
          </p:nvSpPr>
          <p:spPr>
            <a:xfrm>
              <a:off x="1133602" y="72402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2"/>
                  </a:moveTo>
                  <a:lnTo>
                    <a:pt x="0" y="517639"/>
                  </a:lnTo>
                  <a:lnTo>
                    <a:pt x="1485" y="12"/>
                  </a:lnTo>
                  <a:close/>
                </a:path>
                <a:path w="1905" h="518159">
                  <a:moveTo>
                    <a:pt x="1536" y="63"/>
                  </a:moveTo>
                  <a:lnTo>
                    <a:pt x="25" y="517677"/>
                  </a:lnTo>
                  <a:lnTo>
                    <a:pt x="1536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0" name="object 2200"/>
            <p:cNvSpPr/>
            <p:nvPr/>
          </p:nvSpPr>
          <p:spPr>
            <a:xfrm>
              <a:off x="1133551" y="72401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0" y="517613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63"/>
                  </a:moveTo>
                  <a:lnTo>
                    <a:pt x="38" y="517677"/>
                  </a:lnTo>
                  <a:lnTo>
                    <a:pt x="1524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1" name="object 2201"/>
            <p:cNvSpPr/>
            <p:nvPr/>
          </p:nvSpPr>
          <p:spPr>
            <a:xfrm>
              <a:off x="1133525" y="72401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60" y="1485"/>
                  </a:lnTo>
                  <a:lnTo>
                    <a:pt x="1473" y="12"/>
                  </a:lnTo>
                  <a:lnTo>
                    <a:pt x="0" y="517601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2" name="object 2202"/>
            <p:cNvSpPr/>
            <p:nvPr/>
          </p:nvSpPr>
          <p:spPr>
            <a:xfrm>
              <a:off x="1133475" y="72400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2"/>
                  </a:moveTo>
                  <a:lnTo>
                    <a:pt x="0" y="517537"/>
                  </a:lnTo>
                  <a:lnTo>
                    <a:pt x="1473" y="12"/>
                  </a:lnTo>
                  <a:close/>
                </a:path>
                <a:path w="1905" h="518159">
                  <a:moveTo>
                    <a:pt x="1498" y="50"/>
                  </a:moveTo>
                  <a:lnTo>
                    <a:pt x="25" y="517601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3" name="object 2203"/>
            <p:cNvSpPr/>
            <p:nvPr/>
          </p:nvSpPr>
          <p:spPr>
            <a:xfrm>
              <a:off x="1133436" y="72399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486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498" y="50"/>
                  </a:moveTo>
                  <a:lnTo>
                    <a:pt x="25" y="517550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4" name="object 2204"/>
            <p:cNvSpPr/>
            <p:nvPr/>
          </p:nvSpPr>
          <p:spPr>
            <a:xfrm>
              <a:off x="1133398" y="72398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139"/>
                  </a:moveTo>
                  <a:lnTo>
                    <a:pt x="1460" y="0"/>
                  </a:lnTo>
                  <a:lnTo>
                    <a:pt x="0" y="517525"/>
                  </a:lnTo>
                  <a:lnTo>
                    <a:pt x="1498" y="139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5" name="object 2205"/>
            <p:cNvSpPr/>
            <p:nvPr/>
          </p:nvSpPr>
          <p:spPr>
            <a:xfrm>
              <a:off x="1133360" y="72395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14"/>
                  </a:moveTo>
                  <a:lnTo>
                    <a:pt x="0" y="517702"/>
                  </a:lnTo>
                  <a:lnTo>
                    <a:pt x="1473" y="114"/>
                  </a:lnTo>
                  <a:close/>
                </a:path>
                <a:path w="1905" h="518159">
                  <a:moveTo>
                    <a:pt x="1498" y="279"/>
                  </a:moveTo>
                  <a:lnTo>
                    <a:pt x="12" y="517702"/>
                  </a:lnTo>
                  <a:lnTo>
                    <a:pt x="1498" y="279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6" name="object 2206"/>
            <p:cNvSpPr/>
            <p:nvPr/>
          </p:nvSpPr>
          <p:spPr>
            <a:xfrm>
              <a:off x="1133335" y="72394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27"/>
                  </a:moveTo>
                  <a:lnTo>
                    <a:pt x="1473" y="0"/>
                  </a:lnTo>
                  <a:lnTo>
                    <a:pt x="0" y="517728"/>
                  </a:lnTo>
                  <a:lnTo>
                    <a:pt x="1485" y="127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7" name="object 2207"/>
            <p:cNvSpPr/>
            <p:nvPr/>
          </p:nvSpPr>
          <p:spPr>
            <a:xfrm>
              <a:off x="1133322" y="72392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14"/>
                  </a:moveTo>
                  <a:lnTo>
                    <a:pt x="0" y="517880"/>
                  </a:lnTo>
                  <a:lnTo>
                    <a:pt x="1473" y="114"/>
                  </a:lnTo>
                  <a:close/>
                </a:path>
                <a:path w="1905" h="518159">
                  <a:moveTo>
                    <a:pt x="1485" y="177"/>
                  </a:moveTo>
                  <a:lnTo>
                    <a:pt x="12" y="517918"/>
                  </a:lnTo>
                  <a:lnTo>
                    <a:pt x="1485" y="177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8" name="object 2208"/>
            <p:cNvSpPr/>
            <p:nvPr/>
          </p:nvSpPr>
          <p:spPr>
            <a:xfrm>
              <a:off x="1133297" y="72391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25" y="510692"/>
                  </a:lnTo>
                  <a:lnTo>
                    <a:pt x="1473" y="0"/>
                  </a:lnTo>
                  <a:lnTo>
                    <a:pt x="0" y="517753"/>
                  </a:lnTo>
                  <a:lnTo>
                    <a:pt x="25" y="517918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09" name="object 2209"/>
            <p:cNvSpPr/>
            <p:nvPr/>
          </p:nvSpPr>
          <p:spPr>
            <a:xfrm>
              <a:off x="1133284" y="7246124"/>
              <a:ext cx="1905" cy="511175"/>
            </a:xfrm>
            <a:custGeom>
              <a:avLst/>
              <a:gdLst/>
              <a:ahLst/>
              <a:cxnLst/>
              <a:rect l="l" t="t" r="r" b="b"/>
              <a:pathLst>
                <a:path w="1905" h="511175">
                  <a:moveTo>
                    <a:pt x="1447" y="0"/>
                  </a:moveTo>
                  <a:lnTo>
                    <a:pt x="0" y="510565"/>
                  </a:lnTo>
                  <a:lnTo>
                    <a:pt x="12" y="510743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0" name="object 2210"/>
            <p:cNvSpPr/>
            <p:nvPr/>
          </p:nvSpPr>
          <p:spPr>
            <a:xfrm>
              <a:off x="1134503" y="7234788"/>
              <a:ext cx="328930" cy="75565"/>
            </a:xfrm>
            <a:custGeom>
              <a:avLst/>
              <a:gdLst/>
              <a:ahLst/>
              <a:cxnLst/>
              <a:rect l="l" t="t" r="r" b="b"/>
              <a:pathLst>
                <a:path w="328930" h="75565">
                  <a:moveTo>
                    <a:pt x="20523" y="0"/>
                  </a:moveTo>
                  <a:lnTo>
                    <a:pt x="2806" y="261"/>
                  </a:lnTo>
                  <a:lnTo>
                    <a:pt x="0" y="2090"/>
                  </a:lnTo>
                  <a:lnTo>
                    <a:pt x="355" y="5176"/>
                  </a:lnTo>
                  <a:lnTo>
                    <a:pt x="1092" y="6040"/>
                  </a:lnTo>
                  <a:lnTo>
                    <a:pt x="3492" y="7424"/>
                  </a:lnTo>
                  <a:lnTo>
                    <a:pt x="5308" y="7856"/>
                  </a:lnTo>
                  <a:lnTo>
                    <a:pt x="22972" y="7693"/>
                  </a:lnTo>
                  <a:lnTo>
                    <a:pt x="59521" y="8969"/>
                  </a:lnTo>
                  <a:lnTo>
                    <a:pt x="111315" y="13704"/>
                  </a:lnTo>
                  <a:lnTo>
                    <a:pt x="172580" y="23972"/>
                  </a:lnTo>
                  <a:lnTo>
                    <a:pt x="232387" y="39766"/>
                  </a:lnTo>
                  <a:lnTo>
                    <a:pt x="277850" y="56103"/>
                  </a:lnTo>
                  <a:lnTo>
                    <a:pt x="319189" y="75445"/>
                  </a:lnTo>
                  <a:lnTo>
                    <a:pt x="323405" y="75394"/>
                  </a:lnTo>
                  <a:lnTo>
                    <a:pt x="328460" y="72372"/>
                  </a:lnTo>
                  <a:lnTo>
                    <a:pt x="328383" y="69959"/>
                  </a:lnTo>
                  <a:lnTo>
                    <a:pt x="325767" y="68448"/>
                  </a:lnTo>
                  <a:lnTo>
                    <a:pt x="285415" y="49839"/>
                  </a:lnTo>
                  <a:lnTo>
                    <a:pt x="238690" y="33032"/>
                  </a:lnTo>
                  <a:lnTo>
                    <a:pt x="177139" y="16771"/>
                  </a:lnTo>
                  <a:lnTo>
                    <a:pt x="112169" y="5969"/>
                  </a:lnTo>
                  <a:lnTo>
                    <a:pt x="57873" y="1161"/>
                  </a:lnTo>
                  <a:lnTo>
                    <a:pt x="20523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1" name="object 2211"/>
            <p:cNvSpPr/>
            <p:nvPr/>
          </p:nvSpPr>
          <p:spPr>
            <a:xfrm>
              <a:off x="1462481" y="733277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38"/>
                  </a:moveTo>
                  <a:lnTo>
                    <a:pt x="0" y="516534"/>
                  </a:lnTo>
                  <a:lnTo>
                    <a:pt x="1473" y="38"/>
                  </a:lnTo>
                  <a:close/>
                </a:path>
                <a:path w="1905" h="516890">
                  <a:moveTo>
                    <a:pt x="1498" y="25"/>
                  </a:moveTo>
                  <a:lnTo>
                    <a:pt x="25" y="514197"/>
                  </a:lnTo>
                  <a:lnTo>
                    <a:pt x="1498" y="25"/>
                  </a:lnTo>
                  <a:close/>
                </a:path>
                <a:path w="1905" h="516890">
                  <a:moveTo>
                    <a:pt x="1536" y="0"/>
                  </a:moveTo>
                  <a:lnTo>
                    <a:pt x="50" y="5163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2" name="object 2212"/>
            <p:cNvSpPr/>
            <p:nvPr/>
          </p:nvSpPr>
          <p:spPr>
            <a:xfrm>
              <a:off x="1462392" y="733282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38"/>
                  </a:moveTo>
                  <a:lnTo>
                    <a:pt x="0" y="516699"/>
                  </a:lnTo>
                  <a:lnTo>
                    <a:pt x="1473" y="38"/>
                  </a:lnTo>
                  <a:close/>
                </a:path>
                <a:path w="1905" h="516890">
                  <a:moveTo>
                    <a:pt x="1498" y="25"/>
                  </a:moveTo>
                  <a:lnTo>
                    <a:pt x="25" y="515150"/>
                  </a:lnTo>
                  <a:lnTo>
                    <a:pt x="1498" y="25"/>
                  </a:lnTo>
                  <a:close/>
                </a:path>
                <a:path w="1905" h="516890">
                  <a:moveTo>
                    <a:pt x="1536" y="0"/>
                  </a:moveTo>
                  <a:lnTo>
                    <a:pt x="50" y="51657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3" name="object 2213"/>
            <p:cNvSpPr/>
            <p:nvPr/>
          </p:nvSpPr>
          <p:spPr>
            <a:xfrm>
              <a:off x="1462341" y="7332878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25"/>
                  </a:moveTo>
                  <a:lnTo>
                    <a:pt x="0" y="516788"/>
                  </a:lnTo>
                  <a:lnTo>
                    <a:pt x="1473" y="25"/>
                  </a:lnTo>
                  <a:close/>
                </a:path>
                <a:path w="1905" h="516890">
                  <a:moveTo>
                    <a:pt x="1498" y="0"/>
                  </a:moveTo>
                  <a:lnTo>
                    <a:pt x="25" y="51597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4" name="object 2214"/>
            <p:cNvSpPr/>
            <p:nvPr/>
          </p:nvSpPr>
          <p:spPr>
            <a:xfrm>
              <a:off x="1462252" y="733291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6902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6115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50" y="51680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5" name="object 2215"/>
            <p:cNvSpPr/>
            <p:nvPr/>
          </p:nvSpPr>
          <p:spPr>
            <a:xfrm>
              <a:off x="1462163" y="733296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6255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621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50" y="51690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6" name="object 2216"/>
            <p:cNvSpPr/>
            <p:nvPr/>
          </p:nvSpPr>
          <p:spPr>
            <a:xfrm>
              <a:off x="1462062" y="73330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055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11" y="12"/>
                  </a:moveTo>
                  <a:lnTo>
                    <a:pt x="38" y="517017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624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7" name="object 2217"/>
            <p:cNvSpPr/>
            <p:nvPr/>
          </p:nvSpPr>
          <p:spPr>
            <a:xfrm>
              <a:off x="1461986" y="73330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144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635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63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8" name="object 2218"/>
            <p:cNvSpPr/>
            <p:nvPr/>
          </p:nvSpPr>
          <p:spPr>
            <a:xfrm>
              <a:off x="1461922" y="7333132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12"/>
                  </a:moveTo>
                  <a:lnTo>
                    <a:pt x="0" y="516420"/>
                  </a:lnTo>
                  <a:lnTo>
                    <a:pt x="1473" y="12"/>
                  </a:lnTo>
                  <a:close/>
                </a:path>
                <a:path w="1905" h="516890">
                  <a:moveTo>
                    <a:pt x="1498" y="0"/>
                  </a:moveTo>
                  <a:lnTo>
                    <a:pt x="25" y="51638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19" name="object 2219"/>
            <p:cNvSpPr/>
            <p:nvPr/>
          </p:nvSpPr>
          <p:spPr>
            <a:xfrm>
              <a:off x="1461820" y="73331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220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11" y="12"/>
                  </a:moveTo>
                  <a:lnTo>
                    <a:pt x="25" y="517194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715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0" name="object 2220"/>
            <p:cNvSpPr/>
            <p:nvPr/>
          </p:nvSpPr>
          <p:spPr>
            <a:xfrm>
              <a:off x="1461731" y="73332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283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25" y="51724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1" name="object 2221"/>
            <p:cNvSpPr/>
            <p:nvPr/>
          </p:nvSpPr>
          <p:spPr>
            <a:xfrm>
              <a:off x="1461630" y="73332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21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25" y="517283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65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2" name="object 2222"/>
            <p:cNvSpPr/>
            <p:nvPr/>
          </p:nvSpPr>
          <p:spPr>
            <a:xfrm>
              <a:off x="1461541" y="73333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334"/>
                  </a:lnTo>
                  <a:lnTo>
                    <a:pt x="520" y="344716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50" y="51728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3" name="object 2223"/>
            <p:cNvSpPr/>
            <p:nvPr/>
          </p:nvSpPr>
          <p:spPr>
            <a:xfrm>
              <a:off x="1461465" y="733338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2"/>
                  </a:moveTo>
                  <a:lnTo>
                    <a:pt x="0" y="517347"/>
                  </a:lnTo>
                  <a:lnTo>
                    <a:pt x="1485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30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4" name="object 2224"/>
            <p:cNvSpPr/>
            <p:nvPr/>
          </p:nvSpPr>
          <p:spPr>
            <a:xfrm>
              <a:off x="1461363" y="73334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85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24" y="12"/>
                  </a:moveTo>
                  <a:lnTo>
                    <a:pt x="38" y="517359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33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5" name="object 2225"/>
            <p:cNvSpPr/>
            <p:nvPr/>
          </p:nvSpPr>
          <p:spPr>
            <a:xfrm>
              <a:off x="1461160" y="73334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01"/>
                  </a:moveTo>
                  <a:lnTo>
                    <a:pt x="0" y="517486"/>
                  </a:lnTo>
                  <a:lnTo>
                    <a:pt x="1485" y="101"/>
                  </a:lnTo>
                  <a:close/>
                </a:path>
                <a:path w="1905" h="517525">
                  <a:moveTo>
                    <a:pt x="1524" y="76"/>
                  </a:moveTo>
                  <a:lnTo>
                    <a:pt x="38" y="517461"/>
                  </a:lnTo>
                  <a:lnTo>
                    <a:pt x="1524" y="76"/>
                  </a:lnTo>
                  <a:close/>
                </a:path>
                <a:path w="1905" h="517525">
                  <a:moveTo>
                    <a:pt x="1587" y="38"/>
                  </a:moveTo>
                  <a:lnTo>
                    <a:pt x="76" y="517436"/>
                  </a:lnTo>
                  <a:lnTo>
                    <a:pt x="1066" y="172516"/>
                  </a:lnTo>
                  <a:lnTo>
                    <a:pt x="101" y="517410"/>
                  </a:lnTo>
                  <a:lnTo>
                    <a:pt x="1587" y="38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39" y="517385"/>
                  </a:lnTo>
                  <a:lnTo>
                    <a:pt x="165" y="515899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6" name="object 2226"/>
            <p:cNvSpPr/>
            <p:nvPr/>
          </p:nvSpPr>
          <p:spPr>
            <a:xfrm>
              <a:off x="1461058" y="73336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448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25" y="517423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9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7" name="object 2227"/>
            <p:cNvSpPr/>
            <p:nvPr/>
          </p:nvSpPr>
          <p:spPr>
            <a:xfrm>
              <a:off x="1460982" y="733366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436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8" name="object 2228"/>
            <p:cNvSpPr/>
            <p:nvPr/>
          </p:nvSpPr>
          <p:spPr>
            <a:xfrm>
              <a:off x="1460881" y="733371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461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41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29" name="object 2229"/>
            <p:cNvSpPr/>
            <p:nvPr/>
          </p:nvSpPr>
          <p:spPr>
            <a:xfrm>
              <a:off x="1460754" y="733376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474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36" y="25"/>
                  </a:moveTo>
                  <a:lnTo>
                    <a:pt x="50" y="517448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88" y="51743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0" name="object 2230"/>
            <p:cNvSpPr/>
            <p:nvPr/>
          </p:nvSpPr>
          <p:spPr>
            <a:xfrm>
              <a:off x="1460652" y="73338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47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1" name="object 2231"/>
            <p:cNvSpPr/>
            <p:nvPr/>
          </p:nvSpPr>
          <p:spPr>
            <a:xfrm>
              <a:off x="1460525" y="73339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25"/>
                  </a:moveTo>
                  <a:lnTo>
                    <a:pt x="0" y="517474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88" y="51742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2" name="object 2232"/>
            <p:cNvSpPr/>
            <p:nvPr/>
          </p:nvSpPr>
          <p:spPr>
            <a:xfrm>
              <a:off x="1460449" y="73339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448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50" y="51742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3" name="object 2233"/>
            <p:cNvSpPr/>
            <p:nvPr/>
          </p:nvSpPr>
          <p:spPr>
            <a:xfrm>
              <a:off x="1460322" y="733402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461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50" y="51744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4" name="object 2234"/>
            <p:cNvSpPr/>
            <p:nvPr/>
          </p:nvSpPr>
          <p:spPr>
            <a:xfrm>
              <a:off x="1460195" y="733409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0" y="517448"/>
                  </a:lnTo>
                  <a:lnTo>
                    <a:pt x="127" y="51738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5" name="object 2235"/>
            <p:cNvSpPr/>
            <p:nvPr/>
          </p:nvSpPr>
          <p:spPr>
            <a:xfrm>
              <a:off x="1460055" y="73341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0" y="517436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50" y="51741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6" name="object 2236"/>
            <p:cNvSpPr/>
            <p:nvPr/>
          </p:nvSpPr>
          <p:spPr>
            <a:xfrm>
              <a:off x="1459928" y="73342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0" y="517423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36" y="1473"/>
                  </a:lnTo>
                  <a:lnTo>
                    <a:pt x="1549" y="12"/>
                  </a:lnTo>
                  <a:lnTo>
                    <a:pt x="50" y="51739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7" name="object 2237"/>
            <p:cNvSpPr/>
            <p:nvPr/>
          </p:nvSpPr>
          <p:spPr>
            <a:xfrm>
              <a:off x="1459826" y="733432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38"/>
                  </a:moveTo>
                  <a:lnTo>
                    <a:pt x="0" y="517385"/>
                  </a:lnTo>
                  <a:lnTo>
                    <a:pt x="1498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50" y="51735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8" name="object 2238"/>
            <p:cNvSpPr/>
            <p:nvPr/>
          </p:nvSpPr>
          <p:spPr>
            <a:xfrm>
              <a:off x="1459687" y="73343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47" y="76"/>
                  </a:lnTo>
                  <a:lnTo>
                    <a:pt x="0" y="517372"/>
                  </a:lnTo>
                  <a:lnTo>
                    <a:pt x="152" y="51732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39" name="object 2239"/>
            <p:cNvSpPr/>
            <p:nvPr/>
          </p:nvSpPr>
          <p:spPr>
            <a:xfrm>
              <a:off x="1459547" y="73344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0"/>
                  </a:moveTo>
                  <a:lnTo>
                    <a:pt x="1447" y="0"/>
                  </a:lnTo>
                  <a:lnTo>
                    <a:pt x="0" y="517359"/>
                  </a:lnTo>
                  <a:lnTo>
                    <a:pt x="139" y="51730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0" name="object 2240"/>
            <p:cNvSpPr/>
            <p:nvPr/>
          </p:nvSpPr>
          <p:spPr>
            <a:xfrm>
              <a:off x="1459382" y="73344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410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63" y="51739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1" name="object 2241"/>
            <p:cNvSpPr/>
            <p:nvPr/>
          </p:nvSpPr>
          <p:spPr>
            <a:xfrm>
              <a:off x="1459217" y="73344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474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63" y="51744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2" name="object 2242"/>
            <p:cNvSpPr/>
            <p:nvPr/>
          </p:nvSpPr>
          <p:spPr>
            <a:xfrm>
              <a:off x="1459103" y="73344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512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3" name="object 2243"/>
            <p:cNvSpPr/>
            <p:nvPr/>
          </p:nvSpPr>
          <p:spPr>
            <a:xfrm>
              <a:off x="1458925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60" y="0"/>
                  </a:lnTo>
                  <a:lnTo>
                    <a:pt x="0" y="517550"/>
                  </a:lnTo>
                  <a:lnTo>
                    <a:pt x="127" y="5175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4" name="object 2244"/>
            <p:cNvSpPr/>
            <p:nvPr/>
          </p:nvSpPr>
          <p:spPr>
            <a:xfrm>
              <a:off x="1458747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11" y="0"/>
                  </a:lnTo>
                  <a:lnTo>
                    <a:pt x="0" y="517601"/>
                  </a:lnTo>
                  <a:lnTo>
                    <a:pt x="127" y="51757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5" name="object 2245"/>
            <p:cNvSpPr/>
            <p:nvPr/>
          </p:nvSpPr>
          <p:spPr>
            <a:xfrm>
              <a:off x="1458569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652"/>
                  </a:lnTo>
                  <a:lnTo>
                    <a:pt x="177" y="51760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6" name="object 2246"/>
            <p:cNvSpPr/>
            <p:nvPr/>
          </p:nvSpPr>
          <p:spPr>
            <a:xfrm>
              <a:off x="1458391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60" y="0"/>
                  </a:lnTo>
                  <a:lnTo>
                    <a:pt x="0" y="517690"/>
                  </a:lnTo>
                  <a:lnTo>
                    <a:pt x="127" y="517664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7" name="object 2247"/>
            <p:cNvSpPr/>
            <p:nvPr/>
          </p:nvSpPr>
          <p:spPr>
            <a:xfrm>
              <a:off x="1458277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0" y="517715"/>
                  </a:lnTo>
                  <a:lnTo>
                    <a:pt x="127" y="51769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8" name="object 2248"/>
            <p:cNvSpPr/>
            <p:nvPr/>
          </p:nvSpPr>
          <p:spPr>
            <a:xfrm>
              <a:off x="1458099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47" y="0"/>
                  </a:lnTo>
                  <a:lnTo>
                    <a:pt x="0" y="517753"/>
                  </a:lnTo>
                  <a:lnTo>
                    <a:pt x="177" y="51771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49" name="object 2249"/>
            <p:cNvSpPr/>
            <p:nvPr/>
          </p:nvSpPr>
          <p:spPr>
            <a:xfrm>
              <a:off x="1457922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60" y="0"/>
                  </a:lnTo>
                  <a:lnTo>
                    <a:pt x="0" y="517791"/>
                  </a:lnTo>
                  <a:lnTo>
                    <a:pt x="127" y="51776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0" name="object 2250"/>
            <p:cNvSpPr/>
            <p:nvPr/>
          </p:nvSpPr>
          <p:spPr>
            <a:xfrm>
              <a:off x="1457744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817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63" y="517804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1" name="object 2251"/>
            <p:cNvSpPr/>
            <p:nvPr/>
          </p:nvSpPr>
          <p:spPr>
            <a:xfrm>
              <a:off x="1457566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60" y="0"/>
                  </a:lnTo>
                  <a:lnTo>
                    <a:pt x="0" y="517842"/>
                  </a:lnTo>
                  <a:lnTo>
                    <a:pt x="127" y="51781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2" name="object 2252"/>
            <p:cNvSpPr/>
            <p:nvPr/>
          </p:nvSpPr>
          <p:spPr>
            <a:xfrm>
              <a:off x="1457452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47" y="0"/>
                  </a:lnTo>
                  <a:lnTo>
                    <a:pt x="0" y="517855"/>
                  </a:lnTo>
                  <a:lnTo>
                    <a:pt x="127" y="51784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3" name="object 2253"/>
            <p:cNvSpPr/>
            <p:nvPr/>
          </p:nvSpPr>
          <p:spPr>
            <a:xfrm>
              <a:off x="1457274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880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14" y="51785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4" name="object 2254"/>
            <p:cNvSpPr/>
            <p:nvPr/>
          </p:nvSpPr>
          <p:spPr>
            <a:xfrm>
              <a:off x="1457083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0" y="517893"/>
                  </a:lnTo>
                  <a:lnTo>
                    <a:pt x="127" y="517880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88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5" name="object 2255"/>
            <p:cNvSpPr/>
            <p:nvPr/>
          </p:nvSpPr>
          <p:spPr>
            <a:xfrm>
              <a:off x="1456893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27" y="517893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39" y="51789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6" name="object 2256"/>
            <p:cNvSpPr/>
            <p:nvPr/>
          </p:nvSpPr>
          <p:spPr>
            <a:xfrm>
              <a:off x="1456715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498" y="0"/>
                  </a:lnTo>
                  <a:lnTo>
                    <a:pt x="0" y="517931"/>
                  </a:lnTo>
                  <a:lnTo>
                    <a:pt x="177" y="51790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7" name="object 2257"/>
            <p:cNvSpPr/>
            <p:nvPr/>
          </p:nvSpPr>
          <p:spPr>
            <a:xfrm>
              <a:off x="1456639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12" y="51791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8" name="object 2258"/>
            <p:cNvSpPr/>
            <p:nvPr/>
          </p:nvSpPr>
          <p:spPr>
            <a:xfrm>
              <a:off x="1456448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63" y="517931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27" y="51793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59" name="object 2259"/>
            <p:cNvSpPr/>
            <p:nvPr/>
          </p:nvSpPr>
          <p:spPr>
            <a:xfrm>
              <a:off x="1456169" y="7334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63" y="0"/>
                  </a:moveTo>
                  <a:lnTo>
                    <a:pt x="1536" y="12"/>
                  </a:lnTo>
                  <a:lnTo>
                    <a:pt x="0" y="517944"/>
                  </a:lnTo>
                  <a:lnTo>
                    <a:pt x="139" y="517944"/>
                  </a:lnTo>
                  <a:lnTo>
                    <a:pt x="1587" y="292"/>
                  </a:lnTo>
                  <a:lnTo>
                    <a:pt x="203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0" name="object 2260"/>
            <p:cNvSpPr/>
            <p:nvPr/>
          </p:nvSpPr>
          <p:spPr>
            <a:xfrm>
              <a:off x="1456131" y="73344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0"/>
                  </a:moveTo>
                  <a:lnTo>
                    <a:pt x="0" y="517931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1" name="object 2261"/>
            <p:cNvSpPr/>
            <p:nvPr/>
          </p:nvSpPr>
          <p:spPr>
            <a:xfrm>
              <a:off x="1454988" y="7334465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59">
                  <a:moveTo>
                    <a:pt x="2590" y="0"/>
                  </a:moveTo>
                  <a:lnTo>
                    <a:pt x="2133" y="12"/>
                  </a:lnTo>
                  <a:lnTo>
                    <a:pt x="1460" y="25"/>
                  </a:lnTo>
                  <a:lnTo>
                    <a:pt x="0" y="517956"/>
                  </a:lnTo>
                  <a:lnTo>
                    <a:pt x="673" y="517944"/>
                  </a:lnTo>
                  <a:lnTo>
                    <a:pt x="1130" y="517931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2" name="object 2262"/>
            <p:cNvSpPr/>
            <p:nvPr/>
          </p:nvSpPr>
          <p:spPr>
            <a:xfrm>
              <a:off x="1454264" y="73344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184" y="0"/>
                  </a:moveTo>
                  <a:lnTo>
                    <a:pt x="1460" y="25"/>
                  </a:lnTo>
                  <a:lnTo>
                    <a:pt x="0" y="517952"/>
                  </a:lnTo>
                  <a:lnTo>
                    <a:pt x="723" y="517926"/>
                  </a:lnTo>
                  <a:lnTo>
                    <a:pt x="2184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3" name="object 2263"/>
            <p:cNvSpPr/>
            <p:nvPr/>
          </p:nvSpPr>
          <p:spPr>
            <a:xfrm>
              <a:off x="1453210" y="73345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2514" y="0"/>
                  </a:moveTo>
                  <a:lnTo>
                    <a:pt x="2006" y="25"/>
                  </a:lnTo>
                  <a:lnTo>
                    <a:pt x="1701" y="25"/>
                  </a:lnTo>
                  <a:lnTo>
                    <a:pt x="1447" y="25"/>
                  </a:lnTo>
                  <a:lnTo>
                    <a:pt x="0" y="517944"/>
                  </a:lnTo>
                  <a:lnTo>
                    <a:pt x="254" y="517944"/>
                  </a:lnTo>
                  <a:lnTo>
                    <a:pt x="546" y="517944"/>
                  </a:lnTo>
                  <a:lnTo>
                    <a:pt x="1054" y="517931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4" name="object 2264"/>
            <p:cNvSpPr/>
            <p:nvPr/>
          </p:nvSpPr>
          <p:spPr>
            <a:xfrm>
              <a:off x="1452791" y="73345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0"/>
                  </a:moveTo>
                  <a:lnTo>
                    <a:pt x="1625" y="0"/>
                  </a:lnTo>
                  <a:lnTo>
                    <a:pt x="1460" y="12"/>
                  </a:lnTo>
                  <a:lnTo>
                    <a:pt x="0" y="517931"/>
                  </a:lnTo>
                  <a:lnTo>
                    <a:pt x="177" y="517931"/>
                  </a:lnTo>
                  <a:lnTo>
                    <a:pt x="419" y="517918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5" name="object 2265"/>
            <p:cNvSpPr/>
            <p:nvPr/>
          </p:nvSpPr>
          <p:spPr>
            <a:xfrm>
              <a:off x="1147892" y="74145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25"/>
                  </a:lnTo>
                  <a:lnTo>
                    <a:pt x="1549" y="5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6" name="object 2266"/>
            <p:cNvSpPr/>
            <p:nvPr/>
          </p:nvSpPr>
          <p:spPr>
            <a:xfrm>
              <a:off x="1147686" y="74143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63" y="114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203" y="518033"/>
                  </a:lnTo>
                  <a:lnTo>
                    <a:pt x="1663" y="114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7" name="object 2267"/>
            <p:cNvSpPr/>
            <p:nvPr/>
          </p:nvSpPr>
          <p:spPr>
            <a:xfrm>
              <a:off x="1147445" y="74142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139"/>
                  </a:moveTo>
                  <a:lnTo>
                    <a:pt x="1536" y="38"/>
                  </a:lnTo>
                  <a:lnTo>
                    <a:pt x="800" y="258991"/>
                  </a:lnTo>
                  <a:lnTo>
                    <a:pt x="1524" y="38"/>
                  </a:lnTo>
                  <a:lnTo>
                    <a:pt x="0" y="517893"/>
                  </a:lnTo>
                  <a:lnTo>
                    <a:pt x="139" y="517994"/>
                  </a:lnTo>
                  <a:lnTo>
                    <a:pt x="1701" y="139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8" name="object 2268"/>
            <p:cNvSpPr/>
            <p:nvPr/>
          </p:nvSpPr>
          <p:spPr>
            <a:xfrm>
              <a:off x="1147216" y="74141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38"/>
                  </a:moveTo>
                  <a:lnTo>
                    <a:pt x="0" y="517867"/>
                  </a:lnTo>
                  <a:lnTo>
                    <a:pt x="1536" y="38"/>
                  </a:lnTo>
                  <a:close/>
                </a:path>
                <a:path w="1905" h="518159">
                  <a:moveTo>
                    <a:pt x="1689" y="127"/>
                  </a:moveTo>
                  <a:lnTo>
                    <a:pt x="1549" y="38"/>
                  </a:lnTo>
                  <a:lnTo>
                    <a:pt x="76" y="517918"/>
                  </a:lnTo>
                  <a:lnTo>
                    <a:pt x="228" y="518020"/>
                  </a:lnTo>
                  <a:lnTo>
                    <a:pt x="1689" y="12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69" name="object 2269"/>
            <p:cNvSpPr/>
            <p:nvPr/>
          </p:nvSpPr>
          <p:spPr>
            <a:xfrm>
              <a:off x="1147051" y="74140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101"/>
                  </a:moveTo>
                  <a:lnTo>
                    <a:pt x="1473" y="0"/>
                  </a:lnTo>
                  <a:lnTo>
                    <a:pt x="0" y="517817"/>
                  </a:lnTo>
                  <a:lnTo>
                    <a:pt x="177" y="517969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0" name="object 2270"/>
            <p:cNvSpPr/>
            <p:nvPr/>
          </p:nvSpPr>
          <p:spPr>
            <a:xfrm>
              <a:off x="1146898" y="74139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50"/>
                  </a:moveTo>
                  <a:lnTo>
                    <a:pt x="0" y="517779"/>
                  </a:lnTo>
                  <a:lnTo>
                    <a:pt x="1562" y="50"/>
                  </a:lnTo>
                  <a:close/>
                </a:path>
                <a:path w="1905" h="518159">
                  <a:moveTo>
                    <a:pt x="1612" y="88"/>
                  </a:moveTo>
                  <a:lnTo>
                    <a:pt x="101" y="517867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1" name="object 2271"/>
            <p:cNvSpPr/>
            <p:nvPr/>
          </p:nvSpPr>
          <p:spPr>
            <a:xfrm>
              <a:off x="1146797" y="74138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50"/>
                  </a:moveTo>
                  <a:lnTo>
                    <a:pt x="0" y="517753"/>
                  </a:lnTo>
                  <a:lnTo>
                    <a:pt x="1562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2" name="object 2272"/>
            <p:cNvSpPr/>
            <p:nvPr/>
          </p:nvSpPr>
          <p:spPr>
            <a:xfrm>
              <a:off x="1146683" y="74138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50"/>
                  </a:moveTo>
                  <a:lnTo>
                    <a:pt x="0" y="517690"/>
                  </a:lnTo>
                  <a:lnTo>
                    <a:pt x="1536" y="50"/>
                  </a:lnTo>
                  <a:close/>
                </a:path>
                <a:path w="1905" h="518159">
                  <a:moveTo>
                    <a:pt x="1587" y="76"/>
                  </a:moveTo>
                  <a:lnTo>
                    <a:pt x="76" y="517779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3" name="object 2273"/>
            <p:cNvSpPr/>
            <p:nvPr/>
          </p:nvSpPr>
          <p:spPr>
            <a:xfrm>
              <a:off x="1146568" y="74137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76"/>
                  </a:moveTo>
                  <a:lnTo>
                    <a:pt x="0" y="517652"/>
                  </a:lnTo>
                  <a:lnTo>
                    <a:pt x="114" y="517779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4" name="object 2274"/>
            <p:cNvSpPr/>
            <p:nvPr/>
          </p:nvSpPr>
          <p:spPr>
            <a:xfrm>
              <a:off x="1146454" y="74136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0" y="517626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74" y="101"/>
                  </a:moveTo>
                  <a:lnTo>
                    <a:pt x="38" y="517664"/>
                  </a:lnTo>
                  <a:lnTo>
                    <a:pt x="1574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5" name="object 2275"/>
            <p:cNvSpPr/>
            <p:nvPr/>
          </p:nvSpPr>
          <p:spPr>
            <a:xfrm>
              <a:off x="1146365" y="74135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127"/>
                  </a:moveTo>
                  <a:lnTo>
                    <a:pt x="1485" y="1511"/>
                  </a:lnTo>
                  <a:lnTo>
                    <a:pt x="1498" y="38"/>
                  </a:lnTo>
                  <a:lnTo>
                    <a:pt x="0" y="517626"/>
                  </a:lnTo>
                  <a:lnTo>
                    <a:pt x="101" y="517753"/>
                  </a:lnTo>
                  <a:lnTo>
                    <a:pt x="1549" y="12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6" name="object 2276"/>
            <p:cNvSpPr/>
            <p:nvPr/>
          </p:nvSpPr>
          <p:spPr>
            <a:xfrm>
              <a:off x="1146314" y="74134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639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11" y="76"/>
                  </a:moveTo>
                  <a:lnTo>
                    <a:pt x="25" y="517677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7" name="object 2277"/>
            <p:cNvSpPr/>
            <p:nvPr/>
          </p:nvSpPr>
          <p:spPr>
            <a:xfrm>
              <a:off x="1146225" y="74133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0" y="517652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549" y="114"/>
                  </a:moveTo>
                  <a:lnTo>
                    <a:pt x="63" y="517740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8" name="object 2278"/>
            <p:cNvSpPr/>
            <p:nvPr/>
          </p:nvSpPr>
          <p:spPr>
            <a:xfrm>
              <a:off x="1146162" y="74132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14"/>
                  </a:moveTo>
                  <a:lnTo>
                    <a:pt x="0" y="517652"/>
                  </a:lnTo>
                  <a:lnTo>
                    <a:pt x="1524" y="11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79" name="object 2279"/>
            <p:cNvSpPr/>
            <p:nvPr/>
          </p:nvSpPr>
          <p:spPr>
            <a:xfrm>
              <a:off x="1146086" y="74131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50"/>
                  </a:moveTo>
                  <a:lnTo>
                    <a:pt x="0" y="517613"/>
                  </a:lnTo>
                  <a:lnTo>
                    <a:pt x="1511" y="50"/>
                  </a:lnTo>
                  <a:close/>
                </a:path>
                <a:path w="1905" h="518159">
                  <a:moveTo>
                    <a:pt x="1536" y="76"/>
                  </a:moveTo>
                  <a:lnTo>
                    <a:pt x="50" y="517690"/>
                  </a:lnTo>
                  <a:lnTo>
                    <a:pt x="1536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0" name="object 2280"/>
            <p:cNvSpPr/>
            <p:nvPr/>
          </p:nvSpPr>
          <p:spPr>
            <a:xfrm>
              <a:off x="1146035" y="74130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0" y="517588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24" y="76"/>
                  </a:moveTo>
                  <a:lnTo>
                    <a:pt x="38" y="517664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1" name="object 2281"/>
            <p:cNvSpPr/>
            <p:nvPr/>
          </p:nvSpPr>
          <p:spPr>
            <a:xfrm>
              <a:off x="1145997" y="74129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2"/>
                  </a:moveTo>
                  <a:lnTo>
                    <a:pt x="0" y="517575"/>
                  </a:lnTo>
                  <a:lnTo>
                    <a:pt x="1473" y="12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7601"/>
                  </a:lnTo>
                  <a:lnTo>
                    <a:pt x="1498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2" name="object 2282"/>
            <p:cNvSpPr/>
            <p:nvPr/>
          </p:nvSpPr>
          <p:spPr>
            <a:xfrm>
              <a:off x="1145959" y="74129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25"/>
                  </a:moveTo>
                  <a:lnTo>
                    <a:pt x="0" y="517537"/>
                  </a:lnTo>
                  <a:lnTo>
                    <a:pt x="1460" y="25"/>
                  </a:lnTo>
                  <a:close/>
                </a:path>
                <a:path w="1905" h="518159">
                  <a:moveTo>
                    <a:pt x="1498" y="76"/>
                  </a:moveTo>
                  <a:lnTo>
                    <a:pt x="12" y="517575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3" name="object 2283"/>
            <p:cNvSpPr/>
            <p:nvPr/>
          </p:nvSpPr>
          <p:spPr>
            <a:xfrm>
              <a:off x="1145908" y="74128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499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38" y="517588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4" name="object 2284"/>
            <p:cNvSpPr/>
            <p:nvPr/>
          </p:nvSpPr>
          <p:spPr>
            <a:xfrm>
              <a:off x="1145870" y="74128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423"/>
                  </a:lnTo>
                  <a:lnTo>
                    <a:pt x="1460" y="0"/>
                  </a:lnTo>
                  <a:close/>
                </a:path>
                <a:path w="1905" h="517525">
                  <a:moveTo>
                    <a:pt x="1498" y="38"/>
                  </a:moveTo>
                  <a:lnTo>
                    <a:pt x="12" y="517448"/>
                  </a:lnTo>
                  <a:lnTo>
                    <a:pt x="1498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5" name="object 2285"/>
            <p:cNvSpPr/>
            <p:nvPr/>
          </p:nvSpPr>
          <p:spPr>
            <a:xfrm>
              <a:off x="1145832" y="74127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0" y="517372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6" name="object 2286"/>
            <p:cNvSpPr/>
            <p:nvPr/>
          </p:nvSpPr>
          <p:spPr>
            <a:xfrm>
              <a:off x="1145819" y="74127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334"/>
                  </a:lnTo>
                  <a:lnTo>
                    <a:pt x="1460" y="1498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7" name="object 2287"/>
            <p:cNvSpPr/>
            <p:nvPr/>
          </p:nvSpPr>
          <p:spPr>
            <a:xfrm>
              <a:off x="1145794" y="74127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355" y="392176"/>
                  </a:lnTo>
                  <a:lnTo>
                    <a:pt x="0" y="517232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8" name="object 2288"/>
            <p:cNvSpPr/>
            <p:nvPr/>
          </p:nvSpPr>
          <p:spPr>
            <a:xfrm>
              <a:off x="1145768" y="74126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0"/>
                  </a:moveTo>
                  <a:lnTo>
                    <a:pt x="0" y="517144"/>
                  </a:lnTo>
                  <a:lnTo>
                    <a:pt x="1473" y="0"/>
                  </a:lnTo>
                  <a:close/>
                </a:path>
                <a:path w="1905" h="517525">
                  <a:moveTo>
                    <a:pt x="1485" y="12"/>
                  </a:moveTo>
                  <a:lnTo>
                    <a:pt x="12" y="517169"/>
                  </a:lnTo>
                  <a:lnTo>
                    <a:pt x="1485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89" name="object 2289"/>
            <p:cNvSpPr/>
            <p:nvPr/>
          </p:nvSpPr>
          <p:spPr>
            <a:xfrm>
              <a:off x="1145772" y="74126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110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0" name="object 2290"/>
            <p:cNvSpPr/>
            <p:nvPr/>
          </p:nvSpPr>
          <p:spPr>
            <a:xfrm>
              <a:off x="1444955" y="7334554"/>
              <a:ext cx="9525" cy="518795"/>
            </a:xfrm>
            <a:custGeom>
              <a:avLst/>
              <a:gdLst/>
              <a:ahLst/>
              <a:cxnLst/>
              <a:rect l="l" t="t" r="r" b="b"/>
              <a:pathLst>
                <a:path w="9525" h="518795">
                  <a:moveTo>
                    <a:pt x="6337" y="76"/>
                  </a:moveTo>
                  <a:lnTo>
                    <a:pt x="3683" y="165"/>
                  </a:lnTo>
                  <a:lnTo>
                    <a:pt x="1460" y="279"/>
                  </a:lnTo>
                  <a:lnTo>
                    <a:pt x="0" y="518210"/>
                  </a:lnTo>
                  <a:lnTo>
                    <a:pt x="2222" y="518096"/>
                  </a:lnTo>
                  <a:lnTo>
                    <a:pt x="4876" y="518007"/>
                  </a:lnTo>
                  <a:lnTo>
                    <a:pt x="6337" y="76"/>
                  </a:lnTo>
                  <a:close/>
                </a:path>
                <a:path w="9525" h="518795">
                  <a:moveTo>
                    <a:pt x="9296" y="0"/>
                  </a:moveTo>
                  <a:lnTo>
                    <a:pt x="6350" y="88"/>
                  </a:lnTo>
                  <a:lnTo>
                    <a:pt x="4876" y="518007"/>
                  </a:lnTo>
                  <a:lnTo>
                    <a:pt x="7835" y="517918"/>
                  </a:lnTo>
                  <a:lnTo>
                    <a:pt x="92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1" name="object 2291"/>
            <p:cNvSpPr/>
            <p:nvPr/>
          </p:nvSpPr>
          <p:spPr>
            <a:xfrm>
              <a:off x="1438795" y="7334834"/>
              <a:ext cx="7620" cy="518795"/>
            </a:xfrm>
            <a:custGeom>
              <a:avLst/>
              <a:gdLst/>
              <a:ahLst/>
              <a:cxnLst/>
              <a:rect l="l" t="t" r="r" b="b"/>
              <a:pathLst>
                <a:path w="7619" h="518795">
                  <a:moveTo>
                    <a:pt x="7620" y="0"/>
                  </a:moveTo>
                  <a:lnTo>
                    <a:pt x="5168" y="127"/>
                  </a:lnTo>
                  <a:lnTo>
                    <a:pt x="1447" y="330"/>
                  </a:lnTo>
                  <a:lnTo>
                    <a:pt x="0" y="518248"/>
                  </a:lnTo>
                  <a:lnTo>
                    <a:pt x="3721" y="518045"/>
                  </a:lnTo>
                  <a:lnTo>
                    <a:pt x="4000" y="518045"/>
                  </a:lnTo>
                  <a:lnTo>
                    <a:pt x="6159" y="517931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2" name="object 2292"/>
            <p:cNvSpPr/>
            <p:nvPr/>
          </p:nvSpPr>
          <p:spPr>
            <a:xfrm>
              <a:off x="1426921" y="7335164"/>
              <a:ext cx="13335" cy="518795"/>
            </a:xfrm>
            <a:custGeom>
              <a:avLst/>
              <a:gdLst/>
              <a:ahLst/>
              <a:cxnLst/>
              <a:rect l="l" t="t" r="r" b="b"/>
              <a:pathLst>
                <a:path w="13334" h="518795">
                  <a:moveTo>
                    <a:pt x="9461" y="228"/>
                  </a:moveTo>
                  <a:lnTo>
                    <a:pt x="5511" y="495"/>
                  </a:lnTo>
                  <a:lnTo>
                    <a:pt x="1473" y="774"/>
                  </a:lnTo>
                  <a:lnTo>
                    <a:pt x="0" y="518706"/>
                  </a:lnTo>
                  <a:lnTo>
                    <a:pt x="4064" y="518414"/>
                  </a:lnTo>
                  <a:lnTo>
                    <a:pt x="8013" y="518147"/>
                  </a:lnTo>
                  <a:lnTo>
                    <a:pt x="9461" y="228"/>
                  </a:lnTo>
                  <a:close/>
                </a:path>
                <a:path w="13334" h="518795">
                  <a:moveTo>
                    <a:pt x="13322" y="0"/>
                  </a:moveTo>
                  <a:lnTo>
                    <a:pt x="9486" y="228"/>
                  </a:lnTo>
                  <a:lnTo>
                    <a:pt x="8026" y="518147"/>
                  </a:lnTo>
                  <a:lnTo>
                    <a:pt x="11874" y="517918"/>
                  </a:lnTo>
                  <a:lnTo>
                    <a:pt x="1332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3" name="object 2293"/>
            <p:cNvSpPr/>
            <p:nvPr/>
          </p:nvSpPr>
          <p:spPr>
            <a:xfrm>
              <a:off x="1414386" y="7335939"/>
              <a:ext cx="14604" cy="519430"/>
            </a:xfrm>
            <a:custGeom>
              <a:avLst/>
              <a:gdLst/>
              <a:ahLst/>
              <a:cxnLst/>
              <a:rect l="l" t="t" r="r" b="b"/>
              <a:pathLst>
                <a:path w="14605" h="519429">
                  <a:moveTo>
                    <a:pt x="14008" y="0"/>
                  </a:moveTo>
                  <a:lnTo>
                    <a:pt x="9867" y="330"/>
                  </a:lnTo>
                  <a:lnTo>
                    <a:pt x="5676" y="673"/>
                  </a:lnTo>
                  <a:lnTo>
                    <a:pt x="1447" y="1054"/>
                  </a:lnTo>
                  <a:lnTo>
                    <a:pt x="0" y="518972"/>
                  </a:lnTo>
                  <a:lnTo>
                    <a:pt x="4229" y="518591"/>
                  </a:lnTo>
                  <a:lnTo>
                    <a:pt x="8420" y="518248"/>
                  </a:lnTo>
                  <a:lnTo>
                    <a:pt x="12547" y="517931"/>
                  </a:lnTo>
                  <a:lnTo>
                    <a:pt x="1400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4" name="object 2294"/>
            <p:cNvSpPr/>
            <p:nvPr/>
          </p:nvSpPr>
          <p:spPr>
            <a:xfrm>
              <a:off x="1401419" y="7336993"/>
              <a:ext cx="14604" cy="519430"/>
            </a:xfrm>
            <a:custGeom>
              <a:avLst/>
              <a:gdLst/>
              <a:ahLst/>
              <a:cxnLst/>
              <a:rect l="l" t="t" r="r" b="b"/>
              <a:pathLst>
                <a:path w="14605" h="519429">
                  <a:moveTo>
                    <a:pt x="14414" y="0"/>
                  </a:moveTo>
                  <a:lnTo>
                    <a:pt x="10160" y="406"/>
                  </a:lnTo>
                  <a:lnTo>
                    <a:pt x="7099" y="685"/>
                  </a:lnTo>
                  <a:lnTo>
                    <a:pt x="5689" y="850"/>
                  </a:lnTo>
                  <a:lnTo>
                    <a:pt x="1447" y="1346"/>
                  </a:lnTo>
                  <a:lnTo>
                    <a:pt x="0" y="519201"/>
                  </a:lnTo>
                  <a:lnTo>
                    <a:pt x="4241" y="518756"/>
                  </a:lnTo>
                  <a:lnTo>
                    <a:pt x="8712" y="518312"/>
                  </a:lnTo>
                  <a:lnTo>
                    <a:pt x="12966" y="517906"/>
                  </a:lnTo>
                  <a:lnTo>
                    <a:pt x="1441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5" name="object 2295"/>
            <p:cNvSpPr/>
            <p:nvPr/>
          </p:nvSpPr>
          <p:spPr>
            <a:xfrm>
              <a:off x="1388516" y="7338339"/>
              <a:ext cx="14604" cy="519430"/>
            </a:xfrm>
            <a:custGeom>
              <a:avLst/>
              <a:gdLst/>
              <a:ahLst/>
              <a:cxnLst/>
              <a:rect l="l" t="t" r="r" b="b"/>
              <a:pathLst>
                <a:path w="14605" h="519429">
                  <a:moveTo>
                    <a:pt x="5765" y="1003"/>
                  </a:moveTo>
                  <a:lnTo>
                    <a:pt x="1460" y="1511"/>
                  </a:lnTo>
                  <a:lnTo>
                    <a:pt x="0" y="519366"/>
                  </a:lnTo>
                  <a:lnTo>
                    <a:pt x="4318" y="518833"/>
                  </a:lnTo>
                  <a:lnTo>
                    <a:pt x="5765" y="1003"/>
                  </a:lnTo>
                  <a:close/>
                </a:path>
                <a:path w="14605" h="519429">
                  <a:moveTo>
                    <a:pt x="14351" y="0"/>
                  </a:moveTo>
                  <a:lnTo>
                    <a:pt x="10071" y="508"/>
                  </a:lnTo>
                  <a:lnTo>
                    <a:pt x="5778" y="1003"/>
                  </a:lnTo>
                  <a:lnTo>
                    <a:pt x="4318" y="518833"/>
                  </a:lnTo>
                  <a:lnTo>
                    <a:pt x="8623" y="518337"/>
                  </a:lnTo>
                  <a:lnTo>
                    <a:pt x="12903" y="517867"/>
                  </a:lnTo>
                  <a:lnTo>
                    <a:pt x="1435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6" name="object 2296"/>
            <p:cNvSpPr/>
            <p:nvPr/>
          </p:nvSpPr>
          <p:spPr>
            <a:xfrm>
              <a:off x="1379905" y="7339850"/>
              <a:ext cx="10160" cy="519430"/>
            </a:xfrm>
            <a:custGeom>
              <a:avLst/>
              <a:gdLst/>
              <a:ahLst/>
              <a:cxnLst/>
              <a:rect l="l" t="t" r="r" b="b"/>
              <a:pathLst>
                <a:path w="10159" h="519429">
                  <a:moveTo>
                    <a:pt x="10071" y="0"/>
                  </a:moveTo>
                  <a:lnTo>
                    <a:pt x="5765" y="495"/>
                  </a:lnTo>
                  <a:lnTo>
                    <a:pt x="4318" y="673"/>
                  </a:lnTo>
                  <a:lnTo>
                    <a:pt x="1447" y="1104"/>
                  </a:lnTo>
                  <a:lnTo>
                    <a:pt x="0" y="518985"/>
                  </a:lnTo>
                  <a:lnTo>
                    <a:pt x="4305" y="518414"/>
                  </a:lnTo>
                  <a:lnTo>
                    <a:pt x="8623" y="517855"/>
                  </a:lnTo>
                  <a:lnTo>
                    <a:pt x="1007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7" name="object 2297"/>
            <p:cNvSpPr/>
            <p:nvPr/>
          </p:nvSpPr>
          <p:spPr>
            <a:xfrm>
              <a:off x="1366977" y="7340955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5">
                  <a:moveTo>
                    <a:pt x="14376" y="0"/>
                  </a:moveTo>
                  <a:lnTo>
                    <a:pt x="10058" y="647"/>
                  </a:lnTo>
                  <a:lnTo>
                    <a:pt x="5753" y="1295"/>
                  </a:lnTo>
                  <a:lnTo>
                    <a:pt x="1447" y="1943"/>
                  </a:lnTo>
                  <a:lnTo>
                    <a:pt x="0" y="519747"/>
                  </a:lnTo>
                  <a:lnTo>
                    <a:pt x="4305" y="519099"/>
                  </a:lnTo>
                  <a:lnTo>
                    <a:pt x="8610" y="518477"/>
                  </a:lnTo>
                  <a:lnTo>
                    <a:pt x="12928" y="517880"/>
                  </a:lnTo>
                  <a:lnTo>
                    <a:pt x="1437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8" name="object 2298"/>
            <p:cNvSpPr/>
            <p:nvPr/>
          </p:nvSpPr>
          <p:spPr>
            <a:xfrm>
              <a:off x="1354899" y="7342898"/>
              <a:ext cx="13970" cy="519430"/>
            </a:xfrm>
            <a:custGeom>
              <a:avLst/>
              <a:gdLst/>
              <a:ahLst/>
              <a:cxnLst/>
              <a:rect l="l" t="t" r="r" b="b"/>
              <a:pathLst>
                <a:path w="13969" h="519429">
                  <a:moveTo>
                    <a:pt x="9245" y="647"/>
                  </a:moveTo>
                  <a:lnTo>
                    <a:pt x="4978" y="1295"/>
                  </a:lnTo>
                  <a:lnTo>
                    <a:pt x="4965" y="2501"/>
                  </a:lnTo>
                  <a:lnTo>
                    <a:pt x="4254" y="260235"/>
                  </a:lnTo>
                  <a:lnTo>
                    <a:pt x="4254" y="2501"/>
                  </a:lnTo>
                  <a:lnTo>
                    <a:pt x="4965" y="2501"/>
                  </a:lnTo>
                  <a:lnTo>
                    <a:pt x="4965" y="1231"/>
                  </a:lnTo>
                  <a:lnTo>
                    <a:pt x="1295" y="1231"/>
                  </a:lnTo>
                  <a:lnTo>
                    <a:pt x="1295" y="2501"/>
                  </a:lnTo>
                  <a:lnTo>
                    <a:pt x="0" y="2501"/>
                  </a:lnTo>
                  <a:lnTo>
                    <a:pt x="0" y="519391"/>
                  </a:lnTo>
                  <a:lnTo>
                    <a:pt x="4254" y="519391"/>
                  </a:lnTo>
                  <a:lnTo>
                    <a:pt x="4254" y="519049"/>
                  </a:lnTo>
                  <a:lnTo>
                    <a:pt x="7797" y="518477"/>
                  </a:lnTo>
                  <a:lnTo>
                    <a:pt x="9245" y="647"/>
                  </a:lnTo>
                  <a:close/>
                </a:path>
                <a:path w="13969" h="519429">
                  <a:moveTo>
                    <a:pt x="13525" y="0"/>
                  </a:moveTo>
                  <a:lnTo>
                    <a:pt x="9258" y="647"/>
                  </a:lnTo>
                  <a:lnTo>
                    <a:pt x="7797" y="518477"/>
                  </a:lnTo>
                  <a:lnTo>
                    <a:pt x="12077" y="517804"/>
                  </a:lnTo>
                  <a:lnTo>
                    <a:pt x="13525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99" name="object 2299"/>
            <p:cNvSpPr/>
            <p:nvPr/>
          </p:nvSpPr>
          <p:spPr>
            <a:xfrm>
              <a:off x="1341551" y="7344867"/>
              <a:ext cx="14604" cy="520700"/>
            </a:xfrm>
            <a:custGeom>
              <a:avLst/>
              <a:gdLst/>
              <a:ahLst/>
              <a:cxnLst/>
              <a:rect l="l" t="t" r="r" b="b"/>
              <a:pathLst>
                <a:path w="14605" h="520700">
                  <a:moveTo>
                    <a:pt x="9842" y="812"/>
                  </a:moveTo>
                  <a:lnTo>
                    <a:pt x="5638" y="1625"/>
                  </a:lnTo>
                  <a:lnTo>
                    <a:pt x="1447" y="2425"/>
                  </a:lnTo>
                  <a:lnTo>
                    <a:pt x="0" y="520179"/>
                  </a:lnTo>
                  <a:lnTo>
                    <a:pt x="4191" y="519404"/>
                  </a:lnTo>
                  <a:lnTo>
                    <a:pt x="8394" y="518655"/>
                  </a:lnTo>
                  <a:lnTo>
                    <a:pt x="9842" y="812"/>
                  </a:lnTo>
                  <a:close/>
                </a:path>
                <a:path w="14605" h="520700">
                  <a:moveTo>
                    <a:pt x="14084" y="0"/>
                  </a:moveTo>
                  <a:lnTo>
                    <a:pt x="9855" y="812"/>
                  </a:lnTo>
                  <a:lnTo>
                    <a:pt x="8394" y="518655"/>
                  </a:lnTo>
                  <a:lnTo>
                    <a:pt x="12636" y="517918"/>
                  </a:lnTo>
                  <a:lnTo>
                    <a:pt x="140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0" name="object 2300"/>
            <p:cNvSpPr/>
            <p:nvPr/>
          </p:nvSpPr>
          <p:spPr>
            <a:xfrm>
              <a:off x="1329118" y="7347292"/>
              <a:ext cx="13970" cy="520700"/>
            </a:xfrm>
            <a:custGeom>
              <a:avLst/>
              <a:gdLst/>
              <a:ahLst/>
              <a:cxnLst/>
              <a:rect l="l" t="t" r="r" b="b"/>
              <a:pathLst>
                <a:path w="13969" h="520700">
                  <a:moveTo>
                    <a:pt x="5562" y="1587"/>
                  </a:moveTo>
                  <a:lnTo>
                    <a:pt x="1435" y="2387"/>
                  </a:lnTo>
                  <a:lnTo>
                    <a:pt x="0" y="520230"/>
                  </a:lnTo>
                  <a:lnTo>
                    <a:pt x="4114" y="519379"/>
                  </a:lnTo>
                  <a:lnTo>
                    <a:pt x="5562" y="1587"/>
                  </a:lnTo>
                  <a:close/>
                </a:path>
                <a:path w="13969" h="520700">
                  <a:moveTo>
                    <a:pt x="13881" y="0"/>
                  </a:moveTo>
                  <a:lnTo>
                    <a:pt x="9702" y="800"/>
                  </a:lnTo>
                  <a:lnTo>
                    <a:pt x="5562" y="1587"/>
                  </a:lnTo>
                  <a:lnTo>
                    <a:pt x="4127" y="519391"/>
                  </a:lnTo>
                  <a:lnTo>
                    <a:pt x="8255" y="518566"/>
                  </a:lnTo>
                  <a:lnTo>
                    <a:pt x="12433" y="517766"/>
                  </a:lnTo>
                  <a:lnTo>
                    <a:pt x="13881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1" name="object 2301"/>
            <p:cNvSpPr/>
            <p:nvPr/>
          </p:nvSpPr>
          <p:spPr>
            <a:xfrm>
              <a:off x="1320927" y="7349680"/>
              <a:ext cx="10160" cy="520065"/>
            </a:xfrm>
            <a:custGeom>
              <a:avLst/>
              <a:gdLst/>
              <a:ahLst/>
              <a:cxnLst/>
              <a:rect l="l" t="t" r="r" b="b"/>
              <a:pathLst>
                <a:path w="10159" h="520065">
                  <a:moveTo>
                    <a:pt x="9626" y="0"/>
                  </a:moveTo>
                  <a:lnTo>
                    <a:pt x="5524" y="787"/>
                  </a:lnTo>
                  <a:lnTo>
                    <a:pt x="1460" y="1752"/>
                  </a:lnTo>
                  <a:lnTo>
                    <a:pt x="0" y="519595"/>
                  </a:lnTo>
                  <a:lnTo>
                    <a:pt x="4076" y="518706"/>
                  </a:lnTo>
                  <a:lnTo>
                    <a:pt x="8178" y="517842"/>
                  </a:lnTo>
                  <a:lnTo>
                    <a:pt x="962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2" name="object 2302"/>
            <p:cNvSpPr/>
            <p:nvPr/>
          </p:nvSpPr>
          <p:spPr>
            <a:xfrm>
              <a:off x="1308849" y="7351445"/>
              <a:ext cx="13970" cy="520700"/>
            </a:xfrm>
            <a:custGeom>
              <a:avLst/>
              <a:gdLst/>
              <a:ahLst/>
              <a:cxnLst/>
              <a:rect l="l" t="t" r="r" b="b"/>
              <a:pathLst>
                <a:path w="13969" h="520700">
                  <a:moveTo>
                    <a:pt x="13538" y="0"/>
                  </a:moveTo>
                  <a:lnTo>
                    <a:pt x="9486" y="965"/>
                  </a:lnTo>
                  <a:lnTo>
                    <a:pt x="5448" y="1930"/>
                  </a:lnTo>
                  <a:lnTo>
                    <a:pt x="1447" y="2895"/>
                  </a:lnTo>
                  <a:lnTo>
                    <a:pt x="0" y="520598"/>
                  </a:lnTo>
                  <a:lnTo>
                    <a:pt x="4000" y="519658"/>
                  </a:lnTo>
                  <a:lnTo>
                    <a:pt x="8039" y="518731"/>
                  </a:lnTo>
                  <a:lnTo>
                    <a:pt x="12090" y="517829"/>
                  </a:lnTo>
                  <a:lnTo>
                    <a:pt x="1353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3" name="object 2303"/>
            <p:cNvSpPr/>
            <p:nvPr/>
          </p:nvSpPr>
          <p:spPr>
            <a:xfrm>
              <a:off x="1296924" y="7354341"/>
              <a:ext cx="13970" cy="521334"/>
            </a:xfrm>
            <a:custGeom>
              <a:avLst/>
              <a:gdLst/>
              <a:ahLst/>
              <a:cxnLst/>
              <a:rect l="l" t="t" r="r" b="b"/>
              <a:pathLst>
                <a:path w="13969" h="521334">
                  <a:moveTo>
                    <a:pt x="558" y="519912"/>
                  </a:moveTo>
                  <a:lnTo>
                    <a:pt x="0" y="519912"/>
                  </a:lnTo>
                  <a:lnTo>
                    <a:pt x="0" y="521182"/>
                  </a:lnTo>
                  <a:lnTo>
                    <a:pt x="558" y="521182"/>
                  </a:lnTo>
                  <a:lnTo>
                    <a:pt x="558" y="519912"/>
                  </a:lnTo>
                  <a:close/>
                </a:path>
                <a:path w="13969" h="521334">
                  <a:moveTo>
                    <a:pt x="13360" y="0"/>
                  </a:moveTo>
                  <a:lnTo>
                    <a:pt x="9372" y="952"/>
                  </a:lnTo>
                  <a:lnTo>
                    <a:pt x="5410" y="1905"/>
                  </a:lnTo>
                  <a:lnTo>
                    <a:pt x="5397" y="3022"/>
                  </a:lnTo>
                  <a:lnTo>
                    <a:pt x="4673" y="263042"/>
                  </a:lnTo>
                  <a:lnTo>
                    <a:pt x="4673" y="3022"/>
                  </a:lnTo>
                  <a:lnTo>
                    <a:pt x="5397" y="3022"/>
                  </a:lnTo>
                  <a:lnTo>
                    <a:pt x="5397" y="1752"/>
                  </a:lnTo>
                  <a:lnTo>
                    <a:pt x="3378" y="1752"/>
                  </a:lnTo>
                  <a:lnTo>
                    <a:pt x="3378" y="3022"/>
                  </a:lnTo>
                  <a:lnTo>
                    <a:pt x="723" y="3022"/>
                  </a:lnTo>
                  <a:lnTo>
                    <a:pt x="723" y="519912"/>
                  </a:lnTo>
                  <a:lnTo>
                    <a:pt x="4673" y="519912"/>
                  </a:lnTo>
                  <a:lnTo>
                    <a:pt x="4673" y="519493"/>
                  </a:lnTo>
                  <a:lnTo>
                    <a:pt x="7924" y="518680"/>
                  </a:lnTo>
                  <a:lnTo>
                    <a:pt x="11912" y="517715"/>
                  </a:lnTo>
                  <a:lnTo>
                    <a:pt x="13360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4" name="object 2304"/>
            <p:cNvSpPr/>
            <p:nvPr/>
          </p:nvSpPr>
          <p:spPr>
            <a:xfrm>
              <a:off x="1285163" y="7357097"/>
              <a:ext cx="13335" cy="521334"/>
            </a:xfrm>
            <a:custGeom>
              <a:avLst/>
              <a:gdLst/>
              <a:ahLst/>
              <a:cxnLst/>
              <a:rect l="l" t="t" r="r" b="b"/>
              <a:pathLst>
                <a:path w="13334" h="521334">
                  <a:moveTo>
                    <a:pt x="13220" y="0"/>
                  </a:moveTo>
                  <a:lnTo>
                    <a:pt x="10947" y="0"/>
                  </a:lnTo>
                  <a:lnTo>
                    <a:pt x="10947" y="1270"/>
                  </a:lnTo>
                  <a:lnTo>
                    <a:pt x="9258" y="1270"/>
                  </a:lnTo>
                  <a:lnTo>
                    <a:pt x="9271" y="1079"/>
                  </a:lnTo>
                  <a:lnTo>
                    <a:pt x="8648" y="1270"/>
                  </a:lnTo>
                  <a:lnTo>
                    <a:pt x="5334" y="2298"/>
                  </a:lnTo>
                  <a:lnTo>
                    <a:pt x="1447" y="3505"/>
                  </a:lnTo>
                  <a:lnTo>
                    <a:pt x="0" y="521131"/>
                  </a:lnTo>
                  <a:lnTo>
                    <a:pt x="3886" y="520039"/>
                  </a:lnTo>
                  <a:lnTo>
                    <a:pt x="7823" y="518972"/>
                  </a:lnTo>
                  <a:lnTo>
                    <a:pt x="7823" y="519430"/>
                  </a:lnTo>
                  <a:lnTo>
                    <a:pt x="8496" y="519430"/>
                  </a:lnTo>
                  <a:lnTo>
                    <a:pt x="8496" y="518160"/>
                  </a:lnTo>
                  <a:lnTo>
                    <a:pt x="7823" y="518160"/>
                  </a:lnTo>
                  <a:lnTo>
                    <a:pt x="8547" y="260032"/>
                  </a:lnTo>
                  <a:lnTo>
                    <a:pt x="8547" y="518160"/>
                  </a:lnTo>
                  <a:lnTo>
                    <a:pt x="12496" y="518160"/>
                  </a:lnTo>
                  <a:lnTo>
                    <a:pt x="12496" y="1270"/>
                  </a:lnTo>
                  <a:lnTo>
                    <a:pt x="13220" y="1270"/>
                  </a:lnTo>
                  <a:lnTo>
                    <a:pt x="13220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5" name="object 2305"/>
            <p:cNvSpPr/>
            <p:nvPr/>
          </p:nvSpPr>
          <p:spPr>
            <a:xfrm>
              <a:off x="1273200" y="7360602"/>
              <a:ext cx="13970" cy="521334"/>
            </a:xfrm>
            <a:custGeom>
              <a:avLst/>
              <a:gdLst/>
              <a:ahLst/>
              <a:cxnLst/>
              <a:rect l="l" t="t" r="r" b="b"/>
              <a:pathLst>
                <a:path w="13969" h="521334">
                  <a:moveTo>
                    <a:pt x="5410" y="2476"/>
                  </a:moveTo>
                  <a:lnTo>
                    <a:pt x="1447" y="3708"/>
                  </a:lnTo>
                  <a:lnTo>
                    <a:pt x="0" y="521131"/>
                  </a:lnTo>
                  <a:lnTo>
                    <a:pt x="3962" y="519938"/>
                  </a:lnTo>
                  <a:lnTo>
                    <a:pt x="5410" y="2476"/>
                  </a:lnTo>
                  <a:close/>
                </a:path>
                <a:path w="13969" h="521334">
                  <a:moveTo>
                    <a:pt x="13411" y="0"/>
                  </a:moveTo>
                  <a:lnTo>
                    <a:pt x="9423" y="1231"/>
                  </a:lnTo>
                  <a:lnTo>
                    <a:pt x="5422" y="2476"/>
                  </a:lnTo>
                  <a:lnTo>
                    <a:pt x="3962" y="519938"/>
                  </a:lnTo>
                  <a:lnTo>
                    <a:pt x="7975" y="518769"/>
                  </a:lnTo>
                  <a:lnTo>
                    <a:pt x="11963" y="517626"/>
                  </a:lnTo>
                  <a:lnTo>
                    <a:pt x="13411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6" name="object 2306"/>
            <p:cNvSpPr/>
            <p:nvPr/>
          </p:nvSpPr>
          <p:spPr>
            <a:xfrm>
              <a:off x="1265402" y="7364298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5">
                  <a:moveTo>
                    <a:pt x="9258" y="0"/>
                  </a:moveTo>
                  <a:lnTo>
                    <a:pt x="5321" y="1219"/>
                  </a:lnTo>
                  <a:lnTo>
                    <a:pt x="1447" y="2425"/>
                  </a:lnTo>
                  <a:lnTo>
                    <a:pt x="0" y="519861"/>
                  </a:lnTo>
                  <a:lnTo>
                    <a:pt x="3873" y="518642"/>
                  </a:lnTo>
                  <a:lnTo>
                    <a:pt x="7810" y="517436"/>
                  </a:lnTo>
                  <a:lnTo>
                    <a:pt x="9258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7" name="object 2307"/>
            <p:cNvSpPr/>
            <p:nvPr/>
          </p:nvSpPr>
          <p:spPr>
            <a:xfrm>
              <a:off x="1253947" y="7366723"/>
              <a:ext cx="13335" cy="521334"/>
            </a:xfrm>
            <a:custGeom>
              <a:avLst/>
              <a:gdLst/>
              <a:ahLst/>
              <a:cxnLst/>
              <a:rect l="l" t="t" r="r" b="b"/>
              <a:pathLst>
                <a:path w="13334" h="521334">
                  <a:moveTo>
                    <a:pt x="5245" y="2374"/>
                  </a:moveTo>
                  <a:lnTo>
                    <a:pt x="1460" y="3543"/>
                  </a:lnTo>
                  <a:lnTo>
                    <a:pt x="0" y="521233"/>
                  </a:lnTo>
                  <a:lnTo>
                    <a:pt x="3784" y="519950"/>
                  </a:lnTo>
                  <a:lnTo>
                    <a:pt x="5245" y="2374"/>
                  </a:lnTo>
                  <a:close/>
                </a:path>
                <a:path w="13334" h="521334">
                  <a:moveTo>
                    <a:pt x="12903" y="0"/>
                  </a:moveTo>
                  <a:lnTo>
                    <a:pt x="9055" y="1193"/>
                  </a:lnTo>
                  <a:lnTo>
                    <a:pt x="5257" y="2374"/>
                  </a:lnTo>
                  <a:lnTo>
                    <a:pt x="3784" y="519950"/>
                  </a:lnTo>
                  <a:lnTo>
                    <a:pt x="7594" y="518693"/>
                  </a:lnTo>
                  <a:lnTo>
                    <a:pt x="11442" y="517448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8" name="object 2308"/>
            <p:cNvSpPr/>
            <p:nvPr/>
          </p:nvSpPr>
          <p:spPr>
            <a:xfrm>
              <a:off x="1242822" y="7370267"/>
              <a:ext cx="12700" cy="521970"/>
            </a:xfrm>
            <a:custGeom>
              <a:avLst/>
              <a:gdLst/>
              <a:ahLst/>
              <a:cxnLst/>
              <a:rect l="l" t="t" r="r" b="b"/>
              <a:pathLst>
                <a:path w="12700" h="521970">
                  <a:moveTo>
                    <a:pt x="12585" y="0"/>
                  </a:moveTo>
                  <a:lnTo>
                    <a:pt x="8851" y="1155"/>
                  </a:lnTo>
                  <a:lnTo>
                    <a:pt x="8839" y="2324"/>
                  </a:lnTo>
                  <a:lnTo>
                    <a:pt x="8115" y="260070"/>
                  </a:lnTo>
                  <a:lnTo>
                    <a:pt x="8115" y="2324"/>
                  </a:lnTo>
                  <a:lnTo>
                    <a:pt x="8839" y="2324"/>
                  </a:lnTo>
                  <a:lnTo>
                    <a:pt x="8839" y="1054"/>
                  </a:lnTo>
                  <a:lnTo>
                    <a:pt x="7112" y="1054"/>
                  </a:lnTo>
                  <a:lnTo>
                    <a:pt x="7112" y="2324"/>
                  </a:lnTo>
                  <a:lnTo>
                    <a:pt x="4419" y="2324"/>
                  </a:lnTo>
                  <a:lnTo>
                    <a:pt x="4419" y="2717"/>
                  </a:lnTo>
                  <a:lnTo>
                    <a:pt x="4419" y="259118"/>
                  </a:lnTo>
                  <a:lnTo>
                    <a:pt x="4419" y="519214"/>
                  </a:lnTo>
                  <a:lnTo>
                    <a:pt x="3683" y="519214"/>
                  </a:lnTo>
                  <a:lnTo>
                    <a:pt x="4419" y="259118"/>
                  </a:lnTo>
                  <a:lnTo>
                    <a:pt x="4419" y="2717"/>
                  </a:lnTo>
                  <a:lnTo>
                    <a:pt x="1460" y="3873"/>
                  </a:lnTo>
                  <a:lnTo>
                    <a:pt x="0" y="521627"/>
                  </a:lnTo>
                  <a:lnTo>
                    <a:pt x="3683" y="520293"/>
                  </a:lnTo>
                  <a:lnTo>
                    <a:pt x="3683" y="520484"/>
                  </a:lnTo>
                  <a:lnTo>
                    <a:pt x="4940" y="520484"/>
                  </a:lnTo>
                  <a:lnTo>
                    <a:pt x="4940" y="519214"/>
                  </a:lnTo>
                  <a:lnTo>
                    <a:pt x="8115" y="519214"/>
                  </a:lnTo>
                  <a:lnTo>
                    <a:pt x="8115" y="518731"/>
                  </a:lnTo>
                  <a:lnTo>
                    <a:pt x="11125" y="517690"/>
                  </a:lnTo>
                  <a:lnTo>
                    <a:pt x="12585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09" name="object 2309"/>
            <p:cNvSpPr/>
            <p:nvPr/>
          </p:nvSpPr>
          <p:spPr>
            <a:xfrm>
              <a:off x="1232027" y="7374140"/>
              <a:ext cx="12700" cy="521970"/>
            </a:xfrm>
            <a:custGeom>
              <a:avLst/>
              <a:gdLst/>
              <a:ahLst/>
              <a:cxnLst/>
              <a:rect l="l" t="t" r="r" b="b"/>
              <a:pathLst>
                <a:path w="12700" h="521970">
                  <a:moveTo>
                    <a:pt x="12255" y="0"/>
                  </a:moveTo>
                  <a:lnTo>
                    <a:pt x="8636" y="1422"/>
                  </a:lnTo>
                  <a:lnTo>
                    <a:pt x="5003" y="2857"/>
                  </a:lnTo>
                  <a:lnTo>
                    <a:pt x="1473" y="4241"/>
                  </a:lnTo>
                  <a:lnTo>
                    <a:pt x="0" y="521804"/>
                  </a:lnTo>
                  <a:lnTo>
                    <a:pt x="3556" y="520446"/>
                  </a:lnTo>
                  <a:lnTo>
                    <a:pt x="7175" y="519087"/>
                  </a:lnTo>
                  <a:lnTo>
                    <a:pt x="10795" y="517740"/>
                  </a:lnTo>
                  <a:lnTo>
                    <a:pt x="12255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0" name="object 2310"/>
            <p:cNvSpPr/>
            <p:nvPr/>
          </p:nvSpPr>
          <p:spPr>
            <a:xfrm>
              <a:off x="1221486" y="7378382"/>
              <a:ext cx="12065" cy="521970"/>
            </a:xfrm>
            <a:custGeom>
              <a:avLst/>
              <a:gdLst/>
              <a:ahLst/>
              <a:cxnLst/>
              <a:rect l="l" t="t" r="r" b="b"/>
              <a:pathLst>
                <a:path w="12065" h="521970">
                  <a:moveTo>
                    <a:pt x="12001" y="0"/>
                  </a:moveTo>
                  <a:lnTo>
                    <a:pt x="8432" y="1409"/>
                  </a:lnTo>
                  <a:lnTo>
                    <a:pt x="4953" y="2781"/>
                  </a:lnTo>
                  <a:lnTo>
                    <a:pt x="1473" y="4152"/>
                  </a:lnTo>
                  <a:lnTo>
                    <a:pt x="0" y="521779"/>
                  </a:lnTo>
                  <a:lnTo>
                    <a:pt x="3492" y="520357"/>
                  </a:lnTo>
                  <a:lnTo>
                    <a:pt x="6985" y="518960"/>
                  </a:lnTo>
                  <a:lnTo>
                    <a:pt x="10541" y="517563"/>
                  </a:lnTo>
                  <a:lnTo>
                    <a:pt x="1200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1" name="object 2311"/>
            <p:cNvSpPr/>
            <p:nvPr/>
          </p:nvSpPr>
          <p:spPr>
            <a:xfrm>
              <a:off x="1214653" y="7382535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8293" y="0"/>
                  </a:moveTo>
                  <a:lnTo>
                    <a:pt x="4876" y="1346"/>
                  </a:lnTo>
                  <a:lnTo>
                    <a:pt x="1460" y="2692"/>
                  </a:lnTo>
                  <a:lnTo>
                    <a:pt x="0" y="520471"/>
                  </a:lnTo>
                  <a:lnTo>
                    <a:pt x="3416" y="519036"/>
                  </a:lnTo>
                  <a:lnTo>
                    <a:pt x="6832" y="517613"/>
                  </a:lnTo>
                  <a:lnTo>
                    <a:pt x="829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2" name="object 2312"/>
            <p:cNvSpPr/>
            <p:nvPr/>
          </p:nvSpPr>
          <p:spPr>
            <a:xfrm>
              <a:off x="1204734" y="7385227"/>
              <a:ext cx="11430" cy="522605"/>
            </a:xfrm>
            <a:custGeom>
              <a:avLst/>
              <a:gdLst/>
              <a:ahLst/>
              <a:cxnLst/>
              <a:rect l="l" t="t" r="r" b="b"/>
              <a:pathLst>
                <a:path w="11430" h="522604">
                  <a:moveTo>
                    <a:pt x="11379" y="0"/>
                  </a:moveTo>
                  <a:lnTo>
                    <a:pt x="8039" y="1308"/>
                  </a:lnTo>
                  <a:lnTo>
                    <a:pt x="8026" y="2552"/>
                  </a:lnTo>
                  <a:lnTo>
                    <a:pt x="7302" y="262521"/>
                  </a:lnTo>
                  <a:lnTo>
                    <a:pt x="7302" y="2552"/>
                  </a:lnTo>
                  <a:lnTo>
                    <a:pt x="8026" y="2552"/>
                  </a:lnTo>
                  <a:lnTo>
                    <a:pt x="8026" y="1282"/>
                  </a:lnTo>
                  <a:lnTo>
                    <a:pt x="6642" y="1282"/>
                  </a:lnTo>
                  <a:lnTo>
                    <a:pt x="6642" y="2552"/>
                  </a:lnTo>
                  <a:lnTo>
                    <a:pt x="3987" y="2552"/>
                  </a:lnTo>
                  <a:lnTo>
                    <a:pt x="3987" y="3175"/>
                  </a:lnTo>
                  <a:lnTo>
                    <a:pt x="3987" y="259511"/>
                  </a:lnTo>
                  <a:lnTo>
                    <a:pt x="3987" y="519442"/>
                  </a:lnTo>
                  <a:lnTo>
                    <a:pt x="3251" y="519442"/>
                  </a:lnTo>
                  <a:lnTo>
                    <a:pt x="3987" y="259511"/>
                  </a:lnTo>
                  <a:lnTo>
                    <a:pt x="3987" y="3175"/>
                  </a:lnTo>
                  <a:lnTo>
                    <a:pt x="1460" y="4368"/>
                  </a:lnTo>
                  <a:lnTo>
                    <a:pt x="0" y="522122"/>
                  </a:lnTo>
                  <a:lnTo>
                    <a:pt x="3251" y="520674"/>
                  </a:lnTo>
                  <a:lnTo>
                    <a:pt x="4610" y="520712"/>
                  </a:lnTo>
                  <a:lnTo>
                    <a:pt x="4610" y="519442"/>
                  </a:lnTo>
                  <a:lnTo>
                    <a:pt x="7302" y="519442"/>
                  </a:lnTo>
                  <a:lnTo>
                    <a:pt x="7302" y="518909"/>
                  </a:lnTo>
                  <a:lnTo>
                    <a:pt x="9918" y="517779"/>
                  </a:lnTo>
                  <a:lnTo>
                    <a:pt x="11379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3" name="object 2313"/>
            <p:cNvSpPr/>
            <p:nvPr/>
          </p:nvSpPr>
          <p:spPr>
            <a:xfrm>
              <a:off x="1195209" y="7389596"/>
              <a:ext cx="11430" cy="522605"/>
            </a:xfrm>
            <a:custGeom>
              <a:avLst/>
              <a:gdLst/>
              <a:ahLst/>
              <a:cxnLst/>
              <a:rect l="l" t="t" r="r" b="b"/>
              <a:pathLst>
                <a:path w="11430" h="522604">
                  <a:moveTo>
                    <a:pt x="7734" y="1524"/>
                  </a:moveTo>
                  <a:lnTo>
                    <a:pt x="4597" y="3009"/>
                  </a:lnTo>
                  <a:lnTo>
                    <a:pt x="1460" y="4483"/>
                  </a:lnTo>
                  <a:lnTo>
                    <a:pt x="0" y="522147"/>
                  </a:lnTo>
                  <a:lnTo>
                    <a:pt x="3136" y="520674"/>
                  </a:lnTo>
                  <a:lnTo>
                    <a:pt x="6286" y="519226"/>
                  </a:lnTo>
                  <a:lnTo>
                    <a:pt x="7734" y="1524"/>
                  </a:lnTo>
                  <a:close/>
                </a:path>
                <a:path w="11430" h="522604">
                  <a:moveTo>
                    <a:pt x="10985" y="0"/>
                  </a:moveTo>
                  <a:lnTo>
                    <a:pt x="7747" y="1524"/>
                  </a:lnTo>
                  <a:lnTo>
                    <a:pt x="6286" y="519226"/>
                  </a:lnTo>
                  <a:lnTo>
                    <a:pt x="9525" y="517753"/>
                  </a:lnTo>
                  <a:lnTo>
                    <a:pt x="10985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4" name="object 2314"/>
            <p:cNvSpPr/>
            <p:nvPr/>
          </p:nvSpPr>
          <p:spPr>
            <a:xfrm>
              <a:off x="1186243" y="7394079"/>
              <a:ext cx="10795" cy="522605"/>
            </a:xfrm>
            <a:custGeom>
              <a:avLst/>
              <a:gdLst/>
              <a:ahLst/>
              <a:cxnLst/>
              <a:rect l="l" t="t" r="r" b="b"/>
              <a:pathLst>
                <a:path w="10794" h="522604">
                  <a:moveTo>
                    <a:pt x="4381" y="2844"/>
                  </a:moveTo>
                  <a:lnTo>
                    <a:pt x="1473" y="4216"/>
                  </a:lnTo>
                  <a:lnTo>
                    <a:pt x="0" y="522020"/>
                  </a:lnTo>
                  <a:lnTo>
                    <a:pt x="2921" y="520585"/>
                  </a:lnTo>
                  <a:lnTo>
                    <a:pt x="4381" y="2844"/>
                  </a:lnTo>
                  <a:close/>
                </a:path>
                <a:path w="10794" h="522604">
                  <a:moveTo>
                    <a:pt x="10426" y="0"/>
                  </a:moveTo>
                  <a:lnTo>
                    <a:pt x="7391" y="1435"/>
                  </a:lnTo>
                  <a:lnTo>
                    <a:pt x="4394" y="2844"/>
                  </a:lnTo>
                  <a:lnTo>
                    <a:pt x="2921" y="520585"/>
                  </a:lnTo>
                  <a:lnTo>
                    <a:pt x="5930" y="519125"/>
                  </a:lnTo>
                  <a:lnTo>
                    <a:pt x="8966" y="517677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5" name="object 2315"/>
            <p:cNvSpPr/>
            <p:nvPr/>
          </p:nvSpPr>
          <p:spPr>
            <a:xfrm>
              <a:off x="1177988" y="7398296"/>
              <a:ext cx="10160" cy="522605"/>
            </a:xfrm>
            <a:custGeom>
              <a:avLst/>
              <a:gdLst/>
              <a:ahLst/>
              <a:cxnLst/>
              <a:rect l="l" t="t" r="r" b="b"/>
              <a:pathLst>
                <a:path w="10159" h="522604">
                  <a:moveTo>
                    <a:pt x="9728" y="0"/>
                  </a:moveTo>
                  <a:lnTo>
                    <a:pt x="6883" y="1346"/>
                  </a:lnTo>
                  <a:lnTo>
                    <a:pt x="6870" y="2578"/>
                  </a:lnTo>
                  <a:lnTo>
                    <a:pt x="6159" y="258051"/>
                  </a:lnTo>
                  <a:lnTo>
                    <a:pt x="6159" y="2578"/>
                  </a:lnTo>
                  <a:lnTo>
                    <a:pt x="6870" y="2578"/>
                  </a:lnTo>
                  <a:lnTo>
                    <a:pt x="6870" y="1308"/>
                  </a:lnTo>
                  <a:lnTo>
                    <a:pt x="5664" y="1308"/>
                  </a:lnTo>
                  <a:lnTo>
                    <a:pt x="5664" y="2578"/>
                  </a:lnTo>
                  <a:lnTo>
                    <a:pt x="3390" y="2578"/>
                  </a:lnTo>
                  <a:lnTo>
                    <a:pt x="3390" y="3187"/>
                  </a:lnTo>
                  <a:lnTo>
                    <a:pt x="3390" y="259473"/>
                  </a:lnTo>
                  <a:lnTo>
                    <a:pt x="3390" y="519468"/>
                  </a:lnTo>
                  <a:lnTo>
                    <a:pt x="2654" y="519468"/>
                  </a:lnTo>
                  <a:lnTo>
                    <a:pt x="3390" y="259473"/>
                  </a:lnTo>
                  <a:lnTo>
                    <a:pt x="3390" y="3187"/>
                  </a:lnTo>
                  <a:lnTo>
                    <a:pt x="1473" y="4229"/>
                  </a:lnTo>
                  <a:lnTo>
                    <a:pt x="0" y="522033"/>
                  </a:lnTo>
                  <a:lnTo>
                    <a:pt x="2654" y="520649"/>
                  </a:lnTo>
                  <a:lnTo>
                    <a:pt x="3746" y="520738"/>
                  </a:lnTo>
                  <a:lnTo>
                    <a:pt x="3746" y="519468"/>
                  </a:lnTo>
                  <a:lnTo>
                    <a:pt x="6159" y="519468"/>
                  </a:lnTo>
                  <a:lnTo>
                    <a:pt x="6159" y="518871"/>
                  </a:lnTo>
                  <a:lnTo>
                    <a:pt x="8267" y="517804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6" name="object 2316"/>
            <p:cNvSpPr/>
            <p:nvPr/>
          </p:nvSpPr>
          <p:spPr>
            <a:xfrm>
              <a:off x="1172972" y="7402525"/>
              <a:ext cx="6985" cy="520700"/>
            </a:xfrm>
            <a:custGeom>
              <a:avLst/>
              <a:gdLst/>
              <a:ahLst/>
              <a:cxnLst/>
              <a:rect l="l" t="t" r="r" b="b"/>
              <a:pathLst>
                <a:path w="6984" h="520700">
                  <a:moveTo>
                    <a:pt x="6489" y="0"/>
                  </a:moveTo>
                  <a:lnTo>
                    <a:pt x="3911" y="1397"/>
                  </a:lnTo>
                  <a:lnTo>
                    <a:pt x="1460" y="2730"/>
                  </a:lnTo>
                  <a:lnTo>
                    <a:pt x="0" y="520496"/>
                  </a:lnTo>
                  <a:lnTo>
                    <a:pt x="2451" y="519176"/>
                  </a:lnTo>
                  <a:lnTo>
                    <a:pt x="5029" y="517804"/>
                  </a:lnTo>
                  <a:lnTo>
                    <a:pt x="648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7" name="object 2317"/>
            <p:cNvSpPr/>
            <p:nvPr/>
          </p:nvSpPr>
          <p:spPr>
            <a:xfrm>
              <a:off x="1166406" y="7405255"/>
              <a:ext cx="8255" cy="521970"/>
            </a:xfrm>
            <a:custGeom>
              <a:avLst/>
              <a:gdLst/>
              <a:ahLst/>
              <a:cxnLst/>
              <a:rect l="l" t="t" r="r" b="b"/>
              <a:pathLst>
                <a:path w="8255" h="521970">
                  <a:moveTo>
                    <a:pt x="8026" y="0"/>
                  </a:moveTo>
                  <a:lnTo>
                    <a:pt x="5702" y="1257"/>
                  </a:lnTo>
                  <a:lnTo>
                    <a:pt x="3492" y="2451"/>
                  </a:lnTo>
                  <a:lnTo>
                    <a:pt x="1447" y="3568"/>
                  </a:lnTo>
                  <a:lnTo>
                    <a:pt x="0" y="521436"/>
                  </a:lnTo>
                  <a:lnTo>
                    <a:pt x="2044" y="520268"/>
                  </a:lnTo>
                  <a:lnTo>
                    <a:pt x="4241" y="519036"/>
                  </a:lnTo>
                  <a:lnTo>
                    <a:pt x="6565" y="517766"/>
                  </a:lnTo>
                  <a:lnTo>
                    <a:pt x="802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8" name="object 2318"/>
            <p:cNvSpPr/>
            <p:nvPr/>
          </p:nvSpPr>
          <p:spPr>
            <a:xfrm>
              <a:off x="1162024" y="7408824"/>
              <a:ext cx="6350" cy="520700"/>
            </a:xfrm>
            <a:custGeom>
              <a:avLst/>
              <a:gdLst/>
              <a:ahLst/>
              <a:cxnLst/>
              <a:rect l="l" t="t" r="r" b="b"/>
              <a:pathLst>
                <a:path w="6350" h="520700">
                  <a:moveTo>
                    <a:pt x="5829" y="0"/>
                  </a:moveTo>
                  <a:lnTo>
                    <a:pt x="3987" y="1003"/>
                  </a:lnTo>
                  <a:lnTo>
                    <a:pt x="2692" y="1752"/>
                  </a:lnTo>
                  <a:lnTo>
                    <a:pt x="1460" y="2489"/>
                  </a:lnTo>
                  <a:lnTo>
                    <a:pt x="0" y="520407"/>
                  </a:lnTo>
                  <a:lnTo>
                    <a:pt x="1231" y="519684"/>
                  </a:lnTo>
                  <a:lnTo>
                    <a:pt x="2527" y="518922"/>
                  </a:lnTo>
                  <a:lnTo>
                    <a:pt x="4368" y="517855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19" name="object 2319"/>
            <p:cNvSpPr/>
            <p:nvPr/>
          </p:nvSpPr>
          <p:spPr>
            <a:xfrm>
              <a:off x="1158722" y="7411313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5">
                  <a:moveTo>
                    <a:pt x="2527" y="1358"/>
                  </a:moveTo>
                  <a:lnTo>
                    <a:pt x="1473" y="2044"/>
                  </a:lnTo>
                  <a:lnTo>
                    <a:pt x="0" y="519950"/>
                  </a:lnTo>
                  <a:lnTo>
                    <a:pt x="1066" y="519290"/>
                  </a:lnTo>
                  <a:lnTo>
                    <a:pt x="2527" y="1358"/>
                  </a:lnTo>
                  <a:close/>
                </a:path>
                <a:path w="5080" h="520065">
                  <a:moveTo>
                    <a:pt x="4775" y="0"/>
                  </a:moveTo>
                  <a:lnTo>
                    <a:pt x="3619" y="698"/>
                  </a:lnTo>
                  <a:lnTo>
                    <a:pt x="2540" y="1371"/>
                  </a:lnTo>
                  <a:lnTo>
                    <a:pt x="1079" y="519290"/>
                  </a:lnTo>
                  <a:lnTo>
                    <a:pt x="2159" y="518591"/>
                  </a:lnTo>
                  <a:lnTo>
                    <a:pt x="3314" y="517918"/>
                  </a:lnTo>
                  <a:lnTo>
                    <a:pt x="4775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0" name="object 2320"/>
            <p:cNvSpPr/>
            <p:nvPr/>
          </p:nvSpPr>
          <p:spPr>
            <a:xfrm>
              <a:off x="1157773" y="741334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425" y="0"/>
                  </a:moveTo>
                  <a:lnTo>
                    <a:pt x="1460" y="624"/>
                  </a:lnTo>
                  <a:lnTo>
                    <a:pt x="0" y="518536"/>
                  </a:lnTo>
                  <a:lnTo>
                    <a:pt x="965" y="517927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1" name="object 2321"/>
            <p:cNvSpPr/>
            <p:nvPr/>
          </p:nvSpPr>
          <p:spPr>
            <a:xfrm>
              <a:off x="1157579" y="74139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0"/>
                  </a:moveTo>
                  <a:lnTo>
                    <a:pt x="1574" y="1778"/>
                  </a:lnTo>
                  <a:lnTo>
                    <a:pt x="1587" y="38"/>
                  </a:lnTo>
                  <a:lnTo>
                    <a:pt x="1511" y="1790"/>
                  </a:lnTo>
                  <a:lnTo>
                    <a:pt x="1524" y="76"/>
                  </a:lnTo>
                  <a:lnTo>
                    <a:pt x="1447" y="1981"/>
                  </a:lnTo>
                  <a:lnTo>
                    <a:pt x="0" y="518020"/>
                  </a:lnTo>
                  <a:lnTo>
                    <a:pt x="127" y="51794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2" name="object 2322"/>
            <p:cNvSpPr/>
            <p:nvPr/>
          </p:nvSpPr>
          <p:spPr>
            <a:xfrm>
              <a:off x="1157389" y="74141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76"/>
                  </a:moveTo>
                  <a:lnTo>
                    <a:pt x="1460" y="1854"/>
                  </a:lnTo>
                  <a:lnTo>
                    <a:pt x="0" y="518020"/>
                  </a:lnTo>
                  <a:lnTo>
                    <a:pt x="1524" y="76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87" y="1841"/>
                  </a:lnTo>
                  <a:lnTo>
                    <a:pt x="127" y="514324"/>
                  </a:lnTo>
                  <a:lnTo>
                    <a:pt x="1587" y="38"/>
                  </a:lnTo>
                  <a:lnTo>
                    <a:pt x="1524" y="1841"/>
                  </a:lnTo>
                  <a:lnTo>
                    <a:pt x="63" y="517982"/>
                  </a:lnTo>
                  <a:lnTo>
                    <a:pt x="190" y="51789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3" name="object 2323"/>
            <p:cNvSpPr/>
            <p:nvPr/>
          </p:nvSpPr>
          <p:spPr>
            <a:xfrm>
              <a:off x="1157224" y="74142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562" y="1727"/>
                  </a:lnTo>
                  <a:lnTo>
                    <a:pt x="101" y="514083"/>
                  </a:lnTo>
                  <a:lnTo>
                    <a:pt x="1562" y="38"/>
                  </a:lnTo>
                  <a:lnTo>
                    <a:pt x="1511" y="1435"/>
                  </a:lnTo>
                  <a:lnTo>
                    <a:pt x="1524" y="76"/>
                  </a:lnTo>
                  <a:lnTo>
                    <a:pt x="1460" y="1739"/>
                  </a:lnTo>
                  <a:lnTo>
                    <a:pt x="0" y="517982"/>
                  </a:lnTo>
                  <a:lnTo>
                    <a:pt x="165" y="51789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4" name="object 2324"/>
            <p:cNvSpPr/>
            <p:nvPr/>
          </p:nvSpPr>
          <p:spPr>
            <a:xfrm>
              <a:off x="1157122" y="74143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1447" y="1625"/>
                  </a:lnTo>
                  <a:lnTo>
                    <a:pt x="0" y="517931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62" y="0"/>
                  </a:moveTo>
                  <a:lnTo>
                    <a:pt x="1511" y="1612"/>
                  </a:lnTo>
                  <a:lnTo>
                    <a:pt x="50" y="517906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5" name="object 2325"/>
            <p:cNvSpPr/>
            <p:nvPr/>
          </p:nvSpPr>
          <p:spPr>
            <a:xfrm>
              <a:off x="1156957" y="74143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76"/>
                  </a:moveTo>
                  <a:lnTo>
                    <a:pt x="1460" y="1549"/>
                  </a:lnTo>
                  <a:lnTo>
                    <a:pt x="0" y="517956"/>
                  </a:lnTo>
                  <a:lnTo>
                    <a:pt x="1511" y="76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74" y="1549"/>
                  </a:lnTo>
                  <a:lnTo>
                    <a:pt x="723" y="296545"/>
                  </a:lnTo>
                  <a:lnTo>
                    <a:pt x="1562" y="38"/>
                  </a:lnTo>
                  <a:lnTo>
                    <a:pt x="1511" y="1562"/>
                  </a:lnTo>
                  <a:lnTo>
                    <a:pt x="50" y="517918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6" name="object 2326"/>
            <p:cNvSpPr/>
            <p:nvPr/>
          </p:nvSpPr>
          <p:spPr>
            <a:xfrm>
              <a:off x="1156779" y="74145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63"/>
                  </a:moveTo>
                  <a:lnTo>
                    <a:pt x="1473" y="1447"/>
                  </a:lnTo>
                  <a:lnTo>
                    <a:pt x="0" y="517918"/>
                  </a:lnTo>
                  <a:lnTo>
                    <a:pt x="1524" y="63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74" y="1244"/>
                  </a:lnTo>
                  <a:lnTo>
                    <a:pt x="1587" y="25"/>
                  </a:lnTo>
                  <a:lnTo>
                    <a:pt x="1524" y="1435"/>
                  </a:lnTo>
                  <a:lnTo>
                    <a:pt x="63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7" name="object 2327"/>
            <p:cNvSpPr/>
            <p:nvPr/>
          </p:nvSpPr>
          <p:spPr>
            <a:xfrm>
              <a:off x="1156614" y="74146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63"/>
                  </a:moveTo>
                  <a:lnTo>
                    <a:pt x="1473" y="1333"/>
                  </a:lnTo>
                  <a:lnTo>
                    <a:pt x="0" y="517893"/>
                  </a:lnTo>
                  <a:lnTo>
                    <a:pt x="1524" y="63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333"/>
                  </a:lnTo>
                  <a:lnTo>
                    <a:pt x="1257" y="116738"/>
                  </a:lnTo>
                  <a:lnTo>
                    <a:pt x="1587" y="38"/>
                  </a:lnTo>
                  <a:lnTo>
                    <a:pt x="1524" y="1346"/>
                  </a:lnTo>
                  <a:lnTo>
                    <a:pt x="63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8" name="object 2328"/>
            <p:cNvSpPr/>
            <p:nvPr/>
          </p:nvSpPr>
          <p:spPr>
            <a:xfrm>
              <a:off x="1156462" y="74147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76"/>
                  </a:moveTo>
                  <a:lnTo>
                    <a:pt x="1447" y="1244"/>
                  </a:lnTo>
                  <a:lnTo>
                    <a:pt x="0" y="517867"/>
                  </a:lnTo>
                  <a:lnTo>
                    <a:pt x="1498" y="76"/>
                  </a:lnTo>
                  <a:close/>
                </a:path>
                <a:path w="1905" h="518159">
                  <a:moveTo>
                    <a:pt x="1562" y="38"/>
                  </a:moveTo>
                  <a:lnTo>
                    <a:pt x="1511" y="1231"/>
                  </a:lnTo>
                  <a:lnTo>
                    <a:pt x="50" y="517842"/>
                  </a:lnTo>
                  <a:lnTo>
                    <a:pt x="1562" y="38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62" y="1244"/>
                  </a:lnTo>
                  <a:lnTo>
                    <a:pt x="101" y="51781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29" name="object 2329"/>
            <p:cNvSpPr/>
            <p:nvPr/>
          </p:nvSpPr>
          <p:spPr>
            <a:xfrm>
              <a:off x="1156335" y="74148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24" y="1117"/>
                  </a:lnTo>
                  <a:lnTo>
                    <a:pt x="1231" y="101053"/>
                  </a:lnTo>
                  <a:lnTo>
                    <a:pt x="1524" y="38"/>
                  </a:lnTo>
                  <a:lnTo>
                    <a:pt x="1447" y="1130"/>
                  </a:lnTo>
                  <a:lnTo>
                    <a:pt x="0" y="51780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0" name="object 2330"/>
            <p:cNvSpPr/>
            <p:nvPr/>
          </p:nvSpPr>
          <p:spPr>
            <a:xfrm>
              <a:off x="1156157" y="74149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0"/>
                  </a:moveTo>
                  <a:lnTo>
                    <a:pt x="1587" y="1054"/>
                  </a:lnTo>
                  <a:lnTo>
                    <a:pt x="774" y="285407"/>
                  </a:lnTo>
                  <a:lnTo>
                    <a:pt x="1574" y="38"/>
                  </a:lnTo>
                  <a:lnTo>
                    <a:pt x="1511" y="889"/>
                  </a:lnTo>
                  <a:lnTo>
                    <a:pt x="1524" y="76"/>
                  </a:lnTo>
                  <a:lnTo>
                    <a:pt x="1460" y="1054"/>
                  </a:lnTo>
                  <a:lnTo>
                    <a:pt x="0" y="517791"/>
                  </a:lnTo>
                  <a:lnTo>
                    <a:pt x="127" y="51775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1" name="object 2331"/>
            <p:cNvSpPr/>
            <p:nvPr/>
          </p:nvSpPr>
          <p:spPr>
            <a:xfrm>
              <a:off x="1155966" y="74150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76"/>
                  </a:moveTo>
                  <a:lnTo>
                    <a:pt x="1473" y="927"/>
                  </a:lnTo>
                  <a:lnTo>
                    <a:pt x="0" y="517753"/>
                  </a:lnTo>
                  <a:lnTo>
                    <a:pt x="1524" y="76"/>
                  </a:lnTo>
                  <a:close/>
                </a:path>
                <a:path w="1905" h="518159">
                  <a:moveTo>
                    <a:pt x="1587" y="38"/>
                  </a:moveTo>
                  <a:lnTo>
                    <a:pt x="1524" y="939"/>
                  </a:lnTo>
                  <a:lnTo>
                    <a:pt x="63" y="517728"/>
                  </a:lnTo>
                  <a:lnTo>
                    <a:pt x="1587" y="38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87" y="927"/>
                  </a:lnTo>
                  <a:lnTo>
                    <a:pt x="127" y="517702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2" name="object 2332"/>
            <p:cNvSpPr/>
            <p:nvPr/>
          </p:nvSpPr>
          <p:spPr>
            <a:xfrm>
              <a:off x="1155788" y="74151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1460" y="812"/>
                  </a:lnTo>
                  <a:lnTo>
                    <a:pt x="0" y="517702"/>
                  </a:lnTo>
                  <a:lnTo>
                    <a:pt x="1524" y="88"/>
                  </a:lnTo>
                  <a:close/>
                </a:path>
                <a:path w="1905" h="518159">
                  <a:moveTo>
                    <a:pt x="1587" y="38"/>
                  </a:moveTo>
                  <a:lnTo>
                    <a:pt x="1524" y="825"/>
                  </a:lnTo>
                  <a:lnTo>
                    <a:pt x="63" y="517677"/>
                  </a:lnTo>
                  <a:lnTo>
                    <a:pt x="1587" y="38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87" y="825"/>
                  </a:lnTo>
                  <a:lnTo>
                    <a:pt x="127" y="517652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3" name="object 2333"/>
            <p:cNvSpPr/>
            <p:nvPr/>
          </p:nvSpPr>
          <p:spPr>
            <a:xfrm>
              <a:off x="1155598" y="74152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38"/>
                  </a:moveTo>
                  <a:lnTo>
                    <a:pt x="1524" y="685"/>
                  </a:lnTo>
                  <a:lnTo>
                    <a:pt x="1346" y="61226"/>
                  </a:lnTo>
                  <a:lnTo>
                    <a:pt x="1524" y="88"/>
                  </a:lnTo>
                  <a:lnTo>
                    <a:pt x="1447" y="698"/>
                  </a:lnTo>
                  <a:lnTo>
                    <a:pt x="0" y="517652"/>
                  </a:lnTo>
                  <a:lnTo>
                    <a:pt x="127" y="517601"/>
                  </a:lnTo>
                  <a:lnTo>
                    <a:pt x="1587" y="38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87" y="698"/>
                  </a:lnTo>
                  <a:lnTo>
                    <a:pt x="127" y="517601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4" name="object 2334"/>
            <p:cNvSpPr/>
            <p:nvPr/>
          </p:nvSpPr>
          <p:spPr>
            <a:xfrm>
              <a:off x="1155458" y="74153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38"/>
                  </a:moveTo>
                  <a:lnTo>
                    <a:pt x="1460" y="558"/>
                  </a:lnTo>
                  <a:lnTo>
                    <a:pt x="0" y="517563"/>
                  </a:lnTo>
                  <a:lnTo>
                    <a:pt x="1524" y="38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36" y="571"/>
                  </a:lnTo>
                  <a:lnTo>
                    <a:pt x="63" y="517537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5" name="object 2335"/>
            <p:cNvSpPr/>
            <p:nvPr/>
          </p:nvSpPr>
          <p:spPr>
            <a:xfrm>
              <a:off x="1155255" y="74154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00" y="50"/>
                  </a:moveTo>
                  <a:lnTo>
                    <a:pt x="1536" y="482"/>
                  </a:lnTo>
                  <a:lnTo>
                    <a:pt x="1409" y="42202"/>
                  </a:lnTo>
                  <a:lnTo>
                    <a:pt x="1536" y="88"/>
                  </a:lnTo>
                  <a:lnTo>
                    <a:pt x="1473" y="482"/>
                  </a:lnTo>
                  <a:lnTo>
                    <a:pt x="0" y="517537"/>
                  </a:lnTo>
                  <a:lnTo>
                    <a:pt x="139" y="517499"/>
                  </a:lnTo>
                  <a:lnTo>
                    <a:pt x="1600" y="50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600" y="495"/>
                  </a:lnTo>
                  <a:lnTo>
                    <a:pt x="139" y="517499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6" name="object 2336"/>
            <p:cNvSpPr/>
            <p:nvPr/>
          </p:nvSpPr>
          <p:spPr>
            <a:xfrm>
              <a:off x="1155052" y="74156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1600" y="355"/>
                  </a:lnTo>
                  <a:lnTo>
                    <a:pt x="1498" y="34531"/>
                  </a:lnTo>
                  <a:lnTo>
                    <a:pt x="1600" y="38"/>
                  </a:lnTo>
                  <a:lnTo>
                    <a:pt x="1536" y="355"/>
                  </a:lnTo>
                  <a:lnTo>
                    <a:pt x="774" y="266280"/>
                  </a:lnTo>
                  <a:lnTo>
                    <a:pt x="1524" y="88"/>
                  </a:lnTo>
                  <a:lnTo>
                    <a:pt x="1460" y="342"/>
                  </a:lnTo>
                  <a:lnTo>
                    <a:pt x="0" y="517461"/>
                  </a:lnTo>
                  <a:lnTo>
                    <a:pt x="127" y="517423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7" name="object 2337"/>
            <p:cNvSpPr/>
            <p:nvPr/>
          </p:nvSpPr>
          <p:spPr>
            <a:xfrm>
              <a:off x="1154861" y="74157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0"/>
                  </a:moveTo>
                  <a:lnTo>
                    <a:pt x="1587" y="228"/>
                  </a:lnTo>
                  <a:lnTo>
                    <a:pt x="1524" y="19900"/>
                  </a:lnTo>
                  <a:lnTo>
                    <a:pt x="1587" y="50"/>
                  </a:lnTo>
                  <a:lnTo>
                    <a:pt x="1524" y="215"/>
                  </a:lnTo>
                  <a:lnTo>
                    <a:pt x="774" y="262356"/>
                  </a:lnTo>
                  <a:lnTo>
                    <a:pt x="1511" y="88"/>
                  </a:lnTo>
                  <a:lnTo>
                    <a:pt x="1447" y="215"/>
                  </a:lnTo>
                  <a:lnTo>
                    <a:pt x="0" y="517372"/>
                  </a:lnTo>
                  <a:lnTo>
                    <a:pt x="127" y="517347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8" name="object 2338"/>
            <p:cNvSpPr/>
            <p:nvPr/>
          </p:nvSpPr>
          <p:spPr>
            <a:xfrm>
              <a:off x="1154658" y="74158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1460" y="127"/>
                  </a:lnTo>
                  <a:lnTo>
                    <a:pt x="0" y="517334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587" y="139"/>
                  </a:lnTo>
                  <a:lnTo>
                    <a:pt x="241" y="474205"/>
                  </a:lnTo>
                  <a:lnTo>
                    <a:pt x="1587" y="0"/>
                  </a:lnTo>
                  <a:lnTo>
                    <a:pt x="1524" y="127"/>
                  </a:lnTo>
                  <a:lnTo>
                    <a:pt x="63" y="517321"/>
                  </a:lnTo>
                  <a:lnTo>
                    <a:pt x="190" y="51728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39" name="object 2339"/>
            <p:cNvSpPr/>
            <p:nvPr/>
          </p:nvSpPr>
          <p:spPr>
            <a:xfrm>
              <a:off x="1154531" y="74158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0"/>
                  </a:moveTo>
                  <a:lnTo>
                    <a:pt x="1524" y="127"/>
                  </a:lnTo>
                  <a:lnTo>
                    <a:pt x="1473" y="14338"/>
                  </a:lnTo>
                  <a:lnTo>
                    <a:pt x="1524" y="0"/>
                  </a:lnTo>
                  <a:lnTo>
                    <a:pt x="1460" y="139"/>
                  </a:lnTo>
                  <a:lnTo>
                    <a:pt x="0" y="517359"/>
                  </a:lnTo>
                  <a:lnTo>
                    <a:pt x="127" y="51733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0" name="object 2340"/>
            <p:cNvSpPr/>
            <p:nvPr/>
          </p:nvSpPr>
          <p:spPr>
            <a:xfrm>
              <a:off x="1154328" y="74158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385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63" y="517372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63" y="0"/>
                  </a:moveTo>
                  <a:lnTo>
                    <a:pt x="1600" y="127"/>
                  </a:lnTo>
                  <a:lnTo>
                    <a:pt x="127" y="517359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1" name="object 2341"/>
            <p:cNvSpPr/>
            <p:nvPr/>
          </p:nvSpPr>
          <p:spPr>
            <a:xfrm>
              <a:off x="1154137" y="74158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23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24" y="127"/>
                  </a:lnTo>
                  <a:lnTo>
                    <a:pt x="63" y="517410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587" y="127"/>
                  </a:lnTo>
                  <a:lnTo>
                    <a:pt x="127" y="517398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2" name="object 2342"/>
            <p:cNvSpPr/>
            <p:nvPr/>
          </p:nvSpPr>
          <p:spPr>
            <a:xfrm>
              <a:off x="1153947" y="74158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36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76" y="517436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39" y="51742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3" name="object 2343"/>
            <p:cNvSpPr/>
            <p:nvPr/>
          </p:nvSpPr>
          <p:spPr>
            <a:xfrm>
              <a:off x="1153769" y="74158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74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36" y="12827"/>
                  </a:lnTo>
                  <a:lnTo>
                    <a:pt x="1574" y="0"/>
                  </a:lnTo>
                  <a:lnTo>
                    <a:pt x="63" y="51746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4" name="object 2344"/>
            <p:cNvSpPr/>
            <p:nvPr/>
          </p:nvSpPr>
          <p:spPr>
            <a:xfrm>
              <a:off x="1153629" y="74158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74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63" y="51746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5" name="object 2345"/>
            <p:cNvSpPr/>
            <p:nvPr/>
          </p:nvSpPr>
          <p:spPr>
            <a:xfrm>
              <a:off x="1153452" y="74158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0" y="517499"/>
                  </a:lnTo>
                  <a:lnTo>
                    <a:pt x="127" y="517474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47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6" name="object 2346"/>
            <p:cNvSpPr/>
            <p:nvPr/>
          </p:nvSpPr>
          <p:spPr>
            <a:xfrm>
              <a:off x="1153261" y="74158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"/>
                  </a:moveTo>
                  <a:lnTo>
                    <a:pt x="0" y="517512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87" y="12"/>
                  </a:moveTo>
                  <a:lnTo>
                    <a:pt x="63" y="517512"/>
                  </a:lnTo>
                  <a:lnTo>
                    <a:pt x="1587" y="12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99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7" name="object 2347"/>
            <p:cNvSpPr/>
            <p:nvPr/>
          </p:nvSpPr>
          <p:spPr>
            <a:xfrm>
              <a:off x="1153071" y="74158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525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63" y="517512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99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8" name="object 2348"/>
            <p:cNvSpPr/>
            <p:nvPr/>
          </p:nvSpPr>
          <p:spPr>
            <a:xfrm>
              <a:off x="1152880" y="74158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2"/>
                  </a:moveTo>
                  <a:lnTo>
                    <a:pt x="0" y="517537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63" y="517525"/>
                  </a:lnTo>
                  <a:lnTo>
                    <a:pt x="190" y="51751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49" name="object 2349"/>
            <p:cNvSpPr/>
            <p:nvPr/>
          </p:nvSpPr>
          <p:spPr>
            <a:xfrm>
              <a:off x="1152753" y="74158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0"/>
                  </a:moveTo>
                  <a:lnTo>
                    <a:pt x="63" y="516102"/>
                  </a:lnTo>
                  <a:lnTo>
                    <a:pt x="1511" y="0"/>
                  </a:lnTo>
                  <a:lnTo>
                    <a:pt x="0" y="517525"/>
                  </a:lnTo>
                  <a:lnTo>
                    <a:pt x="127" y="51751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0" name="object 2350"/>
            <p:cNvSpPr/>
            <p:nvPr/>
          </p:nvSpPr>
          <p:spPr>
            <a:xfrm>
              <a:off x="1152537" y="74158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511" y="5842"/>
                  </a:lnTo>
                  <a:lnTo>
                    <a:pt x="1536" y="12"/>
                  </a:lnTo>
                  <a:lnTo>
                    <a:pt x="0" y="517525"/>
                  </a:lnTo>
                  <a:lnTo>
                    <a:pt x="139" y="517525"/>
                  </a:lnTo>
                  <a:lnTo>
                    <a:pt x="1600" y="0"/>
                  </a:lnTo>
                  <a:close/>
                </a:path>
                <a:path w="1905" h="517525">
                  <a:moveTo>
                    <a:pt x="1663" y="0"/>
                  </a:moveTo>
                  <a:lnTo>
                    <a:pt x="139" y="517525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1" name="object 2351"/>
            <p:cNvSpPr/>
            <p:nvPr/>
          </p:nvSpPr>
          <p:spPr>
            <a:xfrm>
              <a:off x="1152334" y="741589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525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76" y="517525"/>
                  </a:lnTo>
                  <a:lnTo>
                    <a:pt x="1600" y="0"/>
                  </a:lnTo>
                  <a:close/>
                </a:path>
                <a:path w="1905" h="517525">
                  <a:moveTo>
                    <a:pt x="1663" y="0"/>
                  </a:moveTo>
                  <a:lnTo>
                    <a:pt x="152" y="517512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2" name="object 2352"/>
            <p:cNvSpPr/>
            <p:nvPr/>
          </p:nvSpPr>
          <p:spPr>
            <a:xfrm>
              <a:off x="1152131" y="741589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863" y="260235"/>
                  </a:lnTo>
                  <a:lnTo>
                    <a:pt x="1600" y="0"/>
                  </a:lnTo>
                  <a:lnTo>
                    <a:pt x="1460" y="50"/>
                  </a:lnTo>
                  <a:lnTo>
                    <a:pt x="0" y="517525"/>
                  </a:lnTo>
                  <a:lnTo>
                    <a:pt x="139" y="517525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3" name="object 2353"/>
            <p:cNvSpPr/>
            <p:nvPr/>
          </p:nvSpPr>
          <p:spPr>
            <a:xfrm>
              <a:off x="1151915" y="74159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524" y="4394"/>
                  </a:lnTo>
                  <a:lnTo>
                    <a:pt x="1536" y="0"/>
                  </a:lnTo>
                  <a:lnTo>
                    <a:pt x="0" y="517512"/>
                  </a:lnTo>
                  <a:lnTo>
                    <a:pt x="139" y="517512"/>
                  </a:lnTo>
                  <a:lnTo>
                    <a:pt x="1600" y="0"/>
                  </a:lnTo>
                  <a:close/>
                </a:path>
                <a:path w="1905" h="517525">
                  <a:moveTo>
                    <a:pt x="1676" y="0"/>
                  </a:moveTo>
                  <a:lnTo>
                    <a:pt x="139" y="517512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4" name="object 2354"/>
            <p:cNvSpPr/>
            <p:nvPr/>
          </p:nvSpPr>
          <p:spPr>
            <a:xfrm>
              <a:off x="1151763" y="74159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7499"/>
                  </a:lnTo>
                  <a:lnTo>
                    <a:pt x="1536" y="12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76" y="51749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5" name="object 2355"/>
            <p:cNvSpPr/>
            <p:nvPr/>
          </p:nvSpPr>
          <p:spPr>
            <a:xfrm>
              <a:off x="1151509" y="741592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74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88" y="517474"/>
                  </a:lnTo>
                  <a:lnTo>
                    <a:pt x="1638" y="0"/>
                  </a:lnTo>
                  <a:close/>
                </a:path>
                <a:path w="1905" h="517525">
                  <a:moveTo>
                    <a:pt x="1714" y="0"/>
                  </a:moveTo>
                  <a:lnTo>
                    <a:pt x="177" y="517486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6" name="object 2356"/>
            <p:cNvSpPr/>
            <p:nvPr/>
          </p:nvSpPr>
          <p:spPr>
            <a:xfrm>
              <a:off x="1151267" y="741592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2"/>
                  </a:moveTo>
                  <a:lnTo>
                    <a:pt x="0" y="517448"/>
                  </a:lnTo>
                  <a:lnTo>
                    <a:pt x="1549" y="12"/>
                  </a:lnTo>
                  <a:close/>
                </a:path>
                <a:path w="1905" h="517525">
                  <a:moveTo>
                    <a:pt x="1714" y="0"/>
                  </a:moveTo>
                  <a:lnTo>
                    <a:pt x="889" y="259842"/>
                  </a:lnTo>
                  <a:lnTo>
                    <a:pt x="1625" y="12"/>
                  </a:lnTo>
                  <a:lnTo>
                    <a:pt x="88" y="517448"/>
                  </a:lnTo>
                  <a:lnTo>
                    <a:pt x="254" y="517474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7" name="object 2357"/>
            <p:cNvSpPr/>
            <p:nvPr/>
          </p:nvSpPr>
          <p:spPr>
            <a:xfrm>
              <a:off x="1150988" y="74159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12"/>
                  </a:moveTo>
                  <a:lnTo>
                    <a:pt x="1460" y="12"/>
                  </a:lnTo>
                  <a:lnTo>
                    <a:pt x="0" y="517410"/>
                  </a:lnTo>
                  <a:lnTo>
                    <a:pt x="190" y="517436"/>
                  </a:lnTo>
                  <a:lnTo>
                    <a:pt x="1651" y="12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190" y="517436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8" name="object 2358"/>
            <p:cNvSpPr/>
            <p:nvPr/>
          </p:nvSpPr>
          <p:spPr>
            <a:xfrm>
              <a:off x="1150683" y="74159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12"/>
                  </a:moveTo>
                  <a:lnTo>
                    <a:pt x="927" y="259067"/>
                  </a:lnTo>
                  <a:lnTo>
                    <a:pt x="1663" y="12"/>
                  </a:lnTo>
                  <a:lnTo>
                    <a:pt x="114" y="517359"/>
                  </a:lnTo>
                  <a:lnTo>
                    <a:pt x="1574" y="0"/>
                  </a:lnTo>
                  <a:lnTo>
                    <a:pt x="0" y="517359"/>
                  </a:lnTo>
                  <a:lnTo>
                    <a:pt x="203" y="517372"/>
                  </a:lnTo>
                  <a:lnTo>
                    <a:pt x="1765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59" name="object 2359"/>
            <p:cNvSpPr/>
            <p:nvPr/>
          </p:nvSpPr>
          <p:spPr>
            <a:xfrm>
              <a:off x="1150454" y="74158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50"/>
                  </a:moveTo>
                  <a:lnTo>
                    <a:pt x="0" y="517461"/>
                  </a:lnTo>
                  <a:lnTo>
                    <a:pt x="1574" y="50"/>
                  </a:lnTo>
                  <a:close/>
                </a:path>
                <a:path w="1905" h="517525">
                  <a:moveTo>
                    <a:pt x="1689" y="114"/>
                  </a:moveTo>
                  <a:lnTo>
                    <a:pt x="127" y="517474"/>
                  </a:lnTo>
                  <a:lnTo>
                    <a:pt x="1689" y="114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0" name="object 2360"/>
            <p:cNvSpPr/>
            <p:nvPr/>
          </p:nvSpPr>
          <p:spPr>
            <a:xfrm>
              <a:off x="1150048" y="74156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88"/>
                  </a:moveTo>
                  <a:lnTo>
                    <a:pt x="1447" y="0"/>
                  </a:lnTo>
                  <a:lnTo>
                    <a:pt x="0" y="517588"/>
                  </a:lnTo>
                  <a:lnTo>
                    <a:pt x="152" y="517626"/>
                  </a:lnTo>
                  <a:lnTo>
                    <a:pt x="1612" y="88"/>
                  </a:lnTo>
                  <a:close/>
                </a:path>
                <a:path w="1905" h="518159">
                  <a:moveTo>
                    <a:pt x="1866" y="215"/>
                  </a:moveTo>
                  <a:lnTo>
                    <a:pt x="1625" y="88"/>
                  </a:lnTo>
                  <a:lnTo>
                    <a:pt x="165" y="517626"/>
                  </a:lnTo>
                  <a:lnTo>
                    <a:pt x="292" y="517652"/>
                  </a:lnTo>
                  <a:lnTo>
                    <a:pt x="1866" y="215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1" name="object 2361"/>
            <p:cNvSpPr/>
            <p:nvPr/>
          </p:nvSpPr>
          <p:spPr>
            <a:xfrm>
              <a:off x="1149426" y="741530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17" y="228"/>
                  </a:moveTo>
                  <a:lnTo>
                    <a:pt x="1727" y="152"/>
                  </a:lnTo>
                  <a:lnTo>
                    <a:pt x="1473" y="0"/>
                  </a:lnTo>
                  <a:lnTo>
                    <a:pt x="0" y="517740"/>
                  </a:lnTo>
                  <a:lnTo>
                    <a:pt x="279" y="517817"/>
                  </a:lnTo>
                  <a:lnTo>
                    <a:pt x="469" y="517867"/>
                  </a:lnTo>
                  <a:lnTo>
                    <a:pt x="1917" y="228"/>
                  </a:lnTo>
                  <a:close/>
                </a:path>
                <a:path w="2540" h="518159">
                  <a:moveTo>
                    <a:pt x="2082" y="304"/>
                  </a:moveTo>
                  <a:lnTo>
                    <a:pt x="1930" y="228"/>
                  </a:lnTo>
                  <a:lnTo>
                    <a:pt x="469" y="517867"/>
                  </a:lnTo>
                  <a:lnTo>
                    <a:pt x="622" y="517906"/>
                  </a:lnTo>
                  <a:lnTo>
                    <a:pt x="2082" y="30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2" name="object 2362"/>
            <p:cNvSpPr/>
            <p:nvPr/>
          </p:nvSpPr>
          <p:spPr>
            <a:xfrm>
              <a:off x="1148434" y="7414782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47" y="0"/>
                  </a:moveTo>
                  <a:lnTo>
                    <a:pt x="0" y="517917"/>
                  </a:lnTo>
                  <a:lnTo>
                    <a:pt x="317" y="518056"/>
                  </a:lnTo>
                  <a:lnTo>
                    <a:pt x="1003" y="518272"/>
                  </a:lnTo>
                  <a:lnTo>
                    <a:pt x="2463" y="512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3" name="object 2363"/>
            <p:cNvSpPr/>
            <p:nvPr/>
          </p:nvSpPr>
          <p:spPr>
            <a:xfrm>
              <a:off x="1147978" y="74145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01" y="114"/>
                  </a:moveTo>
                  <a:lnTo>
                    <a:pt x="1524" y="25"/>
                  </a:lnTo>
                  <a:lnTo>
                    <a:pt x="0" y="517906"/>
                  </a:lnTo>
                  <a:lnTo>
                    <a:pt x="241" y="518033"/>
                  </a:lnTo>
                  <a:lnTo>
                    <a:pt x="1701" y="114"/>
                  </a:lnTo>
                  <a:close/>
                </a:path>
                <a:path w="1905" h="518159">
                  <a:moveTo>
                    <a:pt x="1905" y="215"/>
                  </a:moveTo>
                  <a:lnTo>
                    <a:pt x="1701" y="114"/>
                  </a:lnTo>
                  <a:lnTo>
                    <a:pt x="254" y="518033"/>
                  </a:lnTo>
                  <a:lnTo>
                    <a:pt x="444" y="518121"/>
                  </a:lnTo>
                  <a:lnTo>
                    <a:pt x="1905" y="21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4" name="object 2364"/>
            <p:cNvSpPr/>
            <p:nvPr/>
          </p:nvSpPr>
          <p:spPr>
            <a:xfrm>
              <a:off x="1146492" y="7326795"/>
              <a:ext cx="318135" cy="89535"/>
            </a:xfrm>
            <a:custGeom>
              <a:avLst/>
              <a:gdLst/>
              <a:ahLst/>
              <a:cxnLst/>
              <a:rect l="l" t="t" r="r" b="b"/>
              <a:pathLst>
                <a:path w="318134" h="89534">
                  <a:moveTo>
                    <a:pt x="312673" y="0"/>
                  </a:moveTo>
                  <a:lnTo>
                    <a:pt x="259661" y="3333"/>
                  </a:lnTo>
                  <a:lnTo>
                    <a:pt x="206245" y="10549"/>
                  </a:lnTo>
                  <a:lnTo>
                    <a:pt x="143052" y="24218"/>
                  </a:lnTo>
                  <a:lnTo>
                    <a:pt x="95989" y="38791"/>
                  </a:lnTo>
                  <a:lnTo>
                    <a:pt x="57677" y="53867"/>
                  </a:lnTo>
                  <a:lnTo>
                    <a:pt x="10210" y="77571"/>
                  </a:lnTo>
                  <a:lnTo>
                    <a:pt x="0" y="83896"/>
                  </a:lnTo>
                  <a:lnTo>
                    <a:pt x="215" y="86207"/>
                  </a:lnTo>
                  <a:lnTo>
                    <a:pt x="5689" y="89166"/>
                  </a:lnTo>
                  <a:lnTo>
                    <a:pt x="9905" y="89014"/>
                  </a:lnTo>
                  <a:lnTo>
                    <a:pt x="15938" y="85102"/>
                  </a:lnTo>
                  <a:lnTo>
                    <a:pt x="37618" y="73207"/>
                  </a:lnTo>
                  <a:lnTo>
                    <a:pt x="102895" y="45337"/>
                  </a:lnTo>
                  <a:lnTo>
                    <a:pt x="148564" y="31191"/>
                  </a:lnTo>
                  <a:lnTo>
                    <a:pt x="210002" y="17914"/>
                  </a:lnTo>
                  <a:lnTo>
                    <a:pt x="262000" y="10896"/>
                  </a:lnTo>
                  <a:lnTo>
                    <a:pt x="314756" y="7645"/>
                  </a:lnTo>
                  <a:lnTo>
                    <a:pt x="317652" y="5918"/>
                  </a:lnTo>
                  <a:lnTo>
                    <a:pt x="317499" y="2743"/>
                  </a:lnTo>
                  <a:lnTo>
                    <a:pt x="316763" y="1816"/>
                  </a:lnTo>
                  <a:lnTo>
                    <a:pt x="315594" y="1142"/>
                  </a:lnTo>
                  <a:lnTo>
                    <a:pt x="314363" y="431"/>
                  </a:lnTo>
                  <a:lnTo>
                    <a:pt x="312673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5" name="object 2365"/>
            <p:cNvSpPr/>
            <p:nvPr/>
          </p:nvSpPr>
          <p:spPr>
            <a:xfrm>
              <a:off x="1523238" y="73464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0"/>
                  </a:moveTo>
                  <a:lnTo>
                    <a:pt x="0" y="517930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6" name="object 2366"/>
            <p:cNvSpPr/>
            <p:nvPr/>
          </p:nvSpPr>
          <p:spPr>
            <a:xfrm>
              <a:off x="1493888" y="73484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0" y="517304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7" name="object 2367"/>
            <p:cNvSpPr/>
            <p:nvPr/>
          </p:nvSpPr>
          <p:spPr>
            <a:xfrm>
              <a:off x="1493812" y="73484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639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7537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38" y="5174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8" name="object 2368"/>
            <p:cNvSpPr/>
            <p:nvPr/>
          </p:nvSpPr>
          <p:spPr>
            <a:xfrm>
              <a:off x="1493723" y="73485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0" y="517740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498" y="63"/>
                  </a:moveTo>
                  <a:lnTo>
                    <a:pt x="25" y="517690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50" y="51761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69" name="object 2369"/>
            <p:cNvSpPr/>
            <p:nvPr/>
          </p:nvSpPr>
          <p:spPr>
            <a:xfrm>
              <a:off x="1493647" y="73487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63"/>
                  </a:moveTo>
                  <a:lnTo>
                    <a:pt x="0" y="517728"/>
                  </a:lnTo>
                  <a:lnTo>
                    <a:pt x="1485" y="63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50" y="51617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0" name="object 2370"/>
            <p:cNvSpPr/>
            <p:nvPr/>
          </p:nvSpPr>
          <p:spPr>
            <a:xfrm>
              <a:off x="1493583" y="73488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791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7004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50" y="51695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1" name="object 2371"/>
            <p:cNvSpPr/>
            <p:nvPr/>
          </p:nvSpPr>
          <p:spPr>
            <a:xfrm>
              <a:off x="1493481" y="73489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01"/>
                  </a:moveTo>
                  <a:lnTo>
                    <a:pt x="0" y="517829"/>
                  </a:lnTo>
                  <a:lnTo>
                    <a:pt x="1485" y="101"/>
                  </a:lnTo>
                  <a:close/>
                </a:path>
                <a:path w="1905" h="518159">
                  <a:moveTo>
                    <a:pt x="1511" y="63"/>
                  </a:moveTo>
                  <a:lnTo>
                    <a:pt x="25" y="517779"/>
                  </a:lnTo>
                  <a:lnTo>
                    <a:pt x="1511" y="63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72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2" name="object 2372"/>
            <p:cNvSpPr/>
            <p:nvPr/>
          </p:nvSpPr>
          <p:spPr>
            <a:xfrm>
              <a:off x="1493405" y="73490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0" y="517042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25" y="517753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50" y="51696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3" name="object 2373"/>
            <p:cNvSpPr/>
            <p:nvPr/>
          </p:nvSpPr>
          <p:spPr>
            <a:xfrm>
              <a:off x="1493304" y="73492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76"/>
                  </a:moveTo>
                  <a:lnTo>
                    <a:pt x="0" y="517766"/>
                  </a:lnTo>
                  <a:lnTo>
                    <a:pt x="1485" y="76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25" y="517715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63" y="51694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4" name="object 2374"/>
            <p:cNvSpPr/>
            <p:nvPr/>
          </p:nvSpPr>
          <p:spPr>
            <a:xfrm>
              <a:off x="1493253" y="7349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0"/>
                  </a:moveTo>
                  <a:lnTo>
                    <a:pt x="0" y="51770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5" name="object 2375"/>
            <p:cNvSpPr/>
            <p:nvPr/>
          </p:nvSpPr>
          <p:spPr>
            <a:xfrm>
              <a:off x="1493164" y="73493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0" y="517042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498" y="25"/>
                  </a:moveTo>
                  <a:lnTo>
                    <a:pt x="25" y="517004"/>
                  </a:lnTo>
                  <a:lnTo>
                    <a:pt x="1498" y="25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50" y="51771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6" name="object 2376"/>
            <p:cNvSpPr/>
            <p:nvPr/>
          </p:nvSpPr>
          <p:spPr>
            <a:xfrm>
              <a:off x="1493050" y="73494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817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24" y="12"/>
                  </a:moveTo>
                  <a:lnTo>
                    <a:pt x="50" y="517042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76" y="51700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7" name="object 2377"/>
            <p:cNvSpPr/>
            <p:nvPr/>
          </p:nvSpPr>
          <p:spPr>
            <a:xfrm>
              <a:off x="1492961" y="73495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0" y="517855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38" y="517829"/>
                  </a:lnTo>
                  <a:lnTo>
                    <a:pt x="558" y="34503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8" name="object 2378"/>
            <p:cNvSpPr/>
            <p:nvPr/>
          </p:nvSpPr>
          <p:spPr>
            <a:xfrm>
              <a:off x="1492872" y="73495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0" y="517880"/>
                  </a:lnTo>
                  <a:lnTo>
                    <a:pt x="520" y="345084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81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79" name="object 2379"/>
            <p:cNvSpPr/>
            <p:nvPr/>
          </p:nvSpPr>
          <p:spPr>
            <a:xfrm>
              <a:off x="1492796" y="73496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2"/>
                  </a:moveTo>
                  <a:lnTo>
                    <a:pt x="0" y="517880"/>
                  </a:lnTo>
                  <a:lnTo>
                    <a:pt x="1485" y="12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50" y="51711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0" name="object 2380"/>
            <p:cNvSpPr/>
            <p:nvPr/>
          </p:nvSpPr>
          <p:spPr>
            <a:xfrm>
              <a:off x="1492707" y="73496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990" y="172656"/>
                  </a:lnTo>
                  <a:lnTo>
                    <a:pt x="1485" y="25"/>
                  </a:lnTo>
                  <a:lnTo>
                    <a:pt x="0" y="517931"/>
                  </a:lnTo>
                  <a:lnTo>
                    <a:pt x="25" y="516445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86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1" name="object 2381"/>
            <p:cNvSpPr/>
            <p:nvPr/>
          </p:nvSpPr>
          <p:spPr>
            <a:xfrm>
              <a:off x="1492491" y="73497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14"/>
                  </a:moveTo>
                  <a:lnTo>
                    <a:pt x="0" y="518033"/>
                  </a:lnTo>
                  <a:lnTo>
                    <a:pt x="1485" y="114"/>
                  </a:lnTo>
                  <a:close/>
                </a:path>
                <a:path w="1905" h="518159">
                  <a:moveTo>
                    <a:pt x="1524" y="88"/>
                  </a:moveTo>
                  <a:lnTo>
                    <a:pt x="38" y="518007"/>
                  </a:lnTo>
                  <a:lnTo>
                    <a:pt x="1524" y="88"/>
                  </a:lnTo>
                  <a:close/>
                </a:path>
                <a:path w="1905" h="518159">
                  <a:moveTo>
                    <a:pt x="1562" y="63"/>
                  </a:moveTo>
                  <a:lnTo>
                    <a:pt x="76" y="517982"/>
                  </a:lnTo>
                  <a:lnTo>
                    <a:pt x="1562" y="63"/>
                  </a:lnTo>
                  <a:close/>
                </a:path>
                <a:path w="1905" h="518159">
                  <a:moveTo>
                    <a:pt x="1625" y="25"/>
                  </a:moveTo>
                  <a:lnTo>
                    <a:pt x="114" y="517956"/>
                  </a:lnTo>
                  <a:lnTo>
                    <a:pt x="635" y="344805"/>
                  </a:lnTo>
                  <a:lnTo>
                    <a:pt x="1625" y="25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77" y="517906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2" name="object 2382"/>
            <p:cNvSpPr/>
            <p:nvPr/>
          </p:nvSpPr>
          <p:spPr>
            <a:xfrm>
              <a:off x="1492402" y="73498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982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63" y="51793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3" name="object 2383"/>
            <p:cNvSpPr/>
            <p:nvPr/>
          </p:nvSpPr>
          <p:spPr>
            <a:xfrm>
              <a:off x="1492351" y="73498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11" y="0"/>
                  </a:moveTo>
                  <a:lnTo>
                    <a:pt x="12" y="51795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4" name="object 2384"/>
            <p:cNvSpPr/>
            <p:nvPr/>
          </p:nvSpPr>
          <p:spPr>
            <a:xfrm>
              <a:off x="1492250" y="73499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8"/>
                  </a:moveTo>
                  <a:lnTo>
                    <a:pt x="0" y="517969"/>
                  </a:lnTo>
                  <a:lnTo>
                    <a:pt x="1485" y="508"/>
                  </a:lnTo>
                  <a:close/>
                </a:path>
                <a:path w="1905" h="518159">
                  <a:moveTo>
                    <a:pt x="1511" y="0"/>
                  </a:moveTo>
                  <a:lnTo>
                    <a:pt x="1485" y="508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5" name="object 2385"/>
            <p:cNvSpPr/>
            <p:nvPr/>
          </p:nvSpPr>
          <p:spPr>
            <a:xfrm>
              <a:off x="1492186" y="73499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25"/>
                  </a:moveTo>
                  <a:lnTo>
                    <a:pt x="0" y="517982"/>
                  </a:lnTo>
                  <a:lnTo>
                    <a:pt x="1498" y="25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38" y="51795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6" name="object 2386"/>
            <p:cNvSpPr/>
            <p:nvPr/>
          </p:nvSpPr>
          <p:spPr>
            <a:xfrm>
              <a:off x="1491576" y="735003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55" y="50"/>
                  </a:moveTo>
                  <a:lnTo>
                    <a:pt x="1701" y="203"/>
                  </a:lnTo>
                  <a:lnTo>
                    <a:pt x="1460" y="342"/>
                  </a:lnTo>
                  <a:lnTo>
                    <a:pt x="0" y="518274"/>
                  </a:lnTo>
                  <a:lnTo>
                    <a:pt x="241" y="518134"/>
                  </a:lnTo>
                  <a:lnTo>
                    <a:pt x="495" y="517982"/>
                  </a:lnTo>
                  <a:lnTo>
                    <a:pt x="1955" y="50"/>
                  </a:lnTo>
                  <a:close/>
                </a:path>
                <a:path w="2540" h="518795">
                  <a:moveTo>
                    <a:pt x="1993" y="38"/>
                  </a:moveTo>
                  <a:lnTo>
                    <a:pt x="508" y="517969"/>
                  </a:lnTo>
                  <a:lnTo>
                    <a:pt x="1993" y="38"/>
                  </a:lnTo>
                  <a:close/>
                </a:path>
                <a:path w="2540" h="518795">
                  <a:moveTo>
                    <a:pt x="2044" y="0"/>
                  </a:moveTo>
                  <a:lnTo>
                    <a:pt x="558" y="517944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7" name="object 2387"/>
            <p:cNvSpPr/>
            <p:nvPr/>
          </p:nvSpPr>
          <p:spPr>
            <a:xfrm>
              <a:off x="1490891" y="735037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701" y="279"/>
                  </a:moveTo>
                  <a:lnTo>
                    <a:pt x="1460" y="431"/>
                  </a:lnTo>
                  <a:lnTo>
                    <a:pt x="0" y="518363"/>
                  </a:lnTo>
                  <a:lnTo>
                    <a:pt x="228" y="518210"/>
                  </a:lnTo>
                  <a:lnTo>
                    <a:pt x="1701" y="279"/>
                  </a:lnTo>
                  <a:close/>
                </a:path>
                <a:path w="2540" h="518795">
                  <a:moveTo>
                    <a:pt x="2146" y="0"/>
                  </a:moveTo>
                  <a:lnTo>
                    <a:pt x="1930" y="139"/>
                  </a:lnTo>
                  <a:lnTo>
                    <a:pt x="1701" y="279"/>
                  </a:lnTo>
                  <a:lnTo>
                    <a:pt x="241" y="518198"/>
                  </a:lnTo>
                  <a:lnTo>
                    <a:pt x="469" y="518071"/>
                  </a:lnTo>
                  <a:lnTo>
                    <a:pt x="685" y="517931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8" name="object 2388"/>
            <p:cNvSpPr/>
            <p:nvPr/>
          </p:nvSpPr>
          <p:spPr>
            <a:xfrm>
              <a:off x="1486192" y="7350810"/>
              <a:ext cx="6350" cy="521334"/>
            </a:xfrm>
            <a:custGeom>
              <a:avLst/>
              <a:gdLst/>
              <a:ahLst/>
              <a:cxnLst/>
              <a:rect l="l" t="t" r="r" b="b"/>
              <a:pathLst>
                <a:path w="6350" h="521334">
                  <a:moveTo>
                    <a:pt x="5829" y="203"/>
                  </a:moveTo>
                  <a:lnTo>
                    <a:pt x="3175" y="1930"/>
                  </a:lnTo>
                  <a:lnTo>
                    <a:pt x="1460" y="3060"/>
                  </a:lnTo>
                  <a:lnTo>
                    <a:pt x="0" y="520966"/>
                  </a:lnTo>
                  <a:lnTo>
                    <a:pt x="1727" y="519849"/>
                  </a:lnTo>
                  <a:lnTo>
                    <a:pt x="4381" y="518121"/>
                  </a:lnTo>
                  <a:lnTo>
                    <a:pt x="5829" y="203"/>
                  </a:lnTo>
                  <a:close/>
                </a:path>
                <a:path w="6350" h="521334">
                  <a:moveTo>
                    <a:pt x="6159" y="0"/>
                  </a:moveTo>
                  <a:lnTo>
                    <a:pt x="5829" y="215"/>
                  </a:lnTo>
                  <a:lnTo>
                    <a:pt x="4381" y="518121"/>
                  </a:lnTo>
                  <a:lnTo>
                    <a:pt x="4699" y="517931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89" name="object 2389"/>
            <p:cNvSpPr/>
            <p:nvPr/>
          </p:nvSpPr>
          <p:spPr>
            <a:xfrm>
              <a:off x="1483068" y="7353871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5">
                  <a:moveTo>
                    <a:pt x="4584" y="0"/>
                  </a:moveTo>
                  <a:lnTo>
                    <a:pt x="3009" y="1054"/>
                  </a:lnTo>
                  <a:lnTo>
                    <a:pt x="1447" y="2133"/>
                  </a:lnTo>
                  <a:lnTo>
                    <a:pt x="0" y="520039"/>
                  </a:lnTo>
                  <a:lnTo>
                    <a:pt x="1549" y="518985"/>
                  </a:lnTo>
                  <a:lnTo>
                    <a:pt x="3124" y="517906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0" name="object 2390"/>
            <p:cNvSpPr/>
            <p:nvPr/>
          </p:nvSpPr>
          <p:spPr>
            <a:xfrm>
              <a:off x="1477733" y="7356005"/>
              <a:ext cx="6985" cy="521970"/>
            </a:xfrm>
            <a:custGeom>
              <a:avLst/>
              <a:gdLst/>
              <a:ahLst/>
              <a:cxnLst/>
              <a:rect l="l" t="t" r="r" b="b"/>
              <a:pathLst>
                <a:path w="6984" h="521970">
                  <a:moveTo>
                    <a:pt x="3365" y="2400"/>
                  </a:moveTo>
                  <a:lnTo>
                    <a:pt x="1460" y="3784"/>
                  </a:lnTo>
                  <a:lnTo>
                    <a:pt x="0" y="521703"/>
                  </a:lnTo>
                  <a:lnTo>
                    <a:pt x="1917" y="520319"/>
                  </a:lnTo>
                  <a:lnTo>
                    <a:pt x="3365" y="2400"/>
                  </a:lnTo>
                  <a:close/>
                </a:path>
                <a:path w="6984" h="521970">
                  <a:moveTo>
                    <a:pt x="6781" y="0"/>
                  </a:moveTo>
                  <a:lnTo>
                    <a:pt x="5156" y="1143"/>
                  </a:lnTo>
                  <a:lnTo>
                    <a:pt x="3378" y="2387"/>
                  </a:lnTo>
                  <a:lnTo>
                    <a:pt x="1930" y="520306"/>
                  </a:lnTo>
                  <a:lnTo>
                    <a:pt x="3708" y="519049"/>
                  </a:lnTo>
                  <a:lnTo>
                    <a:pt x="5334" y="517918"/>
                  </a:lnTo>
                  <a:lnTo>
                    <a:pt x="6781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1" name="object 2391"/>
            <p:cNvSpPr/>
            <p:nvPr/>
          </p:nvSpPr>
          <p:spPr>
            <a:xfrm>
              <a:off x="1464208" y="7359789"/>
              <a:ext cx="15240" cy="528320"/>
            </a:xfrm>
            <a:custGeom>
              <a:avLst/>
              <a:gdLst/>
              <a:ahLst/>
              <a:cxnLst/>
              <a:rect l="l" t="t" r="r" b="b"/>
              <a:pathLst>
                <a:path w="15240" h="528320">
                  <a:moveTo>
                    <a:pt x="14986" y="0"/>
                  </a:moveTo>
                  <a:lnTo>
                    <a:pt x="12954" y="1485"/>
                  </a:lnTo>
                  <a:lnTo>
                    <a:pt x="10820" y="3073"/>
                  </a:lnTo>
                  <a:lnTo>
                    <a:pt x="8572" y="4800"/>
                  </a:lnTo>
                  <a:lnTo>
                    <a:pt x="6261" y="6578"/>
                  </a:lnTo>
                  <a:lnTo>
                    <a:pt x="6248" y="7823"/>
                  </a:lnTo>
                  <a:lnTo>
                    <a:pt x="5537" y="265531"/>
                  </a:lnTo>
                  <a:lnTo>
                    <a:pt x="5537" y="7823"/>
                  </a:lnTo>
                  <a:lnTo>
                    <a:pt x="6248" y="7823"/>
                  </a:lnTo>
                  <a:lnTo>
                    <a:pt x="6248" y="6553"/>
                  </a:lnTo>
                  <a:lnTo>
                    <a:pt x="5461" y="6553"/>
                  </a:lnTo>
                  <a:lnTo>
                    <a:pt x="5461" y="7823"/>
                  </a:lnTo>
                  <a:lnTo>
                    <a:pt x="3162" y="7823"/>
                  </a:lnTo>
                  <a:lnTo>
                    <a:pt x="3162" y="9042"/>
                  </a:lnTo>
                  <a:lnTo>
                    <a:pt x="3162" y="267411"/>
                  </a:lnTo>
                  <a:lnTo>
                    <a:pt x="3162" y="524713"/>
                  </a:lnTo>
                  <a:lnTo>
                    <a:pt x="2438" y="524713"/>
                  </a:lnTo>
                  <a:lnTo>
                    <a:pt x="3162" y="267411"/>
                  </a:lnTo>
                  <a:lnTo>
                    <a:pt x="3162" y="9042"/>
                  </a:lnTo>
                  <a:lnTo>
                    <a:pt x="1447" y="10414"/>
                  </a:lnTo>
                  <a:lnTo>
                    <a:pt x="0" y="528320"/>
                  </a:lnTo>
                  <a:lnTo>
                    <a:pt x="2438" y="526364"/>
                  </a:lnTo>
                  <a:lnTo>
                    <a:pt x="2438" y="525983"/>
                  </a:lnTo>
                  <a:lnTo>
                    <a:pt x="3708" y="525983"/>
                  </a:lnTo>
                  <a:lnTo>
                    <a:pt x="3708" y="524713"/>
                  </a:lnTo>
                  <a:lnTo>
                    <a:pt x="5537" y="524713"/>
                  </a:lnTo>
                  <a:lnTo>
                    <a:pt x="5537" y="523913"/>
                  </a:lnTo>
                  <a:lnTo>
                    <a:pt x="7124" y="522693"/>
                  </a:lnTo>
                  <a:lnTo>
                    <a:pt x="9359" y="521004"/>
                  </a:lnTo>
                  <a:lnTo>
                    <a:pt x="11506" y="519404"/>
                  </a:lnTo>
                  <a:lnTo>
                    <a:pt x="13538" y="517906"/>
                  </a:lnTo>
                  <a:lnTo>
                    <a:pt x="14986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2" name="object 2392"/>
            <p:cNvSpPr/>
            <p:nvPr/>
          </p:nvSpPr>
          <p:spPr>
            <a:xfrm>
              <a:off x="1456474" y="7370203"/>
              <a:ext cx="9525" cy="524510"/>
            </a:xfrm>
            <a:custGeom>
              <a:avLst/>
              <a:gdLst/>
              <a:ahLst/>
              <a:cxnLst/>
              <a:rect l="l" t="t" r="r" b="b"/>
              <a:pathLst>
                <a:path w="9525" h="524509">
                  <a:moveTo>
                    <a:pt x="6692" y="2019"/>
                  </a:moveTo>
                  <a:lnTo>
                    <a:pt x="3784" y="4546"/>
                  </a:lnTo>
                  <a:lnTo>
                    <a:pt x="1447" y="6578"/>
                  </a:lnTo>
                  <a:lnTo>
                    <a:pt x="0" y="524344"/>
                  </a:lnTo>
                  <a:lnTo>
                    <a:pt x="2336" y="522363"/>
                  </a:lnTo>
                  <a:lnTo>
                    <a:pt x="3213" y="521614"/>
                  </a:lnTo>
                  <a:lnTo>
                    <a:pt x="5245" y="519938"/>
                  </a:lnTo>
                  <a:lnTo>
                    <a:pt x="6692" y="2019"/>
                  </a:lnTo>
                  <a:close/>
                </a:path>
                <a:path w="9525" h="524509">
                  <a:moveTo>
                    <a:pt x="9182" y="0"/>
                  </a:moveTo>
                  <a:lnTo>
                    <a:pt x="6718" y="2006"/>
                  </a:lnTo>
                  <a:lnTo>
                    <a:pt x="5257" y="519938"/>
                  </a:lnTo>
                  <a:lnTo>
                    <a:pt x="6083" y="519239"/>
                  </a:lnTo>
                  <a:lnTo>
                    <a:pt x="7734" y="517906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3" name="object 2393"/>
            <p:cNvSpPr/>
            <p:nvPr/>
          </p:nvSpPr>
          <p:spPr>
            <a:xfrm>
              <a:off x="1451813" y="7376782"/>
              <a:ext cx="6350" cy="521970"/>
            </a:xfrm>
            <a:custGeom>
              <a:avLst/>
              <a:gdLst/>
              <a:ahLst/>
              <a:cxnLst/>
              <a:rect l="l" t="t" r="r" b="b"/>
              <a:pathLst>
                <a:path w="6350" h="521970">
                  <a:moveTo>
                    <a:pt x="6108" y="0"/>
                  </a:moveTo>
                  <a:lnTo>
                    <a:pt x="3784" y="2032"/>
                  </a:lnTo>
                  <a:lnTo>
                    <a:pt x="1435" y="4089"/>
                  </a:lnTo>
                  <a:lnTo>
                    <a:pt x="0" y="521868"/>
                  </a:lnTo>
                  <a:lnTo>
                    <a:pt x="2336" y="519798"/>
                  </a:lnTo>
                  <a:lnTo>
                    <a:pt x="4660" y="517766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4" name="object 2394"/>
            <p:cNvSpPr/>
            <p:nvPr/>
          </p:nvSpPr>
          <p:spPr>
            <a:xfrm>
              <a:off x="1444790" y="7380871"/>
              <a:ext cx="8890" cy="524510"/>
            </a:xfrm>
            <a:custGeom>
              <a:avLst/>
              <a:gdLst/>
              <a:ahLst/>
              <a:cxnLst/>
              <a:rect l="l" t="t" r="r" b="b"/>
              <a:pathLst>
                <a:path w="8890" h="524509">
                  <a:moveTo>
                    <a:pt x="8458" y="0"/>
                  </a:moveTo>
                  <a:lnTo>
                    <a:pt x="6121" y="2044"/>
                  </a:lnTo>
                  <a:lnTo>
                    <a:pt x="4343" y="3594"/>
                  </a:lnTo>
                  <a:lnTo>
                    <a:pt x="3784" y="4152"/>
                  </a:lnTo>
                  <a:lnTo>
                    <a:pt x="1447" y="6477"/>
                  </a:lnTo>
                  <a:lnTo>
                    <a:pt x="0" y="524230"/>
                  </a:lnTo>
                  <a:lnTo>
                    <a:pt x="2336" y="522033"/>
                  </a:lnTo>
                  <a:lnTo>
                    <a:pt x="4673" y="519887"/>
                  </a:lnTo>
                  <a:lnTo>
                    <a:pt x="7010" y="517766"/>
                  </a:lnTo>
                  <a:lnTo>
                    <a:pt x="8458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5" name="object 2395"/>
            <p:cNvSpPr/>
            <p:nvPr/>
          </p:nvSpPr>
          <p:spPr>
            <a:xfrm>
              <a:off x="1437906" y="7387336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90" h="525145">
                  <a:moveTo>
                    <a:pt x="8343" y="0"/>
                  </a:moveTo>
                  <a:lnTo>
                    <a:pt x="6032" y="2286"/>
                  </a:lnTo>
                  <a:lnTo>
                    <a:pt x="3733" y="4572"/>
                  </a:lnTo>
                  <a:lnTo>
                    <a:pt x="1447" y="6845"/>
                  </a:lnTo>
                  <a:lnTo>
                    <a:pt x="0" y="524548"/>
                  </a:lnTo>
                  <a:lnTo>
                    <a:pt x="2286" y="522249"/>
                  </a:lnTo>
                  <a:lnTo>
                    <a:pt x="4584" y="519988"/>
                  </a:lnTo>
                  <a:lnTo>
                    <a:pt x="6121" y="518490"/>
                  </a:lnTo>
                  <a:lnTo>
                    <a:pt x="6896" y="517766"/>
                  </a:lnTo>
                  <a:lnTo>
                    <a:pt x="834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6" name="object 2396"/>
            <p:cNvSpPr/>
            <p:nvPr/>
          </p:nvSpPr>
          <p:spPr>
            <a:xfrm>
              <a:off x="1431150" y="7394193"/>
              <a:ext cx="8255" cy="525145"/>
            </a:xfrm>
            <a:custGeom>
              <a:avLst/>
              <a:gdLst/>
              <a:ahLst/>
              <a:cxnLst/>
              <a:rect l="l" t="t" r="r" b="b"/>
              <a:pathLst>
                <a:path w="8255" h="525145">
                  <a:moveTo>
                    <a:pt x="3670" y="4483"/>
                  </a:moveTo>
                  <a:lnTo>
                    <a:pt x="1447" y="7048"/>
                  </a:lnTo>
                  <a:lnTo>
                    <a:pt x="0" y="524789"/>
                  </a:lnTo>
                  <a:lnTo>
                    <a:pt x="2222" y="522389"/>
                  </a:lnTo>
                  <a:lnTo>
                    <a:pt x="3670" y="4483"/>
                  </a:lnTo>
                  <a:close/>
                </a:path>
                <a:path w="8255" h="525145">
                  <a:moveTo>
                    <a:pt x="8191" y="0"/>
                  </a:moveTo>
                  <a:lnTo>
                    <a:pt x="5930" y="2235"/>
                  </a:lnTo>
                  <a:lnTo>
                    <a:pt x="3695" y="4470"/>
                  </a:lnTo>
                  <a:lnTo>
                    <a:pt x="2235" y="522401"/>
                  </a:lnTo>
                  <a:lnTo>
                    <a:pt x="4483" y="520026"/>
                  </a:lnTo>
                  <a:lnTo>
                    <a:pt x="5981" y="518452"/>
                  </a:lnTo>
                  <a:lnTo>
                    <a:pt x="6743" y="517690"/>
                  </a:lnTo>
                  <a:lnTo>
                    <a:pt x="8191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7" name="object 2397"/>
            <p:cNvSpPr/>
            <p:nvPr/>
          </p:nvSpPr>
          <p:spPr>
            <a:xfrm>
              <a:off x="1424609" y="7401242"/>
              <a:ext cx="8255" cy="525780"/>
            </a:xfrm>
            <a:custGeom>
              <a:avLst/>
              <a:gdLst/>
              <a:ahLst/>
              <a:cxnLst/>
              <a:rect l="l" t="t" r="r" b="b"/>
              <a:pathLst>
                <a:path w="8255" h="525779">
                  <a:moveTo>
                    <a:pt x="7988" y="0"/>
                  </a:moveTo>
                  <a:lnTo>
                    <a:pt x="5791" y="2540"/>
                  </a:lnTo>
                  <a:lnTo>
                    <a:pt x="3606" y="5080"/>
                  </a:lnTo>
                  <a:lnTo>
                    <a:pt x="1447" y="7581"/>
                  </a:lnTo>
                  <a:lnTo>
                    <a:pt x="0" y="525170"/>
                  </a:lnTo>
                  <a:lnTo>
                    <a:pt x="711" y="524319"/>
                  </a:lnTo>
                  <a:lnTo>
                    <a:pt x="2159" y="522655"/>
                  </a:lnTo>
                  <a:lnTo>
                    <a:pt x="4343" y="520179"/>
                  </a:lnTo>
                  <a:lnTo>
                    <a:pt x="6540" y="517740"/>
                  </a:lnTo>
                  <a:lnTo>
                    <a:pt x="7988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8" name="object 2398"/>
            <p:cNvSpPr/>
            <p:nvPr/>
          </p:nvSpPr>
          <p:spPr>
            <a:xfrm>
              <a:off x="1420368" y="7408824"/>
              <a:ext cx="5715" cy="523240"/>
            </a:xfrm>
            <a:custGeom>
              <a:avLst/>
              <a:gdLst/>
              <a:ahLst/>
              <a:cxnLst/>
              <a:rect l="l" t="t" r="r" b="b"/>
              <a:pathLst>
                <a:path w="5715" h="523240">
                  <a:moveTo>
                    <a:pt x="5689" y="0"/>
                  </a:moveTo>
                  <a:lnTo>
                    <a:pt x="3556" y="2463"/>
                  </a:lnTo>
                  <a:lnTo>
                    <a:pt x="1447" y="4914"/>
                  </a:lnTo>
                  <a:lnTo>
                    <a:pt x="0" y="522706"/>
                  </a:lnTo>
                  <a:lnTo>
                    <a:pt x="2108" y="520128"/>
                  </a:lnTo>
                  <a:lnTo>
                    <a:pt x="4241" y="517575"/>
                  </a:lnTo>
                  <a:lnTo>
                    <a:pt x="568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399" name="object 2399"/>
            <p:cNvSpPr/>
            <p:nvPr/>
          </p:nvSpPr>
          <p:spPr>
            <a:xfrm>
              <a:off x="1414221" y="7413612"/>
              <a:ext cx="7620" cy="526415"/>
            </a:xfrm>
            <a:custGeom>
              <a:avLst/>
              <a:gdLst/>
              <a:ahLst/>
              <a:cxnLst/>
              <a:rect l="l" t="t" r="r" b="b"/>
              <a:pathLst>
                <a:path w="7619" h="526415">
                  <a:moveTo>
                    <a:pt x="7594" y="0"/>
                  </a:moveTo>
                  <a:lnTo>
                    <a:pt x="7150" y="0"/>
                  </a:lnTo>
                  <a:lnTo>
                    <a:pt x="7150" y="1270"/>
                  </a:lnTo>
                  <a:lnTo>
                    <a:pt x="6121" y="1270"/>
                  </a:lnTo>
                  <a:lnTo>
                    <a:pt x="6121" y="2540"/>
                  </a:lnTo>
                  <a:lnTo>
                    <a:pt x="4787" y="2540"/>
                  </a:lnTo>
                  <a:lnTo>
                    <a:pt x="4787" y="3797"/>
                  </a:lnTo>
                  <a:lnTo>
                    <a:pt x="4787" y="261670"/>
                  </a:lnTo>
                  <a:lnTo>
                    <a:pt x="4787" y="518160"/>
                  </a:lnTo>
                  <a:lnTo>
                    <a:pt x="4064" y="518160"/>
                  </a:lnTo>
                  <a:lnTo>
                    <a:pt x="4787" y="261670"/>
                  </a:lnTo>
                  <a:lnTo>
                    <a:pt x="4787" y="3797"/>
                  </a:lnTo>
                  <a:lnTo>
                    <a:pt x="3467" y="5651"/>
                  </a:lnTo>
                  <a:lnTo>
                    <a:pt x="1435" y="8509"/>
                  </a:lnTo>
                  <a:lnTo>
                    <a:pt x="0" y="525945"/>
                  </a:lnTo>
                  <a:lnTo>
                    <a:pt x="660" y="525030"/>
                  </a:lnTo>
                  <a:lnTo>
                    <a:pt x="2019" y="523227"/>
                  </a:lnTo>
                  <a:lnTo>
                    <a:pt x="2692" y="522325"/>
                  </a:lnTo>
                  <a:lnTo>
                    <a:pt x="4064" y="520560"/>
                  </a:lnTo>
                  <a:lnTo>
                    <a:pt x="4064" y="520700"/>
                  </a:lnTo>
                  <a:lnTo>
                    <a:pt x="4445" y="520700"/>
                  </a:lnTo>
                  <a:lnTo>
                    <a:pt x="4445" y="519430"/>
                  </a:lnTo>
                  <a:lnTo>
                    <a:pt x="5448" y="519430"/>
                  </a:lnTo>
                  <a:lnTo>
                    <a:pt x="5448" y="518160"/>
                  </a:lnTo>
                  <a:lnTo>
                    <a:pt x="6870" y="518160"/>
                  </a:lnTo>
                  <a:lnTo>
                    <a:pt x="6870" y="2540"/>
                  </a:lnTo>
                  <a:lnTo>
                    <a:pt x="7594" y="2540"/>
                  </a:lnTo>
                  <a:lnTo>
                    <a:pt x="7594" y="1270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0" name="object 2400"/>
            <p:cNvSpPr/>
            <p:nvPr/>
          </p:nvSpPr>
          <p:spPr>
            <a:xfrm>
              <a:off x="1408303" y="7422108"/>
              <a:ext cx="7620" cy="526415"/>
            </a:xfrm>
            <a:custGeom>
              <a:avLst/>
              <a:gdLst/>
              <a:ahLst/>
              <a:cxnLst/>
              <a:rect l="l" t="t" r="r" b="b"/>
              <a:pathLst>
                <a:path w="7619" h="526415">
                  <a:moveTo>
                    <a:pt x="5359" y="2819"/>
                  </a:moveTo>
                  <a:lnTo>
                    <a:pt x="3390" y="5600"/>
                  </a:lnTo>
                  <a:lnTo>
                    <a:pt x="1447" y="8331"/>
                  </a:lnTo>
                  <a:lnTo>
                    <a:pt x="0" y="525945"/>
                  </a:lnTo>
                  <a:lnTo>
                    <a:pt x="1282" y="524002"/>
                  </a:lnTo>
                  <a:lnTo>
                    <a:pt x="1943" y="523049"/>
                  </a:lnTo>
                  <a:lnTo>
                    <a:pt x="3911" y="520217"/>
                  </a:lnTo>
                  <a:lnTo>
                    <a:pt x="5359" y="2819"/>
                  </a:lnTo>
                  <a:close/>
                </a:path>
                <a:path w="7619" h="526415">
                  <a:moveTo>
                    <a:pt x="7366" y="0"/>
                  </a:moveTo>
                  <a:lnTo>
                    <a:pt x="5372" y="2806"/>
                  </a:lnTo>
                  <a:lnTo>
                    <a:pt x="3924" y="520217"/>
                  </a:lnTo>
                  <a:lnTo>
                    <a:pt x="5918" y="517448"/>
                  </a:lnTo>
                  <a:lnTo>
                    <a:pt x="736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1" name="object 2401"/>
            <p:cNvSpPr/>
            <p:nvPr/>
          </p:nvSpPr>
          <p:spPr>
            <a:xfrm>
              <a:off x="1402435" y="7430427"/>
              <a:ext cx="7620" cy="527685"/>
            </a:xfrm>
            <a:custGeom>
              <a:avLst/>
              <a:gdLst/>
              <a:ahLst/>
              <a:cxnLst/>
              <a:rect l="l" t="t" r="r" b="b"/>
              <a:pathLst>
                <a:path w="7619" h="527684">
                  <a:moveTo>
                    <a:pt x="7327" y="0"/>
                  </a:moveTo>
                  <a:lnTo>
                    <a:pt x="0" y="527100"/>
                  </a:lnTo>
                  <a:lnTo>
                    <a:pt x="1943" y="523836"/>
                  </a:lnTo>
                  <a:lnTo>
                    <a:pt x="2552" y="522820"/>
                  </a:lnTo>
                  <a:lnTo>
                    <a:pt x="3822" y="520814"/>
                  </a:lnTo>
                  <a:lnTo>
                    <a:pt x="3975" y="520573"/>
                  </a:lnTo>
                  <a:lnTo>
                    <a:pt x="4597" y="519582"/>
                  </a:lnTo>
                  <a:lnTo>
                    <a:pt x="5880" y="517613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2" name="object 2402"/>
            <p:cNvSpPr/>
            <p:nvPr/>
          </p:nvSpPr>
          <p:spPr>
            <a:xfrm>
              <a:off x="1396580" y="7440663"/>
              <a:ext cx="7620" cy="528320"/>
            </a:xfrm>
            <a:custGeom>
              <a:avLst/>
              <a:gdLst/>
              <a:ahLst/>
              <a:cxnLst/>
              <a:rect l="l" t="t" r="r" b="b"/>
              <a:pathLst>
                <a:path w="7619" h="528320">
                  <a:moveTo>
                    <a:pt x="7302" y="0"/>
                  </a:moveTo>
                  <a:lnTo>
                    <a:pt x="5334" y="3784"/>
                  </a:lnTo>
                  <a:lnTo>
                    <a:pt x="3416" y="7454"/>
                  </a:lnTo>
                  <a:lnTo>
                    <a:pt x="1447" y="11239"/>
                  </a:lnTo>
                  <a:lnTo>
                    <a:pt x="0" y="527761"/>
                  </a:lnTo>
                  <a:lnTo>
                    <a:pt x="635" y="526478"/>
                  </a:lnTo>
                  <a:lnTo>
                    <a:pt x="1968" y="523900"/>
                  </a:lnTo>
                  <a:lnTo>
                    <a:pt x="3225" y="521525"/>
                  </a:lnTo>
                  <a:lnTo>
                    <a:pt x="3886" y="520344"/>
                  </a:lnTo>
                  <a:lnTo>
                    <a:pt x="4521" y="519188"/>
                  </a:lnTo>
                  <a:lnTo>
                    <a:pt x="5854" y="516864"/>
                  </a:lnTo>
                  <a:lnTo>
                    <a:pt x="7302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3" name="object 2403"/>
            <p:cNvSpPr/>
            <p:nvPr/>
          </p:nvSpPr>
          <p:spPr>
            <a:xfrm>
              <a:off x="1392631" y="7451902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5397" y="0"/>
                  </a:moveTo>
                  <a:lnTo>
                    <a:pt x="3467" y="3695"/>
                  </a:lnTo>
                  <a:lnTo>
                    <a:pt x="1447" y="7569"/>
                  </a:lnTo>
                  <a:lnTo>
                    <a:pt x="0" y="525043"/>
                  </a:lnTo>
                  <a:lnTo>
                    <a:pt x="635" y="523557"/>
                  </a:lnTo>
                  <a:lnTo>
                    <a:pt x="2019" y="520534"/>
                  </a:lnTo>
                  <a:lnTo>
                    <a:pt x="3949" y="516521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4" name="object 2404"/>
            <p:cNvSpPr/>
            <p:nvPr/>
          </p:nvSpPr>
          <p:spPr>
            <a:xfrm>
              <a:off x="1386611" y="7459014"/>
              <a:ext cx="7620" cy="534035"/>
            </a:xfrm>
            <a:custGeom>
              <a:avLst/>
              <a:gdLst/>
              <a:ahLst/>
              <a:cxnLst/>
              <a:rect l="l" t="t" r="r" b="b"/>
              <a:pathLst>
                <a:path w="7619" h="534034">
                  <a:moveTo>
                    <a:pt x="7467" y="0"/>
                  </a:moveTo>
                  <a:lnTo>
                    <a:pt x="7048" y="0"/>
                  </a:lnTo>
                  <a:lnTo>
                    <a:pt x="7048" y="2540"/>
                  </a:lnTo>
                  <a:lnTo>
                    <a:pt x="5981" y="2540"/>
                  </a:lnTo>
                  <a:lnTo>
                    <a:pt x="5981" y="5080"/>
                  </a:lnTo>
                  <a:lnTo>
                    <a:pt x="4749" y="5080"/>
                  </a:lnTo>
                  <a:lnTo>
                    <a:pt x="4749" y="7531"/>
                  </a:lnTo>
                  <a:lnTo>
                    <a:pt x="4749" y="264020"/>
                  </a:lnTo>
                  <a:lnTo>
                    <a:pt x="4749" y="518160"/>
                  </a:lnTo>
                  <a:lnTo>
                    <a:pt x="4025" y="518160"/>
                  </a:lnTo>
                  <a:lnTo>
                    <a:pt x="4749" y="264020"/>
                  </a:lnTo>
                  <a:lnTo>
                    <a:pt x="4749" y="7531"/>
                  </a:lnTo>
                  <a:lnTo>
                    <a:pt x="3492" y="11328"/>
                  </a:lnTo>
                  <a:lnTo>
                    <a:pt x="1447" y="17526"/>
                  </a:lnTo>
                  <a:lnTo>
                    <a:pt x="0" y="533831"/>
                  </a:lnTo>
                  <a:lnTo>
                    <a:pt x="1308" y="529907"/>
                  </a:lnTo>
                  <a:lnTo>
                    <a:pt x="2044" y="527900"/>
                  </a:lnTo>
                  <a:lnTo>
                    <a:pt x="2667" y="526186"/>
                  </a:lnTo>
                  <a:lnTo>
                    <a:pt x="3327" y="524446"/>
                  </a:lnTo>
                  <a:lnTo>
                    <a:pt x="4025" y="522693"/>
                  </a:lnTo>
                  <a:lnTo>
                    <a:pt x="4025" y="523240"/>
                  </a:lnTo>
                  <a:lnTo>
                    <a:pt x="4584" y="523240"/>
                  </a:lnTo>
                  <a:lnTo>
                    <a:pt x="4584" y="519430"/>
                  </a:lnTo>
                  <a:lnTo>
                    <a:pt x="5638" y="519430"/>
                  </a:lnTo>
                  <a:lnTo>
                    <a:pt x="5638" y="518160"/>
                  </a:lnTo>
                  <a:lnTo>
                    <a:pt x="6731" y="518160"/>
                  </a:lnTo>
                  <a:lnTo>
                    <a:pt x="6731" y="5080"/>
                  </a:lnTo>
                  <a:lnTo>
                    <a:pt x="7467" y="5080"/>
                  </a:lnTo>
                  <a:lnTo>
                    <a:pt x="7467" y="2540"/>
                  </a:lnTo>
                  <a:lnTo>
                    <a:pt x="7467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5" name="object 2405"/>
            <p:cNvSpPr/>
            <p:nvPr/>
          </p:nvSpPr>
          <p:spPr>
            <a:xfrm>
              <a:off x="1380490" y="7476540"/>
              <a:ext cx="7620" cy="541655"/>
            </a:xfrm>
            <a:custGeom>
              <a:avLst/>
              <a:gdLst/>
              <a:ahLst/>
              <a:cxnLst/>
              <a:rect l="l" t="t" r="r" b="b"/>
              <a:pathLst>
                <a:path w="7619" h="541654">
                  <a:moveTo>
                    <a:pt x="7569" y="0"/>
                  </a:moveTo>
                  <a:lnTo>
                    <a:pt x="5537" y="6134"/>
                  </a:lnTo>
                  <a:lnTo>
                    <a:pt x="4203" y="10172"/>
                  </a:lnTo>
                  <a:lnTo>
                    <a:pt x="3454" y="14312"/>
                  </a:lnTo>
                  <a:lnTo>
                    <a:pt x="1435" y="25488"/>
                  </a:lnTo>
                  <a:lnTo>
                    <a:pt x="0" y="541616"/>
                  </a:lnTo>
                  <a:lnTo>
                    <a:pt x="520" y="538365"/>
                  </a:lnTo>
                  <a:lnTo>
                    <a:pt x="1168" y="534898"/>
                  </a:lnTo>
                  <a:lnTo>
                    <a:pt x="2006" y="531241"/>
                  </a:lnTo>
                  <a:lnTo>
                    <a:pt x="2616" y="528599"/>
                  </a:lnTo>
                  <a:lnTo>
                    <a:pt x="3302" y="525868"/>
                  </a:lnTo>
                  <a:lnTo>
                    <a:pt x="4089" y="523049"/>
                  </a:lnTo>
                  <a:lnTo>
                    <a:pt x="4699" y="520852"/>
                  </a:lnTo>
                  <a:lnTo>
                    <a:pt x="5372" y="518604"/>
                  </a:lnTo>
                  <a:lnTo>
                    <a:pt x="6121" y="516305"/>
                  </a:lnTo>
                  <a:lnTo>
                    <a:pt x="756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6" name="object 2406"/>
            <p:cNvSpPr/>
            <p:nvPr/>
          </p:nvSpPr>
          <p:spPr>
            <a:xfrm>
              <a:off x="1378635" y="7501496"/>
              <a:ext cx="3810" cy="533400"/>
            </a:xfrm>
            <a:custGeom>
              <a:avLst/>
              <a:gdLst/>
              <a:ahLst/>
              <a:cxnLst/>
              <a:rect l="l" t="t" r="r" b="b"/>
              <a:pathLst>
                <a:path w="3809" h="533400">
                  <a:moveTo>
                    <a:pt x="3289" y="0"/>
                  </a:moveTo>
                  <a:lnTo>
                    <a:pt x="2806" y="0"/>
                  </a:lnTo>
                  <a:lnTo>
                    <a:pt x="2806" y="6350"/>
                  </a:lnTo>
                  <a:lnTo>
                    <a:pt x="1866" y="6350"/>
                  </a:lnTo>
                  <a:lnTo>
                    <a:pt x="1866" y="20320"/>
                  </a:lnTo>
                  <a:lnTo>
                    <a:pt x="736" y="20320"/>
                  </a:lnTo>
                  <a:lnTo>
                    <a:pt x="736" y="516890"/>
                  </a:lnTo>
                  <a:lnTo>
                    <a:pt x="25" y="516890"/>
                  </a:lnTo>
                  <a:lnTo>
                    <a:pt x="25" y="525780"/>
                  </a:lnTo>
                  <a:lnTo>
                    <a:pt x="0" y="533400"/>
                  </a:lnTo>
                  <a:lnTo>
                    <a:pt x="177" y="533400"/>
                  </a:lnTo>
                  <a:lnTo>
                    <a:pt x="177" y="525780"/>
                  </a:lnTo>
                  <a:lnTo>
                    <a:pt x="1092" y="525780"/>
                  </a:lnTo>
                  <a:lnTo>
                    <a:pt x="1092" y="516890"/>
                  </a:lnTo>
                  <a:lnTo>
                    <a:pt x="2540" y="516890"/>
                  </a:lnTo>
                  <a:lnTo>
                    <a:pt x="2540" y="20320"/>
                  </a:lnTo>
                  <a:lnTo>
                    <a:pt x="3251" y="20320"/>
                  </a:lnTo>
                  <a:lnTo>
                    <a:pt x="3251" y="6350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7" name="object 2407"/>
            <p:cNvSpPr/>
            <p:nvPr/>
          </p:nvSpPr>
          <p:spPr>
            <a:xfrm>
              <a:off x="1654632" y="7518857"/>
              <a:ext cx="12700" cy="525145"/>
            </a:xfrm>
            <a:custGeom>
              <a:avLst/>
              <a:gdLst/>
              <a:ahLst/>
              <a:cxnLst/>
              <a:rect l="l" t="t" r="r" b="b"/>
              <a:pathLst>
                <a:path w="12700" h="525145">
                  <a:moveTo>
                    <a:pt x="6223" y="2768"/>
                  </a:moveTo>
                  <a:lnTo>
                    <a:pt x="1460" y="0"/>
                  </a:lnTo>
                  <a:lnTo>
                    <a:pt x="0" y="517817"/>
                  </a:lnTo>
                  <a:lnTo>
                    <a:pt x="3467" y="519963"/>
                  </a:lnTo>
                  <a:lnTo>
                    <a:pt x="4762" y="520700"/>
                  </a:lnTo>
                  <a:lnTo>
                    <a:pt x="6223" y="2768"/>
                  </a:lnTo>
                  <a:close/>
                </a:path>
                <a:path w="12700" h="525145">
                  <a:moveTo>
                    <a:pt x="12471" y="6604"/>
                  </a:moveTo>
                  <a:lnTo>
                    <a:pt x="11976" y="6604"/>
                  </a:lnTo>
                  <a:lnTo>
                    <a:pt x="11976" y="5334"/>
                  </a:lnTo>
                  <a:lnTo>
                    <a:pt x="10388" y="5334"/>
                  </a:lnTo>
                  <a:lnTo>
                    <a:pt x="10388" y="6604"/>
                  </a:lnTo>
                  <a:lnTo>
                    <a:pt x="10388" y="5156"/>
                  </a:lnTo>
                  <a:lnTo>
                    <a:pt x="10083" y="5003"/>
                  </a:lnTo>
                  <a:lnTo>
                    <a:pt x="6223" y="2768"/>
                  </a:lnTo>
                  <a:lnTo>
                    <a:pt x="4775" y="520700"/>
                  </a:lnTo>
                  <a:lnTo>
                    <a:pt x="6438" y="521652"/>
                  </a:lnTo>
                  <a:lnTo>
                    <a:pt x="8940" y="523036"/>
                  </a:lnTo>
                  <a:lnTo>
                    <a:pt x="9664" y="264096"/>
                  </a:lnTo>
                  <a:lnTo>
                    <a:pt x="9664" y="523494"/>
                  </a:lnTo>
                  <a:lnTo>
                    <a:pt x="10972" y="523494"/>
                  </a:lnTo>
                  <a:lnTo>
                    <a:pt x="10972" y="524764"/>
                  </a:lnTo>
                  <a:lnTo>
                    <a:pt x="11747" y="524764"/>
                  </a:lnTo>
                  <a:lnTo>
                    <a:pt x="11747" y="523494"/>
                  </a:lnTo>
                  <a:lnTo>
                    <a:pt x="12471" y="523494"/>
                  </a:lnTo>
                  <a:lnTo>
                    <a:pt x="12471" y="660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8" name="object 2408"/>
            <p:cNvSpPr/>
            <p:nvPr/>
          </p:nvSpPr>
          <p:spPr>
            <a:xfrm>
              <a:off x="1644624" y="7512672"/>
              <a:ext cx="12065" cy="524510"/>
            </a:xfrm>
            <a:custGeom>
              <a:avLst/>
              <a:gdLst/>
              <a:ahLst/>
              <a:cxnLst/>
              <a:rect l="l" t="t" r="r" b="b"/>
              <a:pathLst>
                <a:path w="12064" h="524509">
                  <a:moveTo>
                    <a:pt x="11468" y="6172"/>
                  </a:moveTo>
                  <a:lnTo>
                    <a:pt x="6489" y="3162"/>
                  </a:lnTo>
                  <a:lnTo>
                    <a:pt x="4902" y="2184"/>
                  </a:lnTo>
                  <a:lnTo>
                    <a:pt x="1447" y="0"/>
                  </a:lnTo>
                  <a:lnTo>
                    <a:pt x="0" y="517829"/>
                  </a:lnTo>
                  <a:lnTo>
                    <a:pt x="5041" y="520941"/>
                  </a:lnTo>
                  <a:lnTo>
                    <a:pt x="10007" y="524002"/>
                  </a:lnTo>
                  <a:lnTo>
                    <a:pt x="11468" y="617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09" name="object 2409"/>
            <p:cNvSpPr/>
            <p:nvPr/>
          </p:nvSpPr>
          <p:spPr>
            <a:xfrm>
              <a:off x="1630286" y="7503083"/>
              <a:ext cx="15875" cy="527685"/>
            </a:xfrm>
            <a:custGeom>
              <a:avLst/>
              <a:gdLst/>
              <a:ahLst/>
              <a:cxnLst/>
              <a:rect l="l" t="t" r="r" b="b"/>
              <a:pathLst>
                <a:path w="15875" h="527684">
                  <a:moveTo>
                    <a:pt x="6083" y="3200"/>
                  </a:moveTo>
                  <a:lnTo>
                    <a:pt x="1447" y="0"/>
                  </a:lnTo>
                  <a:lnTo>
                    <a:pt x="0" y="517601"/>
                  </a:lnTo>
                  <a:lnTo>
                    <a:pt x="4635" y="520903"/>
                  </a:lnTo>
                  <a:lnTo>
                    <a:pt x="6083" y="3200"/>
                  </a:lnTo>
                  <a:close/>
                </a:path>
                <a:path w="15875" h="527684">
                  <a:moveTo>
                    <a:pt x="10883" y="6400"/>
                  </a:moveTo>
                  <a:lnTo>
                    <a:pt x="6096" y="3200"/>
                  </a:lnTo>
                  <a:lnTo>
                    <a:pt x="4635" y="520903"/>
                  </a:lnTo>
                  <a:lnTo>
                    <a:pt x="9423" y="524294"/>
                  </a:lnTo>
                  <a:lnTo>
                    <a:pt x="10883" y="6400"/>
                  </a:lnTo>
                  <a:close/>
                </a:path>
                <a:path w="15875" h="527684">
                  <a:moveTo>
                    <a:pt x="15798" y="9588"/>
                  </a:moveTo>
                  <a:lnTo>
                    <a:pt x="14224" y="8585"/>
                  </a:lnTo>
                  <a:lnTo>
                    <a:pt x="10896" y="6400"/>
                  </a:lnTo>
                  <a:lnTo>
                    <a:pt x="9436" y="524306"/>
                  </a:lnTo>
                  <a:lnTo>
                    <a:pt x="10617" y="525132"/>
                  </a:lnTo>
                  <a:lnTo>
                    <a:pt x="14338" y="527418"/>
                  </a:lnTo>
                  <a:lnTo>
                    <a:pt x="15798" y="9588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0" name="object 2410"/>
            <p:cNvSpPr/>
            <p:nvPr/>
          </p:nvSpPr>
          <p:spPr>
            <a:xfrm>
              <a:off x="1617433" y="7493634"/>
              <a:ext cx="14604" cy="527685"/>
            </a:xfrm>
            <a:custGeom>
              <a:avLst/>
              <a:gdLst/>
              <a:ahLst/>
              <a:cxnLst/>
              <a:rect l="l" t="t" r="r" b="b"/>
              <a:pathLst>
                <a:path w="14605" h="527684">
                  <a:moveTo>
                    <a:pt x="14325" y="9448"/>
                  </a:moveTo>
                  <a:lnTo>
                    <a:pt x="9855" y="6261"/>
                  </a:lnTo>
                  <a:lnTo>
                    <a:pt x="5562" y="3111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4102" y="520839"/>
                  </a:lnTo>
                  <a:lnTo>
                    <a:pt x="8394" y="523887"/>
                  </a:lnTo>
                  <a:lnTo>
                    <a:pt x="12865" y="527062"/>
                  </a:lnTo>
                  <a:lnTo>
                    <a:pt x="14325" y="944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1" name="object 2411"/>
            <p:cNvSpPr/>
            <p:nvPr/>
          </p:nvSpPr>
          <p:spPr>
            <a:xfrm>
              <a:off x="1606130" y="7484605"/>
              <a:ext cx="13335" cy="527050"/>
            </a:xfrm>
            <a:custGeom>
              <a:avLst/>
              <a:gdLst/>
              <a:ahLst/>
              <a:cxnLst/>
              <a:rect l="l" t="t" r="r" b="b"/>
              <a:pathLst>
                <a:path w="13334" h="527050">
                  <a:moveTo>
                    <a:pt x="5092" y="2984"/>
                  </a:moveTo>
                  <a:lnTo>
                    <a:pt x="1460" y="0"/>
                  </a:lnTo>
                  <a:lnTo>
                    <a:pt x="0" y="517398"/>
                  </a:lnTo>
                  <a:lnTo>
                    <a:pt x="3632" y="520484"/>
                  </a:lnTo>
                  <a:lnTo>
                    <a:pt x="5092" y="2984"/>
                  </a:lnTo>
                  <a:close/>
                </a:path>
                <a:path w="13334" h="527050">
                  <a:moveTo>
                    <a:pt x="12750" y="9017"/>
                  </a:moveTo>
                  <a:lnTo>
                    <a:pt x="8851" y="5994"/>
                  </a:lnTo>
                  <a:lnTo>
                    <a:pt x="5092" y="2997"/>
                  </a:lnTo>
                  <a:lnTo>
                    <a:pt x="3632" y="520484"/>
                  </a:lnTo>
                  <a:lnTo>
                    <a:pt x="7391" y="523684"/>
                  </a:lnTo>
                  <a:lnTo>
                    <a:pt x="10769" y="526554"/>
                  </a:lnTo>
                  <a:lnTo>
                    <a:pt x="11290" y="526948"/>
                  </a:lnTo>
                  <a:lnTo>
                    <a:pt x="12750" y="901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2" name="object 2412"/>
            <p:cNvSpPr/>
            <p:nvPr/>
          </p:nvSpPr>
          <p:spPr>
            <a:xfrm>
              <a:off x="1596199" y="7476007"/>
              <a:ext cx="11430" cy="526415"/>
            </a:xfrm>
            <a:custGeom>
              <a:avLst/>
              <a:gdLst/>
              <a:ahLst/>
              <a:cxnLst/>
              <a:rect l="l" t="t" r="r" b="b"/>
              <a:pathLst>
                <a:path w="11430" h="526415">
                  <a:moveTo>
                    <a:pt x="11391" y="8597"/>
                  </a:moveTo>
                  <a:lnTo>
                    <a:pt x="7950" y="5715"/>
                  </a:lnTo>
                  <a:lnTo>
                    <a:pt x="4673" y="2857"/>
                  </a:lnTo>
                  <a:lnTo>
                    <a:pt x="1473" y="0"/>
                  </a:lnTo>
                  <a:lnTo>
                    <a:pt x="0" y="517550"/>
                  </a:lnTo>
                  <a:lnTo>
                    <a:pt x="3213" y="520280"/>
                  </a:lnTo>
                  <a:lnTo>
                    <a:pt x="6502" y="523087"/>
                  </a:lnTo>
                  <a:lnTo>
                    <a:pt x="9931" y="525995"/>
                  </a:lnTo>
                  <a:lnTo>
                    <a:pt x="11391" y="859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3" name="object 2413"/>
            <p:cNvSpPr/>
            <p:nvPr/>
          </p:nvSpPr>
          <p:spPr>
            <a:xfrm>
              <a:off x="1590992" y="7470736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40">
                  <a:moveTo>
                    <a:pt x="6667" y="5270"/>
                  </a:moveTo>
                  <a:lnTo>
                    <a:pt x="3670" y="2540"/>
                  </a:lnTo>
                  <a:lnTo>
                    <a:pt x="2933" y="262597"/>
                  </a:lnTo>
                  <a:lnTo>
                    <a:pt x="2933" y="2540"/>
                  </a:lnTo>
                  <a:lnTo>
                    <a:pt x="2311" y="2540"/>
                  </a:lnTo>
                  <a:lnTo>
                    <a:pt x="2311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219" y="518160"/>
                  </a:lnTo>
                  <a:lnTo>
                    <a:pt x="1219" y="520700"/>
                  </a:lnTo>
                  <a:lnTo>
                    <a:pt x="2209" y="520700"/>
                  </a:lnTo>
                  <a:lnTo>
                    <a:pt x="2209" y="520280"/>
                  </a:lnTo>
                  <a:lnTo>
                    <a:pt x="5207" y="522820"/>
                  </a:lnTo>
                  <a:lnTo>
                    <a:pt x="6667" y="527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4" name="object 2414"/>
            <p:cNvSpPr/>
            <p:nvPr/>
          </p:nvSpPr>
          <p:spPr>
            <a:xfrm>
              <a:off x="1582242" y="7462608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9486" y="7912"/>
                  </a:moveTo>
                  <a:lnTo>
                    <a:pt x="6718" y="5257"/>
                  </a:lnTo>
                  <a:lnTo>
                    <a:pt x="4025" y="2603"/>
                  </a:lnTo>
                  <a:lnTo>
                    <a:pt x="4013" y="4064"/>
                  </a:lnTo>
                  <a:lnTo>
                    <a:pt x="4025" y="2590"/>
                  </a:lnTo>
                  <a:lnTo>
                    <a:pt x="1460" y="0"/>
                  </a:lnTo>
                  <a:lnTo>
                    <a:pt x="0" y="517118"/>
                  </a:lnTo>
                  <a:lnTo>
                    <a:pt x="2552" y="519861"/>
                  </a:lnTo>
                  <a:lnTo>
                    <a:pt x="5257" y="522782"/>
                  </a:lnTo>
                  <a:lnTo>
                    <a:pt x="8026" y="525767"/>
                  </a:lnTo>
                  <a:lnTo>
                    <a:pt x="9486" y="79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5" name="object 2415"/>
            <p:cNvSpPr/>
            <p:nvPr/>
          </p:nvSpPr>
          <p:spPr>
            <a:xfrm>
              <a:off x="1575066" y="7454976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90" h="525145">
                  <a:moveTo>
                    <a:pt x="8636" y="7632"/>
                  </a:moveTo>
                  <a:lnTo>
                    <a:pt x="6146" y="5041"/>
                  </a:lnTo>
                  <a:lnTo>
                    <a:pt x="3784" y="2540"/>
                  </a:lnTo>
                  <a:lnTo>
                    <a:pt x="1460" y="0"/>
                  </a:lnTo>
                  <a:lnTo>
                    <a:pt x="0" y="517004"/>
                  </a:lnTo>
                  <a:lnTo>
                    <a:pt x="2324" y="519518"/>
                  </a:lnTo>
                  <a:lnTo>
                    <a:pt x="4673" y="522046"/>
                  </a:lnTo>
                  <a:lnTo>
                    <a:pt x="7175" y="524751"/>
                  </a:lnTo>
                  <a:lnTo>
                    <a:pt x="8636" y="763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6" name="object 2416"/>
            <p:cNvSpPr/>
            <p:nvPr/>
          </p:nvSpPr>
          <p:spPr>
            <a:xfrm>
              <a:off x="1568780" y="7447737"/>
              <a:ext cx="8255" cy="524510"/>
            </a:xfrm>
            <a:custGeom>
              <a:avLst/>
              <a:gdLst/>
              <a:ahLst/>
              <a:cxnLst/>
              <a:rect l="l" t="t" r="r" b="b"/>
              <a:pathLst>
                <a:path w="8255" h="524509">
                  <a:moveTo>
                    <a:pt x="3441" y="2336"/>
                  </a:moveTo>
                  <a:lnTo>
                    <a:pt x="1460" y="0"/>
                  </a:lnTo>
                  <a:lnTo>
                    <a:pt x="0" y="517461"/>
                  </a:lnTo>
                  <a:lnTo>
                    <a:pt x="1981" y="519607"/>
                  </a:lnTo>
                  <a:lnTo>
                    <a:pt x="3441" y="2336"/>
                  </a:lnTo>
                  <a:close/>
                </a:path>
                <a:path w="8255" h="524509">
                  <a:moveTo>
                    <a:pt x="7759" y="7239"/>
                  </a:moveTo>
                  <a:lnTo>
                    <a:pt x="5588" y="4813"/>
                  </a:lnTo>
                  <a:lnTo>
                    <a:pt x="3441" y="2349"/>
                  </a:lnTo>
                  <a:lnTo>
                    <a:pt x="1981" y="519607"/>
                  </a:lnTo>
                  <a:lnTo>
                    <a:pt x="4127" y="521919"/>
                  </a:lnTo>
                  <a:lnTo>
                    <a:pt x="6299" y="524256"/>
                  </a:lnTo>
                  <a:lnTo>
                    <a:pt x="7759" y="7239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7" name="object 2417"/>
            <p:cNvSpPr/>
            <p:nvPr/>
          </p:nvSpPr>
          <p:spPr>
            <a:xfrm>
              <a:off x="1563077" y="7440663"/>
              <a:ext cx="7620" cy="525145"/>
            </a:xfrm>
            <a:custGeom>
              <a:avLst/>
              <a:gdLst/>
              <a:ahLst/>
              <a:cxnLst/>
              <a:rect l="l" t="t" r="r" b="b"/>
              <a:pathLst>
                <a:path w="7619" h="525145">
                  <a:moveTo>
                    <a:pt x="7162" y="7073"/>
                  </a:moveTo>
                  <a:lnTo>
                    <a:pt x="5232" y="4737"/>
                  </a:lnTo>
                  <a:lnTo>
                    <a:pt x="4495" y="264795"/>
                  </a:lnTo>
                  <a:lnTo>
                    <a:pt x="4495" y="4737"/>
                  </a:lnTo>
                  <a:lnTo>
                    <a:pt x="4203" y="4737"/>
                  </a:lnTo>
                  <a:lnTo>
                    <a:pt x="4203" y="2197"/>
                  </a:lnTo>
                  <a:lnTo>
                    <a:pt x="3314" y="2197"/>
                  </a:lnTo>
                  <a:lnTo>
                    <a:pt x="3314" y="2362"/>
                  </a:lnTo>
                  <a:lnTo>
                    <a:pt x="1473" y="0"/>
                  </a:lnTo>
                  <a:lnTo>
                    <a:pt x="0" y="517245"/>
                  </a:lnTo>
                  <a:lnTo>
                    <a:pt x="1866" y="520115"/>
                  </a:lnTo>
                  <a:lnTo>
                    <a:pt x="2590" y="263499"/>
                  </a:lnTo>
                  <a:lnTo>
                    <a:pt x="2590" y="520357"/>
                  </a:lnTo>
                  <a:lnTo>
                    <a:pt x="2438" y="520357"/>
                  </a:lnTo>
                  <a:lnTo>
                    <a:pt x="2438" y="521627"/>
                  </a:lnTo>
                  <a:lnTo>
                    <a:pt x="3594" y="521627"/>
                  </a:lnTo>
                  <a:lnTo>
                    <a:pt x="3594" y="522897"/>
                  </a:lnTo>
                  <a:lnTo>
                    <a:pt x="3771" y="522897"/>
                  </a:lnTo>
                  <a:lnTo>
                    <a:pt x="3771" y="522452"/>
                  </a:lnTo>
                  <a:lnTo>
                    <a:pt x="5702" y="524535"/>
                  </a:lnTo>
                  <a:lnTo>
                    <a:pt x="7162" y="707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8" name="object 2418"/>
            <p:cNvSpPr/>
            <p:nvPr/>
          </p:nvSpPr>
          <p:spPr>
            <a:xfrm>
              <a:off x="1559534" y="7435900"/>
              <a:ext cx="5080" cy="522605"/>
            </a:xfrm>
            <a:custGeom>
              <a:avLst/>
              <a:gdLst/>
              <a:ahLst/>
              <a:cxnLst/>
              <a:rect l="l" t="t" r="r" b="b"/>
              <a:pathLst>
                <a:path w="5080" h="522604">
                  <a:moveTo>
                    <a:pt x="5016" y="4749"/>
                  </a:moveTo>
                  <a:lnTo>
                    <a:pt x="3213" y="2374"/>
                  </a:lnTo>
                  <a:lnTo>
                    <a:pt x="1447" y="0"/>
                  </a:lnTo>
                  <a:lnTo>
                    <a:pt x="0" y="516547"/>
                  </a:lnTo>
                  <a:lnTo>
                    <a:pt x="1752" y="519252"/>
                  </a:lnTo>
                  <a:lnTo>
                    <a:pt x="3556" y="522020"/>
                  </a:lnTo>
                  <a:lnTo>
                    <a:pt x="5016" y="4749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19" name="object 2419"/>
            <p:cNvSpPr/>
            <p:nvPr/>
          </p:nvSpPr>
          <p:spPr>
            <a:xfrm>
              <a:off x="1554441" y="7428661"/>
              <a:ext cx="6985" cy="523875"/>
            </a:xfrm>
            <a:custGeom>
              <a:avLst/>
              <a:gdLst/>
              <a:ahLst/>
              <a:cxnLst/>
              <a:rect l="l" t="t" r="r" b="b"/>
              <a:pathLst>
                <a:path w="6984" h="523875">
                  <a:moveTo>
                    <a:pt x="3098" y="2400"/>
                  </a:moveTo>
                  <a:lnTo>
                    <a:pt x="1460" y="0"/>
                  </a:lnTo>
                  <a:lnTo>
                    <a:pt x="0" y="515937"/>
                  </a:lnTo>
                  <a:lnTo>
                    <a:pt x="1638" y="518464"/>
                  </a:lnTo>
                  <a:lnTo>
                    <a:pt x="3098" y="2400"/>
                  </a:lnTo>
                  <a:close/>
                </a:path>
                <a:path w="6984" h="523875">
                  <a:moveTo>
                    <a:pt x="6540" y="7239"/>
                  </a:moveTo>
                  <a:lnTo>
                    <a:pt x="4800" y="4813"/>
                  </a:lnTo>
                  <a:lnTo>
                    <a:pt x="3111" y="2400"/>
                  </a:lnTo>
                  <a:lnTo>
                    <a:pt x="1638" y="518464"/>
                  </a:lnTo>
                  <a:lnTo>
                    <a:pt x="3340" y="521093"/>
                  </a:lnTo>
                  <a:lnTo>
                    <a:pt x="5080" y="523773"/>
                  </a:lnTo>
                  <a:lnTo>
                    <a:pt x="6540" y="7239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0" name="object 2420"/>
            <p:cNvSpPr/>
            <p:nvPr/>
          </p:nvSpPr>
          <p:spPr>
            <a:xfrm>
              <a:off x="1549717" y="7421283"/>
              <a:ext cx="6350" cy="523875"/>
            </a:xfrm>
            <a:custGeom>
              <a:avLst/>
              <a:gdLst/>
              <a:ahLst/>
              <a:cxnLst/>
              <a:rect l="l" t="t" r="r" b="b"/>
              <a:pathLst>
                <a:path w="6350" h="523875">
                  <a:moveTo>
                    <a:pt x="6197" y="7366"/>
                  </a:moveTo>
                  <a:lnTo>
                    <a:pt x="4559" y="4889"/>
                  </a:lnTo>
                  <a:lnTo>
                    <a:pt x="2984" y="2438"/>
                  </a:lnTo>
                  <a:lnTo>
                    <a:pt x="1460" y="0"/>
                  </a:lnTo>
                  <a:lnTo>
                    <a:pt x="0" y="516039"/>
                  </a:lnTo>
                  <a:lnTo>
                    <a:pt x="1524" y="518388"/>
                  </a:lnTo>
                  <a:lnTo>
                    <a:pt x="3098" y="520814"/>
                  </a:lnTo>
                  <a:lnTo>
                    <a:pt x="4737" y="523341"/>
                  </a:lnTo>
                  <a:lnTo>
                    <a:pt x="6197" y="736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1" name="object 2421"/>
            <p:cNvSpPr/>
            <p:nvPr/>
          </p:nvSpPr>
          <p:spPr>
            <a:xfrm>
              <a:off x="1546021" y="7413713"/>
              <a:ext cx="5715" cy="523875"/>
            </a:xfrm>
            <a:custGeom>
              <a:avLst/>
              <a:gdLst/>
              <a:ahLst/>
              <a:cxnLst/>
              <a:rect l="l" t="t" r="r" b="b"/>
              <a:pathLst>
                <a:path w="5715" h="523875">
                  <a:moveTo>
                    <a:pt x="3619" y="5041"/>
                  </a:moveTo>
                  <a:lnTo>
                    <a:pt x="2159" y="2540"/>
                  </a:lnTo>
                  <a:lnTo>
                    <a:pt x="1422" y="261962"/>
                  </a:lnTo>
                  <a:lnTo>
                    <a:pt x="1422" y="2540"/>
                  </a:lnTo>
                  <a:lnTo>
                    <a:pt x="1778" y="2540"/>
                  </a:lnTo>
                  <a:lnTo>
                    <a:pt x="1778" y="1270"/>
                  </a:lnTo>
                  <a:lnTo>
                    <a:pt x="1066" y="1270"/>
                  </a:lnTo>
                  <a:lnTo>
                    <a:pt x="1066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736" y="2540"/>
                  </a:lnTo>
                  <a:lnTo>
                    <a:pt x="0" y="2540"/>
                  </a:lnTo>
                  <a:lnTo>
                    <a:pt x="0" y="516890"/>
                  </a:lnTo>
                  <a:lnTo>
                    <a:pt x="165" y="516890"/>
                  </a:lnTo>
                  <a:lnTo>
                    <a:pt x="165" y="519430"/>
                  </a:lnTo>
                  <a:lnTo>
                    <a:pt x="698" y="519430"/>
                  </a:lnTo>
                  <a:lnTo>
                    <a:pt x="698" y="518985"/>
                  </a:lnTo>
                  <a:lnTo>
                    <a:pt x="2159" y="521246"/>
                  </a:lnTo>
                  <a:lnTo>
                    <a:pt x="3619" y="5041"/>
                  </a:lnTo>
                  <a:close/>
                </a:path>
                <a:path w="5715" h="523875">
                  <a:moveTo>
                    <a:pt x="5156" y="7569"/>
                  </a:moveTo>
                  <a:lnTo>
                    <a:pt x="3632" y="5041"/>
                  </a:lnTo>
                  <a:lnTo>
                    <a:pt x="2171" y="521258"/>
                  </a:lnTo>
                  <a:lnTo>
                    <a:pt x="3695" y="523608"/>
                  </a:lnTo>
                  <a:lnTo>
                    <a:pt x="5156" y="7569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2" name="object 2422"/>
            <p:cNvSpPr/>
            <p:nvPr/>
          </p:nvSpPr>
          <p:spPr>
            <a:xfrm>
              <a:off x="1541703" y="7406119"/>
              <a:ext cx="5080" cy="524510"/>
            </a:xfrm>
            <a:custGeom>
              <a:avLst/>
              <a:gdLst/>
              <a:ahLst/>
              <a:cxnLst/>
              <a:rect l="l" t="t" r="r" b="b"/>
              <a:pathLst>
                <a:path w="5080" h="524509">
                  <a:moveTo>
                    <a:pt x="5067" y="7632"/>
                  </a:moveTo>
                  <a:lnTo>
                    <a:pt x="3657" y="5067"/>
                  </a:lnTo>
                  <a:lnTo>
                    <a:pt x="2921" y="265125"/>
                  </a:lnTo>
                  <a:lnTo>
                    <a:pt x="2921" y="5067"/>
                  </a:lnTo>
                  <a:lnTo>
                    <a:pt x="3302" y="5067"/>
                  </a:lnTo>
                  <a:lnTo>
                    <a:pt x="3302" y="3797"/>
                  </a:lnTo>
                  <a:lnTo>
                    <a:pt x="2628" y="3797"/>
                  </a:lnTo>
                  <a:lnTo>
                    <a:pt x="2628" y="2527"/>
                  </a:lnTo>
                  <a:lnTo>
                    <a:pt x="2298" y="2527"/>
                  </a:lnTo>
                  <a:lnTo>
                    <a:pt x="2298" y="3797"/>
                  </a:lnTo>
                  <a:lnTo>
                    <a:pt x="2298" y="5067"/>
                  </a:lnTo>
                  <a:lnTo>
                    <a:pt x="1574" y="5067"/>
                  </a:lnTo>
                  <a:lnTo>
                    <a:pt x="1574" y="2540"/>
                  </a:lnTo>
                  <a:lnTo>
                    <a:pt x="1968" y="2540"/>
                  </a:lnTo>
                  <a:lnTo>
                    <a:pt x="1968" y="1270"/>
                  </a:lnTo>
                  <a:lnTo>
                    <a:pt x="1308" y="1270"/>
                  </a:lnTo>
                  <a:lnTo>
                    <a:pt x="1308" y="0"/>
                  </a:lnTo>
                  <a:lnTo>
                    <a:pt x="977" y="0"/>
                  </a:lnTo>
                  <a:lnTo>
                    <a:pt x="977" y="1270"/>
                  </a:lnTo>
                  <a:lnTo>
                    <a:pt x="977" y="2540"/>
                  </a:lnTo>
                  <a:lnTo>
                    <a:pt x="254" y="2540"/>
                  </a:lnTo>
                  <a:lnTo>
                    <a:pt x="254" y="518160"/>
                  </a:lnTo>
                  <a:lnTo>
                    <a:pt x="0" y="518160"/>
                  </a:lnTo>
                  <a:lnTo>
                    <a:pt x="0" y="519430"/>
                  </a:lnTo>
                  <a:lnTo>
                    <a:pt x="787" y="519430"/>
                  </a:lnTo>
                  <a:lnTo>
                    <a:pt x="787" y="520700"/>
                  </a:lnTo>
                  <a:lnTo>
                    <a:pt x="850" y="519430"/>
                  </a:lnTo>
                  <a:lnTo>
                    <a:pt x="850" y="518160"/>
                  </a:lnTo>
                  <a:lnTo>
                    <a:pt x="1574" y="518160"/>
                  </a:lnTo>
                  <a:lnTo>
                    <a:pt x="1574" y="520687"/>
                  </a:lnTo>
                  <a:lnTo>
                    <a:pt x="1600" y="521957"/>
                  </a:lnTo>
                  <a:lnTo>
                    <a:pt x="2197" y="521957"/>
                  </a:lnTo>
                  <a:lnTo>
                    <a:pt x="2197" y="522236"/>
                  </a:lnTo>
                  <a:lnTo>
                    <a:pt x="3606" y="524408"/>
                  </a:lnTo>
                  <a:lnTo>
                    <a:pt x="5067" y="763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3" name="object 2423"/>
            <p:cNvSpPr/>
            <p:nvPr/>
          </p:nvSpPr>
          <p:spPr>
            <a:xfrm>
              <a:off x="1538732" y="7400937"/>
              <a:ext cx="3810" cy="523875"/>
            </a:xfrm>
            <a:custGeom>
              <a:avLst/>
              <a:gdLst/>
              <a:ahLst/>
              <a:cxnLst/>
              <a:rect l="l" t="t" r="r" b="b"/>
              <a:pathLst>
                <a:path w="3809" h="523875">
                  <a:moveTo>
                    <a:pt x="3644" y="3886"/>
                  </a:moveTo>
                  <a:lnTo>
                    <a:pt x="3022" y="3886"/>
                  </a:lnTo>
                  <a:lnTo>
                    <a:pt x="3022" y="2616"/>
                  </a:lnTo>
                  <a:lnTo>
                    <a:pt x="2679" y="2616"/>
                  </a:lnTo>
                  <a:lnTo>
                    <a:pt x="2679" y="3886"/>
                  </a:lnTo>
                  <a:lnTo>
                    <a:pt x="2679" y="5156"/>
                  </a:lnTo>
                  <a:lnTo>
                    <a:pt x="2679" y="2565"/>
                  </a:lnTo>
                  <a:lnTo>
                    <a:pt x="1447" y="0"/>
                  </a:lnTo>
                  <a:lnTo>
                    <a:pt x="0" y="516686"/>
                  </a:lnTo>
                  <a:lnTo>
                    <a:pt x="1219" y="519684"/>
                  </a:lnTo>
                  <a:lnTo>
                    <a:pt x="1955" y="258876"/>
                  </a:lnTo>
                  <a:lnTo>
                    <a:pt x="1955" y="519506"/>
                  </a:lnTo>
                  <a:lnTo>
                    <a:pt x="1917" y="523316"/>
                  </a:lnTo>
                  <a:lnTo>
                    <a:pt x="2514" y="523316"/>
                  </a:lnTo>
                  <a:lnTo>
                    <a:pt x="2514" y="519506"/>
                  </a:lnTo>
                  <a:lnTo>
                    <a:pt x="3238" y="519506"/>
                  </a:lnTo>
                  <a:lnTo>
                    <a:pt x="3238" y="5156"/>
                  </a:lnTo>
                  <a:lnTo>
                    <a:pt x="3644" y="5156"/>
                  </a:lnTo>
                  <a:lnTo>
                    <a:pt x="3644" y="3886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4" name="object 2424"/>
            <p:cNvSpPr/>
            <p:nvPr/>
          </p:nvSpPr>
          <p:spPr>
            <a:xfrm>
              <a:off x="1535265" y="7393101"/>
              <a:ext cx="5080" cy="525145"/>
            </a:xfrm>
            <a:custGeom>
              <a:avLst/>
              <a:gdLst/>
              <a:ahLst/>
              <a:cxnLst/>
              <a:rect l="l" t="t" r="r" b="b"/>
              <a:pathLst>
                <a:path w="5080" h="525145">
                  <a:moveTo>
                    <a:pt x="4927" y="7835"/>
                  </a:moveTo>
                  <a:lnTo>
                    <a:pt x="3721" y="5219"/>
                  </a:lnTo>
                  <a:lnTo>
                    <a:pt x="2565" y="2603"/>
                  </a:lnTo>
                  <a:lnTo>
                    <a:pt x="1460" y="0"/>
                  </a:lnTo>
                  <a:lnTo>
                    <a:pt x="0" y="516026"/>
                  </a:lnTo>
                  <a:lnTo>
                    <a:pt x="1104" y="518731"/>
                  </a:lnTo>
                  <a:lnTo>
                    <a:pt x="2260" y="521576"/>
                  </a:lnTo>
                  <a:lnTo>
                    <a:pt x="3467" y="524522"/>
                  </a:lnTo>
                  <a:lnTo>
                    <a:pt x="4927" y="7835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5" name="object 2425"/>
            <p:cNvSpPr/>
            <p:nvPr/>
          </p:nvSpPr>
          <p:spPr>
            <a:xfrm>
              <a:off x="1532166" y="7385189"/>
              <a:ext cx="5080" cy="524510"/>
            </a:xfrm>
            <a:custGeom>
              <a:avLst/>
              <a:gdLst/>
              <a:ahLst/>
              <a:cxnLst/>
              <a:rect l="l" t="t" r="r" b="b"/>
              <a:pathLst>
                <a:path w="5080" h="524509">
                  <a:moveTo>
                    <a:pt x="3467" y="5257"/>
                  </a:moveTo>
                  <a:lnTo>
                    <a:pt x="2451" y="2692"/>
                  </a:lnTo>
                  <a:lnTo>
                    <a:pt x="1460" y="0"/>
                  </a:lnTo>
                  <a:lnTo>
                    <a:pt x="0" y="516331"/>
                  </a:lnTo>
                  <a:lnTo>
                    <a:pt x="990" y="518769"/>
                  </a:lnTo>
                  <a:lnTo>
                    <a:pt x="2006" y="521258"/>
                  </a:lnTo>
                  <a:lnTo>
                    <a:pt x="3467" y="5257"/>
                  </a:lnTo>
                  <a:close/>
                </a:path>
                <a:path w="5080" h="524509">
                  <a:moveTo>
                    <a:pt x="4559" y="7912"/>
                  </a:moveTo>
                  <a:lnTo>
                    <a:pt x="3479" y="5270"/>
                  </a:lnTo>
                  <a:lnTo>
                    <a:pt x="2019" y="521296"/>
                  </a:lnTo>
                  <a:lnTo>
                    <a:pt x="3098" y="523938"/>
                  </a:lnTo>
                  <a:lnTo>
                    <a:pt x="4559" y="79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6" name="object 2426"/>
            <p:cNvSpPr/>
            <p:nvPr/>
          </p:nvSpPr>
          <p:spPr>
            <a:xfrm>
              <a:off x="1529499" y="7377315"/>
              <a:ext cx="4445" cy="524510"/>
            </a:xfrm>
            <a:custGeom>
              <a:avLst/>
              <a:gdLst/>
              <a:ahLst/>
              <a:cxnLst/>
              <a:rect l="l" t="t" r="r" b="b"/>
              <a:pathLst>
                <a:path w="4444" h="524509">
                  <a:moveTo>
                    <a:pt x="4127" y="7874"/>
                  </a:moveTo>
                  <a:lnTo>
                    <a:pt x="3200" y="5257"/>
                  </a:lnTo>
                  <a:lnTo>
                    <a:pt x="2298" y="2616"/>
                  </a:lnTo>
                  <a:lnTo>
                    <a:pt x="1460" y="0"/>
                  </a:lnTo>
                  <a:lnTo>
                    <a:pt x="0" y="517664"/>
                  </a:lnTo>
                  <a:lnTo>
                    <a:pt x="838" y="519722"/>
                  </a:lnTo>
                  <a:lnTo>
                    <a:pt x="1739" y="521931"/>
                  </a:lnTo>
                  <a:lnTo>
                    <a:pt x="2667" y="524205"/>
                  </a:lnTo>
                  <a:lnTo>
                    <a:pt x="4127" y="7874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7" name="object 2427"/>
            <p:cNvSpPr/>
            <p:nvPr/>
          </p:nvSpPr>
          <p:spPr>
            <a:xfrm>
              <a:off x="1527657" y="7369606"/>
              <a:ext cx="3175" cy="526415"/>
            </a:xfrm>
            <a:custGeom>
              <a:avLst/>
              <a:gdLst/>
              <a:ahLst/>
              <a:cxnLst/>
              <a:rect l="l" t="t" r="r" b="b"/>
              <a:pathLst>
                <a:path w="3175" h="526415">
                  <a:moveTo>
                    <a:pt x="304" y="516890"/>
                  </a:moveTo>
                  <a:lnTo>
                    <a:pt x="0" y="516890"/>
                  </a:lnTo>
                  <a:lnTo>
                    <a:pt x="0" y="519430"/>
                  </a:lnTo>
                  <a:lnTo>
                    <a:pt x="304" y="519430"/>
                  </a:lnTo>
                  <a:lnTo>
                    <a:pt x="304" y="516890"/>
                  </a:lnTo>
                  <a:close/>
                </a:path>
                <a:path w="3175" h="526415">
                  <a:moveTo>
                    <a:pt x="1574" y="1270"/>
                  </a:moveTo>
                  <a:lnTo>
                    <a:pt x="1231" y="1270"/>
                  </a:lnTo>
                  <a:lnTo>
                    <a:pt x="1231" y="0"/>
                  </a:lnTo>
                  <a:lnTo>
                    <a:pt x="1054" y="0"/>
                  </a:lnTo>
                  <a:lnTo>
                    <a:pt x="1054" y="1270"/>
                  </a:lnTo>
                  <a:lnTo>
                    <a:pt x="1054" y="2540"/>
                  </a:lnTo>
                  <a:lnTo>
                    <a:pt x="1574" y="2540"/>
                  </a:lnTo>
                  <a:lnTo>
                    <a:pt x="1574" y="1270"/>
                  </a:lnTo>
                  <a:close/>
                </a:path>
                <a:path w="3175" h="526415">
                  <a:moveTo>
                    <a:pt x="2908" y="5168"/>
                  </a:moveTo>
                  <a:lnTo>
                    <a:pt x="2489" y="5168"/>
                  </a:lnTo>
                  <a:lnTo>
                    <a:pt x="2489" y="7708"/>
                  </a:lnTo>
                  <a:lnTo>
                    <a:pt x="1765" y="7708"/>
                  </a:lnTo>
                  <a:lnTo>
                    <a:pt x="1765" y="5105"/>
                  </a:lnTo>
                  <a:lnTo>
                    <a:pt x="2298" y="5105"/>
                  </a:lnTo>
                  <a:lnTo>
                    <a:pt x="2298" y="3835"/>
                  </a:lnTo>
                  <a:lnTo>
                    <a:pt x="1943" y="3835"/>
                  </a:lnTo>
                  <a:lnTo>
                    <a:pt x="1943" y="2565"/>
                  </a:lnTo>
                  <a:lnTo>
                    <a:pt x="1752" y="2565"/>
                  </a:lnTo>
                  <a:lnTo>
                    <a:pt x="1752" y="3835"/>
                  </a:lnTo>
                  <a:lnTo>
                    <a:pt x="1752" y="5105"/>
                  </a:lnTo>
                  <a:lnTo>
                    <a:pt x="1028" y="5105"/>
                  </a:lnTo>
                  <a:lnTo>
                    <a:pt x="1028" y="2540"/>
                  </a:lnTo>
                  <a:lnTo>
                    <a:pt x="330" y="2540"/>
                  </a:lnTo>
                  <a:lnTo>
                    <a:pt x="330" y="516890"/>
                  </a:lnTo>
                  <a:lnTo>
                    <a:pt x="1028" y="516890"/>
                  </a:lnTo>
                  <a:lnTo>
                    <a:pt x="1028" y="519455"/>
                  </a:lnTo>
                  <a:lnTo>
                    <a:pt x="596" y="519455"/>
                  </a:lnTo>
                  <a:lnTo>
                    <a:pt x="596" y="521995"/>
                  </a:lnTo>
                  <a:lnTo>
                    <a:pt x="1041" y="521995"/>
                  </a:lnTo>
                  <a:lnTo>
                    <a:pt x="1041" y="519455"/>
                  </a:lnTo>
                  <a:lnTo>
                    <a:pt x="1765" y="519455"/>
                  </a:lnTo>
                  <a:lnTo>
                    <a:pt x="1765" y="522058"/>
                  </a:lnTo>
                  <a:lnTo>
                    <a:pt x="1206" y="522058"/>
                  </a:lnTo>
                  <a:lnTo>
                    <a:pt x="1206" y="524598"/>
                  </a:lnTo>
                  <a:lnTo>
                    <a:pt x="1778" y="524598"/>
                  </a:lnTo>
                  <a:lnTo>
                    <a:pt x="1778" y="525868"/>
                  </a:lnTo>
                  <a:lnTo>
                    <a:pt x="1841" y="524598"/>
                  </a:lnTo>
                  <a:lnTo>
                    <a:pt x="1841" y="522058"/>
                  </a:lnTo>
                  <a:lnTo>
                    <a:pt x="2565" y="522058"/>
                  </a:lnTo>
                  <a:lnTo>
                    <a:pt x="2565" y="7708"/>
                  </a:lnTo>
                  <a:lnTo>
                    <a:pt x="2908" y="7708"/>
                  </a:lnTo>
                  <a:lnTo>
                    <a:pt x="2908" y="516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8" name="object 2428"/>
            <p:cNvSpPr/>
            <p:nvPr/>
          </p:nvSpPr>
          <p:spPr>
            <a:xfrm>
              <a:off x="1526044" y="7364602"/>
              <a:ext cx="3175" cy="521970"/>
            </a:xfrm>
            <a:custGeom>
              <a:avLst/>
              <a:gdLst/>
              <a:ahLst/>
              <a:cxnLst/>
              <a:rect l="l" t="t" r="r" b="b"/>
              <a:pathLst>
                <a:path w="3175" h="521970">
                  <a:moveTo>
                    <a:pt x="2679" y="4978"/>
                  </a:moveTo>
                  <a:lnTo>
                    <a:pt x="2044" y="2476"/>
                  </a:lnTo>
                  <a:lnTo>
                    <a:pt x="1460" y="0"/>
                  </a:lnTo>
                  <a:lnTo>
                    <a:pt x="0" y="516216"/>
                  </a:lnTo>
                  <a:lnTo>
                    <a:pt x="584" y="518718"/>
                  </a:lnTo>
                  <a:lnTo>
                    <a:pt x="1219" y="521449"/>
                  </a:lnTo>
                  <a:lnTo>
                    <a:pt x="2679" y="497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29" name="object 2429"/>
            <p:cNvSpPr/>
            <p:nvPr/>
          </p:nvSpPr>
          <p:spPr>
            <a:xfrm>
              <a:off x="1524635" y="7357643"/>
              <a:ext cx="3175" cy="523240"/>
            </a:xfrm>
            <a:custGeom>
              <a:avLst/>
              <a:gdLst/>
              <a:ahLst/>
              <a:cxnLst/>
              <a:rect l="l" t="t" r="r" b="b"/>
              <a:pathLst>
                <a:path w="3175" h="523240">
                  <a:moveTo>
                    <a:pt x="2870" y="6959"/>
                  </a:moveTo>
                  <a:lnTo>
                    <a:pt x="2336" y="4648"/>
                  </a:lnTo>
                  <a:lnTo>
                    <a:pt x="1866" y="2222"/>
                  </a:lnTo>
                  <a:lnTo>
                    <a:pt x="1460" y="0"/>
                  </a:lnTo>
                  <a:lnTo>
                    <a:pt x="0" y="517105"/>
                  </a:lnTo>
                  <a:lnTo>
                    <a:pt x="406" y="518858"/>
                  </a:lnTo>
                  <a:lnTo>
                    <a:pt x="876" y="520877"/>
                  </a:lnTo>
                  <a:lnTo>
                    <a:pt x="1409" y="523176"/>
                  </a:lnTo>
                  <a:lnTo>
                    <a:pt x="2870" y="6959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0" name="object 2430"/>
            <p:cNvSpPr/>
            <p:nvPr/>
          </p:nvSpPr>
          <p:spPr>
            <a:xfrm>
              <a:off x="1523733" y="7351674"/>
              <a:ext cx="2540" cy="523240"/>
            </a:xfrm>
            <a:custGeom>
              <a:avLst/>
              <a:gdLst/>
              <a:ahLst/>
              <a:cxnLst/>
              <a:rect l="l" t="t" r="r" b="b"/>
              <a:pathLst>
                <a:path w="2540" h="523240">
                  <a:moveTo>
                    <a:pt x="2362" y="5969"/>
                  </a:moveTo>
                  <a:lnTo>
                    <a:pt x="1993" y="3835"/>
                  </a:lnTo>
                  <a:lnTo>
                    <a:pt x="1257" y="263893"/>
                  </a:lnTo>
                  <a:lnTo>
                    <a:pt x="1257" y="159372"/>
                  </a:lnTo>
                  <a:lnTo>
                    <a:pt x="1689" y="3822"/>
                  </a:lnTo>
                  <a:lnTo>
                    <a:pt x="1803" y="1282"/>
                  </a:lnTo>
                  <a:lnTo>
                    <a:pt x="1689" y="1739"/>
                  </a:lnTo>
                  <a:lnTo>
                    <a:pt x="1460" y="0"/>
                  </a:lnTo>
                  <a:lnTo>
                    <a:pt x="1257" y="71970"/>
                  </a:lnTo>
                  <a:lnTo>
                    <a:pt x="1257" y="3822"/>
                  </a:lnTo>
                  <a:lnTo>
                    <a:pt x="952" y="3822"/>
                  </a:lnTo>
                  <a:lnTo>
                    <a:pt x="952" y="179920"/>
                  </a:lnTo>
                  <a:lnTo>
                    <a:pt x="0" y="517271"/>
                  </a:lnTo>
                  <a:lnTo>
                    <a:pt x="241" y="519442"/>
                  </a:lnTo>
                  <a:lnTo>
                    <a:pt x="952" y="267398"/>
                  </a:lnTo>
                  <a:lnTo>
                    <a:pt x="952" y="371487"/>
                  </a:lnTo>
                  <a:lnTo>
                    <a:pt x="533" y="519442"/>
                  </a:lnTo>
                  <a:lnTo>
                    <a:pt x="304" y="519442"/>
                  </a:lnTo>
                  <a:lnTo>
                    <a:pt x="304" y="520712"/>
                  </a:lnTo>
                  <a:lnTo>
                    <a:pt x="495" y="520712"/>
                  </a:lnTo>
                  <a:lnTo>
                    <a:pt x="495" y="521982"/>
                  </a:lnTo>
                  <a:lnTo>
                    <a:pt x="533" y="521487"/>
                  </a:lnTo>
                  <a:lnTo>
                    <a:pt x="901" y="523074"/>
                  </a:lnTo>
                  <a:lnTo>
                    <a:pt x="952" y="505091"/>
                  </a:lnTo>
                  <a:lnTo>
                    <a:pt x="952" y="519442"/>
                  </a:lnTo>
                  <a:lnTo>
                    <a:pt x="1257" y="519442"/>
                  </a:lnTo>
                  <a:lnTo>
                    <a:pt x="1257" y="397179"/>
                  </a:lnTo>
                  <a:lnTo>
                    <a:pt x="2362" y="5969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1" name="object 2431"/>
            <p:cNvSpPr/>
            <p:nvPr/>
          </p:nvSpPr>
          <p:spPr>
            <a:xfrm>
              <a:off x="1523288" y="7347457"/>
              <a:ext cx="1905" cy="521970"/>
            </a:xfrm>
            <a:custGeom>
              <a:avLst/>
              <a:gdLst/>
              <a:ahLst/>
              <a:cxnLst/>
              <a:rect l="l" t="t" r="r" b="b"/>
              <a:pathLst>
                <a:path w="1905" h="521970">
                  <a:moveTo>
                    <a:pt x="1701" y="2578"/>
                  </a:moveTo>
                  <a:lnTo>
                    <a:pt x="1562" y="1155"/>
                  </a:lnTo>
                  <a:lnTo>
                    <a:pt x="1473" y="0"/>
                  </a:lnTo>
                  <a:lnTo>
                    <a:pt x="0" y="517474"/>
                  </a:lnTo>
                  <a:lnTo>
                    <a:pt x="101" y="518388"/>
                  </a:lnTo>
                  <a:lnTo>
                    <a:pt x="241" y="519658"/>
                  </a:lnTo>
                  <a:lnTo>
                    <a:pt x="1701" y="2578"/>
                  </a:lnTo>
                  <a:close/>
                </a:path>
                <a:path w="1905" h="521970">
                  <a:moveTo>
                    <a:pt x="1905" y="4229"/>
                  </a:moveTo>
                  <a:lnTo>
                    <a:pt x="1714" y="2578"/>
                  </a:lnTo>
                  <a:lnTo>
                    <a:pt x="254" y="519772"/>
                  </a:lnTo>
                  <a:lnTo>
                    <a:pt x="444" y="521487"/>
                  </a:lnTo>
                  <a:lnTo>
                    <a:pt x="1905" y="4229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2" name="object 2432"/>
            <p:cNvSpPr/>
            <p:nvPr/>
          </p:nvSpPr>
          <p:spPr>
            <a:xfrm>
              <a:off x="1523251" y="7346810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72" y="0"/>
                  </a:moveTo>
                  <a:lnTo>
                    <a:pt x="0" y="517757"/>
                  </a:lnTo>
                  <a:lnTo>
                    <a:pt x="51" y="518221"/>
                  </a:lnTo>
                  <a:lnTo>
                    <a:pt x="1510" y="647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3" name="object 2433"/>
            <p:cNvSpPr/>
            <p:nvPr/>
          </p:nvSpPr>
          <p:spPr>
            <a:xfrm>
              <a:off x="1523250" y="73467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2" y="0"/>
                  </a:moveTo>
                  <a:lnTo>
                    <a:pt x="0" y="517819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4" name="object 2434"/>
            <p:cNvSpPr/>
            <p:nvPr/>
          </p:nvSpPr>
          <p:spPr>
            <a:xfrm>
              <a:off x="1677263" y="75236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1449" y="3215"/>
                  </a:lnTo>
                  <a:lnTo>
                    <a:pt x="0" y="517362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5" name="object 2435"/>
            <p:cNvSpPr/>
            <p:nvPr/>
          </p:nvSpPr>
          <p:spPr>
            <a:xfrm>
              <a:off x="1677187" y="75236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76"/>
                  </a:moveTo>
                  <a:lnTo>
                    <a:pt x="1447" y="3175"/>
                  </a:lnTo>
                  <a:lnTo>
                    <a:pt x="0" y="517652"/>
                  </a:lnTo>
                  <a:lnTo>
                    <a:pt x="1473" y="76"/>
                  </a:lnTo>
                  <a:close/>
                </a:path>
                <a:path w="1905" h="518159">
                  <a:moveTo>
                    <a:pt x="1498" y="38"/>
                  </a:moveTo>
                  <a:lnTo>
                    <a:pt x="1473" y="3187"/>
                  </a:lnTo>
                  <a:lnTo>
                    <a:pt x="25" y="517563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24" y="0"/>
                  </a:moveTo>
                  <a:lnTo>
                    <a:pt x="1498" y="3175"/>
                  </a:lnTo>
                  <a:lnTo>
                    <a:pt x="50" y="5174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6" name="object 2436"/>
            <p:cNvSpPr/>
            <p:nvPr/>
          </p:nvSpPr>
          <p:spPr>
            <a:xfrm>
              <a:off x="1677111" y="75237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88"/>
                  </a:moveTo>
                  <a:lnTo>
                    <a:pt x="1447" y="3073"/>
                  </a:lnTo>
                  <a:lnTo>
                    <a:pt x="0" y="517029"/>
                  </a:lnTo>
                  <a:lnTo>
                    <a:pt x="1473" y="88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1485" y="3073"/>
                  </a:lnTo>
                  <a:lnTo>
                    <a:pt x="25" y="517702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511" y="3086"/>
                  </a:lnTo>
                  <a:lnTo>
                    <a:pt x="63" y="51615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7" name="object 2437"/>
            <p:cNvSpPr/>
            <p:nvPr/>
          </p:nvSpPr>
          <p:spPr>
            <a:xfrm>
              <a:off x="1677060" y="752391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38"/>
                  </a:moveTo>
                  <a:lnTo>
                    <a:pt x="1447" y="2959"/>
                  </a:lnTo>
                  <a:lnTo>
                    <a:pt x="0" y="516280"/>
                  </a:lnTo>
                  <a:lnTo>
                    <a:pt x="1473" y="38"/>
                  </a:lnTo>
                  <a:close/>
                </a:path>
                <a:path w="1905" h="516890">
                  <a:moveTo>
                    <a:pt x="1498" y="0"/>
                  </a:moveTo>
                  <a:lnTo>
                    <a:pt x="1473" y="2959"/>
                  </a:lnTo>
                  <a:lnTo>
                    <a:pt x="25" y="51622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8" name="object 2438"/>
            <p:cNvSpPr/>
            <p:nvPr/>
          </p:nvSpPr>
          <p:spPr>
            <a:xfrm>
              <a:off x="1676971" y="75239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1447" y="2882"/>
                  </a:lnTo>
                  <a:lnTo>
                    <a:pt x="0" y="517829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1485" y="2882"/>
                  </a:lnTo>
                  <a:lnTo>
                    <a:pt x="25" y="517791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511" y="2882"/>
                  </a:lnTo>
                  <a:lnTo>
                    <a:pt x="63" y="51774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39" name="object 2439"/>
            <p:cNvSpPr/>
            <p:nvPr/>
          </p:nvSpPr>
          <p:spPr>
            <a:xfrm>
              <a:off x="1676895" y="75241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63"/>
                  </a:moveTo>
                  <a:lnTo>
                    <a:pt x="1447" y="2717"/>
                  </a:lnTo>
                  <a:lnTo>
                    <a:pt x="0" y="517804"/>
                  </a:lnTo>
                  <a:lnTo>
                    <a:pt x="1473" y="63"/>
                  </a:lnTo>
                  <a:close/>
                </a:path>
                <a:path w="1905" h="518159">
                  <a:moveTo>
                    <a:pt x="1511" y="0"/>
                  </a:moveTo>
                  <a:lnTo>
                    <a:pt x="1485" y="2717"/>
                  </a:lnTo>
                  <a:lnTo>
                    <a:pt x="38" y="517029"/>
                  </a:lnTo>
                  <a:lnTo>
                    <a:pt x="1079" y="148272"/>
                  </a:lnTo>
                  <a:lnTo>
                    <a:pt x="50" y="51697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0" name="object 2440"/>
            <p:cNvSpPr/>
            <p:nvPr/>
          </p:nvSpPr>
          <p:spPr>
            <a:xfrm>
              <a:off x="1676806" y="75242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88"/>
                  </a:moveTo>
                  <a:lnTo>
                    <a:pt x="1447" y="2616"/>
                  </a:lnTo>
                  <a:lnTo>
                    <a:pt x="0" y="517829"/>
                  </a:lnTo>
                  <a:lnTo>
                    <a:pt x="1473" y="88"/>
                  </a:lnTo>
                  <a:close/>
                </a:path>
                <a:path w="1905" h="518159">
                  <a:moveTo>
                    <a:pt x="1511" y="38"/>
                  </a:moveTo>
                  <a:lnTo>
                    <a:pt x="1485" y="2628"/>
                  </a:lnTo>
                  <a:lnTo>
                    <a:pt x="38" y="517791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511" y="2616"/>
                  </a:lnTo>
                  <a:lnTo>
                    <a:pt x="63" y="517017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1" name="object 2441"/>
            <p:cNvSpPr/>
            <p:nvPr/>
          </p:nvSpPr>
          <p:spPr>
            <a:xfrm>
              <a:off x="1676730" y="75243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76"/>
                  </a:moveTo>
                  <a:lnTo>
                    <a:pt x="1447" y="2489"/>
                  </a:lnTo>
                  <a:lnTo>
                    <a:pt x="0" y="517067"/>
                  </a:lnTo>
                  <a:lnTo>
                    <a:pt x="1473" y="76"/>
                  </a:lnTo>
                  <a:close/>
                </a:path>
                <a:path w="1905" h="517525">
                  <a:moveTo>
                    <a:pt x="1498" y="38"/>
                  </a:moveTo>
                  <a:lnTo>
                    <a:pt x="1473" y="2489"/>
                  </a:lnTo>
                  <a:lnTo>
                    <a:pt x="25" y="517029"/>
                  </a:lnTo>
                  <a:lnTo>
                    <a:pt x="1498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2476"/>
                  </a:lnTo>
                  <a:lnTo>
                    <a:pt x="50" y="51699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2" name="object 2442"/>
            <p:cNvSpPr/>
            <p:nvPr/>
          </p:nvSpPr>
          <p:spPr>
            <a:xfrm>
              <a:off x="1676666" y="7524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12"/>
                  </a:moveTo>
                  <a:lnTo>
                    <a:pt x="1460" y="2400"/>
                  </a:lnTo>
                  <a:lnTo>
                    <a:pt x="0" y="517779"/>
                  </a:lnTo>
                  <a:lnTo>
                    <a:pt x="1485" y="12"/>
                  </a:lnTo>
                  <a:close/>
                </a:path>
                <a:path w="1905" h="518159">
                  <a:moveTo>
                    <a:pt x="1511" y="0"/>
                  </a:moveTo>
                  <a:lnTo>
                    <a:pt x="1485" y="2387"/>
                  </a:lnTo>
                  <a:lnTo>
                    <a:pt x="25" y="517753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3" name="object 2443"/>
            <p:cNvSpPr/>
            <p:nvPr/>
          </p:nvSpPr>
          <p:spPr>
            <a:xfrm>
              <a:off x="1676577" y="75245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1447" y="2362"/>
                  </a:lnTo>
                  <a:lnTo>
                    <a:pt x="0" y="517855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511" y="12"/>
                  </a:moveTo>
                  <a:lnTo>
                    <a:pt x="1485" y="2349"/>
                  </a:lnTo>
                  <a:lnTo>
                    <a:pt x="38" y="517080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511" y="2349"/>
                  </a:lnTo>
                  <a:lnTo>
                    <a:pt x="63" y="517042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4" name="object 2444"/>
            <p:cNvSpPr/>
            <p:nvPr/>
          </p:nvSpPr>
          <p:spPr>
            <a:xfrm>
              <a:off x="1676488" y="75245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38"/>
                  </a:moveTo>
                  <a:lnTo>
                    <a:pt x="1447" y="2286"/>
                  </a:lnTo>
                  <a:lnTo>
                    <a:pt x="0" y="517144"/>
                  </a:lnTo>
                  <a:lnTo>
                    <a:pt x="1473" y="38"/>
                  </a:lnTo>
                  <a:close/>
                </a:path>
                <a:path w="1905" h="518159">
                  <a:moveTo>
                    <a:pt x="1511" y="12"/>
                  </a:moveTo>
                  <a:lnTo>
                    <a:pt x="1485" y="2298"/>
                  </a:lnTo>
                  <a:lnTo>
                    <a:pt x="38" y="517118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36" y="0"/>
                  </a:moveTo>
                  <a:lnTo>
                    <a:pt x="1511" y="2286"/>
                  </a:lnTo>
                  <a:lnTo>
                    <a:pt x="50" y="517817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5" name="object 2445"/>
            <p:cNvSpPr/>
            <p:nvPr/>
          </p:nvSpPr>
          <p:spPr>
            <a:xfrm>
              <a:off x="1676400" y="75246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50"/>
                  </a:moveTo>
                  <a:lnTo>
                    <a:pt x="1447" y="2235"/>
                  </a:lnTo>
                  <a:lnTo>
                    <a:pt x="0" y="517182"/>
                  </a:lnTo>
                  <a:lnTo>
                    <a:pt x="1473" y="50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2247"/>
                  </a:lnTo>
                  <a:lnTo>
                    <a:pt x="25" y="51715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2235"/>
                  </a:lnTo>
                  <a:lnTo>
                    <a:pt x="63" y="5171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6" name="object 2446"/>
            <p:cNvSpPr/>
            <p:nvPr/>
          </p:nvSpPr>
          <p:spPr>
            <a:xfrm>
              <a:off x="1676298" y="75246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60" y="2184"/>
                  </a:lnTo>
                  <a:lnTo>
                    <a:pt x="0" y="517944"/>
                  </a:lnTo>
                  <a:lnTo>
                    <a:pt x="25" y="516458"/>
                  </a:lnTo>
                  <a:lnTo>
                    <a:pt x="38" y="511848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11" y="25"/>
                  </a:moveTo>
                  <a:lnTo>
                    <a:pt x="1485" y="2171"/>
                  </a:lnTo>
                  <a:lnTo>
                    <a:pt x="38" y="511848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24" y="2184"/>
                  </a:lnTo>
                  <a:lnTo>
                    <a:pt x="63" y="51789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7" name="object 2447"/>
            <p:cNvSpPr/>
            <p:nvPr/>
          </p:nvSpPr>
          <p:spPr>
            <a:xfrm>
              <a:off x="1676234" y="75247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85" y="2108"/>
                  </a:lnTo>
                  <a:lnTo>
                    <a:pt x="1016" y="164261"/>
                  </a:lnTo>
                  <a:lnTo>
                    <a:pt x="1485" y="25"/>
                  </a:lnTo>
                  <a:lnTo>
                    <a:pt x="1460" y="2120"/>
                  </a:lnTo>
                  <a:lnTo>
                    <a:pt x="0" y="517931"/>
                  </a:lnTo>
                  <a:lnTo>
                    <a:pt x="520" y="34495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8" name="object 2448"/>
            <p:cNvSpPr/>
            <p:nvPr/>
          </p:nvSpPr>
          <p:spPr>
            <a:xfrm>
              <a:off x="1676133" y="75248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38"/>
                  </a:moveTo>
                  <a:lnTo>
                    <a:pt x="1460" y="2057"/>
                  </a:lnTo>
                  <a:lnTo>
                    <a:pt x="0" y="517969"/>
                  </a:lnTo>
                  <a:lnTo>
                    <a:pt x="1485" y="38"/>
                  </a:lnTo>
                  <a:close/>
                </a:path>
                <a:path w="1905" h="518159">
                  <a:moveTo>
                    <a:pt x="1511" y="25"/>
                  </a:moveTo>
                  <a:lnTo>
                    <a:pt x="1485" y="2070"/>
                  </a:lnTo>
                  <a:lnTo>
                    <a:pt x="25" y="517944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11" y="2057"/>
                  </a:lnTo>
                  <a:lnTo>
                    <a:pt x="63" y="51790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49" name="object 2449"/>
            <p:cNvSpPr/>
            <p:nvPr/>
          </p:nvSpPr>
          <p:spPr>
            <a:xfrm>
              <a:off x="1675955" y="75248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14"/>
                  </a:moveTo>
                  <a:lnTo>
                    <a:pt x="1447" y="2019"/>
                  </a:lnTo>
                  <a:lnTo>
                    <a:pt x="0" y="518045"/>
                  </a:lnTo>
                  <a:lnTo>
                    <a:pt x="1473" y="114"/>
                  </a:lnTo>
                  <a:close/>
                </a:path>
                <a:path w="1905" h="518159">
                  <a:moveTo>
                    <a:pt x="1511" y="88"/>
                  </a:moveTo>
                  <a:lnTo>
                    <a:pt x="1485" y="2006"/>
                  </a:lnTo>
                  <a:lnTo>
                    <a:pt x="25" y="518033"/>
                  </a:lnTo>
                  <a:lnTo>
                    <a:pt x="1511" y="88"/>
                  </a:lnTo>
                  <a:close/>
                </a:path>
                <a:path w="1905" h="518159">
                  <a:moveTo>
                    <a:pt x="1536" y="76"/>
                  </a:moveTo>
                  <a:lnTo>
                    <a:pt x="1511" y="2006"/>
                  </a:lnTo>
                  <a:lnTo>
                    <a:pt x="63" y="518007"/>
                  </a:lnTo>
                  <a:lnTo>
                    <a:pt x="1536" y="76"/>
                  </a:lnTo>
                  <a:close/>
                </a:path>
                <a:path w="1905" h="518159">
                  <a:moveTo>
                    <a:pt x="1562" y="50"/>
                  </a:moveTo>
                  <a:lnTo>
                    <a:pt x="1536" y="2019"/>
                  </a:lnTo>
                  <a:lnTo>
                    <a:pt x="76" y="517994"/>
                  </a:lnTo>
                  <a:lnTo>
                    <a:pt x="1562" y="50"/>
                  </a:lnTo>
                  <a:close/>
                </a:path>
                <a:path w="1905" h="518159">
                  <a:moveTo>
                    <a:pt x="1600" y="25"/>
                  </a:moveTo>
                  <a:lnTo>
                    <a:pt x="1574" y="2006"/>
                  </a:lnTo>
                  <a:lnTo>
                    <a:pt x="114" y="517969"/>
                  </a:lnTo>
                  <a:lnTo>
                    <a:pt x="1600" y="25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600" y="2019"/>
                  </a:lnTo>
                  <a:lnTo>
                    <a:pt x="152" y="51794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0" name="object 2450"/>
            <p:cNvSpPr/>
            <p:nvPr/>
          </p:nvSpPr>
          <p:spPr>
            <a:xfrm>
              <a:off x="1675866" y="7524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50"/>
                  </a:moveTo>
                  <a:lnTo>
                    <a:pt x="1447" y="1879"/>
                  </a:lnTo>
                  <a:lnTo>
                    <a:pt x="0" y="517982"/>
                  </a:lnTo>
                  <a:lnTo>
                    <a:pt x="1473" y="50"/>
                  </a:lnTo>
                  <a:close/>
                </a:path>
                <a:path w="1905" h="518159">
                  <a:moveTo>
                    <a:pt x="1511" y="25"/>
                  </a:moveTo>
                  <a:lnTo>
                    <a:pt x="1485" y="1892"/>
                  </a:lnTo>
                  <a:lnTo>
                    <a:pt x="38" y="517956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11" y="1879"/>
                  </a:lnTo>
                  <a:lnTo>
                    <a:pt x="63" y="517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1" name="object 2451"/>
            <p:cNvSpPr/>
            <p:nvPr/>
          </p:nvSpPr>
          <p:spPr>
            <a:xfrm>
              <a:off x="1675803" y="75250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1485" y="1409"/>
                  </a:lnTo>
                  <a:lnTo>
                    <a:pt x="1498" y="25"/>
                  </a:lnTo>
                  <a:lnTo>
                    <a:pt x="1460" y="1816"/>
                  </a:lnTo>
                  <a:lnTo>
                    <a:pt x="0" y="517982"/>
                  </a:lnTo>
                  <a:lnTo>
                    <a:pt x="939" y="194589"/>
                  </a:lnTo>
                  <a:lnTo>
                    <a:pt x="38" y="5179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2" name="object 2452"/>
            <p:cNvSpPr/>
            <p:nvPr/>
          </p:nvSpPr>
          <p:spPr>
            <a:xfrm>
              <a:off x="1675714" y="75250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50"/>
                  </a:moveTo>
                  <a:lnTo>
                    <a:pt x="1447" y="1790"/>
                  </a:lnTo>
                  <a:lnTo>
                    <a:pt x="0" y="517994"/>
                  </a:lnTo>
                  <a:lnTo>
                    <a:pt x="1485" y="50"/>
                  </a:lnTo>
                  <a:close/>
                </a:path>
                <a:path w="1905" h="518159">
                  <a:moveTo>
                    <a:pt x="1511" y="25"/>
                  </a:moveTo>
                  <a:close/>
                </a:path>
                <a:path w="1905" h="518159">
                  <a:moveTo>
                    <a:pt x="1549" y="12"/>
                  </a:moveTo>
                  <a:lnTo>
                    <a:pt x="63" y="517956"/>
                  </a:lnTo>
                  <a:lnTo>
                    <a:pt x="1549" y="12"/>
                  </a:lnTo>
                  <a:close/>
                </a:path>
                <a:path w="1905" h="518159">
                  <a:moveTo>
                    <a:pt x="1562" y="0"/>
                  </a:move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3" name="object 2453"/>
            <p:cNvSpPr/>
            <p:nvPr/>
          </p:nvSpPr>
          <p:spPr>
            <a:xfrm>
              <a:off x="1675587" y="75251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1447" y="1714"/>
                  </a:lnTo>
                  <a:lnTo>
                    <a:pt x="0" y="518007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36" y="1422"/>
                  </a:lnTo>
                  <a:lnTo>
                    <a:pt x="1549" y="25"/>
                  </a:lnTo>
                  <a:lnTo>
                    <a:pt x="1498" y="1727"/>
                  </a:lnTo>
                  <a:lnTo>
                    <a:pt x="38" y="517982"/>
                  </a:lnTo>
                  <a:lnTo>
                    <a:pt x="977" y="199974"/>
                  </a:lnTo>
                  <a:lnTo>
                    <a:pt x="88" y="517956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4" name="object 2454"/>
            <p:cNvSpPr/>
            <p:nvPr/>
          </p:nvSpPr>
          <p:spPr>
            <a:xfrm>
              <a:off x="1675473" y="75252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24" y="1371"/>
                  </a:lnTo>
                  <a:lnTo>
                    <a:pt x="1536" y="25"/>
                  </a:lnTo>
                  <a:lnTo>
                    <a:pt x="1485" y="1358"/>
                  </a:lnTo>
                  <a:lnTo>
                    <a:pt x="1498" y="50"/>
                  </a:lnTo>
                  <a:lnTo>
                    <a:pt x="1447" y="1651"/>
                  </a:lnTo>
                  <a:lnTo>
                    <a:pt x="0" y="518007"/>
                  </a:lnTo>
                  <a:lnTo>
                    <a:pt x="1130" y="126847"/>
                  </a:lnTo>
                  <a:lnTo>
                    <a:pt x="25" y="517982"/>
                  </a:lnTo>
                  <a:lnTo>
                    <a:pt x="1270" y="91363"/>
                  </a:lnTo>
                  <a:lnTo>
                    <a:pt x="76" y="51795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5" name="object 2455"/>
            <p:cNvSpPr/>
            <p:nvPr/>
          </p:nvSpPr>
          <p:spPr>
            <a:xfrm>
              <a:off x="1675333" y="75253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25"/>
                  </a:moveTo>
                  <a:lnTo>
                    <a:pt x="1498" y="1181"/>
                  </a:lnTo>
                  <a:lnTo>
                    <a:pt x="1511" y="38"/>
                  </a:lnTo>
                  <a:lnTo>
                    <a:pt x="1460" y="1549"/>
                  </a:lnTo>
                  <a:lnTo>
                    <a:pt x="0" y="517994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36" y="1549"/>
                  </a:lnTo>
                  <a:lnTo>
                    <a:pt x="88" y="51794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6" name="object 2456"/>
            <p:cNvSpPr/>
            <p:nvPr/>
          </p:nvSpPr>
          <p:spPr>
            <a:xfrm>
              <a:off x="1675244" y="75253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1460" y="1498"/>
                  </a:lnTo>
                  <a:lnTo>
                    <a:pt x="0" y="517969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511" y="1485"/>
                  </a:lnTo>
                  <a:lnTo>
                    <a:pt x="50" y="51794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7" name="object 2457"/>
            <p:cNvSpPr/>
            <p:nvPr/>
          </p:nvSpPr>
          <p:spPr>
            <a:xfrm>
              <a:off x="1675117" y="75254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50"/>
                  </a:moveTo>
                  <a:lnTo>
                    <a:pt x="1460" y="1422"/>
                  </a:lnTo>
                  <a:lnTo>
                    <a:pt x="0" y="517969"/>
                  </a:lnTo>
                  <a:lnTo>
                    <a:pt x="1498" y="50"/>
                  </a:lnTo>
                  <a:close/>
                </a:path>
                <a:path w="1905" h="518159">
                  <a:moveTo>
                    <a:pt x="1536" y="25"/>
                  </a:moveTo>
                  <a:lnTo>
                    <a:pt x="1498" y="1435"/>
                  </a:lnTo>
                  <a:lnTo>
                    <a:pt x="38" y="517956"/>
                  </a:lnTo>
                  <a:lnTo>
                    <a:pt x="1536" y="25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49" y="1422"/>
                  </a:lnTo>
                  <a:lnTo>
                    <a:pt x="88" y="51793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8" name="object 2458"/>
            <p:cNvSpPr/>
            <p:nvPr/>
          </p:nvSpPr>
          <p:spPr>
            <a:xfrm>
              <a:off x="1674990" y="75255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536" y="1333"/>
                  </a:lnTo>
                  <a:lnTo>
                    <a:pt x="88" y="512940"/>
                  </a:lnTo>
                  <a:lnTo>
                    <a:pt x="1536" y="25"/>
                  </a:lnTo>
                  <a:lnTo>
                    <a:pt x="1498" y="1346"/>
                  </a:lnTo>
                  <a:lnTo>
                    <a:pt x="50" y="512927"/>
                  </a:lnTo>
                  <a:lnTo>
                    <a:pt x="1498" y="50"/>
                  </a:lnTo>
                  <a:lnTo>
                    <a:pt x="1447" y="1333"/>
                  </a:lnTo>
                  <a:lnTo>
                    <a:pt x="0" y="51795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59" name="object 2459"/>
            <p:cNvSpPr/>
            <p:nvPr/>
          </p:nvSpPr>
          <p:spPr>
            <a:xfrm>
              <a:off x="1674837" y="75256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1460" y="1257"/>
                  </a:lnTo>
                  <a:lnTo>
                    <a:pt x="0" y="517931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49" y="38"/>
                  </a:moveTo>
                  <a:lnTo>
                    <a:pt x="1498" y="1257"/>
                  </a:lnTo>
                  <a:lnTo>
                    <a:pt x="50" y="517918"/>
                  </a:lnTo>
                  <a:lnTo>
                    <a:pt x="1549" y="38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62" y="1270"/>
                  </a:lnTo>
                  <a:lnTo>
                    <a:pt x="101" y="51789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0" name="object 2460"/>
            <p:cNvSpPr/>
            <p:nvPr/>
          </p:nvSpPr>
          <p:spPr>
            <a:xfrm>
              <a:off x="1674711" y="75256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38"/>
                  </a:moveTo>
                  <a:lnTo>
                    <a:pt x="1498" y="1168"/>
                  </a:lnTo>
                  <a:lnTo>
                    <a:pt x="1206" y="102273"/>
                  </a:lnTo>
                  <a:lnTo>
                    <a:pt x="1498" y="63"/>
                  </a:lnTo>
                  <a:lnTo>
                    <a:pt x="1447" y="1181"/>
                  </a:lnTo>
                  <a:lnTo>
                    <a:pt x="0" y="517918"/>
                  </a:lnTo>
                  <a:lnTo>
                    <a:pt x="1536" y="38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1536" y="1168"/>
                  </a:lnTo>
                  <a:lnTo>
                    <a:pt x="88" y="51788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1" name="object 2461"/>
            <p:cNvSpPr/>
            <p:nvPr/>
          </p:nvSpPr>
          <p:spPr>
            <a:xfrm>
              <a:off x="1674609" y="75257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38"/>
                  </a:moveTo>
                  <a:lnTo>
                    <a:pt x="1447" y="1079"/>
                  </a:lnTo>
                  <a:lnTo>
                    <a:pt x="0" y="517867"/>
                  </a:lnTo>
                  <a:lnTo>
                    <a:pt x="1498" y="38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498" y="1092"/>
                  </a:lnTo>
                  <a:lnTo>
                    <a:pt x="50" y="51784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2" name="object 2462"/>
            <p:cNvSpPr/>
            <p:nvPr/>
          </p:nvSpPr>
          <p:spPr>
            <a:xfrm>
              <a:off x="1674456" y="75258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25"/>
                  </a:moveTo>
                  <a:lnTo>
                    <a:pt x="1511" y="1003"/>
                  </a:lnTo>
                  <a:lnTo>
                    <a:pt x="1257" y="90601"/>
                  </a:lnTo>
                  <a:lnTo>
                    <a:pt x="1511" y="50"/>
                  </a:lnTo>
                  <a:lnTo>
                    <a:pt x="1460" y="1016"/>
                  </a:lnTo>
                  <a:lnTo>
                    <a:pt x="0" y="517855"/>
                  </a:lnTo>
                  <a:lnTo>
                    <a:pt x="1549" y="25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49" y="1016"/>
                  </a:lnTo>
                  <a:lnTo>
                    <a:pt x="101" y="517804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3" name="object 2463"/>
            <p:cNvSpPr/>
            <p:nvPr/>
          </p:nvSpPr>
          <p:spPr>
            <a:xfrm>
              <a:off x="1674304" y="75259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1447" y="927"/>
                  </a:lnTo>
                  <a:lnTo>
                    <a:pt x="0" y="517817"/>
                  </a:lnTo>
                  <a:lnTo>
                    <a:pt x="1498" y="63"/>
                  </a:lnTo>
                  <a:close/>
                </a:path>
                <a:path w="1905" h="518159">
                  <a:moveTo>
                    <a:pt x="1549" y="38"/>
                  </a:moveTo>
                  <a:lnTo>
                    <a:pt x="1498" y="914"/>
                  </a:lnTo>
                  <a:lnTo>
                    <a:pt x="38" y="517804"/>
                  </a:lnTo>
                  <a:lnTo>
                    <a:pt x="1549" y="38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49" y="927"/>
                  </a:lnTo>
                  <a:lnTo>
                    <a:pt x="101" y="517779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4" name="object 2464"/>
            <p:cNvSpPr/>
            <p:nvPr/>
          </p:nvSpPr>
          <p:spPr>
            <a:xfrm>
              <a:off x="1674139" y="75260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76"/>
                  </a:moveTo>
                  <a:lnTo>
                    <a:pt x="1447" y="825"/>
                  </a:lnTo>
                  <a:lnTo>
                    <a:pt x="0" y="517766"/>
                  </a:lnTo>
                  <a:lnTo>
                    <a:pt x="1498" y="76"/>
                  </a:lnTo>
                  <a:close/>
                </a:path>
                <a:path w="1905" h="518159">
                  <a:moveTo>
                    <a:pt x="1612" y="0"/>
                  </a:moveTo>
                  <a:lnTo>
                    <a:pt x="1562" y="825"/>
                  </a:lnTo>
                  <a:lnTo>
                    <a:pt x="1333" y="77393"/>
                  </a:lnTo>
                  <a:lnTo>
                    <a:pt x="1562" y="38"/>
                  </a:lnTo>
                  <a:lnTo>
                    <a:pt x="1511" y="812"/>
                  </a:lnTo>
                  <a:lnTo>
                    <a:pt x="63" y="51774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5" name="object 2465"/>
            <p:cNvSpPr/>
            <p:nvPr/>
          </p:nvSpPr>
          <p:spPr>
            <a:xfrm>
              <a:off x="1673974" y="75261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12" y="0"/>
                  </a:moveTo>
                  <a:lnTo>
                    <a:pt x="1562" y="723"/>
                  </a:lnTo>
                  <a:lnTo>
                    <a:pt x="1358" y="68402"/>
                  </a:lnTo>
                  <a:lnTo>
                    <a:pt x="1562" y="38"/>
                  </a:lnTo>
                  <a:lnTo>
                    <a:pt x="1511" y="711"/>
                  </a:lnTo>
                  <a:lnTo>
                    <a:pt x="1320" y="65252"/>
                  </a:lnTo>
                  <a:lnTo>
                    <a:pt x="1511" y="63"/>
                  </a:lnTo>
                  <a:lnTo>
                    <a:pt x="1447" y="723"/>
                  </a:lnTo>
                  <a:lnTo>
                    <a:pt x="0" y="517728"/>
                  </a:lnTo>
                  <a:lnTo>
                    <a:pt x="165" y="517664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6" name="object 2466"/>
            <p:cNvSpPr/>
            <p:nvPr/>
          </p:nvSpPr>
          <p:spPr>
            <a:xfrm>
              <a:off x="1673847" y="75262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38"/>
                  </a:moveTo>
                  <a:lnTo>
                    <a:pt x="1460" y="596"/>
                  </a:lnTo>
                  <a:lnTo>
                    <a:pt x="0" y="517639"/>
                  </a:lnTo>
                  <a:lnTo>
                    <a:pt x="1511" y="38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11" y="596"/>
                  </a:lnTo>
                  <a:lnTo>
                    <a:pt x="63" y="51762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7" name="object 2467"/>
            <p:cNvSpPr/>
            <p:nvPr/>
          </p:nvSpPr>
          <p:spPr>
            <a:xfrm>
              <a:off x="1673669" y="75263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38"/>
                  </a:moveTo>
                  <a:lnTo>
                    <a:pt x="1498" y="444"/>
                  </a:lnTo>
                  <a:lnTo>
                    <a:pt x="1511" y="76"/>
                  </a:lnTo>
                  <a:lnTo>
                    <a:pt x="1447" y="520"/>
                  </a:lnTo>
                  <a:lnTo>
                    <a:pt x="0" y="517626"/>
                  </a:lnTo>
                  <a:lnTo>
                    <a:pt x="1562" y="38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62" y="533"/>
                  </a:lnTo>
                  <a:lnTo>
                    <a:pt x="114" y="517588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8" name="object 2468"/>
            <p:cNvSpPr/>
            <p:nvPr/>
          </p:nvSpPr>
          <p:spPr>
            <a:xfrm>
              <a:off x="1673491" y="75264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38"/>
                  </a:moveTo>
                  <a:lnTo>
                    <a:pt x="1498" y="355"/>
                  </a:lnTo>
                  <a:lnTo>
                    <a:pt x="1511" y="76"/>
                  </a:lnTo>
                  <a:lnTo>
                    <a:pt x="1447" y="406"/>
                  </a:lnTo>
                  <a:lnTo>
                    <a:pt x="0" y="517563"/>
                  </a:lnTo>
                  <a:lnTo>
                    <a:pt x="1562" y="38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74" y="419"/>
                  </a:lnTo>
                  <a:lnTo>
                    <a:pt x="114" y="5175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69" name="object 2469"/>
            <p:cNvSpPr/>
            <p:nvPr/>
          </p:nvSpPr>
          <p:spPr>
            <a:xfrm>
              <a:off x="1673301" y="75265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76"/>
                  </a:moveTo>
                  <a:lnTo>
                    <a:pt x="1460" y="292"/>
                  </a:lnTo>
                  <a:lnTo>
                    <a:pt x="0" y="517486"/>
                  </a:lnTo>
                  <a:lnTo>
                    <a:pt x="1511" y="76"/>
                  </a:lnTo>
                  <a:close/>
                </a:path>
                <a:path w="1905" h="517525">
                  <a:moveTo>
                    <a:pt x="1574" y="38"/>
                  </a:moveTo>
                  <a:lnTo>
                    <a:pt x="1511" y="304"/>
                  </a:lnTo>
                  <a:lnTo>
                    <a:pt x="63" y="517474"/>
                  </a:lnTo>
                  <a:lnTo>
                    <a:pt x="1574" y="38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74" y="304"/>
                  </a:lnTo>
                  <a:lnTo>
                    <a:pt x="127" y="51746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0" name="object 2470"/>
            <p:cNvSpPr/>
            <p:nvPr/>
          </p:nvSpPr>
          <p:spPr>
            <a:xfrm>
              <a:off x="1673123" y="75266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47" y="177"/>
                  </a:lnTo>
                  <a:lnTo>
                    <a:pt x="0" y="517398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62" y="152"/>
                  </a:lnTo>
                  <a:lnTo>
                    <a:pt x="1574" y="25"/>
                  </a:lnTo>
                  <a:lnTo>
                    <a:pt x="1511" y="177"/>
                  </a:lnTo>
                  <a:lnTo>
                    <a:pt x="63" y="51738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1" name="object 2471"/>
            <p:cNvSpPr/>
            <p:nvPr/>
          </p:nvSpPr>
          <p:spPr>
            <a:xfrm>
              <a:off x="1672996" y="75267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60" y="139"/>
                  </a:lnTo>
                  <a:lnTo>
                    <a:pt x="0" y="517410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11" y="139"/>
                  </a:lnTo>
                  <a:lnTo>
                    <a:pt x="63" y="51739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2" name="object 2472"/>
            <p:cNvSpPr/>
            <p:nvPr/>
          </p:nvSpPr>
          <p:spPr>
            <a:xfrm>
              <a:off x="1672818" y="75267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1460" y="139"/>
                  </a:lnTo>
                  <a:lnTo>
                    <a:pt x="0" y="517448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11" y="152"/>
                  </a:lnTo>
                  <a:lnTo>
                    <a:pt x="63" y="517436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74" y="152"/>
                  </a:lnTo>
                  <a:lnTo>
                    <a:pt x="127" y="51742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3" name="object 2473"/>
            <p:cNvSpPr/>
            <p:nvPr/>
          </p:nvSpPr>
          <p:spPr>
            <a:xfrm>
              <a:off x="1672640" y="75267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1447" y="139"/>
                  </a:lnTo>
                  <a:lnTo>
                    <a:pt x="0" y="517461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62" y="127"/>
                  </a:lnTo>
                  <a:lnTo>
                    <a:pt x="114" y="51743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4" name="object 2474"/>
            <p:cNvSpPr/>
            <p:nvPr/>
          </p:nvSpPr>
          <p:spPr>
            <a:xfrm>
              <a:off x="1672450" y="75267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499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11" y="127"/>
                  </a:lnTo>
                  <a:lnTo>
                    <a:pt x="63" y="517486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87" y="139"/>
                  </a:lnTo>
                  <a:lnTo>
                    <a:pt x="127" y="51747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5" name="object 2475"/>
            <p:cNvSpPr/>
            <p:nvPr/>
          </p:nvSpPr>
          <p:spPr>
            <a:xfrm>
              <a:off x="1672272" y="75267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47" y="127"/>
                  </a:lnTo>
                  <a:lnTo>
                    <a:pt x="0" y="517512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36" y="12827"/>
                  </a:lnTo>
                  <a:lnTo>
                    <a:pt x="1574" y="0"/>
                  </a:lnTo>
                  <a:lnTo>
                    <a:pt x="1511" y="127"/>
                  </a:lnTo>
                  <a:lnTo>
                    <a:pt x="63" y="51749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6" name="object 2476"/>
            <p:cNvSpPr/>
            <p:nvPr/>
          </p:nvSpPr>
          <p:spPr>
            <a:xfrm>
              <a:off x="1672145" y="75267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525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51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7" name="object 2477"/>
            <p:cNvSpPr/>
            <p:nvPr/>
          </p:nvSpPr>
          <p:spPr>
            <a:xfrm>
              <a:off x="1671967" y="752675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525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525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51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8" name="object 2478"/>
            <p:cNvSpPr/>
            <p:nvPr/>
          </p:nvSpPr>
          <p:spPr>
            <a:xfrm>
              <a:off x="1671790" y="75267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215" y="460057"/>
                  </a:lnTo>
                  <a:lnTo>
                    <a:pt x="1511" y="12"/>
                  </a:lnTo>
                  <a:lnTo>
                    <a:pt x="0" y="517550"/>
                  </a:lnTo>
                  <a:lnTo>
                    <a:pt x="127" y="51753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79" name="object 2479"/>
            <p:cNvSpPr/>
            <p:nvPr/>
          </p:nvSpPr>
          <p:spPr>
            <a:xfrm>
              <a:off x="1671599" y="75267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563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279" y="460044"/>
                  </a:lnTo>
                  <a:lnTo>
                    <a:pt x="1574" y="0"/>
                  </a:lnTo>
                  <a:lnTo>
                    <a:pt x="63" y="517550"/>
                  </a:lnTo>
                  <a:lnTo>
                    <a:pt x="190" y="51753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0" name="object 2480"/>
            <p:cNvSpPr/>
            <p:nvPr/>
          </p:nvSpPr>
          <p:spPr>
            <a:xfrm>
              <a:off x="1671408" y="75267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563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74" y="12"/>
                  </a:moveTo>
                  <a:lnTo>
                    <a:pt x="63" y="517563"/>
                  </a:lnTo>
                  <a:lnTo>
                    <a:pt x="1574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56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1" name="object 2481"/>
            <p:cNvSpPr/>
            <p:nvPr/>
          </p:nvSpPr>
          <p:spPr>
            <a:xfrm>
              <a:off x="1671281" y="75267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85" y="8623"/>
                  </a:lnTo>
                  <a:lnTo>
                    <a:pt x="1511" y="0"/>
                  </a:lnTo>
                  <a:lnTo>
                    <a:pt x="0" y="517550"/>
                  </a:lnTo>
                  <a:lnTo>
                    <a:pt x="127" y="51755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2" name="object 2482"/>
            <p:cNvSpPr/>
            <p:nvPr/>
          </p:nvSpPr>
          <p:spPr>
            <a:xfrm>
              <a:off x="1671066" y="75267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2"/>
                  </a:moveTo>
                  <a:lnTo>
                    <a:pt x="0" y="517563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587" y="0"/>
                  </a:moveTo>
                  <a:lnTo>
                    <a:pt x="76" y="517563"/>
                  </a:lnTo>
                  <a:lnTo>
                    <a:pt x="1587" y="0"/>
                  </a:lnTo>
                  <a:close/>
                </a:path>
                <a:path w="1905" h="518159">
                  <a:moveTo>
                    <a:pt x="1663" y="0"/>
                  </a:moveTo>
                  <a:lnTo>
                    <a:pt x="152" y="51755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3" name="object 2483"/>
            <p:cNvSpPr/>
            <p:nvPr/>
          </p:nvSpPr>
          <p:spPr>
            <a:xfrm>
              <a:off x="1670875" y="75267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0" y="517550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562" y="8623"/>
                  </a:lnTo>
                  <a:lnTo>
                    <a:pt x="1587" y="0"/>
                  </a:lnTo>
                  <a:lnTo>
                    <a:pt x="63" y="517550"/>
                  </a:lnTo>
                  <a:lnTo>
                    <a:pt x="203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4" name="object 2484"/>
            <p:cNvSpPr/>
            <p:nvPr/>
          </p:nvSpPr>
          <p:spPr>
            <a:xfrm>
              <a:off x="1670659" y="75267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12"/>
                  </a:moveTo>
                  <a:lnTo>
                    <a:pt x="1498" y="7226"/>
                  </a:lnTo>
                  <a:lnTo>
                    <a:pt x="1524" y="12"/>
                  </a:lnTo>
                  <a:lnTo>
                    <a:pt x="0" y="517550"/>
                  </a:lnTo>
                  <a:lnTo>
                    <a:pt x="139" y="517550"/>
                  </a:lnTo>
                  <a:lnTo>
                    <a:pt x="1587" y="12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39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5" name="object 2485"/>
            <p:cNvSpPr/>
            <p:nvPr/>
          </p:nvSpPr>
          <p:spPr>
            <a:xfrm>
              <a:off x="1670431" y="75268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2"/>
                  </a:moveTo>
                  <a:lnTo>
                    <a:pt x="0" y="517537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36" y="63"/>
                  </a:lnTo>
                  <a:lnTo>
                    <a:pt x="88" y="517537"/>
                  </a:lnTo>
                  <a:lnTo>
                    <a:pt x="228" y="51753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6" name="object 2486"/>
            <p:cNvSpPr/>
            <p:nvPr/>
          </p:nvSpPr>
          <p:spPr>
            <a:xfrm>
              <a:off x="1670278" y="75268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525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76" y="517525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7" name="object 2487"/>
            <p:cNvSpPr/>
            <p:nvPr/>
          </p:nvSpPr>
          <p:spPr>
            <a:xfrm>
              <a:off x="1670037" y="75268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7499"/>
                  </a:lnTo>
                  <a:lnTo>
                    <a:pt x="1536" y="12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88" y="517499"/>
                  </a:lnTo>
                  <a:lnTo>
                    <a:pt x="1612" y="0"/>
                  </a:lnTo>
                  <a:close/>
                </a:path>
                <a:path w="1905" h="517525">
                  <a:moveTo>
                    <a:pt x="1689" y="0"/>
                  </a:moveTo>
                  <a:lnTo>
                    <a:pt x="165" y="517512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8" name="object 2488"/>
            <p:cNvSpPr/>
            <p:nvPr/>
          </p:nvSpPr>
          <p:spPr>
            <a:xfrm>
              <a:off x="1669770" y="75268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474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88" y="517474"/>
                  </a:lnTo>
                  <a:lnTo>
                    <a:pt x="1625" y="0"/>
                  </a:lnTo>
                  <a:close/>
                </a:path>
                <a:path w="1905" h="517525">
                  <a:moveTo>
                    <a:pt x="1714" y="0"/>
                  </a:moveTo>
                  <a:lnTo>
                    <a:pt x="177" y="517486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89" name="object 2489"/>
            <p:cNvSpPr/>
            <p:nvPr/>
          </p:nvSpPr>
          <p:spPr>
            <a:xfrm>
              <a:off x="1669491" y="752684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36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14" y="517448"/>
                  </a:lnTo>
                  <a:lnTo>
                    <a:pt x="1651" y="0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203" y="517448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0" name="object 2490"/>
            <p:cNvSpPr/>
            <p:nvPr/>
          </p:nvSpPr>
          <p:spPr>
            <a:xfrm>
              <a:off x="1669199" y="75268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1447" y="0"/>
                  </a:lnTo>
                  <a:lnTo>
                    <a:pt x="0" y="517385"/>
                  </a:lnTo>
                  <a:lnTo>
                    <a:pt x="190" y="517410"/>
                  </a:lnTo>
                  <a:lnTo>
                    <a:pt x="1638" y="0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203" y="517410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1" name="object 2491"/>
            <p:cNvSpPr/>
            <p:nvPr/>
          </p:nvSpPr>
          <p:spPr>
            <a:xfrm>
              <a:off x="1668945" y="75267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63"/>
                  </a:moveTo>
                  <a:lnTo>
                    <a:pt x="1447" y="0"/>
                  </a:lnTo>
                  <a:lnTo>
                    <a:pt x="0" y="517436"/>
                  </a:lnTo>
                  <a:lnTo>
                    <a:pt x="127" y="517461"/>
                  </a:lnTo>
                  <a:lnTo>
                    <a:pt x="1574" y="63"/>
                  </a:lnTo>
                  <a:close/>
                </a:path>
                <a:path w="1905" h="517525">
                  <a:moveTo>
                    <a:pt x="1689" y="101"/>
                  </a:moveTo>
                  <a:lnTo>
                    <a:pt x="127" y="517461"/>
                  </a:lnTo>
                  <a:lnTo>
                    <a:pt x="1689" y="101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2" name="object 2492"/>
            <p:cNvSpPr/>
            <p:nvPr/>
          </p:nvSpPr>
          <p:spPr>
            <a:xfrm>
              <a:off x="1668526" y="75265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215"/>
                  </a:moveTo>
                  <a:lnTo>
                    <a:pt x="1739" y="152"/>
                  </a:lnTo>
                  <a:lnTo>
                    <a:pt x="1612" y="88"/>
                  </a:lnTo>
                  <a:lnTo>
                    <a:pt x="1447" y="0"/>
                  </a:lnTo>
                  <a:lnTo>
                    <a:pt x="0" y="517575"/>
                  </a:lnTo>
                  <a:lnTo>
                    <a:pt x="165" y="517601"/>
                  </a:lnTo>
                  <a:lnTo>
                    <a:pt x="292" y="517626"/>
                  </a:lnTo>
                  <a:lnTo>
                    <a:pt x="419" y="517652"/>
                  </a:lnTo>
                  <a:lnTo>
                    <a:pt x="1866" y="215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3" name="object 2493"/>
            <p:cNvSpPr/>
            <p:nvPr/>
          </p:nvSpPr>
          <p:spPr>
            <a:xfrm>
              <a:off x="1667878" y="752622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2095" y="330"/>
                  </a:moveTo>
                  <a:lnTo>
                    <a:pt x="1930" y="241"/>
                  </a:lnTo>
                  <a:lnTo>
                    <a:pt x="1752" y="152"/>
                  </a:lnTo>
                  <a:lnTo>
                    <a:pt x="1447" y="0"/>
                  </a:lnTo>
                  <a:lnTo>
                    <a:pt x="0" y="517753"/>
                  </a:lnTo>
                  <a:lnTo>
                    <a:pt x="304" y="517829"/>
                  </a:lnTo>
                  <a:lnTo>
                    <a:pt x="482" y="517867"/>
                  </a:lnTo>
                  <a:lnTo>
                    <a:pt x="647" y="517906"/>
                  </a:lnTo>
                  <a:lnTo>
                    <a:pt x="2095" y="33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4" name="object 2494"/>
            <p:cNvSpPr/>
            <p:nvPr/>
          </p:nvSpPr>
          <p:spPr>
            <a:xfrm>
              <a:off x="1666849" y="752569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460" y="0"/>
                  </a:moveTo>
                  <a:lnTo>
                    <a:pt x="0" y="517927"/>
                  </a:lnTo>
                  <a:lnTo>
                    <a:pt x="330" y="518066"/>
                  </a:lnTo>
                  <a:lnTo>
                    <a:pt x="1028" y="518282"/>
                  </a:lnTo>
                  <a:lnTo>
                    <a:pt x="2488" y="523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5" name="object 2495"/>
            <p:cNvSpPr/>
            <p:nvPr/>
          </p:nvSpPr>
          <p:spPr>
            <a:xfrm>
              <a:off x="1666392" y="752548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917" y="215"/>
                  </a:moveTo>
                  <a:lnTo>
                    <a:pt x="1701" y="127"/>
                  </a:lnTo>
                  <a:lnTo>
                    <a:pt x="1536" y="25"/>
                  </a:lnTo>
                  <a:lnTo>
                    <a:pt x="0" y="517906"/>
                  </a:lnTo>
                  <a:lnTo>
                    <a:pt x="254" y="518045"/>
                  </a:lnTo>
                  <a:lnTo>
                    <a:pt x="977" y="259448"/>
                  </a:lnTo>
                  <a:lnTo>
                    <a:pt x="266" y="518033"/>
                  </a:lnTo>
                  <a:lnTo>
                    <a:pt x="469" y="518121"/>
                  </a:lnTo>
                  <a:lnTo>
                    <a:pt x="1917" y="21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496" name="object 2496"/>
            <p:cNvPicPr/>
            <p:nvPr/>
          </p:nvPicPr>
          <p:blipFill>
            <a:blip r:embed="rId19" cstate="print"/>
            <a:stretch>
              <a:fillRect/>
            </a:stretch>
          </p:blipFill>
          <p:spPr>
            <a:xfrm>
              <a:off x="1524647" y="7342594"/>
              <a:ext cx="154851" cy="184264"/>
            </a:xfrm>
            <a:prstGeom prst="rect">
              <a:avLst/>
            </a:prstGeom>
          </p:spPr>
        </p:pic>
        <p:sp>
          <p:nvSpPr>
            <p:cNvPr id="2497" name="object 2497"/>
            <p:cNvSpPr/>
            <p:nvPr/>
          </p:nvSpPr>
          <p:spPr>
            <a:xfrm>
              <a:off x="1378870" y="7531268"/>
              <a:ext cx="1905" cy="514350"/>
            </a:xfrm>
            <a:custGeom>
              <a:avLst/>
              <a:gdLst/>
              <a:ahLst/>
              <a:cxnLst/>
              <a:rect l="l" t="t" r="r" b="b"/>
              <a:pathLst>
                <a:path w="1905" h="514350">
                  <a:moveTo>
                    <a:pt x="1474" y="0"/>
                  </a:moveTo>
                  <a:lnTo>
                    <a:pt x="1444" y="1863"/>
                  </a:lnTo>
                  <a:lnTo>
                    <a:pt x="0" y="514154"/>
                  </a:lnTo>
                  <a:lnTo>
                    <a:pt x="19" y="513355"/>
                  </a:lnTo>
                  <a:lnTo>
                    <a:pt x="1474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8" name="object 2498"/>
            <p:cNvSpPr/>
            <p:nvPr/>
          </p:nvSpPr>
          <p:spPr>
            <a:xfrm>
              <a:off x="1378762" y="753130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25"/>
                  </a:moveTo>
                  <a:lnTo>
                    <a:pt x="1460" y="1841"/>
                  </a:lnTo>
                  <a:lnTo>
                    <a:pt x="0" y="516547"/>
                  </a:lnTo>
                  <a:lnTo>
                    <a:pt x="1485" y="25"/>
                  </a:lnTo>
                  <a:close/>
                </a:path>
                <a:path w="1905" h="516890">
                  <a:moveTo>
                    <a:pt x="1511" y="12"/>
                  </a:moveTo>
                  <a:lnTo>
                    <a:pt x="1485" y="1828"/>
                  </a:lnTo>
                  <a:lnTo>
                    <a:pt x="38" y="514197"/>
                  </a:lnTo>
                  <a:lnTo>
                    <a:pt x="1511" y="12"/>
                  </a:lnTo>
                  <a:close/>
                </a:path>
                <a:path w="1905" h="516890">
                  <a:moveTo>
                    <a:pt x="1536" y="0"/>
                  </a:moveTo>
                  <a:lnTo>
                    <a:pt x="1511" y="1841"/>
                  </a:lnTo>
                  <a:lnTo>
                    <a:pt x="63" y="515848"/>
                  </a:lnTo>
                  <a:lnTo>
                    <a:pt x="88" y="51470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499" name="object 2499"/>
            <p:cNvSpPr/>
            <p:nvPr/>
          </p:nvSpPr>
          <p:spPr>
            <a:xfrm>
              <a:off x="1378673" y="753136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85" y="12"/>
                  </a:moveTo>
                  <a:lnTo>
                    <a:pt x="1447" y="1778"/>
                  </a:lnTo>
                  <a:lnTo>
                    <a:pt x="0" y="516724"/>
                  </a:lnTo>
                  <a:lnTo>
                    <a:pt x="1485" y="12"/>
                  </a:lnTo>
                  <a:close/>
                </a:path>
                <a:path w="1905" h="516890">
                  <a:moveTo>
                    <a:pt x="1524" y="0"/>
                  </a:moveTo>
                  <a:lnTo>
                    <a:pt x="1498" y="1765"/>
                  </a:lnTo>
                  <a:lnTo>
                    <a:pt x="38" y="516636"/>
                  </a:lnTo>
                  <a:lnTo>
                    <a:pt x="1117" y="138277"/>
                  </a:lnTo>
                  <a:lnTo>
                    <a:pt x="63" y="51508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0" name="object 2500"/>
            <p:cNvSpPr/>
            <p:nvPr/>
          </p:nvSpPr>
          <p:spPr>
            <a:xfrm>
              <a:off x="1378623" y="7531404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473" y="12"/>
                  </a:moveTo>
                  <a:lnTo>
                    <a:pt x="1447" y="1727"/>
                  </a:lnTo>
                  <a:lnTo>
                    <a:pt x="0" y="515340"/>
                  </a:lnTo>
                  <a:lnTo>
                    <a:pt x="1473" y="12"/>
                  </a:lnTo>
                  <a:close/>
                </a:path>
                <a:path w="1905" h="516890">
                  <a:moveTo>
                    <a:pt x="1498" y="0"/>
                  </a:moveTo>
                  <a:lnTo>
                    <a:pt x="1473" y="1727"/>
                  </a:lnTo>
                  <a:lnTo>
                    <a:pt x="25" y="516750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1" name="object 2501"/>
            <p:cNvSpPr/>
            <p:nvPr/>
          </p:nvSpPr>
          <p:spPr>
            <a:xfrm>
              <a:off x="1378521" y="75314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85" y="1689"/>
                  </a:lnTo>
                  <a:lnTo>
                    <a:pt x="711" y="274281"/>
                  </a:lnTo>
                  <a:lnTo>
                    <a:pt x="1485" y="38"/>
                  </a:lnTo>
                  <a:lnTo>
                    <a:pt x="1460" y="1689"/>
                  </a:lnTo>
                  <a:lnTo>
                    <a:pt x="0" y="516940"/>
                  </a:lnTo>
                  <a:lnTo>
                    <a:pt x="38" y="515416"/>
                  </a:lnTo>
                  <a:lnTo>
                    <a:pt x="241" y="443839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689"/>
                  </a:lnTo>
                  <a:lnTo>
                    <a:pt x="76" y="51536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2" name="object 2502"/>
            <p:cNvSpPr/>
            <p:nvPr/>
          </p:nvSpPr>
          <p:spPr>
            <a:xfrm>
              <a:off x="1378432" y="75314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60" y="1638"/>
                  </a:lnTo>
                  <a:lnTo>
                    <a:pt x="0" y="517042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1485" y="1638"/>
                  </a:lnTo>
                  <a:lnTo>
                    <a:pt x="38" y="516255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638"/>
                  </a:lnTo>
                  <a:lnTo>
                    <a:pt x="76" y="51620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3" name="object 2503"/>
            <p:cNvSpPr/>
            <p:nvPr/>
          </p:nvSpPr>
          <p:spPr>
            <a:xfrm>
              <a:off x="1378343" y="753154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47" y="1600"/>
                  </a:lnTo>
                  <a:lnTo>
                    <a:pt x="0" y="517131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1485" y="1600"/>
                  </a:lnTo>
                  <a:lnTo>
                    <a:pt x="25" y="517080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587"/>
                  </a:lnTo>
                  <a:lnTo>
                    <a:pt x="63" y="51704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4" name="object 2504"/>
            <p:cNvSpPr/>
            <p:nvPr/>
          </p:nvSpPr>
          <p:spPr>
            <a:xfrm>
              <a:off x="1378242" y="75316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60" y="1524"/>
                  </a:lnTo>
                  <a:lnTo>
                    <a:pt x="0" y="517182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1485" y="1524"/>
                  </a:lnTo>
                  <a:lnTo>
                    <a:pt x="38" y="517144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536"/>
                  </a:lnTo>
                  <a:lnTo>
                    <a:pt x="76" y="5163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5" name="object 2505"/>
            <p:cNvSpPr/>
            <p:nvPr/>
          </p:nvSpPr>
          <p:spPr>
            <a:xfrm>
              <a:off x="1378191" y="753167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2"/>
                  </a:moveTo>
                  <a:lnTo>
                    <a:pt x="1460" y="1473"/>
                  </a:lnTo>
                  <a:lnTo>
                    <a:pt x="0" y="517194"/>
                  </a:lnTo>
                  <a:lnTo>
                    <a:pt x="1485" y="12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473"/>
                  </a:lnTo>
                  <a:lnTo>
                    <a:pt x="25" y="51715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6" name="object 2506"/>
            <p:cNvSpPr/>
            <p:nvPr/>
          </p:nvSpPr>
          <p:spPr>
            <a:xfrm>
              <a:off x="1378089" y="75317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60" y="1435"/>
                  </a:lnTo>
                  <a:lnTo>
                    <a:pt x="0" y="517271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1485" y="1435"/>
                  </a:lnTo>
                  <a:lnTo>
                    <a:pt x="25" y="517232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1422"/>
                  </a:lnTo>
                  <a:lnTo>
                    <a:pt x="63" y="517194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7" name="object 2507"/>
            <p:cNvSpPr/>
            <p:nvPr/>
          </p:nvSpPr>
          <p:spPr>
            <a:xfrm>
              <a:off x="1377988" y="75317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60" y="1358"/>
                  </a:lnTo>
                  <a:lnTo>
                    <a:pt x="0" y="517309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24" y="12"/>
                  </a:moveTo>
                  <a:lnTo>
                    <a:pt x="1498" y="1371"/>
                  </a:lnTo>
                  <a:lnTo>
                    <a:pt x="38" y="517271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358"/>
                  </a:lnTo>
                  <a:lnTo>
                    <a:pt x="63" y="51723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8" name="object 2508"/>
            <p:cNvSpPr/>
            <p:nvPr/>
          </p:nvSpPr>
          <p:spPr>
            <a:xfrm>
              <a:off x="1377899" y="753182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85" y="1320"/>
                  </a:lnTo>
                  <a:lnTo>
                    <a:pt x="1155" y="115290"/>
                  </a:lnTo>
                  <a:lnTo>
                    <a:pt x="1485" y="38"/>
                  </a:lnTo>
                  <a:lnTo>
                    <a:pt x="1460" y="1308"/>
                  </a:lnTo>
                  <a:lnTo>
                    <a:pt x="0" y="517347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1320"/>
                  </a:lnTo>
                  <a:lnTo>
                    <a:pt x="63" y="51728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09" name="object 2509"/>
            <p:cNvSpPr/>
            <p:nvPr/>
          </p:nvSpPr>
          <p:spPr>
            <a:xfrm>
              <a:off x="1377797" y="75318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85" y="1244"/>
                  </a:lnTo>
                  <a:lnTo>
                    <a:pt x="1168" y="109651"/>
                  </a:lnTo>
                  <a:lnTo>
                    <a:pt x="1485" y="38"/>
                  </a:lnTo>
                  <a:lnTo>
                    <a:pt x="1460" y="1257"/>
                  </a:lnTo>
                  <a:lnTo>
                    <a:pt x="0" y="517385"/>
                  </a:lnTo>
                  <a:lnTo>
                    <a:pt x="520" y="344754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1257"/>
                  </a:lnTo>
                  <a:lnTo>
                    <a:pt x="63" y="5173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0" name="object 2510"/>
            <p:cNvSpPr/>
            <p:nvPr/>
          </p:nvSpPr>
          <p:spPr>
            <a:xfrm>
              <a:off x="1377721" y="75319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1460" y="1181"/>
                  </a:lnTo>
                  <a:lnTo>
                    <a:pt x="0" y="517372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85" y="1181"/>
                  </a:lnTo>
                  <a:lnTo>
                    <a:pt x="38" y="51733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1" name="object 2511"/>
            <p:cNvSpPr/>
            <p:nvPr/>
          </p:nvSpPr>
          <p:spPr>
            <a:xfrm>
              <a:off x="1377632" y="75319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85" y="1143"/>
                  </a:lnTo>
                  <a:lnTo>
                    <a:pt x="1193" y="102235"/>
                  </a:lnTo>
                  <a:lnTo>
                    <a:pt x="1485" y="38"/>
                  </a:lnTo>
                  <a:lnTo>
                    <a:pt x="1447" y="1155"/>
                  </a:lnTo>
                  <a:lnTo>
                    <a:pt x="0" y="517410"/>
                  </a:lnTo>
                  <a:lnTo>
                    <a:pt x="520" y="344779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1155"/>
                  </a:lnTo>
                  <a:lnTo>
                    <a:pt x="63" y="5173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2" name="object 2512"/>
            <p:cNvSpPr/>
            <p:nvPr/>
          </p:nvSpPr>
          <p:spPr>
            <a:xfrm>
              <a:off x="1377416" y="753205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14"/>
                  </a:moveTo>
                  <a:lnTo>
                    <a:pt x="1460" y="1092"/>
                  </a:lnTo>
                  <a:lnTo>
                    <a:pt x="0" y="517512"/>
                  </a:lnTo>
                  <a:lnTo>
                    <a:pt x="1485" y="114"/>
                  </a:lnTo>
                  <a:close/>
                </a:path>
                <a:path w="1905" h="517525">
                  <a:moveTo>
                    <a:pt x="1549" y="76"/>
                  </a:moveTo>
                  <a:lnTo>
                    <a:pt x="1524" y="1092"/>
                  </a:lnTo>
                  <a:lnTo>
                    <a:pt x="76" y="511009"/>
                  </a:lnTo>
                  <a:lnTo>
                    <a:pt x="1524" y="88"/>
                  </a:lnTo>
                  <a:lnTo>
                    <a:pt x="1485" y="1079"/>
                  </a:lnTo>
                  <a:lnTo>
                    <a:pt x="38" y="517486"/>
                  </a:lnTo>
                  <a:lnTo>
                    <a:pt x="1549" y="76"/>
                  </a:lnTo>
                  <a:close/>
                </a:path>
                <a:path w="1905" h="517525">
                  <a:moveTo>
                    <a:pt x="1587" y="50"/>
                  </a:moveTo>
                  <a:lnTo>
                    <a:pt x="1549" y="1079"/>
                  </a:lnTo>
                  <a:lnTo>
                    <a:pt x="101" y="517436"/>
                  </a:lnTo>
                  <a:lnTo>
                    <a:pt x="1587" y="50"/>
                  </a:lnTo>
                  <a:close/>
                </a:path>
                <a:path w="1905" h="517525">
                  <a:moveTo>
                    <a:pt x="1625" y="25"/>
                  </a:moveTo>
                  <a:lnTo>
                    <a:pt x="1587" y="1092"/>
                  </a:lnTo>
                  <a:lnTo>
                    <a:pt x="139" y="517410"/>
                  </a:lnTo>
                  <a:lnTo>
                    <a:pt x="1625" y="25"/>
                  </a:lnTo>
                  <a:close/>
                </a:path>
                <a:path w="1905" h="517525">
                  <a:moveTo>
                    <a:pt x="1663" y="0"/>
                  </a:moveTo>
                  <a:lnTo>
                    <a:pt x="1638" y="1092"/>
                  </a:lnTo>
                  <a:lnTo>
                    <a:pt x="177" y="517372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3" name="object 2513"/>
            <p:cNvSpPr/>
            <p:nvPr/>
          </p:nvSpPr>
          <p:spPr>
            <a:xfrm>
              <a:off x="1377315" y="753217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1447" y="965"/>
                  </a:lnTo>
                  <a:lnTo>
                    <a:pt x="0" y="517461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24" y="25"/>
                  </a:moveTo>
                  <a:lnTo>
                    <a:pt x="1485" y="952"/>
                  </a:lnTo>
                  <a:lnTo>
                    <a:pt x="38" y="517436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24" y="965"/>
                  </a:lnTo>
                  <a:lnTo>
                    <a:pt x="76" y="51741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4" name="object 2514"/>
            <p:cNvSpPr/>
            <p:nvPr/>
          </p:nvSpPr>
          <p:spPr>
            <a:xfrm>
              <a:off x="1377238" y="75322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1447" y="901"/>
                  </a:lnTo>
                  <a:lnTo>
                    <a:pt x="0" y="517448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85" y="889"/>
                  </a:lnTo>
                  <a:lnTo>
                    <a:pt x="38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5" name="object 2515"/>
            <p:cNvSpPr/>
            <p:nvPr/>
          </p:nvSpPr>
          <p:spPr>
            <a:xfrm>
              <a:off x="1377124" y="75322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1447" y="838"/>
                  </a:lnTo>
                  <a:lnTo>
                    <a:pt x="0" y="517474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24" y="25"/>
                  </a:moveTo>
                  <a:lnTo>
                    <a:pt x="1485" y="850"/>
                  </a:lnTo>
                  <a:lnTo>
                    <a:pt x="38" y="517448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24" y="838"/>
                  </a:lnTo>
                  <a:lnTo>
                    <a:pt x="76" y="51742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6" name="object 2516"/>
            <p:cNvSpPr/>
            <p:nvPr/>
          </p:nvSpPr>
          <p:spPr>
            <a:xfrm>
              <a:off x="1377010" y="75323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47" y="774"/>
                  </a:lnTo>
                  <a:lnTo>
                    <a:pt x="0" y="517474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24" y="25"/>
                  </a:moveTo>
                  <a:lnTo>
                    <a:pt x="1485" y="762"/>
                  </a:lnTo>
                  <a:lnTo>
                    <a:pt x="38" y="517448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24" y="774"/>
                  </a:lnTo>
                  <a:lnTo>
                    <a:pt x="76" y="51742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7" name="object 2517"/>
            <p:cNvSpPr/>
            <p:nvPr/>
          </p:nvSpPr>
          <p:spPr>
            <a:xfrm>
              <a:off x="1376908" y="75324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1473" y="508"/>
                  </a:lnTo>
                  <a:lnTo>
                    <a:pt x="1485" y="38"/>
                  </a:lnTo>
                  <a:lnTo>
                    <a:pt x="1447" y="711"/>
                  </a:lnTo>
                  <a:lnTo>
                    <a:pt x="0" y="517474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711"/>
                  </a:lnTo>
                  <a:lnTo>
                    <a:pt x="63" y="51742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8" name="object 2518"/>
            <p:cNvSpPr/>
            <p:nvPr/>
          </p:nvSpPr>
          <p:spPr>
            <a:xfrm>
              <a:off x="1376781" y="75325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1447" y="635"/>
                  </a:lnTo>
                  <a:lnTo>
                    <a:pt x="0" y="517461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24" y="25"/>
                  </a:moveTo>
                  <a:lnTo>
                    <a:pt x="1485" y="622"/>
                  </a:lnTo>
                  <a:lnTo>
                    <a:pt x="38" y="517436"/>
                  </a:lnTo>
                  <a:lnTo>
                    <a:pt x="1524" y="25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24" y="622"/>
                  </a:lnTo>
                  <a:lnTo>
                    <a:pt x="76" y="51741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19" name="object 2519"/>
            <p:cNvSpPr/>
            <p:nvPr/>
          </p:nvSpPr>
          <p:spPr>
            <a:xfrm>
              <a:off x="1376692" y="75325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47" y="571"/>
                  </a:lnTo>
                  <a:lnTo>
                    <a:pt x="0" y="517448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498" y="558"/>
                  </a:lnTo>
                  <a:lnTo>
                    <a:pt x="50" y="51742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0" name="object 2520"/>
            <p:cNvSpPr/>
            <p:nvPr/>
          </p:nvSpPr>
          <p:spPr>
            <a:xfrm>
              <a:off x="1376565" y="75326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1460" y="495"/>
                  </a:lnTo>
                  <a:lnTo>
                    <a:pt x="0" y="517448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36" y="25"/>
                  </a:moveTo>
                  <a:lnTo>
                    <a:pt x="1498" y="508"/>
                  </a:lnTo>
                  <a:lnTo>
                    <a:pt x="50" y="517423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36" y="495"/>
                  </a:lnTo>
                  <a:lnTo>
                    <a:pt x="88" y="51739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1" name="object 2521"/>
            <p:cNvSpPr/>
            <p:nvPr/>
          </p:nvSpPr>
          <p:spPr>
            <a:xfrm>
              <a:off x="1376451" y="753270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63"/>
                  </a:moveTo>
                  <a:lnTo>
                    <a:pt x="1447" y="444"/>
                  </a:lnTo>
                  <a:lnTo>
                    <a:pt x="0" y="517436"/>
                  </a:lnTo>
                  <a:lnTo>
                    <a:pt x="1485" y="63"/>
                  </a:lnTo>
                  <a:close/>
                </a:path>
                <a:path w="1905" h="517525">
                  <a:moveTo>
                    <a:pt x="1524" y="38"/>
                  </a:moveTo>
                  <a:lnTo>
                    <a:pt x="1485" y="444"/>
                  </a:lnTo>
                  <a:lnTo>
                    <a:pt x="38" y="517423"/>
                  </a:lnTo>
                  <a:lnTo>
                    <a:pt x="1524" y="38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36" y="444"/>
                  </a:lnTo>
                  <a:lnTo>
                    <a:pt x="88" y="51741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2" name="object 2522"/>
            <p:cNvSpPr/>
            <p:nvPr/>
          </p:nvSpPr>
          <p:spPr>
            <a:xfrm>
              <a:off x="1376311" y="75327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1460" y="342"/>
                  </a:lnTo>
                  <a:lnTo>
                    <a:pt x="0" y="517410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36" y="25"/>
                  </a:moveTo>
                  <a:lnTo>
                    <a:pt x="1498" y="355"/>
                  </a:lnTo>
                  <a:lnTo>
                    <a:pt x="38" y="517398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36" y="342"/>
                  </a:lnTo>
                  <a:lnTo>
                    <a:pt x="88" y="51737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3" name="object 2523"/>
            <p:cNvSpPr/>
            <p:nvPr/>
          </p:nvSpPr>
          <p:spPr>
            <a:xfrm>
              <a:off x="1376172" y="753286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63"/>
                  </a:moveTo>
                  <a:lnTo>
                    <a:pt x="1460" y="266"/>
                  </a:lnTo>
                  <a:lnTo>
                    <a:pt x="0" y="517398"/>
                  </a:lnTo>
                  <a:lnTo>
                    <a:pt x="1498" y="63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49" y="279"/>
                  </a:lnTo>
                  <a:lnTo>
                    <a:pt x="1460" y="27698"/>
                  </a:lnTo>
                  <a:lnTo>
                    <a:pt x="1549" y="25"/>
                  </a:lnTo>
                  <a:lnTo>
                    <a:pt x="1498" y="266"/>
                  </a:lnTo>
                  <a:lnTo>
                    <a:pt x="50" y="51737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4" name="object 2524"/>
            <p:cNvSpPr/>
            <p:nvPr/>
          </p:nvSpPr>
          <p:spPr>
            <a:xfrm>
              <a:off x="1376083" y="75329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90"/>
                  </a:lnTo>
                  <a:lnTo>
                    <a:pt x="0" y="517347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498" y="190"/>
                  </a:lnTo>
                  <a:lnTo>
                    <a:pt x="38" y="517334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5" name="object 2525"/>
            <p:cNvSpPr/>
            <p:nvPr/>
          </p:nvSpPr>
          <p:spPr>
            <a:xfrm>
              <a:off x="1375930" y="75329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77"/>
                  </a:lnTo>
                  <a:lnTo>
                    <a:pt x="0" y="517410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498" y="190"/>
                  </a:lnTo>
                  <a:lnTo>
                    <a:pt x="50" y="517385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549" y="177"/>
                  </a:lnTo>
                  <a:lnTo>
                    <a:pt x="101" y="51737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6" name="object 2526"/>
            <p:cNvSpPr/>
            <p:nvPr/>
          </p:nvSpPr>
          <p:spPr>
            <a:xfrm>
              <a:off x="1375791" y="75329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1485" y="152"/>
                  </a:lnTo>
                  <a:lnTo>
                    <a:pt x="1498" y="0"/>
                  </a:lnTo>
                  <a:lnTo>
                    <a:pt x="1447" y="177"/>
                  </a:lnTo>
                  <a:lnTo>
                    <a:pt x="0" y="517461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36" y="190"/>
                  </a:lnTo>
                  <a:lnTo>
                    <a:pt x="88" y="517423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7" name="object 2527"/>
            <p:cNvSpPr/>
            <p:nvPr/>
          </p:nvSpPr>
          <p:spPr>
            <a:xfrm>
              <a:off x="1375638" y="75329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65"/>
                  </a:lnTo>
                  <a:lnTo>
                    <a:pt x="0" y="517499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498" y="177"/>
                  </a:lnTo>
                  <a:lnTo>
                    <a:pt x="50" y="517474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549" y="177"/>
                  </a:lnTo>
                  <a:lnTo>
                    <a:pt x="101" y="51746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8" name="object 2528"/>
            <p:cNvSpPr/>
            <p:nvPr/>
          </p:nvSpPr>
          <p:spPr>
            <a:xfrm>
              <a:off x="1375473" y="753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0"/>
                  </a:moveTo>
                  <a:lnTo>
                    <a:pt x="1447" y="165"/>
                  </a:lnTo>
                  <a:lnTo>
                    <a:pt x="0" y="517550"/>
                  </a:lnTo>
                  <a:lnTo>
                    <a:pt x="1498" y="0"/>
                  </a:lnTo>
                  <a:close/>
                </a:path>
                <a:path w="1905" h="518159">
                  <a:moveTo>
                    <a:pt x="1549" y="0"/>
                  </a:moveTo>
                  <a:lnTo>
                    <a:pt x="1498" y="177"/>
                  </a:lnTo>
                  <a:lnTo>
                    <a:pt x="50" y="517537"/>
                  </a:lnTo>
                  <a:lnTo>
                    <a:pt x="1549" y="0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1549" y="165"/>
                  </a:lnTo>
                  <a:lnTo>
                    <a:pt x="101" y="51751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29" name="object 2529"/>
            <p:cNvSpPr/>
            <p:nvPr/>
          </p:nvSpPr>
          <p:spPr>
            <a:xfrm>
              <a:off x="1375346" y="753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1511" y="165"/>
                  </a:lnTo>
                  <a:lnTo>
                    <a:pt x="1460" y="16979"/>
                  </a:lnTo>
                  <a:lnTo>
                    <a:pt x="1511" y="12"/>
                  </a:lnTo>
                  <a:lnTo>
                    <a:pt x="1460" y="177"/>
                  </a:lnTo>
                  <a:lnTo>
                    <a:pt x="0" y="51760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0" name="object 2530"/>
            <p:cNvSpPr/>
            <p:nvPr/>
          </p:nvSpPr>
          <p:spPr>
            <a:xfrm>
              <a:off x="1375168" y="75329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60" y="165"/>
                  </a:lnTo>
                  <a:lnTo>
                    <a:pt x="0" y="517626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11" y="165"/>
                  </a:lnTo>
                  <a:lnTo>
                    <a:pt x="63" y="517613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52"/>
                  </a:lnTo>
                  <a:lnTo>
                    <a:pt x="127" y="51760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1" name="object 2531"/>
            <p:cNvSpPr/>
            <p:nvPr/>
          </p:nvSpPr>
          <p:spPr>
            <a:xfrm>
              <a:off x="1374990" y="75329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1447" y="152"/>
                  </a:lnTo>
                  <a:lnTo>
                    <a:pt x="0" y="517677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11" y="152"/>
                  </a:lnTo>
                  <a:lnTo>
                    <a:pt x="63" y="517652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52"/>
                  </a:lnTo>
                  <a:lnTo>
                    <a:pt x="127" y="51765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2" name="object 2532"/>
            <p:cNvSpPr/>
            <p:nvPr/>
          </p:nvSpPr>
          <p:spPr>
            <a:xfrm>
              <a:off x="1374813" y="75329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47" y="139"/>
                  </a:lnTo>
                  <a:lnTo>
                    <a:pt x="0" y="517702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52"/>
                  </a:lnTo>
                  <a:lnTo>
                    <a:pt x="127" y="516293"/>
                  </a:lnTo>
                  <a:lnTo>
                    <a:pt x="1574" y="0"/>
                  </a:lnTo>
                  <a:lnTo>
                    <a:pt x="1511" y="139"/>
                  </a:lnTo>
                  <a:lnTo>
                    <a:pt x="63" y="51769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3" name="object 2533"/>
            <p:cNvSpPr/>
            <p:nvPr/>
          </p:nvSpPr>
          <p:spPr>
            <a:xfrm>
              <a:off x="1374635" y="75329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1460" y="139"/>
                  </a:lnTo>
                  <a:lnTo>
                    <a:pt x="0" y="517753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52"/>
                  </a:lnTo>
                  <a:lnTo>
                    <a:pt x="127" y="516331"/>
                  </a:lnTo>
                  <a:lnTo>
                    <a:pt x="1574" y="0"/>
                  </a:lnTo>
                  <a:lnTo>
                    <a:pt x="1511" y="139"/>
                  </a:lnTo>
                  <a:lnTo>
                    <a:pt x="63" y="51774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4" name="object 2534"/>
            <p:cNvSpPr/>
            <p:nvPr/>
          </p:nvSpPr>
          <p:spPr>
            <a:xfrm>
              <a:off x="1374521" y="75330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47" y="139"/>
                  </a:lnTo>
                  <a:lnTo>
                    <a:pt x="0" y="517766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24" y="139"/>
                  </a:lnTo>
                  <a:lnTo>
                    <a:pt x="63" y="51775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5" name="object 2535"/>
            <p:cNvSpPr/>
            <p:nvPr/>
          </p:nvSpPr>
          <p:spPr>
            <a:xfrm>
              <a:off x="1374343" y="75330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47" y="127"/>
                  </a:lnTo>
                  <a:lnTo>
                    <a:pt x="0" y="517804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1511" y="127"/>
                  </a:lnTo>
                  <a:lnTo>
                    <a:pt x="63" y="517791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27"/>
                  </a:lnTo>
                  <a:lnTo>
                    <a:pt x="127" y="51777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6" name="object 2536"/>
            <p:cNvSpPr/>
            <p:nvPr/>
          </p:nvSpPr>
          <p:spPr>
            <a:xfrm>
              <a:off x="1374165" y="75330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60" y="127"/>
                  </a:lnTo>
                  <a:lnTo>
                    <a:pt x="0" y="517817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574" y="127"/>
                  </a:lnTo>
                  <a:lnTo>
                    <a:pt x="1524" y="14249"/>
                  </a:lnTo>
                  <a:lnTo>
                    <a:pt x="1574" y="0"/>
                  </a:lnTo>
                  <a:lnTo>
                    <a:pt x="1511" y="127"/>
                  </a:lnTo>
                  <a:lnTo>
                    <a:pt x="63" y="517804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7" name="object 2537"/>
            <p:cNvSpPr/>
            <p:nvPr/>
          </p:nvSpPr>
          <p:spPr>
            <a:xfrm>
              <a:off x="1373987" y="75330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0"/>
                  </a:moveTo>
                  <a:lnTo>
                    <a:pt x="1447" y="127"/>
                  </a:lnTo>
                  <a:lnTo>
                    <a:pt x="0" y="517855"/>
                  </a:lnTo>
                  <a:lnTo>
                    <a:pt x="1511" y="0"/>
                  </a:lnTo>
                  <a:close/>
                </a:path>
                <a:path w="1905" h="518159">
                  <a:moveTo>
                    <a:pt x="1574" y="0"/>
                  </a:moveTo>
                  <a:lnTo>
                    <a:pt x="63" y="517842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82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8" name="object 2538"/>
            <p:cNvSpPr/>
            <p:nvPr/>
          </p:nvSpPr>
          <p:spPr>
            <a:xfrm>
              <a:off x="1373809" y="75330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880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74" y="12"/>
                  </a:moveTo>
                  <a:lnTo>
                    <a:pt x="63" y="517867"/>
                  </a:lnTo>
                  <a:lnTo>
                    <a:pt x="1574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587" y="127"/>
                  </a:lnTo>
                  <a:lnTo>
                    <a:pt x="127" y="51785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39" name="object 2539"/>
            <p:cNvSpPr/>
            <p:nvPr/>
          </p:nvSpPr>
          <p:spPr>
            <a:xfrm>
              <a:off x="1373695" y="75330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1473" y="11468"/>
                  </a:lnTo>
                  <a:lnTo>
                    <a:pt x="1511" y="0"/>
                  </a:lnTo>
                  <a:lnTo>
                    <a:pt x="0" y="51788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0" name="object 2540"/>
            <p:cNvSpPr/>
            <p:nvPr/>
          </p:nvSpPr>
          <p:spPr>
            <a:xfrm>
              <a:off x="1373505" y="75330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12"/>
                  </a:moveTo>
                  <a:lnTo>
                    <a:pt x="0" y="517906"/>
                  </a:lnTo>
                  <a:lnTo>
                    <a:pt x="1511" y="12"/>
                  </a:lnTo>
                  <a:close/>
                </a:path>
                <a:path w="1905" h="518159">
                  <a:moveTo>
                    <a:pt x="1574" y="12"/>
                  </a:moveTo>
                  <a:lnTo>
                    <a:pt x="63" y="517893"/>
                  </a:lnTo>
                  <a:lnTo>
                    <a:pt x="1574" y="12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88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1" name="object 2541"/>
            <p:cNvSpPr/>
            <p:nvPr/>
          </p:nvSpPr>
          <p:spPr>
            <a:xfrm>
              <a:off x="1373327" y="75330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0"/>
                  </a:moveTo>
                  <a:lnTo>
                    <a:pt x="1536" y="10033"/>
                  </a:lnTo>
                  <a:lnTo>
                    <a:pt x="1574" y="0"/>
                  </a:lnTo>
                  <a:lnTo>
                    <a:pt x="241" y="453174"/>
                  </a:lnTo>
                  <a:lnTo>
                    <a:pt x="1511" y="0"/>
                  </a:lnTo>
                  <a:lnTo>
                    <a:pt x="0" y="517906"/>
                  </a:lnTo>
                  <a:lnTo>
                    <a:pt x="127" y="51789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2" name="object 2542"/>
            <p:cNvSpPr/>
            <p:nvPr/>
          </p:nvSpPr>
          <p:spPr>
            <a:xfrm>
              <a:off x="1373149" y="75330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0"/>
                  </a:moveTo>
                  <a:lnTo>
                    <a:pt x="0" y="517918"/>
                  </a:lnTo>
                  <a:lnTo>
                    <a:pt x="1562" y="0"/>
                  </a:lnTo>
                  <a:close/>
                </a:path>
                <a:path w="1905" h="518159">
                  <a:moveTo>
                    <a:pt x="1625" y="0"/>
                  </a:moveTo>
                  <a:lnTo>
                    <a:pt x="114" y="51790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3" name="object 2543"/>
            <p:cNvSpPr/>
            <p:nvPr/>
          </p:nvSpPr>
          <p:spPr>
            <a:xfrm>
              <a:off x="1372946" y="7533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73" y="10033"/>
                  </a:lnTo>
                  <a:lnTo>
                    <a:pt x="1511" y="0"/>
                  </a:lnTo>
                  <a:lnTo>
                    <a:pt x="0" y="517918"/>
                  </a:lnTo>
                  <a:lnTo>
                    <a:pt x="127" y="517906"/>
                  </a:lnTo>
                  <a:lnTo>
                    <a:pt x="1574" y="0"/>
                  </a:lnTo>
                  <a:close/>
                </a:path>
                <a:path w="1905" h="518159">
                  <a:moveTo>
                    <a:pt x="1638" y="0"/>
                  </a:moveTo>
                  <a:lnTo>
                    <a:pt x="127" y="51790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4" name="object 2544"/>
            <p:cNvSpPr/>
            <p:nvPr/>
          </p:nvSpPr>
          <p:spPr>
            <a:xfrm>
              <a:off x="1372819" y="7533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74" y="0"/>
                  </a:moveTo>
                  <a:lnTo>
                    <a:pt x="1485" y="8636"/>
                  </a:lnTo>
                  <a:lnTo>
                    <a:pt x="1511" y="12"/>
                  </a:lnTo>
                  <a:lnTo>
                    <a:pt x="0" y="517918"/>
                  </a:lnTo>
                  <a:lnTo>
                    <a:pt x="127" y="51791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5" name="object 2545"/>
            <p:cNvSpPr/>
            <p:nvPr/>
          </p:nvSpPr>
          <p:spPr>
            <a:xfrm>
              <a:off x="1372590" y="753306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63" y="0"/>
                  </a:moveTo>
                  <a:lnTo>
                    <a:pt x="355" y="443941"/>
                  </a:lnTo>
                  <a:lnTo>
                    <a:pt x="1600" y="0"/>
                  </a:lnTo>
                  <a:lnTo>
                    <a:pt x="1511" y="8623"/>
                  </a:lnTo>
                  <a:lnTo>
                    <a:pt x="1536" y="0"/>
                  </a:lnTo>
                  <a:lnTo>
                    <a:pt x="0" y="517918"/>
                  </a:lnTo>
                  <a:lnTo>
                    <a:pt x="152" y="517918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6" name="object 2546"/>
            <p:cNvSpPr/>
            <p:nvPr/>
          </p:nvSpPr>
          <p:spPr>
            <a:xfrm>
              <a:off x="1372323" y="753306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12"/>
                  </a:moveTo>
                  <a:lnTo>
                    <a:pt x="0" y="517918"/>
                  </a:lnTo>
                  <a:lnTo>
                    <a:pt x="1524" y="12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600" y="7226"/>
                  </a:lnTo>
                  <a:lnTo>
                    <a:pt x="1625" y="12"/>
                  </a:lnTo>
                  <a:lnTo>
                    <a:pt x="76" y="517918"/>
                  </a:lnTo>
                  <a:lnTo>
                    <a:pt x="266" y="517918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7" name="object 2547"/>
            <p:cNvSpPr/>
            <p:nvPr/>
          </p:nvSpPr>
          <p:spPr>
            <a:xfrm>
              <a:off x="1372120" y="75330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87" y="0"/>
                  </a:moveTo>
                  <a:lnTo>
                    <a:pt x="1498" y="5778"/>
                  </a:lnTo>
                  <a:lnTo>
                    <a:pt x="1524" y="0"/>
                  </a:lnTo>
                  <a:lnTo>
                    <a:pt x="0" y="517918"/>
                  </a:lnTo>
                  <a:lnTo>
                    <a:pt x="139" y="517918"/>
                  </a:lnTo>
                  <a:lnTo>
                    <a:pt x="1587" y="0"/>
                  </a:lnTo>
                  <a:close/>
                </a:path>
                <a:path w="1905" h="518159">
                  <a:moveTo>
                    <a:pt x="1651" y="0"/>
                  </a:moveTo>
                  <a:lnTo>
                    <a:pt x="139" y="517918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8" name="object 2548"/>
            <p:cNvSpPr/>
            <p:nvPr/>
          </p:nvSpPr>
          <p:spPr>
            <a:xfrm>
              <a:off x="1371892" y="75330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893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76" y="517893"/>
                  </a:lnTo>
                  <a:lnTo>
                    <a:pt x="1600" y="0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2" y="517893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49" name="object 2549"/>
            <p:cNvSpPr/>
            <p:nvPr/>
          </p:nvSpPr>
          <p:spPr>
            <a:xfrm>
              <a:off x="1371752" y="75330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893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600" y="0"/>
                  </a:moveTo>
                  <a:lnTo>
                    <a:pt x="76" y="51789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0" name="object 2550"/>
            <p:cNvSpPr/>
            <p:nvPr/>
          </p:nvSpPr>
          <p:spPr>
            <a:xfrm>
              <a:off x="1371523" y="75331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0"/>
                  </a:moveTo>
                  <a:lnTo>
                    <a:pt x="0" y="517867"/>
                  </a:lnTo>
                  <a:lnTo>
                    <a:pt x="1524" y="0"/>
                  </a:lnTo>
                  <a:close/>
                </a:path>
                <a:path w="1905" h="518159">
                  <a:moveTo>
                    <a:pt x="1676" y="0"/>
                  </a:moveTo>
                  <a:lnTo>
                    <a:pt x="1587" y="4356"/>
                  </a:lnTo>
                  <a:lnTo>
                    <a:pt x="1600" y="0"/>
                  </a:lnTo>
                  <a:lnTo>
                    <a:pt x="76" y="517867"/>
                  </a:lnTo>
                  <a:lnTo>
                    <a:pt x="228" y="517880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1" name="object 2551"/>
            <p:cNvSpPr/>
            <p:nvPr/>
          </p:nvSpPr>
          <p:spPr>
            <a:xfrm>
              <a:off x="1371257" y="75331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12"/>
                  </a:moveTo>
                  <a:lnTo>
                    <a:pt x="0" y="517855"/>
                  </a:lnTo>
                  <a:lnTo>
                    <a:pt x="1536" y="12"/>
                  </a:lnTo>
                  <a:close/>
                </a:path>
                <a:path w="1905" h="518159">
                  <a:moveTo>
                    <a:pt x="1625" y="12"/>
                  </a:moveTo>
                  <a:lnTo>
                    <a:pt x="88" y="517855"/>
                  </a:lnTo>
                  <a:lnTo>
                    <a:pt x="1625" y="12"/>
                  </a:lnTo>
                  <a:close/>
                </a:path>
                <a:path w="1905" h="518159">
                  <a:moveTo>
                    <a:pt x="1714" y="0"/>
                  </a:moveTo>
                  <a:lnTo>
                    <a:pt x="177" y="517855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2" name="object 2552"/>
            <p:cNvSpPr/>
            <p:nvPr/>
          </p:nvSpPr>
          <p:spPr>
            <a:xfrm>
              <a:off x="1370990" y="75331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25" y="12"/>
                  </a:moveTo>
                  <a:lnTo>
                    <a:pt x="1447" y="12"/>
                  </a:lnTo>
                  <a:lnTo>
                    <a:pt x="0" y="517817"/>
                  </a:lnTo>
                  <a:lnTo>
                    <a:pt x="177" y="517817"/>
                  </a:lnTo>
                  <a:lnTo>
                    <a:pt x="1625" y="12"/>
                  </a:lnTo>
                  <a:close/>
                </a:path>
                <a:path w="1905" h="518159">
                  <a:moveTo>
                    <a:pt x="1727" y="0"/>
                  </a:moveTo>
                  <a:lnTo>
                    <a:pt x="190" y="517829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3" name="object 2553"/>
            <p:cNvSpPr/>
            <p:nvPr/>
          </p:nvSpPr>
          <p:spPr>
            <a:xfrm>
              <a:off x="1370685" y="75331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752" y="0"/>
                  </a:moveTo>
                  <a:lnTo>
                    <a:pt x="1549" y="12"/>
                  </a:lnTo>
                  <a:lnTo>
                    <a:pt x="0" y="517766"/>
                  </a:lnTo>
                  <a:lnTo>
                    <a:pt x="139" y="517779"/>
                  </a:lnTo>
                  <a:lnTo>
                    <a:pt x="304" y="517791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4" name="object 2554"/>
            <p:cNvSpPr/>
            <p:nvPr/>
          </p:nvSpPr>
          <p:spPr>
            <a:xfrm>
              <a:off x="1370444" y="75330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89" y="50"/>
                  </a:moveTo>
                  <a:lnTo>
                    <a:pt x="1460" y="0"/>
                  </a:lnTo>
                  <a:lnTo>
                    <a:pt x="0" y="517779"/>
                  </a:lnTo>
                  <a:lnTo>
                    <a:pt x="127" y="517779"/>
                  </a:lnTo>
                  <a:lnTo>
                    <a:pt x="1689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5" name="object 2555"/>
            <p:cNvSpPr/>
            <p:nvPr/>
          </p:nvSpPr>
          <p:spPr>
            <a:xfrm>
              <a:off x="1370037" y="75329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66" y="101"/>
                  </a:moveTo>
                  <a:lnTo>
                    <a:pt x="1739" y="63"/>
                  </a:lnTo>
                  <a:lnTo>
                    <a:pt x="1600" y="38"/>
                  </a:lnTo>
                  <a:lnTo>
                    <a:pt x="1447" y="0"/>
                  </a:lnTo>
                  <a:lnTo>
                    <a:pt x="0" y="517791"/>
                  </a:lnTo>
                  <a:lnTo>
                    <a:pt x="152" y="517829"/>
                  </a:lnTo>
                  <a:lnTo>
                    <a:pt x="292" y="517855"/>
                  </a:lnTo>
                  <a:lnTo>
                    <a:pt x="419" y="517880"/>
                  </a:lnTo>
                  <a:lnTo>
                    <a:pt x="1866" y="101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6" name="object 2556"/>
            <p:cNvSpPr/>
            <p:nvPr/>
          </p:nvSpPr>
          <p:spPr>
            <a:xfrm>
              <a:off x="1369428" y="753282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05" y="114"/>
                  </a:moveTo>
                  <a:lnTo>
                    <a:pt x="1701" y="63"/>
                  </a:lnTo>
                  <a:lnTo>
                    <a:pt x="1435" y="0"/>
                  </a:lnTo>
                  <a:lnTo>
                    <a:pt x="0" y="517791"/>
                  </a:lnTo>
                  <a:lnTo>
                    <a:pt x="254" y="517867"/>
                  </a:lnTo>
                  <a:lnTo>
                    <a:pt x="457" y="517918"/>
                  </a:lnTo>
                  <a:lnTo>
                    <a:pt x="1905" y="114"/>
                  </a:lnTo>
                  <a:close/>
                </a:path>
                <a:path w="2540" h="518159">
                  <a:moveTo>
                    <a:pt x="2070" y="152"/>
                  </a:moveTo>
                  <a:lnTo>
                    <a:pt x="1905" y="114"/>
                  </a:lnTo>
                  <a:lnTo>
                    <a:pt x="469" y="517918"/>
                  </a:lnTo>
                  <a:lnTo>
                    <a:pt x="622" y="517956"/>
                  </a:lnTo>
                  <a:lnTo>
                    <a:pt x="2070" y="15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7" name="object 2557"/>
            <p:cNvSpPr/>
            <p:nvPr/>
          </p:nvSpPr>
          <p:spPr>
            <a:xfrm>
              <a:off x="1368374" y="753239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460" y="0"/>
                  </a:moveTo>
                  <a:lnTo>
                    <a:pt x="0" y="517865"/>
                  </a:lnTo>
                  <a:lnTo>
                    <a:pt x="685" y="518131"/>
                  </a:lnTo>
                  <a:lnTo>
                    <a:pt x="1054" y="518233"/>
                  </a:lnTo>
                  <a:lnTo>
                    <a:pt x="2514" y="428"/>
                  </a:lnTo>
                  <a:lnTo>
                    <a:pt x="1981" y="302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8" name="object 2558"/>
            <p:cNvSpPr/>
            <p:nvPr/>
          </p:nvSpPr>
          <p:spPr>
            <a:xfrm>
              <a:off x="1367853" y="75321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39" y="165"/>
                  </a:moveTo>
                  <a:lnTo>
                    <a:pt x="1574" y="76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127" y="517982"/>
                  </a:lnTo>
                  <a:lnTo>
                    <a:pt x="292" y="518058"/>
                  </a:lnTo>
                  <a:lnTo>
                    <a:pt x="1739" y="165"/>
                  </a:lnTo>
                  <a:close/>
                </a:path>
                <a:path w="2540" h="518159">
                  <a:moveTo>
                    <a:pt x="1968" y="304"/>
                  </a:moveTo>
                  <a:lnTo>
                    <a:pt x="1739" y="165"/>
                  </a:lnTo>
                  <a:lnTo>
                    <a:pt x="304" y="518058"/>
                  </a:lnTo>
                  <a:lnTo>
                    <a:pt x="520" y="518160"/>
                  </a:lnTo>
                  <a:lnTo>
                    <a:pt x="1968" y="30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59" name="object 2559"/>
            <p:cNvSpPr/>
            <p:nvPr/>
          </p:nvSpPr>
          <p:spPr>
            <a:xfrm>
              <a:off x="1367536" y="75319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101"/>
                  </a:moveTo>
                  <a:lnTo>
                    <a:pt x="812" y="259384"/>
                  </a:lnTo>
                  <a:lnTo>
                    <a:pt x="1549" y="50"/>
                  </a:lnTo>
                  <a:lnTo>
                    <a:pt x="0" y="517918"/>
                  </a:lnTo>
                  <a:lnTo>
                    <a:pt x="203" y="518033"/>
                  </a:lnTo>
                  <a:lnTo>
                    <a:pt x="1651" y="101"/>
                  </a:lnTo>
                  <a:close/>
                </a:path>
                <a:path w="1905" h="518159">
                  <a:moveTo>
                    <a:pt x="1765" y="177"/>
                  </a:moveTo>
                  <a:lnTo>
                    <a:pt x="203" y="518033"/>
                  </a:lnTo>
                  <a:lnTo>
                    <a:pt x="1765" y="17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0" name="object 2560"/>
            <p:cNvSpPr/>
            <p:nvPr/>
          </p:nvSpPr>
          <p:spPr>
            <a:xfrm>
              <a:off x="1367358" y="75318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38" y="88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177" y="518020"/>
                  </a:lnTo>
                  <a:lnTo>
                    <a:pt x="1638" y="8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1" name="object 2561"/>
            <p:cNvSpPr/>
            <p:nvPr/>
          </p:nvSpPr>
          <p:spPr>
            <a:xfrm>
              <a:off x="1367167" y="75317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651" y="114"/>
                  </a:moveTo>
                  <a:lnTo>
                    <a:pt x="1511" y="38"/>
                  </a:lnTo>
                  <a:lnTo>
                    <a:pt x="0" y="517893"/>
                  </a:lnTo>
                  <a:lnTo>
                    <a:pt x="127" y="517982"/>
                  </a:lnTo>
                  <a:lnTo>
                    <a:pt x="1651" y="11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2" name="object 2562"/>
            <p:cNvSpPr/>
            <p:nvPr/>
          </p:nvSpPr>
          <p:spPr>
            <a:xfrm>
              <a:off x="1366977" y="75316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25"/>
                  </a:moveTo>
                  <a:lnTo>
                    <a:pt x="0" y="517867"/>
                  </a:lnTo>
                  <a:lnTo>
                    <a:pt x="1511" y="25"/>
                  </a:lnTo>
                  <a:close/>
                </a:path>
                <a:path w="1905" h="518159">
                  <a:moveTo>
                    <a:pt x="1638" y="101"/>
                  </a:moveTo>
                  <a:lnTo>
                    <a:pt x="63" y="517906"/>
                  </a:lnTo>
                  <a:lnTo>
                    <a:pt x="190" y="517994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3" name="object 2563"/>
            <p:cNvSpPr/>
            <p:nvPr/>
          </p:nvSpPr>
          <p:spPr>
            <a:xfrm>
              <a:off x="1366837" y="75315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50"/>
                  </a:moveTo>
                  <a:lnTo>
                    <a:pt x="0" y="517829"/>
                  </a:lnTo>
                  <a:lnTo>
                    <a:pt x="1536" y="50"/>
                  </a:lnTo>
                  <a:close/>
                </a:path>
                <a:path w="1905" h="518159">
                  <a:moveTo>
                    <a:pt x="1600" y="88"/>
                  </a:moveTo>
                  <a:lnTo>
                    <a:pt x="101" y="517918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4" name="object 2564"/>
            <p:cNvSpPr/>
            <p:nvPr/>
          </p:nvSpPr>
          <p:spPr>
            <a:xfrm>
              <a:off x="1366685" y="75314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25"/>
                  </a:moveTo>
                  <a:lnTo>
                    <a:pt x="0" y="517804"/>
                  </a:lnTo>
                  <a:lnTo>
                    <a:pt x="1498" y="25"/>
                  </a:lnTo>
                  <a:close/>
                </a:path>
                <a:path w="1905" h="518159">
                  <a:moveTo>
                    <a:pt x="1600" y="88"/>
                  </a:moveTo>
                  <a:lnTo>
                    <a:pt x="50" y="517842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5" name="object 2565"/>
            <p:cNvSpPr/>
            <p:nvPr/>
          </p:nvSpPr>
          <p:spPr>
            <a:xfrm>
              <a:off x="1366608" y="753137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79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36" y="50"/>
                  </a:moveTo>
                  <a:lnTo>
                    <a:pt x="50" y="517817"/>
                  </a:lnTo>
                  <a:lnTo>
                    <a:pt x="1536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6" name="object 2566"/>
            <p:cNvSpPr/>
            <p:nvPr/>
          </p:nvSpPr>
          <p:spPr>
            <a:xfrm>
              <a:off x="1366494" y="75313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728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62" y="63"/>
                  </a:moveTo>
                  <a:lnTo>
                    <a:pt x="50" y="517766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7" name="object 2567"/>
            <p:cNvSpPr/>
            <p:nvPr/>
          </p:nvSpPr>
          <p:spPr>
            <a:xfrm>
              <a:off x="1366393" y="75312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62" y="114"/>
                  </a:moveTo>
                  <a:lnTo>
                    <a:pt x="0" y="517728"/>
                  </a:lnTo>
                  <a:lnTo>
                    <a:pt x="1562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8" name="object 2568"/>
            <p:cNvSpPr/>
            <p:nvPr/>
          </p:nvSpPr>
          <p:spPr>
            <a:xfrm>
              <a:off x="1366304" y="75311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36" y="88"/>
                  </a:moveTo>
                  <a:lnTo>
                    <a:pt x="0" y="517728"/>
                  </a:lnTo>
                  <a:lnTo>
                    <a:pt x="1536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69" name="object 2569"/>
            <p:cNvSpPr/>
            <p:nvPr/>
          </p:nvSpPr>
          <p:spPr>
            <a:xfrm>
              <a:off x="1366215" y="75309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740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536" y="101"/>
                  </a:moveTo>
                  <a:lnTo>
                    <a:pt x="38" y="517779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0" name="object 2570"/>
            <p:cNvSpPr/>
            <p:nvPr/>
          </p:nvSpPr>
          <p:spPr>
            <a:xfrm>
              <a:off x="1366164" y="75309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98" y="63"/>
                  </a:moveTo>
                  <a:lnTo>
                    <a:pt x="0" y="517740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1" name="object 2571"/>
            <p:cNvSpPr/>
            <p:nvPr/>
          </p:nvSpPr>
          <p:spPr>
            <a:xfrm>
              <a:off x="1366088" y="75308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24" y="88"/>
                  </a:moveTo>
                  <a:lnTo>
                    <a:pt x="0" y="517702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2" name="object 2572"/>
            <p:cNvSpPr/>
            <p:nvPr/>
          </p:nvSpPr>
          <p:spPr>
            <a:xfrm>
              <a:off x="1366024" y="753078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5"/>
                  </a:moveTo>
                  <a:lnTo>
                    <a:pt x="0" y="517652"/>
                  </a:lnTo>
                  <a:lnTo>
                    <a:pt x="1485" y="25"/>
                  </a:lnTo>
                  <a:close/>
                </a:path>
                <a:path w="1905" h="518159">
                  <a:moveTo>
                    <a:pt x="1511" y="50"/>
                  </a:moveTo>
                  <a:lnTo>
                    <a:pt x="38" y="517728"/>
                  </a:lnTo>
                  <a:lnTo>
                    <a:pt x="1511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3" name="object 2573"/>
            <p:cNvSpPr/>
            <p:nvPr/>
          </p:nvSpPr>
          <p:spPr>
            <a:xfrm>
              <a:off x="1365961" y="75307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11" y="63"/>
                  </a:moveTo>
                  <a:lnTo>
                    <a:pt x="0" y="517626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4" name="object 2574"/>
            <p:cNvSpPr/>
            <p:nvPr/>
          </p:nvSpPr>
          <p:spPr>
            <a:xfrm>
              <a:off x="1365897" y="75306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2"/>
                  </a:moveTo>
                  <a:lnTo>
                    <a:pt x="0" y="517601"/>
                  </a:lnTo>
                  <a:lnTo>
                    <a:pt x="1473" y="12"/>
                  </a:lnTo>
                  <a:close/>
                </a:path>
                <a:path w="1905" h="518159">
                  <a:moveTo>
                    <a:pt x="1511" y="63"/>
                  </a:moveTo>
                  <a:lnTo>
                    <a:pt x="25" y="517639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5" name="object 2575"/>
            <p:cNvSpPr/>
            <p:nvPr/>
          </p:nvSpPr>
          <p:spPr>
            <a:xfrm>
              <a:off x="1365872" y="75305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2"/>
                  </a:moveTo>
                  <a:lnTo>
                    <a:pt x="0" y="517588"/>
                  </a:lnTo>
                  <a:lnTo>
                    <a:pt x="1460" y="12"/>
                  </a:lnTo>
                  <a:close/>
                </a:path>
                <a:path w="1905" h="518159">
                  <a:moveTo>
                    <a:pt x="1485" y="38"/>
                  </a:moveTo>
                  <a:lnTo>
                    <a:pt x="12" y="517601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6" name="object 2576"/>
            <p:cNvSpPr/>
            <p:nvPr/>
          </p:nvSpPr>
          <p:spPr>
            <a:xfrm>
              <a:off x="1365834" y="75305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60" y="12"/>
                  </a:moveTo>
                  <a:lnTo>
                    <a:pt x="0" y="517537"/>
                  </a:lnTo>
                  <a:lnTo>
                    <a:pt x="1460" y="12"/>
                  </a:lnTo>
                  <a:close/>
                </a:path>
                <a:path w="1905" h="518159">
                  <a:moveTo>
                    <a:pt x="1485" y="50"/>
                  </a:moveTo>
                  <a:lnTo>
                    <a:pt x="25" y="517575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7" name="object 2577"/>
            <p:cNvSpPr/>
            <p:nvPr/>
          </p:nvSpPr>
          <p:spPr>
            <a:xfrm>
              <a:off x="1365783" y="75304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25"/>
                  </a:moveTo>
                  <a:lnTo>
                    <a:pt x="0" y="517474"/>
                  </a:lnTo>
                  <a:lnTo>
                    <a:pt x="1473" y="25"/>
                  </a:lnTo>
                  <a:close/>
                </a:path>
                <a:path w="1905" h="518159">
                  <a:moveTo>
                    <a:pt x="1498" y="50"/>
                  </a:moveTo>
                  <a:lnTo>
                    <a:pt x="38" y="517550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8" name="object 2578"/>
            <p:cNvSpPr/>
            <p:nvPr/>
          </p:nvSpPr>
          <p:spPr>
            <a:xfrm>
              <a:off x="1365745" y="75302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41"/>
                  </a:moveTo>
                  <a:lnTo>
                    <a:pt x="1460" y="101"/>
                  </a:lnTo>
                  <a:lnTo>
                    <a:pt x="0" y="517613"/>
                  </a:lnTo>
                  <a:lnTo>
                    <a:pt x="1485" y="241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79" name="object 2579"/>
            <p:cNvSpPr/>
            <p:nvPr/>
          </p:nvSpPr>
          <p:spPr>
            <a:xfrm>
              <a:off x="1365707" y="75300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85" y="215"/>
                  </a:moveTo>
                  <a:lnTo>
                    <a:pt x="1460" y="0"/>
                  </a:lnTo>
                  <a:lnTo>
                    <a:pt x="0" y="517702"/>
                  </a:lnTo>
                  <a:lnTo>
                    <a:pt x="1485" y="21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0" name="object 2580"/>
            <p:cNvSpPr/>
            <p:nvPr/>
          </p:nvSpPr>
          <p:spPr>
            <a:xfrm>
              <a:off x="1365694" y="75299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14"/>
                  </a:moveTo>
                  <a:lnTo>
                    <a:pt x="0" y="517740"/>
                  </a:lnTo>
                  <a:lnTo>
                    <a:pt x="1473" y="114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1" name="object 2581"/>
            <p:cNvSpPr/>
            <p:nvPr/>
          </p:nvSpPr>
          <p:spPr>
            <a:xfrm>
              <a:off x="1365669" y="75297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14"/>
                  </a:moveTo>
                  <a:lnTo>
                    <a:pt x="0" y="517804"/>
                  </a:lnTo>
                  <a:lnTo>
                    <a:pt x="25" y="517956"/>
                  </a:lnTo>
                  <a:lnTo>
                    <a:pt x="1473" y="114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2" name="object 2582"/>
            <p:cNvSpPr/>
            <p:nvPr/>
          </p:nvSpPr>
          <p:spPr>
            <a:xfrm>
              <a:off x="1365643" y="75294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73" y="101"/>
                  </a:moveTo>
                  <a:lnTo>
                    <a:pt x="12" y="517906"/>
                  </a:lnTo>
                  <a:lnTo>
                    <a:pt x="1473" y="101"/>
                  </a:lnTo>
                  <a:close/>
                </a:path>
                <a:path w="1905" h="518159">
                  <a:moveTo>
                    <a:pt x="1473" y="0"/>
                  </a:moveTo>
                  <a:lnTo>
                    <a:pt x="0" y="517804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3" name="object 2583"/>
            <p:cNvSpPr/>
            <p:nvPr/>
          </p:nvSpPr>
          <p:spPr>
            <a:xfrm>
              <a:off x="1365542" y="7528496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524" y="546"/>
                  </a:moveTo>
                  <a:lnTo>
                    <a:pt x="1447" y="0"/>
                  </a:lnTo>
                  <a:lnTo>
                    <a:pt x="0" y="517715"/>
                  </a:lnTo>
                  <a:lnTo>
                    <a:pt x="63" y="518452"/>
                  </a:lnTo>
                  <a:lnTo>
                    <a:pt x="1524" y="546"/>
                  </a:lnTo>
                  <a:close/>
                </a:path>
                <a:path w="1905" h="519429">
                  <a:moveTo>
                    <a:pt x="1574" y="990"/>
                  </a:moveTo>
                  <a:lnTo>
                    <a:pt x="1524" y="660"/>
                  </a:lnTo>
                  <a:lnTo>
                    <a:pt x="63" y="518452"/>
                  </a:lnTo>
                  <a:lnTo>
                    <a:pt x="101" y="518782"/>
                  </a:lnTo>
                  <a:lnTo>
                    <a:pt x="1574" y="99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4" name="object 2584"/>
            <p:cNvSpPr/>
            <p:nvPr/>
          </p:nvSpPr>
          <p:spPr>
            <a:xfrm>
              <a:off x="1365364" y="7526896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625" y="1600"/>
                  </a:moveTo>
                  <a:lnTo>
                    <a:pt x="1562" y="1028"/>
                  </a:lnTo>
                  <a:lnTo>
                    <a:pt x="1498" y="469"/>
                  </a:lnTo>
                  <a:lnTo>
                    <a:pt x="1447" y="0"/>
                  </a:lnTo>
                  <a:lnTo>
                    <a:pt x="0" y="515048"/>
                  </a:lnTo>
                  <a:lnTo>
                    <a:pt x="50" y="516775"/>
                  </a:lnTo>
                  <a:lnTo>
                    <a:pt x="101" y="517944"/>
                  </a:lnTo>
                  <a:lnTo>
                    <a:pt x="101" y="518198"/>
                  </a:lnTo>
                  <a:lnTo>
                    <a:pt x="177" y="519315"/>
                  </a:lnTo>
                  <a:lnTo>
                    <a:pt x="1625" y="160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5" name="object 2585"/>
            <p:cNvSpPr/>
            <p:nvPr/>
          </p:nvSpPr>
          <p:spPr>
            <a:xfrm>
              <a:off x="1365351" y="7523256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70" y="0"/>
                  </a:moveTo>
                  <a:lnTo>
                    <a:pt x="0" y="518078"/>
                  </a:lnTo>
                  <a:lnTo>
                    <a:pt x="12" y="518688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586" name="object 2586"/>
            <p:cNvPicPr/>
            <p:nvPr/>
          </p:nvPicPr>
          <p:blipFill>
            <a:blip r:embed="rId20" cstate="print"/>
            <a:stretch>
              <a:fillRect/>
            </a:stretch>
          </p:blipFill>
          <p:spPr>
            <a:xfrm>
              <a:off x="1366817" y="7343178"/>
              <a:ext cx="129229" cy="189953"/>
            </a:xfrm>
            <a:prstGeom prst="rect">
              <a:avLst/>
            </a:prstGeom>
          </p:spPr>
        </p:pic>
        <p:sp>
          <p:nvSpPr>
            <p:cNvPr id="2587" name="object 2587"/>
            <p:cNvSpPr/>
            <p:nvPr/>
          </p:nvSpPr>
          <p:spPr>
            <a:xfrm>
              <a:off x="1360830" y="7558483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52" y="0"/>
                  </a:moveTo>
                  <a:lnTo>
                    <a:pt x="1453" y="149"/>
                  </a:lnTo>
                  <a:lnTo>
                    <a:pt x="0" y="515668"/>
                  </a:lnTo>
                  <a:lnTo>
                    <a:pt x="97" y="514863"/>
                  </a:lnTo>
                  <a:lnTo>
                    <a:pt x="1552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8" name="object 2588"/>
            <p:cNvSpPr/>
            <p:nvPr/>
          </p:nvSpPr>
          <p:spPr>
            <a:xfrm>
              <a:off x="1360398" y="75586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79" y="0"/>
                  </a:moveTo>
                  <a:lnTo>
                    <a:pt x="1778" y="152"/>
                  </a:lnTo>
                  <a:lnTo>
                    <a:pt x="1765" y="1612"/>
                  </a:lnTo>
                  <a:lnTo>
                    <a:pt x="1778" y="152"/>
                  </a:lnTo>
                  <a:lnTo>
                    <a:pt x="1663" y="330"/>
                  </a:lnTo>
                  <a:lnTo>
                    <a:pt x="1562" y="482"/>
                  </a:lnTo>
                  <a:lnTo>
                    <a:pt x="1447" y="660"/>
                  </a:lnTo>
                  <a:lnTo>
                    <a:pt x="0" y="517194"/>
                  </a:lnTo>
                  <a:lnTo>
                    <a:pt x="114" y="516864"/>
                  </a:lnTo>
                  <a:lnTo>
                    <a:pt x="215" y="516509"/>
                  </a:lnTo>
                  <a:lnTo>
                    <a:pt x="330" y="516077"/>
                  </a:lnTo>
                  <a:lnTo>
                    <a:pt x="431" y="515518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89" name="object 2589"/>
            <p:cNvSpPr/>
            <p:nvPr/>
          </p:nvSpPr>
          <p:spPr>
            <a:xfrm>
              <a:off x="1359966" y="75592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79" y="0"/>
                  </a:moveTo>
                  <a:lnTo>
                    <a:pt x="1778" y="152"/>
                  </a:lnTo>
                  <a:lnTo>
                    <a:pt x="1663" y="330"/>
                  </a:lnTo>
                  <a:lnTo>
                    <a:pt x="1562" y="482"/>
                  </a:lnTo>
                  <a:lnTo>
                    <a:pt x="1447" y="647"/>
                  </a:lnTo>
                  <a:lnTo>
                    <a:pt x="0" y="517537"/>
                  </a:lnTo>
                  <a:lnTo>
                    <a:pt x="114" y="517309"/>
                  </a:lnTo>
                  <a:lnTo>
                    <a:pt x="215" y="517067"/>
                  </a:lnTo>
                  <a:lnTo>
                    <a:pt x="330" y="516788"/>
                  </a:lnTo>
                  <a:lnTo>
                    <a:pt x="431" y="51652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0" name="object 2590"/>
            <p:cNvSpPr/>
            <p:nvPr/>
          </p:nvSpPr>
          <p:spPr>
            <a:xfrm>
              <a:off x="1359509" y="75599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905" y="0"/>
                  </a:moveTo>
                  <a:lnTo>
                    <a:pt x="1790" y="177"/>
                  </a:lnTo>
                  <a:lnTo>
                    <a:pt x="1676" y="355"/>
                  </a:lnTo>
                  <a:lnTo>
                    <a:pt x="1574" y="508"/>
                  </a:lnTo>
                  <a:lnTo>
                    <a:pt x="1460" y="673"/>
                  </a:lnTo>
                  <a:lnTo>
                    <a:pt x="0" y="517715"/>
                  </a:lnTo>
                  <a:lnTo>
                    <a:pt x="127" y="517512"/>
                  </a:lnTo>
                  <a:lnTo>
                    <a:pt x="228" y="517321"/>
                  </a:lnTo>
                  <a:lnTo>
                    <a:pt x="342" y="517118"/>
                  </a:lnTo>
                  <a:lnTo>
                    <a:pt x="457" y="516877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1" name="object 2591"/>
            <p:cNvSpPr/>
            <p:nvPr/>
          </p:nvSpPr>
          <p:spPr>
            <a:xfrm>
              <a:off x="1359039" y="756064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17" y="0"/>
                  </a:moveTo>
                  <a:lnTo>
                    <a:pt x="1803" y="177"/>
                  </a:lnTo>
                  <a:lnTo>
                    <a:pt x="1689" y="342"/>
                  </a:lnTo>
                  <a:lnTo>
                    <a:pt x="1574" y="520"/>
                  </a:lnTo>
                  <a:lnTo>
                    <a:pt x="1447" y="711"/>
                  </a:lnTo>
                  <a:lnTo>
                    <a:pt x="0" y="517728"/>
                  </a:lnTo>
                  <a:lnTo>
                    <a:pt x="127" y="517550"/>
                  </a:lnTo>
                  <a:lnTo>
                    <a:pt x="241" y="517372"/>
                  </a:lnTo>
                  <a:lnTo>
                    <a:pt x="355" y="517194"/>
                  </a:lnTo>
                  <a:lnTo>
                    <a:pt x="469" y="517017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2" name="object 2592"/>
            <p:cNvSpPr/>
            <p:nvPr/>
          </p:nvSpPr>
          <p:spPr>
            <a:xfrm>
              <a:off x="1358557" y="756135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30" y="0"/>
                  </a:moveTo>
                  <a:lnTo>
                    <a:pt x="1816" y="177"/>
                  </a:lnTo>
                  <a:lnTo>
                    <a:pt x="1701" y="355"/>
                  </a:lnTo>
                  <a:lnTo>
                    <a:pt x="1574" y="546"/>
                  </a:lnTo>
                  <a:lnTo>
                    <a:pt x="1447" y="622"/>
                  </a:lnTo>
                  <a:lnTo>
                    <a:pt x="0" y="517652"/>
                  </a:lnTo>
                  <a:lnTo>
                    <a:pt x="127" y="517499"/>
                  </a:lnTo>
                  <a:lnTo>
                    <a:pt x="254" y="517347"/>
                  </a:lnTo>
                  <a:lnTo>
                    <a:pt x="368" y="517182"/>
                  </a:lnTo>
                  <a:lnTo>
                    <a:pt x="482" y="517017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3" name="object 2593"/>
            <p:cNvSpPr/>
            <p:nvPr/>
          </p:nvSpPr>
          <p:spPr>
            <a:xfrm>
              <a:off x="1358061" y="756198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943" y="0"/>
                  </a:moveTo>
                  <a:lnTo>
                    <a:pt x="1816" y="76"/>
                  </a:lnTo>
                  <a:lnTo>
                    <a:pt x="1689" y="165"/>
                  </a:lnTo>
                  <a:lnTo>
                    <a:pt x="1447" y="330"/>
                  </a:lnTo>
                  <a:lnTo>
                    <a:pt x="0" y="517613"/>
                  </a:lnTo>
                  <a:lnTo>
                    <a:pt x="127" y="517474"/>
                  </a:lnTo>
                  <a:lnTo>
                    <a:pt x="254" y="517321"/>
                  </a:lnTo>
                  <a:lnTo>
                    <a:pt x="368" y="517182"/>
                  </a:lnTo>
                  <a:lnTo>
                    <a:pt x="495" y="517017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4" name="object 2594"/>
            <p:cNvSpPr/>
            <p:nvPr/>
          </p:nvSpPr>
          <p:spPr>
            <a:xfrm>
              <a:off x="1357528" y="75623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841" y="101"/>
                  </a:moveTo>
                  <a:lnTo>
                    <a:pt x="1714" y="190"/>
                  </a:lnTo>
                  <a:lnTo>
                    <a:pt x="1574" y="279"/>
                  </a:lnTo>
                  <a:lnTo>
                    <a:pt x="1435" y="381"/>
                  </a:lnTo>
                  <a:lnTo>
                    <a:pt x="0" y="517855"/>
                  </a:lnTo>
                  <a:lnTo>
                    <a:pt x="127" y="517715"/>
                  </a:lnTo>
                  <a:lnTo>
                    <a:pt x="266" y="517575"/>
                  </a:lnTo>
                  <a:lnTo>
                    <a:pt x="393" y="517436"/>
                  </a:lnTo>
                  <a:lnTo>
                    <a:pt x="1841" y="101"/>
                  </a:lnTo>
                  <a:close/>
                </a:path>
                <a:path w="2540" h="518159">
                  <a:moveTo>
                    <a:pt x="1981" y="0"/>
                  </a:moveTo>
                  <a:lnTo>
                    <a:pt x="1841" y="101"/>
                  </a:lnTo>
                  <a:lnTo>
                    <a:pt x="406" y="517423"/>
                  </a:lnTo>
                  <a:lnTo>
                    <a:pt x="533" y="517283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5" name="object 2595"/>
            <p:cNvSpPr/>
            <p:nvPr/>
          </p:nvSpPr>
          <p:spPr>
            <a:xfrm>
              <a:off x="1356969" y="756268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59">
                  <a:moveTo>
                    <a:pt x="1727" y="190"/>
                  </a:moveTo>
                  <a:lnTo>
                    <a:pt x="1587" y="292"/>
                  </a:lnTo>
                  <a:lnTo>
                    <a:pt x="1447" y="381"/>
                  </a:lnTo>
                  <a:lnTo>
                    <a:pt x="0" y="518020"/>
                  </a:lnTo>
                  <a:lnTo>
                    <a:pt x="139" y="517893"/>
                  </a:lnTo>
                  <a:lnTo>
                    <a:pt x="279" y="517753"/>
                  </a:lnTo>
                  <a:lnTo>
                    <a:pt x="1727" y="190"/>
                  </a:lnTo>
                  <a:close/>
                </a:path>
                <a:path w="2540" h="518159">
                  <a:moveTo>
                    <a:pt x="1866" y="88"/>
                  </a:moveTo>
                  <a:lnTo>
                    <a:pt x="1727" y="190"/>
                  </a:lnTo>
                  <a:lnTo>
                    <a:pt x="292" y="517766"/>
                  </a:lnTo>
                  <a:lnTo>
                    <a:pt x="419" y="517626"/>
                  </a:lnTo>
                  <a:lnTo>
                    <a:pt x="1866" y="88"/>
                  </a:lnTo>
                  <a:close/>
                </a:path>
                <a:path w="2540" h="518159">
                  <a:moveTo>
                    <a:pt x="2006" y="0"/>
                  </a:moveTo>
                  <a:lnTo>
                    <a:pt x="1866" y="88"/>
                  </a:lnTo>
                  <a:lnTo>
                    <a:pt x="431" y="517626"/>
                  </a:lnTo>
                  <a:lnTo>
                    <a:pt x="558" y="517486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6" name="object 2596"/>
            <p:cNvSpPr/>
            <p:nvPr/>
          </p:nvSpPr>
          <p:spPr>
            <a:xfrm>
              <a:off x="1355788" y="7563065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197" y="292"/>
                  </a:moveTo>
                  <a:lnTo>
                    <a:pt x="2057" y="393"/>
                  </a:lnTo>
                  <a:lnTo>
                    <a:pt x="1905" y="495"/>
                  </a:lnTo>
                  <a:lnTo>
                    <a:pt x="1752" y="596"/>
                  </a:lnTo>
                  <a:lnTo>
                    <a:pt x="1600" y="711"/>
                  </a:lnTo>
                  <a:lnTo>
                    <a:pt x="1447" y="812"/>
                  </a:lnTo>
                  <a:lnTo>
                    <a:pt x="0" y="518655"/>
                  </a:lnTo>
                  <a:lnTo>
                    <a:pt x="152" y="518541"/>
                  </a:lnTo>
                  <a:lnTo>
                    <a:pt x="304" y="518414"/>
                  </a:lnTo>
                  <a:lnTo>
                    <a:pt x="457" y="518287"/>
                  </a:lnTo>
                  <a:lnTo>
                    <a:pt x="609" y="518160"/>
                  </a:lnTo>
                  <a:lnTo>
                    <a:pt x="749" y="518033"/>
                  </a:lnTo>
                  <a:lnTo>
                    <a:pt x="2197" y="292"/>
                  </a:lnTo>
                  <a:close/>
                </a:path>
                <a:path w="3175" h="518795">
                  <a:moveTo>
                    <a:pt x="2628" y="0"/>
                  </a:moveTo>
                  <a:lnTo>
                    <a:pt x="2489" y="101"/>
                  </a:lnTo>
                  <a:lnTo>
                    <a:pt x="2349" y="190"/>
                  </a:lnTo>
                  <a:lnTo>
                    <a:pt x="2197" y="292"/>
                  </a:lnTo>
                  <a:lnTo>
                    <a:pt x="762" y="518033"/>
                  </a:lnTo>
                  <a:lnTo>
                    <a:pt x="901" y="517906"/>
                  </a:lnTo>
                  <a:lnTo>
                    <a:pt x="1041" y="517779"/>
                  </a:lnTo>
                  <a:lnTo>
                    <a:pt x="1181" y="517639"/>
                  </a:lnTo>
                  <a:lnTo>
                    <a:pt x="2628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7" name="object 2597"/>
            <p:cNvSpPr/>
            <p:nvPr/>
          </p:nvSpPr>
          <p:spPr>
            <a:xfrm>
              <a:off x="1355153" y="756387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600" y="330"/>
                  </a:moveTo>
                  <a:lnTo>
                    <a:pt x="1447" y="431"/>
                  </a:lnTo>
                  <a:lnTo>
                    <a:pt x="0" y="518337"/>
                  </a:lnTo>
                  <a:lnTo>
                    <a:pt x="152" y="518223"/>
                  </a:lnTo>
                  <a:lnTo>
                    <a:pt x="1600" y="330"/>
                  </a:lnTo>
                  <a:close/>
                </a:path>
                <a:path w="2540" h="518795">
                  <a:moveTo>
                    <a:pt x="2070" y="0"/>
                  </a:moveTo>
                  <a:lnTo>
                    <a:pt x="1917" y="114"/>
                  </a:lnTo>
                  <a:lnTo>
                    <a:pt x="1765" y="215"/>
                  </a:lnTo>
                  <a:lnTo>
                    <a:pt x="1600" y="330"/>
                  </a:lnTo>
                  <a:lnTo>
                    <a:pt x="165" y="518210"/>
                  </a:lnTo>
                  <a:lnTo>
                    <a:pt x="317" y="518096"/>
                  </a:lnTo>
                  <a:lnTo>
                    <a:pt x="469" y="517982"/>
                  </a:lnTo>
                  <a:lnTo>
                    <a:pt x="622" y="517855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8" name="object 2598"/>
            <p:cNvSpPr/>
            <p:nvPr/>
          </p:nvSpPr>
          <p:spPr>
            <a:xfrm>
              <a:off x="1354543" y="756431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57" y="0"/>
                  </a:moveTo>
                  <a:lnTo>
                    <a:pt x="1905" y="101"/>
                  </a:lnTo>
                  <a:lnTo>
                    <a:pt x="1752" y="215"/>
                  </a:lnTo>
                  <a:lnTo>
                    <a:pt x="1600" y="317"/>
                  </a:lnTo>
                  <a:lnTo>
                    <a:pt x="1447" y="419"/>
                  </a:lnTo>
                  <a:lnTo>
                    <a:pt x="0" y="518350"/>
                  </a:lnTo>
                  <a:lnTo>
                    <a:pt x="152" y="518236"/>
                  </a:lnTo>
                  <a:lnTo>
                    <a:pt x="304" y="518121"/>
                  </a:lnTo>
                  <a:lnTo>
                    <a:pt x="457" y="518020"/>
                  </a:lnTo>
                  <a:lnTo>
                    <a:pt x="609" y="517906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599" name="object 2599"/>
            <p:cNvSpPr/>
            <p:nvPr/>
          </p:nvSpPr>
          <p:spPr>
            <a:xfrm>
              <a:off x="1344358" y="7564742"/>
              <a:ext cx="12065" cy="525145"/>
            </a:xfrm>
            <a:custGeom>
              <a:avLst/>
              <a:gdLst/>
              <a:ahLst/>
              <a:cxnLst/>
              <a:rect l="l" t="t" r="r" b="b"/>
              <a:pathLst>
                <a:path w="12065" h="525145">
                  <a:moveTo>
                    <a:pt x="4686" y="4622"/>
                  </a:moveTo>
                  <a:lnTo>
                    <a:pt x="1460" y="6718"/>
                  </a:lnTo>
                  <a:lnTo>
                    <a:pt x="0" y="524624"/>
                  </a:lnTo>
                  <a:lnTo>
                    <a:pt x="3238" y="522541"/>
                  </a:lnTo>
                  <a:lnTo>
                    <a:pt x="4686" y="4622"/>
                  </a:lnTo>
                  <a:close/>
                </a:path>
                <a:path w="12065" h="525145">
                  <a:moveTo>
                    <a:pt x="11620" y="0"/>
                  </a:moveTo>
                  <a:lnTo>
                    <a:pt x="11087" y="368"/>
                  </a:lnTo>
                  <a:lnTo>
                    <a:pt x="11074" y="1828"/>
                  </a:lnTo>
                  <a:lnTo>
                    <a:pt x="11087" y="355"/>
                  </a:lnTo>
                  <a:lnTo>
                    <a:pt x="7912" y="2489"/>
                  </a:lnTo>
                  <a:lnTo>
                    <a:pt x="4711" y="4610"/>
                  </a:lnTo>
                  <a:lnTo>
                    <a:pt x="3238" y="522541"/>
                  </a:lnTo>
                  <a:lnTo>
                    <a:pt x="6451" y="520407"/>
                  </a:lnTo>
                  <a:lnTo>
                    <a:pt x="9613" y="518299"/>
                  </a:lnTo>
                  <a:lnTo>
                    <a:pt x="10172" y="517918"/>
                  </a:lnTo>
                  <a:lnTo>
                    <a:pt x="11620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0" name="object 2600"/>
            <p:cNvSpPr/>
            <p:nvPr/>
          </p:nvSpPr>
          <p:spPr>
            <a:xfrm>
              <a:off x="1331099" y="7571460"/>
              <a:ext cx="15240" cy="526415"/>
            </a:xfrm>
            <a:custGeom>
              <a:avLst/>
              <a:gdLst/>
              <a:ahLst/>
              <a:cxnLst/>
              <a:rect l="l" t="t" r="r" b="b"/>
              <a:pathLst>
                <a:path w="15240" h="526415">
                  <a:moveTo>
                    <a:pt x="14719" y="0"/>
                  </a:moveTo>
                  <a:lnTo>
                    <a:pt x="11442" y="2095"/>
                  </a:lnTo>
                  <a:lnTo>
                    <a:pt x="11430" y="3352"/>
                  </a:lnTo>
                  <a:lnTo>
                    <a:pt x="11430" y="4622"/>
                  </a:lnTo>
                  <a:lnTo>
                    <a:pt x="10706" y="263309"/>
                  </a:lnTo>
                  <a:lnTo>
                    <a:pt x="10706" y="4622"/>
                  </a:lnTo>
                  <a:lnTo>
                    <a:pt x="11430" y="4622"/>
                  </a:lnTo>
                  <a:lnTo>
                    <a:pt x="11430" y="3352"/>
                  </a:lnTo>
                  <a:lnTo>
                    <a:pt x="11430" y="2082"/>
                  </a:lnTo>
                  <a:lnTo>
                    <a:pt x="10439" y="2082"/>
                  </a:lnTo>
                  <a:lnTo>
                    <a:pt x="10439" y="3352"/>
                  </a:lnTo>
                  <a:lnTo>
                    <a:pt x="8407" y="3352"/>
                  </a:lnTo>
                  <a:lnTo>
                    <a:pt x="8407" y="4622"/>
                  </a:lnTo>
                  <a:lnTo>
                    <a:pt x="8128" y="4622"/>
                  </a:lnTo>
                  <a:lnTo>
                    <a:pt x="8140" y="4152"/>
                  </a:lnTo>
                  <a:lnTo>
                    <a:pt x="7404" y="4610"/>
                  </a:lnTo>
                  <a:lnTo>
                    <a:pt x="7404" y="265366"/>
                  </a:lnTo>
                  <a:lnTo>
                    <a:pt x="7404" y="520242"/>
                  </a:lnTo>
                  <a:lnTo>
                    <a:pt x="6680" y="520242"/>
                  </a:lnTo>
                  <a:lnTo>
                    <a:pt x="7404" y="265366"/>
                  </a:lnTo>
                  <a:lnTo>
                    <a:pt x="7404" y="4610"/>
                  </a:lnTo>
                  <a:lnTo>
                    <a:pt x="4813" y="6210"/>
                  </a:lnTo>
                  <a:lnTo>
                    <a:pt x="1460" y="8255"/>
                  </a:lnTo>
                  <a:lnTo>
                    <a:pt x="0" y="526173"/>
                  </a:lnTo>
                  <a:lnTo>
                    <a:pt x="914" y="525627"/>
                  </a:lnTo>
                  <a:lnTo>
                    <a:pt x="3352" y="524129"/>
                  </a:lnTo>
                  <a:lnTo>
                    <a:pt x="6680" y="522071"/>
                  </a:lnTo>
                  <a:lnTo>
                    <a:pt x="6680" y="521512"/>
                  </a:lnTo>
                  <a:lnTo>
                    <a:pt x="8597" y="521512"/>
                  </a:lnTo>
                  <a:lnTo>
                    <a:pt x="8597" y="520242"/>
                  </a:lnTo>
                  <a:lnTo>
                    <a:pt x="10706" y="520242"/>
                  </a:lnTo>
                  <a:lnTo>
                    <a:pt x="10706" y="519557"/>
                  </a:lnTo>
                  <a:lnTo>
                    <a:pt x="13258" y="517906"/>
                  </a:lnTo>
                  <a:lnTo>
                    <a:pt x="14719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1" name="object 2601"/>
            <p:cNvSpPr/>
            <p:nvPr/>
          </p:nvSpPr>
          <p:spPr>
            <a:xfrm>
              <a:off x="1317396" y="7579715"/>
              <a:ext cx="15240" cy="525780"/>
            </a:xfrm>
            <a:custGeom>
              <a:avLst/>
              <a:gdLst/>
              <a:ahLst/>
              <a:cxnLst/>
              <a:rect l="l" t="t" r="r" b="b"/>
              <a:pathLst>
                <a:path w="15240" h="525779">
                  <a:moveTo>
                    <a:pt x="11785" y="2006"/>
                  </a:moveTo>
                  <a:lnTo>
                    <a:pt x="8369" y="4013"/>
                  </a:lnTo>
                  <a:lnTo>
                    <a:pt x="4940" y="5994"/>
                  </a:lnTo>
                  <a:lnTo>
                    <a:pt x="1473" y="7962"/>
                  </a:lnTo>
                  <a:lnTo>
                    <a:pt x="0" y="525551"/>
                  </a:lnTo>
                  <a:lnTo>
                    <a:pt x="3467" y="523748"/>
                  </a:lnTo>
                  <a:lnTo>
                    <a:pt x="6921" y="521931"/>
                  </a:lnTo>
                  <a:lnTo>
                    <a:pt x="10325" y="519912"/>
                  </a:lnTo>
                  <a:lnTo>
                    <a:pt x="11785" y="2006"/>
                  </a:lnTo>
                  <a:close/>
                </a:path>
                <a:path w="15240" h="525779">
                  <a:moveTo>
                    <a:pt x="15163" y="0"/>
                  </a:moveTo>
                  <a:lnTo>
                    <a:pt x="11785" y="2019"/>
                  </a:lnTo>
                  <a:lnTo>
                    <a:pt x="10325" y="519912"/>
                  </a:lnTo>
                  <a:lnTo>
                    <a:pt x="13703" y="517918"/>
                  </a:lnTo>
                  <a:lnTo>
                    <a:pt x="15163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2" name="object 2602"/>
            <p:cNvSpPr/>
            <p:nvPr/>
          </p:nvSpPr>
          <p:spPr>
            <a:xfrm>
              <a:off x="1303197" y="7587678"/>
              <a:ext cx="15875" cy="525145"/>
            </a:xfrm>
            <a:custGeom>
              <a:avLst/>
              <a:gdLst/>
              <a:ahLst/>
              <a:cxnLst/>
              <a:rect l="l" t="t" r="r" b="b"/>
              <a:pathLst>
                <a:path w="15875" h="525145">
                  <a:moveTo>
                    <a:pt x="8623" y="3886"/>
                  </a:moveTo>
                  <a:lnTo>
                    <a:pt x="5067" y="5803"/>
                  </a:lnTo>
                  <a:lnTo>
                    <a:pt x="1447" y="7721"/>
                  </a:lnTo>
                  <a:lnTo>
                    <a:pt x="0" y="525018"/>
                  </a:lnTo>
                  <a:lnTo>
                    <a:pt x="3606" y="523125"/>
                  </a:lnTo>
                  <a:lnTo>
                    <a:pt x="7162" y="521271"/>
                  </a:lnTo>
                  <a:lnTo>
                    <a:pt x="8623" y="3886"/>
                  </a:lnTo>
                  <a:close/>
                </a:path>
                <a:path w="15875" h="525145">
                  <a:moveTo>
                    <a:pt x="15671" y="0"/>
                  </a:moveTo>
                  <a:lnTo>
                    <a:pt x="12166" y="1955"/>
                  </a:lnTo>
                  <a:lnTo>
                    <a:pt x="8636" y="3898"/>
                  </a:lnTo>
                  <a:lnTo>
                    <a:pt x="7175" y="521271"/>
                  </a:lnTo>
                  <a:lnTo>
                    <a:pt x="10706" y="519417"/>
                  </a:lnTo>
                  <a:lnTo>
                    <a:pt x="14211" y="517588"/>
                  </a:lnTo>
                  <a:lnTo>
                    <a:pt x="15671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3" name="object 2603"/>
            <p:cNvSpPr/>
            <p:nvPr/>
          </p:nvSpPr>
          <p:spPr>
            <a:xfrm>
              <a:off x="1288059" y="7595400"/>
              <a:ext cx="17145" cy="525780"/>
            </a:xfrm>
            <a:custGeom>
              <a:avLst/>
              <a:gdLst/>
              <a:ahLst/>
              <a:cxnLst/>
              <a:rect l="l" t="t" r="r" b="b"/>
              <a:pathLst>
                <a:path w="17144" h="525779">
                  <a:moveTo>
                    <a:pt x="16586" y="0"/>
                  </a:moveTo>
                  <a:lnTo>
                    <a:pt x="12839" y="1955"/>
                  </a:lnTo>
                  <a:lnTo>
                    <a:pt x="9080" y="3886"/>
                  </a:lnTo>
                  <a:lnTo>
                    <a:pt x="5283" y="5791"/>
                  </a:lnTo>
                  <a:lnTo>
                    <a:pt x="1460" y="7683"/>
                  </a:lnTo>
                  <a:lnTo>
                    <a:pt x="0" y="525208"/>
                  </a:lnTo>
                  <a:lnTo>
                    <a:pt x="3822" y="523214"/>
                  </a:lnTo>
                  <a:lnTo>
                    <a:pt x="7607" y="521233"/>
                  </a:lnTo>
                  <a:lnTo>
                    <a:pt x="11379" y="519264"/>
                  </a:lnTo>
                  <a:lnTo>
                    <a:pt x="15125" y="517296"/>
                  </a:lnTo>
                  <a:lnTo>
                    <a:pt x="16586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4" name="object 2604"/>
            <p:cNvSpPr/>
            <p:nvPr/>
          </p:nvSpPr>
          <p:spPr>
            <a:xfrm>
              <a:off x="1272146" y="7603083"/>
              <a:ext cx="17780" cy="525780"/>
            </a:xfrm>
            <a:custGeom>
              <a:avLst/>
              <a:gdLst/>
              <a:ahLst/>
              <a:cxnLst/>
              <a:rect l="l" t="t" r="r" b="b"/>
              <a:pathLst>
                <a:path w="17780" h="525779">
                  <a:moveTo>
                    <a:pt x="5524" y="5664"/>
                  </a:moveTo>
                  <a:lnTo>
                    <a:pt x="1473" y="7531"/>
                  </a:lnTo>
                  <a:lnTo>
                    <a:pt x="0" y="525221"/>
                  </a:lnTo>
                  <a:lnTo>
                    <a:pt x="4064" y="523494"/>
                  </a:lnTo>
                  <a:lnTo>
                    <a:pt x="5524" y="5664"/>
                  </a:lnTo>
                  <a:close/>
                </a:path>
                <a:path w="17780" h="525779">
                  <a:moveTo>
                    <a:pt x="17373" y="0"/>
                  </a:moveTo>
                  <a:lnTo>
                    <a:pt x="13525" y="1866"/>
                  </a:lnTo>
                  <a:lnTo>
                    <a:pt x="9563" y="3771"/>
                  </a:lnTo>
                  <a:lnTo>
                    <a:pt x="5537" y="5664"/>
                  </a:lnTo>
                  <a:lnTo>
                    <a:pt x="4064" y="523494"/>
                  </a:lnTo>
                  <a:lnTo>
                    <a:pt x="6261" y="522566"/>
                  </a:lnTo>
                  <a:lnTo>
                    <a:pt x="8089" y="521614"/>
                  </a:lnTo>
                  <a:lnTo>
                    <a:pt x="12065" y="519531"/>
                  </a:lnTo>
                  <a:lnTo>
                    <a:pt x="15913" y="517525"/>
                  </a:lnTo>
                  <a:lnTo>
                    <a:pt x="17373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5" name="object 2605"/>
            <p:cNvSpPr/>
            <p:nvPr/>
          </p:nvSpPr>
          <p:spPr>
            <a:xfrm>
              <a:off x="1255522" y="7610614"/>
              <a:ext cx="18415" cy="525145"/>
            </a:xfrm>
            <a:custGeom>
              <a:avLst/>
              <a:gdLst/>
              <a:ahLst/>
              <a:cxnLst/>
              <a:rect l="l" t="t" r="r" b="b"/>
              <a:pathLst>
                <a:path w="18415" h="525145">
                  <a:moveTo>
                    <a:pt x="18097" y="0"/>
                  </a:moveTo>
                  <a:lnTo>
                    <a:pt x="14020" y="1854"/>
                  </a:lnTo>
                  <a:lnTo>
                    <a:pt x="9918" y="3683"/>
                  </a:lnTo>
                  <a:lnTo>
                    <a:pt x="5740" y="5511"/>
                  </a:lnTo>
                  <a:lnTo>
                    <a:pt x="1460" y="7353"/>
                  </a:lnTo>
                  <a:lnTo>
                    <a:pt x="0" y="524725"/>
                  </a:lnTo>
                  <a:lnTo>
                    <a:pt x="4279" y="522909"/>
                  </a:lnTo>
                  <a:lnTo>
                    <a:pt x="8458" y="521144"/>
                  </a:lnTo>
                  <a:lnTo>
                    <a:pt x="12560" y="519404"/>
                  </a:lnTo>
                  <a:lnTo>
                    <a:pt x="16637" y="517690"/>
                  </a:lnTo>
                  <a:lnTo>
                    <a:pt x="18097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6" name="object 2606"/>
            <p:cNvSpPr/>
            <p:nvPr/>
          </p:nvSpPr>
          <p:spPr>
            <a:xfrm>
              <a:off x="1238199" y="7617955"/>
              <a:ext cx="19050" cy="525145"/>
            </a:xfrm>
            <a:custGeom>
              <a:avLst/>
              <a:gdLst/>
              <a:ahLst/>
              <a:cxnLst/>
              <a:rect l="l" t="t" r="r" b="b"/>
              <a:pathLst>
                <a:path w="19050" h="525145">
                  <a:moveTo>
                    <a:pt x="5842" y="5359"/>
                  </a:moveTo>
                  <a:lnTo>
                    <a:pt x="1460" y="7112"/>
                  </a:lnTo>
                  <a:lnTo>
                    <a:pt x="0" y="524725"/>
                  </a:lnTo>
                  <a:lnTo>
                    <a:pt x="4381" y="522871"/>
                  </a:lnTo>
                  <a:lnTo>
                    <a:pt x="5842" y="5359"/>
                  </a:lnTo>
                  <a:close/>
                </a:path>
                <a:path w="19050" h="525145">
                  <a:moveTo>
                    <a:pt x="14490" y="1816"/>
                  </a:moveTo>
                  <a:lnTo>
                    <a:pt x="10185" y="3606"/>
                  </a:lnTo>
                  <a:lnTo>
                    <a:pt x="5854" y="5372"/>
                  </a:lnTo>
                  <a:lnTo>
                    <a:pt x="4394" y="522871"/>
                  </a:lnTo>
                  <a:lnTo>
                    <a:pt x="8724" y="521030"/>
                  </a:lnTo>
                  <a:lnTo>
                    <a:pt x="13030" y="519201"/>
                  </a:lnTo>
                  <a:lnTo>
                    <a:pt x="14490" y="1816"/>
                  </a:lnTo>
                  <a:close/>
                </a:path>
                <a:path w="19050" h="525145">
                  <a:moveTo>
                    <a:pt x="18783" y="0"/>
                  </a:moveTo>
                  <a:lnTo>
                    <a:pt x="14490" y="1816"/>
                  </a:lnTo>
                  <a:lnTo>
                    <a:pt x="13042" y="519201"/>
                  </a:lnTo>
                  <a:lnTo>
                    <a:pt x="17335" y="517385"/>
                  </a:lnTo>
                  <a:lnTo>
                    <a:pt x="18783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7" name="object 2607"/>
            <p:cNvSpPr/>
            <p:nvPr/>
          </p:nvSpPr>
          <p:spPr>
            <a:xfrm>
              <a:off x="1220114" y="7625067"/>
              <a:ext cx="19685" cy="524510"/>
            </a:xfrm>
            <a:custGeom>
              <a:avLst/>
              <a:gdLst/>
              <a:ahLst/>
              <a:cxnLst/>
              <a:rect l="l" t="t" r="r" b="b"/>
              <a:pathLst>
                <a:path w="19684" h="524509">
                  <a:moveTo>
                    <a:pt x="19545" y="0"/>
                  </a:moveTo>
                  <a:lnTo>
                    <a:pt x="15049" y="1752"/>
                  </a:lnTo>
                  <a:lnTo>
                    <a:pt x="10541" y="3479"/>
                  </a:lnTo>
                  <a:lnTo>
                    <a:pt x="6019" y="5181"/>
                  </a:lnTo>
                  <a:lnTo>
                    <a:pt x="1460" y="6858"/>
                  </a:lnTo>
                  <a:lnTo>
                    <a:pt x="0" y="524484"/>
                  </a:lnTo>
                  <a:lnTo>
                    <a:pt x="4546" y="522947"/>
                  </a:lnTo>
                  <a:lnTo>
                    <a:pt x="9080" y="521411"/>
                  </a:lnTo>
                  <a:lnTo>
                    <a:pt x="13589" y="519518"/>
                  </a:lnTo>
                  <a:lnTo>
                    <a:pt x="18084" y="517613"/>
                  </a:lnTo>
                  <a:lnTo>
                    <a:pt x="19545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8" name="object 2608"/>
            <p:cNvSpPr/>
            <p:nvPr/>
          </p:nvSpPr>
          <p:spPr>
            <a:xfrm>
              <a:off x="1201407" y="7631925"/>
              <a:ext cx="20320" cy="524510"/>
            </a:xfrm>
            <a:custGeom>
              <a:avLst/>
              <a:gdLst/>
              <a:ahLst/>
              <a:cxnLst/>
              <a:rect l="l" t="t" r="r" b="b"/>
              <a:pathLst>
                <a:path w="20319" h="524509">
                  <a:moveTo>
                    <a:pt x="6172" y="4940"/>
                  </a:moveTo>
                  <a:lnTo>
                    <a:pt x="1460" y="6540"/>
                  </a:lnTo>
                  <a:lnTo>
                    <a:pt x="0" y="523963"/>
                  </a:lnTo>
                  <a:lnTo>
                    <a:pt x="4711" y="522376"/>
                  </a:lnTo>
                  <a:lnTo>
                    <a:pt x="6172" y="4940"/>
                  </a:lnTo>
                  <a:close/>
                </a:path>
                <a:path w="20319" h="524509">
                  <a:moveTo>
                    <a:pt x="20167" y="0"/>
                  </a:moveTo>
                  <a:lnTo>
                    <a:pt x="15582" y="1651"/>
                  </a:lnTo>
                  <a:lnTo>
                    <a:pt x="10883" y="3314"/>
                  </a:lnTo>
                  <a:lnTo>
                    <a:pt x="6172" y="4940"/>
                  </a:lnTo>
                  <a:lnTo>
                    <a:pt x="4724" y="522363"/>
                  </a:lnTo>
                  <a:lnTo>
                    <a:pt x="9423" y="520776"/>
                  </a:lnTo>
                  <a:lnTo>
                    <a:pt x="14122" y="519188"/>
                  </a:lnTo>
                  <a:lnTo>
                    <a:pt x="18707" y="517626"/>
                  </a:lnTo>
                  <a:lnTo>
                    <a:pt x="20167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09" name="object 2609"/>
            <p:cNvSpPr/>
            <p:nvPr/>
          </p:nvSpPr>
          <p:spPr>
            <a:xfrm>
              <a:off x="1182141" y="7638465"/>
              <a:ext cx="20955" cy="524510"/>
            </a:xfrm>
            <a:custGeom>
              <a:avLst/>
              <a:gdLst/>
              <a:ahLst/>
              <a:cxnLst/>
              <a:rect l="l" t="t" r="r" b="b"/>
              <a:pathLst>
                <a:path w="20955" h="524509">
                  <a:moveTo>
                    <a:pt x="6337" y="4648"/>
                  </a:moveTo>
                  <a:lnTo>
                    <a:pt x="1460" y="6146"/>
                  </a:lnTo>
                  <a:lnTo>
                    <a:pt x="0" y="523963"/>
                  </a:lnTo>
                  <a:lnTo>
                    <a:pt x="4876" y="522312"/>
                  </a:lnTo>
                  <a:lnTo>
                    <a:pt x="6337" y="4648"/>
                  </a:lnTo>
                  <a:close/>
                </a:path>
                <a:path w="20955" h="524509">
                  <a:moveTo>
                    <a:pt x="20726" y="0"/>
                  </a:moveTo>
                  <a:lnTo>
                    <a:pt x="16002" y="1562"/>
                  </a:lnTo>
                  <a:lnTo>
                    <a:pt x="11214" y="3111"/>
                  </a:lnTo>
                  <a:lnTo>
                    <a:pt x="6337" y="4660"/>
                  </a:lnTo>
                  <a:lnTo>
                    <a:pt x="4876" y="522312"/>
                  </a:lnTo>
                  <a:lnTo>
                    <a:pt x="9753" y="520649"/>
                  </a:lnTo>
                  <a:lnTo>
                    <a:pt x="14541" y="519036"/>
                  </a:lnTo>
                  <a:lnTo>
                    <a:pt x="19265" y="517436"/>
                  </a:lnTo>
                  <a:lnTo>
                    <a:pt x="20726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0" name="object 2610"/>
            <p:cNvSpPr/>
            <p:nvPr/>
          </p:nvSpPr>
          <p:spPr>
            <a:xfrm>
              <a:off x="1162964" y="7644625"/>
              <a:ext cx="20955" cy="523240"/>
            </a:xfrm>
            <a:custGeom>
              <a:avLst/>
              <a:gdLst/>
              <a:ahLst/>
              <a:cxnLst/>
              <a:rect l="l" t="t" r="r" b="b"/>
              <a:pathLst>
                <a:path w="20955" h="523240">
                  <a:moveTo>
                    <a:pt x="15760" y="1460"/>
                  </a:moveTo>
                  <a:lnTo>
                    <a:pt x="10883" y="2895"/>
                  </a:lnTo>
                  <a:lnTo>
                    <a:pt x="6146" y="4241"/>
                  </a:lnTo>
                  <a:lnTo>
                    <a:pt x="1460" y="5562"/>
                  </a:lnTo>
                  <a:lnTo>
                    <a:pt x="0" y="523062"/>
                  </a:lnTo>
                  <a:lnTo>
                    <a:pt x="4686" y="521843"/>
                  </a:lnTo>
                  <a:lnTo>
                    <a:pt x="9423" y="520611"/>
                  </a:lnTo>
                  <a:lnTo>
                    <a:pt x="14300" y="519341"/>
                  </a:lnTo>
                  <a:lnTo>
                    <a:pt x="15760" y="1460"/>
                  </a:lnTo>
                  <a:close/>
                </a:path>
                <a:path w="20955" h="523240">
                  <a:moveTo>
                    <a:pt x="20650" y="0"/>
                  </a:moveTo>
                  <a:lnTo>
                    <a:pt x="15773" y="1473"/>
                  </a:lnTo>
                  <a:lnTo>
                    <a:pt x="14312" y="519341"/>
                  </a:lnTo>
                  <a:lnTo>
                    <a:pt x="15709" y="518985"/>
                  </a:lnTo>
                  <a:lnTo>
                    <a:pt x="19189" y="517804"/>
                  </a:lnTo>
                  <a:lnTo>
                    <a:pt x="20650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1" name="object 2611"/>
            <p:cNvSpPr/>
            <p:nvPr/>
          </p:nvSpPr>
          <p:spPr>
            <a:xfrm>
              <a:off x="1127556" y="7650187"/>
              <a:ext cx="37465" cy="527050"/>
            </a:xfrm>
            <a:custGeom>
              <a:avLst/>
              <a:gdLst/>
              <a:ahLst/>
              <a:cxnLst/>
              <a:rect l="l" t="t" r="r" b="b"/>
              <a:pathLst>
                <a:path w="37465" h="527050">
                  <a:moveTo>
                    <a:pt x="5702" y="7823"/>
                  </a:moveTo>
                  <a:lnTo>
                    <a:pt x="1460" y="8775"/>
                  </a:lnTo>
                  <a:lnTo>
                    <a:pt x="0" y="526694"/>
                  </a:lnTo>
                  <a:lnTo>
                    <a:pt x="4241" y="525614"/>
                  </a:lnTo>
                  <a:lnTo>
                    <a:pt x="5702" y="7823"/>
                  </a:lnTo>
                  <a:close/>
                </a:path>
                <a:path w="37465" h="527050">
                  <a:moveTo>
                    <a:pt x="14211" y="5842"/>
                  </a:moveTo>
                  <a:lnTo>
                    <a:pt x="9956" y="6858"/>
                  </a:lnTo>
                  <a:lnTo>
                    <a:pt x="9220" y="265684"/>
                  </a:lnTo>
                  <a:lnTo>
                    <a:pt x="9956" y="6845"/>
                  </a:lnTo>
                  <a:lnTo>
                    <a:pt x="5715" y="7823"/>
                  </a:lnTo>
                  <a:lnTo>
                    <a:pt x="4254" y="525602"/>
                  </a:lnTo>
                  <a:lnTo>
                    <a:pt x="8496" y="524510"/>
                  </a:lnTo>
                  <a:lnTo>
                    <a:pt x="12750" y="523392"/>
                  </a:lnTo>
                  <a:lnTo>
                    <a:pt x="14211" y="5842"/>
                  </a:lnTo>
                  <a:close/>
                </a:path>
                <a:path w="37465" h="527050">
                  <a:moveTo>
                    <a:pt x="36868" y="0"/>
                  </a:moveTo>
                  <a:lnTo>
                    <a:pt x="14224" y="5842"/>
                  </a:lnTo>
                  <a:lnTo>
                    <a:pt x="12750" y="523392"/>
                  </a:lnTo>
                  <a:lnTo>
                    <a:pt x="17018" y="522287"/>
                  </a:lnTo>
                  <a:lnTo>
                    <a:pt x="21361" y="521157"/>
                  </a:lnTo>
                  <a:lnTo>
                    <a:pt x="26047" y="519938"/>
                  </a:lnTo>
                  <a:lnTo>
                    <a:pt x="30721" y="518718"/>
                  </a:lnTo>
                  <a:lnTo>
                    <a:pt x="35407" y="517499"/>
                  </a:lnTo>
                  <a:lnTo>
                    <a:pt x="36868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2" name="object 2612"/>
            <p:cNvSpPr/>
            <p:nvPr/>
          </p:nvSpPr>
          <p:spPr>
            <a:xfrm>
              <a:off x="1112037" y="7658963"/>
              <a:ext cx="17145" cy="521334"/>
            </a:xfrm>
            <a:custGeom>
              <a:avLst/>
              <a:gdLst/>
              <a:ahLst/>
              <a:cxnLst/>
              <a:rect l="l" t="t" r="r" b="b"/>
              <a:pathLst>
                <a:path w="17144" h="521334">
                  <a:moveTo>
                    <a:pt x="5270" y="2476"/>
                  </a:moveTo>
                  <a:lnTo>
                    <a:pt x="1460" y="3238"/>
                  </a:lnTo>
                  <a:lnTo>
                    <a:pt x="0" y="520725"/>
                  </a:lnTo>
                  <a:lnTo>
                    <a:pt x="3810" y="520039"/>
                  </a:lnTo>
                  <a:lnTo>
                    <a:pt x="5270" y="2476"/>
                  </a:lnTo>
                  <a:close/>
                </a:path>
                <a:path w="17144" h="521334">
                  <a:moveTo>
                    <a:pt x="16979" y="0"/>
                  </a:moveTo>
                  <a:lnTo>
                    <a:pt x="14097" y="0"/>
                  </a:lnTo>
                  <a:lnTo>
                    <a:pt x="14097" y="1270"/>
                  </a:lnTo>
                  <a:lnTo>
                    <a:pt x="12903" y="1270"/>
                  </a:lnTo>
                  <a:lnTo>
                    <a:pt x="12915" y="876"/>
                  </a:lnTo>
                  <a:lnTo>
                    <a:pt x="9093" y="1689"/>
                  </a:lnTo>
                  <a:lnTo>
                    <a:pt x="5283" y="2476"/>
                  </a:lnTo>
                  <a:lnTo>
                    <a:pt x="3810" y="520039"/>
                  </a:lnTo>
                  <a:lnTo>
                    <a:pt x="7632" y="519353"/>
                  </a:lnTo>
                  <a:lnTo>
                    <a:pt x="11455" y="518668"/>
                  </a:lnTo>
                  <a:lnTo>
                    <a:pt x="12192" y="257530"/>
                  </a:lnTo>
                  <a:lnTo>
                    <a:pt x="12192" y="518160"/>
                  </a:lnTo>
                  <a:lnTo>
                    <a:pt x="16256" y="518160"/>
                  </a:lnTo>
                  <a:lnTo>
                    <a:pt x="16256" y="1270"/>
                  </a:lnTo>
                  <a:lnTo>
                    <a:pt x="16979" y="1270"/>
                  </a:lnTo>
                  <a:lnTo>
                    <a:pt x="16979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3" name="object 2613"/>
            <p:cNvSpPr/>
            <p:nvPr/>
          </p:nvSpPr>
          <p:spPr>
            <a:xfrm>
              <a:off x="1097445" y="7662189"/>
              <a:ext cx="16510" cy="520700"/>
            </a:xfrm>
            <a:custGeom>
              <a:avLst/>
              <a:gdLst/>
              <a:ahLst/>
              <a:cxnLst/>
              <a:rect l="l" t="t" r="r" b="b"/>
              <a:pathLst>
                <a:path w="16509" h="520700">
                  <a:moveTo>
                    <a:pt x="4864" y="2095"/>
                  </a:moveTo>
                  <a:lnTo>
                    <a:pt x="1460" y="2679"/>
                  </a:lnTo>
                  <a:lnTo>
                    <a:pt x="0" y="520115"/>
                  </a:lnTo>
                  <a:lnTo>
                    <a:pt x="3403" y="519506"/>
                  </a:lnTo>
                  <a:lnTo>
                    <a:pt x="4864" y="2095"/>
                  </a:lnTo>
                  <a:close/>
                </a:path>
                <a:path w="16509" h="520700">
                  <a:moveTo>
                    <a:pt x="16065" y="0"/>
                  </a:moveTo>
                  <a:lnTo>
                    <a:pt x="12268" y="736"/>
                  </a:lnTo>
                  <a:lnTo>
                    <a:pt x="8483" y="1447"/>
                  </a:lnTo>
                  <a:lnTo>
                    <a:pt x="7747" y="260159"/>
                  </a:lnTo>
                  <a:lnTo>
                    <a:pt x="8470" y="1447"/>
                  </a:lnTo>
                  <a:lnTo>
                    <a:pt x="4864" y="2095"/>
                  </a:lnTo>
                  <a:lnTo>
                    <a:pt x="3416" y="519506"/>
                  </a:lnTo>
                  <a:lnTo>
                    <a:pt x="7023" y="518858"/>
                  </a:lnTo>
                  <a:lnTo>
                    <a:pt x="10807" y="518172"/>
                  </a:lnTo>
                  <a:lnTo>
                    <a:pt x="14605" y="517499"/>
                  </a:lnTo>
                  <a:lnTo>
                    <a:pt x="16065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4" name="object 2614"/>
            <p:cNvSpPr/>
            <p:nvPr/>
          </p:nvSpPr>
          <p:spPr>
            <a:xfrm>
              <a:off x="1083945" y="7664869"/>
              <a:ext cx="15240" cy="520065"/>
            </a:xfrm>
            <a:custGeom>
              <a:avLst/>
              <a:gdLst/>
              <a:ahLst/>
              <a:cxnLst/>
              <a:rect l="l" t="t" r="r" b="b"/>
              <a:pathLst>
                <a:path w="15240" h="520065">
                  <a:moveTo>
                    <a:pt x="4813" y="1663"/>
                  </a:moveTo>
                  <a:lnTo>
                    <a:pt x="1447" y="2171"/>
                  </a:lnTo>
                  <a:lnTo>
                    <a:pt x="0" y="519861"/>
                  </a:lnTo>
                  <a:lnTo>
                    <a:pt x="3352" y="519264"/>
                  </a:lnTo>
                  <a:lnTo>
                    <a:pt x="4813" y="1663"/>
                  </a:lnTo>
                  <a:close/>
                </a:path>
                <a:path w="15240" h="520065">
                  <a:moveTo>
                    <a:pt x="14960" y="0"/>
                  </a:moveTo>
                  <a:lnTo>
                    <a:pt x="11569" y="571"/>
                  </a:lnTo>
                  <a:lnTo>
                    <a:pt x="8191" y="1117"/>
                  </a:lnTo>
                  <a:lnTo>
                    <a:pt x="4813" y="1663"/>
                  </a:lnTo>
                  <a:lnTo>
                    <a:pt x="3365" y="519264"/>
                  </a:lnTo>
                  <a:lnTo>
                    <a:pt x="6731" y="518655"/>
                  </a:lnTo>
                  <a:lnTo>
                    <a:pt x="10109" y="518045"/>
                  </a:lnTo>
                  <a:lnTo>
                    <a:pt x="13500" y="517436"/>
                  </a:lnTo>
                  <a:lnTo>
                    <a:pt x="14960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5" name="object 2615"/>
            <p:cNvSpPr/>
            <p:nvPr/>
          </p:nvSpPr>
          <p:spPr>
            <a:xfrm>
              <a:off x="1071537" y="7667028"/>
              <a:ext cx="13970" cy="519430"/>
            </a:xfrm>
            <a:custGeom>
              <a:avLst/>
              <a:gdLst/>
              <a:ahLst/>
              <a:cxnLst/>
              <a:rect l="l" t="t" r="r" b="b"/>
              <a:pathLst>
                <a:path w="13969" h="519429">
                  <a:moveTo>
                    <a:pt x="10515" y="495"/>
                  </a:moveTo>
                  <a:lnTo>
                    <a:pt x="7454" y="914"/>
                  </a:lnTo>
                  <a:lnTo>
                    <a:pt x="4457" y="1320"/>
                  </a:lnTo>
                  <a:lnTo>
                    <a:pt x="1460" y="1701"/>
                  </a:lnTo>
                  <a:lnTo>
                    <a:pt x="0" y="519391"/>
                  </a:lnTo>
                  <a:lnTo>
                    <a:pt x="2997" y="519112"/>
                  </a:lnTo>
                  <a:lnTo>
                    <a:pt x="5994" y="518845"/>
                  </a:lnTo>
                  <a:lnTo>
                    <a:pt x="9055" y="518312"/>
                  </a:lnTo>
                  <a:lnTo>
                    <a:pt x="10515" y="495"/>
                  </a:lnTo>
                  <a:close/>
                </a:path>
                <a:path w="13969" h="519429">
                  <a:moveTo>
                    <a:pt x="13868" y="0"/>
                  </a:moveTo>
                  <a:lnTo>
                    <a:pt x="10515" y="495"/>
                  </a:lnTo>
                  <a:lnTo>
                    <a:pt x="9067" y="518312"/>
                  </a:lnTo>
                  <a:lnTo>
                    <a:pt x="12407" y="517715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6" name="object 2616"/>
            <p:cNvSpPr/>
            <p:nvPr/>
          </p:nvSpPr>
          <p:spPr>
            <a:xfrm>
              <a:off x="1062609" y="7668729"/>
              <a:ext cx="10795" cy="518795"/>
            </a:xfrm>
            <a:custGeom>
              <a:avLst/>
              <a:gdLst/>
              <a:ahLst/>
              <a:cxnLst/>
              <a:rect l="l" t="t" r="r" b="b"/>
              <a:pathLst>
                <a:path w="10794" h="518795">
                  <a:moveTo>
                    <a:pt x="7391" y="368"/>
                  </a:moveTo>
                  <a:lnTo>
                    <a:pt x="4419" y="723"/>
                  </a:lnTo>
                  <a:lnTo>
                    <a:pt x="1460" y="1054"/>
                  </a:lnTo>
                  <a:lnTo>
                    <a:pt x="0" y="518490"/>
                  </a:lnTo>
                  <a:lnTo>
                    <a:pt x="2959" y="518223"/>
                  </a:lnTo>
                  <a:lnTo>
                    <a:pt x="5930" y="517956"/>
                  </a:lnTo>
                  <a:lnTo>
                    <a:pt x="7391" y="368"/>
                  </a:lnTo>
                  <a:close/>
                </a:path>
                <a:path w="10794" h="518795">
                  <a:moveTo>
                    <a:pt x="10388" y="0"/>
                  </a:moveTo>
                  <a:lnTo>
                    <a:pt x="7404" y="368"/>
                  </a:lnTo>
                  <a:lnTo>
                    <a:pt x="5930" y="517956"/>
                  </a:lnTo>
                  <a:lnTo>
                    <a:pt x="8928" y="517690"/>
                  </a:lnTo>
                  <a:lnTo>
                    <a:pt x="10388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7" name="object 2617"/>
            <p:cNvSpPr/>
            <p:nvPr/>
          </p:nvSpPr>
          <p:spPr>
            <a:xfrm>
              <a:off x="1051509" y="7669783"/>
              <a:ext cx="12700" cy="518795"/>
            </a:xfrm>
            <a:custGeom>
              <a:avLst/>
              <a:gdLst/>
              <a:ahLst/>
              <a:cxnLst/>
              <a:rect l="l" t="t" r="r" b="b"/>
              <a:pathLst>
                <a:path w="12700" h="518795">
                  <a:moveTo>
                    <a:pt x="9601" y="304"/>
                  </a:moveTo>
                  <a:lnTo>
                    <a:pt x="6807" y="584"/>
                  </a:lnTo>
                  <a:lnTo>
                    <a:pt x="4127" y="838"/>
                  </a:lnTo>
                  <a:lnTo>
                    <a:pt x="1460" y="1079"/>
                  </a:lnTo>
                  <a:lnTo>
                    <a:pt x="0" y="518439"/>
                  </a:lnTo>
                  <a:lnTo>
                    <a:pt x="2667" y="518198"/>
                  </a:lnTo>
                  <a:lnTo>
                    <a:pt x="5346" y="517956"/>
                  </a:lnTo>
                  <a:lnTo>
                    <a:pt x="8140" y="517702"/>
                  </a:lnTo>
                  <a:lnTo>
                    <a:pt x="9601" y="304"/>
                  </a:lnTo>
                  <a:close/>
                </a:path>
                <a:path w="12700" h="518795">
                  <a:moveTo>
                    <a:pt x="12560" y="0"/>
                  </a:moveTo>
                  <a:lnTo>
                    <a:pt x="9613" y="304"/>
                  </a:lnTo>
                  <a:lnTo>
                    <a:pt x="8153" y="517702"/>
                  </a:lnTo>
                  <a:lnTo>
                    <a:pt x="11099" y="517436"/>
                  </a:lnTo>
                  <a:lnTo>
                    <a:pt x="12560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8" name="object 2618"/>
            <p:cNvSpPr/>
            <p:nvPr/>
          </p:nvSpPr>
          <p:spPr>
            <a:xfrm>
              <a:off x="1040942" y="7670863"/>
              <a:ext cx="12065" cy="518795"/>
            </a:xfrm>
            <a:custGeom>
              <a:avLst/>
              <a:gdLst/>
              <a:ahLst/>
              <a:cxnLst/>
              <a:rect l="l" t="t" r="r" b="b"/>
              <a:pathLst>
                <a:path w="12065" h="518795">
                  <a:moveTo>
                    <a:pt x="6718" y="419"/>
                  </a:moveTo>
                  <a:lnTo>
                    <a:pt x="4089" y="609"/>
                  </a:lnTo>
                  <a:lnTo>
                    <a:pt x="1460" y="787"/>
                  </a:lnTo>
                  <a:lnTo>
                    <a:pt x="0" y="518312"/>
                  </a:lnTo>
                  <a:lnTo>
                    <a:pt x="2628" y="518083"/>
                  </a:lnTo>
                  <a:lnTo>
                    <a:pt x="5257" y="517842"/>
                  </a:lnTo>
                  <a:lnTo>
                    <a:pt x="6718" y="419"/>
                  </a:lnTo>
                  <a:close/>
                </a:path>
                <a:path w="12065" h="518795">
                  <a:moveTo>
                    <a:pt x="9372" y="215"/>
                  </a:moveTo>
                  <a:lnTo>
                    <a:pt x="6731" y="419"/>
                  </a:lnTo>
                  <a:lnTo>
                    <a:pt x="5270" y="517842"/>
                  </a:lnTo>
                  <a:lnTo>
                    <a:pt x="7912" y="517601"/>
                  </a:lnTo>
                  <a:lnTo>
                    <a:pt x="9372" y="215"/>
                  </a:lnTo>
                  <a:close/>
                </a:path>
                <a:path w="12065" h="518795">
                  <a:moveTo>
                    <a:pt x="12026" y="0"/>
                  </a:moveTo>
                  <a:lnTo>
                    <a:pt x="9372" y="228"/>
                  </a:lnTo>
                  <a:lnTo>
                    <a:pt x="7912" y="517601"/>
                  </a:lnTo>
                  <a:lnTo>
                    <a:pt x="10566" y="517359"/>
                  </a:lnTo>
                  <a:lnTo>
                    <a:pt x="12026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19" name="object 2619"/>
            <p:cNvSpPr/>
            <p:nvPr/>
          </p:nvSpPr>
          <p:spPr>
            <a:xfrm>
              <a:off x="1030986" y="7671650"/>
              <a:ext cx="11430" cy="518795"/>
            </a:xfrm>
            <a:custGeom>
              <a:avLst/>
              <a:gdLst/>
              <a:ahLst/>
              <a:cxnLst/>
              <a:rect l="l" t="t" r="r" b="b"/>
              <a:pathLst>
                <a:path w="11430" h="518795">
                  <a:moveTo>
                    <a:pt x="3873" y="406"/>
                  </a:moveTo>
                  <a:lnTo>
                    <a:pt x="1460" y="508"/>
                  </a:lnTo>
                  <a:lnTo>
                    <a:pt x="0" y="518426"/>
                  </a:lnTo>
                  <a:lnTo>
                    <a:pt x="2413" y="518210"/>
                  </a:lnTo>
                  <a:lnTo>
                    <a:pt x="3873" y="406"/>
                  </a:lnTo>
                  <a:close/>
                </a:path>
                <a:path w="11430" h="518795">
                  <a:moveTo>
                    <a:pt x="11417" y="0"/>
                  </a:moveTo>
                  <a:lnTo>
                    <a:pt x="8801" y="152"/>
                  </a:lnTo>
                  <a:lnTo>
                    <a:pt x="6311" y="292"/>
                  </a:lnTo>
                  <a:lnTo>
                    <a:pt x="3886" y="406"/>
                  </a:lnTo>
                  <a:lnTo>
                    <a:pt x="2413" y="518210"/>
                  </a:lnTo>
                  <a:lnTo>
                    <a:pt x="4851" y="517994"/>
                  </a:lnTo>
                  <a:lnTo>
                    <a:pt x="7340" y="517766"/>
                  </a:lnTo>
                  <a:lnTo>
                    <a:pt x="9956" y="517525"/>
                  </a:lnTo>
                  <a:lnTo>
                    <a:pt x="11417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0" name="object 2620"/>
            <p:cNvSpPr/>
            <p:nvPr/>
          </p:nvSpPr>
          <p:spPr>
            <a:xfrm>
              <a:off x="1021422" y="7672171"/>
              <a:ext cx="11430" cy="518159"/>
            </a:xfrm>
            <a:custGeom>
              <a:avLst/>
              <a:gdLst/>
              <a:ahLst/>
              <a:cxnLst/>
              <a:rect l="l" t="t" r="r" b="b"/>
              <a:pathLst>
                <a:path w="11430" h="518159">
                  <a:moveTo>
                    <a:pt x="3835" y="228"/>
                  </a:moveTo>
                  <a:lnTo>
                    <a:pt x="1460" y="279"/>
                  </a:lnTo>
                  <a:lnTo>
                    <a:pt x="0" y="517779"/>
                  </a:lnTo>
                  <a:lnTo>
                    <a:pt x="2374" y="517829"/>
                  </a:lnTo>
                  <a:lnTo>
                    <a:pt x="3835" y="228"/>
                  </a:lnTo>
                  <a:close/>
                </a:path>
                <a:path w="11430" h="518159">
                  <a:moveTo>
                    <a:pt x="8610" y="88"/>
                  </a:moveTo>
                  <a:lnTo>
                    <a:pt x="6223" y="165"/>
                  </a:lnTo>
                  <a:lnTo>
                    <a:pt x="3848" y="228"/>
                  </a:lnTo>
                  <a:lnTo>
                    <a:pt x="2374" y="517829"/>
                  </a:lnTo>
                  <a:lnTo>
                    <a:pt x="4749" y="517867"/>
                  </a:lnTo>
                  <a:lnTo>
                    <a:pt x="7150" y="517918"/>
                  </a:lnTo>
                  <a:lnTo>
                    <a:pt x="8610" y="88"/>
                  </a:lnTo>
                  <a:close/>
                </a:path>
                <a:path w="11430" h="518159">
                  <a:moveTo>
                    <a:pt x="11023" y="0"/>
                  </a:moveTo>
                  <a:lnTo>
                    <a:pt x="8623" y="88"/>
                  </a:lnTo>
                  <a:lnTo>
                    <a:pt x="7162" y="517918"/>
                  </a:lnTo>
                  <a:lnTo>
                    <a:pt x="9029" y="517956"/>
                  </a:lnTo>
                  <a:lnTo>
                    <a:pt x="9563" y="517906"/>
                  </a:lnTo>
                  <a:lnTo>
                    <a:pt x="11023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1" name="object 2621"/>
            <p:cNvSpPr/>
            <p:nvPr/>
          </p:nvSpPr>
          <p:spPr>
            <a:xfrm>
              <a:off x="1012151" y="7672451"/>
              <a:ext cx="10795" cy="517525"/>
            </a:xfrm>
            <a:custGeom>
              <a:avLst/>
              <a:gdLst/>
              <a:ahLst/>
              <a:cxnLst/>
              <a:rect l="l" t="t" r="r" b="b"/>
              <a:pathLst>
                <a:path w="10794" h="517525">
                  <a:moveTo>
                    <a:pt x="10744" y="0"/>
                  </a:moveTo>
                  <a:lnTo>
                    <a:pt x="8382" y="25"/>
                  </a:lnTo>
                  <a:lnTo>
                    <a:pt x="6045" y="38"/>
                  </a:lnTo>
                  <a:lnTo>
                    <a:pt x="3746" y="38"/>
                  </a:lnTo>
                  <a:lnTo>
                    <a:pt x="1460" y="38"/>
                  </a:lnTo>
                  <a:lnTo>
                    <a:pt x="0" y="517321"/>
                  </a:lnTo>
                  <a:lnTo>
                    <a:pt x="2286" y="517372"/>
                  </a:lnTo>
                  <a:lnTo>
                    <a:pt x="4584" y="517410"/>
                  </a:lnTo>
                  <a:lnTo>
                    <a:pt x="6921" y="517461"/>
                  </a:lnTo>
                  <a:lnTo>
                    <a:pt x="9283" y="517499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2" name="object 2622"/>
            <p:cNvSpPr/>
            <p:nvPr/>
          </p:nvSpPr>
          <p:spPr>
            <a:xfrm>
              <a:off x="1003147" y="7672311"/>
              <a:ext cx="10795" cy="517525"/>
            </a:xfrm>
            <a:custGeom>
              <a:avLst/>
              <a:gdLst/>
              <a:ahLst/>
              <a:cxnLst/>
              <a:rect l="l" t="t" r="r" b="b"/>
              <a:pathLst>
                <a:path w="10794" h="517525">
                  <a:moveTo>
                    <a:pt x="10464" y="177"/>
                  </a:moveTo>
                  <a:lnTo>
                    <a:pt x="8191" y="152"/>
                  </a:lnTo>
                  <a:lnTo>
                    <a:pt x="5930" y="114"/>
                  </a:lnTo>
                  <a:lnTo>
                    <a:pt x="3683" y="76"/>
                  </a:lnTo>
                  <a:lnTo>
                    <a:pt x="1460" y="0"/>
                  </a:lnTo>
                  <a:lnTo>
                    <a:pt x="0" y="517296"/>
                  </a:lnTo>
                  <a:lnTo>
                    <a:pt x="2235" y="517334"/>
                  </a:lnTo>
                  <a:lnTo>
                    <a:pt x="4470" y="517372"/>
                  </a:lnTo>
                  <a:lnTo>
                    <a:pt x="6731" y="517423"/>
                  </a:lnTo>
                  <a:lnTo>
                    <a:pt x="9004" y="517461"/>
                  </a:lnTo>
                  <a:lnTo>
                    <a:pt x="10464" y="177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3" name="object 2623"/>
            <p:cNvSpPr/>
            <p:nvPr/>
          </p:nvSpPr>
          <p:spPr>
            <a:xfrm>
              <a:off x="994156" y="7671866"/>
              <a:ext cx="10795" cy="518159"/>
            </a:xfrm>
            <a:custGeom>
              <a:avLst/>
              <a:gdLst/>
              <a:ahLst/>
              <a:cxnLst/>
              <a:rect l="l" t="t" r="r" b="b"/>
              <a:pathLst>
                <a:path w="10794" h="518159">
                  <a:moveTo>
                    <a:pt x="3771" y="139"/>
                  </a:moveTo>
                  <a:lnTo>
                    <a:pt x="1460" y="0"/>
                  </a:lnTo>
                  <a:lnTo>
                    <a:pt x="0" y="517563"/>
                  </a:lnTo>
                  <a:lnTo>
                    <a:pt x="2311" y="517601"/>
                  </a:lnTo>
                  <a:lnTo>
                    <a:pt x="3771" y="139"/>
                  </a:lnTo>
                  <a:close/>
                </a:path>
                <a:path w="10794" h="518159">
                  <a:moveTo>
                    <a:pt x="10452" y="431"/>
                  </a:moveTo>
                  <a:lnTo>
                    <a:pt x="8229" y="355"/>
                  </a:lnTo>
                  <a:lnTo>
                    <a:pt x="6032" y="254"/>
                  </a:lnTo>
                  <a:lnTo>
                    <a:pt x="3771" y="139"/>
                  </a:lnTo>
                  <a:lnTo>
                    <a:pt x="2324" y="517601"/>
                  </a:lnTo>
                  <a:lnTo>
                    <a:pt x="4559" y="517652"/>
                  </a:lnTo>
                  <a:lnTo>
                    <a:pt x="6769" y="517690"/>
                  </a:lnTo>
                  <a:lnTo>
                    <a:pt x="8991" y="517740"/>
                  </a:lnTo>
                  <a:lnTo>
                    <a:pt x="10452" y="431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4" name="object 2624"/>
            <p:cNvSpPr/>
            <p:nvPr/>
          </p:nvSpPr>
          <p:spPr>
            <a:xfrm>
              <a:off x="985088" y="7671168"/>
              <a:ext cx="10160" cy="519430"/>
            </a:xfrm>
            <a:custGeom>
              <a:avLst/>
              <a:gdLst/>
              <a:ahLst/>
              <a:cxnLst/>
              <a:rect l="l" t="t" r="r" b="b"/>
              <a:pathLst>
                <a:path w="10159" h="519429">
                  <a:moveTo>
                    <a:pt x="9804" y="698"/>
                  </a:moveTo>
                  <a:lnTo>
                    <a:pt x="8229" y="698"/>
                  </a:lnTo>
                  <a:lnTo>
                    <a:pt x="8242" y="546"/>
                  </a:lnTo>
                  <a:lnTo>
                    <a:pt x="7505" y="495"/>
                  </a:lnTo>
                  <a:lnTo>
                    <a:pt x="7505" y="261645"/>
                  </a:lnTo>
                  <a:lnTo>
                    <a:pt x="7505" y="517588"/>
                  </a:lnTo>
                  <a:lnTo>
                    <a:pt x="6781" y="517588"/>
                  </a:lnTo>
                  <a:lnTo>
                    <a:pt x="7505" y="261645"/>
                  </a:lnTo>
                  <a:lnTo>
                    <a:pt x="7505" y="495"/>
                  </a:lnTo>
                  <a:lnTo>
                    <a:pt x="5969" y="381"/>
                  </a:lnTo>
                  <a:lnTo>
                    <a:pt x="3708" y="203"/>
                  </a:lnTo>
                  <a:lnTo>
                    <a:pt x="1473" y="0"/>
                  </a:lnTo>
                  <a:lnTo>
                    <a:pt x="0" y="517753"/>
                  </a:lnTo>
                  <a:lnTo>
                    <a:pt x="2247" y="518134"/>
                  </a:lnTo>
                  <a:lnTo>
                    <a:pt x="4508" y="518172"/>
                  </a:lnTo>
                  <a:lnTo>
                    <a:pt x="6781" y="518223"/>
                  </a:lnTo>
                  <a:lnTo>
                    <a:pt x="6781" y="518858"/>
                  </a:lnTo>
                  <a:lnTo>
                    <a:pt x="9067" y="518858"/>
                  </a:lnTo>
                  <a:lnTo>
                    <a:pt x="9067" y="517588"/>
                  </a:lnTo>
                  <a:lnTo>
                    <a:pt x="9804" y="517588"/>
                  </a:lnTo>
                  <a:lnTo>
                    <a:pt x="9804" y="69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5" name="object 2625"/>
            <p:cNvSpPr/>
            <p:nvPr/>
          </p:nvSpPr>
          <p:spPr>
            <a:xfrm>
              <a:off x="975690" y="7670101"/>
              <a:ext cx="11430" cy="519430"/>
            </a:xfrm>
            <a:custGeom>
              <a:avLst/>
              <a:gdLst/>
              <a:ahLst/>
              <a:cxnLst/>
              <a:rect l="l" t="t" r="r" b="b"/>
              <a:pathLst>
                <a:path w="11430" h="519429">
                  <a:moveTo>
                    <a:pt x="10871" y="1054"/>
                  </a:moveTo>
                  <a:lnTo>
                    <a:pt x="8648" y="838"/>
                  </a:lnTo>
                  <a:lnTo>
                    <a:pt x="6438" y="609"/>
                  </a:lnTo>
                  <a:lnTo>
                    <a:pt x="4076" y="330"/>
                  </a:lnTo>
                  <a:lnTo>
                    <a:pt x="1460" y="0"/>
                  </a:lnTo>
                  <a:lnTo>
                    <a:pt x="0" y="517245"/>
                  </a:lnTo>
                  <a:lnTo>
                    <a:pt x="2616" y="517677"/>
                  </a:lnTo>
                  <a:lnTo>
                    <a:pt x="4978" y="518083"/>
                  </a:lnTo>
                  <a:lnTo>
                    <a:pt x="7188" y="518452"/>
                  </a:lnTo>
                  <a:lnTo>
                    <a:pt x="9410" y="518820"/>
                  </a:lnTo>
                  <a:lnTo>
                    <a:pt x="10871" y="1054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6" name="object 2626"/>
            <p:cNvSpPr/>
            <p:nvPr/>
          </p:nvSpPr>
          <p:spPr>
            <a:xfrm>
              <a:off x="965517" y="7668526"/>
              <a:ext cx="12065" cy="519430"/>
            </a:xfrm>
            <a:custGeom>
              <a:avLst/>
              <a:gdLst/>
              <a:ahLst/>
              <a:cxnLst/>
              <a:rect l="l" t="t" r="r" b="b"/>
              <a:pathLst>
                <a:path w="12065" h="519429">
                  <a:moveTo>
                    <a:pt x="3962" y="431"/>
                  </a:moveTo>
                  <a:lnTo>
                    <a:pt x="1460" y="0"/>
                  </a:lnTo>
                  <a:lnTo>
                    <a:pt x="0" y="517105"/>
                  </a:lnTo>
                  <a:lnTo>
                    <a:pt x="2501" y="517525"/>
                  </a:lnTo>
                  <a:lnTo>
                    <a:pt x="3962" y="431"/>
                  </a:lnTo>
                  <a:close/>
                </a:path>
                <a:path w="12065" h="519429">
                  <a:moveTo>
                    <a:pt x="6489" y="838"/>
                  </a:moveTo>
                  <a:lnTo>
                    <a:pt x="3962" y="431"/>
                  </a:lnTo>
                  <a:lnTo>
                    <a:pt x="2514" y="517525"/>
                  </a:lnTo>
                  <a:lnTo>
                    <a:pt x="5041" y="517956"/>
                  </a:lnTo>
                  <a:lnTo>
                    <a:pt x="6489" y="838"/>
                  </a:lnTo>
                  <a:close/>
                </a:path>
                <a:path w="12065" h="519429">
                  <a:moveTo>
                    <a:pt x="11633" y="1574"/>
                  </a:moveTo>
                  <a:lnTo>
                    <a:pt x="9042" y="1231"/>
                  </a:lnTo>
                  <a:lnTo>
                    <a:pt x="6502" y="838"/>
                  </a:lnTo>
                  <a:lnTo>
                    <a:pt x="5041" y="517956"/>
                  </a:lnTo>
                  <a:lnTo>
                    <a:pt x="7581" y="518375"/>
                  </a:lnTo>
                  <a:lnTo>
                    <a:pt x="10172" y="518820"/>
                  </a:lnTo>
                  <a:lnTo>
                    <a:pt x="11633" y="1574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7" name="object 2627"/>
            <p:cNvSpPr/>
            <p:nvPr/>
          </p:nvSpPr>
          <p:spPr>
            <a:xfrm>
              <a:off x="952411" y="7665224"/>
              <a:ext cx="14604" cy="520700"/>
            </a:xfrm>
            <a:custGeom>
              <a:avLst/>
              <a:gdLst/>
              <a:ahLst/>
              <a:cxnLst/>
              <a:rect l="l" t="t" r="r" b="b"/>
              <a:pathLst>
                <a:path w="14605" h="520700">
                  <a:moveTo>
                    <a:pt x="14566" y="3302"/>
                  </a:moveTo>
                  <a:lnTo>
                    <a:pt x="12090" y="2844"/>
                  </a:lnTo>
                  <a:lnTo>
                    <a:pt x="8597" y="2146"/>
                  </a:lnTo>
                  <a:lnTo>
                    <a:pt x="7874" y="258533"/>
                  </a:lnTo>
                  <a:lnTo>
                    <a:pt x="7874" y="2146"/>
                  </a:lnTo>
                  <a:lnTo>
                    <a:pt x="5689" y="2146"/>
                  </a:lnTo>
                  <a:lnTo>
                    <a:pt x="5689" y="876"/>
                  </a:lnTo>
                  <a:lnTo>
                    <a:pt x="4622" y="876"/>
                  </a:lnTo>
                  <a:lnTo>
                    <a:pt x="4622" y="2146"/>
                  </a:lnTo>
                  <a:lnTo>
                    <a:pt x="3886" y="2146"/>
                  </a:lnTo>
                  <a:lnTo>
                    <a:pt x="3886" y="1270"/>
                  </a:lnTo>
                  <a:lnTo>
                    <a:pt x="1981" y="1270"/>
                  </a:lnTo>
                  <a:lnTo>
                    <a:pt x="1981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3886" y="518160"/>
                  </a:lnTo>
                  <a:lnTo>
                    <a:pt x="3886" y="519036"/>
                  </a:lnTo>
                  <a:lnTo>
                    <a:pt x="7137" y="519036"/>
                  </a:lnTo>
                  <a:lnTo>
                    <a:pt x="7137" y="519404"/>
                  </a:lnTo>
                  <a:lnTo>
                    <a:pt x="10629" y="519988"/>
                  </a:lnTo>
                  <a:lnTo>
                    <a:pt x="13106" y="520407"/>
                  </a:lnTo>
                  <a:lnTo>
                    <a:pt x="14566" y="3302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8" name="object 2628"/>
            <p:cNvSpPr/>
            <p:nvPr/>
          </p:nvSpPr>
          <p:spPr>
            <a:xfrm>
              <a:off x="929068" y="7657795"/>
              <a:ext cx="23495" cy="526415"/>
            </a:xfrm>
            <a:custGeom>
              <a:avLst/>
              <a:gdLst/>
              <a:ahLst/>
              <a:cxnLst/>
              <a:rect l="l" t="t" r="r" b="b"/>
              <a:pathLst>
                <a:path w="23494" h="526415">
                  <a:moveTo>
                    <a:pt x="23342" y="7747"/>
                  </a:moveTo>
                  <a:lnTo>
                    <a:pt x="21678" y="7747"/>
                  </a:lnTo>
                  <a:lnTo>
                    <a:pt x="21678" y="6477"/>
                  </a:lnTo>
                  <a:lnTo>
                    <a:pt x="20256" y="6477"/>
                  </a:lnTo>
                  <a:lnTo>
                    <a:pt x="20256" y="6731"/>
                  </a:lnTo>
                  <a:lnTo>
                    <a:pt x="20256" y="7747"/>
                  </a:lnTo>
                  <a:lnTo>
                    <a:pt x="20256" y="6731"/>
                  </a:lnTo>
                  <a:lnTo>
                    <a:pt x="14465" y="5105"/>
                  </a:lnTo>
                  <a:lnTo>
                    <a:pt x="8991" y="3213"/>
                  </a:lnTo>
                  <a:lnTo>
                    <a:pt x="3860" y="1054"/>
                  </a:lnTo>
                  <a:lnTo>
                    <a:pt x="1447" y="0"/>
                  </a:lnTo>
                  <a:lnTo>
                    <a:pt x="0" y="516890"/>
                  </a:lnTo>
                  <a:lnTo>
                    <a:pt x="2413" y="517855"/>
                  </a:lnTo>
                  <a:lnTo>
                    <a:pt x="18796" y="524421"/>
                  </a:lnTo>
                  <a:lnTo>
                    <a:pt x="19519" y="267830"/>
                  </a:lnTo>
                  <a:lnTo>
                    <a:pt x="19519" y="524637"/>
                  </a:lnTo>
                  <a:lnTo>
                    <a:pt x="21247" y="524637"/>
                  </a:lnTo>
                  <a:lnTo>
                    <a:pt x="21247" y="525907"/>
                  </a:lnTo>
                  <a:lnTo>
                    <a:pt x="22606" y="525907"/>
                  </a:lnTo>
                  <a:lnTo>
                    <a:pt x="22606" y="524637"/>
                  </a:lnTo>
                  <a:lnTo>
                    <a:pt x="23342" y="524637"/>
                  </a:lnTo>
                  <a:lnTo>
                    <a:pt x="23342" y="7747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29" name="object 2629"/>
            <p:cNvSpPr/>
            <p:nvPr/>
          </p:nvSpPr>
          <p:spPr>
            <a:xfrm>
              <a:off x="920673" y="7653159"/>
              <a:ext cx="10160" cy="521970"/>
            </a:xfrm>
            <a:custGeom>
              <a:avLst/>
              <a:gdLst/>
              <a:ahLst/>
              <a:cxnLst/>
              <a:rect l="l" t="t" r="r" b="b"/>
              <a:pathLst>
                <a:path w="10159" h="521970">
                  <a:moveTo>
                    <a:pt x="7480" y="3556"/>
                  </a:moveTo>
                  <a:lnTo>
                    <a:pt x="5168" y="2425"/>
                  </a:lnTo>
                  <a:lnTo>
                    <a:pt x="4445" y="261048"/>
                  </a:lnTo>
                  <a:lnTo>
                    <a:pt x="4445" y="2425"/>
                  </a:lnTo>
                  <a:lnTo>
                    <a:pt x="3937" y="2425"/>
                  </a:lnTo>
                  <a:lnTo>
                    <a:pt x="3937" y="1155"/>
                  </a:lnTo>
                  <a:lnTo>
                    <a:pt x="2933" y="1155"/>
                  </a:lnTo>
                  <a:lnTo>
                    <a:pt x="2933" y="2425"/>
                  </a:lnTo>
                  <a:lnTo>
                    <a:pt x="2197" y="2425"/>
                  </a:lnTo>
                  <a:lnTo>
                    <a:pt x="2197" y="1270"/>
                  </a:lnTo>
                  <a:lnTo>
                    <a:pt x="1765" y="1270"/>
                  </a:lnTo>
                  <a:lnTo>
                    <a:pt x="1765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2197" y="518160"/>
                  </a:lnTo>
                  <a:lnTo>
                    <a:pt x="2197" y="519315"/>
                  </a:lnTo>
                  <a:lnTo>
                    <a:pt x="3721" y="519315"/>
                  </a:lnTo>
                  <a:lnTo>
                    <a:pt x="3721" y="519658"/>
                  </a:lnTo>
                  <a:lnTo>
                    <a:pt x="6032" y="520585"/>
                  </a:lnTo>
                  <a:lnTo>
                    <a:pt x="7480" y="3556"/>
                  </a:lnTo>
                  <a:close/>
                </a:path>
                <a:path w="10159" h="521970">
                  <a:moveTo>
                    <a:pt x="9842" y="4648"/>
                  </a:moveTo>
                  <a:lnTo>
                    <a:pt x="7480" y="3568"/>
                  </a:lnTo>
                  <a:lnTo>
                    <a:pt x="6032" y="520585"/>
                  </a:lnTo>
                  <a:lnTo>
                    <a:pt x="8394" y="521525"/>
                  </a:lnTo>
                  <a:lnTo>
                    <a:pt x="9842" y="4648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0" name="object 2630"/>
            <p:cNvSpPr/>
            <p:nvPr/>
          </p:nvSpPr>
          <p:spPr>
            <a:xfrm>
              <a:off x="915250" y="7650365"/>
              <a:ext cx="5715" cy="521334"/>
            </a:xfrm>
            <a:custGeom>
              <a:avLst/>
              <a:gdLst/>
              <a:ahLst/>
              <a:cxnLst/>
              <a:rect l="l" t="t" r="r" b="b"/>
              <a:pathLst>
                <a:path w="5715" h="521334">
                  <a:moveTo>
                    <a:pt x="5422" y="2844"/>
                  </a:moveTo>
                  <a:lnTo>
                    <a:pt x="5054" y="2844"/>
                  </a:lnTo>
                  <a:lnTo>
                    <a:pt x="5054" y="1574"/>
                  </a:lnTo>
                  <a:lnTo>
                    <a:pt x="4749" y="1574"/>
                  </a:lnTo>
                  <a:lnTo>
                    <a:pt x="4749" y="2844"/>
                  </a:lnTo>
                  <a:lnTo>
                    <a:pt x="4737" y="2019"/>
                  </a:lnTo>
                  <a:lnTo>
                    <a:pt x="3632" y="1358"/>
                  </a:lnTo>
                  <a:lnTo>
                    <a:pt x="2540" y="685"/>
                  </a:lnTo>
                  <a:lnTo>
                    <a:pt x="1473" y="0"/>
                  </a:lnTo>
                  <a:lnTo>
                    <a:pt x="0" y="517410"/>
                  </a:lnTo>
                  <a:lnTo>
                    <a:pt x="1079" y="518210"/>
                  </a:lnTo>
                  <a:lnTo>
                    <a:pt x="2159" y="519010"/>
                  </a:lnTo>
                  <a:lnTo>
                    <a:pt x="3276" y="519823"/>
                  </a:lnTo>
                  <a:lnTo>
                    <a:pt x="4013" y="258673"/>
                  </a:lnTo>
                  <a:lnTo>
                    <a:pt x="4013" y="519734"/>
                  </a:lnTo>
                  <a:lnTo>
                    <a:pt x="4025" y="521004"/>
                  </a:lnTo>
                  <a:lnTo>
                    <a:pt x="4699" y="521004"/>
                  </a:lnTo>
                  <a:lnTo>
                    <a:pt x="4699" y="519734"/>
                  </a:lnTo>
                  <a:lnTo>
                    <a:pt x="5422" y="519734"/>
                  </a:lnTo>
                  <a:lnTo>
                    <a:pt x="5422" y="2844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1" name="object 2631"/>
            <p:cNvSpPr/>
            <p:nvPr/>
          </p:nvSpPr>
          <p:spPr>
            <a:xfrm>
              <a:off x="911161" y="7647533"/>
              <a:ext cx="5715" cy="520700"/>
            </a:xfrm>
            <a:custGeom>
              <a:avLst/>
              <a:gdLst/>
              <a:ahLst/>
              <a:cxnLst/>
              <a:rect l="l" t="t" r="r" b="b"/>
              <a:pathLst>
                <a:path w="5715" h="520700">
                  <a:moveTo>
                    <a:pt x="2451" y="723"/>
                  </a:moveTo>
                  <a:lnTo>
                    <a:pt x="1460" y="0"/>
                  </a:lnTo>
                  <a:lnTo>
                    <a:pt x="0" y="517232"/>
                  </a:lnTo>
                  <a:lnTo>
                    <a:pt x="990" y="517956"/>
                  </a:lnTo>
                  <a:lnTo>
                    <a:pt x="2451" y="723"/>
                  </a:lnTo>
                  <a:close/>
                </a:path>
                <a:path w="5715" h="520700">
                  <a:moveTo>
                    <a:pt x="5549" y="2832"/>
                  </a:moveTo>
                  <a:lnTo>
                    <a:pt x="4495" y="2133"/>
                  </a:lnTo>
                  <a:lnTo>
                    <a:pt x="3467" y="1435"/>
                  </a:lnTo>
                  <a:lnTo>
                    <a:pt x="2451" y="723"/>
                  </a:lnTo>
                  <a:lnTo>
                    <a:pt x="1003" y="517969"/>
                  </a:lnTo>
                  <a:lnTo>
                    <a:pt x="2019" y="518706"/>
                  </a:lnTo>
                  <a:lnTo>
                    <a:pt x="3048" y="519468"/>
                  </a:lnTo>
                  <a:lnTo>
                    <a:pt x="4102" y="520242"/>
                  </a:lnTo>
                  <a:lnTo>
                    <a:pt x="5549" y="2832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2" name="object 2632"/>
            <p:cNvSpPr/>
            <p:nvPr/>
          </p:nvSpPr>
          <p:spPr>
            <a:xfrm>
              <a:off x="907643" y="7644777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5">
                  <a:moveTo>
                    <a:pt x="3048" y="1282"/>
                  </a:moveTo>
                  <a:lnTo>
                    <a:pt x="2171" y="584"/>
                  </a:lnTo>
                  <a:lnTo>
                    <a:pt x="1460" y="0"/>
                  </a:lnTo>
                  <a:lnTo>
                    <a:pt x="0" y="517398"/>
                  </a:lnTo>
                  <a:lnTo>
                    <a:pt x="711" y="517918"/>
                  </a:lnTo>
                  <a:lnTo>
                    <a:pt x="1587" y="518566"/>
                  </a:lnTo>
                  <a:lnTo>
                    <a:pt x="3048" y="1282"/>
                  </a:lnTo>
                  <a:close/>
                </a:path>
                <a:path w="5080" h="520065">
                  <a:moveTo>
                    <a:pt x="4978" y="2755"/>
                  </a:moveTo>
                  <a:lnTo>
                    <a:pt x="4000" y="2032"/>
                  </a:lnTo>
                  <a:lnTo>
                    <a:pt x="3060" y="1282"/>
                  </a:lnTo>
                  <a:lnTo>
                    <a:pt x="1600" y="518566"/>
                  </a:lnTo>
                  <a:lnTo>
                    <a:pt x="2540" y="519264"/>
                  </a:lnTo>
                  <a:lnTo>
                    <a:pt x="3517" y="519988"/>
                  </a:lnTo>
                  <a:lnTo>
                    <a:pt x="4978" y="2755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3" name="object 2633"/>
            <p:cNvSpPr/>
            <p:nvPr/>
          </p:nvSpPr>
          <p:spPr>
            <a:xfrm>
              <a:off x="904900" y="7642377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5">
                  <a:moveTo>
                    <a:pt x="2120" y="609"/>
                  </a:moveTo>
                  <a:lnTo>
                    <a:pt x="1460" y="0"/>
                  </a:lnTo>
                  <a:lnTo>
                    <a:pt x="0" y="517766"/>
                  </a:lnTo>
                  <a:lnTo>
                    <a:pt x="660" y="518261"/>
                  </a:lnTo>
                  <a:lnTo>
                    <a:pt x="2120" y="609"/>
                  </a:lnTo>
                  <a:close/>
                </a:path>
                <a:path w="4444" h="520065">
                  <a:moveTo>
                    <a:pt x="3505" y="1803"/>
                  </a:moveTo>
                  <a:lnTo>
                    <a:pt x="2806" y="1219"/>
                  </a:lnTo>
                  <a:lnTo>
                    <a:pt x="2120" y="622"/>
                  </a:lnTo>
                  <a:lnTo>
                    <a:pt x="673" y="518261"/>
                  </a:lnTo>
                  <a:lnTo>
                    <a:pt x="1346" y="518756"/>
                  </a:lnTo>
                  <a:lnTo>
                    <a:pt x="2044" y="519277"/>
                  </a:lnTo>
                  <a:lnTo>
                    <a:pt x="3505" y="1803"/>
                  </a:lnTo>
                  <a:close/>
                </a:path>
                <a:path w="4444" h="520065">
                  <a:moveTo>
                    <a:pt x="4203" y="2400"/>
                  </a:moveTo>
                  <a:lnTo>
                    <a:pt x="3505" y="1816"/>
                  </a:lnTo>
                  <a:lnTo>
                    <a:pt x="2044" y="519277"/>
                  </a:lnTo>
                  <a:lnTo>
                    <a:pt x="2743" y="519785"/>
                  </a:lnTo>
                  <a:lnTo>
                    <a:pt x="4203" y="240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4" name="object 2634"/>
            <p:cNvSpPr/>
            <p:nvPr/>
          </p:nvSpPr>
          <p:spPr>
            <a:xfrm>
              <a:off x="902347" y="7639900"/>
              <a:ext cx="4445" cy="520700"/>
            </a:xfrm>
            <a:custGeom>
              <a:avLst/>
              <a:gdLst/>
              <a:ahLst/>
              <a:cxnLst/>
              <a:rect l="l" t="t" r="r" b="b"/>
              <a:pathLst>
                <a:path w="4444" h="520700">
                  <a:moveTo>
                    <a:pt x="4013" y="2476"/>
                  </a:moveTo>
                  <a:lnTo>
                    <a:pt x="3352" y="1866"/>
                  </a:lnTo>
                  <a:lnTo>
                    <a:pt x="2628" y="258076"/>
                  </a:lnTo>
                  <a:lnTo>
                    <a:pt x="2628" y="32778"/>
                  </a:lnTo>
                  <a:lnTo>
                    <a:pt x="2717" y="1257"/>
                  </a:lnTo>
                  <a:lnTo>
                    <a:pt x="2082" y="635"/>
                  </a:lnTo>
                  <a:lnTo>
                    <a:pt x="1981" y="36639"/>
                  </a:lnTo>
                  <a:lnTo>
                    <a:pt x="1155" y="327279"/>
                  </a:lnTo>
                  <a:lnTo>
                    <a:pt x="1981" y="36639"/>
                  </a:lnTo>
                  <a:lnTo>
                    <a:pt x="1981" y="520"/>
                  </a:lnTo>
                  <a:lnTo>
                    <a:pt x="1460" y="0"/>
                  </a:lnTo>
                  <a:lnTo>
                    <a:pt x="0" y="517499"/>
                  </a:lnTo>
                  <a:lnTo>
                    <a:pt x="622" y="518274"/>
                  </a:lnTo>
                  <a:lnTo>
                    <a:pt x="1257" y="519049"/>
                  </a:lnTo>
                  <a:lnTo>
                    <a:pt x="1981" y="262407"/>
                  </a:lnTo>
                  <a:lnTo>
                    <a:pt x="1981" y="487299"/>
                  </a:lnTo>
                  <a:lnTo>
                    <a:pt x="1892" y="518756"/>
                  </a:lnTo>
                  <a:lnTo>
                    <a:pt x="1524" y="518756"/>
                  </a:lnTo>
                  <a:lnTo>
                    <a:pt x="1524" y="520026"/>
                  </a:lnTo>
                  <a:lnTo>
                    <a:pt x="1892" y="520026"/>
                  </a:lnTo>
                  <a:lnTo>
                    <a:pt x="1892" y="519760"/>
                  </a:lnTo>
                  <a:lnTo>
                    <a:pt x="2552" y="520242"/>
                  </a:lnTo>
                  <a:lnTo>
                    <a:pt x="2552" y="518756"/>
                  </a:lnTo>
                  <a:lnTo>
                    <a:pt x="2628" y="493229"/>
                  </a:lnTo>
                  <a:lnTo>
                    <a:pt x="4013" y="2476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5" name="object 2635"/>
            <p:cNvSpPr/>
            <p:nvPr/>
          </p:nvSpPr>
          <p:spPr>
            <a:xfrm>
              <a:off x="899960" y="7637348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5">
                  <a:moveTo>
                    <a:pt x="2628" y="1282"/>
                  </a:moveTo>
                  <a:lnTo>
                    <a:pt x="2044" y="647"/>
                  </a:lnTo>
                  <a:lnTo>
                    <a:pt x="1473" y="0"/>
                  </a:lnTo>
                  <a:lnTo>
                    <a:pt x="0" y="517093"/>
                  </a:lnTo>
                  <a:lnTo>
                    <a:pt x="584" y="517817"/>
                  </a:lnTo>
                  <a:lnTo>
                    <a:pt x="1168" y="518541"/>
                  </a:lnTo>
                  <a:lnTo>
                    <a:pt x="2628" y="1282"/>
                  </a:lnTo>
                  <a:close/>
                </a:path>
                <a:path w="4444" h="520065">
                  <a:moveTo>
                    <a:pt x="3835" y="2552"/>
                  </a:moveTo>
                  <a:lnTo>
                    <a:pt x="3225" y="1955"/>
                  </a:lnTo>
                  <a:lnTo>
                    <a:pt x="2641" y="1295"/>
                  </a:lnTo>
                  <a:lnTo>
                    <a:pt x="1181" y="518553"/>
                  </a:lnTo>
                  <a:lnTo>
                    <a:pt x="1765" y="519277"/>
                  </a:lnTo>
                  <a:lnTo>
                    <a:pt x="2374" y="520039"/>
                  </a:lnTo>
                  <a:lnTo>
                    <a:pt x="3835" y="2552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6" name="object 2636"/>
            <p:cNvSpPr/>
            <p:nvPr/>
          </p:nvSpPr>
          <p:spPr>
            <a:xfrm>
              <a:off x="897890" y="7634846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5">
                  <a:moveTo>
                    <a:pt x="3543" y="2501"/>
                  </a:moveTo>
                  <a:lnTo>
                    <a:pt x="3009" y="1879"/>
                  </a:lnTo>
                  <a:lnTo>
                    <a:pt x="1536" y="517474"/>
                  </a:lnTo>
                  <a:lnTo>
                    <a:pt x="2997" y="1879"/>
                  </a:lnTo>
                  <a:lnTo>
                    <a:pt x="2463" y="1282"/>
                  </a:lnTo>
                  <a:lnTo>
                    <a:pt x="1955" y="635"/>
                  </a:lnTo>
                  <a:lnTo>
                    <a:pt x="1447" y="0"/>
                  </a:lnTo>
                  <a:lnTo>
                    <a:pt x="0" y="517004"/>
                  </a:lnTo>
                  <a:lnTo>
                    <a:pt x="495" y="517626"/>
                  </a:lnTo>
                  <a:lnTo>
                    <a:pt x="1016" y="518274"/>
                  </a:lnTo>
                  <a:lnTo>
                    <a:pt x="1536" y="518934"/>
                  </a:lnTo>
                  <a:lnTo>
                    <a:pt x="2082" y="519607"/>
                  </a:lnTo>
                  <a:lnTo>
                    <a:pt x="3543" y="2501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7" name="object 2637"/>
            <p:cNvSpPr/>
            <p:nvPr/>
          </p:nvSpPr>
          <p:spPr>
            <a:xfrm>
              <a:off x="895972" y="7632306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5">
                  <a:moveTo>
                    <a:pt x="3378" y="2552"/>
                  </a:moveTo>
                  <a:lnTo>
                    <a:pt x="2882" y="1917"/>
                  </a:lnTo>
                  <a:lnTo>
                    <a:pt x="2400" y="1282"/>
                  </a:lnTo>
                  <a:lnTo>
                    <a:pt x="1930" y="647"/>
                  </a:lnTo>
                  <a:lnTo>
                    <a:pt x="1460" y="0"/>
                  </a:lnTo>
                  <a:lnTo>
                    <a:pt x="0" y="517169"/>
                  </a:lnTo>
                  <a:lnTo>
                    <a:pt x="469" y="517753"/>
                  </a:lnTo>
                  <a:lnTo>
                    <a:pt x="939" y="518337"/>
                  </a:lnTo>
                  <a:lnTo>
                    <a:pt x="1422" y="518934"/>
                  </a:lnTo>
                  <a:lnTo>
                    <a:pt x="1917" y="519557"/>
                  </a:lnTo>
                  <a:lnTo>
                    <a:pt x="3378" y="2552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8" name="object 2638"/>
            <p:cNvSpPr/>
            <p:nvPr/>
          </p:nvSpPr>
          <p:spPr>
            <a:xfrm>
              <a:off x="894219" y="7629690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5">
                  <a:moveTo>
                    <a:pt x="2311" y="1308"/>
                  </a:moveTo>
                  <a:lnTo>
                    <a:pt x="1879" y="660"/>
                  </a:lnTo>
                  <a:lnTo>
                    <a:pt x="1460" y="0"/>
                  </a:lnTo>
                  <a:lnTo>
                    <a:pt x="0" y="517613"/>
                  </a:lnTo>
                  <a:lnTo>
                    <a:pt x="419" y="518134"/>
                  </a:lnTo>
                  <a:lnTo>
                    <a:pt x="850" y="518668"/>
                  </a:lnTo>
                  <a:lnTo>
                    <a:pt x="2311" y="1308"/>
                  </a:lnTo>
                  <a:close/>
                </a:path>
                <a:path w="3809" h="520065">
                  <a:moveTo>
                    <a:pt x="3213" y="2616"/>
                  </a:moveTo>
                  <a:lnTo>
                    <a:pt x="2755" y="1968"/>
                  </a:lnTo>
                  <a:lnTo>
                    <a:pt x="2311" y="1320"/>
                  </a:lnTo>
                  <a:lnTo>
                    <a:pt x="850" y="518668"/>
                  </a:lnTo>
                  <a:lnTo>
                    <a:pt x="1295" y="519226"/>
                  </a:lnTo>
                  <a:lnTo>
                    <a:pt x="1752" y="519785"/>
                  </a:lnTo>
                  <a:lnTo>
                    <a:pt x="3213" y="2616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39" name="object 2639"/>
            <p:cNvSpPr/>
            <p:nvPr/>
          </p:nvSpPr>
          <p:spPr>
            <a:xfrm>
              <a:off x="892581" y="7626934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2273" y="1422"/>
                  </a:moveTo>
                  <a:lnTo>
                    <a:pt x="1866" y="723"/>
                  </a:lnTo>
                  <a:lnTo>
                    <a:pt x="1460" y="0"/>
                  </a:lnTo>
                  <a:lnTo>
                    <a:pt x="0" y="517398"/>
                  </a:lnTo>
                  <a:lnTo>
                    <a:pt x="406" y="518375"/>
                  </a:lnTo>
                  <a:lnTo>
                    <a:pt x="812" y="519341"/>
                  </a:lnTo>
                  <a:lnTo>
                    <a:pt x="2273" y="1422"/>
                  </a:lnTo>
                  <a:close/>
                </a:path>
                <a:path w="3175" h="520700">
                  <a:moveTo>
                    <a:pt x="2679" y="2082"/>
                  </a:moveTo>
                  <a:lnTo>
                    <a:pt x="2273" y="1422"/>
                  </a:lnTo>
                  <a:lnTo>
                    <a:pt x="825" y="519341"/>
                  </a:lnTo>
                  <a:lnTo>
                    <a:pt x="1219" y="519849"/>
                  </a:lnTo>
                  <a:lnTo>
                    <a:pt x="2679" y="2082"/>
                  </a:lnTo>
                  <a:close/>
                </a:path>
                <a:path w="3175" h="520700">
                  <a:moveTo>
                    <a:pt x="3098" y="2755"/>
                  </a:moveTo>
                  <a:lnTo>
                    <a:pt x="2679" y="2082"/>
                  </a:lnTo>
                  <a:lnTo>
                    <a:pt x="1231" y="519861"/>
                  </a:lnTo>
                  <a:lnTo>
                    <a:pt x="1638" y="520369"/>
                  </a:lnTo>
                  <a:lnTo>
                    <a:pt x="3098" y="2755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0" name="object 2640"/>
            <p:cNvSpPr/>
            <p:nvPr/>
          </p:nvSpPr>
          <p:spPr>
            <a:xfrm>
              <a:off x="891413" y="7624724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5">
                  <a:moveTo>
                    <a:pt x="2628" y="2209"/>
                  </a:moveTo>
                  <a:lnTo>
                    <a:pt x="2235" y="1473"/>
                  </a:lnTo>
                  <a:lnTo>
                    <a:pt x="1841" y="736"/>
                  </a:lnTo>
                  <a:lnTo>
                    <a:pt x="1473" y="0"/>
                  </a:lnTo>
                  <a:lnTo>
                    <a:pt x="0" y="516801"/>
                  </a:lnTo>
                  <a:lnTo>
                    <a:pt x="381" y="517715"/>
                  </a:lnTo>
                  <a:lnTo>
                    <a:pt x="774" y="518655"/>
                  </a:lnTo>
                  <a:lnTo>
                    <a:pt x="1168" y="519607"/>
                  </a:lnTo>
                  <a:lnTo>
                    <a:pt x="2628" y="2209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1" name="object 2641"/>
            <p:cNvSpPr/>
            <p:nvPr/>
          </p:nvSpPr>
          <p:spPr>
            <a:xfrm>
              <a:off x="890028" y="7621739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5">
                  <a:moveTo>
                    <a:pt x="2857" y="2997"/>
                  </a:moveTo>
                  <a:lnTo>
                    <a:pt x="2489" y="2247"/>
                  </a:lnTo>
                  <a:lnTo>
                    <a:pt x="2133" y="1498"/>
                  </a:lnTo>
                  <a:lnTo>
                    <a:pt x="1790" y="749"/>
                  </a:lnTo>
                  <a:lnTo>
                    <a:pt x="1460" y="0"/>
                  </a:lnTo>
                  <a:lnTo>
                    <a:pt x="0" y="516458"/>
                  </a:lnTo>
                  <a:lnTo>
                    <a:pt x="330" y="517245"/>
                  </a:lnTo>
                  <a:lnTo>
                    <a:pt x="673" y="518083"/>
                  </a:lnTo>
                  <a:lnTo>
                    <a:pt x="1028" y="518934"/>
                  </a:lnTo>
                  <a:lnTo>
                    <a:pt x="1397" y="519811"/>
                  </a:lnTo>
                  <a:lnTo>
                    <a:pt x="2857" y="2997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2" name="object 2642"/>
            <p:cNvSpPr/>
            <p:nvPr/>
          </p:nvSpPr>
          <p:spPr>
            <a:xfrm>
              <a:off x="888809" y="7618679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5">
                  <a:moveTo>
                    <a:pt x="2349" y="2298"/>
                  </a:moveTo>
                  <a:lnTo>
                    <a:pt x="2044" y="1549"/>
                  </a:lnTo>
                  <a:lnTo>
                    <a:pt x="1752" y="774"/>
                  </a:lnTo>
                  <a:lnTo>
                    <a:pt x="1460" y="0"/>
                  </a:lnTo>
                  <a:lnTo>
                    <a:pt x="0" y="516597"/>
                  </a:lnTo>
                  <a:lnTo>
                    <a:pt x="292" y="517296"/>
                  </a:lnTo>
                  <a:lnTo>
                    <a:pt x="596" y="518020"/>
                  </a:lnTo>
                  <a:lnTo>
                    <a:pt x="901" y="518744"/>
                  </a:lnTo>
                  <a:lnTo>
                    <a:pt x="2349" y="2298"/>
                  </a:lnTo>
                  <a:close/>
                </a:path>
                <a:path w="3175" h="520065">
                  <a:moveTo>
                    <a:pt x="2679" y="3060"/>
                  </a:moveTo>
                  <a:lnTo>
                    <a:pt x="2362" y="2298"/>
                  </a:lnTo>
                  <a:lnTo>
                    <a:pt x="901" y="518744"/>
                  </a:lnTo>
                  <a:lnTo>
                    <a:pt x="1219" y="519518"/>
                  </a:lnTo>
                  <a:lnTo>
                    <a:pt x="2679" y="306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3" name="object 2643"/>
            <p:cNvSpPr/>
            <p:nvPr/>
          </p:nvSpPr>
          <p:spPr>
            <a:xfrm>
              <a:off x="887641" y="7615148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2336" y="2717"/>
                  </a:moveTo>
                  <a:lnTo>
                    <a:pt x="2032" y="1816"/>
                  </a:lnTo>
                  <a:lnTo>
                    <a:pt x="1739" y="914"/>
                  </a:lnTo>
                  <a:lnTo>
                    <a:pt x="1473" y="0"/>
                  </a:lnTo>
                  <a:lnTo>
                    <a:pt x="0" y="517321"/>
                  </a:lnTo>
                  <a:lnTo>
                    <a:pt x="279" y="517994"/>
                  </a:lnTo>
                  <a:lnTo>
                    <a:pt x="571" y="518693"/>
                  </a:lnTo>
                  <a:lnTo>
                    <a:pt x="876" y="519430"/>
                  </a:lnTo>
                  <a:lnTo>
                    <a:pt x="2336" y="2717"/>
                  </a:lnTo>
                  <a:close/>
                </a:path>
                <a:path w="3175" h="520700">
                  <a:moveTo>
                    <a:pt x="2628" y="3543"/>
                  </a:moveTo>
                  <a:lnTo>
                    <a:pt x="2336" y="2730"/>
                  </a:lnTo>
                  <a:lnTo>
                    <a:pt x="876" y="519430"/>
                  </a:lnTo>
                  <a:lnTo>
                    <a:pt x="1168" y="520128"/>
                  </a:lnTo>
                  <a:lnTo>
                    <a:pt x="2628" y="354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4" name="object 2644"/>
            <p:cNvSpPr/>
            <p:nvPr/>
          </p:nvSpPr>
          <p:spPr>
            <a:xfrm>
              <a:off x="886701" y="7611452"/>
              <a:ext cx="2540" cy="521334"/>
            </a:xfrm>
            <a:custGeom>
              <a:avLst/>
              <a:gdLst/>
              <a:ahLst/>
              <a:cxnLst/>
              <a:rect l="l" t="t" r="r" b="b"/>
              <a:pathLst>
                <a:path w="2540" h="521334">
                  <a:moveTo>
                    <a:pt x="2413" y="3695"/>
                  </a:moveTo>
                  <a:lnTo>
                    <a:pt x="2146" y="2781"/>
                  </a:lnTo>
                  <a:lnTo>
                    <a:pt x="1892" y="1905"/>
                  </a:lnTo>
                  <a:lnTo>
                    <a:pt x="1676" y="939"/>
                  </a:lnTo>
                  <a:lnTo>
                    <a:pt x="1460" y="0"/>
                  </a:lnTo>
                  <a:lnTo>
                    <a:pt x="0" y="516102"/>
                  </a:lnTo>
                  <a:lnTo>
                    <a:pt x="215" y="517867"/>
                  </a:lnTo>
                  <a:lnTo>
                    <a:pt x="444" y="519734"/>
                  </a:lnTo>
                  <a:lnTo>
                    <a:pt x="685" y="520407"/>
                  </a:lnTo>
                  <a:lnTo>
                    <a:pt x="952" y="521030"/>
                  </a:lnTo>
                  <a:lnTo>
                    <a:pt x="2413" y="3695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5" name="object 2645"/>
            <p:cNvSpPr/>
            <p:nvPr/>
          </p:nvSpPr>
          <p:spPr>
            <a:xfrm>
              <a:off x="885405" y="7603007"/>
              <a:ext cx="3175" cy="525145"/>
            </a:xfrm>
            <a:custGeom>
              <a:avLst/>
              <a:gdLst/>
              <a:ahLst/>
              <a:cxnLst/>
              <a:rect l="l" t="t" r="r" b="b"/>
              <a:pathLst>
                <a:path w="3175" h="525145">
                  <a:moveTo>
                    <a:pt x="2743" y="8445"/>
                  </a:moveTo>
                  <a:lnTo>
                    <a:pt x="2540" y="7505"/>
                  </a:lnTo>
                  <a:lnTo>
                    <a:pt x="2349" y="6629"/>
                  </a:lnTo>
                  <a:lnTo>
                    <a:pt x="2184" y="5626"/>
                  </a:lnTo>
                  <a:lnTo>
                    <a:pt x="2019" y="4673"/>
                  </a:lnTo>
                  <a:lnTo>
                    <a:pt x="1536" y="175983"/>
                  </a:lnTo>
                  <a:lnTo>
                    <a:pt x="2019" y="4660"/>
                  </a:lnTo>
                  <a:lnTo>
                    <a:pt x="1841" y="3606"/>
                  </a:lnTo>
                  <a:lnTo>
                    <a:pt x="1701" y="2362"/>
                  </a:lnTo>
                  <a:lnTo>
                    <a:pt x="1333" y="130759"/>
                  </a:lnTo>
                  <a:lnTo>
                    <a:pt x="1701" y="2349"/>
                  </a:lnTo>
                  <a:lnTo>
                    <a:pt x="1562" y="1181"/>
                  </a:lnTo>
                  <a:lnTo>
                    <a:pt x="1447" y="0"/>
                  </a:lnTo>
                  <a:lnTo>
                    <a:pt x="0" y="513905"/>
                  </a:lnTo>
                  <a:lnTo>
                    <a:pt x="114" y="514845"/>
                  </a:lnTo>
                  <a:lnTo>
                    <a:pt x="1549" y="2590"/>
                  </a:lnTo>
                  <a:lnTo>
                    <a:pt x="127" y="514921"/>
                  </a:lnTo>
                  <a:lnTo>
                    <a:pt x="254" y="515975"/>
                  </a:lnTo>
                  <a:lnTo>
                    <a:pt x="406" y="517194"/>
                  </a:lnTo>
                  <a:lnTo>
                    <a:pt x="571" y="518617"/>
                  </a:lnTo>
                  <a:lnTo>
                    <a:pt x="736" y="519938"/>
                  </a:lnTo>
                  <a:lnTo>
                    <a:pt x="901" y="521360"/>
                  </a:lnTo>
                  <a:lnTo>
                    <a:pt x="1092" y="522871"/>
                  </a:lnTo>
                  <a:lnTo>
                    <a:pt x="1295" y="524548"/>
                  </a:lnTo>
                  <a:lnTo>
                    <a:pt x="2743" y="844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6" name="object 2646"/>
            <p:cNvSpPr/>
            <p:nvPr/>
          </p:nvSpPr>
          <p:spPr>
            <a:xfrm>
              <a:off x="885164" y="7598194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89" y="4800"/>
                  </a:moveTo>
                  <a:lnTo>
                    <a:pt x="1600" y="3771"/>
                  </a:lnTo>
                  <a:lnTo>
                    <a:pt x="1612" y="3619"/>
                  </a:lnTo>
                  <a:lnTo>
                    <a:pt x="1536" y="2413"/>
                  </a:lnTo>
                  <a:lnTo>
                    <a:pt x="1485" y="1206"/>
                  </a:lnTo>
                  <a:lnTo>
                    <a:pt x="1460" y="0"/>
                  </a:lnTo>
                  <a:lnTo>
                    <a:pt x="0" y="516724"/>
                  </a:lnTo>
                  <a:lnTo>
                    <a:pt x="25" y="516953"/>
                  </a:lnTo>
                  <a:lnTo>
                    <a:pt x="76" y="517385"/>
                  </a:lnTo>
                  <a:lnTo>
                    <a:pt x="152" y="518007"/>
                  </a:lnTo>
                  <a:lnTo>
                    <a:pt x="241" y="518744"/>
                  </a:lnTo>
                  <a:lnTo>
                    <a:pt x="1689" y="480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7" name="object 2647"/>
            <p:cNvSpPr/>
            <p:nvPr/>
          </p:nvSpPr>
          <p:spPr>
            <a:xfrm>
              <a:off x="885171" y="75969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457" y="0"/>
                  </a:moveTo>
                  <a:lnTo>
                    <a:pt x="0" y="517940"/>
                  </a:lnTo>
                  <a:lnTo>
                    <a:pt x="1457" y="1219"/>
                  </a:lnTo>
                  <a:lnTo>
                    <a:pt x="1457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8" name="object 2648"/>
            <p:cNvSpPr/>
            <p:nvPr/>
          </p:nvSpPr>
          <p:spPr>
            <a:xfrm>
              <a:off x="886667" y="7397839"/>
              <a:ext cx="477520" cy="274955"/>
            </a:xfrm>
            <a:custGeom>
              <a:avLst/>
              <a:gdLst/>
              <a:ahLst/>
              <a:cxnLst/>
              <a:rect l="l" t="t" r="r" b="b"/>
              <a:pathLst>
                <a:path w="477519" h="274954">
                  <a:moveTo>
                    <a:pt x="195753" y="0"/>
                  </a:moveTo>
                  <a:lnTo>
                    <a:pt x="152027" y="20332"/>
                  </a:lnTo>
                  <a:lnTo>
                    <a:pt x="100164" y="54861"/>
                  </a:lnTo>
                  <a:lnTo>
                    <a:pt x="57610" y="92093"/>
                  </a:lnTo>
                  <a:lnTo>
                    <a:pt x="25786" y="130207"/>
                  </a:lnTo>
                  <a:lnTo>
                    <a:pt x="6109" y="167379"/>
                  </a:lnTo>
                  <a:lnTo>
                    <a:pt x="0" y="201788"/>
                  </a:lnTo>
                  <a:lnTo>
                    <a:pt x="8876" y="231612"/>
                  </a:lnTo>
                  <a:lnTo>
                    <a:pt x="34159" y="255028"/>
                  </a:lnTo>
                  <a:lnTo>
                    <a:pt x="64600" y="267211"/>
                  </a:lnTo>
                  <a:lnTo>
                    <a:pt x="102123" y="273521"/>
                  </a:lnTo>
                  <a:lnTo>
                    <a:pt x="145250" y="274349"/>
                  </a:lnTo>
                  <a:lnTo>
                    <a:pt x="192503" y="270083"/>
                  </a:lnTo>
                  <a:lnTo>
                    <a:pt x="242404" y="261113"/>
                  </a:lnTo>
                  <a:lnTo>
                    <a:pt x="293476" y="247828"/>
                  </a:lnTo>
                  <a:lnTo>
                    <a:pt x="344240" y="230618"/>
                  </a:lnTo>
                  <a:lnTo>
                    <a:pt x="393218" y="209871"/>
                  </a:lnTo>
                  <a:lnTo>
                    <a:pt x="438933" y="185978"/>
                  </a:lnTo>
                  <a:lnTo>
                    <a:pt x="474861" y="163106"/>
                  </a:lnTo>
                  <a:lnTo>
                    <a:pt x="476944" y="158419"/>
                  </a:lnTo>
                  <a:lnTo>
                    <a:pt x="474036" y="151028"/>
                  </a:lnTo>
                  <a:lnTo>
                    <a:pt x="419909" y="134152"/>
                  </a:lnTo>
                  <a:lnTo>
                    <a:pt x="381548" y="121888"/>
                  </a:lnTo>
                  <a:lnTo>
                    <a:pt x="345321" y="107051"/>
                  </a:lnTo>
                  <a:lnTo>
                    <a:pt x="283063" y="71332"/>
                  </a:lnTo>
                  <a:lnTo>
                    <a:pt x="237818" y="31027"/>
                  </a:lnTo>
                  <a:lnTo>
                    <a:pt x="219807" y="7493"/>
                  </a:lnTo>
                  <a:lnTo>
                    <a:pt x="218016" y="5892"/>
                  </a:lnTo>
                  <a:lnTo>
                    <a:pt x="212619" y="2768"/>
                  </a:lnTo>
                  <a:lnTo>
                    <a:pt x="208606" y="1536"/>
                  </a:lnTo>
                  <a:lnTo>
                    <a:pt x="195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49" name="object 2649"/>
            <p:cNvSpPr/>
            <p:nvPr/>
          </p:nvSpPr>
          <p:spPr>
            <a:xfrm>
              <a:off x="2120074" y="7606715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39" h="519429">
                  <a:moveTo>
                    <a:pt x="393" y="514350"/>
                  </a:moveTo>
                  <a:lnTo>
                    <a:pt x="0" y="514350"/>
                  </a:lnTo>
                  <a:lnTo>
                    <a:pt x="0" y="519430"/>
                  </a:lnTo>
                  <a:lnTo>
                    <a:pt x="393" y="519430"/>
                  </a:lnTo>
                  <a:lnTo>
                    <a:pt x="393" y="514350"/>
                  </a:lnTo>
                  <a:close/>
                </a:path>
                <a:path w="2539" h="519429">
                  <a:moveTo>
                    <a:pt x="1447" y="6350"/>
                  </a:moveTo>
                  <a:lnTo>
                    <a:pt x="723" y="6350"/>
                  </a:lnTo>
                  <a:lnTo>
                    <a:pt x="723" y="514350"/>
                  </a:lnTo>
                  <a:lnTo>
                    <a:pt x="1447" y="514350"/>
                  </a:lnTo>
                  <a:lnTo>
                    <a:pt x="1447" y="6350"/>
                  </a:lnTo>
                  <a:close/>
                </a:path>
                <a:path w="2539" h="519429">
                  <a:moveTo>
                    <a:pt x="2171" y="0"/>
                  </a:moveTo>
                  <a:lnTo>
                    <a:pt x="2070" y="2540"/>
                  </a:lnTo>
                  <a:lnTo>
                    <a:pt x="1701" y="2540"/>
                  </a:lnTo>
                  <a:lnTo>
                    <a:pt x="1701" y="6350"/>
                  </a:lnTo>
                  <a:lnTo>
                    <a:pt x="2171" y="6350"/>
                  </a:lnTo>
                  <a:lnTo>
                    <a:pt x="2171" y="2540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0" name="object 2650"/>
            <p:cNvSpPr/>
            <p:nvPr/>
          </p:nvSpPr>
          <p:spPr>
            <a:xfrm>
              <a:off x="2117318" y="7612875"/>
              <a:ext cx="4445" cy="527050"/>
            </a:xfrm>
            <a:custGeom>
              <a:avLst/>
              <a:gdLst/>
              <a:ahLst/>
              <a:cxnLst/>
              <a:rect l="l" t="t" r="r" b="b"/>
              <a:pathLst>
                <a:path w="4444" h="527050">
                  <a:moveTo>
                    <a:pt x="495" y="525691"/>
                  </a:moveTo>
                  <a:lnTo>
                    <a:pt x="0" y="525691"/>
                  </a:lnTo>
                  <a:lnTo>
                    <a:pt x="0" y="526961"/>
                  </a:lnTo>
                  <a:lnTo>
                    <a:pt x="495" y="526961"/>
                  </a:lnTo>
                  <a:lnTo>
                    <a:pt x="495" y="525691"/>
                  </a:lnTo>
                  <a:close/>
                </a:path>
                <a:path w="4444" h="527050">
                  <a:moveTo>
                    <a:pt x="3644" y="2971"/>
                  </a:moveTo>
                  <a:lnTo>
                    <a:pt x="3517" y="2971"/>
                  </a:lnTo>
                  <a:lnTo>
                    <a:pt x="3517" y="4241"/>
                  </a:lnTo>
                  <a:lnTo>
                    <a:pt x="3467" y="2540"/>
                  </a:lnTo>
                  <a:lnTo>
                    <a:pt x="2933" y="2540"/>
                  </a:lnTo>
                  <a:lnTo>
                    <a:pt x="2933" y="5918"/>
                  </a:lnTo>
                  <a:lnTo>
                    <a:pt x="2921" y="5511"/>
                  </a:lnTo>
                  <a:lnTo>
                    <a:pt x="2247" y="5511"/>
                  </a:lnTo>
                  <a:lnTo>
                    <a:pt x="2247" y="514350"/>
                  </a:lnTo>
                  <a:lnTo>
                    <a:pt x="2235" y="8458"/>
                  </a:lnTo>
                  <a:lnTo>
                    <a:pt x="1409" y="8458"/>
                  </a:lnTo>
                  <a:lnTo>
                    <a:pt x="1409" y="11341"/>
                  </a:lnTo>
                  <a:lnTo>
                    <a:pt x="723" y="11341"/>
                  </a:lnTo>
                  <a:lnTo>
                    <a:pt x="723" y="524078"/>
                  </a:lnTo>
                  <a:lnTo>
                    <a:pt x="673" y="525348"/>
                  </a:lnTo>
                  <a:lnTo>
                    <a:pt x="723" y="525691"/>
                  </a:lnTo>
                  <a:lnTo>
                    <a:pt x="1409" y="525691"/>
                  </a:lnTo>
                  <a:lnTo>
                    <a:pt x="1409" y="524078"/>
                  </a:lnTo>
                  <a:lnTo>
                    <a:pt x="2235" y="524078"/>
                  </a:lnTo>
                  <a:lnTo>
                    <a:pt x="2235" y="518160"/>
                  </a:lnTo>
                  <a:lnTo>
                    <a:pt x="2247" y="518591"/>
                  </a:lnTo>
                  <a:lnTo>
                    <a:pt x="2921" y="518591"/>
                  </a:lnTo>
                  <a:lnTo>
                    <a:pt x="2921" y="8458"/>
                  </a:lnTo>
                  <a:lnTo>
                    <a:pt x="2933" y="514350"/>
                  </a:lnTo>
                  <a:lnTo>
                    <a:pt x="3467" y="514350"/>
                  </a:lnTo>
                  <a:lnTo>
                    <a:pt x="3467" y="5511"/>
                  </a:lnTo>
                  <a:lnTo>
                    <a:pt x="3644" y="5511"/>
                  </a:lnTo>
                  <a:lnTo>
                    <a:pt x="3644" y="4241"/>
                  </a:lnTo>
                  <a:lnTo>
                    <a:pt x="3644" y="2971"/>
                  </a:lnTo>
                  <a:close/>
                </a:path>
                <a:path w="4444" h="527050">
                  <a:moveTo>
                    <a:pt x="4191" y="0"/>
                  </a:moveTo>
                  <a:lnTo>
                    <a:pt x="4102" y="1270"/>
                  </a:lnTo>
                  <a:lnTo>
                    <a:pt x="3873" y="1270"/>
                  </a:lnTo>
                  <a:lnTo>
                    <a:pt x="3873" y="2540"/>
                  </a:lnTo>
                  <a:lnTo>
                    <a:pt x="4191" y="2540"/>
                  </a:lnTo>
                  <a:lnTo>
                    <a:pt x="4191" y="1270"/>
                  </a:lnTo>
                  <a:lnTo>
                    <a:pt x="419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1" name="object 2651"/>
            <p:cNvSpPr/>
            <p:nvPr/>
          </p:nvSpPr>
          <p:spPr>
            <a:xfrm>
              <a:off x="2115032" y="7623721"/>
              <a:ext cx="3810" cy="522605"/>
            </a:xfrm>
            <a:custGeom>
              <a:avLst/>
              <a:gdLst/>
              <a:ahLst/>
              <a:cxnLst/>
              <a:rect l="l" t="t" r="r" b="b"/>
              <a:pathLst>
                <a:path w="3810" h="522604">
                  <a:moveTo>
                    <a:pt x="2667" y="2730"/>
                  </a:moveTo>
                  <a:lnTo>
                    <a:pt x="2082" y="4076"/>
                  </a:lnTo>
                  <a:lnTo>
                    <a:pt x="1460" y="5410"/>
                  </a:lnTo>
                  <a:lnTo>
                    <a:pt x="0" y="522109"/>
                  </a:lnTo>
                  <a:lnTo>
                    <a:pt x="622" y="520636"/>
                  </a:lnTo>
                  <a:lnTo>
                    <a:pt x="1206" y="519239"/>
                  </a:lnTo>
                  <a:lnTo>
                    <a:pt x="2667" y="2730"/>
                  </a:lnTo>
                  <a:close/>
                </a:path>
                <a:path w="3810" h="522604">
                  <a:moveTo>
                    <a:pt x="3733" y="0"/>
                  </a:moveTo>
                  <a:lnTo>
                    <a:pt x="3213" y="1371"/>
                  </a:lnTo>
                  <a:lnTo>
                    <a:pt x="2679" y="2730"/>
                  </a:lnTo>
                  <a:lnTo>
                    <a:pt x="1219" y="519214"/>
                  </a:lnTo>
                  <a:lnTo>
                    <a:pt x="1752" y="517944"/>
                  </a:lnTo>
                  <a:lnTo>
                    <a:pt x="2273" y="516699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2" name="object 2652"/>
            <p:cNvSpPr/>
            <p:nvPr/>
          </p:nvSpPr>
          <p:spPr>
            <a:xfrm>
              <a:off x="2113000" y="7629131"/>
              <a:ext cx="3810" cy="522605"/>
            </a:xfrm>
            <a:custGeom>
              <a:avLst/>
              <a:gdLst/>
              <a:ahLst/>
              <a:cxnLst/>
              <a:rect l="l" t="t" r="r" b="b"/>
              <a:pathLst>
                <a:path w="3810" h="522604">
                  <a:moveTo>
                    <a:pt x="1447" y="3860"/>
                  </a:moveTo>
                  <a:lnTo>
                    <a:pt x="1079" y="3860"/>
                  </a:lnTo>
                  <a:lnTo>
                    <a:pt x="1079" y="5130"/>
                  </a:lnTo>
                  <a:lnTo>
                    <a:pt x="1447" y="5130"/>
                  </a:lnTo>
                  <a:lnTo>
                    <a:pt x="1447" y="3860"/>
                  </a:lnTo>
                  <a:close/>
                </a:path>
                <a:path w="3810" h="522604">
                  <a:moveTo>
                    <a:pt x="3505" y="0"/>
                  </a:moveTo>
                  <a:lnTo>
                    <a:pt x="2844" y="1320"/>
                  </a:lnTo>
                  <a:lnTo>
                    <a:pt x="2146" y="2641"/>
                  </a:lnTo>
                  <a:lnTo>
                    <a:pt x="1460" y="3860"/>
                  </a:lnTo>
                  <a:lnTo>
                    <a:pt x="1447" y="5130"/>
                  </a:lnTo>
                  <a:lnTo>
                    <a:pt x="723" y="264960"/>
                  </a:lnTo>
                  <a:lnTo>
                    <a:pt x="723" y="5130"/>
                  </a:lnTo>
                  <a:lnTo>
                    <a:pt x="254" y="5130"/>
                  </a:lnTo>
                  <a:lnTo>
                    <a:pt x="254" y="431520"/>
                  </a:lnTo>
                  <a:lnTo>
                    <a:pt x="0" y="521550"/>
                  </a:lnTo>
                  <a:lnTo>
                    <a:pt x="254" y="520954"/>
                  </a:lnTo>
                  <a:lnTo>
                    <a:pt x="254" y="522020"/>
                  </a:lnTo>
                  <a:lnTo>
                    <a:pt x="723" y="522020"/>
                  </a:lnTo>
                  <a:lnTo>
                    <a:pt x="723" y="519823"/>
                  </a:lnTo>
                  <a:lnTo>
                    <a:pt x="1384" y="518248"/>
                  </a:lnTo>
                  <a:lnTo>
                    <a:pt x="2044" y="516674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3" name="object 2653"/>
            <p:cNvSpPr/>
            <p:nvPr/>
          </p:nvSpPr>
          <p:spPr>
            <a:xfrm>
              <a:off x="2110486" y="7633779"/>
              <a:ext cx="3810" cy="520700"/>
            </a:xfrm>
            <a:custGeom>
              <a:avLst/>
              <a:gdLst/>
              <a:ahLst/>
              <a:cxnLst/>
              <a:rect l="l" t="t" r="r" b="b"/>
              <a:pathLst>
                <a:path w="3810" h="520700">
                  <a:moveTo>
                    <a:pt x="3009" y="800"/>
                  </a:moveTo>
                  <a:lnTo>
                    <a:pt x="2705" y="1270"/>
                  </a:lnTo>
                  <a:lnTo>
                    <a:pt x="2273" y="1270"/>
                  </a:lnTo>
                  <a:lnTo>
                    <a:pt x="2273" y="1955"/>
                  </a:lnTo>
                  <a:lnTo>
                    <a:pt x="1993" y="2374"/>
                  </a:lnTo>
                  <a:lnTo>
                    <a:pt x="1460" y="3149"/>
                  </a:lnTo>
                  <a:lnTo>
                    <a:pt x="0" y="520433"/>
                  </a:lnTo>
                  <a:lnTo>
                    <a:pt x="533" y="519772"/>
                  </a:lnTo>
                  <a:lnTo>
                    <a:pt x="1041" y="519137"/>
                  </a:lnTo>
                  <a:lnTo>
                    <a:pt x="1549" y="518515"/>
                  </a:lnTo>
                  <a:lnTo>
                    <a:pt x="2273" y="261912"/>
                  </a:lnTo>
                  <a:lnTo>
                    <a:pt x="2273" y="518160"/>
                  </a:lnTo>
                  <a:lnTo>
                    <a:pt x="2768" y="518160"/>
                  </a:lnTo>
                  <a:lnTo>
                    <a:pt x="2768" y="86347"/>
                  </a:lnTo>
                  <a:lnTo>
                    <a:pt x="3009" y="800"/>
                  </a:lnTo>
                  <a:close/>
                </a:path>
                <a:path w="3810" h="520700">
                  <a:moveTo>
                    <a:pt x="3492" y="0"/>
                  </a:moveTo>
                  <a:lnTo>
                    <a:pt x="3111" y="0"/>
                  </a:lnTo>
                  <a:lnTo>
                    <a:pt x="3111" y="1270"/>
                  </a:lnTo>
                  <a:lnTo>
                    <a:pt x="3492" y="1270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4" name="object 2654"/>
            <p:cNvSpPr/>
            <p:nvPr/>
          </p:nvSpPr>
          <p:spPr>
            <a:xfrm>
              <a:off x="2108225" y="7636929"/>
              <a:ext cx="3810" cy="520700"/>
            </a:xfrm>
            <a:custGeom>
              <a:avLst/>
              <a:gdLst/>
              <a:ahLst/>
              <a:cxnLst/>
              <a:rect l="l" t="t" r="r" b="b"/>
              <a:pathLst>
                <a:path w="3810" h="520700">
                  <a:moveTo>
                    <a:pt x="3721" y="0"/>
                  </a:moveTo>
                  <a:lnTo>
                    <a:pt x="3175" y="774"/>
                  </a:lnTo>
                  <a:lnTo>
                    <a:pt x="2616" y="1536"/>
                  </a:lnTo>
                  <a:lnTo>
                    <a:pt x="2044" y="2298"/>
                  </a:lnTo>
                  <a:lnTo>
                    <a:pt x="1460" y="3060"/>
                  </a:lnTo>
                  <a:lnTo>
                    <a:pt x="0" y="520090"/>
                  </a:lnTo>
                  <a:lnTo>
                    <a:pt x="584" y="519366"/>
                  </a:lnTo>
                  <a:lnTo>
                    <a:pt x="1155" y="518655"/>
                  </a:lnTo>
                  <a:lnTo>
                    <a:pt x="1714" y="517956"/>
                  </a:lnTo>
                  <a:lnTo>
                    <a:pt x="2260" y="517283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5" name="object 2655"/>
            <p:cNvSpPr/>
            <p:nvPr/>
          </p:nvSpPr>
          <p:spPr>
            <a:xfrm>
              <a:off x="2105952" y="7639989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10" h="520065">
                  <a:moveTo>
                    <a:pt x="3721" y="0"/>
                  </a:moveTo>
                  <a:lnTo>
                    <a:pt x="3124" y="736"/>
                  </a:lnTo>
                  <a:lnTo>
                    <a:pt x="3111" y="2209"/>
                  </a:lnTo>
                  <a:lnTo>
                    <a:pt x="3124" y="736"/>
                  </a:lnTo>
                  <a:lnTo>
                    <a:pt x="2501" y="1485"/>
                  </a:lnTo>
                  <a:lnTo>
                    <a:pt x="1930" y="2159"/>
                  </a:lnTo>
                  <a:lnTo>
                    <a:pt x="1460" y="2692"/>
                  </a:lnTo>
                  <a:lnTo>
                    <a:pt x="0" y="519849"/>
                  </a:lnTo>
                  <a:lnTo>
                    <a:pt x="457" y="519290"/>
                  </a:lnTo>
                  <a:lnTo>
                    <a:pt x="1041" y="518566"/>
                  </a:lnTo>
                  <a:lnTo>
                    <a:pt x="1651" y="517804"/>
                  </a:lnTo>
                  <a:lnTo>
                    <a:pt x="2260" y="517042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6" name="object 2656"/>
            <p:cNvSpPr/>
            <p:nvPr/>
          </p:nvSpPr>
          <p:spPr>
            <a:xfrm>
              <a:off x="2103983" y="7642694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10" h="520065">
                  <a:moveTo>
                    <a:pt x="2946" y="520"/>
                  </a:moveTo>
                  <a:lnTo>
                    <a:pt x="2463" y="1054"/>
                  </a:lnTo>
                  <a:lnTo>
                    <a:pt x="1968" y="1587"/>
                  </a:lnTo>
                  <a:lnTo>
                    <a:pt x="1460" y="2108"/>
                  </a:lnTo>
                  <a:lnTo>
                    <a:pt x="0" y="519595"/>
                  </a:lnTo>
                  <a:lnTo>
                    <a:pt x="508" y="518960"/>
                  </a:lnTo>
                  <a:lnTo>
                    <a:pt x="1003" y="518350"/>
                  </a:lnTo>
                  <a:lnTo>
                    <a:pt x="1485" y="517753"/>
                  </a:lnTo>
                  <a:lnTo>
                    <a:pt x="2946" y="520"/>
                  </a:lnTo>
                  <a:close/>
                </a:path>
                <a:path w="3810" h="520065">
                  <a:moveTo>
                    <a:pt x="3429" y="0"/>
                  </a:moveTo>
                  <a:lnTo>
                    <a:pt x="2946" y="520"/>
                  </a:lnTo>
                  <a:lnTo>
                    <a:pt x="1485" y="517753"/>
                  </a:lnTo>
                  <a:lnTo>
                    <a:pt x="1968" y="517144"/>
                  </a:lnTo>
                  <a:lnTo>
                    <a:pt x="3429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7" name="object 2657"/>
            <p:cNvSpPr/>
            <p:nvPr/>
          </p:nvSpPr>
          <p:spPr>
            <a:xfrm>
              <a:off x="2101888" y="7644803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10" h="520065">
                  <a:moveTo>
                    <a:pt x="1993" y="1536"/>
                  </a:moveTo>
                  <a:lnTo>
                    <a:pt x="1460" y="2044"/>
                  </a:lnTo>
                  <a:lnTo>
                    <a:pt x="0" y="519938"/>
                  </a:lnTo>
                  <a:lnTo>
                    <a:pt x="228" y="519760"/>
                  </a:lnTo>
                  <a:lnTo>
                    <a:pt x="533" y="519430"/>
                  </a:lnTo>
                  <a:lnTo>
                    <a:pt x="1993" y="1536"/>
                  </a:lnTo>
                  <a:close/>
                </a:path>
                <a:path w="3810" h="520065">
                  <a:moveTo>
                    <a:pt x="3035" y="508"/>
                  </a:moveTo>
                  <a:lnTo>
                    <a:pt x="2514" y="1028"/>
                  </a:lnTo>
                  <a:lnTo>
                    <a:pt x="1993" y="1549"/>
                  </a:lnTo>
                  <a:lnTo>
                    <a:pt x="533" y="519430"/>
                  </a:lnTo>
                  <a:lnTo>
                    <a:pt x="1054" y="518782"/>
                  </a:lnTo>
                  <a:lnTo>
                    <a:pt x="1574" y="518134"/>
                  </a:lnTo>
                  <a:lnTo>
                    <a:pt x="3035" y="508"/>
                  </a:lnTo>
                  <a:close/>
                </a:path>
                <a:path w="3810" h="520065">
                  <a:moveTo>
                    <a:pt x="3556" y="0"/>
                  </a:moveTo>
                  <a:lnTo>
                    <a:pt x="3035" y="520"/>
                  </a:lnTo>
                  <a:lnTo>
                    <a:pt x="1587" y="518121"/>
                  </a:lnTo>
                  <a:lnTo>
                    <a:pt x="2095" y="517486"/>
                  </a:lnTo>
                  <a:lnTo>
                    <a:pt x="3556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8" name="object 2658"/>
            <p:cNvSpPr/>
            <p:nvPr/>
          </p:nvSpPr>
          <p:spPr>
            <a:xfrm>
              <a:off x="2097430" y="7646847"/>
              <a:ext cx="6350" cy="521334"/>
            </a:xfrm>
            <a:custGeom>
              <a:avLst/>
              <a:gdLst/>
              <a:ahLst/>
              <a:cxnLst/>
              <a:rect l="l" t="t" r="r" b="b"/>
              <a:pathLst>
                <a:path w="6350" h="521334">
                  <a:moveTo>
                    <a:pt x="2540" y="2984"/>
                  </a:moveTo>
                  <a:lnTo>
                    <a:pt x="1968" y="3467"/>
                  </a:lnTo>
                  <a:lnTo>
                    <a:pt x="1460" y="3873"/>
                  </a:lnTo>
                  <a:lnTo>
                    <a:pt x="0" y="521182"/>
                  </a:lnTo>
                  <a:lnTo>
                    <a:pt x="495" y="520827"/>
                  </a:lnTo>
                  <a:lnTo>
                    <a:pt x="1079" y="520395"/>
                  </a:lnTo>
                  <a:lnTo>
                    <a:pt x="2540" y="2984"/>
                  </a:lnTo>
                  <a:close/>
                </a:path>
                <a:path w="6350" h="521334">
                  <a:moveTo>
                    <a:pt x="3124" y="2501"/>
                  </a:moveTo>
                  <a:lnTo>
                    <a:pt x="2540" y="2997"/>
                  </a:lnTo>
                  <a:lnTo>
                    <a:pt x="1079" y="520395"/>
                  </a:lnTo>
                  <a:lnTo>
                    <a:pt x="1663" y="519963"/>
                  </a:lnTo>
                  <a:lnTo>
                    <a:pt x="3124" y="2501"/>
                  </a:lnTo>
                  <a:close/>
                </a:path>
                <a:path w="6350" h="521334">
                  <a:moveTo>
                    <a:pt x="5918" y="0"/>
                  </a:moveTo>
                  <a:lnTo>
                    <a:pt x="5372" y="508"/>
                  </a:lnTo>
                  <a:lnTo>
                    <a:pt x="4826" y="1003"/>
                  </a:lnTo>
                  <a:lnTo>
                    <a:pt x="4267" y="1511"/>
                  </a:lnTo>
                  <a:lnTo>
                    <a:pt x="3708" y="2006"/>
                  </a:lnTo>
                  <a:lnTo>
                    <a:pt x="3136" y="2501"/>
                  </a:lnTo>
                  <a:lnTo>
                    <a:pt x="1663" y="519963"/>
                  </a:lnTo>
                  <a:lnTo>
                    <a:pt x="2235" y="519531"/>
                  </a:lnTo>
                  <a:lnTo>
                    <a:pt x="2806" y="519112"/>
                  </a:lnTo>
                  <a:lnTo>
                    <a:pt x="3365" y="518693"/>
                  </a:lnTo>
                  <a:lnTo>
                    <a:pt x="3911" y="518299"/>
                  </a:lnTo>
                  <a:lnTo>
                    <a:pt x="4457" y="517893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59" name="object 2659"/>
            <p:cNvSpPr/>
            <p:nvPr/>
          </p:nvSpPr>
          <p:spPr>
            <a:xfrm>
              <a:off x="2095334" y="7650721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10" h="519429">
                  <a:moveTo>
                    <a:pt x="3543" y="0"/>
                  </a:moveTo>
                  <a:lnTo>
                    <a:pt x="3035" y="406"/>
                  </a:lnTo>
                  <a:lnTo>
                    <a:pt x="2514" y="812"/>
                  </a:lnTo>
                  <a:lnTo>
                    <a:pt x="1993" y="1206"/>
                  </a:lnTo>
                  <a:lnTo>
                    <a:pt x="1460" y="1600"/>
                  </a:lnTo>
                  <a:lnTo>
                    <a:pt x="0" y="518871"/>
                  </a:lnTo>
                  <a:lnTo>
                    <a:pt x="533" y="518477"/>
                  </a:lnTo>
                  <a:lnTo>
                    <a:pt x="1054" y="518083"/>
                  </a:lnTo>
                  <a:lnTo>
                    <a:pt x="1574" y="517702"/>
                  </a:lnTo>
                  <a:lnTo>
                    <a:pt x="2082" y="517321"/>
                  </a:lnTo>
                  <a:lnTo>
                    <a:pt x="3543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0" name="object 2660"/>
            <p:cNvSpPr/>
            <p:nvPr/>
          </p:nvSpPr>
          <p:spPr>
            <a:xfrm>
              <a:off x="2093150" y="7652321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10" h="519429">
                  <a:moveTo>
                    <a:pt x="3644" y="0"/>
                  </a:moveTo>
                  <a:lnTo>
                    <a:pt x="3111" y="393"/>
                  </a:lnTo>
                  <a:lnTo>
                    <a:pt x="2565" y="787"/>
                  </a:lnTo>
                  <a:lnTo>
                    <a:pt x="2019" y="1181"/>
                  </a:lnTo>
                  <a:lnTo>
                    <a:pt x="1473" y="1562"/>
                  </a:lnTo>
                  <a:lnTo>
                    <a:pt x="0" y="518883"/>
                  </a:lnTo>
                  <a:lnTo>
                    <a:pt x="558" y="518464"/>
                  </a:lnTo>
                  <a:lnTo>
                    <a:pt x="1104" y="518071"/>
                  </a:lnTo>
                  <a:lnTo>
                    <a:pt x="1651" y="517664"/>
                  </a:lnTo>
                  <a:lnTo>
                    <a:pt x="2184" y="517271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1" name="object 2661"/>
            <p:cNvSpPr/>
            <p:nvPr/>
          </p:nvSpPr>
          <p:spPr>
            <a:xfrm>
              <a:off x="2090877" y="7653883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1981" y="516890"/>
                  </a:moveTo>
                  <a:lnTo>
                    <a:pt x="1727" y="516890"/>
                  </a:lnTo>
                  <a:lnTo>
                    <a:pt x="1727" y="518160"/>
                  </a:lnTo>
                  <a:lnTo>
                    <a:pt x="1981" y="518160"/>
                  </a:lnTo>
                  <a:lnTo>
                    <a:pt x="1981" y="516890"/>
                  </a:lnTo>
                  <a:close/>
                </a:path>
                <a:path w="3175" h="519429">
                  <a:moveTo>
                    <a:pt x="2044" y="1143"/>
                  </a:moveTo>
                  <a:lnTo>
                    <a:pt x="1473" y="1524"/>
                  </a:lnTo>
                  <a:lnTo>
                    <a:pt x="0" y="518998"/>
                  </a:lnTo>
                  <a:lnTo>
                    <a:pt x="584" y="518566"/>
                  </a:lnTo>
                  <a:lnTo>
                    <a:pt x="2044" y="1143"/>
                  </a:lnTo>
                  <a:close/>
                </a:path>
                <a:path w="3175" h="519429">
                  <a:moveTo>
                    <a:pt x="3175" y="381"/>
                  </a:moveTo>
                  <a:lnTo>
                    <a:pt x="3009" y="495"/>
                  </a:lnTo>
                  <a:lnTo>
                    <a:pt x="3009" y="0"/>
                  </a:lnTo>
                  <a:lnTo>
                    <a:pt x="2451" y="0"/>
                  </a:lnTo>
                  <a:lnTo>
                    <a:pt x="2451" y="889"/>
                  </a:lnTo>
                  <a:lnTo>
                    <a:pt x="2044" y="1155"/>
                  </a:lnTo>
                  <a:lnTo>
                    <a:pt x="584" y="518566"/>
                  </a:lnTo>
                  <a:lnTo>
                    <a:pt x="1155" y="518147"/>
                  </a:lnTo>
                  <a:lnTo>
                    <a:pt x="1714" y="517740"/>
                  </a:lnTo>
                  <a:lnTo>
                    <a:pt x="2451" y="256819"/>
                  </a:lnTo>
                  <a:lnTo>
                    <a:pt x="2451" y="516890"/>
                  </a:lnTo>
                  <a:lnTo>
                    <a:pt x="3009" y="516890"/>
                  </a:lnTo>
                  <a:lnTo>
                    <a:pt x="3009" y="58877"/>
                  </a:lnTo>
                  <a:lnTo>
                    <a:pt x="3175" y="38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2" name="object 2662"/>
            <p:cNvSpPr/>
            <p:nvPr/>
          </p:nvSpPr>
          <p:spPr>
            <a:xfrm>
              <a:off x="2088515" y="7655407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3822" y="0"/>
                  </a:moveTo>
                  <a:lnTo>
                    <a:pt x="3238" y="368"/>
                  </a:lnTo>
                  <a:lnTo>
                    <a:pt x="2654" y="749"/>
                  </a:lnTo>
                  <a:lnTo>
                    <a:pt x="2057" y="1117"/>
                  </a:lnTo>
                  <a:lnTo>
                    <a:pt x="1460" y="1485"/>
                  </a:lnTo>
                  <a:lnTo>
                    <a:pt x="0" y="519226"/>
                  </a:lnTo>
                  <a:lnTo>
                    <a:pt x="596" y="518782"/>
                  </a:lnTo>
                  <a:lnTo>
                    <a:pt x="1193" y="518350"/>
                  </a:lnTo>
                  <a:lnTo>
                    <a:pt x="1778" y="517918"/>
                  </a:lnTo>
                  <a:lnTo>
                    <a:pt x="2362" y="517474"/>
                  </a:lnTo>
                  <a:lnTo>
                    <a:pt x="3822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3" name="object 2663"/>
            <p:cNvSpPr/>
            <p:nvPr/>
          </p:nvSpPr>
          <p:spPr>
            <a:xfrm>
              <a:off x="2086051" y="7656880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3911" y="0"/>
                  </a:moveTo>
                  <a:lnTo>
                    <a:pt x="3302" y="368"/>
                  </a:lnTo>
                  <a:lnTo>
                    <a:pt x="2705" y="723"/>
                  </a:lnTo>
                  <a:lnTo>
                    <a:pt x="2082" y="1079"/>
                  </a:lnTo>
                  <a:lnTo>
                    <a:pt x="1460" y="1435"/>
                  </a:lnTo>
                  <a:lnTo>
                    <a:pt x="0" y="519176"/>
                  </a:lnTo>
                  <a:lnTo>
                    <a:pt x="622" y="518922"/>
                  </a:lnTo>
                  <a:lnTo>
                    <a:pt x="1244" y="518655"/>
                  </a:lnTo>
                  <a:lnTo>
                    <a:pt x="1841" y="518210"/>
                  </a:lnTo>
                  <a:lnTo>
                    <a:pt x="2451" y="517766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4" name="object 2664"/>
            <p:cNvSpPr/>
            <p:nvPr/>
          </p:nvSpPr>
          <p:spPr>
            <a:xfrm>
              <a:off x="2083511" y="7658315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4000" y="0"/>
                  </a:moveTo>
                  <a:lnTo>
                    <a:pt x="3378" y="342"/>
                  </a:lnTo>
                  <a:lnTo>
                    <a:pt x="2743" y="698"/>
                  </a:lnTo>
                  <a:lnTo>
                    <a:pt x="2108" y="1041"/>
                  </a:lnTo>
                  <a:lnTo>
                    <a:pt x="1460" y="1384"/>
                  </a:lnTo>
                  <a:lnTo>
                    <a:pt x="0" y="518756"/>
                  </a:lnTo>
                  <a:lnTo>
                    <a:pt x="647" y="518502"/>
                  </a:lnTo>
                  <a:lnTo>
                    <a:pt x="1282" y="518236"/>
                  </a:lnTo>
                  <a:lnTo>
                    <a:pt x="1905" y="517994"/>
                  </a:lnTo>
                  <a:lnTo>
                    <a:pt x="2540" y="517740"/>
                  </a:lnTo>
                  <a:lnTo>
                    <a:pt x="4000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5" name="object 2665"/>
            <p:cNvSpPr/>
            <p:nvPr/>
          </p:nvSpPr>
          <p:spPr>
            <a:xfrm>
              <a:off x="2080907" y="7659700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4064" y="0"/>
                  </a:moveTo>
                  <a:lnTo>
                    <a:pt x="3416" y="330"/>
                  </a:lnTo>
                  <a:lnTo>
                    <a:pt x="2768" y="660"/>
                  </a:lnTo>
                  <a:lnTo>
                    <a:pt x="2120" y="990"/>
                  </a:lnTo>
                  <a:lnTo>
                    <a:pt x="1460" y="1308"/>
                  </a:lnTo>
                  <a:lnTo>
                    <a:pt x="0" y="518414"/>
                  </a:lnTo>
                  <a:lnTo>
                    <a:pt x="647" y="518160"/>
                  </a:lnTo>
                  <a:lnTo>
                    <a:pt x="1308" y="517893"/>
                  </a:lnTo>
                  <a:lnTo>
                    <a:pt x="1955" y="517639"/>
                  </a:lnTo>
                  <a:lnTo>
                    <a:pt x="2603" y="517372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6" name="object 2666"/>
            <p:cNvSpPr/>
            <p:nvPr/>
          </p:nvSpPr>
          <p:spPr>
            <a:xfrm>
              <a:off x="2078228" y="7661008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4140" y="0"/>
                  </a:moveTo>
                  <a:lnTo>
                    <a:pt x="3479" y="317"/>
                  </a:lnTo>
                  <a:lnTo>
                    <a:pt x="2806" y="647"/>
                  </a:lnTo>
                  <a:lnTo>
                    <a:pt x="2362" y="863"/>
                  </a:lnTo>
                  <a:lnTo>
                    <a:pt x="2133" y="952"/>
                  </a:lnTo>
                  <a:lnTo>
                    <a:pt x="1447" y="1270"/>
                  </a:lnTo>
                  <a:lnTo>
                    <a:pt x="0" y="518185"/>
                  </a:lnTo>
                  <a:lnTo>
                    <a:pt x="673" y="517918"/>
                  </a:lnTo>
                  <a:lnTo>
                    <a:pt x="1346" y="517652"/>
                  </a:lnTo>
                  <a:lnTo>
                    <a:pt x="2019" y="517372"/>
                  </a:lnTo>
                  <a:lnTo>
                    <a:pt x="2679" y="517105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7" name="object 2667"/>
            <p:cNvSpPr/>
            <p:nvPr/>
          </p:nvSpPr>
          <p:spPr>
            <a:xfrm>
              <a:off x="2075472" y="7662278"/>
              <a:ext cx="4445" cy="518159"/>
            </a:xfrm>
            <a:custGeom>
              <a:avLst/>
              <a:gdLst/>
              <a:ahLst/>
              <a:cxnLst/>
              <a:rect l="l" t="t" r="r" b="b"/>
              <a:pathLst>
                <a:path w="4444" h="518159">
                  <a:moveTo>
                    <a:pt x="3530" y="304"/>
                  </a:moveTo>
                  <a:lnTo>
                    <a:pt x="2844" y="609"/>
                  </a:lnTo>
                  <a:lnTo>
                    <a:pt x="2159" y="914"/>
                  </a:lnTo>
                  <a:lnTo>
                    <a:pt x="1460" y="1206"/>
                  </a:lnTo>
                  <a:lnTo>
                    <a:pt x="0" y="518020"/>
                  </a:lnTo>
                  <a:lnTo>
                    <a:pt x="698" y="517740"/>
                  </a:lnTo>
                  <a:lnTo>
                    <a:pt x="1384" y="517474"/>
                  </a:lnTo>
                  <a:lnTo>
                    <a:pt x="2070" y="517194"/>
                  </a:lnTo>
                  <a:lnTo>
                    <a:pt x="3530" y="304"/>
                  </a:lnTo>
                  <a:close/>
                </a:path>
                <a:path w="4444" h="518159">
                  <a:moveTo>
                    <a:pt x="4216" y="0"/>
                  </a:moveTo>
                  <a:lnTo>
                    <a:pt x="3530" y="304"/>
                  </a:lnTo>
                  <a:lnTo>
                    <a:pt x="2082" y="517182"/>
                  </a:lnTo>
                  <a:lnTo>
                    <a:pt x="2755" y="516915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8" name="object 2668"/>
            <p:cNvSpPr/>
            <p:nvPr/>
          </p:nvSpPr>
          <p:spPr>
            <a:xfrm>
              <a:off x="2072309" y="7663484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59">
                  <a:moveTo>
                    <a:pt x="2298" y="965"/>
                  </a:moveTo>
                  <a:lnTo>
                    <a:pt x="1460" y="1295"/>
                  </a:lnTo>
                  <a:lnTo>
                    <a:pt x="0" y="518083"/>
                  </a:lnTo>
                  <a:lnTo>
                    <a:pt x="838" y="517753"/>
                  </a:lnTo>
                  <a:lnTo>
                    <a:pt x="2298" y="965"/>
                  </a:lnTo>
                  <a:close/>
                </a:path>
                <a:path w="5080" h="518159">
                  <a:moveTo>
                    <a:pt x="4622" y="0"/>
                  </a:moveTo>
                  <a:lnTo>
                    <a:pt x="3924" y="292"/>
                  </a:lnTo>
                  <a:lnTo>
                    <a:pt x="3136" y="635"/>
                  </a:lnTo>
                  <a:lnTo>
                    <a:pt x="2311" y="965"/>
                  </a:lnTo>
                  <a:lnTo>
                    <a:pt x="838" y="517753"/>
                  </a:lnTo>
                  <a:lnTo>
                    <a:pt x="1663" y="517423"/>
                  </a:lnTo>
                  <a:lnTo>
                    <a:pt x="2463" y="517093"/>
                  </a:lnTo>
                  <a:lnTo>
                    <a:pt x="3162" y="516813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69" name="object 2669"/>
            <p:cNvSpPr/>
            <p:nvPr/>
          </p:nvSpPr>
          <p:spPr>
            <a:xfrm>
              <a:off x="2068906" y="7664780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59">
                  <a:moveTo>
                    <a:pt x="4864" y="0"/>
                  </a:moveTo>
                  <a:lnTo>
                    <a:pt x="4025" y="330"/>
                  </a:lnTo>
                  <a:lnTo>
                    <a:pt x="3175" y="647"/>
                  </a:lnTo>
                  <a:lnTo>
                    <a:pt x="2324" y="977"/>
                  </a:lnTo>
                  <a:lnTo>
                    <a:pt x="1460" y="1295"/>
                  </a:lnTo>
                  <a:lnTo>
                    <a:pt x="0" y="518160"/>
                  </a:lnTo>
                  <a:lnTo>
                    <a:pt x="863" y="517817"/>
                  </a:lnTo>
                  <a:lnTo>
                    <a:pt x="1714" y="517474"/>
                  </a:lnTo>
                  <a:lnTo>
                    <a:pt x="2565" y="517131"/>
                  </a:lnTo>
                  <a:lnTo>
                    <a:pt x="3403" y="516788"/>
                  </a:lnTo>
                  <a:lnTo>
                    <a:pt x="4864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0" name="object 2670"/>
            <p:cNvSpPr/>
            <p:nvPr/>
          </p:nvSpPr>
          <p:spPr>
            <a:xfrm>
              <a:off x="2065401" y="7666075"/>
              <a:ext cx="5080" cy="518795"/>
            </a:xfrm>
            <a:custGeom>
              <a:avLst/>
              <a:gdLst/>
              <a:ahLst/>
              <a:cxnLst/>
              <a:rect l="l" t="t" r="r" b="b"/>
              <a:pathLst>
                <a:path w="5080" h="518795">
                  <a:moveTo>
                    <a:pt x="4102" y="292"/>
                  </a:moveTo>
                  <a:lnTo>
                    <a:pt x="3225" y="596"/>
                  </a:lnTo>
                  <a:lnTo>
                    <a:pt x="2349" y="901"/>
                  </a:lnTo>
                  <a:lnTo>
                    <a:pt x="1460" y="1193"/>
                  </a:lnTo>
                  <a:lnTo>
                    <a:pt x="0" y="518274"/>
                  </a:lnTo>
                  <a:lnTo>
                    <a:pt x="889" y="517918"/>
                  </a:lnTo>
                  <a:lnTo>
                    <a:pt x="1765" y="517563"/>
                  </a:lnTo>
                  <a:lnTo>
                    <a:pt x="2641" y="517207"/>
                  </a:lnTo>
                  <a:lnTo>
                    <a:pt x="4102" y="292"/>
                  </a:lnTo>
                  <a:close/>
                </a:path>
                <a:path w="5080" h="518795">
                  <a:moveTo>
                    <a:pt x="4965" y="0"/>
                  </a:moveTo>
                  <a:lnTo>
                    <a:pt x="4102" y="304"/>
                  </a:lnTo>
                  <a:lnTo>
                    <a:pt x="2641" y="517207"/>
                  </a:lnTo>
                  <a:lnTo>
                    <a:pt x="3505" y="516864"/>
                  </a:lnTo>
                  <a:lnTo>
                    <a:pt x="4965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1" name="object 2671"/>
            <p:cNvSpPr/>
            <p:nvPr/>
          </p:nvSpPr>
          <p:spPr>
            <a:xfrm>
              <a:off x="2061819" y="7667282"/>
              <a:ext cx="5080" cy="518795"/>
            </a:xfrm>
            <a:custGeom>
              <a:avLst/>
              <a:gdLst/>
              <a:ahLst/>
              <a:cxnLst/>
              <a:rect l="l" t="t" r="r" b="b"/>
              <a:pathLst>
                <a:path w="5080" h="518795">
                  <a:moveTo>
                    <a:pt x="3263" y="571"/>
                  </a:moveTo>
                  <a:lnTo>
                    <a:pt x="2362" y="850"/>
                  </a:lnTo>
                  <a:lnTo>
                    <a:pt x="1460" y="1130"/>
                  </a:lnTo>
                  <a:lnTo>
                    <a:pt x="0" y="518502"/>
                  </a:lnTo>
                  <a:lnTo>
                    <a:pt x="901" y="518147"/>
                  </a:lnTo>
                  <a:lnTo>
                    <a:pt x="1803" y="517779"/>
                  </a:lnTo>
                  <a:lnTo>
                    <a:pt x="3263" y="571"/>
                  </a:lnTo>
                  <a:close/>
                </a:path>
                <a:path w="5080" h="518795">
                  <a:moveTo>
                    <a:pt x="5041" y="0"/>
                  </a:moveTo>
                  <a:lnTo>
                    <a:pt x="4165" y="292"/>
                  </a:lnTo>
                  <a:lnTo>
                    <a:pt x="3276" y="571"/>
                  </a:lnTo>
                  <a:lnTo>
                    <a:pt x="1803" y="517779"/>
                  </a:lnTo>
                  <a:lnTo>
                    <a:pt x="2705" y="517423"/>
                  </a:lnTo>
                  <a:lnTo>
                    <a:pt x="3581" y="517067"/>
                  </a:lnTo>
                  <a:lnTo>
                    <a:pt x="5041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2" name="object 2672"/>
            <p:cNvSpPr/>
            <p:nvPr/>
          </p:nvSpPr>
          <p:spPr>
            <a:xfrm>
              <a:off x="2057819" y="7668412"/>
              <a:ext cx="5715" cy="519430"/>
            </a:xfrm>
            <a:custGeom>
              <a:avLst/>
              <a:gdLst/>
              <a:ahLst/>
              <a:cxnLst/>
              <a:rect l="l" t="t" r="r" b="b"/>
              <a:pathLst>
                <a:path w="5714" h="519429">
                  <a:moveTo>
                    <a:pt x="5461" y="0"/>
                  </a:moveTo>
                  <a:lnTo>
                    <a:pt x="4546" y="279"/>
                  </a:lnTo>
                  <a:lnTo>
                    <a:pt x="3581" y="558"/>
                  </a:lnTo>
                  <a:lnTo>
                    <a:pt x="2527" y="863"/>
                  </a:lnTo>
                  <a:lnTo>
                    <a:pt x="1473" y="1155"/>
                  </a:lnTo>
                  <a:lnTo>
                    <a:pt x="0" y="518985"/>
                  </a:lnTo>
                  <a:lnTo>
                    <a:pt x="1054" y="518566"/>
                  </a:lnTo>
                  <a:lnTo>
                    <a:pt x="2120" y="518134"/>
                  </a:lnTo>
                  <a:lnTo>
                    <a:pt x="3086" y="517740"/>
                  </a:lnTo>
                  <a:lnTo>
                    <a:pt x="4000" y="517372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3" name="object 2673"/>
            <p:cNvSpPr/>
            <p:nvPr/>
          </p:nvSpPr>
          <p:spPr>
            <a:xfrm>
              <a:off x="2049056" y="7669568"/>
              <a:ext cx="10795" cy="520065"/>
            </a:xfrm>
            <a:custGeom>
              <a:avLst/>
              <a:gdLst/>
              <a:ahLst/>
              <a:cxnLst/>
              <a:rect l="l" t="t" r="r" b="b"/>
              <a:pathLst>
                <a:path w="10794" h="520065">
                  <a:moveTo>
                    <a:pt x="2578" y="1917"/>
                  </a:moveTo>
                  <a:lnTo>
                    <a:pt x="1460" y="2171"/>
                  </a:lnTo>
                  <a:lnTo>
                    <a:pt x="0" y="519506"/>
                  </a:lnTo>
                  <a:lnTo>
                    <a:pt x="1117" y="519315"/>
                  </a:lnTo>
                  <a:lnTo>
                    <a:pt x="2578" y="1917"/>
                  </a:lnTo>
                  <a:close/>
                </a:path>
                <a:path w="10794" h="520065">
                  <a:moveTo>
                    <a:pt x="6985" y="863"/>
                  </a:moveTo>
                  <a:lnTo>
                    <a:pt x="5892" y="1130"/>
                  </a:lnTo>
                  <a:lnTo>
                    <a:pt x="4800" y="1397"/>
                  </a:lnTo>
                  <a:lnTo>
                    <a:pt x="3695" y="1663"/>
                  </a:lnTo>
                  <a:lnTo>
                    <a:pt x="2590" y="1917"/>
                  </a:lnTo>
                  <a:lnTo>
                    <a:pt x="1117" y="519315"/>
                  </a:lnTo>
                  <a:lnTo>
                    <a:pt x="2235" y="519137"/>
                  </a:lnTo>
                  <a:lnTo>
                    <a:pt x="3340" y="518947"/>
                  </a:lnTo>
                  <a:lnTo>
                    <a:pt x="4432" y="518769"/>
                  </a:lnTo>
                  <a:lnTo>
                    <a:pt x="5524" y="518579"/>
                  </a:lnTo>
                  <a:lnTo>
                    <a:pt x="6985" y="863"/>
                  </a:lnTo>
                  <a:close/>
                </a:path>
                <a:path w="10794" h="520065">
                  <a:moveTo>
                    <a:pt x="10223" y="0"/>
                  </a:moveTo>
                  <a:lnTo>
                    <a:pt x="9156" y="292"/>
                  </a:lnTo>
                  <a:lnTo>
                    <a:pt x="8077" y="571"/>
                  </a:lnTo>
                  <a:lnTo>
                    <a:pt x="6997" y="863"/>
                  </a:lnTo>
                  <a:lnTo>
                    <a:pt x="5524" y="518579"/>
                  </a:lnTo>
                  <a:lnTo>
                    <a:pt x="6616" y="518401"/>
                  </a:lnTo>
                  <a:lnTo>
                    <a:pt x="7696" y="518210"/>
                  </a:lnTo>
                  <a:lnTo>
                    <a:pt x="7950" y="518147"/>
                  </a:lnTo>
                  <a:lnTo>
                    <a:pt x="8763" y="517829"/>
                  </a:lnTo>
                  <a:lnTo>
                    <a:pt x="10223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4" name="object 2674"/>
            <p:cNvSpPr/>
            <p:nvPr/>
          </p:nvSpPr>
          <p:spPr>
            <a:xfrm>
              <a:off x="2044496" y="7671727"/>
              <a:ext cx="6350" cy="518159"/>
            </a:xfrm>
            <a:custGeom>
              <a:avLst/>
              <a:gdLst/>
              <a:ahLst/>
              <a:cxnLst/>
              <a:rect l="l" t="t" r="r" b="b"/>
              <a:pathLst>
                <a:path w="6350" h="518159">
                  <a:moveTo>
                    <a:pt x="4889" y="254"/>
                  </a:moveTo>
                  <a:lnTo>
                    <a:pt x="3759" y="495"/>
                  </a:lnTo>
                  <a:lnTo>
                    <a:pt x="3746" y="1955"/>
                  </a:lnTo>
                  <a:lnTo>
                    <a:pt x="3759" y="482"/>
                  </a:lnTo>
                  <a:lnTo>
                    <a:pt x="2616" y="723"/>
                  </a:lnTo>
                  <a:lnTo>
                    <a:pt x="1473" y="952"/>
                  </a:lnTo>
                  <a:lnTo>
                    <a:pt x="0" y="518121"/>
                  </a:lnTo>
                  <a:lnTo>
                    <a:pt x="1155" y="517918"/>
                  </a:lnTo>
                  <a:lnTo>
                    <a:pt x="2298" y="517728"/>
                  </a:lnTo>
                  <a:lnTo>
                    <a:pt x="3429" y="517537"/>
                  </a:lnTo>
                  <a:lnTo>
                    <a:pt x="4889" y="254"/>
                  </a:lnTo>
                  <a:close/>
                </a:path>
                <a:path w="6350" h="518159">
                  <a:moveTo>
                    <a:pt x="6019" y="0"/>
                  </a:moveTo>
                  <a:lnTo>
                    <a:pt x="4902" y="254"/>
                  </a:lnTo>
                  <a:lnTo>
                    <a:pt x="3429" y="517537"/>
                  </a:lnTo>
                  <a:lnTo>
                    <a:pt x="4559" y="517347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5" name="object 2675"/>
            <p:cNvSpPr/>
            <p:nvPr/>
          </p:nvSpPr>
          <p:spPr>
            <a:xfrm>
              <a:off x="2039569" y="7672679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5" h="518159">
                  <a:moveTo>
                    <a:pt x="2705" y="685"/>
                  </a:moveTo>
                  <a:lnTo>
                    <a:pt x="1460" y="901"/>
                  </a:lnTo>
                  <a:lnTo>
                    <a:pt x="0" y="517994"/>
                  </a:lnTo>
                  <a:lnTo>
                    <a:pt x="1244" y="517791"/>
                  </a:lnTo>
                  <a:lnTo>
                    <a:pt x="2705" y="685"/>
                  </a:lnTo>
                  <a:close/>
                </a:path>
                <a:path w="6985" h="518159">
                  <a:moveTo>
                    <a:pt x="5168" y="241"/>
                  </a:moveTo>
                  <a:lnTo>
                    <a:pt x="3937" y="469"/>
                  </a:lnTo>
                  <a:lnTo>
                    <a:pt x="2705" y="685"/>
                  </a:lnTo>
                  <a:lnTo>
                    <a:pt x="1257" y="517779"/>
                  </a:lnTo>
                  <a:lnTo>
                    <a:pt x="2489" y="517575"/>
                  </a:lnTo>
                  <a:lnTo>
                    <a:pt x="3708" y="517372"/>
                  </a:lnTo>
                  <a:lnTo>
                    <a:pt x="5168" y="241"/>
                  </a:lnTo>
                  <a:close/>
                </a:path>
                <a:path w="6985" h="518159">
                  <a:moveTo>
                    <a:pt x="6400" y="0"/>
                  </a:moveTo>
                  <a:lnTo>
                    <a:pt x="5168" y="241"/>
                  </a:lnTo>
                  <a:lnTo>
                    <a:pt x="3721" y="517372"/>
                  </a:lnTo>
                  <a:lnTo>
                    <a:pt x="4940" y="517169"/>
                  </a:lnTo>
                  <a:lnTo>
                    <a:pt x="6400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6" name="object 2676"/>
            <p:cNvSpPr/>
            <p:nvPr/>
          </p:nvSpPr>
          <p:spPr>
            <a:xfrm>
              <a:off x="2034514" y="7673581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5" h="518159">
                  <a:moveTo>
                    <a:pt x="5257" y="203"/>
                  </a:moveTo>
                  <a:lnTo>
                    <a:pt x="4000" y="406"/>
                  </a:lnTo>
                  <a:lnTo>
                    <a:pt x="2730" y="609"/>
                  </a:lnTo>
                  <a:lnTo>
                    <a:pt x="1460" y="800"/>
                  </a:lnTo>
                  <a:lnTo>
                    <a:pt x="0" y="517944"/>
                  </a:lnTo>
                  <a:lnTo>
                    <a:pt x="1270" y="517728"/>
                  </a:lnTo>
                  <a:lnTo>
                    <a:pt x="2540" y="517512"/>
                  </a:lnTo>
                  <a:lnTo>
                    <a:pt x="3797" y="517309"/>
                  </a:lnTo>
                  <a:lnTo>
                    <a:pt x="5257" y="203"/>
                  </a:lnTo>
                  <a:close/>
                </a:path>
                <a:path w="6985" h="518159">
                  <a:moveTo>
                    <a:pt x="6515" y="0"/>
                  </a:moveTo>
                  <a:lnTo>
                    <a:pt x="5257" y="215"/>
                  </a:lnTo>
                  <a:lnTo>
                    <a:pt x="3810" y="517309"/>
                  </a:lnTo>
                  <a:lnTo>
                    <a:pt x="5054" y="517093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7" name="object 2677"/>
            <p:cNvSpPr/>
            <p:nvPr/>
          </p:nvSpPr>
          <p:spPr>
            <a:xfrm>
              <a:off x="2029345" y="7674381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5" h="518159">
                  <a:moveTo>
                    <a:pt x="6629" y="0"/>
                  </a:moveTo>
                  <a:lnTo>
                    <a:pt x="5346" y="190"/>
                  </a:lnTo>
                  <a:lnTo>
                    <a:pt x="4064" y="368"/>
                  </a:lnTo>
                  <a:lnTo>
                    <a:pt x="2768" y="533"/>
                  </a:lnTo>
                  <a:lnTo>
                    <a:pt x="1460" y="698"/>
                  </a:lnTo>
                  <a:lnTo>
                    <a:pt x="0" y="518020"/>
                  </a:lnTo>
                  <a:lnTo>
                    <a:pt x="1308" y="517791"/>
                  </a:lnTo>
                  <a:lnTo>
                    <a:pt x="2603" y="517575"/>
                  </a:lnTo>
                  <a:lnTo>
                    <a:pt x="3886" y="517359"/>
                  </a:lnTo>
                  <a:lnTo>
                    <a:pt x="5168" y="517144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8" name="object 2678"/>
            <p:cNvSpPr/>
            <p:nvPr/>
          </p:nvSpPr>
          <p:spPr>
            <a:xfrm>
              <a:off x="2025091" y="7675079"/>
              <a:ext cx="6350" cy="518159"/>
            </a:xfrm>
            <a:custGeom>
              <a:avLst/>
              <a:gdLst/>
              <a:ahLst/>
              <a:cxnLst/>
              <a:rect l="l" t="t" r="r" b="b"/>
              <a:pathLst>
                <a:path w="6350" h="518159">
                  <a:moveTo>
                    <a:pt x="4406" y="165"/>
                  </a:moveTo>
                  <a:lnTo>
                    <a:pt x="2984" y="330"/>
                  </a:lnTo>
                  <a:lnTo>
                    <a:pt x="1460" y="495"/>
                  </a:lnTo>
                  <a:lnTo>
                    <a:pt x="0" y="518033"/>
                  </a:lnTo>
                  <a:lnTo>
                    <a:pt x="1524" y="517779"/>
                  </a:lnTo>
                  <a:lnTo>
                    <a:pt x="2946" y="517537"/>
                  </a:lnTo>
                  <a:lnTo>
                    <a:pt x="4406" y="165"/>
                  </a:lnTo>
                  <a:close/>
                </a:path>
                <a:path w="6350" h="518159">
                  <a:moveTo>
                    <a:pt x="5727" y="0"/>
                  </a:moveTo>
                  <a:lnTo>
                    <a:pt x="4419" y="165"/>
                  </a:lnTo>
                  <a:lnTo>
                    <a:pt x="2959" y="517537"/>
                  </a:lnTo>
                  <a:lnTo>
                    <a:pt x="4267" y="517309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79" name="object 2679"/>
            <p:cNvSpPr/>
            <p:nvPr/>
          </p:nvSpPr>
          <p:spPr>
            <a:xfrm>
              <a:off x="2018906" y="7675575"/>
              <a:ext cx="8255" cy="518795"/>
            </a:xfrm>
            <a:custGeom>
              <a:avLst/>
              <a:gdLst/>
              <a:ahLst/>
              <a:cxnLst/>
              <a:rect l="l" t="t" r="r" b="b"/>
              <a:pathLst>
                <a:path w="8255" h="518795">
                  <a:moveTo>
                    <a:pt x="6108" y="165"/>
                  </a:moveTo>
                  <a:lnTo>
                    <a:pt x="4572" y="317"/>
                  </a:lnTo>
                  <a:lnTo>
                    <a:pt x="3022" y="457"/>
                  </a:lnTo>
                  <a:lnTo>
                    <a:pt x="1460" y="596"/>
                  </a:lnTo>
                  <a:lnTo>
                    <a:pt x="0" y="518490"/>
                  </a:lnTo>
                  <a:lnTo>
                    <a:pt x="571" y="518477"/>
                  </a:lnTo>
                  <a:lnTo>
                    <a:pt x="1562" y="518312"/>
                  </a:lnTo>
                  <a:lnTo>
                    <a:pt x="3111" y="518058"/>
                  </a:lnTo>
                  <a:lnTo>
                    <a:pt x="4648" y="517791"/>
                  </a:lnTo>
                  <a:lnTo>
                    <a:pt x="6108" y="165"/>
                  </a:lnTo>
                  <a:close/>
                </a:path>
                <a:path w="8255" h="518795">
                  <a:moveTo>
                    <a:pt x="7645" y="0"/>
                  </a:moveTo>
                  <a:lnTo>
                    <a:pt x="6108" y="165"/>
                  </a:lnTo>
                  <a:lnTo>
                    <a:pt x="4660" y="517791"/>
                  </a:lnTo>
                  <a:lnTo>
                    <a:pt x="6184" y="517537"/>
                  </a:lnTo>
                  <a:lnTo>
                    <a:pt x="7645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0" name="object 2680"/>
            <p:cNvSpPr/>
            <p:nvPr/>
          </p:nvSpPr>
          <p:spPr>
            <a:xfrm>
              <a:off x="2012594" y="7676159"/>
              <a:ext cx="8255" cy="518159"/>
            </a:xfrm>
            <a:custGeom>
              <a:avLst/>
              <a:gdLst/>
              <a:ahLst/>
              <a:cxnLst/>
              <a:rect l="l" t="t" r="r" b="b"/>
              <a:pathLst>
                <a:path w="8255" h="518159">
                  <a:moveTo>
                    <a:pt x="7772" y="0"/>
                  </a:moveTo>
                  <a:lnTo>
                    <a:pt x="6210" y="127"/>
                  </a:lnTo>
                  <a:lnTo>
                    <a:pt x="4635" y="254"/>
                  </a:lnTo>
                  <a:lnTo>
                    <a:pt x="3048" y="368"/>
                  </a:lnTo>
                  <a:lnTo>
                    <a:pt x="1460" y="469"/>
                  </a:lnTo>
                  <a:lnTo>
                    <a:pt x="0" y="518033"/>
                  </a:lnTo>
                  <a:lnTo>
                    <a:pt x="1587" y="517994"/>
                  </a:lnTo>
                  <a:lnTo>
                    <a:pt x="3175" y="517969"/>
                  </a:lnTo>
                  <a:lnTo>
                    <a:pt x="4749" y="517944"/>
                  </a:lnTo>
                  <a:lnTo>
                    <a:pt x="6311" y="517906"/>
                  </a:lnTo>
                  <a:lnTo>
                    <a:pt x="7772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1" name="object 2681"/>
            <p:cNvSpPr/>
            <p:nvPr/>
          </p:nvSpPr>
          <p:spPr>
            <a:xfrm>
              <a:off x="2005457" y="7676629"/>
              <a:ext cx="8890" cy="518159"/>
            </a:xfrm>
            <a:custGeom>
              <a:avLst/>
              <a:gdLst/>
              <a:ahLst/>
              <a:cxnLst/>
              <a:rect l="l" t="t" r="r" b="b"/>
              <a:pathLst>
                <a:path w="8889" h="518159">
                  <a:moveTo>
                    <a:pt x="8597" y="0"/>
                  </a:moveTo>
                  <a:lnTo>
                    <a:pt x="6997" y="88"/>
                  </a:lnTo>
                  <a:lnTo>
                    <a:pt x="5384" y="177"/>
                  </a:lnTo>
                  <a:lnTo>
                    <a:pt x="3454" y="266"/>
                  </a:lnTo>
                  <a:lnTo>
                    <a:pt x="1447" y="368"/>
                  </a:lnTo>
                  <a:lnTo>
                    <a:pt x="0" y="517690"/>
                  </a:lnTo>
                  <a:lnTo>
                    <a:pt x="1981" y="517664"/>
                  </a:lnTo>
                  <a:lnTo>
                    <a:pt x="3924" y="517626"/>
                  </a:lnTo>
                  <a:lnTo>
                    <a:pt x="5537" y="517588"/>
                  </a:lnTo>
                  <a:lnTo>
                    <a:pt x="7137" y="517563"/>
                  </a:lnTo>
                  <a:lnTo>
                    <a:pt x="8597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2" name="object 2682"/>
            <p:cNvSpPr/>
            <p:nvPr/>
          </p:nvSpPr>
          <p:spPr>
            <a:xfrm>
              <a:off x="1997341" y="7676984"/>
              <a:ext cx="10160" cy="517525"/>
            </a:xfrm>
            <a:custGeom>
              <a:avLst/>
              <a:gdLst/>
              <a:ahLst/>
              <a:cxnLst/>
              <a:rect l="l" t="t" r="r" b="b"/>
              <a:pathLst>
                <a:path w="10160" h="517525">
                  <a:moveTo>
                    <a:pt x="5524" y="139"/>
                  </a:moveTo>
                  <a:lnTo>
                    <a:pt x="3505" y="190"/>
                  </a:lnTo>
                  <a:lnTo>
                    <a:pt x="1460" y="215"/>
                  </a:lnTo>
                  <a:lnTo>
                    <a:pt x="0" y="517499"/>
                  </a:lnTo>
                  <a:lnTo>
                    <a:pt x="2044" y="517461"/>
                  </a:lnTo>
                  <a:lnTo>
                    <a:pt x="4064" y="517423"/>
                  </a:lnTo>
                  <a:lnTo>
                    <a:pt x="5524" y="139"/>
                  </a:lnTo>
                  <a:close/>
                </a:path>
                <a:path w="10160" h="517525">
                  <a:moveTo>
                    <a:pt x="9563" y="0"/>
                  </a:moveTo>
                  <a:lnTo>
                    <a:pt x="7556" y="76"/>
                  </a:lnTo>
                  <a:lnTo>
                    <a:pt x="5537" y="139"/>
                  </a:lnTo>
                  <a:lnTo>
                    <a:pt x="4076" y="517423"/>
                  </a:lnTo>
                  <a:lnTo>
                    <a:pt x="6096" y="517385"/>
                  </a:lnTo>
                  <a:lnTo>
                    <a:pt x="8102" y="517347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3" name="object 2683"/>
            <p:cNvSpPr/>
            <p:nvPr/>
          </p:nvSpPr>
          <p:spPr>
            <a:xfrm>
              <a:off x="1988845" y="7677213"/>
              <a:ext cx="10160" cy="517525"/>
            </a:xfrm>
            <a:custGeom>
              <a:avLst/>
              <a:gdLst/>
              <a:ahLst/>
              <a:cxnLst/>
              <a:rect l="l" t="t" r="r" b="b"/>
              <a:pathLst>
                <a:path w="10160" h="517525">
                  <a:moveTo>
                    <a:pt x="9956" y="0"/>
                  </a:moveTo>
                  <a:lnTo>
                    <a:pt x="7899" y="25"/>
                  </a:lnTo>
                  <a:lnTo>
                    <a:pt x="5829" y="38"/>
                  </a:lnTo>
                  <a:lnTo>
                    <a:pt x="3759" y="38"/>
                  </a:lnTo>
                  <a:lnTo>
                    <a:pt x="1460" y="25"/>
                  </a:lnTo>
                  <a:lnTo>
                    <a:pt x="0" y="517423"/>
                  </a:lnTo>
                  <a:lnTo>
                    <a:pt x="2298" y="517385"/>
                  </a:lnTo>
                  <a:lnTo>
                    <a:pt x="4368" y="517347"/>
                  </a:lnTo>
                  <a:lnTo>
                    <a:pt x="6438" y="517309"/>
                  </a:lnTo>
                  <a:lnTo>
                    <a:pt x="8496" y="517271"/>
                  </a:lnTo>
                  <a:lnTo>
                    <a:pt x="9956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4" name="object 2684"/>
            <p:cNvSpPr/>
            <p:nvPr/>
          </p:nvSpPr>
          <p:spPr>
            <a:xfrm>
              <a:off x="1977987" y="7676997"/>
              <a:ext cx="12700" cy="518159"/>
            </a:xfrm>
            <a:custGeom>
              <a:avLst/>
              <a:gdLst/>
              <a:ahLst/>
              <a:cxnLst/>
              <a:rect l="l" t="t" r="r" b="b"/>
              <a:pathLst>
                <a:path w="12700" h="518159">
                  <a:moveTo>
                    <a:pt x="4203" y="88"/>
                  </a:moveTo>
                  <a:lnTo>
                    <a:pt x="1473" y="0"/>
                  </a:lnTo>
                  <a:lnTo>
                    <a:pt x="0" y="517855"/>
                  </a:lnTo>
                  <a:lnTo>
                    <a:pt x="2743" y="517804"/>
                  </a:lnTo>
                  <a:lnTo>
                    <a:pt x="4203" y="88"/>
                  </a:lnTo>
                  <a:close/>
                </a:path>
                <a:path w="12700" h="518159">
                  <a:moveTo>
                    <a:pt x="12319" y="241"/>
                  </a:moveTo>
                  <a:lnTo>
                    <a:pt x="9639" y="215"/>
                  </a:lnTo>
                  <a:lnTo>
                    <a:pt x="6934" y="165"/>
                  </a:lnTo>
                  <a:lnTo>
                    <a:pt x="4216" y="101"/>
                  </a:lnTo>
                  <a:lnTo>
                    <a:pt x="2743" y="517804"/>
                  </a:lnTo>
                  <a:lnTo>
                    <a:pt x="5473" y="517753"/>
                  </a:lnTo>
                  <a:lnTo>
                    <a:pt x="8178" y="517702"/>
                  </a:lnTo>
                  <a:lnTo>
                    <a:pt x="10858" y="517639"/>
                  </a:lnTo>
                  <a:lnTo>
                    <a:pt x="12319" y="241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5" name="object 2685"/>
            <p:cNvSpPr/>
            <p:nvPr/>
          </p:nvSpPr>
          <p:spPr>
            <a:xfrm>
              <a:off x="1966099" y="7676413"/>
              <a:ext cx="13970" cy="518795"/>
            </a:xfrm>
            <a:custGeom>
              <a:avLst/>
              <a:gdLst/>
              <a:ahLst/>
              <a:cxnLst/>
              <a:rect l="l" t="t" r="r" b="b"/>
              <a:pathLst>
                <a:path w="13969" h="518795">
                  <a:moveTo>
                    <a:pt x="5054" y="215"/>
                  </a:moveTo>
                  <a:lnTo>
                    <a:pt x="1460" y="0"/>
                  </a:lnTo>
                  <a:lnTo>
                    <a:pt x="0" y="517537"/>
                  </a:lnTo>
                  <a:lnTo>
                    <a:pt x="3594" y="517867"/>
                  </a:lnTo>
                  <a:lnTo>
                    <a:pt x="5054" y="215"/>
                  </a:lnTo>
                  <a:close/>
                </a:path>
                <a:path w="13969" h="518795">
                  <a:moveTo>
                    <a:pt x="13360" y="584"/>
                  </a:moveTo>
                  <a:lnTo>
                    <a:pt x="10604" y="482"/>
                  </a:lnTo>
                  <a:lnTo>
                    <a:pt x="7835" y="368"/>
                  </a:lnTo>
                  <a:lnTo>
                    <a:pt x="5067" y="203"/>
                  </a:lnTo>
                  <a:lnTo>
                    <a:pt x="3606" y="517867"/>
                  </a:lnTo>
                  <a:lnTo>
                    <a:pt x="6375" y="518121"/>
                  </a:lnTo>
                  <a:lnTo>
                    <a:pt x="9144" y="518363"/>
                  </a:lnTo>
                  <a:lnTo>
                    <a:pt x="10185" y="518464"/>
                  </a:lnTo>
                  <a:lnTo>
                    <a:pt x="11899" y="518439"/>
                  </a:lnTo>
                  <a:lnTo>
                    <a:pt x="13360" y="584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6" name="object 2686"/>
            <p:cNvSpPr/>
            <p:nvPr/>
          </p:nvSpPr>
          <p:spPr>
            <a:xfrm>
              <a:off x="1951215" y="7675244"/>
              <a:ext cx="16510" cy="518795"/>
            </a:xfrm>
            <a:custGeom>
              <a:avLst/>
              <a:gdLst/>
              <a:ahLst/>
              <a:cxnLst/>
              <a:rect l="l" t="t" r="r" b="b"/>
              <a:pathLst>
                <a:path w="16510" h="518795">
                  <a:moveTo>
                    <a:pt x="16344" y="1168"/>
                  </a:moveTo>
                  <a:lnTo>
                    <a:pt x="12649" y="927"/>
                  </a:lnTo>
                  <a:lnTo>
                    <a:pt x="8953" y="647"/>
                  </a:lnTo>
                  <a:lnTo>
                    <a:pt x="5219" y="342"/>
                  </a:lnTo>
                  <a:lnTo>
                    <a:pt x="1460" y="0"/>
                  </a:lnTo>
                  <a:lnTo>
                    <a:pt x="0" y="517372"/>
                  </a:lnTo>
                  <a:lnTo>
                    <a:pt x="3759" y="517702"/>
                  </a:lnTo>
                  <a:lnTo>
                    <a:pt x="7493" y="518045"/>
                  </a:lnTo>
                  <a:lnTo>
                    <a:pt x="11188" y="518375"/>
                  </a:lnTo>
                  <a:lnTo>
                    <a:pt x="14884" y="518706"/>
                  </a:lnTo>
                  <a:lnTo>
                    <a:pt x="16344" y="116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7" name="object 2687"/>
            <p:cNvSpPr/>
            <p:nvPr/>
          </p:nvSpPr>
          <p:spPr>
            <a:xfrm>
              <a:off x="1931949" y="7673060"/>
              <a:ext cx="20955" cy="520065"/>
            </a:xfrm>
            <a:custGeom>
              <a:avLst/>
              <a:gdLst/>
              <a:ahLst/>
              <a:cxnLst/>
              <a:rect l="l" t="t" r="r" b="b"/>
              <a:pathLst>
                <a:path w="20955" h="520065">
                  <a:moveTo>
                    <a:pt x="16637" y="1778"/>
                  </a:moveTo>
                  <a:lnTo>
                    <a:pt x="11607" y="1257"/>
                  </a:lnTo>
                  <a:lnTo>
                    <a:pt x="6553" y="647"/>
                  </a:lnTo>
                  <a:lnTo>
                    <a:pt x="1460" y="0"/>
                  </a:lnTo>
                  <a:lnTo>
                    <a:pt x="0" y="517817"/>
                  </a:lnTo>
                  <a:lnTo>
                    <a:pt x="5092" y="518274"/>
                  </a:lnTo>
                  <a:lnTo>
                    <a:pt x="10147" y="518731"/>
                  </a:lnTo>
                  <a:lnTo>
                    <a:pt x="15176" y="519188"/>
                  </a:lnTo>
                  <a:lnTo>
                    <a:pt x="16637" y="1778"/>
                  </a:lnTo>
                  <a:close/>
                </a:path>
                <a:path w="20955" h="520065">
                  <a:moveTo>
                    <a:pt x="20726" y="2184"/>
                  </a:moveTo>
                  <a:lnTo>
                    <a:pt x="16649" y="1778"/>
                  </a:lnTo>
                  <a:lnTo>
                    <a:pt x="15189" y="519188"/>
                  </a:lnTo>
                  <a:lnTo>
                    <a:pt x="19265" y="519557"/>
                  </a:lnTo>
                  <a:lnTo>
                    <a:pt x="20726" y="2184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8" name="object 2688"/>
            <p:cNvSpPr/>
            <p:nvPr/>
          </p:nvSpPr>
          <p:spPr>
            <a:xfrm>
              <a:off x="1906219" y="7668983"/>
              <a:ext cx="26670" cy="522605"/>
            </a:xfrm>
            <a:custGeom>
              <a:avLst/>
              <a:gdLst/>
              <a:ahLst/>
              <a:cxnLst/>
              <a:rect l="l" t="t" r="r" b="b"/>
              <a:pathLst>
                <a:path w="26669" h="522604">
                  <a:moveTo>
                    <a:pt x="26454" y="4076"/>
                  </a:moveTo>
                  <a:lnTo>
                    <a:pt x="22517" y="4076"/>
                  </a:lnTo>
                  <a:lnTo>
                    <a:pt x="22517" y="2806"/>
                  </a:lnTo>
                  <a:lnTo>
                    <a:pt x="22047" y="2806"/>
                  </a:lnTo>
                  <a:lnTo>
                    <a:pt x="22047" y="3378"/>
                  </a:lnTo>
                  <a:lnTo>
                    <a:pt x="15240" y="2387"/>
                  </a:lnTo>
                  <a:lnTo>
                    <a:pt x="8305" y="1270"/>
                  </a:lnTo>
                  <a:lnTo>
                    <a:pt x="7569" y="261327"/>
                  </a:lnTo>
                  <a:lnTo>
                    <a:pt x="7569" y="1270"/>
                  </a:lnTo>
                  <a:lnTo>
                    <a:pt x="4521" y="1270"/>
                  </a:lnTo>
                  <a:lnTo>
                    <a:pt x="4521" y="0"/>
                  </a:lnTo>
                  <a:lnTo>
                    <a:pt x="1308" y="0"/>
                  </a:lnTo>
                  <a:lnTo>
                    <a:pt x="1308" y="1270"/>
                  </a:lnTo>
                  <a:lnTo>
                    <a:pt x="584" y="1270"/>
                  </a:lnTo>
                  <a:lnTo>
                    <a:pt x="584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6845" y="518160"/>
                  </a:lnTo>
                  <a:lnTo>
                    <a:pt x="6845" y="518756"/>
                  </a:lnTo>
                  <a:lnTo>
                    <a:pt x="13779" y="520001"/>
                  </a:lnTo>
                  <a:lnTo>
                    <a:pt x="20599" y="521220"/>
                  </a:lnTo>
                  <a:lnTo>
                    <a:pt x="21323" y="264553"/>
                  </a:lnTo>
                  <a:lnTo>
                    <a:pt x="21323" y="520966"/>
                  </a:lnTo>
                  <a:lnTo>
                    <a:pt x="22720" y="520966"/>
                  </a:lnTo>
                  <a:lnTo>
                    <a:pt x="22720" y="522236"/>
                  </a:lnTo>
                  <a:lnTo>
                    <a:pt x="25730" y="522236"/>
                  </a:lnTo>
                  <a:lnTo>
                    <a:pt x="25730" y="520966"/>
                  </a:lnTo>
                  <a:lnTo>
                    <a:pt x="26454" y="520966"/>
                  </a:lnTo>
                  <a:lnTo>
                    <a:pt x="26454" y="4076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89" name="object 2689"/>
            <p:cNvSpPr/>
            <p:nvPr/>
          </p:nvSpPr>
          <p:spPr>
            <a:xfrm>
              <a:off x="1862188" y="7659763"/>
              <a:ext cx="45085" cy="526415"/>
            </a:xfrm>
            <a:custGeom>
              <a:avLst/>
              <a:gdLst/>
              <a:ahLst/>
              <a:cxnLst/>
              <a:rect l="l" t="t" r="r" b="b"/>
              <a:pathLst>
                <a:path w="45085" h="526415">
                  <a:moveTo>
                    <a:pt x="44615" y="9296"/>
                  </a:moveTo>
                  <a:lnTo>
                    <a:pt x="41795" y="9296"/>
                  </a:lnTo>
                  <a:lnTo>
                    <a:pt x="41795" y="8026"/>
                  </a:lnTo>
                  <a:lnTo>
                    <a:pt x="36385" y="8026"/>
                  </a:lnTo>
                  <a:lnTo>
                    <a:pt x="36398" y="7658"/>
                  </a:lnTo>
                  <a:lnTo>
                    <a:pt x="33185" y="7048"/>
                  </a:lnTo>
                  <a:lnTo>
                    <a:pt x="26733" y="5753"/>
                  </a:lnTo>
                  <a:lnTo>
                    <a:pt x="19189" y="4140"/>
                  </a:lnTo>
                  <a:lnTo>
                    <a:pt x="15392" y="3276"/>
                  </a:lnTo>
                  <a:lnTo>
                    <a:pt x="10756" y="2235"/>
                  </a:lnTo>
                  <a:lnTo>
                    <a:pt x="1460" y="0"/>
                  </a:lnTo>
                  <a:lnTo>
                    <a:pt x="0" y="517499"/>
                  </a:lnTo>
                  <a:lnTo>
                    <a:pt x="34937" y="525119"/>
                  </a:lnTo>
                  <a:lnTo>
                    <a:pt x="35661" y="268643"/>
                  </a:lnTo>
                  <a:lnTo>
                    <a:pt x="35661" y="524916"/>
                  </a:lnTo>
                  <a:lnTo>
                    <a:pt x="37376" y="524916"/>
                  </a:lnTo>
                  <a:lnTo>
                    <a:pt x="37376" y="526186"/>
                  </a:lnTo>
                  <a:lnTo>
                    <a:pt x="43891" y="526186"/>
                  </a:lnTo>
                  <a:lnTo>
                    <a:pt x="43891" y="524916"/>
                  </a:lnTo>
                  <a:lnTo>
                    <a:pt x="44615" y="524916"/>
                  </a:lnTo>
                  <a:lnTo>
                    <a:pt x="44615" y="9296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0" name="object 2690"/>
            <p:cNvSpPr/>
            <p:nvPr/>
          </p:nvSpPr>
          <p:spPr>
            <a:xfrm>
              <a:off x="1730476" y="7613764"/>
              <a:ext cx="133350" cy="563880"/>
            </a:xfrm>
            <a:custGeom>
              <a:avLst/>
              <a:gdLst/>
              <a:ahLst/>
              <a:cxnLst/>
              <a:rect l="l" t="t" r="r" b="b"/>
              <a:pathLst>
                <a:path w="133350" h="563879">
                  <a:moveTo>
                    <a:pt x="21475" y="8864"/>
                  </a:moveTo>
                  <a:lnTo>
                    <a:pt x="14732" y="6007"/>
                  </a:lnTo>
                  <a:lnTo>
                    <a:pt x="8051" y="3048"/>
                  </a:lnTo>
                  <a:lnTo>
                    <a:pt x="1460" y="0"/>
                  </a:lnTo>
                  <a:lnTo>
                    <a:pt x="0" y="517817"/>
                  </a:lnTo>
                  <a:lnTo>
                    <a:pt x="20015" y="526262"/>
                  </a:lnTo>
                  <a:lnTo>
                    <a:pt x="21475" y="8864"/>
                  </a:lnTo>
                  <a:close/>
                </a:path>
                <a:path w="133350" h="563879">
                  <a:moveTo>
                    <a:pt x="133172" y="45999"/>
                  </a:moveTo>
                  <a:lnTo>
                    <a:pt x="126403" y="44335"/>
                  </a:lnTo>
                  <a:lnTo>
                    <a:pt x="119634" y="42557"/>
                  </a:lnTo>
                  <a:lnTo>
                    <a:pt x="112852" y="40690"/>
                  </a:lnTo>
                  <a:lnTo>
                    <a:pt x="101282" y="37287"/>
                  </a:lnTo>
                  <a:lnTo>
                    <a:pt x="98793" y="36652"/>
                  </a:lnTo>
                  <a:lnTo>
                    <a:pt x="96774" y="35966"/>
                  </a:lnTo>
                  <a:lnTo>
                    <a:pt x="89712" y="33883"/>
                  </a:lnTo>
                  <a:lnTo>
                    <a:pt x="66675" y="26289"/>
                  </a:lnTo>
                  <a:lnTo>
                    <a:pt x="49568" y="20015"/>
                  </a:lnTo>
                  <a:lnTo>
                    <a:pt x="47840" y="19431"/>
                  </a:lnTo>
                  <a:lnTo>
                    <a:pt x="46939" y="19062"/>
                  </a:lnTo>
                  <a:lnTo>
                    <a:pt x="43891" y="17945"/>
                  </a:lnTo>
                  <a:lnTo>
                    <a:pt x="21488" y="8877"/>
                  </a:lnTo>
                  <a:lnTo>
                    <a:pt x="20027" y="526262"/>
                  </a:lnTo>
                  <a:lnTo>
                    <a:pt x="95161" y="553847"/>
                  </a:lnTo>
                  <a:lnTo>
                    <a:pt x="131711" y="563499"/>
                  </a:lnTo>
                  <a:lnTo>
                    <a:pt x="133172" y="45999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1" name="object 2691"/>
            <p:cNvSpPr/>
            <p:nvPr/>
          </p:nvSpPr>
          <p:spPr>
            <a:xfrm>
              <a:off x="1684172" y="7590002"/>
              <a:ext cx="48260" cy="541655"/>
            </a:xfrm>
            <a:custGeom>
              <a:avLst/>
              <a:gdLst/>
              <a:ahLst/>
              <a:cxnLst/>
              <a:rect l="l" t="t" r="r" b="b"/>
              <a:pathLst>
                <a:path w="48260" h="541654">
                  <a:moveTo>
                    <a:pt x="47764" y="23761"/>
                  </a:moveTo>
                  <a:lnTo>
                    <a:pt x="42773" y="21463"/>
                  </a:lnTo>
                  <a:lnTo>
                    <a:pt x="37833" y="19100"/>
                  </a:lnTo>
                  <a:lnTo>
                    <a:pt x="32956" y="16700"/>
                  </a:lnTo>
                  <a:lnTo>
                    <a:pt x="10731" y="5168"/>
                  </a:lnTo>
                  <a:lnTo>
                    <a:pt x="7607" y="3467"/>
                  </a:lnTo>
                  <a:lnTo>
                    <a:pt x="4521" y="1739"/>
                  </a:lnTo>
                  <a:lnTo>
                    <a:pt x="1473" y="0"/>
                  </a:lnTo>
                  <a:lnTo>
                    <a:pt x="0" y="517791"/>
                  </a:lnTo>
                  <a:lnTo>
                    <a:pt x="9271" y="522617"/>
                  </a:lnTo>
                  <a:lnTo>
                    <a:pt x="19024" y="527685"/>
                  </a:lnTo>
                  <a:lnTo>
                    <a:pt x="31496" y="534162"/>
                  </a:lnTo>
                  <a:lnTo>
                    <a:pt x="43459" y="540385"/>
                  </a:lnTo>
                  <a:lnTo>
                    <a:pt x="46304" y="541578"/>
                  </a:lnTo>
                  <a:lnTo>
                    <a:pt x="47764" y="23761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2" name="object 2692"/>
            <p:cNvSpPr/>
            <p:nvPr/>
          </p:nvSpPr>
          <p:spPr>
            <a:xfrm>
              <a:off x="1656372" y="7572971"/>
              <a:ext cx="29845" cy="535305"/>
            </a:xfrm>
            <a:custGeom>
              <a:avLst/>
              <a:gdLst/>
              <a:ahLst/>
              <a:cxnLst/>
              <a:rect l="l" t="t" r="r" b="b"/>
              <a:pathLst>
                <a:path w="29844" h="535304">
                  <a:moveTo>
                    <a:pt x="7404" y="3848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4533" y="520890"/>
                  </a:lnTo>
                  <a:lnTo>
                    <a:pt x="5943" y="521779"/>
                  </a:lnTo>
                  <a:lnTo>
                    <a:pt x="7404" y="3848"/>
                  </a:lnTo>
                  <a:close/>
                </a:path>
                <a:path w="29844" h="535304">
                  <a:moveTo>
                    <a:pt x="29260" y="17030"/>
                  </a:moveTo>
                  <a:lnTo>
                    <a:pt x="7404" y="3860"/>
                  </a:lnTo>
                  <a:lnTo>
                    <a:pt x="5943" y="521779"/>
                  </a:lnTo>
                  <a:lnTo>
                    <a:pt x="11277" y="525145"/>
                  </a:lnTo>
                  <a:lnTo>
                    <a:pt x="12446" y="525856"/>
                  </a:lnTo>
                  <a:lnTo>
                    <a:pt x="18199" y="529361"/>
                  </a:lnTo>
                  <a:lnTo>
                    <a:pt x="19608" y="530186"/>
                  </a:lnTo>
                  <a:lnTo>
                    <a:pt x="25273" y="533514"/>
                  </a:lnTo>
                  <a:lnTo>
                    <a:pt x="27800" y="534822"/>
                  </a:lnTo>
                  <a:lnTo>
                    <a:pt x="29260" y="17030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3" name="object 2693"/>
            <p:cNvSpPr/>
            <p:nvPr/>
          </p:nvSpPr>
          <p:spPr>
            <a:xfrm>
              <a:off x="1653336" y="7570952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5">
                  <a:moveTo>
                    <a:pt x="4495" y="2019"/>
                  </a:moveTo>
                  <a:lnTo>
                    <a:pt x="2286" y="546"/>
                  </a:lnTo>
                  <a:lnTo>
                    <a:pt x="1993" y="368"/>
                  </a:lnTo>
                  <a:lnTo>
                    <a:pt x="1714" y="177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66" y="518083"/>
                  </a:lnTo>
                  <a:lnTo>
                    <a:pt x="546" y="518287"/>
                  </a:lnTo>
                  <a:lnTo>
                    <a:pt x="825" y="518477"/>
                  </a:lnTo>
                  <a:lnTo>
                    <a:pt x="3035" y="519938"/>
                  </a:lnTo>
                  <a:lnTo>
                    <a:pt x="4495" y="2019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4" name="object 2694"/>
            <p:cNvSpPr/>
            <p:nvPr/>
          </p:nvSpPr>
          <p:spPr>
            <a:xfrm>
              <a:off x="1652384" y="757030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892" y="304"/>
                  </a:moveTo>
                  <a:lnTo>
                    <a:pt x="1663" y="152"/>
                  </a:lnTo>
                  <a:lnTo>
                    <a:pt x="1447" y="0"/>
                  </a:lnTo>
                  <a:lnTo>
                    <a:pt x="0" y="517779"/>
                  </a:lnTo>
                  <a:lnTo>
                    <a:pt x="203" y="517956"/>
                  </a:lnTo>
                  <a:lnTo>
                    <a:pt x="431" y="518147"/>
                  </a:lnTo>
                  <a:lnTo>
                    <a:pt x="1892" y="304"/>
                  </a:lnTo>
                  <a:close/>
                </a:path>
                <a:path w="2539" h="518795">
                  <a:moveTo>
                    <a:pt x="2400" y="647"/>
                  </a:moveTo>
                  <a:lnTo>
                    <a:pt x="2146" y="469"/>
                  </a:lnTo>
                  <a:lnTo>
                    <a:pt x="1892" y="304"/>
                  </a:lnTo>
                  <a:lnTo>
                    <a:pt x="444" y="518147"/>
                  </a:lnTo>
                  <a:lnTo>
                    <a:pt x="698" y="518337"/>
                  </a:lnTo>
                  <a:lnTo>
                    <a:pt x="952" y="518528"/>
                  </a:lnTo>
                  <a:lnTo>
                    <a:pt x="2400" y="647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5" name="object 2695"/>
            <p:cNvSpPr/>
            <p:nvPr/>
          </p:nvSpPr>
          <p:spPr>
            <a:xfrm>
              <a:off x="1651597" y="756978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235" y="520"/>
                  </a:moveTo>
                  <a:lnTo>
                    <a:pt x="2019" y="381"/>
                  </a:lnTo>
                  <a:lnTo>
                    <a:pt x="1816" y="241"/>
                  </a:lnTo>
                  <a:lnTo>
                    <a:pt x="1625" y="127"/>
                  </a:lnTo>
                  <a:lnTo>
                    <a:pt x="1460" y="0"/>
                  </a:lnTo>
                  <a:lnTo>
                    <a:pt x="0" y="517626"/>
                  </a:lnTo>
                  <a:lnTo>
                    <a:pt x="177" y="517791"/>
                  </a:lnTo>
                  <a:lnTo>
                    <a:pt x="901" y="258953"/>
                  </a:lnTo>
                  <a:lnTo>
                    <a:pt x="190" y="517791"/>
                  </a:lnTo>
                  <a:lnTo>
                    <a:pt x="368" y="517956"/>
                  </a:lnTo>
                  <a:lnTo>
                    <a:pt x="558" y="518134"/>
                  </a:lnTo>
                  <a:lnTo>
                    <a:pt x="774" y="518312"/>
                  </a:lnTo>
                  <a:lnTo>
                    <a:pt x="2235" y="52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6" name="object 2696"/>
            <p:cNvSpPr/>
            <p:nvPr/>
          </p:nvSpPr>
          <p:spPr>
            <a:xfrm>
              <a:off x="1650936" y="75693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1765" y="203"/>
                  </a:moveTo>
                  <a:lnTo>
                    <a:pt x="1612" y="101"/>
                  </a:lnTo>
                  <a:lnTo>
                    <a:pt x="1460" y="0"/>
                  </a:lnTo>
                  <a:lnTo>
                    <a:pt x="0" y="517436"/>
                  </a:lnTo>
                  <a:lnTo>
                    <a:pt x="152" y="517588"/>
                  </a:lnTo>
                  <a:lnTo>
                    <a:pt x="304" y="517740"/>
                  </a:lnTo>
                  <a:lnTo>
                    <a:pt x="1765" y="203"/>
                  </a:lnTo>
                  <a:close/>
                </a:path>
                <a:path w="2539" h="518159">
                  <a:moveTo>
                    <a:pt x="2108" y="431"/>
                  </a:moveTo>
                  <a:lnTo>
                    <a:pt x="1930" y="317"/>
                  </a:lnTo>
                  <a:lnTo>
                    <a:pt x="1765" y="203"/>
                  </a:lnTo>
                  <a:lnTo>
                    <a:pt x="317" y="517740"/>
                  </a:lnTo>
                  <a:lnTo>
                    <a:pt x="482" y="517893"/>
                  </a:lnTo>
                  <a:lnTo>
                    <a:pt x="660" y="518071"/>
                  </a:lnTo>
                  <a:lnTo>
                    <a:pt x="2108" y="431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7" name="object 2697"/>
            <p:cNvSpPr/>
            <p:nvPr/>
          </p:nvSpPr>
          <p:spPr>
            <a:xfrm>
              <a:off x="1650390" y="756895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59">
                  <a:moveTo>
                    <a:pt x="2006" y="381"/>
                  </a:moveTo>
                  <a:lnTo>
                    <a:pt x="1854" y="279"/>
                  </a:lnTo>
                  <a:lnTo>
                    <a:pt x="1714" y="177"/>
                  </a:lnTo>
                  <a:lnTo>
                    <a:pt x="1574" y="88"/>
                  </a:lnTo>
                  <a:lnTo>
                    <a:pt x="1435" y="0"/>
                  </a:lnTo>
                  <a:lnTo>
                    <a:pt x="0" y="517194"/>
                  </a:lnTo>
                  <a:lnTo>
                    <a:pt x="127" y="517347"/>
                  </a:lnTo>
                  <a:lnTo>
                    <a:pt x="254" y="517486"/>
                  </a:lnTo>
                  <a:lnTo>
                    <a:pt x="393" y="517652"/>
                  </a:lnTo>
                  <a:lnTo>
                    <a:pt x="546" y="517804"/>
                  </a:lnTo>
                  <a:lnTo>
                    <a:pt x="2006" y="381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8" name="object 2698"/>
            <p:cNvSpPr/>
            <p:nvPr/>
          </p:nvSpPr>
          <p:spPr>
            <a:xfrm>
              <a:off x="1649895" y="7568628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1676" y="152"/>
                  </a:moveTo>
                  <a:lnTo>
                    <a:pt x="1447" y="0"/>
                  </a:lnTo>
                  <a:lnTo>
                    <a:pt x="0" y="516940"/>
                  </a:lnTo>
                  <a:lnTo>
                    <a:pt x="101" y="517080"/>
                  </a:lnTo>
                  <a:lnTo>
                    <a:pt x="215" y="517245"/>
                  </a:lnTo>
                  <a:lnTo>
                    <a:pt x="1676" y="152"/>
                  </a:lnTo>
                  <a:close/>
                </a:path>
                <a:path w="2539" h="517525">
                  <a:moveTo>
                    <a:pt x="1930" y="330"/>
                  </a:moveTo>
                  <a:lnTo>
                    <a:pt x="1803" y="241"/>
                  </a:lnTo>
                  <a:lnTo>
                    <a:pt x="1676" y="152"/>
                  </a:lnTo>
                  <a:lnTo>
                    <a:pt x="228" y="517232"/>
                  </a:lnTo>
                  <a:lnTo>
                    <a:pt x="355" y="517385"/>
                  </a:lnTo>
                  <a:lnTo>
                    <a:pt x="482" y="517525"/>
                  </a:lnTo>
                  <a:lnTo>
                    <a:pt x="1930" y="33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699" name="object 2699"/>
            <p:cNvSpPr/>
            <p:nvPr/>
          </p:nvSpPr>
          <p:spPr>
            <a:xfrm>
              <a:off x="1649463" y="75679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549" y="152"/>
                  </a:moveTo>
                  <a:lnTo>
                    <a:pt x="1447" y="0"/>
                  </a:lnTo>
                  <a:lnTo>
                    <a:pt x="0" y="517017"/>
                  </a:lnTo>
                  <a:lnTo>
                    <a:pt x="101" y="517156"/>
                  </a:lnTo>
                  <a:lnTo>
                    <a:pt x="1549" y="152"/>
                  </a:lnTo>
                  <a:close/>
                </a:path>
                <a:path w="1905" h="518159">
                  <a:moveTo>
                    <a:pt x="1879" y="635"/>
                  </a:moveTo>
                  <a:lnTo>
                    <a:pt x="1765" y="469"/>
                  </a:lnTo>
                  <a:lnTo>
                    <a:pt x="1651" y="330"/>
                  </a:lnTo>
                  <a:lnTo>
                    <a:pt x="1562" y="165"/>
                  </a:lnTo>
                  <a:lnTo>
                    <a:pt x="114" y="517156"/>
                  </a:lnTo>
                  <a:lnTo>
                    <a:pt x="203" y="517283"/>
                  </a:lnTo>
                  <a:lnTo>
                    <a:pt x="304" y="517423"/>
                  </a:lnTo>
                  <a:lnTo>
                    <a:pt x="419" y="517588"/>
                  </a:lnTo>
                  <a:lnTo>
                    <a:pt x="1879" y="635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0" name="object 2700"/>
            <p:cNvSpPr/>
            <p:nvPr/>
          </p:nvSpPr>
          <p:spPr>
            <a:xfrm>
              <a:off x="1649107" y="75674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59">
                  <a:moveTo>
                    <a:pt x="1803" y="533"/>
                  </a:moveTo>
                  <a:lnTo>
                    <a:pt x="1714" y="393"/>
                  </a:lnTo>
                  <a:lnTo>
                    <a:pt x="1612" y="241"/>
                  </a:lnTo>
                  <a:lnTo>
                    <a:pt x="1524" y="114"/>
                  </a:lnTo>
                  <a:lnTo>
                    <a:pt x="0" y="516991"/>
                  </a:lnTo>
                  <a:lnTo>
                    <a:pt x="76" y="517118"/>
                  </a:lnTo>
                  <a:lnTo>
                    <a:pt x="165" y="517283"/>
                  </a:lnTo>
                  <a:lnTo>
                    <a:pt x="254" y="517423"/>
                  </a:lnTo>
                  <a:lnTo>
                    <a:pt x="355" y="517563"/>
                  </a:lnTo>
                  <a:lnTo>
                    <a:pt x="1803" y="533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1" name="object 2701"/>
            <p:cNvSpPr/>
            <p:nvPr/>
          </p:nvSpPr>
          <p:spPr>
            <a:xfrm>
              <a:off x="1648777" y="756696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14"/>
                  </a:moveTo>
                  <a:lnTo>
                    <a:pt x="0" y="516940"/>
                  </a:lnTo>
                  <a:lnTo>
                    <a:pt x="76" y="517080"/>
                  </a:lnTo>
                  <a:lnTo>
                    <a:pt x="1524" y="114"/>
                  </a:lnTo>
                  <a:close/>
                </a:path>
                <a:path w="1905" h="517525">
                  <a:moveTo>
                    <a:pt x="1765" y="469"/>
                  </a:moveTo>
                  <a:lnTo>
                    <a:pt x="1612" y="241"/>
                  </a:lnTo>
                  <a:lnTo>
                    <a:pt x="76" y="517080"/>
                  </a:lnTo>
                  <a:lnTo>
                    <a:pt x="152" y="517220"/>
                  </a:lnTo>
                  <a:lnTo>
                    <a:pt x="228" y="517347"/>
                  </a:lnTo>
                  <a:lnTo>
                    <a:pt x="317" y="517499"/>
                  </a:lnTo>
                  <a:lnTo>
                    <a:pt x="1765" y="469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2" name="object 2702"/>
            <p:cNvSpPr/>
            <p:nvPr/>
          </p:nvSpPr>
          <p:spPr>
            <a:xfrm>
              <a:off x="1648561" y="75666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04"/>
                  </a:moveTo>
                  <a:lnTo>
                    <a:pt x="1524" y="88"/>
                  </a:lnTo>
                  <a:lnTo>
                    <a:pt x="0" y="516851"/>
                  </a:lnTo>
                  <a:lnTo>
                    <a:pt x="63" y="516978"/>
                  </a:lnTo>
                  <a:lnTo>
                    <a:pt x="139" y="517118"/>
                  </a:lnTo>
                  <a:lnTo>
                    <a:pt x="215" y="517258"/>
                  </a:lnTo>
                  <a:lnTo>
                    <a:pt x="1663" y="304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3" name="object 2703"/>
            <p:cNvSpPr/>
            <p:nvPr/>
          </p:nvSpPr>
          <p:spPr>
            <a:xfrm>
              <a:off x="1648294" y="75662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01"/>
                  </a:moveTo>
                  <a:lnTo>
                    <a:pt x="0" y="516724"/>
                  </a:lnTo>
                  <a:lnTo>
                    <a:pt x="63" y="516864"/>
                  </a:lnTo>
                  <a:lnTo>
                    <a:pt x="1524" y="101"/>
                  </a:lnTo>
                  <a:close/>
                </a:path>
                <a:path w="1905" h="517525">
                  <a:moveTo>
                    <a:pt x="1714" y="381"/>
                  </a:moveTo>
                  <a:lnTo>
                    <a:pt x="1587" y="190"/>
                  </a:lnTo>
                  <a:lnTo>
                    <a:pt x="76" y="516851"/>
                  </a:lnTo>
                  <a:lnTo>
                    <a:pt x="139" y="516991"/>
                  </a:lnTo>
                  <a:lnTo>
                    <a:pt x="190" y="517118"/>
                  </a:lnTo>
                  <a:lnTo>
                    <a:pt x="266" y="517258"/>
                  </a:lnTo>
                  <a:lnTo>
                    <a:pt x="1714" y="381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4" name="object 2704"/>
            <p:cNvSpPr/>
            <p:nvPr/>
          </p:nvSpPr>
          <p:spPr>
            <a:xfrm>
              <a:off x="1648079" y="75659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76"/>
                  </a:moveTo>
                  <a:lnTo>
                    <a:pt x="0" y="516496"/>
                  </a:lnTo>
                  <a:lnTo>
                    <a:pt x="50" y="516636"/>
                  </a:lnTo>
                  <a:lnTo>
                    <a:pt x="1511" y="76"/>
                  </a:lnTo>
                  <a:close/>
                </a:path>
                <a:path w="1905" h="517525">
                  <a:moveTo>
                    <a:pt x="1562" y="152"/>
                  </a:moveTo>
                  <a:lnTo>
                    <a:pt x="63" y="516623"/>
                  </a:lnTo>
                  <a:lnTo>
                    <a:pt x="114" y="516763"/>
                  </a:lnTo>
                  <a:lnTo>
                    <a:pt x="1562" y="152"/>
                  </a:lnTo>
                  <a:close/>
                </a:path>
                <a:path w="1905" h="517525">
                  <a:moveTo>
                    <a:pt x="1676" y="317"/>
                  </a:moveTo>
                  <a:lnTo>
                    <a:pt x="1574" y="165"/>
                  </a:lnTo>
                  <a:lnTo>
                    <a:pt x="114" y="516763"/>
                  </a:lnTo>
                  <a:lnTo>
                    <a:pt x="152" y="516902"/>
                  </a:lnTo>
                  <a:lnTo>
                    <a:pt x="215" y="517042"/>
                  </a:lnTo>
                  <a:lnTo>
                    <a:pt x="1676" y="317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5" name="object 2705"/>
            <p:cNvSpPr/>
            <p:nvPr/>
          </p:nvSpPr>
          <p:spPr>
            <a:xfrm>
              <a:off x="1647901" y="756565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638" y="279"/>
                  </a:moveTo>
                  <a:lnTo>
                    <a:pt x="1549" y="139"/>
                  </a:lnTo>
                  <a:lnTo>
                    <a:pt x="762" y="258584"/>
                  </a:lnTo>
                  <a:lnTo>
                    <a:pt x="1498" y="63"/>
                  </a:lnTo>
                  <a:lnTo>
                    <a:pt x="0" y="516229"/>
                  </a:lnTo>
                  <a:lnTo>
                    <a:pt x="38" y="516369"/>
                  </a:lnTo>
                  <a:lnTo>
                    <a:pt x="88" y="516509"/>
                  </a:lnTo>
                  <a:lnTo>
                    <a:pt x="139" y="516648"/>
                  </a:lnTo>
                  <a:lnTo>
                    <a:pt x="190" y="516775"/>
                  </a:lnTo>
                  <a:lnTo>
                    <a:pt x="1638" y="27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6" name="object 2706"/>
            <p:cNvSpPr/>
            <p:nvPr/>
          </p:nvSpPr>
          <p:spPr>
            <a:xfrm>
              <a:off x="1647761" y="756545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90">
                  <a:moveTo>
                    <a:pt x="1600" y="203"/>
                  </a:moveTo>
                  <a:lnTo>
                    <a:pt x="1485" y="38"/>
                  </a:lnTo>
                  <a:lnTo>
                    <a:pt x="0" y="515886"/>
                  </a:lnTo>
                  <a:lnTo>
                    <a:pt x="38" y="516026"/>
                  </a:lnTo>
                  <a:lnTo>
                    <a:pt x="76" y="516166"/>
                  </a:lnTo>
                  <a:lnTo>
                    <a:pt x="114" y="516305"/>
                  </a:lnTo>
                  <a:lnTo>
                    <a:pt x="152" y="516432"/>
                  </a:lnTo>
                  <a:lnTo>
                    <a:pt x="1600" y="20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7" name="object 2707"/>
            <p:cNvSpPr/>
            <p:nvPr/>
          </p:nvSpPr>
          <p:spPr>
            <a:xfrm>
              <a:off x="1647596" y="7565186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38"/>
                  </a:moveTo>
                  <a:lnTo>
                    <a:pt x="0" y="515099"/>
                  </a:lnTo>
                  <a:lnTo>
                    <a:pt x="12" y="515302"/>
                  </a:lnTo>
                  <a:lnTo>
                    <a:pt x="12" y="515150"/>
                  </a:lnTo>
                  <a:lnTo>
                    <a:pt x="1473" y="38"/>
                  </a:lnTo>
                  <a:close/>
                </a:path>
                <a:path w="1905" h="516254">
                  <a:moveTo>
                    <a:pt x="1625" y="266"/>
                  </a:moveTo>
                  <a:lnTo>
                    <a:pt x="850" y="258851"/>
                  </a:lnTo>
                  <a:lnTo>
                    <a:pt x="1587" y="203"/>
                  </a:lnTo>
                  <a:lnTo>
                    <a:pt x="1485" y="50"/>
                  </a:lnTo>
                  <a:lnTo>
                    <a:pt x="25" y="515289"/>
                  </a:lnTo>
                  <a:lnTo>
                    <a:pt x="38" y="515442"/>
                  </a:lnTo>
                  <a:lnTo>
                    <a:pt x="63" y="515581"/>
                  </a:lnTo>
                  <a:lnTo>
                    <a:pt x="88" y="515721"/>
                  </a:lnTo>
                  <a:lnTo>
                    <a:pt x="101" y="515874"/>
                  </a:lnTo>
                  <a:lnTo>
                    <a:pt x="127" y="516013"/>
                  </a:lnTo>
                  <a:lnTo>
                    <a:pt x="165" y="516153"/>
                  </a:lnTo>
                  <a:lnTo>
                    <a:pt x="1625" y="266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8" name="object 2708"/>
            <p:cNvSpPr/>
            <p:nvPr/>
          </p:nvSpPr>
          <p:spPr>
            <a:xfrm>
              <a:off x="1647558" y="7565136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25"/>
                  </a:moveTo>
                  <a:lnTo>
                    <a:pt x="0" y="514654"/>
                  </a:lnTo>
                  <a:lnTo>
                    <a:pt x="12" y="514908"/>
                  </a:lnTo>
                  <a:lnTo>
                    <a:pt x="25" y="515048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09" name="object 2709"/>
            <p:cNvSpPr/>
            <p:nvPr/>
          </p:nvSpPr>
          <p:spPr>
            <a:xfrm>
              <a:off x="1647558" y="7573151"/>
              <a:ext cx="1905" cy="506730"/>
            </a:xfrm>
            <a:custGeom>
              <a:avLst/>
              <a:gdLst/>
              <a:ahLst/>
              <a:cxnLst/>
              <a:rect l="l" t="t" r="r" b="b"/>
              <a:pathLst>
                <a:path w="1905" h="506729">
                  <a:moveTo>
                    <a:pt x="1427" y="0"/>
                  </a:moveTo>
                  <a:lnTo>
                    <a:pt x="0" y="506271"/>
                  </a:lnTo>
                  <a:lnTo>
                    <a:pt x="1427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0" name="object 2710"/>
            <p:cNvSpPr/>
            <p:nvPr/>
          </p:nvSpPr>
          <p:spPr>
            <a:xfrm>
              <a:off x="1647888" y="7400798"/>
              <a:ext cx="474980" cy="276225"/>
            </a:xfrm>
            <a:custGeom>
              <a:avLst/>
              <a:gdLst/>
              <a:ahLst/>
              <a:cxnLst/>
              <a:rect l="l" t="t" r="r" b="b"/>
              <a:pathLst>
                <a:path w="474980" h="276225">
                  <a:moveTo>
                    <a:pt x="272554" y="0"/>
                  </a:moveTo>
                  <a:lnTo>
                    <a:pt x="256235" y="2158"/>
                  </a:lnTo>
                  <a:lnTo>
                    <a:pt x="250266" y="5219"/>
                  </a:lnTo>
                  <a:lnTo>
                    <a:pt x="247510" y="9766"/>
                  </a:lnTo>
                  <a:lnTo>
                    <a:pt x="230878" y="32979"/>
                  </a:lnTo>
                  <a:lnTo>
                    <a:pt x="184347" y="76101"/>
                  </a:lnTo>
                  <a:lnTo>
                    <a:pt x="122897" y="112052"/>
                  </a:lnTo>
                  <a:lnTo>
                    <a:pt x="53443" y="138123"/>
                  </a:lnTo>
                  <a:lnTo>
                    <a:pt x="16090" y="147739"/>
                  </a:lnTo>
                  <a:lnTo>
                    <a:pt x="8394" y="149466"/>
                  </a:lnTo>
                  <a:lnTo>
                    <a:pt x="3327" y="152946"/>
                  </a:lnTo>
                  <a:lnTo>
                    <a:pt x="0" y="162369"/>
                  </a:lnTo>
                  <a:lnTo>
                    <a:pt x="2222" y="167004"/>
                  </a:lnTo>
                  <a:lnTo>
                    <a:pt x="21229" y="179393"/>
                  </a:lnTo>
                  <a:lnTo>
                    <a:pt x="81213" y="211659"/>
                  </a:lnTo>
                  <a:lnTo>
                    <a:pt x="130429" y="232405"/>
                  </a:lnTo>
                  <a:lnTo>
                    <a:pt x="181392" y="249616"/>
                  </a:lnTo>
                  <a:lnTo>
                    <a:pt x="232620" y="262903"/>
                  </a:lnTo>
                  <a:lnTo>
                    <a:pt x="282630" y="271877"/>
                  </a:lnTo>
                  <a:lnTo>
                    <a:pt x="329939" y="276146"/>
                  </a:lnTo>
                  <a:lnTo>
                    <a:pt x="373064" y="275321"/>
                  </a:lnTo>
                  <a:lnTo>
                    <a:pt x="410522" y="269013"/>
                  </a:lnTo>
                  <a:lnTo>
                    <a:pt x="440829" y="256832"/>
                  </a:lnTo>
                  <a:lnTo>
                    <a:pt x="465843" y="233414"/>
                  </a:lnTo>
                  <a:lnTo>
                    <a:pt x="474377" y="203587"/>
                  </a:lnTo>
                  <a:lnTo>
                    <a:pt x="467872" y="169174"/>
                  </a:lnTo>
                  <a:lnTo>
                    <a:pt x="447772" y="132000"/>
                  </a:lnTo>
                  <a:lnTo>
                    <a:pt x="415518" y="93886"/>
                  </a:lnTo>
                  <a:lnTo>
                    <a:pt x="372553" y="56657"/>
                  </a:lnTo>
                  <a:lnTo>
                    <a:pt x="320319" y="22136"/>
                  </a:lnTo>
                  <a:lnTo>
                    <a:pt x="280644" y="1231"/>
                  </a:lnTo>
                  <a:lnTo>
                    <a:pt x="2725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1" name="object 2711"/>
            <p:cNvSpPr/>
            <p:nvPr/>
          </p:nvSpPr>
          <p:spPr>
            <a:xfrm>
              <a:off x="1878215" y="7708904"/>
              <a:ext cx="6350" cy="434975"/>
            </a:xfrm>
            <a:custGeom>
              <a:avLst/>
              <a:gdLst/>
              <a:ahLst/>
              <a:cxnLst/>
              <a:rect l="l" t="t" r="r" b="b"/>
              <a:pathLst>
                <a:path w="6350" h="434975">
                  <a:moveTo>
                    <a:pt x="5853" y="0"/>
                  </a:moveTo>
                  <a:lnTo>
                    <a:pt x="5702" y="478"/>
                  </a:lnTo>
                  <a:lnTo>
                    <a:pt x="4038" y="2878"/>
                  </a:lnTo>
                  <a:lnTo>
                    <a:pt x="1218" y="3562"/>
                  </a:lnTo>
                  <a:lnTo>
                    <a:pt x="0" y="434754"/>
                  </a:lnTo>
                  <a:lnTo>
                    <a:pt x="1828" y="434437"/>
                  </a:lnTo>
                  <a:lnTo>
                    <a:pt x="3389" y="433669"/>
                  </a:lnTo>
                  <a:lnTo>
                    <a:pt x="4483" y="432075"/>
                  </a:lnTo>
                  <a:lnTo>
                    <a:pt x="4635" y="431592"/>
                  </a:lnTo>
                  <a:lnTo>
                    <a:pt x="5853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2" name="object 2712"/>
            <p:cNvSpPr/>
            <p:nvPr/>
          </p:nvSpPr>
          <p:spPr>
            <a:xfrm>
              <a:off x="1877682" y="771246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33" y="101"/>
                  </a:moveTo>
                  <a:lnTo>
                    <a:pt x="1206" y="139"/>
                  </a:lnTo>
                  <a:lnTo>
                    <a:pt x="0" y="431266"/>
                  </a:lnTo>
                  <a:lnTo>
                    <a:pt x="127" y="431253"/>
                  </a:lnTo>
                  <a:lnTo>
                    <a:pt x="1333" y="101"/>
                  </a:lnTo>
                  <a:close/>
                </a:path>
                <a:path w="1905" h="431800">
                  <a:moveTo>
                    <a:pt x="1752" y="0"/>
                  </a:moveTo>
                  <a:lnTo>
                    <a:pt x="1511" y="63"/>
                  </a:lnTo>
                  <a:lnTo>
                    <a:pt x="1333" y="101"/>
                  </a:lnTo>
                  <a:lnTo>
                    <a:pt x="139" y="431253"/>
                  </a:lnTo>
                  <a:lnTo>
                    <a:pt x="304" y="431228"/>
                  </a:lnTo>
                  <a:lnTo>
                    <a:pt x="546" y="431190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3" name="object 2713"/>
            <p:cNvSpPr/>
            <p:nvPr/>
          </p:nvSpPr>
          <p:spPr>
            <a:xfrm>
              <a:off x="1877314" y="7712608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5">
                  <a:moveTo>
                    <a:pt x="1435" y="25"/>
                  </a:moveTo>
                  <a:lnTo>
                    <a:pt x="1308" y="63"/>
                  </a:lnTo>
                  <a:lnTo>
                    <a:pt x="0" y="431165"/>
                  </a:lnTo>
                  <a:lnTo>
                    <a:pt x="228" y="431139"/>
                  </a:lnTo>
                  <a:lnTo>
                    <a:pt x="1435" y="25"/>
                  </a:lnTo>
                  <a:close/>
                </a:path>
                <a:path w="1905" h="431165">
                  <a:moveTo>
                    <a:pt x="1574" y="0"/>
                  </a:moveTo>
                  <a:lnTo>
                    <a:pt x="1447" y="25"/>
                  </a:lnTo>
                  <a:lnTo>
                    <a:pt x="241" y="431152"/>
                  </a:lnTo>
                  <a:lnTo>
                    <a:pt x="368" y="43113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4" name="object 2714"/>
            <p:cNvSpPr/>
            <p:nvPr/>
          </p:nvSpPr>
          <p:spPr>
            <a:xfrm>
              <a:off x="1877136" y="7712697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5">
                  <a:moveTo>
                    <a:pt x="1295" y="12"/>
                  </a:moveTo>
                  <a:lnTo>
                    <a:pt x="0" y="431101"/>
                  </a:lnTo>
                  <a:lnTo>
                    <a:pt x="1295" y="25"/>
                  </a:lnTo>
                  <a:close/>
                </a:path>
                <a:path w="1905" h="431165">
                  <a:moveTo>
                    <a:pt x="1384" y="0"/>
                  </a:moveTo>
                  <a:lnTo>
                    <a:pt x="88" y="431088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5" name="object 2715"/>
            <p:cNvSpPr/>
            <p:nvPr/>
          </p:nvSpPr>
          <p:spPr>
            <a:xfrm>
              <a:off x="1876856" y="7712659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5">
                  <a:moveTo>
                    <a:pt x="1384" y="38"/>
                  </a:moveTo>
                  <a:lnTo>
                    <a:pt x="1206" y="0"/>
                  </a:lnTo>
                  <a:lnTo>
                    <a:pt x="0" y="431152"/>
                  </a:lnTo>
                  <a:lnTo>
                    <a:pt x="177" y="431139"/>
                  </a:lnTo>
                  <a:lnTo>
                    <a:pt x="1384" y="38"/>
                  </a:lnTo>
                  <a:close/>
                </a:path>
                <a:path w="1905" h="431165">
                  <a:moveTo>
                    <a:pt x="1485" y="63"/>
                  </a:moveTo>
                  <a:lnTo>
                    <a:pt x="177" y="431139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6" name="object 2716"/>
            <p:cNvSpPr/>
            <p:nvPr/>
          </p:nvSpPr>
          <p:spPr>
            <a:xfrm>
              <a:off x="1876640" y="771260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22" y="50"/>
                  </a:moveTo>
                  <a:lnTo>
                    <a:pt x="1282" y="12"/>
                  </a:lnTo>
                  <a:lnTo>
                    <a:pt x="0" y="431203"/>
                  </a:lnTo>
                  <a:lnTo>
                    <a:pt x="139" y="431203"/>
                  </a:lnTo>
                  <a:lnTo>
                    <a:pt x="1422" y="5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7" name="object 2717"/>
            <p:cNvSpPr/>
            <p:nvPr/>
          </p:nvSpPr>
          <p:spPr>
            <a:xfrm>
              <a:off x="1876425" y="771255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22" y="50"/>
                  </a:moveTo>
                  <a:lnTo>
                    <a:pt x="1282" y="12"/>
                  </a:lnTo>
                  <a:lnTo>
                    <a:pt x="0" y="431266"/>
                  </a:lnTo>
                  <a:lnTo>
                    <a:pt x="139" y="431266"/>
                  </a:lnTo>
                  <a:lnTo>
                    <a:pt x="1422" y="5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8" name="object 2718"/>
            <p:cNvSpPr/>
            <p:nvPr/>
          </p:nvSpPr>
          <p:spPr>
            <a:xfrm>
              <a:off x="1876234" y="771251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97" y="38"/>
                  </a:moveTo>
                  <a:lnTo>
                    <a:pt x="1270" y="12"/>
                  </a:lnTo>
                  <a:lnTo>
                    <a:pt x="0" y="431304"/>
                  </a:lnTo>
                  <a:lnTo>
                    <a:pt x="127" y="431304"/>
                  </a:lnTo>
                  <a:lnTo>
                    <a:pt x="1397" y="38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19" name="object 2719"/>
            <p:cNvSpPr/>
            <p:nvPr/>
          </p:nvSpPr>
          <p:spPr>
            <a:xfrm>
              <a:off x="1876120" y="771248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342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0" name="object 2720"/>
            <p:cNvSpPr/>
            <p:nvPr/>
          </p:nvSpPr>
          <p:spPr>
            <a:xfrm>
              <a:off x="1875929" y="771244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33" y="25"/>
                  </a:moveTo>
                  <a:lnTo>
                    <a:pt x="1206" y="0"/>
                  </a:lnTo>
                  <a:lnTo>
                    <a:pt x="0" y="431380"/>
                  </a:lnTo>
                  <a:lnTo>
                    <a:pt x="127" y="431380"/>
                  </a:lnTo>
                  <a:lnTo>
                    <a:pt x="1333" y="25"/>
                  </a:lnTo>
                  <a:close/>
                </a:path>
                <a:path w="1905" h="431800">
                  <a:moveTo>
                    <a:pt x="1397" y="38"/>
                  </a:moveTo>
                  <a:lnTo>
                    <a:pt x="127" y="431380"/>
                  </a:lnTo>
                  <a:lnTo>
                    <a:pt x="1397" y="38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1" name="object 2721"/>
            <p:cNvSpPr/>
            <p:nvPr/>
          </p:nvSpPr>
          <p:spPr>
            <a:xfrm>
              <a:off x="1875777" y="771240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38"/>
                  </a:moveTo>
                  <a:lnTo>
                    <a:pt x="1206" y="0"/>
                  </a:lnTo>
                  <a:lnTo>
                    <a:pt x="0" y="431406"/>
                  </a:lnTo>
                  <a:lnTo>
                    <a:pt x="152" y="431419"/>
                  </a:lnTo>
                  <a:lnTo>
                    <a:pt x="1358" y="38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2" name="object 2722"/>
            <p:cNvSpPr/>
            <p:nvPr/>
          </p:nvSpPr>
          <p:spPr>
            <a:xfrm>
              <a:off x="1875612" y="771236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38"/>
                  </a:moveTo>
                  <a:lnTo>
                    <a:pt x="1206" y="0"/>
                  </a:lnTo>
                  <a:lnTo>
                    <a:pt x="0" y="431444"/>
                  </a:lnTo>
                  <a:lnTo>
                    <a:pt x="152" y="431444"/>
                  </a:lnTo>
                  <a:lnTo>
                    <a:pt x="1358" y="38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3" name="object 2723"/>
            <p:cNvSpPr/>
            <p:nvPr/>
          </p:nvSpPr>
          <p:spPr>
            <a:xfrm>
              <a:off x="1875459" y="771232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38"/>
                  </a:moveTo>
                  <a:lnTo>
                    <a:pt x="1206" y="0"/>
                  </a:lnTo>
                  <a:lnTo>
                    <a:pt x="0" y="431457"/>
                  </a:lnTo>
                  <a:lnTo>
                    <a:pt x="152" y="431482"/>
                  </a:lnTo>
                  <a:lnTo>
                    <a:pt x="1358" y="38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4" name="object 2724"/>
            <p:cNvSpPr/>
            <p:nvPr/>
          </p:nvSpPr>
          <p:spPr>
            <a:xfrm>
              <a:off x="1875345" y="771230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12"/>
                  </a:moveTo>
                  <a:lnTo>
                    <a:pt x="0" y="431482"/>
                  </a:lnTo>
                  <a:lnTo>
                    <a:pt x="1257" y="12"/>
                  </a:lnTo>
                  <a:close/>
                </a:path>
                <a:path w="1905" h="431800">
                  <a:moveTo>
                    <a:pt x="1320" y="25"/>
                  </a:moveTo>
                  <a:lnTo>
                    <a:pt x="63" y="431495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5" name="object 2725"/>
            <p:cNvSpPr/>
            <p:nvPr/>
          </p:nvSpPr>
          <p:spPr>
            <a:xfrm>
              <a:off x="1875205" y="771227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25"/>
                  </a:moveTo>
                  <a:lnTo>
                    <a:pt x="1219" y="0"/>
                  </a:lnTo>
                  <a:lnTo>
                    <a:pt x="0" y="431495"/>
                  </a:lnTo>
                  <a:lnTo>
                    <a:pt x="152" y="431495"/>
                  </a:lnTo>
                  <a:lnTo>
                    <a:pt x="1358" y="25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6" name="object 2726"/>
            <p:cNvSpPr/>
            <p:nvPr/>
          </p:nvSpPr>
          <p:spPr>
            <a:xfrm>
              <a:off x="1874926" y="771221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85" y="50"/>
                  </a:moveTo>
                  <a:lnTo>
                    <a:pt x="1346" y="25"/>
                  </a:lnTo>
                  <a:lnTo>
                    <a:pt x="1219" y="0"/>
                  </a:lnTo>
                  <a:lnTo>
                    <a:pt x="0" y="431520"/>
                  </a:lnTo>
                  <a:lnTo>
                    <a:pt x="139" y="431533"/>
                  </a:lnTo>
                  <a:lnTo>
                    <a:pt x="279" y="431546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7" name="object 2727"/>
            <p:cNvSpPr/>
            <p:nvPr/>
          </p:nvSpPr>
          <p:spPr>
            <a:xfrm>
              <a:off x="1874786" y="771217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46" y="25"/>
                  </a:moveTo>
                  <a:lnTo>
                    <a:pt x="1206" y="0"/>
                  </a:lnTo>
                  <a:lnTo>
                    <a:pt x="0" y="431558"/>
                  </a:lnTo>
                  <a:lnTo>
                    <a:pt x="139" y="431558"/>
                  </a:lnTo>
                  <a:lnTo>
                    <a:pt x="1346" y="25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8" name="object 2728"/>
            <p:cNvSpPr/>
            <p:nvPr/>
          </p:nvSpPr>
          <p:spPr>
            <a:xfrm>
              <a:off x="1874710" y="771215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25"/>
                  </a:moveTo>
                  <a:lnTo>
                    <a:pt x="0" y="431571"/>
                  </a:lnTo>
                  <a:lnTo>
                    <a:pt x="1282" y="25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29" name="object 2729"/>
            <p:cNvSpPr/>
            <p:nvPr/>
          </p:nvSpPr>
          <p:spPr>
            <a:xfrm>
              <a:off x="1874570" y="771212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84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50" y="431584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0" name="object 2730"/>
            <p:cNvSpPr/>
            <p:nvPr/>
          </p:nvSpPr>
          <p:spPr>
            <a:xfrm>
              <a:off x="1874443" y="771208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12"/>
                  </a:moveTo>
                  <a:lnTo>
                    <a:pt x="0" y="431584"/>
                  </a:lnTo>
                  <a:lnTo>
                    <a:pt x="1244" y="12"/>
                  </a:lnTo>
                  <a:close/>
                </a:path>
                <a:path w="1905" h="431800">
                  <a:moveTo>
                    <a:pt x="1333" y="38"/>
                  </a:moveTo>
                  <a:lnTo>
                    <a:pt x="50" y="431596"/>
                  </a:lnTo>
                  <a:lnTo>
                    <a:pt x="1333" y="38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1" name="object 2731"/>
            <p:cNvSpPr/>
            <p:nvPr/>
          </p:nvSpPr>
          <p:spPr>
            <a:xfrm>
              <a:off x="1874304" y="7712062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95" y="12"/>
                  </a:moveTo>
                  <a:lnTo>
                    <a:pt x="0" y="431596"/>
                  </a:lnTo>
                  <a:lnTo>
                    <a:pt x="1295" y="12"/>
                  </a:lnTo>
                  <a:close/>
                </a:path>
                <a:path w="1905" h="431800">
                  <a:moveTo>
                    <a:pt x="1346" y="25"/>
                  </a:moveTo>
                  <a:lnTo>
                    <a:pt x="88" y="431596"/>
                  </a:lnTo>
                  <a:lnTo>
                    <a:pt x="1346" y="25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2" name="object 2732"/>
            <p:cNvSpPr/>
            <p:nvPr/>
          </p:nvSpPr>
          <p:spPr>
            <a:xfrm>
              <a:off x="1874202" y="771203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96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282" y="12"/>
                  </a:moveTo>
                  <a:lnTo>
                    <a:pt x="38" y="431596"/>
                  </a:lnTo>
                  <a:lnTo>
                    <a:pt x="1282" y="12"/>
                  </a:lnTo>
                  <a:close/>
                </a:path>
                <a:path w="1905" h="431800">
                  <a:moveTo>
                    <a:pt x="1320" y="25"/>
                  </a:moveTo>
                  <a:lnTo>
                    <a:pt x="76" y="431596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3" name="object 2733"/>
            <p:cNvSpPr/>
            <p:nvPr/>
          </p:nvSpPr>
          <p:spPr>
            <a:xfrm>
              <a:off x="1874113" y="7712011"/>
              <a:ext cx="1270" cy="432434"/>
            </a:xfrm>
            <a:custGeom>
              <a:avLst/>
              <a:gdLst/>
              <a:ahLst/>
              <a:cxnLst/>
              <a:rect l="l" t="t" r="r" b="b"/>
              <a:pathLst>
                <a:path w="1269" h="432434">
                  <a:moveTo>
                    <a:pt x="1244" y="12"/>
                  </a:moveTo>
                  <a:lnTo>
                    <a:pt x="673" y="193332"/>
                  </a:lnTo>
                  <a:lnTo>
                    <a:pt x="673" y="12"/>
                  </a:lnTo>
                  <a:lnTo>
                    <a:pt x="635" y="206819"/>
                  </a:lnTo>
                  <a:lnTo>
                    <a:pt x="0" y="431609"/>
                  </a:lnTo>
                  <a:lnTo>
                    <a:pt x="635" y="218084"/>
                  </a:lnTo>
                  <a:lnTo>
                    <a:pt x="635" y="431812"/>
                  </a:lnTo>
                  <a:lnTo>
                    <a:pt x="673" y="204457"/>
                  </a:lnTo>
                  <a:lnTo>
                    <a:pt x="1244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4" name="object 2734"/>
            <p:cNvSpPr/>
            <p:nvPr/>
          </p:nvSpPr>
          <p:spPr>
            <a:xfrm>
              <a:off x="1873999" y="771198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12"/>
                  </a:moveTo>
                  <a:lnTo>
                    <a:pt x="0" y="431609"/>
                  </a:lnTo>
                  <a:lnTo>
                    <a:pt x="1282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76" y="431609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5" name="object 2735"/>
            <p:cNvSpPr/>
            <p:nvPr/>
          </p:nvSpPr>
          <p:spPr>
            <a:xfrm>
              <a:off x="1873872" y="771196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96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295" y="12"/>
                  </a:moveTo>
                  <a:lnTo>
                    <a:pt x="50" y="431609"/>
                  </a:lnTo>
                  <a:lnTo>
                    <a:pt x="1295" y="12"/>
                  </a:lnTo>
                  <a:close/>
                </a:path>
                <a:path w="1905" h="431800">
                  <a:moveTo>
                    <a:pt x="1346" y="25"/>
                  </a:moveTo>
                  <a:lnTo>
                    <a:pt x="88" y="431609"/>
                  </a:lnTo>
                  <a:lnTo>
                    <a:pt x="1346" y="25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6" name="object 2736"/>
            <p:cNvSpPr/>
            <p:nvPr/>
          </p:nvSpPr>
          <p:spPr>
            <a:xfrm>
              <a:off x="1869617" y="7710957"/>
              <a:ext cx="5715" cy="433070"/>
            </a:xfrm>
            <a:custGeom>
              <a:avLst/>
              <a:gdLst/>
              <a:ahLst/>
              <a:cxnLst/>
              <a:rect l="l" t="t" r="r" b="b"/>
              <a:pathLst>
                <a:path w="5714" h="433070">
                  <a:moveTo>
                    <a:pt x="5384" y="977"/>
                  </a:moveTo>
                  <a:lnTo>
                    <a:pt x="1206" y="0"/>
                  </a:lnTo>
                  <a:lnTo>
                    <a:pt x="0" y="431482"/>
                  </a:lnTo>
                  <a:lnTo>
                    <a:pt x="4178" y="432587"/>
                  </a:lnTo>
                  <a:lnTo>
                    <a:pt x="5384" y="977"/>
                  </a:lnTo>
                  <a:close/>
                </a:path>
                <a:path w="5714" h="433070">
                  <a:moveTo>
                    <a:pt x="5435" y="990"/>
                  </a:moveTo>
                  <a:lnTo>
                    <a:pt x="4178" y="432587"/>
                  </a:lnTo>
                  <a:lnTo>
                    <a:pt x="5435" y="990"/>
                  </a:lnTo>
                  <a:close/>
                </a:path>
                <a:path w="5714" h="433070">
                  <a:moveTo>
                    <a:pt x="5473" y="1003"/>
                  </a:moveTo>
                  <a:lnTo>
                    <a:pt x="4216" y="432587"/>
                  </a:lnTo>
                  <a:lnTo>
                    <a:pt x="5473" y="1003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7" name="object 2737"/>
            <p:cNvSpPr/>
            <p:nvPr/>
          </p:nvSpPr>
          <p:spPr>
            <a:xfrm>
              <a:off x="1856651" y="7707795"/>
              <a:ext cx="14604" cy="434975"/>
            </a:xfrm>
            <a:custGeom>
              <a:avLst/>
              <a:gdLst/>
              <a:ahLst/>
              <a:cxnLst/>
              <a:rect l="l" t="t" r="r" b="b"/>
              <a:pathLst>
                <a:path w="14605" h="434975">
                  <a:moveTo>
                    <a:pt x="5435" y="1054"/>
                  </a:moveTo>
                  <a:lnTo>
                    <a:pt x="1206" y="0"/>
                  </a:lnTo>
                  <a:lnTo>
                    <a:pt x="0" y="431177"/>
                  </a:lnTo>
                  <a:lnTo>
                    <a:pt x="4216" y="432295"/>
                  </a:lnTo>
                  <a:lnTo>
                    <a:pt x="5435" y="1054"/>
                  </a:lnTo>
                  <a:close/>
                </a:path>
                <a:path w="14605" h="434975">
                  <a:moveTo>
                    <a:pt x="14173" y="3162"/>
                  </a:moveTo>
                  <a:lnTo>
                    <a:pt x="9779" y="2108"/>
                  </a:lnTo>
                  <a:lnTo>
                    <a:pt x="5435" y="1054"/>
                  </a:lnTo>
                  <a:lnTo>
                    <a:pt x="4229" y="432308"/>
                  </a:lnTo>
                  <a:lnTo>
                    <a:pt x="8559" y="433463"/>
                  </a:lnTo>
                  <a:lnTo>
                    <a:pt x="12954" y="434644"/>
                  </a:lnTo>
                  <a:lnTo>
                    <a:pt x="14173" y="316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8" name="object 2738"/>
            <p:cNvSpPr/>
            <p:nvPr/>
          </p:nvSpPr>
          <p:spPr>
            <a:xfrm>
              <a:off x="1848421" y="7705712"/>
              <a:ext cx="9525" cy="433705"/>
            </a:xfrm>
            <a:custGeom>
              <a:avLst/>
              <a:gdLst/>
              <a:ahLst/>
              <a:cxnLst/>
              <a:rect l="l" t="t" r="r" b="b"/>
              <a:pathLst>
                <a:path w="9525" h="433704">
                  <a:moveTo>
                    <a:pt x="9448" y="2095"/>
                  </a:moveTo>
                  <a:lnTo>
                    <a:pt x="5308" y="1054"/>
                  </a:lnTo>
                  <a:lnTo>
                    <a:pt x="1219" y="0"/>
                  </a:lnTo>
                  <a:lnTo>
                    <a:pt x="0" y="431050"/>
                  </a:lnTo>
                  <a:lnTo>
                    <a:pt x="4089" y="432142"/>
                  </a:lnTo>
                  <a:lnTo>
                    <a:pt x="8229" y="433260"/>
                  </a:lnTo>
                  <a:lnTo>
                    <a:pt x="9448" y="2095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39" name="object 2739"/>
            <p:cNvSpPr/>
            <p:nvPr/>
          </p:nvSpPr>
          <p:spPr>
            <a:xfrm>
              <a:off x="1836585" y="7702562"/>
              <a:ext cx="13335" cy="434340"/>
            </a:xfrm>
            <a:custGeom>
              <a:avLst/>
              <a:gdLst/>
              <a:ahLst/>
              <a:cxnLst/>
              <a:rect l="l" t="t" r="r" b="b"/>
              <a:pathLst>
                <a:path w="13335" h="434340">
                  <a:moveTo>
                    <a:pt x="13042" y="3149"/>
                  </a:moveTo>
                  <a:lnTo>
                    <a:pt x="9029" y="2108"/>
                  </a:lnTo>
                  <a:lnTo>
                    <a:pt x="5092" y="1066"/>
                  </a:lnTo>
                  <a:lnTo>
                    <a:pt x="1219" y="0"/>
                  </a:lnTo>
                  <a:lnTo>
                    <a:pt x="0" y="431038"/>
                  </a:lnTo>
                  <a:lnTo>
                    <a:pt x="3873" y="432079"/>
                  </a:lnTo>
                  <a:lnTo>
                    <a:pt x="7810" y="433133"/>
                  </a:lnTo>
                  <a:lnTo>
                    <a:pt x="11823" y="434200"/>
                  </a:lnTo>
                  <a:lnTo>
                    <a:pt x="13042" y="3149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0" name="object 2740"/>
            <p:cNvSpPr/>
            <p:nvPr/>
          </p:nvSpPr>
          <p:spPr>
            <a:xfrm>
              <a:off x="1825294" y="7699425"/>
              <a:ext cx="12700" cy="434340"/>
            </a:xfrm>
            <a:custGeom>
              <a:avLst/>
              <a:gdLst/>
              <a:ahLst/>
              <a:cxnLst/>
              <a:rect l="l" t="t" r="r" b="b"/>
              <a:pathLst>
                <a:path w="12700" h="434340">
                  <a:moveTo>
                    <a:pt x="12509" y="3149"/>
                  </a:moveTo>
                  <a:lnTo>
                    <a:pt x="8686" y="2095"/>
                  </a:lnTo>
                  <a:lnTo>
                    <a:pt x="8077" y="217627"/>
                  </a:lnTo>
                  <a:lnTo>
                    <a:pt x="8077" y="2095"/>
                  </a:lnTo>
                  <a:lnTo>
                    <a:pt x="6388" y="2095"/>
                  </a:lnTo>
                  <a:lnTo>
                    <a:pt x="6388" y="825"/>
                  </a:lnTo>
                  <a:lnTo>
                    <a:pt x="4914" y="825"/>
                  </a:lnTo>
                  <a:lnTo>
                    <a:pt x="4914" y="1054"/>
                  </a:lnTo>
                  <a:lnTo>
                    <a:pt x="1219" y="0"/>
                  </a:lnTo>
                  <a:lnTo>
                    <a:pt x="0" y="431152"/>
                  </a:lnTo>
                  <a:lnTo>
                    <a:pt x="3708" y="432142"/>
                  </a:lnTo>
                  <a:lnTo>
                    <a:pt x="4305" y="221094"/>
                  </a:lnTo>
                  <a:lnTo>
                    <a:pt x="4305" y="432625"/>
                  </a:lnTo>
                  <a:lnTo>
                    <a:pt x="7467" y="432625"/>
                  </a:lnTo>
                  <a:lnTo>
                    <a:pt x="7467" y="433158"/>
                  </a:lnTo>
                  <a:lnTo>
                    <a:pt x="11290" y="434174"/>
                  </a:lnTo>
                  <a:lnTo>
                    <a:pt x="12509" y="3149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1" name="object 2741"/>
            <p:cNvSpPr/>
            <p:nvPr/>
          </p:nvSpPr>
          <p:spPr>
            <a:xfrm>
              <a:off x="1814461" y="7696250"/>
              <a:ext cx="12065" cy="434340"/>
            </a:xfrm>
            <a:custGeom>
              <a:avLst/>
              <a:gdLst/>
              <a:ahLst/>
              <a:cxnLst/>
              <a:rect l="l" t="t" r="r" b="b"/>
              <a:pathLst>
                <a:path w="12064" h="434340">
                  <a:moveTo>
                    <a:pt x="4787" y="1054"/>
                  </a:moveTo>
                  <a:lnTo>
                    <a:pt x="1219" y="0"/>
                  </a:lnTo>
                  <a:lnTo>
                    <a:pt x="0" y="431431"/>
                  </a:lnTo>
                  <a:lnTo>
                    <a:pt x="3568" y="432384"/>
                  </a:lnTo>
                  <a:lnTo>
                    <a:pt x="4787" y="1054"/>
                  </a:lnTo>
                  <a:close/>
                </a:path>
                <a:path w="12064" h="434340">
                  <a:moveTo>
                    <a:pt x="12052" y="3175"/>
                  </a:moveTo>
                  <a:lnTo>
                    <a:pt x="8394" y="2120"/>
                  </a:lnTo>
                  <a:lnTo>
                    <a:pt x="4787" y="1066"/>
                  </a:lnTo>
                  <a:lnTo>
                    <a:pt x="3568" y="432384"/>
                  </a:lnTo>
                  <a:lnTo>
                    <a:pt x="7175" y="433349"/>
                  </a:lnTo>
                  <a:lnTo>
                    <a:pt x="10833" y="434327"/>
                  </a:lnTo>
                  <a:lnTo>
                    <a:pt x="12052" y="317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2" name="object 2742"/>
            <p:cNvSpPr/>
            <p:nvPr/>
          </p:nvSpPr>
          <p:spPr>
            <a:xfrm>
              <a:off x="1803996" y="7693050"/>
              <a:ext cx="12065" cy="434975"/>
            </a:xfrm>
            <a:custGeom>
              <a:avLst/>
              <a:gdLst/>
              <a:ahLst/>
              <a:cxnLst/>
              <a:rect l="l" t="t" r="r" b="b"/>
              <a:pathLst>
                <a:path w="12064" h="434975">
                  <a:moveTo>
                    <a:pt x="11684" y="3200"/>
                  </a:moveTo>
                  <a:lnTo>
                    <a:pt x="8166" y="2146"/>
                  </a:lnTo>
                  <a:lnTo>
                    <a:pt x="7556" y="217411"/>
                  </a:lnTo>
                  <a:lnTo>
                    <a:pt x="7556" y="2146"/>
                  </a:lnTo>
                  <a:lnTo>
                    <a:pt x="6083" y="2146"/>
                  </a:lnTo>
                  <a:lnTo>
                    <a:pt x="6083" y="876"/>
                  </a:lnTo>
                  <a:lnTo>
                    <a:pt x="4660" y="876"/>
                  </a:lnTo>
                  <a:lnTo>
                    <a:pt x="4660" y="1066"/>
                  </a:lnTo>
                  <a:lnTo>
                    <a:pt x="1219" y="0"/>
                  </a:lnTo>
                  <a:lnTo>
                    <a:pt x="0" y="431419"/>
                  </a:lnTo>
                  <a:lnTo>
                    <a:pt x="3454" y="432625"/>
                  </a:lnTo>
                  <a:lnTo>
                    <a:pt x="4051" y="221348"/>
                  </a:lnTo>
                  <a:lnTo>
                    <a:pt x="4051" y="432676"/>
                  </a:lnTo>
                  <a:lnTo>
                    <a:pt x="5537" y="432676"/>
                  </a:lnTo>
                  <a:lnTo>
                    <a:pt x="5537" y="433946"/>
                  </a:lnTo>
                  <a:lnTo>
                    <a:pt x="6946" y="433946"/>
                  </a:lnTo>
                  <a:lnTo>
                    <a:pt x="6946" y="433692"/>
                  </a:lnTo>
                  <a:lnTo>
                    <a:pt x="10464" y="434632"/>
                  </a:lnTo>
                  <a:lnTo>
                    <a:pt x="11684" y="320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3" name="object 2743"/>
            <p:cNvSpPr/>
            <p:nvPr/>
          </p:nvSpPr>
          <p:spPr>
            <a:xfrm>
              <a:off x="1797202" y="7690891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8013" y="2159"/>
                  </a:moveTo>
                  <a:lnTo>
                    <a:pt x="4597" y="1079"/>
                  </a:lnTo>
                  <a:lnTo>
                    <a:pt x="1219" y="0"/>
                  </a:lnTo>
                  <a:lnTo>
                    <a:pt x="0" y="431241"/>
                  </a:lnTo>
                  <a:lnTo>
                    <a:pt x="3378" y="432396"/>
                  </a:lnTo>
                  <a:lnTo>
                    <a:pt x="6794" y="433590"/>
                  </a:lnTo>
                  <a:lnTo>
                    <a:pt x="8013" y="2159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4" name="object 2744"/>
            <p:cNvSpPr/>
            <p:nvPr/>
          </p:nvSpPr>
          <p:spPr>
            <a:xfrm>
              <a:off x="1787207" y="7687563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4495" y="1104"/>
                  </a:moveTo>
                  <a:lnTo>
                    <a:pt x="1206" y="0"/>
                  </a:lnTo>
                  <a:lnTo>
                    <a:pt x="0" y="431101"/>
                  </a:lnTo>
                  <a:lnTo>
                    <a:pt x="3276" y="432244"/>
                  </a:lnTo>
                  <a:lnTo>
                    <a:pt x="4495" y="1104"/>
                  </a:lnTo>
                  <a:close/>
                </a:path>
                <a:path w="11430" h="434975">
                  <a:moveTo>
                    <a:pt x="11214" y="3314"/>
                  </a:moveTo>
                  <a:lnTo>
                    <a:pt x="7835" y="2209"/>
                  </a:lnTo>
                  <a:lnTo>
                    <a:pt x="4495" y="1104"/>
                  </a:lnTo>
                  <a:lnTo>
                    <a:pt x="3289" y="432244"/>
                  </a:lnTo>
                  <a:lnTo>
                    <a:pt x="6616" y="433400"/>
                  </a:lnTo>
                  <a:lnTo>
                    <a:pt x="9994" y="434568"/>
                  </a:lnTo>
                  <a:lnTo>
                    <a:pt x="11214" y="3314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5" name="object 2745"/>
            <p:cNvSpPr/>
            <p:nvPr/>
          </p:nvSpPr>
          <p:spPr>
            <a:xfrm>
              <a:off x="1777352" y="7684160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4457" y="1130"/>
                  </a:moveTo>
                  <a:lnTo>
                    <a:pt x="1219" y="0"/>
                  </a:lnTo>
                  <a:lnTo>
                    <a:pt x="0" y="431101"/>
                  </a:lnTo>
                  <a:lnTo>
                    <a:pt x="3238" y="432219"/>
                  </a:lnTo>
                  <a:lnTo>
                    <a:pt x="4457" y="1130"/>
                  </a:lnTo>
                  <a:close/>
                </a:path>
                <a:path w="11430" h="434975">
                  <a:moveTo>
                    <a:pt x="11074" y="3403"/>
                  </a:moveTo>
                  <a:lnTo>
                    <a:pt x="7747" y="2273"/>
                  </a:lnTo>
                  <a:lnTo>
                    <a:pt x="4457" y="1130"/>
                  </a:lnTo>
                  <a:lnTo>
                    <a:pt x="3251" y="432231"/>
                  </a:lnTo>
                  <a:lnTo>
                    <a:pt x="6527" y="433362"/>
                  </a:lnTo>
                  <a:lnTo>
                    <a:pt x="9855" y="434505"/>
                  </a:lnTo>
                  <a:lnTo>
                    <a:pt x="11074" y="340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6" name="object 2746"/>
            <p:cNvSpPr/>
            <p:nvPr/>
          </p:nvSpPr>
          <p:spPr>
            <a:xfrm>
              <a:off x="1767586" y="7680617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4432" y="1181"/>
                  </a:moveTo>
                  <a:lnTo>
                    <a:pt x="1219" y="0"/>
                  </a:lnTo>
                  <a:lnTo>
                    <a:pt x="0" y="431266"/>
                  </a:lnTo>
                  <a:lnTo>
                    <a:pt x="3213" y="432384"/>
                  </a:lnTo>
                  <a:lnTo>
                    <a:pt x="4432" y="1181"/>
                  </a:lnTo>
                  <a:close/>
                </a:path>
                <a:path w="11430" h="434975">
                  <a:moveTo>
                    <a:pt x="7696" y="2374"/>
                  </a:moveTo>
                  <a:lnTo>
                    <a:pt x="4432" y="1193"/>
                  </a:lnTo>
                  <a:lnTo>
                    <a:pt x="3213" y="432384"/>
                  </a:lnTo>
                  <a:lnTo>
                    <a:pt x="6477" y="433501"/>
                  </a:lnTo>
                  <a:lnTo>
                    <a:pt x="7696" y="2374"/>
                  </a:lnTo>
                  <a:close/>
                </a:path>
                <a:path w="11430" h="434975">
                  <a:moveTo>
                    <a:pt x="10985" y="3543"/>
                  </a:moveTo>
                  <a:lnTo>
                    <a:pt x="7708" y="2374"/>
                  </a:lnTo>
                  <a:lnTo>
                    <a:pt x="6489" y="433514"/>
                  </a:lnTo>
                  <a:lnTo>
                    <a:pt x="9766" y="434644"/>
                  </a:lnTo>
                  <a:lnTo>
                    <a:pt x="10985" y="354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7" name="object 2747"/>
            <p:cNvSpPr/>
            <p:nvPr/>
          </p:nvSpPr>
          <p:spPr>
            <a:xfrm>
              <a:off x="1757794" y="7676908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7721" y="2489"/>
                  </a:moveTo>
                  <a:lnTo>
                    <a:pt x="4445" y="1257"/>
                  </a:lnTo>
                  <a:lnTo>
                    <a:pt x="1219" y="0"/>
                  </a:lnTo>
                  <a:lnTo>
                    <a:pt x="0" y="431584"/>
                  </a:lnTo>
                  <a:lnTo>
                    <a:pt x="3238" y="432714"/>
                  </a:lnTo>
                  <a:lnTo>
                    <a:pt x="6502" y="433844"/>
                  </a:lnTo>
                  <a:lnTo>
                    <a:pt x="7721" y="2489"/>
                  </a:lnTo>
                  <a:close/>
                </a:path>
                <a:path w="11430" h="434975">
                  <a:moveTo>
                    <a:pt x="11010" y="3708"/>
                  </a:moveTo>
                  <a:lnTo>
                    <a:pt x="7734" y="2489"/>
                  </a:lnTo>
                  <a:lnTo>
                    <a:pt x="6515" y="433844"/>
                  </a:lnTo>
                  <a:lnTo>
                    <a:pt x="9791" y="434975"/>
                  </a:lnTo>
                  <a:lnTo>
                    <a:pt x="11010" y="370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8" name="object 2748"/>
            <p:cNvSpPr/>
            <p:nvPr/>
          </p:nvSpPr>
          <p:spPr>
            <a:xfrm>
              <a:off x="1751139" y="7674305"/>
              <a:ext cx="7620" cy="434975"/>
            </a:xfrm>
            <a:custGeom>
              <a:avLst/>
              <a:gdLst/>
              <a:ahLst/>
              <a:cxnLst/>
              <a:rect l="l" t="t" r="r" b="b"/>
              <a:pathLst>
                <a:path w="7619" h="434975">
                  <a:moveTo>
                    <a:pt x="7264" y="2603"/>
                  </a:moveTo>
                  <a:lnTo>
                    <a:pt x="6235" y="2603"/>
                  </a:lnTo>
                  <a:lnTo>
                    <a:pt x="6235" y="1333"/>
                  </a:lnTo>
                  <a:lnTo>
                    <a:pt x="4533" y="1333"/>
                  </a:lnTo>
                  <a:lnTo>
                    <a:pt x="1219" y="0"/>
                  </a:lnTo>
                  <a:lnTo>
                    <a:pt x="0" y="431419"/>
                  </a:lnTo>
                  <a:lnTo>
                    <a:pt x="3327" y="432841"/>
                  </a:lnTo>
                  <a:lnTo>
                    <a:pt x="3924" y="221576"/>
                  </a:lnTo>
                  <a:lnTo>
                    <a:pt x="3924" y="433133"/>
                  </a:lnTo>
                  <a:lnTo>
                    <a:pt x="5524" y="433133"/>
                  </a:lnTo>
                  <a:lnTo>
                    <a:pt x="5524" y="434403"/>
                  </a:lnTo>
                  <a:lnTo>
                    <a:pt x="6654" y="434403"/>
                  </a:lnTo>
                  <a:lnTo>
                    <a:pt x="6654" y="433133"/>
                  </a:lnTo>
                  <a:lnTo>
                    <a:pt x="7264" y="433133"/>
                  </a:lnTo>
                  <a:lnTo>
                    <a:pt x="7264" y="2603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49" name="object 2749"/>
            <p:cNvSpPr/>
            <p:nvPr/>
          </p:nvSpPr>
          <p:spPr>
            <a:xfrm>
              <a:off x="1741004" y="7670177"/>
              <a:ext cx="11430" cy="435609"/>
            </a:xfrm>
            <a:custGeom>
              <a:avLst/>
              <a:gdLst/>
              <a:ahLst/>
              <a:cxnLst/>
              <a:rect l="l" t="t" r="r" b="b"/>
              <a:pathLst>
                <a:path w="11430" h="435609">
                  <a:moveTo>
                    <a:pt x="11353" y="4127"/>
                  </a:moveTo>
                  <a:lnTo>
                    <a:pt x="8077" y="2806"/>
                  </a:lnTo>
                  <a:lnTo>
                    <a:pt x="4622" y="1409"/>
                  </a:lnTo>
                  <a:lnTo>
                    <a:pt x="1219" y="0"/>
                  </a:lnTo>
                  <a:lnTo>
                    <a:pt x="0" y="431228"/>
                  </a:lnTo>
                  <a:lnTo>
                    <a:pt x="3403" y="432676"/>
                  </a:lnTo>
                  <a:lnTo>
                    <a:pt x="6858" y="434149"/>
                  </a:lnTo>
                  <a:lnTo>
                    <a:pt x="10134" y="435546"/>
                  </a:lnTo>
                  <a:lnTo>
                    <a:pt x="11353" y="4127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0" name="object 2750"/>
            <p:cNvSpPr/>
            <p:nvPr/>
          </p:nvSpPr>
          <p:spPr>
            <a:xfrm>
              <a:off x="1730400" y="7665669"/>
              <a:ext cx="12065" cy="436245"/>
            </a:xfrm>
            <a:custGeom>
              <a:avLst/>
              <a:gdLst/>
              <a:ahLst/>
              <a:cxnLst/>
              <a:rect l="l" t="t" r="r" b="b"/>
              <a:pathLst>
                <a:path w="12064" h="436245">
                  <a:moveTo>
                    <a:pt x="4762" y="1524"/>
                  </a:moveTo>
                  <a:lnTo>
                    <a:pt x="1231" y="0"/>
                  </a:lnTo>
                  <a:lnTo>
                    <a:pt x="0" y="431228"/>
                  </a:lnTo>
                  <a:lnTo>
                    <a:pt x="3543" y="432739"/>
                  </a:lnTo>
                  <a:lnTo>
                    <a:pt x="4762" y="1524"/>
                  </a:lnTo>
                  <a:close/>
                </a:path>
                <a:path w="12064" h="436245">
                  <a:moveTo>
                    <a:pt x="11823" y="4508"/>
                  </a:moveTo>
                  <a:lnTo>
                    <a:pt x="8356" y="3048"/>
                  </a:lnTo>
                  <a:lnTo>
                    <a:pt x="4762" y="1524"/>
                  </a:lnTo>
                  <a:lnTo>
                    <a:pt x="3556" y="432739"/>
                  </a:lnTo>
                  <a:lnTo>
                    <a:pt x="7137" y="434263"/>
                  </a:lnTo>
                  <a:lnTo>
                    <a:pt x="10604" y="435737"/>
                  </a:lnTo>
                  <a:lnTo>
                    <a:pt x="11823" y="450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1" name="object 2751"/>
            <p:cNvSpPr/>
            <p:nvPr/>
          </p:nvSpPr>
          <p:spPr>
            <a:xfrm>
              <a:off x="1718729" y="7660462"/>
              <a:ext cx="13335" cy="436880"/>
            </a:xfrm>
            <a:custGeom>
              <a:avLst/>
              <a:gdLst/>
              <a:ahLst/>
              <a:cxnLst/>
              <a:rect l="l" t="t" r="r" b="b"/>
              <a:pathLst>
                <a:path w="13335" h="436879">
                  <a:moveTo>
                    <a:pt x="9080" y="3517"/>
                  </a:moveTo>
                  <a:lnTo>
                    <a:pt x="5295" y="1854"/>
                  </a:lnTo>
                  <a:lnTo>
                    <a:pt x="1219" y="0"/>
                  </a:lnTo>
                  <a:lnTo>
                    <a:pt x="0" y="431469"/>
                  </a:lnTo>
                  <a:lnTo>
                    <a:pt x="4076" y="433197"/>
                  </a:lnTo>
                  <a:lnTo>
                    <a:pt x="7861" y="434809"/>
                  </a:lnTo>
                  <a:lnTo>
                    <a:pt x="9080" y="3517"/>
                  </a:lnTo>
                  <a:close/>
                </a:path>
                <a:path w="13335" h="436879">
                  <a:moveTo>
                    <a:pt x="12903" y="5207"/>
                  </a:moveTo>
                  <a:lnTo>
                    <a:pt x="9080" y="3530"/>
                  </a:lnTo>
                  <a:lnTo>
                    <a:pt x="7861" y="434809"/>
                  </a:lnTo>
                  <a:lnTo>
                    <a:pt x="11684" y="436435"/>
                  </a:lnTo>
                  <a:lnTo>
                    <a:pt x="12903" y="5207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2" name="object 2752"/>
            <p:cNvSpPr/>
            <p:nvPr/>
          </p:nvSpPr>
          <p:spPr>
            <a:xfrm>
              <a:off x="1705381" y="7654264"/>
              <a:ext cx="14604" cy="438150"/>
            </a:xfrm>
            <a:custGeom>
              <a:avLst/>
              <a:gdLst/>
              <a:ahLst/>
              <a:cxnLst/>
              <a:rect l="l" t="t" r="r" b="b"/>
              <a:pathLst>
                <a:path w="14605" h="438150">
                  <a:moveTo>
                    <a:pt x="14566" y="6197"/>
                  </a:moveTo>
                  <a:lnTo>
                    <a:pt x="10464" y="4318"/>
                  </a:lnTo>
                  <a:lnTo>
                    <a:pt x="9842" y="224612"/>
                  </a:lnTo>
                  <a:lnTo>
                    <a:pt x="9842" y="4318"/>
                  </a:lnTo>
                  <a:lnTo>
                    <a:pt x="7721" y="4318"/>
                  </a:lnTo>
                  <a:lnTo>
                    <a:pt x="7721" y="1778"/>
                  </a:lnTo>
                  <a:lnTo>
                    <a:pt x="5892" y="1778"/>
                  </a:lnTo>
                  <a:lnTo>
                    <a:pt x="5892" y="2209"/>
                  </a:lnTo>
                  <a:lnTo>
                    <a:pt x="1219" y="0"/>
                  </a:lnTo>
                  <a:lnTo>
                    <a:pt x="0" y="431444"/>
                  </a:lnTo>
                  <a:lnTo>
                    <a:pt x="4686" y="433730"/>
                  </a:lnTo>
                  <a:lnTo>
                    <a:pt x="5283" y="222465"/>
                  </a:lnTo>
                  <a:lnTo>
                    <a:pt x="5283" y="433578"/>
                  </a:lnTo>
                  <a:lnTo>
                    <a:pt x="6985" y="433578"/>
                  </a:lnTo>
                  <a:lnTo>
                    <a:pt x="6985" y="436118"/>
                  </a:lnTo>
                  <a:lnTo>
                    <a:pt x="9232" y="436118"/>
                  </a:lnTo>
                  <a:lnTo>
                    <a:pt x="9232" y="433578"/>
                  </a:lnTo>
                  <a:lnTo>
                    <a:pt x="9245" y="435914"/>
                  </a:lnTo>
                  <a:lnTo>
                    <a:pt x="13347" y="437667"/>
                  </a:lnTo>
                  <a:lnTo>
                    <a:pt x="14566" y="6197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3" name="object 2753"/>
            <p:cNvSpPr/>
            <p:nvPr/>
          </p:nvSpPr>
          <p:spPr>
            <a:xfrm>
              <a:off x="1694015" y="7648752"/>
              <a:ext cx="12700" cy="437515"/>
            </a:xfrm>
            <a:custGeom>
              <a:avLst/>
              <a:gdLst/>
              <a:ahLst/>
              <a:cxnLst/>
              <a:rect l="l" t="t" r="r" b="b"/>
              <a:pathLst>
                <a:path w="12700" h="437515">
                  <a:moveTo>
                    <a:pt x="12598" y="5499"/>
                  </a:moveTo>
                  <a:lnTo>
                    <a:pt x="7289" y="2959"/>
                  </a:lnTo>
                  <a:lnTo>
                    <a:pt x="1206" y="0"/>
                  </a:lnTo>
                  <a:lnTo>
                    <a:pt x="0" y="431419"/>
                  </a:lnTo>
                  <a:lnTo>
                    <a:pt x="6070" y="434378"/>
                  </a:lnTo>
                  <a:lnTo>
                    <a:pt x="11379" y="436968"/>
                  </a:lnTo>
                  <a:lnTo>
                    <a:pt x="12598" y="5499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4" name="object 2754"/>
            <p:cNvSpPr/>
            <p:nvPr/>
          </p:nvSpPr>
          <p:spPr>
            <a:xfrm>
              <a:off x="1641030" y="7622197"/>
              <a:ext cx="54610" cy="458470"/>
            </a:xfrm>
            <a:custGeom>
              <a:avLst/>
              <a:gdLst/>
              <a:ahLst/>
              <a:cxnLst/>
              <a:rect l="l" t="t" r="r" b="b"/>
              <a:pathLst>
                <a:path w="54610" h="458470">
                  <a:moveTo>
                    <a:pt x="7975" y="3365"/>
                  </a:moveTo>
                  <a:lnTo>
                    <a:pt x="2324" y="520"/>
                  </a:lnTo>
                  <a:lnTo>
                    <a:pt x="1206" y="0"/>
                  </a:lnTo>
                  <a:lnTo>
                    <a:pt x="0" y="431571"/>
                  </a:lnTo>
                  <a:lnTo>
                    <a:pt x="4521" y="433793"/>
                  </a:lnTo>
                  <a:lnTo>
                    <a:pt x="6769" y="434924"/>
                  </a:lnTo>
                  <a:lnTo>
                    <a:pt x="7975" y="3365"/>
                  </a:lnTo>
                  <a:close/>
                </a:path>
                <a:path w="54610" h="458470">
                  <a:moveTo>
                    <a:pt x="34899" y="16929"/>
                  </a:moveTo>
                  <a:lnTo>
                    <a:pt x="19786" y="9321"/>
                  </a:lnTo>
                  <a:lnTo>
                    <a:pt x="7975" y="3365"/>
                  </a:lnTo>
                  <a:lnTo>
                    <a:pt x="6781" y="434924"/>
                  </a:lnTo>
                  <a:lnTo>
                    <a:pt x="18580" y="440855"/>
                  </a:lnTo>
                  <a:lnTo>
                    <a:pt x="33693" y="448525"/>
                  </a:lnTo>
                  <a:lnTo>
                    <a:pt x="34899" y="16929"/>
                  </a:lnTo>
                  <a:close/>
                </a:path>
                <a:path w="54610" h="458470">
                  <a:moveTo>
                    <a:pt x="54190" y="26555"/>
                  </a:moveTo>
                  <a:lnTo>
                    <a:pt x="46786" y="22898"/>
                  </a:lnTo>
                  <a:lnTo>
                    <a:pt x="34912" y="16929"/>
                  </a:lnTo>
                  <a:lnTo>
                    <a:pt x="33693" y="448525"/>
                  </a:lnTo>
                  <a:lnTo>
                    <a:pt x="45567" y="454367"/>
                  </a:lnTo>
                  <a:lnTo>
                    <a:pt x="52971" y="457974"/>
                  </a:lnTo>
                  <a:lnTo>
                    <a:pt x="54190" y="2655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5" name="object 2755"/>
            <p:cNvSpPr/>
            <p:nvPr/>
          </p:nvSpPr>
          <p:spPr>
            <a:xfrm>
              <a:off x="1631264" y="7617688"/>
              <a:ext cx="11430" cy="436245"/>
            </a:xfrm>
            <a:custGeom>
              <a:avLst/>
              <a:gdLst/>
              <a:ahLst/>
              <a:cxnLst/>
              <a:rect l="l" t="t" r="r" b="b"/>
              <a:pathLst>
                <a:path w="11430" h="436245">
                  <a:moveTo>
                    <a:pt x="5638" y="2044"/>
                  </a:moveTo>
                  <a:lnTo>
                    <a:pt x="1206" y="0"/>
                  </a:lnTo>
                  <a:lnTo>
                    <a:pt x="0" y="431368"/>
                  </a:lnTo>
                  <a:lnTo>
                    <a:pt x="4419" y="433489"/>
                  </a:lnTo>
                  <a:lnTo>
                    <a:pt x="5638" y="2044"/>
                  </a:lnTo>
                  <a:close/>
                </a:path>
                <a:path w="11430" h="436245">
                  <a:moveTo>
                    <a:pt x="10972" y="4508"/>
                  </a:moveTo>
                  <a:lnTo>
                    <a:pt x="5638" y="2044"/>
                  </a:lnTo>
                  <a:lnTo>
                    <a:pt x="4432" y="433489"/>
                  </a:lnTo>
                  <a:lnTo>
                    <a:pt x="9766" y="436092"/>
                  </a:lnTo>
                  <a:lnTo>
                    <a:pt x="10972" y="450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6" name="object 2756"/>
            <p:cNvSpPr/>
            <p:nvPr/>
          </p:nvSpPr>
          <p:spPr>
            <a:xfrm>
              <a:off x="1620012" y="7612494"/>
              <a:ext cx="12700" cy="436880"/>
            </a:xfrm>
            <a:custGeom>
              <a:avLst/>
              <a:gdLst/>
              <a:ahLst/>
              <a:cxnLst/>
              <a:rect l="l" t="t" r="r" b="b"/>
              <a:pathLst>
                <a:path w="12700" h="436879">
                  <a:moveTo>
                    <a:pt x="12458" y="5194"/>
                  </a:moveTo>
                  <a:lnTo>
                    <a:pt x="8318" y="3289"/>
                  </a:lnTo>
                  <a:lnTo>
                    <a:pt x="7721" y="216154"/>
                  </a:lnTo>
                  <a:lnTo>
                    <a:pt x="7721" y="2997"/>
                  </a:lnTo>
                  <a:lnTo>
                    <a:pt x="6337" y="2997"/>
                  </a:lnTo>
                  <a:lnTo>
                    <a:pt x="6337" y="1727"/>
                  </a:lnTo>
                  <a:lnTo>
                    <a:pt x="4711" y="1727"/>
                  </a:lnTo>
                  <a:lnTo>
                    <a:pt x="4711" y="2997"/>
                  </a:lnTo>
                  <a:lnTo>
                    <a:pt x="4711" y="1625"/>
                  </a:lnTo>
                  <a:lnTo>
                    <a:pt x="1206" y="0"/>
                  </a:lnTo>
                  <a:lnTo>
                    <a:pt x="0" y="431304"/>
                  </a:lnTo>
                  <a:lnTo>
                    <a:pt x="3505" y="432917"/>
                  </a:lnTo>
                  <a:lnTo>
                    <a:pt x="4102" y="219544"/>
                  </a:lnTo>
                  <a:lnTo>
                    <a:pt x="4102" y="433527"/>
                  </a:lnTo>
                  <a:lnTo>
                    <a:pt x="6159" y="433527"/>
                  </a:lnTo>
                  <a:lnTo>
                    <a:pt x="6159" y="434797"/>
                  </a:lnTo>
                  <a:lnTo>
                    <a:pt x="7112" y="434797"/>
                  </a:lnTo>
                  <a:lnTo>
                    <a:pt x="7112" y="434594"/>
                  </a:lnTo>
                  <a:lnTo>
                    <a:pt x="11252" y="436549"/>
                  </a:lnTo>
                  <a:lnTo>
                    <a:pt x="12458" y="5194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7" name="object 2757"/>
            <p:cNvSpPr/>
            <p:nvPr/>
          </p:nvSpPr>
          <p:spPr>
            <a:xfrm>
              <a:off x="1610893" y="7608290"/>
              <a:ext cx="10795" cy="435609"/>
            </a:xfrm>
            <a:custGeom>
              <a:avLst/>
              <a:gdLst/>
              <a:ahLst/>
              <a:cxnLst/>
              <a:rect l="l" t="t" r="r" b="b"/>
              <a:pathLst>
                <a:path w="10794" h="435609">
                  <a:moveTo>
                    <a:pt x="4013" y="1295"/>
                  </a:moveTo>
                  <a:lnTo>
                    <a:pt x="1193" y="0"/>
                  </a:lnTo>
                  <a:lnTo>
                    <a:pt x="0" y="431457"/>
                  </a:lnTo>
                  <a:lnTo>
                    <a:pt x="2806" y="432689"/>
                  </a:lnTo>
                  <a:lnTo>
                    <a:pt x="4013" y="1295"/>
                  </a:lnTo>
                  <a:close/>
                </a:path>
                <a:path w="10794" h="435609">
                  <a:moveTo>
                    <a:pt x="10325" y="4203"/>
                  </a:moveTo>
                  <a:lnTo>
                    <a:pt x="7175" y="2768"/>
                  </a:lnTo>
                  <a:lnTo>
                    <a:pt x="4013" y="1295"/>
                  </a:lnTo>
                  <a:lnTo>
                    <a:pt x="2819" y="432689"/>
                  </a:lnTo>
                  <a:lnTo>
                    <a:pt x="5981" y="434098"/>
                  </a:lnTo>
                  <a:lnTo>
                    <a:pt x="9118" y="435521"/>
                  </a:lnTo>
                  <a:lnTo>
                    <a:pt x="10325" y="420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8" name="object 2758"/>
            <p:cNvSpPr/>
            <p:nvPr/>
          </p:nvSpPr>
          <p:spPr>
            <a:xfrm>
              <a:off x="1602740" y="7604823"/>
              <a:ext cx="9525" cy="434975"/>
            </a:xfrm>
            <a:custGeom>
              <a:avLst/>
              <a:gdLst/>
              <a:ahLst/>
              <a:cxnLst/>
              <a:rect l="l" t="t" r="r" b="b"/>
              <a:pathLst>
                <a:path w="9525" h="434975">
                  <a:moveTo>
                    <a:pt x="9347" y="3467"/>
                  </a:moveTo>
                  <a:lnTo>
                    <a:pt x="6515" y="2159"/>
                  </a:lnTo>
                  <a:lnTo>
                    <a:pt x="5930" y="212813"/>
                  </a:lnTo>
                  <a:lnTo>
                    <a:pt x="5930" y="2095"/>
                  </a:lnTo>
                  <a:lnTo>
                    <a:pt x="5029" y="2095"/>
                  </a:lnTo>
                  <a:lnTo>
                    <a:pt x="5029" y="825"/>
                  </a:lnTo>
                  <a:lnTo>
                    <a:pt x="3784" y="825"/>
                  </a:lnTo>
                  <a:lnTo>
                    <a:pt x="3784" y="2095"/>
                  </a:lnTo>
                  <a:lnTo>
                    <a:pt x="3771" y="965"/>
                  </a:lnTo>
                  <a:lnTo>
                    <a:pt x="1206" y="0"/>
                  </a:lnTo>
                  <a:lnTo>
                    <a:pt x="0" y="431457"/>
                  </a:lnTo>
                  <a:lnTo>
                    <a:pt x="2565" y="432536"/>
                  </a:lnTo>
                  <a:lnTo>
                    <a:pt x="3175" y="214490"/>
                  </a:lnTo>
                  <a:lnTo>
                    <a:pt x="3175" y="432625"/>
                  </a:lnTo>
                  <a:lnTo>
                    <a:pt x="4267" y="432625"/>
                  </a:lnTo>
                  <a:lnTo>
                    <a:pt x="4267" y="433895"/>
                  </a:lnTo>
                  <a:lnTo>
                    <a:pt x="5321" y="433895"/>
                  </a:lnTo>
                  <a:lnTo>
                    <a:pt x="5321" y="433705"/>
                  </a:lnTo>
                  <a:lnTo>
                    <a:pt x="8140" y="434924"/>
                  </a:lnTo>
                  <a:lnTo>
                    <a:pt x="9347" y="3467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59" name="object 2759"/>
            <p:cNvSpPr/>
            <p:nvPr/>
          </p:nvSpPr>
          <p:spPr>
            <a:xfrm>
              <a:off x="1595221" y="7601991"/>
              <a:ext cx="8890" cy="434340"/>
            </a:xfrm>
            <a:custGeom>
              <a:avLst/>
              <a:gdLst/>
              <a:ahLst/>
              <a:cxnLst/>
              <a:rect l="l" t="t" r="r" b="b"/>
              <a:pathLst>
                <a:path w="8890" h="434340">
                  <a:moveTo>
                    <a:pt x="3606" y="901"/>
                  </a:moveTo>
                  <a:lnTo>
                    <a:pt x="1206" y="0"/>
                  </a:lnTo>
                  <a:lnTo>
                    <a:pt x="0" y="431228"/>
                  </a:lnTo>
                  <a:lnTo>
                    <a:pt x="2400" y="432193"/>
                  </a:lnTo>
                  <a:lnTo>
                    <a:pt x="3606" y="901"/>
                  </a:lnTo>
                  <a:close/>
                </a:path>
                <a:path w="8890" h="434340">
                  <a:moveTo>
                    <a:pt x="8724" y="2832"/>
                  </a:moveTo>
                  <a:lnTo>
                    <a:pt x="6121" y="1866"/>
                  </a:lnTo>
                  <a:lnTo>
                    <a:pt x="3619" y="901"/>
                  </a:lnTo>
                  <a:lnTo>
                    <a:pt x="2413" y="432181"/>
                  </a:lnTo>
                  <a:lnTo>
                    <a:pt x="4927" y="433209"/>
                  </a:lnTo>
                  <a:lnTo>
                    <a:pt x="7518" y="434289"/>
                  </a:lnTo>
                  <a:lnTo>
                    <a:pt x="8724" y="283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0" name="object 2760"/>
            <p:cNvSpPr/>
            <p:nvPr/>
          </p:nvSpPr>
          <p:spPr>
            <a:xfrm>
              <a:off x="1590383" y="7600175"/>
              <a:ext cx="6350" cy="433070"/>
            </a:xfrm>
            <a:custGeom>
              <a:avLst/>
              <a:gdLst/>
              <a:ahLst/>
              <a:cxnLst/>
              <a:rect l="l" t="t" r="r" b="b"/>
              <a:pathLst>
                <a:path w="6350" h="433070">
                  <a:moveTo>
                    <a:pt x="6045" y="1816"/>
                  </a:moveTo>
                  <a:lnTo>
                    <a:pt x="3619" y="901"/>
                  </a:lnTo>
                  <a:lnTo>
                    <a:pt x="1219" y="0"/>
                  </a:lnTo>
                  <a:lnTo>
                    <a:pt x="0" y="431139"/>
                  </a:lnTo>
                  <a:lnTo>
                    <a:pt x="2413" y="432079"/>
                  </a:lnTo>
                  <a:lnTo>
                    <a:pt x="4838" y="433031"/>
                  </a:lnTo>
                  <a:lnTo>
                    <a:pt x="6045" y="1816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1" name="object 2761"/>
            <p:cNvSpPr/>
            <p:nvPr/>
          </p:nvSpPr>
          <p:spPr>
            <a:xfrm>
              <a:off x="1583474" y="7597571"/>
              <a:ext cx="8255" cy="434340"/>
            </a:xfrm>
            <a:custGeom>
              <a:avLst/>
              <a:gdLst/>
              <a:ahLst/>
              <a:cxnLst/>
              <a:rect l="l" t="t" r="r" b="b"/>
              <a:pathLst>
                <a:path w="8255" h="434340">
                  <a:moveTo>
                    <a:pt x="3530" y="876"/>
                  </a:moveTo>
                  <a:lnTo>
                    <a:pt x="1206" y="0"/>
                  </a:lnTo>
                  <a:lnTo>
                    <a:pt x="0" y="431126"/>
                  </a:lnTo>
                  <a:lnTo>
                    <a:pt x="2324" y="431990"/>
                  </a:lnTo>
                  <a:lnTo>
                    <a:pt x="3530" y="876"/>
                  </a:lnTo>
                  <a:close/>
                </a:path>
                <a:path w="8255" h="434340">
                  <a:moveTo>
                    <a:pt x="8128" y="2603"/>
                  </a:moveTo>
                  <a:lnTo>
                    <a:pt x="5842" y="1739"/>
                  </a:lnTo>
                  <a:lnTo>
                    <a:pt x="3530" y="876"/>
                  </a:lnTo>
                  <a:lnTo>
                    <a:pt x="2336" y="431990"/>
                  </a:lnTo>
                  <a:lnTo>
                    <a:pt x="4635" y="432866"/>
                  </a:lnTo>
                  <a:lnTo>
                    <a:pt x="6921" y="433743"/>
                  </a:lnTo>
                  <a:lnTo>
                    <a:pt x="8128" y="2603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2" name="object 2762"/>
            <p:cNvSpPr/>
            <p:nvPr/>
          </p:nvSpPr>
          <p:spPr>
            <a:xfrm>
              <a:off x="1576781" y="7595044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99" y="2527"/>
                  </a:moveTo>
                  <a:lnTo>
                    <a:pt x="5664" y="1676"/>
                  </a:lnTo>
                  <a:lnTo>
                    <a:pt x="3441" y="838"/>
                  </a:lnTo>
                  <a:lnTo>
                    <a:pt x="1193" y="0"/>
                  </a:lnTo>
                  <a:lnTo>
                    <a:pt x="0" y="431228"/>
                  </a:lnTo>
                  <a:lnTo>
                    <a:pt x="2235" y="432028"/>
                  </a:lnTo>
                  <a:lnTo>
                    <a:pt x="4457" y="432828"/>
                  </a:lnTo>
                  <a:lnTo>
                    <a:pt x="6692" y="433654"/>
                  </a:lnTo>
                  <a:lnTo>
                    <a:pt x="7899" y="2527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3" name="object 2763"/>
            <p:cNvSpPr/>
            <p:nvPr/>
          </p:nvSpPr>
          <p:spPr>
            <a:xfrm>
              <a:off x="1570151" y="7592555"/>
              <a:ext cx="8255" cy="434340"/>
            </a:xfrm>
            <a:custGeom>
              <a:avLst/>
              <a:gdLst/>
              <a:ahLst/>
              <a:cxnLst/>
              <a:rect l="l" t="t" r="r" b="b"/>
              <a:pathLst>
                <a:path w="8255" h="434340">
                  <a:moveTo>
                    <a:pt x="7823" y="2489"/>
                  </a:moveTo>
                  <a:lnTo>
                    <a:pt x="5562" y="1651"/>
                  </a:lnTo>
                  <a:lnTo>
                    <a:pt x="3403" y="825"/>
                  </a:lnTo>
                  <a:lnTo>
                    <a:pt x="1206" y="0"/>
                  </a:lnTo>
                  <a:lnTo>
                    <a:pt x="0" y="431419"/>
                  </a:lnTo>
                  <a:lnTo>
                    <a:pt x="2197" y="432168"/>
                  </a:lnTo>
                  <a:lnTo>
                    <a:pt x="4368" y="432930"/>
                  </a:lnTo>
                  <a:lnTo>
                    <a:pt x="6616" y="433717"/>
                  </a:lnTo>
                  <a:lnTo>
                    <a:pt x="7823" y="2489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4" name="object 2764"/>
            <p:cNvSpPr/>
            <p:nvPr/>
          </p:nvSpPr>
          <p:spPr>
            <a:xfrm>
              <a:off x="1563547" y="7590307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10" y="2247"/>
                  </a:moveTo>
                  <a:lnTo>
                    <a:pt x="5600" y="1409"/>
                  </a:lnTo>
                  <a:lnTo>
                    <a:pt x="4991" y="219443"/>
                  </a:lnTo>
                  <a:lnTo>
                    <a:pt x="4991" y="1320"/>
                  </a:lnTo>
                  <a:lnTo>
                    <a:pt x="3683" y="1320"/>
                  </a:lnTo>
                  <a:lnTo>
                    <a:pt x="3683" y="50"/>
                  </a:lnTo>
                  <a:lnTo>
                    <a:pt x="3365" y="50"/>
                  </a:lnTo>
                  <a:lnTo>
                    <a:pt x="3365" y="609"/>
                  </a:lnTo>
                  <a:lnTo>
                    <a:pt x="1206" y="0"/>
                  </a:lnTo>
                  <a:lnTo>
                    <a:pt x="0" y="431482"/>
                  </a:lnTo>
                  <a:lnTo>
                    <a:pt x="2171" y="432193"/>
                  </a:lnTo>
                  <a:lnTo>
                    <a:pt x="2755" y="223227"/>
                  </a:lnTo>
                  <a:lnTo>
                    <a:pt x="2755" y="431850"/>
                  </a:lnTo>
                  <a:lnTo>
                    <a:pt x="3035" y="431850"/>
                  </a:lnTo>
                  <a:lnTo>
                    <a:pt x="3035" y="433120"/>
                  </a:lnTo>
                  <a:lnTo>
                    <a:pt x="4381" y="433120"/>
                  </a:lnTo>
                  <a:lnTo>
                    <a:pt x="4381" y="431850"/>
                  </a:lnTo>
                  <a:lnTo>
                    <a:pt x="4394" y="432917"/>
                  </a:lnTo>
                  <a:lnTo>
                    <a:pt x="6604" y="433666"/>
                  </a:lnTo>
                  <a:lnTo>
                    <a:pt x="7810" y="2247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5" name="object 2765"/>
            <p:cNvSpPr/>
            <p:nvPr/>
          </p:nvSpPr>
          <p:spPr>
            <a:xfrm>
              <a:off x="1559128" y="7589075"/>
              <a:ext cx="5715" cy="433070"/>
            </a:xfrm>
            <a:custGeom>
              <a:avLst/>
              <a:gdLst/>
              <a:ahLst/>
              <a:cxnLst/>
              <a:rect l="l" t="t" r="r" b="b"/>
              <a:pathLst>
                <a:path w="5715" h="433070">
                  <a:moveTo>
                    <a:pt x="5613" y="1231"/>
                  </a:moveTo>
                  <a:lnTo>
                    <a:pt x="3416" y="609"/>
                  </a:lnTo>
                  <a:lnTo>
                    <a:pt x="1206" y="0"/>
                  </a:lnTo>
                  <a:lnTo>
                    <a:pt x="0" y="431304"/>
                  </a:lnTo>
                  <a:lnTo>
                    <a:pt x="2209" y="432003"/>
                  </a:lnTo>
                  <a:lnTo>
                    <a:pt x="4406" y="432714"/>
                  </a:lnTo>
                  <a:lnTo>
                    <a:pt x="5613" y="1231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6" name="object 2766"/>
            <p:cNvSpPr/>
            <p:nvPr/>
          </p:nvSpPr>
          <p:spPr>
            <a:xfrm>
              <a:off x="1552486" y="7587208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48" y="1866"/>
                  </a:moveTo>
                  <a:lnTo>
                    <a:pt x="5626" y="1244"/>
                  </a:lnTo>
                  <a:lnTo>
                    <a:pt x="3429" y="622"/>
                  </a:lnTo>
                  <a:lnTo>
                    <a:pt x="1206" y="0"/>
                  </a:lnTo>
                  <a:lnTo>
                    <a:pt x="0" y="431126"/>
                  </a:lnTo>
                  <a:lnTo>
                    <a:pt x="2209" y="431800"/>
                  </a:lnTo>
                  <a:lnTo>
                    <a:pt x="4419" y="432473"/>
                  </a:lnTo>
                  <a:lnTo>
                    <a:pt x="6642" y="433171"/>
                  </a:lnTo>
                  <a:lnTo>
                    <a:pt x="7848" y="1866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7" name="object 2767"/>
            <p:cNvSpPr/>
            <p:nvPr/>
          </p:nvSpPr>
          <p:spPr>
            <a:xfrm>
              <a:off x="1545704" y="7585316"/>
              <a:ext cx="8255" cy="433070"/>
            </a:xfrm>
            <a:custGeom>
              <a:avLst/>
              <a:gdLst/>
              <a:ahLst/>
              <a:cxnLst/>
              <a:rect l="l" t="t" r="r" b="b"/>
              <a:pathLst>
                <a:path w="8255" h="433070">
                  <a:moveTo>
                    <a:pt x="3467" y="635"/>
                  </a:moveTo>
                  <a:lnTo>
                    <a:pt x="1206" y="0"/>
                  </a:lnTo>
                  <a:lnTo>
                    <a:pt x="0" y="431050"/>
                  </a:lnTo>
                  <a:lnTo>
                    <a:pt x="2260" y="431698"/>
                  </a:lnTo>
                  <a:lnTo>
                    <a:pt x="3467" y="635"/>
                  </a:lnTo>
                  <a:close/>
                </a:path>
                <a:path w="8255" h="433070">
                  <a:moveTo>
                    <a:pt x="7975" y="1892"/>
                  </a:moveTo>
                  <a:lnTo>
                    <a:pt x="5727" y="1282"/>
                  </a:lnTo>
                  <a:lnTo>
                    <a:pt x="3467" y="635"/>
                  </a:lnTo>
                  <a:lnTo>
                    <a:pt x="2273" y="431698"/>
                  </a:lnTo>
                  <a:lnTo>
                    <a:pt x="4521" y="432358"/>
                  </a:lnTo>
                  <a:lnTo>
                    <a:pt x="6769" y="433019"/>
                  </a:lnTo>
                  <a:lnTo>
                    <a:pt x="7975" y="189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8" name="object 2768"/>
            <p:cNvSpPr/>
            <p:nvPr/>
          </p:nvSpPr>
          <p:spPr>
            <a:xfrm>
              <a:off x="1538782" y="7583385"/>
              <a:ext cx="8255" cy="433070"/>
            </a:xfrm>
            <a:custGeom>
              <a:avLst/>
              <a:gdLst/>
              <a:ahLst/>
              <a:cxnLst/>
              <a:rect l="l" t="t" r="r" b="b"/>
              <a:pathLst>
                <a:path w="8255" h="433070">
                  <a:moveTo>
                    <a:pt x="3530" y="647"/>
                  </a:moveTo>
                  <a:lnTo>
                    <a:pt x="1206" y="0"/>
                  </a:lnTo>
                  <a:lnTo>
                    <a:pt x="0" y="431050"/>
                  </a:lnTo>
                  <a:lnTo>
                    <a:pt x="2324" y="431685"/>
                  </a:lnTo>
                  <a:lnTo>
                    <a:pt x="3530" y="647"/>
                  </a:lnTo>
                  <a:close/>
                </a:path>
                <a:path w="8255" h="433070">
                  <a:moveTo>
                    <a:pt x="5842" y="1295"/>
                  </a:moveTo>
                  <a:lnTo>
                    <a:pt x="3530" y="647"/>
                  </a:lnTo>
                  <a:lnTo>
                    <a:pt x="2336" y="431685"/>
                  </a:lnTo>
                  <a:lnTo>
                    <a:pt x="4635" y="432320"/>
                  </a:lnTo>
                  <a:lnTo>
                    <a:pt x="5842" y="1295"/>
                  </a:lnTo>
                  <a:close/>
                </a:path>
                <a:path w="8255" h="433070">
                  <a:moveTo>
                    <a:pt x="8128" y="1930"/>
                  </a:moveTo>
                  <a:lnTo>
                    <a:pt x="5842" y="1295"/>
                  </a:lnTo>
                  <a:lnTo>
                    <a:pt x="4648" y="432320"/>
                  </a:lnTo>
                  <a:lnTo>
                    <a:pt x="6921" y="432968"/>
                  </a:lnTo>
                  <a:lnTo>
                    <a:pt x="8128" y="193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69" name="object 2769"/>
            <p:cNvSpPr/>
            <p:nvPr/>
          </p:nvSpPr>
          <p:spPr>
            <a:xfrm>
              <a:off x="1531670" y="7581391"/>
              <a:ext cx="8890" cy="433070"/>
            </a:xfrm>
            <a:custGeom>
              <a:avLst/>
              <a:gdLst/>
              <a:ahLst/>
              <a:cxnLst/>
              <a:rect l="l" t="t" r="r" b="b"/>
              <a:pathLst>
                <a:path w="8890" h="433070">
                  <a:moveTo>
                    <a:pt x="8318" y="1993"/>
                  </a:moveTo>
                  <a:lnTo>
                    <a:pt x="5969" y="1333"/>
                  </a:lnTo>
                  <a:lnTo>
                    <a:pt x="3594" y="673"/>
                  </a:lnTo>
                  <a:lnTo>
                    <a:pt x="1206" y="0"/>
                  </a:lnTo>
                  <a:lnTo>
                    <a:pt x="0" y="431152"/>
                  </a:lnTo>
                  <a:lnTo>
                    <a:pt x="2387" y="431774"/>
                  </a:lnTo>
                  <a:lnTo>
                    <a:pt x="4762" y="432409"/>
                  </a:lnTo>
                  <a:lnTo>
                    <a:pt x="7112" y="433031"/>
                  </a:lnTo>
                  <a:lnTo>
                    <a:pt x="8318" y="1993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0" name="object 2770"/>
            <p:cNvSpPr/>
            <p:nvPr/>
          </p:nvSpPr>
          <p:spPr>
            <a:xfrm>
              <a:off x="1526781" y="7580033"/>
              <a:ext cx="6350" cy="433070"/>
            </a:xfrm>
            <a:custGeom>
              <a:avLst/>
              <a:gdLst/>
              <a:ahLst/>
              <a:cxnLst/>
              <a:rect l="l" t="t" r="r" b="b"/>
              <a:pathLst>
                <a:path w="6350" h="433070">
                  <a:moveTo>
                    <a:pt x="3670" y="685"/>
                  </a:moveTo>
                  <a:lnTo>
                    <a:pt x="1206" y="0"/>
                  </a:lnTo>
                  <a:lnTo>
                    <a:pt x="0" y="431266"/>
                  </a:lnTo>
                  <a:lnTo>
                    <a:pt x="2463" y="431888"/>
                  </a:lnTo>
                  <a:lnTo>
                    <a:pt x="3670" y="685"/>
                  </a:lnTo>
                  <a:close/>
                </a:path>
                <a:path w="6350" h="433070">
                  <a:moveTo>
                    <a:pt x="6096" y="1358"/>
                  </a:moveTo>
                  <a:lnTo>
                    <a:pt x="3683" y="685"/>
                  </a:lnTo>
                  <a:lnTo>
                    <a:pt x="2476" y="431888"/>
                  </a:lnTo>
                  <a:lnTo>
                    <a:pt x="4889" y="432511"/>
                  </a:lnTo>
                  <a:lnTo>
                    <a:pt x="6096" y="1358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1" name="object 2771"/>
            <p:cNvSpPr/>
            <p:nvPr/>
          </p:nvSpPr>
          <p:spPr>
            <a:xfrm>
              <a:off x="1519237" y="7577924"/>
              <a:ext cx="8890" cy="433705"/>
            </a:xfrm>
            <a:custGeom>
              <a:avLst/>
              <a:gdLst/>
              <a:ahLst/>
              <a:cxnLst/>
              <a:rect l="l" t="t" r="r" b="b"/>
              <a:pathLst>
                <a:path w="8890" h="433704">
                  <a:moveTo>
                    <a:pt x="8750" y="2108"/>
                  </a:moveTo>
                  <a:lnTo>
                    <a:pt x="6261" y="1409"/>
                  </a:lnTo>
                  <a:lnTo>
                    <a:pt x="3746" y="711"/>
                  </a:lnTo>
                  <a:lnTo>
                    <a:pt x="1193" y="0"/>
                  </a:lnTo>
                  <a:lnTo>
                    <a:pt x="0" y="431533"/>
                  </a:lnTo>
                  <a:lnTo>
                    <a:pt x="2540" y="432142"/>
                  </a:lnTo>
                  <a:lnTo>
                    <a:pt x="5054" y="432752"/>
                  </a:lnTo>
                  <a:lnTo>
                    <a:pt x="7543" y="433374"/>
                  </a:lnTo>
                  <a:lnTo>
                    <a:pt x="8750" y="2108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2" name="object 2772"/>
            <p:cNvSpPr/>
            <p:nvPr/>
          </p:nvSpPr>
          <p:spPr>
            <a:xfrm>
              <a:off x="1517980" y="7577563"/>
              <a:ext cx="2540" cy="432434"/>
            </a:xfrm>
            <a:custGeom>
              <a:avLst/>
              <a:gdLst/>
              <a:ahLst/>
              <a:cxnLst/>
              <a:rect l="l" t="t" r="r" b="b"/>
              <a:pathLst>
                <a:path w="2540" h="432434">
                  <a:moveTo>
                    <a:pt x="1206" y="0"/>
                  </a:moveTo>
                  <a:lnTo>
                    <a:pt x="0" y="431603"/>
                  </a:lnTo>
                  <a:lnTo>
                    <a:pt x="1244" y="431895"/>
                  </a:lnTo>
                  <a:lnTo>
                    <a:pt x="2463" y="350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3" name="object 2773"/>
            <p:cNvSpPr/>
            <p:nvPr/>
          </p:nvSpPr>
          <p:spPr>
            <a:xfrm>
              <a:off x="1517853" y="757754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84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320" y="25"/>
                  </a:moveTo>
                  <a:lnTo>
                    <a:pt x="50" y="431596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4" name="object 2774"/>
            <p:cNvSpPr/>
            <p:nvPr/>
          </p:nvSpPr>
          <p:spPr>
            <a:xfrm>
              <a:off x="1517815" y="7577518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44" y="12"/>
                  </a:moveTo>
                  <a:lnTo>
                    <a:pt x="596" y="218084"/>
                  </a:lnTo>
                  <a:lnTo>
                    <a:pt x="596" y="0"/>
                  </a:lnTo>
                  <a:lnTo>
                    <a:pt x="558" y="231724"/>
                  </a:lnTo>
                  <a:lnTo>
                    <a:pt x="0" y="431609"/>
                  </a:lnTo>
                  <a:lnTo>
                    <a:pt x="558" y="245351"/>
                  </a:lnTo>
                  <a:lnTo>
                    <a:pt x="558" y="431800"/>
                  </a:lnTo>
                  <a:lnTo>
                    <a:pt x="596" y="231724"/>
                  </a:lnTo>
                  <a:lnTo>
                    <a:pt x="1244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5" name="object 2775"/>
            <p:cNvSpPr/>
            <p:nvPr/>
          </p:nvSpPr>
          <p:spPr>
            <a:xfrm>
              <a:off x="1517650" y="757749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12"/>
                  </a:moveTo>
                  <a:lnTo>
                    <a:pt x="0" y="431584"/>
                  </a:lnTo>
                  <a:lnTo>
                    <a:pt x="1244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50" y="431596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6" name="object 2776"/>
            <p:cNvSpPr/>
            <p:nvPr/>
          </p:nvSpPr>
          <p:spPr>
            <a:xfrm>
              <a:off x="1517535" y="757745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25"/>
                  </a:moveTo>
                  <a:lnTo>
                    <a:pt x="0" y="431596"/>
                  </a:lnTo>
                  <a:lnTo>
                    <a:pt x="1282" y="25"/>
                  </a:lnTo>
                  <a:close/>
                </a:path>
                <a:path w="1905" h="431800">
                  <a:moveTo>
                    <a:pt x="1333" y="38"/>
                  </a:moveTo>
                  <a:lnTo>
                    <a:pt x="88" y="431609"/>
                  </a:lnTo>
                  <a:lnTo>
                    <a:pt x="1333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7" name="object 2777"/>
            <p:cNvSpPr/>
            <p:nvPr/>
          </p:nvSpPr>
          <p:spPr>
            <a:xfrm>
              <a:off x="1517421" y="757742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84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8" name="object 2778"/>
            <p:cNvSpPr/>
            <p:nvPr/>
          </p:nvSpPr>
          <p:spPr>
            <a:xfrm>
              <a:off x="1517307" y="757740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584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79" name="object 2779"/>
            <p:cNvSpPr/>
            <p:nvPr/>
          </p:nvSpPr>
          <p:spPr>
            <a:xfrm>
              <a:off x="1517230" y="757737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25"/>
                  </a:moveTo>
                  <a:lnTo>
                    <a:pt x="0" y="431584"/>
                  </a:lnTo>
                  <a:lnTo>
                    <a:pt x="1282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0" name="object 2780"/>
            <p:cNvSpPr/>
            <p:nvPr/>
          </p:nvSpPr>
          <p:spPr>
            <a:xfrm>
              <a:off x="1517116" y="757735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571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1" name="object 2781"/>
            <p:cNvSpPr/>
            <p:nvPr/>
          </p:nvSpPr>
          <p:spPr>
            <a:xfrm>
              <a:off x="1517002" y="757731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58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2" name="object 2782"/>
            <p:cNvSpPr/>
            <p:nvPr/>
          </p:nvSpPr>
          <p:spPr>
            <a:xfrm>
              <a:off x="1516888" y="757726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3" name="object 2783"/>
            <p:cNvSpPr/>
            <p:nvPr/>
          </p:nvSpPr>
          <p:spPr>
            <a:xfrm>
              <a:off x="1516773" y="757722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08" y="38"/>
                  </a:moveTo>
                  <a:lnTo>
                    <a:pt x="0" y="431571"/>
                  </a:lnTo>
                  <a:lnTo>
                    <a:pt x="1308" y="3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4" name="object 2784"/>
            <p:cNvSpPr/>
            <p:nvPr/>
          </p:nvSpPr>
          <p:spPr>
            <a:xfrm>
              <a:off x="1516697" y="757718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38"/>
                  </a:moveTo>
                  <a:lnTo>
                    <a:pt x="0" y="431584"/>
                  </a:lnTo>
                  <a:lnTo>
                    <a:pt x="1282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5" name="object 2785"/>
            <p:cNvSpPr/>
            <p:nvPr/>
          </p:nvSpPr>
          <p:spPr>
            <a:xfrm>
              <a:off x="1516583" y="757715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71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6" name="object 2786"/>
            <p:cNvSpPr/>
            <p:nvPr/>
          </p:nvSpPr>
          <p:spPr>
            <a:xfrm>
              <a:off x="1516468" y="757709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7" name="object 2787"/>
            <p:cNvSpPr/>
            <p:nvPr/>
          </p:nvSpPr>
          <p:spPr>
            <a:xfrm>
              <a:off x="1516354" y="757704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8" name="object 2788"/>
            <p:cNvSpPr/>
            <p:nvPr/>
          </p:nvSpPr>
          <p:spPr>
            <a:xfrm>
              <a:off x="1516240" y="757698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571"/>
                  </a:lnTo>
                  <a:lnTo>
                    <a:pt x="1320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89" name="object 2789"/>
            <p:cNvSpPr/>
            <p:nvPr/>
          </p:nvSpPr>
          <p:spPr>
            <a:xfrm>
              <a:off x="1516164" y="757694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38"/>
                  </a:moveTo>
                  <a:lnTo>
                    <a:pt x="0" y="431571"/>
                  </a:lnTo>
                  <a:lnTo>
                    <a:pt x="1282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0" name="object 2790"/>
            <p:cNvSpPr/>
            <p:nvPr/>
          </p:nvSpPr>
          <p:spPr>
            <a:xfrm>
              <a:off x="1516049" y="757687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25"/>
                  </a:moveTo>
                  <a:lnTo>
                    <a:pt x="0" y="431596"/>
                  </a:lnTo>
                  <a:lnTo>
                    <a:pt x="1244" y="25"/>
                  </a:lnTo>
                  <a:close/>
                </a:path>
                <a:path w="1905" h="431800">
                  <a:moveTo>
                    <a:pt x="1320" y="76"/>
                  </a:moveTo>
                  <a:lnTo>
                    <a:pt x="673" y="215849"/>
                  </a:lnTo>
                  <a:lnTo>
                    <a:pt x="1282" y="38"/>
                  </a:lnTo>
                  <a:lnTo>
                    <a:pt x="38" y="431622"/>
                  </a:lnTo>
                  <a:lnTo>
                    <a:pt x="1320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1" name="object 2791"/>
            <p:cNvSpPr/>
            <p:nvPr/>
          </p:nvSpPr>
          <p:spPr>
            <a:xfrm>
              <a:off x="1515922" y="757681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0"/>
                  </a:moveTo>
                  <a:lnTo>
                    <a:pt x="0" y="431584"/>
                  </a:lnTo>
                  <a:lnTo>
                    <a:pt x="1257" y="0"/>
                  </a:lnTo>
                  <a:close/>
                </a:path>
                <a:path w="1905" h="431800">
                  <a:moveTo>
                    <a:pt x="1333" y="50"/>
                  </a:moveTo>
                  <a:lnTo>
                    <a:pt x="685" y="215836"/>
                  </a:lnTo>
                  <a:lnTo>
                    <a:pt x="1295" y="25"/>
                  </a:lnTo>
                  <a:lnTo>
                    <a:pt x="50" y="431609"/>
                  </a:lnTo>
                  <a:lnTo>
                    <a:pt x="1333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2" name="object 2792"/>
            <p:cNvSpPr/>
            <p:nvPr/>
          </p:nvSpPr>
          <p:spPr>
            <a:xfrm>
              <a:off x="1515846" y="757674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19" y="12"/>
                  </a:moveTo>
                  <a:lnTo>
                    <a:pt x="0" y="431622"/>
                  </a:lnTo>
                  <a:lnTo>
                    <a:pt x="1219" y="12"/>
                  </a:lnTo>
                  <a:close/>
                </a:path>
                <a:path w="1905" h="431800">
                  <a:moveTo>
                    <a:pt x="1282" y="50"/>
                  </a:moveTo>
                  <a:lnTo>
                    <a:pt x="38" y="431253"/>
                  </a:lnTo>
                  <a:lnTo>
                    <a:pt x="38" y="431634"/>
                  </a:lnTo>
                  <a:lnTo>
                    <a:pt x="12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3" name="object 2793"/>
            <p:cNvSpPr/>
            <p:nvPr/>
          </p:nvSpPr>
          <p:spPr>
            <a:xfrm>
              <a:off x="1515681" y="757666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12"/>
                  </a:moveTo>
                  <a:lnTo>
                    <a:pt x="0" y="431596"/>
                  </a:lnTo>
                  <a:lnTo>
                    <a:pt x="1257" y="12"/>
                  </a:lnTo>
                  <a:close/>
                </a:path>
                <a:path w="1905" h="431800">
                  <a:moveTo>
                    <a:pt x="1346" y="63"/>
                  </a:moveTo>
                  <a:lnTo>
                    <a:pt x="50" y="431622"/>
                  </a:lnTo>
                  <a:lnTo>
                    <a:pt x="1346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4" name="object 2794"/>
            <p:cNvSpPr/>
            <p:nvPr/>
          </p:nvSpPr>
          <p:spPr>
            <a:xfrm>
              <a:off x="1515592" y="757661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08" y="50"/>
                  </a:moveTo>
                  <a:lnTo>
                    <a:pt x="0" y="431609"/>
                  </a:lnTo>
                  <a:lnTo>
                    <a:pt x="1308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5" name="object 2795"/>
            <p:cNvSpPr/>
            <p:nvPr/>
          </p:nvSpPr>
          <p:spPr>
            <a:xfrm>
              <a:off x="1515465" y="757654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25"/>
                  </a:moveTo>
                  <a:lnTo>
                    <a:pt x="0" y="431596"/>
                  </a:lnTo>
                  <a:lnTo>
                    <a:pt x="1257" y="25"/>
                  </a:lnTo>
                  <a:close/>
                </a:path>
                <a:path w="1905" h="431800">
                  <a:moveTo>
                    <a:pt x="1295" y="38"/>
                  </a:moveTo>
                  <a:lnTo>
                    <a:pt x="50" y="431622"/>
                  </a:lnTo>
                  <a:lnTo>
                    <a:pt x="1295" y="38"/>
                  </a:lnTo>
                  <a:close/>
                </a:path>
                <a:path w="1905" h="431800">
                  <a:moveTo>
                    <a:pt x="1346" y="76"/>
                  </a:moveTo>
                  <a:lnTo>
                    <a:pt x="88" y="431647"/>
                  </a:lnTo>
                  <a:lnTo>
                    <a:pt x="1346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6" name="object 2796"/>
            <p:cNvSpPr/>
            <p:nvPr/>
          </p:nvSpPr>
          <p:spPr>
            <a:xfrm>
              <a:off x="1515326" y="757646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25"/>
                  </a:moveTo>
                  <a:lnTo>
                    <a:pt x="0" y="431571"/>
                  </a:lnTo>
                  <a:lnTo>
                    <a:pt x="1257" y="25"/>
                  </a:lnTo>
                  <a:close/>
                </a:path>
                <a:path w="1905" h="431800">
                  <a:moveTo>
                    <a:pt x="1358" y="76"/>
                  </a:moveTo>
                  <a:lnTo>
                    <a:pt x="50" y="431609"/>
                  </a:lnTo>
                  <a:lnTo>
                    <a:pt x="135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7" name="object 2797"/>
            <p:cNvSpPr/>
            <p:nvPr/>
          </p:nvSpPr>
          <p:spPr>
            <a:xfrm>
              <a:off x="1515198" y="757638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46" y="76"/>
                  </a:moveTo>
                  <a:lnTo>
                    <a:pt x="1206" y="0"/>
                  </a:lnTo>
                  <a:lnTo>
                    <a:pt x="0" y="431558"/>
                  </a:lnTo>
                  <a:lnTo>
                    <a:pt x="139" y="431660"/>
                  </a:lnTo>
                  <a:lnTo>
                    <a:pt x="1346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8" name="object 2798"/>
            <p:cNvSpPr/>
            <p:nvPr/>
          </p:nvSpPr>
          <p:spPr>
            <a:xfrm>
              <a:off x="1515046" y="757629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88"/>
                  </a:moveTo>
                  <a:lnTo>
                    <a:pt x="1206" y="0"/>
                  </a:lnTo>
                  <a:lnTo>
                    <a:pt x="0" y="431533"/>
                  </a:lnTo>
                  <a:lnTo>
                    <a:pt x="152" y="431647"/>
                  </a:lnTo>
                  <a:lnTo>
                    <a:pt x="1358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799" name="object 2799"/>
            <p:cNvSpPr/>
            <p:nvPr/>
          </p:nvSpPr>
          <p:spPr>
            <a:xfrm>
              <a:off x="1514932" y="757623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495"/>
                  </a:lnTo>
                  <a:lnTo>
                    <a:pt x="1320" y="6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0" name="object 2800"/>
            <p:cNvSpPr/>
            <p:nvPr/>
          </p:nvSpPr>
          <p:spPr>
            <a:xfrm>
              <a:off x="1514767" y="757613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444"/>
                  </a:lnTo>
                  <a:lnTo>
                    <a:pt x="1320" y="63"/>
                  </a:lnTo>
                  <a:close/>
                </a:path>
                <a:path w="1905" h="431800">
                  <a:moveTo>
                    <a:pt x="1384" y="101"/>
                  </a:moveTo>
                  <a:lnTo>
                    <a:pt x="114" y="431558"/>
                  </a:lnTo>
                  <a:lnTo>
                    <a:pt x="1384" y="101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1" name="object 2801"/>
            <p:cNvSpPr/>
            <p:nvPr/>
          </p:nvSpPr>
          <p:spPr>
            <a:xfrm>
              <a:off x="1514525" y="757600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35" y="114"/>
                  </a:moveTo>
                  <a:lnTo>
                    <a:pt x="1308" y="50"/>
                  </a:lnTo>
                  <a:lnTo>
                    <a:pt x="0" y="431330"/>
                  </a:lnTo>
                  <a:lnTo>
                    <a:pt x="165" y="431495"/>
                  </a:lnTo>
                  <a:lnTo>
                    <a:pt x="1435" y="11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2" name="object 2802"/>
            <p:cNvSpPr/>
            <p:nvPr/>
          </p:nvSpPr>
          <p:spPr>
            <a:xfrm>
              <a:off x="1514043" y="7575334"/>
              <a:ext cx="1905" cy="432434"/>
            </a:xfrm>
            <a:custGeom>
              <a:avLst/>
              <a:gdLst/>
              <a:ahLst/>
              <a:cxnLst/>
              <a:rect l="l" t="t" r="r" b="b"/>
              <a:pathLst>
                <a:path w="1905" h="432434">
                  <a:moveTo>
                    <a:pt x="1295" y="127"/>
                  </a:moveTo>
                  <a:lnTo>
                    <a:pt x="1206" y="0"/>
                  </a:lnTo>
                  <a:lnTo>
                    <a:pt x="0" y="431292"/>
                  </a:lnTo>
                  <a:lnTo>
                    <a:pt x="88" y="431444"/>
                  </a:lnTo>
                  <a:lnTo>
                    <a:pt x="1295" y="127"/>
                  </a:lnTo>
                  <a:close/>
                </a:path>
                <a:path w="1905" h="432434">
                  <a:moveTo>
                    <a:pt x="1689" y="660"/>
                  </a:moveTo>
                  <a:lnTo>
                    <a:pt x="1587" y="533"/>
                  </a:lnTo>
                  <a:lnTo>
                    <a:pt x="1308" y="139"/>
                  </a:lnTo>
                  <a:lnTo>
                    <a:pt x="88" y="431444"/>
                  </a:lnTo>
                  <a:lnTo>
                    <a:pt x="368" y="431850"/>
                  </a:lnTo>
                  <a:lnTo>
                    <a:pt x="482" y="432003"/>
                  </a:lnTo>
                  <a:lnTo>
                    <a:pt x="1689" y="66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3" name="object 2803"/>
            <p:cNvSpPr/>
            <p:nvPr/>
          </p:nvSpPr>
          <p:spPr>
            <a:xfrm>
              <a:off x="1513954" y="757521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95" y="114"/>
                  </a:moveTo>
                  <a:lnTo>
                    <a:pt x="0" y="431165"/>
                  </a:lnTo>
                  <a:lnTo>
                    <a:pt x="50" y="431304"/>
                  </a:lnTo>
                  <a:lnTo>
                    <a:pt x="1295" y="11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4" name="object 2804"/>
            <p:cNvSpPr/>
            <p:nvPr/>
          </p:nvSpPr>
          <p:spPr>
            <a:xfrm>
              <a:off x="1513878" y="7575130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31" y="12"/>
                  </a:moveTo>
                  <a:lnTo>
                    <a:pt x="0" y="431038"/>
                  </a:lnTo>
                  <a:lnTo>
                    <a:pt x="1231" y="12"/>
                  </a:lnTo>
                  <a:close/>
                </a:path>
                <a:path w="1269" h="431800">
                  <a:moveTo>
                    <a:pt x="1270" y="63"/>
                  </a:moveTo>
                  <a:lnTo>
                    <a:pt x="25" y="431101"/>
                  </a:lnTo>
                  <a:lnTo>
                    <a:pt x="63" y="431228"/>
                  </a:lnTo>
                  <a:lnTo>
                    <a:pt x="1270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5" name="object 2805"/>
            <p:cNvSpPr/>
            <p:nvPr/>
          </p:nvSpPr>
          <p:spPr>
            <a:xfrm>
              <a:off x="1513865" y="7575092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69" h="431165">
                  <a:moveTo>
                    <a:pt x="1231" y="38"/>
                  </a:moveTo>
                  <a:lnTo>
                    <a:pt x="0" y="430999"/>
                  </a:lnTo>
                  <a:lnTo>
                    <a:pt x="1231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6" name="object 2806"/>
            <p:cNvSpPr/>
            <p:nvPr/>
          </p:nvSpPr>
          <p:spPr>
            <a:xfrm>
              <a:off x="1513827" y="7575054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69" h="431165">
                  <a:moveTo>
                    <a:pt x="1219" y="0"/>
                  </a:moveTo>
                  <a:lnTo>
                    <a:pt x="0" y="430872"/>
                  </a:lnTo>
                  <a:lnTo>
                    <a:pt x="1219" y="0"/>
                  </a:lnTo>
                  <a:close/>
                </a:path>
                <a:path w="1269" h="431165">
                  <a:moveTo>
                    <a:pt x="1244" y="38"/>
                  </a:moveTo>
                  <a:lnTo>
                    <a:pt x="25" y="430961"/>
                  </a:lnTo>
                  <a:lnTo>
                    <a:pt x="1244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7" name="object 2807"/>
            <p:cNvSpPr/>
            <p:nvPr/>
          </p:nvSpPr>
          <p:spPr>
            <a:xfrm>
              <a:off x="1513814" y="7574076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19" y="0"/>
                  </a:moveTo>
                  <a:lnTo>
                    <a:pt x="0" y="431647"/>
                  </a:lnTo>
                  <a:lnTo>
                    <a:pt x="1219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8" name="object 2808"/>
            <p:cNvSpPr/>
            <p:nvPr/>
          </p:nvSpPr>
          <p:spPr>
            <a:xfrm>
              <a:off x="1514360" y="7574000"/>
              <a:ext cx="1270" cy="235585"/>
            </a:xfrm>
            <a:custGeom>
              <a:avLst/>
              <a:gdLst/>
              <a:ahLst/>
              <a:cxnLst/>
              <a:rect l="l" t="t" r="r" b="b"/>
              <a:pathLst>
                <a:path w="1269" h="235584">
                  <a:moveTo>
                    <a:pt x="673" y="0"/>
                  </a:moveTo>
                  <a:lnTo>
                    <a:pt x="0" y="235026"/>
                  </a:lnTo>
                  <a:lnTo>
                    <a:pt x="673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09" name="object 2809"/>
            <p:cNvSpPr/>
            <p:nvPr/>
          </p:nvSpPr>
          <p:spPr>
            <a:xfrm>
              <a:off x="1514487" y="7569682"/>
              <a:ext cx="370205" cy="143510"/>
            </a:xfrm>
            <a:custGeom>
              <a:avLst/>
              <a:gdLst/>
              <a:ahLst/>
              <a:cxnLst/>
              <a:rect l="l" t="t" r="r" b="b"/>
              <a:pathLst>
                <a:path w="370205" h="143509">
                  <a:moveTo>
                    <a:pt x="6235" y="0"/>
                  </a:moveTo>
                  <a:lnTo>
                    <a:pt x="2374" y="927"/>
                  </a:lnTo>
                  <a:lnTo>
                    <a:pt x="0" y="4356"/>
                  </a:lnTo>
                  <a:lnTo>
                    <a:pt x="660" y="5969"/>
                  </a:lnTo>
                  <a:lnTo>
                    <a:pt x="3111" y="7391"/>
                  </a:lnTo>
                  <a:lnTo>
                    <a:pt x="52762" y="21317"/>
                  </a:lnTo>
                  <a:lnTo>
                    <a:pt x="92916" y="36439"/>
                  </a:lnTo>
                  <a:lnTo>
                    <a:pt x="128664" y="52928"/>
                  </a:lnTo>
                  <a:lnTo>
                    <a:pt x="163487" y="70459"/>
                  </a:lnTo>
                  <a:lnTo>
                    <a:pt x="200732" y="88617"/>
                  </a:lnTo>
                  <a:lnTo>
                    <a:pt x="243786" y="106948"/>
                  </a:lnTo>
                  <a:lnTo>
                    <a:pt x="295950" y="124986"/>
                  </a:lnTo>
                  <a:lnTo>
                    <a:pt x="363905" y="143040"/>
                  </a:lnTo>
                  <a:lnTo>
                    <a:pt x="367779" y="142113"/>
                  </a:lnTo>
                  <a:lnTo>
                    <a:pt x="370141" y="138684"/>
                  </a:lnTo>
                  <a:lnTo>
                    <a:pt x="369455" y="137058"/>
                  </a:lnTo>
                  <a:lnTo>
                    <a:pt x="367626" y="136004"/>
                  </a:lnTo>
                  <a:lnTo>
                    <a:pt x="367017" y="135648"/>
                  </a:lnTo>
                  <a:lnTo>
                    <a:pt x="302100" y="118205"/>
                  </a:lnTo>
                  <a:lnTo>
                    <a:pt x="251125" y="100571"/>
                  </a:lnTo>
                  <a:lnTo>
                    <a:pt x="208981" y="82613"/>
                  </a:lnTo>
                  <a:lnTo>
                    <a:pt x="172161" y="64681"/>
                  </a:lnTo>
                  <a:lnTo>
                    <a:pt x="137206" y="47077"/>
                  </a:lnTo>
                  <a:lnTo>
                    <a:pt x="100684" y="30233"/>
                  </a:lnTo>
                  <a:lnTo>
                    <a:pt x="59263" y="14640"/>
                  </a:lnTo>
                  <a:lnTo>
                    <a:pt x="9613" y="787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0" name="object 2810"/>
            <p:cNvSpPr/>
            <p:nvPr/>
          </p:nvSpPr>
          <p:spPr>
            <a:xfrm>
              <a:off x="1513789" y="7574000"/>
              <a:ext cx="370840" cy="570230"/>
            </a:xfrm>
            <a:custGeom>
              <a:avLst/>
              <a:gdLst/>
              <a:ahLst/>
              <a:cxnLst/>
              <a:rect l="l" t="t" r="r" b="b"/>
              <a:pathLst>
                <a:path w="370839" h="570229">
                  <a:moveTo>
                    <a:pt x="369785" y="135788"/>
                  </a:moveTo>
                  <a:lnTo>
                    <a:pt x="367677" y="137325"/>
                  </a:lnTo>
                  <a:lnTo>
                    <a:pt x="367436" y="137426"/>
                  </a:lnTo>
                  <a:lnTo>
                    <a:pt x="364490" y="138201"/>
                  </a:lnTo>
                  <a:lnTo>
                    <a:pt x="363778" y="138201"/>
                  </a:lnTo>
                  <a:lnTo>
                    <a:pt x="362915" y="138214"/>
                  </a:lnTo>
                  <a:lnTo>
                    <a:pt x="362051" y="138137"/>
                  </a:lnTo>
                  <a:lnTo>
                    <a:pt x="361200" y="137934"/>
                  </a:lnTo>
                  <a:lnTo>
                    <a:pt x="355231" y="136550"/>
                  </a:lnTo>
                  <a:lnTo>
                    <a:pt x="349415" y="135140"/>
                  </a:lnTo>
                  <a:lnTo>
                    <a:pt x="343763" y="133718"/>
                  </a:lnTo>
                  <a:lnTo>
                    <a:pt x="343636" y="133692"/>
                  </a:lnTo>
                  <a:lnTo>
                    <a:pt x="338035" y="132295"/>
                  </a:lnTo>
                  <a:lnTo>
                    <a:pt x="332574" y="130873"/>
                  </a:lnTo>
                  <a:lnTo>
                    <a:pt x="327266" y="129438"/>
                  </a:lnTo>
                  <a:lnTo>
                    <a:pt x="327101" y="129400"/>
                  </a:lnTo>
                  <a:lnTo>
                    <a:pt x="311543" y="125082"/>
                  </a:lnTo>
                  <a:lnTo>
                    <a:pt x="311378" y="125031"/>
                  </a:lnTo>
                  <a:lnTo>
                    <a:pt x="311226" y="124993"/>
                  </a:lnTo>
                  <a:lnTo>
                    <a:pt x="306298" y="123570"/>
                  </a:lnTo>
                  <a:lnTo>
                    <a:pt x="301498" y="122148"/>
                  </a:lnTo>
                  <a:lnTo>
                    <a:pt x="296824" y="120713"/>
                  </a:lnTo>
                  <a:lnTo>
                    <a:pt x="296557" y="120637"/>
                  </a:lnTo>
                  <a:lnTo>
                    <a:pt x="291757" y="119151"/>
                  </a:lnTo>
                  <a:lnTo>
                    <a:pt x="287223" y="117716"/>
                  </a:lnTo>
                  <a:lnTo>
                    <a:pt x="282778" y="116268"/>
                  </a:lnTo>
                  <a:lnTo>
                    <a:pt x="282638" y="116217"/>
                  </a:lnTo>
                  <a:lnTo>
                    <a:pt x="282498" y="116179"/>
                  </a:lnTo>
                  <a:lnTo>
                    <a:pt x="282359" y="116128"/>
                  </a:lnTo>
                  <a:lnTo>
                    <a:pt x="277926" y="114680"/>
                  </a:lnTo>
                  <a:lnTo>
                    <a:pt x="273608" y="113220"/>
                  </a:lnTo>
                  <a:lnTo>
                    <a:pt x="269405" y="111759"/>
                  </a:lnTo>
                  <a:lnTo>
                    <a:pt x="269278" y="111721"/>
                  </a:lnTo>
                  <a:lnTo>
                    <a:pt x="269036" y="111645"/>
                  </a:lnTo>
                  <a:lnTo>
                    <a:pt x="264845" y="110185"/>
                  </a:lnTo>
                  <a:lnTo>
                    <a:pt x="260756" y="108724"/>
                  </a:lnTo>
                  <a:lnTo>
                    <a:pt x="256768" y="107251"/>
                  </a:lnTo>
                  <a:lnTo>
                    <a:pt x="256616" y="107200"/>
                  </a:lnTo>
                  <a:lnTo>
                    <a:pt x="256463" y="107137"/>
                  </a:lnTo>
                  <a:lnTo>
                    <a:pt x="256311" y="107086"/>
                  </a:lnTo>
                  <a:lnTo>
                    <a:pt x="252323" y="105613"/>
                  </a:lnTo>
                  <a:lnTo>
                    <a:pt x="248437" y="104139"/>
                  </a:lnTo>
                  <a:lnTo>
                    <a:pt x="244640" y="102666"/>
                  </a:lnTo>
                  <a:lnTo>
                    <a:pt x="244246" y="102514"/>
                  </a:lnTo>
                  <a:lnTo>
                    <a:pt x="240487" y="101053"/>
                  </a:lnTo>
                  <a:lnTo>
                    <a:pt x="236816" y="99593"/>
                  </a:lnTo>
                  <a:lnTo>
                    <a:pt x="233222" y="98120"/>
                  </a:lnTo>
                  <a:lnTo>
                    <a:pt x="232791" y="97955"/>
                  </a:lnTo>
                  <a:lnTo>
                    <a:pt x="229184" y="96469"/>
                  </a:lnTo>
                  <a:lnTo>
                    <a:pt x="225653" y="94995"/>
                  </a:lnTo>
                  <a:lnTo>
                    <a:pt x="222186" y="93510"/>
                  </a:lnTo>
                  <a:lnTo>
                    <a:pt x="221996" y="93433"/>
                  </a:lnTo>
                  <a:lnTo>
                    <a:pt x="218478" y="91922"/>
                  </a:lnTo>
                  <a:lnTo>
                    <a:pt x="215125" y="90462"/>
                  </a:lnTo>
                  <a:lnTo>
                    <a:pt x="211836" y="88988"/>
                  </a:lnTo>
                  <a:lnTo>
                    <a:pt x="211264" y="88734"/>
                  </a:lnTo>
                  <a:lnTo>
                    <a:pt x="207987" y="87274"/>
                  </a:lnTo>
                  <a:lnTo>
                    <a:pt x="204774" y="85813"/>
                  </a:lnTo>
                  <a:lnTo>
                    <a:pt x="201625" y="84353"/>
                  </a:lnTo>
                  <a:lnTo>
                    <a:pt x="201409" y="84251"/>
                  </a:lnTo>
                  <a:lnTo>
                    <a:pt x="201206" y="84162"/>
                  </a:lnTo>
                  <a:lnTo>
                    <a:pt x="200990" y="84061"/>
                  </a:lnTo>
                  <a:lnTo>
                    <a:pt x="197980" y="82664"/>
                  </a:lnTo>
                  <a:lnTo>
                    <a:pt x="195021" y="81279"/>
                  </a:lnTo>
                  <a:lnTo>
                    <a:pt x="192112" y="79882"/>
                  </a:lnTo>
                  <a:lnTo>
                    <a:pt x="191681" y="79679"/>
                  </a:lnTo>
                  <a:lnTo>
                    <a:pt x="191262" y="79476"/>
                  </a:lnTo>
                  <a:lnTo>
                    <a:pt x="190842" y="79273"/>
                  </a:lnTo>
                  <a:lnTo>
                    <a:pt x="188201" y="78016"/>
                  </a:lnTo>
                  <a:lnTo>
                    <a:pt x="185610" y="76758"/>
                  </a:lnTo>
                  <a:lnTo>
                    <a:pt x="183032" y="75501"/>
                  </a:lnTo>
                  <a:lnTo>
                    <a:pt x="182689" y="75323"/>
                  </a:lnTo>
                  <a:lnTo>
                    <a:pt x="182321" y="75145"/>
                  </a:lnTo>
                  <a:lnTo>
                    <a:pt x="181965" y="74968"/>
                  </a:lnTo>
                  <a:lnTo>
                    <a:pt x="179133" y="73583"/>
                  </a:lnTo>
                  <a:lnTo>
                    <a:pt x="176339" y="72199"/>
                  </a:lnTo>
                  <a:lnTo>
                    <a:pt x="173558" y="70815"/>
                  </a:lnTo>
                  <a:lnTo>
                    <a:pt x="170395" y="69227"/>
                  </a:lnTo>
                  <a:lnTo>
                    <a:pt x="167259" y="67652"/>
                  </a:lnTo>
                  <a:lnTo>
                    <a:pt x="164160" y="66090"/>
                  </a:lnTo>
                  <a:lnTo>
                    <a:pt x="161607" y="64808"/>
                  </a:lnTo>
                  <a:lnTo>
                    <a:pt x="159080" y="63525"/>
                  </a:lnTo>
                  <a:lnTo>
                    <a:pt x="156565" y="62242"/>
                  </a:lnTo>
                  <a:lnTo>
                    <a:pt x="154000" y="60947"/>
                  </a:lnTo>
                  <a:lnTo>
                    <a:pt x="151422" y="59639"/>
                  </a:lnTo>
                  <a:lnTo>
                    <a:pt x="148882" y="58356"/>
                  </a:lnTo>
                  <a:lnTo>
                    <a:pt x="148755" y="58292"/>
                  </a:lnTo>
                  <a:lnTo>
                    <a:pt x="148615" y="58229"/>
                  </a:lnTo>
                  <a:lnTo>
                    <a:pt x="148488" y="58165"/>
                  </a:lnTo>
                  <a:lnTo>
                    <a:pt x="144576" y="56184"/>
                  </a:lnTo>
                  <a:lnTo>
                    <a:pt x="140677" y="54216"/>
                  </a:lnTo>
                  <a:lnTo>
                    <a:pt x="136779" y="52273"/>
                  </a:lnTo>
                  <a:lnTo>
                    <a:pt x="136410" y="52082"/>
                  </a:lnTo>
                  <a:lnTo>
                    <a:pt x="136029" y="51892"/>
                  </a:lnTo>
                  <a:lnTo>
                    <a:pt x="135648" y="51701"/>
                  </a:lnTo>
                  <a:lnTo>
                    <a:pt x="133985" y="50863"/>
                  </a:lnTo>
                  <a:lnTo>
                    <a:pt x="132308" y="50050"/>
                  </a:lnTo>
                  <a:lnTo>
                    <a:pt x="130644" y="49225"/>
                  </a:lnTo>
                  <a:lnTo>
                    <a:pt x="130136" y="48983"/>
                  </a:lnTo>
                  <a:lnTo>
                    <a:pt x="129628" y="48729"/>
                  </a:lnTo>
                  <a:lnTo>
                    <a:pt x="129120" y="48475"/>
                  </a:lnTo>
                  <a:lnTo>
                    <a:pt x="128981" y="48412"/>
                  </a:lnTo>
                  <a:lnTo>
                    <a:pt x="128841" y="48336"/>
                  </a:lnTo>
                  <a:lnTo>
                    <a:pt x="128701" y="48259"/>
                  </a:lnTo>
                  <a:lnTo>
                    <a:pt x="126911" y="47383"/>
                  </a:lnTo>
                  <a:lnTo>
                    <a:pt x="125120" y="46520"/>
                  </a:lnTo>
                  <a:lnTo>
                    <a:pt x="123317" y="45643"/>
                  </a:lnTo>
                  <a:lnTo>
                    <a:pt x="122643" y="45313"/>
                  </a:lnTo>
                  <a:lnTo>
                    <a:pt x="121945" y="44996"/>
                  </a:lnTo>
                  <a:lnTo>
                    <a:pt x="121272" y="44665"/>
                  </a:lnTo>
                  <a:lnTo>
                    <a:pt x="120192" y="44145"/>
                  </a:lnTo>
                  <a:lnTo>
                    <a:pt x="118833" y="43484"/>
                  </a:lnTo>
                  <a:lnTo>
                    <a:pt x="117436" y="42824"/>
                  </a:lnTo>
                  <a:lnTo>
                    <a:pt x="116052" y="42163"/>
                  </a:lnTo>
                  <a:lnTo>
                    <a:pt x="114642" y="41516"/>
                  </a:lnTo>
                  <a:lnTo>
                    <a:pt x="113804" y="41122"/>
                  </a:lnTo>
                  <a:lnTo>
                    <a:pt x="112966" y="40728"/>
                  </a:lnTo>
                  <a:lnTo>
                    <a:pt x="112128" y="40335"/>
                  </a:lnTo>
                  <a:lnTo>
                    <a:pt x="111963" y="40271"/>
                  </a:lnTo>
                  <a:lnTo>
                    <a:pt x="111798" y="40195"/>
                  </a:lnTo>
                  <a:lnTo>
                    <a:pt x="111633" y="40106"/>
                  </a:lnTo>
                  <a:lnTo>
                    <a:pt x="111429" y="40017"/>
                  </a:lnTo>
                  <a:lnTo>
                    <a:pt x="111226" y="39928"/>
                  </a:lnTo>
                  <a:lnTo>
                    <a:pt x="111023" y="39827"/>
                  </a:lnTo>
                  <a:lnTo>
                    <a:pt x="109855" y="39281"/>
                  </a:lnTo>
                  <a:lnTo>
                    <a:pt x="108673" y="38747"/>
                  </a:lnTo>
                  <a:lnTo>
                    <a:pt x="107505" y="38214"/>
                  </a:lnTo>
                  <a:lnTo>
                    <a:pt x="106464" y="37744"/>
                  </a:lnTo>
                  <a:lnTo>
                    <a:pt x="105410" y="37261"/>
                  </a:lnTo>
                  <a:lnTo>
                    <a:pt x="104355" y="36791"/>
                  </a:lnTo>
                  <a:lnTo>
                    <a:pt x="103936" y="36601"/>
                  </a:lnTo>
                  <a:lnTo>
                    <a:pt x="103530" y="36423"/>
                  </a:lnTo>
                  <a:lnTo>
                    <a:pt x="103098" y="36233"/>
                  </a:lnTo>
                  <a:lnTo>
                    <a:pt x="102920" y="36156"/>
                  </a:lnTo>
                  <a:lnTo>
                    <a:pt x="102730" y="36067"/>
                  </a:lnTo>
                  <a:lnTo>
                    <a:pt x="102552" y="35991"/>
                  </a:lnTo>
                  <a:lnTo>
                    <a:pt x="102095" y="35788"/>
                  </a:lnTo>
                  <a:lnTo>
                    <a:pt x="101638" y="35585"/>
                  </a:lnTo>
                  <a:lnTo>
                    <a:pt x="101193" y="35382"/>
                  </a:lnTo>
                  <a:lnTo>
                    <a:pt x="100253" y="34975"/>
                  </a:lnTo>
                  <a:lnTo>
                    <a:pt x="99314" y="34556"/>
                  </a:lnTo>
                  <a:lnTo>
                    <a:pt x="98361" y="34150"/>
                  </a:lnTo>
                  <a:lnTo>
                    <a:pt x="97421" y="33731"/>
                  </a:lnTo>
                  <a:lnTo>
                    <a:pt x="96481" y="33324"/>
                  </a:lnTo>
                  <a:lnTo>
                    <a:pt x="95529" y="32918"/>
                  </a:lnTo>
                  <a:lnTo>
                    <a:pt x="94945" y="32664"/>
                  </a:lnTo>
                  <a:lnTo>
                    <a:pt x="94361" y="32423"/>
                  </a:lnTo>
                  <a:lnTo>
                    <a:pt x="93776" y="32169"/>
                  </a:lnTo>
                  <a:lnTo>
                    <a:pt x="93573" y="32092"/>
                  </a:lnTo>
                  <a:lnTo>
                    <a:pt x="93256" y="31953"/>
                  </a:lnTo>
                  <a:lnTo>
                    <a:pt x="93014" y="31851"/>
                  </a:lnTo>
                  <a:lnTo>
                    <a:pt x="92773" y="31749"/>
                  </a:lnTo>
                  <a:lnTo>
                    <a:pt x="91935" y="31394"/>
                  </a:lnTo>
                  <a:lnTo>
                    <a:pt x="91071" y="31026"/>
                  </a:lnTo>
                  <a:lnTo>
                    <a:pt x="90208" y="30670"/>
                  </a:lnTo>
                  <a:lnTo>
                    <a:pt x="89344" y="30314"/>
                  </a:lnTo>
                  <a:lnTo>
                    <a:pt x="88493" y="29959"/>
                  </a:lnTo>
                  <a:lnTo>
                    <a:pt x="87617" y="29603"/>
                  </a:lnTo>
                  <a:lnTo>
                    <a:pt x="86779" y="29260"/>
                  </a:lnTo>
                  <a:lnTo>
                    <a:pt x="85940" y="28917"/>
                  </a:lnTo>
                  <a:lnTo>
                    <a:pt x="85090" y="28574"/>
                  </a:lnTo>
                  <a:lnTo>
                    <a:pt x="84823" y="28460"/>
                  </a:lnTo>
                  <a:lnTo>
                    <a:pt x="84543" y="28359"/>
                  </a:lnTo>
                  <a:lnTo>
                    <a:pt x="84264" y="28232"/>
                  </a:lnTo>
                  <a:lnTo>
                    <a:pt x="84061" y="28155"/>
                  </a:lnTo>
                  <a:lnTo>
                    <a:pt x="83540" y="27952"/>
                  </a:lnTo>
                  <a:lnTo>
                    <a:pt x="83121" y="27787"/>
                  </a:lnTo>
                  <a:lnTo>
                    <a:pt x="82702" y="27609"/>
                  </a:lnTo>
                  <a:lnTo>
                    <a:pt x="81902" y="27292"/>
                  </a:lnTo>
                  <a:lnTo>
                    <a:pt x="81089" y="26974"/>
                  </a:lnTo>
                  <a:lnTo>
                    <a:pt x="80276" y="26657"/>
                  </a:lnTo>
                  <a:lnTo>
                    <a:pt x="79476" y="26339"/>
                  </a:lnTo>
                  <a:lnTo>
                    <a:pt x="78676" y="26022"/>
                  </a:lnTo>
                  <a:lnTo>
                    <a:pt x="77863" y="25717"/>
                  </a:lnTo>
                  <a:lnTo>
                    <a:pt x="77114" y="25425"/>
                  </a:lnTo>
                  <a:lnTo>
                    <a:pt x="76352" y="25133"/>
                  </a:lnTo>
                  <a:lnTo>
                    <a:pt x="75590" y="24841"/>
                  </a:lnTo>
                  <a:lnTo>
                    <a:pt x="75209" y="24688"/>
                  </a:lnTo>
                  <a:lnTo>
                    <a:pt x="74815" y="24549"/>
                  </a:lnTo>
                  <a:lnTo>
                    <a:pt x="74447" y="24409"/>
                  </a:lnTo>
                  <a:lnTo>
                    <a:pt x="74256" y="24345"/>
                  </a:lnTo>
                  <a:lnTo>
                    <a:pt x="73875" y="24193"/>
                  </a:lnTo>
                  <a:lnTo>
                    <a:pt x="73583" y="24079"/>
                  </a:lnTo>
                  <a:lnTo>
                    <a:pt x="73291" y="23964"/>
                  </a:lnTo>
                  <a:lnTo>
                    <a:pt x="72517" y="23685"/>
                  </a:lnTo>
                  <a:lnTo>
                    <a:pt x="71755" y="23393"/>
                  </a:lnTo>
                  <a:lnTo>
                    <a:pt x="70980" y="23101"/>
                  </a:lnTo>
                  <a:lnTo>
                    <a:pt x="70231" y="22821"/>
                  </a:lnTo>
                  <a:lnTo>
                    <a:pt x="69481" y="22555"/>
                  </a:lnTo>
                  <a:lnTo>
                    <a:pt x="68732" y="22275"/>
                  </a:lnTo>
                  <a:lnTo>
                    <a:pt x="67995" y="22021"/>
                  </a:lnTo>
                  <a:lnTo>
                    <a:pt x="67259" y="21755"/>
                  </a:lnTo>
                  <a:lnTo>
                    <a:pt x="66522" y="21488"/>
                  </a:lnTo>
                  <a:lnTo>
                    <a:pt x="65773" y="21221"/>
                  </a:lnTo>
                  <a:lnTo>
                    <a:pt x="65024" y="20954"/>
                  </a:lnTo>
                  <a:lnTo>
                    <a:pt x="64274" y="20688"/>
                  </a:lnTo>
                  <a:lnTo>
                    <a:pt x="64135" y="20637"/>
                  </a:lnTo>
                  <a:lnTo>
                    <a:pt x="63373" y="20358"/>
                  </a:lnTo>
                  <a:lnTo>
                    <a:pt x="62699" y="20129"/>
                  </a:lnTo>
                  <a:lnTo>
                    <a:pt x="62026" y="19888"/>
                  </a:lnTo>
                  <a:lnTo>
                    <a:pt x="61302" y="19634"/>
                  </a:lnTo>
                  <a:lnTo>
                    <a:pt x="60579" y="19380"/>
                  </a:lnTo>
                  <a:lnTo>
                    <a:pt x="59855" y="19138"/>
                  </a:lnTo>
                  <a:lnTo>
                    <a:pt x="59131" y="18884"/>
                  </a:lnTo>
                  <a:lnTo>
                    <a:pt x="58394" y="18643"/>
                  </a:lnTo>
                  <a:lnTo>
                    <a:pt x="57670" y="18389"/>
                  </a:lnTo>
                  <a:lnTo>
                    <a:pt x="56946" y="18148"/>
                  </a:lnTo>
                  <a:lnTo>
                    <a:pt x="56210" y="17894"/>
                  </a:lnTo>
                  <a:lnTo>
                    <a:pt x="55460" y="17652"/>
                  </a:lnTo>
                  <a:lnTo>
                    <a:pt x="54813" y="17437"/>
                  </a:lnTo>
                  <a:lnTo>
                    <a:pt x="54140" y="17208"/>
                  </a:lnTo>
                  <a:lnTo>
                    <a:pt x="53479" y="16992"/>
                  </a:lnTo>
                  <a:lnTo>
                    <a:pt x="53314" y="16941"/>
                  </a:lnTo>
                  <a:lnTo>
                    <a:pt x="52527" y="16687"/>
                  </a:lnTo>
                  <a:lnTo>
                    <a:pt x="51803" y="16446"/>
                  </a:lnTo>
                  <a:lnTo>
                    <a:pt x="51079" y="16205"/>
                  </a:lnTo>
                  <a:lnTo>
                    <a:pt x="50355" y="15976"/>
                  </a:lnTo>
                  <a:lnTo>
                    <a:pt x="49631" y="15735"/>
                  </a:lnTo>
                  <a:lnTo>
                    <a:pt x="48895" y="15506"/>
                  </a:lnTo>
                  <a:lnTo>
                    <a:pt x="48158" y="15278"/>
                  </a:lnTo>
                  <a:lnTo>
                    <a:pt x="47421" y="15036"/>
                  </a:lnTo>
                  <a:lnTo>
                    <a:pt x="46685" y="14808"/>
                  </a:lnTo>
                  <a:lnTo>
                    <a:pt x="45948" y="14579"/>
                  </a:lnTo>
                  <a:lnTo>
                    <a:pt x="45199" y="14338"/>
                  </a:lnTo>
                  <a:lnTo>
                    <a:pt x="44462" y="14109"/>
                  </a:lnTo>
                  <a:lnTo>
                    <a:pt x="43738" y="13893"/>
                  </a:lnTo>
                  <a:lnTo>
                    <a:pt x="43002" y="13665"/>
                  </a:lnTo>
                  <a:lnTo>
                    <a:pt x="42265" y="13436"/>
                  </a:lnTo>
                  <a:lnTo>
                    <a:pt x="41529" y="13220"/>
                  </a:lnTo>
                  <a:lnTo>
                    <a:pt x="40792" y="12992"/>
                  </a:lnTo>
                  <a:lnTo>
                    <a:pt x="40055" y="12763"/>
                  </a:lnTo>
                  <a:lnTo>
                    <a:pt x="39306" y="12547"/>
                  </a:lnTo>
                  <a:lnTo>
                    <a:pt x="38557" y="12331"/>
                  </a:lnTo>
                  <a:lnTo>
                    <a:pt x="37807" y="12103"/>
                  </a:lnTo>
                  <a:lnTo>
                    <a:pt x="37058" y="11887"/>
                  </a:lnTo>
                  <a:lnTo>
                    <a:pt x="36309" y="11671"/>
                  </a:lnTo>
                  <a:lnTo>
                    <a:pt x="35560" y="11442"/>
                  </a:lnTo>
                  <a:lnTo>
                    <a:pt x="34810" y="11226"/>
                  </a:lnTo>
                  <a:lnTo>
                    <a:pt x="34048" y="11010"/>
                  </a:lnTo>
                  <a:lnTo>
                    <a:pt x="33299" y="10794"/>
                  </a:lnTo>
                  <a:lnTo>
                    <a:pt x="32550" y="10579"/>
                  </a:lnTo>
                  <a:lnTo>
                    <a:pt x="31788" y="10363"/>
                  </a:lnTo>
                  <a:lnTo>
                    <a:pt x="31026" y="10147"/>
                  </a:lnTo>
                  <a:lnTo>
                    <a:pt x="30797" y="10083"/>
                  </a:lnTo>
                  <a:lnTo>
                    <a:pt x="30645" y="10045"/>
                  </a:lnTo>
                  <a:lnTo>
                    <a:pt x="29959" y="9855"/>
                  </a:lnTo>
                  <a:lnTo>
                    <a:pt x="29349" y="9677"/>
                  </a:lnTo>
                  <a:lnTo>
                    <a:pt x="28740" y="9512"/>
                  </a:lnTo>
                  <a:lnTo>
                    <a:pt x="27965" y="9296"/>
                  </a:lnTo>
                  <a:lnTo>
                    <a:pt x="27190" y="9080"/>
                  </a:lnTo>
                  <a:lnTo>
                    <a:pt x="26416" y="8877"/>
                  </a:lnTo>
                  <a:lnTo>
                    <a:pt x="25641" y="8661"/>
                  </a:lnTo>
                  <a:lnTo>
                    <a:pt x="24853" y="8458"/>
                  </a:lnTo>
                  <a:lnTo>
                    <a:pt x="24079" y="8242"/>
                  </a:lnTo>
                  <a:lnTo>
                    <a:pt x="23291" y="8026"/>
                  </a:lnTo>
                  <a:lnTo>
                    <a:pt x="22504" y="7823"/>
                  </a:lnTo>
                  <a:lnTo>
                    <a:pt x="21717" y="7619"/>
                  </a:lnTo>
                  <a:lnTo>
                    <a:pt x="20916" y="7416"/>
                  </a:lnTo>
                  <a:lnTo>
                    <a:pt x="20129" y="7200"/>
                  </a:lnTo>
                  <a:lnTo>
                    <a:pt x="19329" y="6997"/>
                  </a:lnTo>
                  <a:lnTo>
                    <a:pt x="19037" y="6921"/>
                  </a:lnTo>
                  <a:lnTo>
                    <a:pt x="18732" y="6845"/>
                  </a:lnTo>
                  <a:lnTo>
                    <a:pt x="18440" y="6769"/>
                  </a:lnTo>
                  <a:lnTo>
                    <a:pt x="18300" y="6730"/>
                  </a:lnTo>
                  <a:lnTo>
                    <a:pt x="17792" y="6603"/>
                  </a:lnTo>
                  <a:lnTo>
                    <a:pt x="17360" y="6489"/>
                  </a:lnTo>
                  <a:lnTo>
                    <a:pt x="16916" y="6375"/>
                  </a:lnTo>
                  <a:lnTo>
                    <a:pt x="16103" y="6172"/>
                  </a:lnTo>
                  <a:lnTo>
                    <a:pt x="15290" y="5968"/>
                  </a:lnTo>
                  <a:lnTo>
                    <a:pt x="14465" y="5765"/>
                  </a:lnTo>
                  <a:lnTo>
                    <a:pt x="13652" y="5549"/>
                  </a:lnTo>
                  <a:lnTo>
                    <a:pt x="12827" y="5346"/>
                  </a:lnTo>
                  <a:lnTo>
                    <a:pt x="11988" y="5143"/>
                  </a:lnTo>
                  <a:lnTo>
                    <a:pt x="11163" y="4940"/>
                  </a:lnTo>
                  <a:lnTo>
                    <a:pt x="10325" y="4737"/>
                  </a:lnTo>
                  <a:lnTo>
                    <a:pt x="9486" y="4533"/>
                  </a:lnTo>
                  <a:lnTo>
                    <a:pt x="8636" y="4330"/>
                  </a:lnTo>
                  <a:lnTo>
                    <a:pt x="7797" y="4127"/>
                  </a:lnTo>
                  <a:lnTo>
                    <a:pt x="6946" y="3936"/>
                  </a:lnTo>
                  <a:lnTo>
                    <a:pt x="6438" y="3809"/>
                  </a:lnTo>
                  <a:lnTo>
                    <a:pt x="5918" y="3682"/>
                  </a:lnTo>
                  <a:lnTo>
                    <a:pt x="5397" y="3555"/>
                  </a:lnTo>
                  <a:lnTo>
                    <a:pt x="4533" y="3365"/>
                  </a:lnTo>
                  <a:lnTo>
                    <a:pt x="3784" y="3073"/>
                  </a:lnTo>
                  <a:lnTo>
                    <a:pt x="3175" y="2705"/>
                  </a:lnTo>
                  <a:lnTo>
                    <a:pt x="2552" y="2362"/>
                  </a:lnTo>
                  <a:lnTo>
                    <a:pt x="2082" y="1943"/>
                  </a:lnTo>
                  <a:lnTo>
                    <a:pt x="1752" y="1485"/>
                  </a:lnTo>
                  <a:lnTo>
                    <a:pt x="1397" y="977"/>
                  </a:lnTo>
                  <a:lnTo>
                    <a:pt x="1219" y="495"/>
                  </a:lnTo>
                  <a:lnTo>
                    <a:pt x="1219" y="0"/>
                  </a:lnTo>
                  <a:lnTo>
                    <a:pt x="0" y="431584"/>
                  </a:lnTo>
                  <a:lnTo>
                    <a:pt x="0" y="431634"/>
                  </a:lnTo>
                  <a:lnTo>
                    <a:pt x="0" y="431787"/>
                  </a:lnTo>
                  <a:lnTo>
                    <a:pt x="12" y="431799"/>
                  </a:lnTo>
                  <a:lnTo>
                    <a:pt x="12" y="431876"/>
                  </a:lnTo>
                  <a:lnTo>
                    <a:pt x="25" y="431901"/>
                  </a:lnTo>
                  <a:lnTo>
                    <a:pt x="25" y="431977"/>
                  </a:lnTo>
                  <a:lnTo>
                    <a:pt x="63" y="432117"/>
                  </a:lnTo>
                  <a:lnTo>
                    <a:pt x="101" y="432244"/>
                  </a:lnTo>
                  <a:lnTo>
                    <a:pt x="152" y="432396"/>
                  </a:lnTo>
                  <a:lnTo>
                    <a:pt x="228" y="432612"/>
                  </a:lnTo>
                  <a:lnTo>
                    <a:pt x="317" y="432765"/>
                  </a:lnTo>
                  <a:lnTo>
                    <a:pt x="431" y="432930"/>
                  </a:lnTo>
                  <a:lnTo>
                    <a:pt x="533" y="433082"/>
                  </a:lnTo>
                  <a:lnTo>
                    <a:pt x="635" y="433222"/>
                  </a:lnTo>
                  <a:lnTo>
                    <a:pt x="774" y="433387"/>
                  </a:lnTo>
                  <a:lnTo>
                    <a:pt x="901" y="433514"/>
                  </a:lnTo>
                  <a:lnTo>
                    <a:pt x="1028" y="433641"/>
                  </a:lnTo>
                  <a:lnTo>
                    <a:pt x="1168" y="433755"/>
                  </a:lnTo>
                  <a:lnTo>
                    <a:pt x="1308" y="433882"/>
                  </a:lnTo>
                  <a:lnTo>
                    <a:pt x="1447" y="433971"/>
                  </a:lnTo>
                  <a:lnTo>
                    <a:pt x="1574" y="434073"/>
                  </a:lnTo>
                  <a:lnTo>
                    <a:pt x="1714" y="434162"/>
                  </a:lnTo>
                  <a:lnTo>
                    <a:pt x="1854" y="434238"/>
                  </a:lnTo>
                  <a:lnTo>
                    <a:pt x="1981" y="434314"/>
                  </a:lnTo>
                  <a:lnTo>
                    <a:pt x="2146" y="434416"/>
                  </a:lnTo>
                  <a:lnTo>
                    <a:pt x="2273" y="434479"/>
                  </a:lnTo>
                  <a:lnTo>
                    <a:pt x="2413" y="434543"/>
                  </a:lnTo>
                  <a:lnTo>
                    <a:pt x="2578" y="434619"/>
                  </a:lnTo>
                  <a:lnTo>
                    <a:pt x="2730" y="434695"/>
                  </a:lnTo>
                  <a:lnTo>
                    <a:pt x="2882" y="434759"/>
                  </a:lnTo>
                  <a:lnTo>
                    <a:pt x="3009" y="434797"/>
                  </a:lnTo>
                  <a:lnTo>
                    <a:pt x="3162" y="434847"/>
                  </a:lnTo>
                  <a:lnTo>
                    <a:pt x="3302" y="434898"/>
                  </a:lnTo>
                  <a:lnTo>
                    <a:pt x="3441" y="434949"/>
                  </a:lnTo>
                  <a:lnTo>
                    <a:pt x="3568" y="434987"/>
                  </a:lnTo>
                  <a:lnTo>
                    <a:pt x="3708" y="435025"/>
                  </a:lnTo>
                  <a:lnTo>
                    <a:pt x="3848" y="435063"/>
                  </a:lnTo>
                  <a:lnTo>
                    <a:pt x="3975" y="435101"/>
                  </a:lnTo>
                  <a:lnTo>
                    <a:pt x="4114" y="435140"/>
                  </a:lnTo>
                  <a:lnTo>
                    <a:pt x="8559" y="436181"/>
                  </a:lnTo>
                  <a:lnTo>
                    <a:pt x="12839" y="437235"/>
                  </a:lnTo>
                  <a:lnTo>
                    <a:pt x="16992" y="438302"/>
                  </a:lnTo>
                  <a:lnTo>
                    <a:pt x="17157" y="438340"/>
                  </a:lnTo>
                  <a:lnTo>
                    <a:pt x="21361" y="439419"/>
                  </a:lnTo>
                  <a:lnTo>
                    <a:pt x="25387" y="440512"/>
                  </a:lnTo>
                  <a:lnTo>
                    <a:pt x="29311" y="441604"/>
                  </a:lnTo>
                  <a:lnTo>
                    <a:pt x="29489" y="441655"/>
                  </a:lnTo>
                  <a:lnTo>
                    <a:pt x="33439" y="442760"/>
                  </a:lnTo>
                  <a:lnTo>
                    <a:pt x="37299" y="443890"/>
                  </a:lnTo>
                  <a:lnTo>
                    <a:pt x="41071" y="445046"/>
                  </a:lnTo>
                  <a:lnTo>
                    <a:pt x="44907" y="446201"/>
                  </a:lnTo>
                  <a:lnTo>
                    <a:pt x="48577" y="447382"/>
                  </a:lnTo>
                  <a:lnTo>
                    <a:pt x="52184" y="448563"/>
                  </a:lnTo>
                  <a:lnTo>
                    <a:pt x="55892" y="449783"/>
                  </a:lnTo>
                  <a:lnTo>
                    <a:pt x="59410" y="450976"/>
                  </a:lnTo>
                  <a:lnTo>
                    <a:pt x="62865" y="452208"/>
                  </a:lnTo>
                  <a:lnTo>
                    <a:pt x="66306" y="453428"/>
                  </a:lnTo>
                  <a:lnTo>
                    <a:pt x="69646" y="454647"/>
                  </a:lnTo>
                  <a:lnTo>
                    <a:pt x="72923" y="455891"/>
                  </a:lnTo>
                  <a:lnTo>
                    <a:pt x="73139" y="455968"/>
                  </a:lnTo>
                  <a:lnTo>
                    <a:pt x="76454" y="457225"/>
                  </a:lnTo>
                  <a:lnTo>
                    <a:pt x="79616" y="458457"/>
                  </a:lnTo>
                  <a:lnTo>
                    <a:pt x="82727" y="459701"/>
                  </a:lnTo>
                  <a:lnTo>
                    <a:pt x="82943" y="459790"/>
                  </a:lnTo>
                  <a:lnTo>
                    <a:pt x="86156" y="461086"/>
                  </a:lnTo>
                  <a:lnTo>
                    <a:pt x="89217" y="462343"/>
                  </a:lnTo>
                  <a:lnTo>
                    <a:pt x="92240" y="463626"/>
                  </a:lnTo>
                  <a:lnTo>
                    <a:pt x="92468" y="463727"/>
                  </a:lnTo>
                  <a:lnTo>
                    <a:pt x="95542" y="465035"/>
                  </a:lnTo>
                  <a:lnTo>
                    <a:pt x="98437" y="466293"/>
                  </a:lnTo>
                  <a:lnTo>
                    <a:pt x="101307" y="467575"/>
                  </a:lnTo>
                  <a:lnTo>
                    <a:pt x="101498" y="467664"/>
                  </a:lnTo>
                  <a:lnTo>
                    <a:pt x="101701" y="467740"/>
                  </a:lnTo>
                  <a:lnTo>
                    <a:pt x="101892" y="467829"/>
                  </a:lnTo>
                  <a:lnTo>
                    <a:pt x="104762" y="469112"/>
                  </a:lnTo>
                  <a:lnTo>
                    <a:pt x="107594" y="470395"/>
                  </a:lnTo>
                  <a:lnTo>
                    <a:pt x="110413" y="471703"/>
                  </a:lnTo>
                  <a:lnTo>
                    <a:pt x="110566" y="471779"/>
                  </a:lnTo>
                  <a:lnTo>
                    <a:pt x="110744" y="471855"/>
                  </a:lnTo>
                  <a:lnTo>
                    <a:pt x="110909" y="471931"/>
                  </a:lnTo>
                  <a:lnTo>
                    <a:pt x="113601" y="473176"/>
                  </a:lnTo>
                  <a:lnTo>
                    <a:pt x="116268" y="474446"/>
                  </a:lnTo>
                  <a:lnTo>
                    <a:pt x="118922" y="475716"/>
                  </a:lnTo>
                  <a:lnTo>
                    <a:pt x="119316" y="475894"/>
                  </a:lnTo>
                  <a:lnTo>
                    <a:pt x="119722" y="476084"/>
                  </a:lnTo>
                  <a:lnTo>
                    <a:pt x="120116" y="476288"/>
                  </a:lnTo>
                  <a:lnTo>
                    <a:pt x="122707" y="477532"/>
                  </a:lnTo>
                  <a:lnTo>
                    <a:pt x="125285" y="478777"/>
                  </a:lnTo>
                  <a:lnTo>
                    <a:pt x="127850" y="480034"/>
                  </a:lnTo>
                  <a:lnTo>
                    <a:pt x="128460" y="480339"/>
                  </a:lnTo>
                  <a:lnTo>
                    <a:pt x="129070" y="480644"/>
                  </a:lnTo>
                  <a:lnTo>
                    <a:pt x="129679" y="480948"/>
                  </a:lnTo>
                  <a:lnTo>
                    <a:pt x="131622" y="481901"/>
                  </a:lnTo>
                  <a:lnTo>
                    <a:pt x="133565" y="482866"/>
                  </a:lnTo>
                  <a:lnTo>
                    <a:pt x="135496" y="483831"/>
                  </a:lnTo>
                  <a:lnTo>
                    <a:pt x="139420" y="485787"/>
                  </a:lnTo>
                  <a:lnTo>
                    <a:pt x="143332" y="487756"/>
                  </a:lnTo>
                  <a:lnTo>
                    <a:pt x="147269" y="489750"/>
                  </a:lnTo>
                  <a:lnTo>
                    <a:pt x="149821" y="491045"/>
                  </a:lnTo>
                  <a:lnTo>
                    <a:pt x="152374" y="492340"/>
                  </a:lnTo>
                  <a:lnTo>
                    <a:pt x="154952" y="493636"/>
                  </a:lnTo>
                  <a:lnTo>
                    <a:pt x="156425" y="494385"/>
                  </a:lnTo>
                  <a:lnTo>
                    <a:pt x="157873" y="495122"/>
                  </a:lnTo>
                  <a:lnTo>
                    <a:pt x="159346" y="495871"/>
                  </a:lnTo>
                  <a:lnTo>
                    <a:pt x="160540" y="496468"/>
                  </a:lnTo>
                  <a:lnTo>
                    <a:pt x="161734" y="497077"/>
                  </a:lnTo>
                  <a:lnTo>
                    <a:pt x="162928" y="497687"/>
                  </a:lnTo>
                  <a:lnTo>
                    <a:pt x="166039" y="499249"/>
                  </a:lnTo>
                  <a:lnTo>
                    <a:pt x="169164" y="500824"/>
                  </a:lnTo>
                  <a:lnTo>
                    <a:pt x="172339" y="502411"/>
                  </a:lnTo>
                  <a:lnTo>
                    <a:pt x="172529" y="502500"/>
                  </a:lnTo>
                  <a:lnTo>
                    <a:pt x="172707" y="502589"/>
                  </a:lnTo>
                  <a:lnTo>
                    <a:pt x="172897" y="502691"/>
                  </a:lnTo>
                  <a:lnTo>
                    <a:pt x="175361" y="503910"/>
                  </a:lnTo>
                  <a:lnTo>
                    <a:pt x="177838" y="505142"/>
                  </a:lnTo>
                  <a:lnTo>
                    <a:pt x="180340" y="506374"/>
                  </a:lnTo>
                  <a:lnTo>
                    <a:pt x="180492" y="506437"/>
                  </a:lnTo>
                  <a:lnTo>
                    <a:pt x="180632" y="506501"/>
                  </a:lnTo>
                  <a:lnTo>
                    <a:pt x="180771" y="506577"/>
                  </a:lnTo>
                  <a:lnTo>
                    <a:pt x="181102" y="506742"/>
                  </a:lnTo>
                  <a:lnTo>
                    <a:pt x="181432" y="506907"/>
                  </a:lnTo>
                  <a:lnTo>
                    <a:pt x="181762" y="507060"/>
                  </a:lnTo>
                  <a:lnTo>
                    <a:pt x="183311" y="507822"/>
                  </a:lnTo>
                  <a:lnTo>
                    <a:pt x="184861" y="508584"/>
                  </a:lnTo>
                  <a:lnTo>
                    <a:pt x="186436" y="509346"/>
                  </a:lnTo>
                  <a:lnTo>
                    <a:pt x="187490" y="509841"/>
                  </a:lnTo>
                  <a:lnTo>
                    <a:pt x="188544" y="510349"/>
                  </a:lnTo>
                  <a:lnTo>
                    <a:pt x="189611" y="510857"/>
                  </a:lnTo>
                  <a:lnTo>
                    <a:pt x="190042" y="511060"/>
                  </a:lnTo>
                  <a:lnTo>
                    <a:pt x="190461" y="511263"/>
                  </a:lnTo>
                  <a:lnTo>
                    <a:pt x="190893" y="511479"/>
                  </a:lnTo>
                  <a:lnTo>
                    <a:pt x="191185" y="511619"/>
                  </a:lnTo>
                  <a:lnTo>
                    <a:pt x="191477" y="511759"/>
                  </a:lnTo>
                  <a:lnTo>
                    <a:pt x="191770" y="511898"/>
                  </a:lnTo>
                  <a:lnTo>
                    <a:pt x="193319" y="512635"/>
                  </a:lnTo>
                  <a:lnTo>
                    <a:pt x="194881" y="513372"/>
                  </a:lnTo>
                  <a:lnTo>
                    <a:pt x="196456" y="514108"/>
                  </a:lnTo>
                  <a:lnTo>
                    <a:pt x="197561" y="514629"/>
                  </a:lnTo>
                  <a:lnTo>
                    <a:pt x="198678" y="515150"/>
                  </a:lnTo>
                  <a:lnTo>
                    <a:pt x="199796" y="515670"/>
                  </a:lnTo>
                  <a:lnTo>
                    <a:pt x="199999" y="515759"/>
                  </a:lnTo>
                  <a:lnTo>
                    <a:pt x="200190" y="515848"/>
                  </a:lnTo>
                  <a:lnTo>
                    <a:pt x="200393" y="515950"/>
                  </a:lnTo>
                  <a:lnTo>
                    <a:pt x="200596" y="516039"/>
                  </a:lnTo>
                  <a:lnTo>
                    <a:pt x="200787" y="516127"/>
                  </a:lnTo>
                  <a:lnTo>
                    <a:pt x="200990" y="516216"/>
                  </a:lnTo>
                  <a:lnTo>
                    <a:pt x="202349" y="516851"/>
                  </a:lnTo>
                  <a:lnTo>
                    <a:pt x="203733" y="517474"/>
                  </a:lnTo>
                  <a:lnTo>
                    <a:pt x="205117" y="518109"/>
                  </a:lnTo>
                  <a:lnTo>
                    <a:pt x="206463" y="518718"/>
                  </a:lnTo>
                  <a:lnTo>
                    <a:pt x="207822" y="519341"/>
                  </a:lnTo>
                  <a:lnTo>
                    <a:pt x="209181" y="519950"/>
                  </a:lnTo>
                  <a:lnTo>
                    <a:pt x="209473" y="520077"/>
                  </a:lnTo>
                  <a:lnTo>
                    <a:pt x="209753" y="520204"/>
                  </a:lnTo>
                  <a:lnTo>
                    <a:pt x="210045" y="520331"/>
                  </a:lnTo>
                  <a:lnTo>
                    <a:pt x="210235" y="520407"/>
                  </a:lnTo>
                  <a:lnTo>
                    <a:pt x="210413" y="520484"/>
                  </a:lnTo>
                  <a:lnTo>
                    <a:pt x="210591" y="520572"/>
                  </a:lnTo>
                  <a:lnTo>
                    <a:pt x="211378" y="520928"/>
                  </a:lnTo>
                  <a:lnTo>
                    <a:pt x="212166" y="521284"/>
                  </a:lnTo>
                  <a:lnTo>
                    <a:pt x="212966" y="521627"/>
                  </a:lnTo>
                  <a:lnTo>
                    <a:pt x="214236" y="522185"/>
                  </a:lnTo>
                  <a:lnTo>
                    <a:pt x="215506" y="522744"/>
                  </a:lnTo>
                  <a:lnTo>
                    <a:pt x="216789" y="523303"/>
                  </a:lnTo>
                  <a:lnTo>
                    <a:pt x="217957" y="523811"/>
                  </a:lnTo>
                  <a:lnTo>
                    <a:pt x="219138" y="524332"/>
                  </a:lnTo>
                  <a:lnTo>
                    <a:pt x="220332" y="524840"/>
                  </a:lnTo>
                  <a:lnTo>
                    <a:pt x="220687" y="524979"/>
                  </a:lnTo>
                  <a:lnTo>
                    <a:pt x="220865" y="525068"/>
                  </a:lnTo>
                  <a:lnTo>
                    <a:pt x="230797" y="529221"/>
                  </a:lnTo>
                  <a:lnTo>
                    <a:pt x="231063" y="529335"/>
                  </a:lnTo>
                  <a:lnTo>
                    <a:pt x="231330" y="529450"/>
                  </a:lnTo>
                  <a:lnTo>
                    <a:pt x="231609" y="529551"/>
                  </a:lnTo>
                  <a:lnTo>
                    <a:pt x="231851" y="529653"/>
                  </a:lnTo>
                  <a:lnTo>
                    <a:pt x="232727" y="530009"/>
                  </a:lnTo>
                  <a:lnTo>
                    <a:pt x="233476" y="530313"/>
                  </a:lnTo>
                  <a:lnTo>
                    <a:pt x="234238" y="530631"/>
                  </a:lnTo>
                  <a:lnTo>
                    <a:pt x="235318" y="531063"/>
                  </a:lnTo>
                  <a:lnTo>
                    <a:pt x="236423" y="531507"/>
                  </a:lnTo>
                  <a:lnTo>
                    <a:pt x="237515" y="531939"/>
                  </a:lnTo>
                  <a:lnTo>
                    <a:pt x="238607" y="532383"/>
                  </a:lnTo>
                  <a:lnTo>
                    <a:pt x="239725" y="532815"/>
                  </a:lnTo>
                  <a:lnTo>
                    <a:pt x="240842" y="533260"/>
                  </a:lnTo>
                  <a:lnTo>
                    <a:pt x="241566" y="533539"/>
                  </a:lnTo>
                  <a:lnTo>
                    <a:pt x="242303" y="533831"/>
                  </a:lnTo>
                  <a:lnTo>
                    <a:pt x="243039" y="534111"/>
                  </a:lnTo>
                  <a:lnTo>
                    <a:pt x="243166" y="534161"/>
                  </a:lnTo>
                  <a:lnTo>
                    <a:pt x="243408" y="534250"/>
                  </a:lnTo>
                  <a:lnTo>
                    <a:pt x="243662" y="534352"/>
                  </a:lnTo>
                  <a:lnTo>
                    <a:pt x="243903" y="534454"/>
                  </a:lnTo>
                  <a:lnTo>
                    <a:pt x="244157" y="534542"/>
                  </a:lnTo>
                  <a:lnTo>
                    <a:pt x="245224" y="534962"/>
                  </a:lnTo>
                  <a:lnTo>
                    <a:pt x="246303" y="535381"/>
                  </a:lnTo>
                  <a:lnTo>
                    <a:pt x="247383" y="535787"/>
                  </a:lnTo>
                  <a:lnTo>
                    <a:pt x="248475" y="536206"/>
                  </a:lnTo>
                  <a:lnTo>
                    <a:pt x="249567" y="536625"/>
                  </a:lnTo>
                  <a:lnTo>
                    <a:pt x="250672" y="537032"/>
                  </a:lnTo>
                  <a:lnTo>
                    <a:pt x="251752" y="537438"/>
                  </a:lnTo>
                  <a:lnTo>
                    <a:pt x="252844" y="537844"/>
                  </a:lnTo>
                  <a:lnTo>
                    <a:pt x="253936" y="538251"/>
                  </a:lnTo>
                  <a:lnTo>
                    <a:pt x="254317" y="538391"/>
                  </a:lnTo>
                  <a:lnTo>
                    <a:pt x="254711" y="538530"/>
                  </a:lnTo>
                  <a:lnTo>
                    <a:pt x="255104" y="538683"/>
                  </a:lnTo>
                  <a:lnTo>
                    <a:pt x="255231" y="538733"/>
                  </a:lnTo>
                  <a:lnTo>
                    <a:pt x="255384" y="538784"/>
                  </a:lnTo>
                  <a:lnTo>
                    <a:pt x="255524" y="538835"/>
                  </a:lnTo>
                  <a:lnTo>
                    <a:pt x="256057" y="539026"/>
                  </a:lnTo>
                  <a:lnTo>
                    <a:pt x="256603" y="539241"/>
                  </a:lnTo>
                  <a:lnTo>
                    <a:pt x="257149" y="539432"/>
                  </a:lnTo>
                  <a:lnTo>
                    <a:pt x="258229" y="539826"/>
                  </a:lnTo>
                  <a:lnTo>
                    <a:pt x="259321" y="540219"/>
                  </a:lnTo>
                  <a:lnTo>
                    <a:pt x="260413" y="540613"/>
                  </a:lnTo>
                  <a:lnTo>
                    <a:pt x="261505" y="541007"/>
                  </a:lnTo>
                  <a:lnTo>
                    <a:pt x="262597" y="541388"/>
                  </a:lnTo>
                  <a:lnTo>
                    <a:pt x="263690" y="541781"/>
                  </a:lnTo>
                  <a:lnTo>
                    <a:pt x="264769" y="542162"/>
                  </a:lnTo>
                  <a:lnTo>
                    <a:pt x="265836" y="542543"/>
                  </a:lnTo>
                  <a:lnTo>
                    <a:pt x="266928" y="542924"/>
                  </a:lnTo>
                  <a:lnTo>
                    <a:pt x="267233" y="543026"/>
                  </a:lnTo>
                  <a:lnTo>
                    <a:pt x="267525" y="543128"/>
                  </a:lnTo>
                  <a:lnTo>
                    <a:pt x="267830" y="543229"/>
                  </a:lnTo>
                  <a:lnTo>
                    <a:pt x="268046" y="543305"/>
                  </a:lnTo>
                  <a:lnTo>
                    <a:pt x="268846" y="543585"/>
                  </a:lnTo>
                  <a:lnTo>
                    <a:pt x="269519" y="543813"/>
                  </a:lnTo>
                  <a:lnTo>
                    <a:pt x="270217" y="544055"/>
                  </a:lnTo>
                  <a:lnTo>
                    <a:pt x="271310" y="544436"/>
                  </a:lnTo>
                  <a:lnTo>
                    <a:pt x="272415" y="544817"/>
                  </a:lnTo>
                  <a:lnTo>
                    <a:pt x="273532" y="545185"/>
                  </a:lnTo>
                  <a:lnTo>
                    <a:pt x="274612" y="545566"/>
                  </a:lnTo>
                  <a:lnTo>
                    <a:pt x="275717" y="545922"/>
                  </a:lnTo>
                  <a:lnTo>
                    <a:pt x="276809" y="546290"/>
                  </a:lnTo>
                  <a:lnTo>
                    <a:pt x="277914" y="546671"/>
                  </a:lnTo>
                  <a:lnTo>
                    <a:pt x="279031" y="547027"/>
                  </a:lnTo>
                  <a:lnTo>
                    <a:pt x="280136" y="547395"/>
                  </a:lnTo>
                  <a:lnTo>
                    <a:pt x="280466" y="547496"/>
                  </a:lnTo>
                  <a:lnTo>
                    <a:pt x="280809" y="547611"/>
                  </a:lnTo>
                  <a:lnTo>
                    <a:pt x="281139" y="547725"/>
                  </a:lnTo>
                  <a:lnTo>
                    <a:pt x="281279" y="547763"/>
                  </a:lnTo>
                  <a:lnTo>
                    <a:pt x="281419" y="547814"/>
                  </a:lnTo>
                  <a:lnTo>
                    <a:pt x="281559" y="547852"/>
                  </a:lnTo>
                  <a:lnTo>
                    <a:pt x="282206" y="548068"/>
                  </a:lnTo>
                  <a:lnTo>
                    <a:pt x="282854" y="548284"/>
                  </a:lnTo>
                  <a:lnTo>
                    <a:pt x="283514" y="548500"/>
                  </a:lnTo>
                  <a:lnTo>
                    <a:pt x="284632" y="548855"/>
                  </a:lnTo>
                  <a:lnTo>
                    <a:pt x="285750" y="549224"/>
                  </a:lnTo>
                  <a:lnTo>
                    <a:pt x="286893" y="549579"/>
                  </a:lnTo>
                  <a:lnTo>
                    <a:pt x="288010" y="549935"/>
                  </a:lnTo>
                  <a:lnTo>
                    <a:pt x="289153" y="550303"/>
                  </a:lnTo>
                  <a:lnTo>
                    <a:pt x="290296" y="550659"/>
                  </a:lnTo>
                  <a:lnTo>
                    <a:pt x="291439" y="551014"/>
                  </a:lnTo>
                  <a:lnTo>
                    <a:pt x="292582" y="551370"/>
                  </a:lnTo>
                  <a:lnTo>
                    <a:pt x="293738" y="551726"/>
                  </a:lnTo>
                  <a:lnTo>
                    <a:pt x="294220" y="551878"/>
                  </a:lnTo>
                  <a:lnTo>
                    <a:pt x="294690" y="552018"/>
                  </a:lnTo>
                  <a:lnTo>
                    <a:pt x="295173" y="552170"/>
                  </a:lnTo>
                  <a:lnTo>
                    <a:pt x="295325" y="552221"/>
                  </a:lnTo>
                  <a:lnTo>
                    <a:pt x="295478" y="552259"/>
                  </a:lnTo>
                  <a:lnTo>
                    <a:pt x="295643" y="552310"/>
                  </a:lnTo>
                  <a:lnTo>
                    <a:pt x="296164" y="552475"/>
                  </a:lnTo>
                  <a:lnTo>
                    <a:pt x="296697" y="552640"/>
                  </a:lnTo>
                  <a:lnTo>
                    <a:pt x="297230" y="552792"/>
                  </a:lnTo>
                  <a:lnTo>
                    <a:pt x="298386" y="553161"/>
                  </a:lnTo>
                  <a:lnTo>
                    <a:pt x="299554" y="553504"/>
                  </a:lnTo>
                  <a:lnTo>
                    <a:pt x="300736" y="553859"/>
                  </a:lnTo>
                  <a:lnTo>
                    <a:pt x="301917" y="554215"/>
                  </a:lnTo>
                  <a:lnTo>
                    <a:pt x="303098" y="554570"/>
                  </a:lnTo>
                  <a:lnTo>
                    <a:pt x="304292" y="554913"/>
                  </a:lnTo>
                  <a:lnTo>
                    <a:pt x="305485" y="555269"/>
                  </a:lnTo>
                  <a:lnTo>
                    <a:pt x="306692" y="555624"/>
                  </a:lnTo>
                  <a:lnTo>
                    <a:pt x="307898" y="555967"/>
                  </a:lnTo>
                  <a:lnTo>
                    <a:pt x="308610" y="556183"/>
                  </a:lnTo>
                  <a:lnTo>
                    <a:pt x="309333" y="556386"/>
                  </a:lnTo>
                  <a:lnTo>
                    <a:pt x="310045" y="556590"/>
                  </a:lnTo>
                  <a:lnTo>
                    <a:pt x="310172" y="556628"/>
                  </a:lnTo>
                  <a:lnTo>
                    <a:pt x="310438" y="556704"/>
                  </a:lnTo>
                  <a:lnTo>
                    <a:pt x="310807" y="556806"/>
                  </a:lnTo>
                  <a:lnTo>
                    <a:pt x="311175" y="556920"/>
                  </a:lnTo>
                  <a:lnTo>
                    <a:pt x="311556" y="557021"/>
                  </a:lnTo>
                  <a:lnTo>
                    <a:pt x="312775" y="557377"/>
                  </a:lnTo>
                  <a:lnTo>
                    <a:pt x="314007" y="557733"/>
                  </a:lnTo>
                  <a:lnTo>
                    <a:pt x="315252" y="558076"/>
                  </a:lnTo>
                  <a:lnTo>
                    <a:pt x="316496" y="558418"/>
                  </a:lnTo>
                  <a:lnTo>
                    <a:pt x="317741" y="558774"/>
                  </a:lnTo>
                  <a:lnTo>
                    <a:pt x="318998" y="559117"/>
                  </a:lnTo>
                  <a:lnTo>
                    <a:pt x="320255" y="559473"/>
                  </a:lnTo>
                  <a:lnTo>
                    <a:pt x="321538" y="559815"/>
                  </a:lnTo>
                  <a:lnTo>
                    <a:pt x="322808" y="560171"/>
                  </a:lnTo>
                  <a:lnTo>
                    <a:pt x="323799" y="560438"/>
                  </a:lnTo>
                  <a:lnTo>
                    <a:pt x="324802" y="560704"/>
                  </a:lnTo>
                  <a:lnTo>
                    <a:pt x="325805" y="560971"/>
                  </a:lnTo>
                  <a:lnTo>
                    <a:pt x="325958" y="561009"/>
                  </a:lnTo>
                  <a:lnTo>
                    <a:pt x="326250" y="561098"/>
                  </a:lnTo>
                  <a:lnTo>
                    <a:pt x="326466" y="561149"/>
                  </a:lnTo>
                  <a:lnTo>
                    <a:pt x="326682" y="561212"/>
                  </a:lnTo>
                  <a:lnTo>
                    <a:pt x="327977" y="561555"/>
                  </a:lnTo>
                  <a:lnTo>
                    <a:pt x="329298" y="561911"/>
                  </a:lnTo>
                  <a:lnTo>
                    <a:pt x="330606" y="562254"/>
                  </a:lnTo>
                  <a:lnTo>
                    <a:pt x="331939" y="562597"/>
                  </a:lnTo>
                  <a:lnTo>
                    <a:pt x="333273" y="562952"/>
                  </a:lnTo>
                  <a:lnTo>
                    <a:pt x="334606" y="563295"/>
                  </a:lnTo>
                  <a:lnTo>
                    <a:pt x="335965" y="563651"/>
                  </a:lnTo>
                  <a:lnTo>
                    <a:pt x="337324" y="563994"/>
                  </a:lnTo>
                  <a:lnTo>
                    <a:pt x="338696" y="564349"/>
                  </a:lnTo>
                  <a:lnTo>
                    <a:pt x="339928" y="564654"/>
                  </a:lnTo>
                  <a:lnTo>
                    <a:pt x="341172" y="564972"/>
                  </a:lnTo>
                  <a:lnTo>
                    <a:pt x="342417" y="565276"/>
                  </a:lnTo>
                  <a:lnTo>
                    <a:pt x="342633" y="565340"/>
                  </a:lnTo>
                  <a:lnTo>
                    <a:pt x="342823" y="565391"/>
                  </a:lnTo>
                  <a:lnTo>
                    <a:pt x="344220" y="565734"/>
                  </a:lnTo>
                  <a:lnTo>
                    <a:pt x="345630" y="566077"/>
                  </a:lnTo>
                  <a:lnTo>
                    <a:pt x="347040" y="566432"/>
                  </a:lnTo>
                  <a:lnTo>
                    <a:pt x="348475" y="566788"/>
                  </a:lnTo>
                  <a:lnTo>
                    <a:pt x="349910" y="567131"/>
                  </a:lnTo>
                  <a:lnTo>
                    <a:pt x="351358" y="567486"/>
                  </a:lnTo>
                  <a:lnTo>
                    <a:pt x="352818" y="567842"/>
                  </a:lnTo>
                  <a:lnTo>
                    <a:pt x="354279" y="568185"/>
                  </a:lnTo>
                  <a:lnTo>
                    <a:pt x="355752" y="568528"/>
                  </a:lnTo>
                  <a:lnTo>
                    <a:pt x="357149" y="568871"/>
                  </a:lnTo>
                  <a:lnTo>
                    <a:pt x="358559" y="569188"/>
                  </a:lnTo>
                  <a:lnTo>
                    <a:pt x="359981" y="569518"/>
                  </a:lnTo>
                  <a:lnTo>
                    <a:pt x="360121" y="569556"/>
                  </a:lnTo>
                  <a:lnTo>
                    <a:pt x="360260" y="569582"/>
                  </a:lnTo>
                  <a:lnTo>
                    <a:pt x="360387" y="569607"/>
                  </a:lnTo>
                  <a:lnTo>
                    <a:pt x="360527" y="569633"/>
                  </a:lnTo>
                  <a:lnTo>
                    <a:pt x="360603" y="569658"/>
                  </a:lnTo>
                  <a:lnTo>
                    <a:pt x="360680" y="569658"/>
                  </a:lnTo>
                  <a:lnTo>
                    <a:pt x="360692" y="569671"/>
                  </a:lnTo>
                  <a:lnTo>
                    <a:pt x="360768" y="569671"/>
                  </a:lnTo>
                  <a:lnTo>
                    <a:pt x="360845" y="569696"/>
                  </a:lnTo>
                  <a:lnTo>
                    <a:pt x="360984" y="569696"/>
                  </a:lnTo>
                  <a:lnTo>
                    <a:pt x="361111" y="569721"/>
                  </a:lnTo>
                  <a:lnTo>
                    <a:pt x="361188" y="569734"/>
                  </a:lnTo>
                  <a:lnTo>
                    <a:pt x="361302" y="569734"/>
                  </a:lnTo>
                  <a:lnTo>
                    <a:pt x="361315" y="569747"/>
                  </a:lnTo>
                  <a:lnTo>
                    <a:pt x="361416" y="569747"/>
                  </a:lnTo>
                  <a:lnTo>
                    <a:pt x="361442" y="569760"/>
                  </a:lnTo>
                  <a:lnTo>
                    <a:pt x="361581" y="569760"/>
                  </a:lnTo>
                  <a:lnTo>
                    <a:pt x="361594" y="569772"/>
                  </a:lnTo>
                  <a:lnTo>
                    <a:pt x="361772" y="569772"/>
                  </a:lnTo>
                  <a:lnTo>
                    <a:pt x="361797" y="569785"/>
                  </a:lnTo>
                  <a:lnTo>
                    <a:pt x="362051" y="569785"/>
                  </a:lnTo>
                  <a:lnTo>
                    <a:pt x="362077" y="569798"/>
                  </a:lnTo>
                  <a:lnTo>
                    <a:pt x="362762" y="569798"/>
                  </a:lnTo>
                  <a:lnTo>
                    <a:pt x="362788" y="569785"/>
                  </a:lnTo>
                  <a:lnTo>
                    <a:pt x="363054" y="569785"/>
                  </a:lnTo>
                  <a:lnTo>
                    <a:pt x="363080" y="569772"/>
                  </a:lnTo>
                  <a:lnTo>
                    <a:pt x="363232" y="569772"/>
                  </a:lnTo>
                  <a:lnTo>
                    <a:pt x="363385" y="569760"/>
                  </a:lnTo>
                  <a:lnTo>
                    <a:pt x="363512" y="569747"/>
                  </a:lnTo>
                  <a:lnTo>
                    <a:pt x="363664" y="569721"/>
                  </a:lnTo>
                  <a:lnTo>
                    <a:pt x="363804" y="569709"/>
                  </a:lnTo>
                  <a:lnTo>
                    <a:pt x="363943" y="569696"/>
                  </a:lnTo>
                  <a:lnTo>
                    <a:pt x="364083" y="569671"/>
                  </a:lnTo>
                  <a:lnTo>
                    <a:pt x="364261" y="569645"/>
                  </a:lnTo>
                  <a:lnTo>
                    <a:pt x="364451" y="569607"/>
                  </a:lnTo>
                  <a:lnTo>
                    <a:pt x="364629" y="569531"/>
                  </a:lnTo>
                  <a:lnTo>
                    <a:pt x="365213" y="569417"/>
                  </a:lnTo>
                  <a:lnTo>
                    <a:pt x="365709" y="569226"/>
                  </a:lnTo>
                  <a:lnTo>
                    <a:pt x="366204" y="569010"/>
                  </a:lnTo>
                  <a:lnTo>
                    <a:pt x="366458" y="568909"/>
                  </a:lnTo>
                  <a:lnTo>
                    <a:pt x="366725" y="568845"/>
                  </a:lnTo>
                  <a:lnTo>
                    <a:pt x="366941" y="568718"/>
                  </a:lnTo>
                  <a:lnTo>
                    <a:pt x="367626" y="568350"/>
                  </a:lnTo>
                  <a:lnTo>
                    <a:pt x="368198" y="567905"/>
                  </a:lnTo>
                  <a:lnTo>
                    <a:pt x="368566" y="567372"/>
                  </a:lnTo>
                  <a:lnTo>
                    <a:pt x="368871" y="566915"/>
                  </a:lnTo>
                  <a:lnTo>
                    <a:pt x="369023" y="566458"/>
                  </a:lnTo>
                  <a:lnTo>
                    <a:pt x="369023" y="565988"/>
                  </a:lnTo>
                  <a:lnTo>
                    <a:pt x="370255" y="134391"/>
                  </a:lnTo>
                  <a:lnTo>
                    <a:pt x="370243" y="134861"/>
                  </a:lnTo>
                  <a:lnTo>
                    <a:pt x="370090" y="135331"/>
                  </a:lnTo>
                  <a:lnTo>
                    <a:pt x="369785" y="135788"/>
                  </a:lnTo>
                  <a:close/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1" name="object 2811"/>
            <p:cNvSpPr/>
            <p:nvPr/>
          </p:nvSpPr>
          <p:spPr>
            <a:xfrm>
              <a:off x="1514462" y="7569631"/>
              <a:ext cx="370205" cy="143510"/>
            </a:xfrm>
            <a:custGeom>
              <a:avLst/>
              <a:gdLst/>
              <a:ahLst/>
              <a:cxnLst/>
              <a:rect l="l" t="t" r="r" b="b"/>
              <a:pathLst>
                <a:path w="370205" h="143509">
                  <a:moveTo>
                    <a:pt x="367626" y="136042"/>
                  </a:moveTo>
                  <a:lnTo>
                    <a:pt x="369443" y="137096"/>
                  </a:lnTo>
                  <a:lnTo>
                    <a:pt x="370103" y="138696"/>
                  </a:lnTo>
                  <a:lnTo>
                    <a:pt x="369112" y="140157"/>
                  </a:lnTo>
                  <a:lnTo>
                    <a:pt x="367728" y="142125"/>
                  </a:lnTo>
                  <a:lnTo>
                    <a:pt x="363905" y="143078"/>
                  </a:lnTo>
                  <a:lnTo>
                    <a:pt x="360527" y="142303"/>
                  </a:lnTo>
                  <a:lnTo>
                    <a:pt x="295949" y="125019"/>
                  </a:lnTo>
                  <a:lnTo>
                    <a:pt x="243793" y="106972"/>
                  </a:lnTo>
                  <a:lnTo>
                    <a:pt x="200741" y="88628"/>
                  </a:lnTo>
                  <a:lnTo>
                    <a:pt x="163474" y="70459"/>
                  </a:lnTo>
                  <a:lnTo>
                    <a:pt x="128664" y="52948"/>
                  </a:lnTo>
                  <a:lnTo>
                    <a:pt x="92929" y="36469"/>
                  </a:lnTo>
                  <a:lnTo>
                    <a:pt x="52778" y="21355"/>
                  </a:lnTo>
                  <a:lnTo>
                    <a:pt x="4724" y="7937"/>
                  </a:lnTo>
                  <a:lnTo>
                    <a:pt x="3860" y="7721"/>
                  </a:lnTo>
                  <a:lnTo>
                    <a:pt x="3111" y="7442"/>
                  </a:lnTo>
                  <a:lnTo>
                    <a:pt x="2501" y="7073"/>
                  </a:lnTo>
                  <a:lnTo>
                    <a:pt x="660" y="6019"/>
                  </a:lnTo>
                  <a:lnTo>
                    <a:pt x="0" y="4406"/>
                  </a:lnTo>
                  <a:lnTo>
                    <a:pt x="1028" y="2933"/>
                  </a:lnTo>
                  <a:lnTo>
                    <a:pt x="2362" y="977"/>
                  </a:lnTo>
                  <a:lnTo>
                    <a:pt x="6235" y="0"/>
                  </a:lnTo>
                  <a:lnTo>
                    <a:pt x="59261" y="14689"/>
                  </a:lnTo>
                  <a:lnTo>
                    <a:pt x="100679" y="30278"/>
                  </a:lnTo>
                  <a:lnTo>
                    <a:pt x="137201" y="47117"/>
                  </a:lnTo>
                  <a:lnTo>
                    <a:pt x="172161" y="64719"/>
                  </a:lnTo>
                  <a:lnTo>
                    <a:pt x="208974" y="82651"/>
                  </a:lnTo>
                  <a:lnTo>
                    <a:pt x="251115" y="100609"/>
                  </a:lnTo>
                  <a:lnTo>
                    <a:pt x="302093" y="118243"/>
                  </a:lnTo>
                  <a:lnTo>
                    <a:pt x="365417" y="135204"/>
                  </a:lnTo>
                  <a:lnTo>
                    <a:pt x="366268" y="135394"/>
                  </a:lnTo>
                  <a:lnTo>
                    <a:pt x="367017" y="135686"/>
                  </a:lnTo>
                  <a:lnTo>
                    <a:pt x="367626" y="136042"/>
                  </a:lnTo>
                  <a:close/>
                </a:path>
              </a:pathLst>
            </a:custGeom>
            <a:ln w="63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2" name="object 2812"/>
            <p:cNvPicPr/>
            <p:nvPr/>
          </p:nvPicPr>
          <p:blipFill>
            <a:blip r:embed="rId21" cstate="print"/>
            <a:stretch>
              <a:fillRect/>
            </a:stretch>
          </p:blipFill>
          <p:spPr>
            <a:xfrm>
              <a:off x="1296924" y="7569301"/>
              <a:ext cx="772413" cy="1042809"/>
            </a:xfrm>
            <a:prstGeom prst="rect">
              <a:avLst/>
            </a:prstGeom>
          </p:spPr>
        </p:pic>
      </p:grpSp>
      <p:grpSp>
        <p:nvGrpSpPr>
          <p:cNvPr id="2813" name="object 2813"/>
          <p:cNvGrpSpPr/>
          <p:nvPr/>
        </p:nvGrpSpPr>
        <p:grpSpPr>
          <a:xfrm>
            <a:off x="2603904" y="3652050"/>
            <a:ext cx="1235710" cy="1325880"/>
            <a:chOff x="2603904" y="3652050"/>
            <a:chExt cx="1235710" cy="1325880"/>
          </a:xfrm>
        </p:grpSpPr>
        <p:sp>
          <p:nvSpPr>
            <p:cNvPr id="2814" name="object 2814"/>
            <p:cNvSpPr/>
            <p:nvPr/>
          </p:nvSpPr>
          <p:spPr>
            <a:xfrm>
              <a:off x="3149485" y="4431042"/>
              <a:ext cx="502284" cy="528320"/>
            </a:xfrm>
            <a:custGeom>
              <a:avLst/>
              <a:gdLst/>
              <a:ahLst/>
              <a:cxnLst/>
              <a:rect l="l" t="t" r="r" b="b"/>
              <a:pathLst>
                <a:path w="502285" h="528320">
                  <a:moveTo>
                    <a:pt x="7416" y="0"/>
                  </a:moveTo>
                  <a:lnTo>
                    <a:pt x="4597" y="381"/>
                  </a:lnTo>
                  <a:lnTo>
                    <a:pt x="596" y="4089"/>
                  </a:lnTo>
                  <a:lnTo>
                    <a:pt x="0" y="6870"/>
                  </a:lnTo>
                  <a:lnTo>
                    <a:pt x="72834" y="178371"/>
                  </a:lnTo>
                  <a:lnTo>
                    <a:pt x="74434" y="179692"/>
                  </a:lnTo>
                  <a:lnTo>
                    <a:pt x="78612" y="180594"/>
                  </a:lnTo>
                  <a:lnTo>
                    <a:pt x="80606" y="180035"/>
                  </a:lnTo>
                  <a:lnTo>
                    <a:pt x="113715" y="149326"/>
                  </a:lnTo>
                  <a:lnTo>
                    <a:pt x="115709" y="148767"/>
                  </a:lnTo>
                  <a:lnTo>
                    <a:pt x="119888" y="149656"/>
                  </a:lnTo>
                  <a:lnTo>
                    <a:pt x="121488" y="150977"/>
                  </a:lnTo>
                  <a:lnTo>
                    <a:pt x="122326" y="152946"/>
                  </a:lnTo>
                  <a:lnTo>
                    <a:pt x="143860" y="194055"/>
                  </a:lnTo>
                  <a:lnTo>
                    <a:pt x="170606" y="230743"/>
                  </a:lnTo>
                  <a:lnTo>
                    <a:pt x="201531" y="263797"/>
                  </a:lnTo>
                  <a:lnTo>
                    <a:pt x="235600" y="294006"/>
                  </a:lnTo>
                  <a:lnTo>
                    <a:pt x="271779" y="322159"/>
                  </a:lnTo>
                  <a:lnTo>
                    <a:pt x="309035" y="349043"/>
                  </a:lnTo>
                  <a:lnTo>
                    <a:pt x="346333" y="375447"/>
                  </a:lnTo>
                  <a:lnTo>
                    <a:pt x="382639" y="402160"/>
                  </a:lnTo>
                  <a:lnTo>
                    <a:pt x="416920" y="429970"/>
                  </a:lnTo>
                  <a:lnTo>
                    <a:pt x="448141" y="459664"/>
                  </a:lnTo>
                  <a:lnTo>
                    <a:pt x="475268" y="492032"/>
                  </a:lnTo>
                  <a:lnTo>
                    <a:pt x="497268" y="527862"/>
                  </a:lnTo>
                  <a:lnTo>
                    <a:pt x="501954" y="523519"/>
                  </a:lnTo>
                  <a:lnTo>
                    <a:pt x="478918" y="485280"/>
                  </a:lnTo>
                  <a:lnTo>
                    <a:pt x="451262" y="451700"/>
                  </a:lnTo>
                  <a:lnTo>
                    <a:pt x="419972" y="421692"/>
                  </a:lnTo>
                  <a:lnTo>
                    <a:pt x="386030" y="394168"/>
                  </a:lnTo>
                  <a:lnTo>
                    <a:pt x="350419" y="368038"/>
                  </a:lnTo>
                  <a:lnTo>
                    <a:pt x="314124" y="342215"/>
                  </a:lnTo>
                  <a:lnTo>
                    <a:pt x="278129" y="315610"/>
                  </a:lnTo>
                  <a:lnTo>
                    <a:pt x="243415" y="287135"/>
                  </a:lnTo>
                  <a:lnTo>
                    <a:pt x="210968" y="255701"/>
                  </a:lnTo>
                  <a:lnTo>
                    <a:pt x="181770" y="220221"/>
                  </a:lnTo>
                  <a:lnTo>
                    <a:pt x="156806" y="179605"/>
                  </a:lnTo>
                  <a:lnTo>
                    <a:pt x="137058" y="132765"/>
                  </a:lnTo>
                  <a:lnTo>
                    <a:pt x="136245" y="130340"/>
                  </a:lnTo>
                  <a:lnTo>
                    <a:pt x="136893" y="127812"/>
                  </a:lnTo>
                  <a:lnTo>
                    <a:pt x="174066" y="93332"/>
                  </a:lnTo>
                  <a:lnTo>
                    <a:pt x="174752" y="91376"/>
                  </a:lnTo>
                  <a:lnTo>
                    <a:pt x="174180" y="87147"/>
                  </a:lnTo>
                  <a:lnTo>
                    <a:pt x="172986" y="85458"/>
                  </a:lnTo>
                  <a:lnTo>
                    <a:pt x="7416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5" name="object 2815"/>
            <p:cNvPicPr/>
            <p:nvPr/>
          </p:nvPicPr>
          <p:blipFill>
            <a:blip r:embed="rId22" cstate="print"/>
            <a:stretch>
              <a:fillRect/>
            </a:stretch>
          </p:blipFill>
          <p:spPr>
            <a:xfrm>
              <a:off x="3393045" y="4614050"/>
              <a:ext cx="383082" cy="363867"/>
            </a:xfrm>
            <a:prstGeom prst="rect">
              <a:avLst/>
            </a:prstGeom>
          </p:spPr>
        </p:pic>
        <p:sp>
          <p:nvSpPr>
            <p:cNvPr id="2816" name="object 2816"/>
            <p:cNvSpPr/>
            <p:nvPr/>
          </p:nvSpPr>
          <p:spPr>
            <a:xfrm>
              <a:off x="2830614" y="3652049"/>
              <a:ext cx="788670" cy="788670"/>
            </a:xfrm>
            <a:custGeom>
              <a:avLst/>
              <a:gdLst/>
              <a:ahLst/>
              <a:cxnLst/>
              <a:rect l="l" t="t" r="r" b="b"/>
              <a:pathLst>
                <a:path w="788670" h="788670">
                  <a:moveTo>
                    <a:pt x="788606" y="479374"/>
                  </a:moveTo>
                  <a:lnTo>
                    <a:pt x="788530" y="477824"/>
                  </a:lnTo>
                  <a:lnTo>
                    <a:pt x="786790" y="475272"/>
                  </a:lnTo>
                  <a:lnTo>
                    <a:pt x="785380" y="474624"/>
                  </a:lnTo>
                  <a:lnTo>
                    <a:pt x="748969" y="478180"/>
                  </a:lnTo>
                  <a:lnTo>
                    <a:pt x="695756" y="480783"/>
                  </a:lnTo>
                  <a:lnTo>
                    <a:pt x="635050" y="479145"/>
                  </a:lnTo>
                  <a:lnTo>
                    <a:pt x="577646" y="469823"/>
                  </a:lnTo>
                  <a:lnTo>
                    <a:pt x="529094" y="456031"/>
                  </a:lnTo>
                  <a:lnTo>
                    <a:pt x="455358" y="423684"/>
                  </a:lnTo>
                  <a:lnTo>
                    <a:pt x="416788" y="401866"/>
                  </a:lnTo>
                  <a:lnTo>
                    <a:pt x="417969" y="399199"/>
                  </a:lnTo>
                  <a:lnTo>
                    <a:pt x="418160" y="392633"/>
                  </a:lnTo>
                  <a:lnTo>
                    <a:pt x="468426" y="378383"/>
                  </a:lnTo>
                  <a:lnTo>
                    <a:pt x="534365" y="357403"/>
                  </a:lnTo>
                  <a:lnTo>
                    <a:pt x="598131" y="332854"/>
                  </a:lnTo>
                  <a:lnTo>
                    <a:pt x="648919" y="304876"/>
                  </a:lnTo>
                  <a:lnTo>
                    <a:pt x="693902" y="272491"/>
                  </a:lnTo>
                  <a:lnTo>
                    <a:pt x="728040" y="243776"/>
                  </a:lnTo>
                  <a:lnTo>
                    <a:pt x="747801" y="224193"/>
                  </a:lnTo>
                  <a:lnTo>
                    <a:pt x="733259" y="175641"/>
                  </a:lnTo>
                  <a:lnTo>
                    <a:pt x="732116" y="174599"/>
                  </a:lnTo>
                  <a:lnTo>
                    <a:pt x="729081" y="174015"/>
                  </a:lnTo>
                  <a:lnTo>
                    <a:pt x="727633" y="174561"/>
                  </a:lnTo>
                  <a:lnTo>
                    <a:pt x="704380" y="202831"/>
                  </a:lnTo>
                  <a:lnTo>
                    <a:pt x="668604" y="242290"/>
                  </a:lnTo>
                  <a:lnTo>
                    <a:pt x="624522" y="284060"/>
                  </a:lnTo>
                  <a:lnTo>
                    <a:pt x="577342" y="318058"/>
                  </a:lnTo>
                  <a:lnTo>
                    <a:pt x="533247" y="342633"/>
                  </a:lnTo>
                  <a:lnTo>
                    <a:pt x="458228" y="371894"/>
                  </a:lnTo>
                  <a:lnTo>
                    <a:pt x="415950" y="383641"/>
                  </a:lnTo>
                  <a:lnTo>
                    <a:pt x="414782" y="380530"/>
                  </a:lnTo>
                  <a:lnTo>
                    <a:pt x="410248" y="375793"/>
                  </a:lnTo>
                  <a:lnTo>
                    <a:pt x="435457" y="330619"/>
                  </a:lnTo>
                  <a:lnTo>
                    <a:pt x="467245" y="269151"/>
                  </a:lnTo>
                  <a:lnTo>
                    <a:pt x="494982" y="206717"/>
                  </a:lnTo>
                  <a:lnTo>
                    <a:pt x="511098" y="151028"/>
                  </a:lnTo>
                  <a:lnTo>
                    <a:pt x="520014" y="96329"/>
                  </a:lnTo>
                  <a:lnTo>
                    <a:pt x="523849" y="51879"/>
                  </a:lnTo>
                  <a:lnTo>
                    <a:pt x="524776" y="25387"/>
                  </a:lnTo>
                  <a:lnTo>
                    <a:pt x="523989" y="24053"/>
                  </a:lnTo>
                  <a:lnTo>
                    <a:pt x="479374" y="0"/>
                  </a:lnTo>
                  <a:lnTo>
                    <a:pt x="477824" y="76"/>
                  </a:lnTo>
                  <a:lnTo>
                    <a:pt x="475272" y="1803"/>
                  </a:lnTo>
                  <a:lnTo>
                    <a:pt x="474624" y="3225"/>
                  </a:lnTo>
                  <a:lnTo>
                    <a:pt x="478167" y="39636"/>
                  </a:lnTo>
                  <a:lnTo>
                    <a:pt x="480771" y="92837"/>
                  </a:lnTo>
                  <a:lnTo>
                    <a:pt x="479132" y="153555"/>
                  </a:lnTo>
                  <a:lnTo>
                    <a:pt x="469823" y="210947"/>
                  </a:lnTo>
                  <a:lnTo>
                    <a:pt x="456018" y="259511"/>
                  </a:lnTo>
                  <a:lnTo>
                    <a:pt x="423672" y="333248"/>
                  </a:lnTo>
                  <a:lnTo>
                    <a:pt x="402348" y="370941"/>
                  </a:lnTo>
                  <a:lnTo>
                    <a:pt x="399326" y="369595"/>
                  </a:lnTo>
                  <a:lnTo>
                    <a:pt x="392315" y="369392"/>
                  </a:lnTo>
                  <a:lnTo>
                    <a:pt x="378371" y="320179"/>
                  </a:lnTo>
                  <a:lnTo>
                    <a:pt x="357390" y="254241"/>
                  </a:lnTo>
                  <a:lnTo>
                    <a:pt x="332854" y="190474"/>
                  </a:lnTo>
                  <a:lnTo>
                    <a:pt x="304863" y="139687"/>
                  </a:lnTo>
                  <a:lnTo>
                    <a:pt x="272491" y="94703"/>
                  </a:lnTo>
                  <a:lnTo>
                    <a:pt x="243763" y="60566"/>
                  </a:lnTo>
                  <a:lnTo>
                    <a:pt x="224193" y="40805"/>
                  </a:lnTo>
                  <a:lnTo>
                    <a:pt x="175641" y="55333"/>
                  </a:lnTo>
                  <a:lnTo>
                    <a:pt x="174599" y="56489"/>
                  </a:lnTo>
                  <a:lnTo>
                    <a:pt x="174015" y="59524"/>
                  </a:lnTo>
                  <a:lnTo>
                    <a:pt x="174561" y="60972"/>
                  </a:lnTo>
                  <a:lnTo>
                    <a:pt x="202819" y="84226"/>
                  </a:lnTo>
                  <a:lnTo>
                    <a:pt x="242277" y="120002"/>
                  </a:lnTo>
                  <a:lnTo>
                    <a:pt x="284048" y="164084"/>
                  </a:lnTo>
                  <a:lnTo>
                    <a:pt x="318058" y="211264"/>
                  </a:lnTo>
                  <a:lnTo>
                    <a:pt x="342633" y="255358"/>
                  </a:lnTo>
                  <a:lnTo>
                    <a:pt x="371894" y="330377"/>
                  </a:lnTo>
                  <a:lnTo>
                    <a:pt x="383362" y="371767"/>
                  </a:lnTo>
                  <a:lnTo>
                    <a:pt x="380657" y="372783"/>
                  </a:lnTo>
                  <a:lnTo>
                    <a:pt x="375158" y="378028"/>
                  </a:lnTo>
                  <a:lnTo>
                    <a:pt x="330619" y="353161"/>
                  </a:lnTo>
                  <a:lnTo>
                    <a:pt x="269138" y="321373"/>
                  </a:lnTo>
                  <a:lnTo>
                    <a:pt x="206717" y="293636"/>
                  </a:lnTo>
                  <a:lnTo>
                    <a:pt x="151015" y="277520"/>
                  </a:lnTo>
                  <a:lnTo>
                    <a:pt x="96316" y="268605"/>
                  </a:lnTo>
                  <a:lnTo>
                    <a:pt x="51866" y="264769"/>
                  </a:lnTo>
                  <a:lnTo>
                    <a:pt x="25387" y="263842"/>
                  </a:lnTo>
                  <a:lnTo>
                    <a:pt x="24053" y="264629"/>
                  </a:lnTo>
                  <a:lnTo>
                    <a:pt x="0" y="309245"/>
                  </a:lnTo>
                  <a:lnTo>
                    <a:pt x="76" y="310794"/>
                  </a:lnTo>
                  <a:lnTo>
                    <a:pt x="1803" y="313347"/>
                  </a:lnTo>
                  <a:lnTo>
                    <a:pt x="3213" y="313994"/>
                  </a:lnTo>
                  <a:lnTo>
                    <a:pt x="39624" y="310451"/>
                  </a:lnTo>
                  <a:lnTo>
                    <a:pt x="92837" y="307848"/>
                  </a:lnTo>
                  <a:lnTo>
                    <a:pt x="153543" y="309486"/>
                  </a:lnTo>
                  <a:lnTo>
                    <a:pt x="210959" y="318795"/>
                  </a:lnTo>
                  <a:lnTo>
                    <a:pt x="259499" y="332600"/>
                  </a:lnTo>
                  <a:lnTo>
                    <a:pt x="333235" y="364947"/>
                  </a:lnTo>
                  <a:lnTo>
                    <a:pt x="370649" y="386118"/>
                  </a:lnTo>
                  <a:lnTo>
                    <a:pt x="369709" y="388239"/>
                  </a:lnTo>
                  <a:lnTo>
                    <a:pt x="369455" y="396265"/>
                  </a:lnTo>
                  <a:lnTo>
                    <a:pt x="320154" y="410222"/>
                  </a:lnTo>
                  <a:lnTo>
                    <a:pt x="254215" y="431215"/>
                  </a:lnTo>
                  <a:lnTo>
                    <a:pt x="190461" y="455752"/>
                  </a:lnTo>
                  <a:lnTo>
                    <a:pt x="139661" y="483743"/>
                  </a:lnTo>
                  <a:lnTo>
                    <a:pt x="94691" y="516115"/>
                  </a:lnTo>
                  <a:lnTo>
                    <a:pt x="60553" y="544842"/>
                  </a:lnTo>
                  <a:lnTo>
                    <a:pt x="40805" y="564413"/>
                  </a:lnTo>
                  <a:lnTo>
                    <a:pt x="55333" y="612965"/>
                  </a:lnTo>
                  <a:lnTo>
                    <a:pt x="56476" y="614006"/>
                  </a:lnTo>
                  <a:lnTo>
                    <a:pt x="59524" y="614591"/>
                  </a:lnTo>
                  <a:lnTo>
                    <a:pt x="60972" y="614045"/>
                  </a:lnTo>
                  <a:lnTo>
                    <a:pt x="84201" y="585787"/>
                  </a:lnTo>
                  <a:lnTo>
                    <a:pt x="119989" y="546328"/>
                  </a:lnTo>
                  <a:lnTo>
                    <a:pt x="164071" y="504558"/>
                  </a:lnTo>
                  <a:lnTo>
                    <a:pt x="211251" y="470547"/>
                  </a:lnTo>
                  <a:lnTo>
                    <a:pt x="255333" y="445973"/>
                  </a:lnTo>
                  <a:lnTo>
                    <a:pt x="330352" y="416712"/>
                  </a:lnTo>
                  <a:lnTo>
                    <a:pt x="372224" y="405104"/>
                  </a:lnTo>
                  <a:lnTo>
                    <a:pt x="372910" y="406895"/>
                  </a:lnTo>
                  <a:lnTo>
                    <a:pt x="378409" y="412699"/>
                  </a:lnTo>
                  <a:lnTo>
                    <a:pt x="353136" y="457987"/>
                  </a:lnTo>
                  <a:lnTo>
                    <a:pt x="321348" y="519455"/>
                  </a:lnTo>
                  <a:lnTo>
                    <a:pt x="293624" y="581888"/>
                  </a:lnTo>
                  <a:lnTo>
                    <a:pt x="277495" y="637590"/>
                  </a:lnTo>
                  <a:lnTo>
                    <a:pt x="268579" y="692289"/>
                  </a:lnTo>
                  <a:lnTo>
                    <a:pt x="264744" y="736739"/>
                  </a:lnTo>
                  <a:lnTo>
                    <a:pt x="263829" y="763219"/>
                  </a:lnTo>
                  <a:lnTo>
                    <a:pt x="264617" y="764552"/>
                  </a:lnTo>
                  <a:lnTo>
                    <a:pt x="309232" y="788606"/>
                  </a:lnTo>
                  <a:lnTo>
                    <a:pt x="310781" y="788530"/>
                  </a:lnTo>
                  <a:lnTo>
                    <a:pt x="313334" y="786790"/>
                  </a:lnTo>
                  <a:lnTo>
                    <a:pt x="313982" y="785380"/>
                  </a:lnTo>
                  <a:lnTo>
                    <a:pt x="310426" y="748982"/>
                  </a:lnTo>
                  <a:lnTo>
                    <a:pt x="307822" y="695769"/>
                  </a:lnTo>
                  <a:lnTo>
                    <a:pt x="309460" y="635063"/>
                  </a:lnTo>
                  <a:lnTo>
                    <a:pt x="318782" y="577646"/>
                  </a:lnTo>
                  <a:lnTo>
                    <a:pt x="332574" y="529107"/>
                  </a:lnTo>
                  <a:lnTo>
                    <a:pt x="364921" y="455371"/>
                  </a:lnTo>
                  <a:lnTo>
                    <a:pt x="386575" y="417068"/>
                  </a:lnTo>
                  <a:lnTo>
                    <a:pt x="388353" y="417842"/>
                  </a:lnTo>
                  <a:lnTo>
                    <a:pt x="395935" y="418096"/>
                  </a:lnTo>
                  <a:lnTo>
                    <a:pt x="410222" y="468452"/>
                  </a:lnTo>
                  <a:lnTo>
                    <a:pt x="431203" y="534390"/>
                  </a:lnTo>
                  <a:lnTo>
                    <a:pt x="455752" y="598144"/>
                  </a:lnTo>
                  <a:lnTo>
                    <a:pt x="483730" y="648944"/>
                  </a:lnTo>
                  <a:lnTo>
                    <a:pt x="516102" y="693915"/>
                  </a:lnTo>
                  <a:lnTo>
                    <a:pt x="544830" y="728065"/>
                  </a:lnTo>
                  <a:lnTo>
                    <a:pt x="564413" y="747814"/>
                  </a:lnTo>
                  <a:lnTo>
                    <a:pt x="612965" y="733272"/>
                  </a:lnTo>
                  <a:lnTo>
                    <a:pt x="614006" y="732129"/>
                  </a:lnTo>
                  <a:lnTo>
                    <a:pt x="614591" y="729094"/>
                  </a:lnTo>
                  <a:lnTo>
                    <a:pt x="614045" y="727646"/>
                  </a:lnTo>
                  <a:lnTo>
                    <a:pt x="585774" y="704405"/>
                  </a:lnTo>
                  <a:lnTo>
                    <a:pt x="546315" y="668616"/>
                  </a:lnTo>
                  <a:lnTo>
                    <a:pt x="504545" y="624535"/>
                  </a:lnTo>
                  <a:lnTo>
                    <a:pt x="470547" y="577354"/>
                  </a:lnTo>
                  <a:lnTo>
                    <a:pt x="445960" y="533273"/>
                  </a:lnTo>
                  <a:lnTo>
                    <a:pt x="416699" y="458254"/>
                  </a:lnTo>
                  <a:lnTo>
                    <a:pt x="404825" y="415493"/>
                  </a:lnTo>
                  <a:lnTo>
                    <a:pt x="407035" y="414655"/>
                  </a:lnTo>
                  <a:lnTo>
                    <a:pt x="412064" y="409854"/>
                  </a:lnTo>
                  <a:lnTo>
                    <a:pt x="457974" y="435470"/>
                  </a:lnTo>
                  <a:lnTo>
                    <a:pt x="519442" y="467258"/>
                  </a:lnTo>
                  <a:lnTo>
                    <a:pt x="581888" y="494982"/>
                  </a:lnTo>
                  <a:lnTo>
                    <a:pt x="637578" y="511111"/>
                  </a:lnTo>
                  <a:lnTo>
                    <a:pt x="692277" y="520026"/>
                  </a:lnTo>
                  <a:lnTo>
                    <a:pt x="736727" y="523862"/>
                  </a:lnTo>
                  <a:lnTo>
                    <a:pt x="763219" y="524764"/>
                  </a:lnTo>
                  <a:lnTo>
                    <a:pt x="764552" y="523989"/>
                  </a:lnTo>
                  <a:lnTo>
                    <a:pt x="788606" y="4793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817" name="object 2817"/>
            <p:cNvPicPr/>
            <p:nvPr/>
          </p:nvPicPr>
          <p:blipFill>
            <a:blip r:embed="rId23" cstate="print"/>
            <a:stretch>
              <a:fillRect/>
            </a:stretch>
          </p:blipFill>
          <p:spPr>
            <a:xfrm>
              <a:off x="3094456" y="4044519"/>
              <a:ext cx="134581" cy="396151"/>
            </a:xfrm>
            <a:prstGeom prst="rect">
              <a:avLst/>
            </a:prstGeom>
          </p:spPr>
        </p:pic>
        <p:sp>
          <p:nvSpPr>
            <p:cNvPr id="2818" name="object 2818"/>
            <p:cNvSpPr/>
            <p:nvPr/>
          </p:nvSpPr>
          <p:spPr>
            <a:xfrm>
              <a:off x="2603893" y="4181487"/>
              <a:ext cx="1235710" cy="482600"/>
            </a:xfrm>
            <a:custGeom>
              <a:avLst/>
              <a:gdLst/>
              <a:ahLst/>
              <a:cxnLst/>
              <a:rect l="l" t="t" r="r" b="b"/>
              <a:pathLst>
                <a:path w="1235710" h="482600">
                  <a:moveTo>
                    <a:pt x="477215" y="273456"/>
                  </a:moveTo>
                  <a:lnTo>
                    <a:pt x="473519" y="257124"/>
                  </a:lnTo>
                  <a:lnTo>
                    <a:pt x="468249" y="251142"/>
                  </a:lnTo>
                  <a:lnTo>
                    <a:pt x="460413" y="248361"/>
                  </a:lnTo>
                  <a:lnTo>
                    <a:pt x="420319" y="231609"/>
                  </a:lnTo>
                  <a:lnTo>
                    <a:pt x="382016" y="210426"/>
                  </a:lnTo>
                  <a:lnTo>
                    <a:pt x="345871" y="184823"/>
                  </a:lnTo>
                  <a:lnTo>
                    <a:pt x="312229" y="154762"/>
                  </a:lnTo>
                  <a:lnTo>
                    <a:pt x="283819" y="123177"/>
                  </a:lnTo>
                  <a:lnTo>
                    <a:pt x="259346" y="89357"/>
                  </a:lnTo>
                  <a:lnTo>
                    <a:pt x="238810" y="53581"/>
                  </a:lnTo>
                  <a:lnTo>
                    <a:pt x="222186" y="16167"/>
                  </a:lnTo>
                  <a:lnTo>
                    <a:pt x="219214" y="8483"/>
                  </a:lnTo>
                  <a:lnTo>
                    <a:pt x="213194" y="3390"/>
                  </a:lnTo>
                  <a:lnTo>
                    <a:pt x="196900" y="0"/>
                  </a:lnTo>
                  <a:lnTo>
                    <a:pt x="188912" y="2184"/>
                  </a:lnTo>
                  <a:lnTo>
                    <a:pt x="167563" y="21158"/>
                  </a:lnTo>
                  <a:lnTo>
                    <a:pt x="115735" y="76225"/>
                  </a:lnTo>
                  <a:lnTo>
                    <a:pt x="82727" y="120065"/>
                  </a:lnTo>
                  <a:lnTo>
                    <a:pt x="54546" y="165582"/>
                  </a:lnTo>
                  <a:lnTo>
                    <a:pt x="31699" y="211683"/>
                  </a:lnTo>
                  <a:lnTo>
                    <a:pt x="14668" y="257302"/>
                  </a:lnTo>
                  <a:lnTo>
                    <a:pt x="3937" y="301358"/>
                  </a:lnTo>
                  <a:lnTo>
                    <a:pt x="0" y="342760"/>
                  </a:lnTo>
                  <a:lnTo>
                    <a:pt x="3352" y="380441"/>
                  </a:lnTo>
                  <a:lnTo>
                    <a:pt x="33883" y="440309"/>
                  </a:lnTo>
                  <a:lnTo>
                    <a:pt x="93751" y="470839"/>
                  </a:lnTo>
                  <a:lnTo>
                    <a:pt x="131432" y="474192"/>
                  </a:lnTo>
                  <a:lnTo>
                    <a:pt x="172834" y="470255"/>
                  </a:lnTo>
                  <a:lnTo>
                    <a:pt x="216890" y="459524"/>
                  </a:lnTo>
                  <a:lnTo>
                    <a:pt x="262509" y="442493"/>
                  </a:lnTo>
                  <a:lnTo>
                    <a:pt x="308610" y="419646"/>
                  </a:lnTo>
                  <a:lnTo>
                    <a:pt x="354126" y="391464"/>
                  </a:lnTo>
                  <a:lnTo>
                    <a:pt x="397967" y="358457"/>
                  </a:lnTo>
                  <a:lnTo>
                    <a:pt x="439064" y="321106"/>
                  </a:lnTo>
                  <a:lnTo>
                    <a:pt x="475119" y="281546"/>
                  </a:lnTo>
                  <a:lnTo>
                    <a:pt x="477215" y="273456"/>
                  </a:lnTo>
                  <a:close/>
                </a:path>
                <a:path w="1235710" h="482600">
                  <a:moveTo>
                    <a:pt x="1235659" y="350913"/>
                  </a:moveTo>
                  <a:lnTo>
                    <a:pt x="1231722" y="309511"/>
                  </a:lnTo>
                  <a:lnTo>
                    <a:pt x="1220990" y="265455"/>
                  </a:lnTo>
                  <a:lnTo>
                    <a:pt x="1203960" y="219837"/>
                  </a:lnTo>
                  <a:lnTo>
                    <a:pt x="1181112" y="173736"/>
                  </a:lnTo>
                  <a:lnTo>
                    <a:pt x="1152931" y="128219"/>
                  </a:lnTo>
                  <a:lnTo>
                    <a:pt x="1119924" y="84378"/>
                  </a:lnTo>
                  <a:lnTo>
                    <a:pt x="1082586" y="43281"/>
                  </a:lnTo>
                  <a:lnTo>
                    <a:pt x="1043025" y="7226"/>
                  </a:lnTo>
                  <a:lnTo>
                    <a:pt x="1034935" y="5130"/>
                  </a:lnTo>
                  <a:lnTo>
                    <a:pt x="1018590" y="8826"/>
                  </a:lnTo>
                  <a:lnTo>
                    <a:pt x="1012621" y="14097"/>
                  </a:lnTo>
                  <a:lnTo>
                    <a:pt x="1009827" y="21932"/>
                  </a:lnTo>
                  <a:lnTo>
                    <a:pt x="993063" y="62026"/>
                  </a:lnTo>
                  <a:lnTo>
                    <a:pt x="971892" y="100330"/>
                  </a:lnTo>
                  <a:lnTo>
                    <a:pt x="946277" y="136474"/>
                  </a:lnTo>
                  <a:lnTo>
                    <a:pt x="916241" y="170116"/>
                  </a:lnTo>
                  <a:lnTo>
                    <a:pt x="884643" y="198526"/>
                  </a:lnTo>
                  <a:lnTo>
                    <a:pt x="850811" y="222999"/>
                  </a:lnTo>
                  <a:lnTo>
                    <a:pt x="815047" y="243535"/>
                  </a:lnTo>
                  <a:lnTo>
                    <a:pt x="777659" y="260159"/>
                  </a:lnTo>
                  <a:lnTo>
                    <a:pt x="769950" y="263131"/>
                  </a:lnTo>
                  <a:lnTo>
                    <a:pt x="764857" y="269151"/>
                  </a:lnTo>
                  <a:lnTo>
                    <a:pt x="761479" y="285445"/>
                  </a:lnTo>
                  <a:lnTo>
                    <a:pt x="763651" y="293433"/>
                  </a:lnTo>
                  <a:lnTo>
                    <a:pt x="782612" y="314782"/>
                  </a:lnTo>
                  <a:lnTo>
                    <a:pt x="837679" y="366610"/>
                  </a:lnTo>
                  <a:lnTo>
                    <a:pt x="881519" y="399618"/>
                  </a:lnTo>
                  <a:lnTo>
                    <a:pt x="927036" y="427799"/>
                  </a:lnTo>
                  <a:lnTo>
                    <a:pt x="973150" y="450646"/>
                  </a:lnTo>
                  <a:lnTo>
                    <a:pt x="1018768" y="467677"/>
                  </a:lnTo>
                  <a:lnTo>
                    <a:pt x="1062812" y="478409"/>
                  </a:lnTo>
                  <a:lnTo>
                    <a:pt x="1104226" y="482346"/>
                  </a:lnTo>
                  <a:lnTo>
                    <a:pt x="1141907" y="478993"/>
                  </a:lnTo>
                  <a:lnTo>
                    <a:pt x="1174788" y="467868"/>
                  </a:lnTo>
                  <a:lnTo>
                    <a:pt x="1201788" y="448462"/>
                  </a:lnTo>
                  <a:lnTo>
                    <a:pt x="1221181" y="421474"/>
                  </a:lnTo>
                  <a:lnTo>
                    <a:pt x="1232306" y="388594"/>
                  </a:lnTo>
                  <a:lnTo>
                    <a:pt x="1235659" y="35091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19" name="object 2819"/>
            <p:cNvSpPr/>
            <p:nvPr/>
          </p:nvSpPr>
          <p:spPr>
            <a:xfrm>
              <a:off x="2980321" y="4584941"/>
              <a:ext cx="142875" cy="61594"/>
            </a:xfrm>
            <a:custGeom>
              <a:avLst/>
              <a:gdLst/>
              <a:ahLst/>
              <a:cxnLst/>
              <a:rect l="l" t="t" r="r" b="b"/>
              <a:pathLst>
                <a:path w="142875" h="61595">
                  <a:moveTo>
                    <a:pt x="104559" y="0"/>
                  </a:moveTo>
                  <a:lnTo>
                    <a:pt x="104559" y="25704"/>
                  </a:lnTo>
                  <a:lnTo>
                    <a:pt x="0" y="25704"/>
                  </a:lnTo>
                  <a:lnTo>
                    <a:pt x="0" y="35725"/>
                  </a:lnTo>
                  <a:lnTo>
                    <a:pt x="104559" y="35725"/>
                  </a:lnTo>
                  <a:lnTo>
                    <a:pt x="104559" y="61429"/>
                  </a:lnTo>
                  <a:lnTo>
                    <a:pt x="142582" y="30721"/>
                  </a:lnTo>
                  <a:lnTo>
                    <a:pt x="104559" y="0"/>
                  </a:lnTo>
                  <a:close/>
                </a:path>
              </a:pathLst>
            </a:custGeom>
            <a:solidFill>
              <a:srgbClr val="2288C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820" name="object 2820"/>
          <p:cNvSpPr txBox="1"/>
          <p:nvPr/>
        </p:nvSpPr>
        <p:spPr>
          <a:xfrm>
            <a:off x="2959544" y="4606082"/>
            <a:ext cx="153670" cy="21018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1200" spc="5" dirty="0">
                <a:solidFill>
                  <a:srgbClr val="FFFFFF"/>
                </a:solidFill>
                <a:latin typeface="Arial MT"/>
                <a:cs typeface="Arial MT"/>
              </a:rPr>
              <a:t>M</a:t>
            </a:r>
            <a:endParaRPr sz="1200">
              <a:latin typeface="Arial MT"/>
              <a:cs typeface="Arial MT"/>
            </a:endParaRPr>
          </a:p>
        </p:txBody>
      </p:sp>
      <p:sp>
        <p:nvSpPr>
          <p:cNvPr id="2821" name="object 2821"/>
          <p:cNvSpPr/>
          <p:nvPr/>
        </p:nvSpPr>
        <p:spPr>
          <a:xfrm>
            <a:off x="3239363" y="4424731"/>
            <a:ext cx="355600" cy="232410"/>
          </a:xfrm>
          <a:custGeom>
            <a:avLst/>
            <a:gdLst/>
            <a:ahLst/>
            <a:cxnLst/>
            <a:rect l="l" t="t" r="r" b="b"/>
            <a:pathLst>
              <a:path w="355600" h="232410">
                <a:moveTo>
                  <a:pt x="355053" y="231990"/>
                </a:moveTo>
                <a:lnTo>
                  <a:pt x="297631" y="205797"/>
                </a:lnTo>
                <a:lnTo>
                  <a:pt x="250286" y="178563"/>
                </a:lnTo>
                <a:lnTo>
                  <a:pt x="210625" y="150780"/>
                </a:lnTo>
                <a:lnTo>
                  <a:pt x="176254" y="122937"/>
                </a:lnTo>
                <a:lnTo>
                  <a:pt x="144781" y="95525"/>
                </a:lnTo>
                <a:lnTo>
                  <a:pt x="113813" y="69035"/>
                </a:lnTo>
                <a:lnTo>
                  <a:pt x="80955" y="43957"/>
                </a:lnTo>
                <a:lnTo>
                  <a:pt x="43815" y="20782"/>
                </a:lnTo>
                <a:lnTo>
                  <a:pt x="0" y="0"/>
                </a:lnTo>
              </a:path>
            </a:pathLst>
          </a:custGeom>
          <a:ln w="25400">
            <a:solidFill>
              <a:srgbClr val="FFFFFF"/>
            </a:solidFill>
          </a:ln>
        </p:spPr>
        <p:txBody>
          <a:bodyPr wrap="square" lIns="0" tIns="0" rIns="0" bIns="0" rtlCol="0"/>
          <a:lstStyle/>
          <a:p>
            <a:endParaRPr/>
          </a:p>
        </p:txBody>
      </p:sp>
      <p:grpSp>
        <p:nvGrpSpPr>
          <p:cNvPr id="2822" name="object 2822"/>
          <p:cNvGrpSpPr/>
          <p:nvPr/>
        </p:nvGrpSpPr>
        <p:grpSpPr>
          <a:xfrm>
            <a:off x="885164" y="3688587"/>
            <a:ext cx="1450340" cy="1311275"/>
            <a:chOff x="885164" y="3688587"/>
            <a:chExt cx="1450340" cy="1311275"/>
          </a:xfrm>
        </p:grpSpPr>
        <p:sp>
          <p:nvSpPr>
            <p:cNvPr id="2823" name="object 2823"/>
            <p:cNvSpPr/>
            <p:nvPr/>
          </p:nvSpPr>
          <p:spPr>
            <a:xfrm>
              <a:off x="2115515" y="3768928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3048" y="0"/>
                  </a:moveTo>
                  <a:lnTo>
                    <a:pt x="2781" y="0"/>
                  </a:lnTo>
                  <a:lnTo>
                    <a:pt x="2781" y="5080"/>
                  </a:lnTo>
                  <a:lnTo>
                    <a:pt x="2032" y="5080"/>
                  </a:lnTo>
                  <a:lnTo>
                    <a:pt x="2032" y="10160"/>
                  </a:lnTo>
                  <a:lnTo>
                    <a:pt x="723" y="10160"/>
                  </a:lnTo>
                  <a:lnTo>
                    <a:pt x="723" y="513080"/>
                  </a:lnTo>
                  <a:lnTo>
                    <a:pt x="0" y="513080"/>
                  </a:lnTo>
                  <a:lnTo>
                    <a:pt x="0" y="520700"/>
                  </a:lnTo>
                  <a:lnTo>
                    <a:pt x="762" y="520700"/>
                  </a:lnTo>
                  <a:lnTo>
                    <a:pt x="762" y="513080"/>
                  </a:lnTo>
                  <a:lnTo>
                    <a:pt x="2311" y="513080"/>
                  </a:lnTo>
                  <a:lnTo>
                    <a:pt x="2311" y="10160"/>
                  </a:lnTo>
                  <a:lnTo>
                    <a:pt x="3035" y="10160"/>
                  </a:lnTo>
                  <a:lnTo>
                    <a:pt x="3035" y="5080"/>
                  </a:lnTo>
                  <a:lnTo>
                    <a:pt x="3048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4" name="object 2824"/>
            <p:cNvSpPr/>
            <p:nvPr/>
          </p:nvSpPr>
          <p:spPr>
            <a:xfrm>
              <a:off x="2110498" y="3779583"/>
              <a:ext cx="6985" cy="534670"/>
            </a:xfrm>
            <a:custGeom>
              <a:avLst/>
              <a:gdLst/>
              <a:ahLst/>
              <a:cxnLst/>
              <a:rect l="l" t="t" r="r" b="b"/>
              <a:pathLst>
                <a:path w="6985" h="534670">
                  <a:moveTo>
                    <a:pt x="609" y="528091"/>
                  </a:moveTo>
                  <a:lnTo>
                    <a:pt x="0" y="528091"/>
                  </a:lnTo>
                  <a:lnTo>
                    <a:pt x="0" y="534441"/>
                  </a:lnTo>
                  <a:lnTo>
                    <a:pt x="609" y="534441"/>
                  </a:lnTo>
                  <a:lnTo>
                    <a:pt x="609" y="528091"/>
                  </a:lnTo>
                  <a:close/>
                </a:path>
                <a:path w="6985" h="534670">
                  <a:moveTo>
                    <a:pt x="6438" y="0"/>
                  </a:moveTo>
                  <a:lnTo>
                    <a:pt x="6324" y="1270"/>
                  </a:lnTo>
                  <a:lnTo>
                    <a:pt x="5918" y="1270"/>
                  </a:lnTo>
                  <a:lnTo>
                    <a:pt x="5918" y="3810"/>
                  </a:lnTo>
                  <a:lnTo>
                    <a:pt x="5461" y="3810"/>
                  </a:lnTo>
                  <a:lnTo>
                    <a:pt x="5461" y="5080"/>
                  </a:lnTo>
                  <a:lnTo>
                    <a:pt x="4457" y="5080"/>
                  </a:lnTo>
                  <a:lnTo>
                    <a:pt x="4457" y="8089"/>
                  </a:lnTo>
                  <a:lnTo>
                    <a:pt x="4114" y="8089"/>
                  </a:lnTo>
                  <a:lnTo>
                    <a:pt x="4114" y="10629"/>
                  </a:lnTo>
                  <a:lnTo>
                    <a:pt x="3835" y="10629"/>
                  </a:lnTo>
                  <a:lnTo>
                    <a:pt x="3835" y="10261"/>
                  </a:lnTo>
                  <a:lnTo>
                    <a:pt x="3644" y="10261"/>
                  </a:lnTo>
                  <a:lnTo>
                    <a:pt x="3644" y="10629"/>
                  </a:lnTo>
                  <a:lnTo>
                    <a:pt x="3124" y="10629"/>
                  </a:lnTo>
                  <a:lnTo>
                    <a:pt x="3124" y="11531"/>
                  </a:lnTo>
                  <a:lnTo>
                    <a:pt x="3022" y="14071"/>
                  </a:lnTo>
                  <a:lnTo>
                    <a:pt x="2705" y="14071"/>
                  </a:lnTo>
                  <a:lnTo>
                    <a:pt x="2705" y="13741"/>
                  </a:lnTo>
                  <a:lnTo>
                    <a:pt x="2501" y="13741"/>
                  </a:lnTo>
                  <a:lnTo>
                    <a:pt x="2501" y="14071"/>
                  </a:lnTo>
                  <a:lnTo>
                    <a:pt x="1993" y="14071"/>
                  </a:lnTo>
                  <a:lnTo>
                    <a:pt x="1993" y="15011"/>
                  </a:lnTo>
                  <a:lnTo>
                    <a:pt x="1816" y="15011"/>
                  </a:lnTo>
                  <a:lnTo>
                    <a:pt x="1816" y="17551"/>
                  </a:lnTo>
                  <a:lnTo>
                    <a:pt x="736" y="17551"/>
                  </a:lnTo>
                  <a:lnTo>
                    <a:pt x="736" y="528091"/>
                  </a:lnTo>
                  <a:lnTo>
                    <a:pt x="1270" y="528091"/>
                  </a:lnTo>
                  <a:lnTo>
                    <a:pt x="1270" y="528421"/>
                  </a:lnTo>
                  <a:lnTo>
                    <a:pt x="1841" y="528421"/>
                  </a:lnTo>
                  <a:lnTo>
                    <a:pt x="1841" y="528091"/>
                  </a:lnTo>
                  <a:lnTo>
                    <a:pt x="1981" y="528091"/>
                  </a:lnTo>
                  <a:lnTo>
                    <a:pt x="1981" y="17551"/>
                  </a:lnTo>
                  <a:lnTo>
                    <a:pt x="1993" y="522071"/>
                  </a:lnTo>
                  <a:lnTo>
                    <a:pt x="2400" y="522071"/>
                  </a:lnTo>
                  <a:lnTo>
                    <a:pt x="2400" y="522439"/>
                  </a:lnTo>
                  <a:lnTo>
                    <a:pt x="3086" y="522439"/>
                  </a:lnTo>
                  <a:lnTo>
                    <a:pt x="3086" y="522071"/>
                  </a:lnTo>
                  <a:lnTo>
                    <a:pt x="3111" y="14071"/>
                  </a:lnTo>
                  <a:lnTo>
                    <a:pt x="3124" y="516089"/>
                  </a:lnTo>
                  <a:lnTo>
                    <a:pt x="4445" y="516089"/>
                  </a:lnTo>
                  <a:lnTo>
                    <a:pt x="4445" y="10629"/>
                  </a:lnTo>
                  <a:lnTo>
                    <a:pt x="4457" y="510540"/>
                  </a:lnTo>
                  <a:lnTo>
                    <a:pt x="5715" y="510540"/>
                  </a:lnTo>
                  <a:lnTo>
                    <a:pt x="5715" y="5080"/>
                  </a:lnTo>
                  <a:lnTo>
                    <a:pt x="6438" y="5080"/>
                  </a:lnTo>
                  <a:lnTo>
                    <a:pt x="6438" y="3810"/>
                  </a:lnTo>
                  <a:lnTo>
                    <a:pt x="6438" y="1270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5" name="object 2825"/>
            <p:cNvSpPr/>
            <p:nvPr/>
          </p:nvSpPr>
          <p:spPr>
            <a:xfrm>
              <a:off x="2105253" y="3796817"/>
              <a:ext cx="6985" cy="528320"/>
            </a:xfrm>
            <a:custGeom>
              <a:avLst/>
              <a:gdLst/>
              <a:ahLst/>
              <a:cxnLst/>
              <a:rect l="l" t="t" r="r" b="b"/>
              <a:pathLst>
                <a:path w="6985" h="528320">
                  <a:moveTo>
                    <a:pt x="5308" y="3530"/>
                  </a:moveTo>
                  <a:lnTo>
                    <a:pt x="4787" y="3530"/>
                  </a:lnTo>
                  <a:lnTo>
                    <a:pt x="4787" y="6070"/>
                  </a:lnTo>
                  <a:lnTo>
                    <a:pt x="5308" y="6070"/>
                  </a:lnTo>
                  <a:lnTo>
                    <a:pt x="5308" y="3530"/>
                  </a:lnTo>
                  <a:close/>
                </a:path>
                <a:path w="6985" h="528320">
                  <a:moveTo>
                    <a:pt x="6705" y="0"/>
                  </a:moveTo>
                  <a:lnTo>
                    <a:pt x="5321" y="3530"/>
                  </a:lnTo>
                  <a:lnTo>
                    <a:pt x="5308" y="6070"/>
                  </a:lnTo>
                  <a:lnTo>
                    <a:pt x="4584" y="264426"/>
                  </a:lnTo>
                  <a:lnTo>
                    <a:pt x="4584" y="6070"/>
                  </a:lnTo>
                  <a:lnTo>
                    <a:pt x="3340" y="6070"/>
                  </a:lnTo>
                  <a:lnTo>
                    <a:pt x="3340" y="7759"/>
                  </a:lnTo>
                  <a:lnTo>
                    <a:pt x="3225" y="9029"/>
                  </a:lnTo>
                  <a:lnTo>
                    <a:pt x="2070" y="9029"/>
                  </a:lnTo>
                  <a:lnTo>
                    <a:pt x="2070" y="10883"/>
                  </a:lnTo>
                  <a:lnTo>
                    <a:pt x="1460" y="12166"/>
                  </a:lnTo>
                  <a:lnTo>
                    <a:pt x="0" y="527862"/>
                  </a:lnTo>
                  <a:lnTo>
                    <a:pt x="1346" y="525399"/>
                  </a:lnTo>
                  <a:lnTo>
                    <a:pt x="1346" y="525919"/>
                  </a:lnTo>
                  <a:lnTo>
                    <a:pt x="1752" y="525919"/>
                  </a:lnTo>
                  <a:lnTo>
                    <a:pt x="1752" y="523379"/>
                  </a:lnTo>
                  <a:lnTo>
                    <a:pt x="1346" y="523379"/>
                  </a:lnTo>
                  <a:lnTo>
                    <a:pt x="2070" y="269608"/>
                  </a:lnTo>
                  <a:lnTo>
                    <a:pt x="2070" y="523379"/>
                  </a:lnTo>
                  <a:lnTo>
                    <a:pt x="3340" y="523379"/>
                  </a:lnTo>
                  <a:lnTo>
                    <a:pt x="3340" y="522960"/>
                  </a:lnTo>
                  <a:lnTo>
                    <a:pt x="3378" y="520420"/>
                  </a:lnTo>
                  <a:lnTo>
                    <a:pt x="3860" y="520420"/>
                  </a:lnTo>
                  <a:lnTo>
                    <a:pt x="3860" y="520814"/>
                  </a:lnTo>
                  <a:lnTo>
                    <a:pt x="4064" y="520420"/>
                  </a:lnTo>
                  <a:lnTo>
                    <a:pt x="4584" y="520420"/>
                  </a:lnTo>
                  <a:lnTo>
                    <a:pt x="4584" y="519493"/>
                  </a:lnTo>
                  <a:lnTo>
                    <a:pt x="4800" y="519087"/>
                  </a:lnTo>
                  <a:lnTo>
                    <a:pt x="5245" y="516978"/>
                  </a:lnTo>
                  <a:lnTo>
                    <a:pt x="6705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6" name="object 2826"/>
            <p:cNvSpPr/>
            <p:nvPr/>
          </p:nvSpPr>
          <p:spPr>
            <a:xfrm>
              <a:off x="2099551" y="3808983"/>
              <a:ext cx="7620" cy="526415"/>
            </a:xfrm>
            <a:custGeom>
              <a:avLst/>
              <a:gdLst/>
              <a:ahLst/>
              <a:cxnLst/>
              <a:rect l="l" t="t" r="r" b="b"/>
              <a:pathLst>
                <a:path w="7619" h="526414">
                  <a:moveTo>
                    <a:pt x="2895" y="8153"/>
                  </a:moveTo>
                  <a:lnTo>
                    <a:pt x="1460" y="10680"/>
                  </a:lnTo>
                  <a:lnTo>
                    <a:pt x="0" y="526097"/>
                  </a:lnTo>
                  <a:lnTo>
                    <a:pt x="1435" y="523481"/>
                  </a:lnTo>
                  <a:lnTo>
                    <a:pt x="2895" y="8153"/>
                  </a:lnTo>
                  <a:close/>
                </a:path>
                <a:path w="7619" h="526414">
                  <a:moveTo>
                    <a:pt x="5727" y="2857"/>
                  </a:moveTo>
                  <a:lnTo>
                    <a:pt x="4267" y="5626"/>
                  </a:lnTo>
                  <a:lnTo>
                    <a:pt x="2908" y="8153"/>
                  </a:lnTo>
                  <a:lnTo>
                    <a:pt x="1435" y="523481"/>
                  </a:lnTo>
                  <a:lnTo>
                    <a:pt x="2819" y="520954"/>
                  </a:lnTo>
                  <a:lnTo>
                    <a:pt x="4267" y="518312"/>
                  </a:lnTo>
                  <a:lnTo>
                    <a:pt x="5727" y="2857"/>
                  </a:lnTo>
                  <a:close/>
                </a:path>
                <a:path w="7619" h="526414">
                  <a:moveTo>
                    <a:pt x="7162" y="0"/>
                  </a:moveTo>
                  <a:lnTo>
                    <a:pt x="5740" y="2857"/>
                  </a:lnTo>
                  <a:lnTo>
                    <a:pt x="4267" y="518312"/>
                  </a:lnTo>
                  <a:lnTo>
                    <a:pt x="5702" y="515696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7" name="object 2827"/>
            <p:cNvSpPr/>
            <p:nvPr/>
          </p:nvSpPr>
          <p:spPr>
            <a:xfrm>
              <a:off x="2093379" y="3819664"/>
              <a:ext cx="8255" cy="527050"/>
            </a:xfrm>
            <a:custGeom>
              <a:avLst/>
              <a:gdLst/>
              <a:ahLst/>
              <a:cxnLst/>
              <a:rect l="l" t="t" r="r" b="b"/>
              <a:pathLst>
                <a:path w="8255" h="527050">
                  <a:moveTo>
                    <a:pt x="495" y="524497"/>
                  </a:moveTo>
                  <a:lnTo>
                    <a:pt x="0" y="524497"/>
                  </a:lnTo>
                  <a:lnTo>
                    <a:pt x="0" y="527037"/>
                  </a:lnTo>
                  <a:lnTo>
                    <a:pt x="495" y="527037"/>
                  </a:lnTo>
                  <a:lnTo>
                    <a:pt x="495" y="524497"/>
                  </a:lnTo>
                  <a:close/>
                </a:path>
                <a:path w="8255" h="527050">
                  <a:moveTo>
                    <a:pt x="6134" y="2527"/>
                  </a:moveTo>
                  <a:lnTo>
                    <a:pt x="4584" y="5080"/>
                  </a:lnTo>
                  <a:lnTo>
                    <a:pt x="2984" y="7607"/>
                  </a:lnTo>
                  <a:lnTo>
                    <a:pt x="2971" y="8877"/>
                  </a:lnTo>
                  <a:lnTo>
                    <a:pt x="2971" y="10147"/>
                  </a:lnTo>
                  <a:lnTo>
                    <a:pt x="2247" y="268008"/>
                  </a:lnTo>
                  <a:lnTo>
                    <a:pt x="2247" y="10147"/>
                  </a:lnTo>
                  <a:lnTo>
                    <a:pt x="2971" y="10147"/>
                  </a:lnTo>
                  <a:lnTo>
                    <a:pt x="2971" y="8877"/>
                  </a:lnTo>
                  <a:lnTo>
                    <a:pt x="2971" y="7607"/>
                  </a:lnTo>
                  <a:lnTo>
                    <a:pt x="2578" y="7607"/>
                  </a:lnTo>
                  <a:lnTo>
                    <a:pt x="2578" y="8877"/>
                  </a:lnTo>
                  <a:lnTo>
                    <a:pt x="1752" y="8877"/>
                  </a:lnTo>
                  <a:lnTo>
                    <a:pt x="1752" y="10147"/>
                  </a:lnTo>
                  <a:lnTo>
                    <a:pt x="723" y="10147"/>
                  </a:lnTo>
                  <a:lnTo>
                    <a:pt x="723" y="524497"/>
                  </a:lnTo>
                  <a:lnTo>
                    <a:pt x="2247" y="524497"/>
                  </a:lnTo>
                  <a:lnTo>
                    <a:pt x="2247" y="522592"/>
                  </a:lnTo>
                  <a:lnTo>
                    <a:pt x="3124" y="520979"/>
                  </a:lnTo>
                  <a:lnTo>
                    <a:pt x="4673" y="518160"/>
                  </a:lnTo>
                  <a:lnTo>
                    <a:pt x="6134" y="2527"/>
                  </a:lnTo>
                  <a:close/>
                </a:path>
                <a:path w="8255" h="527050">
                  <a:moveTo>
                    <a:pt x="7632" y="0"/>
                  </a:moveTo>
                  <a:lnTo>
                    <a:pt x="6134" y="2527"/>
                  </a:lnTo>
                  <a:lnTo>
                    <a:pt x="4686" y="518134"/>
                  </a:lnTo>
                  <a:lnTo>
                    <a:pt x="6172" y="515416"/>
                  </a:lnTo>
                  <a:lnTo>
                    <a:pt x="7632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8" name="object 2828"/>
            <p:cNvSpPr/>
            <p:nvPr/>
          </p:nvSpPr>
          <p:spPr>
            <a:xfrm>
              <a:off x="2086800" y="3829621"/>
              <a:ext cx="8255" cy="527050"/>
            </a:xfrm>
            <a:custGeom>
              <a:avLst/>
              <a:gdLst/>
              <a:ahLst/>
              <a:cxnLst/>
              <a:rect l="l" t="t" r="r" b="b"/>
              <a:pathLst>
                <a:path w="8255" h="527050">
                  <a:moveTo>
                    <a:pt x="8039" y="0"/>
                  </a:moveTo>
                  <a:lnTo>
                    <a:pt x="6464" y="2362"/>
                  </a:lnTo>
                  <a:lnTo>
                    <a:pt x="4838" y="4724"/>
                  </a:lnTo>
                  <a:lnTo>
                    <a:pt x="3175" y="7086"/>
                  </a:lnTo>
                  <a:lnTo>
                    <a:pt x="1460" y="9448"/>
                  </a:lnTo>
                  <a:lnTo>
                    <a:pt x="0" y="526694"/>
                  </a:lnTo>
                  <a:lnTo>
                    <a:pt x="1701" y="524687"/>
                  </a:lnTo>
                  <a:lnTo>
                    <a:pt x="3175" y="522947"/>
                  </a:lnTo>
                  <a:lnTo>
                    <a:pt x="3378" y="522579"/>
                  </a:lnTo>
                  <a:lnTo>
                    <a:pt x="5003" y="519607"/>
                  </a:lnTo>
                  <a:lnTo>
                    <a:pt x="6578" y="516737"/>
                  </a:lnTo>
                  <a:lnTo>
                    <a:pt x="8039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29" name="object 2829"/>
            <p:cNvSpPr/>
            <p:nvPr/>
          </p:nvSpPr>
          <p:spPr>
            <a:xfrm>
              <a:off x="2079853" y="3839070"/>
              <a:ext cx="8890" cy="525780"/>
            </a:xfrm>
            <a:custGeom>
              <a:avLst/>
              <a:gdLst/>
              <a:ahLst/>
              <a:cxnLst/>
              <a:rect l="l" t="t" r="r" b="b"/>
              <a:pathLst>
                <a:path w="8889" h="525779">
                  <a:moveTo>
                    <a:pt x="8382" y="0"/>
                  </a:moveTo>
                  <a:lnTo>
                    <a:pt x="7924" y="0"/>
                  </a:lnTo>
                  <a:lnTo>
                    <a:pt x="7924" y="1270"/>
                  </a:lnTo>
                  <a:lnTo>
                    <a:pt x="6985" y="1270"/>
                  </a:lnTo>
                  <a:lnTo>
                    <a:pt x="6985" y="2540"/>
                  </a:lnTo>
                  <a:lnTo>
                    <a:pt x="6667" y="2540"/>
                  </a:lnTo>
                  <a:lnTo>
                    <a:pt x="6680" y="2298"/>
                  </a:lnTo>
                  <a:lnTo>
                    <a:pt x="6489" y="2540"/>
                  </a:lnTo>
                  <a:lnTo>
                    <a:pt x="5943" y="2540"/>
                  </a:lnTo>
                  <a:lnTo>
                    <a:pt x="5943" y="3276"/>
                  </a:lnTo>
                  <a:lnTo>
                    <a:pt x="5943" y="263042"/>
                  </a:lnTo>
                  <a:lnTo>
                    <a:pt x="5943" y="516890"/>
                  </a:lnTo>
                  <a:lnTo>
                    <a:pt x="5219" y="516890"/>
                  </a:lnTo>
                  <a:lnTo>
                    <a:pt x="5943" y="263042"/>
                  </a:lnTo>
                  <a:lnTo>
                    <a:pt x="5943" y="3276"/>
                  </a:lnTo>
                  <a:lnTo>
                    <a:pt x="4978" y="4533"/>
                  </a:lnTo>
                  <a:lnTo>
                    <a:pt x="3238" y="6769"/>
                  </a:lnTo>
                  <a:lnTo>
                    <a:pt x="1460" y="9004"/>
                  </a:lnTo>
                  <a:lnTo>
                    <a:pt x="0" y="525437"/>
                  </a:lnTo>
                  <a:lnTo>
                    <a:pt x="1778" y="523341"/>
                  </a:lnTo>
                  <a:lnTo>
                    <a:pt x="3517" y="521296"/>
                  </a:lnTo>
                  <a:lnTo>
                    <a:pt x="5219" y="519277"/>
                  </a:lnTo>
                  <a:lnTo>
                    <a:pt x="5219" y="519430"/>
                  </a:lnTo>
                  <a:lnTo>
                    <a:pt x="6159" y="519430"/>
                  </a:lnTo>
                  <a:lnTo>
                    <a:pt x="6159" y="516890"/>
                  </a:lnTo>
                  <a:lnTo>
                    <a:pt x="7658" y="516890"/>
                  </a:lnTo>
                  <a:lnTo>
                    <a:pt x="7658" y="2540"/>
                  </a:lnTo>
                  <a:lnTo>
                    <a:pt x="8382" y="2540"/>
                  </a:lnTo>
                  <a:lnTo>
                    <a:pt x="8382" y="1270"/>
                  </a:lnTo>
                  <a:lnTo>
                    <a:pt x="8382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0" name="object 2830"/>
            <p:cNvSpPr/>
            <p:nvPr/>
          </p:nvSpPr>
          <p:spPr>
            <a:xfrm>
              <a:off x="2072475" y="3848074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89" h="525145">
                  <a:moveTo>
                    <a:pt x="3302" y="6654"/>
                  </a:moveTo>
                  <a:lnTo>
                    <a:pt x="1460" y="8775"/>
                  </a:lnTo>
                  <a:lnTo>
                    <a:pt x="0" y="525145"/>
                  </a:lnTo>
                  <a:lnTo>
                    <a:pt x="1841" y="522973"/>
                  </a:lnTo>
                  <a:lnTo>
                    <a:pt x="3302" y="6654"/>
                  </a:lnTo>
                  <a:close/>
                </a:path>
                <a:path w="8889" h="525145">
                  <a:moveTo>
                    <a:pt x="8839" y="0"/>
                  </a:moveTo>
                  <a:lnTo>
                    <a:pt x="7023" y="2235"/>
                  </a:lnTo>
                  <a:lnTo>
                    <a:pt x="5168" y="4470"/>
                  </a:lnTo>
                  <a:lnTo>
                    <a:pt x="3314" y="6654"/>
                  </a:lnTo>
                  <a:lnTo>
                    <a:pt x="1854" y="522960"/>
                  </a:lnTo>
                  <a:lnTo>
                    <a:pt x="3695" y="520788"/>
                  </a:lnTo>
                  <a:lnTo>
                    <a:pt x="5562" y="518579"/>
                  </a:lnTo>
                  <a:lnTo>
                    <a:pt x="7378" y="516432"/>
                  </a:lnTo>
                  <a:lnTo>
                    <a:pt x="8839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1" name="object 2831"/>
            <p:cNvSpPr/>
            <p:nvPr/>
          </p:nvSpPr>
          <p:spPr>
            <a:xfrm>
              <a:off x="2064740" y="3856862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9194" y="0"/>
                  </a:moveTo>
                  <a:lnTo>
                    <a:pt x="7315" y="2120"/>
                  </a:lnTo>
                  <a:lnTo>
                    <a:pt x="7302" y="3594"/>
                  </a:lnTo>
                  <a:lnTo>
                    <a:pt x="7315" y="2120"/>
                  </a:lnTo>
                  <a:lnTo>
                    <a:pt x="5397" y="4254"/>
                  </a:lnTo>
                  <a:lnTo>
                    <a:pt x="3454" y="6375"/>
                  </a:lnTo>
                  <a:lnTo>
                    <a:pt x="1447" y="8509"/>
                  </a:lnTo>
                  <a:lnTo>
                    <a:pt x="0" y="525487"/>
                  </a:lnTo>
                  <a:lnTo>
                    <a:pt x="1981" y="523151"/>
                  </a:lnTo>
                  <a:lnTo>
                    <a:pt x="3937" y="520839"/>
                  </a:lnTo>
                  <a:lnTo>
                    <a:pt x="5842" y="518591"/>
                  </a:lnTo>
                  <a:lnTo>
                    <a:pt x="7734" y="516356"/>
                  </a:lnTo>
                  <a:lnTo>
                    <a:pt x="9194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2" name="object 2832"/>
            <p:cNvSpPr/>
            <p:nvPr/>
          </p:nvSpPr>
          <p:spPr>
            <a:xfrm>
              <a:off x="2048395" y="3865371"/>
              <a:ext cx="18415" cy="534035"/>
            </a:xfrm>
            <a:custGeom>
              <a:avLst/>
              <a:gdLst/>
              <a:ahLst/>
              <a:cxnLst/>
              <a:rect l="l" t="t" r="r" b="b"/>
              <a:pathLst>
                <a:path w="18414" h="534035">
                  <a:moveTo>
                    <a:pt x="11836" y="6172"/>
                  </a:moveTo>
                  <a:lnTo>
                    <a:pt x="9804" y="8204"/>
                  </a:lnTo>
                  <a:lnTo>
                    <a:pt x="7747" y="10236"/>
                  </a:lnTo>
                  <a:lnTo>
                    <a:pt x="5664" y="12255"/>
                  </a:lnTo>
                  <a:lnTo>
                    <a:pt x="3543" y="14274"/>
                  </a:lnTo>
                  <a:lnTo>
                    <a:pt x="3530" y="15544"/>
                  </a:lnTo>
                  <a:lnTo>
                    <a:pt x="3530" y="16814"/>
                  </a:lnTo>
                  <a:lnTo>
                    <a:pt x="2806" y="275094"/>
                  </a:lnTo>
                  <a:lnTo>
                    <a:pt x="2806" y="16814"/>
                  </a:lnTo>
                  <a:lnTo>
                    <a:pt x="3530" y="16814"/>
                  </a:lnTo>
                  <a:lnTo>
                    <a:pt x="3530" y="15544"/>
                  </a:lnTo>
                  <a:lnTo>
                    <a:pt x="3530" y="14274"/>
                  </a:lnTo>
                  <a:lnTo>
                    <a:pt x="2882" y="14274"/>
                  </a:lnTo>
                  <a:lnTo>
                    <a:pt x="2882" y="15544"/>
                  </a:lnTo>
                  <a:lnTo>
                    <a:pt x="1498" y="15544"/>
                  </a:lnTo>
                  <a:lnTo>
                    <a:pt x="1498" y="16814"/>
                  </a:lnTo>
                  <a:lnTo>
                    <a:pt x="723" y="16814"/>
                  </a:lnTo>
                  <a:lnTo>
                    <a:pt x="723" y="531164"/>
                  </a:lnTo>
                  <a:lnTo>
                    <a:pt x="0" y="531164"/>
                  </a:lnTo>
                  <a:lnTo>
                    <a:pt x="0" y="533704"/>
                  </a:lnTo>
                  <a:lnTo>
                    <a:pt x="876" y="533704"/>
                  </a:lnTo>
                  <a:lnTo>
                    <a:pt x="876" y="531164"/>
                  </a:lnTo>
                  <a:lnTo>
                    <a:pt x="2082" y="531164"/>
                  </a:lnTo>
                  <a:lnTo>
                    <a:pt x="2082" y="531393"/>
                  </a:lnTo>
                  <a:lnTo>
                    <a:pt x="2336" y="531164"/>
                  </a:lnTo>
                  <a:lnTo>
                    <a:pt x="2806" y="531164"/>
                  </a:lnTo>
                  <a:lnTo>
                    <a:pt x="2806" y="530771"/>
                  </a:lnTo>
                  <a:lnTo>
                    <a:pt x="4203" y="529551"/>
                  </a:lnTo>
                  <a:lnTo>
                    <a:pt x="6286" y="527748"/>
                  </a:lnTo>
                  <a:lnTo>
                    <a:pt x="8343" y="525957"/>
                  </a:lnTo>
                  <a:lnTo>
                    <a:pt x="9715" y="524764"/>
                  </a:lnTo>
                  <a:lnTo>
                    <a:pt x="9893" y="524586"/>
                  </a:lnTo>
                  <a:lnTo>
                    <a:pt x="10375" y="524027"/>
                  </a:lnTo>
                  <a:lnTo>
                    <a:pt x="11836" y="6172"/>
                  </a:lnTo>
                  <a:close/>
                </a:path>
                <a:path w="18414" h="534035">
                  <a:moveTo>
                    <a:pt x="15798" y="2108"/>
                  </a:moveTo>
                  <a:lnTo>
                    <a:pt x="13830" y="4152"/>
                  </a:lnTo>
                  <a:lnTo>
                    <a:pt x="11836" y="6172"/>
                  </a:lnTo>
                  <a:lnTo>
                    <a:pt x="10375" y="524027"/>
                  </a:lnTo>
                  <a:lnTo>
                    <a:pt x="12369" y="521665"/>
                  </a:lnTo>
                  <a:lnTo>
                    <a:pt x="14338" y="519341"/>
                  </a:lnTo>
                  <a:lnTo>
                    <a:pt x="15798" y="2108"/>
                  </a:lnTo>
                  <a:close/>
                </a:path>
                <a:path w="18414" h="534035">
                  <a:moveTo>
                    <a:pt x="17805" y="0"/>
                  </a:moveTo>
                  <a:lnTo>
                    <a:pt x="15811" y="2108"/>
                  </a:lnTo>
                  <a:lnTo>
                    <a:pt x="14351" y="519328"/>
                  </a:lnTo>
                  <a:lnTo>
                    <a:pt x="16344" y="516978"/>
                  </a:lnTo>
                  <a:lnTo>
                    <a:pt x="17805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3" name="object 2833"/>
            <p:cNvSpPr/>
            <p:nvPr/>
          </p:nvSpPr>
          <p:spPr>
            <a:xfrm>
              <a:off x="2039861" y="3881615"/>
              <a:ext cx="10160" cy="524510"/>
            </a:xfrm>
            <a:custGeom>
              <a:avLst/>
              <a:gdLst/>
              <a:ahLst/>
              <a:cxnLst/>
              <a:rect l="l" t="t" r="r" b="b"/>
              <a:pathLst>
                <a:path w="10160" h="524510">
                  <a:moveTo>
                    <a:pt x="9982" y="0"/>
                  </a:moveTo>
                  <a:lnTo>
                    <a:pt x="7899" y="1930"/>
                  </a:lnTo>
                  <a:lnTo>
                    <a:pt x="5778" y="3860"/>
                  </a:lnTo>
                  <a:lnTo>
                    <a:pt x="3632" y="5778"/>
                  </a:lnTo>
                  <a:lnTo>
                    <a:pt x="1460" y="7696"/>
                  </a:lnTo>
                  <a:lnTo>
                    <a:pt x="0" y="524383"/>
                  </a:lnTo>
                  <a:lnTo>
                    <a:pt x="2171" y="522490"/>
                  </a:lnTo>
                  <a:lnTo>
                    <a:pt x="4318" y="520623"/>
                  </a:lnTo>
                  <a:lnTo>
                    <a:pt x="6438" y="518782"/>
                  </a:lnTo>
                  <a:lnTo>
                    <a:pt x="8521" y="516978"/>
                  </a:lnTo>
                  <a:lnTo>
                    <a:pt x="9982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4" name="object 2834"/>
            <p:cNvSpPr/>
            <p:nvPr/>
          </p:nvSpPr>
          <p:spPr>
            <a:xfrm>
              <a:off x="2031085" y="3889324"/>
              <a:ext cx="10795" cy="524510"/>
            </a:xfrm>
            <a:custGeom>
              <a:avLst/>
              <a:gdLst/>
              <a:ahLst/>
              <a:cxnLst/>
              <a:rect l="l" t="t" r="r" b="b"/>
              <a:pathLst>
                <a:path w="10794" h="524510">
                  <a:moveTo>
                    <a:pt x="3644" y="5651"/>
                  </a:moveTo>
                  <a:lnTo>
                    <a:pt x="1473" y="7480"/>
                  </a:lnTo>
                  <a:lnTo>
                    <a:pt x="0" y="524294"/>
                  </a:lnTo>
                  <a:lnTo>
                    <a:pt x="2184" y="522401"/>
                  </a:lnTo>
                  <a:lnTo>
                    <a:pt x="3644" y="5651"/>
                  </a:lnTo>
                  <a:close/>
                </a:path>
                <a:path w="10794" h="524510">
                  <a:moveTo>
                    <a:pt x="10236" y="0"/>
                  </a:moveTo>
                  <a:lnTo>
                    <a:pt x="8039" y="1917"/>
                  </a:lnTo>
                  <a:lnTo>
                    <a:pt x="5816" y="3822"/>
                  </a:lnTo>
                  <a:lnTo>
                    <a:pt x="3644" y="5664"/>
                  </a:lnTo>
                  <a:lnTo>
                    <a:pt x="2184" y="522401"/>
                  </a:lnTo>
                  <a:lnTo>
                    <a:pt x="4356" y="520509"/>
                  </a:lnTo>
                  <a:lnTo>
                    <a:pt x="6578" y="518579"/>
                  </a:lnTo>
                  <a:lnTo>
                    <a:pt x="8775" y="516674"/>
                  </a:lnTo>
                  <a:lnTo>
                    <a:pt x="10236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5" name="object 2835"/>
            <p:cNvSpPr/>
            <p:nvPr/>
          </p:nvSpPr>
          <p:spPr>
            <a:xfrm>
              <a:off x="2022132" y="3896804"/>
              <a:ext cx="10795" cy="525145"/>
            </a:xfrm>
            <a:custGeom>
              <a:avLst/>
              <a:gdLst/>
              <a:ahLst/>
              <a:cxnLst/>
              <a:rect l="l" t="t" r="r" b="b"/>
              <a:pathLst>
                <a:path w="10794" h="525145">
                  <a:moveTo>
                    <a:pt x="3733" y="5435"/>
                  </a:moveTo>
                  <a:lnTo>
                    <a:pt x="1460" y="7239"/>
                  </a:lnTo>
                  <a:lnTo>
                    <a:pt x="0" y="524598"/>
                  </a:lnTo>
                  <a:lnTo>
                    <a:pt x="2273" y="522617"/>
                  </a:lnTo>
                  <a:lnTo>
                    <a:pt x="3733" y="5435"/>
                  </a:lnTo>
                  <a:close/>
                </a:path>
                <a:path w="10794" h="525145">
                  <a:moveTo>
                    <a:pt x="10426" y="0"/>
                  </a:moveTo>
                  <a:lnTo>
                    <a:pt x="8216" y="1816"/>
                  </a:lnTo>
                  <a:lnTo>
                    <a:pt x="5994" y="3632"/>
                  </a:lnTo>
                  <a:lnTo>
                    <a:pt x="3746" y="5435"/>
                  </a:lnTo>
                  <a:lnTo>
                    <a:pt x="2286" y="522605"/>
                  </a:lnTo>
                  <a:lnTo>
                    <a:pt x="4521" y="520661"/>
                  </a:lnTo>
                  <a:lnTo>
                    <a:pt x="6756" y="518718"/>
                  </a:lnTo>
                  <a:lnTo>
                    <a:pt x="8966" y="516801"/>
                  </a:lnTo>
                  <a:lnTo>
                    <a:pt x="10426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6" name="object 2836"/>
            <p:cNvSpPr/>
            <p:nvPr/>
          </p:nvSpPr>
          <p:spPr>
            <a:xfrm>
              <a:off x="2013089" y="3904030"/>
              <a:ext cx="10795" cy="525145"/>
            </a:xfrm>
            <a:custGeom>
              <a:avLst/>
              <a:gdLst/>
              <a:ahLst/>
              <a:cxnLst/>
              <a:rect l="l" t="t" r="r" b="b"/>
              <a:pathLst>
                <a:path w="10794" h="525145">
                  <a:moveTo>
                    <a:pt x="10502" y="0"/>
                  </a:moveTo>
                  <a:lnTo>
                    <a:pt x="8204" y="1803"/>
                  </a:lnTo>
                  <a:lnTo>
                    <a:pt x="5969" y="3530"/>
                  </a:lnTo>
                  <a:lnTo>
                    <a:pt x="3721" y="5232"/>
                  </a:lnTo>
                  <a:lnTo>
                    <a:pt x="1460" y="6934"/>
                  </a:lnTo>
                  <a:lnTo>
                    <a:pt x="0" y="524611"/>
                  </a:lnTo>
                  <a:lnTo>
                    <a:pt x="2260" y="523100"/>
                  </a:lnTo>
                  <a:lnTo>
                    <a:pt x="3022" y="522592"/>
                  </a:lnTo>
                  <a:lnTo>
                    <a:pt x="4495" y="521322"/>
                  </a:lnTo>
                  <a:lnTo>
                    <a:pt x="6743" y="519366"/>
                  </a:lnTo>
                  <a:lnTo>
                    <a:pt x="9042" y="517372"/>
                  </a:lnTo>
                  <a:lnTo>
                    <a:pt x="10502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7" name="object 2837"/>
            <p:cNvSpPr/>
            <p:nvPr/>
          </p:nvSpPr>
          <p:spPr>
            <a:xfrm>
              <a:off x="2003844" y="3910964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6121" y="3378"/>
                  </a:moveTo>
                  <a:lnTo>
                    <a:pt x="3797" y="5054"/>
                  </a:lnTo>
                  <a:lnTo>
                    <a:pt x="1447" y="6731"/>
                  </a:lnTo>
                  <a:lnTo>
                    <a:pt x="0" y="523811"/>
                  </a:lnTo>
                  <a:lnTo>
                    <a:pt x="2336" y="522262"/>
                  </a:lnTo>
                  <a:lnTo>
                    <a:pt x="4660" y="520712"/>
                  </a:lnTo>
                  <a:lnTo>
                    <a:pt x="6121" y="3378"/>
                  </a:lnTo>
                  <a:close/>
                </a:path>
                <a:path w="10794" h="523875">
                  <a:moveTo>
                    <a:pt x="10706" y="0"/>
                  </a:moveTo>
                  <a:lnTo>
                    <a:pt x="8420" y="1689"/>
                  </a:lnTo>
                  <a:lnTo>
                    <a:pt x="6121" y="3390"/>
                  </a:lnTo>
                  <a:lnTo>
                    <a:pt x="4660" y="520712"/>
                  </a:lnTo>
                  <a:lnTo>
                    <a:pt x="6959" y="519188"/>
                  </a:lnTo>
                  <a:lnTo>
                    <a:pt x="8407" y="3149"/>
                  </a:lnTo>
                  <a:lnTo>
                    <a:pt x="6972" y="519176"/>
                  </a:lnTo>
                  <a:lnTo>
                    <a:pt x="9245" y="517677"/>
                  </a:lnTo>
                  <a:lnTo>
                    <a:pt x="10706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8" name="object 2838"/>
            <p:cNvSpPr/>
            <p:nvPr/>
          </p:nvSpPr>
          <p:spPr>
            <a:xfrm>
              <a:off x="1994623" y="3917695"/>
              <a:ext cx="10795" cy="523240"/>
            </a:xfrm>
            <a:custGeom>
              <a:avLst/>
              <a:gdLst/>
              <a:ahLst/>
              <a:cxnLst/>
              <a:rect l="l" t="t" r="r" b="b"/>
              <a:pathLst>
                <a:path w="10794" h="523239">
                  <a:moveTo>
                    <a:pt x="3771" y="4800"/>
                  </a:moveTo>
                  <a:lnTo>
                    <a:pt x="1460" y="6375"/>
                  </a:lnTo>
                  <a:lnTo>
                    <a:pt x="0" y="523201"/>
                  </a:lnTo>
                  <a:lnTo>
                    <a:pt x="2311" y="521665"/>
                  </a:lnTo>
                  <a:lnTo>
                    <a:pt x="3771" y="4800"/>
                  </a:lnTo>
                  <a:close/>
                </a:path>
                <a:path w="10794" h="523239">
                  <a:moveTo>
                    <a:pt x="10668" y="0"/>
                  </a:moveTo>
                  <a:lnTo>
                    <a:pt x="8343" y="1638"/>
                  </a:lnTo>
                  <a:lnTo>
                    <a:pt x="6070" y="3225"/>
                  </a:lnTo>
                  <a:lnTo>
                    <a:pt x="3771" y="4813"/>
                  </a:lnTo>
                  <a:lnTo>
                    <a:pt x="2324" y="521665"/>
                  </a:lnTo>
                  <a:lnTo>
                    <a:pt x="4610" y="520141"/>
                  </a:lnTo>
                  <a:lnTo>
                    <a:pt x="6883" y="518629"/>
                  </a:lnTo>
                  <a:lnTo>
                    <a:pt x="9207" y="517093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39" name="object 2839"/>
            <p:cNvSpPr/>
            <p:nvPr/>
          </p:nvSpPr>
          <p:spPr>
            <a:xfrm>
              <a:off x="1985213" y="3924071"/>
              <a:ext cx="11430" cy="523240"/>
            </a:xfrm>
            <a:custGeom>
              <a:avLst/>
              <a:gdLst/>
              <a:ahLst/>
              <a:cxnLst/>
              <a:rect l="l" t="t" r="r" b="b"/>
              <a:pathLst>
                <a:path w="11430" h="523239">
                  <a:moveTo>
                    <a:pt x="10883" y="0"/>
                  </a:moveTo>
                  <a:lnTo>
                    <a:pt x="8547" y="1562"/>
                  </a:lnTo>
                  <a:lnTo>
                    <a:pt x="6197" y="3124"/>
                  </a:lnTo>
                  <a:lnTo>
                    <a:pt x="3835" y="4673"/>
                  </a:lnTo>
                  <a:lnTo>
                    <a:pt x="1460" y="6210"/>
                  </a:lnTo>
                  <a:lnTo>
                    <a:pt x="0" y="523074"/>
                  </a:lnTo>
                  <a:lnTo>
                    <a:pt x="2374" y="521500"/>
                  </a:lnTo>
                  <a:lnTo>
                    <a:pt x="4737" y="519938"/>
                  </a:lnTo>
                  <a:lnTo>
                    <a:pt x="7086" y="518375"/>
                  </a:lnTo>
                  <a:lnTo>
                    <a:pt x="9423" y="516826"/>
                  </a:lnTo>
                  <a:lnTo>
                    <a:pt x="10883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0" name="object 2840"/>
            <p:cNvSpPr/>
            <p:nvPr/>
          </p:nvSpPr>
          <p:spPr>
            <a:xfrm>
              <a:off x="1975916" y="3930281"/>
              <a:ext cx="10795" cy="523240"/>
            </a:xfrm>
            <a:custGeom>
              <a:avLst/>
              <a:gdLst/>
              <a:ahLst/>
              <a:cxnLst/>
              <a:rect l="l" t="t" r="r" b="b"/>
              <a:pathLst>
                <a:path w="10794" h="523239">
                  <a:moveTo>
                    <a:pt x="6108" y="2946"/>
                  </a:moveTo>
                  <a:lnTo>
                    <a:pt x="3797" y="4394"/>
                  </a:lnTo>
                  <a:lnTo>
                    <a:pt x="1460" y="5829"/>
                  </a:lnTo>
                  <a:lnTo>
                    <a:pt x="0" y="523049"/>
                  </a:lnTo>
                  <a:lnTo>
                    <a:pt x="2336" y="521500"/>
                  </a:lnTo>
                  <a:lnTo>
                    <a:pt x="4648" y="519963"/>
                  </a:lnTo>
                  <a:lnTo>
                    <a:pt x="6108" y="2946"/>
                  </a:lnTo>
                  <a:close/>
                </a:path>
                <a:path w="10794" h="523239">
                  <a:moveTo>
                    <a:pt x="8420" y="1485"/>
                  </a:moveTo>
                  <a:lnTo>
                    <a:pt x="6108" y="2946"/>
                  </a:lnTo>
                  <a:lnTo>
                    <a:pt x="4660" y="519950"/>
                  </a:lnTo>
                  <a:lnTo>
                    <a:pt x="6959" y="518426"/>
                  </a:lnTo>
                  <a:lnTo>
                    <a:pt x="8420" y="1485"/>
                  </a:lnTo>
                  <a:close/>
                </a:path>
                <a:path w="10794" h="523239">
                  <a:moveTo>
                    <a:pt x="10756" y="0"/>
                  </a:moveTo>
                  <a:lnTo>
                    <a:pt x="8420" y="1498"/>
                  </a:lnTo>
                  <a:lnTo>
                    <a:pt x="6959" y="518426"/>
                  </a:lnTo>
                  <a:lnTo>
                    <a:pt x="9296" y="516877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1" name="object 2841"/>
            <p:cNvSpPr/>
            <p:nvPr/>
          </p:nvSpPr>
          <p:spPr>
            <a:xfrm>
              <a:off x="1966430" y="3936123"/>
              <a:ext cx="11430" cy="523875"/>
            </a:xfrm>
            <a:custGeom>
              <a:avLst/>
              <a:gdLst/>
              <a:ahLst/>
              <a:cxnLst/>
              <a:rect l="l" t="t" r="r" b="b"/>
              <a:pathLst>
                <a:path w="11430" h="523875">
                  <a:moveTo>
                    <a:pt x="10947" y="0"/>
                  </a:moveTo>
                  <a:lnTo>
                    <a:pt x="8597" y="1435"/>
                  </a:lnTo>
                  <a:lnTo>
                    <a:pt x="6235" y="2857"/>
                  </a:lnTo>
                  <a:lnTo>
                    <a:pt x="3860" y="4267"/>
                  </a:lnTo>
                  <a:lnTo>
                    <a:pt x="1473" y="5676"/>
                  </a:lnTo>
                  <a:lnTo>
                    <a:pt x="0" y="523506"/>
                  </a:lnTo>
                  <a:lnTo>
                    <a:pt x="2400" y="521906"/>
                  </a:lnTo>
                  <a:lnTo>
                    <a:pt x="4775" y="520331"/>
                  </a:lnTo>
                  <a:lnTo>
                    <a:pt x="7137" y="518769"/>
                  </a:lnTo>
                  <a:lnTo>
                    <a:pt x="9486" y="517207"/>
                  </a:lnTo>
                  <a:lnTo>
                    <a:pt x="10947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2" name="object 2842"/>
            <p:cNvSpPr/>
            <p:nvPr/>
          </p:nvSpPr>
          <p:spPr>
            <a:xfrm>
              <a:off x="1956790" y="3941813"/>
              <a:ext cx="11430" cy="523875"/>
            </a:xfrm>
            <a:custGeom>
              <a:avLst/>
              <a:gdLst/>
              <a:ahLst/>
              <a:cxnLst/>
              <a:rect l="l" t="t" r="r" b="b"/>
              <a:pathLst>
                <a:path w="11430" h="523875">
                  <a:moveTo>
                    <a:pt x="8699" y="1384"/>
                  </a:moveTo>
                  <a:lnTo>
                    <a:pt x="6299" y="2768"/>
                  </a:lnTo>
                  <a:lnTo>
                    <a:pt x="3886" y="4140"/>
                  </a:lnTo>
                  <a:lnTo>
                    <a:pt x="1447" y="5511"/>
                  </a:lnTo>
                  <a:lnTo>
                    <a:pt x="0" y="523430"/>
                  </a:lnTo>
                  <a:lnTo>
                    <a:pt x="2425" y="522058"/>
                  </a:lnTo>
                  <a:lnTo>
                    <a:pt x="4838" y="520687"/>
                  </a:lnTo>
                  <a:lnTo>
                    <a:pt x="7239" y="519315"/>
                  </a:lnTo>
                  <a:lnTo>
                    <a:pt x="8699" y="1384"/>
                  </a:lnTo>
                  <a:close/>
                </a:path>
                <a:path w="11430" h="523875">
                  <a:moveTo>
                    <a:pt x="11112" y="0"/>
                  </a:moveTo>
                  <a:lnTo>
                    <a:pt x="8712" y="1397"/>
                  </a:lnTo>
                  <a:lnTo>
                    <a:pt x="7251" y="519315"/>
                  </a:lnTo>
                  <a:lnTo>
                    <a:pt x="8242" y="518731"/>
                  </a:lnTo>
                  <a:lnTo>
                    <a:pt x="9652" y="517804"/>
                  </a:lnTo>
                  <a:lnTo>
                    <a:pt x="11112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3" name="object 2843"/>
            <p:cNvSpPr/>
            <p:nvPr/>
          </p:nvSpPr>
          <p:spPr>
            <a:xfrm>
              <a:off x="1946960" y="3947324"/>
              <a:ext cx="11430" cy="523875"/>
            </a:xfrm>
            <a:custGeom>
              <a:avLst/>
              <a:gdLst/>
              <a:ahLst/>
              <a:cxnLst/>
              <a:rect l="l" t="t" r="r" b="b"/>
              <a:pathLst>
                <a:path w="11430" h="523875">
                  <a:moveTo>
                    <a:pt x="11277" y="0"/>
                  </a:moveTo>
                  <a:lnTo>
                    <a:pt x="8851" y="1333"/>
                  </a:lnTo>
                  <a:lnTo>
                    <a:pt x="8839" y="2616"/>
                  </a:lnTo>
                  <a:lnTo>
                    <a:pt x="8115" y="262559"/>
                  </a:lnTo>
                  <a:lnTo>
                    <a:pt x="8115" y="2616"/>
                  </a:lnTo>
                  <a:lnTo>
                    <a:pt x="8839" y="2616"/>
                  </a:lnTo>
                  <a:lnTo>
                    <a:pt x="8839" y="1346"/>
                  </a:lnTo>
                  <a:lnTo>
                    <a:pt x="7696" y="1346"/>
                  </a:lnTo>
                  <a:lnTo>
                    <a:pt x="7696" y="2616"/>
                  </a:lnTo>
                  <a:lnTo>
                    <a:pt x="5664" y="2616"/>
                  </a:lnTo>
                  <a:lnTo>
                    <a:pt x="5664" y="3098"/>
                  </a:lnTo>
                  <a:lnTo>
                    <a:pt x="5664" y="263906"/>
                  </a:lnTo>
                  <a:lnTo>
                    <a:pt x="5664" y="519506"/>
                  </a:lnTo>
                  <a:lnTo>
                    <a:pt x="4940" y="519506"/>
                  </a:lnTo>
                  <a:lnTo>
                    <a:pt x="5664" y="263906"/>
                  </a:lnTo>
                  <a:lnTo>
                    <a:pt x="5664" y="3098"/>
                  </a:lnTo>
                  <a:lnTo>
                    <a:pt x="3937" y="4025"/>
                  </a:lnTo>
                  <a:lnTo>
                    <a:pt x="1460" y="5346"/>
                  </a:lnTo>
                  <a:lnTo>
                    <a:pt x="0" y="523278"/>
                  </a:lnTo>
                  <a:lnTo>
                    <a:pt x="2476" y="521957"/>
                  </a:lnTo>
                  <a:lnTo>
                    <a:pt x="4940" y="520611"/>
                  </a:lnTo>
                  <a:lnTo>
                    <a:pt x="4940" y="520776"/>
                  </a:lnTo>
                  <a:lnTo>
                    <a:pt x="5778" y="520776"/>
                  </a:lnTo>
                  <a:lnTo>
                    <a:pt x="5778" y="519506"/>
                  </a:lnTo>
                  <a:lnTo>
                    <a:pt x="8115" y="519506"/>
                  </a:lnTo>
                  <a:lnTo>
                    <a:pt x="8115" y="518871"/>
                  </a:lnTo>
                  <a:lnTo>
                    <a:pt x="9829" y="517918"/>
                  </a:lnTo>
                  <a:lnTo>
                    <a:pt x="11277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4" name="object 2844"/>
            <p:cNvSpPr/>
            <p:nvPr/>
          </p:nvSpPr>
          <p:spPr>
            <a:xfrm>
              <a:off x="1936902" y="3952671"/>
              <a:ext cx="12065" cy="523240"/>
            </a:xfrm>
            <a:custGeom>
              <a:avLst/>
              <a:gdLst/>
              <a:ahLst/>
              <a:cxnLst/>
              <a:rect l="l" t="t" r="r" b="b"/>
              <a:pathLst>
                <a:path w="12064" h="523239">
                  <a:moveTo>
                    <a:pt x="4000" y="3937"/>
                  </a:moveTo>
                  <a:lnTo>
                    <a:pt x="1460" y="5245"/>
                  </a:lnTo>
                  <a:lnTo>
                    <a:pt x="0" y="523163"/>
                  </a:lnTo>
                  <a:lnTo>
                    <a:pt x="2540" y="521868"/>
                  </a:lnTo>
                  <a:lnTo>
                    <a:pt x="4000" y="3937"/>
                  </a:lnTo>
                  <a:close/>
                </a:path>
                <a:path w="12064" h="523239">
                  <a:moveTo>
                    <a:pt x="11518" y="0"/>
                  </a:moveTo>
                  <a:lnTo>
                    <a:pt x="9029" y="1320"/>
                  </a:lnTo>
                  <a:lnTo>
                    <a:pt x="6527" y="2628"/>
                  </a:lnTo>
                  <a:lnTo>
                    <a:pt x="4000" y="3937"/>
                  </a:lnTo>
                  <a:lnTo>
                    <a:pt x="2552" y="521868"/>
                  </a:lnTo>
                  <a:lnTo>
                    <a:pt x="5067" y="520560"/>
                  </a:lnTo>
                  <a:lnTo>
                    <a:pt x="7569" y="519239"/>
                  </a:lnTo>
                  <a:lnTo>
                    <a:pt x="10058" y="517931"/>
                  </a:lnTo>
                  <a:lnTo>
                    <a:pt x="11518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5" name="object 2845"/>
            <p:cNvSpPr/>
            <p:nvPr/>
          </p:nvSpPr>
          <p:spPr>
            <a:xfrm>
              <a:off x="1932101" y="3957904"/>
              <a:ext cx="6350" cy="520700"/>
            </a:xfrm>
            <a:custGeom>
              <a:avLst/>
              <a:gdLst/>
              <a:ahLst/>
              <a:cxnLst/>
              <a:rect l="l" t="t" r="r" b="b"/>
              <a:pathLst>
                <a:path w="6350" h="520700">
                  <a:moveTo>
                    <a:pt x="1600" y="2349"/>
                  </a:moveTo>
                  <a:lnTo>
                    <a:pt x="1460" y="2413"/>
                  </a:lnTo>
                  <a:lnTo>
                    <a:pt x="0" y="520357"/>
                  </a:lnTo>
                  <a:lnTo>
                    <a:pt x="127" y="520293"/>
                  </a:lnTo>
                  <a:lnTo>
                    <a:pt x="1600" y="2349"/>
                  </a:lnTo>
                  <a:close/>
                </a:path>
                <a:path w="6350" h="520700">
                  <a:moveTo>
                    <a:pt x="6261" y="0"/>
                  </a:moveTo>
                  <a:lnTo>
                    <a:pt x="3695" y="1295"/>
                  </a:lnTo>
                  <a:lnTo>
                    <a:pt x="2311" y="2006"/>
                  </a:lnTo>
                  <a:lnTo>
                    <a:pt x="2298" y="3467"/>
                  </a:lnTo>
                  <a:lnTo>
                    <a:pt x="2311" y="1993"/>
                  </a:lnTo>
                  <a:lnTo>
                    <a:pt x="1612" y="2336"/>
                  </a:lnTo>
                  <a:lnTo>
                    <a:pt x="139" y="520280"/>
                  </a:lnTo>
                  <a:lnTo>
                    <a:pt x="838" y="519938"/>
                  </a:lnTo>
                  <a:lnTo>
                    <a:pt x="2235" y="519226"/>
                  </a:lnTo>
                  <a:lnTo>
                    <a:pt x="3683" y="2755"/>
                  </a:lnTo>
                  <a:lnTo>
                    <a:pt x="2247" y="519214"/>
                  </a:lnTo>
                  <a:lnTo>
                    <a:pt x="4800" y="517931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6" name="object 2846"/>
            <p:cNvSpPr/>
            <p:nvPr/>
          </p:nvSpPr>
          <p:spPr>
            <a:xfrm>
              <a:off x="1931530" y="396032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019" y="0"/>
                  </a:moveTo>
                  <a:lnTo>
                    <a:pt x="1879" y="63"/>
                  </a:lnTo>
                  <a:lnTo>
                    <a:pt x="1739" y="127"/>
                  </a:lnTo>
                  <a:lnTo>
                    <a:pt x="1600" y="203"/>
                  </a:lnTo>
                  <a:lnTo>
                    <a:pt x="1447" y="279"/>
                  </a:lnTo>
                  <a:lnTo>
                    <a:pt x="0" y="518198"/>
                  </a:lnTo>
                  <a:lnTo>
                    <a:pt x="139" y="518134"/>
                  </a:lnTo>
                  <a:lnTo>
                    <a:pt x="279" y="518058"/>
                  </a:lnTo>
                  <a:lnTo>
                    <a:pt x="419" y="517994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7" name="object 2847"/>
            <p:cNvSpPr/>
            <p:nvPr/>
          </p:nvSpPr>
          <p:spPr>
            <a:xfrm>
              <a:off x="1930374" y="3960609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587" y="495"/>
                  </a:moveTo>
                  <a:lnTo>
                    <a:pt x="1447" y="571"/>
                  </a:lnTo>
                  <a:lnTo>
                    <a:pt x="0" y="518426"/>
                  </a:lnTo>
                  <a:lnTo>
                    <a:pt x="139" y="518363"/>
                  </a:lnTo>
                  <a:lnTo>
                    <a:pt x="1587" y="495"/>
                  </a:lnTo>
                  <a:close/>
                </a:path>
                <a:path w="3175" h="518795">
                  <a:moveTo>
                    <a:pt x="2019" y="279"/>
                  </a:moveTo>
                  <a:lnTo>
                    <a:pt x="1879" y="355"/>
                  </a:lnTo>
                  <a:lnTo>
                    <a:pt x="1739" y="419"/>
                  </a:lnTo>
                  <a:lnTo>
                    <a:pt x="1587" y="495"/>
                  </a:lnTo>
                  <a:lnTo>
                    <a:pt x="152" y="518363"/>
                  </a:lnTo>
                  <a:lnTo>
                    <a:pt x="292" y="518299"/>
                  </a:lnTo>
                  <a:lnTo>
                    <a:pt x="431" y="518236"/>
                  </a:lnTo>
                  <a:lnTo>
                    <a:pt x="571" y="518172"/>
                  </a:lnTo>
                  <a:lnTo>
                    <a:pt x="2019" y="279"/>
                  </a:lnTo>
                  <a:close/>
                </a:path>
                <a:path w="3175" h="518795">
                  <a:moveTo>
                    <a:pt x="2590" y="0"/>
                  </a:moveTo>
                  <a:lnTo>
                    <a:pt x="2451" y="76"/>
                  </a:lnTo>
                  <a:lnTo>
                    <a:pt x="2311" y="139"/>
                  </a:lnTo>
                  <a:lnTo>
                    <a:pt x="2171" y="203"/>
                  </a:lnTo>
                  <a:lnTo>
                    <a:pt x="2032" y="279"/>
                  </a:lnTo>
                  <a:lnTo>
                    <a:pt x="584" y="518172"/>
                  </a:lnTo>
                  <a:lnTo>
                    <a:pt x="723" y="518109"/>
                  </a:lnTo>
                  <a:lnTo>
                    <a:pt x="863" y="518045"/>
                  </a:lnTo>
                  <a:lnTo>
                    <a:pt x="1003" y="517982"/>
                  </a:lnTo>
                  <a:lnTo>
                    <a:pt x="1143" y="517918"/>
                  </a:lnTo>
                  <a:lnTo>
                    <a:pt x="2590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8" name="object 2848"/>
            <p:cNvSpPr/>
            <p:nvPr/>
          </p:nvSpPr>
          <p:spPr>
            <a:xfrm>
              <a:off x="1929790" y="396118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587" y="215"/>
                  </a:moveTo>
                  <a:lnTo>
                    <a:pt x="1447" y="279"/>
                  </a:lnTo>
                  <a:lnTo>
                    <a:pt x="0" y="518096"/>
                  </a:lnTo>
                  <a:lnTo>
                    <a:pt x="139" y="518033"/>
                  </a:lnTo>
                  <a:lnTo>
                    <a:pt x="1587" y="215"/>
                  </a:lnTo>
                  <a:close/>
                </a:path>
                <a:path w="2539" h="518160">
                  <a:moveTo>
                    <a:pt x="1879" y="63"/>
                  </a:moveTo>
                  <a:lnTo>
                    <a:pt x="1739" y="139"/>
                  </a:lnTo>
                  <a:lnTo>
                    <a:pt x="1587" y="215"/>
                  </a:lnTo>
                  <a:lnTo>
                    <a:pt x="152" y="518033"/>
                  </a:lnTo>
                  <a:lnTo>
                    <a:pt x="292" y="517969"/>
                  </a:lnTo>
                  <a:lnTo>
                    <a:pt x="431" y="517906"/>
                  </a:lnTo>
                  <a:lnTo>
                    <a:pt x="1879" y="63"/>
                  </a:lnTo>
                  <a:close/>
                </a:path>
                <a:path w="2539" h="518160">
                  <a:moveTo>
                    <a:pt x="2032" y="0"/>
                  </a:moveTo>
                  <a:lnTo>
                    <a:pt x="1879" y="63"/>
                  </a:lnTo>
                  <a:lnTo>
                    <a:pt x="444" y="517918"/>
                  </a:lnTo>
                  <a:lnTo>
                    <a:pt x="584" y="517855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49" name="object 2849"/>
            <p:cNvSpPr/>
            <p:nvPr/>
          </p:nvSpPr>
          <p:spPr>
            <a:xfrm>
              <a:off x="1929193" y="396146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600" y="228"/>
                  </a:moveTo>
                  <a:lnTo>
                    <a:pt x="1447" y="292"/>
                  </a:lnTo>
                  <a:lnTo>
                    <a:pt x="0" y="518033"/>
                  </a:lnTo>
                  <a:lnTo>
                    <a:pt x="152" y="517982"/>
                  </a:lnTo>
                  <a:lnTo>
                    <a:pt x="1600" y="228"/>
                  </a:lnTo>
                  <a:close/>
                </a:path>
                <a:path w="2539" h="518160">
                  <a:moveTo>
                    <a:pt x="2044" y="0"/>
                  </a:moveTo>
                  <a:lnTo>
                    <a:pt x="1892" y="76"/>
                  </a:lnTo>
                  <a:lnTo>
                    <a:pt x="1752" y="152"/>
                  </a:lnTo>
                  <a:lnTo>
                    <a:pt x="1612" y="215"/>
                  </a:lnTo>
                  <a:lnTo>
                    <a:pt x="165" y="517982"/>
                  </a:lnTo>
                  <a:lnTo>
                    <a:pt x="304" y="517918"/>
                  </a:lnTo>
                  <a:lnTo>
                    <a:pt x="444" y="517867"/>
                  </a:lnTo>
                  <a:lnTo>
                    <a:pt x="596" y="517817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0" name="object 2850"/>
            <p:cNvSpPr/>
            <p:nvPr/>
          </p:nvSpPr>
          <p:spPr>
            <a:xfrm>
              <a:off x="1928596" y="396175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2057" y="0"/>
                  </a:moveTo>
                  <a:lnTo>
                    <a:pt x="1905" y="76"/>
                  </a:lnTo>
                  <a:lnTo>
                    <a:pt x="1752" y="152"/>
                  </a:lnTo>
                  <a:lnTo>
                    <a:pt x="1600" y="228"/>
                  </a:lnTo>
                  <a:lnTo>
                    <a:pt x="1447" y="304"/>
                  </a:lnTo>
                  <a:lnTo>
                    <a:pt x="0" y="517969"/>
                  </a:lnTo>
                  <a:lnTo>
                    <a:pt x="152" y="517906"/>
                  </a:lnTo>
                  <a:lnTo>
                    <a:pt x="304" y="517855"/>
                  </a:lnTo>
                  <a:lnTo>
                    <a:pt x="457" y="517804"/>
                  </a:lnTo>
                  <a:lnTo>
                    <a:pt x="609" y="517753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1" name="object 2851"/>
            <p:cNvSpPr/>
            <p:nvPr/>
          </p:nvSpPr>
          <p:spPr>
            <a:xfrm>
              <a:off x="1927987" y="396205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2057" y="0"/>
                  </a:moveTo>
                  <a:lnTo>
                    <a:pt x="1905" y="76"/>
                  </a:lnTo>
                  <a:lnTo>
                    <a:pt x="1752" y="139"/>
                  </a:lnTo>
                  <a:lnTo>
                    <a:pt x="1600" y="215"/>
                  </a:lnTo>
                  <a:lnTo>
                    <a:pt x="1447" y="292"/>
                  </a:lnTo>
                  <a:lnTo>
                    <a:pt x="0" y="517867"/>
                  </a:lnTo>
                  <a:lnTo>
                    <a:pt x="152" y="517817"/>
                  </a:lnTo>
                  <a:lnTo>
                    <a:pt x="304" y="517766"/>
                  </a:lnTo>
                  <a:lnTo>
                    <a:pt x="457" y="517715"/>
                  </a:lnTo>
                  <a:lnTo>
                    <a:pt x="609" y="517664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2" name="object 2852"/>
            <p:cNvSpPr/>
            <p:nvPr/>
          </p:nvSpPr>
          <p:spPr>
            <a:xfrm>
              <a:off x="1927529" y="39623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905" y="0"/>
                  </a:moveTo>
                  <a:lnTo>
                    <a:pt x="1752" y="76"/>
                  </a:lnTo>
                  <a:lnTo>
                    <a:pt x="1600" y="152"/>
                  </a:lnTo>
                  <a:lnTo>
                    <a:pt x="1435" y="241"/>
                  </a:lnTo>
                  <a:lnTo>
                    <a:pt x="0" y="517740"/>
                  </a:lnTo>
                  <a:lnTo>
                    <a:pt x="152" y="517690"/>
                  </a:lnTo>
                  <a:lnTo>
                    <a:pt x="304" y="517639"/>
                  </a:lnTo>
                  <a:lnTo>
                    <a:pt x="457" y="517575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3" name="object 2853"/>
            <p:cNvSpPr/>
            <p:nvPr/>
          </p:nvSpPr>
          <p:spPr>
            <a:xfrm>
              <a:off x="1926882" y="396259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765" y="152"/>
                  </a:moveTo>
                  <a:lnTo>
                    <a:pt x="1612" y="228"/>
                  </a:lnTo>
                  <a:lnTo>
                    <a:pt x="1447" y="304"/>
                  </a:lnTo>
                  <a:lnTo>
                    <a:pt x="0" y="517690"/>
                  </a:lnTo>
                  <a:lnTo>
                    <a:pt x="165" y="517639"/>
                  </a:lnTo>
                  <a:lnTo>
                    <a:pt x="317" y="517588"/>
                  </a:lnTo>
                  <a:lnTo>
                    <a:pt x="1765" y="152"/>
                  </a:lnTo>
                  <a:close/>
                </a:path>
                <a:path w="2539" h="518160">
                  <a:moveTo>
                    <a:pt x="2082" y="0"/>
                  </a:moveTo>
                  <a:lnTo>
                    <a:pt x="1930" y="63"/>
                  </a:lnTo>
                  <a:lnTo>
                    <a:pt x="1765" y="152"/>
                  </a:lnTo>
                  <a:lnTo>
                    <a:pt x="330" y="517588"/>
                  </a:lnTo>
                  <a:lnTo>
                    <a:pt x="482" y="517537"/>
                  </a:lnTo>
                  <a:lnTo>
                    <a:pt x="635" y="51749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4" name="object 2854"/>
            <p:cNvSpPr/>
            <p:nvPr/>
          </p:nvSpPr>
          <p:spPr>
            <a:xfrm>
              <a:off x="1926221" y="396289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2108" y="0"/>
                  </a:moveTo>
                  <a:lnTo>
                    <a:pt x="1943" y="88"/>
                  </a:lnTo>
                  <a:lnTo>
                    <a:pt x="1778" y="165"/>
                  </a:lnTo>
                  <a:lnTo>
                    <a:pt x="1612" y="241"/>
                  </a:lnTo>
                  <a:lnTo>
                    <a:pt x="1447" y="330"/>
                  </a:lnTo>
                  <a:lnTo>
                    <a:pt x="0" y="517588"/>
                  </a:lnTo>
                  <a:lnTo>
                    <a:pt x="165" y="517537"/>
                  </a:lnTo>
                  <a:lnTo>
                    <a:pt x="330" y="517486"/>
                  </a:lnTo>
                  <a:lnTo>
                    <a:pt x="495" y="517436"/>
                  </a:lnTo>
                  <a:lnTo>
                    <a:pt x="660" y="517385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5" name="object 2855"/>
            <p:cNvSpPr/>
            <p:nvPr/>
          </p:nvSpPr>
          <p:spPr>
            <a:xfrm>
              <a:off x="1925726" y="396322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43" y="0"/>
                  </a:moveTo>
                  <a:lnTo>
                    <a:pt x="1778" y="76"/>
                  </a:lnTo>
                  <a:lnTo>
                    <a:pt x="1612" y="165"/>
                  </a:lnTo>
                  <a:lnTo>
                    <a:pt x="1435" y="254"/>
                  </a:lnTo>
                  <a:lnTo>
                    <a:pt x="1422" y="723"/>
                  </a:lnTo>
                  <a:lnTo>
                    <a:pt x="1270" y="723"/>
                  </a:lnTo>
                  <a:lnTo>
                    <a:pt x="1270" y="1993"/>
                  </a:lnTo>
                  <a:lnTo>
                    <a:pt x="1422" y="1993"/>
                  </a:lnTo>
                  <a:lnTo>
                    <a:pt x="711" y="261124"/>
                  </a:lnTo>
                  <a:lnTo>
                    <a:pt x="711" y="1993"/>
                  </a:lnTo>
                  <a:lnTo>
                    <a:pt x="533" y="1993"/>
                  </a:lnTo>
                  <a:lnTo>
                    <a:pt x="533" y="325196"/>
                  </a:lnTo>
                  <a:lnTo>
                    <a:pt x="0" y="517398"/>
                  </a:lnTo>
                  <a:lnTo>
                    <a:pt x="165" y="517347"/>
                  </a:lnTo>
                  <a:lnTo>
                    <a:pt x="330" y="517296"/>
                  </a:lnTo>
                  <a:lnTo>
                    <a:pt x="495" y="517258"/>
                  </a:lnTo>
                  <a:lnTo>
                    <a:pt x="533" y="503656"/>
                  </a:lnTo>
                  <a:lnTo>
                    <a:pt x="533" y="517613"/>
                  </a:lnTo>
                  <a:lnTo>
                    <a:pt x="711" y="517613"/>
                  </a:lnTo>
                  <a:lnTo>
                    <a:pt x="711" y="44013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6" name="object 2856"/>
            <p:cNvSpPr/>
            <p:nvPr/>
          </p:nvSpPr>
          <p:spPr>
            <a:xfrm>
              <a:off x="1924837" y="396353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1790" y="63"/>
                  </a:moveTo>
                  <a:lnTo>
                    <a:pt x="1625" y="88"/>
                  </a:lnTo>
                  <a:lnTo>
                    <a:pt x="1447" y="114"/>
                  </a:lnTo>
                  <a:lnTo>
                    <a:pt x="0" y="517321"/>
                  </a:lnTo>
                  <a:lnTo>
                    <a:pt x="177" y="517271"/>
                  </a:lnTo>
                  <a:lnTo>
                    <a:pt x="342" y="517220"/>
                  </a:lnTo>
                  <a:lnTo>
                    <a:pt x="1790" y="63"/>
                  </a:lnTo>
                  <a:close/>
                </a:path>
                <a:path w="2539" h="517525">
                  <a:moveTo>
                    <a:pt x="2146" y="0"/>
                  </a:moveTo>
                  <a:lnTo>
                    <a:pt x="1968" y="38"/>
                  </a:lnTo>
                  <a:lnTo>
                    <a:pt x="1803" y="63"/>
                  </a:lnTo>
                  <a:lnTo>
                    <a:pt x="355" y="517232"/>
                  </a:lnTo>
                  <a:lnTo>
                    <a:pt x="533" y="517182"/>
                  </a:lnTo>
                  <a:lnTo>
                    <a:pt x="698" y="517131"/>
                  </a:lnTo>
                  <a:lnTo>
                    <a:pt x="2146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7" name="object 2857"/>
            <p:cNvSpPr/>
            <p:nvPr/>
          </p:nvSpPr>
          <p:spPr>
            <a:xfrm>
              <a:off x="1924075" y="3963644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209" y="0"/>
                  </a:moveTo>
                  <a:lnTo>
                    <a:pt x="2019" y="25"/>
                  </a:lnTo>
                  <a:lnTo>
                    <a:pt x="1828" y="50"/>
                  </a:lnTo>
                  <a:lnTo>
                    <a:pt x="1638" y="88"/>
                  </a:lnTo>
                  <a:lnTo>
                    <a:pt x="1447" y="114"/>
                  </a:lnTo>
                  <a:lnTo>
                    <a:pt x="0" y="517372"/>
                  </a:lnTo>
                  <a:lnTo>
                    <a:pt x="190" y="517334"/>
                  </a:lnTo>
                  <a:lnTo>
                    <a:pt x="381" y="517283"/>
                  </a:lnTo>
                  <a:lnTo>
                    <a:pt x="571" y="517245"/>
                  </a:lnTo>
                  <a:lnTo>
                    <a:pt x="762" y="517194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8" name="object 2858"/>
            <p:cNvSpPr/>
            <p:nvPr/>
          </p:nvSpPr>
          <p:spPr>
            <a:xfrm>
              <a:off x="1923300" y="3963758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222" y="0"/>
                  </a:moveTo>
                  <a:lnTo>
                    <a:pt x="2032" y="25"/>
                  </a:lnTo>
                  <a:lnTo>
                    <a:pt x="1854" y="50"/>
                  </a:lnTo>
                  <a:lnTo>
                    <a:pt x="1651" y="88"/>
                  </a:lnTo>
                  <a:lnTo>
                    <a:pt x="1435" y="114"/>
                  </a:lnTo>
                  <a:lnTo>
                    <a:pt x="0" y="517423"/>
                  </a:lnTo>
                  <a:lnTo>
                    <a:pt x="203" y="517372"/>
                  </a:lnTo>
                  <a:lnTo>
                    <a:pt x="406" y="517347"/>
                  </a:lnTo>
                  <a:lnTo>
                    <a:pt x="584" y="517296"/>
                  </a:lnTo>
                  <a:lnTo>
                    <a:pt x="774" y="517258"/>
                  </a:lnTo>
                  <a:lnTo>
                    <a:pt x="2222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59" name="object 2859"/>
            <p:cNvSpPr/>
            <p:nvPr/>
          </p:nvSpPr>
          <p:spPr>
            <a:xfrm>
              <a:off x="1922462" y="3963873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273" y="0"/>
                  </a:moveTo>
                  <a:lnTo>
                    <a:pt x="2070" y="38"/>
                  </a:lnTo>
                  <a:lnTo>
                    <a:pt x="1866" y="63"/>
                  </a:lnTo>
                  <a:lnTo>
                    <a:pt x="1663" y="88"/>
                  </a:lnTo>
                  <a:lnTo>
                    <a:pt x="1447" y="127"/>
                  </a:lnTo>
                  <a:lnTo>
                    <a:pt x="0" y="517461"/>
                  </a:lnTo>
                  <a:lnTo>
                    <a:pt x="215" y="517423"/>
                  </a:lnTo>
                  <a:lnTo>
                    <a:pt x="419" y="517385"/>
                  </a:lnTo>
                  <a:lnTo>
                    <a:pt x="622" y="517347"/>
                  </a:lnTo>
                  <a:lnTo>
                    <a:pt x="825" y="517309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0" name="object 2860"/>
            <p:cNvSpPr/>
            <p:nvPr/>
          </p:nvSpPr>
          <p:spPr>
            <a:xfrm>
              <a:off x="1921548" y="396400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62" y="0"/>
                  </a:moveTo>
                  <a:lnTo>
                    <a:pt x="2133" y="38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86"/>
                  </a:lnTo>
                  <a:lnTo>
                    <a:pt x="228" y="517448"/>
                  </a:lnTo>
                  <a:lnTo>
                    <a:pt x="457" y="517423"/>
                  </a:lnTo>
                  <a:lnTo>
                    <a:pt x="685" y="517385"/>
                  </a:lnTo>
                  <a:lnTo>
                    <a:pt x="914" y="517347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1" name="object 2861"/>
            <p:cNvSpPr/>
            <p:nvPr/>
          </p:nvSpPr>
          <p:spPr>
            <a:xfrm>
              <a:off x="1920646" y="396413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49" y="0"/>
                  </a:moveTo>
                  <a:lnTo>
                    <a:pt x="2120" y="38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74"/>
                  </a:lnTo>
                  <a:lnTo>
                    <a:pt x="228" y="517448"/>
                  </a:lnTo>
                  <a:lnTo>
                    <a:pt x="457" y="517423"/>
                  </a:lnTo>
                  <a:lnTo>
                    <a:pt x="685" y="517385"/>
                  </a:lnTo>
                  <a:lnTo>
                    <a:pt x="901" y="517347"/>
                  </a:lnTo>
                  <a:lnTo>
                    <a:pt x="2349" y="0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2" name="object 2862"/>
            <p:cNvSpPr/>
            <p:nvPr/>
          </p:nvSpPr>
          <p:spPr>
            <a:xfrm>
              <a:off x="1919719" y="396427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362" y="0"/>
                  </a:moveTo>
                  <a:lnTo>
                    <a:pt x="2133" y="25"/>
                  </a:lnTo>
                  <a:lnTo>
                    <a:pt x="1905" y="63"/>
                  </a:lnTo>
                  <a:lnTo>
                    <a:pt x="1676" y="101"/>
                  </a:lnTo>
                  <a:lnTo>
                    <a:pt x="1447" y="139"/>
                  </a:lnTo>
                  <a:lnTo>
                    <a:pt x="0" y="517448"/>
                  </a:lnTo>
                  <a:lnTo>
                    <a:pt x="228" y="517423"/>
                  </a:lnTo>
                  <a:lnTo>
                    <a:pt x="457" y="517398"/>
                  </a:lnTo>
                  <a:lnTo>
                    <a:pt x="685" y="517372"/>
                  </a:lnTo>
                  <a:lnTo>
                    <a:pt x="914" y="517347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3" name="object 2863"/>
            <p:cNvSpPr/>
            <p:nvPr/>
          </p:nvSpPr>
          <p:spPr>
            <a:xfrm>
              <a:off x="1918766" y="396441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1689" y="101"/>
                  </a:moveTo>
                  <a:lnTo>
                    <a:pt x="1447" y="139"/>
                  </a:lnTo>
                  <a:lnTo>
                    <a:pt x="0" y="517410"/>
                  </a:lnTo>
                  <a:lnTo>
                    <a:pt x="241" y="517385"/>
                  </a:lnTo>
                  <a:lnTo>
                    <a:pt x="1689" y="101"/>
                  </a:lnTo>
                  <a:close/>
                </a:path>
                <a:path w="2539" h="517525">
                  <a:moveTo>
                    <a:pt x="2400" y="0"/>
                  </a:moveTo>
                  <a:lnTo>
                    <a:pt x="2159" y="38"/>
                  </a:lnTo>
                  <a:lnTo>
                    <a:pt x="1930" y="63"/>
                  </a:lnTo>
                  <a:lnTo>
                    <a:pt x="1689" y="101"/>
                  </a:lnTo>
                  <a:lnTo>
                    <a:pt x="254" y="517385"/>
                  </a:lnTo>
                  <a:lnTo>
                    <a:pt x="482" y="517359"/>
                  </a:lnTo>
                  <a:lnTo>
                    <a:pt x="711" y="517334"/>
                  </a:lnTo>
                  <a:lnTo>
                    <a:pt x="952" y="517309"/>
                  </a:lnTo>
                  <a:lnTo>
                    <a:pt x="2400" y="0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4" name="object 2864"/>
            <p:cNvSpPr/>
            <p:nvPr/>
          </p:nvSpPr>
          <p:spPr>
            <a:xfrm>
              <a:off x="1917801" y="3964558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413" y="0"/>
                  </a:moveTo>
                  <a:lnTo>
                    <a:pt x="2171" y="38"/>
                  </a:lnTo>
                  <a:lnTo>
                    <a:pt x="1930" y="76"/>
                  </a:lnTo>
                  <a:lnTo>
                    <a:pt x="1689" y="114"/>
                  </a:lnTo>
                  <a:lnTo>
                    <a:pt x="1447" y="152"/>
                  </a:lnTo>
                  <a:lnTo>
                    <a:pt x="0" y="517347"/>
                  </a:lnTo>
                  <a:lnTo>
                    <a:pt x="241" y="517321"/>
                  </a:lnTo>
                  <a:lnTo>
                    <a:pt x="482" y="517309"/>
                  </a:lnTo>
                  <a:lnTo>
                    <a:pt x="723" y="517283"/>
                  </a:lnTo>
                  <a:lnTo>
                    <a:pt x="965" y="517258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5" name="object 2865"/>
            <p:cNvSpPr/>
            <p:nvPr/>
          </p:nvSpPr>
          <p:spPr>
            <a:xfrm>
              <a:off x="1916785" y="3964647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463" y="50"/>
                  </a:moveTo>
                  <a:lnTo>
                    <a:pt x="2209" y="88"/>
                  </a:lnTo>
                  <a:lnTo>
                    <a:pt x="1955" y="63"/>
                  </a:lnTo>
                  <a:lnTo>
                    <a:pt x="1701" y="25"/>
                  </a:lnTo>
                  <a:lnTo>
                    <a:pt x="1447" y="0"/>
                  </a:lnTo>
                  <a:lnTo>
                    <a:pt x="0" y="517296"/>
                  </a:lnTo>
                  <a:lnTo>
                    <a:pt x="254" y="517283"/>
                  </a:lnTo>
                  <a:lnTo>
                    <a:pt x="508" y="517271"/>
                  </a:lnTo>
                  <a:lnTo>
                    <a:pt x="762" y="517258"/>
                  </a:lnTo>
                  <a:lnTo>
                    <a:pt x="1016" y="517245"/>
                  </a:lnTo>
                  <a:lnTo>
                    <a:pt x="2463" y="50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6" name="object 2866"/>
            <p:cNvSpPr/>
            <p:nvPr/>
          </p:nvSpPr>
          <p:spPr>
            <a:xfrm>
              <a:off x="1915718" y="3964508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39" h="517525">
                  <a:moveTo>
                    <a:pt x="2247" y="101"/>
                  </a:moveTo>
                  <a:lnTo>
                    <a:pt x="1981" y="63"/>
                  </a:lnTo>
                  <a:lnTo>
                    <a:pt x="1714" y="25"/>
                  </a:lnTo>
                  <a:lnTo>
                    <a:pt x="1447" y="0"/>
                  </a:lnTo>
                  <a:lnTo>
                    <a:pt x="0" y="517461"/>
                  </a:lnTo>
                  <a:lnTo>
                    <a:pt x="266" y="517461"/>
                  </a:lnTo>
                  <a:lnTo>
                    <a:pt x="533" y="517461"/>
                  </a:lnTo>
                  <a:lnTo>
                    <a:pt x="800" y="517448"/>
                  </a:lnTo>
                  <a:lnTo>
                    <a:pt x="2247" y="101"/>
                  </a:lnTo>
                  <a:close/>
                </a:path>
                <a:path w="2539" h="517525">
                  <a:moveTo>
                    <a:pt x="2514" y="139"/>
                  </a:moveTo>
                  <a:lnTo>
                    <a:pt x="2247" y="101"/>
                  </a:lnTo>
                  <a:lnTo>
                    <a:pt x="812" y="517448"/>
                  </a:lnTo>
                  <a:lnTo>
                    <a:pt x="1066" y="517436"/>
                  </a:lnTo>
                  <a:lnTo>
                    <a:pt x="2514" y="139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7" name="object 2867"/>
            <p:cNvSpPr/>
            <p:nvPr/>
          </p:nvSpPr>
          <p:spPr>
            <a:xfrm>
              <a:off x="1914575" y="3964355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311" y="114"/>
                  </a:moveTo>
                  <a:lnTo>
                    <a:pt x="2032" y="76"/>
                  </a:lnTo>
                  <a:lnTo>
                    <a:pt x="1739" y="38"/>
                  </a:lnTo>
                  <a:lnTo>
                    <a:pt x="1447" y="0"/>
                  </a:lnTo>
                  <a:lnTo>
                    <a:pt x="0" y="517613"/>
                  </a:lnTo>
                  <a:lnTo>
                    <a:pt x="292" y="517613"/>
                  </a:lnTo>
                  <a:lnTo>
                    <a:pt x="571" y="517613"/>
                  </a:lnTo>
                  <a:lnTo>
                    <a:pt x="863" y="517613"/>
                  </a:lnTo>
                  <a:lnTo>
                    <a:pt x="2311" y="114"/>
                  </a:lnTo>
                  <a:close/>
                </a:path>
                <a:path w="3175" h="518160">
                  <a:moveTo>
                    <a:pt x="2590" y="152"/>
                  </a:moveTo>
                  <a:lnTo>
                    <a:pt x="2324" y="114"/>
                  </a:lnTo>
                  <a:lnTo>
                    <a:pt x="876" y="517613"/>
                  </a:lnTo>
                  <a:lnTo>
                    <a:pt x="1143" y="517613"/>
                  </a:lnTo>
                  <a:lnTo>
                    <a:pt x="2590" y="15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8" name="object 2868"/>
            <p:cNvSpPr/>
            <p:nvPr/>
          </p:nvSpPr>
          <p:spPr>
            <a:xfrm>
              <a:off x="1913331" y="3964190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1765" y="38"/>
                  </a:moveTo>
                  <a:lnTo>
                    <a:pt x="1447" y="0"/>
                  </a:lnTo>
                  <a:lnTo>
                    <a:pt x="0" y="517740"/>
                  </a:lnTo>
                  <a:lnTo>
                    <a:pt x="317" y="517740"/>
                  </a:lnTo>
                  <a:lnTo>
                    <a:pt x="1765" y="38"/>
                  </a:lnTo>
                  <a:close/>
                </a:path>
                <a:path w="3175" h="518160">
                  <a:moveTo>
                    <a:pt x="2692" y="165"/>
                  </a:moveTo>
                  <a:lnTo>
                    <a:pt x="2400" y="127"/>
                  </a:lnTo>
                  <a:lnTo>
                    <a:pt x="2095" y="88"/>
                  </a:lnTo>
                  <a:lnTo>
                    <a:pt x="1778" y="38"/>
                  </a:lnTo>
                  <a:lnTo>
                    <a:pt x="330" y="517766"/>
                  </a:lnTo>
                  <a:lnTo>
                    <a:pt x="635" y="517766"/>
                  </a:lnTo>
                  <a:lnTo>
                    <a:pt x="952" y="517766"/>
                  </a:lnTo>
                  <a:lnTo>
                    <a:pt x="1244" y="517779"/>
                  </a:lnTo>
                  <a:lnTo>
                    <a:pt x="2692" y="165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69" name="object 2869"/>
            <p:cNvSpPr/>
            <p:nvPr/>
          </p:nvSpPr>
          <p:spPr>
            <a:xfrm>
              <a:off x="1911947" y="3964000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832" y="190"/>
                  </a:moveTo>
                  <a:lnTo>
                    <a:pt x="2514" y="139"/>
                  </a:lnTo>
                  <a:lnTo>
                    <a:pt x="2159" y="101"/>
                  </a:lnTo>
                  <a:lnTo>
                    <a:pt x="1803" y="50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355" y="517880"/>
                  </a:lnTo>
                  <a:lnTo>
                    <a:pt x="711" y="517906"/>
                  </a:lnTo>
                  <a:lnTo>
                    <a:pt x="1066" y="517918"/>
                  </a:lnTo>
                  <a:lnTo>
                    <a:pt x="1384" y="517918"/>
                  </a:lnTo>
                  <a:lnTo>
                    <a:pt x="2832" y="19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0" name="object 2870"/>
            <p:cNvSpPr/>
            <p:nvPr/>
          </p:nvSpPr>
          <p:spPr>
            <a:xfrm>
              <a:off x="1910321" y="3963796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3073" y="203"/>
                  </a:moveTo>
                  <a:lnTo>
                    <a:pt x="2692" y="165"/>
                  </a:lnTo>
                  <a:lnTo>
                    <a:pt x="2679" y="1612"/>
                  </a:lnTo>
                  <a:lnTo>
                    <a:pt x="2692" y="152"/>
                  </a:lnTo>
                  <a:lnTo>
                    <a:pt x="2286" y="101"/>
                  </a:lnTo>
                  <a:lnTo>
                    <a:pt x="1879" y="63"/>
                  </a:lnTo>
                  <a:lnTo>
                    <a:pt x="1447" y="0"/>
                  </a:lnTo>
                  <a:lnTo>
                    <a:pt x="0" y="517906"/>
                  </a:lnTo>
                  <a:lnTo>
                    <a:pt x="431" y="517956"/>
                  </a:lnTo>
                  <a:lnTo>
                    <a:pt x="838" y="517994"/>
                  </a:lnTo>
                  <a:lnTo>
                    <a:pt x="1231" y="518033"/>
                  </a:lnTo>
                  <a:lnTo>
                    <a:pt x="1625" y="518058"/>
                  </a:lnTo>
                  <a:lnTo>
                    <a:pt x="3073" y="20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1" name="object 2871"/>
            <p:cNvSpPr/>
            <p:nvPr/>
          </p:nvSpPr>
          <p:spPr>
            <a:xfrm>
              <a:off x="1908302" y="3963530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10" h="518795">
                  <a:moveTo>
                    <a:pt x="2006" y="76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558" y="517994"/>
                  </a:lnTo>
                  <a:lnTo>
                    <a:pt x="2006" y="76"/>
                  </a:lnTo>
                  <a:close/>
                </a:path>
                <a:path w="3810" h="518795">
                  <a:moveTo>
                    <a:pt x="3467" y="254"/>
                  </a:moveTo>
                  <a:lnTo>
                    <a:pt x="2997" y="215"/>
                  </a:lnTo>
                  <a:lnTo>
                    <a:pt x="2540" y="139"/>
                  </a:lnTo>
                  <a:lnTo>
                    <a:pt x="2019" y="76"/>
                  </a:lnTo>
                  <a:lnTo>
                    <a:pt x="558" y="517994"/>
                  </a:lnTo>
                  <a:lnTo>
                    <a:pt x="1079" y="518071"/>
                  </a:lnTo>
                  <a:lnTo>
                    <a:pt x="1549" y="518134"/>
                  </a:lnTo>
                  <a:lnTo>
                    <a:pt x="2006" y="518185"/>
                  </a:lnTo>
                  <a:lnTo>
                    <a:pt x="3467" y="254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2" name="object 2872"/>
            <p:cNvSpPr/>
            <p:nvPr/>
          </p:nvSpPr>
          <p:spPr>
            <a:xfrm>
              <a:off x="1905406" y="3963149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4343" y="381"/>
                  </a:moveTo>
                  <a:lnTo>
                    <a:pt x="3759" y="304"/>
                  </a:lnTo>
                  <a:lnTo>
                    <a:pt x="2298" y="516750"/>
                  </a:lnTo>
                  <a:lnTo>
                    <a:pt x="3746" y="304"/>
                  </a:lnTo>
                  <a:lnTo>
                    <a:pt x="3098" y="215"/>
                  </a:lnTo>
                  <a:lnTo>
                    <a:pt x="2349" y="127"/>
                  </a:lnTo>
                  <a:lnTo>
                    <a:pt x="1447" y="0"/>
                  </a:lnTo>
                  <a:lnTo>
                    <a:pt x="0" y="517728"/>
                  </a:lnTo>
                  <a:lnTo>
                    <a:pt x="901" y="517931"/>
                  </a:lnTo>
                  <a:lnTo>
                    <a:pt x="1638" y="518083"/>
                  </a:lnTo>
                  <a:lnTo>
                    <a:pt x="2298" y="518198"/>
                  </a:lnTo>
                  <a:lnTo>
                    <a:pt x="2895" y="518287"/>
                  </a:lnTo>
                  <a:lnTo>
                    <a:pt x="4343" y="381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3" name="object 2873"/>
            <p:cNvSpPr/>
            <p:nvPr/>
          </p:nvSpPr>
          <p:spPr>
            <a:xfrm>
              <a:off x="1901634" y="3962247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80" h="519429">
                  <a:moveTo>
                    <a:pt x="4483" y="711"/>
                  </a:moveTo>
                  <a:lnTo>
                    <a:pt x="3441" y="711"/>
                  </a:lnTo>
                  <a:lnTo>
                    <a:pt x="3454" y="457"/>
                  </a:lnTo>
                  <a:lnTo>
                    <a:pt x="2654" y="203"/>
                  </a:lnTo>
                  <a:lnTo>
                    <a:pt x="1930" y="258546"/>
                  </a:lnTo>
                  <a:lnTo>
                    <a:pt x="1930" y="0"/>
                  </a:lnTo>
                  <a:lnTo>
                    <a:pt x="355" y="0"/>
                  </a:lnTo>
                  <a:lnTo>
                    <a:pt x="355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1206" y="518160"/>
                  </a:lnTo>
                  <a:lnTo>
                    <a:pt x="1206" y="517931"/>
                  </a:lnTo>
                  <a:lnTo>
                    <a:pt x="2006" y="518172"/>
                  </a:lnTo>
                  <a:lnTo>
                    <a:pt x="2730" y="259321"/>
                  </a:lnTo>
                  <a:lnTo>
                    <a:pt x="2730" y="517601"/>
                  </a:lnTo>
                  <a:lnTo>
                    <a:pt x="2171" y="517601"/>
                  </a:lnTo>
                  <a:lnTo>
                    <a:pt x="2171" y="518871"/>
                  </a:lnTo>
                  <a:lnTo>
                    <a:pt x="3759" y="518871"/>
                  </a:lnTo>
                  <a:lnTo>
                    <a:pt x="3759" y="517601"/>
                  </a:lnTo>
                  <a:lnTo>
                    <a:pt x="4483" y="517601"/>
                  </a:lnTo>
                  <a:lnTo>
                    <a:pt x="4483" y="711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4" name="object 2874"/>
            <p:cNvSpPr/>
            <p:nvPr/>
          </p:nvSpPr>
          <p:spPr>
            <a:xfrm>
              <a:off x="1899170" y="3960850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10" h="518795">
                  <a:moveTo>
                    <a:pt x="1841" y="228"/>
                  </a:moveTo>
                  <a:lnTo>
                    <a:pt x="1447" y="0"/>
                  </a:lnTo>
                  <a:lnTo>
                    <a:pt x="0" y="517855"/>
                  </a:lnTo>
                  <a:lnTo>
                    <a:pt x="393" y="518045"/>
                  </a:lnTo>
                  <a:lnTo>
                    <a:pt x="1841" y="228"/>
                  </a:lnTo>
                  <a:close/>
                </a:path>
                <a:path w="3810" h="518795">
                  <a:moveTo>
                    <a:pt x="3543" y="1117"/>
                  </a:moveTo>
                  <a:lnTo>
                    <a:pt x="3213" y="1003"/>
                  </a:lnTo>
                  <a:lnTo>
                    <a:pt x="2832" y="800"/>
                  </a:lnTo>
                  <a:lnTo>
                    <a:pt x="2298" y="482"/>
                  </a:lnTo>
                  <a:lnTo>
                    <a:pt x="1854" y="228"/>
                  </a:lnTo>
                  <a:lnTo>
                    <a:pt x="406" y="518045"/>
                  </a:lnTo>
                  <a:lnTo>
                    <a:pt x="838" y="518248"/>
                  </a:lnTo>
                  <a:lnTo>
                    <a:pt x="1384" y="518490"/>
                  </a:lnTo>
                  <a:lnTo>
                    <a:pt x="2095" y="518769"/>
                  </a:lnTo>
                  <a:lnTo>
                    <a:pt x="3543" y="1117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5" name="object 2875"/>
            <p:cNvSpPr/>
            <p:nvPr/>
          </p:nvSpPr>
          <p:spPr>
            <a:xfrm>
              <a:off x="1897964" y="3960151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993" y="317"/>
                  </a:moveTo>
                  <a:lnTo>
                    <a:pt x="1714" y="152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254" y="518071"/>
                  </a:lnTo>
                  <a:lnTo>
                    <a:pt x="546" y="518223"/>
                  </a:lnTo>
                  <a:lnTo>
                    <a:pt x="1993" y="317"/>
                  </a:lnTo>
                  <a:close/>
                </a:path>
                <a:path w="3175" h="518795">
                  <a:moveTo>
                    <a:pt x="2667" y="698"/>
                  </a:moveTo>
                  <a:lnTo>
                    <a:pt x="2311" y="495"/>
                  </a:lnTo>
                  <a:lnTo>
                    <a:pt x="2006" y="317"/>
                  </a:lnTo>
                  <a:lnTo>
                    <a:pt x="546" y="518223"/>
                  </a:lnTo>
                  <a:lnTo>
                    <a:pt x="863" y="518375"/>
                  </a:lnTo>
                  <a:lnTo>
                    <a:pt x="1219" y="518566"/>
                  </a:lnTo>
                  <a:lnTo>
                    <a:pt x="2667" y="698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6" name="object 2876"/>
            <p:cNvSpPr/>
            <p:nvPr/>
          </p:nvSpPr>
          <p:spPr>
            <a:xfrm>
              <a:off x="1897024" y="395960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387" y="546"/>
                  </a:moveTo>
                  <a:lnTo>
                    <a:pt x="2133" y="393"/>
                  </a:lnTo>
                  <a:lnTo>
                    <a:pt x="1892" y="254"/>
                  </a:lnTo>
                  <a:lnTo>
                    <a:pt x="1663" y="127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15" y="518033"/>
                  </a:lnTo>
                  <a:lnTo>
                    <a:pt x="444" y="518172"/>
                  </a:lnTo>
                  <a:lnTo>
                    <a:pt x="685" y="518312"/>
                  </a:lnTo>
                  <a:lnTo>
                    <a:pt x="939" y="518464"/>
                  </a:lnTo>
                  <a:lnTo>
                    <a:pt x="2387" y="546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7" name="object 2877"/>
            <p:cNvSpPr/>
            <p:nvPr/>
          </p:nvSpPr>
          <p:spPr>
            <a:xfrm>
              <a:off x="1896249" y="3959161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222" y="444"/>
                  </a:moveTo>
                  <a:lnTo>
                    <a:pt x="2019" y="330"/>
                  </a:lnTo>
                  <a:lnTo>
                    <a:pt x="1816" y="203"/>
                  </a:lnTo>
                  <a:lnTo>
                    <a:pt x="1625" y="114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177" y="517931"/>
                  </a:lnTo>
                  <a:lnTo>
                    <a:pt x="368" y="518071"/>
                  </a:lnTo>
                  <a:lnTo>
                    <a:pt x="571" y="518198"/>
                  </a:lnTo>
                  <a:lnTo>
                    <a:pt x="774" y="518337"/>
                  </a:lnTo>
                  <a:lnTo>
                    <a:pt x="2222" y="444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8" name="object 2878"/>
            <p:cNvSpPr/>
            <p:nvPr/>
          </p:nvSpPr>
          <p:spPr>
            <a:xfrm>
              <a:off x="1895576" y="395876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120" y="393"/>
                  </a:moveTo>
                  <a:lnTo>
                    <a:pt x="1943" y="292"/>
                  </a:lnTo>
                  <a:lnTo>
                    <a:pt x="1778" y="190"/>
                  </a:lnTo>
                  <a:lnTo>
                    <a:pt x="1612" y="88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165" y="517817"/>
                  </a:lnTo>
                  <a:lnTo>
                    <a:pt x="330" y="517944"/>
                  </a:lnTo>
                  <a:lnTo>
                    <a:pt x="495" y="518071"/>
                  </a:lnTo>
                  <a:lnTo>
                    <a:pt x="673" y="518198"/>
                  </a:lnTo>
                  <a:lnTo>
                    <a:pt x="2120" y="393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79" name="object 2879"/>
            <p:cNvSpPr/>
            <p:nvPr/>
          </p:nvSpPr>
          <p:spPr>
            <a:xfrm>
              <a:off x="1894992" y="395824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032" y="520"/>
                  </a:moveTo>
                  <a:lnTo>
                    <a:pt x="1879" y="406"/>
                  </a:lnTo>
                  <a:lnTo>
                    <a:pt x="1727" y="266"/>
                  </a:lnTo>
                  <a:lnTo>
                    <a:pt x="1587" y="139"/>
                  </a:lnTo>
                  <a:lnTo>
                    <a:pt x="1447" y="0"/>
                  </a:lnTo>
                  <a:lnTo>
                    <a:pt x="0" y="517715"/>
                  </a:lnTo>
                  <a:lnTo>
                    <a:pt x="139" y="517842"/>
                  </a:lnTo>
                  <a:lnTo>
                    <a:pt x="279" y="517956"/>
                  </a:lnTo>
                  <a:lnTo>
                    <a:pt x="431" y="518083"/>
                  </a:lnTo>
                  <a:lnTo>
                    <a:pt x="584" y="518210"/>
                  </a:lnTo>
                  <a:lnTo>
                    <a:pt x="2032" y="52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0" name="object 2880"/>
            <p:cNvSpPr/>
            <p:nvPr/>
          </p:nvSpPr>
          <p:spPr>
            <a:xfrm>
              <a:off x="1894459" y="395776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701" y="228"/>
                  </a:moveTo>
                  <a:lnTo>
                    <a:pt x="1574" y="114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127" y="517817"/>
                  </a:lnTo>
                  <a:lnTo>
                    <a:pt x="254" y="517944"/>
                  </a:lnTo>
                  <a:lnTo>
                    <a:pt x="1701" y="228"/>
                  </a:lnTo>
                  <a:close/>
                </a:path>
                <a:path w="2539" h="518795">
                  <a:moveTo>
                    <a:pt x="1981" y="482"/>
                  </a:moveTo>
                  <a:lnTo>
                    <a:pt x="1841" y="355"/>
                  </a:lnTo>
                  <a:lnTo>
                    <a:pt x="1701" y="228"/>
                  </a:lnTo>
                  <a:lnTo>
                    <a:pt x="266" y="517944"/>
                  </a:lnTo>
                  <a:lnTo>
                    <a:pt x="393" y="518071"/>
                  </a:lnTo>
                  <a:lnTo>
                    <a:pt x="533" y="518198"/>
                  </a:lnTo>
                  <a:lnTo>
                    <a:pt x="1981" y="482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1" name="object 2881"/>
            <p:cNvSpPr/>
            <p:nvPr/>
          </p:nvSpPr>
          <p:spPr>
            <a:xfrm>
              <a:off x="1893963" y="395730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30" y="444"/>
                  </a:moveTo>
                  <a:lnTo>
                    <a:pt x="1803" y="317"/>
                  </a:lnTo>
                  <a:lnTo>
                    <a:pt x="1574" y="114"/>
                  </a:lnTo>
                  <a:lnTo>
                    <a:pt x="0" y="517652"/>
                  </a:lnTo>
                  <a:lnTo>
                    <a:pt x="114" y="517779"/>
                  </a:lnTo>
                  <a:lnTo>
                    <a:pt x="241" y="517906"/>
                  </a:lnTo>
                  <a:lnTo>
                    <a:pt x="355" y="518033"/>
                  </a:lnTo>
                  <a:lnTo>
                    <a:pt x="482" y="518160"/>
                  </a:lnTo>
                  <a:lnTo>
                    <a:pt x="1930" y="444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2" name="object 2882"/>
            <p:cNvSpPr/>
            <p:nvPr/>
          </p:nvSpPr>
          <p:spPr>
            <a:xfrm>
              <a:off x="1893519" y="39568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469"/>
                  </a:moveTo>
                  <a:lnTo>
                    <a:pt x="1663" y="254"/>
                  </a:lnTo>
                  <a:lnTo>
                    <a:pt x="1460" y="0"/>
                  </a:lnTo>
                  <a:lnTo>
                    <a:pt x="0" y="517626"/>
                  </a:lnTo>
                  <a:lnTo>
                    <a:pt x="101" y="517753"/>
                  </a:lnTo>
                  <a:lnTo>
                    <a:pt x="215" y="517880"/>
                  </a:lnTo>
                  <a:lnTo>
                    <a:pt x="330" y="518007"/>
                  </a:lnTo>
                  <a:lnTo>
                    <a:pt x="444" y="518134"/>
                  </a:lnTo>
                  <a:lnTo>
                    <a:pt x="1892" y="469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3" name="object 2883"/>
            <p:cNvSpPr/>
            <p:nvPr/>
          </p:nvSpPr>
          <p:spPr>
            <a:xfrm>
              <a:off x="1893100" y="395613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49" y="165"/>
                  </a:moveTo>
                  <a:lnTo>
                    <a:pt x="1447" y="0"/>
                  </a:lnTo>
                  <a:lnTo>
                    <a:pt x="0" y="517817"/>
                  </a:lnTo>
                  <a:lnTo>
                    <a:pt x="101" y="517944"/>
                  </a:lnTo>
                  <a:lnTo>
                    <a:pt x="1549" y="165"/>
                  </a:lnTo>
                  <a:close/>
                </a:path>
                <a:path w="1905" h="518795">
                  <a:moveTo>
                    <a:pt x="1866" y="673"/>
                  </a:moveTo>
                  <a:lnTo>
                    <a:pt x="1752" y="495"/>
                  </a:lnTo>
                  <a:lnTo>
                    <a:pt x="1651" y="355"/>
                  </a:lnTo>
                  <a:lnTo>
                    <a:pt x="1562" y="177"/>
                  </a:lnTo>
                  <a:lnTo>
                    <a:pt x="101" y="517944"/>
                  </a:lnTo>
                  <a:lnTo>
                    <a:pt x="203" y="518071"/>
                  </a:lnTo>
                  <a:lnTo>
                    <a:pt x="304" y="518198"/>
                  </a:lnTo>
                  <a:lnTo>
                    <a:pt x="419" y="518325"/>
                  </a:lnTo>
                  <a:lnTo>
                    <a:pt x="1866" y="673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4" name="object 2884"/>
            <p:cNvSpPr/>
            <p:nvPr/>
          </p:nvSpPr>
          <p:spPr>
            <a:xfrm>
              <a:off x="1892731" y="3955541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25" y="292"/>
                  </a:moveTo>
                  <a:lnTo>
                    <a:pt x="1536" y="152"/>
                  </a:lnTo>
                  <a:lnTo>
                    <a:pt x="1447" y="0"/>
                  </a:lnTo>
                  <a:lnTo>
                    <a:pt x="0" y="517880"/>
                  </a:lnTo>
                  <a:lnTo>
                    <a:pt x="76" y="518007"/>
                  </a:lnTo>
                  <a:lnTo>
                    <a:pt x="177" y="518160"/>
                  </a:lnTo>
                  <a:lnTo>
                    <a:pt x="1625" y="292"/>
                  </a:lnTo>
                  <a:close/>
                </a:path>
                <a:path w="1905" h="518795">
                  <a:moveTo>
                    <a:pt x="1816" y="596"/>
                  </a:moveTo>
                  <a:lnTo>
                    <a:pt x="1727" y="457"/>
                  </a:lnTo>
                  <a:lnTo>
                    <a:pt x="1638" y="317"/>
                  </a:lnTo>
                  <a:lnTo>
                    <a:pt x="177" y="518160"/>
                  </a:lnTo>
                  <a:lnTo>
                    <a:pt x="266" y="518287"/>
                  </a:lnTo>
                  <a:lnTo>
                    <a:pt x="368" y="518414"/>
                  </a:lnTo>
                  <a:lnTo>
                    <a:pt x="1816" y="596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5" name="object 2885"/>
            <p:cNvSpPr/>
            <p:nvPr/>
          </p:nvSpPr>
          <p:spPr>
            <a:xfrm>
              <a:off x="1887359" y="3948074"/>
              <a:ext cx="6985" cy="525780"/>
            </a:xfrm>
            <a:custGeom>
              <a:avLst/>
              <a:gdLst/>
              <a:ahLst/>
              <a:cxnLst/>
              <a:rect l="l" t="t" r="r" b="b"/>
              <a:pathLst>
                <a:path w="6985" h="525779">
                  <a:moveTo>
                    <a:pt x="6807" y="7454"/>
                  </a:moveTo>
                  <a:lnTo>
                    <a:pt x="6718" y="7315"/>
                  </a:lnTo>
                  <a:lnTo>
                    <a:pt x="6629" y="7188"/>
                  </a:lnTo>
                  <a:lnTo>
                    <a:pt x="6553" y="7023"/>
                  </a:lnTo>
                  <a:lnTo>
                    <a:pt x="5435" y="5486"/>
                  </a:lnTo>
                  <a:lnTo>
                    <a:pt x="4178" y="3759"/>
                  </a:lnTo>
                  <a:lnTo>
                    <a:pt x="2857" y="1943"/>
                  </a:lnTo>
                  <a:lnTo>
                    <a:pt x="1447" y="0"/>
                  </a:lnTo>
                  <a:lnTo>
                    <a:pt x="0" y="517169"/>
                  </a:lnTo>
                  <a:lnTo>
                    <a:pt x="1397" y="519226"/>
                  </a:lnTo>
                  <a:lnTo>
                    <a:pt x="2730" y="521233"/>
                  </a:lnTo>
                  <a:lnTo>
                    <a:pt x="3975" y="523176"/>
                  </a:lnTo>
                  <a:lnTo>
                    <a:pt x="5092" y="524954"/>
                  </a:lnTo>
                  <a:lnTo>
                    <a:pt x="5181" y="525094"/>
                  </a:lnTo>
                  <a:lnTo>
                    <a:pt x="5270" y="525221"/>
                  </a:lnTo>
                  <a:lnTo>
                    <a:pt x="5359" y="525360"/>
                  </a:lnTo>
                  <a:lnTo>
                    <a:pt x="6807" y="7454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6" name="object 2886"/>
            <p:cNvSpPr/>
            <p:nvPr/>
          </p:nvSpPr>
          <p:spPr>
            <a:xfrm>
              <a:off x="1881340" y="3939806"/>
              <a:ext cx="7620" cy="525780"/>
            </a:xfrm>
            <a:custGeom>
              <a:avLst/>
              <a:gdLst/>
              <a:ahLst/>
              <a:cxnLst/>
              <a:rect l="l" t="t" r="r" b="b"/>
              <a:pathLst>
                <a:path w="7619" h="525779">
                  <a:moveTo>
                    <a:pt x="7454" y="8255"/>
                  </a:moveTo>
                  <a:lnTo>
                    <a:pt x="6007" y="6261"/>
                  </a:lnTo>
                  <a:lnTo>
                    <a:pt x="5295" y="259143"/>
                  </a:lnTo>
                  <a:lnTo>
                    <a:pt x="5295" y="6705"/>
                  </a:lnTo>
                  <a:lnTo>
                    <a:pt x="5410" y="4165"/>
                  </a:lnTo>
                  <a:lnTo>
                    <a:pt x="4533" y="4165"/>
                  </a:lnTo>
                  <a:lnTo>
                    <a:pt x="4533" y="6705"/>
                  </a:lnTo>
                  <a:lnTo>
                    <a:pt x="4533" y="4241"/>
                  </a:lnTo>
                  <a:lnTo>
                    <a:pt x="3009" y="2146"/>
                  </a:lnTo>
                  <a:lnTo>
                    <a:pt x="1447" y="0"/>
                  </a:lnTo>
                  <a:lnTo>
                    <a:pt x="0" y="517182"/>
                  </a:lnTo>
                  <a:lnTo>
                    <a:pt x="1562" y="519239"/>
                  </a:lnTo>
                  <a:lnTo>
                    <a:pt x="3086" y="521296"/>
                  </a:lnTo>
                  <a:lnTo>
                    <a:pt x="3810" y="262775"/>
                  </a:lnTo>
                  <a:lnTo>
                    <a:pt x="3810" y="521055"/>
                  </a:lnTo>
                  <a:lnTo>
                    <a:pt x="3365" y="521055"/>
                  </a:lnTo>
                  <a:lnTo>
                    <a:pt x="3365" y="522325"/>
                  </a:lnTo>
                  <a:lnTo>
                    <a:pt x="4279" y="522325"/>
                  </a:lnTo>
                  <a:lnTo>
                    <a:pt x="4279" y="523595"/>
                  </a:lnTo>
                  <a:lnTo>
                    <a:pt x="4572" y="523595"/>
                  </a:lnTo>
                  <a:lnTo>
                    <a:pt x="4572" y="523392"/>
                  </a:lnTo>
                  <a:lnTo>
                    <a:pt x="6007" y="525424"/>
                  </a:lnTo>
                  <a:lnTo>
                    <a:pt x="7454" y="8255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7" name="object 2887"/>
            <p:cNvSpPr/>
            <p:nvPr/>
          </p:nvSpPr>
          <p:spPr>
            <a:xfrm>
              <a:off x="1875447" y="3930357"/>
              <a:ext cx="6985" cy="527050"/>
            </a:xfrm>
            <a:custGeom>
              <a:avLst/>
              <a:gdLst/>
              <a:ahLst/>
              <a:cxnLst/>
              <a:rect l="l" t="t" r="r" b="b"/>
              <a:pathLst>
                <a:path w="6985" h="527050">
                  <a:moveTo>
                    <a:pt x="6807" y="7429"/>
                  </a:moveTo>
                  <a:lnTo>
                    <a:pt x="5753" y="7429"/>
                  </a:lnTo>
                  <a:lnTo>
                    <a:pt x="5753" y="9969"/>
                  </a:lnTo>
                  <a:lnTo>
                    <a:pt x="5753" y="7264"/>
                  </a:lnTo>
                  <a:lnTo>
                    <a:pt x="4114" y="5016"/>
                  </a:lnTo>
                  <a:lnTo>
                    <a:pt x="2438" y="2717"/>
                  </a:lnTo>
                  <a:lnTo>
                    <a:pt x="1714" y="260438"/>
                  </a:lnTo>
                  <a:lnTo>
                    <a:pt x="1714" y="2540"/>
                  </a:lnTo>
                  <a:lnTo>
                    <a:pt x="1854" y="2540"/>
                  </a:lnTo>
                  <a:lnTo>
                    <a:pt x="1854" y="1270"/>
                  </a:lnTo>
                  <a:lnTo>
                    <a:pt x="762" y="1270"/>
                  </a:lnTo>
                  <a:lnTo>
                    <a:pt x="762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14" y="520700"/>
                  </a:lnTo>
                  <a:lnTo>
                    <a:pt x="990" y="520700"/>
                  </a:lnTo>
                  <a:lnTo>
                    <a:pt x="990" y="520471"/>
                  </a:lnTo>
                  <a:lnTo>
                    <a:pt x="2667" y="522516"/>
                  </a:lnTo>
                  <a:lnTo>
                    <a:pt x="4305" y="524573"/>
                  </a:lnTo>
                  <a:lnTo>
                    <a:pt x="5016" y="270459"/>
                  </a:lnTo>
                  <a:lnTo>
                    <a:pt x="5016" y="524319"/>
                  </a:lnTo>
                  <a:lnTo>
                    <a:pt x="4584" y="524319"/>
                  </a:lnTo>
                  <a:lnTo>
                    <a:pt x="4584" y="525589"/>
                  </a:lnTo>
                  <a:lnTo>
                    <a:pt x="5575" y="525589"/>
                  </a:lnTo>
                  <a:lnTo>
                    <a:pt x="5575" y="526859"/>
                  </a:lnTo>
                  <a:lnTo>
                    <a:pt x="5892" y="526859"/>
                  </a:lnTo>
                  <a:lnTo>
                    <a:pt x="5892" y="525589"/>
                  </a:lnTo>
                  <a:lnTo>
                    <a:pt x="5892" y="524319"/>
                  </a:lnTo>
                  <a:lnTo>
                    <a:pt x="6616" y="524319"/>
                  </a:lnTo>
                  <a:lnTo>
                    <a:pt x="6616" y="9969"/>
                  </a:lnTo>
                  <a:lnTo>
                    <a:pt x="6807" y="9969"/>
                  </a:lnTo>
                  <a:lnTo>
                    <a:pt x="6807" y="7429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8" name="object 2888"/>
            <p:cNvSpPr/>
            <p:nvPr/>
          </p:nvSpPr>
          <p:spPr>
            <a:xfrm>
              <a:off x="1867725" y="3923410"/>
              <a:ext cx="8890" cy="525780"/>
            </a:xfrm>
            <a:custGeom>
              <a:avLst/>
              <a:gdLst/>
              <a:ahLst/>
              <a:cxnLst/>
              <a:rect l="l" t="t" r="r" b="b"/>
              <a:pathLst>
                <a:path w="8889" h="525779">
                  <a:moveTo>
                    <a:pt x="4864" y="3822"/>
                  </a:moveTo>
                  <a:lnTo>
                    <a:pt x="3009" y="1892"/>
                  </a:lnTo>
                  <a:lnTo>
                    <a:pt x="2286" y="259397"/>
                  </a:lnTo>
                  <a:lnTo>
                    <a:pt x="2286" y="1270"/>
                  </a:lnTo>
                  <a:lnTo>
                    <a:pt x="1803" y="1270"/>
                  </a:lnTo>
                  <a:lnTo>
                    <a:pt x="1803" y="0"/>
                  </a:lnTo>
                  <a:lnTo>
                    <a:pt x="1104" y="0"/>
                  </a:lnTo>
                  <a:lnTo>
                    <a:pt x="1104" y="1270"/>
                  </a:lnTo>
                  <a:lnTo>
                    <a:pt x="381" y="1270"/>
                  </a:lnTo>
                  <a:lnTo>
                    <a:pt x="381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1181" y="518160"/>
                  </a:lnTo>
                  <a:lnTo>
                    <a:pt x="1181" y="519430"/>
                  </a:lnTo>
                  <a:lnTo>
                    <a:pt x="1562" y="519430"/>
                  </a:lnTo>
                  <a:lnTo>
                    <a:pt x="1562" y="519201"/>
                  </a:lnTo>
                  <a:lnTo>
                    <a:pt x="3416" y="521258"/>
                  </a:lnTo>
                  <a:lnTo>
                    <a:pt x="4864" y="3822"/>
                  </a:lnTo>
                  <a:close/>
                </a:path>
                <a:path w="8889" h="525779">
                  <a:moveTo>
                    <a:pt x="8432" y="7543"/>
                  </a:moveTo>
                  <a:lnTo>
                    <a:pt x="6667" y="5702"/>
                  </a:lnTo>
                  <a:lnTo>
                    <a:pt x="4864" y="3835"/>
                  </a:lnTo>
                  <a:lnTo>
                    <a:pt x="3416" y="521258"/>
                  </a:lnTo>
                  <a:lnTo>
                    <a:pt x="5219" y="523316"/>
                  </a:lnTo>
                  <a:lnTo>
                    <a:pt x="6985" y="525360"/>
                  </a:lnTo>
                  <a:lnTo>
                    <a:pt x="8432" y="7543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89" name="object 2889"/>
            <p:cNvSpPr/>
            <p:nvPr/>
          </p:nvSpPr>
          <p:spPr>
            <a:xfrm>
              <a:off x="1859254" y="3914863"/>
              <a:ext cx="9525" cy="526415"/>
            </a:xfrm>
            <a:custGeom>
              <a:avLst/>
              <a:gdLst/>
              <a:ahLst/>
              <a:cxnLst/>
              <a:rect l="l" t="t" r="r" b="b"/>
              <a:pathLst>
                <a:path w="9525" h="526414">
                  <a:moveTo>
                    <a:pt x="8928" y="6502"/>
                  </a:moveTo>
                  <a:lnTo>
                    <a:pt x="7620" y="6502"/>
                  </a:lnTo>
                  <a:lnTo>
                    <a:pt x="7620" y="9042"/>
                  </a:lnTo>
                  <a:lnTo>
                    <a:pt x="7620" y="6426"/>
                  </a:lnTo>
                  <a:lnTo>
                    <a:pt x="5626" y="4343"/>
                  </a:lnTo>
                  <a:lnTo>
                    <a:pt x="3556" y="2184"/>
                  </a:lnTo>
                  <a:lnTo>
                    <a:pt x="1447" y="0"/>
                  </a:lnTo>
                  <a:lnTo>
                    <a:pt x="0" y="517423"/>
                  </a:lnTo>
                  <a:lnTo>
                    <a:pt x="2108" y="519493"/>
                  </a:lnTo>
                  <a:lnTo>
                    <a:pt x="4178" y="521576"/>
                  </a:lnTo>
                  <a:lnTo>
                    <a:pt x="6172" y="523633"/>
                  </a:lnTo>
                  <a:lnTo>
                    <a:pt x="6896" y="265036"/>
                  </a:lnTo>
                  <a:lnTo>
                    <a:pt x="6896" y="523392"/>
                  </a:lnTo>
                  <a:lnTo>
                    <a:pt x="6540" y="523392"/>
                  </a:lnTo>
                  <a:lnTo>
                    <a:pt x="6540" y="524662"/>
                  </a:lnTo>
                  <a:lnTo>
                    <a:pt x="7747" y="524662"/>
                  </a:lnTo>
                  <a:lnTo>
                    <a:pt x="7747" y="525932"/>
                  </a:lnTo>
                  <a:lnTo>
                    <a:pt x="8128" y="525932"/>
                  </a:lnTo>
                  <a:lnTo>
                    <a:pt x="8128" y="524662"/>
                  </a:lnTo>
                  <a:lnTo>
                    <a:pt x="8128" y="523392"/>
                  </a:lnTo>
                  <a:lnTo>
                    <a:pt x="8851" y="523392"/>
                  </a:lnTo>
                  <a:lnTo>
                    <a:pt x="8851" y="9042"/>
                  </a:lnTo>
                  <a:lnTo>
                    <a:pt x="8928" y="6502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0" name="object 2890"/>
            <p:cNvSpPr/>
            <p:nvPr/>
          </p:nvSpPr>
          <p:spPr>
            <a:xfrm>
              <a:off x="1850161" y="3906303"/>
              <a:ext cx="10795" cy="526415"/>
            </a:xfrm>
            <a:custGeom>
              <a:avLst/>
              <a:gdLst/>
              <a:ahLst/>
              <a:cxnLst/>
              <a:rect l="l" t="t" r="r" b="b"/>
              <a:pathLst>
                <a:path w="10794" h="526414">
                  <a:moveTo>
                    <a:pt x="10541" y="8559"/>
                  </a:moveTo>
                  <a:lnTo>
                    <a:pt x="8356" y="6273"/>
                  </a:lnTo>
                  <a:lnTo>
                    <a:pt x="6121" y="3949"/>
                  </a:lnTo>
                  <a:lnTo>
                    <a:pt x="5397" y="261721"/>
                  </a:lnTo>
                  <a:lnTo>
                    <a:pt x="5397" y="3873"/>
                  </a:lnTo>
                  <a:lnTo>
                    <a:pt x="4660" y="3873"/>
                  </a:lnTo>
                  <a:lnTo>
                    <a:pt x="4660" y="1333"/>
                  </a:lnTo>
                  <a:lnTo>
                    <a:pt x="3810" y="1333"/>
                  </a:lnTo>
                  <a:lnTo>
                    <a:pt x="3810" y="1930"/>
                  </a:lnTo>
                  <a:lnTo>
                    <a:pt x="3810" y="3873"/>
                  </a:lnTo>
                  <a:lnTo>
                    <a:pt x="3810" y="1930"/>
                  </a:lnTo>
                  <a:lnTo>
                    <a:pt x="1447" y="0"/>
                  </a:lnTo>
                  <a:lnTo>
                    <a:pt x="0" y="517588"/>
                  </a:lnTo>
                  <a:lnTo>
                    <a:pt x="2362" y="519696"/>
                  </a:lnTo>
                  <a:lnTo>
                    <a:pt x="3086" y="260819"/>
                  </a:lnTo>
                  <a:lnTo>
                    <a:pt x="3086" y="519493"/>
                  </a:lnTo>
                  <a:lnTo>
                    <a:pt x="3530" y="519493"/>
                  </a:lnTo>
                  <a:lnTo>
                    <a:pt x="3530" y="522033"/>
                  </a:lnTo>
                  <a:lnTo>
                    <a:pt x="4673" y="522033"/>
                  </a:lnTo>
                  <a:lnTo>
                    <a:pt x="4673" y="521804"/>
                  </a:lnTo>
                  <a:lnTo>
                    <a:pt x="6908" y="523887"/>
                  </a:lnTo>
                  <a:lnTo>
                    <a:pt x="9093" y="525983"/>
                  </a:lnTo>
                  <a:lnTo>
                    <a:pt x="10541" y="8559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1" name="object 2891"/>
            <p:cNvSpPr/>
            <p:nvPr/>
          </p:nvSpPr>
          <p:spPr>
            <a:xfrm>
              <a:off x="1839899" y="3897947"/>
              <a:ext cx="12065" cy="526415"/>
            </a:xfrm>
            <a:custGeom>
              <a:avLst/>
              <a:gdLst/>
              <a:ahLst/>
              <a:cxnLst/>
              <a:rect l="l" t="t" r="r" b="b"/>
              <a:pathLst>
                <a:path w="12064" h="526414">
                  <a:moveTo>
                    <a:pt x="11709" y="8356"/>
                  </a:moveTo>
                  <a:lnTo>
                    <a:pt x="9258" y="6362"/>
                  </a:lnTo>
                  <a:lnTo>
                    <a:pt x="6743" y="4318"/>
                  </a:lnTo>
                  <a:lnTo>
                    <a:pt x="4127" y="2184"/>
                  </a:lnTo>
                  <a:lnTo>
                    <a:pt x="1447" y="0"/>
                  </a:lnTo>
                  <a:lnTo>
                    <a:pt x="0" y="517321"/>
                  </a:lnTo>
                  <a:lnTo>
                    <a:pt x="2679" y="519493"/>
                  </a:lnTo>
                  <a:lnTo>
                    <a:pt x="5295" y="521665"/>
                  </a:lnTo>
                  <a:lnTo>
                    <a:pt x="7810" y="523798"/>
                  </a:lnTo>
                  <a:lnTo>
                    <a:pt x="10261" y="525932"/>
                  </a:lnTo>
                  <a:lnTo>
                    <a:pt x="11709" y="8356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2" name="object 2892"/>
            <p:cNvSpPr/>
            <p:nvPr/>
          </p:nvSpPr>
          <p:spPr>
            <a:xfrm>
              <a:off x="1828838" y="3888104"/>
              <a:ext cx="12700" cy="527685"/>
            </a:xfrm>
            <a:custGeom>
              <a:avLst/>
              <a:gdLst/>
              <a:ahLst/>
              <a:cxnLst/>
              <a:rect l="l" t="t" r="r" b="b"/>
              <a:pathLst>
                <a:path w="12700" h="527685">
                  <a:moveTo>
                    <a:pt x="9702" y="7556"/>
                  </a:moveTo>
                  <a:lnTo>
                    <a:pt x="6832" y="5219"/>
                  </a:lnTo>
                  <a:lnTo>
                    <a:pt x="6108" y="262826"/>
                  </a:lnTo>
                  <a:lnTo>
                    <a:pt x="6108" y="4813"/>
                  </a:lnTo>
                  <a:lnTo>
                    <a:pt x="4787" y="4813"/>
                  </a:lnTo>
                  <a:lnTo>
                    <a:pt x="4787" y="2273"/>
                  </a:lnTo>
                  <a:lnTo>
                    <a:pt x="3822" y="2273"/>
                  </a:lnTo>
                  <a:lnTo>
                    <a:pt x="3822" y="4813"/>
                  </a:lnTo>
                  <a:lnTo>
                    <a:pt x="3098" y="4813"/>
                  </a:lnTo>
                  <a:lnTo>
                    <a:pt x="3098" y="2540"/>
                  </a:lnTo>
                  <a:lnTo>
                    <a:pt x="1993" y="2540"/>
                  </a:lnTo>
                  <a:lnTo>
                    <a:pt x="1993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939" y="518160"/>
                  </a:lnTo>
                  <a:lnTo>
                    <a:pt x="939" y="520700"/>
                  </a:lnTo>
                  <a:lnTo>
                    <a:pt x="2374" y="520700"/>
                  </a:lnTo>
                  <a:lnTo>
                    <a:pt x="2374" y="518160"/>
                  </a:lnTo>
                  <a:lnTo>
                    <a:pt x="3086" y="518160"/>
                  </a:lnTo>
                  <a:lnTo>
                    <a:pt x="3086" y="520433"/>
                  </a:lnTo>
                  <a:lnTo>
                    <a:pt x="3162" y="521703"/>
                  </a:lnTo>
                  <a:lnTo>
                    <a:pt x="4838" y="521703"/>
                  </a:lnTo>
                  <a:lnTo>
                    <a:pt x="4838" y="522973"/>
                  </a:lnTo>
                  <a:lnTo>
                    <a:pt x="5384" y="522973"/>
                  </a:lnTo>
                  <a:lnTo>
                    <a:pt x="5384" y="522744"/>
                  </a:lnTo>
                  <a:lnTo>
                    <a:pt x="8255" y="524954"/>
                  </a:lnTo>
                  <a:lnTo>
                    <a:pt x="9702" y="7556"/>
                  </a:lnTo>
                  <a:close/>
                </a:path>
                <a:path w="12700" h="527685">
                  <a:moveTo>
                    <a:pt x="12509" y="9842"/>
                  </a:moveTo>
                  <a:lnTo>
                    <a:pt x="9702" y="7556"/>
                  </a:lnTo>
                  <a:lnTo>
                    <a:pt x="8267" y="524954"/>
                  </a:lnTo>
                  <a:lnTo>
                    <a:pt x="11061" y="527164"/>
                  </a:lnTo>
                  <a:lnTo>
                    <a:pt x="12509" y="984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3" name="object 2893"/>
            <p:cNvSpPr/>
            <p:nvPr/>
          </p:nvSpPr>
          <p:spPr>
            <a:xfrm>
              <a:off x="1814207" y="3879418"/>
              <a:ext cx="15875" cy="527050"/>
            </a:xfrm>
            <a:custGeom>
              <a:avLst/>
              <a:gdLst/>
              <a:ahLst/>
              <a:cxnLst/>
              <a:rect l="l" t="t" r="r" b="b"/>
              <a:pathLst>
                <a:path w="15875" h="527050">
                  <a:moveTo>
                    <a:pt x="15354" y="8991"/>
                  </a:moveTo>
                  <a:lnTo>
                    <a:pt x="12090" y="6883"/>
                  </a:lnTo>
                  <a:lnTo>
                    <a:pt x="8712" y="4699"/>
                  </a:lnTo>
                  <a:lnTo>
                    <a:pt x="7988" y="262305"/>
                  </a:lnTo>
                  <a:lnTo>
                    <a:pt x="7988" y="4292"/>
                  </a:lnTo>
                  <a:lnTo>
                    <a:pt x="7112" y="4292"/>
                  </a:lnTo>
                  <a:lnTo>
                    <a:pt x="7112" y="3022"/>
                  </a:lnTo>
                  <a:lnTo>
                    <a:pt x="5181" y="3022"/>
                  </a:lnTo>
                  <a:lnTo>
                    <a:pt x="5181" y="4292"/>
                  </a:lnTo>
                  <a:lnTo>
                    <a:pt x="5181" y="2413"/>
                  </a:lnTo>
                  <a:lnTo>
                    <a:pt x="1447" y="0"/>
                  </a:lnTo>
                  <a:lnTo>
                    <a:pt x="0" y="517385"/>
                  </a:lnTo>
                  <a:lnTo>
                    <a:pt x="3733" y="519836"/>
                  </a:lnTo>
                  <a:lnTo>
                    <a:pt x="4445" y="265671"/>
                  </a:lnTo>
                  <a:lnTo>
                    <a:pt x="4445" y="519912"/>
                  </a:lnTo>
                  <a:lnTo>
                    <a:pt x="4787" y="519912"/>
                  </a:lnTo>
                  <a:lnTo>
                    <a:pt x="4787" y="521182"/>
                  </a:lnTo>
                  <a:lnTo>
                    <a:pt x="6667" y="521182"/>
                  </a:lnTo>
                  <a:lnTo>
                    <a:pt x="6667" y="522452"/>
                  </a:lnTo>
                  <a:lnTo>
                    <a:pt x="7264" y="522452"/>
                  </a:lnTo>
                  <a:lnTo>
                    <a:pt x="7264" y="522224"/>
                  </a:lnTo>
                  <a:lnTo>
                    <a:pt x="10642" y="524573"/>
                  </a:lnTo>
                  <a:lnTo>
                    <a:pt x="13906" y="526897"/>
                  </a:lnTo>
                  <a:lnTo>
                    <a:pt x="15354" y="8991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4" name="object 2894"/>
            <p:cNvSpPr/>
            <p:nvPr/>
          </p:nvSpPr>
          <p:spPr>
            <a:xfrm>
              <a:off x="1797901" y="3868635"/>
              <a:ext cx="17145" cy="528955"/>
            </a:xfrm>
            <a:custGeom>
              <a:avLst/>
              <a:gdLst/>
              <a:ahLst/>
              <a:cxnLst/>
              <a:rect l="l" t="t" r="r" b="b"/>
              <a:pathLst>
                <a:path w="17144" h="528954">
                  <a:moveTo>
                    <a:pt x="17030" y="10223"/>
                  </a:moveTo>
                  <a:lnTo>
                    <a:pt x="14935" y="10223"/>
                  </a:lnTo>
                  <a:lnTo>
                    <a:pt x="14935" y="7683"/>
                  </a:lnTo>
                  <a:lnTo>
                    <a:pt x="13868" y="7683"/>
                  </a:lnTo>
                  <a:lnTo>
                    <a:pt x="13868" y="8267"/>
                  </a:lnTo>
                  <a:lnTo>
                    <a:pt x="13868" y="10223"/>
                  </a:lnTo>
                  <a:lnTo>
                    <a:pt x="13868" y="8267"/>
                  </a:lnTo>
                  <a:lnTo>
                    <a:pt x="9728" y="5600"/>
                  </a:lnTo>
                  <a:lnTo>
                    <a:pt x="5334" y="2755"/>
                  </a:lnTo>
                  <a:lnTo>
                    <a:pt x="4610" y="260464"/>
                  </a:lnTo>
                  <a:lnTo>
                    <a:pt x="4610" y="2540"/>
                  </a:lnTo>
                  <a:lnTo>
                    <a:pt x="3048" y="2540"/>
                  </a:lnTo>
                  <a:lnTo>
                    <a:pt x="3048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2082" y="518160"/>
                  </a:lnTo>
                  <a:lnTo>
                    <a:pt x="2082" y="520700"/>
                  </a:lnTo>
                  <a:lnTo>
                    <a:pt x="3886" y="520700"/>
                  </a:lnTo>
                  <a:lnTo>
                    <a:pt x="3886" y="520471"/>
                  </a:lnTo>
                  <a:lnTo>
                    <a:pt x="8280" y="523113"/>
                  </a:lnTo>
                  <a:lnTo>
                    <a:pt x="12420" y="525678"/>
                  </a:lnTo>
                  <a:lnTo>
                    <a:pt x="13144" y="266979"/>
                  </a:lnTo>
                  <a:lnTo>
                    <a:pt x="13144" y="525843"/>
                  </a:lnTo>
                  <a:lnTo>
                    <a:pt x="13728" y="525843"/>
                  </a:lnTo>
                  <a:lnTo>
                    <a:pt x="13728" y="527113"/>
                  </a:lnTo>
                  <a:lnTo>
                    <a:pt x="15671" y="527113"/>
                  </a:lnTo>
                  <a:lnTo>
                    <a:pt x="15671" y="528383"/>
                  </a:lnTo>
                  <a:lnTo>
                    <a:pt x="16306" y="528383"/>
                  </a:lnTo>
                  <a:lnTo>
                    <a:pt x="16306" y="527113"/>
                  </a:lnTo>
                  <a:lnTo>
                    <a:pt x="16306" y="525843"/>
                  </a:lnTo>
                  <a:lnTo>
                    <a:pt x="17030" y="525843"/>
                  </a:lnTo>
                  <a:lnTo>
                    <a:pt x="17030" y="1022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5" name="object 2895"/>
            <p:cNvSpPr/>
            <p:nvPr/>
          </p:nvSpPr>
          <p:spPr>
            <a:xfrm>
              <a:off x="1774939" y="3857002"/>
              <a:ext cx="24130" cy="529590"/>
            </a:xfrm>
            <a:custGeom>
              <a:avLst/>
              <a:gdLst/>
              <a:ahLst/>
              <a:cxnLst/>
              <a:rect l="l" t="t" r="r" b="b"/>
              <a:pathLst>
                <a:path w="24130" h="529589">
                  <a:moveTo>
                    <a:pt x="23685" y="11557"/>
                  </a:moveTo>
                  <a:lnTo>
                    <a:pt x="18910" y="9067"/>
                  </a:lnTo>
                  <a:lnTo>
                    <a:pt x="18186" y="266750"/>
                  </a:lnTo>
                  <a:lnTo>
                    <a:pt x="18186" y="8801"/>
                  </a:lnTo>
                  <a:lnTo>
                    <a:pt x="15963" y="8801"/>
                  </a:lnTo>
                  <a:lnTo>
                    <a:pt x="15963" y="6261"/>
                  </a:lnTo>
                  <a:lnTo>
                    <a:pt x="13576" y="6261"/>
                  </a:lnTo>
                  <a:lnTo>
                    <a:pt x="13576" y="8801"/>
                  </a:lnTo>
                  <a:lnTo>
                    <a:pt x="13563" y="6299"/>
                  </a:lnTo>
                  <a:lnTo>
                    <a:pt x="7785" y="3302"/>
                  </a:lnTo>
                  <a:lnTo>
                    <a:pt x="1447" y="0"/>
                  </a:lnTo>
                  <a:lnTo>
                    <a:pt x="0" y="517601"/>
                  </a:lnTo>
                  <a:lnTo>
                    <a:pt x="4241" y="519709"/>
                  </a:lnTo>
                  <a:lnTo>
                    <a:pt x="6324" y="520788"/>
                  </a:lnTo>
                  <a:lnTo>
                    <a:pt x="10198" y="522795"/>
                  </a:lnTo>
                  <a:lnTo>
                    <a:pt x="12115" y="523824"/>
                  </a:lnTo>
                  <a:lnTo>
                    <a:pt x="12839" y="265061"/>
                  </a:lnTo>
                  <a:lnTo>
                    <a:pt x="12839" y="524421"/>
                  </a:lnTo>
                  <a:lnTo>
                    <a:pt x="15557" y="524421"/>
                  </a:lnTo>
                  <a:lnTo>
                    <a:pt x="15557" y="526961"/>
                  </a:lnTo>
                  <a:lnTo>
                    <a:pt x="17462" y="526961"/>
                  </a:lnTo>
                  <a:lnTo>
                    <a:pt x="17462" y="526732"/>
                  </a:lnTo>
                  <a:lnTo>
                    <a:pt x="20662" y="528510"/>
                  </a:lnTo>
                  <a:lnTo>
                    <a:pt x="22237" y="529424"/>
                  </a:lnTo>
                  <a:lnTo>
                    <a:pt x="23685" y="11557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6" name="object 2896"/>
            <p:cNvSpPr/>
            <p:nvPr/>
          </p:nvSpPr>
          <p:spPr>
            <a:xfrm>
              <a:off x="1737220" y="3840390"/>
              <a:ext cx="38735" cy="534670"/>
            </a:xfrm>
            <a:custGeom>
              <a:avLst/>
              <a:gdLst/>
              <a:ahLst/>
              <a:cxnLst/>
              <a:rect l="l" t="t" r="r" b="b"/>
              <a:pathLst>
                <a:path w="38735" h="534670">
                  <a:moveTo>
                    <a:pt x="38442" y="16281"/>
                  </a:moveTo>
                  <a:lnTo>
                    <a:pt x="34874" y="16281"/>
                  </a:lnTo>
                  <a:lnTo>
                    <a:pt x="34874" y="12471"/>
                  </a:lnTo>
                  <a:lnTo>
                    <a:pt x="32118" y="12471"/>
                  </a:lnTo>
                  <a:lnTo>
                    <a:pt x="32118" y="12966"/>
                  </a:lnTo>
                  <a:lnTo>
                    <a:pt x="30861" y="12293"/>
                  </a:lnTo>
                  <a:lnTo>
                    <a:pt x="24066" y="9461"/>
                  </a:lnTo>
                  <a:lnTo>
                    <a:pt x="14249" y="5359"/>
                  </a:lnTo>
                  <a:lnTo>
                    <a:pt x="1447" y="0"/>
                  </a:lnTo>
                  <a:lnTo>
                    <a:pt x="0" y="517753"/>
                  </a:lnTo>
                  <a:lnTo>
                    <a:pt x="22618" y="527138"/>
                  </a:lnTo>
                  <a:lnTo>
                    <a:pt x="25323" y="528345"/>
                  </a:lnTo>
                  <a:lnTo>
                    <a:pt x="30683" y="530821"/>
                  </a:lnTo>
                  <a:lnTo>
                    <a:pt x="31394" y="276440"/>
                  </a:lnTo>
                  <a:lnTo>
                    <a:pt x="31394" y="530631"/>
                  </a:lnTo>
                  <a:lnTo>
                    <a:pt x="31610" y="530631"/>
                  </a:lnTo>
                  <a:lnTo>
                    <a:pt x="31610" y="531901"/>
                  </a:lnTo>
                  <a:lnTo>
                    <a:pt x="35572" y="531901"/>
                  </a:lnTo>
                  <a:lnTo>
                    <a:pt x="35572" y="534441"/>
                  </a:lnTo>
                  <a:lnTo>
                    <a:pt x="37719" y="534441"/>
                  </a:lnTo>
                  <a:lnTo>
                    <a:pt x="37719" y="531901"/>
                  </a:lnTo>
                  <a:lnTo>
                    <a:pt x="37719" y="530631"/>
                  </a:lnTo>
                  <a:lnTo>
                    <a:pt x="38442" y="530631"/>
                  </a:lnTo>
                  <a:lnTo>
                    <a:pt x="38442" y="16281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7" name="object 2897"/>
            <p:cNvSpPr/>
            <p:nvPr/>
          </p:nvSpPr>
          <p:spPr>
            <a:xfrm>
              <a:off x="1666760" y="3818864"/>
              <a:ext cx="72390" cy="539750"/>
            </a:xfrm>
            <a:custGeom>
              <a:avLst/>
              <a:gdLst/>
              <a:ahLst/>
              <a:cxnLst/>
              <a:rect l="l" t="t" r="r" b="b"/>
              <a:pathLst>
                <a:path w="72389" h="539750">
                  <a:moveTo>
                    <a:pt x="43395" y="11671"/>
                  </a:moveTo>
                  <a:lnTo>
                    <a:pt x="31788" y="7823"/>
                  </a:lnTo>
                  <a:lnTo>
                    <a:pt x="30695" y="7518"/>
                  </a:lnTo>
                  <a:lnTo>
                    <a:pt x="1435" y="0"/>
                  </a:lnTo>
                  <a:lnTo>
                    <a:pt x="0" y="517728"/>
                  </a:lnTo>
                  <a:lnTo>
                    <a:pt x="7391" y="519531"/>
                  </a:lnTo>
                  <a:lnTo>
                    <a:pt x="14732" y="521411"/>
                  </a:lnTo>
                  <a:lnTo>
                    <a:pt x="22009" y="523379"/>
                  </a:lnTo>
                  <a:lnTo>
                    <a:pt x="29248" y="525424"/>
                  </a:lnTo>
                  <a:lnTo>
                    <a:pt x="33515" y="526669"/>
                  </a:lnTo>
                  <a:lnTo>
                    <a:pt x="37757" y="527964"/>
                  </a:lnTo>
                  <a:lnTo>
                    <a:pt x="41948" y="529297"/>
                  </a:lnTo>
                  <a:lnTo>
                    <a:pt x="43395" y="11671"/>
                  </a:lnTo>
                  <a:close/>
                </a:path>
                <a:path w="72389" h="539750">
                  <a:moveTo>
                    <a:pt x="71907" y="21526"/>
                  </a:moveTo>
                  <a:lnTo>
                    <a:pt x="68008" y="19900"/>
                  </a:lnTo>
                  <a:lnTo>
                    <a:pt x="66852" y="19456"/>
                  </a:lnTo>
                  <a:lnTo>
                    <a:pt x="43395" y="11671"/>
                  </a:lnTo>
                  <a:lnTo>
                    <a:pt x="41960" y="529297"/>
                  </a:lnTo>
                  <a:lnTo>
                    <a:pt x="49187" y="531660"/>
                  </a:lnTo>
                  <a:lnTo>
                    <a:pt x="56349" y="534111"/>
                  </a:lnTo>
                  <a:lnTo>
                    <a:pt x="63436" y="536663"/>
                  </a:lnTo>
                  <a:lnTo>
                    <a:pt x="65570" y="537464"/>
                  </a:lnTo>
                  <a:lnTo>
                    <a:pt x="65951" y="537591"/>
                  </a:lnTo>
                  <a:lnTo>
                    <a:pt x="66357" y="537756"/>
                  </a:lnTo>
                  <a:lnTo>
                    <a:pt x="70459" y="539292"/>
                  </a:lnTo>
                  <a:lnTo>
                    <a:pt x="71907" y="21526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8" name="object 2898"/>
            <p:cNvSpPr/>
            <p:nvPr/>
          </p:nvSpPr>
          <p:spPr>
            <a:xfrm>
              <a:off x="1659661" y="3817391"/>
              <a:ext cx="8255" cy="519430"/>
            </a:xfrm>
            <a:custGeom>
              <a:avLst/>
              <a:gdLst/>
              <a:ahLst/>
              <a:cxnLst/>
              <a:rect l="l" t="t" r="r" b="b"/>
              <a:pathLst>
                <a:path w="8255" h="519429">
                  <a:moveTo>
                    <a:pt x="7823" y="1270"/>
                  </a:moveTo>
                  <a:lnTo>
                    <a:pt x="5295" y="1270"/>
                  </a:lnTo>
                  <a:lnTo>
                    <a:pt x="5295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6890"/>
                  </a:lnTo>
                  <a:lnTo>
                    <a:pt x="2540" y="516890"/>
                  </a:lnTo>
                  <a:lnTo>
                    <a:pt x="2540" y="519430"/>
                  </a:lnTo>
                  <a:lnTo>
                    <a:pt x="7099" y="519430"/>
                  </a:lnTo>
                  <a:lnTo>
                    <a:pt x="7099" y="516890"/>
                  </a:lnTo>
                  <a:lnTo>
                    <a:pt x="7823" y="516890"/>
                  </a:lnTo>
                  <a:lnTo>
                    <a:pt x="7823" y="127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899" name="object 2899"/>
            <p:cNvSpPr/>
            <p:nvPr/>
          </p:nvSpPr>
          <p:spPr>
            <a:xfrm>
              <a:off x="1655013" y="3816121"/>
              <a:ext cx="5080" cy="519430"/>
            </a:xfrm>
            <a:custGeom>
              <a:avLst/>
              <a:gdLst/>
              <a:ahLst/>
              <a:cxnLst/>
              <a:rect l="l" t="t" r="r" b="b"/>
              <a:pathLst>
                <a:path w="5080" h="519429">
                  <a:moveTo>
                    <a:pt x="4648" y="749"/>
                  </a:moveTo>
                  <a:lnTo>
                    <a:pt x="3454" y="749"/>
                  </a:lnTo>
                  <a:lnTo>
                    <a:pt x="3467" y="355"/>
                  </a:lnTo>
                  <a:lnTo>
                    <a:pt x="2641" y="177"/>
                  </a:lnTo>
                  <a:lnTo>
                    <a:pt x="1917" y="258533"/>
                  </a:lnTo>
                  <a:lnTo>
                    <a:pt x="1917" y="0"/>
                  </a:lnTo>
                  <a:lnTo>
                    <a:pt x="279" y="0"/>
                  </a:lnTo>
                  <a:lnTo>
                    <a:pt x="279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1193" y="518160"/>
                  </a:lnTo>
                  <a:lnTo>
                    <a:pt x="1193" y="517918"/>
                  </a:lnTo>
                  <a:lnTo>
                    <a:pt x="2019" y="518172"/>
                  </a:lnTo>
                  <a:lnTo>
                    <a:pt x="2743" y="259270"/>
                  </a:lnTo>
                  <a:lnTo>
                    <a:pt x="2743" y="517639"/>
                  </a:lnTo>
                  <a:lnTo>
                    <a:pt x="2311" y="517639"/>
                  </a:lnTo>
                  <a:lnTo>
                    <a:pt x="2311" y="518909"/>
                  </a:lnTo>
                  <a:lnTo>
                    <a:pt x="3924" y="518909"/>
                  </a:lnTo>
                  <a:lnTo>
                    <a:pt x="3924" y="517639"/>
                  </a:lnTo>
                  <a:lnTo>
                    <a:pt x="4648" y="517639"/>
                  </a:lnTo>
                  <a:lnTo>
                    <a:pt x="4648" y="749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0" name="object 2900"/>
            <p:cNvSpPr/>
            <p:nvPr/>
          </p:nvSpPr>
          <p:spPr>
            <a:xfrm>
              <a:off x="1652422" y="3814673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10" h="519429">
                  <a:moveTo>
                    <a:pt x="3594" y="1003"/>
                  </a:moveTo>
                  <a:lnTo>
                    <a:pt x="2857" y="736"/>
                  </a:lnTo>
                  <a:lnTo>
                    <a:pt x="2463" y="584"/>
                  </a:lnTo>
                  <a:lnTo>
                    <a:pt x="2311" y="495"/>
                  </a:lnTo>
                  <a:lnTo>
                    <a:pt x="1854" y="228"/>
                  </a:lnTo>
                  <a:lnTo>
                    <a:pt x="1460" y="0"/>
                  </a:lnTo>
                  <a:lnTo>
                    <a:pt x="0" y="517880"/>
                  </a:lnTo>
                  <a:lnTo>
                    <a:pt x="393" y="518058"/>
                  </a:lnTo>
                  <a:lnTo>
                    <a:pt x="850" y="518274"/>
                  </a:lnTo>
                  <a:lnTo>
                    <a:pt x="1409" y="518515"/>
                  </a:lnTo>
                  <a:lnTo>
                    <a:pt x="2133" y="518807"/>
                  </a:lnTo>
                  <a:lnTo>
                    <a:pt x="3594" y="1003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1" name="object 2901"/>
            <p:cNvSpPr/>
            <p:nvPr/>
          </p:nvSpPr>
          <p:spPr>
            <a:xfrm>
              <a:off x="1651216" y="3813974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714" y="152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254" y="518071"/>
                  </a:lnTo>
                  <a:lnTo>
                    <a:pt x="1714" y="152"/>
                  </a:lnTo>
                  <a:close/>
                </a:path>
                <a:path w="3175" h="518795">
                  <a:moveTo>
                    <a:pt x="2006" y="317"/>
                  </a:moveTo>
                  <a:lnTo>
                    <a:pt x="1714" y="152"/>
                  </a:lnTo>
                  <a:lnTo>
                    <a:pt x="266" y="518083"/>
                  </a:lnTo>
                  <a:lnTo>
                    <a:pt x="546" y="518236"/>
                  </a:lnTo>
                  <a:lnTo>
                    <a:pt x="2006" y="317"/>
                  </a:lnTo>
                  <a:close/>
                </a:path>
                <a:path w="3175" h="518795">
                  <a:moveTo>
                    <a:pt x="2667" y="698"/>
                  </a:moveTo>
                  <a:lnTo>
                    <a:pt x="2324" y="508"/>
                  </a:lnTo>
                  <a:lnTo>
                    <a:pt x="2006" y="317"/>
                  </a:lnTo>
                  <a:lnTo>
                    <a:pt x="558" y="518236"/>
                  </a:lnTo>
                  <a:lnTo>
                    <a:pt x="876" y="518401"/>
                  </a:lnTo>
                  <a:lnTo>
                    <a:pt x="1219" y="518566"/>
                  </a:lnTo>
                  <a:lnTo>
                    <a:pt x="2667" y="698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2" name="object 2902"/>
            <p:cNvSpPr/>
            <p:nvPr/>
          </p:nvSpPr>
          <p:spPr>
            <a:xfrm>
              <a:off x="1650288" y="381342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133" y="406"/>
                  </a:moveTo>
                  <a:lnTo>
                    <a:pt x="1892" y="266"/>
                  </a:lnTo>
                  <a:lnTo>
                    <a:pt x="1663" y="127"/>
                  </a:lnTo>
                  <a:lnTo>
                    <a:pt x="1447" y="0"/>
                  </a:lnTo>
                  <a:lnTo>
                    <a:pt x="0" y="517906"/>
                  </a:lnTo>
                  <a:lnTo>
                    <a:pt x="215" y="518045"/>
                  </a:lnTo>
                  <a:lnTo>
                    <a:pt x="444" y="518185"/>
                  </a:lnTo>
                  <a:lnTo>
                    <a:pt x="685" y="518325"/>
                  </a:lnTo>
                  <a:lnTo>
                    <a:pt x="2133" y="406"/>
                  </a:lnTo>
                  <a:close/>
                </a:path>
                <a:path w="2539" h="518795">
                  <a:moveTo>
                    <a:pt x="2400" y="546"/>
                  </a:moveTo>
                  <a:lnTo>
                    <a:pt x="2146" y="406"/>
                  </a:lnTo>
                  <a:lnTo>
                    <a:pt x="685" y="518325"/>
                  </a:lnTo>
                  <a:lnTo>
                    <a:pt x="939" y="518477"/>
                  </a:lnTo>
                  <a:lnTo>
                    <a:pt x="2400" y="546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3" name="object 2903"/>
            <p:cNvSpPr/>
            <p:nvPr/>
          </p:nvSpPr>
          <p:spPr>
            <a:xfrm>
              <a:off x="1649539" y="381299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803" y="215"/>
                  </a:moveTo>
                  <a:lnTo>
                    <a:pt x="1625" y="101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165" y="517944"/>
                  </a:lnTo>
                  <a:lnTo>
                    <a:pt x="342" y="518071"/>
                  </a:lnTo>
                  <a:lnTo>
                    <a:pt x="1803" y="215"/>
                  </a:lnTo>
                  <a:close/>
                </a:path>
                <a:path w="2539" h="518795">
                  <a:moveTo>
                    <a:pt x="2197" y="444"/>
                  </a:moveTo>
                  <a:lnTo>
                    <a:pt x="2006" y="330"/>
                  </a:lnTo>
                  <a:lnTo>
                    <a:pt x="1803" y="215"/>
                  </a:lnTo>
                  <a:lnTo>
                    <a:pt x="368" y="518071"/>
                  </a:lnTo>
                  <a:lnTo>
                    <a:pt x="558" y="518210"/>
                  </a:lnTo>
                  <a:lnTo>
                    <a:pt x="749" y="518337"/>
                  </a:lnTo>
                  <a:lnTo>
                    <a:pt x="2197" y="444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4" name="object 2904"/>
            <p:cNvSpPr/>
            <p:nvPr/>
          </p:nvSpPr>
          <p:spPr>
            <a:xfrm>
              <a:off x="1648879" y="381261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600" y="88"/>
                  </a:moveTo>
                  <a:lnTo>
                    <a:pt x="1447" y="0"/>
                  </a:lnTo>
                  <a:lnTo>
                    <a:pt x="0" y="517702"/>
                  </a:lnTo>
                  <a:lnTo>
                    <a:pt x="152" y="517829"/>
                  </a:lnTo>
                  <a:lnTo>
                    <a:pt x="1600" y="88"/>
                  </a:lnTo>
                  <a:close/>
                </a:path>
                <a:path w="2539" h="518795">
                  <a:moveTo>
                    <a:pt x="1930" y="279"/>
                  </a:moveTo>
                  <a:lnTo>
                    <a:pt x="1765" y="190"/>
                  </a:lnTo>
                  <a:lnTo>
                    <a:pt x="1600" y="88"/>
                  </a:lnTo>
                  <a:lnTo>
                    <a:pt x="165" y="517829"/>
                  </a:lnTo>
                  <a:lnTo>
                    <a:pt x="317" y="517956"/>
                  </a:lnTo>
                  <a:lnTo>
                    <a:pt x="469" y="518071"/>
                  </a:lnTo>
                  <a:lnTo>
                    <a:pt x="1930" y="279"/>
                  </a:lnTo>
                  <a:close/>
                </a:path>
                <a:path w="2539" h="518795">
                  <a:moveTo>
                    <a:pt x="2108" y="381"/>
                  </a:moveTo>
                  <a:lnTo>
                    <a:pt x="1930" y="279"/>
                  </a:lnTo>
                  <a:lnTo>
                    <a:pt x="482" y="518071"/>
                  </a:lnTo>
                  <a:lnTo>
                    <a:pt x="660" y="518198"/>
                  </a:lnTo>
                  <a:lnTo>
                    <a:pt x="2108" y="381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5" name="object 2905"/>
            <p:cNvSpPr/>
            <p:nvPr/>
          </p:nvSpPr>
          <p:spPr>
            <a:xfrm>
              <a:off x="1648295" y="381228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600" y="88"/>
                  </a:moveTo>
                  <a:lnTo>
                    <a:pt x="1460" y="0"/>
                  </a:lnTo>
                  <a:lnTo>
                    <a:pt x="0" y="517550"/>
                  </a:lnTo>
                  <a:lnTo>
                    <a:pt x="139" y="517677"/>
                  </a:lnTo>
                  <a:lnTo>
                    <a:pt x="1600" y="88"/>
                  </a:lnTo>
                  <a:close/>
                </a:path>
                <a:path w="2539" h="518160">
                  <a:moveTo>
                    <a:pt x="1879" y="241"/>
                  </a:moveTo>
                  <a:lnTo>
                    <a:pt x="1739" y="165"/>
                  </a:lnTo>
                  <a:lnTo>
                    <a:pt x="1600" y="88"/>
                  </a:lnTo>
                  <a:lnTo>
                    <a:pt x="152" y="517664"/>
                  </a:lnTo>
                  <a:lnTo>
                    <a:pt x="292" y="517791"/>
                  </a:lnTo>
                  <a:lnTo>
                    <a:pt x="431" y="517906"/>
                  </a:lnTo>
                  <a:lnTo>
                    <a:pt x="1879" y="241"/>
                  </a:lnTo>
                  <a:close/>
                </a:path>
                <a:path w="2539" h="518160">
                  <a:moveTo>
                    <a:pt x="2044" y="342"/>
                  </a:moveTo>
                  <a:lnTo>
                    <a:pt x="1892" y="254"/>
                  </a:lnTo>
                  <a:lnTo>
                    <a:pt x="444" y="517906"/>
                  </a:lnTo>
                  <a:lnTo>
                    <a:pt x="596" y="518033"/>
                  </a:lnTo>
                  <a:lnTo>
                    <a:pt x="2044" y="34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6" name="object 2906"/>
            <p:cNvSpPr/>
            <p:nvPr/>
          </p:nvSpPr>
          <p:spPr>
            <a:xfrm>
              <a:off x="1647787" y="381186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68" y="419"/>
                  </a:moveTo>
                  <a:lnTo>
                    <a:pt x="1828" y="342"/>
                  </a:lnTo>
                  <a:lnTo>
                    <a:pt x="1701" y="266"/>
                  </a:lnTo>
                  <a:lnTo>
                    <a:pt x="1574" y="139"/>
                  </a:lnTo>
                  <a:lnTo>
                    <a:pt x="1447" y="0"/>
                  </a:lnTo>
                  <a:lnTo>
                    <a:pt x="0" y="517486"/>
                  </a:lnTo>
                  <a:lnTo>
                    <a:pt x="127" y="517613"/>
                  </a:lnTo>
                  <a:lnTo>
                    <a:pt x="254" y="517728"/>
                  </a:lnTo>
                  <a:lnTo>
                    <a:pt x="381" y="517855"/>
                  </a:lnTo>
                  <a:lnTo>
                    <a:pt x="508" y="517969"/>
                  </a:lnTo>
                  <a:lnTo>
                    <a:pt x="1968" y="419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7" name="object 2907"/>
            <p:cNvSpPr/>
            <p:nvPr/>
          </p:nvSpPr>
          <p:spPr>
            <a:xfrm>
              <a:off x="1647329" y="381137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17" y="508"/>
                  </a:moveTo>
                  <a:lnTo>
                    <a:pt x="1790" y="368"/>
                  </a:lnTo>
                  <a:lnTo>
                    <a:pt x="1676" y="241"/>
                  </a:lnTo>
                  <a:lnTo>
                    <a:pt x="1447" y="0"/>
                  </a:lnTo>
                  <a:lnTo>
                    <a:pt x="0" y="517525"/>
                  </a:lnTo>
                  <a:lnTo>
                    <a:pt x="228" y="517753"/>
                  </a:lnTo>
                  <a:lnTo>
                    <a:pt x="469" y="517994"/>
                  </a:lnTo>
                  <a:lnTo>
                    <a:pt x="1917" y="508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8" name="object 2908"/>
            <p:cNvSpPr/>
            <p:nvPr/>
          </p:nvSpPr>
          <p:spPr>
            <a:xfrm>
              <a:off x="1646898" y="38109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79" y="469"/>
                  </a:moveTo>
                  <a:lnTo>
                    <a:pt x="1765" y="342"/>
                  </a:lnTo>
                  <a:lnTo>
                    <a:pt x="1651" y="215"/>
                  </a:lnTo>
                  <a:lnTo>
                    <a:pt x="1447" y="0"/>
                  </a:lnTo>
                  <a:lnTo>
                    <a:pt x="0" y="517512"/>
                  </a:lnTo>
                  <a:lnTo>
                    <a:pt x="203" y="517740"/>
                  </a:lnTo>
                  <a:lnTo>
                    <a:pt x="317" y="517867"/>
                  </a:lnTo>
                  <a:lnTo>
                    <a:pt x="1879" y="469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09" name="object 2909"/>
            <p:cNvSpPr/>
            <p:nvPr/>
          </p:nvSpPr>
          <p:spPr>
            <a:xfrm>
              <a:off x="1646504" y="38104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292"/>
                  </a:moveTo>
                  <a:lnTo>
                    <a:pt x="1549" y="88"/>
                  </a:lnTo>
                  <a:lnTo>
                    <a:pt x="0" y="517423"/>
                  </a:lnTo>
                  <a:lnTo>
                    <a:pt x="88" y="517550"/>
                  </a:lnTo>
                  <a:lnTo>
                    <a:pt x="279" y="517791"/>
                  </a:lnTo>
                  <a:lnTo>
                    <a:pt x="1739" y="292"/>
                  </a:lnTo>
                  <a:close/>
                </a:path>
                <a:path w="1905" h="518160">
                  <a:moveTo>
                    <a:pt x="1841" y="406"/>
                  </a:moveTo>
                  <a:lnTo>
                    <a:pt x="292" y="517791"/>
                  </a:lnTo>
                  <a:lnTo>
                    <a:pt x="393" y="517918"/>
                  </a:lnTo>
                  <a:lnTo>
                    <a:pt x="1841" y="406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0" name="object 2910"/>
            <p:cNvSpPr/>
            <p:nvPr/>
          </p:nvSpPr>
          <p:spPr>
            <a:xfrm>
              <a:off x="1646148" y="38100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292"/>
                  </a:moveTo>
                  <a:lnTo>
                    <a:pt x="1536" y="101"/>
                  </a:lnTo>
                  <a:lnTo>
                    <a:pt x="0" y="517334"/>
                  </a:lnTo>
                  <a:lnTo>
                    <a:pt x="88" y="517461"/>
                  </a:lnTo>
                  <a:lnTo>
                    <a:pt x="152" y="517588"/>
                  </a:lnTo>
                  <a:lnTo>
                    <a:pt x="254" y="517715"/>
                  </a:lnTo>
                  <a:lnTo>
                    <a:pt x="1714" y="292"/>
                  </a:lnTo>
                  <a:close/>
                </a:path>
                <a:path w="1905" h="518160">
                  <a:moveTo>
                    <a:pt x="1816" y="406"/>
                  </a:moveTo>
                  <a:lnTo>
                    <a:pt x="266" y="517715"/>
                  </a:lnTo>
                  <a:lnTo>
                    <a:pt x="368" y="517842"/>
                  </a:lnTo>
                  <a:lnTo>
                    <a:pt x="1816" y="406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1" name="object 2911"/>
            <p:cNvSpPr/>
            <p:nvPr/>
          </p:nvSpPr>
          <p:spPr>
            <a:xfrm>
              <a:off x="1645805" y="38096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77"/>
                  </a:moveTo>
                  <a:lnTo>
                    <a:pt x="1460" y="0"/>
                  </a:lnTo>
                  <a:lnTo>
                    <a:pt x="0" y="517283"/>
                  </a:lnTo>
                  <a:lnTo>
                    <a:pt x="88" y="517410"/>
                  </a:lnTo>
                  <a:lnTo>
                    <a:pt x="1536" y="177"/>
                  </a:lnTo>
                  <a:close/>
                </a:path>
                <a:path w="1905" h="518160">
                  <a:moveTo>
                    <a:pt x="1790" y="457"/>
                  </a:moveTo>
                  <a:lnTo>
                    <a:pt x="254" y="516229"/>
                  </a:lnTo>
                  <a:lnTo>
                    <a:pt x="1701" y="355"/>
                  </a:lnTo>
                  <a:lnTo>
                    <a:pt x="1549" y="203"/>
                  </a:lnTo>
                  <a:lnTo>
                    <a:pt x="88" y="517410"/>
                  </a:lnTo>
                  <a:lnTo>
                    <a:pt x="165" y="517550"/>
                  </a:lnTo>
                  <a:lnTo>
                    <a:pt x="254" y="517677"/>
                  </a:lnTo>
                  <a:lnTo>
                    <a:pt x="1790" y="457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2" name="object 2912"/>
            <p:cNvSpPr/>
            <p:nvPr/>
          </p:nvSpPr>
          <p:spPr>
            <a:xfrm>
              <a:off x="1645513" y="38088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584"/>
                  </a:moveTo>
                  <a:lnTo>
                    <a:pt x="1587" y="419"/>
                  </a:lnTo>
                  <a:lnTo>
                    <a:pt x="1524" y="203"/>
                  </a:lnTo>
                  <a:lnTo>
                    <a:pt x="1447" y="0"/>
                  </a:lnTo>
                  <a:lnTo>
                    <a:pt x="0" y="517575"/>
                  </a:lnTo>
                  <a:lnTo>
                    <a:pt x="76" y="517715"/>
                  </a:lnTo>
                  <a:lnTo>
                    <a:pt x="127" y="517842"/>
                  </a:lnTo>
                  <a:lnTo>
                    <a:pt x="203" y="517982"/>
                  </a:lnTo>
                  <a:lnTo>
                    <a:pt x="1663" y="584"/>
                  </a:lnTo>
                  <a:close/>
                </a:path>
                <a:path w="1905" h="518160">
                  <a:moveTo>
                    <a:pt x="1752" y="825"/>
                  </a:moveTo>
                  <a:lnTo>
                    <a:pt x="1676" y="609"/>
                  </a:lnTo>
                  <a:lnTo>
                    <a:pt x="228" y="517969"/>
                  </a:lnTo>
                  <a:lnTo>
                    <a:pt x="304" y="518109"/>
                  </a:lnTo>
                  <a:lnTo>
                    <a:pt x="1752" y="825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3" name="object 2913"/>
            <p:cNvSpPr/>
            <p:nvPr/>
          </p:nvSpPr>
          <p:spPr>
            <a:xfrm>
              <a:off x="1645234" y="3808056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51" y="546"/>
                  </a:moveTo>
                  <a:lnTo>
                    <a:pt x="1574" y="342"/>
                  </a:lnTo>
                  <a:lnTo>
                    <a:pt x="1511" y="165"/>
                  </a:lnTo>
                  <a:lnTo>
                    <a:pt x="1447" y="0"/>
                  </a:lnTo>
                  <a:lnTo>
                    <a:pt x="0" y="517779"/>
                  </a:lnTo>
                  <a:lnTo>
                    <a:pt x="50" y="517931"/>
                  </a:lnTo>
                  <a:lnTo>
                    <a:pt x="114" y="518071"/>
                  </a:lnTo>
                  <a:lnTo>
                    <a:pt x="190" y="518198"/>
                  </a:lnTo>
                  <a:lnTo>
                    <a:pt x="1651" y="546"/>
                  </a:lnTo>
                  <a:close/>
                </a:path>
                <a:path w="1905" h="518795">
                  <a:moveTo>
                    <a:pt x="1727" y="749"/>
                  </a:moveTo>
                  <a:lnTo>
                    <a:pt x="1651" y="546"/>
                  </a:lnTo>
                  <a:lnTo>
                    <a:pt x="203" y="518198"/>
                  </a:lnTo>
                  <a:lnTo>
                    <a:pt x="279" y="518337"/>
                  </a:lnTo>
                  <a:lnTo>
                    <a:pt x="1727" y="749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4" name="object 2914"/>
            <p:cNvSpPr/>
            <p:nvPr/>
          </p:nvSpPr>
          <p:spPr>
            <a:xfrm>
              <a:off x="1644980" y="3807370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11" y="165"/>
                  </a:moveTo>
                  <a:lnTo>
                    <a:pt x="1447" y="0"/>
                  </a:lnTo>
                  <a:lnTo>
                    <a:pt x="0" y="517893"/>
                  </a:lnTo>
                  <a:lnTo>
                    <a:pt x="50" y="518045"/>
                  </a:lnTo>
                  <a:lnTo>
                    <a:pt x="1511" y="165"/>
                  </a:lnTo>
                  <a:close/>
                </a:path>
                <a:path w="1905" h="518795">
                  <a:moveTo>
                    <a:pt x="1701" y="685"/>
                  </a:moveTo>
                  <a:lnTo>
                    <a:pt x="1638" y="508"/>
                  </a:lnTo>
                  <a:lnTo>
                    <a:pt x="1574" y="342"/>
                  </a:lnTo>
                  <a:lnTo>
                    <a:pt x="1511" y="165"/>
                  </a:lnTo>
                  <a:lnTo>
                    <a:pt x="63" y="518045"/>
                  </a:lnTo>
                  <a:lnTo>
                    <a:pt x="127" y="518185"/>
                  </a:lnTo>
                  <a:lnTo>
                    <a:pt x="177" y="518337"/>
                  </a:lnTo>
                  <a:lnTo>
                    <a:pt x="254" y="518477"/>
                  </a:lnTo>
                  <a:lnTo>
                    <a:pt x="1701" y="685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5" name="object 2915"/>
            <p:cNvSpPr/>
            <p:nvPr/>
          </p:nvSpPr>
          <p:spPr>
            <a:xfrm>
              <a:off x="1644777" y="3806837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98" y="114"/>
                  </a:moveTo>
                  <a:lnTo>
                    <a:pt x="0" y="517880"/>
                  </a:lnTo>
                  <a:lnTo>
                    <a:pt x="38" y="518007"/>
                  </a:lnTo>
                  <a:lnTo>
                    <a:pt x="1498" y="114"/>
                  </a:lnTo>
                  <a:close/>
                </a:path>
                <a:path w="1905" h="518795">
                  <a:moveTo>
                    <a:pt x="1651" y="533"/>
                  </a:moveTo>
                  <a:lnTo>
                    <a:pt x="1587" y="355"/>
                  </a:lnTo>
                  <a:lnTo>
                    <a:pt x="1536" y="215"/>
                  </a:lnTo>
                  <a:lnTo>
                    <a:pt x="50" y="518007"/>
                  </a:lnTo>
                  <a:lnTo>
                    <a:pt x="139" y="518261"/>
                  </a:lnTo>
                  <a:lnTo>
                    <a:pt x="203" y="518426"/>
                  </a:lnTo>
                  <a:lnTo>
                    <a:pt x="1651" y="533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6" name="object 2916"/>
            <p:cNvSpPr/>
            <p:nvPr/>
          </p:nvSpPr>
          <p:spPr>
            <a:xfrm>
              <a:off x="1644624" y="3806354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00" y="444"/>
                  </a:moveTo>
                  <a:lnTo>
                    <a:pt x="1524" y="215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38" y="517994"/>
                  </a:lnTo>
                  <a:lnTo>
                    <a:pt x="76" y="518121"/>
                  </a:lnTo>
                  <a:lnTo>
                    <a:pt x="152" y="518363"/>
                  </a:lnTo>
                  <a:lnTo>
                    <a:pt x="1600" y="444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7" name="object 2917"/>
            <p:cNvSpPr/>
            <p:nvPr/>
          </p:nvSpPr>
          <p:spPr>
            <a:xfrm>
              <a:off x="1644472" y="380594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62" y="292"/>
                  </a:moveTo>
                  <a:lnTo>
                    <a:pt x="1498" y="101"/>
                  </a:lnTo>
                  <a:lnTo>
                    <a:pt x="0" y="517639"/>
                  </a:lnTo>
                  <a:lnTo>
                    <a:pt x="38" y="517791"/>
                  </a:lnTo>
                  <a:lnTo>
                    <a:pt x="76" y="517956"/>
                  </a:lnTo>
                  <a:lnTo>
                    <a:pt x="114" y="518109"/>
                  </a:lnTo>
                  <a:lnTo>
                    <a:pt x="1562" y="292"/>
                  </a:lnTo>
                  <a:close/>
                </a:path>
                <a:path w="1905" h="518795">
                  <a:moveTo>
                    <a:pt x="1612" y="444"/>
                  </a:moveTo>
                  <a:lnTo>
                    <a:pt x="127" y="518109"/>
                  </a:lnTo>
                  <a:lnTo>
                    <a:pt x="165" y="518261"/>
                  </a:lnTo>
                  <a:lnTo>
                    <a:pt x="1612" y="444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8" name="object 2918"/>
            <p:cNvSpPr/>
            <p:nvPr/>
          </p:nvSpPr>
          <p:spPr>
            <a:xfrm>
              <a:off x="1644383" y="3805351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49" y="533"/>
                  </a:moveTo>
                  <a:lnTo>
                    <a:pt x="1524" y="406"/>
                  </a:lnTo>
                  <a:lnTo>
                    <a:pt x="1498" y="266"/>
                  </a:lnTo>
                  <a:lnTo>
                    <a:pt x="1473" y="139"/>
                  </a:lnTo>
                  <a:lnTo>
                    <a:pt x="1447" y="0"/>
                  </a:lnTo>
                  <a:lnTo>
                    <a:pt x="0" y="517613"/>
                  </a:lnTo>
                  <a:lnTo>
                    <a:pt x="25" y="517766"/>
                  </a:lnTo>
                  <a:lnTo>
                    <a:pt x="50" y="517931"/>
                  </a:lnTo>
                  <a:lnTo>
                    <a:pt x="63" y="518083"/>
                  </a:lnTo>
                  <a:lnTo>
                    <a:pt x="101" y="518236"/>
                  </a:lnTo>
                  <a:lnTo>
                    <a:pt x="1549" y="533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19" name="object 2919"/>
            <p:cNvSpPr/>
            <p:nvPr/>
          </p:nvSpPr>
          <p:spPr>
            <a:xfrm>
              <a:off x="1644332" y="38050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03"/>
                  </a:moveTo>
                  <a:lnTo>
                    <a:pt x="1460" y="63"/>
                  </a:lnTo>
                  <a:lnTo>
                    <a:pt x="0" y="517271"/>
                  </a:lnTo>
                  <a:lnTo>
                    <a:pt x="12" y="517499"/>
                  </a:lnTo>
                  <a:lnTo>
                    <a:pt x="25" y="517715"/>
                  </a:lnTo>
                  <a:lnTo>
                    <a:pt x="25" y="517550"/>
                  </a:lnTo>
                  <a:lnTo>
                    <a:pt x="1485" y="203"/>
                  </a:lnTo>
                  <a:close/>
                </a:path>
                <a:path w="1905" h="518160">
                  <a:moveTo>
                    <a:pt x="1498" y="266"/>
                  </a:moveTo>
                  <a:lnTo>
                    <a:pt x="38" y="517766"/>
                  </a:lnTo>
                  <a:lnTo>
                    <a:pt x="1498" y="266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0" name="object 2920"/>
            <p:cNvSpPr/>
            <p:nvPr/>
          </p:nvSpPr>
          <p:spPr>
            <a:xfrm>
              <a:off x="1644662" y="3688587"/>
              <a:ext cx="474345" cy="276225"/>
            </a:xfrm>
            <a:custGeom>
              <a:avLst/>
              <a:gdLst/>
              <a:ahLst/>
              <a:cxnLst/>
              <a:rect l="l" t="t" r="r" b="b"/>
              <a:pathLst>
                <a:path w="474344" h="276225">
                  <a:moveTo>
                    <a:pt x="328630" y="0"/>
                  </a:moveTo>
                  <a:lnTo>
                    <a:pt x="281375" y="4267"/>
                  </a:lnTo>
                  <a:lnTo>
                    <a:pt x="231471" y="13238"/>
                  </a:lnTo>
                  <a:lnTo>
                    <a:pt x="180398" y="26523"/>
                  </a:lnTo>
                  <a:lnTo>
                    <a:pt x="129632" y="43733"/>
                  </a:lnTo>
                  <a:lnTo>
                    <a:pt x="80653" y="64477"/>
                  </a:lnTo>
                  <a:lnTo>
                    <a:pt x="34937" y="88367"/>
                  </a:lnTo>
                  <a:lnTo>
                    <a:pt x="2120" y="109093"/>
                  </a:lnTo>
                  <a:lnTo>
                    <a:pt x="0" y="113754"/>
                  </a:lnTo>
                  <a:lnTo>
                    <a:pt x="2692" y="121197"/>
                  </a:lnTo>
                  <a:lnTo>
                    <a:pt x="4825" y="123533"/>
                  </a:lnTo>
                  <a:lnTo>
                    <a:pt x="10223" y="126645"/>
                  </a:lnTo>
                  <a:lnTo>
                    <a:pt x="13004" y="127686"/>
                  </a:lnTo>
                  <a:lnTo>
                    <a:pt x="53694" y="138021"/>
                  </a:lnTo>
                  <a:lnTo>
                    <a:pt x="89515" y="149919"/>
                  </a:lnTo>
                  <a:lnTo>
                    <a:pt x="155117" y="180556"/>
                  </a:lnTo>
                  <a:lnTo>
                    <a:pt x="210996" y="220988"/>
                  </a:lnTo>
                  <a:lnTo>
                    <a:pt x="249186" y="266383"/>
                  </a:lnTo>
                  <a:lnTo>
                    <a:pt x="250431" y="268390"/>
                  </a:lnTo>
                  <a:lnTo>
                    <a:pt x="252298" y="270117"/>
                  </a:lnTo>
                  <a:lnTo>
                    <a:pt x="257721" y="273254"/>
                  </a:lnTo>
                  <a:lnTo>
                    <a:pt x="261607" y="274473"/>
                  </a:lnTo>
                  <a:lnTo>
                    <a:pt x="274345" y="276149"/>
                  </a:lnTo>
                  <a:lnTo>
                    <a:pt x="282422" y="274917"/>
                  </a:lnTo>
                  <a:lnTo>
                    <a:pt x="321856" y="254013"/>
                  </a:lnTo>
                  <a:lnTo>
                    <a:pt x="373714" y="219484"/>
                  </a:lnTo>
                  <a:lnTo>
                    <a:pt x="416265" y="182252"/>
                  </a:lnTo>
                  <a:lnTo>
                    <a:pt x="448088" y="144139"/>
                  </a:lnTo>
                  <a:lnTo>
                    <a:pt x="467764" y="106966"/>
                  </a:lnTo>
                  <a:lnTo>
                    <a:pt x="473876" y="72557"/>
                  </a:lnTo>
                  <a:lnTo>
                    <a:pt x="465002" y="42733"/>
                  </a:lnTo>
                  <a:lnTo>
                    <a:pt x="439724" y="19317"/>
                  </a:lnTo>
                  <a:lnTo>
                    <a:pt x="409283" y="7135"/>
                  </a:lnTo>
                  <a:lnTo>
                    <a:pt x="371759" y="826"/>
                  </a:lnTo>
                  <a:lnTo>
                    <a:pt x="32863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1" name="object 2921"/>
            <p:cNvSpPr/>
            <p:nvPr/>
          </p:nvSpPr>
          <p:spPr>
            <a:xfrm>
              <a:off x="1644210" y="3843604"/>
              <a:ext cx="5080" cy="546735"/>
            </a:xfrm>
            <a:custGeom>
              <a:avLst/>
              <a:gdLst/>
              <a:ahLst/>
              <a:cxnLst/>
              <a:rect l="l" t="t" r="r" b="b"/>
              <a:pathLst>
                <a:path w="5080" h="546735">
                  <a:moveTo>
                    <a:pt x="4795" y="0"/>
                  </a:moveTo>
                  <a:lnTo>
                    <a:pt x="4652" y="5620"/>
                  </a:lnTo>
                  <a:lnTo>
                    <a:pt x="4144" y="12606"/>
                  </a:lnTo>
                  <a:lnTo>
                    <a:pt x="3920" y="14416"/>
                  </a:lnTo>
                  <a:lnTo>
                    <a:pt x="3884" y="15009"/>
                  </a:lnTo>
                  <a:lnTo>
                    <a:pt x="3765" y="15666"/>
                  </a:lnTo>
                  <a:lnTo>
                    <a:pt x="3127" y="20812"/>
                  </a:lnTo>
                  <a:lnTo>
                    <a:pt x="1455" y="30111"/>
                  </a:lnTo>
                  <a:lnTo>
                    <a:pt x="0" y="546340"/>
                  </a:lnTo>
                  <a:lnTo>
                    <a:pt x="2305" y="533598"/>
                  </a:lnTo>
                  <a:lnTo>
                    <a:pt x="2459" y="532348"/>
                  </a:lnTo>
                  <a:lnTo>
                    <a:pt x="3335" y="517918"/>
                  </a:lnTo>
                  <a:lnTo>
                    <a:pt x="479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2" name="object 2922"/>
            <p:cNvSpPr/>
            <p:nvPr/>
          </p:nvSpPr>
          <p:spPr>
            <a:xfrm>
              <a:off x="1638223" y="3873715"/>
              <a:ext cx="7620" cy="538480"/>
            </a:xfrm>
            <a:custGeom>
              <a:avLst/>
              <a:gdLst/>
              <a:ahLst/>
              <a:cxnLst/>
              <a:rect l="l" t="t" r="r" b="b"/>
              <a:pathLst>
                <a:path w="7619" h="538479">
                  <a:moveTo>
                    <a:pt x="7429" y="0"/>
                  </a:moveTo>
                  <a:lnTo>
                    <a:pt x="6832" y="2895"/>
                  </a:lnTo>
                  <a:lnTo>
                    <a:pt x="6108" y="5918"/>
                  </a:lnTo>
                  <a:lnTo>
                    <a:pt x="5283" y="9042"/>
                  </a:lnTo>
                  <a:lnTo>
                    <a:pt x="5257" y="15405"/>
                  </a:lnTo>
                  <a:lnTo>
                    <a:pt x="4533" y="274447"/>
                  </a:lnTo>
                  <a:lnTo>
                    <a:pt x="4533" y="15405"/>
                  </a:lnTo>
                  <a:lnTo>
                    <a:pt x="5257" y="15405"/>
                  </a:lnTo>
                  <a:lnTo>
                    <a:pt x="5257" y="9055"/>
                  </a:lnTo>
                  <a:lnTo>
                    <a:pt x="4940" y="9055"/>
                  </a:lnTo>
                  <a:lnTo>
                    <a:pt x="4940" y="11595"/>
                  </a:lnTo>
                  <a:lnTo>
                    <a:pt x="4229" y="11595"/>
                  </a:lnTo>
                  <a:lnTo>
                    <a:pt x="4229" y="14135"/>
                  </a:lnTo>
                  <a:lnTo>
                    <a:pt x="3657" y="14135"/>
                  </a:lnTo>
                  <a:lnTo>
                    <a:pt x="3657" y="15405"/>
                  </a:lnTo>
                  <a:lnTo>
                    <a:pt x="2578" y="15405"/>
                  </a:lnTo>
                  <a:lnTo>
                    <a:pt x="2578" y="17208"/>
                  </a:lnTo>
                  <a:lnTo>
                    <a:pt x="2514" y="19748"/>
                  </a:lnTo>
                  <a:lnTo>
                    <a:pt x="1879" y="19748"/>
                  </a:lnTo>
                  <a:lnTo>
                    <a:pt x="1879" y="21018"/>
                  </a:lnTo>
                  <a:lnTo>
                    <a:pt x="736" y="21018"/>
                  </a:lnTo>
                  <a:lnTo>
                    <a:pt x="736" y="532828"/>
                  </a:lnTo>
                  <a:lnTo>
                    <a:pt x="0" y="532828"/>
                  </a:lnTo>
                  <a:lnTo>
                    <a:pt x="0" y="537908"/>
                  </a:lnTo>
                  <a:lnTo>
                    <a:pt x="838" y="537908"/>
                  </a:lnTo>
                  <a:lnTo>
                    <a:pt x="838" y="532828"/>
                  </a:lnTo>
                  <a:lnTo>
                    <a:pt x="2578" y="532828"/>
                  </a:lnTo>
                  <a:lnTo>
                    <a:pt x="2578" y="532295"/>
                  </a:lnTo>
                  <a:lnTo>
                    <a:pt x="2895" y="532295"/>
                  </a:lnTo>
                  <a:lnTo>
                    <a:pt x="2895" y="525945"/>
                  </a:lnTo>
                  <a:lnTo>
                    <a:pt x="3822" y="525945"/>
                  </a:lnTo>
                  <a:lnTo>
                    <a:pt x="3822" y="526351"/>
                  </a:lnTo>
                  <a:lnTo>
                    <a:pt x="3949" y="525945"/>
                  </a:lnTo>
                  <a:lnTo>
                    <a:pt x="4533" y="525945"/>
                  </a:lnTo>
                  <a:lnTo>
                    <a:pt x="4533" y="524192"/>
                  </a:lnTo>
                  <a:lnTo>
                    <a:pt x="5969" y="516305"/>
                  </a:lnTo>
                  <a:lnTo>
                    <a:pt x="742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3" name="object 2923"/>
            <p:cNvSpPr/>
            <p:nvPr/>
          </p:nvSpPr>
          <p:spPr>
            <a:xfrm>
              <a:off x="1632915" y="3895318"/>
              <a:ext cx="6985" cy="532130"/>
            </a:xfrm>
            <a:custGeom>
              <a:avLst/>
              <a:gdLst/>
              <a:ahLst/>
              <a:cxnLst/>
              <a:rect l="l" t="t" r="r" b="b"/>
              <a:pathLst>
                <a:path w="6985" h="532129">
                  <a:moveTo>
                    <a:pt x="6743" y="0"/>
                  </a:moveTo>
                  <a:lnTo>
                    <a:pt x="6527" y="0"/>
                  </a:lnTo>
                  <a:lnTo>
                    <a:pt x="6527" y="1270"/>
                  </a:lnTo>
                  <a:lnTo>
                    <a:pt x="5626" y="1270"/>
                  </a:lnTo>
                  <a:lnTo>
                    <a:pt x="5626" y="5080"/>
                  </a:lnTo>
                  <a:lnTo>
                    <a:pt x="4940" y="5080"/>
                  </a:lnTo>
                  <a:lnTo>
                    <a:pt x="4711" y="4991"/>
                  </a:lnTo>
                  <a:lnTo>
                    <a:pt x="4229" y="5080"/>
                  </a:lnTo>
                  <a:lnTo>
                    <a:pt x="4229" y="6261"/>
                  </a:lnTo>
                  <a:lnTo>
                    <a:pt x="4229" y="7531"/>
                  </a:lnTo>
                  <a:lnTo>
                    <a:pt x="4229" y="10071"/>
                  </a:lnTo>
                  <a:lnTo>
                    <a:pt x="4229" y="516890"/>
                  </a:lnTo>
                  <a:lnTo>
                    <a:pt x="4216" y="10071"/>
                  </a:lnTo>
                  <a:lnTo>
                    <a:pt x="4229" y="7531"/>
                  </a:lnTo>
                  <a:lnTo>
                    <a:pt x="3454" y="7531"/>
                  </a:lnTo>
                  <a:lnTo>
                    <a:pt x="3454" y="10071"/>
                  </a:lnTo>
                  <a:lnTo>
                    <a:pt x="3124" y="10071"/>
                  </a:lnTo>
                  <a:lnTo>
                    <a:pt x="3124" y="9613"/>
                  </a:lnTo>
                  <a:lnTo>
                    <a:pt x="2870" y="9613"/>
                  </a:lnTo>
                  <a:lnTo>
                    <a:pt x="2870" y="10071"/>
                  </a:lnTo>
                  <a:lnTo>
                    <a:pt x="2400" y="10071"/>
                  </a:lnTo>
                  <a:lnTo>
                    <a:pt x="2400" y="10883"/>
                  </a:lnTo>
                  <a:lnTo>
                    <a:pt x="2070" y="10883"/>
                  </a:lnTo>
                  <a:lnTo>
                    <a:pt x="2070" y="13423"/>
                  </a:lnTo>
                  <a:lnTo>
                    <a:pt x="723" y="13423"/>
                  </a:lnTo>
                  <a:lnTo>
                    <a:pt x="723" y="527773"/>
                  </a:lnTo>
                  <a:lnTo>
                    <a:pt x="0" y="527773"/>
                  </a:lnTo>
                  <a:lnTo>
                    <a:pt x="0" y="529043"/>
                  </a:lnTo>
                  <a:lnTo>
                    <a:pt x="0" y="531583"/>
                  </a:lnTo>
                  <a:lnTo>
                    <a:pt x="330" y="531583"/>
                  </a:lnTo>
                  <a:lnTo>
                    <a:pt x="330" y="529043"/>
                  </a:lnTo>
                  <a:lnTo>
                    <a:pt x="1295" y="529043"/>
                  </a:lnTo>
                  <a:lnTo>
                    <a:pt x="1295" y="527773"/>
                  </a:lnTo>
                  <a:lnTo>
                    <a:pt x="2400" y="527773"/>
                  </a:lnTo>
                  <a:lnTo>
                    <a:pt x="2400" y="526961"/>
                  </a:lnTo>
                  <a:lnTo>
                    <a:pt x="2616" y="526961"/>
                  </a:lnTo>
                  <a:lnTo>
                    <a:pt x="2616" y="521881"/>
                  </a:lnTo>
                  <a:lnTo>
                    <a:pt x="3492" y="521881"/>
                  </a:lnTo>
                  <a:lnTo>
                    <a:pt x="4267" y="521970"/>
                  </a:lnTo>
                  <a:lnTo>
                    <a:pt x="4267" y="516890"/>
                  </a:lnTo>
                  <a:lnTo>
                    <a:pt x="6019" y="516890"/>
                  </a:lnTo>
                  <a:lnTo>
                    <a:pt x="6019" y="5080"/>
                  </a:lnTo>
                  <a:lnTo>
                    <a:pt x="6743" y="5080"/>
                  </a:lnTo>
                  <a:lnTo>
                    <a:pt x="6743" y="1270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4" name="object 2924"/>
            <p:cNvSpPr/>
            <p:nvPr/>
          </p:nvSpPr>
          <p:spPr>
            <a:xfrm>
              <a:off x="1629549" y="3908894"/>
              <a:ext cx="5080" cy="523875"/>
            </a:xfrm>
            <a:custGeom>
              <a:avLst/>
              <a:gdLst/>
              <a:ahLst/>
              <a:cxnLst/>
              <a:rect l="l" t="t" r="r" b="b"/>
              <a:pathLst>
                <a:path w="5080" h="523875">
                  <a:moveTo>
                    <a:pt x="4813" y="0"/>
                  </a:moveTo>
                  <a:lnTo>
                    <a:pt x="4254" y="0"/>
                  </a:lnTo>
                  <a:lnTo>
                    <a:pt x="4254" y="2540"/>
                  </a:lnTo>
                  <a:lnTo>
                    <a:pt x="3403" y="2540"/>
                  </a:lnTo>
                  <a:lnTo>
                    <a:pt x="3403" y="3810"/>
                  </a:lnTo>
                  <a:lnTo>
                    <a:pt x="2362" y="3810"/>
                  </a:lnTo>
                  <a:lnTo>
                    <a:pt x="2362" y="5372"/>
                  </a:lnTo>
                  <a:lnTo>
                    <a:pt x="2362" y="260045"/>
                  </a:lnTo>
                  <a:lnTo>
                    <a:pt x="2362" y="516890"/>
                  </a:lnTo>
                  <a:lnTo>
                    <a:pt x="1625" y="516890"/>
                  </a:lnTo>
                  <a:lnTo>
                    <a:pt x="2362" y="260045"/>
                  </a:lnTo>
                  <a:lnTo>
                    <a:pt x="2362" y="5372"/>
                  </a:lnTo>
                  <a:lnTo>
                    <a:pt x="1460" y="7264"/>
                  </a:lnTo>
                  <a:lnTo>
                    <a:pt x="0" y="523849"/>
                  </a:lnTo>
                  <a:lnTo>
                    <a:pt x="1625" y="520725"/>
                  </a:lnTo>
                  <a:lnTo>
                    <a:pt x="2628" y="520700"/>
                  </a:lnTo>
                  <a:lnTo>
                    <a:pt x="2628" y="516890"/>
                  </a:lnTo>
                  <a:lnTo>
                    <a:pt x="4089" y="516890"/>
                  </a:lnTo>
                  <a:lnTo>
                    <a:pt x="4089" y="3810"/>
                  </a:lnTo>
                  <a:lnTo>
                    <a:pt x="4813" y="3810"/>
                  </a:lnTo>
                  <a:lnTo>
                    <a:pt x="4813" y="2540"/>
                  </a:lnTo>
                  <a:lnTo>
                    <a:pt x="4813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5" name="object 2925"/>
            <p:cNvSpPr/>
            <p:nvPr/>
          </p:nvSpPr>
          <p:spPr>
            <a:xfrm>
              <a:off x="1624660" y="3916159"/>
              <a:ext cx="6350" cy="526415"/>
            </a:xfrm>
            <a:custGeom>
              <a:avLst/>
              <a:gdLst/>
              <a:ahLst/>
              <a:cxnLst/>
              <a:rect l="l" t="t" r="r" b="b"/>
              <a:pathLst>
                <a:path w="6350" h="526414">
                  <a:moveTo>
                    <a:pt x="6337" y="0"/>
                  </a:moveTo>
                  <a:lnTo>
                    <a:pt x="6032" y="0"/>
                  </a:lnTo>
                  <a:lnTo>
                    <a:pt x="6032" y="1270"/>
                  </a:lnTo>
                  <a:lnTo>
                    <a:pt x="5080" y="1270"/>
                  </a:lnTo>
                  <a:lnTo>
                    <a:pt x="5080" y="3810"/>
                  </a:lnTo>
                  <a:lnTo>
                    <a:pt x="4622" y="3810"/>
                  </a:lnTo>
                  <a:lnTo>
                    <a:pt x="4635" y="3429"/>
                  </a:lnTo>
                  <a:lnTo>
                    <a:pt x="4432" y="3810"/>
                  </a:lnTo>
                  <a:lnTo>
                    <a:pt x="3898" y="3810"/>
                  </a:lnTo>
                  <a:lnTo>
                    <a:pt x="3898" y="4838"/>
                  </a:lnTo>
                  <a:lnTo>
                    <a:pt x="3898" y="263906"/>
                  </a:lnTo>
                  <a:lnTo>
                    <a:pt x="3898" y="516890"/>
                  </a:lnTo>
                  <a:lnTo>
                    <a:pt x="3175" y="516890"/>
                  </a:lnTo>
                  <a:lnTo>
                    <a:pt x="3898" y="263906"/>
                  </a:lnTo>
                  <a:lnTo>
                    <a:pt x="3898" y="4838"/>
                  </a:lnTo>
                  <a:lnTo>
                    <a:pt x="3086" y="6375"/>
                  </a:lnTo>
                  <a:lnTo>
                    <a:pt x="1460" y="9347"/>
                  </a:lnTo>
                  <a:lnTo>
                    <a:pt x="0" y="525970"/>
                  </a:lnTo>
                  <a:lnTo>
                    <a:pt x="1625" y="522846"/>
                  </a:lnTo>
                  <a:lnTo>
                    <a:pt x="3175" y="519874"/>
                  </a:lnTo>
                  <a:lnTo>
                    <a:pt x="3175" y="519430"/>
                  </a:lnTo>
                  <a:lnTo>
                    <a:pt x="4064" y="519430"/>
                  </a:lnTo>
                  <a:lnTo>
                    <a:pt x="4064" y="516890"/>
                  </a:lnTo>
                  <a:lnTo>
                    <a:pt x="5613" y="516890"/>
                  </a:lnTo>
                  <a:lnTo>
                    <a:pt x="5613" y="3810"/>
                  </a:lnTo>
                  <a:lnTo>
                    <a:pt x="6337" y="3810"/>
                  </a:lnTo>
                  <a:lnTo>
                    <a:pt x="6337" y="1270"/>
                  </a:lnTo>
                  <a:lnTo>
                    <a:pt x="6337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6" name="object 2926"/>
            <p:cNvSpPr/>
            <p:nvPr/>
          </p:nvSpPr>
          <p:spPr>
            <a:xfrm>
              <a:off x="1619999" y="3925519"/>
              <a:ext cx="6350" cy="525780"/>
            </a:xfrm>
            <a:custGeom>
              <a:avLst/>
              <a:gdLst/>
              <a:ahLst/>
              <a:cxnLst/>
              <a:rect l="l" t="t" r="r" b="b"/>
              <a:pathLst>
                <a:path w="6350" h="525779">
                  <a:moveTo>
                    <a:pt x="3035" y="5346"/>
                  </a:moveTo>
                  <a:lnTo>
                    <a:pt x="1460" y="7924"/>
                  </a:lnTo>
                  <a:lnTo>
                    <a:pt x="0" y="525564"/>
                  </a:lnTo>
                  <a:lnTo>
                    <a:pt x="1574" y="522541"/>
                  </a:lnTo>
                  <a:lnTo>
                    <a:pt x="3035" y="5346"/>
                  </a:lnTo>
                  <a:close/>
                </a:path>
                <a:path w="6350" h="525779">
                  <a:moveTo>
                    <a:pt x="6121" y="0"/>
                  </a:moveTo>
                  <a:lnTo>
                    <a:pt x="4533" y="2794"/>
                  </a:lnTo>
                  <a:lnTo>
                    <a:pt x="3035" y="5346"/>
                  </a:lnTo>
                  <a:lnTo>
                    <a:pt x="1574" y="522541"/>
                  </a:lnTo>
                  <a:lnTo>
                    <a:pt x="3073" y="519658"/>
                  </a:lnTo>
                  <a:lnTo>
                    <a:pt x="4660" y="516610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7" name="object 2927"/>
            <p:cNvSpPr/>
            <p:nvPr/>
          </p:nvSpPr>
          <p:spPr>
            <a:xfrm>
              <a:off x="1615338" y="3933443"/>
              <a:ext cx="6350" cy="524510"/>
            </a:xfrm>
            <a:custGeom>
              <a:avLst/>
              <a:gdLst/>
              <a:ahLst/>
              <a:cxnLst/>
              <a:rect l="l" t="t" r="r" b="b"/>
              <a:pathLst>
                <a:path w="6350" h="524510">
                  <a:moveTo>
                    <a:pt x="6121" y="0"/>
                  </a:moveTo>
                  <a:lnTo>
                    <a:pt x="5816" y="508"/>
                  </a:lnTo>
                  <a:lnTo>
                    <a:pt x="4546" y="2489"/>
                  </a:lnTo>
                  <a:lnTo>
                    <a:pt x="3022" y="4851"/>
                  </a:lnTo>
                  <a:lnTo>
                    <a:pt x="1460" y="7175"/>
                  </a:lnTo>
                  <a:lnTo>
                    <a:pt x="0" y="524192"/>
                  </a:lnTo>
                  <a:lnTo>
                    <a:pt x="1562" y="522198"/>
                  </a:lnTo>
                  <a:lnTo>
                    <a:pt x="3086" y="520255"/>
                  </a:lnTo>
                  <a:lnTo>
                    <a:pt x="3708" y="519442"/>
                  </a:lnTo>
                  <a:lnTo>
                    <a:pt x="4660" y="517639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8" name="object 2928"/>
            <p:cNvSpPr/>
            <p:nvPr/>
          </p:nvSpPr>
          <p:spPr>
            <a:xfrm>
              <a:off x="1610614" y="3940606"/>
              <a:ext cx="6350" cy="523240"/>
            </a:xfrm>
            <a:custGeom>
              <a:avLst/>
              <a:gdLst/>
              <a:ahLst/>
              <a:cxnLst/>
              <a:rect l="l" t="t" r="r" b="b"/>
              <a:pathLst>
                <a:path w="6350" h="523239">
                  <a:moveTo>
                    <a:pt x="6184" y="0"/>
                  </a:moveTo>
                  <a:lnTo>
                    <a:pt x="4597" y="2298"/>
                  </a:lnTo>
                  <a:lnTo>
                    <a:pt x="3048" y="4508"/>
                  </a:lnTo>
                  <a:lnTo>
                    <a:pt x="1460" y="6692"/>
                  </a:lnTo>
                  <a:lnTo>
                    <a:pt x="0" y="523062"/>
                  </a:lnTo>
                  <a:lnTo>
                    <a:pt x="1587" y="521042"/>
                  </a:lnTo>
                  <a:lnTo>
                    <a:pt x="3136" y="519061"/>
                  </a:lnTo>
                  <a:lnTo>
                    <a:pt x="4724" y="517042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29" name="object 2929"/>
            <p:cNvSpPr/>
            <p:nvPr/>
          </p:nvSpPr>
          <p:spPr>
            <a:xfrm>
              <a:off x="1607413" y="3947299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4660" y="0"/>
                  </a:moveTo>
                  <a:lnTo>
                    <a:pt x="3060" y="2146"/>
                  </a:lnTo>
                  <a:lnTo>
                    <a:pt x="1460" y="4254"/>
                  </a:lnTo>
                  <a:lnTo>
                    <a:pt x="0" y="520458"/>
                  </a:lnTo>
                  <a:lnTo>
                    <a:pt x="1587" y="518439"/>
                  </a:lnTo>
                  <a:lnTo>
                    <a:pt x="3200" y="516369"/>
                  </a:lnTo>
                  <a:lnTo>
                    <a:pt x="466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0" name="object 2930"/>
            <p:cNvSpPr/>
            <p:nvPr/>
          </p:nvSpPr>
          <p:spPr>
            <a:xfrm>
              <a:off x="1602511" y="3951554"/>
              <a:ext cx="6350" cy="522605"/>
            </a:xfrm>
            <a:custGeom>
              <a:avLst/>
              <a:gdLst/>
              <a:ahLst/>
              <a:cxnLst/>
              <a:rect l="l" t="t" r="r" b="b"/>
              <a:pathLst>
                <a:path w="6350" h="522604">
                  <a:moveTo>
                    <a:pt x="3111" y="4114"/>
                  </a:moveTo>
                  <a:lnTo>
                    <a:pt x="1473" y="6134"/>
                  </a:lnTo>
                  <a:lnTo>
                    <a:pt x="0" y="522465"/>
                  </a:lnTo>
                  <a:lnTo>
                    <a:pt x="1651" y="520357"/>
                  </a:lnTo>
                  <a:lnTo>
                    <a:pt x="3111" y="4114"/>
                  </a:lnTo>
                  <a:close/>
                </a:path>
                <a:path w="6350" h="522604">
                  <a:moveTo>
                    <a:pt x="6350" y="0"/>
                  </a:moveTo>
                  <a:lnTo>
                    <a:pt x="4737" y="2070"/>
                  </a:lnTo>
                  <a:lnTo>
                    <a:pt x="3124" y="4114"/>
                  </a:lnTo>
                  <a:lnTo>
                    <a:pt x="1651" y="520357"/>
                  </a:lnTo>
                  <a:lnTo>
                    <a:pt x="3276" y="518287"/>
                  </a:lnTo>
                  <a:lnTo>
                    <a:pt x="4889" y="516229"/>
                  </a:lnTo>
                  <a:lnTo>
                    <a:pt x="635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1" name="object 2931"/>
            <p:cNvSpPr/>
            <p:nvPr/>
          </p:nvSpPr>
          <p:spPr>
            <a:xfrm>
              <a:off x="1597533" y="3957688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3136" y="3924"/>
                  </a:moveTo>
                  <a:lnTo>
                    <a:pt x="1473" y="5854"/>
                  </a:lnTo>
                  <a:lnTo>
                    <a:pt x="0" y="522693"/>
                  </a:lnTo>
                  <a:lnTo>
                    <a:pt x="1676" y="520560"/>
                  </a:lnTo>
                  <a:lnTo>
                    <a:pt x="3136" y="3924"/>
                  </a:lnTo>
                  <a:close/>
                </a:path>
                <a:path w="6984" h="523239">
                  <a:moveTo>
                    <a:pt x="6451" y="0"/>
                  </a:moveTo>
                  <a:lnTo>
                    <a:pt x="4800" y="1981"/>
                  </a:lnTo>
                  <a:lnTo>
                    <a:pt x="3136" y="3924"/>
                  </a:lnTo>
                  <a:lnTo>
                    <a:pt x="1676" y="520560"/>
                  </a:lnTo>
                  <a:lnTo>
                    <a:pt x="3340" y="518426"/>
                  </a:lnTo>
                  <a:lnTo>
                    <a:pt x="4991" y="516318"/>
                  </a:lnTo>
                  <a:lnTo>
                    <a:pt x="6451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2" name="object 2932"/>
            <p:cNvSpPr/>
            <p:nvPr/>
          </p:nvSpPr>
          <p:spPr>
            <a:xfrm>
              <a:off x="1592465" y="3963542"/>
              <a:ext cx="6985" cy="523875"/>
            </a:xfrm>
            <a:custGeom>
              <a:avLst/>
              <a:gdLst/>
              <a:ahLst/>
              <a:cxnLst/>
              <a:rect l="l" t="t" r="r" b="b"/>
              <a:pathLst>
                <a:path w="6984" h="523875">
                  <a:moveTo>
                    <a:pt x="4851" y="1905"/>
                  </a:moveTo>
                  <a:lnTo>
                    <a:pt x="3162" y="3784"/>
                  </a:lnTo>
                  <a:lnTo>
                    <a:pt x="1460" y="5638"/>
                  </a:lnTo>
                  <a:lnTo>
                    <a:pt x="0" y="523316"/>
                  </a:lnTo>
                  <a:lnTo>
                    <a:pt x="1689" y="521157"/>
                  </a:lnTo>
                  <a:lnTo>
                    <a:pt x="3390" y="518985"/>
                  </a:lnTo>
                  <a:lnTo>
                    <a:pt x="4851" y="1905"/>
                  </a:lnTo>
                  <a:close/>
                </a:path>
                <a:path w="6984" h="523875">
                  <a:moveTo>
                    <a:pt x="6540" y="0"/>
                  </a:moveTo>
                  <a:lnTo>
                    <a:pt x="4864" y="1905"/>
                  </a:lnTo>
                  <a:lnTo>
                    <a:pt x="3390" y="518985"/>
                  </a:lnTo>
                  <a:lnTo>
                    <a:pt x="5080" y="516826"/>
                  </a:lnTo>
                  <a:lnTo>
                    <a:pt x="654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3" name="object 2933"/>
            <p:cNvSpPr/>
            <p:nvPr/>
          </p:nvSpPr>
          <p:spPr>
            <a:xfrm>
              <a:off x="1587309" y="3969181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6616" y="0"/>
                  </a:moveTo>
                  <a:lnTo>
                    <a:pt x="4902" y="1828"/>
                  </a:lnTo>
                  <a:lnTo>
                    <a:pt x="3175" y="3644"/>
                  </a:lnTo>
                  <a:lnTo>
                    <a:pt x="1460" y="5435"/>
                  </a:lnTo>
                  <a:lnTo>
                    <a:pt x="0" y="522935"/>
                  </a:lnTo>
                  <a:lnTo>
                    <a:pt x="1727" y="521322"/>
                  </a:lnTo>
                  <a:lnTo>
                    <a:pt x="3441" y="519722"/>
                  </a:lnTo>
                  <a:lnTo>
                    <a:pt x="3937" y="519239"/>
                  </a:lnTo>
                  <a:lnTo>
                    <a:pt x="5156" y="517677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4" name="object 2934"/>
            <p:cNvSpPr/>
            <p:nvPr/>
          </p:nvSpPr>
          <p:spPr>
            <a:xfrm>
              <a:off x="1583842" y="3974604"/>
              <a:ext cx="5080" cy="521334"/>
            </a:xfrm>
            <a:custGeom>
              <a:avLst/>
              <a:gdLst/>
              <a:ahLst/>
              <a:cxnLst/>
              <a:rect l="l" t="t" r="r" b="b"/>
              <a:pathLst>
                <a:path w="5080" h="521335">
                  <a:moveTo>
                    <a:pt x="4927" y="0"/>
                  </a:moveTo>
                  <a:lnTo>
                    <a:pt x="3200" y="1752"/>
                  </a:lnTo>
                  <a:lnTo>
                    <a:pt x="1447" y="3517"/>
                  </a:lnTo>
                  <a:lnTo>
                    <a:pt x="0" y="520763"/>
                  </a:lnTo>
                  <a:lnTo>
                    <a:pt x="1739" y="519137"/>
                  </a:lnTo>
                  <a:lnTo>
                    <a:pt x="3467" y="517525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5" name="object 2935"/>
            <p:cNvSpPr/>
            <p:nvPr/>
          </p:nvSpPr>
          <p:spPr>
            <a:xfrm>
              <a:off x="1578572" y="3978122"/>
              <a:ext cx="6985" cy="522605"/>
            </a:xfrm>
            <a:custGeom>
              <a:avLst/>
              <a:gdLst/>
              <a:ahLst/>
              <a:cxnLst/>
              <a:rect l="l" t="t" r="r" b="b"/>
              <a:pathLst>
                <a:path w="6984" h="522604">
                  <a:moveTo>
                    <a:pt x="6718" y="0"/>
                  </a:moveTo>
                  <a:lnTo>
                    <a:pt x="4965" y="1727"/>
                  </a:lnTo>
                  <a:lnTo>
                    <a:pt x="3225" y="3416"/>
                  </a:lnTo>
                  <a:lnTo>
                    <a:pt x="1460" y="5092"/>
                  </a:lnTo>
                  <a:lnTo>
                    <a:pt x="0" y="522185"/>
                  </a:lnTo>
                  <a:lnTo>
                    <a:pt x="1765" y="520522"/>
                  </a:lnTo>
                  <a:lnTo>
                    <a:pt x="3505" y="518896"/>
                  </a:lnTo>
                  <a:lnTo>
                    <a:pt x="5257" y="517258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6" name="object 2936"/>
            <p:cNvSpPr/>
            <p:nvPr/>
          </p:nvSpPr>
          <p:spPr>
            <a:xfrm>
              <a:off x="1567954" y="3983215"/>
              <a:ext cx="12700" cy="527050"/>
            </a:xfrm>
            <a:custGeom>
              <a:avLst/>
              <a:gdLst/>
              <a:ahLst/>
              <a:cxnLst/>
              <a:rect l="l" t="t" r="r" b="b"/>
              <a:pathLst>
                <a:path w="12700" h="527050">
                  <a:moveTo>
                    <a:pt x="3213" y="8064"/>
                  </a:moveTo>
                  <a:lnTo>
                    <a:pt x="1460" y="9601"/>
                  </a:lnTo>
                  <a:lnTo>
                    <a:pt x="0" y="527024"/>
                  </a:lnTo>
                  <a:lnTo>
                    <a:pt x="1752" y="525386"/>
                  </a:lnTo>
                  <a:lnTo>
                    <a:pt x="3213" y="8064"/>
                  </a:lnTo>
                  <a:close/>
                </a:path>
                <a:path w="12700" h="527050">
                  <a:moveTo>
                    <a:pt x="4991" y="6489"/>
                  </a:moveTo>
                  <a:lnTo>
                    <a:pt x="3213" y="8064"/>
                  </a:lnTo>
                  <a:lnTo>
                    <a:pt x="1765" y="525373"/>
                  </a:lnTo>
                  <a:lnTo>
                    <a:pt x="3530" y="523722"/>
                  </a:lnTo>
                  <a:lnTo>
                    <a:pt x="4991" y="6489"/>
                  </a:lnTo>
                  <a:close/>
                </a:path>
                <a:path w="12700" h="527050">
                  <a:moveTo>
                    <a:pt x="12077" y="0"/>
                  </a:moveTo>
                  <a:lnTo>
                    <a:pt x="10299" y="1663"/>
                  </a:lnTo>
                  <a:lnTo>
                    <a:pt x="8534" y="3289"/>
                  </a:lnTo>
                  <a:lnTo>
                    <a:pt x="6781" y="4889"/>
                  </a:lnTo>
                  <a:lnTo>
                    <a:pt x="4991" y="6489"/>
                  </a:lnTo>
                  <a:lnTo>
                    <a:pt x="3543" y="523709"/>
                  </a:lnTo>
                  <a:lnTo>
                    <a:pt x="5321" y="522046"/>
                  </a:lnTo>
                  <a:lnTo>
                    <a:pt x="7073" y="520407"/>
                  </a:lnTo>
                  <a:lnTo>
                    <a:pt x="8839" y="518756"/>
                  </a:lnTo>
                  <a:lnTo>
                    <a:pt x="10617" y="517093"/>
                  </a:lnTo>
                  <a:lnTo>
                    <a:pt x="1207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7" name="object 2937"/>
            <p:cNvSpPr/>
            <p:nvPr/>
          </p:nvSpPr>
          <p:spPr>
            <a:xfrm>
              <a:off x="1562658" y="3992816"/>
              <a:ext cx="6985" cy="522605"/>
            </a:xfrm>
            <a:custGeom>
              <a:avLst/>
              <a:gdLst/>
              <a:ahLst/>
              <a:cxnLst/>
              <a:rect l="l" t="t" r="r" b="b"/>
              <a:pathLst>
                <a:path w="6984" h="522604">
                  <a:moveTo>
                    <a:pt x="4965" y="1524"/>
                  </a:moveTo>
                  <a:lnTo>
                    <a:pt x="3200" y="3022"/>
                  </a:lnTo>
                  <a:lnTo>
                    <a:pt x="1460" y="4483"/>
                  </a:lnTo>
                  <a:lnTo>
                    <a:pt x="0" y="522389"/>
                  </a:lnTo>
                  <a:lnTo>
                    <a:pt x="1739" y="520763"/>
                  </a:lnTo>
                  <a:lnTo>
                    <a:pt x="3505" y="519099"/>
                  </a:lnTo>
                  <a:lnTo>
                    <a:pt x="4965" y="1524"/>
                  </a:lnTo>
                  <a:close/>
                </a:path>
                <a:path w="6984" h="522604">
                  <a:moveTo>
                    <a:pt x="6756" y="0"/>
                  </a:moveTo>
                  <a:lnTo>
                    <a:pt x="4965" y="1536"/>
                  </a:lnTo>
                  <a:lnTo>
                    <a:pt x="3517" y="519087"/>
                  </a:lnTo>
                  <a:lnTo>
                    <a:pt x="5295" y="517423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8" name="object 2938"/>
            <p:cNvSpPr/>
            <p:nvPr/>
          </p:nvSpPr>
          <p:spPr>
            <a:xfrm>
              <a:off x="1559141" y="3997299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4978" y="0"/>
                  </a:moveTo>
                  <a:lnTo>
                    <a:pt x="3213" y="1460"/>
                  </a:lnTo>
                  <a:lnTo>
                    <a:pt x="2476" y="260375"/>
                  </a:lnTo>
                  <a:lnTo>
                    <a:pt x="3213" y="1447"/>
                  </a:lnTo>
                  <a:lnTo>
                    <a:pt x="1460" y="2870"/>
                  </a:lnTo>
                  <a:lnTo>
                    <a:pt x="0" y="520623"/>
                  </a:lnTo>
                  <a:lnTo>
                    <a:pt x="1752" y="519303"/>
                  </a:lnTo>
                  <a:lnTo>
                    <a:pt x="3200" y="518198"/>
                  </a:lnTo>
                  <a:lnTo>
                    <a:pt x="3517" y="517906"/>
                  </a:lnTo>
                  <a:lnTo>
                    <a:pt x="497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39" name="object 2939"/>
            <p:cNvSpPr/>
            <p:nvPr/>
          </p:nvSpPr>
          <p:spPr>
            <a:xfrm>
              <a:off x="1553997" y="4000169"/>
              <a:ext cx="6985" cy="521970"/>
            </a:xfrm>
            <a:custGeom>
              <a:avLst/>
              <a:gdLst/>
              <a:ahLst/>
              <a:cxnLst/>
              <a:rect l="l" t="t" r="r" b="b"/>
              <a:pathLst>
                <a:path w="6984" h="521970">
                  <a:moveTo>
                    <a:pt x="4889" y="1371"/>
                  </a:moveTo>
                  <a:lnTo>
                    <a:pt x="3162" y="2743"/>
                  </a:lnTo>
                  <a:lnTo>
                    <a:pt x="1460" y="4064"/>
                  </a:lnTo>
                  <a:lnTo>
                    <a:pt x="0" y="521652"/>
                  </a:lnTo>
                  <a:lnTo>
                    <a:pt x="1701" y="520369"/>
                  </a:lnTo>
                  <a:lnTo>
                    <a:pt x="3429" y="519049"/>
                  </a:lnTo>
                  <a:lnTo>
                    <a:pt x="4889" y="1371"/>
                  </a:lnTo>
                  <a:close/>
                </a:path>
                <a:path w="6984" h="521970">
                  <a:moveTo>
                    <a:pt x="6616" y="0"/>
                  </a:moveTo>
                  <a:lnTo>
                    <a:pt x="4902" y="1371"/>
                  </a:lnTo>
                  <a:lnTo>
                    <a:pt x="3441" y="519049"/>
                  </a:lnTo>
                  <a:lnTo>
                    <a:pt x="5156" y="517740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0" name="object 2940"/>
            <p:cNvSpPr/>
            <p:nvPr/>
          </p:nvSpPr>
          <p:spPr>
            <a:xfrm>
              <a:off x="1549019" y="4004246"/>
              <a:ext cx="6985" cy="521970"/>
            </a:xfrm>
            <a:custGeom>
              <a:avLst/>
              <a:gdLst/>
              <a:ahLst/>
              <a:cxnLst/>
              <a:rect l="l" t="t" r="r" b="b"/>
              <a:pathLst>
                <a:path w="6984" h="521970">
                  <a:moveTo>
                    <a:pt x="3098" y="2552"/>
                  </a:moveTo>
                  <a:lnTo>
                    <a:pt x="1473" y="3771"/>
                  </a:lnTo>
                  <a:lnTo>
                    <a:pt x="0" y="521347"/>
                  </a:lnTo>
                  <a:lnTo>
                    <a:pt x="1638" y="520103"/>
                  </a:lnTo>
                  <a:lnTo>
                    <a:pt x="3098" y="2552"/>
                  </a:lnTo>
                  <a:close/>
                </a:path>
                <a:path w="6984" h="521970">
                  <a:moveTo>
                    <a:pt x="6438" y="0"/>
                  </a:moveTo>
                  <a:lnTo>
                    <a:pt x="4775" y="1282"/>
                  </a:lnTo>
                  <a:lnTo>
                    <a:pt x="3098" y="2565"/>
                  </a:lnTo>
                  <a:lnTo>
                    <a:pt x="1638" y="520103"/>
                  </a:lnTo>
                  <a:lnTo>
                    <a:pt x="3314" y="518833"/>
                  </a:lnTo>
                  <a:lnTo>
                    <a:pt x="4978" y="517575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1" name="object 2941"/>
            <p:cNvSpPr/>
            <p:nvPr/>
          </p:nvSpPr>
          <p:spPr>
            <a:xfrm>
              <a:off x="1544307" y="4008018"/>
              <a:ext cx="6350" cy="521334"/>
            </a:xfrm>
            <a:custGeom>
              <a:avLst/>
              <a:gdLst/>
              <a:ahLst/>
              <a:cxnLst/>
              <a:rect l="l" t="t" r="r" b="b"/>
              <a:pathLst>
                <a:path w="6350" h="521335">
                  <a:moveTo>
                    <a:pt x="4584" y="1181"/>
                  </a:moveTo>
                  <a:lnTo>
                    <a:pt x="2997" y="2349"/>
                  </a:lnTo>
                  <a:lnTo>
                    <a:pt x="1460" y="3454"/>
                  </a:lnTo>
                  <a:lnTo>
                    <a:pt x="0" y="521144"/>
                  </a:lnTo>
                  <a:lnTo>
                    <a:pt x="1536" y="519988"/>
                  </a:lnTo>
                  <a:lnTo>
                    <a:pt x="3124" y="518782"/>
                  </a:lnTo>
                  <a:lnTo>
                    <a:pt x="4584" y="1181"/>
                  </a:lnTo>
                  <a:close/>
                </a:path>
                <a:path w="6350" h="521335">
                  <a:moveTo>
                    <a:pt x="6184" y="0"/>
                  </a:moveTo>
                  <a:lnTo>
                    <a:pt x="4597" y="1181"/>
                  </a:lnTo>
                  <a:lnTo>
                    <a:pt x="3136" y="518769"/>
                  </a:lnTo>
                  <a:lnTo>
                    <a:pt x="4724" y="517563"/>
                  </a:lnTo>
                  <a:lnTo>
                    <a:pt x="618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2" name="object 2942"/>
            <p:cNvSpPr/>
            <p:nvPr/>
          </p:nvSpPr>
          <p:spPr>
            <a:xfrm>
              <a:off x="1539989" y="4011472"/>
              <a:ext cx="6350" cy="521334"/>
            </a:xfrm>
            <a:custGeom>
              <a:avLst/>
              <a:gdLst/>
              <a:ahLst/>
              <a:cxnLst/>
              <a:rect l="l" t="t" r="r" b="b"/>
              <a:pathLst>
                <a:path w="6350" h="521335">
                  <a:moveTo>
                    <a:pt x="5791" y="0"/>
                  </a:moveTo>
                  <a:lnTo>
                    <a:pt x="4305" y="1066"/>
                  </a:lnTo>
                  <a:lnTo>
                    <a:pt x="2844" y="2095"/>
                  </a:lnTo>
                  <a:lnTo>
                    <a:pt x="1460" y="3060"/>
                  </a:lnTo>
                  <a:lnTo>
                    <a:pt x="0" y="520966"/>
                  </a:lnTo>
                  <a:lnTo>
                    <a:pt x="1384" y="519925"/>
                  </a:lnTo>
                  <a:lnTo>
                    <a:pt x="2844" y="518807"/>
                  </a:lnTo>
                  <a:lnTo>
                    <a:pt x="4330" y="517690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3" name="object 2943"/>
            <p:cNvSpPr/>
            <p:nvPr/>
          </p:nvSpPr>
          <p:spPr>
            <a:xfrm>
              <a:off x="1537347" y="4014533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4089" y="0"/>
                  </a:moveTo>
                  <a:lnTo>
                    <a:pt x="3175" y="0"/>
                  </a:lnTo>
                  <a:lnTo>
                    <a:pt x="3175" y="1270"/>
                  </a:lnTo>
                  <a:lnTo>
                    <a:pt x="2730" y="1270"/>
                  </a:lnTo>
                  <a:lnTo>
                    <a:pt x="2743" y="927"/>
                  </a:lnTo>
                  <a:lnTo>
                    <a:pt x="2222" y="1270"/>
                  </a:lnTo>
                  <a:lnTo>
                    <a:pt x="2019" y="1270"/>
                  </a:lnTo>
                  <a:lnTo>
                    <a:pt x="2019" y="1422"/>
                  </a:lnTo>
                  <a:lnTo>
                    <a:pt x="1460" y="1790"/>
                  </a:lnTo>
                  <a:lnTo>
                    <a:pt x="0" y="519671"/>
                  </a:lnTo>
                  <a:lnTo>
                    <a:pt x="1282" y="518833"/>
                  </a:lnTo>
                  <a:lnTo>
                    <a:pt x="1282" y="519430"/>
                  </a:lnTo>
                  <a:lnTo>
                    <a:pt x="1320" y="518160"/>
                  </a:lnTo>
                  <a:lnTo>
                    <a:pt x="2019" y="257632"/>
                  </a:lnTo>
                  <a:lnTo>
                    <a:pt x="2019" y="518160"/>
                  </a:lnTo>
                  <a:lnTo>
                    <a:pt x="3365" y="518160"/>
                  </a:lnTo>
                  <a:lnTo>
                    <a:pt x="3365" y="1270"/>
                  </a:lnTo>
                  <a:lnTo>
                    <a:pt x="4089" y="1270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4" name="object 2944"/>
            <p:cNvSpPr/>
            <p:nvPr/>
          </p:nvSpPr>
          <p:spPr>
            <a:xfrm>
              <a:off x="1533994" y="4016324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3619" y="800"/>
                  </a:moveTo>
                  <a:lnTo>
                    <a:pt x="2489" y="1562"/>
                  </a:lnTo>
                  <a:lnTo>
                    <a:pt x="1460" y="2235"/>
                  </a:lnTo>
                  <a:lnTo>
                    <a:pt x="0" y="520077"/>
                  </a:lnTo>
                  <a:lnTo>
                    <a:pt x="1016" y="519417"/>
                  </a:lnTo>
                  <a:lnTo>
                    <a:pt x="2159" y="518668"/>
                  </a:lnTo>
                  <a:lnTo>
                    <a:pt x="3619" y="800"/>
                  </a:lnTo>
                  <a:close/>
                </a:path>
                <a:path w="5080" h="520700">
                  <a:moveTo>
                    <a:pt x="4826" y="0"/>
                  </a:moveTo>
                  <a:lnTo>
                    <a:pt x="3619" y="800"/>
                  </a:lnTo>
                  <a:lnTo>
                    <a:pt x="2171" y="518655"/>
                  </a:lnTo>
                  <a:lnTo>
                    <a:pt x="3365" y="517867"/>
                  </a:lnTo>
                  <a:lnTo>
                    <a:pt x="4826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5" name="object 2945"/>
            <p:cNvSpPr/>
            <p:nvPr/>
          </p:nvSpPr>
          <p:spPr>
            <a:xfrm>
              <a:off x="1531378" y="4018559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4076" y="0"/>
                  </a:moveTo>
                  <a:lnTo>
                    <a:pt x="3098" y="635"/>
                  </a:lnTo>
                  <a:lnTo>
                    <a:pt x="2260" y="1168"/>
                  </a:lnTo>
                  <a:lnTo>
                    <a:pt x="1460" y="1676"/>
                  </a:lnTo>
                  <a:lnTo>
                    <a:pt x="0" y="519569"/>
                  </a:lnTo>
                  <a:lnTo>
                    <a:pt x="800" y="519036"/>
                  </a:lnTo>
                  <a:lnTo>
                    <a:pt x="1638" y="518490"/>
                  </a:lnTo>
                  <a:lnTo>
                    <a:pt x="2616" y="517842"/>
                  </a:lnTo>
                  <a:lnTo>
                    <a:pt x="407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6" name="object 2946"/>
            <p:cNvSpPr/>
            <p:nvPr/>
          </p:nvSpPr>
          <p:spPr>
            <a:xfrm>
              <a:off x="1530769" y="402022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70" y="0"/>
                  </a:moveTo>
                  <a:lnTo>
                    <a:pt x="1460" y="381"/>
                  </a:lnTo>
                  <a:lnTo>
                    <a:pt x="0" y="518295"/>
                  </a:lnTo>
                  <a:lnTo>
                    <a:pt x="609" y="517894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7" name="object 2947"/>
            <p:cNvSpPr/>
            <p:nvPr/>
          </p:nvSpPr>
          <p:spPr>
            <a:xfrm>
              <a:off x="1530604" y="40206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0"/>
                  </a:moveTo>
                  <a:lnTo>
                    <a:pt x="0" y="518020"/>
                  </a:lnTo>
                  <a:lnTo>
                    <a:pt x="165" y="51790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8" name="object 2948"/>
            <p:cNvSpPr/>
            <p:nvPr/>
          </p:nvSpPr>
          <p:spPr>
            <a:xfrm>
              <a:off x="1530489" y="40207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447" y="88"/>
                  </a:lnTo>
                  <a:lnTo>
                    <a:pt x="0" y="518007"/>
                  </a:lnTo>
                  <a:lnTo>
                    <a:pt x="127" y="51791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49" name="object 2949"/>
            <p:cNvSpPr/>
            <p:nvPr/>
          </p:nvSpPr>
          <p:spPr>
            <a:xfrm>
              <a:off x="1530426" y="40207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931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0" name="object 2950"/>
            <p:cNvSpPr/>
            <p:nvPr/>
          </p:nvSpPr>
          <p:spPr>
            <a:xfrm>
              <a:off x="1530388" y="40208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931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1" name="object 2951"/>
            <p:cNvSpPr/>
            <p:nvPr/>
          </p:nvSpPr>
          <p:spPr>
            <a:xfrm>
              <a:off x="1530324" y="40208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931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2" name="object 2952"/>
            <p:cNvSpPr/>
            <p:nvPr/>
          </p:nvSpPr>
          <p:spPr>
            <a:xfrm>
              <a:off x="1530261" y="40208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73" y="1524"/>
                  </a:lnTo>
                  <a:lnTo>
                    <a:pt x="25" y="51794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3" name="object 2953"/>
            <p:cNvSpPr/>
            <p:nvPr/>
          </p:nvSpPr>
          <p:spPr>
            <a:xfrm>
              <a:off x="1530172" y="40209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473"/>
                  </a:lnTo>
                  <a:lnTo>
                    <a:pt x="0" y="51795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1485" y="1485"/>
                  </a:lnTo>
                  <a:lnTo>
                    <a:pt x="25" y="517944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473"/>
                  </a:ln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4" name="object 2954"/>
            <p:cNvSpPr/>
            <p:nvPr/>
          </p:nvSpPr>
          <p:spPr>
            <a:xfrm>
              <a:off x="1530083" y="40209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435"/>
                  </a:lnTo>
                  <a:lnTo>
                    <a:pt x="0" y="51795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1485" y="1422"/>
                  </a:lnTo>
                  <a:lnTo>
                    <a:pt x="25" y="517944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435"/>
                  </a:ln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5" name="object 2955"/>
            <p:cNvSpPr/>
            <p:nvPr/>
          </p:nvSpPr>
          <p:spPr>
            <a:xfrm>
              <a:off x="1530007" y="40210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2"/>
                  </a:moveTo>
                  <a:lnTo>
                    <a:pt x="1473" y="1384"/>
                  </a:lnTo>
                  <a:lnTo>
                    <a:pt x="25" y="513118"/>
                  </a:lnTo>
                  <a:lnTo>
                    <a:pt x="1473" y="38"/>
                  </a:lnTo>
                  <a:lnTo>
                    <a:pt x="1447" y="1371"/>
                  </a:lnTo>
                  <a:lnTo>
                    <a:pt x="0" y="517956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1371"/>
                  </a:lnTo>
                  <a:lnTo>
                    <a:pt x="50" y="51793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6" name="object 2956"/>
            <p:cNvSpPr/>
            <p:nvPr/>
          </p:nvSpPr>
          <p:spPr>
            <a:xfrm>
              <a:off x="1529905" y="40210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60" y="1333"/>
                  </a:lnTo>
                  <a:lnTo>
                    <a:pt x="0" y="517956"/>
                  </a:lnTo>
                  <a:lnTo>
                    <a:pt x="38" y="517207"/>
                  </a:lnTo>
                  <a:lnTo>
                    <a:pt x="50" y="512927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11" y="25"/>
                  </a:moveTo>
                  <a:lnTo>
                    <a:pt x="1485" y="1333"/>
                  </a:lnTo>
                  <a:lnTo>
                    <a:pt x="50" y="512927"/>
                  </a:lnTo>
                  <a:lnTo>
                    <a:pt x="1511" y="25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333"/>
                  </a:lnTo>
                  <a:lnTo>
                    <a:pt x="63" y="51791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7" name="object 2957"/>
            <p:cNvSpPr/>
            <p:nvPr/>
          </p:nvSpPr>
          <p:spPr>
            <a:xfrm>
              <a:off x="1529842" y="40211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1485" y="1270"/>
                  </a:lnTo>
                  <a:lnTo>
                    <a:pt x="38" y="512711"/>
                  </a:lnTo>
                  <a:lnTo>
                    <a:pt x="1485" y="25"/>
                  </a:lnTo>
                  <a:lnTo>
                    <a:pt x="1460" y="1270"/>
                  </a:lnTo>
                  <a:lnTo>
                    <a:pt x="0" y="517931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8" name="object 2958"/>
            <p:cNvSpPr/>
            <p:nvPr/>
          </p:nvSpPr>
          <p:spPr>
            <a:xfrm>
              <a:off x="1529765" y="40211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244"/>
                  </a:lnTo>
                  <a:lnTo>
                    <a:pt x="0" y="517931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25"/>
                  </a:moveTo>
                  <a:lnTo>
                    <a:pt x="1473" y="1231"/>
                  </a:lnTo>
                  <a:lnTo>
                    <a:pt x="25" y="517918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1244"/>
                  </a:lnTo>
                  <a:lnTo>
                    <a:pt x="38" y="51790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59" name="object 2959"/>
            <p:cNvSpPr/>
            <p:nvPr/>
          </p:nvSpPr>
          <p:spPr>
            <a:xfrm>
              <a:off x="1529664" y="40212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168"/>
                  </a:lnTo>
                  <a:lnTo>
                    <a:pt x="0" y="517918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1485" y="1168"/>
                  </a:lnTo>
                  <a:lnTo>
                    <a:pt x="38" y="517893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168"/>
                  </a:lnTo>
                  <a:lnTo>
                    <a:pt x="63" y="51789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0" name="object 2960"/>
            <p:cNvSpPr/>
            <p:nvPr/>
          </p:nvSpPr>
          <p:spPr>
            <a:xfrm>
              <a:off x="1529575" y="40212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117"/>
                  </a:lnTo>
                  <a:lnTo>
                    <a:pt x="0" y="51790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25"/>
                  </a:moveTo>
                  <a:lnTo>
                    <a:pt x="1473" y="1130"/>
                  </a:lnTo>
                  <a:lnTo>
                    <a:pt x="25" y="517893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130"/>
                  </a:lnTo>
                  <a:lnTo>
                    <a:pt x="63" y="51788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1" name="object 2961"/>
            <p:cNvSpPr/>
            <p:nvPr/>
          </p:nvSpPr>
          <p:spPr>
            <a:xfrm>
              <a:off x="1529473" y="40213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25"/>
                  </a:moveTo>
                  <a:lnTo>
                    <a:pt x="1485" y="1066"/>
                  </a:lnTo>
                  <a:lnTo>
                    <a:pt x="1206" y="96507"/>
                  </a:lnTo>
                  <a:lnTo>
                    <a:pt x="1485" y="38"/>
                  </a:lnTo>
                  <a:lnTo>
                    <a:pt x="1460" y="1066"/>
                  </a:lnTo>
                  <a:lnTo>
                    <a:pt x="0" y="517893"/>
                  </a:lnTo>
                  <a:lnTo>
                    <a:pt x="1511" y="25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1079"/>
                  </a:lnTo>
                  <a:lnTo>
                    <a:pt x="76" y="51786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2" name="object 2962"/>
            <p:cNvSpPr/>
            <p:nvPr/>
          </p:nvSpPr>
          <p:spPr>
            <a:xfrm>
              <a:off x="1529397" y="40214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12"/>
                  </a:moveTo>
                  <a:lnTo>
                    <a:pt x="1460" y="1003"/>
                  </a:lnTo>
                  <a:lnTo>
                    <a:pt x="0" y="517855"/>
                  </a:lnTo>
                  <a:lnTo>
                    <a:pt x="1485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1016"/>
                  </a:lnTo>
                  <a:lnTo>
                    <a:pt x="38" y="51784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3" name="object 2963"/>
            <p:cNvSpPr/>
            <p:nvPr/>
          </p:nvSpPr>
          <p:spPr>
            <a:xfrm>
              <a:off x="1529295" y="40214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60" y="977"/>
                  </a:lnTo>
                  <a:lnTo>
                    <a:pt x="0" y="517867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36" y="977"/>
                  </a:lnTo>
                  <a:lnTo>
                    <a:pt x="76" y="516648"/>
                  </a:lnTo>
                  <a:lnTo>
                    <a:pt x="1524" y="12"/>
                  </a:lnTo>
                  <a:lnTo>
                    <a:pt x="1485" y="965"/>
                  </a:lnTo>
                  <a:lnTo>
                    <a:pt x="38" y="51785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4" name="object 2964"/>
            <p:cNvSpPr/>
            <p:nvPr/>
          </p:nvSpPr>
          <p:spPr>
            <a:xfrm>
              <a:off x="1529207" y="40214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60" y="927"/>
                  </a:lnTo>
                  <a:lnTo>
                    <a:pt x="0" y="517842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914"/>
                  </a:lnTo>
                  <a:lnTo>
                    <a:pt x="1282" y="85534"/>
                  </a:lnTo>
                  <a:lnTo>
                    <a:pt x="1524" y="25"/>
                  </a:lnTo>
                  <a:lnTo>
                    <a:pt x="1485" y="927"/>
                  </a:lnTo>
                  <a:lnTo>
                    <a:pt x="38" y="51782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5" name="object 2965"/>
            <p:cNvSpPr/>
            <p:nvPr/>
          </p:nvSpPr>
          <p:spPr>
            <a:xfrm>
              <a:off x="1529105" y="40215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1524" y="850"/>
                  </a:lnTo>
                  <a:lnTo>
                    <a:pt x="1295" y="81584"/>
                  </a:lnTo>
                  <a:lnTo>
                    <a:pt x="1524" y="12"/>
                  </a:lnTo>
                  <a:lnTo>
                    <a:pt x="1485" y="850"/>
                  </a:lnTo>
                  <a:lnTo>
                    <a:pt x="50" y="509854"/>
                  </a:lnTo>
                  <a:lnTo>
                    <a:pt x="1485" y="38"/>
                  </a:lnTo>
                  <a:lnTo>
                    <a:pt x="1447" y="850"/>
                  </a:lnTo>
                  <a:lnTo>
                    <a:pt x="0" y="51782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6" name="object 2966"/>
            <p:cNvSpPr/>
            <p:nvPr/>
          </p:nvSpPr>
          <p:spPr>
            <a:xfrm>
              <a:off x="1529003" y="40216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47" y="800"/>
                  </a:lnTo>
                  <a:lnTo>
                    <a:pt x="0" y="517791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787"/>
                  </a:lnTo>
                  <a:lnTo>
                    <a:pt x="76" y="509435"/>
                  </a:lnTo>
                  <a:lnTo>
                    <a:pt x="1524" y="12"/>
                  </a:lnTo>
                  <a:lnTo>
                    <a:pt x="1485" y="787"/>
                  </a:lnTo>
                  <a:lnTo>
                    <a:pt x="38" y="51777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7" name="object 2967"/>
            <p:cNvSpPr/>
            <p:nvPr/>
          </p:nvSpPr>
          <p:spPr>
            <a:xfrm>
              <a:off x="1528927" y="40216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12"/>
                  </a:moveTo>
                  <a:lnTo>
                    <a:pt x="1447" y="736"/>
                  </a:lnTo>
                  <a:lnTo>
                    <a:pt x="0" y="517753"/>
                  </a:lnTo>
                  <a:lnTo>
                    <a:pt x="1485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723"/>
                  </a:lnTo>
                  <a:lnTo>
                    <a:pt x="38" y="5177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8" name="object 2968"/>
            <p:cNvSpPr/>
            <p:nvPr/>
          </p:nvSpPr>
          <p:spPr>
            <a:xfrm>
              <a:off x="1528813" y="40217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47" y="698"/>
                  </a:lnTo>
                  <a:lnTo>
                    <a:pt x="0" y="517753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85" y="685"/>
                  </a:lnTo>
                  <a:lnTo>
                    <a:pt x="38" y="517740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685"/>
                  </a:lnTo>
                  <a:lnTo>
                    <a:pt x="76" y="51772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69" name="object 2969"/>
            <p:cNvSpPr/>
            <p:nvPr/>
          </p:nvSpPr>
          <p:spPr>
            <a:xfrm>
              <a:off x="1528699" y="40217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47" y="622"/>
                  </a:lnTo>
                  <a:lnTo>
                    <a:pt x="0" y="517715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24" y="12"/>
                  </a:moveTo>
                  <a:lnTo>
                    <a:pt x="1485" y="622"/>
                  </a:lnTo>
                  <a:lnTo>
                    <a:pt x="38" y="517702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609"/>
                  </a:lnTo>
                  <a:lnTo>
                    <a:pt x="76" y="51769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0" name="object 2970"/>
            <p:cNvSpPr/>
            <p:nvPr/>
          </p:nvSpPr>
          <p:spPr>
            <a:xfrm>
              <a:off x="1528572" y="40218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38"/>
                  </a:moveTo>
                  <a:lnTo>
                    <a:pt x="1460" y="546"/>
                  </a:lnTo>
                  <a:lnTo>
                    <a:pt x="0" y="517690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558"/>
                  </a:lnTo>
                  <a:lnTo>
                    <a:pt x="50" y="517677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546"/>
                  </a:lnTo>
                  <a:lnTo>
                    <a:pt x="88" y="51766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1" name="object 2971"/>
            <p:cNvSpPr/>
            <p:nvPr/>
          </p:nvSpPr>
          <p:spPr>
            <a:xfrm>
              <a:off x="1528457" y="40219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482"/>
                  </a:lnTo>
                  <a:lnTo>
                    <a:pt x="0" y="517664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495"/>
                  </a:lnTo>
                  <a:lnTo>
                    <a:pt x="50" y="517652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482"/>
                  </a:lnTo>
                  <a:lnTo>
                    <a:pt x="88" y="51763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2" name="object 2972"/>
            <p:cNvSpPr/>
            <p:nvPr/>
          </p:nvSpPr>
          <p:spPr>
            <a:xfrm>
              <a:off x="1528381" y="40220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1447" y="406"/>
                  </a:lnTo>
                  <a:lnTo>
                    <a:pt x="0" y="517613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419"/>
                  </a:lnTo>
                  <a:lnTo>
                    <a:pt x="38" y="51760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3" name="object 2973"/>
            <p:cNvSpPr/>
            <p:nvPr/>
          </p:nvSpPr>
          <p:spPr>
            <a:xfrm>
              <a:off x="1528254" y="402205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"/>
                  </a:moveTo>
                  <a:lnTo>
                    <a:pt x="1485" y="368"/>
                  </a:lnTo>
                  <a:lnTo>
                    <a:pt x="1384" y="34188"/>
                  </a:lnTo>
                  <a:lnTo>
                    <a:pt x="1485" y="50"/>
                  </a:lnTo>
                  <a:lnTo>
                    <a:pt x="1447" y="355"/>
                  </a:lnTo>
                  <a:lnTo>
                    <a:pt x="0" y="517601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355"/>
                  </a:lnTo>
                  <a:lnTo>
                    <a:pt x="76" y="51757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4" name="object 2974"/>
            <p:cNvSpPr/>
            <p:nvPr/>
          </p:nvSpPr>
          <p:spPr>
            <a:xfrm>
              <a:off x="1528114" y="40221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25"/>
                  </a:moveTo>
                  <a:lnTo>
                    <a:pt x="1498" y="292"/>
                  </a:lnTo>
                  <a:lnTo>
                    <a:pt x="1422" y="26403"/>
                  </a:lnTo>
                  <a:lnTo>
                    <a:pt x="1498" y="50"/>
                  </a:lnTo>
                  <a:lnTo>
                    <a:pt x="1447" y="292"/>
                  </a:lnTo>
                  <a:lnTo>
                    <a:pt x="0" y="517550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279"/>
                  </a:lnTo>
                  <a:lnTo>
                    <a:pt x="101" y="517525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5" name="object 2975"/>
            <p:cNvSpPr/>
            <p:nvPr/>
          </p:nvSpPr>
          <p:spPr>
            <a:xfrm>
              <a:off x="1527962" y="402220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63"/>
                  </a:moveTo>
                  <a:lnTo>
                    <a:pt x="1460" y="215"/>
                  </a:lnTo>
                  <a:lnTo>
                    <a:pt x="0" y="517499"/>
                  </a:lnTo>
                  <a:lnTo>
                    <a:pt x="1498" y="63"/>
                  </a:lnTo>
                  <a:close/>
                </a:path>
                <a:path w="1905" h="517525">
                  <a:moveTo>
                    <a:pt x="1549" y="38"/>
                  </a:moveTo>
                  <a:lnTo>
                    <a:pt x="1498" y="215"/>
                  </a:lnTo>
                  <a:lnTo>
                    <a:pt x="50" y="517499"/>
                  </a:lnTo>
                  <a:lnTo>
                    <a:pt x="1549" y="38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549" y="203"/>
                  </a:lnTo>
                  <a:lnTo>
                    <a:pt x="101" y="517486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6" name="object 2976"/>
            <p:cNvSpPr/>
            <p:nvPr/>
          </p:nvSpPr>
          <p:spPr>
            <a:xfrm>
              <a:off x="1527822" y="40222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63"/>
                  </a:moveTo>
                  <a:lnTo>
                    <a:pt x="0" y="517448"/>
                  </a:lnTo>
                  <a:lnTo>
                    <a:pt x="1498" y="63"/>
                  </a:lnTo>
                  <a:close/>
                </a:path>
                <a:path w="1905" h="517525">
                  <a:moveTo>
                    <a:pt x="1549" y="25"/>
                  </a:moveTo>
                  <a:lnTo>
                    <a:pt x="50" y="517436"/>
                  </a:lnTo>
                  <a:lnTo>
                    <a:pt x="1549" y="25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01" y="51742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7" name="object 2977"/>
            <p:cNvSpPr/>
            <p:nvPr/>
          </p:nvSpPr>
          <p:spPr>
            <a:xfrm>
              <a:off x="1527721" y="40223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12"/>
                  </a:moveTo>
                  <a:lnTo>
                    <a:pt x="0" y="517385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50" y="5173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8" name="object 2978"/>
            <p:cNvSpPr/>
            <p:nvPr/>
          </p:nvSpPr>
          <p:spPr>
            <a:xfrm>
              <a:off x="1527543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398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62" y="2908"/>
                  </a:lnTo>
                  <a:lnTo>
                    <a:pt x="1574" y="0"/>
                  </a:lnTo>
                  <a:lnTo>
                    <a:pt x="63" y="51738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79" name="object 2979"/>
            <p:cNvSpPr/>
            <p:nvPr/>
          </p:nvSpPr>
          <p:spPr>
            <a:xfrm>
              <a:off x="1527378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0"/>
                  </a:moveTo>
                  <a:lnTo>
                    <a:pt x="1549" y="2908"/>
                  </a:lnTo>
                  <a:lnTo>
                    <a:pt x="1562" y="0"/>
                  </a:lnTo>
                  <a:lnTo>
                    <a:pt x="1498" y="1460"/>
                  </a:lnTo>
                  <a:lnTo>
                    <a:pt x="1511" y="0"/>
                  </a:lnTo>
                  <a:lnTo>
                    <a:pt x="0" y="517436"/>
                  </a:lnTo>
                  <a:lnTo>
                    <a:pt x="152" y="51741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0" name="object 2980"/>
            <p:cNvSpPr/>
            <p:nvPr/>
          </p:nvSpPr>
          <p:spPr>
            <a:xfrm>
              <a:off x="1527200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1498" y="2908"/>
                  </a:lnTo>
                  <a:lnTo>
                    <a:pt x="1511" y="0"/>
                  </a:lnTo>
                  <a:lnTo>
                    <a:pt x="0" y="517461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14" y="51743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1" name="object 2981"/>
            <p:cNvSpPr/>
            <p:nvPr/>
          </p:nvSpPr>
          <p:spPr>
            <a:xfrm>
              <a:off x="1527009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8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474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46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2" name="object 2982"/>
            <p:cNvSpPr/>
            <p:nvPr/>
          </p:nvSpPr>
          <p:spPr>
            <a:xfrm>
              <a:off x="1526895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8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63" y="51748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3" name="object 2983"/>
            <p:cNvSpPr/>
            <p:nvPr/>
          </p:nvSpPr>
          <p:spPr>
            <a:xfrm>
              <a:off x="1526705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546" y="345008"/>
                  </a:lnTo>
                  <a:lnTo>
                    <a:pt x="1511" y="0"/>
                  </a:lnTo>
                  <a:lnTo>
                    <a:pt x="0" y="517525"/>
                  </a:lnTo>
                  <a:lnTo>
                    <a:pt x="127" y="517499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49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4" name="object 2984"/>
            <p:cNvSpPr/>
            <p:nvPr/>
          </p:nvSpPr>
          <p:spPr>
            <a:xfrm>
              <a:off x="1526514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525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76" y="517512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5" name="object 2985"/>
            <p:cNvSpPr/>
            <p:nvPr/>
          </p:nvSpPr>
          <p:spPr>
            <a:xfrm>
              <a:off x="1526324" y="40223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98" y="2908"/>
                  </a:lnTo>
                  <a:lnTo>
                    <a:pt x="1511" y="0"/>
                  </a:lnTo>
                  <a:lnTo>
                    <a:pt x="0" y="517550"/>
                  </a:lnTo>
                  <a:lnTo>
                    <a:pt x="127" y="517525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52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6" name="object 2986"/>
            <p:cNvSpPr/>
            <p:nvPr/>
          </p:nvSpPr>
          <p:spPr>
            <a:xfrm>
              <a:off x="1526108" y="40223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550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587" y="2908"/>
                  </a:lnTo>
                  <a:lnTo>
                    <a:pt x="1600" y="0"/>
                  </a:lnTo>
                  <a:lnTo>
                    <a:pt x="88" y="517550"/>
                  </a:lnTo>
                  <a:lnTo>
                    <a:pt x="215" y="517537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7" name="object 2987"/>
            <p:cNvSpPr/>
            <p:nvPr/>
          </p:nvSpPr>
          <p:spPr>
            <a:xfrm>
              <a:off x="1525981" y="40223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511" y="1460"/>
                  </a:lnTo>
                  <a:lnTo>
                    <a:pt x="1524" y="0"/>
                  </a:lnTo>
                  <a:lnTo>
                    <a:pt x="0" y="517550"/>
                  </a:lnTo>
                  <a:lnTo>
                    <a:pt x="139" y="51755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8" name="object 2988"/>
            <p:cNvSpPr/>
            <p:nvPr/>
          </p:nvSpPr>
          <p:spPr>
            <a:xfrm>
              <a:off x="1525765" y="40223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563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536" y="25"/>
                  </a:lnTo>
                  <a:lnTo>
                    <a:pt x="76" y="517563"/>
                  </a:lnTo>
                  <a:lnTo>
                    <a:pt x="215" y="51755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89" name="object 2989"/>
            <p:cNvSpPr/>
            <p:nvPr/>
          </p:nvSpPr>
          <p:spPr>
            <a:xfrm>
              <a:off x="1525549" y="40224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0"/>
                  </a:moveTo>
                  <a:lnTo>
                    <a:pt x="1524" y="0"/>
                  </a:lnTo>
                  <a:lnTo>
                    <a:pt x="0" y="517537"/>
                  </a:lnTo>
                  <a:lnTo>
                    <a:pt x="152" y="517537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0" name="object 2990"/>
            <p:cNvSpPr/>
            <p:nvPr/>
          </p:nvSpPr>
          <p:spPr>
            <a:xfrm>
              <a:off x="1525308" y="40224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537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89" y="0"/>
                  </a:moveTo>
                  <a:lnTo>
                    <a:pt x="1536" y="0"/>
                  </a:lnTo>
                  <a:lnTo>
                    <a:pt x="88" y="517537"/>
                  </a:lnTo>
                  <a:lnTo>
                    <a:pt x="241" y="517537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1" name="object 2991"/>
            <p:cNvSpPr/>
            <p:nvPr/>
          </p:nvSpPr>
          <p:spPr>
            <a:xfrm>
              <a:off x="1525054" y="40224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0"/>
                  </a:moveTo>
                  <a:lnTo>
                    <a:pt x="1447" y="0"/>
                  </a:lnTo>
                  <a:lnTo>
                    <a:pt x="0" y="517537"/>
                  </a:lnTo>
                  <a:lnTo>
                    <a:pt x="177" y="517537"/>
                  </a:lnTo>
                  <a:lnTo>
                    <a:pt x="1625" y="0"/>
                  </a:lnTo>
                  <a:close/>
                </a:path>
                <a:path w="1905" h="518160">
                  <a:moveTo>
                    <a:pt x="1714" y="12"/>
                  </a:moveTo>
                  <a:lnTo>
                    <a:pt x="190" y="517550"/>
                  </a:lnTo>
                  <a:lnTo>
                    <a:pt x="1714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2" name="object 2992"/>
            <p:cNvSpPr/>
            <p:nvPr/>
          </p:nvSpPr>
          <p:spPr>
            <a:xfrm>
              <a:off x="1524876" y="40224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2"/>
                  </a:moveTo>
                  <a:lnTo>
                    <a:pt x="0" y="517525"/>
                  </a:lnTo>
                  <a:lnTo>
                    <a:pt x="1536" y="12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01" y="51753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3" name="object 2993"/>
            <p:cNvSpPr/>
            <p:nvPr/>
          </p:nvSpPr>
          <p:spPr>
            <a:xfrm>
              <a:off x="1524584" y="40224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499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574" y="0"/>
                  </a:lnTo>
                  <a:lnTo>
                    <a:pt x="127" y="517499"/>
                  </a:lnTo>
                  <a:lnTo>
                    <a:pt x="292" y="517512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4" name="object 2994"/>
            <p:cNvSpPr/>
            <p:nvPr/>
          </p:nvSpPr>
          <p:spPr>
            <a:xfrm>
              <a:off x="1524279" y="40224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549" y="0"/>
                  </a:lnTo>
                  <a:lnTo>
                    <a:pt x="0" y="517474"/>
                  </a:lnTo>
                  <a:lnTo>
                    <a:pt x="203" y="517486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5" name="object 2995"/>
            <p:cNvSpPr/>
            <p:nvPr/>
          </p:nvSpPr>
          <p:spPr>
            <a:xfrm>
              <a:off x="1523885" y="40224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587" y="0"/>
                  </a:lnTo>
                  <a:lnTo>
                    <a:pt x="1447" y="0"/>
                  </a:lnTo>
                  <a:lnTo>
                    <a:pt x="0" y="517410"/>
                  </a:lnTo>
                  <a:lnTo>
                    <a:pt x="127" y="517436"/>
                  </a:lnTo>
                  <a:lnTo>
                    <a:pt x="266" y="517461"/>
                  </a:lnTo>
                  <a:lnTo>
                    <a:pt x="1714" y="0"/>
                  </a:lnTo>
                  <a:close/>
                </a:path>
                <a:path w="1905" h="517525">
                  <a:moveTo>
                    <a:pt x="1841" y="0"/>
                  </a:moveTo>
                  <a:lnTo>
                    <a:pt x="279" y="51746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6" name="object 2996"/>
            <p:cNvSpPr/>
            <p:nvPr/>
          </p:nvSpPr>
          <p:spPr>
            <a:xfrm>
              <a:off x="1523365" y="402225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38" y="114"/>
                  </a:moveTo>
                  <a:lnTo>
                    <a:pt x="1447" y="0"/>
                  </a:lnTo>
                  <a:lnTo>
                    <a:pt x="0" y="517474"/>
                  </a:lnTo>
                  <a:lnTo>
                    <a:pt x="190" y="517512"/>
                  </a:lnTo>
                  <a:lnTo>
                    <a:pt x="1638" y="114"/>
                  </a:lnTo>
                  <a:close/>
                </a:path>
                <a:path w="2540" h="518160">
                  <a:moveTo>
                    <a:pt x="1828" y="152"/>
                  </a:moveTo>
                  <a:lnTo>
                    <a:pt x="1638" y="114"/>
                  </a:lnTo>
                  <a:lnTo>
                    <a:pt x="203" y="517512"/>
                  </a:lnTo>
                  <a:lnTo>
                    <a:pt x="381" y="517550"/>
                  </a:lnTo>
                  <a:lnTo>
                    <a:pt x="1828" y="152"/>
                  </a:lnTo>
                  <a:close/>
                </a:path>
                <a:path w="2540" h="518160">
                  <a:moveTo>
                    <a:pt x="1968" y="165"/>
                  </a:moveTo>
                  <a:lnTo>
                    <a:pt x="1828" y="165"/>
                  </a:lnTo>
                  <a:lnTo>
                    <a:pt x="381" y="517550"/>
                  </a:lnTo>
                  <a:lnTo>
                    <a:pt x="520" y="517575"/>
                  </a:lnTo>
                  <a:lnTo>
                    <a:pt x="1968" y="165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7" name="object 2997"/>
            <p:cNvSpPr/>
            <p:nvPr/>
          </p:nvSpPr>
          <p:spPr>
            <a:xfrm>
              <a:off x="1523098" y="40221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59" y="0"/>
                  </a:moveTo>
                  <a:lnTo>
                    <a:pt x="0" y="517578"/>
                  </a:lnTo>
                  <a:lnTo>
                    <a:pt x="266" y="517629"/>
                  </a:lnTo>
                  <a:lnTo>
                    <a:pt x="1725" y="149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8" name="object 2998"/>
            <p:cNvSpPr/>
            <p:nvPr/>
          </p:nvSpPr>
          <p:spPr>
            <a:xfrm>
              <a:off x="1362570" y="38148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27" y="516890"/>
                  </a:moveTo>
                  <a:lnTo>
                    <a:pt x="0" y="516890"/>
                  </a:lnTo>
                  <a:lnTo>
                    <a:pt x="0" y="518160"/>
                  </a:lnTo>
                  <a:lnTo>
                    <a:pt x="127" y="518160"/>
                  </a:lnTo>
                  <a:lnTo>
                    <a:pt x="127" y="516890"/>
                  </a:lnTo>
                  <a:close/>
                </a:path>
                <a:path w="1905" h="518160">
                  <a:moveTo>
                    <a:pt x="901" y="1270"/>
                  </a:moveTo>
                  <a:lnTo>
                    <a:pt x="723" y="1270"/>
                  </a:lnTo>
                  <a:lnTo>
                    <a:pt x="723" y="516890"/>
                  </a:lnTo>
                  <a:lnTo>
                    <a:pt x="901" y="516890"/>
                  </a:lnTo>
                  <a:lnTo>
                    <a:pt x="901" y="127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473" y="0"/>
                  </a:lnTo>
                  <a:lnTo>
                    <a:pt x="1473" y="1270"/>
                  </a:lnTo>
                  <a:lnTo>
                    <a:pt x="1625" y="127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999" name="object 2999"/>
            <p:cNvSpPr/>
            <p:nvPr/>
          </p:nvSpPr>
          <p:spPr>
            <a:xfrm>
              <a:off x="1362125" y="3815664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562" y="876"/>
                  </a:moveTo>
                  <a:lnTo>
                    <a:pt x="1460" y="1168"/>
                  </a:lnTo>
                  <a:lnTo>
                    <a:pt x="0" y="519099"/>
                  </a:lnTo>
                  <a:lnTo>
                    <a:pt x="114" y="518795"/>
                  </a:lnTo>
                  <a:lnTo>
                    <a:pt x="1562" y="876"/>
                  </a:lnTo>
                  <a:close/>
                </a:path>
                <a:path w="1905" h="519429">
                  <a:moveTo>
                    <a:pt x="1892" y="0"/>
                  </a:moveTo>
                  <a:lnTo>
                    <a:pt x="1778" y="355"/>
                  </a:lnTo>
                  <a:lnTo>
                    <a:pt x="1663" y="635"/>
                  </a:lnTo>
                  <a:lnTo>
                    <a:pt x="1587" y="863"/>
                  </a:lnTo>
                  <a:lnTo>
                    <a:pt x="114" y="518795"/>
                  </a:lnTo>
                  <a:lnTo>
                    <a:pt x="215" y="518502"/>
                  </a:lnTo>
                  <a:lnTo>
                    <a:pt x="330" y="518096"/>
                  </a:lnTo>
                  <a:lnTo>
                    <a:pt x="444" y="517626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0" name="object 3000"/>
            <p:cNvSpPr/>
            <p:nvPr/>
          </p:nvSpPr>
          <p:spPr>
            <a:xfrm>
              <a:off x="1361732" y="3816857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663" y="457"/>
                  </a:moveTo>
                  <a:lnTo>
                    <a:pt x="1549" y="723"/>
                  </a:lnTo>
                  <a:lnTo>
                    <a:pt x="1460" y="965"/>
                  </a:lnTo>
                  <a:lnTo>
                    <a:pt x="0" y="518807"/>
                  </a:lnTo>
                  <a:lnTo>
                    <a:pt x="101" y="518617"/>
                  </a:lnTo>
                  <a:lnTo>
                    <a:pt x="203" y="518388"/>
                  </a:lnTo>
                  <a:lnTo>
                    <a:pt x="1663" y="457"/>
                  </a:lnTo>
                  <a:close/>
                </a:path>
                <a:path w="1905" h="519429">
                  <a:moveTo>
                    <a:pt x="1765" y="228"/>
                  </a:moveTo>
                  <a:lnTo>
                    <a:pt x="1676" y="457"/>
                  </a:lnTo>
                  <a:lnTo>
                    <a:pt x="203" y="518388"/>
                  </a:lnTo>
                  <a:lnTo>
                    <a:pt x="292" y="518172"/>
                  </a:lnTo>
                  <a:lnTo>
                    <a:pt x="1765" y="228"/>
                  </a:lnTo>
                  <a:close/>
                </a:path>
                <a:path w="1905" h="519429">
                  <a:moveTo>
                    <a:pt x="1854" y="0"/>
                  </a:moveTo>
                  <a:lnTo>
                    <a:pt x="1765" y="228"/>
                  </a:lnTo>
                  <a:lnTo>
                    <a:pt x="304" y="518147"/>
                  </a:lnTo>
                  <a:lnTo>
                    <a:pt x="406" y="517906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1" name="object 3001"/>
            <p:cNvSpPr/>
            <p:nvPr/>
          </p:nvSpPr>
          <p:spPr>
            <a:xfrm>
              <a:off x="1361376" y="3817823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714" y="266"/>
                  </a:moveTo>
                  <a:lnTo>
                    <a:pt x="1625" y="495"/>
                  </a:lnTo>
                  <a:lnTo>
                    <a:pt x="1536" y="723"/>
                  </a:lnTo>
                  <a:lnTo>
                    <a:pt x="1447" y="965"/>
                  </a:lnTo>
                  <a:lnTo>
                    <a:pt x="0" y="518528"/>
                  </a:lnTo>
                  <a:lnTo>
                    <a:pt x="88" y="518388"/>
                  </a:lnTo>
                  <a:lnTo>
                    <a:pt x="177" y="518210"/>
                  </a:lnTo>
                  <a:lnTo>
                    <a:pt x="266" y="518033"/>
                  </a:lnTo>
                  <a:lnTo>
                    <a:pt x="1714" y="266"/>
                  </a:lnTo>
                  <a:close/>
                </a:path>
                <a:path w="1905" h="518795">
                  <a:moveTo>
                    <a:pt x="1816" y="0"/>
                  </a:moveTo>
                  <a:lnTo>
                    <a:pt x="1727" y="228"/>
                  </a:lnTo>
                  <a:lnTo>
                    <a:pt x="279" y="518020"/>
                  </a:lnTo>
                  <a:lnTo>
                    <a:pt x="368" y="517842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2" name="object 3002"/>
            <p:cNvSpPr/>
            <p:nvPr/>
          </p:nvSpPr>
          <p:spPr>
            <a:xfrm>
              <a:off x="1361020" y="38187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03" y="0"/>
                  </a:moveTo>
                  <a:lnTo>
                    <a:pt x="1714" y="228"/>
                  </a:lnTo>
                  <a:lnTo>
                    <a:pt x="1625" y="457"/>
                  </a:lnTo>
                  <a:lnTo>
                    <a:pt x="1536" y="698"/>
                  </a:lnTo>
                  <a:lnTo>
                    <a:pt x="1447" y="927"/>
                  </a:lnTo>
                  <a:lnTo>
                    <a:pt x="0" y="518147"/>
                  </a:lnTo>
                  <a:lnTo>
                    <a:pt x="88" y="518007"/>
                  </a:lnTo>
                  <a:lnTo>
                    <a:pt x="177" y="517867"/>
                  </a:lnTo>
                  <a:lnTo>
                    <a:pt x="266" y="517715"/>
                  </a:lnTo>
                  <a:lnTo>
                    <a:pt x="355" y="517575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3" name="object 3003"/>
            <p:cNvSpPr/>
            <p:nvPr/>
          </p:nvSpPr>
          <p:spPr>
            <a:xfrm>
              <a:off x="1360678" y="38197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90" y="0"/>
                  </a:moveTo>
                  <a:lnTo>
                    <a:pt x="1714" y="203"/>
                  </a:lnTo>
                  <a:lnTo>
                    <a:pt x="1625" y="431"/>
                  </a:lnTo>
                  <a:lnTo>
                    <a:pt x="1536" y="673"/>
                  </a:lnTo>
                  <a:lnTo>
                    <a:pt x="1447" y="901"/>
                  </a:lnTo>
                  <a:lnTo>
                    <a:pt x="0" y="517702"/>
                  </a:lnTo>
                  <a:lnTo>
                    <a:pt x="88" y="517575"/>
                  </a:lnTo>
                  <a:lnTo>
                    <a:pt x="254" y="517347"/>
                  </a:lnTo>
                  <a:lnTo>
                    <a:pt x="342" y="517220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4" name="object 3004"/>
            <p:cNvSpPr/>
            <p:nvPr/>
          </p:nvSpPr>
          <p:spPr>
            <a:xfrm>
              <a:off x="1360347" y="382061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0"/>
                  </a:moveTo>
                  <a:lnTo>
                    <a:pt x="1689" y="228"/>
                  </a:lnTo>
                  <a:lnTo>
                    <a:pt x="1612" y="431"/>
                  </a:lnTo>
                  <a:lnTo>
                    <a:pt x="1536" y="635"/>
                  </a:lnTo>
                  <a:lnTo>
                    <a:pt x="1460" y="838"/>
                  </a:lnTo>
                  <a:lnTo>
                    <a:pt x="0" y="517232"/>
                  </a:lnTo>
                  <a:lnTo>
                    <a:pt x="88" y="517105"/>
                  </a:lnTo>
                  <a:lnTo>
                    <a:pt x="241" y="516915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5" name="object 3005"/>
            <p:cNvSpPr/>
            <p:nvPr/>
          </p:nvSpPr>
          <p:spPr>
            <a:xfrm>
              <a:off x="1360017" y="382148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778" y="0"/>
                  </a:moveTo>
                  <a:lnTo>
                    <a:pt x="1689" y="177"/>
                  </a:lnTo>
                  <a:lnTo>
                    <a:pt x="1524" y="292"/>
                  </a:lnTo>
                  <a:lnTo>
                    <a:pt x="0" y="516763"/>
                  </a:lnTo>
                  <a:lnTo>
                    <a:pt x="165" y="516572"/>
                  </a:lnTo>
                  <a:lnTo>
                    <a:pt x="330" y="516369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6" name="object 3006"/>
            <p:cNvSpPr/>
            <p:nvPr/>
          </p:nvSpPr>
          <p:spPr>
            <a:xfrm>
              <a:off x="1359687" y="382182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778" y="0"/>
                  </a:moveTo>
                  <a:lnTo>
                    <a:pt x="1625" y="101"/>
                  </a:lnTo>
                  <a:lnTo>
                    <a:pt x="1460" y="203"/>
                  </a:lnTo>
                  <a:lnTo>
                    <a:pt x="0" y="516775"/>
                  </a:lnTo>
                  <a:lnTo>
                    <a:pt x="177" y="516597"/>
                  </a:lnTo>
                  <a:lnTo>
                    <a:pt x="330" y="51642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7" name="object 3007"/>
            <p:cNvSpPr/>
            <p:nvPr/>
          </p:nvSpPr>
          <p:spPr>
            <a:xfrm>
              <a:off x="1359039" y="3822026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612" y="330"/>
                  </a:moveTo>
                  <a:lnTo>
                    <a:pt x="1447" y="444"/>
                  </a:lnTo>
                  <a:lnTo>
                    <a:pt x="0" y="517220"/>
                  </a:lnTo>
                  <a:lnTo>
                    <a:pt x="165" y="517067"/>
                  </a:lnTo>
                  <a:lnTo>
                    <a:pt x="1612" y="330"/>
                  </a:lnTo>
                  <a:close/>
                </a:path>
                <a:path w="2540" h="517525">
                  <a:moveTo>
                    <a:pt x="1930" y="127"/>
                  </a:moveTo>
                  <a:lnTo>
                    <a:pt x="1778" y="228"/>
                  </a:lnTo>
                  <a:lnTo>
                    <a:pt x="1625" y="330"/>
                  </a:lnTo>
                  <a:lnTo>
                    <a:pt x="165" y="517067"/>
                  </a:lnTo>
                  <a:lnTo>
                    <a:pt x="482" y="516750"/>
                  </a:lnTo>
                  <a:lnTo>
                    <a:pt x="1930" y="127"/>
                  </a:lnTo>
                  <a:close/>
                </a:path>
                <a:path w="2540" h="517525">
                  <a:moveTo>
                    <a:pt x="2108" y="0"/>
                  </a:moveTo>
                  <a:lnTo>
                    <a:pt x="1943" y="114"/>
                  </a:lnTo>
                  <a:lnTo>
                    <a:pt x="495" y="516750"/>
                  </a:lnTo>
                  <a:lnTo>
                    <a:pt x="660" y="516572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8" name="object 3008"/>
            <p:cNvSpPr/>
            <p:nvPr/>
          </p:nvSpPr>
          <p:spPr>
            <a:xfrm>
              <a:off x="1358722" y="382247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612" y="101"/>
                  </a:lnTo>
                  <a:lnTo>
                    <a:pt x="1460" y="203"/>
                  </a:lnTo>
                  <a:lnTo>
                    <a:pt x="0" y="517067"/>
                  </a:lnTo>
                  <a:lnTo>
                    <a:pt x="165" y="516915"/>
                  </a:lnTo>
                  <a:lnTo>
                    <a:pt x="317" y="516775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09" name="object 3009"/>
            <p:cNvSpPr/>
            <p:nvPr/>
          </p:nvSpPr>
          <p:spPr>
            <a:xfrm>
              <a:off x="1358392" y="382267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0"/>
                  </a:moveTo>
                  <a:lnTo>
                    <a:pt x="1625" y="101"/>
                  </a:lnTo>
                  <a:lnTo>
                    <a:pt x="1460" y="215"/>
                  </a:lnTo>
                  <a:lnTo>
                    <a:pt x="0" y="517144"/>
                  </a:lnTo>
                  <a:lnTo>
                    <a:pt x="177" y="517004"/>
                  </a:lnTo>
                  <a:lnTo>
                    <a:pt x="330" y="516864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0" name="object 3010"/>
            <p:cNvSpPr/>
            <p:nvPr/>
          </p:nvSpPr>
          <p:spPr>
            <a:xfrm>
              <a:off x="1358074" y="38229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612" y="101"/>
                  </a:lnTo>
                  <a:lnTo>
                    <a:pt x="1460" y="203"/>
                  </a:lnTo>
                  <a:lnTo>
                    <a:pt x="0" y="517169"/>
                  </a:lnTo>
                  <a:lnTo>
                    <a:pt x="165" y="517042"/>
                  </a:lnTo>
                  <a:lnTo>
                    <a:pt x="317" y="516915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1" name="object 3011"/>
            <p:cNvSpPr/>
            <p:nvPr/>
          </p:nvSpPr>
          <p:spPr>
            <a:xfrm>
              <a:off x="1357744" y="38231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0"/>
                  </a:moveTo>
                  <a:lnTo>
                    <a:pt x="1612" y="114"/>
                  </a:lnTo>
                  <a:lnTo>
                    <a:pt x="1447" y="228"/>
                  </a:lnTo>
                  <a:lnTo>
                    <a:pt x="0" y="517220"/>
                  </a:lnTo>
                  <a:lnTo>
                    <a:pt x="165" y="517093"/>
                  </a:lnTo>
                  <a:lnTo>
                    <a:pt x="330" y="516966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2" name="object 3012"/>
            <p:cNvSpPr/>
            <p:nvPr/>
          </p:nvSpPr>
          <p:spPr>
            <a:xfrm>
              <a:off x="1357401" y="38233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65"/>
                  </a:moveTo>
                  <a:lnTo>
                    <a:pt x="0" y="517232"/>
                  </a:lnTo>
                  <a:lnTo>
                    <a:pt x="1536" y="165"/>
                  </a:lnTo>
                  <a:close/>
                </a:path>
                <a:path w="1905" h="517525">
                  <a:moveTo>
                    <a:pt x="1701" y="50"/>
                  </a:moveTo>
                  <a:lnTo>
                    <a:pt x="1549" y="152"/>
                  </a:lnTo>
                  <a:lnTo>
                    <a:pt x="101" y="517182"/>
                  </a:lnTo>
                  <a:lnTo>
                    <a:pt x="254" y="517055"/>
                  </a:lnTo>
                  <a:lnTo>
                    <a:pt x="1701" y="50"/>
                  </a:lnTo>
                  <a:close/>
                </a:path>
                <a:path w="1905" h="517525">
                  <a:moveTo>
                    <a:pt x="1790" y="0"/>
                  </a:moveTo>
                  <a:lnTo>
                    <a:pt x="254" y="517055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3" name="object 3013"/>
            <p:cNvSpPr/>
            <p:nvPr/>
          </p:nvSpPr>
          <p:spPr>
            <a:xfrm>
              <a:off x="1357071" y="38235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90" y="0"/>
                  </a:moveTo>
                  <a:lnTo>
                    <a:pt x="1625" y="114"/>
                  </a:lnTo>
                  <a:lnTo>
                    <a:pt x="1447" y="228"/>
                  </a:lnTo>
                  <a:lnTo>
                    <a:pt x="0" y="517258"/>
                  </a:lnTo>
                  <a:lnTo>
                    <a:pt x="165" y="517144"/>
                  </a:lnTo>
                  <a:lnTo>
                    <a:pt x="342" y="51701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4" name="object 3014"/>
            <p:cNvSpPr/>
            <p:nvPr/>
          </p:nvSpPr>
          <p:spPr>
            <a:xfrm>
              <a:off x="1356728" y="382377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90" y="0"/>
                  </a:moveTo>
                  <a:lnTo>
                    <a:pt x="1625" y="114"/>
                  </a:lnTo>
                  <a:lnTo>
                    <a:pt x="1447" y="228"/>
                  </a:lnTo>
                  <a:lnTo>
                    <a:pt x="0" y="517258"/>
                  </a:lnTo>
                  <a:lnTo>
                    <a:pt x="177" y="517131"/>
                  </a:lnTo>
                  <a:lnTo>
                    <a:pt x="342" y="51702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5" name="object 3015"/>
            <p:cNvSpPr/>
            <p:nvPr/>
          </p:nvSpPr>
          <p:spPr>
            <a:xfrm>
              <a:off x="1356385" y="38240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90" y="0"/>
                  </a:moveTo>
                  <a:lnTo>
                    <a:pt x="1625" y="101"/>
                  </a:lnTo>
                  <a:lnTo>
                    <a:pt x="1447" y="228"/>
                  </a:lnTo>
                  <a:lnTo>
                    <a:pt x="0" y="517245"/>
                  </a:lnTo>
                  <a:lnTo>
                    <a:pt x="177" y="517131"/>
                  </a:lnTo>
                  <a:lnTo>
                    <a:pt x="342" y="51701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6" name="object 3016"/>
            <p:cNvSpPr/>
            <p:nvPr/>
          </p:nvSpPr>
          <p:spPr>
            <a:xfrm>
              <a:off x="1356029" y="38242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625" y="114"/>
                  </a:lnTo>
                  <a:lnTo>
                    <a:pt x="1447" y="228"/>
                  </a:lnTo>
                  <a:lnTo>
                    <a:pt x="0" y="517220"/>
                  </a:lnTo>
                  <a:lnTo>
                    <a:pt x="177" y="517118"/>
                  </a:lnTo>
                  <a:lnTo>
                    <a:pt x="355" y="517004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7" name="object 3017"/>
            <p:cNvSpPr/>
            <p:nvPr/>
          </p:nvSpPr>
          <p:spPr>
            <a:xfrm>
              <a:off x="1355674" y="382446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625" y="127"/>
                  </a:lnTo>
                  <a:lnTo>
                    <a:pt x="1447" y="241"/>
                  </a:lnTo>
                  <a:lnTo>
                    <a:pt x="0" y="517194"/>
                  </a:lnTo>
                  <a:lnTo>
                    <a:pt x="177" y="517093"/>
                  </a:lnTo>
                  <a:lnTo>
                    <a:pt x="355" y="516991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8" name="object 3018"/>
            <p:cNvSpPr/>
            <p:nvPr/>
          </p:nvSpPr>
          <p:spPr>
            <a:xfrm>
              <a:off x="1355293" y="38247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28" y="0"/>
                  </a:moveTo>
                  <a:lnTo>
                    <a:pt x="1651" y="114"/>
                  </a:lnTo>
                  <a:lnTo>
                    <a:pt x="1460" y="241"/>
                  </a:lnTo>
                  <a:lnTo>
                    <a:pt x="0" y="517156"/>
                  </a:lnTo>
                  <a:lnTo>
                    <a:pt x="190" y="517067"/>
                  </a:lnTo>
                  <a:lnTo>
                    <a:pt x="381" y="516953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19" name="object 3019"/>
            <p:cNvSpPr/>
            <p:nvPr/>
          </p:nvSpPr>
          <p:spPr>
            <a:xfrm>
              <a:off x="1354912" y="38249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127"/>
                  </a:moveTo>
                  <a:lnTo>
                    <a:pt x="1460" y="177"/>
                  </a:lnTo>
                  <a:lnTo>
                    <a:pt x="0" y="517118"/>
                  </a:lnTo>
                  <a:lnTo>
                    <a:pt x="203" y="517017"/>
                  </a:lnTo>
                  <a:lnTo>
                    <a:pt x="1651" y="127"/>
                  </a:lnTo>
                  <a:close/>
                </a:path>
                <a:path w="1905" h="517525">
                  <a:moveTo>
                    <a:pt x="1841" y="0"/>
                  </a:moveTo>
                  <a:lnTo>
                    <a:pt x="1663" y="127"/>
                  </a:lnTo>
                  <a:lnTo>
                    <a:pt x="203" y="517017"/>
                  </a:lnTo>
                  <a:lnTo>
                    <a:pt x="393" y="51691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0" name="object 3020"/>
            <p:cNvSpPr/>
            <p:nvPr/>
          </p:nvSpPr>
          <p:spPr>
            <a:xfrm>
              <a:off x="1354531" y="38251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0"/>
                  </a:moveTo>
                  <a:lnTo>
                    <a:pt x="1651" y="38"/>
                  </a:lnTo>
                  <a:lnTo>
                    <a:pt x="1447" y="88"/>
                  </a:lnTo>
                  <a:lnTo>
                    <a:pt x="0" y="517131"/>
                  </a:lnTo>
                  <a:lnTo>
                    <a:pt x="203" y="517029"/>
                  </a:lnTo>
                  <a:lnTo>
                    <a:pt x="393" y="516928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1" name="object 3021"/>
            <p:cNvSpPr/>
            <p:nvPr/>
          </p:nvSpPr>
          <p:spPr>
            <a:xfrm>
              <a:off x="1354137" y="38252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0"/>
                  </a:moveTo>
                  <a:lnTo>
                    <a:pt x="1651" y="38"/>
                  </a:lnTo>
                  <a:lnTo>
                    <a:pt x="1447" y="76"/>
                  </a:lnTo>
                  <a:lnTo>
                    <a:pt x="0" y="517232"/>
                  </a:lnTo>
                  <a:lnTo>
                    <a:pt x="203" y="517131"/>
                  </a:lnTo>
                  <a:lnTo>
                    <a:pt x="393" y="517042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2" name="object 3022"/>
            <p:cNvSpPr/>
            <p:nvPr/>
          </p:nvSpPr>
          <p:spPr>
            <a:xfrm>
              <a:off x="1353286" y="3825290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778" y="101"/>
                  </a:moveTo>
                  <a:lnTo>
                    <a:pt x="1562" y="152"/>
                  </a:lnTo>
                  <a:lnTo>
                    <a:pt x="0" y="517525"/>
                  </a:lnTo>
                  <a:lnTo>
                    <a:pt x="228" y="517436"/>
                  </a:lnTo>
                  <a:lnTo>
                    <a:pt x="1778" y="101"/>
                  </a:lnTo>
                  <a:close/>
                </a:path>
                <a:path w="2540" h="517525">
                  <a:moveTo>
                    <a:pt x="2298" y="0"/>
                  </a:moveTo>
                  <a:lnTo>
                    <a:pt x="2095" y="38"/>
                  </a:lnTo>
                  <a:lnTo>
                    <a:pt x="1892" y="88"/>
                  </a:lnTo>
                  <a:lnTo>
                    <a:pt x="330" y="517385"/>
                  </a:lnTo>
                  <a:lnTo>
                    <a:pt x="546" y="517283"/>
                  </a:lnTo>
                  <a:lnTo>
                    <a:pt x="749" y="517194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3" name="object 3023"/>
            <p:cNvSpPr/>
            <p:nvPr/>
          </p:nvSpPr>
          <p:spPr>
            <a:xfrm>
              <a:off x="1352854" y="38254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63"/>
                  </a:moveTo>
                  <a:lnTo>
                    <a:pt x="0" y="517525"/>
                  </a:lnTo>
                  <a:lnTo>
                    <a:pt x="1562" y="63"/>
                  </a:lnTo>
                  <a:close/>
                </a:path>
                <a:path w="1905" h="517525">
                  <a:moveTo>
                    <a:pt x="1892" y="0"/>
                  </a:moveTo>
                  <a:lnTo>
                    <a:pt x="1676" y="38"/>
                  </a:lnTo>
                  <a:lnTo>
                    <a:pt x="114" y="517474"/>
                  </a:lnTo>
                  <a:lnTo>
                    <a:pt x="330" y="517385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4" name="object 3024"/>
            <p:cNvSpPr/>
            <p:nvPr/>
          </p:nvSpPr>
          <p:spPr>
            <a:xfrm>
              <a:off x="1352397" y="382555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17" y="0"/>
                  </a:moveTo>
                  <a:lnTo>
                    <a:pt x="1689" y="38"/>
                  </a:lnTo>
                  <a:lnTo>
                    <a:pt x="1447" y="88"/>
                  </a:lnTo>
                  <a:lnTo>
                    <a:pt x="0" y="517613"/>
                  </a:lnTo>
                  <a:lnTo>
                    <a:pt x="241" y="517525"/>
                  </a:lnTo>
                  <a:lnTo>
                    <a:pt x="469" y="517436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5" name="object 3025"/>
            <p:cNvSpPr/>
            <p:nvPr/>
          </p:nvSpPr>
          <p:spPr>
            <a:xfrm>
              <a:off x="1351902" y="382564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01" y="50"/>
                  </a:moveTo>
                  <a:lnTo>
                    <a:pt x="1574" y="76"/>
                  </a:lnTo>
                  <a:lnTo>
                    <a:pt x="0" y="517702"/>
                  </a:lnTo>
                  <a:lnTo>
                    <a:pt x="127" y="517664"/>
                  </a:lnTo>
                  <a:lnTo>
                    <a:pt x="254" y="517613"/>
                  </a:lnTo>
                  <a:lnTo>
                    <a:pt x="1701" y="50"/>
                  </a:lnTo>
                  <a:close/>
                </a:path>
                <a:path w="2540" h="518160">
                  <a:moveTo>
                    <a:pt x="1943" y="0"/>
                  </a:moveTo>
                  <a:lnTo>
                    <a:pt x="1714" y="50"/>
                  </a:lnTo>
                  <a:lnTo>
                    <a:pt x="254" y="517613"/>
                  </a:lnTo>
                  <a:lnTo>
                    <a:pt x="381" y="517563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6" name="object 3026"/>
            <p:cNvSpPr/>
            <p:nvPr/>
          </p:nvSpPr>
          <p:spPr>
            <a:xfrm>
              <a:off x="1351419" y="382574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43" y="0"/>
                  </a:moveTo>
                  <a:lnTo>
                    <a:pt x="1816" y="25"/>
                  </a:lnTo>
                  <a:lnTo>
                    <a:pt x="254" y="516242"/>
                  </a:lnTo>
                  <a:lnTo>
                    <a:pt x="1701" y="50"/>
                  </a:lnTo>
                  <a:lnTo>
                    <a:pt x="1574" y="76"/>
                  </a:lnTo>
                  <a:lnTo>
                    <a:pt x="1447" y="101"/>
                  </a:lnTo>
                  <a:lnTo>
                    <a:pt x="0" y="517766"/>
                  </a:lnTo>
                  <a:lnTo>
                    <a:pt x="127" y="517728"/>
                  </a:lnTo>
                  <a:lnTo>
                    <a:pt x="254" y="517690"/>
                  </a:lnTo>
                  <a:lnTo>
                    <a:pt x="381" y="517639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7" name="object 3027"/>
            <p:cNvSpPr/>
            <p:nvPr/>
          </p:nvSpPr>
          <p:spPr>
            <a:xfrm>
              <a:off x="1351026" y="38258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50"/>
                  </a:moveTo>
                  <a:lnTo>
                    <a:pt x="1447" y="76"/>
                  </a:lnTo>
                  <a:lnTo>
                    <a:pt x="0" y="517804"/>
                  </a:lnTo>
                  <a:lnTo>
                    <a:pt x="127" y="517753"/>
                  </a:lnTo>
                  <a:lnTo>
                    <a:pt x="1574" y="50"/>
                  </a:lnTo>
                  <a:close/>
                </a:path>
                <a:path w="1905" h="518160">
                  <a:moveTo>
                    <a:pt x="1841" y="0"/>
                  </a:moveTo>
                  <a:lnTo>
                    <a:pt x="1714" y="25"/>
                  </a:lnTo>
                  <a:lnTo>
                    <a:pt x="1574" y="50"/>
                  </a:lnTo>
                  <a:lnTo>
                    <a:pt x="139" y="517766"/>
                  </a:lnTo>
                  <a:lnTo>
                    <a:pt x="266" y="517715"/>
                  </a:lnTo>
                  <a:lnTo>
                    <a:pt x="393" y="517677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8" name="object 3028"/>
            <p:cNvSpPr/>
            <p:nvPr/>
          </p:nvSpPr>
          <p:spPr>
            <a:xfrm>
              <a:off x="1350479" y="382592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93" y="0"/>
                  </a:moveTo>
                  <a:lnTo>
                    <a:pt x="1854" y="38"/>
                  </a:lnTo>
                  <a:lnTo>
                    <a:pt x="1727" y="63"/>
                  </a:lnTo>
                  <a:lnTo>
                    <a:pt x="1587" y="88"/>
                  </a:lnTo>
                  <a:lnTo>
                    <a:pt x="1435" y="114"/>
                  </a:lnTo>
                  <a:lnTo>
                    <a:pt x="0" y="517906"/>
                  </a:lnTo>
                  <a:lnTo>
                    <a:pt x="139" y="517855"/>
                  </a:lnTo>
                  <a:lnTo>
                    <a:pt x="279" y="517817"/>
                  </a:lnTo>
                  <a:lnTo>
                    <a:pt x="406" y="517766"/>
                  </a:lnTo>
                  <a:lnTo>
                    <a:pt x="546" y="517728"/>
                  </a:lnTo>
                  <a:lnTo>
                    <a:pt x="1993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29" name="object 3029"/>
            <p:cNvSpPr/>
            <p:nvPr/>
          </p:nvSpPr>
          <p:spPr>
            <a:xfrm>
              <a:off x="1349870" y="38260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0"/>
                  </a:moveTo>
                  <a:lnTo>
                    <a:pt x="1905" y="38"/>
                  </a:lnTo>
                  <a:lnTo>
                    <a:pt x="1752" y="63"/>
                  </a:lnTo>
                  <a:lnTo>
                    <a:pt x="1600" y="101"/>
                  </a:lnTo>
                  <a:lnTo>
                    <a:pt x="1447" y="127"/>
                  </a:lnTo>
                  <a:lnTo>
                    <a:pt x="0" y="517956"/>
                  </a:lnTo>
                  <a:lnTo>
                    <a:pt x="152" y="517906"/>
                  </a:lnTo>
                  <a:lnTo>
                    <a:pt x="304" y="517867"/>
                  </a:lnTo>
                  <a:lnTo>
                    <a:pt x="457" y="517829"/>
                  </a:lnTo>
                  <a:lnTo>
                    <a:pt x="596" y="517779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0" name="object 3030"/>
            <p:cNvSpPr/>
            <p:nvPr/>
          </p:nvSpPr>
          <p:spPr>
            <a:xfrm>
              <a:off x="1349248" y="382616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101"/>
                  </a:moveTo>
                  <a:lnTo>
                    <a:pt x="1447" y="127"/>
                  </a:lnTo>
                  <a:lnTo>
                    <a:pt x="0" y="517994"/>
                  </a:lnTo>
                  <a:lnTo>
                    <a:pt x="165" y="517956"/>
                  </a:lnTo>
                  <a:lnTo>
                    <a:pt x="1612" y="101"/>
                  </a:lnTo>
                  <a:close/>
                </a:path>
                <a:path w="2540" h="518160">
                  <a:moveTo>
                    <a:pt x="2082" y="0"/>
                  </a:moveTo>
                  <a:lnTo>
                    <a:pt x="1930" y="25"/>
                  </a:lnTo>
                  <a:lnTo>
                    <a:pt x="1778" y="63"/>
                  </a:lnTo>
                  <a:lnTo>
                    <a:pt x="1612" y="101"/>
                  </a:lnTo>
                  <a:lnTo>
                    <a:pt x="177" y="517956"/>
                  </a:lnTo>
                  <a:lnTo>
                    <a:pt x="330" y="517918"/>
                  </a:lnTo>
                  <a:lnTo>
                    <a:pt x="482" y="517867"/>
                  </a:lnTo>
                  <a:lnTo>
                    <a:pt x="635" y="517829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1" name="object 3031"/>
            <p:cNvSpPr/>
            <p:nvPr/>
          </p:nvSpPr>
          <p:spPr>
            <a:xfrm>
              <a:off x="1348575" y="382629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101"/>
                  </a:moveTo>
                  <a:lnTo>
                    <a:pt x="1447" y="139"/>
                  </a:lnTo>
                  <a:lnTo>
                    <a:pt x="0" y="518045"/>
                  </a:lnTo>
                  <a:lnTo>
                    <a:pt x="165" y="518007"/>
                  </a:lnTo>
                  <a:lnTo>
                    <a:pt x="1612" y="101"/>
                  </a:lnTo>
                  <a:close/>
                </a:path>
                <a:path w="2540" h="518160">
                  <a:moveTo>
                    <a:pt x="2120" y="0"/>
                  </a:moveTo>
                  <a:lnTo>
                    <a:pt x="1955" y="38"/>
                  </a:lnTo>
                  <a:lnTo>
                    <a:pt x="1790" y="76"/>
                  </a:lnTo>
                  <a:lnTo>
                    <a:pt x="1612" y="101"/>
                  </a:lnTo>
                  <a:lnTo>
                    <a:pt x="177" y="517994"/>
                  </a:lnTo>
                  <a:lnTo>
                    <a:pt x="342" y="517956"/>
                  </a:lnTo>
                  <a:lnTo>
                    <a:pt x="508" y="517918"/>
                  </a:lnTo>
                  <a:lnTo>
                    <a:pt x="673" y="517867"/>
                  </a:lnTo>
                  <a:lnTo>
                    <a:pt x="2120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2" name="object 3032"/>
            <p:cNvSpPr/>
            <p:nvPr/>
          </p:nvSpPr>
          <p:spPr>
            <a:xfrm>
              <a:off x="1347825" y="382643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97" y="0"/>
                  </a:moveTo>
                  <a:lnTo>
                    <a:pt x="2019" y="38"/>
                  </a:lnTo>
                  <a:lnTo>
                    <a:pt x="1828" y="76"/>
                  </a:lnTo>
                  <a:lnTo>
                    <a:pt x="1638" y="114"/>
                  </a:lnTo>
                  <a:lnTo>
                    <a:pt x="1447" y="152"/>
                  </a:lnTo>
                  <a:lnTo>
                    <a:pt x="0" y="518083"/>
                  </a:lnTo>
                  <a:lnTo>
                    <a:pt x="190" y="518033"/>
                  </a:lnTo>
                  <a:lnTo>
                    <a:pt x="381" y="517982"/>
                  </a:lnTo>
                  <a:lnTo>
                    <a:pt x="571" y="517944"/>
                  </a:lnTo>
                  <a:lnTo>
                    <a:pt x="749" y="517906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3" name="object 3033"/>
            <p:cNvSpPr/>
            <p:nvPr/>
          </p:nvSpPr>
          <p:spPr>
            <a:xfrm>
              <a:off x="1338605" y="3826586"/>
              <a:ext cx="10795" cy="520065"/>
            </a:xfrm>
            <a:custGeom>
              <a:avLst/>
              <a:gdLst/>
              <a:ahLst/>
              <a:cxnLst/>
              <a:rect l="l" t="t" r="r" b="b"/>
              <a:pathLst>
                <a:path w="10794" h="520064">
                  <a:moveTo>
                    <a:pt x="10668" y="0"/>
                  </a:moveTo>
                  <a:lnTo>
                    <a:pt x="10490" y="38"/>
                  </a:lnTo>
                  <a:lnTo>
                    <a:pt x="10299" y="76"/>
                  </a:lnTo>
                  <a:lnTo>
                    <a:pt x="7327" y="787"/>
                  </a:lnTo>
                  <a:lnTo>
                    <a:pt x="4381" y="1511"/>
                  </a:lnTo>
                  <a:lnTo>
                    <a:pt x="1447" y="2222"/>
                  </a:lnTo>
                  <a:lnTo>
                    <a:pt x="0" y="519899"/>
                  </a:lnTo>
                  <a:lnTo>
                    <a:pt x="2933" y="519252"/>
                  </a:lnTo>
                  <a:lnTo>
                    <a:pt x="5880" y="518617"/>
                  </a:lnTo>
                  <a:lnTo>
                    <a:pt x="8839" y="518007"/>
                  </a:lnTo>
                  <a:lnTo>
                    <a:pt x="9029" y="517969"/>
                  </a:lnTo>
                  <a:lnTo>
                    <a:pt x="9220" y="517918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4" name="object 3034"/>
            <p:cNvSpPr/>
            <p:nvPr/>
          </p:nvSpPr>
          <p:spPr>
            <a:xfrm>
              <a:off x="1327099" y="3828808"/>
              <a:ext cx="13335" cy="520700"/>
            </a:xfrm>
            <a:custGeom>
              <a:avLst/>
              <a:gdLst/>
              <a:ahLst/>
              <a:cxnLst/>
              <a:rect l="l" t="t" r="r" b="b"/>
              <a:pathLst>
                <a:path w="13334" h="520700">
                  <a:moveTo>
                    <a:pt x="4229" y="2108"/>
                  </a:moveTo>
                  <a:lnTo>
                    <a:pt x="1447" y="2781"/>
                  </a:lnTo>
                  <a:lnTo>
                    <a:pt x="0" y="520331"/>
                  </a:lnTo>
                  <a:lnTo>
                    <a:pt x="2781" y="519671"/>
                  </a:lnTo>
                  <a:lnTo>
                    <a:pt x="4229" y="2108"/>
                  </a:lnTo>
                  <a:close/>
                </a:path>
                <a:path w="13334" h="520700">
                  <a:moveTo>
                    <a:pt x="12954" y="0"/>
                  </a:moveTo>
                  <a:lnTo>
                    <a:pt x="10020" y="711"/>
                  </a:lnTo>
                  <a:lnTo>
                    <a:pt x="7099" y="1409"/>
                  </a:lnTo>
                  <a:lnTo>
                    <a:pt x="4229" y="2108"/>
                  </a:lnTo>
                  <a:lnTo>
                    <a:pt x="2794" y="519671"/>
                  </a:lnTo>
                  <a:lnTo>
                    <a:pt x="5651" y="518998"/>
                  </a:lnTo>
                  <a:lnTo>
                    <a:pt x="8572" y="518325"/>
                  </a:lnTo>
                  <a:lnTo>
                    <a:pt x="11506" y="517664"/>
                  </a:lnTo>
                  <a:lnTo>
                    <a:pt x="12954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5" name="object 3035"/>
            <p:cNvSpPr/>
            <p:nvPr/>
          </p:nvSpPr>
          <p:spPr>
            <a:xfrm>
              <a:off x="1316291" y="3831589"/>
              <a:ext cx="12700" cy="520700"/>
            </a:xfrm>
            <a:custGeom>
              <a:avLst/>
              <a:gdLst/>
              <a:ahLst/>
              <a:cxnLst/>
              <a:rect l="l" t="t" r="r" b="b"/>
              <a:pathLst>
                <a:path w="12700" h="520700">
                  <a:moveTo>
                    <a:pt x="12255" y="0"/>
                  </a:moveTo>
                  <a:lnTo>
                    <a:pt x="9474" y="673"/>
                  </a:lnTo>
                  <a:lnTo>
                    <a:pt x="6756" y="1333"/>
                  </a:lnTo>
                  <a:lnTo>
                    <a:pt x="4102" y="1981"/>
                  </a:lnTo>
                  <a:lnTo>
                    <a:pt x="1447" y="2628"/>
                  </a:lnTo>
                  <a:lnTo>
                    <a:pt x="0" y="520280"/>
                  </a:lnTo>
                  <a:lnTo>
                    <a:pt x="2654" y="519595"/>
                  </a:lnTo>
                  <a:lnTo>
                    <a:pt x="5308" y="518909"/>
                  </a:lnTo>
                  <a:lnTo>
                    <a:pt x="8026" y="518236"/>
                  </a:lnTo>
                  <a:lnTo>
                    <a:pt x="10807" y="517550"/>
                  </a:lnTo>
                  <a:lnTo>
                    <a:pt x="12255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6" name="object 3036"/>
            <p:cNvSpPr/>
            <p:nvPr/>
          </p:nvSpPr>
          <p:spPr>
            <a:xfrm>
              <a:off x="1306830" y="3834218"/>
              <a:ext cx="11430" cy="520065"/>
            </a:xfrm>
            <a:custGeom>
              <a:avLst/>
              <a:gdLst/>
              <a:ahLst/>
              <a:cxnLst/>
              <a:rect l="l" t="t" r="r" b="b"/>
              <a:pathLst>
                <a:path w="11430" h="520064">
                  <a:moveTo>
                    <a:pt x="5765" y="1244"/>
                  </a:moveTo>
                  <a:lnTo>
                    <a:pt x="3225" y="1866"/>
                  </a:lnTo>
                  <a:lnTo>
                    <a:pt x="3213" y="3060"/>
                  </a:lnTo>
                  <a:lnTo>
                    <a:pt x="2501" y="260807"/>
                  </a:lnTo>
                  <a:lnTo>
                    <a:pt x="2501" y="3060"/>
                  </a:lnTo>
                  <a:lnTo>
                    <a:pt x="3213" y="3060"/>
                  </a:lnTo>
                  <a:lnTo>
                    <a:pt x="3213" y="1790"/>
                  </a:lnTo>
                  <a:lnTo>
                    <a:pt x="1104" y="1790"/>
                  </a:lnTo>
                  <a:lnTo>
                    <a:pt x="1104" y="3060"/>
                  </a:lnTo>
                  <a:lnTo>
                    <a:pt x="0" y="3060"/>
                  </a:lnTo>
                  <a:lnTo>
                    <a:pt x="0" y="519950"/>
                  </a:lnTo>
                  <a:lnTo>
                    <a:pt x="2501" y="519950"/>
                  </a:lnTo>
                  <a:lnTo>
                    <a:pt x="2501" y="519544"/>
                  </a:lnTo>
                  <a:lnTo>
                    <a:pt x="4318" y="519036"/>
                  </a:lnTo>
                  <a:lnTo>
                    <a:pt x="5765" y="1244"/>
                  </a:lnTo>
                  <a:close/>
                </a:path>
                <a:path w="11430" h="520064">
                  <a:moveTo>
                    <a:pt x="10909" y="0"/>
                  </a:moveTo>
                  <a:lnTo>
                    <a:pt x="8305" y="635"/>
                  </a:lnTo>
                  <a:lnTo>
                    <a:pt x="5778" y="1244"/>
                  </a:lnTo>
                  <a:lnTo>
                    <a:pt x="4330" y="519023"/>
                  </a:lnTo>
                  <a:lnTo>
                    <a:pt x="6870" y="518337"/>
                  </a:lnTo>
                  <a:lnTo>
                    <a:pt x="9461" y="517652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7" name="object 3037"/>
            <p:cNvSpPr/>
            <p:nvPr/>
          </p:nvSpPr>
          <p:spPr>
            <a:xfrm>
              <a:off x="1296479" y="3836771"/>
              <a:ext cx="11430" cy="520700"/>
            </a:xfrm>
            <a:custGeom>
              <a:avLst/>
              <a:gdLst/>
              <a:ahLst/>
              <a:cxnLst/>
              <a:rect l="l" t="t" r="r" b="b"/>
              <a:pathLst>
                <a:path w="11430" h="520700">
                  <a:moveTo>
                    <a:pt x="11087" y="0"/>
                  </a:moveTo>
                  <a:lnTo>
                    <a:pt x="8648" y="774"/>
                  </a:lnTo>
                  <a:lnTo>
                    <a:pt x="6197" y="1562"/>
                  </a:lnTo>
                  <a:lnTo>
                    <a:pt x="3797" y="2336"/>
                  </a:lnTo>
                  <a:lnTo>
                    <a:pt x="1447" y="3086"/>
                  </a:lnTo>
                  <a:lnTo>
                    <a:pt x="0" y="520687"/>
                  </a:lnTo>
                  <a:lnTo>
                    <a:pt x="2349" y="519988"/>
                  </a:lnTo>
                  <a:lnTo>
                    <a:pt x="4749" y="519277"/>
                  </a:lnTo>
                  <a:lnTo>
                    <a:pt x="7188" y="518566"/>
                  </a:lnTo>
                  <a:lnTo>
                    <a:pt x="9639" y="517880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8" name="object 3038"/>
            <p:cNvSpPr/>
            <p:nvPr/>
          </p:nvSpPr>
          <p:spPr>
            <a:xfrm>
              <a:off x="1287259" y="3839857"/>
              <a:ext cx="10795" cy="520700"/>
            </a:xfrm>
            <a:custGeom>
              <a:avLst/>
              <a:gdLst/>
              <a:ahLst/>
              <a:cxnLst/>
              <a:rect l="l" t="t" r="r" b="b"/>
              <a:pathLst>
                <a:path w="10794" h="520700">
                  <a:moveTo>
                    <a:pt x="3708" y="2235"/>
                  </a:moveTo>
                  <a:lnTo>
                    <a:pt x="1447" y="2959"/>
                  </a:lnTo>
                  <a:lnTo>
                    <a:pt x="0" y="520484"/>
                  </a:lnTo>
                  <a:lnTo>
                    <a:pt x="2260" y="519760"/>
                  </a:lnTo>
                  <a:lnTo>
                    <a:pt x="3708" y="2235"/>
                  </a:lnTo>
                  <a:close/>
                </a:path>
                <a:path w="10794" h="520700">
                  <a:moveTo>
                    <a:pt x="8318" y="762"/>
                  </a:moveTo>
                  <a:lnTo>
                    <a:pt x="5981" y="1511"/>
                  </a:lnTo>
                  <a:lnTo>
                    <a:pt x="3708" y="2235"/>
                  </a:lnTo>
                  <a:lnTo>
                    <a:pt x="2273" y="519760"/>
                  </a:lnTo>
                  <a:lnTo>
                    <a:pt x="4533" y="519049"/>
                  </a:lnTo>
                  <a:lnTo>
                    <a:pt x="6870" y="518325"/>
                  </a:lnTo>
                  <a:lnTo>
                    <a:pt x="8318" y="762"/>
                  </a:lnTo>
                  <a:close/>
                </a:path>
                <a:path w="10794" h="520700">
                  <a:moveTo>
                    <a:pt x="10668" y="0"/>
                  </a:moveTo>
                  <a:lnTo>
                    <a:pt x="8318" y="762"/>
                  </a:lnTo>
                  <a:lnTo>
                    <a:pt x="6883" y="518325"/>
                  </a:lnTo>
                  <a:lnTo>
                    <a:pt x="9220" y="517613"/>
                  </a:lnTo>
                  <a:lnTo>
                    <a:pt x="10668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39" name="object 3039"/>
            <p:cNvSpPr/>
            <p:nvPr/>
          </p:nvSpPr>
          <p:spPr>
            <a:xfrm>
              <a:off x="1280604" y="3842816"/>
              <a:ext cx="8255" cy="520065"/>
            </a:xfrm>
            <a:custGeom>
              <a:avLst/>
              <a:gdLst/>
              <a:ahLst/>
              <a:cxnLst/>
              <a:rect l="l" t="t" r="r" b="b"/>
              <a:pathLst>
                <a:path w="8255" h="520064">
                  <a:moveTo>
                    <a:pt x="3632" y="1435"/>
                  </a:moveTo>
                  <a:lnTo>
                    <a:pt x="1447" y="2146"/>
                  </a:lnTo>
                  <a:lnTo>
                    <a:pt x="0" y="519709"/>
                  </a:lnTo>
                  <a:lnTo>
                    <a:pt x="2184" y="518985"/>
                  </a:lnTo>
                  <a:lnTo>
                    <a:pt x="3632" y="1435"/>
                  </a:lnTo>
                  <a:close/>
                </a:path>
                <a:path w="8255" h="520064">
                  <a:moveTo>
                    <a:pt x="8102" y="0"/>
                  </a:moveTo>
                  <a:lnTo>
                    <a:pt x="5842" y="736"/>
                  </a:lnTo>
                  <a:lnTo>
                    <a:pt x="3644" y="1435"/>
                  </a:lnTo>
                  <a:lnTo>
                    <a:pt x="2184" y="518985"/>
                  </a:lnTo>
                  <a:lnTo>
                    <a:pt x="4406" y="518248"/>
                  </a:lnTo>
                  <a:lnTo>
                    <a:pt x="6654" y="517525"/>
                  </a:lnTo>
                  <a:lnTo>
                    <a:pt x="8102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0" name="object 3040"/>
            <p:cNvSpPr/>
            <p:nvPr/>
          </p:nvSpPr>
          <p:spPr>
            <a:xfrm>
              <a:off x="1272032" y="3844950"/>
              <a:ext cx="10160" cy="520700"/>
            </a:xfrm>
            <a:custGeom>
              <a:avLst/>
              <a:gdLst/>
              <a:ahLst/>
              <a:cxnLst/>
              <a:rect l="l" t="t" r="r" b="b"/>
              <a:pathLst>
                <a:path w="10159" h="520700">
                  <a:moveTo>
                    <a:pt x="5676" y="1397"/>
                  </a:moveTo>
                  <a:lnTo>
                    <a:pt x="3556" y="2082"/>
                  </a:lnTo>
                  <a:lnTo>
                    <a:pt x="1447" y="2755"/>
                  </a:lnTo>
                  <a:lnTo>
                    <a:pt x="0" y="520560"/>
                  </a:lnTo>
                  <a:lnTo>
                    <a:pt x="2108" y="519811"/>
                  </a:lnTo>
                  <a:lnTo>
                    <a:pt x="4229" y="519074"/>
                  </a:lnTo>
                  <a:lnTo>
                    <a:pt x="5676" y="1397"/>
                  </a:lnTo>
                  <a:close/>
                </a:path>
                <a:path w="10159" h="520700">
                  <a:moveTo>
                    <a:pt x="10033" y="0"/>
                  </a:moveTo>
                  <a:lnTo>
                    <a:pt x="7848" y="698"/>
                  </a:lnTo>
                  <a:lnTo>
                    <a:pt x="5689" y="1397"/>
                  </a:lnTo>
                  <a:lnTo>
                    <a:pt x="4229" y="519074"/>
                  </a:lnTo>
                  <a:lnTo>
                    <a:pt x="6400" y="518325"/>
                  </a:lnTo>
                  <a:lnTo>
                    <a:pt x="8585" y="517588"/>
                  </a:lnTo>
                  <a:lnTo>
                    <a:pt x="10033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1" name="object 3041"/>
            <p:cNvSpPr/>
            <p:nvPr/>
          </p:nvSpPr>
          <p:spPr>
            <a:xfrm>
              <a:off x="1263751" y="3847706"/>
              <a:ext cx="10160" cy="521334"/>
            </a:xfrm>
            <a:custGeom>
              <a:avLst/>
              <a:gdLst/>
              <a:ahLst/>
              <a:cxnLst/>
              <a:rect l="l" t="t" r="r" b="b"/>
              <a:pathLst>
                <a:path w="10159" h="521335">
                  <a:moveTo>
                    <a:pt x="3505" y="2286"/>
                  </a:moveTo>
                  <a:lnTo>
                    <a:pt x="1460" y="3124"/>
                  </a:lnTo>
                  <a:lnTo>
                    <a:pt x="0" y="520839"/>
                  </a:lnTo>
                  <a:lnTo>
                    <a:pt x="2044" y="520077"/>
                  </a:lnTo>
                  <a:lnTo>
                    <a:pt x="3505" y="2286"/>
                  </a:lnTo>
                  <a:close/>
                </a:path>
                <a:path w="10159" h="521335">
                  <a:moveTo>
                    <a:pt x="9728" y="0"/>
                  </a:moveTo>
                  <a:lnTo>
                    <a:pt x="7632" y="673"/>
                  </a:lnTo>
                  <a:lnTo>
                    <a:pt x="7607" y="1905"/>
                  </a:lnTo>
                  <a:lnTo>
                    <a:pt x="6908" y="255079"/>
                  </a:lnTo>
                  <a:lnTo>
                    <a:pt x="6908" y="1905"/>
                  </a:lnTo>
                  <a:lnTo>
                    <a:pt x="7607" y="1905"/>
                  </a:lnTo>
                  <a:lnTo>
                    <a:pt x="7607" y="635"/>
                  </a:lnTo>
                  <a:lnTo>
                    <a:pt x="5981" y="635"/>
                  </a:lnTo>
                  <a:lnTo>
                    <a:pt x="5981" y="1905"/>
                  </a:lnTo>
                  <a:lnTo>
                    <a:pt x="5549" y="1905"/>
                  </a:lnTo>
                  <a:lnTo>
                    <a:pt x="5562" y="1447"/>
                  </a:lnTo>
                  <a:lnTo>
                    <a:pt x="3505" y="2286"/>
                  </a:lnTo>
                  <a:lnTo>
                    <a:pt x="2057" y="520077"/>
                  </a:lnTo>
                  <a:lnTo>
                    <a:pt x="4102" y="519315"/>
                  </a:lnTo>
                  <a:lnTo>
                    <a:pt x="4826" y="262636"/>
                  </a:lnTo>
                  <a:lnTo>
                    <a:pt x="4826" y="518795"/>
                  </a:lnTo>
                  <a:lnTo>
                    <a:pt x="6908" y="518795"/>
                  </a:lnTo>
                  <a:lnTo>
                    <a:pt x="6908" y="518299"/>
                  </a:lnTo>
                  <a:lnTo>
                    <a:pt x="8280" y="517804"/>
                  </a:lnTo>
                  <a:lnTo>
                    <a:pt x="9728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2" name="object 3042"/>
            <p:cNvSpPr/>
            <p:nvPr/>
          </p:nvSpPr>
          <p:spPr>
            <a:xfrm>
              <a:off x="1255750" y="3850830"/>
              <a:ext cx="9525" cy="521334"/>
            </a:xfrm>
            <a:custGeom>
              <a:avLst/>
              <a:gdLst/>
              <a:ahLst/>
              <a:cxnLst/>
              <a:rect l="l" t="t" r="r" b="b"/>
              <a:pathLst>
                <a:path w="9525" h="521335">
                  <a:moveTo>
                    <a:pt x="5422" y="1663"/>
                  </a:moveTo>
                  <a:lnTo>
                    <a:pt x="3441" y="2489"/>
                  </a:lnTo>
                  <a:lnTo>
                    <a:pt x="1460" y="3302"/>
                  </a:lnTo>
                  <a:lnTo>
                    <a:pt x="0" y="520814"/>
                  </a:lnTo>
                  <a:lnTo>
                    <a:pt x="1981" y="520026"/>
                  </a:lnTo>
                  <a:lnTo>
                    <a:pt x="2705" y="261264"/>
                  </a:lnTo>
                  <a:lnTo>
                    <a:pt x="1993" y="520026"/>
                  </a:lnTo>
                  <a:lnTo>
                    <a:pt x="3975" y="519252"/>
                  </a:lnTo>
                  <a:lnTo>
                    <a:pt x="5422" y="1663"/>
                  </a:lnTo>
                  <a:close/>
                </a:path>
                <a:path w="9525" h="521335">
                  <a:moveTo>
                    <a:pt x="9461" y="0"/>
                  </a:moveTo>
                  <a:lnTo>
                    <a:pt x="7416" y="850"/>
                  </a:lnTo>
                  <a:lnTo>
                    <a:pt x="5435" y="1663"/>
                  </a:lnTo>
                  <a:lnTo>
                    <a:pt x="3975" y="519252"/>
                  </a:lnTo>
                  <a:lnTo>
                    <a:pt x="5969" y="518490"/>
                  </a:lnTo>
                  <a:lnTo>
                    <a:pt x="8001" y="517715"/>
                  </a:lnTo>
                  <a:lnTo>
                    <a:pt x="9461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3" name="object 3043"/>
            <p:cNvSpPr/>
            <p:nvPr/>
          </p:nvSpPr>
          <p:spPr>
            <a:xfrm>
              <a:off x="1247978" y="3854132"/>
              <a:ext cx="9525" cy="520700"/>
            </a:xfrm>
            <a:custGeom>
              <a:avLst/>
              <a:gdLst/>
              <a:ahLst/>
              <a:cxnLst/>
              <a:rect l="l" t="t" r="r" b="b"/>
              <a:pathLst>
                <a:path w="9525" h="520700">
                  <a:moveTo>
                    <a:pt x="5321" y="1600"/>
                  </a:moveTo>
                  <a:lnTo>
                    <a:pt x="3390" y="2400"/>
                  </a:lnTo>
                  <a:lnTo>
                    <a:pt x="1460" y="3187"/>
                  </a:lnTo>
                  <a:lnTo>
                    <a:pt x="0" y="520687"/>
                  </a:lnTo>
                  <a:lnTo>
                    <a:pt x="1930" y="519887"/>
                  </a:lnTo>
                  <a:lnTo>
                    <a:pt x="3860" y="519087"/>
                  </a:lnTo>
                  <a:lnTo>
                    <a:pt x="5321" y="1600"/>
                  </a:lnTo>
                  <a:close/>
                </a:path>
                <a:path w="9525" h="520700">
                  <a:moveTo>
                    <a:pt x="9232" y="0"/>
                  </a:moveTo>
                  <a:lnTo>
                    <a:pt x="7264" y="800"/>
                  </a:lnTo>
                  <a:lnTo>
                    <a:pt x="5334" y="1600"/>
                  </a:lnTo>
                  <a:lnTo>
                    <a:pt x="3860" y="519087"/>
                  </a:lnTo>
                  <a:lnTo>
                    <a:pt x="5803" y="518299"/>
                  </a:lnTo>
                  <a:lnTo>
                    <a:pt x="7772" y="517512"/>
                  </a:lnTo>
                  <a:lnTo>
                    <a:pt x="9232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4" name="object 3044"/>
            <p:cNvSpPr/>
            <p:nvPr/>
          </p:nvSpPr>
          <p:spPr>
            <a:xfrm>
              <a:off x="1233055" y="3857320"/>
              <a:ext cx="16510" cy="524510"/>
            </a:xfrm>
            <a:custGeom>
              <a:avLst/>
              <a:gdLst/>
              <a:ahLst/>
              <a:cxnLst/>
              <a:rect l="l" t="t" r="r" b="b"/>
              <a:pathLst>
                <a:path w="16509" h="524510">
                  <a:moveTo>
                    <a:pt x="3289" y="5384"/>
                  </a:moveTo>
                  <a:lnTo>
                    <a:pt x="1447" y="6146"/>
                  </a:lnTo>
                  <a:lnTo>
                    <a:pt x="0" y="524052"/>
                  </a:lnTo>
                  <a:lnTo>
                    <a:pt x="1828" y="523214"/>
                  </a:lnTo>
                  <a:lnTo>
                    <a:pt x="3289" y="5384"/>
                  </a:lnTo>
                  <a:close/>
                </a:path>
                <a:path w="16509" h="524510">
                  <a:moveTo>
                    <a:pt x="8826" y="3111"/>
                  </a:moveTo>
                  <a:lnTo>
                    <a:pt x="6972" y="3873"/>
                  </a:lnTo>
                  <a:lnTo>
                    <a:pt x="5130" y="4635"/>
                  </a:lnTo>
                  <a:lnTo>
                    <a:pt x="3289" y="5397"/>
                  </a:lnTo>
                  <a:lnTo>
                    <a:pt x="1828" y="523214"/>
                  </a:lnTo>
                  <a:lnTo>
                    <a:pt x="3670" y="522389"/>
                  </a:lnTo>
                  <a:lnTo>
                    <a:pt x="5511" y="521550"/>
                  </a:lnTo>
                  <a:lnTo>
                    <a:pt x="7366" y="520738"/>
                  </a:lnTo>
                  <a:lnTo>
                    <a:pt x="8826" y="3111"/>
                  </a:lnTo>
                  <a:close/>
                </a:path>
                <a:path w="16509" h="524510">
                  <a:moveTo>
                    <a:pt x="16383" y="0"/>
                  </a:moveTo>
                  <a:lnTo>
                    <a:pt x="14478" y="787"/>
                  </a:lnTo>
                  <a:lnTo>
                    <a:pt x="12585" y="1562"/>
                  </a:lnTo>
                  <a:lnTo>
                    <a:pt x="10706" y="2336"/>
                  </a:lnTo>
                  <a:lnTo>
                    <a:pt x="8839" y="3111"/>
                  </a:lnTo>
                  <a:lnTo>
                    <a:pt x="7366" y="520738"/>
                  </a:lnTo>
                  <a:lnTo>
                    <a:pt x="9245" y="519912"/>
                  </a:lnTo>
                  <a:lnTo>
                    <a:pt x="11125" y="519099"/>
                  </a:lnTo>
                  <a:lnTo>
                    <a:pt x="13017" y="518299"/>
                  </a:lnTo>
                  <a:lnTo>
                    <a:pt x="14922" y="517486"/>
                  </a:lnTo>
                  <a:lnTo>
                    <a:pt x="16383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5" name="object 3045"/>
            <p:cNvSpPr/>
            <p:nvPr/>
          </p:nvSpPr>
          <p:spPr>
            <a:xfrm>
              <a:off x="1225854" y="3863466"/>
              <a:ext cx="8890" cy="521334"/>
            </a:xfrm>
            <a:custGeom>
              <a:avLst/>
              <a:gdLst/>
              <a:ahLst/>
              <a:cxnLst/>
              <a:rect l="l" t="t" r="r" b="b"/>
              <a:pathLst>
                <a:path w="8890" h="521335">
                  <a:moveTo>
                    <a:pt x="6845" y="927"/>
                  </a:moveTo>
                  <a:lnTo>
                    <a:pt x="5054" y="1854"/>
                  </a:lnTo>
                  <a:lnTo>
                    <a:pt x="3251" y="2794"/>
                  </a:lnTo>
                  <a:lnTo>
                    <a:pt x="1460" y="3721"/>
                  </a:lnTo>
                  <a:lnTo>
                    <a:pt x="0" y="521322"/>
                  </a:lnTo>
                  <a:lnTo>
                    <a:pt x="1790" y="520458"/>
                  </a:lnTo>
                  <a:lnTo>
                    <a:pt x="3581" y="519607"/>
                  </a:lnTo>
                  <a:lnTo>
                    <a:pt x="5384" y="518756"/>
                  </a:lnTo>
                  <a:lnTo>
                    <a:pt x="6845" y="927"/>
                  </a:lnTo>
                  <a:close/>
                </a:path>
                <a:path w="8890" h="521335">
                  <a:moveTo>
                    <a:pt x="8661" y="0"/>
                  </a:moveTo>
                  <a:lnTo>
                    <a:pt x="6845" y="927"/>
                  </a:lnTo>
                  <a:lnTo>
                    <a:pt x="5397" y="518756"/>
                  </a:lnTo>
                  <a:lnTo>
                    <a:pt x="7200" y="517918"/>
                  </a:lnTo>
                  <a:lnTo>
                    <a:pt x="8661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6" name="object 3046"/>
            <p:cNvSpPr/>
            <p:nvPr/>
          </p:nvSpPr>
          <p:spPr>
            <a:xfrm>
              <a:off x="1218806" y="3867187"/>
              <a:ext cx="8890" cy="521334"/>
            </a:xfrm>
            <a:custGeom>
              <a:avLst/>
              <a:gdLst/>
              <a:ahLst/>
              <a:cxnLst/>
              <a:rect l="l" t="t" r="r" b="b"/>
              <a:pathLst>
                <a:path w="8890" h="521335">
                  <a:moveTo>
                    <a:pt x="8509" y="0"/>
                  </a:moveTo>
                  <a:lnTo>
                    <a:pt x="6743" y="914"/>
                  </a:lnTo>
                  <a:lnTo>
                    <a:pt x="4978" y="1828"/>
                  </a:lnTo>
                  <a:lnTo>
                    <a:pt x="3213" y="2755"/>
                  </a:lnTo>
                  <a:lnTo>
                    <a:pt x="2476" y="261480"/>
                  </a:lnTo>
                  <a:lnTo>
                    <a:pt x="3213" y="2743"/>
                  </a:lnTo>
                  <a:lnTo>
                    <a:pt x="1460" y="3657"/>
                  </a:lnTo>
                  <a:lnTo>
                    <a:pt x="0" y="521106"/>
                  </a:lnTo>
                  <a:lnTo>
                    <a:pt x="1752" y="520217"/>
                  </a:lnTo>
                  <a:lnTo>
                    <a:pt x="3517" y="519328"/>
                  </a:lnTo>
                  <a:lnTo>
                    <a:pt x="5283" y="518464"/>
                  </a:lnTo>
                  <a:lnTo>
                    <a:pt x="7048" y="517601"/>
                  </a:lnTo>
                  <a:lnTo>
                    <a:pt x="8509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7" name="object 3047"/>
            <p:cNvSpPr/>
            <p:nvPr/>
          </p:nvSpPr>
          <p:spPr>
            <a:xfrm>
              <a:off x="1211897" y="3870845"/>
              <a:ext cx="8890" cy="521334"/>
            </a:xfrm>
            <a:custGeom>
              <a:avLst/>
              <a:gdLst/>
              <a:ahLst/>
              <a:cxnLst/>
              <a:rect l="l" t="t" r="r" b="b"/>
              <a:pathLst>
                <a:path w="8890" h="521335">
                  <a:moveTo>
                    <a:pt x="4889" y="1803"/>
                  </a:moveTo>
                  <a:lnTo>
                    <a:pt x="3162" y="2705"/>
                  </a:lnTo>
                  <a:lnTo>
                    <a:pt x="1447" y="3594"/>
                  </a:lnTo>
                  <a:lnTo>
                    <a:pt x="0" y="521042"/>
                  </a:lnTo>
                  <a:lnTo>
                    <a:pt x="1714" y="520128"/>
                  </a:lnTo>
                  <a:lnTo>
                    <a:pt x="3429" y="519226"/>
                  </a:lnTo>
                  <a:lnTo>
                    <a:pt x="4889" y="1803"/>
                  </a:lnTo>
                  <a:close/>
                </a:path>
                <a:path w="8890" h="521335">
                  <a:moveTo>
                    <a:pt x="8369" y="0"/>
                  </a:moveTo>
                  <a:lnTo>
                    <a:pt x="6629" y="901"/>
                  </a:lnTo>
                  <a:lnTo>
                    <a:pt x="4889" y="1803"/>
                  </a:lnTo>
                  <a:lnTo>
                    <a:pt x="3441" y="519226"/>
                  </a:lnTo>
                  <a:lnTo>
                    <a:pt x="5168" y="518325"/>
                  </a:lnTo>
                  <a:lnTo>
                    <a:pt x="6908" y="517436"/>
                  </a:lnTo>
                  <a:lnTo>
                    <a:pt x="8369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8" name="object 3048"/>
            <p:cNvSpPr/>
            <p:nvPr/>
          </p:nvSpPr>
          <p:spPr>
            <a:xfrm>
              <a:off x="1205090" y="3874439"/>
              <a:ext cx="8255" cy="521334"/>
            </a:xfrm>
            <a:custGeom>
              <a:avLst/>
              <a:gdLst/>
              <a:ahLst/>
              <a:cxnLst/>
              <a:rect l="l" t="t" r="r" b="b"/>
              <a:pathLst>
                <a:path w="8255" h="521335">
                  <a:moveTo>
                    <a:pt x="4838" y="1765"/>
                  </a:moveTo>
                  <a:lnTo>
                    <a:pt x="3136" y="2654"/>
                  </a:lnTo>
                  <a:lnTo>
                    <a:pt x="1447" y="3530"/>
                  </a:lnTo>
                  <a:lnTo>
                    <a:pt x="0" y="521157"/>
                  </a:lnTo>
                  <a:lnTo>
                    <a:pt x="1689" y="520217"/>
                  </a:lnTo>
                  <a:lnTo>
                    <a:pt x="3378" y="519290"/>
                  </a:lnTo>
                  <a:lnTo>
                    <a:pt x="4838" y="1765"/>
                  </a:lnTo>
                  <a:close/>
                </a:path>
                <a:path w="8255" h="521335">
                  <a:moveTo>
                    <a:pt x="8255" y="0"/>
                  </a:moveTo>
                  <a:lnTo>
                    <a:pt x="6553" y="889"/>
                  </a:lnTo>
                  <a:lnTo>
                    <a:pt x="4851" y="1765"/>
                  </a:lnTo>
                  <a:lnTo>
                    <a:pt x="3378" y="519290"/>
                  </a:lnTo>
                  <a:lnTo>
                    <a:pt x="5092" y="518363"/>
                  </a:lnTo>
                  <a:lnTo>
                    <a:pt x="6794" y="517448"/>
                  </a:lnTo>
                  <a:lnTo>
                    <a:pt x="8255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49" name="object 3049"/>
            <p:cNvSpPr/>
            <p:nvPr/>
          </p:nvSpPr>
          <p:spPr>
            <a:xfrm>
              <a:off x="1198384" y="3877970"/>
              <a:ext cx="8255" cy="522605"/>
            </a:xfrm>
            <a:custGeom>
              <a:avLst/>
              <a:gdLst/>
              <a:ahLst/>
              <a:cxnLst/>
              <a:rect l="l" t="t" r="r" b="b"/>
              <a:pathLst>
                <a:path w="8255" h="522604">
                  <a:moveTo>
                    <a:pt x="177" y="520712"/>
                  </a:moveTo>
                  <a:lnTo>
                    <a:pt x="0" y="520712"/>
                  </a:lnTo>
                  <a:lnTo>
                    <a:pt x="0" y="521982"/>
                  </a:lnTo>
                  <a:lnTo>
                    <a:pt x="177" y="521982"/>
                  </a:lnTo>
                  <a:lnTo>
                    <a:pt x="177" y="520712"/>
                  </a:lnTo>
                  <a:close/>
                </a:path>
                <a:path w="8255" h="522604">
                  <a:moveTo>
                    <a:pt x="8166" y="0"/>
                  </a:moveTo>
                  <a:lnTo>
                    <a:pt x="6477" y="876"/>
                  </a:lnTo>
                  <a:lnTo>
                    <a:pt x="4800" y="1739"/>
                  </a:lnTo>
                  <a:lnTo>
                    <a:pt x="3136" y="2603"/>
                  </a:lnTo>
                  <a:lnTo>
                    <a:pt x="3124" y="3822"/>
                  </a:lnTo>
                  <a:lnTo>
                    <a:pt x="2400" y="261543"/>
                  </a:lnTo>
                  <a:lnTo>
                    <a:pt x="2400" y="3822"/>
                  </a:lnTo>
                  <a:lnTo>
                    <a:pt x="3124" y="3822"/>
                  </a:lnTo>
                  <a:lnTo>
                    <a:pt x="3124" y="2552"/>
                  </a:lnTo>
                  <a:lnTo>
                    <a:pt x="2082" y="2552"/>
                  </a:lnTo>
                  <a:lnTo>
                    <a:pt x="2082" y="3822"/>
                  </a:lnTo>
                  <a:lnTo>
                    <a:pt x="736" y="3822"/>
                  </a:lnTo>
                  <a:lnTo>
                    <a:pt x="736" y="520712"/>
                  </a:lnTo>
                  <a:lnTo>
                    <a:pt x="2400" y="520712"/>
                  </a:lnTo>
                  <a:lnTo>
                    <a:pt x="2400" y="520077"/>
                  </a:lnTo>
                  <a:lnTo>
                    <a:pt x="3340" y="519531"/>
                  </a:lnTo>
                  <a:lnTo>
                    <a:pt x="5016" y="518566"/>
                  </a:lnTo>
                  <a:lnTo>
                    <a:pt x="6705" y="517626"/>
                  </a:lnTo>
                  <a:lnTo>
                    <a:pt x="8166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0" name="object 3050"/>
            <p:cNvSpPr/>
            <p:nvPr/>
          </p:nvSpPr>
          <p:spPr>
            <a:xfrm>
              <a:off x="1191844" y="3881564"/>
              <a:ext cx="8255" cy="521970"/>
            </a:xfrm>
            <a:custGeom>
              <a:avLst/>
              <a:gdLst/>
              <a:ahLst/>
              <a:cxnLst/>
              <a:rect l="l" t="t" r="r" b="b"/>
              <a:pathLst>
                <a:path w="8255" h="521970">
                  <a:moveTo>
                    <a:pt x="8001" y="0"/>
                  </a:moveTo>
                  <a:lnTo>
                    <a:pt x="6350" y="1066"/>
                  </a:lnTo>
                  <a:lnTo>
                    <a:pt x="4711" y="2133"/>
                  </a:lnTo>
                  <a:lnTo>
                    <a:pt x="3086" y="3175"/>
                  </a:lnTo>
                  <a:lnTo>
                    <a:pt x="1460" y="4229"/>
                  </a:lnTo>
                  <a:lnTo>
                    <a:pt x="0" y="521779"/>
                  </a:lnTo>
                  <a:lnTo>
                    <a:pt x="1625" y="520788"/>
                  </a:lnTo>
                  <a:lnTo>
                    <a:pt x="3251" y="519811"/>
                  </a:lnTo>
                  <a:lnTo>
                    <a:pt x="4889" y="518833"/>
                  </a:lnTo>
                  <a:lnTo>
                    <a:pt x="6540" y="517855"/>
                  </a:lnTo>
                  <a:lnTo>
                    <a:pt x="8001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1" name="object 3051"/>
            <p:cNvSpPr/>
            <p:nvPr/>
          </p:nvSpPr>
          <p:spPr>
            <a:xfrm>
              <a:off x="1185430" y="3885793"/>
              <a:ext cx="8255" cy="521970"/>
            </a:xfrm>
            <a:custGeom>
              <a:avLst/>
              <a:gdLst/>
              <a:ahLst/>
              <a:cxnLst/>
              <a:rect l="l" t="t" r="r" b="b"/>
              <a:pathLst>
                <a:path w="8255" h="521970">
                  <a:moveTo>
                    <a:pt x="4648" y="2082"/>
                  </a:moveTo>
                  <a:lnTo>
                    <a:pt x="3060" y="3111"/>
                  </a:lnTo>
                  <a:lnTo>
                    <a:pt x="1473" y="4140"/>
                  </a:lnTo>
                  <a:lnTo>
                    <a:pt x="0" y="521576"/>
                  </a:lnTo>
                  <a:lnTo>
                    <a:pt x="1600" y="520560"/>
                  </a:lnTo>
                  <a:lnTo>
                    <a:pt x="3187" y="519544"/>
                  </a:lnTo>
                  <a:lnTo>
                    <a:pt x="4648" y="2082"/>
                  </a:lnTo>
                  <a:close/>
                </a:path>
                <a:path w="8255" h="521970">
                  <a:moveTo>
                    <a:pt x="7874" y="0"/>
                  </a:moveTo>
                  <a:lnTo>
                    <a:pt x="6261" y="1054"/>
                  </a:lnTo>
                  <a:lnTo>
                    <a:pt x="4660" y="2082"/>
                  </a:lnTo>
                  <a:lnTo>
                    <a:pt x="3187" y="519544"/>
                  </a:lnTo>
                  <a:lnTo>
                    <a:pt x="4800" y="518553"/>
                  </a:lnTo>
                  <a:lnTo>
                    <a:pt x="6413" y="517550"/>
                  </a:lnTo>
                  <a:lnTo>
                    <a:pt x="7874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2" name="object 3052"/>
            <p:cNvSpPr/>
            <p:nvPr/>
          </p:nvSpPr>
          <p:spPr>
            <a:xfrm>
              <a:off x="1179156" y="3889438"/>
              <a:ext cx="8255" cy="522605"/>
            </a:xfrm>
            <a:custGeom>
              <a:avLst/>
              <a:gdLst/>
              <a:ahLst/>
              <a:cxnLst/>
              <a:rect l="l" t="t" r="r" b="b"/>
              <a:pathLst>
                <a:path w="8255" h="522604">
                  <a:moveTo>
                    <a:pt x="4584" y="2540"/>
                  </a:moveTo>
                  <a:lnTo>
                    <a:pt x="3022" y="3543"/>
                  </a:lnTo>
                  <a:lnTo>
                    <a:pt x="1460" y="4559"/>
                  </a:lnTo>
                  <a:lnTo>
                    <a:pt x="0" y="522071"/>
                  </a:lnTo>
                  <a:lnTo>
                    <a:pt x="1562" y="521017"/>
                  </a:lnTo>
                  <a:lnTo>
                    <a:pt x="3124" y="519976"/>
                  </a:lnTo>
                  <a:lnTo>
                    <a:pt x="4584" y="2540"/>
                  </a:lnTo>
                  <a:close/>
                </a:path>
                <a:path w="8255" h="522604">
                  <a:moveTo>
                    <a:pt x="7010" y="1270"/>
                  </a:moveTo>
                  <a:lnTo>
                    <a:pt x="5422" y="1270"/>
                  </a:lnTo>
                  <a:lnTo>
                    <a:pt x="5422" y="2006"/>
                  </a:lnTo>
                  <a:lnTo>
                    <a:pt x="4584" y="2540"/>
                  </a:lnTo>
                  <a:lnTo>
                    <a:pt x="3136" y="519988"/>
                  </a:lnTo>
                  <a:lnTo>
                    <a:pt x="4699" y="518960"/>
                  </a:lnTo>
                  <a:lnTo>
                    <a:pt x="4699" y="519430"/>
                  </a:lnTo>
                  <a:lnTo>
                    <a:pt x="4940" y="519430"/>
                  </a:lnTo>
                  <a:lnTo>
                    <a:pt x="4940" y="518160"/>
                  </a:lnTo>
                  <a:lnTo>
                    <a:pt x="4699" y="518160"/>
                  </a:lnTo>
                  <a:lnTo>
                    <a:pt x="5422" y="262496"/>
                  </a:lnTo>
                  <a:lnTo>
                    <a:pt x="5422" y="518160"/>
                  </a:lnTo>
                  <a:lnTo>
                    <a:pt x="7010" y="518160"/>
                  </a:lnTo>
                  <a:lnTo>
                    <a:pt x="7010" y="1270"/>
                  </a:lnTo>
                  <a:close/>
                </a:path>
                <a:path w="8255" h="522604">
                  <a:moveTo>
                    <a:pt x="7734" y="0"/>
                  </a:moveTo>
                  <a:lnTo>
                    <a:pt x="7518" y="0"/>
                  </a:lnTo>
                  <a:lnTo>
                    <a:pt x="7518" y="1270"/>
                  </a:lnTo>
                  <a:lnTo>
                    <a:pt x="7734" y="1270"/>
                  </a:lnTo>
                  <a:lnTo>
                    <a:pt x="7734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3" name="object 3053"/>
            <p:cNvSpPr/>
            <p:nvPr/>
          </p:nvSpPr>
          <p:spPr>
            <a:xfrm>
              <a:off x="1173010" y="3893997"/>
              <a:ext cx="7620" cy="521970"/>
            </a:xfrm>
            <a:custGeom>
              <a:avLst/>
              <a:gdLst/>
              <a:ahLst/>
              <a:cxnLst/>
              <a:rect l="l" t="t" r="r" b="b"/>
              <a:pathLst>
                <a:path w="7619" h="521970">
                  <a:moveTo>
                    <a:pt x="7607" y="0"/>
                  </a:moveTo>
                  <a:lnTo>
                    <a:pt x="6057" y="1003"/>
                  </a:lnTo>
                  <a:lnTo>
                    <a:pt x="4521" y="1993"/>
                  </a:lnTo>
                  <a:lnTo>
                    <a:pt x="2971" y="2997"/>
                  </a:lnTo>
                  <a:lnTo>
                    <a:pt x="1447" y="3975"/>
                  </a:lnTo>
                  <a:lnTo>
                    <a:pt x="0" y="521766"/>
                  </a:lnTo>
                  <a:lnTo>
                    <a:pt x="1524" y="520687"/>
                  </a:lnTo>
                  <a:lnTo>
                    <a:pt x="3060" y="519620"/>
                  </a:lnTo>
                  <a:lnTo>
                    <a:pt x="4597" y="518553"/>
                  </a:lnTo>
                  <a:lnTo>
                    <a:pt x="6146" y="517512"/>
                  </a:lnTo>
                  <a:lnTo>
                    <a:pt x="7607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4" name="object 3054"/>
            <p:cNvSpPr/>
            <p:nvPr/>
          </p:nvSpPr>
          <p:spPr>
            <a:xfrm>
              <a:off x="1166952" y="3897972"/>
              <a:ext cx="7620" cy="522605"/>
            </a:xfrm>
            <a:custGeom>
              <a:avLst/>
              <a:gdLst/>
              <a:ahLst/>
              <a:cxnLst/>
              <a:rect l="l" t="t" r="r" b="b"/>
              <a:pathLst>
                <a:path w="7619" h="522604">
                  <a:moveTo>
                    <a:pt x="7505" y="0"/>
                  </a:moveTo>
                  <a:lnTo>
                    <a:pt x="5994" y="990"/>
                  </a:lnTo>
                  <a:lnTo>
                    <a:pt x="5969" y="2222"/>
                  </a:lnTo>
                  <a:lnTo>
                    <a:pt x="5257" y="257695"/>
                  </a:lnTo>
                  <a:lnTo>
                    <a:pt x="5257" y="2222"/>
                  </a:lnTo>
                  <a:lnTo>
                    <a:pt x="5969" y="2222"/>
                  </a:lnTo>
                  <a:lnTo>
                    <a:pt x="5969" y="952"/>
                  </a:lnTo>
                  <a:lnTo>
                    <a:pt x="5156" y="952"/>
                  </a:lnTo>
                  <a:lnTo>
                    <a:pt x="5156" y="2222"/>
                  </a:lnTo>
                  <a:lnTo>
                    <a:pt x="4457" y="2222"/>
                  </a:lnTo>
                  <a:lnTo>
                    <a:pt x="3733" y="2222"/>
                  </a:lnTo>
                  <a:lnTo>
                    <a:pt x="3733" y="2743"/>
                  </a:lnTo>
                  <a:lnTo>
                    <a:pt x="2959" y="3352"/>
                  </a:lnTo>
                  <a:lnTo>
                    <a:pt x="1460" y="4559"/>
                  </a:lnTo>
                  <a:lnTo>
                    <a:pt x="0" y="522198"/>
                  </a:lnTo>
                  <a:lnTo>
                    <a:pt x="1498" y="521081"/>
                  </a:lnTo>
                  <a:lnTo>
                    <a:pt x="3009" y="519976"/>
                  </a:lnTo>
                  <a:lnTo>
                    <a:pt x="3009" y="520382"/>
                  </a:lnTo>
                  <a:lnTo>
                    <a:pt x="3340" y="520382"/>
                  </a:lnTo>
                  <a:lnTo>
                    <a:pt x="3340" y="519112"/>
                  </a:lnTo>
                  <a:lnTo>
                    <a:pt x="3009" y="519112"/>
                  </a:lnTo>
                  <a:lnTo>
                    <a:pt x="3733" y="263321"/>
                  </a:lnTo>
                  <a:lnTo>
                    <a:pt x="3733" y="519112"/>
                  </a:lnTo>
                  <a:lnTo>
                    <a:pt x="5257" y="519112"/>
                  </a:lnTo>
                  <a:lnTo>
                    <a:pt x="5257" y="518363"/>
                  </a:lnTo>
                  <a:lnTo>
                    <a:pt x="6045" y="517791"/>
                  </a:lnTo>
                  <a:lnTo>
                    <a:pt x="7505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5" name="object 3055"/>
            <p:cNvSpPr/>
            <p:nvPr/>
          </p:nvSpPr>
          <p:spPr>
            <a:xfrm>
              <a:off x="1160995" y="3902544"/>
              <a:ext cx="7620" cy="522605"/>
            </a:xfrm>
            <a:custGeom>
              <a:avLst/>
              <a:gdLst/>
              <a:ahLst/>
              <a:cxnLst/>
              <a:rect l="l" t="t" r="r" b="b"/>
              <a:pathLst>
                <a:path w="7619" h="522604">
                  <a:moveTo>
                    <a:pt x="4419" y="2400"/>
                  </a:moveTo>
                  <a:lnTo>
                    <a:pt x="2933" y="3594"/>
                  </a:lnTo>
                  <a:lnTo>
                    <a:pt x="1460" y="4787"/>
                  </a:lnTo>
                  <a:lnTo>
                    <a:pt x="0" y="522185"/>
                  </a:lnTo>
                  <a:lnTo>
                    <a:pt x="1473" y="521030"/>
                  </a:lnTo>
                  <a:lnTo>
                    <a:pt x="2959" y="519887"/>
                  </a:lnTo>
                  <a:lnTo>
                    <a:pt x="4419" y="2400"/>
                  </a:lnTo>
                  <a:close/>
                </a:path>
                <a:path w="7619" h="522604">
                  <a:moveTo>
                    <a:pt x="7416" y="0"/>
                  </a:moveTo>
                  <a:lnTo>
                    <a:pt x="5918" y="1193"/>
                  </a:lnTo>
                  <a:lnTo>
                    <a:pt x="4419" y="2413"/>
                  </a:lnTo>
                  <a:lnTo>
                    <a:pt x="2959" y="519887"/>
                  </a:lnTo>
                  <a:lnTo>
                    <a:pt x="4457" y="518744"/>
                  </a:lnTo>
                  <a:lnTo>
                    <a:pt x="5956" y="517626"/>
                  </a:lnTo>
                  <a:lnTo>
                    <a:pt x="7416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6" name="object 3056"/>
            <p:cNvSpPr/>
            <p:nvPr/>
          </p:nvSpPr>
          <p:spPr>
            <a:xfrm>
              <a:off x="1155115" y="3907332"/>
              <a:ext cx="7620" cy="522605"/>
            </a:xfrm>
            <a:custGeom>
              <a:avLst/>
              <a:gdLst/>
              <a:ahLst/>
              <a:cxnLst/>
              <a:rect l="l" t="t" r="r" b="b"/>
              <a:pathLst>
                <a:path w="7619" h="522604">
                  <a:moveTo>
                    <a:pt x="7327" y="0"/>
                  </a:moveTo>
                  <a:lnTo>
                    <a:pt x="5854" y="1193"/>
                  </a:lnTo>
                  <a:lnTo>
                    <a:pt x="4381" y="2374"/>
                  </a:lnTo>
                  <a:lnTo>
                    <a:pt x="2921" y="518312"/>
                  </a:lnTo>
                  <a:lnTo>
                    <a:pt x="4368" y="2374"/>
                  </a:lnTo>
                  <a:lnTo>
                    <a:pt x="2921" y="3556"/>
                  </a:lnTo>
                  <a:lnTo>
                    <a:pt x="1460" y="4724"/>
                  </a:lnTo>
                  <a:lnTo>
                    <a:pt x="0" y="522147"/>
                  </a:lnTo>
                  <a:lnTo>
                    <a:pt x="1460" y="520941"/>
                  </a:lnTo>
                  <a:lnTo>
                    <a:pt x="2921" y="519760"/>
                  </a:lnTo>
                  <a:lnTo>
                    <a:pt x="4394" y="518566"/>
                  </a:lnTo>
                  <a:lnTo>
                    <a:pt x="5880" y="517398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7" name="object 3057"/>
            <p:cNvSpPr/>
            <p:nvPr/>
          </p:nvSpPr>
          <p:spPr>
            <a:xfrm>
              <a:off x="1149299" y="3912057"/>
              <a:ext cx="7620" cy="522605"/>
            </a:xfrm>
            <a:custGeom>
              <a:avLst/>
              <a:gdLst/>
              <a:ahLst/>
              <a:cxnLst/>
              <a:rect l="l" t="t" r="r" b="b"/>
              <a:pathLst>
                <a:path w="7619" h="522604">
                  <a:moveTo>
                    <a:pt x="5803" y="1181"/>
                  </a:moveTo>
                  <a:lnTo>
                    <a:pt x="4356" y="2349"/>
                  </a:lnTo>
                  <a:lnTo>
                    <a:pt x="2908" y="3505"/>
                  </a:lnTo>
                  <a:lnTo>
                    <a:pt x="1460" y="4673"/>
                  </a:lnTo>
                  <a:lnTo>
                    <a:pt x="0" y="522376"/>
                  </a:lnTo>
                  <a:lnTo>
                    <a:pt x="1447" y="521106"/>
                  </a:lnTo>
                  <a:lnTo>
                    <a:pt x="2895" y="519874"/>
                  </a:lnTo>
                  <a:lnTo>
                    <a:pt x="4343" y="518642"/>
                  </a:lnTo>
                  <a:lnTo>
                    <a:pt x="5803" y="1181"/>
                  </a:lnTo>
                  <a:close/>
                </a:path>
                <a:path w="7619" h="522604">
                  <a:moveTo>
                    <a:pt x="7277" y="0"/>
                  </a:moveTo>
                  <a:lnTo>
                    <a:pt x="5816" y="1181"/>
                  </a:lnTo>
                  <a:lnTo>
                    <a:pt x="4356" y="518642"/>
                  </a:lnTo>
                  <a:lnTo>
                    <a:pt x="5816" y="517423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8" name="object 3058"/>
            <p:cNvSpPr/>
            <p:nvPr/>
          </p:nvSpPr>
          <p:spPr>
            <a:xfrm>
              <a:off x="1143558" y="3916730"/>
              <a:ext cx="7620" cy="523240"/>
            </a:xfrm>
            <a:custGeom>
              <a:avLst/>
              <a:gdLst/>
              <a:ahLst/>
              <a:cxnLst/>
              <a:rect l="l" t="t" r="r" b="b"/>
              <a:pathLst>
                <a:path w="7619" h="523239">
                  <a:moveTo>
                    <a:pt x="7200" y="0"/>
                  </a:moveTo>
                  <a:lnTo>
                    <a:pt x="5765" y="1155"/>
                  </a:lnTo>
                  <a:lnTo>
                    <a:pt x="5118" y="1041"/>
                  </a:lnTo>
                  <a:lnTo>
                    <a:pt x="5118" y="2311"/>
                  </a:lnTo>
                  <a:lnTo>
                    <a:pt x="5753" y="2311"/>
                  </a:lnTo>
                  <a:lnTo>
                    <a:pt x="5029" y="260070"/>
                  </a:lnTo>
                  <a:lnTo>
                    <a:pt x="5029" y="2311"/>
                  </a:lnTo>
                  <a:lnTo>
                    <a:pt x="3606" y="2311"/>
                  </a:lnTo>
                  <a:lnTo>
                    <a:pt x="3606" y="3111"/>
                  </a:lnTo>
                  <a:lnTo>
                    <a:pt x="2895" y="3822"/>
                  </a:lnTo>
                  <a:lnTo>
                    <a:pt x="1473" y="5270"/>
                  </a:lnTo>
                  <a:lnTo>
                    <a:pt x="0" y="522897"/>
                  </a:lnTo>
                  <a:lnTo>
                    <a:pt x="1435" y="521576"/>
                  </a:lnTo>
                  <a:lnTo>
                    <a:pt x="2870" y="520268"/>
                  </a:lnTo>
                  <a:lnTo>
                    <a:pt x="2870" y="520471"/>
                  </a:lnTo>
                  <a:lnTo>
                    <a:pt x="3340" y="520471"/>
                  </a:lnTo>
                  <a:lnTo>
                    <a:pt x="3340" y="519201"/>
                  </a:lnTo>
                  <a:lnTo>
                    <a:pt x="2882" y="519201"/>
                  </a:lnTo>
                  <a:lnTo>
                    <a:pt x="3606" y="263563"/>
                  </a:lnTo>
                  <a:lnTo>
                    <a:pt x="3606" y="519201"/>
                  </a:lnTo>
                  <a:lnTo>
                    <a:pt x="5029" y="519201"/>
                  </a:lnTo>
                  <a:lnTo>
                    <a:pt x="5029" y="518337"/>
                  </a:lnTo>
                  <a:lnTo>
                    <a:pt x="5740" y="517702"/>
                  </a:lnTo>
                  <a:lnTo>
                    <a:pt x="7200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59" name="object 3059"/>
            <p:cNvSpPr/>
            <p:nvPr/>
          </p:nvSpPr>
          <p:spPr>
            <a:xfrm>
              <a:off x="1132230" y="3922001"/>
              <a:ext cx="13335" cy="528955"/>
            </a:xfrm>
            <a:custGeom>
              <a:avLst/>
              <a:gdLst/>
              <a:ahLst/>
              <a:cxnLst/>
              <a:rect l="l" t="t" r="r" b="b"/>
              <a:pathLst>
                <a:path w="13334" h="528954">
                  <a:moveTo>
                    <a:pt x="12788" y="0"/>
                  </a:moveTo>
                  <a:lnTo>
                    <a:pt x="11379" y="1435"/>
                  </a:lnTo>
                  <a:lnTo>
                    <a:pt x="9944" y="2895"/>
                  </a:lnTo>
                  <a:lnTo>
                    <a:pt x="8521" y="4330"/>
                  </a:lnTo>
                  <a:lnTo>
                    <a:pt x="7112" y="5765"/>
                  </a:lnTo>
                  <a:lnTo>
                    <a:pt x="5689" y="7200"/>
                  </a:lnTo>
                  <a:lnTo>
                    <a:pt x="4279" y="8636"/>
                  </a:lnTo>
                  <a:lnTo>
                    <a:pt x="2882" y="10045"/>
                  </a:lnTo>
                  <a:lnTo>
                    <a:pt x="1460" y="11493"/>
                  </a:lnTo>
                  <a:lnTo>
                    <a:pt x="0" y="528878"/>
                  </a:lnTo>
                  <a:lnTo>
                    <a:pt x="1422" y="527392"/>
                  </a:lnTo>
                  <a:lnTo>
                    <a:pt x="2819" y="525932"/>
                  </a:lnTo>
                  <a:lnTo>
                    <a:pt x="4229" y="524510"/>
                  </a:lnTo>
                  <a:lnTo>
                    <a:pt x="5651" y="523074"/>
                  </a:lnTo>
                  <a:lnTo>
                    <a:pt x="7061" y="521690"/>
                  </a:lnTo>
                  <a:lnTo>
                    <a:pt x="8483" y="520319"/>
                  </a:lnTo>
                  <a:lnTo>
                    <a:pt x="9918" y="518947"/>
                  </a:lnTo>
                  <a:lnTo>
                    <a:pt x="11341" y="517626"/>
                  </a:lnTo>
                  <a:lnTo>
                    <a:pt x="12788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0" name="object 3060"/>
            <p:cNvSpPr/>
            <p:nvPr/>
          </p:nvSpPr>
          <p:spPr>
            <a:xfrm>
              <a:off x="1126617" y="3933494"/>
              <a:ext cx="7620" cy="523875"/>
            </a:xfrm>
            <a:custGeom>
              <a:avLst/>
              <a:gdLst/>
              <a:ahLst/>
              <a:cxnLst/>
              <a:rect l="l" t="t" r="r" b="b"/>
              <a:pathLst>
                <a:path w="7619" h="523875">
                  <a:moveTo>
                    <a:pt x="5664" y="1422"/>
                  </a:moveTo>
                  <a:lnTo>
                    <a:pt x="4279" y="2832"/>
                  </a:lnTo>
                  <a:lnTo>
                    <a:pt x="2857" y="4267"/>
                  </a:lnTo>
                  <a:lnTo>
                    <a:pt x="1460" y="5689"/>
                  </a:lnTo>
                  <a:lnTo>
                    <a:pt x="0" y="523557"/>
                  </a:lnTo>
                  <a:lnTo>
                    <a:pt x="1397" y="521982"/>
                  </a:lnTo>
                  <a:lnTo>
                    <a:pt x="2806" y="520420"/>
                  </a:lnTo>
                  <a:lnTo>
                    <a:pt x="4216" y="518883"/>
                  </a:lnTo>
                  <a:lnTo>
                    <a:pt x="5664" y="1422"/>
                  </a:lnTo>
                  <a:close/>
                </a:path>
                <a:path w="7619" h="523875">
                  <a:moveTo>
                    <a:pt x="7073" y="0"/>
                  </a:moveTo>
                  <a:lnTo>
                    <a:pt x="5676" y="1422"/>
                  </a:lnTo>
                  <a:lnTo>
                    <a:pt x="4216" y="518883"/>
                  </a:lnTo>
                  <a:lnTo>
                    <a:pt x="5613" y="517385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1" name="object 3061"/>
            <p:cNvSpPr/>
            <p:nvPr/>
          </p:nvSpPr>
          <p:spPr>
            <a:xfrm>
              <a:off x="1121003" y="3939120"/>
              <a:ext cx="7620" cy="525145"/>
            </a:xfrm>
            <a:custGeom>
              <a:avLst/>
              <a:gdLst/>
              <a:ahLst/>
              <a:cxnLst/>
              <a:rect l="l" t="t" r="r" b="b"/>
              <a:pathLst>
                <a:path w="7619" h="525145">
                  <a:moveTo>
                    <a:pt x="4267" y="3632"/>
                  </a:moveTo>
                  <a:lnTo>
                    <a:pt x="2882" y="5448"/>
                  </a:lnTo>
                  <a:lnTo>
                    <a:pt x="1473" y="7302"/>
                  </a:lnTo>
                  <a:lnTo>
                    <a:pt x="0" y="524611"/>
                  </a:lnTo>
                  <a:lnTo>
                    <a:pt x="1422" y="522871"/>
                  </a:lnTo>
                  <a:lnTo>
                    <a:pt x="2806" y="521208"/>
                  </a:lnTo>
                  <a:lnTo>
                    <a:pt x="4267" y="3632"/>
                  </a:lnTo>
                  <a:close/>
                </a:path>
                <a:path w="7619" h="525145">
                  <a:moveTo>
                    <a:pt x="6350" y="1270"/>
                  </a:moveTo>
                  <a:lnTo>
                    <a:pt x="4940" y="1270"/>
                  </a:lnTo>
                  <a:lnTo>
                    <a:pt x="4940" y="2768"/>
                  </a:lnTo>
                  <a:lnTo>
                    <a:pt x="4279" y="3632"/>
                  </a:lnTo>
                  <a:lnTo>
                    <a:pt x="2819" y="521208"/>
                  </a:lnTo>
                  <a:lnTo>
                    <a:pt x="4216" y="519557"/>
                  </a:lnTo>
                  <a:lnTo>
                    <a:pt x="4216" y="519430"/>
                  </a:lnTo>
                  <a:lnTo>
                    <a:pt x="4876" y="519430"/>
                  </a:lnTo>
                  <a:lnTo>
                    <a:pt x="4876" y="518160"/>
                  </a:lnTo>
                  <a:lnTo>
                    <a:pt x="4216" y="518160"/>
                  </a:lnTo>
                  <a:lnTo>
                    <a:pt x="4940" y="262928"/>
                  </a:lnTo>
                  <a:lnTo>
                    <a:pt x="4940" y="518160"/>
                  </a:lnTo>
                  <a:lnTo>
                    <a:pt x="6350" y="518160"/>
                  </a:lnTo>
                  <a:lnTo>
                    <a:pt x="6350" y="1270"/>
                  </a:lnTo>
                  <a:close/>
                </a:path>
                <a:path w="7619" h="525145">
                  <a:moveTo>
                    <a:pt x="7073" y="0"/>
                  </a:moveTo>
                  <a:lnTo>
                    <a:pt x="6553" y="0"/>
                  </a:lnTo>
                  <a:lnTo>
                    <a:pt x="6553" y="1270"/>
                  </a:lnTo>
                  <a:lnTo>
                    <a:pt x="7073" y="1270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2" name="object 3062"/>
            <p:cNvSpPr/>
            <p:nvPr/>
          </p:nvSpPr>
          <p:spPr>
            <a:xfrm>
              <a:off x="1115428" y="3946423"/>
              <a:ext cx="7620" cy="525145"/>
            </a:xfrm>
            <a:custGeom>
              <a:avLst/>
              <a:gdLst/>
              <a:ahLst/>
              <a:cxnLst/>
              <a:rect l="l" t="t" r="r" b="b"/>
              <a:pathLst>
                <a:path w="7619" h="525145">
                  <a:moveTo>
                    <a:pt x="7048" y="0"/>
                  </a:moveTo>
                  <a:lnTo>
                    <a:pt x="5664" y="1816"/>
                  </a:lnTo>
                  <a:lnTo>
                    <a:pt x="4267" y="3657"/>
                  </a:lnTo>
                  <a:lnTo>
                    <a:pt x="2857" y="5499"/>
                  </a:lnTo>
                  <a:lnTo>
                    <a:pt x="1460" y="7340"/>
                  </a:lnTo>
                  <a:lnTo>
                    <a:pt x="0" y="524560"/>
                  </a:lnTo>
                  <a:lnTo>
                    <a:pt x="1397" y="522681"/>
                  </a:lnTo>
                  <a:lnTo>
                    <a:pt x="2794" y="520839"/>
                  </a:lnTo>
                  <a:lnTo>
                    <a:pt x="4203" y="519049"/>
                  </a:lnTo>
                  <a:lnTo>
                    <a:pt x="5588" y="517296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3" name="object 3063"/>
            <p:cNvSpPr/>
            <p:nvPr/>
          </p:nvSpPr>
          <p:spPr>
            <a:xfrm>
              <a:off x="1109814" y="3953751"/>
              <a:ext cx="7620" cy="525780"/>
            </a:xfrm>
            <a:custGeom>
              <a:avLst/>
              <a:gdLst/>
              <a:ahLst/>
              <a:cxnLst/>
              <a:rect l="l" t="t" r="r" b="b"/>
              <a:pathLst>
                <a:path w="7619" h="525779">
                  <a:moveTo>
                    <a:pt x="7073" y="0"/>
                  </a:moveTo>
                  <a:lnTo>
                    <a:pt x="5664" y="1854"/>
                  </a:lnTo>
                  <a:lnTo>
                    <a:pt x="4279" y="3670"/>
                  </a:lnTo>
                  <a:lnTo>
                    <a:pt x="2857" y="5537"/>
                  </a:lnTo>
                  <a:lnTo>
                    <a:pt x="1473" y="7353"/>
                  </a:lnTo>
                  <a:lnTo>
                    <a:pt x="0" y="525259"/>
                  </a:lnTo>
                  <a:lnTo>
                    <a:pt x="1397" y="523189"/>
                  </a:lnTo>
                  <a:lnTo>
                    <a:pt x="2819" y="521131"/>
                  </a:lnTo>
                  <a:lnTo>
                    <a:pt x="4203" y="519176"/>
                  </a:lnTo>
                  <a:lnTo>
                    <a:pt x="5613" y="517220"/>
                  </a:lnTo>
                  <a:lnTo>
                    <a:pt x="7073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4" name="object 3064"/>
            <p:cNvSpPr/>
            <p:nvPr/>
          </p:nvSpPr>
          <p:spPr>
            <a:xfrm>
              <a:off x="1109742" y="39611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1446" y="9464"/>
                  </a:lnTo>
                  <a:lnTo>
                    <a:pt x="0" y="51803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5" name="object 3065"/>
            <p:cNvSpPr/>
            <p:nvPr/>
          </p:nvSpPr>
          <p:spPr>
            <a:xfrm>
              <a:off x="1109383" y="396121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51" y="254"/>
                  </a:moveTo>
                  <a:lnTo>
                    <a:pt x="1536" y="9347"/>
                  </a:lnTo>
                  <a:lnTo>
                    <a:pt x="1562" y="381"/>
                  </a:lnTo>
                  <a:lnTo>
                    <a:pt x="1447" y="9347"/>
                  </a:lnTo>
                  <a:lnTo>
                    <a:pt x="0" y="518426"/>
                  </a:lnTo>
                  <a:lnTo>
                    <a:pt x="101" y="518299"/>
                  </a:lnTo>
                  <a:lnTo>
                    <a:pt x="1651" y="254"/>
                  </a:lnTo>
                  <a:close/>
                </a:path>
                <a:path w="1905" h="518795">
                  <a:moveTo>
                    <a:pt x="1816" y="0"/>
                  </a:moveTo>
                  <a:lnTo>
                    <a:pt x="1714" y="8077"/>
                  </a:lnTo>
                  <a:lnTo>
                    <a:pt x="1739" y="127"/>
                  </a:lnTo>
                  <a:lnTo>
                    <a:pt x="1625" y="9359"/>
                  </a:lnTo>
                  <a:lnTo>
                    <a:pt x="190" y="518172"/>
                  </a:lnTo>
                  <a:lnTo>
                    <a:pt x="279" y="518045"/>
                  </a:lnTo>
                  <a:lnTo>
                    <a:pt x="355" y="517918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6" name="object 3066"/>
            <p:cNvSpPr/>
            <p:nvPr/>
          </p:nvSpPr>
          <p:spPr>
            <a:xfrm>
              <a:off x="1109040" y="3961739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714" y="152"/>
                  </a:moveTo>
                  <a:lnTo>
                    <a:pt x="1600" y="8724"/>
                  </a:lnTo>
                  <a:lnTo>
                    <a:pt x="1625" y="279"/>
                  </a:lnTo>
                  <a:lnTo>
                    <a:pt x="1524" y="8648"/>
                  </a:lnTo>
                  <a:lnTo>
                    <a:pt x="1549" y="406"/>
                  </a:lnTo>
                  <a:lnTo>
                    <a:pt x="1435" y="8839"/>
                  </a:lnTo>
                  <a:lnTo>
                    <a:pt x="0" y="518363"/>
                  </a:lnTo>
                  <a:lnTo>
                    <a:pt x="88" y="518236"/>
                  </a:lnTo>
                  <a:lnTo>
                    <a:pt x="254" y="518033"/>
                  </a:lnTo>
                  <a:lnTo>
                    <a:pt x="1714" y="152"/>
                  </a:lnTo>
                  <a:close/>
                </a:path>
                <a:path w="1905" h="518795">
                  <a:moveTo>
                    <a:pt x="1816" y="0"/>
                  </a:moveTo>
                  <a:lnTo>
                    <a:pt x="1701" y="8826"/>
                  </a:lnTo>
                  <a:lnTo>
                    <a:pt x="254" y="518033"/>
                  </a:lnTo>
                  <a:lnTo>
                    <a:pt x="355" y="517906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7" name="object 3067"/>
            <p:cNvSpPr/>
            <p:nvPr/>
          </p:nvSpPr>
          <p:spPr>
            <a:xfrm>
              <a:off x="1108671" y="3962285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38" y="266"/>
                  </a:moveTo>
                  <a:lnTo>
                    <a:pt x="1524" y="8026"/>
                  </a:lnTo>
                  <a:lnTo>
                    <a:pt x="1549" y="406"/>
                  </a:lnTo>
                  <a:lnTo>
                    <a:pt x="1447" y="8293"/>
                  </a:lnTo>
                  <a:lnTo>
                    <a:pt x="0" y="518248"/>
                  </a:lnTo>
                  <a:lnTo>
                    <a:pt x="177" y="518045"/>
                  </a:lnTo>
                  <a:lnTo>
                    <a:pt x="1638" y="266"/>
                  </a:lnTo>
                  <a:close/>
                </a:path>
                <a:path w="1905" h="518795">
                  <a:moveTo>
                    <a:pt x="1727" y="127"/>
                  </a:moveTo>
                  <a:lnTo>
                    <a:pt x="1625" y="8280"/>
                  </a:lnTo>
                  <a:lnTo>
                    <a:pt x="177" y="518045"/>
                  </a:lnTo>
                  <a:lnTo>
                    <a:pt x="1727" y="127"/>
                  </a:lnTo>
                  <a:close/>
                </a:path>
                <a:path w="1905" h="518795">
                  <a:moveTo>
                    <a:pt x="1828" y="0"/>
                  </a:moveTo>
                  <a:lnTo>
                    <a:pt x="1714" y="8293"/>
                  </a:lnTo>
                  <a:lnTo>
                    <a:pt x="266" y="517931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8" name="object 3068"/>
            <p:cNvSpPr/>
            <p:nvPr/>
          </p:nvSpPr>
          <p:spPr>
            <a:xfrm>
              <a:off x="1108329" y="39628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03" y="0"/>
                  </a:moveTo>
                  <a:lnTo>
                    <a:pt x="1701" y="7378"/>
                  </a:lnTo>
                  <a:lnTo>
                    <a:pt x="1727" y="127"/>
                  </a:lnTo>
                  <a:lnTo>
                    <a:pt x="1612" y="7404"/>
                  </a:lnTo>
                  <a:lnTo>
                    <a:pt x="1638" y="266"/>
                  </a:lnTo>
                  <a:lnTo>
                    <a:pt x="1524" y="7391"/>
                  </a:lnTo>
                  <a:lnTo>
                    <a:pt x="1549" y="393"/>
                  </a:lnTo>
                  <a:lnTo>
                    <a:pt x="1435" y="7759"/>
                  </a:lnTo>
                  <a:lnTo>
                    <a:pt x="0" y="518109"/>
                  </a:lnTo>
                  <a:lnTo>
                    <a:pt x="177" y="517906"/>
                  </a:lnTo>
                  <a:lnTo>
                    <a:pt x="342" y="517715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69" name="object 3069"/>
            <p:cNvSpPr/>
            <p:nvPr/>
          </p:nvSpPr>
          <p:spPr>
            <a:xfrm>
              <a:off x="1107630" y="396333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549" y="914"/>
                  </a:moveTo>
                  <a:lnTo>
                    <a:pt x="1447" y="7239"/>
                  </a:lnTo>
                  <a:lnTo>
                    <a:pt x="0" y="518261"/>
                  </a:lnTo>
                  <a:lnTo>
                    <a:pt x="1549" y="914"/>
                  </a:lnTo>
                  <a:close/>
                </a:path>
                <a:path w="2540" h="518795">
                  <a:moveTo>
                    <a:pt x="1727" y="647"/>
                  </a:moveTo>
                  <a:lnTo>
                    <a:pt x="1625" y="7239"/>
                  </a:lnTo>
                  <a:lnTo>
                    <a:pt x="1181" y="159791"/>
                  </a:lnTo>
                  <a:lnTo>
                    <a:pt x="1638" y="774"/>
                  </a:lnTo>
                  <a:lnTo>
                    <a:pt x="1536" y="7226"/>
                  </a:lnTo>
                  <a:lnTo>
                    <a:pt x="101" y="518185"/>
                  </a:lnTo>
                  <a:lnTo>
                    <a:pt x="266" y="518020"/>
                  </a:lnTo>
                  <a:lnTo>
                    <a:pt x="1727" y="647"/>
                  </a:lnTo>
                  <a:close/>
                </a:path>
                <a:path w="2540" h="518795">
                  <a:moveTo>
                    <a:pt x="2159" y="0"/>
                  </a:moveTo>
                  <a:lnTo>
                    <a:pt x="2044" y="6832"/>
                  </a:lnTo>
                  <a:lnTo>
                    <a:pt x="2070" y="139"/>
                  </a:lnTo>
                  <a:lnTo>
                    <a:pt x="1955" y="6807"/>
                  </a:lnTo>
                  <a:lnTo>
                    <a:pt x="1981" y="279"/>
                  </a:lnTo>
                  <a:lnTo>
                    <a:pt x="1879" y="7226"/>
                  </a:lnTo>
                  <a:lnTo>
                    <a:pt x="1384" y="178955"/>
                  </a:lnTo>
                  <a:lnTo>
                    <a:pt x="1892" y="393"/>
                  </a:lnTo>
                  <a:lnTo>
                    <a:pt x="1790" y="6705"/>
                  </a:lnTo>
                  <a:lnTo>
                    <a:pt x="1816" y="520"/>
                  </a:lnTo>
                  <a:lnTo>
                    <a:pt x="1714" y="7226"/>
                  </a:lnTo>
                  <a:lnTo>
                    <a:pt x="266" y="518020"/>
                  </a:lnTo>
                  <a:lnTo>
                    <a:pt x="431" y="517855"/>
                  </a:lnTo>
                  <a:lnTo>
                    <a:pt x="609" y="517677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0" name="object 3070"/>
            <p:cNvSpPr/>
            <p:nvPr/>
          </p:nvSpPr>
          <p:spPr>
            <a:xfrm>
              <a:off x="1107300" y="39643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90" y="0"/>
                  </a:moveTo>
                  <a:lnTo>
                    <a:pt x="1701" y="6172"/>
                  </a:lnTo>
                  <a:lnTo>
                    <a:pt x="1320" y="137858"/>
                  </a:lnTo>
                  <a:lnTo>
                    <a:pt x="1714" y="114"/>
                  </a:lnTo>
                  <a:lnTo>
                    <a:pt x="1612" y="5575"/>
                  </a:lnTo>
                  <a:lnTo>
                    <a:pt x="1638" y="241"/>
                  </a:lnTo>
                  <a:lnTo>
                    <a:pt x="1524" y="5638"/>
                  </a:lnTo>
                  <a:lnTo>
                    <a:pt x="1549" y="368"/>
                  </a:lnTo>
                  <a:lnTo>
                    <a:pt x="1435" y="6172"/>
                  </a:lnTo>
                  <a:lnTo>
                    <a:pt x="0" y="517512"/>
                  </a:lnTo>
                  <a:lnTo>
                    <a:pt x="177" y="517359"/>
                  </a:lnTo>
                  <a:lnTo>
                    <a:pt x="330" y="51720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1" name="object 3071"/>
            <p:cNvSpPr/>
            <p:nvPr/>
          </p:nvSpPr>
          <p:spPr>
            <a:xfrm>
              <a:off x="1106957" y="39648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714" y="5676"/>
                  </a:lnTo>
                  <a:lnTo>
                    <a:pt x="901" y="287489"/>
                  </a:lnTo>
                  <a:lnTo>
                    <a:pt x="1714" y="127"/>
                  </a:lnTo>
                  <a:lnTo>
                    <a:pt x="1612" y="5029"/>
                  </a:lnTo>
                  <a:lnTo>
                    <a:pt x="1638" y="254"/>
                  </a:lnTo>
                  <a:lnTo>
                    <a:pt x="1524" y="5130"/>
                  </a:lnTo>
                  <a:lnTo>
                    <a:pt x="1549" y="381"/>
                  </a:lnTo>
                  <a:lnTo>
                    <a:pt x="1447" y="5676"/>
                  </a:lnTo>
                  <a:lnTo>
                    <a:pt x="0" y="517309"/>
                  </a:lnTo>
                  <a:lnTo>
                    <a:pt x="177" y="517156"/>
                  </a:lnTo>
                  <a:lnTo>
                    <a:pt x="342" y="517017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2" name="object 3072"/>
            <p:cNvSpPr/>
            <p:nvPr/>
          </p:nvSpPr>
          <p:spPr>
            <a:xfrm>
              <a:off x="1106627" y="39654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90" y="0"/>
                  </a:moveTo>
                  <a:lnTo>
                    <a:pt x="1701" y="5156"/>
                  </a:lnTo>
                  <a:lnTo>
                    <a:pt x="1536" y="60972"/>
                  </a:lnTo>
                  <a:lnTo>
                    <a:pt x="1714" y="114"/>
                  </a:lnTo>
                  <a:lnTo>
                    <a:pt x="1612" y="4584"/>
                  </a:lnTo>
                  <a:lnTo>
                    <a:pt x="1625" y="254"/>
                  </a:lnTo>
                  <a:lnTo>
                    <a:pt x="1536" y="5168"/>
                  </a:lnTo>
                  <a:lnTo>
                    <a:pt x="774" y="270116"/>
                  </a:lnTo>
                  <a:lnTo>
                    <a:pt x="1536" y="304"/>
                  </a:lnTo>
                  <a:lnTo>
                    <a:pt x="1435" y="5156"/>
                  </a:lnTo>
                  <a:lnTo>
                    <a:pt x="0" y="517055"/>
                  </a:lnTo>
                  <a:lnTo>
                    <a:pt x="165" y="516928"/>
                  </a:lnTo>
                  <a:lnTo>
                    <a:pt x="330" y="516788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3" name="object 3073"/>
            <p:cNvSpPr/>
            <p:nvPr/>
          </p:nvSpPr>
          <p:spPr>
            <a:xfrm>
              <a:off x="1106284" y="396575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0"/>
                  </a:moveTo>
                  <a:lnTo>
                    <a:pt x="1701" y="4254"/>
                  </a:lnTo>
                  <a:lnTo>
                    <a:pt x="1714" y="50"/>
                  </a:lnTo>
                  <a:lnTo>
                    <a:pt x="1625" y="4813"/>
                  </a:lnTo>
                  <a:lnTo>
                    <a:pt x="876" y="265772"/>
                  </a:lnTo>
                  <a:lnTo>
                    <a:pt x="1625" y="88"/>
                  </a:lnTo>
                  <a:lnTo>
                    <a:pt x="1536" y="4178"/>
                  </a:lnTo>
                  <a:lnTo>
                    <a:pt x="1549" y="127"/>
                  </a:lnTo>
                  <a:lnTo>
                    <a:pt x="1447" y="4826"/>
                  </a:lnTo>
                  <a:lnTo>
                    <a:pt x="0" y="516978"/>
                  </a:lnTo>
                  <a:lnTo>
                    <a:pt x="177" y="516851"/>
                  </a:lnTo>
                  <a:lnTo>
                    <a:pt x="342" y="516712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4" name="object 3074"/>
            <p:cNvSpPr/>
            <p:nvPr/>
          </p:nvSpPr>
          <p:spPr>
            <a:xfrm>
              <a:off x="1105941" y="39659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14"/>
                  </a:moveTo>
                  <a:lnTo>
                    <a:pt x="1447" y="4635"/>
                  </a:lnTo>
                  <a:lnTo>
                    <a:pt x="0" y="517055"/>
                  </a:lnTo>
                  <a:lnTo>
                    <a:pt x="1549" y="114"/>
                  </a:lnTo>
                  <a:close/>
                </a:path>
                <a:path w="1905" h="517525">
                  <a:moveTo>
                    <a:pt x="1714" y="38"/>
                  </a:moveTo>
                  <a:lnTo>
                    <a:pt x="1625" y="4635"/>
                  </a:lnTo>
                  <a:lnTo>
                    <a:pt x="1600" y="11938"/>
                  </a:lnTo>
                  <a:lnTo>
                    <a:pt x="1638" y="76"/>
                  </a:lnTo>
                  <a:lnTo>
                    <a:pt x="1536" y="4635"/>
                  </a:lnTo>
                  <a:lnTo>
                    <a:pt x="88" y="516991"/>
                  </a:lnTo>
                  <a:lnTo>
                    <a:pt x="254" y="516864"/>
                  </a:lnTo>
                  <a:lnTo>
                    <a:pt x="1714" y="38"/>
                  </a:lnTo>
                  <a:close/>
                </a:path>
                <a:path w="1905" h="517525">
                  <a:moveTo>
                    <a:pt x="1803" y="0"/>
                  </a:moveTo>
                  <a:lnTo>
                    <a:pt x="1701" y="4635"/>
                  </a:lnTo>
                  <a:lnTo>
                    <a:pt x="254" y="516864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5" name="object 3075"/>
            <p:cNvSpPr/>
            <p:nvPr/>
          </p:nvSpPr>
          <p:spPr>
            <a:xfrm>
              <a:off x="1105598" y="396609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7"/>
                  </a:moveTo>
                  <a:lnTo>
                    <a:pt x="1435" y="4483"/>
                  </a:lnTo>
                  <a:lnTo>
                    <a:pt x="0" y="517131"/>
                  </a:lnTo>
                  <a:lnTo>
                    <a:pt x="1536" y="127"/>
                  </a:lnTo>
                  <a:close/>
                </a:path>
                <a:path w="1905" h="517525">
                  <a:moveTo>
                    <a:pt x="1803" y="0"/>
                  </a:moveTo>
                  <a:lnTo>
                    <a:pt x="1714" y="4483"/>
                  </a:lnTo>
                  <a:lnTo>
                    <a:pt x="990" y="258165"/>
                  </a:lnTo>
                  <a:lnTo>
                    <a:pt x="1714" y="38"/>
                  </a:lnTo>
                  <a:lnTo>
                    <a:pt x="1625" y="4470"/>
                  </a:lnTo>
                  <a:lnTo>
                    <a:pt x="1638" y="76"/>
                  </a:lnTo>
                  <a:lnTo>
                    <a:pt x="1536" y="4483"/>
                  </a:lnTo>
                  <a:lnTo>
                    <a:pt x="88" y="517067"/>
                  </a:lnTo>
                  <a:lnTo>
                    <a:pt x="266" y="516940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6" name="object 3076"/>
            <p:cNvSpPr/>
            <p:nvPr/>
          </p:nvSpPr>
          <p:spPr>
            <a:xfrm>
              <a:off x="1105255" y="39662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38"/>
                  </a:moveTo>
                  <a:lnTo>
                    <a:pt x="1612" y="4279"/>
                  </a:lnTo>
                  <a:lnTo>
                    <a:pt x="1625" y="88"/>
                  </a:lnTo>
                  <a:lnTo>
                    <a:pt x="1524" y="4267"/>
                  </a:lnTo>
                  <a:lnTo>
                    <a:pt x="1536" y="127"/>
                  </a:lnTo>
                  <a:lnTo>
                    <a:pt x="1447" y="4305"/>
                  </a:lnTo>
                  <a:lnTo>
                    <a:pt x="0" y="517182"/>
                  </a:lnTo>
                  <a:lnTo>
                    <a:pt x="165" y="517080"/>
                  </a:lnTo>
                  <a:lnTo>
                    <a:pt x="1714" y="38"/>
                  </a:lnTo>
                  <a:close/>
                </a:path>
                <a:path w="1905" h="517525">
                  <a:moveTo>
                    <a:pt x="1790" y="0"/>
                  </a:moveTo>
                  <a:lnTo>
                    <a:pt x="1714" y="4305"/>
                  </a:lnTo>
                  <a:lnTo>
                    <a:pt x="254" y="51701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7" name="object 3077"/>
            <p:cNvSpPr/>
            <p:nvPr/>
          </p:nvSpPr>
          <p:spPr>
            <a:xfrm>
              <a:off x="1104900" y="39664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14" y="4102"/>
                  </a:lnTo>
                  <a:lnTo>
                    <a:pt x="1727" y="50"/>
                  </a:lnTo>
                  <a:lnTo>
                    <a:pt x="1625" y="4102"/>
                  </a:lnTo>
                  <a:lnTo>
                    <a:pt x="1638" y="88"/>
                  </a:lnTo>
                  <a:lnTo>
                    <a:pt x="1536" y="4089"/>
                  </a:lnTo>
                  <a:lnTo>
                    <a:pt x="1549" y="127"/>
                  </a:lnTo>
                  <a:lnTo>
                    <a:pt x="1447" y="4152"/>
                  </a:lnTo>
                  <a:lnTo>
                    <a:pt x="0" y="517232"/>
                  </a:lnTo>
                  <a:lnTo>
                    <a:pt x="177" y="517131"/>
                  </a:lnTo>
                  <a:lnTo>
                    <a:pt x="355" y="51701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8" name="object 3078"/>
            <p:cNvSpPr/>
            <p:nvPr/>
          </p:nvSpPr>
          <p:spPr>
            <a:xfrm>
              <a:off x="1104544" y="39666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14" y="3898"/>
                  </a:lnTo>
                  <a:lnTo>
                    <a:pt x="1727" y="38"/>
                  </a:lnTo>
                  <a:lnTo>
                    <a:pt x="1625" y="3886"/>
                  </a:lnTo>
                  <a:lnTo>
                    <a:pt x="1638" y="88"/>
                  </a:lnTo>
                  <a:lnTo>
                    <a:pt x="1536" y="3898"/>
                  </a:lnTo>
                  <a:lnTo>
                    <a:pt x="1549" y="127"/>
                  </a:lnTo>
                  <a:lnTo>
                    <a:pt x="1447" y="3962"/>
                  </a:lnTo>
                  <a:lnTo>
                    <a:pt x="0" y="517271"/>
                  </a:lnTo>
                  <a:lnTo>
                    <a:pt x="177" y="517169"/>
                  </a:lnTo>
                  <a:lnTo>
                    <a:pt x="355" y="517055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79" name="object 3079"/>
            <p:cNvSpPr/>
            <p:nvPr/>
          </p:nvSpPr>
          <p:spPr>
            <a:xfrm>
              <a:off x="1104188" y="39667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14" y="3708"/>
                  </a:lnTo>
                  <a:lnTo>
                    <a:pt x="1727" y="38"/>
                  </a:lnTo>
                  <a:lnTo>
                    <a:pt x="1625" y="3708"/>
                  </a:lnTo>
                  <a:lnTo>
                    <a:pt x="1638" y="76"/>
                  </a:lnTo>
                  <a:lnTo>
                    <a:pt x="1536" y="3695"/>
                  </a:lnTo>
                  <a:lnTo>
                    <a:pt x="1549" y="127"/>
                  </a:lnTo>
                  <a:lnTo>
                    <a:pt x="1447" y="3784"/>
                  </a:lnTo>
                  <a:lnTo>
                    <a:pt x="0" y="517309"/>
                  </a:lnTo>
                  <a:lnTo>
                    <a:pt x="177" y="517194"/>
                  </a:lnTo>
                  <a:lnTo>
                    <a:pt x="355" y="517093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0" name="object 3080"/>
            <p:cNvSpPr/>
            <p:nvPr/>
          </p:nvSpPr>
          <p:spPr>
            <a:xfrm>
              <a:off x="1103807" y="39669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101"/>
                  </a:moveTo>
                  <a:lnTo>
                    <a:pt x="1549" y="3517"/>
                  </a:lnTo>
                  <a:lnTo>
                    <a:pt x="1562" y="139"/>
                  </a:lnTo>
                  <a:lnTo>
                    <a:pt x="1460" y="3632"/>
                  </a:lnTo>
                  <a:lnTo>
                    <a:pt x="0" y="517334"/>
                  </a:lnTo>
                  <a:lnTo>
                    <a:pt x="190" y="517232"/>
                  </a:lnTo>
                  <a:lnTo>
                    <a:pt x="1651" y="101"/>
                  </a:lnTo>
                  <a:close/>
                </a:path>
                <a:path w="1905" h="517525">
                  <a:moveTo>
                    <a:pt x="1739" y="50"/>
                  </a:moveTo>
                  <a:lnTo>
                    <a:pt x="1651" y="3632"/>
                  </a:lnTo>
                  <a:lnTo>
                    <a:pt x="203" y="517232"/>
                  </a:lnTo>
                  <a:lnTo>
                    <a:pt x="1739" y="50"/>
                  </a:lnTo>
                  <a:close/>
                </a:path>
                <a:path w="1905" h="517525">
                  <a:moveTo>
                    <a:pt x="1841" y="0"/>
                  </a:moveTo>
                  <a:lnTo>
                    <a:pt x="1739" y="3619"/>
                  </a:lnTo>
                  <a:lnTo>
                    <a:pt x="292" y="517182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1" name="object 3081"/>
            <p:cNvSpPr/>
            <p:nvPr/>
          </p:nvSpPr>
          <p:spPr>
            <a:xfrm>
              <a:off x="1103439" y="39671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88"/>
                  </a:moveTo>
                  <a:lnTo>
                    <a:pt x="1549" y="3314"/>
                  </a:lnTo>
                  <a:lnTo>
                    <a:pt x="1562" y="127"/>
                  </a:lnTo>
                  <a:lnTo>
                    <a:pt x="1447" y="3441"/>
                  </a:lnTo>
                  <a:lnTo>
                    <a:pt x="0" y="517347"/>
                  </a:lnTo>
                  <a:lnTo>
                    <a:pt x="190" y="517245"/>
                  </a:lnTo>
                  <a:lnTo>
                    <a:pt x="1651" y="88"/>
                  </a:lnTo>
                  <a:close/>
                </a:path>
                <a:path w="1905" h="517525">
                  <a:moveTo>
                    <a:pt x="1841" y="0"/>
                  </a:moveTo>
                  <a:lnTo>
                    <a:pt x="1739" y="3314"/>
                  </a:lnTo>
                  <a:lnTo>
                    <a:pt x="1752" y="38"/>
                  </a:lnTo>
                  <a:lnTo>
                    <a:pt x="1651" y="3441"/>
                  </a:lnTo>
                  <a:lnTo>
                    <a:pt x="190" y="517245"/>
                  </a:lnTo>
                  <a:lnTo>
                    <a:pt x="381" y="51714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2" name="object 3082"/>
            <p:cNvSpPr/>
            <p:nvPr/>
          </p:nvSpPr>
          <p:spPr>
            <a:xfrm>
              <a:off x="1103058" y="39673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0"/>
                  </a:moveTo>
                  <a:lnTo>
                    <a:pt x="1739" y="3124"/>
                  </a:lnTo>
                  <a:lnTo>
                    <a:pt x="1752" y="50"/>
                  </a:lnTo>
                  <a:lnTo>
                    <a:pt x="1651" y="3136"/>
                  </a:lnTo>
                  <a:lnTo>
                    <a:pt x="1663" y="88"/>
                  </a:lnTo>
                  <a:lnTo>
                    <a:pt x="1549" y="3136"/>
                  </a:lnTo>
                  <a:lnTo>
                    <a:pt x="1562" y="139"/>
                  </a:lnTo>
                  <a:lnTo>
                    <a:pt x="1460" y="3251"/>
                  </a:lnTo>
                  <a:lnTo>
                    <a:pt x="0" y="517347"/>
                  </a:lnTo>
                  <a:lnTo>
                    <a:pt x="203" y="517258"/>
                  </a:lnTo>
                  <a:lnTo>
                    <a:pt x="381" y="517156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3" name="object 3083"/>
            <p:cNvSpPr/>
            <p:nvPr/>
          </p:nvSpPr>
          <p:spPr>
            <a:xfrm>
              <a:off x="1102664" y="39675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54" y="0"/>
                  </a:moveTo>
                  <a:lnTo>
                    <a:pt x="1752" y="2946"/>
                  </a:lnTo>
                  <a:lnTo>
                    <a:pt x="1765" y="50"/>
                  </a:lnTo>
                  <a:lnTo>
                    <a:pt x="1651" y="2946"/>
                  </a:lnTo>
                  <a:lnTo>
                    <a:pt x="1663" y="88"/>
                  </a:lnTo>
                  <a:lnTo>
                    <a:pt x="1549" y="2959"/>
                  </a:lnTo>
                  <a:lnTo>
                    <a:pt x="1562" y="139"/>
                  </a:lnTo>
                  <a:lnTo>
                    <a:pt x="1447" y="3060"/>
                  </a:lnTo>
                  <a:lnTo>
                    <a:pt x="0" y="517359"/>
                  </a:lnTo>
                  <a:lnTo>
                    <a:pt x="203" y="517258"/>
                  </a:lnTo>
                  <a:lnTo>
                    <a:pt x="406" y="517156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4" name="object 3084"/>
            <p:cNvSpPr/>
            <p:nvPr/>
          </p:nvSpPr>
          <p:spPr>
            <a:xfrm>
              <a:off x="1101852" y="396769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562" y="355"/>
                  </a:moveTo>
                  <a:lnTo>
                    <a:pt x="1447" y="2870"/>
                  </a:lnTo>
                  <a:lnTo>
                    <a:pt x="0" y="517525"/>
                  </a:lnTo>
                  <a:lnTo>
                    <a:pt x="1562" y="355"/>
                  </a:lnTo>
                  <a:close/>
                </a:path>
                <a:path w="2540" h="517525">
                  <a:moveTo>
                    <a:pt x="1663" y="304"/>
                  </a:moveTo>
                  <a:lnTo>
                    <a:pt x="1562" y="2870"/>
                  </a:lnTo>
                  <a:lnTo>
                    <a:pt x="101" y="517474"/>
                  </a:lnTo>
                  <a:lnTo>
                    <a:pt x="1663" y="304"/>
                  </a:lnTo>
                  <a:close/>
                </a:path>
                <a:path w="2540" h="517525">
                  <a:moveTo>
                    <a:pt x="2070" y="101"/>
                  </a:moveTo>
                  <a:lnTo>
                    <a:pt x="1968" y="2730"/>
                  </a:lnTo>
                  <a:lnTo>
                    <a:pt x="1981" y="152"/>
                  </a:lnTo>
                  <a:lnTo>
                    <a:pt x="1866" y="2755"/>
                  </a:lnTo>
                  <a:lnTo>
                    <a:pt x="1879" y="190"/>
                  </a:lnTo>
                  <a:lnTo>
                    <a:pt x="1765" y="2755"/>
                  </a:lnTo>
                  <a:lnTo>
                    <a:pt x="1778" y="254"/>
                  </a:lnTo>
                  <a:lnTo>
                    <a:pt x="1663" y="2870"/>
                  </a:lnTo>
                  <a:lnTo>
                    <a:pt x="203" y="517436"/>
                  </a:lnTo>
                  <a:lnTo>
                    <a:pt x="419" y="517334"/>
                  </a:lnTo>
                  <a:lnTo>
                    <a:pt x="622" y="517245"/>
                  </a:lnTo>
                  <a:lnTo>
                    <a:pt x="2070" y="101"/>
                  </a:lnTo>
                  <a:close/>
                </a:path>
                <a:path w="2540" h="517525">
                  <a:moveTo>
                    <a:pt x="2273" y="0"/>
                  </a:moveTo>
                  <a:lnTo>
                    <a:pt x="2159" y="2755"/>
                  </a:lnTo>
                  <a:lnTo>
                    <a:pt x="2171" y="50"/>
                  </a:lnTo>
                  <a:lnTo>
                    <a:pt x="2070" y="2882"/>
                  </a:lnTo>
                  <a:lnTo>
                    <a:pt x="622" y="517245"/>
                  </a:lnTo>
                  <a:lnTo>
                    <a:pt x="812" y="517156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5" name="object 3085"/>
            <p:cNvSpPr/>
            <p:nvPr/>
          </p:nvSpPr>
          <p:spPr>
            <a:xfrm>
              <a:off x="1101420" y="39681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101"/>
                  </a:moveTo>
                  <a:lnTo>
                    <a:pt x="1562" y="2336"/>
                  </a:lnTo>
                  <a:lnTo>
                    <a:pt x="1574" y="152"/>
                  </a:lnTo>
                  <a:lnTo>
                    <a:pt x="1460" y="2476"/>
                  </a:lnTo>
                  <a:lnTo>
                    <a:pt x="0" y="517296"/>
                  </a:lnTo>
                  <a:lnTo>
                    <a:pt x="215" y="517194"/>
                  </a:lnTo>
                  <a:lnTo>
                    <a:pt x="1676" y="101"/>
                  </a:lnTo>
                  <a:close/>
                </a:path>
                <a:path w="1905" h="517525">
                  <a:moveTo>
                    <a:pt x="1778" y="50"/>
                  </a:moveTo>
                  <a:lnTo>
                    <a:pt x="1676" y="2476"/>
                  </a:lnTo>
                  <a:lnTo>
                    <a:pt x="215" y="517194"/>
                  </a:lnTo>
                  <a:lnTo>
                    <a:pt x="1778" y="50"/>
                  </a:lnTo>
                  <a:close/>
                </a:path>
                <a:path w="1905" h="517525">
                  <a:moveTo>
                    <a:pt x="1892" y="0"/>
                  </a:moveTo>
                  <a:lnTo>
                    <a:pt x="1778" y="2463"/>
                  </a:lnTo>
                  <a:lnTo>
                    <a:pt x="330" y="517156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6" name="object 3086"/>
            <p:cNvSpPr/>
            <p:nvPr/>
          </p:nvSpPr>
          <p:spPr>
            <a:xfrm>
              <a:off x="1100975" y="39683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905" y="0"/>
                  </a:moveTo>
                  <a:lnTo>
                    <a:pt x="1790" y="2146"/>
                  </a:lnTo>
                  <a:lnTo>
                    <a:pt x="1803" y="50"/>
                  </a:lnTo>
                  <a:lnTo>
                    <a:pt x="1676" y="2159"/>
                  </a:lnTo>
                  <a:lnTo>
                    <a:pt x="1689" y="114"/>
                  </a:lnTo>
                  <a:lnTo>
                    <a:pt x="1562" y="2146"/>
                  </a:lnTo>
                  <a:lnTo>
                    <a:pt x="1574" y="165"/>
                  </a:lnTo>
                  <a:lnTo>
                    <a:pt x="1460" y="2273"/>
                  </a:lnTo>
                  <a:lnTo>
                    <a:pt x="0" y="517258"/>
                  </a:lnTo>
                  <a:lnTo>
                    <a:pt x="228" y="517169"/>
                  </a:lnTo>
                  <a:lnTo>
                    <a:pt x="457" y="517080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7" name="object 3087"/>
            <p:cNvSpPr/>
            <p:nvPr/>
          </p:nvSpPr>
          <p:spPr>
            <a:xfrm>
              <a:off x="1100518" y="3968521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17" y="0"/>
                  </a:moveTo>
                  <a:lnTo>
                    <a:pt x="1790" y="1930"/>
                  </a:lnTo>
                  <a:lnTo>
                    <a:pt x="1803" y="63"/>
                  </a:lnTo>
                  <a:lnTo>
                    <a:pt x="1689" y="2044"/>
                  </a:lnTo>
                  <a:lnTo>
                    <a:pt x="228" y="513803"/>
                  </a:lnTo>
                  <a:lnTo>
                    <a:pt x="1689" y="88"/>
                  </a:lnTo>
                  <a:lnTo>
                    <a:pt x="1574" y="2057"/>
                  </a:lnTo>
                  <a:lnTo>
                    <a:pt x="1117" y="158203"/>
                  </a:lnTo>
                  <a:lnTo>
                    <a:pt x="1574" y="101"/>
                  </a:lnTo>
                  <a:lnTo>
                    <a:pt x="1447" y="2057"/>
                  </a:lnTo>
                  <a:lnTo>
                    <a:pt x="0" y="517207"/>
                  </a:lnTo>
                  <a:lnTo>
                    <a:pt x="228" y="517131"/>
                  </a:lnTo>
                  <a:lnTo>
                    <a:pt x="457" y="517042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8" name="object 3088"/>
            <p:cNvSpPr/>
            <p:nvPr/>
          </p:nvSpPr>
          <p:spPr>
            <a:xfrm>
              <a:off x="1100035" y="396863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943" y="0"/>
                  </a:moveTo>
                  <a:lnTo>
                    <a:pt x="1816" y="1816"/>
                  </a:lnTo>
                  <a:lnTo>
                    <a:pt x="1828" y="12"/>
                  </a:lnTo>
                  <a:lnTo>
                    <a:pt x="1701" y="38"/>
                  </a:lnTo>
                  <a:lnTo>
                    <a:pt x="1574" y="50"/>
                  </a:lnTo>
                  <a:lnTo>
                    <a:pt x="1447" y="63"/>
                  </a:lnTo>
                  <a:lnTo>
                    <a:pt x="0" y="517258"/>
                  </a:lnTo>
                  <a:lnTo>
                    <a:pt x="127" y="517220"/>
                  </a:lnTo>
                  <a:lnTo>
                    <a:pt x="368" y="51713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89" name="object 3089"/>
            <p:cNvSpPr/>
            <p:nvPr/>
          </p:nvSpPr>
          <p:spPr>
            <a:xfrm>
              <a:off x="1099654" y="396869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0"/>
                  </a:moveTo>
                  <a:lnTo>
                    <a:pt x="1714" y="12"/>
                  </a:lnTo>
                  <a:lnTo>
                    <a:pt x="1587" y="25"/>
                  </a:lnTo>
                  <a:lnTo>
                    <a:pt x="1460" y="50"/>
                  </a:lnTo>
                  <a:lnTo>
                    <a:pt x="0" y="517321"/>
                  </a:lnTo>
                  <a:lnTo>
                    <a:pt x="127" y="517283"/>
                  </a:lnTo>
                  <a:lnTo>
                    <a:pt x="254" y="517232"/>
                  </a:lnTo>
                  <a:lnTo>
                    <a:pt x="381" y="51719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0" name="object 3090"/>
            <p:cNvSpPr/>
            <p:nvPr/>
          </p:nvSpPr>
          <p:spPr>
            <a:xfrm>
              <a:off x="1099134" y="3968749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854" y="12"/>
                  </a:moveTo>
                  <a:lnTo>
                    <a:pt x="1727" y="25"/>
                  </a:lnTo>
                  <a:lnTo>
                    <a:pt x="1600" y="38"/>
                  </a:lnTo>
                  <a:lnTo>
                    <a:pt x="1460" y="63"/>
                  </a:lnTo>
                  <a:lnTo>
                    <a:pt x="0" y="517436"/>
                  </a:lnTo>
                  <a:lnTo>
                    <a:pt x="139" y="517398"/>
                  </a:lnTo>
                  <a:lnTo>
                    <a:pt x="266" y="517347"/>
                  </a:lnTo>
                  <a:lnTo>
                    <a:pt x="393" y="517309"/>
                  </a:lnTo>
                  <a:lnTo>
                    <a:pt x="1854" y="12"/>
                  </a:lnTo>
                  <a:close/>
                </a:path>
                <a:path w="2540" h="517525">
                  <a:moveTo>
                    <a:pt x="1981" y="0"/>
                  </a:moveTo>
                  <a:lnTo>
                    <a:pt x="1854" y="12"/>
                  </a:lnTo>
                  <a:lnTo>
                    <a:pt x="406" y="517309"/>
                  </a:lnTo>
                  <a:lnTo>
                    <a:pt x="533" y="517271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1" name="object 3091"/>
            <p:cNvSpPr/>
            <p:nvPr/>
          </p:nvSpPr>
          <p:spPr>
            <a:xfrm>
              <a:off x="1098575" y="396881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00" y="38"/>
                  </a:moveTo>
                  <a:lnTo>
                    <a:pt x="1460" y="63"/>
                  </a:lnTo>
                  <a:lnTo>
                    <a:pt x="0" y="517537"/>
                  </a:lnTo>
                  <a:lnTo>
                    <a:pt x="139" y="517486"/>
                  </a:lnTo>
                  <a:lnTo>
                    <a:pt x="1600" y="38"/>
                  </a:lnTo>
                  <a:close/>
                </a:path>
                <a:path w="2540" h="518160">
                  <a:moveTo>
                    <a:pt x="2019" y="0"/>
                  </a:moveTo>
                  <a:lnTo>
                    <a:pt x="1879" y="12"/>
                  </a:lnTo>
                  <a:lnTo>
                    <a:pt x="1739" y="25"/>
                  </a:lnTo>
                  <a:lnTo>
                    <a:pt x="1600" y="50"/>
                  </a:lnTo>
                  <a:lnTo>
                    <a:pt x="139" y="517486"/>
                  </a:lnTo>
                  <a:lnTo>
                    <a:pt x="279" y="517448"/>
                  </a:lnTo>
                  <a:lnTo>
                    <a:pt x="419" y="517410"/>
                  </a:lnTo>
                  <a:lnTo>
                    <a:pt x="558" y="517372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2" name="object 3092"/>
            <p:cNvSpPr/>
            <p:nvPr/>
          </p:nvSpPr>
          <p:spPr>
            <a:xfrm>
              <a:off x="1097978" y="396887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50"/>
                  </a:moveTo>
                  <a:lnTo>
                    <a:pt x="1460" y="63"/>
                  </a:lnTo>
                  <a:lnTo>
                    <a:pt x="0" y="517639"/>
                  </a:lnTo>
                  <a:lnTo>
                    <a:pt x="152" y="517588"/>
                  </a:lnTo>
                  <a:lnTo>
                    <a:pt x="1612" y="50"/>
                  </a:lnTo>
                  <a:close/>
                </a:path>
                <a:path w="2540" h="518160">
                  <a:moveTo>
                    <a:pt x="2057" y="0"/>
                  </a:moveTo>
                  <a:lnTo>
                    <a:pt x="1917" y="12"/>
                  </a:lnTo>
                  <a:lnTo>
                    <a:pt x="1765" y="38"/>
                  </a:lnTo>
                  <a:lnTo>
                    <a:pt x="1612" y="50"/>
                  </a:lnTo>
                  <a:lnTo>
                    <a:pt x="165" y="517588"/>
                  </a:lnTo>
                  <a:lnTo>
                    <a:pt x="317" y="517550"/>
                  </a:lnTo>
                  <a:lnTo>
                    <a:pt x="457" y="517512"/>
                  </a:lnTo>
                  <a:lnTo>
                    <a:pt x="596" y="517474"/>
                  </a:lnTo>
                  <a:lnTo>
                    <a:pt x="2057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3" name="object 3093"/>
            <p:cNvSpPr/>
            <p:nvPr/>
          </p:nvSpPr>
          <p:spPr>
            <a:xfrm>
              <a:off x="1097356" y="396895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50"/>
                  </a:moveTo>
                  <a:lnTo>
                    <a:pt x="1447" y="76"/>
                  </a:lnTo>
                  <a:lnTo>
                    <a:pt x="0" y="517715"/>
                  </a:lnTo>
                  <a:lnTo>
                    <a:pt x="165" y="517677"/>
                  </a:lnTo>
                  <a:lnTo>
                    <a:pt x="1612" y="50"/>
                  </a:lnTo>
                  <a:close/>
                </a:path>
                <a:path w="2540" h="518160">
                  <a:moveTo>
                    <a:pt x="2082" y="0"/>
                  </a:moveTo>
                  <a:lnTo>
                    <a:pt x="1930" y="12"/>
                  </a:lnTo>
                  <a:lnTo>
                    <a:pt x="1778" y="25"/>
                  </a:lnTo>
                  <a:lnTo>
                    <a:pt x="1625" y="50"/>
                  </a:lnTo>
                  <a:lnTo>
                    <a:pt x="165" y="517677"/>
                  </a:lnTo>
                  <a:lnTo>
                    <a:pt x="317" y="517639"/>
                  </a:lnTo>
                  <a:lnTo>
                    <a:pt x="469" y="517601"/>
                  </a:lnTo>
                  <a:lnTo>
                    <a:pt x="622" y="517550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4" name="object 3094"/>
            <p:cNvSpPr/>
            <p:nvPr/>
          </p:nvSpPr>
          <p:spPr>
            <a:xfrm>
              <a:off x="1096657" y="39690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59" y="0"/>
                  </a:moveTo>
                  <a:lnTo>
                    <a:pt x="1993" y="25"/>
                  </a:lnTo>
                  <a:lnTo>
                    <a:pt x="1816" y="50"/>
                  </a:lnTo>
                  <a:lnTo>
                    <a:pt x="1638" y="63"/>
                  </a:lnTo>
                  <a:lnTo>
                    <a:pt x="1460" y="88"/>
                  </a:lnTo>
                  <a:lnTo>
                    <a:pt x="0" y="517804"/>
                  </a:lnTo>
                  <a:lnTo>
                    <a:pt x="177" y="517766"/>
                  </a:lnTo>
                  <a:lnTo>
                    <a:pt x="355" y="517728"/>
                  </a:lnTo>
                  <a:lnTo>
                    <a:pt x="533" y="517690"/>
                  </a:lnTo>
                  <a:lnTo>
                    <a:pt x="698" y="517652"/>
                  </a:lnTo>
                  <a:lnTo>
                    <a:pt x="2159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5" name="object 3095"/>
            <p:cNvSpPr/>
            <p:nvPr/>
          </p:nvSpPr>
          <p:spPr>
            <a:xfrm>
              <a:off x="1095908" y="396910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41" y="50"/>
                  </a:moveTo>
                  <a:lnTo>
                    <a:pt x="1663" y="63"/>
                  </a:lnTo>
                  <a:lnTo>
                    <a:pt x="1460" y="88"/>
                  </a:lnTo>
                  <a:lnTo>
                    <a:pt x="0" y="517880"/>
                  </a:lnTo>
                  <a:lnTo>
                    <a:pt x="203" y="517842"/>
                  </a:lnTo>
                  <a:lnTo>
                    <a:pt x="381" y="517804"/>
                  </a:lnTo>
                  <a:lnTo>
                    <a:pt x="1841" y="50"/>
                  </a:lnTo>
                  <a:close/>
                </a:path>
                <a:path w="2540" h="518160">
                  <a:moveTo>
                    <a:pt x="2019" y="25"/>
                  </a:moveTo>
                  <a:lnTo>
                    <a:pt x="1841" y="50"/>
                  </a:lnTo>
                  <a:lnTo>
                    <a:pt x="393" y="517804"/>
                  </a:lnTo>
                  <a:lnTo>
                    <a:pt x="571" y="517766"/>
                  </a:lnTo>
                  <a:lnTo>
                    <a:pt x="2019" y="25"/>
                  </a:lnTo>
                  <a:close/>
                </a:path>
                <a:path w="2540" h="518160">
                  <a:moveTo>
                    <a:pt x="2209" y="0"/>
                  </a:moveTo>
                  <a:lnTo>
                    <a:pt x="2032" y="25"/>
                  </a:lnTo>
                  <a:lnTo>
                    <a:pt x="571" y="517766"/>
                  </a:lnTo>
                  <a:lnTo>
                    <a:pt x="749" y="517728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6" name="object 3096"/>
            <p:cNvSpPr/>
            <p:nvPr/>
          </p:nvSpPr>
          <p:spPr>
            <a:xfrm>
              <a:off x="1095070" y="396919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82" y="25"/>
                  </a:moveTo>
                  <a:lnTo>
                    <a:pt x="1879" y="50"/>
                  </a:lnTo>
                  <a:lnTo>
                    <a:pt x="1676" y="76"/>
                  </a:lnTo>
                  <a:lnTo>
                    <a:pt x="1460" y="101"/>
                  </a:lnTo>
                  <a:lnTo>
                    <a:pt x="0" y="517944"/>
                  </a:lnTo>
                  <a:lnTo>
                    <a:pt x="215" y="517906"/>
                  </a:lnTo>
                  <a:lnTo>
                    <a:pt x="419" y="517867"/>
                  </a:lnTo>
                  <a:lnTo>
                    <a:pt x="622" y="517829"/>
                  </a:lnTo>
                  <a:lnTo>
                    <a:pt x="2082" y="25"/>
                  </a:lnTo>
                  <a:close/>
                </a:path>
                <a:path w="2540" h="518160">
                  <a:moveTo>
                    <a:pt x="2298" y="0"/>
                  </a:moveTo>
                  <a:lnTo>
                    <a:pt x="2095" y="25"/>
                  </a:lnTo>
                  <a:lnTo>
                    <a:pt x="635" y="517829"/>
                  </a:lnTo>
                  <a:lnTo>
                    <a:pt x="838" y="517791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7" name="object 3097"/>
            <p:cNvSpPr/>
            <p:nvPr/>
          </p:nvSpPr>
          <p:spPr>
            <a:xfrm>
              <a:off x="1094155" y="396929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387" y="0"/>
                  </a:moveTo>
                  <a:lnTo>
                    <a:pt x="2159" y="25"/>
                  </a:lnTo>
                  <a:lnTo>
                    <a:pt x="1917" y="63"/>
                  </a:lnTo>
                  <a:lnTo>
                    <a:pt x="1905" y="1511"/>
                  </a:lnTo>
                  <a:lnTo>
                    <a:pt x="1917" y="50"/>
                  </a:lnTo>
                  <a:lnTo>
                    <a:pt x="1689" y="88"/>
                  </a:lnTo>
                  <a:lnTo>
                    <a:pt x="1447" y="114"/>
                  </a:lnTo>
                  <a:lnTo>
                    <a:pt x="0" y="517994"/>
                  </a:lnTo>
                  <a:lnTo>
                    <a:pt x="228" y="517956"/>
                  </a:lnTo>
                  <a:lnTo>
                    <a:pt x="952" y="259029"/>
                  </a:lnTo>
                  <a:lnTo>
                    <a:pt x="241" y="517956"/>
                  </a:lnTo>
                  <a:lnTo>
                    <a:pt x="457" y="517931"/>
                  </a:lnTo>
                  <a:lnTo>
                    <a:pt x="698" y="517893"/>
                  </a:lnTo>
                  <a:lnTo>
                    <a:pt x="927" y="517842"/>
                  </a:lnTo>
                  <a:lnTo>
                    <a:pt x="2387" y="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8" name="object 3098"/>
            <p:cNvSpPr/>
            <p:nvPr/>
          </p:nvSpPr>
          <p:spPr>
            <a:xfrm>
              <a:off x="1093165" y="396941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438" y="0"/>
                  </a:moveTo>
                  <a:lnTo>
                    <a:pt x="2209" y="25"/>
                  </a:lnTo>
                  <a:lnTo>
                    <a:pt x="1968" y="63"/>
                  </a:lnTo>
                  <a:lnTo>
                    <a:pt x="1714" y="88"/>
                  </a:lnTo>
                  <a:lnTo>
                    <a:pt x="1460" y="114"/>
                  </a:lnTo>
                  <a:lnTo>
                    <a:pt x="0" y="518033"/>
                  </a:lnTo>
                  <a:lnTo>
                    <a:pt x="254" y="517994"/>
                  </a:lnTo>
                  <a:lnTo>
                    <a:pt x="508" y="517956"/>
                  </a:lnTo>
                  <a:lnTo>
                    <a:pt x="749" y="517918"/>
                  </a:lnTo>
                  <a:lnTo>
                    <a:pt x="977" y="51788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099" name="object 3099"/>
            <p:cNvSpPr/>
            <p:nvPr/>
          </p:nvSpPr>
          <p:spPr>
            <a:xfrm>
              <a:off x="1092085" y="396952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52" y="101"/>
                  </a:moveTo>
                  <a:lnTo>
                    <a:pt x="1460" y="139"/>
                  </a:lnTo>
                  <a:lnTo>
                    <a:pt x="0" y="518045"/>
                  </a:lnTo>
                  <a:lnTo>
                    <a:pt x="292" y="518007"/>
                  </a:lnTo>
                  <a:lnTo>
                    <a:pt x="1752" y="101"/>
                  </a:lnTo>
                  <a:close/>
                </a:path>
                <a:path w="2540" h="518160">
                  <a:moveTo>
                    <a:pt x="2540" y="0"/>
                  </a:moveTo>
                  <a:lnTo>
                    <a:pt x="2298" y="38"/>
                  </a:lnTo>
                  <a:lnTo>
                    <a:pt x="2044" y="63"/>
                  </a:lnTo>
                  <a:lnTo>
                    <a:pt x="1765" y="101"/>
                  </a:lnTo>
                  <a:lnTo>
                    <a:pt x="292" y="518007"/>
                  </a:lnTo>
                  <a:lnTo>
                    <a:pt x="584" y="517982"/>
                  </a:lnTo>
                  <a:lnTo>
                    <a:pt x="838" y="517944"/>
                  </a:lnTo>
                  <a:lnTo>
                    <a:pt x="1079" y="517918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0" name="object 3100"/>
            <p:cNvSpPr/>
            <p:nvPr/>
          </p:nvSpPr>
          <p:spPr>
            <a:xfrm>
              <a:off x="1090993" y="3969664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552" y="0"/>
                  </a:moveTo>
                  <a:lnTo>
                    <a:pt x="2260" y="25"/>
                  </a:lnTo>
                  <a:lnTo>
                    <a:pt x="1968" y="63"/>
                  </a:lnTo>
                  <a:lnTo>
                    <a:pt x="1714" y="101"/>
                  </a:lnTo>
                  <a:lnTo>
                    <a:pt x="1460" y="127"/>
                  </a:lnTo>
                  <a:lnTo>
                    <a:pt x="0" y="518007"/>
                  </a:lnTo>
                  <a:lnTo>
                    <a:pt x="254" y="517982"/>
                  </a:lnTo>
                  <a:lnTo>
                    <a:pt x="508" y="517956"/>
                  </a:lnTo>
                  <a:lnTo>
                    <a:pt x="800" y="517931"/>
                  </a:lnTo>
                  <a:lnTo>
                    <a:pt x="1092" y="517906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1" name="object 3101"/>
            <p:cNvSpPr/>
            <p:nvPr/>
          </p:nvSpPr>
          <p:spPr>
            <a:xfrm>
              <a:off x="1089964" y="39697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489" y="0"/>
                  </a:moveTo>
                  <a:lnTo>
                    <a:pt x="2235" y="25"/>
                  </a:lnTo>
                  <a:lnTo>
                    <a:pt x="1981" y="63"/>
                  </a:lnTo>
                  <a:lnTo>
                    <a:pt x="1727" y="88"/>
                  </a:lnTo>
                  <a:lnTo>
                    <a:pt x="1460" y="127"/>
                  </a:lnTo>
                  <a:lnTo>
                    <a:pt x="0" y="517969"/>
                  </a:lnTo>
                  <a:lnTo>
                    <a:pt x="266" y="517944"/>
                  </a:lnTo>
                  <a:lnTo>
                    <a:pt x="520" y="517931"/>
                  </a:lnTo>
                  <a:lnTo>
                    <a:pt x="774" y="517906"/>
                  </a:lnTo>
                  <a:lnTo>
                    <a:pt x="1028" y="517880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2" name="object 3102"/>
            <p:cNvSpPr/>
            <p:nvPr/>
          </p:nvSpPr>
          <p:spPr>
            <a:xfrm>
              <a:off x="1088910" y="396991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47" y="25"/>
                  </a:moveTo>
                  <a:lnTo>
                    <a:pt x="1993" y="63"/>
                  </a:lnTo>
                  <a:lnTo>
                    <a:pt x="1727" y="88"/>
                  </a:lnTo>
                  <a:lnTo>
                    <a:pt x="1460" y="127"/>
                  </a:lnTo>
                  <a:lnTo>
                    <a:pt x="0" y="517880"/>
                  </a:lnTo>
                  <a:lnTo>
                    <a:pt x="266" y="517867"/>
                  </a:lnTo>
                  <a:lnTo>
                    <a:pt x="533" y="517867"/>
                  </a:lnTo>
                  <a:lnTo>
                    <a:pt x="787" y="517855"/>
                  </a:lnTo>
                  <a:lnTo>
                    <a:pt x="2247" y="25"/>
                  </a:lnTo>
                  <a:close/>
                </a:path>
                <a:path w="2540" h="518160">
                  <a:moveTo>
                    <a:pt x="2514" y="0"/>
                  </a:moveTo>
                  <a:lnTo>
                    <a:pt x="2247" y="25"/>
                  </a:lnTo>
                  <a:lnTo>
                    <a:pt x="800" y="517842"/>
                  </a:lnTo>
                  <a:lnTo>
                    <a:pt x="1054" y="517829"/>
                  </a:lnTo>
                  <a:lnTo>
                    <a:pt x="2514" y="0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3" name="object 3103"/>
            <p:cNvSpPr/>
            <p:nvPr/>
          </p:nvSpPr>
          <p:spPr>
            <a:xfrm>
              <a:off x="1087831" y="3970045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1727" y="101"/>
                  </a:moveTo>
                  <a:lnTo>
                    <a:pt x="1460" y="127"/>
                  </a:lnTo>
                  <a:lnTo>
                    <a:pt x="0" y="517791"/>
                  </a:lnTo>
                  <a:lnTo>
                    <a:pt x="266" y="517779"/>
                  </a:lnTo>
                  <a:lnTo>
                    <a:pt x="1727" y="101"/>
                  </a:lnTo>
                  <a:close/>
                </a:path>
                <a:path w="3175" h="518160">
                  <a:moveTo>
                    <a:pt x="2273" y="25"/>
                  </a:moveTo>
                  <a:lnTo>
                    <a:pt x="2006" y="63"/>
                  </a:lnTo>
                  <a:lnTo>
                    <a:pt x="1739" y="88"/>
                  </a:lnTo>
                  <a:lnTo>
                    <a:pt x="279" y="517779"/>
                  </a:lnTo>
                  <a:lnTo>
                    <a:pt x="533" y="517779"/>
                  </a:lnTo>
                  <a:lnTo>
                    <a:pt x="812" y="517766"/>
                  </a:lnTo>
                  <a:lnTo>
                    <a:pt x="2273" y="25"/>
                  </a:lnTo>
                  <a:close/>
                </a:path>
                <a:path w="3175" h="518160">
                  <a:moveTo>
                    <a:pt x="2552" y="0"/>
                  </a:moveTo>
                  <a:lnTo>
                    <a:pt x="2286" y="25"/>
                  </a:lnTo>
                  <a:lnTo>
                    <a:pt x="812" y="517766"/>
                  </a:lnTo>
                  <a:lnTo>
                    <a:pt x="1092" y="517753"/>
                  </a:lnTo>
                  <a:lnTo>
                    <a:pt x="255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4" name="object 3104"/>
            <p:cNvSpPr/>
            <p:nvPr/>
          </p:nvSpPr>
          <p:spPr>
            <a:xfrm>
              <a:off x="1086688" y="3970172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603" y="0"/>
                  </a:moveTo>
                  <a:lnTo>
                    <a:pt x="2324" y="38"/>
                  </a:lnTo>
                  <a:lnTo>
                    <a:pt x="2044" y="63"/>
                  </a:lnTo>
                  <a:lnTo>
                    <a:pt x="1752" y="101"/>
                  </a:lnTo>
                  <a:lnTo>
                    <a:pt x="1473" y="139"/>
                  </a:lnTo>
                  <a:lnTo>
                    <a:pt x="0" y="517664"/>
                  </a:lnTo>
                  <a:lnTo>
                    <a:pt x="279" y="517664"/>
                  </a:lnTo>
                  <a:lnTo>
                    <a:pt x="571" y="517664"/>
                  </a:lnTo>
                  <a:lnTo>
                    <a:pt x="863" y="517664"/>
                  </a:lnTo>
                  <a:lnTo>
                    <a:pt x="1143" y="517652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5" name="object 3105"/>
            <p:cNvSpPr/>
            <p:nvPr/>
          </p:nvSpPr>
          <p:spPr>
            <a:xfrm>
              <a:off x="1085481" y="3970311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2057" y="76"/>
                  </a:moveTo>
                  <a:lnTo>
                    <a:pt x="1765" y="114"/>
                  </a:lnTo>
                  <a:lnTo>
                    <a:pt x="1460" y="152"/>
                  </a:lnTo>
                  <a:lnTo>
                    <a:pt x="0" y="517486"/>
                  </a:lnTo>
                  <a:lnTo>
                    <a:pt x="304" y="517486"/>
                  </a:lnTo>
                  <a:lnTo>
                    <a:pt x="609" y="517499"/>
                  </a:lnTo>
                  <a:lnTo>
                    <a:pt x="2057" y="76"/>
                  </a:lnTo>
                  <a:close/>
                </a:path>
                <a:path w="3175" h="517525">
                  <a:moveTo>
                    <a:pt x="2667" y="0"/>
                  </a:moveTo>
                  <a:lnTo>
                    <a:pt x="2374" y="38"/>
                  </a:lnTo>
                  <a:lnTo>
                    <a:pt x="2070" y="76"/>
                  </a:lnTo>
                  <a:lnTo>
                    <a:pt x="609" y="517499"/>
                  </a:lnTo>
                  <a:lnTo>
                    <a:pt x="914" y="517512"/>
                  </a:lnTo>
                  <a:lnTo>
                    <a:pt x="1219" y="517512"/>
                  </a:lnTo>
                  <a:lnTo>
                    <a:pt x="2667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6" name="object 3106"/>
            <p:cNvSpPr/>
            <p:nvPr/>
          </p:nvSpPr>
          <p:spPr>
            <a:xfrm>
              <a:off x="1084135" y="3970464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806" y="0"/>
                  </a:moveTo>
                  <a:lnTo>
                    <a:pt x="2476" y="38"/>
                  </a:lnTo>
                  <a:lnTo>
                    <a:pt x="2146" y="76"/>
                  </a:lnTo>
                  <a:lnTo>
                    <a:pt x="1409" y="260946"/>
                  </a:lnTo>
                  <a:lnTo>
                    <a:pt x="1409" y="139522"/>
                  </a:lnTo>
                  <a:lnTo>
                    <a:pt x="1803" y="101"/>
                  </a:lnTo>
                  <a:lnTo>
                    <a:pt x="1460" y="50"/>
                  </a:lnTo>
                  <a:lnTo>
                    <a:pt x="1409" y="18046"/>
                  </a:lnTo>
                  <a:lnTo>
                    <a:pt x="1409" y="647"/>
                  </a:lnTo>
                  <a:lnTo>
                    <a:pt x="1079" y="647"/>
                  </a:lnTo>
                  <a:lnTo>
                    <a:pt x="1079" y="134975"/>
                  </a:lnTo>
                  <a:lnTo>
                    <a:pt x="0" y="517258"/>
                  </a:lnTo>
                  <a:lnTo>
                    <a:pt x="342" y="517283"/>
                  </a:lnTo>
                  <a:lnTo>
                    <a:pt x="1079" y="256451"/>
                  </a:lnTo>
                  <a:lnTo>
                    <a:pt x="1079" y="377875"/>
                  </a:lnTo>
                  <a:lnTo>
                    <a:pt x="685" y="517296"/>
                  </a:lnTo>
                  <a:lnTo>
                    <a:pt x="1016" y="517321"/>
                  </a:lnTo>
                  <a:lnTo>
                    <a:pt x="1079" y="517537"/>
                  </a:lnTo>
                  <a:lnTo>
                    <a:pt x="1409" y="517537"/>
                  </a:lnTo>
                  <a:lnTo>
                    <a:pt x="1409" y="494830"/>
                  </a:lnTo>
                  <a:lnTo>
                    <a:pt x="2806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7" name="object 3107"/>
            <p:cNvSpPr/>
            <p:nvPr/>
          </p:nvSpPr>
          <p:spPr>
            <a:xfrm>
              <a:off x="1082611" y="3970273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2984" y="241"/>
                  </a:moveTo>
                  <a:lnTo>
                    <a:pt x="2616" y="177"/>
                  </a:lnTo>
                  <a:lnTo>
                    <a:pt x="2247" y="114"/>
                  </a:lnTo>
                  <a:lnTo>
                    <a:pt x="1879" y="63"/>
                  </a:lnTo>
                  <a:lnTo>
                    <a:pt x="1447" y="0"/>
                  </a:lnTo>
                  <a:lnTo>
                    <a:pt x="0" y="517309"/>
                  </a:lnTo>
                  <a:lnTo>
                    <a:pt x="406" y="517347"/>
                  </a:lnTo>
                  <a:lnTo>
                    <a:pt x="787" y="517385"/>
                  </a:lnTo>
                  <a:lnTo>
                    <a:pt x="1155" y="517423"/>
                  </a:lnTo>
                  <a:lnTo>
                    <a:pt x="1524" y="517448"/>
                  </a:lnTo>
                  <a:lnTo>
                    <a:pt x="2984" y="241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8" name="object 3108"/>
            <p:cNvSpPr/>
            <p:nvPr/>
          </p:nvSpPr>
          <p:spPr>
            <a:xfrm>
              <a:off x="1080744" y="3969981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09" h="518160">
                  <a:moveTo>
                    <a:pt x="3314" y="292"/>
                  </a:moveTo>
                  <a:lnTo>
                    <a:pt x="2895" y="215"/>
                  </a:lnTo>
                  <a:lnTo>
                    <a:pt x="2451" y="152"/>
                  </a:lnTo>
                  <a:lnTo>
                    <a:pt x="1955" y="76"/>
                  </a:lnTo>
                  <a:lnTo>
                    <a:pt x="1460" y="0"/>
                  </a:lnTo>
                  <a:lnTo>
                    <a:pt x="0" y="517347"/>
                  </a:lnTo>
                  <a:lnTo>
                    <a:pt x="495" y="517423"/>
                  </a:lnTo>
                  <a:lnTo>
                    <a:pt x="990" y="517486"/>
                  </a:lnTo>
                  <a:lnTo>
                    <a:pt x="1435" y="517550"/>
                  </a:lnTo>
                  <a:lnTo>
                    <a:pt x="1854" y="517601"/>
                  </a:lnTo>
                  <a:lnTo>
                    <a:pt x="3314" y="29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09" name="object 3109"/>
            <p:cNvSpPr/>
            <p:nvPr/>
          </p:nvSpPr>
          <p:spPr>
            <a:xfrm>
              <a:off x="1077709" y="3969499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60">
                  <a:moveTo>
                    <a:pt x="3886" y="381"/>
                  </a:moveTo>
                  <a:lnTo>
                    <a:pt x="3276" y="292"/>
                  </a:lnTo>
                  <a:lnTo>
                    <a:pt x="2489" y="165"/>
                  </a:lnTo>
                  <a:lnTo>
                    <a:pt x="1460" y="0"/>
                  </a:lnTo>
                  <a:lnTo>
                    <a:pt x="0" y="517232"/>
                  </a:lnTo>
                  <a:lnTo>
                    <a:pt x="1028" y="517461"/>
                  </a:lnTo>
                  <a:lnTo>
                    <a:pt x="1816" y="517626"/>
                  </a:lnTo>
                  <a:lnTo>
                    <a:pt x="2425" y="517740"/>
                  </a:lnTo>
                  <a:lnTo>
                    <a:pt x="3886" y="381"/>
                  </a:lnTo>
                  <a:close/>
                </a:path>
                <a:path w="5080" h="518160">
                  <a:moveTo>
                    <a:pt x="4495" y="482"/>
                  </a:moveTo>
                  <a:lnTo>
                    <a:pt x="3898" y="381"/>
                  </a:lnTo>
                  <a:lnTo>
                    <a:pt x="2438" y="517728"/>
                  </a:lnTo>
                  <a:lnTo>
                    <a:pt x="3035" y="517829"/>
                  </a:lnTo>
                  <a:lnTo>
                    <a:pt x="4495" y="48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0" name="object 3110"/>
            <p:cNvSpPr/>
            <p:nvPr/>
          </p:nvSpPr>
          <p:spPr>
            <a:xfrm>
              <a:off x="1073619" y="3968051"/>
              <a:ext cx="5715" cy="519430"/>
            </a:xfrm>
            <a:custGeom>
              <a:avLst/>
              <a:gdLst/>
              <a:ahLst/>
              <a:cxnLst/>
              <a:rect l="l" t="t" r="r" b="b"/>
              <a:pathLst>
                <a:path w="5715" h="519429">
                  <a:moveTo>
                    <a:pt x="5245" y="762"/>
                  </a:moveTo>
                  <a:lnTo>
                    <a:pt x="3225" y="762"/>
                  </a:lnTo>
                  <a:lnTo>
                    <a:pt x="3225" y="2032"/>
                  </a:lnTo>
                  <a:lnTo>
                    <a:pt x="3225" y="698"/>
                  </a:lnTo>
                  <a:lnTo>
                    <a:pt x="2806" y="495"/>
                  </a:lnTo>
                  <a:lnTo>
                    <a:pt x="2794" y="2032"/>
                  </a:lnTo>
                  <a:lnTo>
                    <a:pt x="2501" y="2032"/>
                  </a:lnTo>
                  <a:lnTo>
                    <a:pt x="2501" y="108483"/>
                  </a:lnTo>
                  <a:lnTo>
                    <a:pt x="2082" y="256590"/>
                  </a:lnTo>
                  <a:lnTo>
                    <a:pt x="2082" y="0"/>
                  </a:lnTo>
                  <a:lnTo>
                    <a:pt x="0" y="0"/>
                  </a:lnTo>
                  <a:lnTo>
                    <a:pt x="0" y="516890"/>
                  </a:lnTo>
                  <a:lnTo>
                    <a:pt x="101" y="518160"/>
                  </a:lnTo>
                  <a:lnTo>
                    <a:pt x="1346" y="518160"/>
                  </a:lnTo>
                  <a:lnTo>
                    <a:pt x="1346" y="517931"/>
                  </a:lnTo>
                  <a:lnTo>
                    <a:pt x="1765" y="518058"/>
                  </a:lnTo>
                  <a:lnTo>
                    <a:pt x="1765" y="516890"/>
                  </a:lnTo>
                  <a:lnTo>
                    <a:pt x="2082" y="516890"/>
                  </a:lnTo>
                  <a:lnTo>
                    <a:pt x="2082" y="405599"/>
                  </a:lnTo>
                  <a:lnTo>
                    <a:pt x="2501" y="257136"/>
                  </a:lnTo>
                  <a:lnTo>
                    <a:pt x="2501" y="517652"/>
                  </a:lnTo>
                  <a:lnTo>
                    <a:pt x="2527" y="518922"/>
                  </a:lnTo>
                  <a:lnTo>
                    <a:pt x="4089" y="518922"/>
                  </a:lnTo>
                  <a:lnTo>
                    <a:pt x="4089" y="517652"/>
                  </a:lnTo>
                  <a:lnTo>
                    <a:pt x="4826" y="517652"/>
                  </a:lnTo>
                  <a:lnTo>
                    <a:pt x="4826" y="2032"/>
                  </a:lnTo>
                  <a:lnTo>
                    <a:pt x="5245" y="2032"/>
                  </a:lnTo>
                  <a:lnTo>
                    <a:pt x="5245" y="76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1" name="object 3111"/>
            <p:cNvSpPr/>
            <p:nvPr/>
          </p:nvSpPr>
          <p:spPr>
            <a:xfrm>
              <a:off x="1069975" y="3966070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2044" y="292"/>
                  </a:moveTo>
                  <a:lnTo>
                    <a:pt x="1473" y="0"/>
                  </a:lnTo>
                  <a:lnTo>
                    <a:pt x="0" y="517918"/>
                  </a:lnTo>
                  <a:lnTo>
                    <a:pt x="584" y="518198"/>
                  </a:lnTo>
                  <a:lnTo>
                    <a:pt x="2044" y="292"/>
                  </a:lnTo>
                  <a:close/>
                </a:path>
                <a:path w="4444" h="519429">
                  <a:moveTo>
                    <a:pt x="4368" y="1435"/>
                  </a:moveTo>
                  <a:lnTo>
                    <a:pt x="3403" y="965"/>
                  </a:lnTo>
                  <a:lnTo>
                    <a:pt x="2679" y="622"/>
                  </a:lnTo>
                  <a:lnTo>
                    <a:pt x="2057" y="292"/>
                  </a:lnTo>
                  <a:lnTo>
                    <a:pt x="584" y="518198"/>
                  </a:lnTo>
                  <a:lnTo>
                    <a:pt x="1219" y="518490"/>
                  </a:lnTo>
                  <a:lnTo>
                    <a:pt x="1943" y="518795"/>
                  </a:lnTo>
                  <a:lnTo>
                    <a:pt x="2908" y="519188"/>
                  </a:lnTo>
                  <a:lnTo>
                    <a:pt x="4368" y="1435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2" name="object 3112"/>
            <p:cNvSpPr/>
            <p:nvPr/>
          </p:nvSpPr>
          <p:spPr>
            <a:xfrm>
              <a:off x="1042250" y="3951173"/>
              <a:ext cx="29209" cy="533400"/>
            </a:xfrm>
            <a:custGeom>
              <a:avLst/>
              <a:gdLst/>
              <a:ahLst/>
              <a:cxnLst/>
              <a:rect l="l" t="t" r="r" b="b"/>
              <a:pathLst>
                <a:path w="29209" h="533400">
                  <a:moveTo>
                    <a:pt x="29197" y="14897"/>
                  </a:moveTo>
                  <a:lnTo>
                    <a:pt x="24587" y="12547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27736" y="532815"/>
                  </a:lnTo>
                  <a:lnTo>
                    <a:pt x="29197" y="14897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3" name="object 3113"/>
            <p:cNvSpPr/>
            <p:nvPr/>
          </p:nvSpPr>
          <p:spPr>
            <a:xfrm>
              <a:off x="1017574" y="3936123"/>
              <a:ext cx="26670" cy="533400"/>
            </a:xfrm>
            <a:custGeom>
              <a:avLst/>
              <a:gdLst/>
              <a:ahLst/>
              <a:cxnLst/>
              <a:rect l="l" t="t" r="r" b="b"/>
              <a:pathLst>
                <a:path w="26669" h="533400">
                  <a:moveTo>
                    <a:pt x="26136" y="15036"/>
                  </a:moveTo>
                  <a:lnTo>
                    <a:pt x="7213" y="3670"/>
                  </a:lnTo>
                  <a:lnTo>
                    <a:pt x="5740" y="519163"/>
                  </a:lnTo>
                  <a:lnTo>
                    <a:pt x="7200" y="3670"/>
                  </a:lnTo>
                  <a:lnTo>
                    <a:pt x="1460" y="0"/>
                  </a:lnTo>
                  <a:lnTo>
                    <a:pt x="0" y="516826"/>
                  </a:lnTo>
                  <a:lnTo>
                    <a:pt x="5740" y="520623"/>
                  </a:lnTo>
                  <a:lnTo>
                    <a:pt x="11925" y="524700"/>
                  </a:lnTo>
                  <a:lnTo>
                    <a:pt x="18199" y="528840"/>
                  </a:lnTo>
                  <a:lnTo>
                    <a:pt x="23037" y="532028"/>
                  </a:lnTo>
                  <a:lnTo>
                    <a:pt x="24676" y="532955"/>
                  </a:lnTo>
                  <a:lnTo>
                    <a:pt x="26136" y="15036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4" name="object 3114"/>
            <p:cNvSpPr/>
            <p:nvPr/>
          </p:nvSpPr>
          <p:spPr>
            <a:xfrm>
              <a:off x="996696" y="3921861"/>
              <a:ext cx="22860" cy="531495"/>
            </a:xfrm>
            <a:custGeom>
              <a:avLst/>
              <a:gdLst/>
              <a:ahLst/>
              <a:cxnLst/>
              <a:rect l="l" t="t" r="r" b="b"/>
              <a:pathLst>
                <a:path w="22859" h="531495">
                  <a:moveTo>
                    <a:pt x="22352" y="14274"/>
                  </a:moveTo>
                  <a:lnTo>
                    <a:pt x="1460" y="0"/>
                  </a:lnTo>
                  <a:lnTo>
                    <a:pt x="0" y="517309"/>
                  </a:lnTo>
                  <a:lnTo>
                    <a:pt x="4838" y="520496"/>
                  </a:lnTo>
                  <a:lnTo>
                    <a:pt x="10020" y="523925"/>
                  </a:lnTo>
                  <a:lnTo>
                    <a:pt x="15405" y="527481"/>
                  </a:lnTo>
                  <a:lnTo>
                    <a:pt x="20891" y="531101"/>
                  </a:lnTo>
                  <a:lnTo>
                    <a:pt x="22352" y="14274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5" name="object 3115"/>
            <p:cNvSpPr/>
            <p:nvPr/>
          </p:nvSpPr>
          <p:spPr>
            <a:xfrm>
              <a:off x="978725" y="3908196"/>
              <a:ext cx="19685" cy="531495"/>
            </a:xfrm>
            <a:custGeom>
              <a:avLst/>
              <a:gdLst/>
              <a:ahLst/>
              <a:cxnLst/>
              <a:rect l="l" t="t" r="r" b="b"/>
              <a:pathLst>
                <a:path w="19684" h="531495">
                  <a:moveTo>
                    <a:pt x="19431" y="13652"/>
                  </a:moveTo>
                  <a:lnTo>
                    <a:pt x="1460" y="0"/>
                  </a:lnTo>
                  <a:lnTo>
                    <a:pt x="0" y="517067"/>
                  </a:lnTo>
                  <a:lnTo>
                    <a:pt x="4203" y="520687"/>
                  </a:lnTo>
                  <a:lnTo>
                    <a:pt x="8559" y="524459"/>
                  </a:lnTo>
                  <a:lnTo>
                    <a:pt x="10071" y="525767"/>
                  </a:lnTo>
                  <a:lnTo>
                    <a:pt x="13220" y="527837"/>
                  </a:lnTo>
                  <a:lnTo>
                    <a:pt x="17970" y="530974"/>
                  </a:lnTo>
                  <a:lnTo>
                    <a:pt x="19431" y="1365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6" name="object 3116"/>
            <p:cNvSpPr/>
            <p:nvPr/>
          </p:nvSpPr>
          <p:spPr>
            <a:xfrm>
              <a:off x="963180" y="3895166"/>
              <a:ext cx="17145" cy="530225"/>
            </a:xfrm>
            <a:custGeom>
              <a:avLst/>
              <a:gdLst/>
              <a:ahLst/>
              <a:cxnLst/>
              <a:rect l="l" t="t" r="r" b="b"/>
              <a:pathLst>
                <a:path w="17144" h="530225">
                  <a:moveTo>
                    <a:pt x="12877" y="9690"/>
                  </a:moveTo>
                  <a:lnTo>
                    <a:pt x="11518" y="8585"/>
                  </a:lnTo>
                  <a:lnTo>
                    <a:pt x="8839" y="6350"/>
                  </a:lnTo>
                  <a:lnTo>
                    <a:pt x="7569" y="5295"/>
                  </a:lnTo>
                  <a:lnTo>
                    <a:pt x="5092" y="3162"/>
                  </a:lnTo>
                  <a:lnTo>
                    <a:pt x="1447" y="0"/>
                  </a:lnTo>
                  <a:lnTo>
                    <a:pt x="0" y="516686"/>
                  </a:lnTo>
                  <a:lnTo>
                    <a:pt x="3632" y="519823"/>
                  </a:lnTo>
                  <a:lnTo>
                    <a:pt x="7378" y="523049"/>
                  </a:lnTo>
                  <a:lnTo>
                    <a:pt x="11430" y="526542"/>
                  </a:lnTo>
                  <a:lnTo>
                    <a:pt x="12877" y="9690"/>
                  </a:lnTo>
                  <a:close/>
                </a:path>
                <a:path w="17144" h="530225">
                  <a:moveTo>
                    <a:pt x="17005" y="13030"/>
                  </a:moveTo>
                  <a:lnTo>
                    <a:pt x="15621" y="11925"/>
                  </a:lnTo>
                  <a:lnTo>
                    <a:pt x="12890" y="9690"/>
                  </a:lnTo>
                  <a:lnTo>
                    <a:pt x="11430" y="526542"/>
                  </a:lnTo>
                  <a:lnTo>
                    <a:pt x="15544" y="530098"/>
                  </a:lnTo>
                  <a:lnTo>
                    <a:pt x="17005" y="1303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7" name="object 3117"/>
            <p:cNvSpPr/>
            <p:nvPr/>
          </p:nvSpPr>
          <p:spPr>
            <a:xfrm>
              <a:off x="949744" y="3882745"/>
              <a:ext cx="15240" cy="529590"/>
            </a:xfrm>
            <a:custGeom>
              <a:avLst/>
              <a:gdLst/>
              <a:ahLst/>
              <a:cxnLst/>
              <a:rect l="l" t="t" r="r" b="b"/>
              <a:pathLst>
                <a:path w="15240" h="529589">
                  <a:moveTo>
                    <a:pt x="11328" y="9232"/>
                  </a:moveTo>
                  <a:lnTo>
                    <a:pt x="10147" y="8178"/>
                  </a:lnTo>
                  <a:lnTo>
                    <a:pt x="7835" y="6045"/>
                  </a:lnTo>
                  <a:lnTo>
                    <a:pt x="4584" y="2997"/>
                  </a:lnTo>
                  <a:lnTo>
                    <a:pt x="1460" y="0"/>
                  </a:lnTo>
                  <a:lnTo>
                    <a:pt x="0" y="517499"/>
                  </a:lnTo>
                  <a:lnTo>
                    <a:pt x="3124" y="520204"/>
                  </a:lnTo>
                  <a:lnTo>
                    <a:pt x="6375" y="523011"/>
                  </a:lnTo>
                  <a:lnTo>
                    <a:pt x="9867" y="526021"/>
                  </a:lnTo>
                  <a:lnTo>
                    <a:pt x="11328" y="9232"/>
                  </a:lnTo>
                  <a:close/>
                </a:path>
                <a:path w="15240" h="529589">
                  <a:moveTo>
                    <a:pt x="14884" y="12420"/>
                  </a:moveTo>
                  <a:lnTo>
                    <a:pt x="11328" y="9245"/>
                  </a:lnTo>
                  <a:lnTo>
                    <a:pt x="9867" y="526021"/>
                  </a:lnTo>
                  <a:lnTo>
                    <a:pt x="13436" y="529094"/>
                  </a:lnTo>
                  <a:lnTo>
                    <a:pt x="14884" y="1242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8" name="object 3118"/>
            <p:cNvSpPr/>
            <p:nvPr/>
          </p:nvSpPr>
          <p:spPr>
            <a:xfrm>
              <a:off x="938149" y="3870972"/>
              <a:ext cx="13335" cy="529590"/>
            </a:xfrm>
            <a:custGeom>
              <a:avLst/>
              <a:gdLst/>
              <a:ahLst/>
              <a:cxnLst/>
              <a:rect l="l" t="t" r="r" b="b"/>
              <a:pathLst>
                <a:path w="13334" h="529589">
                  <a:moveTo>
                    <a:pt x="4127" y="2806"/>
                  </a:moveTo>
                  <a:lnTo>
                    <a:pt x="1460" y="0"/>
                  </a:lnTo>
                  <a:lnTo>
                    <a:pt x="0" y="516826"/>
                  </a:lnTo>
                  <a:lnTo>
                    <a:pt x="2667" y="519950"/>
                  </a:lnTo>
                  <a:lnTo>
                    <a:pt x="4127" y="2806"/>
                  </a:lnTo>
                  <a:close/>
                </a:path>
                <a:path w="13334" h="529589">
                  <a:moveTo>
                    <a:pt x="13055" y="11772"/>
                  </a:moveTo>
                  <a:lnTo>
                    <a:pt x="9994" y="8775"/>
                  </a:lnTo>
                  <a:lnTo>
                    <a:pt x="9258" y="268198"/>
                  </a:lnTo>
                  <a:lnTo>
                    <a:pt x="9258" y="8775"/>
                  </a:lnTo>
                  <a:lnTo>
                    <a:pt x="8724" y="8775"/>
                  </a:lnTo>
                  <a:lnTo>
                    <a:pt x="8724" y="6235"/>
                  </a:lnTo>
                  <a:lnTo>
                    <a:pt x="6985" y="6235"/>
                  </a:lnTo>
                  <a:lnTo>
                    <a:pt x="6997" y="5765"/>
                  </a:lnTo>
                  <a:lnTo>
                    <a:pt x="4127" y="2819"/>
                  </a:lnTo>
                  <a:lnTo>
                    <a:pt x="2667" y="519950"/>
                  </a:lnTo>
                  <a:lnTo>
                    <a:pt x="5537" y="523303"/>
                  </a:lnTo>
                  <a:lnTo>
                    <a:pt x="6261" y="266788"/>
                  </a:lnTo>
                  <a:lnTo>
                    <a:pt x="6261" y="523125"/>
                  </a:lnTo>
                  <a:lnTo>
                    <a:pt x="6464" y="523125"/>
                  </a:lnTo>
                  <a:lnTo>
                    <a:pt x="6464" y="525665"/>
                  </a:lnTo>
                  <a:lnTo>
                    <a:pt x="8153" y="525665"/>
                  </a:lnTo>
                  <a:lnTo>
                    <a:pt x="8153" y="526935"/>
                  </a:lnTo>
                  <a:lnTo>
                    <a:pt x="8534" y="526935"/>
                  </a:lnTo>
                  <a:lnTo>
                    <a:pt x="8534" y="526630"/>
                  </a:lnTo>
                  <a:lnTo>
                    <a:pt x="11595" y="529272"/>
                  </a:lnTo>
                  <a:lnTo>
                    <a:pt x="13055" y="11772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19" name="object 3119"/>
            <p:cNvSpPr/>
            <p:nvPr/>
          </p:nvSpPr>
          <p:spPr>
            <a:xfrm>
              <a:off x="928192" y="3859821"/>
              <a:ext cx="11430" cy="528320"/>
            </a:xfrm>
            <a:custGeom>
              <a:avLst/>
              <a:gdLst/>
              <a:ahLst/>
              <a:cxnLst/>
              <a:rect l="l" t="t" r="r" b="b"/>
              <a:pathLst>
                <a:path w="11430" h="528320">
                  <a:moveTo>
                    <a:pt x="11417" y="11150"/>
                  </a:moveTo>
                  <a:lnTo>
                    <a:pt x="8813" y="8343"/>
                  </a:lnTo>
                  <a:lnTo>
                    <a:pt x="6261" y="5524"/>
                  </a:lnTo>
                  <a:lnTo>
                    <a:pt x="3784" y="2705"/>
                  </a:lnTo>
                  <a:lnTo>
                    <a:pt x="1460" y="0"/>
                  </a:lnTo>
                  <a:lnTo>
                    <a:pt x="0" y="516305"/>
                  </a:lnTo>
                  <a:lnTo>
                    <a:pt x="2324" y="519036"/>
                  </a:lnTo>
                  <a:lnTo>
                    <a:pt x="4813" y="521944"/>
                  </a:lnTo>
                  <a:lnTo>
                    <a:pt x="7353" y="524929"/>
                  </a:lnTo>
                  <a:lnTo>
                    <a:pt x="8801" y="9791"/>
                  </a:lnTo>
                  <a:lnTo>
                    <a:pt x="7366" y="524929"/>
                  </a:lnTo>
                  <a:lnTo>
                    <a:pt x="9956" y="527977"/>
                  </a:lnTo>
                  <a:lnTo>
                    <a:pt x="11417" y="1115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0" name="object 3120"/>
            <p:cNvSpPr/>
            <p:nvPr/>
          </p:nvSpPr>
          <p:spPr>
            <a:xfrm>
              <a:off x="919746" y="3849382"/>
              <a:ext cx="10160" cy="527050"/>
            </a:xfrm>
            <a:custGeom>
              <a:avLst/>
              <a:gdLst/>
              <a:ahLst/>
              <a:cxnLst/>
              <a:rect l="l" t="t" r="r" b="b"/>
              <a:pathLst>
                <a:path w="10159" h="527050">
                  <a:moveTo>
                    <a:pt x="9906" y="10439"/>
                  </a:moveTo>
                  <a:lnTo>
                    <a:pt x="7708" y="7835"/>
                  </a:lnTo>
                  <a:lnTo>
                    <a:pt x="5575" y="5219"/>
                  </a:lnTo>
                  <a:lnTo>
                    <a:pt x="3479" y="2628"/>
                  </a:lnTo>
                  <a:lnTo>
                    <a:pt x="1460" y="0"/>
                  </a:lnTo>
                  <a:lnTo>
                    <a:pt x="0" y="516839"/>
                  </a:lnTo>
                  <a:lnTo>
                    <a:pt x="2032" y="519226"/>
                  </a:lnTo>
                  <a:lnTo>
                    <a:pt x="4114" y="521665"/>
                  </a:lnTo>
                  <a:lnTo>
                    <a:pt x="6248" y="524167"/>
                  </a:lnTo>
                  <a:lnTo>
                    <a:pt x="8445" y="526745"/>
                  </a:lnTo>
                  <a:lnTo>
                    <a:pt x="9906" y="10439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1" name="object 3121"/>
            <p:cNvSpPr/>
            <p:nvPr/>
          </p:nvSpPr>
          <p:spPr>
            <a:xfrm>
              <a:off x="913307" y="3839527"/>
              <a:ext cx="8255" cy="527050"/>
            </a:xfrm>
            <a:custGeom>
              <a:avLst/>
              <a:gdLst/>
              <a:ahLst/>
              <a:cxnLst/>
              <a:rect l="l" t="t" r="r" b="b"/>
              <a:pathLst>
                <a:path w="8255" h="527050">
                  <a:moveTo>
                    <a:pt x="4216" y="4927"/>
                  </a:moveTo>
                  <a:lnTo>
                    <a:pt x="2489" y="2527"/>
                  </a:lnTo>
                  <a:lnTo>
                    <a:pt x="1765" y="258102"/>
                  </a:lnTo>
                  <a:lnTo>
                    <a:pt x="1765" y="2540"/>
                  </a:lnTo>
                  <a:lnTo>
                    <a:pt x="1600" y="2540"/>
                  </a:lnTo>
                  <a:lnTo>
                    <a:pt x="1600" y="0"/>
                  </a:lnTo>
                  <a:lnTo>
                    <a:pt x="812" y="0"/>
                  </a:lnTo>
                  <a:lnTo>
                    <a:pt x="812" y="2540"/>
                  </a:lnTo>
                  <a:lnTo>
                    <a:pt x="76" y="2540"/>
                  </a:lnTo>
                  <a:lnTo>
                    <a:pt x="76" y="518160"/>
                  </a:lnTo>
                  <a:lnTo>
                    <a:pt x="0" y="519430"/>
                  </a:lnTo>
                  <a:lnTo>
                    <a:pt x="787" y="519430"/>
                  </a:lnTo>
                  <a:lnTo>
                    <a:pt x="787" y="520700"/>
                  </a:lnTo>
                  <a:lnTo>
                    <a:pt x="1028" y="520700"/>
                  </a:lnTo>
                  <a:lnTo>
                    <a:pt x="1028" y="520357"/>
                  </a:lnTo>
                  <a:lnTo>
                    <a:pt x="2755" y="522376"/>
                  </a:lnTo>
                  <a:lnTo>
                    <a:pt x="4216" y="4927"/>
                  </a:lnTo>
                  <a:close/>
                </a:path>
                <a:path w="8255" h="527050">
                  <a:moveTo>
                    <a:pt x="7899" y="9855"/>
                  </a:moveTo>
                  <a:lnTo>
                    <a:pt x="5994" y="7340"/>
                  </a:lnTo>
                  <a:lnTo>
                    <a:pt x="4216" y="4940"/>
                  </a:lnTo>
                  <a:lnTo>
                    <a:pt x="2755" y="522376"/>
                  </a:lnTo>
                  <a:lnTo>
                    <a:pt x="4533" y="524459"/>
                  </a:lnTo>
                  <a:lnTo>
                    <a:pt x="6438" y="526707"/>
                  </a:lnTo>
                  <a:lnTo>
                    <a:pt x="7899" y="9855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2" name="object 3122"/>
            <p:cNvSpPr/>
            <p:nvPr/>
          </p:nvSpPr>
          <p:spPr>
            <a:xfrm>
              <a:off x="906653" y="3830484"/>
              <a:ext cx="7620" cy="527050"/>
            </a:xfrm>
            <a:custGeom>
              <a:avLst/>
              <a:gdLst/>
              <a:ahLst/>
              <a:cxnLst/>
              <a:rect l="l" t="t" r="r" b="b"/>
              <a:pathLst>
                <a:path w="7619" h="527050">
                  <a:moveTo>
                    <a:pt x="7467" y="9182"/>
                  </a:moveTo>
                  <a:lnTo>
                    <a:pt x="5842" y="6794"/>
                  </a:lnTo>
                  <a:lnTo>
                    <a:pt x="5105" y="265252"/>
                  </a:lnTo>
                  <a:lnTo>
                    <a:pt x="5829" y="6781"/>
                  </a:lnTo>
                  <a:lnTo>
                    <a:pt x="4241" y="4419"/>
                  </a:lnTo>
                  <a:lnTo>
                    <a:pt x="2832" y="2184"/>
                  </a:lnTo>
                  <a:lnTo>
                    <a:pt x="1460" y="0"/>
                  </a:lnTo>
                  <a:lnTo>
                    <a:pt x="0" y="515772"/>
                  </a:lnTo>
                  <a:lnTo>
                    <a:pt x="1371" y="518261"/>
                  </a:lnTo>
                  <a:lnTo>
                    <a:pt x="2794" y="520839"/>
                  </a:lnTo>
                  <a:lnTo>
                    <a:pt x="4368" y="523697"/>
                  </a:lnTo>
                  <a:lnTo>
                    <a:pt x="6007" y="526669"/>
                  </a:lnTo>
                  <a:lnTo>
                    <a:pt x="7467" y="9182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3" name="object 3123"/>
            <p:cNvSpPr/>
            <p:nvPr/>
          </p:nvSpPr>
          <p:spPr>
            <a:xfrm>
              <a:off x="901611" y="3821785"/>
              <a:ext cx="6985" cy="524510"/>
            </a:xfrm>
            <a:custGeom>
              <a:avLst/>
              <a:gdLst/>
              <a:ahLst/>
              <a:cxnLst/>
              <a:rect l="l" t="t" r="r" b="b"/>
              <a:pathLst>
                <a:path w="6984" h="524510">
                  <a:moveTo>
                    <a:pt x="5168" y="6502"/>
                  </a:moveTo>
                  <a:lnTo>
                    <a:pt x="3886" y="4330"/>
                  </a:lnTo>
                  <a:lnTo>
                    <a:pt x="2641" y="2184"/>
                  </a:lnTo>
                  <a:lnTo>
                    <a:pt x="1460" y="0"/>
                  </a:lnTo>
                  <a:lnTo>
                    <a:pt x="0" y="515315"/>
                  </a:lnTo>
                  <a:lnTo>
                    <a:pt x="1193" y="517486"/>
                  </a:lnTo>
                  <a:lnTo>
                    <a:pt x="1917" y="259473"/>
                  </a:lnTo>
                  <a:lnTo>
                    <a:pt x="1206" y="517499"/>
                  </a:lnTo>
                  <a:lnTo>
                    <a:pt x="2438" y="519734"/>
                  </a:lnTo>
                  <a:lnTo>
                    <a:pt x="3721" y="522058"/>
                  </a:lnTo>
                  <a:lnTo>
                    <a:pt x="5168" y="6502"/>
                  </a:lnTo>
                  <a:close/>
                </a:path>
                <a:path w="6984" h="524510">
                  <a:moveTo>
                    <a:pt x="6502" y="8699"/>
                  </a:moveTo>
                  <a:lnTo>
                    <a:pt x="5181" y="6515"/>
                  </a:lnTo>
                  <a:lnTo>
                    <a:pt x="3721" y="522058"/>
                  </a:lnTo>
                  <a:lnTo>
                    <a:pt x="5041" y="524471"/>
                  </a:lnTo>
                  <a:lnTo>
                    <a:pt x="6502" y="8699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4" name="object 3124"/>
            <p:cNvSpPr/>
            <p:nvPr/>
          </p:nvSpPr>
          <p:spPr>
            <a:xfrm>
              <a:off x="897572" y="3813847"/>
              <a:ext cx="5715" cy="523875"/>
            </a:xfrm>
            <a:custGeom>
              <a:avLst/>
              <a:gdLst/>
              <a:ahLst/>
              <a:cxnLst/>
              <a:rect l="l" t="t" r="r" b="b"/>
              <a:pathLst>
                <a:path w="5715" h="523875">
                  <a:moveTo>
                    <a:pt x="5486" y="7924"/>
                  </a:moveTo>
                  <a:lnTo>
                    <a:pt x="4419" y="5918"/>
                  </a:lnTo>
                  <a:lnTo>
                    <a:pt x="3390" y="3937"/>
                  </a:lnTo>
                  <a:lnTo>
                    <a:pt x="2400" y="1968"/>
                  </a:lnTo>
                  <a:lnTo>
                    <a:pt x="1447" y="0"/>
                  </a:lnTo>
                  <a:lnTo>
                    <a:pt x="0" y="515912"/>
                  </a:lnTo>
                  <a:lnTo>
                    <a:pt x="952" y="517639"/>
                  </a:lnTo>
                  <a:lnTo>
                    <a:pt x="1930" y="519430"/>
                  </a:lnTo>
                  <a:lnTo>
                    <a:pt x="2959" y="521296"/>
                  </a:lnTo>
                  <a:lnTo>
                    <a:pt x="4038" y="523252"/>
                  </a:lnTo>
                  <a:lnTo>
                    <a:pt x="5486" y="7924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5" name="object 3125"/>
            <p:cNvSpPr/>
            <p:nvPr/>
          </p:nvSpPr>
          <p:spPr>
            <a:xfrm>
              <a:off x="894219" y="3806227"/>
              <a:ext cx="5080" cy="523875"/>
            </a:xfrm>
            <a:custGeom>
              <a:avLst/>
              <a:gdLst/>
              <a:ahLst/>
              <a:cxnLst/>
              <a:rect l="l" t="t" r="r" b="b"/>
              <a:pathLst>
                <a:path w="5080" h="523875">
                  <a:moveTo>
                    <a:pt x="4800" y="7620"/>
                  </a:moveTo>
                  <a:lnTo>
                    <a:pt x="3886" y="5651"/>
                  </a:lnTo>
                  <a:lnTo>
                    <a:pt x="3162" y="262826"/>
                  </a:lnTo>
                  <a:lnTo>
                    <a:pt x="3162" y="5651"/>
                  </a:lnTo>
                  <a:lnTo>
                    <a:pt x="3594" y="5651"/>
                  </a:lnTo>
                  <a:lnTo>
                    <a:pt x="3594" y="4381"/>
                  </a:lnTo>
                  <a:lnTo>
                    <a:pt x="3035" y="4381"/>
                  </a:lnTo>
                  <a:lnTo>
                    <a:pt x="3035" y="3111"/>
                  </a:lnTo>
                  <a:lnTo>
                    <a:pt x="3022" y="4381"/>
                  </a:lnTo>
                  <a:lnTo>
                    <a:pt x="3009" y="5651"/>
                  </a:lnTo>
                  <a:lnTo>
                    <a:pt x="3009" y="3695"/>
                  </a:lnTo>
                  <a:lnTo>
                    <a:pt x="2197" y="1790"/>
                  </a:lnTo>
                  <a:lnTo>
                    <a:pt x="1447" y="0"/>
                  </a:lnTo>
                  <a:lnTo>
                    <a:pt x="0" y="517461"/>
                  </a:lnTo>
                  <a:lnTo>
                    <a:pt x="749" y="518807"/>
                  </a:lnTo>
                  <a:lnTo>
                    <a:pt x="1562" y="520280"/>
                  </a:lnTo>
                  <a:lnTo>
                    <a:pt x="2286" y="261988"/>
                  </a:lnTo>
                  <a:lnTo>
                    <a:pt x="2286" y="520001"/>
                  </a:lnTo>
                  <a:lnTo>
                    <a:pt x="1752" y="520001"/>
                  </a:lnTo>
                  <a:lnTo>
                    <a:pt x="1752" y="521271"/>
                  </a:lnTo>
                  <a:lnTo>
                    <a:pt x="2438" y="521271"/>
                  </a:lnTo>
                  <a:lnTo>
                    <a:pt x="2438" y="521881"/>
                  </a:lnTo>
                  <a:lnTo>
                    <a:pt x="3352" y="523532"/>
                  </a:lnTo>
                  <a:lnTo>
                    <a:pt x="4800" y="762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6" name="object 3126"/>
            <p:cNvSpPr/>
            <p:nvPr/>
          </p:nvSpPr>
          <p:spPr>
            <a:xfrm>
              <a:off x="891921" y="3799636"/>
              <a:ext cx="3810" cy="524510"/>
            </a:xfrm>
            <a:custGeom>
              <a:avLst/>
              <a:gdLst/>
              <a:ahLst/>
              <a:cxnLst/>
              <a:rect l="l" t="t" r="r" b="b"/>
              <a:pathLst>
                <a:path w="3809" h="524510">
                  <a:moveTo>
                    <a:pt x="1511" y="0"/>
                  </a:moveTo>
                  <a:lnTo>
                    <a:pt x="1130" y="0"/>
                  </a:lnTo>
                  <a:lnTo>
                    <a:pt x="1130" y="1270"/>
                  </a:lnTo>
                  <a:lnTo>
                    <a:pt x="1511" y="1270"/>
                  </a:lnTo>
                  <a:lnTo>
                    <a:pt x="1511" y="0"/>
                  </a:lnTo>
                  <a:close/>
                </a:path>
                <a:path w="3809" h="524510">
                  <a:moveTo>
                    <a:pt x="2794" y="3543"/>
                  </a:moveTo>
                  <a:lnTo>
                    <a:pt x="2374" y="3543"/>
                  </a:lnTo>
                  <a:lnTo>
                    <a:pt x="2374" y="4813"/>
                  </a:lnTo>
                  <a:lnTo>
                    <a:pt x="2794" y="4813"/>
                  </a:lnTo>
                  <a:lnTo>
                    <a:pt x="2794" y="3543"/>
                  </a:lnTo>
                  <a:close/>
                </a:path>
                <a:path w="3809" h="524510">
                  <a:moveTo>
                    <a:pt x="3759" y="6604"/>
                  </a:moveTo>
                  <a:lnTo>
                    <a:pt x="3060" y="4838"/>
                  </a:lnTo>
                  <a:lnTo>
                    <a:pt x="2324" y="264248"/>
                  </a:lnTo>
                  <a:lnTo>
                    <a:pt x="2324" y="21158"/>
                  </a:lnTo>
                  <a:lnTo>
                    <a:pt x="2374" y="3035"/>
                  </a:lnTo>
                  <a:lnTo>
                    <a:pt x="1739" y="1257"/>
                  </a:lnTo>
                  <a:lnTo>
                    <a:pt x="1727" y="4813"/>
                  </a:lnTo>
                  <a:lnTo>
                    <a:pt x="1651" y="32613"/>
                  </a:lnTo>
                  <a:lnTo>
                    <a:pt x="1016" y="255054"/>
                  </a:lnTo>
                  <a:lnTo>
                    <a:pt x="1016" y="1270"/>
                  </a:lnTo>
                  <a:lnTo>
                    <a:pt x="406" y="1270"/>
                  </a:lnTo>
                  <a:lnTo>
                    <a:pt x="406" y="468604"/>
                  </a:lnTo>
                  <a:lnTo>
                    <a:pt x="279" y="513080"/>
                  </a:lnTo>
                  <a:lnTo>
                    <a:pt x="0" y="513080"/>
                  </a:lnTo>
                  <a:lnTo>
                    <a:pt x="0" y="516890"/>
                  </a:lnTo>
                  <a:lnTo>
                    <a:pt x="292" y="516890"/>
                  </a:lnTo>
                  <a:lnTo>
                    <a:pt x="292" y="516407"/>
                  </a:lnTo>
                  <a:lnTo>
                    <a:pt x="927" y="519480"/>
                  </a:lnTo>
                  <a:lnTo>
                    <a:pt x="939" y="513080"/>
                  </a:lnTo>
                  <a:lnTo>
                    <a:pt x="1016" y="487781"/>
                  </a:lnTo>
                  <a:lnTo>
                    <a:pt x="1651" y="261264"/>
                  </a:lnTo>
                  <a:lnTo>
                    <a:pt x="1651" y="501281"/>
                  </a:lnTo>
                  <a:lnTo>
                    <a:pt x="1600" y="519163"/>
                  </a:lnTo>
                  <a:lnTo>
                    <a:pt x="1244" y="519163"/>
                  </a:lnTo>
                  <a:lnTo>
                    <a:pt x="1244" y="522973"/>
                  </a:lnTo>
                  <a:lnTo>
                    <a:pt x="1600" y="522973"/>
                  </a:lnTo>
                  <a:lnTo>
                    <a:pt x="1600" y="522757"/>
                  </a:lnTo>
                  <a:lnTo>
                    <a:pt x="2298" y="524040"/>
                  </a:lnTo>
                  <a:lnTo>
                    <a:pt x="2311" y="519163"/>
                  </a:lnTo>
                  <a:lnTo>
                    <a:pt x="2324" y="515048"/>
                  </a:lnTo>
                  <a:lnTo>
                    <a:pt x="3759" y="6604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7" name="object 3127"/>
            <p:cNvSpPr/>
            <p:nvPr/>
          </p:nvSpPr>
          <p:spPr>
            <a:xfrm>
              <a:off x="889584" y="3792423"/>
              <a:ext cx="3810" cy="520700"/>
            </a:xfrm>
            <a:custGeom>
              <a:avLst/>
              <a:gdLst/>
              <a:ahLst/>
              <a:cxnLst/>
              <a:rect l="l" t="t" r="r" b="b"/>
              <a:pathLst>
                <a:path w="3809" h="520700">
                  <a:moveTo>
                    <a:pt x="3467" y="6718"/>
                  </a:moveTo>
                  <a:lnTo>
                    <a:pt x="2895" y="4965"/>
                  </a:lnTo>
                  <a:lnTo>
                    <a:pt x="2171" y="258025"/>
                  </a:lnTo>
                  <a:lnTo>
                    <a:pt x="2171" y="70612"/>
                  </a:lnTo>
                  <a:lnTo>
                    <a:pt x="2349" y="4965"/>
                  </a:lnTo>
                  <a:lnTo>
                    <a:pt x="2679" y="4965"/>
                  </a:lnTo>
                  <a:lnTo>
                    <a:pt x="2679" y="3695"/>
                  </a:lnTo>
                  <a:lnTo>
                    <a:pt x="2349" y="3695"/>
                  </a:lnTo>
                  <a:lnTo>
                    <a:pt x="2362" y="3238"/>
                  </a:lnTo>
                  <a:lnTo>
                    <a:pt x="1892" y="1612"/>
                  </a:lnTo>
                  <a:lnTo>
                    <a:pt x="1447" y="0"/>
                  </a:lnTo>
                  <a:lnTo>
                    <a:pt x="0" y="510819"/>
                  </a:lnTo>
                  <a:lnTo>
                    <a:pt x="444" y="512978"/>
                  </a:lnTo>
                  <a:lnTo>
                    <a:pt x="914" y="515277"/>
                  </a:lnTo>
                  <a:lnTo>
                    <a:pt x="1638" y="259257"/>
                  </a:lnTo>
                  <a:lnTo>
                    <a:pt x="1638" y="444474"/>
                  </a:lnTo>
                  <a:lnTo>
                    <a:pt x="1435" y="515505"/>
                  </a:lnTo>
                  <a:lnTo>
                    <a:pt x="1219" y="515505"/>
                  </a:lnTo>
                  <a:lnTo>
                    <a:pt x="1219" y="518045"/>
                  </a:lnTo>
                  <a:lnTo>
                    <a:pt x="1447" y="518045"/>
                  </a:lnTo>
                  <a:lnTo>
                    <a:pt x="1447" y="517893"/>
                  </a:lnTo>
                  <a:lnTo>
                    <a:pt x="2019" y="520661"/>
                  </a:lnTo>
                  <a:lnTo>
                    <a:pt x="2032" y="515505"/>
                  </a:lnTo>
                  <a:lnTo>
                    <a:pt x="2171" y="515505"/>
                  </a:lnTo>
                  <a:lnTo>
                    <a:pt x="2171" y="466572"/>
                  </a:lnTo>
                  <a:lnTo>
                    <a:pt x="3467" y="6718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8" name="object 3128"/>
            <p:cNvSpPr/>
            <p:nvPr/>
          </p:nvSpPr>
          <p:spPr>
            <a:xfrm>
              <a:off x="888098" y="3786034"/>
              <a:ext cx="3175" cy="517525"/>
            </a:xfrm>
            <a:custGeom>
              <a:avLst/>
              <a:gdLst/>
              <a:ahLst/>
              <a:cxnLst/>
              <a:rect l="l" t="t" r="r" b="b"/>
              <a:pathLst>
                <a:path w="3175" h="517525">
                  <a:moveTo>
                    <a:pt x="1765" y="1587"/>
                  </a:moveTo>
                  <a:lnTo>
                    <a:pt x="1447" y="0"/>
                  </a:lnTo>
                  <a:lnTo>
                    <a:pt x="0" y="509955"/>
                  </a:lnTo>
                  <a:lnTo>
                    <a:pt x="330" y="511568"/>
                  </a:lnTo>
                  <a:lnTo>
                    <a:pt x="1765" y="1587"/>
                  </a:lnTo>
                  <a:close/>
                </a:path>
                <a:path w="3175" h="517525">
                  <a:moveTo>
                    <a:pt x="2933" y="6388"/>
                  </a:moveTo>
                  <a:lnTo>
                    <a:pt x="2514" y="4787"/>
                  </a:lnTo>
                  <a:lnTo>
                    <a:pt x="2133" y="3187"/>
                  </a:lnTo>
                  <a:lnTo>
                    <a:pt x="1778" y="1600"/>
                  </a:lnTo>
                  <a:lnTo>
                    <a:pt x="330" y="511568"/>
                  </a:lnTo>
                  <a:lnTo>
                    <a:pt x="685" y="513308"/>
                  </a:lnTo>
                  <a:lnTo>
                    <a:pt x="1066" y="515188"/>
                  </a:lnTo>
                  <a:lnTo>
                    <a:pt x="1485" y="517207"/>
                  </a:lnTo>
                  <a:lnTo>
                    <a:pt x="2933" y="6388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29" name="object 3129"/>
            <p:cNvSpPr/>
            <p:nvPr/>
          </p:nvSpPr>
          <p:spPr>
            <a:xfrm>
              <a:off x="887120" y="3779977"/>
              <a:ext cx="2540" cy="516255"/>
            </a:xfrm>
            <a:custGeom>
              <a:avLst/>
              <a:gdLst/>
              <a:ahLst/>
              <a:cxnLst/>
              <a:rect l="l" t="t" r="r" b="b"/>
              <a:pathLst>
                <a:path w="2540" h="516254">
                  <a:moveTo>
                    <a:pt x="2120" y="4483"/>
                  </a:moveTo>
                  <a:lnTo>
                    <a:pt x="1854" y="3035"/>
                  </a:lnTo>
                  <a:lnTo>
                    <a:pt x="1638" y="1473"/>
                  </a:lnTo>
                  <a:lnTo>
                    <a:pt x="1435" y="0"/>
                  </a:lnTo>
                  <a:lnTo>
                    <a:pt x="0" y="511238"/>
                  </a:lnTo>
                  <a:lnTo>
                    <a:pt x="190" y="512178"/>
                  </a:lnTo>
                  <a:lnTo>
                    <a:pt x="419" y="513321"/>
                  </a:lnTo>
                  <a:lnTo>
                    <a:pt x="1143" y="257086"/>
                  </a:lnTo>
                  <a:lnTo>
                    <a:pt x="431" y="513359"/>
                  </a:lnTo>
                  <a:lnTo>
                    <a:pt x="685" y="514604"/>
                  </a:lnTo>
                  <a:lnTo>
                    <a:pt x="2120" y="4483"/>
                  </a:lnTo>
                  <a:close/>
                </a:path>
                <a:path w="2540" h="516254">
                  <a:moveTo>
                    <a:pt x="2425" y="6070"/>
                  </a:moveTo>
                  <a:lnTo>
                    <a:pt x="2133" y="4483"/>
                  </a:lnTo>
                  <a:lnTo>
                    <a:pt x="698" y="514629"/>
                  </a:lnTo>
                  <a:lnTo>
                    <a:pt x="990" y="516051"/>
                  </a:lnTo>
                  <a:lnTo>
                    <a:pt x="2425" y="607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0" name="object 3130"/>
            <p:cNvSpPr/>
            <p:nvPr/>
          </p:nvSpPr>
          <p:spPr>
            <a:xfrm>
              <a:off x="886599" y="3774135"/>
              <a:ext cx="2540" cy="517525"/>
            </a:xfrm>
            <a:custGeom>
              <a:avLst/>
              <a:gdLst/>
              <a:ahLst/>
              <a:cxnLst/>
              <a:rect l="l" t="t" r="r" b="b"/>
              <a:pathLst>
                <a:path w="2540" h="517525">
                  <a:moveTo>
                    <a:pt x="1651" y="2895"/>
                  </a:moveTo>
                  <a:lnTo>
                    <a:pt x="1536" y="1447"/>
                  </a:lnTo>
                  <a:lnTo>
                    <a:pt x="1447" y="0"/>
                  </a:lnTo>
                  <a:lnTo>
                    <a:pt x="0" y="514527"/>
                  </a:lnTo>
                  <a:lnTo>
                    <a:pt x="76" y="514921"/>
                  </a:lnTo>
                  <a:lnTo>
                    <a:pt x="203" y="515569"/>
                  </a:lnTo>
                  <a:lnTo>
                    <a:pt x="1651" y="2895"/>
                  </a:lnTo>
                  <a:close/>
                </a:path>
                <a:path w="2540" h="517525">
                  <a:moveTo>
                    <a:pt x="1968" y="5842"/>
                  </a:moveTo>
                  <a:lnTo>
                    <a:pt x="1803" y="4368"/>
                  </a:lnTo>
                  <a:lnTo>
                    <a:pt x="1663" y="2908"/>
                  </a:lnTo>
                  <a:lnTo>
                    <a:pt x="215" y="515581"/>
                  </a:lnTo>
                  <a:lnTo>
                    <a:pt x="355" y="516280"/>
                  </a:lnTo>
                  <a:lnTo>
                    <a:pt x="520" y="517093"/>
                  </a:lnTo>
                  <a:lnTo>
                    <a:pt x="1968" y="5842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1" name="object 3131"/>
            <p:cNvSpPr/>
            <p:nvPr/>
          </p:nvSpPr>
          <p:spPr>
            <a:xfrm>
              <a:off x="886498" y="37712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409"/>
                  </a:moveTo>
                  <a:lnTo>
                    <a:pt x="1460" y="0"/>
                  </a:lnTo>
                  <a:lnTo>
                    <a:pt x="0" y="516940"/>
                  </a:lnTo>
                  <a:lnTo>
                    <a:pt x="38" y="517080"/>
                  </a:lnTo>
                  <a:lnTo>
                    <a:pt x="1485" y="1409"/>
                  </a:lnTo>
                  <a:close/>
                </a:path>
                <a:path w="1905" h="517525">
                  <a:moveTo>
                    <a:pt x="1549" y="2857"/>
                  </a:moveTo>
                  <a:lnTo>
                    <a:pt x="1485" y="1422"/>
                  </a:lnTo>
                  <a:lnTo>
                    <a:pt x="38" y="517080"/>
                  </a:lnTo>
                  <a:lnTo>
                    <a:pt x="101" y="517398"/>
                  </a:lnTo>
                  <a:lnTo>
                    <a:pt x="1549" y="2857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2" name="object 3132"/>
            <p:cNvSpPr/>
            <p:nvPr/>
          </p:nvSpPr>
          <p:spPr>
            <a:xfrm>
              <a:off x="887978" y="3696185"/>
              <a:ext cx="477520" cy="274955"/>
            </a:xfrm>
            <a:custGeom>
              <a:avLst/>
              <a:gdLst/>
              <a:ahLst/>
              <a:cxnLst/>
              <a:rect l="l" t="t" r="r" b="b"/>
              <a:pathLst>
                <a:path w="477519" h="274954">
                  <a:moveTo>
                    <a:pt x="144436" y="0"/>
                  </a:moveTo>
                  <a:lnTo>
                    <a:pt x="101311" y="824"/>
                  </a:lnTo>
                  <a:lnTo>
                    <a:pt x="33546" y="19314"/>
                  </a:lnTo>
                  <a:lnTo>
                    <a:pt x="0" y="72559"/>
                  </a:lnTo>
                  <a:lnTo>
                    <a:pt x="6507" y="106973"/>
                  </a:lnTo>
                  <a:lnTo>
                    <a:pt x="26612" y="144151"/>
                  </a:lnTo>
                  <a:lnTo>
                    <a:pt x="58875" y="182269"/>
                  </a:lnTo>
                  <a:lnTo>
                    <a:pt x="101854" y="219505"/>
                  </a:lnTo>
                  <a:lnTo>
                    <a:pt x="154107" y="254035"/>
                  </a:lnTo>
                  <a:lnTo>
                    <a:pt x="190010" y="273111"/>
                  </a:lnTo>
                  <a:lnTo>
                    <a:pt x="198024" y="274381"/>
                  </a:lnTo>
                  <a:lnTo>
                    <a:pt x="214305" y="272412"/>
                  </a:lnTo>
                  <a:lnTo>
                    <a:pt x="220274" y="269478"/>
                  </a:lnTo>
                  <a:lnTo>
                    <a:pt x="223233" y="265021"/>
                  </a:lnTo>
                  <a:lnTo>
                    <a:pt x="239751" y="243351"/>
                  </a:lnTo>
                  <a:lnTo>
                    <a:pt x="284541" y="203042"/>
                  </a:lnTo>
                  <a:lnTo>
                    <a:pt x="346380" y="167336"/>
                  </a:lnTo>
                  <a:lnTo>
                    <a:pt x="382445" y="152500"/>
                  </a:lnTo>
                  <a:lnTo>
                    <a:pt x="420679" y="140230"/>
                  </a:lnTo>
                  <a:lnTo>
                    <a:pt x="460736" y="130515"/>
                  </a:lnTo>
                  <a:lnTo>
                    <a:pt x="468559" y="128902"/>
                  </a:lnTo>
                  <a:lnTo>
                    <a:pt x="473766" y="125435"/>
                  </a:lnTo>
                  <a:lnTo>
                    <a:pt x="477424" y="115974"/>
                  </a:lnTo>
                  <a:lnTo>
                    <a:pt x="475290" y="111287"/>
                  </a:lnTo>
                  <a:lnTo>
                    <a:pt x="454818" y="97795"/>
                  </a:lnTo>
                  <a:lnTo>
                    <a:pt x="393162" y="64486"/>
                  </a:lnTo>
                  <a:lnTo>
                    <a:pt x="343946" y="43741"/>
                  </a:lnTo>
                  <a:lnTo>
                    <a:pt x="292983" y="26529"/>
                  </a:lnTo>
                  <a:lnTo>
                    <a:pt x="241755" y="13242"/>
                  </a:lnTo>
                  <a:lnTo>
                    <a:pt x="191745" y="4269"/>
                  </a:lnTo>
                  <a:lnTo>
                    <a:pt x="14443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3" name="object 3133"/>
            <p:cNvSpPr/>
            <p:nvPr/>
          </p:nvSpPr>
          <p:spPr>
            <a:xfrm>
              <a:off x="1337932" y="38459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127"/>
                  </a:moveTo>
                  <a:lnTo>
                    <a:pt x="1574" y="76"/>
                  </a:lnTo>
                  <a:lnTo>
                    <a:pt x="0" y="517918"/>
                  </a:lnTo>
                  <a:lnTo>
                    <a:pt x="127" y="517994"/>
                  </a:lnTo>
                  <a:lnTo>
                    <a:pt x="1701" y="127"/>
                  </a:lnTo>
                  <a:close/>
                </a:path>
                <a:path w="1905" h="518160">
                  <a:moveTo>
                    <a:pt x="1790" y="177"/>
                  </a:moveTo>
                  <a:lnTo>
                    <a:pt x="241" y="518058"/>
                  </a:lnTo>
                  <a:lnTo>
                    <a:pt x="1790" y="17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4" name="object 3134"/>
            <p:cNvSpPr/>
            <p:nvPr/>
          </p:nvSpPr>
          <p:spPr>
            <a:xfrm>
              <a:off x="1337627" y="38457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152"/>
                  </a:moveTo>
                  <a:lnTo>
                    <a:pt x="1638" y="101"/>
                  </a:lnTo>
                  <a:lnTo>
                    <a:pt x="1460" y="0"/>
                  </a:lnTo>
                  <a:lnTo>
                    <a:pt x="0" y="517880"/>
                  </a:lnTo>
                  <a:lnTo>
                    <a:pt x="190" y="518007"/>
                  </a:lnTo>
                  <a:lnTo>
                    <a:pt x="1765" y="15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5" name="object 3135"/>
            <p:cNvSpPr/>
            <p:nvPr/>
          </p:nvSpPr>
          <p:spPr>
            <a:xfrm>
              <a:off x="1337449" y="38456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101"/>
                  </a:moveTo>
                  <a:lnTo>
                    <a:pt x="1447" y="0"/>
                  </a:lnTo>
                  <a:lnTo>
                    <a:pt x="0" y="517880"/>
                  </a:lnTo>
                  <a:lnTo>
                    <a:pt x="177" y="518007"/>
                  </a:lnTo>
                  <a:lnTo>
                    <a:pt x="1625" y="101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6" name="object 3136"/>
            <p:cNvSpPr/>
            <p:nvPr/>
          </p:nvSpPr>
          <p:spPr>
            <a:xfrm>
              <a:off x="1337221" y="38455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50"/>
                  </a:moveTo>
                  <a:lnTo>
                    <a:pt x="0" y="517842"/>
                  </a:lnTo>
                  <a:lnTo>
                    <a:pt x="1524" y="50"/>
                  </a:lnTo>
                  <a:close/>
                </a:path>
                <a:path w="1905" h="518160">
                  <a:moveTo>
                    <a:pt x="1676" y="127"/>
                  </a:moveTo>
                  <a:lnTo>
                    <a:pt x="1536" y="50"/>
                  </a:lnTo>
                  <a:lnTo>
                    <a:pt x="76" y="517893"/>
                  </a:lnTo>
                  <a:lnTo>
                    <a:pt x="228" y="518007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7" name="object 3137"/>
            <p:cNvSpPr/>
            <p:nvPr/>
          </p:nvSpPr>
          <p:spPr>
            <a:xfrm>
              <a:off x="1337030" y="384543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101"/>
                  </a:moveTo>
                  <a:lnTo>
                    <a:pt x="1511" y="38"/>
                  </a:lnTo>
                  <a:lnTo>
                    <a:pt x="0" y="517791"/>
                  </a:lnTo>
                  <a:lnTo>
                    <a:pt x="190" y="517944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8" name="object 3138"/>
            <p:cNvSpPr/>
            <p:nvPr/>
          </p:nvSpPr>
          <p:spPr>
            <a:xfrm>
              <a:off x="1336865" y="38453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88"/>
                  </a:moveTo>
                  <a:lnTo>
                    <a:pt x="1447" y="0"/>
                  </a:lnTo>
                  <a:lnTo>
                    <a:pt x="0" y="517728"/>
                  </a:lnTo>
                  <a:lnTo>
                    <a:pt x="165" y="517880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39" name="object 3139"/>
            <p:cNvSpPr/>
            <p:nvPr/>
          </p:nvSpPr>
          <p:spPr>
            <a:xfrm>
              <a:off x="1336700" y="38452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50"/>
                  </a:moveTo>
                  <a:lnTo>
                    <a:pt x="0" y="517677"/>
                  </a:lnTo>
                  <a:lnTo>
                    <a:pt x="1549" y="50"/>
                  </a:lnTo>
                  <a:close/>
                </a:path>
                <a:path w="1905" h="518160">
                  <a:moveTo>
                    <a:pt x="1612" y="88"/>
                  </a:moveTo>
                  <a:lnTo>
                    <a:pt x="101" y="517779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0" name="object 3140"/>
            <p:cNvSpPr/>
            <p:nvPr/>
          </p:nvSpPr>
          <p:spPr>
            <a:xfrm>
              <a:off x="1336611" y="38452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50"/>
                  </a:moveTo>
                  <a:lnTo>
                    <a:pt x="0" y="517639"/>
                  </a:lnTo>
                  <a:lnTo>
                    <a:pt x="1549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1" name="object 3141"/>
            <p:cNvSpPr/>
            <p:nvPr/>
          </p:nvSpPr>
          <p:spPr>
            <a:xfrm>
              <a:off x="1336484" y="38451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588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74" y="76"/>
                  </a:moveTo>
                  <a:lnTo>
                    <a:pt x="50" y="517626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2" name="object 3142"/>
            <p:cNvSpPr/>
            <p:nvPr/>
          </p:nvSpPr>
          <p:spPr>
            <a:xfrm>
              <a:off x="1336370" y="38450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127"/>
                  </a:moveTo>
                  <a:lnTo>
                    <a:pt x="1447" y="0"/>
                  </a:lnTo>
                  <a:lnTo>
                    <a:pt x="0" y="517588"/>
                  </a:lnTo>
                  <a:lnTo>
                    <a:pt x="114" y="517715"/>
                  </a:lnTo>
                  <a:lnTo>
                    <a:pt x="1562" y="127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3" name="object 3143"/>
            <p:cNvSpPr/>
            <p:nvPr/>
          </p:nvSpPr>
          <p:spPr>
            <a:xfrm>
              <a:off x="1336268" y="38448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0" y="517588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4" name="object 3144"/>
            <p:cNvSpPr/>
            <p:nvPr/>
          </p:nvSpPr>
          <p:spPr>
            <a:xfrm>
              <a:off x="1336167" y="38447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01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49" y="114"/>
                  </a:moveTo>
                  <a:lnTo>
                    <a:pt x="38" y="517639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5" name="object 3145"/>
            <p:cNvSpPr/>
            <p:nvPr/>
          </p:nvSpPr>
          <p:spPr>
            <a:xfrm>
              <a:off x="1336129" y="38446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588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6" name="object 3146"/>
            <p:cNvSpPr/>
            <p:nvPr/>
          </p:nvSpPr>
          <p:spPr>
            <a:xfrm>
              <a:off x="1336040" y="38445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601"/>
                  </a:lnTo>
                  <a:lnTo>
                    <a:pt x="1498" y="63"/>
                  </a:lnTo>
                  <a:close/>
                </a:path>
                <a:path w="1905" h="518160">
                  <a:moveTo>
                    <a:pt x="1536" y="127"/>
                  </a:moveTo>
                  <a:lnTo>
                    <a:pt x="63" y="517690"/>
                  </a:lnTo>
                  <a:lnTo>
                    <a:pt x="1536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7" name="object 3147"/>
            <p:cNvSpPr/>
            <p:nvPr/>
          </p:nvSpPr>
          <p:spPr>
            <a:xfrm>
              <a:off x="1335963" y="38444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575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8" name="object 3148"/>
            <p:cNvSpPr/>
            <p:nvPr/>
          </p:nvSpPr>
          <p:spPr>
            <a:xfrm>
              <a:off x="1335900" y="38443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537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524" y="76"/>
                  </a:moveTo>
                  <a:lnTo>
                    <a:pt x="25" y="517575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49" name="object 3149"/>
            <p:cNvSpPr/>
            <p:nvPr/>
          </p:nvSpPr>
          <p:spPr>
            <a:xfrm>
              <a:off x="1335862" y="38443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76"/>
                  </a:moveTo>
                  <a:lnTo>
                    <a:pt x="0" y="51749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0" name="object 3150"/>
            <p:cNvSpPr/>
            <p:nvPr/>
          </p:nvSpPr>
          <p:spPr>
            <a:xfrm>
              <a:off x="1335824" y="38442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486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1" name="object 3151"/>
            <p:cNvSpPr/>
            <p:nvPr/>
          </p:nvSpPr>
          <p:spPr>
            <a:xfrm>
              <a:off x="1335773" y="38442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63"/>
                  </a:moveTo>
                  <a:lnTo>
                    <a:pt x="25" y="517499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2" name="object 3152"/>
            <p:cNvSpPr/>
            <p:nvPr/>
          </p:nvSpPr>
          <p:spPr>
            <a:xfrm>
              <a:off x="1335722" y="38441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25"/>
                  </a:moveTo>
                  <a:lnTo>
                    <a:pt x="0" y="517423"/>
                  </a:lnTo>
                  <a:lnTo>
                    <a:pt x="1460" y="25"/>
                  </a:lnTo>
                  <a:close/>
                </a:path>
                <a:path w="1905" h="517525">
                  <a:moveTo>
                    <a:pt x="1498" y="76"/>
                  </a:moveTo>
                  <a:lnTo>
                    <a:pt x="25" y="517461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3" name="object 3153"/>
            <p:cNvSpPr/>
            <p:nvPr/>
          </p:nvSpPr>
          <p:spPr>
            <a:xfrm>
              <a:off x="1335684" y="38440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359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4" name="object 3154"/>
            <p:cNvSpPr/>
            <p:nvPr/>
          </p:nvSpPr>
          <p:spPr>
            <a:xfrm>
              <a:off x="1335659" y="384406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58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5" name="object 3155"/>
            <p:cNvSpPr/>
            <p:nvPr/>
          </p:nvSpPr>
          <p:spPr>
            <a:xfrm>
              <a:off x="1335646" y="38440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194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6" name="object 3156"/>
            <p:cNvSpPr/>
            <p:nvPr/>
          </p:nvSpPr>
          <p:spPr>
            <a:xfrm>
              <a:off x="1335620" y="38439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25"/>
                  </a:moveTo>
                  <a:lnTo>
                    <a:pt x="0" y="517182"/>
                  </a:lnTo>
                  <a:lnTo>
                    <a:pt x="1460" y="25"/>
                  </a:lnTo>
                  <a:close/>
                </a:path>
                <a:path w="1905" h="517525">
                  <a:moveTo>
                    <a:pt x="1473" y="38"/>
                  </a:moveTo>
                  <a:lnTo>
                    <a:pt x="12" y="517207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7" name="object 3157"/>
            <p:cNvSpPr/>
            <p:nvPr/>
          </p:nvSpPr>
          <p:spPr>
            <a:xfrm>
              <a:off x="1335608" y="384398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032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8" name="object 3158"/>
            <p:cNvSpPr/>
            <p:nvPr/>
          </p:nvSpPr>
          <p:spPr>
            <a:xfrm>
              <a:off x="1476133" y="4015790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587" y="1511"/>
                  </a:moveTo>
                  <a:lnTo>
                    <a:pt x="1549" y="863"/>
                  </a:lnTo>
                  <a:lnTo>
                    <a:pt x="1460" y="0"/>
                  </a:lnTo>
                  <a:lnTo>
                    <a:pt x="0" y="517664"/>
                  </a:lnTo>
                  <a:lnTo>
                    <a:pt x="88" y="518680"/>
                  </a:lnTo>
                  <a:lnTo>
                    <a:pt x="127" y="519430"/>
                  </a:lnTo>
                  <a:lnTo>
                    <a:pt x="1587" y="1511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59" name="object 3159"/>
            <p:cNvSpPr/>
            <p:nvPr/>
          </p:nvSpPr>
          <p:spPr>
            <a:xfrm>
              <a:off x="1475397" y="4010494"/>
              <a:ext cx="2540" cy="523240"/>
            </a:xfrm>
            <a:custGeom>
              <a:avLst/>
              <a:gdLst/>
              <a:ahLst/>
              <a:cxnLst/>
              <a:rect l="l" t="t" r="r" b="b"/>
              <a:pathLst>
                <a:path w="2540" h="523239">
                  <a:moveTo>
                    <a:pt x="609" y="521055"/>
                  </a:moveTo>
                  <a:lnTo>
                    <a:pt x="584" y="522325"/>
                  </a:lnTo>
                  <a:lnTo>
                    <a:pt x="609" y="521055"/>
                  </a:lnTo>
                  <a:close/>
                </a:path>
                <a:path w="2540" h="523239">
                  <a:moveTo>
                    <a:pt x="2209" y="5295"/>
                  </a:moveTo>
                  <a:lnTo>
                    <a:pt x="2082" y="4165"/>
                  </a:lnTo>
                  <a:lnTo>
                    <a:pt x="1333" y="269811"/>
                  </a:lnTo>
                  <a:lnTo>
                    <a:pt x="1333" y="196367"/>
                  </a:lnTo>
                  <a:lnTo>
                    <a:pt x="1866" y="4165"/>
                  </a:lnTo>
                  <a:lnTo>
                    <a:pt x="1981" y="2895"/>
                  </a:lnTo>
                  <a:lnTo>
                    <a:pt x="1879" y="2730"/>
                  </a:lnTo>
                  <a:lnTo>
                    <a:pt x="1460" y="0"/>
                  </a:lnTo>
                  <a:lnTo>
                    <a:pt x="1333" y="45046"/>
                  </a:lnTo>
                  <a:lnTo>
                    <a:pt x="1333" y="4165"/>
                  </a:lnTo>
                  <a:lnTo>
                    <a:pt x="1143" y="4165"/>
                  </a:lnTo>
                  <a:lnTo>
                    <a:pt x="1143" y="112598"/>
                  </a:lnTo>
                  <a:lnTo>
                    <a:pt x="0" y="517918"/>
                  </a:lnTo>
                  <a:lnTo>
                    <a:pt x="419" y="520573"/>
                  </a:lnTo>
                  <a:lnTo>
                    <a:pt x="1143" y="263906"/>
                  </a:lnTo>
                  <a:lnTo>
                    <a:pt x="1143" y="337350"/>
                  </a:lnTo>
                  <a:lnTo>
                    <a:pt x="622" y="521944"/>
                  </a:lnTo>
                  <a:lnTo>
                    <a:pt x="749" y="523074"/>
                  </a:lnTo>
                  <a:lnTo>
                    <a:pt x="1143" y="383501"/>
                  </a:lnTo>
                  <a:lnTo>
                    <a:pt x="1143" y="521055"/>
                  </a:lnTo>
                  <a:lnTo>
                    <a:pt x="1333" y="521055"/>
                  </a:lnTo>
                  <a:lnTo>
                    <a:pt x="1333" y="315963"/>
                  </a:lnTo>
                  <a:lnTo>
                    <a:pt x="2209" y="5295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0" name="object 3160"/>
            <p:cNvSpPr/>
            <p:nvPr/>
          </p:nvSpPr>
          <p:spPr>
            <a:xfrm>
              <a:off x="1474177" y="4003966"/>
              <a:ext cx="3175" cy="524510"/>
            </a:xfrm>
            <a:custGeom>
              <a:avLst/>
              <a:gdLst/>
              <a:ahLst/>
              <a:cxnLst/>
              <a:rect l="l" t="t" r="r" b="b"/>
              <a:pathLst>
                <a:path w="3175" h="524510">
                  <a:moveTo>
                    <a:pt x="2679" y="6515"/>
                  </a:moveTo>
                  <a:lnTo>
                    <a:pt x="2336" y="4470"/>
                  </a:lnTo>
                  <a:lnTo>
                    <a:pt x="1600" y="262293"/>
                  </a:lnTo>
                  <a:lnTo>
                    <a:pt x="1600" y="119291"/>
                  </a:lnTo>
                  <a:lnTo>
                    <a:pt x="1917" y="4483"/>
                  </a:lnTo>
                  <a:lnTo>
                    <a:pt x="2095" y="4483"/>
                  </a:lnTo>
                  <a:lnTo>
                    <a:pt x="2095" y="1943"/>
                  </a:lnTo>
                  <a:lnTo>
                    <a:pt x="1917" y="1943"/>
                  </a:lnTo>
                  <a:lnTo>
                    <a:pt x="1917" y="2247"/>
                  </a:lnTo>
                  <a:lnTo>
                    <a:pt x="1460" y="0"/>
                  </a:lnTo>
                  <a:lnTo>
                    <a:pt x="1447" y="4483"/>
                  </a:lnTo>
                  <a:lnTo>
                    <a:pt x="1193" y="4483"/>
                  </a:lnTo>
                  <a:lnTo>
                    <a:pt x="1193" y="94488"/>
                  </a:lnTo>
                  <a:lnTo>
                    <a:pt x="0" y="517385"/>
                  </a:lnTo>
                  <a:lnTo>
                    <a:pt x="469" y="519722"/>
                  </a:lnTo>
                  <a:lnTo>
                    <a:pt x="1193" y="263271"/>
                  </a:lnTo>
                  <a:lnTo>
                    <a:pt x="1193" y="404533"/>
                  </a:lnTo>
                  <a:lnTo>
                    <a:pt x="863" y="520103"/>
                  </a:lnTo>
                  <a:lnTo>
                    <a:pt x="762" y="522643"/>
                  </a:lnTo>
                  <a:lnTo>
                    <a:pt x="876" y="522147"/>
                  </a:lnTo>
                  <a:lnTo>
                    <a:pt x="1219" y="524446"/>
                  </a:lnTo>
                  <a:lnTo>
                    <a:pt x="1219" y="520103"/>
                  </a:lnTo>
                  <a:lnTo>
                    <a:pt x="1600" y="520103"/>
                  </a:lnTo>
                  <a:lnTo>
                    <a:pt x="1600" y="389343"/>
                  </a:lnTo>
                  <a:lnTo>
                    <a:pt x="2679" y="6515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1" name="object 3161"/>
            <p:cNvSpPr/>
            <p:nvPr/>
          </p:nvSpPr>
          <p:spPr>
            <a:xfrm>
              <a:off x="1473123" y="3999039"/>
              <a:ext cx="2540" cy="522605"/>
            </a:xfrm>
            <a:custGeom>
              <a:avLst/>
              <a:gdLst/>
              <a:ahLst/>
              <a:cxnLst/>
              <a:rect l="l" t="t" r="r" b="b"/>
              <a:pathLst>
                <a:path w="2540" h="522604">
                  <a:moveTo>
                    <a:pt x="1663" y="0"/>
                  </a:moveTo>
                  <a:lnTo>
                    <a:pt x="1371" y="0"/>
                  </a:lnTo>
                  <a:lnTo>
                    <a:pt x="1371" y="2540"/>
                  </a:lnTo>
                  <a:lnTo>
                    <a:pt x="1663" y="2540"/>
                  </a:lnTo>
                  <a:lnTo>
                    <a:pt x="1663" y="0"/>
                  </a:lnTo>
                  <a:close/>
                </a:path>
                <a:path w="2540" h="522604">
                  <a:moveTo>
                    <a:pt x="2514" y="4940"/>
                  </a:moveTo>
                  <a:lnTo>
                    <a:pt x="1981" y="2540"/>
                  </a:lnTo>
                  <a:lnTo>
                    <a:pt x="1244" y="261962"/>
                  </a:lnTo>
                  <a:lnTo>
                    <a:pt x="1244" y="2540"/>
                  </a:lnTo>
                  <a:lnTo>
                    <a:pt x="647" y="2540"/>
                  </a:lnTo>
                  <a:lnTo>
                    <a:pt x="647" y="472173"/>
                  </a:lnTo>
                  <a:lnTo>
                    <a:pt x="520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342" y="518160"/>
                  </a:lnTo>
                  <a:lnTo>
                    <a:pt x="342" y="519430"/>
                  </a:lnTo>
                  <a:lnTo>
                    <a:pt x="520" y="519430"/>
                  </a:lnTo>
                  <a:lnTo>
                    <a:pt x="520" y="519658"/>
                  </a:lnTo>
                  <a:lnTo>
                    <a:pt x="1054" y="522312"/>
                  </a:lnTo>
                  <a:lnTo>
                    <a:pt x="1066" y="516890"/>
                  </a:lnTo>
                  <a:lnTo>
                    <a:pt x="1244" y="516890"/>
                  </a:lnTo>
                  <a:lnTo>
                    <a:pt x="1244" y="454837"/>
                  </a:lnTo>
                  <a:lnTo>
                    <a:pt x="2514" y="494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2" name="object 3162"/>
            <p:cNvSpPr/>
            <p:nvPr/>
          </p:nvSpPr>
          <p:spPr>
            <a:xfrm>
              <a:off x="1470990" y="3991571"/>
              <a:ext cx="3810" cy="525145"/>
            </a:xfrm>
            <a:custGeom>
              <a:avLst/>
              <a:gdLst/>
              <a:ahLst/>
              <a:cxnLst/>
              <a:rect l="l" t="t" r="r" b="b"/>
              <a:pathLst>
                <a:path w="3809" h="525145">
                  <a:moveTo>
                    <a:pt x="2159" y="2413"/>
                  </a:moveTo>
                  <a:lnTo>
                    <a:pt x="1447" y="0"/>
                  </a:lnTo>
                  <a:lnTo>
                    <a:pt x="0" y="517931"/>
                  </a:lnTo>
                  <a:lnTo>
                    <a:pt x="698" y="520242"/>
                  </a:lnTo>
                  <a:lnTo>
                    <a:pt x="2159" y="2413"/>
                  </a:lnTo>
                  <a:close/>
                </a:path>
                <a:path w="3809" h="525145">
                  <a:moveTo>
                    <a:pt x="3517" y="7531"/>
                  </a:moveTo>
                  <a:lnTo>
                    <a:pt x="2870" y="5003"/>
                  </a:lnTo>
                  <a:lnTo>
                    <a:pt x="2159" y="2425"/>
                  </a:lnTo>
                  <a:lnTo>
                    <a:pt x="698" y="520242"/>
                  </a:lnTo>
                  <a:lnTo>
                    <a:pt x="1397" y="522554"/>
                  </a:lnTo>
                  <a:lnTo>
                    <a:pt x="2057" y="524725"/>
                  </a:lnTo>
                  <a:lnTo>
                    <a:pt x="3517" y="753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3" name="object 3163"/>
            <p:cNvSpPr/>
            <p:nvPr/>
          </p:nvSpPr>
          <p:spPr>
            <a:xfrm>
              <a:off x="1468539" y="3984548"/>
              <a:ext cx="3810" cy="525780"/>
            </a:xfrm>
            <a:custGeom>
              <a:avLst/>
              <a:gdLst/>
              <a:ahLst/>
              <a:cxnLst/>
              <a:rect l="l" t="t" r="r" b="b"/>
              <a:pathLst>
                <a:path w="3809" h="525779">
                  <a:moveTo>
                    <a:pt x="2451" y="522643"/>
                  </a:moveTo>
                  <a:lnTo>
                    <a:pt x="2120" y="522643"/>
                  </a:lnTo>
                  <a:lnTo>
                    <a:pt x="2120" y="525183"/>
                  </a:lnTo>
                  <a:lnTo>
                    <a:pt x="2451" y="525183"/>
                  </a:lnTo>
                  <a:lnTo>
                    <a:pt x="2451" y="522643"/>
                  </a:lnTo>
                  <a:close/>
                </a:path>
                <a:path w="3809" h="525779">
                  <a:moveTo>
                    <a:pt x="3200" y="4953"/>
                  </a:moveTo>
                  <a:lnTo>
                    <a:pt x="2349" y="2552"/>
                  </a:lnTo>
                  <a:lnTo>
                    <a:pt x="1447" y="0"/>
                  </a:lnTo>
                  <a:lnTo>
                    <a:pt x="0" y="517474"/>
                  </a:lnTo>
                  <a:lnTo>
                    <a:pt x="901" y="520090"/>
                  </a:lnTo>
                  <a:lnTo>
                    <a:pt x="1752" y="522706"/>
                  </a:lnTo>
                  <a:lnTo>
                    <a:pt x="2476" y="263829"/>
                  </a:lnTo>
                  <a:lnTo>
                    <a:pt x="2476" y="522643"/>
                  </a:lnTo>
                  <a:lnTo>
                    <a:pt x="3175" y="522643"/>
                  </a:lnTo>
                  <a:lnTo>
                    <a:pt x="3175" y="14046"/>
                  </a:lnTo>
                  <a:lnTo>
                    <a:pt x="3200" y="4953"/>
                  </a:lnTo>
                  <a:close/>
                </a:path>
                <a:path w="3809" h="525779">
                  <a:moveTo>
                    <a:pt x="3708" y="5753"/>
                  </a:moveTo>
                  <a:lnTo>
                    <a:pt x="3263" y="5753"/>
                  </a:lnTo>
                  <a:lnTo>
                    <a:pt x="3263" y="4483"/>
                  </a:lnTo>
                  <a:lnTo>
                    <a:pt x="3200" y="4953"/>
                  </a:lnTo>
                  <a:lnTo>
                    <a:pt x="3200" y="5753"/>
                  </a:lnTo>
                  <a:lnTo>
                    <a:pt x="3200" y="7023"/>
                  </a:lnTo>
                  <a:lnTo>
                    <a:pt x="3708" y="7023"/>
                  </a:lnTo>
                  <a:lnTo>
                    <a:pt x="3708" y="575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4" name="object 3164"/>
            <p:cNvSpPr/>
            <p:nvPr/>
          </p:nvSpPr>
          <p:spPr>
            <a:xfrm>
              <a:off x="1466202" y="3976331"/>
              <a:ext cx="3810" cy="525780"/>
            </a:xfrm>
            <a:custGeom>
              <a:avLst/>
              <a:gdLst/>
              <a:ahLst/>
              <a:cxnLst/>
              <a:rect l="l" t="t" r="r" b="b"/>
              <a:pathLst>
                <a:path w="3809" h="525779">
                  <a:moveTo>
                    <a:pt x="3784" y="8216"/>
                  </a:moveTo>
                  <a:lnTo>
                    <a:pt x="2844" y="5575"/>
                  </a:lnTo>
                  <a:lnTo>
                    <a:pt x="1866" y="2819"/>
                  </a:lnTo>
                  <a:lnTo>
                    <a:pt x="1143" y="260489"/>
                  </a:lnTo>
                  <a:lnTo>
                    <a:pt x="1143" y="2540"/>
                  </a:lnTo>
                  <a:lnTo>
                    <a:pt x="1333" y="2540"/>
                  </a:lnTo>
                  <a:lnTo>
                    <a:pt x="1333" y="0"/>
                  </a:lnTo>
                  <a:lnTo>
                    <a:pt x="838" y="0"/>
                  </a:lnTo>
                  <a:lnTo>
                    <a:pt x="838" y="2540"/>
                  </a:lnTo>
                  <a:lnTo>
                    <a:pt x="114" y="2540"/>
                  </a:lnTo>
                  <a:lnTo>
                    <a:pt x="114" y="518160"/>
                  </a:lnTo>
                  <a:lnTo>
                    <a:pt x="0" y="520700"/>
                  </a:lnTo>
                  <a:lnTo>
                    <a:pt x="419" y="520700"/>
                  </a:lnTo>
                  <a:lnTo>
                    <a:pt x="419" y="520471"/>
                  </a:lnTo>
                  <a:lnTo>
                    <a:pt x="1397" y="523074"/>
                  </a:lnTo>
                  <a:lnTo>
                    <a:pt x="2336" y="525691"/>
                  </a:lnTo>
                  <a:lnTo>
                    <a:pt x="3784" y="821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5" name="object 3165"/>
            <p:cNvSpPr/>
            <p:nvPr/>
          </p:nvSpPr>
          <p:spPr>
            <a:xfrm>
              <a:off x="1462290" y="3969105"/>
              <a:ext cx="5080" cy="525145"/>
            </a:xfrm>
            <a:custGeom>
              <a:avLst/>
              <a:gdLst/>
              <a:ahLst/>
              <a:cxnLst/>
              <a:rect l="l" t="t" r="r" b="b"/>
              <a:pathLst>
                <a:path w="5080" h="525145">
                  <a:moveTo>
                    <a:pt x="4737" y="7188"/>
                  </a:moveTo>
                  <a:lnTo>
                    <a:pt x="3683" y="4876"/>
                  </a:lnTo>
                  <a:lnTo>
                    <a:pt x="2590" y="2476"/>
                  </a:lnTo>
                  <a:lnTo>
                    <a:pt x="1460" y="0"/>
                  </a:lnTo>
                  <a:lnTo>
                    <a:pt x="0" y="517423"/>
                  </a:lnTo>
                  <a:lnTo>
                    <a:pt x="1130" y="519938"/>
                  </a:lnTo>
                  <a:lnTo>
                    <a:pt x="2222" y="522490"/>
                  </a:lnTo>
                  <a:lnTo>
                    <a:pt x="3289" y="525094"/>
                  </a:lnTo>
                  <a:lnTo>
                    <a:pt x="4737" y="71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6" name="object 3166"/>
            <p:cNvSpPr/>
            <p:nvPr/>
          </p:nvSpPr>
          <p:spPr>
            <a:xfrm>
              <a:off x="1459915" y="3963860"/>
              <a:ext cx="4445" cy="523240"/>
            </a:xfrm>
            <a:custGeom>
              <a:avLst/>
              <a:gdLst/>
              <a:ahLst/>
              <a:cxnLst/>
              <a:rect l="l" t="t" r="r" b="b"/>
              <a:pathLst>
                <a:path w="4444" h="523239">
                  <a:moveTo>
                    <a:pt x="3822" y="5219"/>
                  </a:moveTo>
                  <a:lnTo>
                    <a:pt x="2654" y="2654"/>
                  </a:lnTo>
                  <a:lnTo>
                    <a:pt x="1447" y="0"/>
                  </a:lnTo>
                  <a:lnTo>
                    <a:pt x="0" y="517626"/>
                  </a:lnTo>
                  <a:lnTo>
                    <a:pt x="1193" y="520115"/>
                  </a:lnTo>
                  <a:lnTo>
                    <a:pt x="2374" y="522668"/>
                  </a:lnTo>
                  <a:lnTo>
                    <a:pt x="3822" y="5219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7" name="object 3167"/>
            <p:cNvSpPr/>
            <p:nvPr/>
          </p:nvSpPr>
          <p:spPr>
            <a:xfrm>
              <a:off x="1456093" y="3956545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5270" y="7315"/>
                  </a:moveTo>
                  <a:lnTo>
                    <a:pt x="4025" y="4584"/>
                  </a:lnTo>
                  <a:lnTo>
                    <a:pt x="3302" y="262369"/>
                  </a:lnTo>
                  <a:lnTo>
                    <a:pt x="3302" y="4533"/>
                  </a:lnTo>
                  <a:lnTo>
                    <a:pt x="3327" y="1993"/>
                  </a:lnTo>
                  <a:lnTo>
                    <a:pt x="2755" y="1993"/>
                  </a:lnTo>
                  <a:lnTo>
                    <a:pt x="2755" y="2273"/>
                  </a:lnTo>
                  <a:lnTo>
                    <a:pt x="2755" y="4533"/>
                  </a:lnTo>
                  <a:lnTo>
                    <a:pt x="2755" y="2273"/>
                  </a:lnTo>
                  <a:lnTo>
                    <a:pt x="1447" y="0"/>
                  </a:lnTo>
                  <a:lnTo>
                    <a:pt x="0" y="517575"/>
                  </a:lnTo>
                  <a:lnTo>
                    <a:pt x="1308" y="520014"/>
                  </a:lnTo>
                  <a:lnTo>
                    <a:pt x="2032" y="261150"/>
                  </a:lnTo>
                  <a:lnTo>
                    <a:pt x="2032" y="520153"/>
                  </a:lnTo>
                  <a:lnTo>
                    <a:pt x="2032" y="522693"/>
                  </a:lnTo>
                  <a:lnTo>
                    <a:pt x="2578" y="522693"/>
                  </a:lnTo>
                  <a:lnTo>
                    <a:pt x="2578" y="522465"/>
                  </a:lnTo>
                  <a:lnTo>
                    <a:pt x="3822" y="524954"/>
                  </a:lnTo>
                  <a:lnTo>
                    <a:pt x="5270" y="7315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8" name="object 3168"/>
            <p:cNvSpPr/>
            <p:nvPr/>
          </p:nvSpPr>
          <p:spPr>
            <a:xfrm>
              <a:off x="1451991" y="3949420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2844" y="2425"/>
                  </a:moveTo>
                  <a:lnTo>
                    <a:pt x="1447" y="0"/>
                  </a:lnTo>
                  <a:lnTo>
                    <a:pt x="0" y="517512"/>
                  </a:lnTo>
                  <a:lnTo>
                    <a:pt x="1397" y="519887"/>
                  </a:lnTo>
                  <a:lnTo>
                    <a:pt x="2844" y="2425"/>
                  </a:lnTo>
                  <a:close/>
                </a:path>
                <a:path w="5715" h="525145">
                  <a:moveTo>
                    <a:pt x="5549" y="7124"/>
                  </a:moveTo>
                  <a:lnTo>
                    <a:pt x="4216" y="4813"/>
                  </a:lnTo>
                  <a:lnTo>
                    <a:pt x="2857" y="2451"/>
                  </a:lnTo>
                  <a:lnTo>
                    <a:pt x="1409" y="519887"/>
                  </a:lnTo>
                  <a:lnTo>
                    <a:pt x="2755" y="522262"/>
                  </a:lnTo>
                  <a:lnTo>
                    <a:pt x="4102" y="524700"/>
                  </a:lnTo>
                  <a:lnTo>
                    <a:pt x="5549" y="712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69" name="object 3169"/>
            <p:cNvSpPr/>
            <p:nvPr/>
          </p:nvSpPr>
          <p:spPr>
            <a:xfrm>
              <a:off x="1448358" y="3941787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3657" y="5156"/>
                  </a:moveTo>
                  <a:lnTo>
                    <a:pt x="2209" y="2641"/>
                  </a:lnTo>
                  <a:lnTo>
                    <a:pt x="1485" y="260400"/>
                  </a:lnTo>
                  <a:lnTo>
                    <a:pt x="1485" y="2540"/>
                  </a:lnTo>
                  <a:lnTo>
                    <a:pt x="1790" y="2540"/>
                  </a:lnTo>
                  <a:lnTo>
                    <a:pt x="1790" y="1270"/>
                  </a:lnTo>
                  <a:lnTo>
                    <a:pt x="939" y="1270"/>
                  </a:lnTo>
                  <a:lnTo>
                    <a:pt x="939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88" y="520700"/>
                  </a:lnTo>
                  <a:lnTo>
                    <a:pt x="762" y="520700"/>
                  </a:lnTo>
                  <a:lnTo>
                    <a:pt x="762" y="520458"/>
                  </a:lnTo>
                  <a:lnTo>
                    <a:pt x="2209" y="522782"/>
                  </a:lnTo>
                  <a:lnTo>
                    <a:pt x="3657" y="5156"/>
                  </a:lnTo>
                  <a:close/>
                </a:path>
                <a:path w="5715" h="525145">
                  <a:moveTo>
                    <a:pt x="5092" y="7645"/>
                  </a:moveTo>
                  <a:lnTo>
                    <a:pt x="3670" y="5181"/>
                  </a:lnTo>
                  <a:lnTo>
                    <a:pt x="2209" y="522782"/>
                  </a:lnTo>
                  <a:lnTo>
                    <a:pt x="3644" y="525145"/>
                  </a:lnTo>
                  <a:lnTo>
                    <a:pt x="5092" y="7645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0" name="object 3170"/>
            <p:cNvSpPr/>
            <p:nvPr/>
          </p:nvSpPr>
          <p:spPr>
            <a:xfrm>
              <a:off x="1443012" y="3935704"/>
              <a:ext cx="6350" cy="524510"/>
            </a:xfrm>
            <a:custGeom>
              <a:avLst/>
              <a:gdLst/>
              <a:ahLst/>
              <a:cxnLst/>
              <a:rect l="l" t="t" r="r" b="b"/>
              <a:pathLst>
                <a:path w="6350" h="524510">
                  <a:moveTo>
                    <a:pt x="6070" y="6426"/>
                  </a:moveTo>
                  <a:lnTo>
                    <a:pt x="4546" y="4330"/>
                  </a:lnTo>
                  <a:lnTo>
                    <a:pt x="3022" y="2184"/>
                  </a:lnTo>
                  <a:lnTo>
                    <a:pt x="1447" y="0"/>
                  </a:lnTo>
                  <a:lnTo>
                    <a:pt x="0" y="517448"/>
                  </a:lnTo>
                  <a:lnTo>
                    <a:pt x="1574" y="519696"/>
                  </a:lnTo>
                  <a:lnTo>
                    <a:pt x="3098" y="521931"/>
                  </a:lnTo>
                  <a:lnTo>
                    <a:pt x="4622" y="524243"/>
                  </a:lnTo>
                  <a:lnTo>
                    <a:pt x="6070" y="642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1" name="object 3171"/>
            <p:cNvSpPr/>
            <p:nvPr/>
          </p:nvSpPr>
          <p:spPr>
            <a:xfrm>
              <a:off x="1439786" y="3931208"/>
              <a:ext cx="5080" cy="521970"/>
            </a:xfrm>
            <a:custGeom>
              <a:avLst/>
              <a:gdLst/>
              <a:ahLst/>
              <a:cxnLst/>
              <a:rect l="l" t="t" r="r" b="b"/>
              <a:pathLst>
                <a:path w="5080" h="521970">
                  <a:moveTo>
                    <a:pt x="4673" y="4495"/>
                  </a:moveTo>
                  <a:lnTo>
                    <a:pt x="3073" y="2260"/>
                  </a:lnTo>
                  <a:lnTo>
                    <a:pt x="1447" y="0"/>
                  </a:lnTo>
                  <a:lnTo>
                    <a:pt x="0" y="517499"/>
                  </a:lnTo>
                  <a:lnTo>
                    <a:pt x="1625" y="519709"/>
                  </a:lnTo>
                  <a:lnTo>
                    <a:pt x="3225" y="521931"/>
                  </a:lnTo>
                  <a:lnTo>
                    <a:pt x="4673" y="449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2" name="object 3172"/>
            <p:cNvSpPr/>
            <p:nvPr/>
          </p:nvSpPr>
          <p:spPr>
            <a:xfrm>
              <a:off x="1435404" y="3923880"/>
              <a:ext cx="6350" cy="525145"/>
            </a:xfrm>
            <a:custGeom>
              <a:avLst/>
              <a:gdLst/>
              <a:ahLst/>
              <a:cxnLst/>
              <a:rect l="l" t="t" r="r" b="b"/>
              <a:pathLst>
                <a:path w="6350" h="525145">
                  <a:moveTo>
                    <a:pt x="5829" y="7327"/>
                  </a:moveTo>
                  <a:lnTo>
                    <a:pt x="4165" y="5016"/>
                  </a:lnTo>
                  <a:lnTo>
                    <a:pt x="2476" y="2667"/>
                  </a:lnTo>
                  <a:lnTo>
                    <a:pt x="1752" y="260413"/>
                  </a:lnTo>
                  <a:lnTo>
                    <a:pt x="1752" y="2540"/>
                  </a:lnTo>
                  <a:lnTo>
                    <a:pt x="1930" y="2540"/>
                  </a:lnTo>
                  <a:lnTo>
                    <a:pt x="1930" y="1270"/>
                  </a:lnTo>
                  <a:lnTo>
                    <a:pt x="914" y="1270"/>
                  </a:lnTo>
                  <a:lnTo>
                    <a:pt x="914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90" y="518160"/>
                  </a:lnTo>
                  <a:lnTo>
                    <a:pt x="190" y="520700"/>
                  </a:lnTo>
                  <a:lnTo>
                    <a:pt x="1028" y="520700"/>
                  </a:lnTo>
                  <a:lnTo>
                    <a:pt x="1028" y="520471"/>
                  </a:lnTo>
                  <a:lnTo>
                    <a:pt x="2717" y="522643"/>
                  </a:lnTo>
                  <a:lnTo>
                    <a:pt x="4381" y="524840"/>
                  </a:lnTo>
                  <a:lnTo>
                    <a:pt x="5829" y="732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3" name="object 3173"/>
            <p:cNvSpPr/>
            <p:nvPr/>
          </p:nvSpPr>
          <p:spPr>
            <a:xfrm>
              <a:off x="1429067" y="3918267"/>
              <a:ext cx="7620" cy="524510"/>
            </a:xfrm>
            <a:custGeom>
              <a:avLst/>
              <a:gdLst/>
              <a:ahLst/>
              <a:cxnLst/>
              <a:rect l="l" t="t" r="r" b="b"/>
              <a:pathLst>
                <a:path w="7619" h="524510">
                  <a:moveTo>
                    <a:pt x="5232" y="4076"/>
                  </a:moveTo>
                  <a:lnTo>
                    <a:pt x="3378" y="2108"/>
                  </a:lnTo>
                  <a:lnTo>
                    <a:pt x="1447" y="0"/>
                  </a:lnTo>
                  <a:lnTo>
                    <a:pt x="0" y="517182"/>
                  </a:lnTo>
                  <a:lnTo>
                    <a:pt x="1930" y="519430"/>
                  </a:lnTo>
                  <a:lnTo>
                    <a:pt x="3784" y="521652"/>
                  </a:lnTo>
                  <a:lnTo>
                    <a:pt x="5232" y="4076"/>
                  </a:lnTo>
                  <a:close/>
                </a:path>
                <a:path w="7619" h="524510">
                  <a:moveTo>
                    <a:pt x="7073" y="6070"/>
                  </a:moveTo>
                  <a:lnTo>
                    <a:pt x="5232" y="4076"/>
                  </a:lnTo>
                  <a:lnTo>
                    <a:pt x="3797" y="521652"/>
                  </a:lnTo>
                  <a:lnTo>
                    <a:pt x="5626" y="523887"/>
                  </a:lnTo>
                  <a:lnTo>
                    <a:pt x="7073" y="607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4" name="object 3174"/>
            <p:cNvSpPr/>
            <p:nvPr/>
          </p:nvSpPr>
          <p:spPr>
            <a:xfrm>
              <a:off x="1422920" y="3911637"/>
              <a:ext cx="7620" cy="523875"/>
            </a:xfrm>
            <a:custGeom>
              <a:avLst/>
              <a:gdLst/>
              <a:ahLst/>
              <a:cxnLst/>
              <a:rect l="l" t="t" r="r" b="b"/>
              <a:pathLst>
                <a:path w="7619" h="523875">
                  <a:moveTo>
                    <a:pt x="7594" y="6629"/>
                  </a:moveTo>
                  <a:lnTo>
                    <a:pt x="5613" y="4495"/>
                  </a:lnTo>
                  <a:lnTo>
                    <a:pt x="3568" y="2311"/>
                  </a:lnTo>
                  <a:lnTo>
                    <a:pt x="1447" y="0"/>
                  </a:lnTo>
                  <a:lnTo>
                    <a:pt x="0" y="517004"/>
                  </a:lnTo>
                  <a:lnTo>
                    <a:pt x="2133" y="519315"/>
                  </a:lnTo>
                  <a:lnTo>
                    <a:pt x="4165" y="521576"/>
                  </a:lnTo>
                  <a:lnTo>
                    <a:pt x="6146" y="523811"/>
                  </a:lnTo>
                  <a:lnTo>
                    <a:pt x="7594" y="6629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5" name="object 3175"/>
            <p:cNvSpPr/>
            <p:nvPr/>
          </p:nvSpPr>
          <p:spPr>
            <a:xfrm>
              <a:off x="1416113" y="3904297"/>
              <a:ext cx="8255" cy="524510"/>
            </a:xfrm>
            <a:custGeom>
              <a:avLst/>
              <a:gdLst/>
              <a:ahLst/>
              <a:cxnLst/>
              <a:rect l="l" t="t" r="r" b="b"/>
              <a:pathLst>
                <a:path w="8255" h="524510">
                  <a:moveTo>
                    <a:pt x="8242" y="7327"/>
                  </a:moveTo>
                  <a:lnTo>
                    <a:pt x="6083" y="5003"/>
                  </a:lnTo>
                  <a:lnTo>
                    <a:pt x="3771" y="2514"/>
                  </a:lnTo>
                  <a:lnTo>
                    <a:pt x="1435" y="0"/>
                  </a:lnTo>
                  <a:lnTo>
                    <a:pt x="0" y="517347"/>
                  </a:lnTo>
                  <a:lnTo>
                    <a:pt x="2324" y="519684"/>
                  </a:lnTo>
                  <a:lnTo>
                    <a:pt x="4635" y="522071"/>
                  </a:lnTo>
                  <a:lnTo>
                    <a:pt x="6794" y="524344"/>
                  </a:lnTo>
                  <a:lnTo>
                    <a:pt x="8242" y="7327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6" name="object 3176"/>
            <p:cNvSpPr/>
            <p:nvPr/>
          </p:nvSpPr>
          <p:spPr>
            <a:xfrm>
              <a:off x="1411135" y="3898950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6426" y="5359"/>
                  </a:moveTo>
                  <a:lnTo>
                    <a:pt x="3949" y="2692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2501" y="520255"/>
                  </a:lnTo>
                  <a:lnTo>
                    <a:pt x="4978" y="522693"/>
                  </a:lnTo>
                  <a:lnTo>
                    <a:pt x="6426" y="5359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7" name="object 3177"/>
            <p:cNvSpPr/>
            <p:nvPr/>
          </p:nvSpPr>
          <p:spPr>
            <a:xfrm>
              <a:off x="1402930" y="3891876"/>
              <a:ext cx="9525" cy="525780"/>
            </a:xfrm>
            <a:custGeom>
              <a:avLst/>
              <a:gdLst/>
              <a:ahLst/>
              <a:cxnLst/>
              <a:rect l="l" t="t" r="r" b="b"/>
              <a:pathLst>
                <a:path w="9525" h="525779">
                  <a:moveTo>
                    <a:pt x="8915" y="6997"/>
                  </a:moveTo>
                  <a:lnTo>
                    <a:pt x="8191" y="6997"/>
                  </a:lnTo>
                  <a:lnTo>
                    <a:pt x="8191" y="4457"/>
                  </a:lnTo>
                  <a:lnTo>
                    <a:pt x="6985" y="4457"/>
                  </a:lnTo>
                  <a:lnTo>
                    <a:pt x="6985" y="6997"/>
                  </a:lnTo>
                  <a:lnTo>
                    <a:pt x="6261" y="6997"/>
                  </a:lnTo>
                  <a:lnTo>
                    <a:pt x="6261" y="4521"/>
                  </a:lnTo>
                  <a:lnTo>
                    <a:pt x="5283" y="4521"/>
                  </a:lnTo>
                  <a:lnTo>
                    <a:pt x="5283" y="1981"/>
                  </a:lnTo>
                  <a:lnTo>
                    <a:pt x="4305" y="1981"/>
                  </a:lnTo>
                  <a:lnTo>
                    <a:pt x="4305" y="2425"/>
                  </a:lnTo>
                  <a:lnTo>
                    <a:pt x="4305" y="4521"/>
                  </a:lnTo>
                  <a:lnTo>
                    <a:pt x="4305" y="2425"/>
                  </a:lnTo>
                  <a:lnTo>
                    <a:pt x="1447" y="0"/>
                  </a:lnTo>
                  <a:lnTo>
                    <a:pt x="0" y="517436"/>
                  </a:lnTo>
                  <a:lnTo>
                    <a:pt x="2857" y="519988"/>
                  </a:lnTo>
                  <a:lnTo>
                    <a:pt x="3568" y="265747"/>
                  </a:lnTo>
                  <a:lnTo>
                    <a:pt x="3568" y="520141"/>
                  </a:lnTo>
                  <a:lnTo>
                    <a:pt x="3708" y="520141"/>
                  </a:lnTo>
                  <a:lnTo>
                    <a:pt x="3708" y="521411"/>
                  </a:lnTo>
                  <a:lnTo>
                    <a:pt x="5092" y="521411"/>
                  </a:lnTo>
                  <a:lnTo>
                    <a:pt x="5092" y="522681"/>
                  </a:lnTo>
                  <a:lnTo>
                    <a:pt x="5537" y="522681"/>
                  </a:lnTo>
                  <a:lnTo>
                    <a:pt x="5537" y="521411"/>
                  </a:lnTo>
                  <a:lnTo>
                    <a:pt x="5537" y="520141"/>
                  </a:lnTo>
                  <a:lnTo>
                    <a:pt x="6261" y="520141"/>
                  </a:lnTo>
                  <a:lnTo>
                    <a:pt x="6261" y="522617"/>
                  </a:lnTo>
                  <a:lnTo>
                    <a:pt x="7073" y="522617"/>
                  </a:lnTo>
                  <a:lnTo>
                    <a:pt x="7073" y="525157"/>
                  </a:lnTo>
                  <a:lnTo>
                    <a:pt x="8191" y="525157"/>
                  </a:lnTo>
                  <a:lnTo>
                    <a:pt x="8191" y="522617"/>
                  </a:lnTo>
                  <a:lnTo>
                    <a:pt x="8915" y="522617"/>
                  </a:lnTo>
                  <a:lnTo>
                    <a:pt x="8915" y="699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8" name="object 3178"/>
            <p:cNvSpPr/>
            <p:nvPr/>
          </p:nvSpPr>
          <p:spPr>
            <a:xfrm>
              <a:off x="1393837" y="3884142"/>
              <a:ext cx="10160" cy="525780"/>
            </a:xfrm>
            <a:custGeom>
              <a:avLst/>
              <a:gdLst/>
              <a:ahLst/>
              <a:cxnLst/>
              <a:rect l="l" t="t" r="r" b="b"/>
              <a:pathLst>
                <a:path w="10159" h="525779">
                  <a:moveTo>
                    <a:pt x="9817" y="7251"/>
                  </a:moveTo>
                  <a:lnTo>
                    <a:pt x="8483" y="7251"/>
                  </a:lnTo>
                  <a:lnTo>
                    <a:pt x="8483" y="4711"/>
                  </a:lnTo>
                  <a:lnTo>
                    <a:pt x="7645" y="4711"/>
                  </a:lnTo>
                  <a:lnTo>
                    <a:pt x="7645" y="5270"/>
                  </a:lnTo>
                  <a:lnTo>
                    <a:pt x="7645" y="7251"/>
                  </a:lnTo>
                  <a:lnTo>
                    <a:pt x="7645" y="5270"/>
                  </a:lnTo>
                  <a:lnTo>
                    <a:pt x="4584" y="2679"/>
                  </a:lnTo>
                  <a:lnTo>
                    <a:pt x="1435" y="0"/>
                  </a:lnTo>
                  <a:lnTo>
                    <a:pt x="0" y="517448"/>
                  </a:lnTo>
                  <a:lnTo>
                    <a:pt x="3136" y="520052"/>
                  </a:lnTo>
                  <a:lnTo>
                    <a:pt x="6197" y="522655"/>
                  </a:lnTo>
                  <a:lnTo>
                    <a:pt x="6921" y="263969"/>
                  </a:lnTo>
                  <a:lnTo>
                    <a:pt x="6921" y="522871"/>
                  </a:lnTo>
                  <a:lnTo>
                    <a:pt x="7899" y="522871"/>
                  </a:lnTo>
                  <a:lnTo>
                    <a:pt x="7899" y="525411"/>
                  </a:lnTo>
                  <a:lnTo>
                    <a:pt x="9093" y="525411"/>
                  </a:lnTo>
                  <a:lnTo>
                    <a:pt x="9093" y="522871"/>
                  </a:lnTo>
                  <a:lnTo>
                    <a:pt x="9817" y="522871"/>
                  </a:lnTo>
                  <a:lnTo>
                    <a:pt x="9817" y="7251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79" name="object 3179"/>
            <p:cNvSpPr/>
            <p:nvPr/>
          </p:nvSpPr>
          <p:spPr>
            <a:xfrm>
              <a:off x="1384427" y="3875811"/>
              <a:ext cx="11430" cy="525780"/>
            </a:xfrm>
            <a:custGeom>
              <a:avLst/>
              <a:gdLst/>
              <a:ahLst/>
              <a:cxnLst/>
              <a:rect l="l" t="t" r="r" b="b"/>
              <a:pathLst>
                <a:path w="11430" h="525779">
                  <a:moveTo>
                    <a:pt x="7620" y="5588"/>
                  </a:moveTo>
                  <a:lnTo>
                    <a:pt x="4216" y="2692"/>
                  </a:lnTo>
                  <a:lnTo>
                    <a:pt x="3492" y="260426"/>
                  </a:lnTo>
                  <a:lnTo>
                    <a:pt x="3492" y="2540"/>
                  </a:lnTo>
                  <a:lnTo>
                    <a:pt x="3302" y="2540"/>
                  </a:lnTo>
                  <a:lnTo>
                    <a:pt x="3302" y="1270"/>
                  </a:lnTo>
                  <a:lnTo>
                    <a:pt x="1714" y="1270"/>
                  </a:lnTo>
                  <a:lnTo>
                    <a:pt x="1714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409" y="518160"/>
                  </a:lnTo>
                  <a:lnTo>
                    <a:pt x="1409" y="520700"/>
                  </a:lnTo>
                  <a:lnTo>
                    <a:pt x="2768" y="520700"/>
                  </a:lnTo>
                  <a:lnTo>
                    <a:pt x="2768" y="520471"/>
                  </a:lnTo>
                  <a:lnTo>
                    <a:pt x="6172" y="523163"/>
                  </a:lnTo>
                  <a:lnTo>
                    <a:pt x="7620" y="5588"/>
                  </a:lnTo>
                  <a:close/>
                </a:path>
                <a:path w="11430" h="525779">
                  <a:moveTo>
                    <a:pt x="10858" y="8343"/>
                  </a:moveTo>
                  <a:lnTo>
                    <a:pt x="7632" y="5600"/>
                  </a:lnTo>
                  <a:lnTo>
                    <a:pt x="6172" y="523163"/>
                  </a:lnTo>
                  <a:lnTo>
                    <a:pt x="9410" y="525780"/>
                  </a:lnTo>
                  <a:lnTo>
                    <a:pt x="10858" y="8343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0" name="object 3180"/>
            <p:cNvSpPr/>
            <p:nvPr/>
          </p:nvSpPr>
          <p:spPr>
            <a:xfrm>
              <a:off x="1372514" y="3867797"/>
              <a:ext cx="12700" cy="526415"/>
            </a:xfrm>
            <a:custGeom>
              <a:avLst/>
              <a:gdLst/>
              <a:ahLst/>
              <a:cxnLst/>
              <a:rect l="l" t="t" r="r" b="b"/>
              <a:pathLst>
                <a:path w="12700" h="526414">
                  <a:moveTo>
                    <a:pt x="12636" y="7962"/>
                  </a:moveTo>
                  <a:lnTo>
                    <a:pt x="9055" y="5410"/>
                  </a:lnTo>
                  <a:lnTo>
                    <a:pt x="5308" y="2743"/>
                  </a:lnTo>
                  <a:lnTo>
                    <a:pt x="1447" y="0"/>
                  </a:lnTo>
                  <a:lnTo>
                    <a:pt x="0" y="517601"/>
                  </a:lnTo>
                  <a:lnTo>
                    <a:pt x="3860" y="520357"/>
                  </a:lnTo>
                  <a:lnTo>
                    <a:pt x="7607" y="523100"/>
                  </a:lnTo>
                  <a:lnTo>
                    <a:pt x="11188" y="525792"/>
                  </a:lnTo>
                  <a:lnTo>
                    <a:pt x="12636" y="796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1" name="object 3181"/>
            <p:cNvSpPr/>
            <p:nvPr/>
          </p:nvSpPr>
          <p:spPr>
            <a:xfrm>
              <a:off x="1364526" y="3862133"/>
              <a:ext cx="9525" cy="523875"/>
            </a:xfrm>
            <a:custGeom>
              <a:avLst/>
              <a:gdLst/>
              <a:ahLst/>
              <a:cxnLst/>
              <a:rect l="l" t="t" r="r" b="b"/>
              <a:pathLst>
                <a:path w="9525" h="523875">
                  <a:moveTo>
                    <a:pt x="9436" y="5664"/>
                  </a:moveTo>
                  <a:lnTo>
                    <a:pt x="5486" y="2857"/>
                  </a:lnTo>
                  <a:lnTo>
                    <a:pt x="1460" y="0"/>
                  </a:lnTo>
                  <a:lnTo>
                    <a:pt x="0" y="517817"/>
                  </a:lnTo>
                  <a:lnTo>
                    <a:pt x="4038" y="520534"/>
                  </a:lnTo>
                  <a:lnTo>
                    <a:pt x="7988" y="523278"/>
                  </a:lnTo>
                  <a:lnTo>
                    <a:pt x="9436" y="5664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2" name="object 3182"/>
            <p:cNvSpPr/>
            <p:nvPr/>
          </p:nvSpPr>
          <p:spPr>
            <a:xfrm>
              <a:off x="1352956" y="3854145"/>
              <a:ext cx="12700" cy="526415"/>
            </a:xfrm>
            <a:custGeom>
              <a:avLst/>
              <a:gdLst/>
              <a:ahLst/>
              <a:cxnLst/>
              <a:rect l="l" t="t" r="r" b="b"/>
              <a:pathLst>
                <a:path w="12700" h="526414">
                  <a:moveTo>
                    <a:pt x="12306" y="7861"/>
                  </a:moveTo>
                  <a:lnTo>
                    <a:pt x="11976" y="7861"/>
                  </a:lnTo>
                  <a:lnTo>
                    <a:pt x="11976" y="6591"/>
                  </a:lnTo>
                  <a:lnTo>
                    <a:pt x="10083" y="6591"/>
                  </a:lnTo>
                  <a:lnTo>
                    <a:pt x="10083" y="5321"/>
                  </a:lnTo>
                  <a:lnTo>
                    <a:pt x="8928" y="5321"/>
                  </a:lnTo>
                  <a:lnTo>
                    <a:pt x="8928" y="6591"/>
                  </a:lnTo>
                  <a:lnTo>
                    <a:pt x="8928" y="7861"/>
                  </a:lnTo>
                  <a:lnTo>
                    <a:pt x="8204" y="7861"/>
                  </a:lnTo>
                  <a:lnTo>
                    <a:pt x="8204" y="5168"/>
                  </a:lnTo>
                  <a:lnTo>
                    <a:pt x="6756" y="5168"/>
                  </a:lnTo>
                  <a:lnTo>
                    <a:pt x="6756" y="2628"/>
                  </a:lnTo>
                  <a:lnTo>
                    <a:pt x="4800" y="2628"/>
                  </a:lnTo>
                  <a:lnTo>
                    <a:pt x="4800" y="5168"/>
                  </a:lnTo>
                  <a:lnTo>
                    <a:pt x="4089" y="5168"/>
                  </a:lnTo>
                  <a:lnTo>
                    <a:pt x="4089" y="2540"/>
                  </a:lnTo>
                  <a:lnTo>
                    <a:pt x="2501" y="2540"/>
                  </a:lnTo>
                  <a:lnTo>
                    <a:pt x="2501" y="0"/>
                  </a:lnTo>
                  <a:lnTo>
                    <a:pt x="736" y="0"/>
                  </a:lnTo>
                  <a:lnTo>
                    <a:pt x="736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689" y="518160"/>
                  </a:lnTo>
                  <a:lnTo>
                    <a:pt x="1689" y="520700"/>
                  </a:lnTo>
                  <a:lnTo>
                    <a:pt x="3365" y="520700"/>
                  </a:lnTo>
                  <a:lnTo>
                    <a:pt x="3365" y="518160"/>
                  </a:lnTo>
                  <a:lnTo>
                    <a:pt x="4076" y="518160"/>
                  </a:lnTo>
                  <a:lnTo>
                    <a:pt x="4076" y="520788"/>
                  </a:lnTo>
                  <a:lnTo>
                    <a:pt x="5854" y="520788"/>
                  </a:lnTo>
                  <a:lnTo>
                    <a:pt x="5854" y="523328"/>
                  </a:lnTo>
                  <a:lnTo>
                    <a:pt x="7480" y="523328"/>
                  </a:lnTo>
                  <a:lnTo>
                    <a:pt x="7480" y="520788"/>
                  </a:lnTo>
                  <a:lnTo>
                    <a:pt x="8204" y="520788"/>
                  </a:lnTo>
                  <a:lnTo>
                    <a:pt x="8204" y="523481"/>
                  </a:lnTo>
                  <a:lnTo>
                    <a:pt x="9994" y="523481"/>
                  </a:lnTo>
                  <a:lnTo>
                    <a:pt x="9994" y="526021"/>
                  </a:lnTo>
                  <a:lnTo>
                    <a:pt x="11582" y="526021"/>
                  </a:lnTo>
                  <a:lnTo>
                    <a:pt x="11582" y="523481"/>
                  </a:lnTo>
                  <a:lnTo>
                    <a:pt x="12306" y="523481"/>
                  </a:lnTo>
                  <a:lnTo>
                    <a:pt x="12306" y="7861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3" name="object 3183"/>
            <p:cNvSpPr/>
            <p:nvPr/>
          </p:nvSpPr>
          <p:spPr>
            <a:xfrm>
              <a:off x="1341145" y="3847680"/>
              <a:ext cx="12065" cy="525145"/>
            </a:xfrm>
            <a:custGeom>
              <a:avLst/>
              <a:gdLst/>
              <a:ahLst/>
              <a:cxnLst/>
              <a:rect l="l" t="t" r="r" b="b"/>
              <a:pathLst>
                <a:path w="12065" h="525145">
                  <a:moveTo>
                    <a:pt x="11811" y="6477"/>
                  </a:moveTo>
                  <a:lnTo>
                    <a:pt x="10223" y="6477"/>
                  </a:lnTo>
                  <a:lnTo>
                    <a:pt x="10223" y="3937"/>
                  </a:lnTo>
                  <a:lnTo>
                    <a:pt x="8585" y="3937"/>
                  </a:lnTo>
                  <a:lnTo>
                    <a:pt x="8585" y="6477"/>
                  </a:lnTo>
                  <a:lnTo>
                    <a:pt x="7874" y="6477"/>
                  </a:lnTo>
                  <a:lnTo>
                    <a:pt x="7874" y="4102"/>
                  </a:lnTo>
                  <a:lnTo>
                    <a:pt x="7404" y="4102"/>
                  </a:lnTo>
                  <a:lnTo>
                    <a:pt x="7404" y="2832"/>
                  </a:lnTo>
                  <a:lnTo>
                    <a:pt x="5321" y="2832"/>
                  </a:lnTo>
                  <a:lnTo>
                    <a:pt x="5321" y="1562"/>
                  </a:lnTo>
                  <a:lnTo>
                    <a:pt x="4813" y="1562"/>
                  </a:lnTo>
                  <a:lnTo>
                    <a:pt x="4813" y="2832"/>
                  </a:lnTo>
                  <a:lnTo>
                    <a:pt x="4813" y="4102"/>
                  </a:lnTo>
                  <a:lnTo>
                    <a:pt x="4800" y="1905"/>
                  </a:lnTo>
                  <a:lnTo>
                    <a:pt x="3492" y="1143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609" y="518248"/>
                  </a:lnTo>
                  <a:lnTo>
                    <a:pt x="3352" y="519823"/>
                  </a:lnTo>
                  <a:lnTo>
                    <a:pt x="4089" y="256324"/>
                  </a:lnTo>
                  <a:lnTo>
                    <a:pt x="4089" y="519722"/>
                  </a:lnTo>
                  <a:lnTo>
                    <a:pt x="5359" y="519722"/>
                  </a:lnTo>
                  <a:lnTo>
                    <a:pt x="5359" y="522262"/>
                  </a:lnTo>
                  <a:lnTo>
                    <a:pt x="7150" y="522262"/>
                  </a:lnTo>
                  <a:lnTo>
                    <a:pt x="7150" y="519722"/>
                  </a:lnTo>
                  <a:lnTo>
                    <a:pt x="7861" y="519722"/>
                  </a:lnTo>
                  <a:lnTo>
                    <a:pt x="7861" y="522097"/>
                  </a:lnTo>
                  <a:lnTo>
                    <a:pt x="8318" y="522097"/>
                  </a:lnTo>
                  <a:lnTo>
                    <a:pt x="8318" y="523367"/>
                  </a:lnTo>
                  <a:lnTo>
                    <a:pt x="10414" y="523367"/>
                  </a:lnTo>
                  <a:lnTo>
                    <a:pt x="10414" y="524637"/>
                  </a:lnTo>
                  <a:lnTo>
                    <a:pt x="11087" y="524637"/>
                  </a:lnTo>
                  <a:lnTo>
                    <a:pt x="11087" y="523367"/>
                  </a:lnTo>
                  <a:lnTo>
                    <a:pt x="11087" y="522097"/>
                  </a:lnTo>
                  <a:lnTo>
                    <a:pt x="11811" y="522097"/>
                  </a:lnTo>
                  <a:lnTo>
                    <a:pt x="11811" y="647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4" name="object 3184"/>
            <p:cNvSpPr/>
            <p:nvPr/>
          </p:nvSpPr>
          <p:spPr>
            <a:xfrm>
              <a:off x="1338275" y="3846118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4330" y="1562"/>
                  </a:moveTo>
                  <a:lnTo>
                    <a:pt x="1905" y="254"/>
                  </a:lnTo>
                  <a:lnTo>
                    <a:pt x="1447" y="0"/>
                  </a:lnTo>
                  <a:lnTo>
                    <a:pt x="0" y="517931"/>
                  </a:lnTo>
                  <a:lnTo>
                    <a:pt x="457" y="518172"/>
                  </a:lnTo>
                  <a:lnTo>
                    <a:pt x="2870" y="519480"/>
                  </a:lnTo>
                  <a:lnTo>
                    <a:pt x="4330" y="156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5" name="object 3185"/>
            <p:cNvSpPr/>
            <p:nvPr/>
          </p:nvSpPr>
          <p:spPr>
            <a:xfrm>
              <a:off x="1521764" y="4021353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689" y="139"/>
                  </a:moveTo>
                  <a:lnTo>
                    <a:pt x="1447" y="0"/>
                  </a:lnTo>
                  <a:lnTo>
                    <a:pt x="0" y="517880"/>
                  </a:lnTo>
                  <a:lnTo>
                    <a:pt x="241" y="517982"/>
                  </a:lnTo>
                  <a:lnTo>
                    <a:pt x="1689" y="139"/>
                  </a:lnTo>
                  <a:close/>
                </a:path>
                <a:path w="3175" h="518795">
                  <a:moveTo>
                    <a:pt x="2794" y="762"/>
                  </a:moveTo>
                  <a:lnTo>
                    <a:pt x="1701" y="152"/>
                  </a:lnTo>
                  <a:lnTo>
                    <a:pt x="241" y="517982"/>
                  </a:lnTo>
                  <a:lnTo>
                    <a:pt x="965" y="518223"/>
                  </a:lnTo>
                  <a:lnTo>
                    <a:pt x="1346" y="518312"/>
                  </a:lnTo>
                  <a:lnTo>
                    <a:pt x="2794" y="762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6" name="object 3186"/>
            <p:cNvSpPr/>
            <p:nvPr/>
          </p:nvSpPr>
          <p:spPr>
            <a:xfrm>
              <a:off x="1521358" y="40211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0" y="517931"/>
                  </a:lnTo>
                  <a:lnTo>
                    <a:pt x="1549" y="63"/>
                  </a:lnTo>
                  <a:close/>
                </a:path>
                <a:path w="1905" h="518160">
                  <a:moveTo>
                    <a:pt x="1866" y="241"/>
                  </a:moveTo>
                  <a:lnTo>
                    <a:pt x="1714" y="152"/>
                  </a:lnTo>
                  <a:lnTo>
                    <a:pt x="1562" y="63"/>
                  </a:lnTo>
                  <a:lnTo>
                    <a:pt x="114" y="517969"/>
                  </a:lnTo>
                  <a:lnTo>
                    <a:pt x="266" y="518045"/>
                  </a:lnTo>
                  <a:lnTo>
                    <a:pt x="419" y="518121"/>
                  </a:lnTo>
                  <a:lnTo>
                    <a:pt x="1866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7" name="object 3187"/>
            <p:cNvSpPr/>
            <p:nvPr/>
          </p:nvSpPr>
          <p:spPr>
            <a:xfrm>
              <a:off x="1521117" y="40210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76"/>
                  </a:moveTo>
                  <a:lnTo>
                    <a:pt x="1473" y="0"/>
                  </a:lnTo>
                  <a:lnTo>
                    <a:pt x="0" y="517918"/>
                  </a:lnTo>
                  <a:lnTo>
                    <a:pt x="165" y="518007"/>
                  </a:lnTo>
                  <a:lnTo>
                    <a:pt x="1625" y="76"/>
                  </a:lnTo>
                  <a:close/>
                </a:path>
                <a:path w="1905" h="518160">
                  <a:moveTo>
                    <a:pt x="1701" y="127"/>
                  </a:moveTo>
                  <a:lnTo>
                    <a:pt x="165" y="518007"/>
                  </a:lnTo>
                  <a:lnTo>
                    <a:pt x="1701" y="127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8" name="object 3188"/>
            <p:cNvSpPr/>
            <p:nvPr/>
          </p:nvSpPr>
          <p:spPr>
            <a:xfrm>
              <a:off x="1520888" y="40208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88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152" y="518020"/>
                  </a:lnTo>
                  <a:lnTo>
                    <a:pt x="1612" y="88"/>
                  </a:lnTo>
                  <a:close/>
                </a:path>
                <a:path w="1905" h="518160">
                  <a:moveTo>
                    <a:pt x="1701" y="127"/>
                  </a:moveTo>
                  <a:lnTo>
                    <a:pt x="165" y="518020"/>
                  </a:lnTo>
                  <a:lnTo>
                    <a:pt x="1701" y="12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89" name="object 3189"/>
            <p:cNvSpPr/>
            <p:nvPr/>
          </p:nvSpPr>
          <p:spPr>
            <a:xfrm>
              <a:off x="1520672" y="40207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127"/>
                  </a:moveTo>
                  <a:lnTo>
                    <a:pt x="1536" y="38"/>
                  </a:lnTo>
                  <a:lnTo>
                    <a:pt x="0" y="517918"/>
                  </a:lnTo>
                  <a:lnTo>
                    <a:pt x="139" y="518007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0" name="object 3190"/>
            <p:cNvSpPr/>
            <p:nvPr/>
          </p:nvSpPr>
          <p:spPr>
            <a:xfrm>
              <a:off x="1520558" y="40206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63"/>
                  </a:moveTo>
                  <a:lnTo>
                    <a:pt x="0" y="517906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1" name="object 3191"/>
            <p:cNvSpPr/>
            <p:nvPr/>
          </p:nvSpPr>
          <p:spPr>
            <a:xfrm>
              <a:off x="1520393" y="40205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50"/>
                  </a:moveTo>
                  <a:lnTo>
                    <a:pt x="0" y="517867"/>
                  </a:lnTo>
                  <a:lnTo>
                    <a:pt x="1549" y="50"/>
                  </a:lnTo>
                  <a:close/>
                </a:path>
                <a:path w="1905" h="518160">
                  <a:moveTo>
                    <a:pt x="1612" y="88"/>
                  </a:moveTo>
                  <a:lnTo>
                    <a:pt x="101" y="517956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2" name="object 3192"/>
            <p:cNvSpPr/>
            <p:nvPr/>
          </p:nvSpPr>
          <p:spPr>
            <a:xfrm>
              <a:off x="1520240" y="40205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47" y="0"/>
                  </a:lnTo>
                  <a:lnTo>
                    <a:pt x="0" y="517842"/>
                  </a:lnTo>
                  <a:lnTo>
                    <a:pt x="139" y="517956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3" name="object 3193"/>
            <p:cNvSpPr/>
            <p:nvPr/>
          </p:nvSpPr>
          <p:spPr>
            <a:xfrm>
              <a:off x="1520101" y="40204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50"/>
                  </a:moveTo>
                  <a:lnTo>
                    <a:pt x="0" y="517804"/>
                  </a:lnTo>
                  <a:lnTo>
                    <a:pt x="1536" y="50"/>
                  </a:lnTo>
                  <a:close/>
                </a:path>
                <a:path w="1905" h="518160">
                  <a:moveTo>
                    <a:pt x="1587" y="76"/>
                  </a:moveTo>
                  <a:lnTo>
                    <a:pt x="88" y="517880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4" name="object 3194"/>
            <p:cNvSpPr/>
            <p:nvPr/>
          </p:nvSpPr>
          <p:spPr>
            <a:xfrm>
              <a:off x="1519986" y="4020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63"/>
                  </a:moveTo>
                  <a:lnTo>
                    <a:pt x="0" y="517753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5" name="object 3195"/>
            <p:cNvSpPr/>
            <p:nvPr/>
          </p:nvSpPr>
          <p:spPr>
            <a:xfrm>
              <a:off x="1519910" y="40203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38"/>
                  </a:moveTo>
                  <a:lnTo>
                    <a:pt x="0" y="517715"/>
                  </a:lnTo>
                  <a:lnTo>
                    <a:pt x="1524" y="3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6" name="object 3196"/>
            <p:cNvSpPr/>
            <p:nvPr/>
          </p:nvSpPr>
          <p:spPr>
            <a:xfrm>
              <a:off x="1519796" y="402026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50"/>
                  </a:moveTo>
                  <a:lnTo>
                    <a:pt x="0" y="517677"/>
                  </a:lnTo>
                  <a:lnTo>
                    <a:pt x="1562" y="5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7" name="object 3197"/>
            <p:cNvSpPr/>
            <p:nvPr/>
          </p:nvSpPr>
          <p:spPr>
            <a:xfrm>
              <a:off x="1519720" y="40202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5"/>
                  </a:moveTo>
                  <a:lnTo>
                    <a:pt x="0" y="517626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36" y="50"/>
                  </a:moveTo>
                  <a:lnTo>
                    <a:pt x="50" y="517690"/>
                  </a:lnTo>
                  <a:lnTo>
                    <a:pt x="1536" y="5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8" name="object 3198"/>
            <p:cNvSpPr/>
            <p:nvPr/>
          </p:nvSpPr>
          <p:spPr>
            <a:xfrm>
              <a:off x="1519631" y="40201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76"/>
                  </a:moveTo>
                  <a:lnTo>
                    <a:pt x="0" y="517613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199" name="object 3199"/>
            <p:cNvSpPr/>
            <p:nvPr/>
          </p:nvSpPr>
          <p:spPr>
            <a:xfrm>
              <a:off x="1519542" y="40199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14"/>
                  </a:moveTo>
                  <a:lnTo>
                    <a:pt x="0" y="517652"/>
                  </a:lnTo>
                  <a:lnTo>
                    <a:pt x="1524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0" name="object 3200"/>
            <p:cNvSpPr/>
            <p:nvPr/>
          </p:nvSpPr>
          <p:spPr>
            <a:xfrm>
              <a:off x="1519491" y="40199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76"/>
                  </a:moveTo>
                  <a:lnTo>
                    <a:pt x="0" y="517652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1" name="object 3201"/>
            <p:cNvSpPr/>
            <p:nvPr/>
          </p:nvSpPr>
          <p:spPr>
            <a:xfrm>
              <a:off x="1519428" y="40198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88"/>
                  </a:moveTo>
                  <a:lnTo>
                    <a:pt x="0" y="517639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2" name="object 3202"/>
            <p:cNvSpPr/>
            <p:nvPr/>
          </p:nvSpPr>
          <p:spPr>
            <a:xfrm>
              <a:off x="1519351" y="4019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01"/>
                  </a:moveTo>
                  <a:lnTo>
                    <a:pt x="25" y="516229"/>
                  </a:lnTo>
                  <a:lnTo>
                    <a:pt x="1473" y="25"/>
                  </a:lnTo>
                  <a:lnTo>
                    <a:pt x="0" y="517639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3" name="object 3203"/>
            <p:cNvSpPr/>
            <p:nvPr/>
          </p:nvSpPr>
          <p:spPr>
            <a:xfrm>
              <a:off x="1519288" y="40196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613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524" y="88"/>
                  </a:moveTo>
                  <a:lnTo>
                    <a:pt x="25" y="517652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4" name="object 3204"/>
            <p:cNvSpPr/>
            <p:nvPr/>
          </p:nvSpPr>
          <p:spPr>
            <a:xfrm>
              <a:off x="1519250" y="40195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12"/>
                  </a:moveTo>
                  <a:lnTo>
                    <a:pt x="0" y="517613"/>
                  </a:lnTo>
                  <a:lnTo>
                    <a:pt x="1460" y="12"/>
                  </a:lnTo>
                  <a:close/>
                </a:path>
                <a:path w="1905" h="518160">
                  <a:moveTo>
                    <a:pt x="1498" y="76"/>
                  </a:moveTo>
                  <a:lnTo>
                    <a:pt x="12" y="517613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5" name="object 3205"/>
            <p:cNvSpPr/>
            <p:nvPr/>
          </p:nvSpPr>
          <p:spPr>
            <a:xfrm>
              <a:off x="1519212" y="40195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563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6" name="object 3206"/>
            <p:cNvSpPr/>
            <p:nvPr/>
          </p:nvSpPr>
          <p:spPr>
            <a:xfrm>
              <a:off x="1519174" y="40194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63"/>
                  </a:moveTo>
                  <a:lnTo>
                    <a:pt x="0" y="517563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7" name="object 3207"/>
            <p:cNvSpPr/>
            <p:nvPr/>
          </p:nvSpPr>
          <p:spPr>
            <a:xfrm>
              <a:off x="1519123" y="40193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525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76"/>
                  </a:moveTo>
                  <a:lnTo>
                    <a:pt x="38" y="517601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8" name="object 3208"/>
            <p:cNvSpPr/>
            <p:nvPr/>
          </p:nvSpPr>
          <p:spPr>
            <a:xfrm>
              <a:off x="1519085" y="40192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461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09" name="object 3209"/>
            <p:cNvSpPr/>
            <p:nvPr/>
          </p:nvSpPr>
          <p:spPr>
            <a:xfrm>
              <a:off x="1519059" y="401925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98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0" name="object 3210"/>
            <p:cNvSpPr/>
            <p:nvPr/>
          </p:nvSpPr>
          <p:spPr>
            <a:xfrm>
              <a:off x="1519034" y="40192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347"/>
                  </a:lnTo>
                  <a:lnTo>
                    <a:pt x="1460" y="0"/>
                  </a:lnTo>
                  <a:close/>
                </a:path>
                <a:path w="1905" h="517525">
                  <a:moveTo>
                    <a:pt x="1473" y="25"/>
                  </a:moveTo>
                  <a:lnTo>
                    <a:pt x="12" y="517372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1" name="object 3211"/>
            <p:cNvSpPr/>
            <p:nvPr/>
          </p:nvSpPr>
          <p:spPr>
            <a:xfrm>
              <a:off x="1519021" y="401921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20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2" name="object 3212"/>
            <p:cNvSpPr/>
            <p:nvPr/>
          </p:nvSpPr>
          <p:spPr>
            <a:xfrm>
              <a:off x="1519008" y="40191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1" y="0"/>
                  </a:moveTo>
                  <a:lnTo>
                    <a:pt x="0" y="517222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213" name="object 3213"/>
            <p:cNvPicPr/>
            <p:nvPr/>
          </p:nvPicPr>
          <p:blipFill>
            <a:blip r:embed="rId24" cstate="print"/>
            <a:stretch>
              <a:fillRect/>
            </a:stretch>
          </p:blipFill>
          <p:spPr>
            <a:xfrm>
              <a:off x="1519796" y="3832453"/>
              <a:ext cx="129200" cy="189966"/>
            </a:xfrm>
            <a:prstGeom prst="rect">
              <a:avLst/>
            </a:prstGeom>
          </p:spPr>
        </p:pic>
        <p:sp>
          <p:nvSpPr>
            <p:cNvPr id="3214" name="object 3214"/>
            <p:cNvSpPr/>
            <p:nvPr/>
          </p:nvSpPr>
          <p:spPr>
            <a:xfrm>
              <a:off x="1489608" y="401928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98" y="0"/>
                  </a:moveTo>
                  <a:lnTo>
                    <a:pt x="1450" y="3689"/>
                  </a:lnTo>
                  <a:lnTo>
                    <a:pt x="0" y="51820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5" name="object 3215"/>
            <p:cNvSpPr/>
            <p:nvPr/>
          </p:nvSpPr>
          <p:spPr>
            <a:xfrm>
              <a:off x="1489519" y="402127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25"/>
                  </a:moveTo>
                  <a:lnTo>
                    <a:pt x="1447" y="1714"/>
                  </a:lnTo>
                  <a:lnTo>
                    <a:pt x="0" y="515061"/>
                  </a:lnTo>
                  <a:lnTo>
                    <a:pt x="1473" y="25"/>
                  </a:lnTo>
                  <a:close/>
                </a:path>
                <a:path w="1905" h="516889">
                  <a:moveTo>
                    <a:pt x="1498" y="12"/>
                  </a:moveTo>
                  <a:lnTo>
                    <a:pt x="1473" y="1701"/>
                  </a:lnTo>
                  <a:lnTo>
                    <a:pt x="25" y="514997"/>
                  </a:lnTo>
                  <a:lnTo>
                    <a:pt x="1498" y="12"/>
                  </a:lnTo>
                  <a:close/>
                </a:path>
                <a:path w="1905" h="516889">
                  <a:moveTo>
                    <a:pt x="1524" y="0"/>
                  </a:moveTo>
                  <a:lnTo>
                    <a:pt x="1498" y="1714"/>
                  </a:lnTo>
                  <a:lnTo>
                    <a:pt x="38" y="51638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6" name="object 3216"/>
            <p:cNvSpPr/>
            <p:nvPr/>
          </p:nvSpPr>
          <p:spPr>
            <a:xfrm>
              <a:off x="1489430" y="4021315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38"/>
                  </a:moveTo>
                  <a:lnTo>
                    <a:pt x="1447" y="1663"/>
                  </a:lnTo>
                  <a:lnTo>
                    <a:pt x="0" y="516699"/>
                  </a:lnTo>
                  <a:lnTo>
                    <a:pt x="1473" y="38"/>
                  </a:lnTo>
                  <a:close/>
                </a:path>
                <a:path w="1905" h="516889">
                  <a:moveTo>
                    <a:pt x="1498" y="25"/>
                  </a:moveTo>
                  <a:lnTo>
                    <a:pt x="1473" y="1676"/>
                  </a:lnTo>
                  <a:lnTo>
                    <a:pt x="25" y="516648"/>
                  </a:lnTo>
                  <a:lnTo>
                    <a:pt x="1498" y="25"/>
                  </a:lnTo>
                  <a:close/>
                </a:path>
                <a:path w="1905" h="516889">
                  <a:moveTo>
                    <a:pt x="1536" y="0"/>
                  </a:moveTo>
                  <a:lnTo>
                    <a:pt x="1511" y="1663"/>
                  </a:lnTo>
                  <a:lnTo>
                    <a:pt x="50" y="516597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7" name="object 3217"/>
            <p:cNvSpPr/>
            <p:nvPr/>
          </p:nvSpPr>
          <p:spPr>
            <a:xfrm>
              <a:off x="1489394" y="4021371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80" y="0"/>
                  </a:moveTo>
                  <a:lnTo>
                    <a:pt x="1450" y="1608"/>
                  </a:lnTo>
                  <a:lnTo>
                    <a:pt x="0" y="516003"/>
                  </a:lnTo>
                  <a:lnTo>
                    <a:pt x="148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8" name="object 3218"/>
            <p:cNvSpPr/>
            <p:nvPr/>
          </p:nvSpPr>
          <p:spPr>
            <a:xfrm>
              <a:off x="1489341" y="402139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2"/>
                  </a:moveTo>
                  <a:lnTo>
                    <a:pt x="1447" y="1600"/>
                  </a:lnTo>
                  <a:lnTo>
                    <a:pt x="0" y="516839"/>
                  </a:lnTo>
                  <a:lnTo>
                    <a:pt x="1473" y="12"/>
                  </a:lnTo>
                  <a:close/>
                </a:path>
                <a:path w="1905" h="516889">
                  <a:moveTo>
                    <a:pt x="1498" y="0"/>
                  </a:moveTo>
                  <a:lnTo>
                    <a:pt x="1473" y="1587"/>
                  </a:lnTo>
                  <a:lnTo>
                    <a:pt x="25" y="51531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19" name="object 3219"/>
            <p:cNvSpPr/>
            <p:nvPr/>
          </p:nvSpPr>
          <p:spPr>
            <a:xfrm>
              <a:off x="1489265" y="40214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549"/>
                  </a:lnTo>
                  <a:lnTo>
                    <a:pt x="0" y="516902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549"/>
                  </a:lnTo>
                  <a:lnTo>
                    <a:pt x="25" y="516864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0" name="object 3220"/>
            <p:cNvSpPr/>
            <p:nvPr/>
          </p:nvSpPr>
          <p:spPr>
            <a:xfrm>
              <a:off x="1489176" y="40214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498"/>
                  </a:lnTo>
                  <a:lnTo>
                    <a:pt x="0" y="517017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498"/>
                  </a:lnTo>
                  <a:lnTo>
                    <a:pt x="25" y="516978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498"/>
                  </a:lnTo>
                  <a:lnTo>
                    <a:pt x="50" y="5169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1" name="object 3221"/>
            <p:cNvSpPr/>
            <p:nvPr/>
          </p:nvSpPr>
          <p:spPr>
            <a:xfrm>
              <a:off x="1489100" y="40215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1473"/>
                  </a:lnTo>
                  <a:lnTo>
                    <a:pt x="0" y="517067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473"/>
                  </a:lnTo>
                  <a:lnTo>
                    <a:pt x="50" y="517017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2" name="object 3222"/>
            <p:cNvSpPr/>
            <p:nvPr/>
          </p:nvSpPr>
          <p:spPr>
            <a:xfrm>
              <a:off x="1489087" y="40215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1454" y="1425"/>
                  </a:lnTo>
                  <a:lnTo>
                    <a:pt x="0" y="517058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3" name="object 3223"/>
            <p:cNvSpPr/>
            <p:nvPr/>
          </p:nvSpPr>
          <p:spPr>
            <a:xfrm>
              <a:off x="1488986" y="40215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384"/>
                  </a:lnTo>
                  <a:lnTo>
                    <a:pt x="0" y="51715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384"/>
                  </a:lnTo>
                  <a:lnTo>
                    <a:pt x="25" y="517118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384"/>
                  </a:lnTo>
                  <a:lnTo>
                    <a:pt x="50" y="5170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4" name="object 3224"/>
            <p:cNvSpPr/>
            <p:nvPr/>
          </p:nvSpPr>
          <p:spPr>
            <a:xfrm>
              <a:off x="1488935" y="40216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346"/>
                  </a:lnTo>
                  <a:lnTo>
                    <a:pt x="0" y="517169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358"/>
                  </a:lnTo>
                  <a:lnTo>
                    <a:pt x="25" y="517144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5" name="object 3225"/>
            <p:cNvSpPr/>
            <p:nvPr/>
          </p:nvSpPr>
          <p:spPr>
            <a:xfrm>
              <a:off x="1488859" y="40216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38"/>
                  </a:moveTo>
                  <a:lnTo>
                    <a:pt x="1435" y="1308"/>
                  </a:lnTo>
                  <a:lnTo>
                    <a:pt x="0" y="517220"/>
                  </a:lnTo>
                  <a:lnTo>
                    <a:pt x="1460" y="38"/>
                  </a:lnTo>
                  <a:close/>
                </a:path>
                <a:path w="1905" h="517525">
                  <a:moveTo>
                    <a:pt x="1485" y="12"/>
                  </a:moveTo>
                  <a:lnTo>
                    <a:pt x="1460" y="1308"/>
                  </a:lnTo>
                  <a:lnTo>
                    <a:pt x="12" y="517207"/>
                  </a:lnTo>
                  <a:lnTo>
                    <a:pt x="1485" y="12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320"/>
                  </a:lnTo>
                  <a:lnTo>
                    <a:pt x="38" y="51718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6" name="object 3226"/>
            <p:cNvSpPr/>
            <p:nvPr/>
          </p:nvSpPr>
          <p:spPr>
            <a:xfrm>
              <a:off x="1488783" y="40217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0"/>
                  </a:moveTo>
                  <a:lnTo>
                    <a:pt x="1447" y="1231"/>
                  </a:lnTo>
                  <a:lnTo>
                    <a:pt x="0" y="517232"/>
                  </a:lnTo>
                  <a:lnTo>
                    <a:pt x="1473" y="0"/>
                  </a:lnTo>
                  <a:close/>
                </a:path>
                <a:path w="1905" h="517525">
                  <a:moveTo>
                    <a:pt x="1511" y="1244"/>
                  </a:moveTo>
                  <a:lnTo>
                    <a:pt x="38" y="517182"/>
                  </a:lnTo>
                  <a:lnTo>
                    <a:pt x="1511" y="1244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7" name="object 3227"/>
            <p:cNvSpPr/>
            <p:nvPr/>
          </p:nvSpPr>
          <p:spPr>
            <a:xfrm>
              <a:off x="1488732" y="40217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231"/>
                  </a:lnTo>
                  <a:lnTo>
                    <a:pt x="0" y="517271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219"/>
                  </a:lnTo>
                  <a:lnTo>
                    <a:pt x="25" y="51724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8" name="object 3228"/>
            <p:cNvSpPr/>
            <p:nvPr/>
          </p:nvSpPr>
          <p:spPr>
            <a:xfrm>
              <a:off x="1488655" y="40217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21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193"/>
                  </a:lnTo>
                  <a:lnTo>
                    <a:pt x="25" y="517296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206"/>
                  </a:lnTo>
                  <a:lnTo>
                    <a:pt x="50" y="51727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29" name="object 3229"/>
            <p:cNvSpPr/>
            <p:nvPr/>
          </p:nvSpPr>
          <p:spPr>
            <a:xfrm>
              <a:off x="1488516" y="40218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63"/>
                  </a:moveTo>
                  <a:lnTo>
                    <a:pt x="1447" y="1143"/>
                  </a:lnTo>
                  <a:lnTo>
                    <a:pt x="0" y="517398"/>
                  </a:lnTo>
                  <a:lnTo>
                    <a:pt x="1473" y="63"/>
                  </a:lnTo>
                  <a:close/>
                </a:path>
                <a:path w="1905" h="517525">
                  <a:moveTo>
                    <a:pt x="1498" y="50"/>
                  </a:moveTo>
                  <a:lnTo>
                    <a:pt x="1473" y="1143"/>
                  </a:lnTo>
                  <a:lnTo>
                    <a:pt x="25" y="517372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24" y="38"/>
                  </a:moveTo>
                  <a:lnTo>
                    <a:pt x="1498" y="1155"/>
                  </a:lnTo>
                  <a:lnTo>
                    <a:pt x="50" y="517347"/>
                  </a:lnTo>
                  <a:lnTo>
                    <a:pt x="889" y="222999"/>
                  </a:lnTo>
                  <a:lnTo>
                    <a:pt x="63" y="517321"/>
                  </a:lnTo>
                  <a:lnTo>
                    <a:pt x="1524" y="38"/>
                  </a:lnTo>
                  <a:close/>
                </a:path>
                <a:path w="1905" h="517525">
                  <a:moveTo>
                    <a:pt x="1562" y="12"/>
                  </a:moveTo>
                  <a:lnTo>
                    <a:pt x="1536" y="1143"/>
                  </a:lnTo>
                  <a:lnTo>
                    <a:pt x="88" y="517296"/>
                  </a:lnTo>
                  <a:lnTo>
                    <a:pt x="1562" y="12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62" y="1155"/>
                  </a:lnTo>
                  <a:lnTo>
                    <a:pt x="114" y="51727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0" name="object 3230"/>
            <p:cNvSpPr/>
            <p:nvPr/>
          </p:nvSpPr>
          <p:spPr>
            <a:xfrm>
              <a:off x="1488440" y="40219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1066"/>
                  </a:lnTo>
                  <a:lnTo>
                    <a:pt x="0" y="517385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1066"/>
                  </a:lnTo>
                  <a:lnTo>
                    <a:pt x="25" y="517359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066"/>
                  </a:lnTo>
                  <a:lnTo>
                    <a:pt x="50" y="51733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1" name="object 3231"/>
            <p:cNvSpPr/>
            <p:nvPr/>
          </p:nvSpPr>
          <p:spPr>
            <a:xfrm>
              <a:off x="1488389" y="402196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016"/>
                  </a:lnTo>
                  <a:lnTo>
                    <a:pt x="0" y="517372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028"/>
                  </a:lnTo>
                  <a:lnTo>
                    <a:pt x="25" y="51735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2" name="object 3232"/>
            <p:cNvSpPr/>
            <p:nvPr/>
          </p:nvSpPr>
          <p:spPr>
            <a:xfrm>
              <a:off x="1488313" y="40219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990"/>
                  </a:lnTo>
                  <a:lnTo>
                    <a:pt x="0" y="517410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990"/>
                  </a:lnTo>
                  <a:lnTo>
                    <a:pt x="25" y="517385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003"/>
                  </a:lnTo>
                  <a:lnTo>
                    <a:pt x="50" y="51735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3" name="object 3233"/>
            <p:cNvSpPr/>
            <p:nvPr/>
          </p:nvSpPr>
          <p:spPr>
            <a:xfrm>
              <a:off x="1488236" y="40220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385"/>
                  </a:moveTo>
                  <a:close/>
                </a:path>
                <a:path w="1905" h="517525">
                  <a:moveTo>
                    <a:pt x="38" y="517372"/>
                  </a:moveTo>
                  <a:close/>
                </a:path>
                <a:path w="1905" h="517525">
                  <a:moveTo>
                    <a:pt x="1498" y="12"/>
                  </a:moveTo>
                  <a:lnTo>
                    <a:pt x="1473" y="939"/>
                  </a:lnTo>
                  <a:lnTo>
                    <a:pt x="38" y="510298"/>
                  </a:lnTo>
                  <a:lnTo>
                    <a:pt x="1473" y="25"/>
                  </a:lnTo>
                  <a:lnTo>
                    <a:pt x="1447" y="952"/>
                  </a:lnTo>
                  <a:lnTo>
                    <a:pt x="0" y="517385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939"/>
                  </a:lnTo>
                  <a:lnTo>
                    <a:pt x="50" y="5173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4" name="object 3234"/>
            <p:cNvSpPr/>
            <p:nvPr/>
          </p:nvSpPr>
          <p:spPr>
            <a:xfrm>
              <a:off x="1488160" y="40220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372"/>
                  </a:moveTo>
                  <a:close/>
                </a:path>
                <a:path w="1905" h="517525">
                  <a:moveTo>
                    <a:pt x="63" y="517359"/>
                  </a:moveTo>
                  <a:close/>
                </a:path>
                <a:path w="1905" h="517525">
                  <a:moveTo>
                    <a:pt x="1473" y="25"/>
                  </a:moveTo>
                  <a:lnTo>
                    <a:pt x="1447" y="901"/>
                  </a:lnTo>
                  <a:lnTo>
                    <a:pt x="0" y="517410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889"/>
                  </a:lnTo>
                  <a:lnTo>
                    <a:pt x="63" y="509993"/>
                  </a:lnTo>
                  <a:lnTo>
                    <a:pt x="1498" y="12"/>
                  </a:lnTo>
                  <a:lnTo>
                    <a:pt x="1473" y="901"/>
                  </a:lnTo>
                  <a:lnTo>
                    <a:pt x="25" y="5173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5" name="object 3235"/>
            <p:cNvSpPr/>
            <p:nvPr/>
          </p:nvSpPr>
          <p:spPr>
            <a:xfrm>
              <a:off x="1488084" y="402212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850"/>
                  </a:lnTo>
                  <a:lnTo>
                    <a:pt x="0" y="517423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863"/>
                  </a:lnTo>
                  <a:lnTo>
                    <a:pt x="25" y="517410"/>
                  </a:lnTo>
                  <a:lnTo>
                    <a:pt x="50" y="516661"/>
                  </a:lnTo>
                  <a:lnTo>
                    <a:pt x="63" y="509790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863"/>
                  </a:lnTo>
                  <a:lnTo>
                    <a:pt x="63" y="50979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6" name="object 3236"/>
            <p:cNvSpPr/>
            <p:nvPr/>
          </p:nvSpPr>
          <p:spPr>
            <a:xfrm>
              <a:off x="1488033" y="402217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385"/>
                  </a:moveTo>
                  <a:close/>
                </a:path>
                <a:path w="1905" h="517525">
                  <a:moveTo>
                    <a:pt x="1473" y="12"/>
                  </a:moveTo>
                  <a:lnTo>
                    <a:pt x="1447" y="800"/>
                  </a:lnTo>
                  <a:lnTo>
                    <a:pt x="0" y="517423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812"/>
                  </a:lnTo>
                  <a:lnTo>
                    <a:pt x="25" y="51738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7" name="object 3237"/>
            <p:cNvSpPr/>
            <p:nvPr/>
          </p:nvSpPr>
          <p:spPr>
            <a:xfrm>
              <a:off x="1487957" y="402220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787"/>
                  </a:ln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774"/>
                  </a:lnTo>
                  <a:lnTo>
                    <a:pt x="25" y="517423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787"/>
                  </a:lnTo>
                  <a:lnTo>
                    <a:pt x="5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8" name="object 3238"/>
            <p:cNvSpPr/>
            <p:nvPr/>
          </p:nvSpPr>
          <p:spPr>
            <a:xfrm>
              <a:off x="1487881" y="40222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723"/>
                  </a:ln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736"/>
                  </a:lnTo>
                  <a:lnTo>
                    <a:pt x="38" y="517410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723"/>
                  </a:lnTo>
                  <a:lnTo>
                    <a:pt x="50" y="51739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39" name="object 3239"/>
            <p:cNvSpPr/>
            <p:nvPr/>
          </p:nvSpPr>
          <p:spPr>
            <a:xfrm>
              <a:off x="1487792" y="40223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685"/>
                  </a:ln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11" y="12"/>
                  </a:moveTo>
                  <a:lnTo>
                    <a:pt x="1485" y="673"/>
                  </a:lnTo>
                  <a:lnTo>
                    <a:pt x="25" y="517423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685"/>
                  </a:lnTo>
                  <a:lnTo>
                    <a:pt x="63" y="51739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0" name="object 3240"/>
            <p:cNvSpPr/>
            <p:nvPr/>
          </p:nvSpPr>
          <p:spPr>
            <a:xfrm>
              <a:off x="1487716" y="40223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36"/>
                  </a:moveTo>
                  <a:close/>
                </a:path>
                <a:path w="1905" h="517525">
                  <a:moveTo>
                    <a:pt x="1473" y="38"/>
                  </a:moveTo>
                  <a:lnTo>
                    <a:pt x="1447" y="635"/>
                  </a:ln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647"/>
                  </a:lnTo>
                  <a:lnTo>
                    <a:pt x="25" y="51743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635"/>
                  </a:lnTo>
                  <a:lnTo>
                    <a:pt x="63" y="51741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1" name="object 3241"/>
            <p:cNvSpPr/>
            <p:nvPr/>
          </p:nvSpPr>
          <p:spPr>
            <a:xfrm>
              <a:off x="1487665" y="402239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584"/>
                  </a:lnTo>
                  <a:lnTo>
                    <a:pt x="0" y="517423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596"/>
                  </a:lnTo>
                  <a:lnTo>
                    <a:pt x="25" y="517410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2" name="object 3242"/>
            <p:cNvSpPr/>
            <p:nvPr/>
          </p:nvSpPr>
          <p:spPr>
            <a:xfrm>
              <a:off x="1487576" y="40224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558"/>
                  </a:ln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546"/>
                  </a:lnTo>
                  <a:lnTo>
                    <a:pt x="25" y="517423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558"/>
                  </a:lnTo>
                  <a:lnTo>
                    <a:pt x="63" y="51741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3" name="object 3243"/>
            <p:cNvSpPr/>
            <p:nvPr/>
          </p:nvSpPr>
          <p:spPr>
            <a:xfrm>
              <a:off x="1487487" y="40224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1460" y="495"/>
                  </a:lnTo>
                  <a:lnTo>
                    <a:pt x="0" y="517436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495"/>
                  </a:lnTo>
                  <a:lnTo>
                    <a:pt x="1358" y="50063"/>
                  </a:lnTo>
                  <a:lnTo>
                    <a:pt x="1511" y="12"/>
                  </a:lnTo>
                  <a:lnTo>
                    <a:pt x="1485" y="508"/>
                  </a:lnTo>
                  <a:lnTo>
                    <a:pt x="38" y="51742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4" name="object 3244"/>
            <p:cNvSpPr/>
            <p:nvPr/>
          </p:nvSpPr>
          <p:spPr>
            <a:xfrm>
              <a:off x="1487398" y="40225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50" y="517398"/>
                  </a:moveTo>
                  <a:close/>
                </a:path>
                <a:path w="1905" h="517525">
                  <a:moveTo>
                    <a:pt x="1485" y="38"/>
                  </a:moveTo>
                  <a:lnTo>
                    <a:pt x="1460" y="444"/>
                  </a:lnTo>
                  <a:lnTo>
                    <a:pt x="0" y="517423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12"/>
                  </a:moveTo>
                  <a:lnTo>
                    <a:pt x="1485" y="457"/>
                  </a:lnTo>
                  <a:lnTo>
                    <a:pt x="38" y="517398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457"/>
                  </a:lnTo>
                  <a:lnTo>
                    <a:pt x="76" y="51739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5" name="object 3245"/>
            <p:cNvSpPr/>
            <p:nvPr/>
          </p:nvSpPr>
          <p:spPr>
            <a:xfrm>
              <a:off x="1487322" y="4022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406"/>
                  </a:lnTo>
                  <a:lnTo>
                    <a:pt x="0" y="517410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393"/>
                  </a:lnTo>
                  <a:lnTo>
                    <a:pt x="25" y="517398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406"/>
                  </a:lnTo>
                  <a:lnTo>
                    <a:pt x="63" y="5173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6" name="object 3246"/>
            <p:cNvSpPr/>
            <p:nvPr/>
          </p:nvSpPr>
          <p:spPr>
            <a:xfrm>
              <a:off x="1487258" y="40226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355"/>
                  </a:lnTo>
                  <a:lnTo>
                    <a:pt x="0" y="51739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342"/>
                  </a:lnTo>
                  <a:lnTo>
                    <a:pt x="38" y="51738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7" name="object 3247"/>
            <p:cNvSpPr/>
            <p:nvPr/>
          </p:nvSpPr>
          <p:spPr>
            <a:xfrm>
              <a:off x="1487182" y="402266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25"/>
                  </a:moveTo>
                  <a:lnTo>
                    <a:pt x="1473" y="317"/>
                  </a:lnTo>
                  <a:lnTo>
                    <a:pt x="1384" y="30314"/>
                  </a:lnTo>
                  <a:lnTo>
                    <a:pt x="1473" y="38"/>
                  </a:lnTo>
                  <a:lnTo>
                    <a:pt x="1447" y="330"/>
                  </a:lnTo>
                  <a:lnTo>
                    <a:pt x="0" y="517410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317"/>
                  </a:lnTo>
                  <a:lnTo>
                    <a:pt x="50" y="51738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8" name="object 3248"/>
            <p:cNvSpPr/>
            <p:nvPr/>
          </p:nvSpPr>
          <p:spPr>
            <a:xfrm>
              <a:off x="1487081" y="40227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1485" y="266"/>
                  </a:lnTo>
                  <a:lnTo>
                    <a:pt x="1409" y="25069"/>
                  </a:lnTo>
                  <a:lnTo>
                    <a:pt x="1485" y="38"/>
                  </a:lnTo>
                  <a:lnTo>
                    <a:pt x="1460" y="254"/>
                  </a:lnTo>
                  <a:lnTo>
                    <a:pt x="0" y="517398"/>
                  </a:lnTo>
                  <a:lnTo>
                    <a:pt x="63" y="516636"/>
                  </a:lnTo>
                  <a:lnTo>
                    <a:pt x="127" y="491515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254"/>
                  </a:lnTo>
                  <a:lnTo>
                    <a:pt x="127" y="491515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49" name="object 3249"/>
            <p:cNvSpPr/>
            <p:nvPr/>
          </p:nvSpPr>
          <p:spPr>
            <a:xfrm>
              <a:off x="1486979" y="402277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1460" y="215"/>
                  </a:lnTo>
                  <a:lnTo>
                    <a:pt x="0" y="517385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215"/>
                  </a:lnTo>
                  <a:lnTo>
                    <a:pt x="152" y="485038"/>
                  </a:lnTo>
                  <a:lnTo>
                    <a:pt x="1524" y="25"/>
                  </a:lnTo>
                  <a:lnTo>
                    <a:pt x="1498" y="203"/>
                  </a:lnTo>
                  <a:lnTo>
                    <a:pt x="38" y="5173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0" name="object 3250"/>
            <p:cNvSpPr/>
            <p:nvPr/>
          </p:nvSpPr>
          <p:spPr>
            <a:xfrm>
              <a:off x="1486890" y="40228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59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52"/>
                  </a:lnTo>
                  <a:lnTo>
                    <a:pt x="1473" y="15608"/>
                  </a:lnTo>
                  <a:lnTo>
                    <a:pt x="1524" y="12"/>
                  </a:lnTo>
                  <a:lnTo>
                    <a:pt x="1498" y="139"/>
                  </a:lnTo>
                  <a:lnTo>
                    <a:pt x="38" y="51734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1" name="object 3251"/>
            <p:cNvSpPr/>
            <p:nvPr/>
          </p:nvSpPr>
          <p:spPr>
            <a:xfrm>
              <a:off x="1486827" y="40228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334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32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2" name="object 3252"/>
            <p:cNvSpPr/>
            <p:nvPr/>
          </p:nvSpPr>
          <p:spPr>
            <a:xfrm>
              <a:off x="1486725" y="402292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334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355" y="413867"/>
                  </a:lnTo>
                  <a:lnTo>
                    <a:pt x="1524" y="12"/>
                  </a:lnTo>
                  <a:lnTo>
                    <a:pt x="38" y="5173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3" name="object 3253"/>
            <p:cNvSpPr/>
            <p:nvPr/>
          </p:nvSpPr>
          <p:spPr>
            <a:xfrm>
              <a:off x="1486636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347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38" y="517334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4" name="object 3254"/>
            <p:cNvSpPr/>
            <p:nvPr/>
          </p:nvSpPr>
          <p:spPr>
            <a:xfrm>
              <a:off x="1486535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73" y="4356"/>
                  </a:lnTo>
                  <a:lnTo>
                    <a:pt x="1485" y="0"/>
                  </a:lnTo>
                  <a:lnTo>
                    <a:pt x="0" y="517385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5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5" name="object 3255"/>
            <p:cNvSpPr/>
            <p:nvPr/>
          </p:nvSpPr>
          <p:spPr>
            <a:xfrm>
              <a:off x="1486420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23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10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39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6" name="object 3256"/>
            <p:cNvSpPr/>
            <p:nvPr/>
          </p:nvSpPr>
          <p:spPr>
            <a:xfrm>
              <a:off x="1486357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48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3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7" name="object 3257"/>
            <p:cNvSpPr/>
            <p:nvPr/>
          </p:nvSpPr>
          <p:spPr>
            <a:xfrm>
              <a:off x="1486243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86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74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6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8" name="object 3258"/>
            <p:cNvSpPr/>
            <p:nvPr/>
          </p:nvSpPr>
          <p:spPr>
            <a:xfrm>
              <a:off x="1486141" y="40229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512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99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86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59" name="object 3259"/>
            <p:cNvSpPr/>
            <p:nvPr/>
          </p:nvSpPr>
          <p:spPr>
            <a:xfrm>
              <a:off x="1486027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550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38" y="517537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76" y="51752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0" name="object 3260"/>
            <p:cNvSpPr/>
            <p:nvPr/>
          </p:nvSpPr>
          <p:spPr>
            <a:xfrm>
              <a:off x="1485900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588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38" y="517575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76" y="51756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1" name="object 3261"/>
            <p:cNvSpPr/>
            <p:nvPr/>
          </p:nvSpPr>
          <p:spPr>
            <a:xfrm>
              <a:off x="1485811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613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50" y="51760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2" name="object 3262"/>
            <p:cNvSpPr/>
            <p:nvPr/>
          </p:nvSpPr>
          <p:spPr>
            <a:xfrm>
              <a:off x="1485684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639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50" y="517639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01" y="517626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3" name="object 3263"/>
            <p:cNvSpPr/>
            <p:nvPr/>
          </p:nvSpPr>
          <p:spPr>
            <a:xfrm>
              <a:off x="1485557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85" y="2908"/>
                  </a:lnTo>
                  <a:lnTo>
                    <a:pt x="1498" y="0"/>
                  </a:lnTo>
                  <a:lnTo>
                    <a:pt x="0" y="517677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88" y="51765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4" name="object 3264"/>
            <p:cNvSpPr/>
            <p:nvPr/>
          </p:nvSpPr>
          <p:spPr>
            <a:xfrm>
              <a:off x="1485417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85" y="2908"/>
                  </a:lnTo>
                  <a:lnTo>
                    <a:pt x="1498" y="0"/>
                  </a:lnTo>
                  <a:lnTo>
                    <a:pt x="0" y="517715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88" y="51769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5" name="object 3265"/>
            <p:cNvSpPr/>
            <p:nvPr/>
          </p:nvSpPr>
          <p:spPr>
            <a:xfrm>
              <a:off x="1485277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740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36" y="4356"/>
                  </a:lnTo>
                  <a:lnTo>
                    <a:pt x="1549" y="0"/>
                  </a:lnTo>
                  <a:lnTo>
                    <a:pt x="50" y="51772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6" name="object 3266"/>
            <p:cNvSpPr/>
            <p:nvPr/>
          </p:nvSpPr>
          <p:spPr>
            <a:xfrm>
              <a:off x="1485176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766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50" y="51775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7" name="object 3267"/>
            <p:cNvSpPr/>
            <p:nvPr/>
          </p:nvSpPr>
          <p:spPr>
            <a:xfrm>
              <a:off x="1484998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791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63" y="517779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12" y="0"/>
                  </a:moveTo>
                  <a:lnTo>
                    <a:pt x="114" y="517766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8" name="object 3268"/>
            <p:cNvSpPr/>
            <p:nvPr/>
          </p:nvSpPr>
          <p:spPr>
            <a:xfrm>
              <a:off x="1484833" y="40229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12"/>
                  </a:moveTo>
                  <a:lnTo>
                    <a:pt x="1498" y="2921"/>
                  </a:lnTo>
                  <a:lnTo>
                    <a:pt x="1511" y="12"/>
                  </a:lnTo>
                  <a:lnTo>
                    <a:pt x="0" y="517817"/>
                  </a:lnTo>
                  <a:lnTo>
                    <a:pt x="1562" y="12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79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69" name="object 3269"/>
            <p:cNvSpPr/>
            <p:nvPr/>
          </p:nvSpPr>
          <p:spPr>
            <a:xfrm>
              <a:off x="1484668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1498" y="2921"/>
                  </a:lnTo>
                  <a:lnTo>
                    <a:pt x="1511" y="0"/>
                  </a:lnTo>
                  <a:lnTo>
                    <a:pt x="0" y="517829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81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0" name="object 3270"/>
            <p:cNvSpPr/>
            <p:nvPr/>
          </p:nvSpPr>
          <p:spPr>
            <a:xfrm>
              <a:off x="1484490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1498" y="1460"/>
                  </a:lnTo>
                  <a:lnTo>
                    <a:pt x="1511" y="0"/>
                  </a:lnTo>
                  <a:lnTo>
                    <a:pt x="0" y="517855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84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1" name="object 3271"/>
            <p:cNvSpPr/>
            <p:nvPr/>
          </p:nvSpPr>
          <p:spPr>
            <a:xfrm>
              <a:off x="1484363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867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63" y="51786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2" name="object 3272"/>
            <p:cNvSpPr/>
            <p:nvPr/>
          </p:nvSpPr>
          <p:spPr>
            <a:xfrm>
              <a:off x="1484185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880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850" y="258940"/>
                  </a:lnTo>
                  <a:lnTo>
                    <a:pt x="1574" y="0"/>
                  </a:lnTo>
                  <a:lnTo>
                    <a:pt x="63" y="517880"/>
                  </a:lnTo>
                  <a:lnTo>
                    <a:pt x="190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3" name="object 3273"/>
            <p:cNvSpPr/>
            <p:nvPr/>
          </p:nvSpPr>
          <p:spPr>
            <a:xfrm>
              <a:off x="1483995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787" y="258953"/>
                  </a:lnTo>
                  <a:lnTo>
                    <a:pt x="1511" y="0"/>
                  </a:lnTo>
                  <a:lnTo>
                    <a:pt x="0" y="517906"/>
                  </a:lnTo>
                  <a:lnTo>
                    <a:pt x="127" y="517893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4" name="object 3274"/>
            <p:cNvSpPr/>
            <p:nvPr/>
          </p:nvSpPr>
          <p:spPr>
            <a:xfrm>
              <a:off x="1483804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918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63" y="517918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90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5" name="object 3275"/>
            <p:cNvSpPr/>
            <p:nvPr/>
          </p:nvSpPr>
          <p:spPr>
            <a:xfrm>
              <a:off x="1483601" y="40229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511" y="1473"/>
                  </a:lnTo>
                  <a:lnTo>
                    <a:pt x="1524" y="12"/>
                  </a:lnTo>
                  <a:lnTo>
                    <a:pt x="0" y="517931"/>
                  </a:lnTo>
                  <a:lnTo>
                    <a:pt x="139" y="517918"/>
                  </a:lnTo>
                  <a:lnTo>
                    <a:pt x="1587" y="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39" y="517918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6" name="object 3276"/>
            <p:cNvSpPr/>
            <p:nvPr/>
          </p:nvSpPr>
          <p:spPr>
            <a:xfrm>
              <a:off x="1483448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918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76" y="51791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7" name="object 3277"/>
            <p:cNvSpPr/>
            <p:nvPr/>
          </p:nvSpPr>
          <p:spPr>
            <a:xfrm>
              <a:off x="1483245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0"/>
                  </a:moveTo>
                  <a:lnTo>
                    <a:pt x="1524" y="12"/>
                  </a:lnTo>
                  <a:lnTo>
                    <a:pt x="0" y="517931"/>
                  </a:lnTo>
                  <a:lnTo>
                    <a:pt x="152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8" name="object 3278"/>
            <p:cNvSpPr/>
            <p:nvPr/>
          </p:nvSpPr>
          <p:spPr>
            <a:xfrm>
              <a:off x="1483017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36" y="12"/>
                  </a:lnTo>
                  <a:lnTo>
                    <a:pt x="0" y="517931"/>
                  </a:lnTo>
                  <a:lnTo>
                    <a:pt x="165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79" name="object 3279"/>
            <p:cNvSpPr/>
            <p:nvPr/>
          </p:nvSpPr>
          <p:spPr>
            <a:xfrm>
              <a:off x="1482775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36" y="12"/>
                  </a:lnTo>
                  <a:lnTo>
                    <a:pt x="0" y="517931"/>
                  </a:lnTo>
                  <a:lnTo>
                    <a:pt x="165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0" name="object 3280"/>
            <p:cNvSpPr/>
            <p:nvPr/>
          </p:nvSpPr>
          <p:spPr>
            <a:xfrm>
              <a:off x="1482534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65" y="517918"/>
                  </a:lnTo>
                  <a:lnTo>
                    <a:pt x="1612" y="0"/>
                  </a:lnTo>
                  <a:close/>
                </a:path>
                <a:path w="1905" h="518160">
                  <a:moveTo>
                    <a:pt x="1714" y="0"/>
                  </a:moveTo>
                  <a:lnTo>
                    <a:pt x="165" y="517918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1" name="object 3281"/>
            <p:cNvSpPr/>
            <p:nvPr/>
          </p:nvSpPr>
          <p:spPr>
            <a:xfrm>
              <a:off x="1482356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12"/>
                  </a:lnTo>
                  <a:lnTo>
                    <a:pt x="0" y="517906"/>
                  </a:lnTo>
                  <a:lnTo>
                    <a:pt x="165" y="51791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2" name="object 3282"/>
            <p:cNvSpPr/>
            <p:nvPr/>
          </p:nvSpPr>
          <p:spPr>
            <a:xfrm>
              <a:off x="1482051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0"/>
                  </a:moveTo>
                  <a:lnTo>
                    <a:pt x="1460" y="0"/>
                  </a:lnTo>
                  <a:lnTo>
                    <a:pt x="0" y="517880"/>
                  </a:lnTo>
                  <a:lnTo>
                    <a:pt x="203" y="517893"/>
                  </a:lnTo>
                  <a:lnTo>
                    <a:pt x="1651" y="0"/>
                  </a:lnTo>
                  <a:close/>
                </a:path>
                <a:path w="1905" h="518160">
                  <a:moveTo>
                    <a:pt x="1752" y="12"/>
                  </a:moveTo>
                  <a:lnTo>
                    <a:pt x="203" y="517893"/>
                  </a:lnTo>
                  <a:lnTo>
                    <a:pt x="1752" y="1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3" name="object 3283"/>
            <p:cNvSpPr/>
            <p:nvPr/>
          </p:nvSpPr>
          <p:spPr>
            <a:xfrm>
              <a:off x="1481734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842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778" y="0"/>
                  </a:moveTo>
                  <a:lnTo>
                    <a:pt x="1651" y="12"/>
                  </a:lnTo>
                  <a:lnTo>
                    <a:pt x="114" y="517842"/>
                  </a:lnTo>
                  <a:lnTo>
                    <a:pt x="330" y="51786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4" name="object 3284"/>
            <p:cNvSpPr/>
            <p:nvPr/>
          </p:nvSpPr>
          <p:spPr>
            <a:xfrm>
              <a:off x="1481340" y="40229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0"/>
                  </a:moveTo>
                  <a:lnTo>
                    <a:pt x="1587" y="0"/>
                  </a:lnTo>
                  <a:lnTo>
                    <a:pt x="1447" y="0"/>
                  </a:lnTo>
                  <a:lnTo>
                    <a:pt x="0" y="517791"/>
                  </a:lnTo>
                  <a:lnTo>
                    <a:pt x="139" y="517817"/>
                  </a:lnTo>
                  <a:lnTo>
                    <a:pt x="266" y="517829"/>
                  </a:lnTo>
                  <a:lnTo>
                    <a:pt x="1714" y="0"/>
                  </a:lnTo>
                  <a:close/>
                </a:path>
                <a:path w="1905" h="518160">
                  <a:moveTo>
                    <a:pt x="1841" y="12"/>
                  </a:moveTo>
                  <a:lnTo>
                    <a:pt x="1714" y="12"/>
                  </a:lnTo>
                  <a:lnTo>
                    <a:pt x="266" y="517829"/>
                  </a:lnTo>
                  <a:lnTo>
                    <a:pt x="393" y="517829"/>
                  </a:lnTo>
                  <a:lnTo>
                    <a:pt x="1841" y="1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5" name="object 3285"/>
            <p:cNvSpPr/>
            <p:nvPr/>
          </p:nvSpPr>
          <p:spPr>
            <a:xfrm>
              <a:off x="1480832" y="402286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16" y="88"/>
                  </a:moveTo>
                  <a:lnTo>
                    <a:pt x="1651" y="50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203" y="517855"/>
                  </a:lnTo>
                  <a:lnTo>
                    <a:pt x="368" y="517880"/>
                  </a:lnTo>
                  <a:lnTo>
                    <a:pt x="1816" y="88"/>
                  </a:lnTo>
                  <a:close/>
                </a:path>
                <a:path w="2540" h="518160">
                  <a:moveTo>
                    <a:pt x="1968" y="114"/>
                  </a:moveTo>
                  <a:lnTo>
                    <a:pt x="1816" y="88"/>
                  </a:lnTo>
                  <a:lnTo>
                    <a:pt x="368" y="517880"/>
                  </a:lnTo>
                  <a:lnTo>
                    <a:pt x="520" y="517906"/>
                  </a:lnTo>
                  <a:lnTo>
                    <a:pt x="1968" y="11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6" name="object 3286"/>
            <p:cNvSpPr/>
            <p:nvPr/>
          </p:nvSpPr>
          <p:spPr>
            <a:xfrm>
              <a:off x="1480083" y="4022674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97" y="190"/>
                  </a:moveTo>
                  <a:lnTo>
                    <a:pt x="1930" y="139"/>
                  </a:lnTo>
                  <a:lnTo>
                    <a:pt x="1447" y="0"/>
                  </a:lnTo>
                  <a:lnTo>
                    <a:pt x="0" y="517817"/>
                  </a:lnTo>
                  <a:lnTo>
                    <a:pt x="482" y="517944"/>
                  </a:lnTo>
                  <a:lnTo>
                    <a:pt x="749" y="518007"/>
                  </a:lnTo>
                  <a:lnTo>
                    <a:pt x="2197" y="19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7" name="object 3287"/>
            <p:cNvSpPr/>
            <p:nvPr/>
          </p:nvSpPr>
          <p:spPr>
            <a:xfrm>
              <a:off x="1479956" y="40226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15"/>
                  </a:lnTo>
                  <a:lnTo>
                    <a:pt x="1587" y="32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8" name="object 3288"/>
            <p:cNvSpPr/>
            <p:nvPr/>
          </p:nvSpPr>
          <p:spPr>
            <a:xfrm>
              <a:off x="1479181" y="402230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63" y="127"/>
                  </a:moveTo>
                  <a:lnTo>
                    <a:pt x="1447" y="0"/>
                  </a:lnTo>
                  <a:lnTo>
                    <a:pt x="0" y="517867"/>
                  </a:lnTo>
                  <a:lnTo>
                    <a:pt x="215" y="517956"/>
                  </a:lnTo>
                  <a:lnTo>
                    <a:pt x="1663" y="127"/>
                  </a:lnTo>
                  <a:close/>
                </a:path>
                <a:path w="2540" h="518160">
                  <a:moveTo>
                    <a:pt x="2222" y="342"/>
                  </a:moveTo>
                  <a:lnTo>
                    <a:pt x="1866" y="254"/>
                  </a:lnTo>
                  <a:lnTo>
                    <a:pt x="1676" y="139"/>
                  </a:lnTo>
                  <a:lnTo>
                    <a:pt x="215" y="517956"/>
                  </a:lnTo>
                  <a:lnTo>
                    <a:pt x="774" y="518147"/>
                  </a:lnTo>
                  <a:lnTo>
                    <a:pt x="2222" y="342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89" name="object 3289"/>
            <p:cNvSpPr/>
            <p:nvPr/>
          </p:nvSpPr>
          <p:spPr>
            <a:xfrm>
              <a:off x="1478762" y="40220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66" y="241"/>
                  </a:moveTo>
                  <a:lnTo>
                    <a:pt x="1714" y="165"/>
                  </a:lnTo>
                  <a:lnTo>
                    <a:pt x="1574" y="76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127" y="517982"/>
                  </a:lnTo>
                  <a:lnTo>
                    <a:pt x="254" y="518045"/>
                  </a:lnTo>
                  <a:lnTo>
                    <a:pt x="419" y="518109"/>
                  </a:lnTo>
                  <a:lnTo>
                    <a:pt x="1866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0" name="object 3290"/>
            <p:cNvSpPr/>
            <p:nvPr/>
          </p:nvSpPr>
          <p:spPr>
            <a:xfrm>
              <a:off x="1478470" y="402191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152"/>
                  </a:moveTo>
                  <a:lnTo>
                    <a:pt x="1549" y="38"/>
                  </a:lnTo>
                  <a:lnTo>
                    <a:pt x="0" y="517918"/>
                  </a:lnTo>
                  <a:lnTo>
                    <a:pt x="190" y="518020"/>
                  </a:lnTo>
                  <a:lnTo>
                    <a:pt x="1739" y="15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1" name="object 3291"/>
            <p:cNvSpPr/>
            <p:nvPr/>
          </p:nvSpPr>
          <p:spPr>
            <a:xfrm>
              <a:off x="1478241" y="40217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38"/>
                  </a:moveTo>
                  <a:lnTo>
                    <a:pt x="0" y="517918"/>
                  </a:lnTo>
                  <a:lnTo>
                    <a:pt x="1536" y="38"/>
                  </a:lnTo>
                  <a:close/>
                </a:path>
                <a:path w="1905" h="518160">
                  <a:moveTo>
                    <a:pt x="1689" y="139"/>
                  </a:moveTo>
                  <a:lnTo>
                    <a:pt x="1536" y="50"/>
                  </a:lnTo>
                  <a:lnTo>
                    <a:pt x="76" y="517969"/>
                  </a:lnTo>
                  <a:lnTo>
                    <a:pt x="241" y="518058"/>
                  </a:lnTo>
                  <a:lnTo>
                    <a:pt x="1689" y="13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2" name="object 3292"/>
            <p:cNvSpPr/>
            <p:nvPr/>
          </p:nvSpPr>
          <p:spPr>
            <a:xfrm>
              <a:off x="1478038" y="40216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"/>
                  </a:moveTo>
                  <a:lnTo>
                    <a:pt x="0" y="517918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663" y="114"/>
                  </a:moveTo>
                  <a:lnTo>
                    <a:pt x="1524" y="38"/>
                  </a:lnTo>
                  <a:lnTo>
                    <a:pt x="76" y="517956"/>
                  </a:lnTo>
                  <a:lnTo>
                    <a:pt x="203" y="518045"/>
                  </a:lnTo>
                  <a:lnTo>
                    <a:pt x="1663" y="114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3" name="object 3293"/>
            <p:cNvSpPr/>
            <p:nvPr/>
          </p:nvSpPr>
          <p:spPr>
            <a:xfrm>
              <a:off x="1477924" y="40215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76"/>
                  </a:moveTo>
                  <a:lnTo>
                    <a:pt x="0" y="517918"/>
                  </a:lnTo>
                  <a:lnTo>
                    <a:pt x="1562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4" name="object 3294"/>
            <p:cNvSpPr/>
            <p:nvPr/>
          </p:nvSpPr>
          <p:spPr>
            <a:xfrm>
              <a:off x="1477772" y="40214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88"/>
                  </a:moveTo>
                  <a:lnTo>
                    <a:pt x="1447" y="0"/>
                  </a:lnTo>
                  <a:lnTo>
                    <a:pt x="0" y="517880"/>
                  </a:lnTo>
                  <a:lnTo>
                    <a:pt x="152" y="517994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5" name="object 3295"/>
            <p:cNvSpPr/>
            <p:nvPr/>
          </p:nvSpPr>
          <p:spPr>
            <a:xfrm>
              <a:off x="1477632" y="40214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47" y="0"/>
                  </a:lnTo>
                  <a:lnTo>
                    <a:pt x="0" y="517855"/>
                  </a:lnTo>
                  <a:lnTo>
                    <a:pt x="139" y="517956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6" name="object 3296"/>
            <p:cNvSpPr/>
            <p:nvPr/>
          </p:nvSpPr>
          <p:spPr>
            <a:xfrm>
              <a:off x="1477505" y="40213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50"/>
                  </a:moveTo>
                  <a:lnTo>
                    <a:pt x="0" y="517817"/>
                  </a:lnTo>
                  <a:lnTo>
                    <a:pt x="1524" y="50"/>
                  </a:lnTo>
                  <a:close/>
                </a:path>
                <a:path w="1905" h="518160">
                  <a:moveTo>
                    <a:pt x="1574" y="76"/>
                  </a:moveTo>
                  <a:lnTo>
                    <a:pt x="76" y="517893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7" name="object 3297"/>
            <p:cNvSpPr/>
            <p:nvPr/>
          </p:nvSpPr>
          <p:spPr>
            <a:xfrm>
              <a:off x="1477391" y="40212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63"/>
                  </a:moveTo>
                  <a:lnTo>
                    <a:pt x="0" y="517766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8" name="object 3298"/>
            <p:cNvSpPr/>
            <p:nvPr/>
          </p:nvSpPr>
          <p:spPr>
            <a:xfrm>
              <a:off x="1477314" y="40212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38"/>
                  </a:moveTo>
                  <a:lnTo>
                    <a:pt x="0" y="517740"/>
                  </a:lnTo>
                  <a:lnTo>
                    <a:pt x="1524" y="3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299" name="object 3299"/>
            <p:cNvSpPr/>
            <p:nvPr/>
          </p:nvSpPr>
          <p:spPr>
            <a:xfrm>
              <a:off x="1477213" y="40211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38"/>
                  </a:moveTo>
                  <a:lnTo>
                    <a:pt x="0" y="517715"/>
                  </a:lnTo>
                  <a:lnTo>
                    <a:pt x="1511" y="38"/>
                  </a:lnTo>
                  <a:close/>
                </a:path>
                <a:path w="1905" h="518160">
                  <a:moveTo>
                    <a:pt x="1549" y="63"/>
                  </a:moveTo>
                  <a:lnTo>
                    <a:pt x="63" y="517766"/>
                  </a:lnTo>
                  <a:lnTo>
                    <a:pt x="1549" y="63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0" name="object 3300"/>
            <p:cNvSpPr/>
            <p:nvPr/>
          </p:nvSpPr>
          <p:spPr>
            <a:xfrm>
              <a:off x="1477124" y="40210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01"/>
                  </a:moveTo>
                  <a:lnTo>
                    <a:pt x="25" y="516293"/>
                  </a:lnTo>
                  <a:lnTo>
                    <a:pt x="1473" y="25"/>
                  </a:lnTo>
                  <a:lnTo>
                    <a:pt x="0" y="517715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1" name="object 3301"/>
            <p:cNvSpPr/>
            <p:nvPr/>
          </p:nvSpPr>
          <p:spPr>
            <a:xfrm>
              <a:off x="1477035" y="40209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14"/>
                  </a:moveTo>
                  <a:lnTo>
                    <a:pt x="25" y="516305"/>
                  </a:lnTo>
                  <a:lnTo>
                    <a:pt x="1473" y="38"/>
                  </a:lnTo>
                  <a:lnTo>
                    <a:pt x="0" y="517728"/>
                  </a:lnTo>
                  <a:lnTo>
                    <a:pt x="1536" y="11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2" name="object 3302"/>
            <p:cNvSpPr/>
            <p:nvPr/>
          </p:nvSpPr>
          <p:spPr>
            <a:xfrm>
              <a:off x="1476959" y="40208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702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3" name="object 3303"/>
            <p:cNvSpPr/>
            <p:nvPr/>
          </p:nvSpPr>
          <p:spPr>
            <a:xfrm>
              <a:off x="1476908" y="40208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702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4" name="object 3304"/>
            <p:cNvSpPr/>
            <p:nvPr/>
          </p:nvSpPr>
          <p:spPr>
            <a:xfrm>
              <a:off x="1476832" y="40207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76"/>
                  </a:moveTo>
                  <a:lnTo>
                    <a:pt x="0" y="517677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5" name="object 3305"/>
            <p:cNvSpPr/>
            <p:nvPr/>
          </p:nvSpPr>
          <p:spPr>
            <a:xfrm>
              <a:off x="1476768" y="40206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652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24" y="88"/>
                  </a:moveTo>
                  <a:lnTo>
                    <a:pt x="25" y="517690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6" name="object 3306"/>
            <p:cNvSpPr/>
            <p:nvPr/>
          </p:nvSpPr>
          <p:spPr>
            <a:xfrm>
              <a:off x="1476705" y="40205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639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24" y="76"/>
                  </a:moveTo>
                  <a:lnTo>
                    <a:pt x="38" y="517664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7" name="object 3307"/>
            <p:cNvSpPr/>
            <p:nvPr/>
          </p:nvSpPr>
          <p:spPr>
            <a:xfrm>
              <a:off x="1476667" y="40205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25"/>
                  </a:moveTo>
                  <a:lnTo>
                    <a:pt x="0" y="517588"/>
                  </a:lnTo>
                  <a:lnTo>
                    <a:pt x="1460" y="25"/>
                  </a:lnTo>
                  <a:close/>
                </a:path>
                <a:path w="1905" h="518160">
                  <a:moveTo>
                    <a:pt x="1498" y="63"/>
                  </a:moveTo>
                  <a:lnTo>
                    <a:pt x="25" y="517652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8" name="object 3308"/>
            <p:cNvSpPr/>
            <p:nvPr/>
          </p:nvSpPr>
          <p:spPr>
            <a:xfrm>
              <a:off x="1476641" y="40204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575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09" name="object 3309"/>
            <p:cNvSpPr/>
            <p:nvPr/>
          </p:nvSpPr>
          <p:spPr>
            <a:xfrm>
              <a:off x="1476590" y="40204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512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0" name="object 3310"/>
            <p:cNvSpPr/>
            <p:nvPr/>
          </p:nvSpPr>
          <p:spPr>
            <a:xfrm>
              <a:off x="1476552" y="40203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474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1" name="object 3311"/>
            <p:cNvSpPr/>
            <p:nvPr/>
          </p:nvSpPr>
          <p:spPr>
            <a:xfrm>
              <a:off x="1476514" y="40203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423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2" name="object 3312"/>
            <p:cNvSpPr/>
            <p:nvPr/>
          </p:nvSpPr>
          <p:spPr>
            <a:xfrm>
              <a:off x="1476476" y="40202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12"/>
                  </a:moveTo>
                  <a:lnTo>
                    <a:pt x="0" y="517347"/>
                  </a:lnTo>
                  <a:lnTo>
                    <a:pt x="1460" y="12"/>
                  </a:lnTo>
                  <a:close/>
                </a:path>
                <a:path w="1905" h="517525">
                  <a:moveTo>
                    <a:pt x="1485" y="38"/>
                  </a:moveTo>
                  <a:lnTo>
                    <a:pt x="12" y="517347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3" name="object 3313"/>
            <p:cNvSpPr/>
            <p:nvPr/>
          </p:nvSpPr>
          <p:spPr>
            <a:xfrm>
              <a:off x="1476463" y="40202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58" y="0"/>
                  </a:moveTo>
                  <a:lnTo>
                    <a:pt x="0" y="517359"/>
                  </a:lnTo>
                  <a:lnTo>
                    <a:pt x="1471" y="51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4" name="object 3314"/>
            <p:cNvSpPr/>
            <p:nvPr/>
          </p:nvSpPr>
          <p:spPr>
            <a:xfrm>
              <a:off x="1476438" y="40202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0"/>
                  </a:moveTo>
                  <a:lnTo>
                    <a:pt x="12" y="517232"/>
                  </a:lnTo>
                  <a:lnTo>
                    <a:pt x="1447" y="1181"/>
                  </a:lnTo>
                  <a:lnTo>
                    <a:pt x="0" y="517207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5" name="object 3315"/>
            <p:cNvSpPr/>
            <p:nvPr/>
          </p:nvSpPr>
          <p:spPr>
            <a:xfrm>
              <a:off x="1476413" y="40193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652"/>
                  </a:lnTo>
                  <a:lnTo>
                    <a:pt x="12" y="517931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473" y="279"/>
                  </a:moveTo>
                  <a:lnTo>
                    <a:pt x="12" y="517931"/>
                  </a:lnTo>
                  <a:lnTo>
                    <a:pt x="1473" y="279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6" name="object 3316"/>
            <p:cNvSpPr/>
            <p:nvPr/>
          </p:nvSpPr>
          <p:spPr>
            <a:xfrm>
              <a:off x="1476413" y="40191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56"/>
                  </a:lnTo>
                  <a:lnTo>
                    <a:pt x="1460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7" name="object 3317"/>
            <p:cNvSpPr/>
            <p:nvPr/>
          </p:nvSpPr>
          <p:spPr>
            <a:xfrm>
              <a:off x="1476388" y="4018851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472" y="0"/>
                  </a:moveTo>
                  <a:lnTo>
                    <a:pt x="0" y="517605"/>
                  </a:lnTo>
                  <a:lnTo>
                    <a:pt x="24" y="518169"/>
                  </a:lnTo>
                  <a:lnTo>
                    <a:pt x="1485" y="304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8" name="object 3318"/>
            <p:cNvSpPr/>
            <p:nvPr/>
          </p:nvSpPr>
          <p:spPr>
            <a:xfrm>
              <a:off x="1476363" y="40184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1" y="0"/>
                  </a:moveTo>
                  <a:lnTo>
                    <a:pt x="0" y="517441"/>
                  </a:lnTo>
                  <a:lnTo>
                    <a:pt x="24" y="518012"/>
                  </a:lnTo>
                  <a:lnTo>
                    <a:pt x="1484" y="406"/>
                  </a:lnTo>
                  <a:lnTo>
                    <a:pt x="147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19" name="object 3319"/>
            <p:cNvSpPr/>
            <p:nvPr/>
          </p:nvSpPr>
          <p:spPr>
            <a:xfrm>
              <a:off x="1476311" y="4017657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24" y="787"/>
                  </a:moveTo>
                  <a:lnTo>
                    <a:pt x="1498" y="342"/>
                  </a:lnTo>
                  <a:lnTo>
                    <a:pt x="1485" y="114"/>
                  </a:lnTo>
                  <a:lnTo>
                    <a:pt x="0" y="517842"/>
                  </a:lnTo>
                  <a:lnTo>
                    <a:pt x="38" y="518121"/>
                  </a:lnTo>
                  <a:lnTo>
                    <a:pt x="63" y="518502"/>
                  </a:lnTo>
                  <a:lnTo>
                    <a:pt x="1524" y="787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0" name="object 3320"/>
            <p:cNvSpPr/>
            <p:nvPr/>
          </p:nvSpPr>
          <p:spPr>
            <a:xfrm>
              <a:off x="1476286" y="40173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03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25" y="518109"/>
                  </a:lnTo>
                  <a:lnTo>
                    <a:pt x="1485" y="20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3321" name="object 3321"/>
            <p:cNvPicPr/>
            <p:nvPr/>
          </p:nvPicPr>
          <p:blipFill>
            <a:blip r:embed="rId25" cstate="print"/>
            <a:stretch>
              <a:fillRect/>
            </a:stretch>
          </p:blipFill>
          <p:spPr>
            <a:xfrm>
              <a:off x="1336306" y="3838714"/>
              <a:ext cx="154851" cy="184264"/>
            </a:xfrm>
            <a:prstGeom prst="rect">
              <a:avLst/>
            </a:prstGeom>
          </p:spPr>
        </p:pic>
        <p:sp>
          <p:nvSpPr>
            <p:cNvPr id="3322" name="object 3322"/>
            <p:cNvSpPr/>
            <p:nvPr/>
          </p:nvSpPr>
          <p:spPr>
            <a:xfrm>
              <a:off x="1527463" y="4048112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64" y="0"/>
                  </a:moveTo>
                  <a:lnTo>
                    <a:pt x="0" y="515138"/>
                  </a:lnTo>
                  <a:lnTo>
                    <a:pt x="1464" y="139"/>
                  </a:lnTo>
                  <a:lnTo>
                    <a:pt x="146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3" name="object 3323"/>
            <p:cNvSpPr/>
            <p:nvPr/>
          </p:nvSpPr>
          <p:spPr>
            <a:xfrm>
              <a:off x="1527441" y="4047718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85" y="393"/>
                  </a:moveTo>
                  <a:lnTo>
                    <a:pt x="1473" y="266"/>
                  </a:lnTo>
                  <a:lnTo>
                    <a:pt x="1473" y="127"/>
                  </a:lnTo>
                  <a:lnTo>
                    <a:pt x="38" y="497700"/>
                  </a:lnTo>
                  <a:lnTo>
                    <a:pt x="1460" y="127"/>
                  </a:lnTo>
                  <a:lnTo>
                    <a:pt x="1447" y="0"/>
                  </a:lnTo>
                  <a:lnTo>
                    <a:pt x="12" y="506476"/>
                  </a:lnTo>
                  <a:lnTo>
                    <a:pt x="0" y="515518"/>
                  </a:lnTo>
                  <a:lnTo>
                    <a:pt x="12" y="506641"/>
                  </a:lnTo>
                  <a:lnTo>
                    <a:pt x="12" y="515531"/>
                  </a:lnTo>
                  <a:lnTo>
                    <a:pt x="1485" y="39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4" name="object 3324"/>
            <p:cNvSpPr/>
            <p:nvPr/>
          </p:nvSpPr>
          <p:spPr>
            <a:xfrm>
              <a:off x="1527403" y="4047324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47" y="127"/>
                  </a:moveTo>
                  <a:lnTo>
                    <a:pt x="1435" y="0"/>
                  </a:lnTo>
                  <a:lnTo>
                    <a:pt x="0" y="506869"/>
                  </a:lnTo>
                  <a:lnTo>
                    <a:pt x="1447" y="127"/>
                  </a:lnTo>
                  <a:close/>
                </a:path>
                <a:path w="1905" h="516254">
                  <a:moveTo>
                    <a:pt x="1485" y="393"/>
                  </a:moveTo>
                  <a:lnTo>
                    <a:pt x="1473" y="266"/>
                  </a:lnTo>
                  <a:lnTo>
                    <a:pt x="1460" y="139"/>
                  </a:lnTo>
                  <a:lnTo>
                    <a:pt x="25" y="506869"/>
                  </a:lnTo>
                  <a:lnTo>
                    <a:pt x="12" y="515874"/>
                  </a:lnTo>
                  <a:lnTo>
                    <a:pt x="25" y="506945"/>
                  </a:lnTo>
                  <a:lnTo>
                    <a:pt x="25" y="515886"/>
                  </a:lnTo>
                  <a:lnTo>
                    <a:pt x="1485" y="39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5" name="object 3325"/>
            <p:cNvSpPr/>
            <p:nvPr/>
          </p:nvSpPr>
          <p:spPr>
            <a:xfrm>
              <a:off x="1527340" y="4046969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241"/>
                  </a:moveTo>
                  <a:lnTo>
                    <a:pt x="1460" y="114"/>
                  </a:lnTo>
                  <a:lnTo>
                    <a:pt x="0" y="507225"/>
                  </a:lnTo>
                  <a:lnTo>
                    <a:pt x="0" y="516115"/>
                  </a:lnTo>
                  <a:lnTo>
                    <a:pt x="12" y="511632"/>
                  </a:lnTo>
                  <a:lnTo>
                    <a:pt x="12" y="516128"/>
                  </a:lnTo>
                  <a:lnTo>
                    <a:pt x="1473" y="241"/>
                  </a:lnTo>
                  <a:close/>
                </a:path>
                <a:path w="1905" h="516254">
                  <a:moveTo>
                    <a:pt x="1498" y="368"/>
                  </a:moveTo>
                  <a:lnTo>
                    <a:pt x="1485" y="241"/>
                  </a:lnTo>
                  <a:lnTo>
                    <a:pt x="50" y="507225"/>
                  </a:lnTo>
                  <a:lnTo>
                    <a:pt x="1498" y="36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6" name="object 3326"/>
            <p:cNvSpPr/>
            <p:nvPr/>
          </p:nvSpPr>
          <p:spPr>
            <a:xfrm>
              <a:off x="1527276" y="4046715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60" y="127"/>
                  </a:moveTo>
                  <a:lnTo>
                    <a:pt x="1435" y="0"/>
                  </a:lnTo>
                  <a:lnTo>
                    <a:pt x="0" y="507479"/>
                  </a:lnTo>
                  <a:lnTo>
                    <a:pt x="0" y="516267"/>
                  </a:lnTo>
                  <a:lnTo>
                    <a:pt x="1460" y="127"/>
                  </a:lnTo>
                  <a:close/>
                </a:path>
                <a:path w="1905" h="516889">
                  <a:moveTo>
                    <a:pt x="1485" y="254"/>
                  </a:moveTo>
                  <a:lnTo>
                    <a:pt x="1460" y="127"/>
                  </a:lnTo>
                  <a:lnTo>
                    <a:pt x="25" y="507479"/>
                  </a:lnTo>
                  <a:lnTo>
                    <a:pt x="25" y="516305"/>
                  </a:lnTo>
                  <a:lnTo>
                    <a:pt x="1485" y="254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7" name="object 3327"/>
            <p:cNvSpPr/>
            <p:nvPr/>
          </p:nvSpPr>
          <p:spPr>
            <a:xfrm>
              <a:off x="1527175" y="4046372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8" y="228"/>
                  </a:moveTo>
                  <a:lnTo>
                    <a:pt x="1447" y="0"/>
                  </a:lnTo>
                  <a:lnTo>
                    <a:pt x="0" y="507822"/>
                  </a:lnTo>
                  <a:lnTo>
                    <a:pt x="12" y="516470"/>
                  </a:lnTo>
                  <a:lnTo>
                    <a:pt x="25" y="510565"/>
                  </a:lnTo>
                  <a:lnTo>
                    <a:pt x="38" y="516509"/>
                  </a:lnTo>
                  <a:lnTo>
                    <a:pt x="1498" y="228"/>
                  </a:lnTo>
                  <a:close/>
                </a:path>
                <a:path w="1905" h="516889">
                  <a:moveTo>
                    <a:pt x="1536" y="342"/>
                  </a:moveTo>
                  <a:lnTo>
                    <a:pt x="76" y="507822"/>
                  </a:lnTo>
                  <a:lnTo>
                    <a:pt x="76" y="516572"/>
                  </a:lnTo>
                  <a:lnTo>
                    <a:pt x="1536" y="34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8" name="object 3328"/>
            <p:cNvSpPr/>
            <p:nvPr/>
          </p:nvSpPr>
          <p:spPr>
            <a:xfrm>
              <a:off x="1527073" y="404601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14"/>
                  </a:moveTo>
                  <a:lnTo>
                    <a:pt x="0" y="508177"/>
                  </a:lnTo>
                  <a:lnTo>
                    <a:pt x="12" y="516674"/>
                  </a:lnTo>
                  <a:lnTo>
                    <a:pt x="1473" y="114"/>
                  </a:lnTo>
                  <a:close/>
                </a:path>
                <a:path w="1905" h="516889">
                  <a:moveTo>
                    <a:pt x="1511" y="228"/>
                  </a:moveTo>
                  <a:lnTo>
                    <a:pt x="38" y="508177"/>
                  </a:lnTo>
                  <a:lnTo>
                    <a:pt x="50" y="516737"/>
                  </a:lnTo>
                  <a:lnTo>
                    <a:pt x="1511" y="228"/>
                  </a:lnTo>
                  <a:close/>
                </a:path>
                <a:path w="1905" h="516889">
                  <a:moveTo>
                    <a:pt x="1549" y="342"/>
                  </a:moveTo>
                  <a:lnTo>
                    <a:pt x="76" y="508177"/>
                  </a:lnTo>
                  <a:lnTo>
                    <a:pt x="88" y="516788"/>
                  </a:lnTo>
                  <a:lnTo>
                    <a:pt x="1549" y="34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29" name="object 3329"/>
            <p:cNvSpPr/>
            <p:nvPr/>
          </p:nvSpPr>
          <p:spPr>
            <a:xfrm>
              <a:off x="1526933" y="40456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228"/>
                  </a:moveTo>
                  <a:lnTo>
                    <a:pt x="1447" y="0"/>
                  </a:lnTo>
                  <a:lnTo>
                    <a:pt x="0" y="508520"/>
                  </a:lnTo>
                  <a:lnTo>
                    <a:pt x="25" y="516826"/>
                  </a:lnTo>
                  <a:lnTo>
                    <a:pt x="38" y="510362"/>
                  </a:lnTo>
                  <a:lnTo>
                    <a:pt x="63" y="516890"/>
                  </a:lnTo>
                  <a:lnTo>
                    <a:pt x="1524" y="228"/>
                  </a:lnTo>
                  <a:close/>
                </a:path>
                <a:path w="1905" h="517525">
                  <a:moveTo>
                    <a:pt x="1562" y="342"/>
                  </a:moveTo>
                  <a:lnTo>
                    <a:pt x="88" y="508520"/>
                  </a:lnTo>
                  <a:lnTo>
                    <a:pt x="101" y="516940"/>
                  </a:lnTo>
                  <a:lnTo>
                    <a:pt x="1562" y="34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0" name="object 3330"/>
            <p:cNvSpPr/>
            <p:nvPr/>
          </p:nvSpPr>
          <p:spPr>
            <a:xfrm>
              <a:off x="1526794" y="40453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215"/>
                  </a:moveTo>
                  <a:lnTo>
                    <a:pt x="1435" y="0"/>
                  </a:lnTo>
                  <a:lnTo>
                    <a:pt x="0" y="508850"/>
                  </a:lnTo>
                  <a:lnTo>
                    <a:pt x="25" y="516953"/>
                  </a:lnTo>
                  <a:lnTo>
                    <a:pt x="1460" y="7302"/>
                  </a:lnTo>
                  <a:lnTo>
                    <a:pt x="50" y="508850"/>
                  </a:lnTo>
                  <a:lnTo>
                    <a:pt x="76" y="517029"/>
                  </a:lnTo>
                  <a:lnTo>
                    <a:pt x="1536" y="215"/>
                  </a:lnTo>
                  <a:close/>
                </a:path>
                <a:path w="1905" h="517525">
                  <a:moveTo>
                    <a:pt x="1587" y="330"/>
                  </a:moveTo>
                  <a:lnTo>
                    <a:pt x="101" y="508850"/>
                  </a:lnTo>
                  <a:lnTo>
                    <a:pt x="127" y="517105"/>
                  </a:lnTo>
                  <a:lnTo>
                    <a:pt x="1587" y="33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1" name="object 3331"/>
            <p:cNvSpPr/>
            <p:nvPr/>
          </p:nvSpPr>
          <p:spPr>
            <a:xfrm>
              <a:off x="1526679" y="40451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228"/>
                  </a:moveTo>
                  <a:lnTo>
                    <a:pt x="1447" y="0"/>
                  </a:lnTo>
                  <a:lnTo>
                    <a:pt x="0" y="509079"/>
                  </a:lnTo>
                  <a:lnTo>
                    <a:pt x="38" y="517017"/>
                  </a:lnTo>
                  <a:lnTo>
                    <a:pt x="50" y="510374"/>
                  </a:lnTo>
                  <a:lnTo>
                    <a:pt x="88" y="517105"/>
                  </a:lnTo>
                  <a:lnTo>
                    <a:pt x="1549" y="22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2" name="object 3332"/>
            <p:cNvSpPr/>
            <p:nvPr/>
          </p:nvSpPr>
          <p:spPr>
            <a:xfrm>
              <a:off x="1526501" y="40447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330"/>
                  </a:moveTo>
                  <a:lnTo>
                    <a:pt x="1524" y="114"/>
                  </a:lnTo>
                  <a:lnTo>
                    <a:pt x="660" y="297611"/>
                  </a:lnTo>
                  <a:lnTo>
                    <a:pt x="1511" y="114"/>
                  </a:lnTo>
                  <a:lnTo>
                    <a:pt x="0" y="509409"/>
                  </a:lnTo>
                  <a:lnTo>
                    <a:pt x="50" y="517105"/>
                  </a:lnTo>
                  <a:lnTo>
                    <a:pt x="63" y="510387"/>
                  </a:lnTo>
                  <a:lnTo>
                    <a:pt x="114" y="517194"/>
                  </a:lnTo>
                  <a:lnTo>
                    <a:pt x="127" y="511784"/>
                  </a:lnTo>
                  <a:lnTo>
                    <a:pt x="165" y="517271"/>
                  </a:lnTo>
                  <a:lnTo>
                    <a:pt x="1625" y="33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3" name="object 3333"/>
            <p:cNvSpPr/>
            <p:nvPr/>
          </p:nvSpPr>
          <p:spPr>
            <a:xfrm>
              <a:off x="1526324" y="404446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317"/>
                  </a:moveTo>
                  <a:lnTo>
                    <a:pt x="1524" y="114"/>
                  </a:lnTo>
                  <a:lnTo>
                    <a:pt x="635" y="308864"/>
                  </a:lnTo>
                  <a:lnTo>
                    <a:pt x="1511" y="101"/>
                  </a:lnTo>
                  <a:lnTo>
                    <a:pt x="0" y="509727"/>
                  </a:lnTo>
                  <a:lnTo>
                    <a:pt x="50" y="517156"/>
                  </a:lnTo>
                  <a:lnTo>
                    <a:pt x="63" y="510603"/>
                  </a:lnTo>
                  <a:lnTo>
                    <a:pt x="114" y="517245"/>
                  </a:lnTo>
                  <a:lnTo>
                    <a:pt x="127" y="511962"/>
                  </a:lnTo>
                  <a:lnTo>
                    <a:pt x="165" y="517321"/>
                  </a:lnTo>
                  <a:lnTo>
                    <a:pt x="1625" y="31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4" name="object 3334"/>
            <p:cNvSpPr/>
            <p:nvPr/>
          </p:nvSpPr>
          <p:spPr>
            <a:xfrm>
              <a:off x="1526120" y="40441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317"/>
                  </a:moveTo>
                  <a:lnTo>
                    <a:pt x="1524" y="101"/>
                  </a:lnTo>
                  <a:lnTo>
                    <a:pt x="0" y="510044"/>
                  </a:lnTo>
                  <a:lnTo>
                    <a:pt x="63" y="517182"/>
                  </a:lnTo>
                  <a:lnTo>
                    <a:pt x="76" y="511784"/>
                  </a:lnTo>
                  <a:lnTo>
                    <a:pt x="127" y="517283"/>
                  </a:lnTo>
                  <a:lnTo>
                    <a:pt x="139" y="510844"/>
                  </a:lnTo>
                  <a:lnTo>
                    <a:pt x="190" y="517372"/>
                  </a:lnTo>
                  <a:lnTo>
                    <a:pt x="1651" y="31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5" name="object 3335"/>
            <p:cNvSpPr/>
            <p:nvPr/>
          </p:nvSpPr>
          <p:spPr>
            <a:xfrm>
              <a:off x="1525905" y="40438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17"/>
                  </a:moveTo>
                  <a:lnTo>
                    <a:pt x="1524" y="101"/>
                  </a:lnTo>
                  <a:lnTo>
                    <a:pt x="0" y="510362"/>
                  </a:lnTo>
                  <a:lnTo>
                    <a:pt x="63" y="517182"/>
                  </a:lnTo>
                  <a:lnTo>
                    <a:pt x="76" y="511975"/>
                  </a:lnTo>
                  <a:lnTo>
                    <a:pt x="127" y="517271"/>
                  </a:lnTo>
                  <a:lnTo>
                    <a:pt x="139" y="510946"/>
                  </a:lnTo>
                  <a:lnTo>
                    <a:pt x="203" y="517385"/>
                  </a:lnTo>
                  <a:lnTo>
                    <a:pt x="1663" y="31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6" name="object 3336"/>
            <p:cNvSpPr/>
            <p:nvPr/>
          </p:nvSpPr>
          <p:spPr>
            <a:xfrm>
              <a:off x="1525752" y="40436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215"/>
                  </a:moveTo>
                  <a:lnTo>
                    <a:pt x="1447" y="0"/>
                  </a:lnTo>
                  <a:lnTo>
                    <a:pt x="0" y="510590"/>
                  </a:lnTo>
                  <a:lnTo>
                    <a:pt x="63" y="517182"/>
                  </a:lnTo>
                  <a:lnTo>
                    <a:pt x="76" y="511911"/>
                  </a:lnTo>
                  <a:lnTo>
                    <a:pt x="139" y="517296"/>
                  </a:lnTo>
                  <a:lnTo>
                    <a:pt x="1600" y="21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7" name="object 3337"/>
            <p:cNvSpPr/>
            <p:nvPr/>
          </p:nvSpPr>
          <p:spPr>
            <a:xfrm>
              <a:off x="1525498" y="404328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317"/>
                  </a:moveTo>
                  <a:lnTo>
                    <a:pt x="1536" y="101"/>
                  </a:lnTo>
                  <a:lnTo>
                    <a:pt x="0" y="510908"/>
                  </a:lnTo>
                  <a:lnTo>
                    <a:pt x="76" y="517131"/>
                  </a:lnTo>
                  <a:lnTo>
                    <a:pt x="88" y="512102"/>
                  </a:lnTo>
                  <a:lnTo>
                    <a:pt x="152" y="517245"/>
                  </a:lnTo>
                  <a:lnTo>
                    <a:pt x="165" y="512140"/>
                  </a:lnTo>
                  <a:lnTo>
                    <a:pt x="228" y="517359"/>
                  </a:lnTo>
                  <a:lnTo>
                    <a:pt x="1689" y="31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8" name="object 3338"/>
            <p:cNvSpPr/>
            <p:nvPr/>
          </p:nvSpPr>
          <p:spPr>
            <a:xfrm>
              <a:off x="1525219" y="40429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317"/>
                  </a:moveTo>
                  <a:lnTo>
                    <a:pt x="1625" y="4622"/>
                  </a:lnTo>
                  <a:lnTo>
                    <a:pt x="1638" y="203"/>
                  </a:lnTo>
                  <a:lnTo>
                    <a:pt x="1460" y="0"/>
                  </a:lnTo>
                  <a:lnTo>
                    <a:pt x="0" y="511225"/>
                  </a:lnTo>
                  <a:lnTo>
                    <a:pt x="88" y="517131"/>
                  </a:lnTo>
                  <a:lnTo>
                    <a:pt x="101" y="511492"/>
                  </a:lnTo>
                  <a:lnTo>
                    <a:pt x="177" y="517182"/>
                  </a:lnTo>
                  <a:lnTo>
                    <a:pt x="190" y="511505"/>
                  </a:lnTo>
                  <a:lnTo>
                    <a:pt x="266" y="517309"/>
                  </a:lnTo>
                  <a:lnTo>
                    <a:pt x="1727" y="317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39" name="object 3339"/>
            <p:cNvSpPr/>
            <p:nvPr/>
          </p:nvSpPr>
          <p:spPr>
            <a:xfrm>
              <a:off x="1524927" y="40426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330"/>
                  </a:moveTo>
                  <a:lnTo>
                    <a:pt x="1549" y="114"/>
                  </a:lnTo>
                  <a:lnTo>
                    <a:pt x="0" y="511556"/>
                  </a:lnTo>
                  <a:lnTo>
                    <a:pt x="88" y="517283"/>
                  </a:lnTo>
                  <a:lnTo>
                    <a:pt x="101" y="511759"/>
                  </a:lnTo>
                  <a:lnTo>
                    <a:pt x="190" y="517347"/>
                  </a:lnTo>
                  <a:lnTo>
                    <a:pt x="203" y="511759"/>
                  </a:lnTo>
                  <a:lnTo>
                    <a:pt x="292" y="517410"/>
                  </a:lnTo>
                  <a:lnTo>
                    <a:pt x="1752" y="33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0" name="object 3340"/>
            <p:cNvSpPr/>
            <p:nvPr/>
          </p:nvSpPr>
          <p:spPr>
            <a:xfrm>
              <a:off x="1524609" y="40423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317"/>
                  </a:moveTo>
                  <a:lnTo>
                    <a:pt x="1562" y="101"/>
                  </a:lnTo>
                  <a:lnTo>
                    <a:pt x="0" y="511873"/>
                  </a:lnTo>
                  <a:lnTo>
                    <a:pt x="101" y="517423"/>
                  </a:lnTo>
                  <a:lnTo>
                    <a:pt x="114" y="512622"/>
                  </a:lnTo>
                  <a:lnTo>
                    <a:pt x="203" y="517486"/>
                  </a:lnTo>
                  <a:lnTo>
                    <a:pt x="215" y="512051"/>
                  </a:lnTo>
                  <a:lnTo>
                    <a:pt x="304" y="517550"/>
                  </a:lnTo>
                  <a:lnTo>
                    <a:pt x="1765" y="317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1" name="object 3341"/>
            <p:cNvSpPr/>
            <p:nvPr/>
          </p:nvSpPr>
          <p:spPr>
            <a:xfrm>
              <a:off x="1524393" y="40420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228"/>
                  </a:moveTo>
                  <a:lnTo>
                    <a:pt x="1549" y="1333"/>
                  </a:lnTo>
                  <a:lnTo>
                    <a:pt x="1562" y="114"/>
                  </a:lnTo>
                  <a:lnTo>
                    <a:pt x="0" y="512102"/>
                  </a:lnTo>
                  <a:lnTo>
                    <a:pt x="101" y="517525"/>
                  </a:lnTo>
                  <a:lnTo>
                    <a:pt x="114" y="512826"/>
                  </a:lnTo>
                  <a:lnTo>
                    <a:pt x="203" y="517588"/>
                  </a:lnTo>
                  <a:lnTo>
                    <a:pt x="1663" y="22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2" name="object 3342"/>
            <p:cNvSpPr/>
            <p:nvPr/>
          </p:nvSpPr>
          <p:spPr>
            <a:xfrm>
              <a:off x="1524012" y="40417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114"/>
                  </a:moveTo>
                  <a:lnTo>
                    <a:pt x="1460" y="0"/>
                  </a:lnTo>
                  <a:lnTo>
                    <a:pt x="0" y="517588"/>
                  </a:lnTo>
                  <a:lnTo>
                    <a:pt x="127" y="517664"/>
                  </a:lnTo>
                  <a:lnTo>
                    <a:pt x="1587" y="114"/>
                  </a:lnTo>
                  <a:close/>
                </a:path>
                <a:path w="1905" h="518160">
                  <a:moveTo>
                    <a:pt x="1828" y="342"/>
                  </a:moveTo>
                  <a:lnTo>
                    <a:pt x="1701" y="228"/>
                  </a:lnTo>
                  <a:lnTo>
                    <a:pt x="127" y="517664"/>
                  </a:lnTo>
                  <a:lnTo>
                    <a:pt x="254" y="517740"/>
                  </a:lnTo>
                  <a:lnTo>
                    <a:pt x="1828" y="34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3" name="object 3343"/>
            <p:cNvSpPr/>
            <p:nvPr/>
          </p:nvSpPr>
          <p:spPr>
            <a:xfrm>
              <a:off x="1523619" y="40414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228"/>
                  </a:moveTo>
                  <a:lnTo>
                    <a:pt x="1587" y="114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127" y="517766"/>
                  </a:lnTo>
                  <a:lnTo>
                    <a:pt x="254" y="517842"/>
                  </a:lnTo>
                  <a:lnTo>
                    <a:pt x="1714" y="228"/>
                  </a:lnTo>
                  <a:close/>
                </a:path>
                <a:path w="1905" h="518160">
                  <a:moveTo>
                    <a:pt x="1854" y="342"/>
                  </a:moveTo>
                  <a:lnTo>
                    <a:pt x="1727" y="228"/>
                  </a:lnTo>
                  <a:lnTo>
                    <a:pt x="266" y="517855"/>
                  </a:lnTo>
                  <a:lnTo>
                    <a:pt x="393" y="517918"/>
                  </a:lnTo>
                  <a:lnTo>
                    <a:pt x="1854" y="34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4" name="object 3344"/>
            <p:cNvSpPr/>
            <p:nvPr/>
          </p:nvSpPr>
          <p:spPr>
            <a:xfrm>
              <a:off x="1523161" y="40410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127"/>
                  </a:moveTo>
                  <a:lnTo>
                    <a:pt x="1447" y="0"/>
                  </a:lnTo>
                  <a:lnTo>
                    <a:pt x="0" y="517779"/>
                  </a:lnTo>
                  <a:lnTo>
                    <a:pt x="152" y="517867"/>
                  </a:lnTo>
                  <a:lnTo>
                    <a:pt x="1612" y="127"/>
                  </a:lnTo>
                  <a:close/>
                </a:path>
                <a:path w="1905" h="518160">
                  <a:moveTo>
                    <a:pt x="1905" y="355"/>
                  </a:moveTo>
                  <a:lnTo>
                    <a:pt x="1765" y="254"/>
                  </a:lnTo>
                  <a:lnTo>
                    <a:pt x="1625" y="114"/>
                  </a:lnTo>
                  <a:lnTo>
                    <a:pt x="165" y="517880"/>
                  </a:lnTo>
                  <a:lnTo>
                    <a:pt x="317" y="517969"/>
                  </a:lnTo>
                  <a:lnTo>
                    <a:pt x="444" y="518045"/>
                  </a:lnTo>
                  <a:lnTo>
                    <a:pt x="1905" y="355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5" name="object 3345"/>
            <p:cNvSpPr/>
            <p:nvPr/>
          </p:nvSpPr>
          <p:spPr>
            <a:xfrm>
              <a:off x="1522666" y="404070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90" y="241"/>
                  </a:moveTo>
                  <a:lnTo>
                    <a:pt x="1625" y="114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165" y="517944"/>
                  </a:lnTo>
                  <a:lnTo>
                    <a:pt x="330" y="518045"/>
                  </a:lnTo>
                  <a:lnTo>
                    <a:pt x="1790" y="241"/>
                  </a:lnTo>
                  <a:close/>
                </a:path>
                <a:path w="2540" h="518160">
                  <a:moveTo>
                    <a:pt x="1955" y="355"/>
                  </a:moveTo>
                  <a:lnTo>
                    <a:pt x="1790" y="241"/>
                  </a:lnTo>
                  <a:lnTo>
                    <a:pt x="342" y="518058"/>
                  </a:lnTo>
                  <a:lnTo>
                    <a:pt x="495" y="518134"/>
                  </a:lnTo>
                  <a:lnTo>
                    <a:pt x="1955" y="35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6" name="object 3346"/>
            <p:cNvSpPr/>
            <p:nvPr/>
          </p:nvSpPr>
          <p:spPr>
            <a:xfrm>
              <a:off x="1522298" y="40404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127"/>
                  </a:moveTo>
                  <a:lnTo>
                    <a:pt x="1447" y="0"/>
                  </a:lnTo>
                  <a:lnTo>
                    <a:pt x="0" y="517893"/>
                  </a:lnTo>
                  <a:lnTo>
                    <a:pt x="190" y="518007"/>
                  </a:lnTo>
                  <a:lnTo>
                    <a:pt x="1651" y="127"/>
                  </a:lnTo>
                  <a:close/>
                </a:path>
                <a:path w="1905" h="518160">
                  <a:moveTo>
                    <a:pt x="1828" y="254"/>
                  </a:moveTo>
                  <a:lnTo>
                    <a:pt x="1663" y="139"/>
                  </a:lnTo>
                  <a:lnTo>
                    <a:pt x="203" y="518007"/>
                  </a:lnTo>
                  <a:lnTo>
                    <a:pt x="368" y="518109"/>
                  </a:lnTo>
                  <a:lnTo>
                    <a:pt x="1828" y="254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7" name="object 3347"/>
            <p:cNvSpPr/>
            <p:nvPr/>
          </p:nvSpPr>
          <p:spPr>
            <a:xfrm>
              <a:off x="1521663" y="404004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879" y="266"/>
                  </a:moveTo>
                  <a:lnTo>
                    <a:pt x="1663" y="139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15" y="518058"/>
                  </a:lnTo>
                  <a:lnTo>
                    <a:pt x="419" y="518172"/>
                  </a:lnTo>
                  <a:lnTo>
                    <a:pt x="1879" y="266"/>
                  </a:lnTo>
                  <a:close/>
                </a:path>
                <a:path w="2540" h="518795">
                  <a:moveTo>
                    <a:pt x="2095" y="406"/>
                  </a:moveTo>
                  <a:lnTo>
                    <a:pt x="1879" y="266"/>
                  </a:lnTo>
                  <a:lnTo>
                    <a:pt x="431" y="518185"/>
                  </a:lnTo>
                  <a:lnTo>
                    <a:pt x="635" y="518299"/>
                  </a:lnTo>
                  <a:lnTo>
                    <a:pt x="2095" y="406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8" name="object 3348"/>
            <p:cNvSpPr/>
            <p:nvPr/>
          </p:nvSpPr>
          <p:spPr>
            <a:xfrm>
              <a:off x="1520901" y="403961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81" y="292"/>
                  </a:moveTo>
                  <a:lnTo>
                    <a:pt x="1739" y="165"/>
                  </a:lnTo>
                  <a:lnTo>
                    <a:pt x="1460" y="0"/>
                  </a:lnTo>
                  <a:lnTo>
                    <a:pt x="0" y="517918"/>
                  </a:lnTo>
                  <a:lnTo>
                    <a:pt x="292" y="518083"/>
                  </a:lnTo>
                  <a:lnTo>
                    <a:pt x="533" y="518223"/>
                  </a:lnTo>
                  <a:lnTo>
                    <a:pt x="1981" y="292"/>
                  </a:lnTo>
                  <a:close/>
                </a:path>
                <a:path w="2540" h="518795">
                  <a:moveTo>
                    <a:pt x="2222" y="431"/>
                  </a:moveTo>
                  <a:lnTo>
                    <a:pt x="1981" y="304"/>
                  </a:lnTo>
                  <a:lnTo>
                    <a:pt x="533" y="518223"/>
                  </a:lnTo>
                  <a:lnTo>
                    <a:pt x="762" y="518363"/>
                  </a:lnTo>
                  <a:lnTo>
                    <a:pt x="2222" y="43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49" name="object 3349"/>
            <p:cNvSpPr/>
            <p:nvPr/>
          </p:nvSpPr>
          <p:spPr>
            <a:xfrm>
              <a:off x="1520012" y="403914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889" y="514819"/>
                  </a:moveTo>
                  <a:lnTo>
                    <a:pt x="647" y="514819"/>
                  </a:lnTo>
                  <a:lnTo>
                    <a:pt x="647" y="518629"/>
                  </a:lnTo>
                  <a:lnTo>
                    <a:pt x="889" y="518629"/>
                  </a:lnTo>
                  <a:lnTo>
                    <a:pt x="889" y="514819"/>
                  </a:lnTo>
                  <a:close/>
                </a:path>
                <a:path w="2540" h="518795">
                  <a:moveTo>
                    <a:pt x="2070" y="304"/>
                  </a:moveTo>
                  <a:lnTo>
                    <a:pt x="1778" y="152"/>
                  </a:lnTo>
                  <a:lnTo>
                    <a:pt x="1612" y="58712"/>
                  </a:lnTo>
                  <a:lnTo>
                    <a:pt x="1612" y="54203"/>
                  </a:lnTo>
                  <a:lnTo>
                    <a:pt x="1765" y="152"/>
                  </a:lnTo>
                  <a:lnTo>
                    <a:pt x="1473" y="0"/>
                  </a:lnTo>
                  <a:lnTo>
                    <a:pt x="1460" y="469"/>
                  </a:lnTo>
                  <a:lnTo>
                    <a:pt x="1320" y="469"/>
                  </a:lnTo>
                  <a:lnTo>
                    <a:pt x="1320" y="53581"/>
                  </a:lnTo>
                  <a:lnTo>
                    <a:pt x="0" y="517931"/>
                  </a:lnTo>
                  <a:lnTo>
                    <a:pt x="304" y="518083"/>
                  </a:lnTo>
                  <a:lnTo>
                    <a:pt x="1320" y="157784"/>
                  </a:lnTo>
                  <a:lnTo>
                    <a:pt x="1320" y="162293"/>
                  </a:lnTo>
                  <a:lnTo>
                    <a:pt x="317" y="518083"/>
                  </a:lnTo>
                  <a:lnTo>
                    <a:pt x="609" y="518236"/>
                  </a:lnTo>
                  <a:lnTo>
                    <a:pt x="1320" y="266026"/>
                  </a:lnTo>
                  <a:lnTo>
                    <a:pt x="1320" y="514819"/>
                  </a:lnTo>
                  <a:lnTo>
                    <a:pt x="1612" y="514819"/>
                  </a:lnTo>
                  <a:lnTo>
                    <a:pt x="1612" y="162445"/>
                  </a:lnTo>
                  <a:lnTo>
                    <a:pt x="2070" y="304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0" name="object 3350"/>
            <p:cNvSpPr/>
            <p:nvPr/>
          </p:nvSpPr>
          <p:spPr>
            <a:xfrm>
              <a:off x="1518716" y="4038549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349" y="393"/>
                  </a:moveTo>
                  <a:lnTo>
                    <a:pt x="1905" y="190"/>
                  </a:lnTo>
                  <a:lnTo>
                    <a:pt x="1447" y="0"/>
                  </a:lnTo>
                  <a:lnTo>
                    <a:pt x="0" y="517931"/>
                  </a:lnTo>
                  <a:lnTo>
                    <a:pt x="444" y="518121"/>
                  </a:lnTo>
                  <a:lnTo>
                    <a:pt x="889" y="518325"/>
                  </a:lnTo>
                  <a:lnTo>
                    <a:pt x="2349" y="393"/>
                  </a:lnTo>
                  <a:close/>
                </a:path>
                <a:path w="3175" h="518795">
                  <a:moveTo>
                    <a:pt x="2768" y="609"/>
                  </a:moveTo>
                  <a:lnTo>
                    <a:pt x="2349" y="406"/>
                  </a:lnTo>
                  <a:lnTo>
                    <a:pt x="889" y="518325"/>
                  </a:lnTo>
                  <a:lnTo>
                    <a:pt x="1308" y="518541"/>
                  </a:lnTo>
                  <a:lnTo>
                    <a:pt x="2768" y="609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1" name="object 3351"/>
            <p:cNvSpPr/>
            <p:nvPr/>
          </p:nvSpPr>
          <p:spPr>
            <a:xfrm>
              <a:off x="1513662" y="4036961"/>
              <a:ext cx="6985" cy="520065"/>
            </a:xfrm>
            <a:custGeom>
              <a:avLst/>
              <a:gdLst/>
              <a:ahLst/>
              <a:cxnLst/>
              <a:rect l="l" t="t" r="r" b="b"/>
              <a:pathLst>
                <a:path w="6984" h="520064">
                  <a:moveTo>
                    <a:pt x="6502" y="1587"/>
                  </a:moveTo>
                  <a:lnTo>
                    <a:pt x="5702" y="1270"/>
                  </a:lnTo>
                  <a:lnTo>
                    <a:pt x="4965" y="261962"/>
                  </a:lnTo>
                  <a:lnTo>
                    <a:pt x="4965" y="1270"/>
                  </a:lnTo>
                  <a:lnTo>
                    <a:pt x="3898" y="1270"/>
                  </a:lnTo>
                  <a:lnTo>
                    <a:pt x="3898" y="0"/>
                  </a:lnTo>
                  <a:lnTo>
                    <a:pt x="2184" y="0"/>
                  </a:lnTo>
                  <a:lnTo>
                    <a:pt x="2184" y="203"/>
                  </a:lnTo>
                  <a:lnTo>
                    <a:pt x="1460" y="38"/>
                  </a:lnTo>
                  <a:lnTo>
                    <a:pt x="1447" y="1270"/>
                  </a:lnTo>
                  <a:lnTo>
                    <a:pt x="1447" y="4546"/>
                  </a:lnTo>
                  <a:lnTo>
                    <a:pt x="0" y="517969"/>
                  </a:lnTo>
                  <a:lnTo>
                    <a:pt x="736" y="518134"/>
                  </a:lnTo>
                  <a:lnTo>
                    <a:pt x="1447" y="265925"/>
                  </a:lnTo>
                  <a:lnTo>
                    <a:pt x="1447" y="518160"/>
                  </a:lnTo>
                  <a:lnTo>
                    <a:pt x="3124" y="518160"/>
                  </a:lnTo>
                  <a:lnTo>
                    <a:pt x="3124" y="519430"/>
                  </a:lnTo>
                  <a:lnTo>
                    <a:pt x="4241" y="519430"/>
                  </a:lnTo>
                  <a:lnTo>
                    <a:pt x="4241" y="519201"/>
                  </a:lnTo>
                  <a:lnTo>
                    <a:pt x="5041" y="519518"/>
                  </a:lnTo>
                  <a:lnTo>
                    <a:pt x="6502" y="1587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2" name="object 3352"/>
            <p:cNvSpPr/>
            <p:nvPr/>
          </p:nvSpPr>
          <p:spPr>
            <a:xfrm>
              <a:off x="1511985" y="4036694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3136" y="304"/>
                  </a:moveTo>
                  <a:lnTo>
                    <a:pt x="2438" y="165"/>
                  </a:lnTo>
                  <a:lnTo>
                    <a:pt x="1917" y="76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457" y="518007"/>
                  </a:lnTo>
                  <a:lnTo>
                    <a:pt x="977" y="518096"/>
                  </a:lnTo>
                  <a:lnTo>
                    <a:pt x="1676" y="518236"/>
                  </a:lnTo>
                  <a:lnTo>
                    <a:pt x="3136" y="30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3" name="object 3353"/>
            <p:cNvSpPr/>
            <p:nvPr/>
          </p:nvSpPr>
          <p:spPr>
            <a:xfrm>
              <a:off x="1510741" y="4036529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1816" y="38"/>
                  </a:moveTo>
                  <a:lnTo>
                    <a:pt x="1473" y="0"/>
                  </a:lnTo>
                  <a:lnTo>
                    <a:pt x="0" y="517918"/>
                  </a:lnTo>
                  <a:lnTo>
                    <a:pt x="355" y="517969"/>
                  </a:lnTo>
                  <a:lnTo>
                    <a:pt x="1816" y="38"/>
                  </a:lnTo>
                  <a:close/>
                </a:path>
                <a:path w="3175" h="518160">
                  <a:moveTo>
                    <a:pt x="2247" y="88"/>
                  </a:moveTo>
                  <a:lnTo>
                    <a:pt x="1816" y="38"/>
                  </a:lnTo>
                  <a:lnTo>
                    <a:pt x="368" y="517956"/>
                  </a:lnTo>
                  <a:lnTo>
                    <a:pt x="787" y="518020"/>
                  </a:lnTo>
                  <a:lnTo>
                    <a:pt x="2247" y="88"/>
                  </a:lnTo>
                  <a:close/>
                </a:path>
                <a:path w="3175" h="518160">
                  <a:moveTo>
                    <a:pt x="2705" y="165"/>
                  </a:moveTo>
                  <a:lnTo>
                    <a:pt x="2247" y="101"/>
                  </a:lnTo>
                  <a:lnTo>
                    <a:pt x="787" y="518020"/>
                  </a:lnTo>
                  <a:lnTo>
                    <a:pt x="1244" y="518096"/>
                  </a:lnTo>
                  <a:lnTo>
                    <a:pt x="2705" y="165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4" name="object 3354"/>
            <p:cNvSpPr/>
            <p:nvPr/>
          </p:nvSpPr>
          <p:spPr>
            <a:xfrm>
              <a:off x="1509687" y="403640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527" y="114"/>
                  </a:moveTo>
                  <a:lnTo>
                    <a:pt x="2171" y="76"/>
                  </a:lnTo>
                  <a:lnTo>
                    <a:pt x="1816" y="38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355" y="517969"/>
                  </a:lnTo>
                  <a:lnTo>
                    <a:pt x="711" y="518007"/>
                  </a:lnTo>
                  <a:lnTo>
                    <a:pt x="1066" y="518045"/>
                  </a:lnTo>
                  <a:lnTo>
                    <a:pt x="2527" y="114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5" name="object 3355"/>
            <p:cNvSpPr/>
            <p:nvPr/>
          </p:nvSpPr>
          <p:spPr>
            <a:xfrm>
              <a:off x="1508798" y="40363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349" y="63"/>
                  </a:moveTo>
                  <a:lnTo>
                    <a:pt x="2044" y="38"/>
                  </a:lnTo>
                  <a:lnTo>
                    <a:pt x="1752" y="25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92" y="517956"/>
                  </a:lnTo>
                  <a:lnTo>
                    <a:pt x="584" y="517969"/>
                  </a:lnTo>
                  <a:lnTo>
                    <a:pt x="889" y="517994"/>
                  </a:lnTo>
                  <a:lnTo>
                    <a:pt x="2349" y="6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6" name="object 3356"/>
            <p:cNvSpPr/>
            <p:nvPr/>
          </p:nvSpPr>
          <p:spPr>
            <a:xfrm>
              <a:off x="1508213" y="403630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52" y="12"/>
                  </a:moveTo>
                  <a:lnTo>
                    <a:pt x="1549" y="12"/>
                  </a:lnTo>
                  <a:lnTo>
                    <a:pt x="0" y="517931"/>
                  </a:lnTo>
                  <a:lnTo>
                    <a:pt x="292" y="517944"/>
                  </a:lnTo>
                  <a:lnTo>
                    <a:pt x="1752" y="12"/>
                  </a:lnTo>
                  <a:close/>
                </a:path>
                <a:path w="2540" h="518160">
                  <a:moveTo>
                    <a:pt x="2044" y="38"/>
                  </a:moveTo>
                  <a:lnTo>
                    <a:pt x="1752" y="25"/>
                  </a:lnTo>
                  <a:lnTo>
                    <a:pt x="292" y="517944"/>
                  </a:lnTo>
                  <a:lnTo>
                    <a:pt x="584" y="517969"/>
                  </a:lnTo>
                  <a:lnTo>
                    <a:pt x="2044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7" name="object 3357"/>
            <p:cNvSpPr/>
            <p:nvPr/>
          </p:nvSpPr>
          <p:spPr>
            <a:xfrm>
              <a:off x="1507413" y="403627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47" y="25"/>
                  </a:moveTo>
                  <a:lnTo>
                    <a:pt x="2057" y="25"/>
                  </a:lnTo>
                  <a:lnTo>
                    <a:pt x="1803" y="12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54" y="517931"/>
                  </a:lnTo>
                  <a:lnTo>
                    <a:pt x="508" y="517944"/>
                  </a:lnTo>
                  <a:lnTo>
                    <a:pt x="787" y="517956"/>
                  </a:lnTo>
                  <a:lnTo>
                    <a:pt x="2247" y="2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8" name="object 3358"/>
            <p:cNvSpPr/>
            <p:nvPr/>
          </p:nvSpPr>
          <p:spPr>
            <a:xfrm>
              <a:off x="1506664" y="40362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55" y="0"/>
                  </a:moveTo>
                  <a:lnTo>
                    <a:pt x="1714" y="0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41" y="517931"/>
                  </a:lnTo>
                  <a:lnTo>
                    <a:pt x="495" y="517931"/>
                  </a:lnTo>
                  <a:lnTo>
                    <a:pt x="1955" y="0"/>
                  </a:lnTo>
                  <a:close/>
                </a:path>
                <a:path w="2540" h="518160">
                  <a:moveTo>
                    <a:pt x="2209" y="12"/>
                  </a:moveTo>
                  <a:lnTo>
                    <a:pt x="1955" y="12"/>
                  </a:lnTo>
                  <a:lnTo>
                    <a:pt x="495" y="517931"/>
                  </a:lnTo>
                  <a:lnTo>
                    <a:pt x="749" y="517944"/>
                  </a:lnTo>
                  <a:lnTo>
                    <a:pt x="2209" y="1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59" name="object 3359"/>
            <p:cNvSpPr/>
            <p:nvPr/>
          </p:nvSpPr>
          <p:spPr>
            <a:xfrm>
              <a:off x="1505953" y="40362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71" y="0"/>
                  </a:moveTo>
                  <a:lnTo>
                    <a:pt x="1917" y="0"/>
                  </a:lnTo>
                  <a:lnTo>
                    <a:pt x="1689" y="0"/>
                  </a:lnTo>
                  <a:lnTo>
                    <a:pt x="1460" y="0"/>
                  </a:lnTo>
                  <a:lnTo>
                    <a:pt x="0" y="517931"/>
                  </a:lnTo>
                  <a:lnTo>
                    <a:pt x="228" y="517931"/>
                  </a:lnTo>
                  <a:lnTo>
                    <a:pt x="457" y="517931"/>
                  </a:lnTo>
                  <a:lnTo>
                    <a:pt x="711" y="517931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0" name="object 3360"/>
            <p:cNvSpPr/>
            <p:nvPr/>
          </p:nvSpPr>
          <p:spPr>
            <a:xfrm>
              <a:off x="1505343" y="40362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41" y="0"/>
                  </a:moveTo>
                  <a:lnTo>
                    <a:pt x="1612" y="0"/>
                  </a:lnTo>
                  <a:lnTo>
                    <a:pt x="1384" y="12"/>
                  </a:lnTo>
                  <a:lnTo>
                    <a:pt x="0" y="517944"/>
                  </a:lnTo>
                  <a:lnTo>
                    <a:pt x="152" y="517944"/>
                  </a:lnTo>
                  <a:lnTo>
                    <a:pt x="1600" y="254"/>
                  </a:lnTo>
                  <a:lnTo>
                    <a:pt x="228" y="517931"/>
                  </a:lnTo>
                  <a:lnTo>
                    <a:pt x="381" y="517931"/>
                  </a:lnTo>
                  <a:lnTo>
                    <a:pt x="1841" y="0"/>
                  </a:lnTo>
                  <a:close/>
                </a:path>
                <a:path w="2540" h="518160">
                  <a:moveTo>
                    <a:pt x="2070" y="0"/>
                  </a:moveTo>
                  <a:lnTo>
                    <a:pt x="1841" y="0"/>
                  </a:lnTo>
                  <a:lnTo>
                    <a:pt x="457" y="517931"/>
                  </a:lnTo>
                  <a:lnTo>
                    <a:pt x="609" y="517931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1" name="object 3361"/>
            <p:cNvSpPr/>
            <p:nvPr/>
          </p:nvSpPr>
          <p:spPr>
            <a:xfrm>
              <a:off x="1504886" y="40362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41" y="0"/>
                  </a:moveTo>
                  <a:lnTo>
                    <a:pt x="1612" y="0"/>
                  </a:lnTo>
                  <a:lnTo>
                    <a:pt x="1384" y="25"/>
                  </a:lnTo>
                  <a:lnTo>
                    <a:pt x="0" y="517956"/>
                  </a:lnTo>
                  <a:lnTo>
                    <a:pt x="152" y="517944"/>
                  </a:lnTo>
                  <a:lnTo>
                    <a:pt x="1600" y="254"/>
                  </a:lnTo>
                  <a:lnTo>
                    <a:pt x="228" y="517931"/>
                  </a:lnTo>
                  <a:lnTo>
                    <a:pt x="381" y="517931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2" name="object 3362"/>
            <p:cNvSpPr/>
            <p:nvPr/>
          </p:nvSpPr>
          <p:spPr>
            <a:xfrm>
              <a:off x="1504251" y="403630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00" y="12"/>
                  </a:moveTo>
                  <a:lnTo>
                    <a:pt x="1397" y="25"/>
                  </a:lnTo>
                  <a:lnTo>
                    <a:pt x="0" y="517956"/>
                  </a:lnTo>
                  <a:lnTo>
                    <a:pt x="139" y="517944"/>
                  </a:lnTo>
                  <a:lnTo>
                    <a:pt x="1600" y="12"/>
                  </a:lnTo>
                  <a:close/>
                </a:path>
                <a:path w="2540" h="518160">
                  <a:moveTo>
                    <a:pt x="2019" y="0"/>
                  </a:moveTo>
                  <a:lnTo>
                    <a:pt x="1816" y="0"/>
                  </a:lnTo>
                  <a:lnTo>
                    <a:pt x="1600" y="12"/>
                  </a:lnTo>
                  <a:lnTo>
                    <a:pt x="215" y="517944"/>
                  </a:lnTo>
                  <a:lnTo>
                    <a:pt x="355" y="517931"/>
                  </a:lnTo>
                  <a:lnTo>
                    <a:pt x="1562" y="86321"/>
                  </a:lnTo>
                  <a:lnTo>
                    <a:pt x="419" y="517931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3" name="object 3363"/>
            <p:cNvSpPr/>
            <p:nvPr/>
          </p:nvSpPr>
          <p:spPr>
            <a:xfrm>
              <a:off x="1503629" y="403632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03" y="12"/>
                  </a:moveTo>
                  <a:lnTo>
                    <a:pt x="1587" y="25"/>
                  </a:lnTo>
                  <a:lnTo>
                    <a:pt x="1397" y="50"/>
                  </a:lnTo>
                  <a:lnTo>
                    <a:pt x="0" y="517982"/>
                  </a:lnTo>
                  <a:lnTo>
                    <a:pt x="139" y="517969"/>
                  </a:lnTo>
                  <a:lnTo>
                    <a:pt x="1346" y="86601"/>
                  </a:lnTo>
                  <a:lnTo>
                    <a:pt x="203" y="517956"/>
                  </a:lnTo>
                  <a:lnTo>
                    <a:pt x="342" y="517944"/>
                  </a:lnTo>
                  <a:lnTo>
                    <a:pt x="1803" y="12"/>
                  </a:lnTo>
                  <a:close/>
                </a:path>
                <a:path w="2540" h="518160">
                  <a:moveTo>
                    <a:pt x="2019" y="0"/>
                  </a:moveTo>
                  <a:lnTo>
                    <a:pt x="1803" y="12"/>
                  </a:lnTo>
                  <a:lnTo>
                    <a:pt x="419" y="517944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4" name="object 3364"/>
            <p:cNvSpPr/>
            <p:nvPr/>
          </p:nvSpPr>
          <p:spPr>
            <a:xfrm>
              <a:off x="1502943" y="403637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66" y="12"/>
                  </a:moveTo>
                  <a:lnTo>
                    <a:pt x="1663" y="25"/>
                  </a:lnTo>
                  <a:lnTo>
                    <a:pt x="1460" y="50"/>
                  </a:lnTo>
                  <a:lnTo>
                    <a:pt x="0" y="517982"/>
                  </a:lnTo>
                  <a:lnTo>
                    <a:pt x="203" y="517969"/>
                  </a:lnTo>
                  <a:lnTo>
                    <a:pt x="1651" y="317"/>
                  </a:lnTo>
                  <a:lnTo>
                    <a:pt x="266" y="517956"/>
                  </a:lnTo>
                  <a:lnTo>
                    <a:pt x="406" y="517944"/>
                  </a:lnTo>
                  <a:lnTo>
                    <a:pt x="1866" y="12"/>
                  </a:lnTo>
                  <a:close/>
                </a:path>
                <a:path w="2540" h="518160">
                  <a:moveTo>
                    <a:pt x="2082" y="0"/>
                  </a:moveTo>
                  <a:lnTo>
                    <a:pt x="1866" y="12"/>
                  </a:lnTo>
                  <a:lnTo>
                    <a:pt x="482" y="517944"/>
                  </a:lnTo>
                  <a:lnTo>
                    <a:pt x="622" y="517931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5" name="object 3365"/>
            <p:cNvSpPr/>
            <p:nvPr/>
          </p:nvSpPr>
          <p:spPr>
            <a:xfrm>
              <a:off x="1502359" y="403642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0"/>
                  </a:moveTo>
                  <a:lnTo>
                    <a:pt x="1841" y="12"/>
                  </a:lnTo>
                  <a:lnTo>
                    <a:pt x="1651" y="38"/>
                  </a:lnTo>
                  <a:lnTo>
                    <a:pt x="1447" y="63"/>
                  </a:lnTo>
                  <a:lnTo>
                    <a:pt x="0" y="517994"/>
                  </a:lnTo>
                  <a:lnTo>
                    <a:pt x="190" y="517969"/>
                  </a:lnTo>
                  <a:lnTo>
                    <a:pt x="393" y="517956"/>
                  </a:lnTo>
                  <a:lnTo>
                    <a:pt x="584" y="51793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6" name="object 3366"/>
            <p:cNvSpPr/>
            <p:nvPr/>
          </p:nvSpPr>
          <p:spPr>
            <a:xfrm>
              <a:off x="1501952" y="40364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25"/>
                  </a:moveTo>
                  <a:lnTo>
                    <a:pt x="1460" y="50"/>
                  </a:lnTo>
                  <a:lnTo>
                    <a:pt x="0" y="517982"/>
                  </a:lnTo>
                  <a:lnTo>
                    <a:pt x="203" y="517956"/>
                  </a:lnTo>
                  <a:lnTo>
                    <a:pt x="1663" y="25"/>
                  </a:lnTo>
                  <a:close/>
                </a:path>
                <a:path w="1905" h="518160">
                  <a:moveTo>
                    <a:pt x="1866" y="0"/>
                  </a:moveTo>
                  <a:lnTo>
                    <a:pt x="1676" y="25"/>
                  </a:lnTo>
                  <a:lnTo>
                    <a:pt x="215" y="517956"/>
                  </a:lnTo>
                  <a:lnTo>
                    <a:pt x="406" y="517931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7" name="object 3367"/>
            <p:cNvSpPr/>
            <p:nvPr/>
          </p:nvSpPr>
          <p:spPr>
            <a:xfrm>
              <a:off x="1501381" y="403654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41" y="25"/>
                  </a:moveTo>
                  <a:lnTo>
                    <a:pt x="1651" y="50"/>
                  </a:lnTo>
                  <a:lnTo>
                    <a:pt x="1460" y="76"/>
                  </a:lnTo>
                  <a:lnTo>
                    <a:pt x="0" y="518007"/>
                  </a:lnTo>
                  <a:lnTo>
                    <a:pt x="190" y="517982"/>
                  </a:lnTo>
                  <a:lnTo>
                    <a:pt x="381" y="517956"/>
                  </a:lnTo>
                  <a:lnTo>
                    <a:pt x="1841" y="25"/>
                  </a:lnTo>
                  <a:close/>
                </a:path>
                <a:path w="2540" h="518160">
                  <a:moveTo>
                    <a:pt x="2044" y="0"/>
                  </a:moveTo>
                  <a:lnTo>
                    <a:pt x="1841" y="25"/>
                  </a:lnTo>
                  <a:lnTo>
                    <a:pt x="393" y="517956"/>
                  </a:lnTo>
                  <a:lnTo>
                    <a:pt x="584" y="517931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8" name="object 3368"/>
            <p:cNvSpPr/>
            <p:nvPr/>
          </p:nvSpPr>
          <p:spPr>
            <a:xfrm>
              <a:off x="1500822" y="403661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19" y="0"/>
                  </a:moveTo>
                  <a:lnTo>
                    <a:pt x="1828" y="25"/>
                  </a:lnTo>
                  <a:lnTo>
                    <a:pt x="1651" y="50"/>
                  </a:lnTo>
                  <a:lnTo>
                    <a:pt x="1460" y="76"/>
                  </a:lnTo>
                  <a:lnTo>
                    <a:pt x="0" y="518020"/>
                  </a:lnTo>
                  <a:lnTo>
                    <a:pt x="190" y="517982"/>
                  </a:lnTo>
                  <a:lnTo>
                    <a:pt x="368" y="517956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69" name="object 3369"/>
            <p:cNvSpPr/>
            <p:nvPr/>
          </p:nvSpPr>
          <p:spPr>
            <a:xfrm>
              <a:off x="1500251" y="403670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19" y="0"/>
                  </a:moveTo>
                  <a:lnTo>
                    <a:pt x="1841" y="25"/>
                  </a:lnTo>
                  <a:lnTo>
                    <a:pt x="1651" y="50"/>
                  </a:lnTo>
                  <a:lnTo>
                    <a:pt x="1460" y="88"/>
                  </a:lnTo>
                  <a:lnTo>
                    <a:pt x="0" y="518033"/>
                  </a:lnTo>
                  <a:lnTo>
                    <a:pt x="190" y="517994"/>
                  </a:lnTo>
                  <a:lnTo>
                    <a:pt x="381" y="517956"/>
                  </a:lnTo>
                  <a:lnTo>
                    <a:pt x="558" y="517931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0" name="object 3370"/>
            <p:cNvSpPr/>
            <p:nvPr/>
          </p:nvSpPr>
          <p:spPr>
            <a:xfrm>
              <a:off x="1499743" y="403679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68" y="0"/>
                  </a:moveTo>
                  <a:lnTo>
                    <a:pt x="1790" y="38"/>
                  </a:lnTo>
                  <a:lnTo>
                    <a:pt x="1625" y="63"/>
                  </a:lnTo>
                  <a:lnTo>
                    <a:pt x="1460" y="88"/>
                  </a:lnTo>
                  <a:lnTo>
                    <a:pt x="0" y="518020"/>
                  </a:lnTo>
                  <a:lnTo>
                    <a:pt x="165" y="517994"/>
                  </a:lnTo>
                  <a:lnTo>
                    <a:pt x="330" y="517969"/>
                  </a:lnTo>
                  <a:lnTo>
                    <a:pt x="508" y="517931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1" name="object 3371"/>
            <p:cNvSpPr/>
            <p:nvPr/>
          </p:nvSpPr>
          <p:spPr>
            <a:xfrm>
              <a:off x="1499412" y="40368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90" y="0"/>
                  </a:moveTo>
                  <a:lnTo>
                    <a:pt x="1625" y="25"/>
                  </a:lnTo>
                  <a:lnTo>
                    <a:pt x="1460" y="50"/>
                  </a:lnTo>
                  <a:lnTo>
                    <a:pt x="0" y="517994"/>
                  </a:lnTo>
                  <a:lnTo>
                    <a:pt x="165" y="517956"/>
                  </a:lnTo>
                  <a:lnTo>
                    <a:pt x="330" y="517931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2" name="object 3372"/>
            <p:cNvSpPr/>
            <p:nvPr/>
          </p:nvSpPr>
          <p:spPr>
            <a:xfrm>
              <a:off x="1498930" y="403696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43" y="0"/>
                  </a:moveTo>
                  <a:lnTo>
                    <a:pt x="1790" y="25"/>
                  </a:lnTo>
                  <a:lnTo>
                    <a:pt x="1625" y="63"/>
                  </a:lnTo>
                  <a:lnTo>
                    <a:pt x="1460" y="101"/>
                  </a:lnTo>
                  <a:lnTo>
                    <a:pt x="0" y="518033"/>
                  </a:lnTo>
                  <a:lnTo>
                    <a:pt x="165" y="517994"/>
                  </a:lnTo>
                  <a:lnTo>
                    <a:pt x="317" y="517969"/>
                  </a:lnTo>
                  <a:lnTo>
                    <a:pt x="482" y="517931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3" name="object 3373"/>
            <p:cNvSpPr/>
            <p:nvPr/>
          </p:nvSpPr>
          <p:spPr>
            <a:xfrm>
              <a:off x="1498460" y="40370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63"/>
                  </a:moveTo>
                  <a:lnTo>
                    <a:pt x="1460" y="101"/>
                  </a:lnTo>
                  <a:lnTo>
                    <a:pt x="0" y="518033"/>
                  </a:lnTo>
                  <a:lnTo>
                    <a:pt x="152" y="517994"/>
                  </a:lnTo>
                  <a:lnTo>
                    <a:pt x="1612" y="63"/>
                  </a:lnTo>
                  <a:close/>
                </a:path>
                <a:path w="2540" h="518160">
                  <a:moveTo>
                    <a:pt x="1930" y="0"/>
                  </a:moveTo>
                  <a:lnTo>
                    <a:pt x="1778" y="25"/>
                  </a:lnTo>
                  <a:lnTo>
                    <a:pt x="1612" y="63"/>
                  </a:lnTo>
                  <a:lnTo>
                    <a:pt x="165" y="517994"/>
                  </a:lnTo>
                  <a:lnTo>
                    <a:pt x="304" y="517969"/>
                  </a:lnTo>
                  <a:lnTo>
                    <a:pt x="469" y="517931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4" name="object 3374"/>
            <p:cNvSpPr/>
            <p:nvPr/>
          </p:nvSpPr>
          <p:spPr>
            <a:xfrm>
              <a:off x="1498041" y="40371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79" y="0"/>
                  </a:moveTo>
                  <a:lnTo>
                    <a:pt x="1739" y="25"/>
                  </a:lnTo>
                  <a:lnTo>
                    <a:pt x="1600" y="76"/>
                  </a:lnTo>
                  <a:lnTo>
                    <a:pt x="1460" y="101"/>
                  </a:lnTo>
                  <a:lnTo>
                    <a:pt x="0" y="518045"/>
                  </a:lnTo>
                  <a:lnTo>
                    <a:pt x="139" y="518007"/>
                  </a:lnTo>
                  <a:lnTo>
                    <a:pt x="279" y="517969"/>
                  </a:lnTo>
                  <a:lnTo>
                    <a:pt x="419" y="51793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5" name="object 3375"/>
            <p:cNvSpPr/>
            <p:nvPr/>
          </p:nvSpPr>
          <p:spPr>
            <a:xfrm>
              <a:off x="1497634" y="40372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79" y="0"/>
                  </a:moveTo>
                  <a:lnTo>
                    <a:pt x="1739" y="38"/>
                  </a:lnTo>
                  <a:lnTo>
                    <a:pt x="1600" y="76"/>
                  </a:lnTo>
                  <a:lnTo>
                    <a:pt x="1460" y="101"/>
                  </a:lnTo>
                  <a:lnTo>
                    <a:pt x="0" y="518045"/>
                  </a:lnTo>
                  <a:lnTo>
                    <a:pt x="139" y="518007"/>
                  </a:lnTo>
                  <a:lnTo>
                    <a:pt x="279" y="517969"/>
                  </a:lnTo>
                  <a:lnTo>
                    <a:pt x="419" y="517931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6" name="object 3376"/>
            <p:cNvSpPr/>
            <p:nvPr/>
          </p:nvSpPr>
          <p:spPr>
            <a:xfrm>
              <a:off x="1497368" y="40373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0"/>
                  </a:moveTo>
                  <a:lnTo>
                    <a:pt x="1600" y="38"/>
                  </a:lnTo>
                  <a:lnTo>
                    <a:pt x="1460" y="76"/>
                  </a:lnTo>
                  <a:lnTo>
                    <a:pt x="0" y="518007"/>
                  </a:lnTo>
                  <a:lnTo>
                    <a:pt x="139" y="517969"/>
                  </a:lnTo>
                  <a:lnTo>
                    <a:pt x="266" y="5179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7" name="object 3377"/>
            <p:cNvSpPr/>
            <p:nvPr/>
          </p:nvSpPr>
          <p:spPr>
            <a:xfrm>
              <a:off x="1497088" y="40374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0"/>
                  </a:moveTo>
                  <a:lnTo>
                    <a:pt x="1600" y="38"/>
                  </a:lnTo>
                  <a:lnTo>
                    <a:pt x="1460" y="76"/>
                  </a:lnTo>
                  <a:lnTo>
                    <a:pt x="1333" y="127"/>
                  </a:lnTo>
                  <a:lnTo>
                    <a:pt x="0" y="518020"/>
                  </a:lnTo>
                  <a:lnTo>
                    <a:pt x="1447" y="215"/>
                  </a:lnTo>
                  <a:lnTo>
                    <a:pt x="139" y="517969"/>
                  </a:lnTo>
                  <a:lnTo>
                    <a:pt x="279" y="51793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8" name="object 3378"/>
            <p:cNvSpPr/>
            <p:nvPr/>
          </p:nvSpPr>
          <p:spPr>
            <a:xfrm>
              <a:off x="1496720" y="40375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63"/>
                  </a:moveTo>
                  <a:lnTo>
                    <a:pt x="0" y="517994"/>
                  </a:lnTo>
                  <a:lnTo>
                    <a:pt x="1460" y="63"/>
                  </a:lnTo>
                  <a:close/>
                </a:path>
                <a:path w="1905" h="518160">
                  <a:moveTo>
                    <a:pt x="1587" y="25"/>
                  </a:moveTo>
                  <a:lnTo>
                    <a:pt x="1460" y="63"/>
                  </a:lnTo>
                  <a:lnTo>
                    <a:pt x="127" y="517956"/>
                  </a:lnTo>
                  <a:lnTo>
                    <a:pt x="1587" y="25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241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79" name="object 3379"/>
            <p:cNvSpPr/>
            <p:nvPr/>
          </p:nvSpPr>
          <p:spPr>
            <a:xfrm>
              <a:off x="1496364" y="40376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76"/>
                  </a:moveTo>
                  <a:lnTo>
                    <a:pt x="0" y="518007"/>
                  </a:lnTo>
                  <a:lnTo>
                    <a:pt x="1460" y="76"/>
                  </a:lnTo>
                  <a:close/>
                </a:path>
                <a:path w="1905" h="518160">
                  <a:moveTo>
                    <a:pt x="1587" y="38"/>
                  </a:moveTo>
                  <a:lnTo>
                    <a:pt x="1460" y="76"/>
                  </a:lnTo>
                  <a:lnTo>
                    <a:pt x="127" y="517969"/>
                  </a:lnTo>
                  <a:lnTo>
                    <a:pt x="1587" y="38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241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0" name="object 3380"/>
            <p:cNvSpPr/>
            <p:nvPr/>
          </p:nvSpPr>
          <p:spPr>
            <a:xfrm>
              <a:off x="1496009" y="40377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76"/>
                  </a:moveTo>
                  <a:lnTo>
                    <a:pt x="0" y="518007"/>
                  </a:lnTo>
                  <a:lnTo>
                    <a:pt x="1460" y="76"/>
                  </a:lnTo>
                  <a:close/>
                </a:path>
                <a:path w="1905" h="518160">
                  <a:moveTo>
                    <a:pt x="1574" y="38"/>
                  </a:moveTo>
                  <a:lnTo>
                    <a:pt x="114" y="517969"/>
                  </a:lnTo>
                  <a:lnTo>
                    <a:pt x="1574" y="38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241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1" name="object 3381"/>
            <p:cNvSpPr/>
            <p:nvPr/>
          </p:nvSpPr>
          <p:spPr>
            <a:xfrm>
              <a:off x="1495768" y="40379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38"/>
                  </a:moveTo>
                  <a:lnTo>
                    <a:pt x="0" y="517969"/>
                  </a:lnTo>
                  <a:lnTo>
                    <a:pt x="1460" y="38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27" y="51793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2" name="object 3382"/>
            <p:cNvSpPr/>
            <p:nvPr/>
          </p:nvSpPr>
          <p:spPr>
            <a:xfrm>
              <a:off x="1495437" y="40379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549" y="63"/>
                  </a:lnTo>
                  <a:lnTo>
                    <a:pt x="101" y="517982"/>
                  </a:lnTo>
                  <a:lnTo>
                    <a:pt x="1549" y="203"/>
                  </a:lnTo>
                  <a:lnTo>
                    <a:pt x="215" y="51793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3" name="object 3383"/>
            <p:cNvSpPr/>
            <p:nvPr/>
          </p:nvSpPr>
          <p:spPr>
            <a:xfrm>
              <a:off x="1495107" y="40380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460" y="88"/>
                  </a:lnTo>
                  <a:lnTo>
                    <a:pt x="114" y="517982"/>
                  </a:lnTo>
                  <a:lnTo>
                    <a:pt x="1562" y="228"/>
                  </a:lnTo>
                  <a:lnTo>
                    <a:pt x="215" y="51793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4" name="object 3384"/>
            <p:cNvSpPr/>
            <p:nvPr/>
          </p:nvSpPr>
          <p:spPr>
            <a:xfrm>
              <a:off x="1494790" y="40382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76"/>
                  </a:moveTo>
                  <a:lnTo>
                    <a:pt x="0" y="518007"/>
                  </a:lnTo>
                  <a:lnTo>
                    <a:pt x="1460" y="76"/>
                  </a:lnTo>
                  <a:close/>
                </a:path>
                <a:path w="1905" h="518160">
                  <a:moveTo>
                    <a:pt x="1562" y="38"/>
                  </a:moveTo>
                  <a:lnTo>
                    <a:pt x="101" y="517969"/>
                  </a:lnTo>
                  <a:lnTo>
                    <a:pt x="1562" y="38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203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5" name="object 3385"/>
            <p:cNvSpPr/>
            <p:nvPr/>
          </p:nvSpPr>
          <p:spPr>
            <a:xfrm>
              <a:off x="1494459" y="40383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76"/>
                  </a:moveTo>
                  <a:lnTo>
                    <a:pt x="0" y="518007"/>
                  </a:lnTo>
                  <a:lnTo>
                    <a:pt x="1460" y="76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549" y="50"/>
                  </a:lnTo>
                  <a:lnTo>
                    <a:pt x="114" y="517969"/>
                  </a:lnTo>
                  <a:lnTo>
                    <a:pt x="1409" y="57645"/>
                  </a:lnTo>
                  <a:lnTo>
                    <a:pt x="215" y="51793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6" name="object 3386"/>
            <p:cNvSpPr/>
            <p:nvPr/>
          </p:nvSpPr>
          <p:spPr>
            <a:xfrm>
              <a:off x="1494256" y="403847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38"/>
                  </a:moveTo>
                  <a:lnTo>
                    <a:pt x="0" y="517969"/>
                  </a:lnTo>
                  <a:lnTo>
                    <a:pt x="1460" y="38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01" y="51793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7" name="object 3387"/>
            <p:cNvSpPr/>
            <p:nvPr/>
          </p:nvSpPr>
          <p:spPr>
            <a:xfrm>
              <a:off x="1493951" y="40385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460" y="88"/>
                  </a:lnTo>
                  <a:lnTo>
                    <a:pt x="101" y="517982"/>
                  </a:lnTo>
                  <a:lnTo>
                    <a:pt x="1549" y="228"/>
                  </a:lnTo>
                  <a:lnTo>
                    <a:pt x="203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8" name="object 3388"/>
            <p:cNvSpPr/>
            <p:nvPr/>
          </p:nvSpPr>
          <p:spPr>
            <a:xfrm>
              <a:off x="1493659" y="40386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460" y="88"/>
                  </a:lnTo>
                  <a:lnTo>
                    <a:pt x="101" y="517982"/>
                  </a:lnTo>
                  <a:lnTo>
                    <a:pt x="1549" y="228"/>
                  </a:lnTo>
                  <a:lnTo>
                    <a:pt x="203" y="517931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89" name="object 3389"/>
            <p:cNvSpPr/>
            <p:nvPr/>
          </p:nvSpPr>
          <p:spPr>
            <a:xfrm>
              <a:off x="1493367" y="40388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38"/>
                  </a:moveTo>
                  <a:lnTo>
                    <a:pt x="1358" y="139"/>
                  </a:lnTo>
                  <a:lnTo>
                    <a:pt x="0" y="518020"/>
                  </a:lnTo>
                  <a:lnTo>
                    <a:pt x="1447" y="292"/>
                  </a:lnTo>
                  <a:lnTo>
                    <a:pt x="88" y="517969"/>
                  </a:lnTo>
                  <a:lnTo>
                    <a:pt x="1549" y="38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90" y="517931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0" name="object 3390"/>
            <p:cNvSpPr/>
            <p:nvPr/>
          </p:nvSpPr>
          <p:spPr>
            <a:xfrm>
              <a:off x="1493075" y="40389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460" y="88"/>
                  </a:lnTo>
                  <a:lnTo>
                    <a:pt x="88" y="517982"/>
                  </a:lnTo>
                  <a:lnTo>
                    <a:pt x="1536" y="228"/>
                  </a:lnTo>
                  <a:lnTo>
                    <a:pt x="190" y="517931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1" name="object 3391"/>
            <p:cNvSpPr/>
            <p:nvPr/>
          </p:nvSpPr>
          <p:spPr>
            <a:xfrm>
              <a:off x="1492885" y="403908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38"/>
                  </a:moveTo>
                  <a:lnTo>
                    <a:pt x="0" y="517969"/>
                  </a:lnTo>
                  <a:lnTo>
                    <a:pt x="1460" y="38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88" y="51793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2" name="object 3392"/>
            <p:cNvSpPr/>
            <p:nvPr/>
          </p:nvSpPr>
          <p:spPr>
            <a:xfrm>
              <a:off x="1492605" y="4039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101"/>
                  </a:moveTo>
                  <a:lnTo>
                    <a:pt x="0" y="518033"/>
                  </a:lnTo>
                  <a:lnTo>
                    <a:pt x="1460" y="101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460" y="101"/>
                  </a:lnTo>
                  <a:lnTo>
                    <a:pt x="88" y="517982"/>
                  </a:lnTo>
                  <a:lnTo>
                    <a:pt x="1536" y="254"/>
                  </a:lnTo>
                  <a:lnTo>
                    <a:pt x="177" y="51793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3" name="object 3393"/>
            <p:cNvSpPr/>
            <p:nvPr/>
          </p:nvSpPr>
          <p:spPr>
            <a:xfrm>
              <a:off x="1492326" y="40393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88"/>
                  </a:moveTo>
                  <a:lnTo>
                    <a:pt x="0" y="518020"/>
                  </a:lnTo>
                  <a:lnTo>
                    <a:pt x="1460" y="88"/>
                  </a:lnTo>
                  <a:close/>
                </a:path>
                <a:path w="1905" h="518160">
                  <a:moveTo>
                    <a:pt x="1549" y="38"/>
                  </a:moveTo>
                  <a:lnTo>
                    <a:pt x="88" y="517969"/>
                  </a:lnTo>
                  <a:lnTo>
                    <a:pt x="1549" y="38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90" y="517931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4" name="object 3394"/>
            <p:cNvSpPr/>
            <p:nvPr/>
          </p:nvSpPr>
          <p:spPr>
            <a:xfrm>
              <a:off x="1492046" y="40394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101"/>
                  </a:moveTo>
                  <a:lnTo>
                    <a:pt x="0" y="518033"/>
                  </a:lnTo>
                  <a:lnTo>
                    <a:pt x="1460" y="101"/>
                  </a:lnTo>
                  <a:close/>
                </a:path>
                <a:path w="1905" h="518160">
                  <a:moveTo>
                    <a:pt x="1562" y="50"/>
                  </a:moveTo>
                  <a:lnTo>
                    <a:pt x="101" y="517982"/>
                  </a:lnTo>
                  <a:lnTo>
                    <a:pt x="1562" y="5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90" y="517931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5" name="object 3395"/>
            <p:cNvSpPr/>
            <p:nvPr/>
          </p:nvSpPr>
          <p:spPr>
            <a:xfrm>
              <a:off x="1491678" y="40396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88"/>
                  </a:moveTo>
                  <a:lnTo>
                    <a:pt x="0" y="518071"/>
                  </a:lnTo>
                  <a:lnTo>
                    <a:pt x="1562" y="88"/>
                  </a:lnTo>
                  <a:close/>
                </a:path>
                <a:path w="1905" h="518160">
                  <a:moveTo>
                    <a:pt x="1651" y="50"/>
                  </a:moveTo>
                  <a:lnTo>
                    <a:pt x="190" y="517982"/>
                  </a:lnTo>
                  <a:lnTo>
                    <a:pt x="1651" y="50"/>
                  </a:lnTo>
                  <a:close/>
                </a:path>
                <a:path w="1905" h="518160">
                  <a:moveTo>
                    <a:pt x="1739" y="0"/>
                  </a:moveTo>
                  <a:lnTo>
                    <a:pt x="279" y="517931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6" name="object 3396"/>
            <p:cNvSpPr/>
            <p:nvPr/>
          </p:nvSpPr>
          <p:spPr>
            <a:xfrm>
              <a:off x="1491513" y="40397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460" y="101"/>
                  </a:lnTo>
                  <a:lnTo>
                    <a:pt x="0" y="518033"/>
                  </a:lnTo>
                  <a:lnTo>
                    <a:pt x="177" y="51793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7" name="object 3397"/>
            <p:cNvSpPr/>
            <p:nvPr/>
          </p:nvSpPr>
          <p:spPr>
            <a:xfrm>
              <a:off x="1491246" y="40398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01"/>
                  </a:moveTo>
                  <a:lnTo>
                    <a:pt x="0" y="518083"/>
                  </a:lnTo>
                  <a:lnTo>
                    <a:pt x="1536" y="101"/>
                  </a:lnTo>
                  <a:close/>
                </a:path>
                <a:path w="1905" h="518160">
                  <a:moveTo>
                    <a:pt x="1638" y="50"/>
                  </a:moveTo>
                  <a:lnTo>
                    <a:pt x="177" y="517982"/>
                  </a:lnTo>
                  <a:lnTo>
                    <a:pt x="1638" y="50"/>
                  </a:lnTo>
                  <a:close/>
                </a:path>
                <a:path w="1905" h="518160">
                  <a:moveTo>
                    <a:pt x="1727" y="0"/>
                  </a:moveTo>
                  <a:lnTo>
                    <a:pt x="266" y="5179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8" name="object 3398"/>
            <p:cNvSpPr/>
            <p:nvPr/>
          </p:nvSpPr>
          <p:spPr>
            <a:xfrm>
              <a:off x="1490992" y="40400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50"/>
                  </a:moveTo>
                  <a:lnTo>
                    <a:pt x="1473" y="152"/>
                  </a:lnTo>
                  <a:lnTo>
                    <a:pt x="0" y="518083"/>
                  </a:lnTo>
                  <a:lnTo>
                    <a:pt x="165" y="517994"/>
                  </a:lnTo>
                  <a:lnTo>
                    <a:pt x="1638" y="50"/>
                  </a:lnTo>
                  <a:close/>
                </a:path>
                <a:path w="1905" h="518160">
                  <a:moveTo>
                    <a:pt x="1727" y="0"/>
                  </a:moveTo>
                  <a:lnTo>
                    <a:pt x="177" y="517982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399" name="object 3399"/>
            <p:cNvSpPr/>
            <p:nvPr/>
          </p:nvSpPr>
          <p:spPr>
            <a:xfrm>
              <a:off x="1490738" y="40401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0" y="518083"/>
                  </a:lnTo>
                  <a:lnTo>
                    <a:pt x="1549" y="114"/>
                  </a:lnTo>
                  <a:close/>
                </a:path>
                <a:path w="1905" h="518160">
                  <a:moveTo>
                    <a:pt x="1714" y="0"/>
                  </a:moveTo>
                  <a:lnTo>
                    <a:pt x="1562" y="114"/>
                  </a:lnTo>
                  <a:lnTo>
                    <a:pt x="88" y="518033"/>
                  </a:lnTo>
                  <a:lnTo>
                    <a:pt x="254" y="51793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0" name="object 3400"/>
            <p:cNvSpPr/>
            <p:nvPr/>
          </p:nvSpPr>
          <p:spPr>
            <a:xfrm>
              <a:off x="1490497" y="40403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49" y="101"/>
                  </a:lnTo>
                  <a:lnTo>
                    <a:pt x="0" y="518058"/>
                  </a:lnTo>
                  <a:lnTo>
                    <a:pt x="165" y="51796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1" name="object 3401"/>
            <p:cNvSpPr/>
            <p:nvPr/>
          </p:nvSpPr>
          <p:spPr>
            <a:xfrm>
              <a:off x="1490332" y="40405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0"/>
                  </a:moveTo>
                  <a:lnTo>
                    <a:pt x="1460" y="114"/>
                  </a:lnTo>
                  <a:lnTo>
                    <a:pt x="0" y="517994"/>
                  </a:lnTo>
                  <a:lnTo>
                    <a:pt x="165" y="517893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2" name="object 3402"/>
            <p:cNvSpPr/>
            <p:nvPr/>
          </p:nvSpPr>
          <p:spPr>
            <a:xfrm>
              <a:off x="1490091" y="40406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49" y="101"/>
                  </a:lnTo>
                  <a:lnTo>
                    <a:pt x="0" y="518020"/>
                  </a:lnTo>
                  <a:lnTo>
                    <a:pt x="152" y="517931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3" name="object 3403"/>
            <p:cNvSpPr/>
            <p:nvPr/>
          </p:nvSpPr>
          <p:spPr>
            <a:xfrm>
              <a:off x="1489849" y="40407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63"/>
                  </a:moveTo>
                  <a:lnTo>
                    <a:pt x="1460" y="177"/>
                  </a:lnTo>
                  <a:lnTo>
                    <a:pt x="0" y="517994"/>
                  </a:lnTo>
                  <a:lnTo>
                    <a:pt x="152" y="517906"/>
                  </a:lnTo>
                  <a:lnTo>
                    <a:pt x="1612" y="63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65" y="51789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4" name="object 3404"/>
            <p:cNvSpPr/>
            <p:nvPr/>
          </p:nvSpPr>
          <p:spPr>
            <a:xfrm>
              <a:off x="1489608" y="40409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14"/>
                  </a:moveTo>
                  <a:lnTo>
                    <a:pt x="0" y="517956"/>
                  </a:lnTo>
                  <a:lnTo>
                    <a:pt x="1536" y="114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549" y="114"/>
                  </a:lnTo>
                  <a:lnTo>
                    <a:pt x="88" y="517906"/>
                  </a:lnTo>
                  <a:lnTo>
                    <a:pt x="241" y="517817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5" name="object 3405"/>
            <p:cNvSpPr/>
            <p:nvPr/>
          </p:nvSpPr>
          <p:spPr>
            <a:xfrm>
              <a:off x="1489379" y="40411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27"/>
                  </a:moveTo>
                  <a:lnTo>
                    <a:pt x="0" y="517918"/>
                  </a:lnTo>
                  <a:lnTo>
                    <a:pt x="1536" y="127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549" y="114"/>
                  </a:lnTo>
                  <a:lnTo>
                    <a:pt x="88" y="517855"/>
                  </a:lnTo>
                  <a:lnTo>
                    <a:pt x="241" y="51777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6" name="object 3406"/>
            <p:cNvSpPr/>
            <p:nvPr/>
          </p:nvSpPr>
          <p:spPr>
            <a:xfrm>
              <a:off x="1489227" y="40413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60" y="127"/>
                  </a:lnTo>
                  <a:lnTo>
                    <a:pt x="0" y="517829"/>
                  </a:lnTo>
                  <a:lnTo>
                    <a:pt x="152" y="51774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7" name="object 3407"/>
            <p:cNvSpPr/>
            <p:nvPr/>
          </p:nvSpPr>
          <p:spPr>
            <a:xfrm>
              <a:off x="1488998" y="40414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0"/>
                  </a:moveTo>
                  <a:lnTo>
                    <a:pt x="1536" y="127"/>
                  </a:lnTo>
                  <a:lnTo>
                    <a:pt x="0" y="517817"/>
                  </a:lnTo>
                  <a:lnTo>
                    <a:pt x="152" y="517728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8" name="object 3408"/>
            <p:cNvSpPr/>
            <p:nvPr/>
          </p:nvSpPr>
          <p:spPr>
            <a:xfrm>
              <a:off x="1488541" y="404164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28" y="76"/>
                  </a:moveTo>
                  <a:lnTo>
                    <a:pt x="1689" y="203"/>
                  </a:lnTo>
                  <a:lnTo>
                    <a:pt x="1536" y="330"/>
                  </a:lnTo>
                  <a:lnTo>
                    <a:pt x="0" y="517893"/>
                  </a:lnTo>
                  <a:lnTo>
                    <a:pt x="152" y="517804"/>
                  </a:lnTo>
                  <a:lnTo>
                    <a:pt x="292" y="517728"/>
                  </a:lnTo>
                  <a:lnTo>
                    <a:pt x="1828" y="76"/>
                  </a:lnTo>
                  <a:close/>
                </a:path>
                <a:path w="2540" h="518160">
                  <a:moveTo>
                    <a:pt x="1917" y="0"/>
                  </a:moveTo>
                  <a:lnTo>
                    <a:pt x="381" y="517664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09" name="object 3409"/>
            <p:cNvSpPr/>
            <p:nvPr/>
          </p:nvSpPr>
          <p:spPr>
            <a:xfrm>
              <a:off x="1488325" y="40420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0"/>
                  </a:moveTo>
                  <a:lnTo>
                    <a:pt x="1536" y="139"/>
                  </a:lnTo>
                  <a:lnTo>
                    <a:pt x="0" y="517613"/>
                  </a:lnTo>
                  <a:lnTo>
                    <a:pt x="152" y="51752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0" name="object 3410"/>
            <p:cNvSpPr/>
            <p:nvPr/>
          </p:nvSpPr>
          <p:spPr>
            <a:xfrm>
              <a:off x="1488173" y="40422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60" y="152"/>
                  </a:lnTo>
                  <a:lnTo>
                    <a:pt x="0" y="517486"/>
                  </a:lnTo>
                  <a:lnTo>
                    <a:pt x="139" y="517398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1" name="object 3411"/>
            <p:cNvSpPr/>
            <p:nvPr/>
          </p:nvSpPr>
          <p:spPr>
            <a:xfrm>
              <a:off x="1487944" y="40424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536" y="165"/>
                  </a:lnTo>
                  <a:lnTo>
                    <a:pt x="0" y="517461"/>
                  </a:lnTo>
                  <a:lnTo>
                    <a:pt x="152" y="517372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2" name="object 3412"/>
            <p:cNvSpPr/>
            <p:nvPr/>
          </p:nvSpPr>
          <p:spPr>
            <a:xfrm>
              <a:off x="1487728" y="404266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1536" y="152"/>
                  </a:lnTo>
                  <a:lnTo>
                    <a:pt x="0" y="517347"/>
                  </a:lnTo>
                  <a:lnTo>
                    <a:pt x="139" y="51727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3" name="object 3413"/>
            <p:cNvSpPr/>
            <p:nvPr/>
          </p:nvSpPr>
          <p:spPr>
            <a:xfrm>
              <a:off x="1487512" y="40428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536" y="177"/>
                  </a:lnTo>
                  <a:lnTo>
                    <a:pt x="0" y="517258"/>
                  </a:lnTo>
                  <a:lnTo>
                    <a:pt x="152" y="517156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4" name="object 3414"/>
            <p:cNvSpPr/>
            <p:nvPr/>
          </p:nvSpPr>
          <p:spPr>
            <a:xfrm>
              <a:off x="1487284" y="40431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536" y="177"/>
                  </a:lnTo>
                  <a:lnTo>
                    <a:pt x="0" y="517334"/>
                  </a:lnTo>
                  <a:lnTo>
                    <a:pt x="152" y="51710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5" name="object 3415"/>
            <p:cNvSpPr/>
            <p:nvPr/>
          </p:nvSpPr>
          <p:spPr>
            <a:xfrm>
              <a:off x="1487144" y="40434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60" y="190"/>
                  </a:lnTo>
                  <a:lnTo>
                    <a:pt x="0" y="517271"/>
                  </a:lnTo>
                  <a:lnTo>
                    <a:pt x="139" y="517055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6" name="object 3416"/>
            <p:cNvSpPr/>
            <p:nvPr/>
          </p:nvSpPr>
          <p:spPr>
            <a:xfrm>
              <a:off x="1486941" y="40436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1536" y="190"/>
                  </a:lnTo>
                  <a:lnTo>
                    <a:pt x="0" y="517385"/>
                  </a:lnTo>
                  <a:lnTo>
                    <a:pt x="139" y="517169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7" name="object 3417"/>
            <p:cNvSpPr/>
            <p:nvPr/>
          </p:nvSpPr>
          <p:spPr>
            <a:xfrm>
              <a:off x="1486700" y="40439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228"/>
                  </a:moveTo>
                  <a:lnTo>
                    <a:pt x="0" y="517448"/>
                  </a:lnTo>
                  <a:lnTo>
                    <a:pt x="1536" y="228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1549" y="228"/>
                  </a:lnTo>
                  <a:lnTo>
                    <a:pt x="88" y="517309"/>
                  </a:lnTo>
                  <a:lnTo>
                    <a:pt x="241" y="51708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8" name="object 3418"/>
            <p:cNvSpPr/>
            <p:nvPr/>
          </p:nvSpPr>
          <p:spPr>
            <a:xfrm>
              <a:off x="1486497" y="40442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1600" y="127"/>
                  </a:lnTo>
                  <a:lnTo>
                    <a:pt x="1460" y="355"/>
                  </a:lnTo>
                  <a:lnTo>
                    <a:pt x="0" y="517423"/>
                  </a:lnTo>
                  <a:lnTo>
                    <a:pt x="127" y="51722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19" name="object 3419"/>
            <p:cNvSpPr/>
            <p:nvPr/>
          </p:nvSpPr>
          <p:spPr>
            <a:xfrm>
              <a:off x="1486255" y="404464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279"/>
                  </a:moveTo>
                  <a:lnTo>
                    <a:pt x="1473" y="444"/>
                  </a:lnTo>
                  <a:lnTo>
                    <a:pt x="0" y="517410"/>
                  </a:lnTo>
                  <a:lnTo>
                    <a:pt x="88" y="517283"/>
                  </a:lnTo>
                  <a:lnTo>
                    <a:pt x="1549" y="279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1638" y="127"/>
                  </a:lnTo>
                  <a:lnTo>
                    <a:pt x="1562" y="279"/>
                  </a:lnTo>
                  <a:lnTo>
                    <a:pt x="88" y="517283"/>
                  </a:lnTo>
                  <a:lnTo>
                    <a:pt x="177" y="517144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0" name="object 3420"/>
            <p:cNvSpPr/>
            <p:nvPr/>
          </p:nvSpPr>
          <p:spPr>
            <a:xfrm>
              <a:off x="1486115" y="40450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0"/>
                  </a:moveTo>
                  <a:lnTo>
                    <a:pt x="1536" y="165"/>
                  </a:lnTo>
                  <a:lnTo>
                    <a:pt x="1460" y="330"/>
                  </a:lnTo>
                  <a:lnTo>
                    <a:pt x="0" y="517182"/>
                  </a:lnTo>
                  <a:lnTo>
                    <a:pt x="152" y="516953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1" name="object 3421"/>
            <p:cNvSpPr/>
            <p:nvPr/>
          </p:nvSpPr>
          <p:spPr>
            <a:xfrm>
              <a:off x="1485874" y="40454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368"/>
                  </a:moveTo>
                  <a:lnTo>
                    <a:pt x="1460" y="622"/>
                  </a:lnTo>
                  <a:lnTo>
                    <a:pt x="0" y="517232"/>
                  </a:lnTo>
                  <a:lnTo>
                    <a:pt x="88" y="517093"/>
                  </a:lnTo>
                  <a:lnTo>
                    <a:pt x="1549" y="368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1638" y="165"/>
                  </a:lnTo>
                  <a:lnTo>
                    <a:pt x="1562" y="381"/>
                  </a:lnTo>
                  <a:lnTo>
                    <a:pt x="88" y="517093"/>
                  </a:lnTo>
                  <a:lnTo>
                    <a:pt x="177" y="51696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2" name="object 3422"/>
            <p:cNvSpPr/>
            <p:nvPr/>
          </p:nvSpPr>
          <p:spPr>
            <a:xfrm>
              <a:off x="1485620" y="40460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254"/>
                  </a:moveTo>
                  <a:lnTo>
                    <a:pt x="1587" y="419"/>
                  </a:lnTo>
                  <a:lnTo>
                    <a:pt x="1460" y="990"/>
                  </a:lnTo>
                  <a:lnTo>
                    <a:pt x="0" y="516991"/>
                  </a:lnTo>
                  <a:lnTo>
                    <a:pt x="101" y="516839"/>
                  </a:lnTo>
                  <a:lnTo>
                    <a:pt x="1638" y="254"/>
                  </a:lnTo>
                  <a:close/>
                </a:path>
                <a:path w="1905" h="517525">
                  <a:moveTo>
                    <a:pt x="1727" y="0"/>
                  </a:moveTo>
                  <a:lnTo>
                    <a:pt x="1651" y="254"/>
                  </a:lnTo>
                  <a:lnTo>
                    <a:pt x="177" y="516724"/>
                  </a:lnTo>
                  <a:lnTo>
                    <a:pt x="266" y="516585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3" name="object 3423"/>
            <p:cNvSpPr/>
            <p:nvPr/>
          </p:nvSpPr>
          <p:spPr>
            <a:xfrm>
              <a:off x="1486217" y="4047019"/>
              <a:ext cx="43180" cy="521334"/>
            </a:xfrm>
            <a:custGeom>
              <a:avLst/>
              <a:gdLst/>
              <a:ahLst/>
              <a:cxnLst/>
              <a:rect l="l" t="t" r="r" b="b"/>
              <a:pathLst>
                <a:path w="43180" h="521335">
                  <a:moveTo>
                    <a:pt x="127" y="1270"/>
                  </a:moveTo>
                  <a:lnTo>
                    <a:pt x="0" y="1270"/>
                  </a:lnTo>
                  <a:lnTo>
                    <a:pt x="0" y="515620"/>
                  </a:lnTo>
                  <a:lnTo>
                    <a:pt x="127" y="515620"/>
                  </a:lnTo>
                  <a:lnTo>
                    <a:pt x="127" y="1270"/>
                  </a:lnTo>
                  <a:close/>
                </a:path>
                <a:path w="43180" h="521335">
                  <a:moveTo>
                    <a:pt x="850" y="0"/>
                  </a:moveTo>
                  <a:lnTo>
                    <a:pt x="800" y="1270"/>
                  </a:lnTo>
                  <a:lnTo>
                    <a:pt x="850" y="0"/>
                  </a:lnTo>
                  <a:close/>
                </a:path>
                <a:path w="43180" h="521335">
                  <a:moveTo>
                    <a:pt x="42697" y="4584"/>
                  </a:moveTo>
                  <a:lnTo>
                    <a:pt x="42570" y="4762"/>
                  </a:lnTo>
                  <a:lnTo>
                    <a:pt x="41122" y="520725"/>
                  </a:lnTo>
                  <a:lnTo>
                    <a:pt x="41236" y="519887"/>
                  </a:lnTo>
                  <a:lnTo>
                    <a:pt x="42697" y="4584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4" name="object 3424"/>
            <p:cNvSpPr/>
            <p:nvPr/>
          </p:nvSpPr>
          <p:spPr>
            <a:xfrm>
              <a:off x="1527073" y="405178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600" y="177"/>
                  </a:lnTo>
                  <a:lnTo>
                    <a:pt x="1447" y="406"/>
                  </a:lnTo>
                  <a:lnTo>
                    <a:pt x="0" y="516966"/>
                  </a:lnTo>
                  <a:lnTo>
                    <a:pt x="76" y="516712"/>
                  </a:lnTo>
                  <a:lnTo>
                    <a:pt x="152" y="516458"/>
                  </a:lnTo>
                  <a:lnTo>
                    <a:pt x="266" y="515962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5" name="object 3425"/>
            <p:cNvSpPr/>
            <p:nvPr/>
          </p:nvSpPr>
          <p:spPr>
            <a:xfrm>
              <a:off x="1526832" y="40521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600" y="127"/>
                  </a:lnTo>
                  <a:lnTo>
                    <a:pt x="1460" y="342"/>
                  </a:lnTo>
                  <a:lnTo>
                    <a:pt x="0" y="517182"/>
                  </a:lnTo>
                  <a:lnTo>
                    <a:pt x="76" y="517017"/>
                  </a:lnTo>
                  <a:lnTo>
                    <a:pt x="152" y="516801"/>
                  </a:lnTo>
                  <a:lnTo>
                    <a:pt x="241" y="516547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6" name="object 3426"/>
            <p:cNvSpPr/>
            <p:nvPr/>
          </p:nvSpPr>
          <p:spPr>
            <a:xfrm>
              <a:off x="1526679" y="405254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47" y="228"/>
                  </a:lnTo>
                  <a:lnTo>
                    <a:pt x="0" y="517131"/>
                  </a:lnTo>
                  <a:lnTo>
                    <a:pt x="76" y="516978"/>
                  </a:lnTo>
                  <a:lnTo>
                    <a:pt x="152" y="51681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7" name="object 3427"/>
            <p:cNvSpPr/>
            <p:nvPr/>
          </p:nvSpPr>
          <p:spPr>
            <a:xfrm>
              <a:off x="1526451" y="40527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524" y="241"/>
                  </a:lnTo>
                  <a:lnTo>
                    <a:pt x="0" y="517385"/>
                  </a:lnTo>
                  <a:lnTo>
                    <a:pt x="76" y="517245"/>
                  </a:lnTo>
                  <a:lnTo>
                    <a:pt x="165" y="517080"/>
                  </a:lnTo>
                  <a:lnTo>
                    <a:pt x="241" y="516928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8" name="object 3428"/>
            <p:cNvSpPr/>
            <p:nvPr/>
          </p:nvSpPr>
          <p:spPr>
            <a:xfrm>
              <a:off x="1526248" y="405312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0"/>
                  </a:moveTo>
                  <a:lnTo>
                    <a:pt x="1524" y="190"/>
                  </a:lnTo>
                  <a:lnTo>
                    <a:pt x="0" y="517359"/>
                  </a:lnTo>
                  <a:lnTo>
                    <a:pt x="76" y="517232"/>
                  </a:lnTo>
                  <a:lnTo>
                    <a:pt x="203" y="51700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29" name="object 3429"/>
            <p:cNvSpPr/>
            <p:nvPr/>
          </p:nvSpPr>
          <p:spPr>
            <a:xfrm>
              <a:off x="1526006" y="40534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0"/>
                  </a:moveTo>
                  <a:lnTo>
                    <a:pt x="1536" y="228"/>
                  </a:lnTo>
                  <a:lnTo>
                    <a:pt x="0" y="517410"/>
                  </a:lnTo>
                  <a:lnTo>
                    <a:pt x="88" y="517283"/>
                  </a:lnTo>
                  <a:lnTo>
                    <a:pt x="241" y="51705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0" name="object 3430"/>
            <p:cNvSpPr/>
            <p:nvPr/>
          </p:nvSpPr>
          <p:spPr>
            <a:xfrm>
              <a:off x="1525803" y="40537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1524" y="203"/>
                  </a:lnTo>
                  <a:lnTo>
                    <a:pt x="0" y="517372"/>
                  </a:lnTo>
                  <a:lnTo>
                    <a:pt x="139" y="517182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1" name="object 3431"/>
            <p:cNvSpPr/>
            <p:nvPr/>
          </p:nvSpPr>
          <p:spPr>
            <a:xfrm>
              <a:off x="1525651" y="40541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60" y="203"/>
                  </a:lnTo>
                  <a:lnTo>
                    <a:pt x="0" y="517232"/>
                  </a:lnTo>
                  <a:lnTo>
                    <a:pt x="152" y="51704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2" name="object 3432"/>
            <p:cNvSpPr/>
            <p:nvPr/>
          </p:nvSpPr>
          <p:spPr>
            <a:xfrm>
              <a:off x="1525435" y="40543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1524" y="228"/>
                  </a:lnTo>
                  <a:lnTo>
                    <a:pt x="0" y="517309"/>
                  </a:lnTo>
                  <a:lnTo>
                    <a:pt x="152" y="51711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3" name="object 3433"/>
            <p:cNvSpPr/>
            <p:nvPr/>
          </p:nvSpPr>
          <p:spPr>
            <a:xfrm>
              <a:off x="1525206" y="405465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1524" y="101"/>
                  </a:lnTo>
                  <a:lnTo>
                    <a:pt x="0" y="517232"/>
                  </a:lnTo>
                  <a:lnTo>
                    <a:pt x="152" y="517055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4" name="object 3434"/>
            <p:cNvSpPr/>
            <p:nvPr/>
          </p:nvSpPr>
          <p:spPr>
            <a:xfrm>
              <a:off x="1524990" y="40547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1536" y="76"/>
                  </a:lnTo>
                  <a:lnTo>
                    <a:pt x="0" y="517334"/>
                  </a:lnTo>
                  <a:lnTo>
                    <a:pt x="152" y="517169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5" name="object 3435"/>
            <p:cNvSpPr/>
            <p:nvPr/>
          </p:nvSpPr>
          <p:spPr>
            <a:xfrm>
              <a:off x="1524774" y="405491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38"/>
                  </a:moveTo>
                  <a:lnTo>
                    <a:pt x="1447" y="127"/>
                  </a:lnTo>
                  <a:lnTo>
                    <a:pt x="0" y="517436"/>
                  </a:lnTo>
                  <a:lnTo>
                    <a:pt x="152" y="517271"/>
                  </a:lnTo>
                  <a:lnTo>
                    <a:pt x="1600" y="38"/>
                  </a:lnTo>
                  <a:close/>
                </a:path>
                <a:path w="1905" h="517525">
                  <a:moveTo>
                    <a:pt x="1676" y="0"/>
                  </a:moveTo>
                  <a:lnTo>
                    <a:pt x="152" y="517271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6" name="object 3436"/>
            <p:cNvSpPr/>
            <p:nvPr/>
          </p:nvSpPr>
          <p:spPr>
            <a:xfrm>
              <a:off x="1524622" y="40550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50"/>
                  </a:moveTo>
                  <a:lnTo>
                    <a:pt x="0" y="517461"/>
                  </a:lnTo>
                  <a:lnTo>
                    <a:pt x="1524" y="5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88" y="51738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7" name="object 3437"/>
            <p:cNvSpPr/>
            <p:nvPr/>
          </p:nvSpPr>
          <p:spPr>
            <a:xfrm>
              <a:off x="1524393" y="40551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0"/>
                  </a:moveTo>
                  <a:lnTo>
                    <a:pt x="1524" y="88"/>
                  </a:lnTo>
                  <a:lnTo>
                    <a:pt x="0" y="517601"/>
                  </a:lnTo>
                  <a:lnTo>
                    <a:pt x="152" y="51744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8" name="object 3438"/>
            <p:cNvSpPr/>
            <p:nvPr/>
          </p:nvSpPr>
          <p:spPr>
            <a:xfrm>
              <a:off x="1523949" y="40552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0"/>
                  </a:moveTo>
                  <a:lnTo>
                    <a:pt x="1765" y="63"/>
                  </a:lnTo>
                  <a:lnTo>
                    <a:pt x="1600" y="165"/>
                  </a:lnTo>
                  <a:lnTo>
                    <a:pt x="1447" y="254"/>
                  </a:lnTo>
                  <a:lnTo>
                    <a:pt x="0" y="517855"/>
                  </a:lnTo>
                  <a:lnTo>
                    <a:pt x="152" y="517715"/>
                  </a:lnTo>
                  <a:lnTo>
                    <a:pt x="304" y="517588"/>
                  </a:lnTo>
                  <a:lnTo>
                    <a:pt x="444" y="517448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39" name="object 3439"/>
            <p:cNvSpPr/>
            <p:nvPr/>
          </p:nvSpPr>
          <p:spPr>
            <a:xfrm>
              <a:off x="1523708" y="40555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0"/>
                  </a:moveTo>
                  <a:lnTo>
                    <a:pt x="1536" y="88"/>
                  </a:lnTo>
                  <a:lnTo>
                    <a:pt x="0" y="517804"/>
                  </a:lnTo>
                  <a:lnTo>
                    <a:pt x="165" y="517664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0" name="object 3440"/>
            <p:cNvSpPr/>
            <p:nvPr/>
          </p:nvSpPr>
          <p:spPr>
            <a:xfrm>
              <a:off x="1523555" y="40556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101"/>
                  </a:lnTo>
                  <a:lnTo>
                    <a:pt x="0" y="517804"/>
                  </a:lnTo>
                  <a:lnTo>
                    <a:pt x="165" y="517677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1" name="object 3441"/>
            <p:cNvSpPr/>
            <p:nvPr/>
          </p:nvSpPr>
          <p:spPr>
            <a:xfrm>
              <a:off x="1523326" y="40557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0"/>
                  </a:moveTo>
                  <a:lnTo>
                    <a:pt x="1524" y="88"/>
                  </a:lnTo>
                  <a:lnTo>
                    <a:pt x="0" y="517893"/>
                  </a:lnTo>
                  <a:lnTo>
                    <a:pt x="152" y="517766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2" name="object 3442"/>
            <p:cNvSpPr/>
            <p:nvPr/>
          </p:nvSpPr>
          <p:spPr>
            <a:xfrm>
              <a:off x="1523085" y="40558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0"/>
                  </a:moveTo>
                  <a:lnTo>
                    <a:pt x="1536" y="88"/>
                  </a:lnTo>
                  <a:lnTo>
                    <a:pt x="0" y="517944"/>
                  </a:lnTo>
                  <a:lnTo>
                    <a:pt x="165" y="517817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3" name="object 3443"/>
            <p:cNvSpPr/>
            <p:nvPr/>
          </p:nvSpPr>
          <p:spPr>
            <a:xfrm>
              <a:off x="1522844" y="40560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0"/>
                  </a:moveTo>
                  <a:lnTo>
                    <a:pt x="1536" y="88"/>
                  </a:lnTo>
                  <a:lnTo>
                    <a:pt x="0" y="517982"/>
                  </a:lnTo>
                  <a:lnTo>
                    <a:pt x="165" y="517855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4" name="object 3444"/>
            <p:cNvSpPr/>
            <p:nvPr/>
          </p:nvSpPr>
          <p:spPr>
            <a:xfrm>
              <a:off x="1522590" y="40561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36" y="101"/>
                  </a:lnTo>
                  <a:lnTo>
                    <a:pt x="0" y="518020"/>
                  </a:lnTo>
                  <a:lnTo>
                    <a:pt x="165" y="51790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5" name="object 3445"/>
            <p:cNvSpPr/>
            <p:nvPr/>
          </p:nvSpPr>
          <p:spPr>
            <a:xfrm>
              <a:off x="1522437" y="40563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88"/>
                  </a:lnTo>
                  <a:lnTo>
                    <a:pt x="0" y="517969"/>
                  </a:lnTo>
                  <a:lnTo>
                    <a:pt x="165" y="51785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6" name="object 3446"/>
            <p:cNvSpPr/>
            <p:nvPr/>
          </p:nvSpPr>
          <p:spPr>
            <a:xfrm>
              <a:off x="1522183" y="40564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50"/>
                  </a:moveTo>
                  <a:lnTo>
                    <a:pt x="1447" y="152"/>
                  </a:lnTo>
                  <a:lnTo>
                    <a:pt x="0" y="518058"/>
                  </a:lnTo>
                  <a:lnTo>
                    <a:pt x="165" y="517944"/>
                  </a:lnTo>
                  <a:lnTo>
                    <a:pt x="1612" y="50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65" y="517944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7" name="object 3447"/>
            <p:cNvSpPr/>
            <p:nvPr/>
          </p:nvSpPr>
          <p:spPr>
            <a:xfrm>
              <a:off x="1521930" y="40565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36" y="88"/>
                  </a:lnTo>
                  <a:lnTo>
                    <a:pt x="0" y="518058"/>
                  </a:lnTo>
                  <a:lnTo>
                    <a:pt x="177" y="51795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8" name="object 3448"/>
            <p:cNvSpPr/>
            <p:nvPr/>
          </p:nvSpPr>
          <p:spPr>
            <a:xfrm>
              <a:off x="1521676" y="40566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49" y="101"/>
                  </a:lnTo>
                  <a:lnTo>
                    <a:pt x="0" y="518083"/>
                  </a:lnTo>
                  <a:lnTo>
                    <a:pt x="165" y="517982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49" name="object 3449"/>
            <p:cNvSpPr/>
            <p:nvPr/>
          </p:nvSpPr>
          <p:spPr>
            <a:xfrm>
              <a:off x="1521409" y="40568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01"/>
                  </a:moveTo>
                  <a:lnTo>
                    <a:pt x="0" y="518083"/>
                  </a:lnTo>
                  <a:lnTo>
                    <a:pt x="1549" y="101"/>
                  </a:lnTo>
                  <a:close/>
                </a:path>
                <a:path w="1905" h="518160">
                  <a:moveTo>
                    <a:pt x="1638" y="50"/>
                  </a:moveTo>
                  <a:lnTo>
                    <a:pt x="177" y="517982"/>
                  </a:lnTo>
                  <a:lnTo>
                    <a:pt x="1638" y="50"/>
                  </a:lnTo>
                  <a:close/>
                </a:path>
                <a:path w="1905" h="518160">
                  <a:moveTo>
                    <a:pt x="1727" y="0"/>
                  </a:moveTo>
                  <a:lnTo>
                    <a:pt x="266" y="51793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0" name="object 3450"/>
            <p:cNvSpPr/>
            <p:nvPr/>
          </p:nvSpPr>
          <p:spPr>
            <a:xfrm>
              <a:off x="1521231" y="40570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38"/>
                  </a:moveTo>
                  <a:lnTo>
                    <a:pt x="1536" y="3238"/>
                  </a:lnTo>
                  <a:lnTo>
                    <a:pt x="1549" y="50"/>
                  </a:lnTo>
                  <a:lnTo>
                    <a:pt x="1447" y="3581"/>
                  </a:lnTo>
                  <a:lnTo>
                    <a:pt x="0" y="518020"/>
                  </a:lnTo>
                  <a:lnTo>
                    <a:pt x="1574" y="38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574" y="3581"/>
                  </a:lnTo>
                  <a:lnTo>
                    <a:pt x="114" y="517931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1" name="object 3451"/>
            <p:cNvSpPr/>
            <p:nvPr/>
          </p:nvSpPr>
          <p:spPr>
            <a:xfrm>
              <a:off x="1520964" y="40571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0"/>
                  </a:moveTo>
                  <a:lnTo>
                    <a:pt x="1625" y="3365"/>
                  </a:lnTo>
                  <a:lnTo>
                    <a:pt x="1638" y="50"/>
                  </a:lnTo>
                  <a:lnTo>
                    <a:pt x="1536" y="3365"/>
                  </a:lnTo>
                  <a:lnTo>
                    <a:pt x="1549" y="101"/>
                  </a:lnTo>
                  <a:lnTo>
                    <a:pt x="1447" y="3479"/>
                  </a:lnTo>
                  <a:lnTo>
                    <a:pt x="0" y="518020"/>
                  </a:lnTo>
                  <a:lnTo>
                    <a:pt x="177" y="517956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2" name="object 3452"/>
            <p:cNvSpPr/>
            <p:nvPr/>
          </p:nvSpPr>
          <p:spPr>
            <a:xfrm>
              <a:off x="1520698" y="40572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0"/>
                  </a:moveTo>
                  <a:lnTo>
                    <a:pt x="1625" y="3213"/>
                  </a:lnTo>
                  <a:lnTo>
                    <a:pt x="1638" y="50"/>
                  </a:lnTo>
                  <a:lnTo>
                    <a:pt x="1536" y="3200"/>
                  </a:lnTo>
                  <a:lnTo>
                    <a:pt x="1549" y="101"/>
                  </a:lnTo>
                  <a:lnTo>
                    <a:pt x="1447" y="3327"/>
                  </a:lnTo>
                  <a:lnTo>
                    <a:pt x="0" y="517969"/>
                  </a:lnTo>
                  <a:lnTo>
                    <a:pt x="177" y="517906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3" name="object 3453"/>
            <p:cNvSpPr/>
            <p:nvPr/>
          </p:nvSpPr>
          <p:spPr>
            <a:xfrm>
              <a:off x="1520418" y="40574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0"/>
                  </a:moveTo>
                  <a:lnTo>
                    <a:pt x="1638" y="3048"/>
                  </a:lnTo>
                  <a:lnTo>
                    <a:pt x="1651" y="38"/>
                  </a:lnTo>
                  <a:lnTo>
                    <a:pt x="1549" y="3048"/>
                  </a:lnTo>
                  <a:lnTo>
                    <a:pt x="1562" y="88"/>
                  </a:lnTo>
                  <a:lnTo>
                    <a:pt x="1460" y="3175"/>
                  </a:lnTo>
                  <a:lnTo>
                    <a:pt x="0" y="517931"/>
                  </a:lnTo>
                  <a:lnTo>
                    <a:pt x="190" y="51785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4" name="object 3454"/>
            <p:cNvSpPr/>
            <p:nvPr/>
          </p:nvSpPr>
          <p:spPr>
            <a:xfrm>
              <a:off x="1520151" y="40575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0"/>
                  </a:moveTo>
                  <a:lnTo>
                    <a:pt x="1625" y="2908"/>
                  </a:lnTo>
                  <a:lnTo>
                    <a:pt x="1638" y="38"/>
                  </a:lnTo>
                  <a:lnTo>
                    <a:pt x="1536" y="2895"/>
                  </a:lnTo>
                  <a:lnTo>
                    <a:pt x="1549" y="88"/>
                  </a:lnTo>
                  <a:lnTo>
                    <a:pt x="1447" y="3035"/>
                  </a:lnTo>
                  <a:lnTo>
                    <a:pt x="0" y="517893"/>
                  </a:lnTo>
                  <a:lnTo>
                    <a:pt x="177" y="517829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5" name="object 3455"/>
            <p:cNvSpPr/>
            <p:nvPr/>
          </p:nvSpPr>
          <p:spPr>
            <a:xfrm>
              <a:off x="1519948" y="40576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0"/>
                  </a:moveTo>
                  <a:lnTo>
                    <a:pt x="1549" y="2768"/>
                  </a:lnTo>
                  <a:lnTo>
                    <a:pt x="1562" y="50"/>
                  </a:lnTo>
                  <a:lnTo>
                    <a:pt x="1460" y="2908"/>
                  </a:lnTo>
                  <a:lnTo>
                    <a:pt x="0" y="517842"/>
                  </a:lnTo>
                  <a:lnTo>
                    <a:pt x="190" y="517766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6" name="object 3456"/>
            <p:cNvSpPr/>
            <p:nvPr/>
          </p:nvSpPr>
          <p:spPr>
            <a:xfrm>
              <a:off x="1519669" y="40577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50"/>
                  </a:moveTo>
                  <a:lnTo>
                    <a:pt x="1549" y="2349"/>
                  </a:lnTo>
                  <a:lnTo>
                    <a:pt x="1562" y="88"/>
                  </a:lnTo>
                  <a:lnTo>
                    <a:pt x="1460" y="2806"/>
                  </a:lnTo>
                  <a:lnTo>
                    <a:pt x="0" y="517855"/>
                  </a:lnTo>
                  <a:lnTo>
                    <a:pt x="190" y="517779"/>
                  </a:lnTo>
                  <a:lnTo>
                    <a:pt x="1651" y="50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1651" y="2806"/>
                  </a:lnTo>
                  <a:lnTo>
                    <a:pt x="190" y="517779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7" name="object 3457"/>
            <p:cNvSpPr/>
            <p:nvPr/>
          </p:nvSpPr>
          <p:spPr>
            <a:xfrm>
              <a:off x="1519377" y="40579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52" y="0"/>
                  </a:moveTo>
                  <a:lnTo>
                    <a:pt x="1638" y="2540"/>
                  </a:lnTo>
                  <a:lnTo>
                    <a:pt x="1651" y="38"/>
                  </a:lnTo>
                  <a:lnTo>
                    <a:pt x="1549" y="2527"/>
                  </a:lnTo>
                  <a:lnTo>
                    <a:pt x="1562" y="88"/>
                  </a:lnTo>
                  <a:lnTo>
                    <a:pt x="1447" y="2667"/>
                  </a:lnTo>
                  <a:lnTo>
                    <a:pt x="0" y="517817"/>
                  </a:lnTo>
                  <a:lnTo>
                    <a:pt x="190" y="517753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8" name="object 3458"/>
            <p:cNvSpPr/>
            <p:nvPr/>
          </p:nvSpPr>
          <p:spPr>
            <a:xfrm>
              <a:off x="1519085" y="40580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88"/>
                  </a:moveTo>
                  <a:lnTo>
                    <a:pt x="1447" y="2540"/>
                  </a:lnTo>
                  <a:lnTo>
                    <a:pt x="0" y="517804"/>
                  </a:lnTo>
                  <a:lnTo>
                    <a:pt x="1562" y="88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1651" y="2108"/>
                  </a:lnTo>
                  <a:lnTo>
                    <a:pt x="1663" y="50"/>
                  </a:lnTo>
                  <a:lnTo>
                    <a:pt x="1562" y="2540"/>
                  </a:lnTo>
                  <a:lnTo>
                    <a:pt x="101" y="517766"/>
                  </a:lnTo>
                  <a:lnTo>
                    <a:pt x="292" y="517690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59" name="object 3459"/>
            <p:cNvSpPr/>
            <p:nvPr/>
          </p:nvSpPr>
          <p:spPr>
            <a:xfrm>
              <a:off x="1518793" y="40581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52" y="0"/>
                  </a:moveTo>
                  <a:lnTo>
                    <a:pt x="1651" y="1993"/>
                  </a:lnTo>
                  <a:lnTo>
                    <a:pt x="1663" y="38"/>
                  </a:lnTo>
                  <a:lnTo>
                    <a:pt x="1549" y="2286"/>
                  </a:lnTo>
                  <a:lnTo>
                    <a:pt x="1562" y="88"/>
                  </a:lnTo>
                  <a:lnTo>
                    <a:pt x="1447" y="2413"/>
                  </a:lnTo>
                  <a:lnTo>
                    <a:pt x="0" y="517791"/>
                  </a:lnTo>
                  <a:lnTo>
                    <a:pt x="203" y="517715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0" name="object 3460"/>
            <p:cNvSpPr/>
            <p:nvPr/>
          </p:nvSpPr>
          <p:spPr>
            <a:xfrm>
              <a:off x="1518577" y="40582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0"/>
                  </a:moveTo>
                  <a:lnTo>
                    <a:pt x="1562" y="2159"/>
                  </a:lnTo>
                  <a:lnTo>
                    <a:pt x="1574" y="50"/>
                  </a:lnTo>
                  <a:lnTo>
                    <a:pt x="1460" y="2286"/>
                  </a:lnTo>
                  <a:lnTo>
                    <a:pt x="0" y="517753"/>
                  </a:lnTo>
                  <a:lnTo>
                    <a:pt x="215" y="517664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1" name="object 3461"/>
            <p:cNvSpPr/>
            <p:nvPr/>
          </p:nvSpPr>
          <p:spPr>
            <a:xfrm>
              <a:off x="1518259" y="40583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50"/>
                  </a:moveTo>
                  <a:lnTo>
                    <a:pt x="1562" y="2070"/>
                  </a:lnTo>
                  <a:lnTo>
                    <a:pt x="1574" y="76"/>
                  </a:lnTo>
                  <a:lnTo>
                    <a:pt x="1460" y="2197"/>
                  </a:lnTo>
                  <a:lnTo>
                    <a:pt x="0" y="517779"/>
                  </a:lnTo>
                  <a:lnTo>
                    <a:pt x="215" y="517702"/>
                  </a:lnTo>
                  <a:lnTo>
                    <a:pt x="1676" y="50"/>
                  </a:lnTo>
                  <a:close/>
                </a:path>
                <a:path w="1905" h="518160">
                  <a:moveTo>
                    <a:pt x="1790" y="0"/>
                  </a:moveTo>
                  <a:lnTo>
                    <a:pt x="1676" y="2197"/>
                  </a:lnTo>
                  <a:lnTo>
                    <a:pt x="215" y="51770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2" name="object 3462"/>
            <p:cNvSpPr/>
            <p:nvPr/>
          </p:nvSpPr>
          <p:spPr>
            <a:xfrm>
              <a:off x="1517942" y="40585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76"/>
                  </a:moveTo>
                  <a:lnTo>
                    <a:pt x="1460" y="2070"/>
                  </a:lnTo>
                  <a:lnTo>
                    <a:pt x="0" y="517779"/>
                  </a:lnTo>
                  <a:lnTo>
                    <a:pt x="1574" y="76"/>
                  </a:lnTo>
                  <a:close/>
                </a:path>
                <a:path w="1905" h="518160">
                  <a:moveTo>
                    <a:pt x="1790" y="0"/>
                  </a:moveTo>
                  <a:lnTo>
                    <a:pt x="1676" y="1943"/>
                  </a:lnTo>
                  <a:lnTo>
                    <a:pt x="1689" y="38"/>
                  </a:lnTo>
                  <a:lnTo>
                    <a:pt x="1574" y="2070"/>
                  </a:lnTo>
                  <a:lnTo>
                    <a:pt x="114" y="517728"/>
                  </a:lnTo>
                  <a:lnTo>
                    <a:pt x="330" y="51765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3" name="object 3463"/>
            <p:cNvSpPr/>
            <p:nvPr/>
          </p:nvSpPr>
          <p:spPr>
            <a:xfrm>
              <a:off x="1517637" y="40586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78" y="0"/>
                  </a:moveTo>
                  <a:lnTo>
                    <a:pt x="1663" y="1816"/>
                  </a:lnTo>
                  <a:lnTo>
                    <a:pt x="1676" y="38"/>
                  </a:lnTo>
                  <a:lnTo>
                    <a:pt x="1549" y="1828"/>
                  </a:lnTo>
                  <a:lnTo>
                    <a:pt x="1562" y="76"/>
                  </a:lnTo>
                  <a:lnTo>
                    <a:pt x="1447" y="1943"/>
                  </a:lnTo>
                  <a:lnTo>
                    <a:pt x="0" y="517766"/>
                  </a:lnTo>
                  <a:lnTo>
                    <a:pt x="215" y="51769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4" name="object 3464"/>
            <p:cNvSpPr/>
            <p:nvPr/>
          </p:nvSpPr>
          <p:spPr>
            <a:xfrm>
              <a:off x="1517307" y="40587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38"/>
                  </a:moveTo>
                  <a:lnTo>
                    <a:pt x="1562" y="1701"/>
                  </a:lnTo>
                  <a:lnTo>
                    <a:pt x="1574" y="76"/>
                  </a:lnTo>
                  <a:lnTo>
                    <a:pt x="1447" y="1828"/>
                  </a:lnTo>
                  <a:lnTo>
                    <a:pt x="0" y="517779"/>
                  </a:lnTo>
                  <a:lnTo>
                    <a:pt x="215" y="517702"/>
                  </a:lnTo>
                  <a:lnTo>
                    <a:pt x="1676" y="38"/>
                  </a:lnTo>
                  <a:close/>
                </a:path>
                <a:path w="1905" h="518160">
                  <a:moveTo>
                    <a:pt x="1790" y="0"/>
                  </a:moveTo>
                  <a:lnTo>
                    <a:pt x="1676" y="1828"/>
                  </a:lnTo>
                  <a:lnTo>
                    <a:pt x="215" y="517702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5" name="object 3465"/>
            <p:cNvSpPr/>
            <p:nvPr/>
          </p:nvSpPr>
          <p:spPr>
            <a:xfrm>
              <a:off x="1517065" y="40588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38"/>
                  </a:moveTo>
                  <a:lnTo>
                    <a:pt x="1447" y="1714"/>
                  </a:lnTo>
                  <a:lnTo>
                    <a:pt x="0" y="517753"/>
                  </a:lnTo>
                  <a:lnTo>
                    <a:pt x="1574" y="38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574" y="1714"/>
                  </a:lnTo>
                  <a:lnTo>
                    <a:pt x="127" y="51771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6" name="object 3466"/>
            <p:cNvSpPr/>
            <p:nvPr/>
          </p:nvSpPr>
          <p:spPr>
            <a:xfrm>
              <a:off x="1516723" y="40589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38"/>
                  </a:moveTo>
                  <a:lnTo>
                    <a:pt x="1562" y="76"/>
                  </a:lnTo>
                  <a:lnTo>
                    <a:pt x="1549" y="241"/>
                  </a:lnTo>
                  <a:lnTo>
                    <a:pt x="1447" y="1638"/>
                  </a:lnTo>
                  <a:lnTo>
                    <a:pt x="0" y="517817"/>
                  </a:lnTo>
                  <a:lnTo>
                    <a:pt x="228" y="517728"/>
                  </a:lnTo>
                  <a:lnTo>
                    <a:pt x="1689" y="38"/>
                  </a:lnTo>
                  <a:close/>
                </a:path>
                <a:path w="1905" h="518160">
                  <a:moveTo>
                    <a:pt x="1816" y="0"/>
                  </a:moveTo>
                  <a:lnTo>
                    <a:pt x="1689" y="1638"/>
                  </a:lnTo>
                  <a:lnTo>
                    <a:pt x="228" y="517728"/>
                  </a:lnTo>
                  <a:lnTo>
                    <a:pt x="355" y="51767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7" name="object 3467"/>
            <p:cNvSpPr/>
            <p:nvPr/>
          </p:nvSpPr>
          <p:spPr>
            <a:xfrm>
              <a:off x="1516354" y="40590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16" y="0"/>
                  </a:moveTo>
                  <a:lnTo>
                    <a:pt x="1689" y="1422"/>
                  </a:lnTo>
                  <a:lnTo>
                    <a:pt x="1701" y="38"/>
                  </a:lnTo>
                  <a:lnTo>
                    <a:pt x="1574" y="1422"/>
                  </a:lnTo>
                  <a:lnTo>
                    <a:pt x="1587" y="76"/>
                  </a:lnTo>
                  <a:lnTo>
                    <a:pt x="1460" y="1524"/>
                  </a:lnTo>
                  <a:lnTo>
                    <a:pt x="0" y="517842"/>
                  </a:lnTo>
                  <a:lnTo>
                    <a:pt x="127" y="517791"/>
                  </a:lnTo>
                  <a:lnTo>
                    <a:pt x="355" y="517702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8" name="object 3468"/>
            <p:cNvSpPr/>
            <p:nvPr/>
          </p:nvSpPr>
          <p:spPr>
            <a:xfrm>
              <a:off x="1515999" y="40591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38"/>
                  </a:moveTo>
                  <a:lnTo>
                    <a:pt x="1574" y="76"/>
                  </a:lnTo>
                  <a:lnTo>
                    <a:pt x="1562" y="215"/>
                  </a:lnTo>
                  <a:lnTo>
                    <a:pt x="1460" y="1409"/>
                  </a:lnTo>
                  <a:lnTo>
                    <a:pt x="0" y="517867"/>
                  </a:lnTo>
                  <a:lnTo>
                    <a:pt x="127" y="517817"/>
                  </a:lnTo>
                  <a:lnTo>
                    <a:pt x="1701" y="38"/>
                  </a:lnTo>
                  <a:close/>
                </a:path>
                <a:path w="1905" h="518160">
                  <a:moveTo>
                    <a:pt x="1828" y="0"/>
                  </a:moveTo>
                  <a:lnTo>
                    <a:pt x="1701" y="1409"/>
                  </a:lnTo>
                  <a:lnTo>
                    <a:pt x="241" y="517766"/>
                  </a:lnTo>
                  <a:lnTo>
                    <a:pt x="368" y="517728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69" name="object 3469"/>
            <p:cNvSpPr/>
            <p:nvPr/>
          </p:nvSpPr>
          <p:spPr>
            <a:xfrm>
              <a:off x="1515605" y="40592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54" y="0"/>
                  </a:moveTo>
                  <a:lnTo>
                    <a:pt x="1727" y="25"/>
                  </a:lnTo>
                  <a:lnTo>
                    <a:pt x="1600" y="63"/>
                  </a:lnTo>
                  <a:lnTo>
                    <a:pt x="1460" y="114"/>
                  </a:lnTo>
                  <a:lnTo>
                    <a:pt x="0" y="517906"/>
                  </a:lnTo>
                  <a:lnTo>
                    <a:pt x="139" y="517842"/>
                  </a:lnTo>
                  <a:lnTo>
                    <a:pt x="266" y="517791"/>
                  </a:lnTo>
                  <a:lnTo>
                    <a:pt x="393" y="51775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0" name="object 3470"/>
            <p:cNvSpPr/>
            <p:nvPr/>
          </p:nvSpPr>
          <p:spPr>
            <a:xfrm>
              <a:off x="1515338" y="40594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38"/>
                  </a:moveTo>
                  <a:lnTo>
                    <a:pt x="1447" y="76"/>
                  </a:lnTo>
                  <a:lnTo>
                    <a:pt x="0" y="517893"/>
                  </a:lnTo>
                  <a:lnTo>
                    <a:pt x="127" y="517842"/>
                  </a:lnTo>
                  <a:lnTo>
                    <a:pt x="1587" y="38"/>
                  </a:lnTo>
                  <a:close/>
                </a:path>
                <a:path w="1905" h="518160">
                  <a:moveTo>
                    <a:pt x="1727" y="0"/>
                  </a:moveTo>
                  <a:lnTo>
                    <a:pt x="1587" y="38"/>
                  </a:lnTo>
                  <a:lnTo>
                    <a:pt x="139" y="517829"/>
                  </a:lnTo>
                  <a:lnTo>
                    <a:pt x="266" y="51779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1" name="object 3471"/>
            <p:cNvSpPr/>
            <p:nvPr/>
          </p:nvSpPr>
          <p:spPr>
            <a:xfrm>
              <a:off x="1514932" y="40594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63"/>
                  </a:moveTo>
                  <a:lnTo>
                    <a:pt x="1447" y="101"/>
                  </a:lnTo>
                  <a:lnTo>
                    <a:pt x="0" y="517969"/>
                  </a:lnTo>
                  <a:lnTo>
                    <a:pt x="127" y="517918"/>
                  </a:lnTo>
                  <a:lnTo>
                    <a:pt x="1587" y="63"/>
                  </a:lnTo>
                  <a:close/>
                </a:path>
                <a:path w="1905" h="518160">
                  <a:moveTo>
                    <a:pt x="1854" y="0"/>
                  </a:moveTo>
                  <a:lnTo>
                    <a:pt x="1727" y="25"/>
                  </a:lnTo>
                  <a:lnTo>
                    <a:pt x="1587" y="63"/>
                  </a:lnTo>
                  <a:lnTo>
                    <a:pt x="139" y="517918"/>
                  </a:lnTo>
                  <a:lnTo>
                    <a:pt x="266" y="517867"/>
                  </a:lnTo>
                  <a:lnTo>
                    <a:pt x="393" y="517817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2" name="object 3472"/>
            <p:cNvSpPr/>
            <p:nvPr/>
          </p:nvSpPr>
          <p:spPr>
            <a:xfrm>
              <a:off x="1514513" y="40595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66" y="0"/>
                  </a:moveTo>
                  <a:lnTo>
                    <a:pt x="1727" y="25"/>
                  </a:lnTo>
                  <a:lnTo>
                    <a:pt x="1600" y="63"/>
                  </a:lnTo>
                  <a:lnTo>
                    <a:pt x="1460" y="88"/>
                  </a:lnTo>
                  <a:lnTo>
                    <a:pt x="0" y="518033"/>
                  </a:lnTo>
                  <a:lnTo>
                    <a:pt x="127" y="517982"/>
                  </a:lnTo>
                  <a:lnTo>
                    <a:pt x="266" y="517918"/>
                  </a:lnTo>
                  <a:lnTo>
                    <a:pt x="406" y="517867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3" name="object 3473"/>
            <p:cNvSpPr/>
            <p:nvPr/>
          </p:nvSpPr>
          <p:spPr>
            <a:xfrm>
              <a:off x="1514055" y="405968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17" y="0"/>
                  </a:moveTo>
                  <a:lnTo>
                    <a:pt x="1765" y="38"/>
                  </a:lnTo>
                  <a:lnTo>
                    <a:pt x="1612" y="63"/>
                  </a:lnTo>
                  <a:lnTo>
                    <a:pt x="1447" y="101"/>
                  </a:lnTo>
                  <a:lnTo>
                    <a:pt x="0" y="517982"/>
                  </a:lnTo>
                  <a:lnTo>
                    <a:pt x="152" y="517969"/>
                  </a:lnTo>
                  <a:lnTo>
                    <a:pt x="304" y="517956"/>
                  </a:lnTo>
                  <a:lnTo>
                    <a:pt x="457" y="517931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4" name="object 3474"/>
            <p:cNvSpPr/>
            <p:nvPr/>
          </p:nvSpPr>
          <p:spPr>
            <a:xfrm>
              <a:off x="1513560" y="405978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43" y="0"/>
                  </a:moveTo>
                  <a:lnTo>
                    <a:pt x="1790" y="38"/>
                  </a:lnTo>
                  <a:lnTo>
                    <a:pt x="1625" y="63"/>
                  </a:lnTo>
                  <a:lnTo>
                    <a:pt x="1460" y="101"/>
                  </a:lnTo>
                  <a:lnTo>
                    <a:pt x="0" y="517944"/>
                  </a:lnTo>
                  <a:lnTo>
                    <a:pt x="165" y="517918"/>
                  </a:lnTo>
                  <a:lnTo>
                    <a:pt x="330" y="517906"/>
                  </a:lnTo>
                  <a:lnTo>
                    <a:pt x="482" y="517880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5" name="object 3475"/>
            <p:cNvSpPr/>
            <p:nvPr/>
          </p:nvSpPr>
          <p:spPr>
            <a:xfrm>
              <a:off x="1513243" y="40598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0"/>
                  </a:moveTo>
                  <a:lnTo>
                    <a:pt x="1612" y="0"/>
                  </a:lnTo>
                  <a:lnTo>
                    <a:pt x="1460" y="63"/>
                  </a:lnTo>
                  <a:lnTo>
                    <a:pt x="1041" y="148666"/>
                  </a:lnTo>
                  <a:lnTo>
                    <a:pt x="1041" y="1270"/>
                  </a:lnTo>
                  <a:lnTo>
                    <a:pt x="876" y="1270"/>
                  </a:lnTo>
                  <a:lnTo>
                    <a:pt x="876" y="207200"/>
                  </a:lnTo>
                  <a:lnTo>
                    <a:pt x="0" y="517880"/>
                  </a:lnTo>
                  <a:lnTo>
                    <a:pt x="165" y="517855"/>
                  </a:lnTo>
                  <a:lnTo>
                    <a:pt x="876" y="265709"/>
                  </a:lnTo>
                  <a:lnTo>
                    <a:pt x="876" y="518160"/>
                  </a:lnTo>
                  <a:lnTo>
                    <a:pt x="1041" y="518160"/>
                  </a:lnTo>
                  <a:lnTo>
                    <a:pt x="1041" y="207175"/>
                  </a:lnTo>
                  <a:lnTo>
                    <a:pt x="1612" y="1270"/>
                  </a:lnTo>
                  <a:lnTo>
                    <a:pt x="1765" y="127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6" name="object 3476"/>
            <p:cNvSpPr/>
            <p:nvPr/>
          </p:nvSpPr>
          <p:spPr>
            <a:xfrm>
              <a:off x="1512735" y="405994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68" y="0"/>
                  </a:moveTo>
                  <a:lnTo>
                    <a:pt x="1803" y="25"/>
                  </a:lnTo>
                  <a:lnTo>
                    <a:pt x="1638" y="63"/>
                  </a:lnTo>
                  <a:lnTo>
                    <a:pt x="1460" y="88"/>
                  </a:lnTo>
                  <a:lnTo>
                    <a:pt x="0" y="517867"/>
                  </a:lnTo>
                  <a:lnTo>
                    <a:pt x="177" y="517842"/>
                  </a:lnTo>
                  <a:lnTo>
                    <a:pt x="342" y="517829"/>
                  </a:lnTo>
                  <a:lnTo>
                    <a:pt x="508" y="517817"/>
                  </a:lnTo>
                  <a:lnTo>
                    <a:pt x="196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7" name="object 3477"/>
            <p:cNvSpPr/>
            <p:nvPr/>
          </p:nvSpPr>
          <p:spPr>
            <a:xfrm>
              <a:off x="1512176" y="406005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28" y="25"/>
                  </a:moveTo>
                  <a:lnTo>
                    <a:pt x="1638" y="50"/>
                  </a:lnTo>
                  <a:lnTo>
                    <a:pt x="1447" y="88"/>
                  </a:lnTo>
                  <a:lnTo>
                    <a:pt x="0" y="517829"/>
                  </a:lnTo>
                  <a:lnTo>
                    <a:pt x="177" y="517804"/>
                  </a:lnTo>
                  <a:lnTo>
                    <a:pt x="368" y="517791"/>
                  </a:lnTo>
                  <a:lnTo>
                    <a:pt x="1828" y="25"/>
                  </a:lnTo>
                  <a:close/>
                </a:path>
                <a:path w="2540" h="518160">
                  <a:moveTo>
                    <a:pt x="2019" y="0"/>
                  </a:moveTo>
                  <a:lnTo>
                    <a:pt x="1828" y="38"/>
                  </a:lnTo>
                  <a:lnTo>
                    <a:pt x="368" y="517791"/>
                  </a:lnTo>
                  <a:lnTo>
                    <a:pt x="558" y="517766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8" name="object 3478"/>
            <p:cNvSpPr/>
            <p:nvPr/>
          </p:nvSpPr>
          <p:spPr>
            <a:xfrm>
              <a:off x="1511604" y="406013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19" y="0"/>
                  </a:moveTo>
                  <a:lnTo>
                    <a:pt x="1841" y="25"/>
                  </a:lnTo>
                  <a:lnTo>
                    <a:pt x="1651" y="50"/>
                  </a:lnTo>
                  <a:lnTo>
                    <a:pt x="1460" y="88"/>
                  </a:lnTo>
                  <a:lnTo>
                    <a:pt x="0" y="517804"/>
                  </a:lnTo>
                  <a:lnTo>
                    <a:pt x="190" y="517779"/>
                  </a:lnTo>
                  <a:lnTo>
                    <a:pt x="381" y="517766"/>
                  </a:lnTo>
                  <a:lnTo>
                    <a:pt x="558" y="517740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79" name="object 3479"/>
            <p:cNvSpPr/>
            <p:nvPr/>
          </p:nvSpPr>
          <p:spPr>
            <a:xfrm>
              <a:off x="1511020" y="406022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0"/>
                  </a:moveTo>
                  <a:lnTo>
                    <a:pt x="1854" y="25"/>
                  </a:lnTo>
                  <a:lnTo>
                    <a:pt x="1663" y="50"/>
                  </a:lnTo>
                  <a:lnTo>
                    <a:pt x="1460" y="76"/>
                  </a:lnTo>
                  <a:lnTo>
                    <a:pt x="0" y="517779"/>
                  </a:lnTo>
                  <a:lnTo>
                    <a:pt x="203" y="517753"/>
                  </a:lnTo>
                  <a:lnTo>
                    <a:pt x="393" y="517740"/>
                  </a:lnTo>
                  <a:lnTo>
                    <a:pt x="584" y="517715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0" name="object 3480"/>
            <p:cNvSpPr/>
            <p:nvPr/>
          </p:nvSpPr>
          <p:spPr>
            <a:xfrm>
              <a:off x="1510626" y="40603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25"/>
                  </a:moveTo>
                  <a:lnTo>
                    <a:pt x="1460" y="38"/>
                  </a:lnTo>
                  <a:lnTo>
                    <a:pt x="0" y="517753"/>
                  </a:lnTo>
                  <a:lnTo>
                    <a:pt x="203" y="517728"/>
                  </a:lnTo>
                  <a:lnTo>
                    <a:pt x="1663" y="25"/>
                  </a:lnTo>
                  <a:close/>
                </a:path>
                <a:path w="1905" h="518160">
                  <a:moveTo>
                    <a:pt x="1866" y="0"/>
                  </a:moveTo>
                  <a:lnTo>
                    <a:pt x="1676" y="25"/>
                  </a:lnTo>
                  <a:lnTo>
                    <a:pt x="215" y="517728"/>
                  </a:lnTo>
                  <a:lnTo>
                    <a:pt x="406" y="517702"/>
                  </a:lnTo>
                  <a:lnTo>
                    <a:pt x="186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1" name="object 3481"/>
            <p:cNvSpPr/>
            <p:nvPr/>
          </p:nvSpPr>
          <p:spPr>
            <a:xfrm>
              <a:off x="1510055" y="406034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0"/>
                  </a:moveTo>
                  <a:lnTo>
                    <a:pt x="1841" y="25"/>
                  </a:lnTo>
                  <a:lnTo>
                    <a:pt x="1638" y="38"/>
                  </a:lnTo>
                  <a:lnTo>
                    <a:pt x="1447" y="76"/>
                  </a:lnTo>
                  <a:lnTo>
                    <a:pt x="0" y="517779"/>
                  </a:lnTo>
                  <a:lnTo>
                    <a:pt x="190" y="517753"/>
                  </a:lnTo>
                  <a:lnTo>
                    <a:pt x="381" y="517728"/>
                  </a:lnTo>
                  <a:lnTo>
                    <a:pt x="584" y="517715"/>
                  </a:lnTo>
                  <a:lnTo>
                    <a:pt x="204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2" name="object 3482"/>
            <p:cNvSpPr/>
            <p:nvPr/>
          </p:nvSpPr>
          <p:spPr>
            <a:xfrm>
              <a:off x="1509433" y="406041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70" y="0"/>
                  </a:moveTo>
                  <a:lnTo>
                    <a:pt x="1943" y="0"/>
                  </a:lnTo>
                  <a:lnTo>
                    <a:pt x="1866" y="139"/>
                  </a:lnTo>
                  <a:lnTo>
                    <a:pt x="1879" y="12"/>
                  </a:lnTo>
                  <a:lnTo>
                    <a:pt x="1676" y="25"/>
                  </a:lnTo>
                  <a:lnTo>
                    <a:pt x="1460" y="38"/>
                  </a:lnTo>
                  <a:lnTo>
                    <a:pt x="0" y="517766"/>
                  </a:lnTo>
                  <a:lnTo>
                    <a:pt x="215" y="517753"/>
                  </a:lnTo>
                  <a:lnTo>
                    <a:pt x="419" y="517728"/>
                  </a:lnTo>
                  <a:lnTo>
                    <a:pt x="609" y="517702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3" name="object 3483"/>
            <p:cNvSpPr/>
            <p:nvPr/>
          </p:nvSpPr>
          <p:spPr>
            <a:xfrm>
              <a:off x="1508798" y="406046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76" y="25"/>
                  </a:moveTo>
                  <a:lnTo>
                    <a:pt x="1460" y="38"/>
                  </a:lnTo>
                  <a:lnTo>
                    <a:pt x="0" y="517791"/>
                  </a:lnTo>
                  <a:lnTo>
                    <a:pt x="215" y="517766"/>
                  </a:lnTo>
                  <a:lnTo>
                    <a:pt x="1676" y="25"/>
                  </a:lnTo>
                  <a:close/>
                </a:path>
                <a:path w="2540" h="518160">
                  <a:moveTo>
                    <a:pt x="2095" y="0"/>
                  </a:moveTo>
                  <a:lnTo>
                    <a:pt x="1892" y="12"/>
                  </a:lnTo>
                  <a:lnTo>
                    <a:pt x="1752" y="12"/>
                  </a:lnTo>
                  <a:lnTo>
                    <a:pt x="228" y="517766"/>
                  </a:lnTo>
                  <a:lnTo>
                    <a:pt x="431" y="517740"/>
                  </a:lnTo>
                  <a:lnTo>
                    <a:pt x="635" y="517715"/>
                  </a:lnTo>
                  <a:lnTo>
                    <a:pt x="209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4" name="object 3484"/>
            <p:cNvSpPr/>
            <p:nvPr/>
          </p:nvSpPr>
          <p:spPr>
            <a:xfrm>
              <a:off x="1508188" y="406050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66" y="12"/>
                  </a:moveTo>
                  <a:lnTo>
                    <a:pt x="1727" y="12"/>
                  </a:lnTo>
                  <a:lnTo>
                    <a:pt x="1524" y="25"/>
                  </a:lnTo>
                  <a:lnTo>
                    <a:pt x="0" y="517829"/>
                  </a:lnTo>
                  <a:lnTo>
                    <a:pt x="203" y="517804"/>
                  </a:lnTo>
                  <a:lnTo>
                    <a:pt x="406" y="517779"/>
                  </a:lnTo>
                  <a:lnTo>
                    <a:pt x="1866" y="12"/>
                  </a:lnTo>
                  <a:close/>
                </a:path>
                <a:path w="2540" h="518160">
                  <a:moveTo>
                    <a:pt x="2082" y="0"/>
                  </a:moveTo>
                  <a:lnTo>
                    <a:pt x="1866" y="12"/>
                  </a:lnTo>
                  <a:lnTo>
                    <a:pt x="419" y="517779"/>
                  </a:lnTo>
                  <a:lnTo>
                    <a:pt x="622" y="517753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5" name="object 3485"/>
            <p:cNvSpPr/>
            <p:nvPr/>
          </p:nvSpPr>
          <p:spPr>
            <a:xfrm>
              <a:off x="1507718" y="406054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89" y="12"/>
                  </a:moveTo>
                  <a:lnTo>
                    <a:pt x="1460" y="12"/>
                  </a:lnTo>
                  <a:lnTo>
                    <a:pt x="0" y="517842"/>
                  </a:lnTo>
                  <a:lnTo>
                    <a:pt x="228" y="517817"/>
                  </a:lnTo>
                  <a:lnTo>
                    <a:pt x="1689" y="12"/>
                  </a:lnTo>
                  <a:close/>
                </a:path>
                <a:path w="2540" h="518160">
                  <a:moveTo>
                    <a:pt x="1930" y="0"/>
                  </a:moveTo>
                  <a:lnTo>
                    <a:pt x="1701" y="0"/>
                  </a:lnTo>
                  <a:lnTo>
                    <a:pt x="241" y="517817"/>
                  </a:lnTo>
                  <a:lnTo>
                    <a:pt x="469" y="517791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6" name="object 3486"/>
            <p:cNvSpPr/>
            <p:nvPr/>
          </p:nvSpPr>
          <p:spPr>
            <a:xfrm>
              <a:off x="1507045" y="406055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33" y="25"/>
                  </a:moveTo>
                  <a:lnTo>
                    <a:pt x="1905" y="25"/>
                  </a:lnTo>
                  <a:lnTo>
                    <a:pt x="1676" y="25"/>
                  </a:lnTo>
                  <a:lnTo>
                    <a:pt x="1447" y="25"/>
                  </a:lnTo>
                  <a:lnTo>
                    <a:pt x="0" y="517906"/>
                  </a:lnTo>
                  <a:lnTo>
                    <a:pt x="228" y="517880"/>
                  </a:lnTo>
                  <a:lnTo>
                    <a:pt x="457" y="517855"/>
                  </a:lnTo>
                  <a:lnTo>
                    <a:pt x="685" y="517829"/>
                  </a:lnTo>
                  <a:lnTo>
                    <a:pt x="2133" y="25"/>
                  </a:lnTo>
                  <a:close/>
                </a:path>
                <a:path w="2540" h="518160">
                  <a:moveTo>
                    <a:pt x="2146" y="0"/>
                  </a:moveTo>
                  <a:lnTo>
                    <a:pt x="1917" y="12"/>
                  </a:lnTo>
                  <a:lnTo>
                    <a:pt x="2133" y="25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7" name="object 3487"/>
            <p:cNvSpPr/>
            <p:nvPr/>
          </p:nvSpPr>
          <p:spPr>
            <a:xfrm>
              <a:off x="1506334" y="406058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71" y="0"/>
                  </a:moveTo>
                  <a:lnTo>
                    <a:pt x="1943" y="0"/>
                  </a:lnTo>
                  <a:lnTo>
                    <a:pt x="1714" y="0"/>
                  </a:lnTo>
                  <a:lnTo>
                    <a:pt x="1460" y="0"/>
                  </a:lnTo>
                  <a:lnTo>
                    <a:pt x="0" y="517906"/>
                  </a:lnTo>
                  <a:lnTo>
                    <a:pt x="254" y="517931"/>
                  </a:lnTo>
                  <a:lnTo>
                    <a:pt x="482" y="517906"/>
                  </a:lnTo>
                  <a:lnTo>
                    <a:pt x="711" y="517880"/>
                  </a:lnTo>
                  <a:lnTo>
                    <a:pt x="2171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8" name="object 3488"/>
            <p:cNvSpPr/>
            <p:nvPr/>
          </p:nvSpPr>
          <p:spPr>
            <a:xfrm>
              <a:off x="1505572" y="406057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22" y="12"/>
                  </a:moveTo>
                  <a:lnTo>
                    <a:pt x="1968" y="12"/>
                  </a:lnTo>
                  <a:lnTo>
                    <a:pt x="1701" y="12"/>
                  </a:lnTo>
                  <a:lnTo>
                    <a:pt x="1460" y="0"/>
                  </a:lnTo>
                  <a:lnTo>
                    <a:pt x="0" y="517829"/>
                  </a:lnTo>
                  <a:lnTo>
                    <a:pt x="254" y="517867"/>
                  </a:lnTo>
                  <a:lnTo>
                    <a:pt x="508" y="517893"/>
                  </a:lnTo>
                  <a:lnTo>
                    <a:pt x="762" y="517918"/>
                  </a:lnTo>
                  <a:lnTo>
                    <a:pt x="2222" y="1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89" name="object 3489"/>
            <p:cNvSpPr/>
            <p:nvPr/>
          </p:nvSpPr>
          <p:spPr>
            <a:xfrm>
              <a:off x="1504784" y="406053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93" y="25"/>
                  </a:moveTo>
                  <a:lnTo>
                    <a:pt x="1828" y="25"/>
                  </a:lnTo>
                  <a:lnTo>
                    <a:pt x="1562" y="12"/>
                  </a:lnTo>
                  <a:lnTo>
                    <a:pt x="0" y="517779"/>
                  </a:lnTo>
                  <a:lnTo>
                    <a:pt x="279" y="517817"/>
                  </a:lnTo>
                  <a:lnTo>
                    <a:pt x="533" y="517842"/>
                  </a:lnTo>
                  <a:lnTo>
                    <a:pt x="1993" y="25"/>
                  </a:lnTo>
                  <a:close/>
                </a:path>
                <a:path w="2540" h="518160">
                  <a:moveTo>
                    <a:pt x="2247" y="38"/>
                  </a:moveTo>
                  <a:lnTo>
                    <a:pt x="1993" y="38"/>
                  </a:lnTo>
                  <a:lnTo>
                    <a:pt x="533" y="517842"/>
                  </a:lnTo>
                  <a:lnTo>
                    <a:pt x="787" y="517867"/>
                  </a:lnTo>
                  <a:lnTo>
                    <a:pt x="2247" y="3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0" name="object 3490"/>
            <p:cNvSpPr/>
            <p:nvPr/>
          </p:nvSpPr>
          <p:spPr>
            <a:xfrm>
              <a:off x="1504200" y="406050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25"/>
                  </a:moveTo>
                  <a:lnTo>
                    <a:pt x="1841" y="25"/>
                  </a:lnTo>
                  <a:lnTo>
                    <a:pt x="1460" y="0"/>
                  </a:lnTo>
                  <a:lnTo>
                    <a:pt x="0" y="517740"/>
                  </a:lnTo>
                  <a:lnTo>
                    <a:pt x="292" y="517779"/>
                  </a:lnTo>
                  <a:lnTo>
                    <a:pt x="584" y="517804"/>
                  </a:lnTo>
                  <a:lnTo>
                    <a:pt x="2044" y="2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1" name="object 3491"/>
            <p:cNvSpPr/>
            <p:nvPr/>
          </p:nvSpPr>
          <p:spPr>
            <a:xfrm>
              <a:off x="1503311" y="406043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44" y="50"/>
                  </a:moveTo>
                  <a:lnTo>
                    <a:pt x="1752" y="38"/>
                  </a:lnTo>
                  <a:lnTo>
                    <a:pt x="1473" y="0"/>
                  </a:lnTo>
                  <a:lnTo>
                    <a:pt x="0" y="517715"/>
                  </a:lnTo>
                  <a:lnTo>
                    <a:pt x="292" y="517753"/>
                  </a:lnTo>
                  <a:lnTo>
                    <a:pt x="584" y="517779"/>
                  </a:lnTo>
                  <a:lnTo>
                    <a:pt x="2044" y="50"/>
                  </a:lnTo>
                  <a:close/>
                </a:path>
                <a:path w="2540" h="518160">
                  <a:moveTo>
                    <a:pt x="2349" y="76"/>
                  </a:moveTo>
                  <a:lnTo>
                    <a:pt x="2057" y="63"/>
                  </a:lnTo>
                  <a:lnTo>
                    <a:pt x="596" y="517791"/>
                  </a:lnTo>
                  <a:lnTo>
                    <a:pt x="889" y="517817"/>
                  </a:lnTo>
                  <a:lnTo>
                    <a:pt x="2349" y="76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2" name="object 3492"/>
            <p:cNvSpPr/>
            <p:nvPr/>
          </p:nvSpPr>
          <p:spPr>
            <a:xfrm>
              <a:off x="1502244" y="40603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527" y="114"/>
                  </a:moveTo>
                  <a:lnTo>
                    <a:pt x="2171" y="76"/>
                  </a:lnTo>
                  <a:lnTo>
                    <a:pt x="1816" y="38"/>
                  </a:lnTo>
                  <a:lnTo>
                    <a:pt x="1460" y="0"/>
                  </a:lnTo>
                  <a:lnTo>
                    <a:pt x="0" y="517715"/>
                  </a:lnTo>
                  <a:lnTo>
                    <a:pt x="355" y="517753"/>
                  </a:lnTo>
                  <a:lnTo>
                    <a:pt x="711" y="517791"/>
                  </a:lnTo>
                  <a:lnTo>
                    <a:pt x="1066" y="517829"/>
                  </a:lnTo>
                  <a:lnTo>
                    <a:pt x="2527" y="114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3" name="object 3493"/>
            <p:cNvSpPr/>
            <p:nvPr/>
          </p:nvSpPr>
          <p:spPr>
            <a:xfrm>
              <a:off x="1501013" y="4060151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1917" y="63"/>
                  </a:moveTo>
                  <a:lnTo>
                    <a:pt x="1447" y="0"/>
                  </a:lnTo>
                  <a:lnTo>
                    <a:pt x="0" y="517740"/>
                  </a:lnTo>
                  <a:lnTo>
                    <a:pt x="457" y="517791"/>
                  </a:lnTo>
                  <a:lnTo>
                    <a:pt x="1917" y="63"/>
                  </a:lnTo>
                  <a:close/>
                </a:path>
                <a:path w="3175" h="518160">
                  <a:moveTo>
                    <a:pt x="2692" y="177"/>
                  </a:moveTo>
                  <a:lnTo>
                    <a:pt x="2336" y="127"/>
                  </a:lnTo>
                  <a:lnTo>
                    <a:pt x="1917" y="76"/>
                  </a:lnTo>
                  <a:lnTo>
                    <a:pt x="457" y="517791"/>
                  </a:lnTo>
                  <a:lnTo>
                    <a:pt x="876" y="517842"/>
                  </a:lnTo>
                  <a:lnTo>
                    <a:pt x="1231" y="517880"/>
                  </a:lnTo>
                  <a:lnTo>
                    <a:pt x="2692" y="177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4" name="object 3494"/>
            <p:cNvSpPr/>
            <p:nvPr/>
          </p:nvSpPr>
          <p:spPr>
            <a:xfrm>
              <a:off x="1499311" y="4059846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3149" y="304"/>
                  </a:moveTo>
                  <a:lnTo>
                    <a:pt x="2692" y="228"/>
                  </a:lnTo>
                  <a:lnTo>
                    <a:pt x="2171" y="139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711" y="517931"/>
                  </a:lnTo>
                  <a:lnTo>
                    <a:pt x="1231" y="517982"/>
                  </a:lnTo>
                  <a:lnTo>
                    <a:pt x="1689" y="518045"/>
                  </a:lnTo>
                  <a:lnTo>
                    <a:pt x="3149" y="30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5" name="object 3495"/>
            <p:cNvSpPr/>
            <p:nvPr/>
          </p:nvSpPr>
          <p:spPr>
            <a:xfrm>
              <a:off x="1494244" y="4058284"/>
              <a:ext cx="6985" cy="520065"/>
            </a:xfrm>
            <a:custGeom>
              <a:avLst/>
              <a:gdLst/>
              <a:ahLst/>
              <a:cxnLst/>
              <a:rect l="l" t="t" r="r" b="b"/>
              <a:pathLst>
                <a:path w="6984" h="520064">
                  <a:moveTo>
                    <a:pt x="6540" y="1549"/>
                  </a:moveTo>
                  <a:lnTo>
                    <a:pt x="5803" y="1397"/>
                  </a:lnTo>
                  <a:lnTo>
                    <a:pt x="5080" y="259842"/>
                  </a:lnTo>
                  <a:lnTo>
                    <a:pt x="5080" y="1397"/>
                  </a:lnTo>
                  <a:lnTo>
                    <a:pt x="3403" y="1397"/>
                  </a:lnTo>
                  <a:lnTo>
                    <a:pt x="3403" y="127"/>
                  </a:lnTo>
                  <a:lnTo>
                    <a:pt x="2247" y="127"/>
                  </a:lnTo>
                  <a:lnTo>
                    <a:pt x="2247" y="317"/>
                  </a:lnTo>
                  <a:lnTo>
                    <a:pt x="1460" y="0"/>
                  </a:lnTo>
                  <a:lnTo>
                    <a:pt x="0" y="517652"/>
                  </a:lnTo>
                  <a:lnTo>
                    <a:pt x="800" y="517956"/>
                  </a:lnTo>
                  <a:lnTo>
                    <a:pt x="1524" y="261391"/>
                  </a:lnTo>
                  <a:lnTo>
                    <a:pt x="1524" y="518287"/>
                  </a:lnTo>
                  <a:lnTo>
                    <a:pt x="3327" y="518287"/>
                  </a:lnTo>
                  <a:lnTo>
                    <a:pt x="3327" y="519557"/>
                  </a:lnTo>
                  <a:lnTo>
                    <a:pt x="4356" y="519557"/>
                  </a:lnTo>
                  <a:lnTo>
                    <a:pt x="4356" y="519315"/>
                  </a:lnTo>
                  <a:lnTo>
                    <a:pt x="5080" y="519417"/>
                  </a:lnTo>
                  <a:lnTo>
                    <a:pt x="5080" y="518287"/>
                  </a:lnTo>
                  <a:lnTo>
                    <a:pt x="6540" y="1549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6" name="object 3496"/>
            <p:cNvSpPr/>
            <p:nvPr/>
          </p:nvSpPr>
          <p:spPr>
            <a:xfrm>
              <a:off x="1492923" y="4057675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768" y="596"/>
                  </a:moveTo>
                  <a:lnTo>
                    <a:pt x="2311" y="419"/>
                  </a:lnTo>
                  <a:lnTo>
                    <a:pt x="1879" y="203"/>
                  </a:lnTo>
                  <a:lnTo>
                    <a:pt x="1447" y="0"/>
                  </a:lnTo>
                  <a:lnTo>
                    <a:pt x="0" y="517753"/>
                  </a:lnTo>
                  <a:lnTo>
                    <a:pt x="419" y="517906"/>
                  </a:lnTo>
                  <a:lnTo>
                    <a:pt x="863" y="518083"/>
                  </a:lnTo>
                  <a:lnTo>
                    <a:pt x="1308" y="518248"/>
                  </a:lnTo>
                  <a:lnTo>
                    <a:pt x="2768" y="59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7" name="object 3497"/>
            <p:cNvSpPr/>
            <p:nvPr/>
          </p:nvSpPr>
          <p:spPr>
            <a:xfrm>
              <a:off x="1492021" y="4057205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44" y="317"/>
                  </a:moveTo>
                  <a:lnTo>
                    <a:pt x="1752" y="165"/>
                  </a:lnTo>
                  <a:lnTo>
                    <a:pt x="1460" y="0"/>
                  </a:lnTo>
                  <a:lnTo>
                    <a:pt x="0" y="517867"/>
                  </a:lnTo>
                  <a:lnTo>
                    <a:pt x="279" y="517982"/>
                  </a:lnTo>
                  <a:lnTo>
                    <a:pt x="584" y="518096"/>
                  </a:lnTo>
                  <a:lnTo>
                    <a:pt x="2044" y="317"/>
                  </a:lnTo>
                  <a:close/>
                </a:path>
                <a:path w="2540" h="518795">
                  <a:moveTo>
                    <a:pt x="2349" y="469"/>
                  </a:moveTo>
                  <a:lnTo>
                    <a:pt x="2057" y="317"/>
                  </a:lnTo>
                  <a:lnTo>
                    <a:pt x="584" y="518096"/>
                  </a:lnTo>
                  <a:lnTo>
                    <a:pt x="889" y="518210"/>
                  </a:lnTo>
                  <a:lnTo>
                    <a:pt x="2349" y="469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8" name="object 3498"/>
            <p:cNvSpPr/>
            <p:nvPr/>
          </p:nvSpPr>
          <p:spPr>
            <a:xfrm>
              <a:off x="1491272" y="4056786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209" y="419"/>
                  </a:moveTo>
                  <a:lnTo>
                    <a:pt x="1917" y="266"/>
                  </a:lnTo>
                  <a:lnTo>
                    <a:pt x="1676" y="127"/>
                  </a:lnTo>
                  <a:lnTo>
                    <a:pt x="1435" y="0"/>
                  </a:lnTo>
                  <a:lnTo>
                    <a:pt x="0" y="517931"/>
                  </a:lnTo>
                  <a:lnTo>
                    <a:pt x="215" y="518045"/>
                  </a:lnTo>
                  <a:lnTo>
                    <a:pt x="457" y="518172"/>
                  </a:lnTo>
                  <a:lnTo>
                    <a:pt x="749" y="518287"/>
                  </a:lnTo>
                  <a:lnTo>
                    <a:pt x="2209" y="41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499" name="object 3499"/>
            <p:cNvSpPr/>
            <p:nvPr/>
          </p:nvSpPr>
          <p:spPr>
            <a:xfrm>
              <a:off x="1490637" y="4056417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82" y="368"/>
                  </a:moveTo>
                  <a:lnTo>
                    <a:pt x="1866" y="254"/>
                  </a:lnTo>
                  <a:lnTo>
                    <a:pt x="1651" y="127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03" y="518020"/>
                  </a:lnTo>
                  <a:lnTo>
                    <a:pt x="419" y="518160"/>
                  </a:lnTo>
                  <a:lnTo>
                    <a:pt x="635" y="518287"/>
                  </a:lnTo>
                  <a:lnTo>
                    <a:pt x="2082" y="36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0" name="object 3500"/>
            <p:cNvSpPr/>
            <p:nvPr/>
          </p:nvSpPr>
          <p:spPr>
            <a:xfrm>
              <a:off x="1490281" y="40562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03" y="203"/>
                  </a:moveTo>
                  <a:lnTo>
                    <a:pt x="1612" y="101"/>
                  </a:lnTo>
                  <a:lnTo>
                    <a:pt x="1447" y="0"/>
                  </a:lnTo>
                  <a:lnTo>
                    <a:pt x="0" y="517829"/>
                  </a:lnTo>
                  <a:lnTo>
                    <a:pt x="165" y="517956"/>
                  </a:lnTo>
                  <a:lnTo>
                    <a:pt x="355" y="518096"/>
                  </a:lnTo>
                  <a:lnTo>
                    <a:pt x="1803" y="20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1" name="object 3501"/>
            <p:cNvSpPr/>
            <p:nvPr/>
          </p:nvSpPr>
          <p:spPr>
            <a:xfrm>
              <a:off x="1489773" y="405592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43" y="292"/>
                  </a:moveTo>
                  <a:lnTo>
                    <a:pt x="1778" y="190"/>
                  </a:lnTo>
                  <a:lnTo>
                    <a:pt x="1612" y="88"/>
                  </a:lnTo>
                  <a:lnTo>
                    <a:pt x="1447" y="0"/>
                  </a:lnTo>
                  <a:lnTo>
                    <a:pt x="0" y="517766"/>
                  </a:lnTo>
                  <a:lnTo>
                    <a:pt x="165" y="517893"/>
                  </a:lnTo>
                  <a:lnTo>
                    <a:pt x="330" y="518020"/>
                  </a:lnTo>
                  <a:lnTo>
                    <a:pt x="495" y="518134"/>
                  </a:lnTo>
                  <a:lnTo>
                    <a:pt x="1943" y="29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2" name="object 3502"/>
            <p:cNvSpPr/>
            <p:nvPr/>
          </p:nvSpPr>
          <p:spPr>
            <a:xfrm>
              <a:off x="1489329" y="40556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905" y="266"/>
                  </a:moveTo>
                  <a:lnTo>
                    <a:pt x="1739" y="177"/>
                  </a:lnTo>
                  <a:lnTo>
                    <a:pt x="1587" y="88"/>
                  </a:lnTo>
                  <a:lnTo>
                    <a:pt x="1447" y="0"/>
                  </a:lnTo>
                  <a:lnTo>
                    <a:pt x="0" y="517690"/>
                  </a:lnTo>
                  <a:lnTo>
                    <a:pt x="139" y="517804"/>
                  </a:lnTo>
                  <a:lnTo>
                    <a:pt x="292" y="517918"/>
                  </a:lnTo>
                  <a:lnTo>
                    <a:pt x="457" y="518045"/>
                  </a:lnTo>
                  <a:lnTo>
                    <a:pt x="1905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3" name="object 3503"/>
            <p:cNvSpPr/>
            <p:nvPr/>
          </p:nvSpPr>
          <p:spPr>
            <a:xfrm>
              <a:off x="1488935" y="40554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152"/>
                  </a:moveTo>
                  <a:lnTo>
                    <a:pt x="1574" y="76"/>
                  </a:lnTo>
                  <a:lnTo>
                    <a:pt x="1447" y="0"/>
                  </a:lnTo>
                  <a:lnTo>
                    <a:pt x="0" y="517575"/>
                  </a:lnTo>
                  <a:lnTo>
                    <a:pt x="127" y="517690"/>
                  </a:lnTo>
                  <a:lnTo>
                    <a:pt x="254" y="517804"/>
                  </a:lnTo>
                  <a:lnTo>
                    <a:pt x="1701" y="152"/>
                  </a:lnTo>
                  <a:close/>
                </a:path>
                <a:path w="1905" h="518160">
                  <a:moveTo>
                    <a:pt x="1841" y="228"/>
                  </a:moveTo>
                  <a:lnTo>
                    <a:pt x="1701" y="152"/>
                  </a:lnTo>
                  <a:lnTo>
                    <a:pt x="266" y="517804"/>
                  </a:lnTo>
                  <a:lnTo>
                    <a:pt x="393" y="517918"/>
                  </a:lnTo>
                  <a:lnTo>
                    <a:pt x="1841" y="228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4" name="object 3504"/>
            <p:cNvSpPr/>
            <p:nvPr/>
          </p:nvSpPr>
          <p:spPr>
            <a:xfrm>
              <a:off x="1488554" y="40552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28" y="203"/>
                  </a:moveTo>
                  <a:lnTo>
                    <a:pt x="1701" y="139"/>
                  </a:lnTo>
                  <a:lnTo>
                    <a:pt x="1574" y="63"/>
                  </a:lnTo>
                  <a:lnTo>
                    <a:pt x="0" y="517448"/>
                  </a:lnTo>
                  <a:lnTo>
                    <a:pt x="127" y="517563"/>
                  </a:lnTo>
                  <a:lnTo>
                    <a:pt x="254" y="517677"/>
                  </a:lnTo>
                  <a:lnTo>
                    <a:pt x="381" y="517779"/>
                  </a:lnTo>
                  <a:lnTo>
                    <a:pt x="1828" y="20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5" name="object 3505"/>
            <p:cNvSpPr/>
            <p:nvPr/>
          </p:nvSpPr>
          <p:spPr>
            <a:xfrm>
              <a:off x="1488338" y="40550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127"/>
                  </a:moveTo>
                  <a:lnTo>
                    <a:pt x="1460" y="0"/>
                  </a:lnTo>
                  <a:lnTo>
                    <a:pt x="0" y="517347"/>
                  </a:lnTo>
                  <a:lnTo>
                    <a:pt x="228" y="517575"/>
                  </a:lnTo>
                  <a:lnTo>
                    <a:pt x="1676" y="127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6" name="object 3506"/>
            <p:cNvSpPr/>
            <p:nvPr/>
          </p:nvSpPr>
          <p:spPr>
            <a:xfrm>
              <a:off x="1488033" y="40549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52" y="177"/>
                  </a:moveTo>
                  <a:lnTo>
                    <a:pt x="1549" y="63"/>
                  </a:lnTo>
                  <a:lnTo>
                    <a:pt x="0" y="517220"/>
                  </a:lnTo>
                  <a:lnTo>
                    <a:pt x="190" y="517436"/>
                  </a:lnTo>
                  <a:lnTo>
                    <a:pt x="1752" y="177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7" name="object 3507"/>
            <p:cNvSpPr/>
            <p:nvPr/>
          </p:nvSpPr>
          <p:spPr>
            <a:xfrm>
              <a:off x="1487728" y="405474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165"/>
                  </a:moveTo>
                  <a:lnTo>
                    <a:pt x="1549" y="50"/>
                  </a:lnTo>
                  <a:lnTo>
                    <a:pt x="0" y="517055"/>
                  </a:lnTo>
                  <a:lnTo>
                    <a:pt x="203" y="517283"/>
                  </a:lnTo>
                  <a:lnTo>
                    <a:pt x="1752" y="165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8" name="object 3508"/>
            <p:cNvSpPr/>
            <p:nvPr/>
          </p:nvSpPr>
          <p:spPr>
            <a:xfrm>
              <a:off x="1487462" y="405450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177"/>
                  </a:moveTo>
                  <a:lnTo>
                    <a:pt x="1447" y="0"/>
                  </a:lnTo>
                  <a:lnTo>
                    <a:pt x="0" y="516978"/>
                  </a:lnTo>
                  <a:lnTo>
                    <a:pt x="177" y="517194"/>
                  </a:lnTo>
                  <a:lnTo>
                    <a:pt x="1625" y="177"/>
                  </a:lnTo>
                  <a:close/>
                </a:path>
                <a:path w="1905" h="517525">
                  <a:moveTo>
                    <a:pt x="1727" y="241"/>
                  </a:moveTo>
                  <a:lnTo>
                    <a:pt x="190" y="517194"/>
                  </a:lnTo>
                  <a:lnTo>
                    <a:pt x="1727" y="24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09" name="object 3509"/>
            <p:cNvSpPr/>
            <p:nvPr/>
          </p:nvSpPr>
          <p:spPr>
            <a:xfrm>
              <a:off x="1487208" y="40541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14"/>
                  </a:moveTo>
                  <a:lnTo>
                    <a:pt x="0" y="517042"/>
                  </a:lnTo>
                  <a:lnTo>
                    <a:pt x="1536" y="114"/>
                  </a:lnTo>
                  <a:close/>
                </a:path>
                <a:path w="1905" h="517525">
                  <a:moveTo>
                    <a:pt x="1714" y="393"/>
                  </a:moveTo>
                  <a:lnTo>
                    <a:pt x="1625" y="254"/>
                  </a:lnTo>
                  <a:lnTo>
                    <a:pt x="88" y="517144"/>
                  </a:lnTo>
                  <a:lnTo>
                    <a:pt x="266" y="517359"/>
                  </a:lnTo>
                  <a:lnTo>
                    <a:pt x="1714" y="39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0" name="object 3510"/>
            <p:cNvSpPr/>
            <p:nvPr/>
          </p:nvSpPr>
          <p:spPr>
            <a:xfrm>
              <a:off x="1487068" y="40539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228"/>
                  </a:moveTo>
                  <a:lnTo>
                    <a:pt x="1447" y="0"/>
                  </a:lnTo>
                  <a:lnTo>
                    <a:pt x="0" y="517042"/>
                  </a:lnTo>
                  <a:lnTo>
                    <a:pt x="152" y="517258"/>
                  </a:lnTo>
                  <a:lnTo>
                    <a:pt x="1600" y="22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1" name="object 3511"/>
            <p:cNvSpPr/>
            <p:nvPr/>
          </p:nvSpPr>
          <p:spPr>
            <a:xfrm>
              <a:off x="1486839" y="40535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330"/>
                  </a:moveTo>
                  <a:lnTo>
                    <a:pt x="1524" y="101"/>
                  </a:lnTo>
                  <a:lnTo>
                    <a:pt x="0" y="517067"/>
                  </a:lnTo>
                  <a:lnTo>
                    <a:pt x="152" y="517271"/>
                  </a:lnTo>
                  <a:lnTo>
                    <a:pt x="1676" y="33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2" name="object 3512"/>
            <p:cNvSpPr/>
            <p:nvPr/>
          </p:nvSpPr>
          <p:spPr>
            <a:xfrm>
              <a:off x="1486636" y="40532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304"/>
                  </a:moveTo>
                  <a:lnTo>
                    <a:pt x="1524" y="101"/>
                  </a:lnTo>
                  <a:lnTo>
                    <a:pt x="0" y="517042"/>
                  </a:lnTo>
                  <a:lnTo>
                    <a:pt x="139" y="517258"/>
                  </a:lnTo>
                  <a:lnTo>
                    <a:pt x="1663" y="304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3" name="object 3513"/>
            <p:cNvSpPr/>
            <p:nvPr/>
          </p:nvSpPr>
          <p:spPr>
            <a:xfrm>
              <a:off x="1486458" y="40529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292"/>
                  </a:moveTo>
                  <a:lnTo>
                    <a:pt x="1511" y="101"/>
                  </a:lnTo>
                  <a:lnTo>
                    <a:pt x="0" y="517004"/>
                  </a:lnTo>
                  <a:lnTo>
                    <a:pt x="127" y="517232"/>
                  </a:lnTo>
                  <a:lnTo>
                    <a:pt x="1638" y="29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4" name="object 3514"/>
            <p:cNvSpPr/>
            <p:nvPr/>
          </p:nvSpPr>
          <p:spPr>
            <a:xfrm>
              <a:off x="1486293" y="405272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254"/>
                  </a:moveTo>
                  <a:lnTo>
                    <a:pt x="1498" y="76"/>
                  </a:lnTo>
                  <a:lnTo>
                    <a:pt x="0" y="516928"/>
                  </a:lnTo>
                  <a:lnTo>
                    <a:pt x="101" y="517144"/>
                  </a:lnTo>
                  <a:lnTo>
                    <a:pt x="165" y="517271"/>
                  </a:lnTo>
                  <a:lnTo>
                    <a:pt x="1612" y="254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5" name="object 3515"/>
            <p:cNvSpPr/>
            <p:nvPr/>
          </p:nvSpPr>
          <p:spPr>
            <a:xfrm>
              <a:off x="1486179" y="405255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76"/>
                  </a:moveTo>
                  <a:lnTo>
                    <a:pt x="0" y="516877"/>
                  </a:lnTo>
                  <a:lnTo>
                    <a:pt x="1498" y="76"/>
                  </a:lnTo>
                  <a:close/>
                </a:path>
                <a:path w="1905" h="517525">
                  <a:moveTo>
                    <a:pt x="1562" y="165"/>
                  </a:moveTo>
                  <a:lnTo>
                    <a:pt x="63" y="516991"/>
                  </a:lnTo>
                  <a:lnTo>
                    <a:pt x="1562" y="16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6" name="object 3516"/>
            <p:cNvSpPr/>
            <p:nvPr/>
          </p:nvSpPr>
          <p:spPr>
            <a:xfrm>
              <a:off x="1486039" y="40523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215"/>
                  </a:moveTo>
                  <a:lnTo>
                    <a:pt x="1498" y="63"/>
                  </a:lnTo>
                  <a:lnTo>
                    <a:pt x="0" y="516750"/>
                  </a:lnTo>
                  <a:lnTo>
                    <a:pt x="101" y="516966"/>
                  </a:lnTo>
                  <a:lnTo>
                    <a:pt x="1600" y="215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7" name="object 3517"/>
            <p:cNvSpPr/>
            <p:nvPr/>
          </p:nvSpPr>
          <p:spPr>
            <a:xfrm>
              <a:off x="1485912" y="40521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190"/>
                  </a:moveTo>
                  <a:lnTo>
                    <a:pt x="1485" y="50"/>
                  </a:lnTo>
                  <a:lnTo>
                    <a:pt x="0" y="516610"/>
                  </a:lnTo>
                  <a:lnTo>
                    <a:pt x="76" y="516839"/>
                  </a:lnTo>
                  <a:lnTo>
                    <a:pt x="1574" y="19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8" name="object 3518"/>
            <p:cNvSpPr/>
            <p:nvPr/>
          </p:nvSpPr>
          <p:spPr>
            <a:xfrm>
              <a:off x="1485798" y="4051985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62" y="165"/>
                  </a:moveTo>
                  <a:lnTo>
                    <a:pt x="1460" y="0"/>
                  </a:lnTo>
                  <a:lnTo>
                    <a:pt x="0" y="516420"/>
                  </a:lnTo>
                  <a:lnTo>
                    <a:pt x="38" y="516547"/>
                  </a:lnTo>
                  <a:lnTo>
                    <a:pt x="114" y="516775"/>
                  </a:lnTo>
                  <a:lnTo>
                    <a:pt x="1562" y="165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19" name="object 3519"/>
            <p:cNvSpPr/>
            <p:nvPr/>
          </p:nvSpPr>
          <p:spPr>
            <a:xfrm>
              <a:off x="1485696" y="405183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49" y="139"/>
                  </a:moveTo>
                  <a:lnTo>
                    <a:pt x="1460" y="0"/>
                  </a:lnTo>
                  <a:lnTo>
                    <a:pt x="0" y="516216"/>
                  </a:lnTo>
                  <a:lnTo>
                    <a:pt x="25" y="516343"/>
                  </a:lnTo>
                  <a:lnTo>
                    <a:pt x="63" y="516470"/>
                  </a:lnTo>
                  <a:lnTo>
                    <a:pt x="1549" y="139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0" name="object 3520"/>
            <p:cNvSpPr/>
            <p:nvPr/>
          </p:nvSpPr>
          <p:spPr>
            <a:xfrm>
              <a:off x="1485646" y="4051744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8" y="76"/>
                  </a:moveTo>
                  <a:lnTo>
                    <a:pt x="0" y="516064"/>
                  </a:lnTo>
                  <a:lnTo>
                    <a:pt x="25" y="516191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1" name="object 3521"/>
            <p:cNvSpPr/>
            <p:nvPr/>
          </p:nvSpPr>
          <p:spPr>
            <a:xfrm>
              <a:off x="1485569" y="4051642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24" y="101"/>
                  </a:moveTo>
                  <a:lnTo>
                    <a:pt x="0" y="515797"/>
                  </a:lnTo>
                  <a:lnTo>
                    <a:pt x="25" y="515924"/>
                  </a:lnTo>
                  <a:lnTo>
                    <a:pt x="50" y="516051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2" name="object 3522"/>
            <p:cNvSpPr/>
            <p:nvPr/>
          </p:nvSpPr>
          <p:spPr>
            <a:xfrm>
              <a:off x="1485531" y="405060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8" y="1041"/>
                  </a:moveTo>
                  <a:lnTo>
                    <a:pt x="25" y="515277"/>
                  </a:lnTo>
                  <a:lnTo>
                    <a:pt x="1473" y="1003"/>
                  </a:lnTo>
                  <a:lnTo>
                    <a:pt x="1460" y="558"/>
                  </a:lnTo>
                  <a:lnTo>
                    <a:pt x="1447" y="0"/>
                  </a:lnTo>
                  <a:lnTo>
                    <a:pt x="0" y="516496"/>
                  </a:lnTo>
                  <a:lnTo>
                    <a:pt x="25" y="516724"/>
                  </a:lnTo>
                  <a:lnTo>
                    <a:pt x="1498" y="104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3" name="object 3523"/>
            <p:cNvSpPr/>
            <p:nvPr/>
          </p:nvSpPr>
          <p:spPr>
            <a:xfrm>
              <a:off x="1485493" y="40500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47" y="774"/>
                  </a:moveTo>
                  <a:lnTo>
                    <a:pt x="0" y="516305"/>
                  </a:lnTo>
                  <a:lnTo>
                    <a:pt x="12" y="516864"/>
                  </a:lnTo>
                  <a:lnTo>
                    <a:pt x="12" y="516737"/>
                  </a:lnTo>
                  <a:lnTo>
                    <a:pt x="1447" y="774"/>
                  </a:lnTo>
                  <a:close/>
                </a:path>
                <a:path w="1905" h="517525">
                  <a:moveTo>
                    <a:pt x="1485" y="546"/>
                  </a:moveTo>
                  <a:lnTo>
                    <a:pt x="1473" y="0"/>
                  </a:lnTo>
                  <a:lnTo>
                    <a:pt x="25" y="516953"/>
                  </a:lnTo>
                  <a:lnTo>
                    <a:pt x="1485" y="54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4" name="object 3524"/>
            <p:cNvSpPr/>
            <p:nvPr/>
          </p:nvSpPr>
          <p:spPr>
            <a:xfrm>
              <a:off x="1484884" y="4036257"/>
              <a:ext cx="46355" cy="24765"/>
            </a:xfrm>
            <a:custGeom>
              <a:avLst/>
              <a:gdLst/>
              <a:ahLst/>
              <a:cxnLst/>
              <a:rect l="l" t="t" r="r" b="b"/>
              <a:pathLst>
                <a:path w="46355" h="24764">
                  <a:moveTo>
                    <a:pt x="22982" y="0"/>
                  </a:moveTo>
                  <a:lnTo>
                    <a:pt x="15082" y="895"/>
                  </a:lnTo>
                  <a:lnTo>
                    <a:pt x="8140" y="3575"/>
                  </a:lnTo>
                  <a:lnTo>
                    <a:pt x="0" y="8312"/>
                  </a:lnTo>
                  <a:lnTo>
                    <a:pt x="38" y="16008"/>
                  </a:lnTo>
                  <a:lnTo>
                    <a:pt x="8229" y="20745"/>
                  </a:lnTo>
                  <a:lnTo>
                    <a:pt x="15201" y="23424"/>
                  </a:lnTo>
                  <a:lnTo>
                    <a:pt x="23115" y="24320"/>
                  </a:lnTo>
                  <a:lnTo>
                    <a:pt x="31012" y="23435"/>
                  </a:lnTo>
                  <a:lnTo>
                    <a:pt x="37934" y="20770"/>
                  </a:lnTo>
                  <a:lnTo>
                    <a:pt x="46113" y="16008"/>
                  </a:lnTo>
                  <a:lnTo>
                    <a:pt x="46075" y="8312"/>
                  </a:lnTo>
                  <a:lnTo>
                    <a:pt x="37833" y="3549"/>
                  </a:lnTo>
                  <a:lnTo>
                    <a:pt x="30884" y="885"/>
                  </a:lnTo>
                  <a:lnTo>
                    <a:pt x="2298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5" name="object 3525"/>
            <p:cNvSpPr/>
            <p:nvPr/>
          </p:nvSpPr>
          <p:spPr>
            <a:xfrm>
              <a:off x="1533893" y="4052303"/>
              <a:ext cx="1270" cy="515620"/>
            </a:xfrm>
            <a:custGeom>
              <a:avLst/>
              <a:gdLst/>
              <a:ahLst/>
              <a:cxnLst/>
              <a:rect l="l" t="t" r="r" b="b"/>
              <a:pathLst>
                <a:path w="1269" h="515620">
                  <a:moveTo>
                    <a:pt x="139" y="514350"/>
                  </a:moveTo>
                  <a:lnTo>
                    <a:pt x="0" y="514350"/>
                  </a:lnTo>
                  <a:lnTo>
                    <a:pt x="0" y="515620"/>
                  </a:lnTo>
                  <a:lnTo>
                    <a:pt x="139" y="515620"/>
                  </a:lnTo>
                  <a:lnTo>
                    <a:pt x="139" y="514350"/>
                  </a:lnTo>
                  <a:close/>
                </a:path>
                <a:path w="1269" h="515620">
                  <a:moveTo>
                    <a:pt x="901" y="0"/>
                  </a:moveTo>
                  <a:lnTo>
                    <a:pt x="723" y="0"/>
                  </a:lnTo>
                  <a:lnTo>
                    <a:pt x="723" y="514350"/>
                  </a:lnTo>
                  <a:lnTo>
                    <a:pt x="901" y="514350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6" name="object 3526"/>
            <p:cNvSpPr/>
            <p:nvPr/>
          </p:nvSpPr>
          <p:spPr>
            <a:xfrm>
              <a:off x="1533537" y="405283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62" y="368"/>
                  </a:moveTo>
                  <a:lnTo>
                    <a:pt x="1460" y="520"/>
                  </a:lnTo>
                  <a:lnTo>
                    <a:pt x="0" y="516674"/>
                  </a:lnTo>
                  <a:lnTo>
                    <a:pt x="114" y="516343"/>
                  </a:lnTo>
                  <a:lnTo>
                    <a:pt x="1562" y="368"/>
                  </a:lnTo>
                  <a:close/>
                </a:path>
                <a:path w="1905" h="516889">
                  <a:moveTo>
                    <a:pt x="1803" y="0"/>
                  </a:moveTo>
                  <a:lnTo>
                    <a:pt x="1663" y="215"/>
                  </a:lnTo>
                  <a:lnTo>
                    <a:pt x="1638" y="1968"/>
                  </a:lnTo>
                  <a:lnTo>
                    <a:pt x="1549" y="11595"/>
                  </a:lnTo>
                  <a:lnTo>
                    <a:pt x="114" y="516343"/>
                  </a:lnTo>
                  <a:lnTo>
                    <a:pt x="215" y="516013"/>
                  </a:lnTo>
                  <a:lnTo>
                    <a:pt x="355" y="515353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7" name="object 3527"/>
            <p:cNvSpPr/>
            <p:nvPr/>
          </p:nvSpPr>
          <p:spPr>
            <a:xfrm>
              <a:off x="1533233" y="405335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651" y="177"/>
                  </a:lnTo>
                  <a:lnTo>
                    <a:pt x="1549" y="330"/>
                  </a:lnTo>
                  <a:lnTo>
                    <a:pt x="1422" y="11074"/>
                  </a:lnTo>
                  <a:lnTo>
                    <a:pt x="0" y="516953"/>
                  </a:lnTo>
                  <a:lnTo>
                    <a:pt x="88" y="516750"/>
                  </a:lnTo>
                  <a:lnTo>
                    <a:pt x="203" y="516470"/>
                  </a:lnTo>
                  <a:lnTo>
                    <a:pt x="317" y="51614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8" name="object 3528"/>
            <p:cNvSpPr/>
            <p:nvPr/>
          </p:nvSpPr>
          <p:spPr>
            <a:xfrm>
              <a:off x="1533042" y="40538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27"/>
                  </a:moveTo>
                  <a:lnTo>
                    <a:pt x="1447" y="292"/>
                  </a:lnTo>
                  <a:lnTo>
                    <a:pt x="0" y="516902"/>
                  </a:lnTo>
                  <a:lnTo>
                    <a:pt x="101" y="516686"/>
                  </a:lnTo>
                  <a:lnTo>
                    <a:pt x="1549" y="127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24" y="10591"/>
                  </a:lnTo>
                  <a:lnTo>
                    <a:pt x="101" y="516686"/>
                  </a:lnTo>
                  <a:lnTo>
                    <a:pt x="190" y="51648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29" name="object 3529"/>
            <p:cNvSpPr/>
            <p:nvPr/>
          </p:nvSpPr>
          <p:spPr>
            <a:xfrm>
              <a:off x="1532725" y="40541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65" y="0"/>
                  </a:moveTo>
                  <a:lnTo>
                    <a:pt x="1663" y="152"/>
                  </a:lnTo>
                  <a:lnTo>
                    <a:pt x="1562" y="304"/>
                  </a:lnTo>
                  <a:lnTo>
                    <a:pt x="1435" y="10299"/>
                  </a:lnTo>
                  <a:lnTo>
                    <a:pt x="0" y="517194"/>
                  </a:lnTo>
                  <a:lnTo>
                    <a:pt x="101" y="517029"/>
                  </a:lnTo>
                  <a:lnTo>
                    <a:pt x="215" y="516813"/>
                  </a:lnTo>
                  <a:lnTo>
                    <a:pt x="317" y="51661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0" name="object 3530"/>
            <p:cNvSpPr/>
            <p:nvPr/>
          </p:nvSpPr>
          <p:spPr>
            <a:xfrm>
              <a:off x="1532458" y="40545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266"/>
                  </a:moveTo>
                  <a:lnTo>
                    <a:pt x="1447" y="431"/>
                  </a:lnTo>
                  <a:lnTo>
                    <a:pt x="0" y="517207"/>
                  </a:lnTo>
                  <a:lnTo>
                    <a:pt x="101" y="517055"/>
                  </a:lnTo>
                  <a:lnTo>
                    <a:pt x="1549" y="266"/>
                  </a:lnTo>
                  <a:close/>
                </a:path>
                <a:path w="1905" h="517525">
                  <a:moveTo>
                    <a:pt x="1727" y="0"/>
                  </a:moveTo>
                  <a:lnTo>
                    <a:pt x="1612" y="9842"/>
                  </a:lnTo>
                  <a:lnTo>
                    <a:pt x="215" y="506984"/>
                  </a:lnTo>
                  <a:lnTo>
                    <a:pt x="1638" y="139"/>
                  </a:lnTo>
                  <a:lnTo>
                    <a:pt x="1524" y="9842"/>
                  </a:lnTo>
                  <a:lnTo>
                    <a:pt x="101" y="517055"/>
                  </a:lnTo>
                  <a:lnTo>
                    <a:pt x="190" y="516902"/>
                  </a:lnTo>
                  <a:lnTo>
                    <a:pt x="279" y="516737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1" name="object 3531"/>
            <p:cNvSpPr/>
            <p:nvPr/>
          </p:nvSpPr>
          <p:spPr>
            <a:xfrm>
              <a:off x="1532153" y="40550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304"/>
                  </a:moveTo>
                  <a:lnTo>
                    <a:pt x="1422" y="9410"/>
                  </a:lnTo>
                  <a:lnTo>
                    <a:pt x="0" y="517245"/>
                  </a:lnTo>
                  <a:lnTo>
                    <a:pt x="101" y="517093"/>
                  </a:lnTo>
                  <a:lnTo>
                    <a:pt x="1549" y="304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1638" y="9410"/>
                  </a:lnTo>
                  <a:lnTo>
                    <a:pt x="1562" y="32600"/>
                  </a:lnTo>
                  <a:lnTo>
                    <a:pt x="1663" y="127"/>
                  </a:lnTo>
                  <a:lnTo>
                    <a:pt x="1562" y="279"/>
                  </a:lnTo>
                  <a:lnTo>
                    <a:pt x="114" y="517080"/>
                  </a:lnTo>
                  <a:lnTo>
                    <a:pt x="215" y="516928"/>
                  </a:lnTo>
                  <a:lnTo>
                    <a:pt x="304" y="516775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2" name="object 3532"/>
            <p:cNvSpPr/>
            <p:nvPr/>
          </p:nvSpPr>
          <p:spPr>
            <a:xfrm>
              <a:off x="1531886" y="405546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165"/>
                  </a:moveTo>
                  <a:lnTo>
                    <a:pt x="1511" y="7620"/>
                  </a:lnTo>
                  <a:lnTo>
                    <a:pt x="1536" y="279"/>
                  </a:lnTo>
                  <a:lnTo>
                    <a:pt x="1422" y="8966"/>
                  </a:lnTo>
                  <a:lnTo>
                    <a:pt x="0" y="517194"/>
                  </a:lnTo>
                  <a:lnTo>
                    <a:pt x="88" y="517067"/>
                  </a:lnTo>
                  <a:lnTo>
                    <a:pt x="1612" y="165"/>
                  </a:lnTo>
                  <a:close/>
                </a:path>
                <a:path w="1905" h="517525">
                  <a:moveTo>
                    <a:pt x="1727" y="0"/>
                  </a:moveTo>
                  <a:lnTo>
                    <a:pt x="1600" y="8966"/>
                  </a:lnTo>
                  <a:lnTo>
                    <a:pt x="177" y="516940"/>
                  </a:lnTo>
                  <a:lnTo>
                    <a:pt x="279" y="516801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3" name="object 3533"/>
            <p:cNvSpPr/>
            <p:nvPr/>
          </p:nvSpPr>
          <p:spPr>
            <a:xfrm>
              <a:off x="1531683" y="40558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52"/>
                  </a:moveTo>
                  <a:lnTo>
                    <a:pt x="1435" y="8547"/>
                  </a:lnTo>
                  <a:lnTo>
                    <a:pt x="0" y="517029"/>
                  </a:lnTo>
                  <a:lnTo>
                    <a:pt x="101" y="516902"/>
                  </a:lnTo>
                  <a:lnTo>
                    <a:pt x="1549" y="152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536" y="8547"/>
                  </a:lnTo>
                  <a:lnTo>
                    <a:pt x="101" y="516902"/>
                  </a:lnTo>
                  <a:lnTo>
                    <a:pt x="203" y="516775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4" name="object 3534"/>
            <p:cNvSpPr/>
            <p:nvPr/>
          </p:nvSpPr>
          <p:spPr>
            <a:xfrm>
              <a:off x="1531391" y="40561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0"/>
                  </a:moveTo>
                  <a:lnTo>
                    <a:pt x="1625" y="8051"/>
                  </a:lnTo>
                  <a:lnTo>
                    <a:pt x="1651" y="152"/>
                  </a:lnTo>
                  <a:lnTo>
                    <a:pt x="1524" y="8013"/>
                  </a:lnTo>
                  <a:lnTo>
                    <a:pt x="1549" y="304"/>
                  </a:lnTo>
                  <a:lnTo>
                    <a:pt x="1422" y="8255"/>
                  </a:lnTo>
                  <a:lnTo>
                    <a:pt x="0" y="517105"/>
                  </a:lnTo>
                  <a:lnTo>
                    <a:pt x="101" y="516978"/>
                  </a:lnTo>
                  <a:lnTo>
                    <a:pt x="203" y="516851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5" name="object 3535"/>
            <p:cNvSpPr/>
            <p:nvPr/>
          </p:nvSpPr>
          <p:spPr>
            <a:xfrm>
              <a:off x="1531112" y="405662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39"/>
                  </a:moveTo>
                  <a:lnTo>
                    <a:pt x="1435" y="7810"/>
                  </a:lnTo>
                  <a:lnTo>
                    <a:pt x="0" y="517004"/>
                  </a:lnTo>
                  <a:lnTo>
                    <a:pt x="1536" y="139"/>
                  </a:lnTo>
                  <a:close/>
                </a:path>
                <a:path w="1905" h="517525">
                  <a:moveTo>
                    <a:pt x="1638" y="76"/>
                  </a:moveTo>
                  <a:lnTo>
                    <a:pt x="1524" y="7810"/>
                  </a:lnTo>
                  <a:lnTo>
                    <a:pt x="88" y="516902"/>
                  </a:lnTo>
                  <a:lnTo>
                    <a:pt x="190" y="516775"/>
                  </a:lnTo>
                  <a:lnTo>
                    <a:pt x="1638" y="76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625" y="7810"/>
                  </a:lnTo>
                  <a:lnTo>
                    <a:pt x="190" y="51677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6" name="object 3536"/>
            <p:cNvSpPr/>
            <p:nvPr/>
          </p:nvSpPr>
          <p:spPr>
            <a:xfrm>
              <a:off x="1530819" y="40568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63"/>
                  </a:moveTo>
                  <a:lnTo>
                    <a:pt x="1536" y="7620"/>
                  </a:lnTo>
                  <a:lnTo>
                    <a:pt x="952" y="209638"/>
                  </a:lnTo>
                  <a:lnTo>
                    <a:pt x="1549" y="114"/>
                  </a:lnTo>
                  <a:lnTo>
                    <a:pt x="1447" y="7620"/>
                  </a:lnTo>
                  <a:lnTo>
                    <a:pt x="0" y="517118"/>
                  </a:lnTo>
                  <a:lnTo>
                    <a:pt x="190" y="516915"/>
                  </a:lnTo>
                  <a:lnTo>
                    <a:pt x="1638" y="63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638" y="7620"/>
                  </a:lnTo>
                  <a:lnTo>
                    <a:pt x="190" y="51691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7" name="object 3537"/>
            <p:cNvSpPr/>
            <p:nvPr/>
          </p:nvSpPr>
          <p:spPr>
            <a:xfrm>
              <a:off x="1530540" y="40569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50"/>
                  </a:moveTo>
                  <a:lnTo>
                    <a:pt x="1536" y="7454"/>
                  </a:lnTo>
                  <a:lnTo>
                    <a:pt x="977" y="203111"/>
                  </a:lnTo>
                  <a:lnTo>
                    <a:pt x="1549" y="101"/>
                  </a:lnTo>
                  <a:lnTo>
                    <a:pt x="1435" y="7454"/>
                  </a:lnTo>
                  <a:lnTo>
                    <a:pt x="0" y="517271"/>
                  </a:lnTo>
                  <a:lnTo>
                    <a:pt x="190" y="517067"/>
                  </a:lnTo>
                  <a:lnTo>
                    <a:pt x="1638" y="50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625" y="7454"/>
                  </a:lnTo>
                  <a:lnTo>
                    <a:pt x="190" y="517067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8" name="object 3538"/>
            <p:cNvSpPr/>
            <p:nvPr/>
          </p:nvSpPr>
          <p:spPr>
            <a:xfrm>
              <a:off x="1530337" y="405714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63"/>
                  </a:moveTo>
                  <a:lnTo>
                    <a:pt x="1435" y="7289"/>
                  </a:lnTo>
                  <a:lnTo>
                    <a:pt x="0" y="517309"/>
                  </a:lnTo>
                  <a:lnTo>
                    <a:pt x="1549" y="63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536" y="7289"/>
                  </a:lnTo>
                  <a:lnTo>
                    <a:pt x="101" y="517207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39" name="object 3539"/>
            <p:cNvSpPr/>
            <p:nvPr/>
          </p:nvSpPr>
          <p:spPr>
            <a:xfrm>
              <a:off x="1530032" y="405725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27"/>
                  </a:moveTo>
                  <a:lnTo>
                    <a:pt x="1447" y="7175"/>
                  </a:lnTo>
                  <a:lnTo>
                    <a:pt x="0" y="517486"/>
                  </a:lnTo>
                  <a:lnTo>
                    <a:pt x="1549" y="127"/>
                  </a:lnTo>
                  <a:close/>
                </a:path>
                <a:path w="1905" h="517525">
                  <a:moveTo>
                    <a:pt x="1651" y="63"/>
                  </a:moveTo>
                  <a:lnTo>
                    <a:pt x="1536" y="7175"/>
                  </a:lnTo>
                  <a:lnTo>
                    <a:pt x="101" y="517385"/>
                  </a:lnTo>
                  <a:lnTo>
                    <a:pt x="1651" y="63"/>
                  </a:lnTo>
                  <a:close/>
                </a:path>
                <a:path w="1905" h="517525">
                  <a:moveTo>
                    <a:pt x="1752" y="0"/>
                  </a:moveTo>
                  <a:lnTo>
                    <a:pt x="1638" y="7175"/>
                  </a:lnTo>
                  <a:lnTo>
                    <a:pt x="203" y="517296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0" name="object 3540"/>
            <p:cNvSpPr/>
            <p:nvPr/>
          </p:nvSpPr>
          <p:spPr>
            <a:xfrm>
              <a:off x="1529448" y="405743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51" y="228"/>
                  </a:moveTo>
                  <a:lnTo>
                    <a:pt x="1536" y="6997"/>
                  </a:lnTo>
                  <a:lnTo>
                    <a:pt x="101" y="514781"/>
                  </a:lnTo>
                  <a:lnTo>
                    <a:pt x="1549" y="279"/>
                  </a:lnTo>
                  <a:lnTo>
                    <a:pt x="1435" y="6997"/>
                  </a:lnTo>
                  <a:lnTo>
                    <a:pt x="0" y="517842"/>
                  </a:lnTo>
                  <a:lnTo>
                    <a:pt x="203" y="517652"/>
                  </a:lnTo>
                  <a:lnTo>
                    <a:pt x="1651" y="228"/>
                  </a:lnTo>
                  <a:close/>
                </a:path>
                <a:path w="2540" h="518160">
                  <a:moveTo>
                    <a:pt x="2032" y="0"/>
                  </a:moveTo>
                  <a:lnTo>
                    <a:pt x="1930" y="6997"/>
                  </a:lnTo>
                  <a:lnTo>
                    <a:pt x="1422" y="184315"/>
                  </a:lnTo>
                  <a:lnTo>
                    <a:pt x="1943" y="50"/>
                  </a:lnTo>
                  <a:lnTo>
                    <a:pt x="1828" y="6997"/>
                  </a:lnTo>
                  <a:lnTo>
                    <a:pt x="393" y="514731"/>
                  </a:lnTo>
                  <a:lnTo>
                    <a:pt x="1841" y="114"/>
                  </a:lnTo>
                  <a:lnTo>
                    <a:pt x="1739" y="6997"/>
                  </a:lnTo>
                  <a:lnTo>
                    <a:pt x="1244" y="178422"/>
                  </a:lnTo>
                  <a:lnTo>
                    <a:pt x="1752" y="165"/>
                  </a:lnTo>
                  <a:lnTo>
                    <a:pt x="1638" y="6997"/>
                  </a:lnTo>
                  <a:lnTo>
                    <a:pt x="203" y="517652"/>
                  </a:lnTo>
                  <a:lnTo>
                    <a:pt x="393" y="517486"/>
                  </a:lnTo>
                  <a:lnTo>
                    <a:pt x="584" y="517309"/>
                  </a:lnTo>
                  <a:lnTo>
                    <a:pt x="203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1" name="object 3541"/>
            <p:cNvSpPr/>
            <p:nvPr/>
          </p:nvSpPr>
          <p:spPr>
            <a:xfrm>
              <a:off x="1529143" y="40577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1435" y="6654"/>
                  </a:lnTo>
                  <a:lnTo>
                    <a:pt x="0" y="517753"/>
                  </a:lnTo>
                  <a:lnTo>
                    <a:pt x="1549" y="114"/>
                  </a:lnTo>
                  <a:close/>
                </a:path>
                <a:path w="1905" h="518160">
                  <a:moveTo>
                    <a:pt x="1651" y="63"/>
                  </a:moveTo>
                  <a:lnTo>
                    <a:pt x="1536" y="6654"/>
                  </a:lnTo>
                  <a:lnTo>
                    <a:pt x="101" y="517664"/>
                  </a:lnTo>
                  <a:lnTo>
                    <a:pt x="1651" y="63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1638" y="6654"/>
                  </a:lnTo>
                  <a:lnTo>
                    <a:pt x="203" y="517575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2" name="object 3542"/>
            <p:cNvSpPr/>
            <p:nvPr/>
          </p:nvSpPr>
          <p:spPr>
            <a:xfrm>
              <a:off x="1528927" y="40579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1435" y="6477"/>
                  </a:lnTo>
                  <a:lnTo>
                    <a:pt x="0" y="517753"/>
                  </a:lnTo>
                  <a:lnTo>
                    <a:pt x="1549" y="63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536" y="6477"/>
                  </a:lnTo>
                  <a:lnTo>
                    <a:pt x="101" y="51766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3" name="object 3543"/>
            <p:cNvSpPr/>
            <p:nvPr/>
          </p:nvSpPr>
          <p:spPr>
            <a:xfrm>
              <a:off x="1528622" y="40580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1435" y="6350"/>
                  </a:lnTo>
                  <a:lnTo>
                    <a:pt x="0" y="517867"/>
                  </a:lnTo>
                  <a:lnTo>
                    <a:pt x="1549" y="114"/>
                  </a:lnTo>
                  <a:close/>
                </a:path>
                <a:path w="1905" h="518160">
                  <a:moveTo>
                    <a:pt x="1651" y="50"/>
                  </a:moveTo>
                  <a:lnTo>
                    <a:pt x="1536" y="6350"/>
                  </a:lnTo>
                  <a:lnTo>
                    <a:pt x="101" y="517779"/>
                  </a:lnTo>
                  <a:lnTo>
                    <a:pt x="1651" y="50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1638" y="6350"/>
                  </a:lnTo>
                  <a:lnTo>
                    <a:pt x="203" y="517702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4" name="object 3544"/>
            <p:cNvSpPr/>
            <p:nvPr/>
          </p:nvSpPr>
          <p:spPr>
            <a:xfrm>
              <a:off x="1528318" y="40582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1435" y="6172"/>
                  </a:lnTo>
                  <a:lnTo>
                    <a:pt x="0" y="517918"/>
                  </a:lnTo>
                  <a:lnTo>
                    <a:pt x="1549" y="114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1638" y="5651"/>
                  </a:lnTo>
                  <a:lnTo>
                    <a:pt x="1663" y="50"/>
                  </a:lnTo>
                  <a:lnTo>
                    <a:pt x="1549" y="6172"/>
                  </a:lnTo>
                  <a:lnTo>
                    <a:pt x="101" y="517842"/>
                  </a:lnTo>
                  <a:lnTo>
                    <a:pt x="304" y="517677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5" name="object 3545"/>
            <p:cNvSpPr/>
            <p:nvPr/>
          </p:nvSpPr>
          <p:spPr>
            <a:xfrm>
              <a:off x="1527987" y="40584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114"/>
                  </a:moveTo>
                  <a:lnTo>
                    <a:pt x="1447" y="5994"/>
                  </a:lnTo>
                  <a:lnTo>
                    <a:pt x="0" y="517969"/>
                  </a:lnTo>
                  <a:lnTo>
                    <a:pt x="1562" y="114"/>
                  </a:lnTo>
                  <a:close/>
                </a:path>
                <a:path w="1905" h="518160">
                  <a:moveTo>
                    <a:pt x="1676" y="50"/>
                  </a:moveTo>
                  <a:lnTo>
                    <a:pt x="1562" y="5994"/>
                  </a:lnTo>
                  <a:lnTo>
                    <a:pt x="127" y="517893"/>
                  </a:lnTo>
                  <a:lnTo>
                    <a:pt x="1676" y="50"/>
                  </a:lnTo>
                  <a:close/>
                </a:path>
                <a:path w="1905" h="518160">
                  <a:moveTo>
                    <a:pt x="1778" y="0"/>
                  </a:moveTo>
                  <a:lnTo>
                    <a:pt x="1663" y="5994"/>
                  </a:lnTo>
                  <a:lnTo>
                    <a:pt x="228" y="517817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6" name="object 3546"/>
            <p:cNvSpPr/>
            <p:nvPr/>
          </p:nvSpPr>
          <p:spPr>
            <a:xfrm>
              <a:off x="1527670" y="40586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78" y="0"/>
                  </a:moveTo>
                  <a:lnTo>
                    <a:pt x="1663" y="5816"/>
                  </a:lnTo>
                  <a:lnTo>
                    <a:pt x="1346" y="113842"/>
                  </a:lnTo>
                  <a:lnTo>
                    <a:pt x="1676" y="63"/>
                  </a:lnTo>
                  <a:lnTo>
                    <a:pt x="1447" y="190"/>
                  </a:lnTo>
                  <a:lnTo>
                    <a:pt x="0" y="518020"/>
                  </a:lnTo>
                  <a:lnTo>
                    <a:pt x="215" y="517880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7" name="object 3547"/>
            <p:cNvSpPr/>
            <p:nvPr/>
          </p:nvSpPr>
          <p:spPr>
            <a:xfrm>
              <a:off x="1527454" y="40588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0"/>
                  </a:moveTo>
                  <a:lnTo>
                    <a:pt x="1549" y="5626"/>
                  </a:lnTo>
                  <a:lnTo>
                    <a:pt x="1282" y="99796"/>
                  </a:lnTo>
                  <a:lnTo>
                    <a:pt x="1562" y="63"/>
                  </a:lnTo>
                  <a:lnTo>
                    <a:pt x="1447" y="5626"/>
                  </a:lnTo>
                  <a:lnTo>
                    <a:pt x="0" y="517982"/>
                  </a:lnTo>
                  <a:lnTo>
                    <a:pt x="215" y="517842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8" name="object 3548"/>
            <p:cNvSpPr/>
            <p:nvPr/>
          </p:nvSpPr>
          <p:spPr>
            <a:xfrm>
              <a:off x="1527124" y="40589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139"/>
                  </a:moveTo>
                  <a:lnTo>
                    <a:pt x="0" y="518096"/>
                  </a:lnTo>
                  <a:lnTo>
                    <a:pt x="1562" y="139"/>
                  </a:lnTo>
                  <a:close/>
                </a:path>
                <a:path w="1905" h="518160">
                  <a:moveTo>
                    <a:pt x="1790" y="0"/>
                  </a:moveTo>
                  <a:lnTo>
                    <a:pt x="1562" y="5511"/>
                  </a:lnTo>
                  <a:lnTo>
                    <a:pt x="114" y="518020"/>
                  </a:lnTo>
                  <a:lnTo>
                    <a:pt x="342" y="51786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49" name="object 3549"/>
            <p:cNvSpPr/>
            <p:nvPr/>
          </p:nvSpPr>
          <p:spPr>
            <a:xfrm>
              <a:off x="1526806" y="40591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63"/>
                  </a:moveTo>
                  <a:lnTo>
                    <a:pt x="1447" y="190"/>
                  </a:lnTo>
                  <a:lnTo>
                    <a:pt x="0" y="518096"/>
                  </a:lnTo>
                  <a:lnTo>
                    <a:pt x="215" y="517956"/>
                  </a:lnTo>
                  <a:lnTo>
                    <a:pt x="1663" y="63"/>
                  </a:lnTo>
                  <a:close/>
                </a:path>
                <a:path w="1905" h="518160">
                  <a:moveTo>
                    <a:pt x="1778" y="0"/>
                  </a:moveTo>
                  <a:lnTo>
                    <a:pt x="1663" y="5308"/>
                  </a:lnTo>
                  <a:lnTo>
                    <a:pt x="215" y="517956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0" name="object 3550"/>
            <p:cNvSpPr/>
            <p:nvPr/>
          </p:nvSpPr>
          <p:spPr>
            <a:xfrm>
              <a:off x="1526463" y="40593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90" y="0"/>
                  </a:moveTo>
                  <a:lnTo>
                    <a:pt x="1562" y="127"/>
                  </a:lnTo>
                  <a:lnTo>
                    <a:pt x="0" y="518121"/>
                  </a:lnTo>
                  <a:lnTo>
                    <a:pt x="228" y="517969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1" name="object 3551"/>
            <p:cNvSpPr/>
            <p:nvPr/>
          </p:nvSpPr>
          <p:spPr>
            <a:xfrm>
              <a:off x="1526108" y="40595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03" y="0"/>
                  </a:moveTo>
                  <a:lnTo>
                    <a:pt x="1574" y="139"/>
                  </a:lnTo>
                  <a:lnTo>
                    <a:pt x="0" y="518134"/>
                  </a:lnTo>
                  <a:lnTo>
                    <a:pt x="127" y="518058"/>
                  </a:lnTo>
                  <a:lnTo>
                    <a:pt x="355" y="517918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2" name="object 3552"/>
            <p:cNvSpPr/>
            <p:nvPr/>
          </p:nvSpPr>
          <p:spPr>
            <a:xfrm>
              <a:off x="1525866" y="40597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63"/>
                  </a:moveTo>
                  <a:lnTo>
                    <a:pt x="0" y="518045"/>
                  </a:lnTo>
                  <a:lnTo>
                    <a:pt x="127" y="517994"/>
                  </a:lnTo>
                  <a:lnTo>
                    <a:pt x="1587" y="63"/>
                  </a:lnTo>
                  <a:close/>
                </a:path>
                <a:path w="1905" h="518160">
                  <a:moveTo>
                    <a:pt x="1714" y="0"/>
                  </a:moveTo>
                  <a:lnTo>
                    <a:pt x="127" y="517994"/>
                  </a:lnTo>
                  <a:lnTo>
                    <a:pt x="254" y="51793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3" name="object 3553"/>
            <p:cNvSpPr/>
            <p:nvPr/>
          </p:nvSpPr>
          <p:spPr>
            <a:xfrm>
              <a:off x="1525536" y="40598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03" y="0"/>
                  </a:moveTo>
                  <a:lnTo>
                    <a:pt x="1562" y="4597"/>
                  </a:lnTo>
                  <a:lnTo>
                    <a:pt x="1574" y="139"/>
                  </a:lnTo>
                  <a:lnTo>
                    <a:pt x="1447" y="4597"/>
                  </a:lnTo>
                  <a:lnTo>
                    <a:pt x="0" y="518045"/>
                  </a:lnTo>
                  <a:lnTo>
                    <a:pt x="228" y="517956"/>
                  </a:lnTo>
                  <a:lnTo>
                    <a:pt x="1803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4" name="object 3554"/>
            <p:cNvSpPr/>
            <p:nvPr/>
          </p:nvSpPr>
          <p:spPr>
            <a:xfrm>
              <a:off x="1525168" y="40600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16" y="0"/>
                  </a:moveTo>
                  <a:lnTo>
                    <a:pt x="1689" y="4381"/>
                  </a:lnTo>
                  <a:lnTo>
                    <a:pt x="1701" y="63"/>
                  </a:lnTo>
                  <a:lnTo>
                    <a:pt x="1574" y="4381"/>
                  </a:lnTo>
                  <a:lnTo>
                    <a:pt x="1587" y="127"/>
                  </a:lnTo>
                  <a:lnTo>
                    <a:pt x="1460" y="4394"/>
                  </a:lnTo>
                  <a:lnTo>
                    <a:pt x="0" y="517982"/>
                  </a:lnTo>
                  <a:lnTo>
                    <a:pt x="127" y="517931"/>
                  </a:lnTo>
                  <a:lnTo>
                    <a:pt x="355" y="517842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5" name="object 3555"/>
            <p:cNvSpPr/>
            <p:nvPr/>
          </p:nvSpPr>
          <p:spPr>
            <a:xfrm>
              <a:off x="1524800" y="40602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127"/>
                  </a:moveTo>
                  <a:lnTo>
                    <a:pt x="1460" y="4203"/>
                  </a:lnTo>
                  <a:lnTo>
                    <a:pt x="0" y="517931"/>
                  </a:lnTo>
                  <a:lnTo>
                    <a:pt x="127" y="517880"/>
                  </a:lnTo>
                  <a:lnTo>
                    <a:pt x="1587" y="127"/>
                  </a:lnTo>
                  <a:close/>
                </a:path>
                <a:path w="1905" h="518160">
                  <a:moveTo>
                    <a:pt x="1828" y="0"/>
                  </a:moveTo>
                  <a:lnTo>
                    <a:pt x="1701" y="63"/>
                  </a:lnTo>
                  <a:lnTo>
                    <a:pt x="1689" y="520"/>
                  </a:lnTo>
                  <a:lnTo>
                    <a:pt x="1587" y="4203"/>
                  </a:lnTo>
                  <a:lnTo>
                    <a:pt x="127" y="517880"/>
                  </a:lnTo>
                  <a:lnTo>
                    <a:pt x="254" y="517842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6" name="object 3556"/>
            <p:cNvSpPr/>
            <p:nvPr/>
          </p:nvSpPr>
          <p:spPr>
            <a:xfrm>
              <a:off x="1524444" y="40604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28" y="0"/>
                  </a:moveTo>
                  <a:lnTo>
                    <a:pt x="1701" y="63"/>
                  </a:lnTo>
                  <a:lnTo>
                    <a:pt x="1574" y="127"/>
                  </a:lnTo>
                  <a:lnTo>
                    <a:pt x="1562" y="558"/>
                  </a:lnTo>
                  <a:lnTo>
                    <a:pt x="1460" y="4013"/>
                  </a:lnTo>
                  <a:lnTo>
                    <a:pt x="0" y="517880"/>
                  </a:lnTo>
                  <a:lnTo>
                    <a:pt x="241" y="517791"/>
                  </a:lnTo>
                  <a:lnTo>
                    <a:pt x="368" y="51774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7" name="object 3557"/>
            <p:cNvSpPr/>
            <p:nvPr/>
          </p:nvSpPr>
          <p:spPr>
            <a:xfrm>
              <a:off x="1524203" y="40605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74" y="63"/>
                  </a:lnTo>
                  <a:lnTo>
                    <a:pt x="0" y="517791"/>
                  </a:lnTo>
                  <a:lnTo>
                    <a:pt x="127" y="517753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8" name="object 3558"/>
            <p:cNvSpPr/>
            <p:nvPr/>
          </p:nvSpPr>
          <p:spPr>
            <a:xfrm>
              <a:off x="1523822" y="40607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63"/>
                  </a:moveTo>
                  <a:lnTo>
                    <a:pt x="1574" y="127"/>
                  </a:lnTo>
                  <a:lnTo>
                    <a:pt x="0" y="517817"/>
                  </a:lnTo>
                  <a:lnTo>
                    <a:pt x="127" y="517766"/>
                  </a:lnTo>
                  <a:lnTo>
                    <a:pt x="1701" y="63"/>
                  </a:lnTo>
                  <a:close/>
                </a:path>
                <a:path w="1905" h="518160">
                  <a:moveTo>
                    <a:pt x="1841" y="0"/>
                  </a:moveTo>
                  <a:lnTo>
                    <a:pt x="1714" y="50"/>
                  </a:lnTo>
                  <a:lnTo>
                    <a:pt x="254" y="517715"/>
                  </a:lnTo>
                  <a:lnTo>
                    <a:pt x="381" y="51766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59" name="object 3559"/>
            <p:cNvSpPr/>
            <p:nvPr/>
          </p:nvSpPr>
          <p:spPr>
            <a:xfrm>
              <a:off x="1523428" y="40609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127"/>
                  </a:moveTo>
                  <a:lnTo>
                    <a:pt x="1460" y="177"/>
                  </a:lnTo>
                  <a:lnTo>
                    <a:pt x="0" y="517791"/>
                  </a:lnTo>
                  <a:lnTo>
                    <a:pt x="127" y="517740"/>
                  </a:lnTo>
                  <a:lnTo>
                    <a:pt x="1587" y="127"/>
                  </a:lnTo>
                  <a:close/>
                </a:path>
                <a:path w="1905" h="518160">
                  <a:moveTo>
                    <a:pt x="1841" y="0"/>
                  </a:moveTo>
                  <a:lnTo>
                    <a:pt x="1714" y="50"/>
                  </a:lnTo>
                  <a:lnTo>
                    <a:pt x="139" y="517740"/>
                  </a:lnTo>
                  <a:lnTo>
                    <a:pt x="266" y="517690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0" name="object 3560"/>
            <p:cNvSpPr/>
            <p:nvPr/>
          </p:nvSpPr>
          <p:spPr>
            <a:xfrm>
              <a:off x="1523047" y="40610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63"/>
                  </a:moveTo>
                  <a:lnTo>
                    <a:pt x="1587" y="114"/>
                  </a:lnTo>
                  <a:lnTo>
                    <a:pt x="1460" y="177"/>
                  </a:lnTo>
                  <a:lnTo>
                    <a:pt x="0" y="517753"/>
                  </a:lnTo>
                  <a:lnTo>
                    <a:pt x="127" y="517715"/>
                  </a:lnTo>
                  <a:lnTo>
                    <a:pt x="254" y="517664"/>
                  </a:lnTo>
                  <a:lnTo>
                    <a:pt x="1714" y="63"/>
                  </a:lnTo>
                  <a:close/>
                </a:path>
                <a:path w="1905" h="518160">
                  <a:moveTo>
                    <a:pt x="1854" y="0"/>
                  </a:moveTo>
                  <a:lnTo>
                    <a:pt x="1727" y="50"/>
                  </a:lnTo>
                  <a:lnTo>
                    <a:pt x="266" y="517652"/>
                  </a:lnTo>
                  <a:lnTo>
                    <a:pt x="393" y="517601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1" name="object 3561"/>
            <p:cNvSpPr/>
            <p:nvPr/>
          </p:nvSpPr>
          <p:spPr>
            <a:xfrm>
              <a:off x="1522666" y="40612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41" y="0"/>
                  </a:moveTo>
                  <a:lnTo>
                    <a:pt x="1714" y="50"/>
                  </a:lnTo>
                  <a:lnTo>
                    <a:pt x="1587" y="101"/>
                  </a:lnTo>
                  <a:lnTo>
                    <a:pt x="1447" y="165"/>
                  </a:lnTo>
                  <a:lnTo>
                    <a:pt x="0" y="517728"/>
                  </a:lnTo>
                  <a:lnTo>
                    <a:pt x="127" y="517677"/>
                  </a:lnTo>
                  <a:lnTo>
                    <a:pt x="254" y="517626"/>
                  </a:lnTo>
                  <a:lnTo>
                    <a:pt x="381" y="517575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2" name="object 3562"/>
            <p:cNvSpPr/>
            <p:nvPr/>
          </p:nvSpPr>
          <p:spPr>
            <a:xfrm>
              <a:off x="1522387" y="40614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0"/>
                  </a:moveTo>
                  <a:lnTo>
                    <a:pt x="1600" y="63"/>
                  </a:lnTo>
                  <a:lnTo>
                    <a:pt x="1460" y="114"/>
                  </a:lnTo>
                  <a:lnTo>
                    <a:pt x="0" y="517677"/>
                  </a:lnTo>
                  <a:lnTo>
                    <a:pt x="139" y="517626"/>
                  </a:lnTo>
                  <a:lnTo>
                    <a:pt x="266" y="517575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3" name="object 3563"/>
            <p:cNvSpPr/>
            <p:nvPr/>
          </p:nvSpPr>
          <p:spPr>
            <a:xfrm>
              <a:off x="1521968" y="40615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50"/>
                  </a:moveTo>
                  <a:lnTo>
                    <a:pt x="1600" y="101"/>
                  </a:lnTo>
                  <a:lnTo>
                    <a:pt x="1460" y="165"/>
                  </a:lnTo>
                  <a:lnTo>
                    <a:pt x="0" y="517715"/>
                  </a:lnTo>
                  <a:lnTo>
                    <a:pt x="139" y="517664"/>
                  </a:lnTo>
                  <a:lnTo>
                    <a:pt x="279" y="517613"/>
                  </a:lnTo>
                  <a:lnTo>
                    <a:pt x="1739" y="50"/>
                  </a:lnTo>
                  <a:close/>
                </a:path>
                <a:path w="1905" h="518160">
                  <a:moveTo>
                    <a:pt x="1879" y="0"/>
                  </a:moveTo>
                  <a:lnTo>
                    <a:pt x="1739" y="50"/>
                  </a:lnTo>
                  <a:lnTo>
                    <a:pt x="292" y="517601"/>
                  </a:lnTo>
                  <a:lnTo>
                    <a:pt x="419" y="517550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4" name="object 3564"/>
            <p:cNvSpPr/>
            <p:nvPr/>
          </p:nvSpPr>
          <p:spPr>
            <a:xfrm>
              <a:off x="1521548" y="40616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79" y="0"/>
                  </a:moveTo>
                  <a:lnTo>
                    <a:pt x="1739" y="50"/>
                  </a:lnTo>
                  <a:lnTo>
                    <a:pt x="1600" y="114"/>
                  </a:lnTo>
                  <a:lnTo>
                    <a:pt x="1460" y="165"/>
                  </a:lnTo>
                  <a:lnTo>
                    <a:pt x="0" y="517728"/>
                  </a:lnTo>
                  <a:lnTo>
                    <a:pt x="139" y="517677"/>
                  </a:lnTo>
                  <a:lnTo>
                    <a:pt x="279" y="517613"/>
                  </a:lnTo>
                  <a:lnTo>
                    <a:pt x="419" y="517563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5" name="object 3565"/>
            <p:cNvSpPr/>
            <p:nvPr/>
          </p:nvSpPr>
          <p:spPr>
            <a:xfrm>
              <a:off x="1521129" y="40618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101"/>
                  </a:moveTo>
                  <a:lnTo>
                    <a:pt x="1460" y="152"/>
                  </a:lnTo>
                  <a:lnTo>
                    <a:pt x="0" y="517728"/>
                  </a:lnTo>
                  <a:lnTo>
                    <a:pt x="139" y="517664"/>
                  </a:lnTo>
                  <a:lnTo>
                    <a:pt x="1600" y="101"/>
                  </a:lnTo>
                  <a:close/>
                </a:path>
                <a:path w="1905" h="518160">
                  <a:moveTo>
                    <a:pt x="1879" y="0"/>
                  </a:moveTo>
                  <a:lnTo>
                    <a:pt x="1739" y="50"/>
                  </a:lnTo>
                  <a:lnTo>
                    <a:pt x="1600" y="114"/>
                  </a:lnTo>
                  <a:lnTo>
                    <a:pt x="139" y="517664"/>
                  </a:lnTo>
                  <a:lnTo>
                    <a:pt x="279" y="517613"/>
                  </a:lnTo>
                  <a:lnTo>
                    <a:pt x="419" y="517563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6" name="object 3566"/>
            <p:cNvSpPr/>
            <p:nvPr/>
          </p:nvSpPr>
          <p:spPr>
            <a:xfrm>
              <a:off x="1520698" y="40620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0"/>
                  </a:moveTo>
                  <a:lnTo>
                    <a:pt x="1752" y="50"/>
                  </a:lnTo>
                  <a:lnTo>
                    <a:pt x="1612" y="101"/>
                  </a:lnTo>
                  <a:lnTo>
                    <a:pt x="1460" y="152"/>
                  </a:lnTo>
                  <a:lnTo>
                    <a:pt x="0" y="517728"/>
                  </a:lnTo>
                  <a:lnTo>
                    <a:pt x="152" y="517664"/>
                  </a:lnTo>
                  <a:lnTo>
                    <a:pt x="292" y="517613"/>
                  </a:lnTo>
                  <a:lnTo>
                    <a:pt x="431" y="517563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7" name="object 3567"/>
            <p:cNvSpPr/>
            <p:nvPr/>
          </p:nvSpPr>
          <p:spPr>
            <a:xfrm>
              <a:off x="1520380" y="4062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0"/>
                  </a:moveTo>
                  <a:lnTo>
                    <a:pt x="1612" y="50"/>
                  </a:lnTo>
                  <a:lnTo>
                    <a:pt x="1460" y="101"/>
                  </a:lnTo>
                  <a:lnTo>
                    <a:pt x="0" y="517690"/>
                  </a:lnTo>
                  <a:lnTo>
                    <a:pt x="152" y="517639"/>
                  </a:lnTo>
                  <a:lnTo>
                    <a:pt x="304" y="517575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8" name="object 3568"/>
            <p:cNvSpPr/>
            <p:nvPr/>
          </p:nvSpPr>
          <p:spPr>
            <a:xfrm>
              <a:off x="1519910" y="406227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101"/>
                  </a:moveTo>
                  <a:lnTo>
                    <a:pt x="1460" y="152"/>
                  </a:lnTo>
                  <a:lnTo>
                    <a:pt x="0" y="517779"/>
                  </a:lnTo>
                  <a:lnTo>
                    <a:pt x="152" y="517715"/>
                  </a:lnTo>
                  <a:lnTo>
                    <a:pt x="1612" y="101"/>
                  </a:lnTo>
                  <a:close/>
                </a:path>
                <a:path w="2540" h="518160">
                  <a:moveTo>
                    <a:pt x="1930" y="0"/>
                  </a:moveTo>
                  <a:lnTo>
                    <a:pt x="1778" y="50"/>
                  </a:lnTo>
                  <a:lnTo>
                    <a:pt x="1612" y="101"/>
                  </a:lnTo>
                  <a:lnTo>
                    <a:pt x="165" y="517715"/>
                  </a:lnTo>
                  <a:lnTo>
                    <a:pt x="317" y="517652"/>
                  </a:lnTo>
                  <a:lnTo>
                    <a:pt x="469" y="517588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69" name="object 3569"/>
            <p:cNvSpPr/>
            <p:nvPr/>
          </p:nvSpPr>
          <p:spPr>
            <a:xfrm>
              <a:off x="1519453" y="406242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17" y="0"/>
                  </a:moveTo>
                  <a:lnTo>
                    <a:pt x="1765" y="50"/>
                  </a:lnTo>
                  <a:lnTo>
                    <a:pt x="1612" y="101"/>
                  </a:lnTo>
                  <a:lnTo>
                    <a:pt x="1447" y="152"/>
                  </a:lnTo>
                  <a:lnTo>
                    <a:pt x="0" y="517804"/>
                  </a:lnTo>
                  <a:lnTo>
                    <a:pt x="152" y="517740"/>
                  </a:lnTo>
                  <a:lnTo>
                    <a:pt x="304" y="517677"/>
                  </a:lnTo>
                  <a:lnTo>
                    <a:pt x="457" y="517626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0" name="object 3570"/>
            <p:cNvSpPr/>
            <p:nvPr/>
          </p:nvSpPr>
          <p:spPr>
            <a:xfrm>
              <a:off x="1518970" y="406257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12" y="88"/>
                  </a:moveTo>
                  <a:lnTo>
                    <a:pt x="1460" y="139"/>
                  </a:lnTo>
                  <a:lnTo>
                    <a:pt x="0" y="517829"/>
                  </a:lnTo>
                  <a:lnTo>
                    <a:pt x="152" y="517779"/>
                  </a:lnTo>
                  <a:lnTo>
                    <a:pt x="1612" y="88"/>
                  </a:lnTo>
                  <a:close/>
                </a:path>
                <a:path w="2540" h="518160">
                  <a:moveTo>
                    <a:pt x="1930" y="0"/>
                  </a:moveTo>
                  <a:lnTo>
                    <a:pt x="1778" y="50"/>
                  </a:lnTo>
                  <a:lnTo>
                    <a:pt x="1612" y="88"/>
                  </a:lnTo>
                  <a:lnTo>
                    <a:pt x="165" y="517766"/>
                  </a:lnTo>
                  <a:lnTo>
                    <a:pt x="317" y="517715"/>
                  </a:lnTo>
                  <a:lnTo>
                    <a:pt x="469" y="517652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1" name="object 3571"/>
            <p:cNvSpPr/>
            <p:nvPr/>
          </p:nvSpPr>
          <p:spPr>
            <a:xfrm>
              <a:off x="1518450" y="406271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803" y="50"/>
                  </a:moveTo>
                  <a:lnTo>
                    <a:pt x="1638" y="101"/>
                  </a:lnTo>
                  <a:lnTo>
                    <a:pt x="1460" y="152"/>
                  </a:lnTo>
                  <a:lnTo>
                    <a:pt x="0" y="517893"/>
                  </a:lnTo>
                  <a:lnTo>
                    <a:pt x="177" y="517829"/>
                  </a:lnTo>
                  <a:lnTo>
                    <a:pt x="342" y="517766"/>
                  </a:lnTo>
                  <a:lnTo>
                    <a:pt x="1803" y="50"/>
                  </a:lnTo>
                  <a:close/>
                </a:path>
                <a:path w="2540" h="518160">
                  <a:moveTo>
                    <a:pt x="1981" y="0"/>
                  </a:moveTo>
                  <a:lnTo>
                    <a:pt x="1803" y="50"/>
                  </a:lnTo>
                  <a:lnTo>
                    <a:pt x="355" y="517753"/>
                  </a:lnTo>
                  <a:lnTo>
                    <a:pt x="520" y="517690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2" name="object 3572"/>
            <p:cNvSpPr/>
            <p:nvPr/>
          </p:nvSpPr>
          <p:spPr>
            <a:xfrm>
              <a:off x="1518081" y="40628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50"/>
                  </a:moveTo>
                  <a:lnTo>
                    <a:pt x="1460" y="101"/>
                  </a:lnTo>
                  <a:lnTo>
                    <a:pt x="0" y="517880"/>
                  </a:lnTo>
                  <a:lnTo>
                    <a:pt x="177" y="517817"/>
                  </a:lnTo>
                  <a:lnTo>
                    <a:pt x="1638" y="50"/>
                  </a:lnTo>
                  <a:close/>
                </a:path>
                <a:path w="1905" h="518160">
                  <a:moveTo>
                    <a:pt x="1828" y="0"/>
                  </a:moveTo>
                  <a:lnTo>
                    <a:pt x="1651" y="50"/>
                  </a:lnTo>
                  <a:lnTo>
                    <a:pt x="190" y="517804"/>
                  </a:lnTo>
                  <a:lnTo>
                    <a:pt x="368" y="517740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3" name="object 3573"/>
            <p:cNvSpPr/>
            <p:nvPr/>
          </p:nvSpPr>
          <p:spPr>
            <a:xfrm>
              <a:off x="1517548" y="406297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38" y="88"/>
                  </a:moveTo>
                  <a:lnTo>
                    <a:pt x="1447" y="127"/>
                  </a:lnTo>
                  <a:lnTo>
                    <a:pt x="0" y="517982"/>
                  </a:lnTo>
                  <a:lnTo>
                    <a:pt x="177" y="517918"/>
                  </a:lnTo>
                  <a:lnTo>
                    <a:pt x="1638" y="88"/>
                  </a:lnTo>
                  <a:close/>
                </a:path>
                <a:path w="2540" h="518160">
                  <a:moveTo>
                    <a:pt x="2006" y="0"/>
                  </a:moveTo>
                  <a:lnTo>
                    <a:pt x="1828" y="38"/>
                  </a:lnTo>
                  <a:lnTo>
                    <a:pt x="1651" y="88"/>
                  </a:lnTo>
                  <a:lnTo>
                    <a:pt x="190" y="517918"/>
                  </a:lnTo>
                  <a:lnTo>
                    <a:pt x="368" y="517842"/>
                  </a:lnTo>
                  <a:lnTo>
                    <a:pt x="546" y="517779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4" name="object 3574"/>
            <p:cNvSpPr/>
            <p:nvPr/>
          </p:nvSpPr>
          <p:spPr>
            <a:xfrm>
              <a:off x="1517002" y="406309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38" y="101"/>
                  </a:moveTo>
                  <a:lnTo>
                    <a:pt x="1460" y="139"/>
                  </a:lnTo>
                  <a:lnTo>
                    <a:pt x="0" y="518071"/>
                  </a:lnTo>
                  <a:lnTo>
                    <a:pt x="177" y="518007"/>
                  </a:lnTo>
                  <a:lnTo>
                    <a:pt x="1638" y="101"/>
                  </a:lnTo>
                  <a:close/>
                </a:path>
                <a:path w="2540" h="518160">
                  <a:moveTo>
                    <a:pt x="2006" y="0"/>
                  </a:moveTo>
                  <a:lnTo>
                    <a:pt x="1828" y="50"/>
                  </a:lnTo>
                  <a:lnTo>
                    <a:pt x="1651" y="88"/>
                  </a:lnTo>
                  <a:lnTo>
                    <a:pt x="190" y="517994"/>
                  </a:lnTo>
                  <a:lnTo>
                    <a:pt x="368" y="517931"/>
                  </a:lnTo>
                  <a:lnTo>
                    <a:pt x="546" y="517855"/>
                  </a:lnTo>
                  <a:lnTo>
                    <a:pt x="200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5" name="object 3575"/>
            <p:cNvSpPr/>
            <p:nvPr/>
          </p:nvSpPr>
          <p:spPr>
            <a:xfrm>
              <a:off x="1516380" y="406323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82" y="0"/>
                  </a:moveTo>
                  <a:lnTo>
                    <a:pt x="1892" y="38"/>
                  </a:lnTo>
                  <a:lnTo>
                    <a:pt x="1676" y="88"/>
                  </a:lnTo>
                  <a:lnTo>
                    <a:pt x="1460" y="139"/>
                  </a:lnTo>
                  <a:lnTo>
                    <a:pt x="0" y="518020"/>
                  </a:lnTo>
                  <a:lnTo>
                    <a:pt x="215" y="517994"/>
                  </a:lnTo>
                  <a:lnTo>
                    <a:pt x="431" y="517969"/>
                  </a:lnTo>
                  <a:lnTo>
                    <a:pt x="622" y="517931"/>
                  </a:lnTo>
                  <a:lnTo>
                    <a:pt x="20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6" name="object 3576"/>
            <p:cNvSpPr/>
            <p:nvPr/>
          </p:nvSpPr>
          <p:spPr>
            <a:xfrm>
              <a:off x="1515745" y="406337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08" y="0"/>
                  </a:moveTo>
                  <a:lnTo>
                    <a:pt x="1892" y="38"/>
                  </a:lnTo>
                  <a:lnTo>
                    <a:pt x="1676" y="88"/>
                  </a:lnTo>
                  <a:lnTo>
                    <a:pt x="1460" y="127"/>
                  </a:lnTo>
                  <a:lnTo>
                    <a:pt x="0" y="517956"/>
                  </a:lnTo>
                  <a:lnTo>
                    <a:pt x="215" y="517931"/>
                  </a:lnTo>
                  <a:lnTo>
                    <a:pt x="431" y="517906"/>
                  </a:lnTo>
                  <a:lnTo>
                    <a:pt x="647" y="517880"/>
                  </a:lnTo>
                  <a:lnTo>
                    <a:pt x="210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7" name="object 3577"/>
            <p:cNvSpPr/>
            <p:nvPr/>
          </p:nvSpPr>
          <p:spPr>
            <a:xfrm>
              <a:off x="1515326" y="40635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0"/>
                  </a:moveTo>
                  <a:lnTo>
                    <a:pt x="1676" y="38"/>
                  </a:lnTo>
                  <a:lnTo>
                    <a:pt x="1460" y="88"/>
                  </a:lnTo>
                  <a:lnTo>
                    <a:pt x="0" y="517867"/>
                  </a:lnTo>
                  <a:lnTo>
                    <a:pt x="215" y="517855"/>
                  </a:lnTo>
                  <a:lnTo>
                    <a:pt x="431" y="517829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8" name="object 3578"/>
            <p:cNvSpPr/>
            <p:nvPr/>
          </p:nvSpPr>
          <p:spPr>
            <a:xfrm>
              <a:off x="1514652" y="406359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33" y="0"/>
                  </a:moveTo>
                  <a:lnTo>
                    <a:pt x="1917" y="38"/>
                  </a:lnTo>
                  <a:lnTo>
                    <a:pt x="1701" y="88"/>
                  </a:lnTo>
                  <a:lnTo>
                    <a:pt x="1460" y="127"/>
                  </a:lnTo>
                  <a:lnTo>
                    <a:pt x="0" y="517855"/>
                  </a:lnTo>
                  <a:lnTo>
                    <a:pt x="241" y="517829"/>
                  </a:lnTo>
                  <a:lnTo>
                    <a:pt x="457" y="517804"/>
                  </a:lnTo>
                  <a:lnTo>
                    <a:pt x="673" y="517779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79" name="object 3579"/>
            <p:cNvSpPr/>
            <p:nvPr/>
          </p:nvSpPr>
          <p:spPr>
            <a:xfrm>
              <a:off x="1513916" y="406372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97" y="0"/>
                  </a:moveTo>
                  <a:lnTo>
                    <a:pt x="1955" y="38"/>
                  </a:lnTo>
                  <a:lnTo>
                    <a:pt x="1701" y="76"/>
                  </a:lnTo>
                  <a:lnTo>
                    <a:pt x="1447" y="127"/>
                  </a:lnTo>
                  <a:lnTo>
                    <a:pt x="0" y="517817"/>
                  </a:lnTo>
                  <a:lnTo>
                    <a:pt x="241" y="517791"/>
                  </a:lnTo>
                  <a:lnTo>
                    <a:pt x="1689" y="1536"/>
                  </a:lnTo>
                  <a:lnTo>
                    <a:pt x="254" y="517791"/>
                  </a:lnTo>
                  <a:lnTo>
                    <a:pt x="495" y="517766"/>
                  </a:lnTo>
                  <a:lnTo>
                    <a:pt x="736" y="517728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0" name="object 3580"/>
            <p:cNvSpPr/>
            <p:nvPr/>
          </p:nvSpPr>
          <p:spPr>
            <a:xfrm>
              <a:off x="1513166" y="406384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09" y="0"/>
                  </a:moveTo>
                  <a:lnTo>
                    <a:pt x="1968" y="38"/>
                  </a:lnTo>
                  <a:lnTo>
                    <a:pt x="1714" y="76"/>
                  </a:lnTo>
                  <a:lnTo>
                    <a:pt x="1460" y="101"/>
                  </a:lnTo>
                  <a:lnTo>
                    <a:pt x="0" y="517779"/>
                  </a:lnTo>
                  <a:lnTo>
                    <a:pt x="254" y="517740"/>
                  </a:lnTo>
                  <a:lnTo>
                    <a:pt x="508" y="517715"/>
                  </a:lnTo>
                  <a:lnTo>
                    <a:pt x="749" y="517690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1" name="object 3581"/>
            <p:cNvSpPr/>
            <p:nvPr/>
          </p:nvSpPr>
          <p:spPr>
            <a:xfrm>
              <a:off x="1512405" y="406396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14" y="63"/>
                  </a:moveTo>
                  <a:lnTo>
                    <a:pt x="1460" y="101"/>
                  </a:lnTo>
                  <a:lnTo>
                    <a:pt x="0" y="517740"/>
                  </a:lnTo>
                  <a:lnTo>
                    <a:pt x="254" y="517715"/>
                  </a:lnTo>
                  <a:lnTo>
                    <a:pt x="1714" y="63"/>
                  </a:lnTo>
                  <a:close/>
                </a:path>
                <a:path w="2540" h="518160">
                  <a:moveTo>
                    <a:pt x="2235" y="0"/>
                  </a:moveTo>
                  <a:lnTo>
                    <a:pt x="1981" y="38"/>
                  </a:lnTo>
                  <a:lnTo>
                    <a:pt x="1727" y="63"/>
                  </a:lnTo>
                  <a:lnTo>
                    <a:pt x="266" y="517715"/>
                  </a:lnTo>
                  <a:lnTo>
                    <a:pt x="520" y="517690"/>
                  </a:lnTo>
                  <a:lnTo>
                    <a:pt x="774" y="517652"/>
                  </a:lnTo>
                  <a:lnTo>
                    <a:pt x="22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2" name="object 3582"/>
            <p:cNvSpPr/>
            <p:nvPr/>
          </p:nvSpPr>
          <p:spPr>
            <a:xfrm>
              <a:off x="1511897" y="406406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81" y="0"/>
                  </a:moveTo>
                  <a:lnTo>
                    <a:pt x="1714" y="25"/>
                  </a:lnTo>
                  <a:lnTo>
                    <a:pt x="1447" y="50"/>
                  </a:lnTo>
                  <a:lnTo>
                    <a:pt x="0" y="517702"/>
                  </a:lnTo>
                  <a:lnTo>
                    <a:pt x="254" y="517677"/>
                  </a:lnTo>
                  <a:lnTo>
                    <a:pt x="520" y="517639"/>
                  </a:lnTo>
                  <a:lnTo>
                    <a:pt x="198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3" name="object 3583"/>
            <p:cNvSpPr/>
            <p:nvPr/>
          </p:nvSpPr>
          <p:spPr>
            <a:xfrm>
              <a:off x="1511109" y="406412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81" y="25"/>
                  </a:moveTo>
                  <a:lnTo>
                    <a:pt x="1727" y="50"/>
                  </a:lnTo>
                  <a:lnTo>
                    <a:pt x="1460" y="76"/>
                  </a:lnTo>
                  <a:lnTo>
                    <a:pt x="0" y="517728"/>
                  </a:lnTo>
                  <a:lnTo>
                    <a:pt x="266" y="517690"/>
                  </a:lnTo>
                  <a:lnTo>
                    <a:pt x="520" y="517664"/>
                  </a:lnTo>
                  <a:lnTo>
                    <a:pt x="1981" y="25"/>
                  </a:lnTo>
                  <a:close/>
                </a:path>
                <a:path w="2540" h="518160">
                  <a:moveTo>
                    <a:pt x="2247" y="0"/>
                  </a:moveTo>
                  <a:lnTo>
                    <a:pt x="1981" y="25"/>
                  </a:lnTo>
                  <a:lnTo>
                    <a:pt x="533" y="517664"/>
                  </a:lnTo>
                  <a:lnTo>
                    <a:pt x="787" y="51763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4" name="object 3584"/>
            <p:cNvSpPr/>
            <p:nvPr/>
          </p:nvSpPr>
          <p:spPr>
            <a:xfrm>
              <a:off x="1510296" y="40642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39" y="50"/>
                  </a:moveTo>
                  <a:lnTo>
                    <a:pt x="1473" y="63"/>
                  </a:lnTo>
                  <a:lnTo>
                    <a:pt x="0" y="517740"/>
                  </a:lnTo>
                  <a:lnTo>
                    <a:pt x="279" y="517715"/>
                  </a:lnTo>
                  <a:lnTo>
                    <a:pt x="1739" y="50"/>
                  </a:lnTo>
                  <a:close/>
                </a:path>
                <a:path w="2540" h="518160">
                  <a:moveTo>
                    <a:pt x="2273" y="0"/>
                  </a:moveTo>
                  <a:lnTo>
                    <a:pt x="2019" y="25"/>
                  </a:lnTo>
                  <a:lnTo>
                    <a:pt x="1752" y="50"/>
                  </a:lnTo>
                  <a:lnTo>
                    <a:pt x="292" y="517702"/>
                  </a:lnTo>
                  <a:lnTo>
                    <a:pt x="558" y="517677"/>
                  </a:lnTo>
                  <a:lnTo>
                    <a:pt x="812" y="517652"/>
                  </a:lnTo>
                  <a:lnTo>
                    <a:pt x="22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5" name="object 3585"/>
            <p:cNvSpPr/>
            <p:nvPr/>
          </p:nvSpPr>
          <p:spPr>
            <a:xfrm>
              <a:off x="1509483" y="406426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86" y="0"/>
                  </a:moveTo>
                  <a:lnTo>
                    <a:pt x="2019" y="25"/>
                  </a:lnTo>
                  <a:lnTo>
                    <a:pt x="1739" y="50"/>
                  </a:lnTo>
                  <a:lnTo>
                    <a:pt x="1473" y="63"/>
                  </a:lnTo>
                  <a:lnTo>
                    <a:pt x="0" y="517766"/>
                  </a:lnTo>
                  <a:lnTo>
                    <a:pt x="279" y="517740"/>
                  </a:lnTo>
                  <a:lnTo>
                    <a:pt x="558" y="517702"/>
                  </a:lnTo>
                  <a:lnTo>
                    <a:pt x="825" y="517677"/>
                  </a:lnTo>
                  <a:lnTo>
                    <a:pt x="2286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6" name="object 3586"/>
            <p:cNvSpPr/>
            <p:nvPr/>
          </p:nvSpPr>
          <p:spPr>
            <a:xfrm>
              <a:off x="1508645" y="40643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39" y="38"/>
                  </a:moveTo>
                  <a:lnTo>
                    <a:pt x="1549" y="38"/>
                  </a:lnTo>
                  <a:lnTo>
                    <a:pt x="0" y="517804"/>
                  </a:lnTo>
                  <a:lnTo>
                    <a:pt x="279" y="517766"/>
                  </a:lnTo>
                  <a:lnTo>
                    <a:pt x="1739" y="38"/>
                  </a:lnTo>
                  <a:close/>
                </a:path>
                <a:path w="2540" h="518160">
                  <a:moveTo>
                    <a:pt x="2298" y="0"/>
                  </a:moveTo>
                  <a:lnTo>
                    <a:pt x="2019" y="12"/>
                  </a:lnTo>
                  <a:lnTo>
                    <a:pt x="1841" y="25"/>
                  </a:lnTo>
                  <a:lnTo>
                    <a:pt x="279" y="517766"/>
                  </a:lnTo>
                  <a:lnTo>
                    <a:pt x="558" y="517740"/>
                  </a:lnTo>
                  <a:lnTo>
                    <a:pt x="838" y="517702"/>
                  </a:lnTo>
                  <a:lnTo>
                    <a:pt x="22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7" name="object 3587"/>
            <p:cNvSpPr/>
            <p:nvPr/>
          </p:nvSpPr>
          <p:spPr>
            <a:xfrm>
              <a:off x="1508048" y="406438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765" y="12"/>
                  </a:moveTo>
                  <a:lnTo>
                    <a:pt x="1562" y="12"/>
                  </a:lnTo>
                  <a:lnTo>
                    <a:pt x="0" y="517817"/>
                  </a:lnTo>
                  <a:lnTo>
                    <a:pt x="304" y="517779"/>
                  </a:lnTo>
                  <a:lnTo>
                    <a:pt x="1765" y="12"/>
                  </a:lnTo>
                  <a:close/>
                </a:path>
                <a:path w="2540" h="518160">
                  <a:moveTo>
                    <a:pt x="2070" y="0"/>
                  </a:moveTo>
                  <a:lnTo>
                    <a:pt x="1866" y="0"/>
                  </a:lnTo>
                  <a:lnTo>
                    <a:pt x="317" y="517779"/>
                  </a:lnTo>
                  <a:lnTo>
                    <a:pt x="609" y="517753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8" name="object 3588"/>
            <p:cNvSpPr/>
            <p:nvPr/>
          </p:nvSpPr>
          <p:spPr>
            <a:xfrm>
              <a:off x="1507147" y="406440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70" y="0"/>
                  </a:moveTo>
                  <a:lnTo>
                    <a:pt x="1765" y="0"/>
                  </a:lnTo>
                  <a:lnTo>
                    <a:pt x="1460" y="25"/>
                  </a:lnTo>
                  <a:lnTo>
                    <a:pt x="0" y="517893"/>
                  </a:lnTo>
                  <a:lnTo>
                    <a:pt x="304" y="517855"/>
                  </a:lnTo>
                  <a:lnTo>
                    <a:pt x="609" y="517829"/>
                  </a:lnTo>
                  <a:lnTo>
                    <a:pt x="2070" y="0"/>
                  </a:lnTo>
                  <a:close/>
                </a:path>
                <a:path w="2540" h="518160">
                  <a:moveTo>
                    <a:pt x="2374" y="0"/>
                  </a:moveTo>
                  <a:lnTo>
                    <a:pt x="2082" y="0"/>
                  </a:lnTo>
                  <a:lnTo>
                    <a:pt x="609" y="517829"/>
                  </a:lnTo>
                  <a:lnTo>
                    <a:pt x="914" y="517791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89" name="object 3589"/>
            <p:cNvSpPr/>
            <p:nvPr/>
          </p:nvSpPr>
          <p:spPr>
            <a:xfrm>
              <a:off x="1506232" y="406443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374" y="0"/>
                  </a:moveTo>
                  <a:lnTo>
                    <a:pt x="2082" y="0"/>
                  </a:lnTo>
                  <a:lnTo>
                    <a:pt x="1790" y="0"/>
                  </a:lnTo>
                  <a:lnTo>
                    <a:pt x="1460" y="0"/>
                  </a:lnTo>
                  <a:lnTo>
                    <a:pt x="0" y="517906"/>
                  </a:lnTo>
                  <a:lnTo>
                    <a:pt x="330" y="517931"/>
                  </a:lnTo>
                  <a:lnTo>
                    <a:pt x="635" y="517906"/>
                  </a:lnTo>
                  <a:lnTo>
                    <a:pt x="927" y="517867"/>
                  </a:lnTo>
                  <a:lnTo>
                    <a:pt x="2374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0" name="object 3590"/>
            <p:cNvSpPr/>
            <p:nvPr/>
          </p:nvSpPr>
          <p:spPr>
            <a:xfrm>
              <a:off x="1505216" y="406441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33" y="0"/>
                  </a:moveTo>
                  <a:lnTo>
                    <a:pt x="1803" y="0"/>
                  </a:lnTo>
                  <a:lnTo>
                    <a:pt x="1473" y="0"/>
                  </a:lnTo>
                  <a:lnTo>
                    <a:pt x="0" y="517804"/>
                  </a:lnTo>
                  <a:lnTo>
                    <a:pt x="330" y="517842"/>
                  </a:lnTo>
                  <a:lnTo>
                    <a:pt x="673" y="517880"/>
                  </a:lnTo>
                  <a:lnTo>
                    <a:pt x="2133" y="0"/>
                  </a:lnTo>
                  <a:close/>
                </a:path>
                <a:path w="2540" h="518160">
                  <a:moveTo>
                    <a:pt x="2476" y="0"/>
                  </a:moveTo>
                  <a:lnTo>
                    <a:pt x="2146" y="0"/>
                  </a:lnTo>
                  <a:lnTo>
                    <a:pt x="673" y="517880"/>
                  </a:lnTo>
                  <a:lnTo>
                    <a:pt x="1016" y="517918"/>
                  </a:lnTo>
                  <a:lnTo>
                    <a:pt x="247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1" name="object 3591"/>
            <p:cNvSpPr/>
            <p:nvPr/>
          </p:nvSpPr>
          <p:spPr>
            <a:xfrm>
              <a:off x="1504188" y="406436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59" y="25"/>
                  </a:moveTo>
                  <a:lnTo>
                    <a:pt x="1930" y="25"/>
                  </a:lnTo>
                  <a:lnTo>
                    <a:pt x="1460" y="0"/>
                  </a:lnTo>
                  <a:lnTo>
                    <a:pt x="0" y="517740"/>
                  </a:lnTo>
                  <a:lnTo>
                    <a:pt x="368" y="517779"/>
                  </a:lnTo>
                  <a:lnTo>
                    <a:pt x="698" y="517817"/>
                  </a:lnTo>
                  <a:lnTo>
                    <a:pt x="2159" y="25"/>
                  </a:lnTo>
                  <a:close/>
                </a:path>
                <a:path w="2540" h="518160">
                  <a:moveTo>
                    <a:pt x="2501" y="38"/>
                  </a:moveTo>
                  <a:lnTo>
                    <a:pt x="2273" y="38"/>
                  </a:lnTo>
                  <a:lnTo>
                    <a:pt x="698" y="517817"/>
                  </a:lnTo>
                  <a:lnTo>
                    <a:pt x="1041" y="517855"/>
                  </a:lnTo>
                  <a:lnTo>
                    <a:pt x="2501" y="3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2" name="object 3592"/>
            <p:cNvSpPr/>
            <p:nvPr/>
          </p:nvSpPr>
          <p:spPr>
            <a:xfrm>
              <a:off x="1503413" y="406431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35" y="50"/>
                  </a:moveTo>
                  <a:lnTo>
                    <a:pt x="1854" y="38"/>
                  </a:lnTo>
                  <a:lnTo>
                    <a:pt x="1841" y="1498"/>
                  </a:lnTo>
                  <a:lnTo>
                    <a:pt x="1854" y="25"/>
                  </a:lnTo>
                  <a:lnTo>
                    <a:pt x="1460" y="0"/>
                  </a:lnTo>
                  <a:lnTo>
                    <a:pt x="0" y="517702"/>
                  </a:lnTo>
                  <a:lnTo>
                    <a:pt x="381" y="517740"/>
                  </a:lnTo>
                  <a:lnTo>
                    <a:pt x="774" y="517791"/>
                  </a:lnTo>
                  <a:lnTo>
                    <a:pt x="2235" y="5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3" name="object 3593"/>
            <p:cNvSpPr/>
            <p:nvPr/>
          </p:nvSpPr>
          <p:spPr>
            <a:xfrm>
              <a:off x="1502244" y="4064241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1854" y="25"/>
                  </a:moveTo>
                  <a:lnTo>
                    <a:pt x="1460" y="0"/>
                  </a:lnTo>
                  <a:lnTo>
                    <a:pt x="0" y="517652"/>
                  </a:lnTo>
                  <a:lnTo>
                    <a:pt x="393" y="517690"/>
                  </a:lnTo>
                  <a:lnTo>
                    <a:pt x="1854" y="25"/>
                  </a:lnTo>
                  <a:close/>
                </a:path>
                <a:path w="3175" h="518160">
                  <a:moveTo>
                    <a:pt x="2628" y="76"/>
                  </a:moveTo>
                  <a:lnTo>
                    <a:pt x="2247" y="63"/>
                  </a:lnTo>
                  <a:lnTo>
                    <a:pt x="1866" y="38"/>
                  </a:lnTo>
                  <a:lnTo>
                    <a:pt x="393" y="517690"/>
                  </a:lnTo>
                  <a:lnTo>
                    <a:pt x="774" y="517728"/>
                  </a:lnTo>
                  <a:lnTo>
                    <a:pt x="1168" y="517779"/>
                  </a:lnTo>
                  <a:lnTo>
                    <a:pt x="2628" y="76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4" name="object 3594"/>
            <p:cNvSpPr/>
            <p:nvPr/>
          </p:nvSpPr>
          <p:spPr>
            <a:xfrm>
              <a:off x="1500835" y="4064088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870" y="152"/>
                  </a:moveTo>
                  <a:lnTo>
                    <a:pt x="2400" y="101"/>
                  </a:lnTo>
                  <a:lnTo>
                    <a:pt x="1930" y="50"/>
                  </a:lnTo>
                  <a:lnTo>
                    <a:pt x="1460" y="0"/>
                  </a:lnTo>
                  <a:lnTo>
                    <a:pt x="0" y="517639"/>
                  </a:lnTo>
                  <a:lnTo>
                    <a:pt x="469" y="517690"/>
                  </a:lnTo>
                  <a:lnTo>
                    <a:pt x="939" y="517740"/>
                  </a:lnTo>
                  <a:lnTo>
                    <a:pt x="1409" y="517804"/>
                  </a:lnTo>
                  <a:lnTo>
                    <a:pt x="2870" y="15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5" name="object 3595"/>
            <p:cNvSpPr/>
            <p:nvPr/>
          </p:nvSpPr>
          <p:spPr>
            <a:xfrm>
              <a:off x="1499209" y="4063860"/>
              <a:ext cx="3175" cy="518159"/>
            </a:xfrm>
            <a:custGeom>
              <a:avLst/>
              <a:gdLst/>
              <a:ahLst/>
              <a:cxnLst/>
              <a:rect l="l" t="t" r="r" b="b"/>
              <a:pathLst>
                <a:path w="3175" h="518160">
                  <a:moveTo>
                    <a:pt x="2070" y="88"/>
                  </a:moveTo>
                  <a:lnTo>
                    <a:pt x="1460" y="0"/>
                  </a:lnTo>
                  <a:lnTo>
                    <a:pt x="0" y="517690"/>
                  </a:lnTo>
                  <a:lnTo>
                    <a:pt x="609" y="517753"/>
                  </a:lnTo>
                  <a:lnTo>
                    <a:pt x="2070" y="88"/>
                  </a:lnTo>
                  <a:close/>
                </a:path>
                <a:path w="3175" h="518160">
                  <a:moveTo>
                    <a:pt x="3098" y="228"/>
                  </a:moveTo>
                  <a:lnTo>
                    <a:pt x="2628" y="165"/>
                  </a:lnTo>
                  <a:lnTo>
                    <a:pt x="2082" y="88"/>
                  </a:lnTo>
                  <a:lnTo>
                    <a:pt x="609" y="517753"/>
                  </a:lnTo>
                  <a:lnTo>
                    <a:pt x="1168" y="517817"/>
                  </a:lnTo>
                  <a:lnTo>
                    <a:pt x="1638" y="517867"/>
                  </a:lnTo>
                  <a:lnTo>
                    <a:pt x="3098" y="22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6" name="object 3596"/>
            <p:cNvSpPr/>
            <p:nvPr/>
          </p:nvSpPr>
          <p:spPr>
            <a:xfrm>
              <a:off x="1496999" y="4063441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09" h="518160">
                  <a:moveTo>
                    <a:pt x="2387" y="190"/>
                  </a:moveTo>
                  <a:lnTo>
                    <a:pt x="1460" y="0"/>
                  </a:lnTo>
                  <a:lnTo>
                    <a:pt x="0" y="517855"/>
                  </a:lnTo>
                  <a:lnTo>
                    <a:pt x="927" y="517956"/>
                  </a:lnTo>
                  <a:lnTo>
                    <a:pt x="2387" y="190"/>
                  </a:lnTo>
                  <a:close/>
                </a:path>
                <a:path w="3809" h="518160">
                  <a:moveTo>
                    <a:pt x="3670" y="419"/>
                  </a:moveTo>
                  <a:lnTo>
                    <a:pt x="3073" y="317"/>
                  </a:lnTo>
                  <a:lnTo>
                    <a:pt x="2387" y="190"/>
                  </a:lnTo>
                  <a:lnTo>
                    <a:pt x="939" y="517956"/>
                  </a:lnTo>
                  <a:lnTo>
                    <a:pt x="1600" y="518033"/>
                  </a:lnTo>
                  <a:lnTo>
                    <a:pt x="2209" y="518109"/>
                  </a:lnTo>
                  <a:lnTo>
                    <a:pt x="3670" y="419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7" name="object 3597"/>
            <p:cNvSpPr/>
            <p:nvPr/>
          </p:nvSpPr>
          <p:spPr>
            <a:xfrm>
              <a:off x="1491069" y="4061828"/>
              <a:ext cx="7620" cy="520065"/>
            </a:xfrm>
            <a:custGeom>
              <a:avLst/>
              <a:gdLst/>
              <a:ahLst/>
              <a:cxnLst/>
              <a:rect l="l" t="t" r="r" b="b"/>
              <a:pathLst>
                <a:path w="7619" h="520064">
                  <a:moveTo>
                    <a:pt x="7391" y="1625"/>
                  </a:moveTo>
                  <a:lnTo>
                    <a:pt x="6426" y="1409"/>
                  </a:lnTo>
                  <a:lnTo>
                    <a:pt x="5689" y="264922"/>
                  </a:lnTo>
                  <a:lnTo>
                    <a:pt x="5689" y="1409"/>
                  </a:lnTo>
                  <a:lnTo>
                    <a:pt x="3975" y="1409"/>
                  </a:lnTo>
                  <a:lnTo>
                    <a:pt x="3975" y="139"/>
                  </a:lnTo>
                  <a:lnTo>
                    <a:pt x="1765" y="139"/>
                  </a:lnTo>
                  <a:lnTo>
                    <a:pt x="1765" y="1409"/>
                  </a:lnTo>
                  <a:lnTo>
                    <a:pt x="1054" y="1409"/>
                  </a:lnTo>
                  <a:lnTo>
                    <a:pt x="1054" y="0"/>
                  </a:lnTo>
                  <a:lnTo>
                    <a:pt x="0" y="0"/>
                  </a:lnTo>
                  <a:lnTo>
                    <a:pt x="0" y="516890"/>
                  </a:lnTo>
                  <a:lnTo>
                    <a:pt x="254" y="516890"/>
                  </a:lnTo>
                  <a:lnTo>
                    <a:pt x="254" y="518160"/>
                  </a:lnTo>
                  <a:lnTo>
                    <a:pt x="330" y="516890"/>
                  </a:lnTo>
                  <a:lnTo>
                    <a:pt x="1041" y="516890"/>
                  </a:lnTo>
                  <a:lnTo>
                    <a:pt x="1041" y="517029"/>
                  </a:lnTo>
                  <a:lnTo>
                    <a:pt x="2273" y="517029"/>
                  </a:lnTo>
                  <a:lnTo>
                    <a:pt x="2273" y="519569"/>
                  </a:lnTo>
                  <a:lnTo>
                    <a:pt x="4965" y="519569"/>
                  </a:lnTo>
                  <a:lnTo>
                    <a:pt x="4965" y="517029"/>
                  </a:lnTo>
                  <a:lnTo>
                    <a:pt x="4978" y="519341"/>
                  </a:lnTo>
                  <a:lnTo>
                    <a:pt x="5930" y="519468"/>
                  </a:lnTo>
                  <a:lnTo>
                    <a:pt x="7391" y="1625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8" name="object 3598"/>
            <p:cNvSpPr/>
            <p:nvPr/>
          </p:nvSpPr>
          <p:spPr>
            <a:xfrm>
              <a:off x="1488592" y="4060608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09" h="518795">
                  <a:moveTo>
                    <a:pt x="3200" y="787"/>
                  </a:moveTo>
                  <a:lnTo>
                    <a:pt x="2603" y="533"/>
                  </a:lnTo>
                  <a:lnTo>
                    <a:pt x="2019" y="266"/>
                  </a:lnTo>
                  <a:lnTo>
                    <a:pt x="1460" y="0"/>
                  </a:lnTo>
                  <a:lnTo>
                    <a:pt x="0" y="517702"/>
                  </a:lnTo>
                  <a:lnTo>
                    <a:pt x="558" y="517918"/>
                  </a:lnTo>
                  <a:lnTo>
                    <a:pt x="1143" y="518134"/>
                  </a:lnTo>
                  <a:lnTo>
                    <a:pt x="1739" y="518363"/>
                  </a:lnTo>
                  <a:lnTo>
                    <a:pt x="3200" y="787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599" name="object 3599"/>
            <p:cNvSpPr/>
            <p:nvPr/>
          </p:nvSpPr>
          <p:spPr>
            <a:xfrm>
              <a:off x="1487436" y="4060012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616" y="596"/>
                  </a:moveTo>
                  <a:lnTo>
                    <a:pt x="2222" y="406"/>
                  </a:lnTo>
                  <a:lnTo>
                    <a:pt x="1828" y="215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368" y="517994"/>
                  </a:lnTo>
                  <a:lnTo>
                    <a:pt x="762" y="518147"/>
                  </a:lnTo>
                  <a:lnTo>
                    <a:pt x="1155" y="518299"/>
                  </a:lnTo>
                  <a:lnTo>
                    <a:pt x="2616" y="59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0" name="object 3600"/>
            <p:cNvSpPr/>
            <p:nvPr/>
          </p:nvSpPr>
          <p:spPr>
            <a:xfrm>
              <a:off x="1486446" y="405945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438" y="558"/>
                  </a:moveTo>
                  <a:lnTo>
                    <a:pt x="2057" y="342"/>
                  </a:lnTo>
                  <a:lnTo>
                    <a:pt x="1752" y="165"/>
                  </a:lnTo>
                  <a:lnTo>
                    <a:pt x="1003" y="259499"/>
                  </a:lnTo>
                  <a:lnTo>
                    <a:pt x="1739" y="165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279" y="518083"/>
                  </a:lnTo>
                  <a:lnTo>
                    <a:pt x="596" y="518261"/>
                  </a:lnTo>
                  <a:lnTo>
                    <a:pt x="977" y="518401"/>
                  </a:lnTo>
                  <a:lnTo>
                    <a:pt x="2438" y="55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1" name="object 3601"/>
            <p:cNvSpPr/>
            <p:nvPr/>
          </p:nvSpPr>
          <p:spPr>
            <a:xfrm>
              <a:off x="1485608" y="405897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286" y="482"/>
                  </a:moveTo>
                  <a:lnTo>
                    <a:pt x="2006" y="317"/>
                  </a:lnTo>
                  <a:lnTo>
                    <a:pt x="1727" y="152"/>
                  </a:lnTo>
                  <a:lnTo>
                    <a:pt x="1447" y="0"/>
                  </a:lnTo>
                  <a:lnTo>
                    <a:pt x="0" y="517867"/>
                  </a:lnTo>
                  <a:lnTo>
                    <a:pt x="279" y="518045"/>
                  </a:lnTo>
                  <a:lnTo>
                    <a:pt x="558" y="518223"/>
                  </a:lnTo>
                  <a:lnTo>
                    <a:pt x="838" y="518401"/>
                  </a:lnTo>
                  <a:lnTo>
                    <a:pt x="2286" y="48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2" name="object 3602"/>
            <p:cNvSpPr/>
            <p:nvPr/>
          </p:nvSpPr>
          <p:spPr>
            <a:xfrm>
              <a:off x="1485138" y="405869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17" y="279"/>
                  </a:moveTo>
                  <a:lnTo>
                    <a:pt x="1663" y="127"/>
                  </a:lnTo>
                  <a:lnTo>
                    <a:pt x="1435" y="0"/>
                  </a:lnTo>
                  <a:lnTo>
                    <a:pt x="0" y="517817"/>
                  </a:lnTo>
                  <a:lnTo>
                    <a:pt x="215" y="517969"/>
                  </a:lnTo>
                  <a:lnTo>
                    <a:pt x="469" y="518147"/>
                  </a:lnTo>
                  <a:lnTo>
                    <a:pt x="1917" y="27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3" name="object 3603"/>
            <p:cNvSpPr/>
            <p:nvPr/>
          </p:nvSpPr>
          <p:spPr>
            <a:xfrm>
              <a:off x="1484477" y="4058310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2095" y="381"/>
                  </a:moveTo>
                  <a:lnTo>
                    <a:pt x="1879" y="254"/>
                  </a:lnTo>
                  <a:lnTo>
                    <a:pt x="1663" y="127"/>
                  </a:lnTo>
                  <a:lnTo>
                    <a:pt x="1447" y="0"/>
                  </a:lnTo>
                  <a:lnTo>
                    <a:pt x="0" y="517728"/>
                  </a:lnTo>
                  <a:lnTo>
                    <a:pt x="215" y="517880"/>
                  </a:lnTo>
                  <a:lnTo>
                    <a:pt x="431" y="518045"/>
                  </a:lnTo>
                  <a:lnTo>
                    <a:pt x="647" y="518198"/>
                  </a:lnTo>
                  <a:lnTo>
                    <a:pt x="2095" y="38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4" name="object 3604"/>
            <p:cNvSpPr/>
            <p:nvPr/>
          </p:nvSpPr>
          <p:spPr>
            <a:xfrm>
              <a:off x="1483906" y="405798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032" y="342"/>
                  </a:moveTo>
                  <a:lnTo>
                    <a:pt x="1828" y="228"/>
                  </a:lnTo>
                  <a:lnTo>
                    <a:pt x="1625" y="101"/>
                  </a:lnTo>
                  <a:lnTo>
                    <a:pt x="1447" y="0"/>
                  </a:lnTo>
                  <a:lnTo>
                    <a:pt x="0" y="517601"/>
                  </a:lnTo>
                  <a:lnTo>
                    <a:pt x="177" y="517740"/>
                  </a:lnTo>
                  <a:lnTo>
                    <a:pt x="381" y="517906"/>
                  </a:lnTo>
                  <a:lnTo>
                    <a:pt x="584" y="518058"/>
                  </a:lnTo>
                  <a:lnTo>
                    <a:pt x="2032" y="34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5" name="object 3605"/>
            <p:cNvSpPr/>
            <p:nvPr/>
          </p:nvSpPr>
          <p:spPr>
            <a:xfrm>
              <a:off x="1483385" y="405768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55" y="292"/>
                  </a:moveTo>
                  <a:lnTo>
                    <a:pt x="1778" y="190"/>
                  </a:lnTo>
                  <a:lnTo>
                    <a:pt x="1600" y="101"/>
                  </a:lnTo>
                  <a:lnTo>
                    <a:pt x="1447" y="0"/>
                  </a:lnTo>
                  <a:lnTo>
                    <a:pt x="0" y="517448"/>
                  </a:lnTo>
                  <a:lnTo>
                    <a:pt x="165" y="517588"/>
                  </a:lnTo>
                  <a:lnTo>
                    <a:pt x="330" y="517740"/>
                  </a:lnTo>
                  <a:lnTo>
                    <a:pt x="508" y="517880"/>
                  </a:lnTo>
                  <a:lnTo>
                    <a:pt x="1955" y="29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6" name="object 3606"/>
            <p:cNvSpPr/>
            <p:nvPr/>
          </p:nvSpPr>
          <p:spPr>
            <a:xfrm>
              <a:off x="1482902" y="405739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17" y="279"/>
                  </a:moveTo>
                  <a:lnTo>
                    <a:pt x="1752" y="190"/>
                  </a:lnTo>
                  <a:lnTo>
                    <a:pt x="1600" y="101"/>
                  </a:lnTo>
                  <a:lnTo>
                    <a:pt x="1435" y="0"/>
                  </a:lnTo>
                  <a:lnTo>
                    <a:pt x="0" y="517296"/>
                  </a:lnTo>
                  <a:lnTo>
                    <a:pt x="139" y="517436"/>
                  </a:lnTo>
                  <a:lnTo>
                    <a:pt x="304" y="517588"/>
                  </a:lnTo>
                  <a:lnTo>
                    <a:pt x="469" y="517728"/>
                  </a:lnTo>
                  <a:lnTo>
                    <a:pt x="1917" y="27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7" name="object 3607"/>
            <p:cNvSpPr/>
            <p:nvPr/>
          </p:nvSpPr>
          <p:spPr>
            <a:xfrm>
              <a:off x="1482598" y="40572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76"/>
                  </a:moveTo>
                  <a:lnTo>
                    <a:pt x="1447" y="0"/>
                  </a:lnTo>
                  <a:lnTo>
                    <a:pt x="0" y="517169"/>
                  </a:lnTo>
                  <a:lnTo>
                    <a:pt x="139" y="517309"/>
                  </a:lnTo>
                  <a:lnTo>
                    <a:pt x="1587" y="76"/>
                  </a:lnTo>
                  <a:close/>
                </a:path>
                <a:path w="1905" h="517525">
                  <a:moveTo>
                    <a:pt x="1739" y="165"/>
                  </a:moveTo>
                  <a:lnTo>
                    <a:pt x="1587" y="76"/>
                  </a:lnTo>
                  <a:lnTo>
                    <a:pt x="152" y="517309"/>
                  </a:lnTo>
                  <a:lnTo>
                    <a:pt x="292" y="517448"/>
                  </a:lnTo>
                  <a:lnTo>
                    <a:pt x="1739" y="165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8" name="object 3608"/>
            <p:cNvSpPr/>
            <p:nvPr/>
          </p:nvSpPr>
          <p:spPr>
            <a:xfrm>
              <a:off x="1482191" y="40569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76"/>
                  </a:moveTo>
                  <a:lnTo>
                    <a:pt x="1447" y="0"/>
                  </a:lnTo>
                  <a:lnTo>
                    <a:pt x="0" y="516991"/>
                  </a:lnTo>
                  <a:lnTo>
                    <a:pt x="127" y="517131"/>
                  </a:lnTo>
                  <a:lnTo>
                    <a:pt x="1574" y="76"/>
                  </a:lnTo>
                  <a:close/>
                </a:path>
                <a:path w="1905" h="517525">
                  <a:moveTo>
                    <a:pt x="1854" y="241"/>
                  </a:moveTo>
                  <a:lnTo>
                    <a:pt x="1714" y="165"/>
                  </a:lnTo>
                  <a:lnTo>
                    <a:pt x="1574" y="76"/>
                  </a:lnTo>
                  <a:lnTo>
                    <a:pt x="139" y="517131"/>
                  </a:lnTo>
                  <a:lnTo>
                    <a:pt x="266" y="517271"/>
                  </a:lnTo>
                  <a:lnTo>
                    <a:pt x="406" y="517410"/>
                  </a:lnTo>
                  <a:lnTo>
                    <a:pt x="1854" y="24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09" name="object 3609"/>
            <p:cNvSpPr/>
            <p:nvPr/>
          </p:nvSpPr>
          <p:spPr>
            <a:xfrm>
              <a:off x="1481797" y="40567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228"/>
                  </a:moveTo>
                  <a:lnTo>
                    <a:pt x="1701" y="152"/>
                  </a:lnTo>
                  <a:lnTo>
                    <a:pt x="1574" y="76"/>
                  </a:lnTo>
                  <a:lnTo>
                    <a:pt x="1447" y="0"/>
                  </a:lnTo>
                  <a:lnTo>
                    <a:pt x="0" y="516788"/>
                  </a:lnTo>
                  <a:lnTo>
                    <a:pt x="127" y="516928"/>
                  </a:lnTo>
                  <a:lnTo>
                    <a:pt x="254" y="517067"/>
                  </a:lnTo>
                  <a:lnTo>
                    <a:pt x="393" y="517220"/>
                  </a:lnTo>
                  <a:lnTo>
                    <a:pt x="1841" y="22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0" name="object 3610"/>
            <p:cNvSpPr/>
            <p:nvPr/>
          </p:nvSpPr>
          <p:spPr>
            <a:xfrm>
              <a:off x="1481442" y="40564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03" y="292"/>
                  </a:moveTo>
                  <a:lnTo>
                    <a:pt x="1676" y="228"/>
                  </a:lnTo>
                  <a:lnTo>
                    <a:pt x="1549" y="165"/>
                  </a:lnTo>
                  <a:lnTo>
                    <a:pt x="1447" y="0"/>
                  </a:lnTo>
                  <a:lnTo>
                    <a:pt x="0" y="516661"/>
                  </a:lnTo>
                  <a:lnTo>
                    <a:pt x="114" y="516801"/>
                  </a:lnTo>
                  <a:lnTo>
                    <a:pt x="228" y="516940"/>
                  </a:lnTo>
                  <a:lnTo>
                    <a:pt x="355" y="517080"/>
                  </a:lnTo>
                  <a:lnTo>
                    <a:pt x="1803" y="29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1" name="object 3611"/>
            <p:cNvSpPr/>
            <p:nvPr/>
          </p:nvSpPr>
          <p:spPr>
            <a:xfrm>
              <a:off x="1481112" y="405597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495"/>
                  </a:moveTo>
                  <a:lnTo>
                    <a:pt x="1663" y="330"/>
                  </a:lnTo>
                  <a:lnTo>
                    <a:pt x="1562" y="177"/>
                  </a:lnTo>
                  <a:lnTo>
                    <a:pt x="1447" y="0"/>
                  </a:lnTo>
                  <a:lnTo>
                    <a:pt x="0" y="516737"/>
                  </a:lnTo>
                  <a:lnTo>
                    <a:pt x="101" y="516864"/>
                  </a:lnTo>
                  <a:lnTo>
                    <a:pt x="215" y="517017"/>
                  </a:lnTo>
                  <a:lnTo>
                    <a:pt x="330" y="517156"/>
                  </a:lnTo>
                  <a:lnTo>
                    <a:pt x="1778" y="495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2" name="object 3612"/>
            <p:cNvSpPr/>
            <p:nvPr/>
          </p:nvSpPr>
          <p:spPr>
            <a:xfrm>
              <a:off x="1480908" y="40556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317"/>
                  </a:moveTo>
                  <a:lnTo>
                    <a:pt x="1549" y="165"/>
                  </a:lnTo>
                  <a:lnTo>
                    <a:pt x="1447" y="0"/>
                  </a:lnTo>
                  <a:lnTo>
                    <a:pt x="0" y="516763"/>
                  </a:lnTo>
                  <a:lnTo>
                    <a:pt x="101" y="516902"/>
                  </a:lnTo>
                  <a:lnTo>
                    <a:pt x="203" y="517055"/>
                  </a:lnTo>
                  <a:lnTo>
                    <a:pt x="1651" y="317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3" name="object 3613"/>
            <p:cNvSpPr/>
            <p:nvPr/>
          </p:nvSpPr>
          <p:spPr>
            <a:xfrm>
              <a:off x="1480616" y="40552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39" y="419"/>
                  </a:moveTo>
                  <a:lnTo>
                    <a:pt x="1638" y="266"/>
                  </a:lnTo>
                  <a:lnTo>
                    <a:pt x="1549" y="139"/>
                  </a:lnTo>
                  <a:lnTo>
                    <a:pt x="1460" y="0"/>
                  </a:lnTo>
                  <a:lnTo>
                    <a:pt x="0" y="516763"/>
                  </a:lnTo>
                  <a:lnTo>
                    <a:pt x="88" y="516890"/>
                  </a:lnTo>
                  <a:lnTo>
                    <a:pt x="190" y="517042"/>
                  </a:lnTo>
                  <a:lnTo>
                    <a:pt x="292" y="517182"/>
                  </a:lnTo>
                  <a:lnTo>
                    <a:pt x="1739" y="419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4" name="object 3614"/>
            <p:cNvSpPr/>
            <p:nvPr/>
          </p:nvSpPr>
          <p:spPr>
            <a:xfrm>
              <a:off x="1480350" y="405480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279"/>
                  </a:moveTo>
                  <a:lnTo>
                    <a:pt x="1536" y="139"/>
                  </a:lnTo>
                  <a:lnTo>
                    <a:pt x="1447" y="0"/>
                  </a:lnTo>
                  <a:lnTo>
                    <a:pt x="0" y="516775"/>
                  </a:lnTo>
                  <a:lnTo>
                    <a:pt x="88" y="516915"/>
                  </a:lnTo>
                  <a:lnTo>
                    <a:pt x="177" y="517055"/>
                  </a:lnTo>
                  <a:lnTo>
                    <a:pt x="1625" y="279"/>
                  </a:lnTo>
                  <a:close/>
                </a:path>
                <a:path w="1905" h="517525">
                  <a:moveTo>
                    <a:pt x="1727" y="431"/>
                  </a:moveTo>
                  <a:lnTo>
                    <a:pt x="1638" y="292"/>
                  </a:lnTo>
                  <a:lnTo>
                    <a:pt x="177" y="517055"/>
                  </a:lnTo>
                  <a:lnTo>
                    <a:pt x="279" y="517194"/>
                  </a:lnTo>
                  <a:lnTo>
                    <a:pt x="1727" y="43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5" name="object 3615"/>
            <p:cNvSpPr/>
            <p:nvPr/>
          </p:nvSpPr>
          <p:spPr>
            <a:xfrm>
              <a:off x="1480108" y="40544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7"/>
                  </a:moveTo>
                  <a:lnTo>
                    <a:pt x="1447" y="0"/>
                  </a:lnTo>
                  <a:lnTo>
                    <a:pt x="0" y="516712"/>
                  </a:lnTo>
                  <a:lnTo>
                    <a:pt x="76" y="516851"/>
                  </a:lnTo>
                  <a:lnTo>
                    <a:pt x="1524" y="127"/>
                  </a:lnTo>
                  <a:close/>
                </a:path>
                <a:path w="1905" h="517525">
                  <a:moveTo>
                    <a:pt x="1689" y="368"/>
                  </a:moveTo>
                  <a:lnTo>
                    <a:pt x="1600" y="241"/>
                  </a:lnTo>
                  <a:lnTo>
                    <a:pt x="88" y="516851"/>
                  </a:lnTo>
                  <a:lnTo>
                    <a:pt x="152" y="516978"/>
                  </a:lnTo>
                  <a:lnTo>
                    <a:pt x="241" y="517144"/>
                  </a:lnTo>
                  <a:lnTo>
                    <a:pt x="1689" y="36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6" name="object 3616"/>
            <p:cNvSpPr/>
            <p:nvPr/>
          </p:nvSpPr>
          <p:spPr>
            <a:xfrm>
              <a:off x="1479880" y="40540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342"/>
                  </a:moveTo>
                  <a:lnTo>
                    <a:pt x="1524" y="114"/>
                  </a:lnTo>
                  <a:lnTo>
                    <a:pt x="0" y="516623"/>
                  </a:lnTo>
                  <a:lnTo>
                    <a:pt x="76" y="516763"/>
                  </a:lnTo>
                  <a:lnTo>
                    <a:pt x="152" y="516902"/>
                  </a:lnTo>
                  <a:lnTo>
                    <a:pt x="228" y="517055"/>
                  </a:lnTo>
                  <a:lnTo>
                    <a:pt x="1676" y="34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7" name="object 3617"/>
            <p:cNvSpPr/>
            <p:nvPr/>
          </p:nvSpPr>
          <p:spPr>
            <a:xfrm>
              <a:off x="1479740" y="405390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87" y="190"/>
                  </a:moveTo>
                  <a:lnTo>
                    <a:pt x="1460" y="0"/>
                  </a:lnTo>
                  <a:lnTo>
                    <a:pt x="0" y="516521"/>
                  </a:lnTo>
                  <a:lnTo>
                    <a:pt x="63" y="516648"/>
                  </a:lnTo>
                  <a:lnTo>
                    <a:pt x="139" y="516813"/>
                  </a:lnTo>
                  <a:lnTo>
                    <a:pt x="1587" y="19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8" name="object 3618"/>
            <p:cNvSpPr/>
            <p:nvPr/>
          </p:nvSpPr>
          <p:spPr>
            <a:xfrm>
              <a:off x="1479550" y="405361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74" y="177"/>
                  </a:moveTo>
                  <a:lnTo>
                    <a:pt x="1460" y="0"/>
                  </a:lnTo>
                  <a:lnTo>
                    <a:pt x="0" y="516369"/>
                  </a:lnTo>
                  <a:lnTo>
                    <a:pt x="63" y="516521"/>
                  </a:lnTo>
                  <a:lnTo>
                    <a:pt x="127" y="516661"/>
                  </a:lnTo>
                  <a:lnTo>
                    <a:pt x="1574" y="177"/>
                  </a:lnTo>
                  <a:close/>
                </a:path>
                <a:path w="1905" h="516889">
                  <a:moveTo>
                    <a:pt x="1651" y="292"/>
                  </a:moveTo>
                  <a:lnTo>
                    <a:pt x="139" y="516674"/>
                  </a:lnTo>
                  <a:lnTo>
                    <a:pt x="203" y="516813"/>
                  </a:lnTo>
                  <a:lnTo>
                    <a:pt x="1651" y="29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19" name="object 3619"/>
            <p:cNvSpPr/>
            <p:nvPr/>
          </p:nvSpPr>
          <p:spPr>
            <a:xfrm>
              <a:off x="1479384" y="405335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625" y="254"/>
                  </a:moveTo>
                  <a:lnTo>
                    <a:pt x="1511" y="76"/>
                  </a:lnTo>
                  <a:lnTo>
                    <a:pt x="0" y="516166"/>
                  </a:lnTo>
                  <a:lnTo>
                    <a:pt x="50" y="516293"/>
                  </a:lnTo>
                  <a:lnTo>
                    <a:pt x="114" y="516470"/>
                  </a:lnTo>
                  <a:lnTo>
                    <a:pt x="177" y="516623"/>
                  </a:lnTo>
                  <a:lnTo>
                    <a:pt x="1625" y="25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0" name="object 3620"/>
            <p:cNvSpPr/>
            <p:nvPr/>
          </p:nvSpPr>
          <p:spPr>
            <a:xfrm>
              <a:off x="1479232" y="4053128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600" y="203"/>
                  </a:moveTo>
                  <a:lnTo>
                    <a:pt x="1498" y="50"/>
                  </a:lnTo>
                  <a:lnTo>
                    <a:pt x="0" y="515937"/>
                  </a:lnTo>
                  <a:lnTo>
                    <a:pt x="50" y="516089"/>
                  </a:lnTo>
                  <a:lnTo>
                    <a:pt x="101" y="516242"/>
                  </a:lnTo>
                  <a:lnTo>
                    <a:pt x="152" y="516394"/>
                  </a:lnTo>
                  <a:lnTo>
                    <a:pt x="1600" y="20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1" name="object 3621"/>
            <p:cNvSpPr/>
            <p:nvPr/>
          </p:nvSpPr>
          <p:spPr>
            <a:xfrm>
              <a:off x="1479105" y="4052925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36" y="114"/>
                  </a:moveTo>
                  <a:lnTo>
                    <a:pt x="0" y="515683"/>
                  </a:lnTo>
                  <a:lnTo>
                    <a:pt x="38" y="515810"/>
                  </a:lnTo>
                  <a:lnTo>
                    <a:pt x="88" y="515988"/>
                  </a:lnTo>
                  <a:lnTo>
                    <a:pt x="1536" y="114"/>
                  </a:lnTo>
                  <a:close/>
                </a:path>
                <a:path w="1905" h="516254">
                  <a:moveTo>
                    <a:pt x="1587" y="203"/>
                  </a:moveTo>
                  <a:lnTo>
                    <a:pt x="88" y="515988"/>
                  </a:lnTo>
                  <a:lnTo>
                    <a:pt x="139" y="516140"/>
                  </a:lnTo>
                  <a:lnTo>
                    <a:pt x="1587" y="20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2" name="object 3622"/>
            <p:cNvSpPr/>
            <p:nvPr/>
          </p:nvSpPr>
          <p:spPr>
            <a:xfrm>
              <a:off x="1479042" y="4052811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11" y="101"/>
                  </a:moveTo>
                  <a:lnTo>
                    <a:pt x="0" y="515467"/>
                  </a:lnTo>
                  <a:lnTo>
                    <a:pt x="25" y="515632"/>
                  </a:lnTo>
                  <a:lnTo>
                    <a:pt x="63" y="515785"/>
                  </a:lnTo>
                  <a:lnTo>
                    <a:pt x="1511" y="101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3" name="object 3623"/>
            <p:cNvSpPr/>
            <p:nvPr/>
          </p:nvSpPr>
          <p:spPr>
            <a:xfrm>
              <a:off x="1478953" y="4052671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98" y="76"/>
                  </a:moveTo>
                  <a:lnTo>
                    <a:pt x="0" y="515175"/>
                  </a:lnTo>
                  <a:lnTo>
                    <a:pt x="50" y="515442"/>
                  </a:lnTo>
                  <a:lnTo>
                    <a:pt x="1498" y="76"/>
                  </a:lnTo>
                  <a:close/>
                </a:path>
                <a:path w="1905" h="515620">
                  <a:moveTo>
                    <a:pt x="1536" y="139"/>
                  </a:moveTo>
                  <a:lnTo>
                    <a:pt x="50" y="515442"/>
                  </a:lnTo>
                  <a:lnTo>
                    <a:pt x="88" y="515607"/>
                  </a:lnTo>
                  <a:lnTo>
                    <a:pt x="1536" y="139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4" name="object 3624"/>
            <p:cNvSpPr/>
            <p:nvPr/>
          </p:nvSpPr>
          <p:spPr>
            <a:xfrm>
              <a:off x="1478876" y="4052582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511" y="76"/>
                  </a:moveTo>
                  <a:lnTo>
                    <a:pt x="0" y="514692"/>
                  </a:lnTo>
                  <a:lnTo>
                    <a:pt x="25" y="514870"/>
                  </a:lnTo>
                  <a:lnTo>
                    <a:pt x="38" y="514997"/>
                  </a:lnTo>
                  <a:lnTo>
                    <a:pt x="63" y="515213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5" name="object 3625"/>
            <p:cNvSpPr/>
            <p:nvPr/>
          </p:nvSpPr>
          <p:spPr>
            <a:xfrm>
              <a:off x="1478838" y="4052493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485" y="63"/>
                  </a:moveTo>
                  <a:lnTo>
                    <a:pt x="0" y="514375"/>
                  </a:lnTo>
                  <a:lnTo>
                    <a:pt x="12" y="514565"/>
                  </a:lnTo>
                  <a:lnTo>
                    <a:pt x="38" y="514794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6" name="object 3626"/>
            <p:cNvSpPr/>
            <p:nvPr/>
          </p:nvSpPr>
          <p:spPr>
            <a:xfrm>
              <a:off x="1478826" y="4052490"/>
              <a:ext cx="1905" cy="514350"/>
            </a:xfrm>
            <a:custGeom>
              <a:avLst/>
              <a:gdLst/>
              <a:ahLst/>
              <a:cxnLst/>
              <a:rect l="l" t="t" r="r" b="b"/>
              <a:pathLst>
                <a:path w="1905" h="514350">
                  <a:moveTo>
                    <a:pt x="1461" y="0"/>
                  </a:moveTo>
                  <a:lnTo>
                    <a:pt x="0" y="513835"/>
                  </a:lnTo>
                  <a:lnTo>
                    <a:pt x="11" y="514264"/>
                  </a:lnTo>
                  <a:lnTo>
                    <a:pt x="146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7" name="object 3627"/>
            <p:cNvSpPr/>
            <p:nvPr/>
          </p:nvSpPr>
          <p:spPr>
            <a:xfrm>
              <a:off x="1480296" y="4032424"/>
              <a:ext cx="55244" cy="32384"/>
            </a:xfrm>
            <a:custGeom>
              <a:avLst/>
              <a:gdLst/>
              <a:ahLst/>
              <a:cxnLst/>
              <a:rect l="l" t="t" r="r" b="b"/>
              <a:pathLst>
                <a:path w="55244" h="32385">
                  <a:moveTo>
                    <a:pt x="27533" y="0"/>
                  </a:moveTo>
                  <a:lnTo>
                    <a:pt x="17109" y="1172"/>
                  </a:lnTo>
                  <a:lnTo>
                    <a:pt x="8004" y="4676"/>
                  </a:lnTo>
                  <a:lnTo>
                    <a:pt x="1976" y="9975"/>
                  </a:lnTo>
                  <a:lnTo>
                    <a:pt x="0" y="16008"/>
                  </a:lnTo>
                  <a:lnTo>
                    <a:pt x="2057" y="22036"/>
                  </a:lnTo>
                  <a:lnTo>
                    <a:pt x="8131" y="27320"/>
                  </a:lnTo>
                  <a:lnTo>
                    <a:pt x="17285" y="30835"/>
                  </a:lnTo>
                  <a:lnTo>
                    <a:pt x="27695" y="32007"/>
                  </a:lnTo>
                  <a:lnTo>
                    <a:pt x="38095" y="30835"/>
                  </a:lnTo>
                  <a:lnTo>
                    <a:pt x="45032" y="28163"/>
                  </a:lnTo>
                  <a:lnTo>
                    <a:pt x="27714" y="28163"/>
                  </a:lnTo>
                  <a:lnTo>
                    <a:pt x="19802" y="27269"/>
                  </a:lnTo>
                  <a:lnTo>
                    <a:pt x="12830" y="24590"/>
                  </a:lnTo>
                  <a:lnTo>
                    <a:pt x="4625" y="19853"/>
                  </a:lnTo>
                  <a:lnTo>
                    <a:pt x="4587" y="12144"/>
                  </a:lnTo>
                  <a:lnTo>
                    <a:pt x="12774" y="7394"/>
                  </a:lnTo>
                  <a:lnTo>
                    <a:pt x="19723" y="4730"/>
                  </a:lnTo>
                  <a:lnTo>
                    <a:pt x="27578" y="3843"/>
                  </a:lnTo>
                  <a:lnTo>
                    <a:pt x="44908" y="3843"/>
                  </a:lnTo>
                  <a:lnTo>
                    <a:pt x="37943" y="1172"/>
                  </a:lnTo>
                  <a:lnTo>
                    <a:pt x="27533" y="0"/>
                  </a:lnTo>
                  <a:close/>
                </a:path>
                <a:path w="55244" h="32385">
                  <a:moveTo>
                    <a:pt x="44908" y="3843"/>
                  </a:moveTo>
                  <a:lnTo>
                    <a:pt x="27578" y="3843"/>
                  </a:lnTo>
                  <a:lnTo>
                    <a:pt x="35496" y="4735"/>
                  </a:lnTo>
                  <a:lnTo>
                    <a:pt x="42455" y="7407"/>
                  </a:lnTo>
                  <a:lnTo>
                    <a:pt x="50663" y="12144"/>
                  </a:lnTo>
                  <a:lnTo>
                    <a:pt x="50714" y="19853"/>
                  </a:lnTo>
                  <a:lnTo>
                    <a:pt x="42522" y="24603"/>
                  </a:lnTo>
                  <a:lnTo>
                    <a:pt x="35608" y="27274"/>
                  </a:lnTo>
                  <a:lnTo>
                    <a:pt x="27714" y="28163"/>
                  </a:lnTo>
                  <a:lnTo>
                    <a:pt x="45032" y="28163"/>
                  </a:lnTo>
                  <a:lnTo>
                    <a:pt x="47221" y="27320"/>
                  </a:lnTo>
                  <a:lnTo>
                    <a:pt x="53254" y="22025"/>
                  </a:lnTo>
                  <a:lnTo>
                    <a:pt x="55238" y="15998"/>
                  </a:lnTo>
                  <a:lnTo>
                    <a:pt x="53179" y="9972"/>
                  </a:lnTo>
                  <a:lnTo>
                    <a:pt x="47082" y="4676"/>
                  </a:lnTo>
                  <a:lnTo>
                    <a:pt x="44908" y="3843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8" name="object 3628"/>
            <p:cNvSpPr/>
            <p:nvPr/>
          </p:nvSpPr>
          <p:spPr>
            <a:xfrm>
              <a:off x="1867077" y="39548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6" y="0"/>
                  </a:moveTo>
                  <a:lnTo>
                    <a:pt x="0" y="517457"/>
                  </a:lnTo>
                  <a:lnTo>
                    <a:pt x="25" y="517317"/>
                  </a:lnTo>
                  <a:lnTo>
                    <a:pt x="149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29" name="object 3629"/>
            <p:cNvSpPr/>
            <p:nvPr/>
          </p:nvSpPr>
          <p:spPr>
            <a:xfrm>
              <a:off x="1867027" y="3954944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38"/>
                  </a:moveTo>
                  <a:lnTo>
                    <a:pt x="0" y="515378"/>
                  </a:lnTo>
                  <a:lnTo>
                    <a:pt x="1473" y="38"/>
                  </a:lnTo>
                  <a:close/>
                </a:path>
                <a:path w="1905" h="515620">
                  <a:moveTo>
                    <a:pt x="1498" y="0"/>
                  </a:moveTo>
                  <a:lnTo>
                    <a:pt x="25" y="51452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0" name="object 3630"/>
            <p:cNvSpPr/>
            <p:nvPr/>
          </p:nvSpPr>
          <p:spPr>
            <a:xfrm>
              <a:off x="1866925" y="39550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0" y="517753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498" y="38"/>
                  </a:moveTo>
                  <a:lnTo>
                    <a:pt x="25" y="517702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62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1" name="object 3631"/>
            <p:cNvSpPr/>
            <p:nvPr/>
          </p:nvSpPr>
          <p:spPr>
            <a:xfrm>
              <a:off x="1866900" y="39551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687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2" name="object 3632"/>
            <p:cNvSpPr/>
            <p:nvPr/>
          </p:nvSpPr>
          <p:spPr>
            <a:xfrm>
              <a:off x="1866811" y="39552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88"/>
                  </a:moveTo>
                  <a:lnTo>
                    <a:pt x="0" y="516331"/>
                  </a:lnTo>
                  <a:lnTo>
                    <a:pt x="1473" y="8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71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3" name="object 3633"/>
            <p:cNvSpPr/>
            <p:nvPr/>
          </p:nvSpPr>
          <p:spPr>
            <a:xfrm>
              <a:off x="1866760" y="39553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6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624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4" name="object 3634"/>
            <p:cNvSpPr/>
            <p:nvPr/>
          </p:nvSpPr>
          <p:spPr>
            <a:xfrm>
              <a:off x="1866671" y="39554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88"/>
                  </a:moveTo>
                  <a:lnTo>
                    <a:pt x="0" y="517804"/>
                  </a:lnTo>
                  <a:lnTo>
                    <a:pt x="1473" y="8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74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5" name="object 3635"/>
            <p:cNvSpPr/>
            <p:nvPr/>
          </p:nvSpPr>
          <p:spPr>
            <a:xfrm>
              <a:off x="1866620" y="39555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40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70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6" name="object 3636"/>
            <p:cNvSpPr/>
            <p:nvPr/>
          </p:nvSpPr>
          <p:spPr>
            <a:xfrm>
              <a:off x="1866557" y="39556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28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6966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7" name="object 3637"/>
            <p:cNvSpPr/>
            <p:nvPr/>
          </p:nvSpPr>
          <p:spPr>
            <a:xfrm>
              <a:off x="1866519" y="39557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702"/>
                  </a:lnTo>
                  <a:lnTo>
                    <a:pt x="1473" y="0"/>
                  </a:lnTo>
                  <a:close/>
                </a:path>
                <a:path w="1905" h="518160">
                  <a:moveTo>
                    <a:pt x="1473" y="0"/>
                  </a:moveTo>
                  <a:lnTo>
                    <a:pt x="12" y="517677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8" name="object 3638"/>
            <p:cNvSpPr/>
            <p:nvPr/>
          </p:nvSpPr>
          <p:spPr>
            <a:xfrm>
              <a:off x="1866417" y="39558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2"/>
                  </a:moveTo>
                  <a:lnTo>
                    <a:pt x="0" y="517779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7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39" name="object 3639"/>
            <p:cNvSpPr/>
            <p:nvPr/>
          </p:nvSpPr>
          <p:spPr>
            <a:xfrm>
              <a:off x="1866354" y="39558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804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753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0" name="object 3640"/>
            <p:cNvSpPr/>
            <p:nvPr/>
          </p:nvSpPr>
          <p:spPr>
            <a:xfrm>
              <a:off x="1866290" y="39558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842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80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1" name="object 3641"/>
            <p:cNvSpPr/>
            <p:nvPr/>
          </p:nvSpPr>
          <p:spPr>
            <a:xfrm>
              <a:off x="1866252" y="39559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12"/>
                  </a:moveTo>
                  <a:lnTo>
                    <a:pt x="0" y="517842"/>
                  </a:lnTo>
                  <a:lnTo>
                    <a:pt x="1460" y="12"/>
                  </a:lnTo>
                  <a:close/>
                </a:path>
                <a:path w="1905" h="518160">
                  <a:moveTo>
                    <a:pt x="1485" y="0"/>
                  </a:moveTo>
                  <a:lnTo>
                    <a:pt x="12" y="517829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2" name="object 3642"/>
            <p:cNvSpPr/>
            <p:nvPr/>
          </p:nvSpPr>
          <p:spPr>
            <a:xfrm>
              <a:off x="1866163" y="39559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8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3" name="object 3643"/>
            <p:cNvSpPr/>
            <p:nvPr/>
          </p:nvSpPr>
          <p:spPr>
            <a:xfrm>
              <a:off x="1866023" y="39560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0" y="517969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524" y="38"/>
                  </a:moveTo>
                  <a:lnTo>
                    <a:pt x="25" y="517956"/>
                  </a:lnTo>
                  <a:lnTo>
                    <a:pt x="50" y="517194"/>
                  </a:lnTo>
                  <a:lnTo>
                    <a:pt x="1524" y="38"/>
                  </a:lnTo>
                  <a:close/>
                </a:path>
                <a:path w="1905" h="518160">
                  <a:moveTo>
                    <a:pt x="1524" y="38"/>
                  </a:moveTo>
                  <a:lnTo>
                    <a:pt x="63" y="517906"/>
                  </a:lnTo>
                  <a:lnTo>
                    <a:pt x="1524" y="38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01" y="517867"/>
                  </a:lnTo>
                  <a:lnTo>
                    <a:pt x="825" y="259308"/>
                  </a:lnTo>
                  <a:lnTo>
                    <a:pt x="114" y="51784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4" name="object 3644"/>
            <p:cNvSpPr/>
            <p:nvPr/>
          </p:nvSpPr>
          <p:spPr>
            <a:xfrm>
              <a:off x="1865947" y="39561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44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12"/>
                  </a:moveTo>
                  <a:lnTo>
                    <a:pt x="25" y="517918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90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5" name="object 3645"/>
            <p:cNvSpPr/>
            <p:nvPr/>
          </p:nvSpPr>
          <p:spPr>
            <a:xfrm>
              <a:off x="1865896" y="395616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931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91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6" name="object 3646"/>
            <p:cNvSpPr/>
            <p:nvPr/>
          </p:nvSpPr>
          <p:spPr>
            <a:xfrm>
              <a:off x="1865820" y="39562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44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25" y="5179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7" name="object 3647"/>
            <p:cNvSpPr/>
            <p:nvPr/>
          </p:nvSpPr>
          <p:spPr>
            <a:xfrm>
              <a:off x="1865744" y="39562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2" y="517944"/>
                  </a:moveTo>
                  <a:close/>
                </a:path>
                <a:path w="1905" h="518160">
                  <a:moveTo>
                    <a:pt x="38" y="517931"/>
                  </a:moveTo>
                  <a:close/>
                </a:path>
                <a:path w="1905" h="518160">
                  <a:moveTo>
                    <a:pt x="1524" y="0"/>
                  </a:moveTo>
                  <a:lnTo>
                    <a:pt x="0" y="5179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8" name="object 3648"/>
            <p:cNvSpPr/>
            <p:nvPr/>
          </p:nvSpPr>
          <p:spPr>
            <a:xfrm>
              <a:off x="1865655" y="39563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6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38" y="517944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49" name="object 3649"/>
            <p:cNvSpPr/>
            <p:nvPr/>
          </p:nvSpPr>
          <p:spPr>
            <a:xfrm>
              <a:off x="1865579" y="39563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6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25"/>
                  </a:moveTo>
                  <a:lnTo>
                    <a:pt x="25" y="517956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63" y="51793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0" name="object 3650"/>
            <p:cNvSpPr/>
            <p:nvPr/>
          </p:nvSpPr>
          <p:spPr>
            <a:xfrm>
              <a:off x="1865528" y="39564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931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1" name="object 3651"/>
            <p:cNvSpPr/>
            <p:nvPr/>
          </p:nvSpPr>
          <p:spPr>
            <a:xfrm>
              <a:off x="1865477" y="39564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977" y="172821"/>
                  </a:lnTo>
                  <a:lnTo>
                    <a:pt x="0" y="517944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2" name="object 3652"/>
            <p:cNvSpPr/>
            <p:nvPr/>
          </p:nvSpPr>
          <p:spPr>
            <a:xfrm>
              <a:off x="1864410" y="3956494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489" y="0"/>
                  </a:moveTo>
                  <a:lnTo>
                    <a:pt x="2044" y="292"/>
                  </a:lnTo>
                  <a:lnTo>
                    <a:pt x="1447" y="673"/>
                  </a:lnTo>
                  <a:lnTo>
                    <a:pt x="0" y="518591"/>
                  </a:lnTo>
                  <a:lnTo>
                    <a:pt x="596" y="518210"/>
                  </a:lnTo>
                  <a:lnTo>
                    <a:pt x="1028" y="517931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3" name="object 3653"/>
            <p:cNvSpPr/>
            <p:nvPr/>
          </p:nvSpPr>
          <p:spPr>
            <a:xfrm>
              <a:off x="1861883" y="3957180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2400" y="1016"/>
                  </a:moveTo>
                  <a:lnTo>
                    <a:pt x="1447" y="1574"/>
                  </a:lnTo>
                  <a:lnTo>
                    <a:pt x="0" y="519455"/>
                  </a:lnTo>
                  <a:lnTo>
                    <a:pt x="952" y="518871"/>
                  </a:lnTo>
                  <a:lnTo>
                    <a:pt x="2400" y="1016"/>
                  </a:lnTo>
                  <a:close/>
                </a:path>
                <a:path w="4444" h="520064">
                  <a:moveTo>
                    <a:pt x="3962" y="0"/>
                  </a:moveTo>
                  <a:lnTo>
                    <a:pt x="3251" y="457"/>
                  </a:lnTo>
                  <a:lnTo>
                    <a:pt x="2413" y="1003"/>
                  </a:lnTo>
                  <a:lnTo>
                    <a:pt x="965" y="518871"/>
                  </a:lnTo>
                  <a:lnTo>
                    <a:pt x="1803" y="518350"/>
                  </a:lnTo>
                  <a:lnTo>
                    <a:pt x="2514" y="517893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4" name="object 3654"/>
            <p:cNvSpPr/>
            <p:nvPr/>
          </p:nvSpPr>
          <p:spPr>
            <a:xfrm>
              <a:off x="1858391" y="3958754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4">
                  <a:moveTo>
                    <a:pt x="4940" y="0"/>
                  </a:moveTo>
                  <a:lnTo>
                    <a:pt x="3873" y="622"/>
                  </a:lnTo>
                  <a:lnTo>
                    <a:pt x="2705" y="1308"/>
                  </a:lnTo>
                  <a:lnTo>
                    <a:pt x="1447" y="2044"/>
                  </a:lnTo>
                  <a:lnTo>
                    <a:pt x="0" y="519963"/>
                  </a:lnTo>
                  <a:lnTo>
                    <a:pt x="1257" y="519214"/>
                  </a:lnTo>
                  <a:lnTo>
                    <a:pt x="2425" y="518528"/>
                  </a:lnTo>
                  <a:lnTo>
                    <a:pt x="3492" y="517880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5" name="object 3655"/>
            <p:cNvSpPr/>
            <p:nvPr/>
          </p:nvSpPr>
          <p:spPr>
            <a:xfrm>
              <a:off x="1855622" y="3960799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4216" y="0"/>
                  </a:moveTo>
                  <a:lnTo>
                    <a:pt x="2895" y="762"/>
                  </a:lnTo>
                  <a:lnTo>
                    <a:pt x="1460" y="1587"/>
                  </a:lnTo>
                  <a:lnTo>
                    <a:pt x="0" y="519442"/>
                  </a:lnTo>
                  <a:lnTo>
                    <a:pt x="1435" y="518668"/>
                  </a:lnTo>
                  <a:lnTo>
                    <a:pt x="2768" y="517918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6" name="object 3656"/>
            <p:cNvSpPr/>
            <p:nvPr/>
          </p:nvSpPr>
          <p:spPr>
            <a:xfrm>
              <a:off x="1850885" y="3962387"/>
              <a:ext cx="6350" cy="520700"/>
            </a:xfrm>
            <a:custGeom>
              <a:avLst/>
              <a:gdLst/>
              <a:ahLst/>
              <a:cxnLst/>
              <a:rect l="l" t="t" r="r" b="b"/>
              <a:pathLst>
                <a:path w="6350" h="520700">
                  <a:moveTo>
                    <a:pt x="4686" y="850"/>
                  </a:moveTo>
                  <a:lnTo>
                    <a:pt x="3111" y="1727"/>
                  </a:lnTo>
                  <a:lnTo>
                    <a:pt x="1473" y="2654"/>
                  </a:lnTo>
                  <a:lnTo>
                    <a:pt x="0" y="520433"/>
                  </a:lnTo>
                  <a:lnTo>
                    <a:pt x="1651" y="519544"/>
                  </a:lnTo>
                  <a:lnTo>
                    <a:pt x="3225" y="518680"/>
                  </a:lnTo>
                  <a:lnTo>
                    <a:pt x="4686" y="850"/>
                  </a:lnTo>
                  <a:close/>
                </a:path>
                <a:path w="6350" h="520700">
                  <a:moveTo>
                    <a:pt x="6197" y="0"/>
                  </a:moveTo>
                  <a:lnTo>
                    <a:pt x="4686" y="863"/>
                  </a:lnTo>
                  <a:lnTo>
                    <a:pt x="3225" y="518680"/>
                  </a:lnTo>
                  <a:lnTo>
                    <a:pt x="4737" y="517855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7" name="object 3657"/>
            <p:cNvSpPr/>
            <p:nvPr/>
          </p:nvSpPr>
          <p:spPr>
            <a:xfrm>
              <a:off x="1845665" y="3965041"/>
              <a:ext cx="6985" cy="520700"/>
            </a:xfrm>
            <a:custGeom>
              <a:avLst/>
              <a:gdLst/>
              <a:ahLst/>
              <a:cxnLst/>
              <a:rect l="l" t="t" r="r" b="b"/>
              <a:pathLst>
                <a:path w="6985" h="520700">
                  <a:moveTo>
                    <a:pt x="5003" y="914"/>
                  </a:moveTo>
                  <a:lnTo>
                    <a:pt x="3238" y="1866"/>
                  </a:lnTo>
                  <a:lnTo>
                    <a:pt x="1447" y="2832"/>
                  </a:lnTo>
                  <a:lnTo>
                    <a:pt x="0" y="520623"/>
                  </a:lnTo>
                  <a:lnTo>
                    <a:pt x="1778" y="519658"/>
                  </a:lnTo>
                  <a:lnTo>
                    <a:pt x="3543" y="518693"/>
                  </a:lnTo>
                  <a:lnTo>
                    <a:pt x="5003" y="914"/>
                  </a:lnTo>
                  <a:close/>
                </a:path>
                <a:path w="6985" h="520700">
                  <a:moveTo>
                    <a:pt x="6692" y="0"/>
                  </a:moveTo>
                  <a:lnTo>
                    <a:pt x="5003" y="927"/>
                  </a:lnTo>
                  <a:lnTo>
                    <a:pt x="3543" y="518693"/>
                  </a:lnTo>
                  <a:lnTo>
                    <a:pt x="5232" y="517779"/>
                  </a:lnTo>
                  <a:lnTo>
                    <a:pt x="669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8" name="object 3658"/>
            <p:cNvSpPr/>
            <p:nvPr/>
          </p:nvSpPr>
          <p:spPr>
            <a:xfrm>
              <a:off x="1839988" y="3967873"/>
              <a:ext cx="7620" cy="521334"/>
            </a:xfrm>
            <a:custGeom>
              <a:avLst/>
              <a:gdLst/>
              <a:ahLst/>
              <a:cxnLst/>
              <a:rect l="l" t="t" r="r" b="b"/>
              <a:pathLst>
                <a:path w="7619" h="521335">
                  <a:moveTo>
                    <a:pt x="5270" y="990"/>
                  </a:moveTo>
                  <a:lnTo>
                    <a:pt x="3403" y="1968"/>
                  </a:lnTo>
                  <a:lnTo>
                    <a:pt x="1460" y="2971"/>
                  </a:lnTo>
                  <a:lnTo>
                    <a:pt x="0" y="520877"/>
                  </a:lnTo>
                  <a:lnTo>
                    <a:pt x="1943" y="519823"/>
                  </a:lnTo>
                  <a:lnTo>
                    <a:pt x="3810" y="518807"/>
                  </a:lnTo>
                  <a:lnTo>
                    <a:pt x="5270" y="990"/>
                  </a:lnTo>
                  <a:close/>
                </a:path>
                <a:path w="7619" h="521335">
                  <a:moveTo>
                    <a:pt x="7137" y="0"/>
                  </a:moveTo>
                  <a:lnTo>
                    <a:pt x="5283" y="990"/>
                  </a:lnTo>
                  <a:lnTo>
                    <a:pt x="3810" y="518807"/>
                  </a:lnTo>
                  <a:lnTo>
                    <a:pt x="5676" y="517791"/>
                  </a:lnTo>
                  <a:lnTo>
                    <a:pt x="7137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59" name="object 3659"/>
            <p:cNvSpPr/>
            <p:nvPr/>
          </p:nvSpPr>
          <p:spPr>
            <a:xfrm>
              <a:off x="1833956" y="3970845"/>
              <a:ext cx="7620" cy="521334"/>
            </a:xfrm>
            <a:custGeom>
              <a:avLst/>
              <a:gdLst/>
              <a:ahLst/>
              <a:cxnLst/>
              <a:rect l="l" t="t" r="r" b="b"/>
              <a:pathLst>
                <a:path w="7619" h="521335">
                  <a:moveTo>
                    <a:pt x="3517" y="2019"/>
                  </a:moveTo>
                  <a:lnTo>
                    <a:pt x="1460" y="3048"/>
                  </a:lnTo>
                  <a:lnTo>
                    <a:pt x="0" y="520827"/>
                  </a:lnTo>
                  <a:lnTo>
                    <a:pt x="2057" y="519849"/>
                  </a:lnTo>
                  <a:lnTo>
                    <a:pt x="3517" y="2019"/>
                  </a:lnTo>
                  <a:close/>
                </a:path>
                <a:path w="7619" h="521335">
                  <a:moveTo>
                    <a:pt x="7480" y="0"/>
                  </a:moveTo>
                  <a:lnTo>
                    <a:pt x="6261" y="0"/>
                  </a:lnTo>
                  <a:lnTo>
                    <a:pt x="6261" y="1270"/>
                  </a:lnTo>
                  <a:lnTo>
                    <a:pt x="5511" y="1270"/>
                  </a:lnTo>
                  <a:lnTo>
                    <a:pt x="5524" y="1003"/>
                  </a:lnTo>
                  <a:lnTo>
                    <a:pt x="4991" y="1270"/>
                  </a:lnTo>
                  <a:lnTo>
                    <a:pt x="4787" y="1270"/>
                  </a:lnTo>
                  <a:lnTo>
                    <a:pt x="3517" y="2019"/>
                  </a:lnTo>
                  <a:lnTo>
                    <a:pt x="2070" y="519849"/>
                  </a:lnTo>
                  <a:lnTo>
                    <a:pt x="4064" y="518909"/>
                  </a:lnTo>
                  <a:lnTo>
                    <a:pt x="4064" y="519430"/>
                  </a:lnTo>
                  <a:lnTo>
                    <a:pt x="4279" y="519430"/>
                  </a:lnTo>
                  <a:lnTo>
                    <a:pt x="4279" y="518160"/>
                  </a:lnTo>
                  <a:lnTo>
                    <a:pt x="4064" y="518160"/>
                  </a:lnTo>
                  <a:lnTo>
                    <a:pt x="4787" y="262216"/>
                  </a:lnTo>
                  <a:lnTo>
                    <a:pt x="4787" y="518160"/>
                  </a:lnTo>
                  <a:lnTo>
                    <a:pt x="6756" y="518160"/>
                  </a:lnTo>
                  <a:lnTo>
                    <a:pt x="6756" y="1270"/>
                  </a:lnTo>
                  <a:lnTo>
                    <a:pt x="7480" y="1270"/>
                  </a:lnTo>
                  <a:lnTo>
                    <a:pt x="7480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0" name="object 3660"/>
            <p:cNvSpPr/>
            <p:nvPr/>
          </p:nvSpPr>
          <p:spPr>
            <a:xfrm>
              <a:off x="1829803" y="3973893"/>
              <a:ext cx="5715" cy="520065"/>
            </a:xfrm>
            <a:custGeom>
              <a:avLst/>
              <a:gdLst/>
              <a:ahLst/>
              <a:cxnLst/>
              <a:rect l="l" t="t" r="r" b="b"/>
              <a:pathLst>
                <a:path w="5714" h="520064">
                  <a:moveTo>
                    <a:pt x="5613" y="0"/>
                  </a:moveTo>
                  <a:lnTo>
                    <a:pt x="3556" y="1016"/>
                  </a:lnTo>
                  <a:lnTo>
                    <a:pt x="1460" y="2032"/>
                  </a:lnTo>
                  <a:lnTo>
                    <a:pt x="0" y="519734"/>
                  </a:lnTo>
                  <a:lnTo>
                    <a:pt x="2108" y="518744"/>
                  </a:lnTo>
                  <a:lnTo>
                    <a:pt x="4152" y="517779"/>
                  </a:lnTo>
                  <a:lnTo>
                    <a:pt x="561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1" name="object 3661"/>
            <p:cNvSpPr/>
            <p:nvPr/>
          </p:nvSpPr>
          <p:spPr>
            <a:xfrm>
              <a:off x="1823313" y="3975925"/>
              <a:ext cx="8255" cy="521334"/>
            </a:xfrm>
            <a:custGeom>
              <a:avLst/>
              <a:gdLst/>
              <a:ahLst/>
              <a:cxnLst/>
              <a:rect l="l" t="t" r="r" b="b"/>
              <a:pathLst>
                <a:path w="8255" h="521335">
                  <a:moveTo>
                    <a:pt x="7950" y="0"/>
                  </a:moveTo>
                  <a:lnTo>
                    <a:pt x="5816" y="1028"/>
                  </a:lnTo>
                  <a:lnTo>
                    <a:pt x="3670" y="2057"/>
                  </a:lnTo>
                  <a:lnTo>
                    <a:pt x="1473" y="3098"/>
                  </a:lnTo>
                  <a:lnTo>
                    <a:pt x="0" y="520763"/>
                  </a:lnTo>
                  <a:lnTo>
                    <a:pt x="2209" y="519722"/>
                  </a:lnTo>
                  <a:lnTo>
                    <a:pt x="4356" y="518706"/>
                  </a:lnTo>
                  <a:lnTo>
                    <a:pt x="6489" y="517702"/>
                  </a:lnTo>
                  <a:lnTo>
                    <a:pt x="7950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2" name="object 3662"/>
            <p:cNvSpPr/>
            <p:nvPr/>
          </p:nvSpPr>
          <p:spPr>
            <a:xfrm>
              <a:off x="1816620" y="3979011"/>
              <a:ext cx="8255" cy="521334"/>
            </a:xfrm>
            <a:custGeom>
              <a:avLst/>
              <a:gdLst/>
              <a:ahLst/>
              <a:cxnLst/>
              <a:rect l="l" t="t" r="r" b="b"/>
              <a:pathLst>
                <a:path w="8255" h="521335">
                  <a:moveTo>
                    <a:pt x="8153" y="0"/>
                  </a:moveTo>
                  <a:lnTo>
                    <a:pt x="5969" y="1028"/>
                  </a:lnTo>
                  <a:lnTo>
                    <a:pt x="3733" y="2044"/>
                  </a:lnTo>
                  <a:lnTo>
                    <a:pt x="1460" y="3086"/>
                  </a:lnTo>
                  <a:lnTo>
                    <a:pt x="0" y="520839"/>
                  </a:lnTo>
                  <a:lnTo>
                    <a:pt x="2273" y="519760"/>
                  </a:lnTo>
                  <a:lnTo>
                    <a:pt x="4495" y="518718"/>
                  </a:lnTo>
                  <a:lnTo>
                    <a:pt x="6692" y="517677"/>
                  </a:lnTo>
                  <a:lnTo>
                    <a:pt x="8153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3" name="object 3663"/>
            <p:cNvSpPr/>
            <p:nvPr/>
          </p:nvSpPr>
          <p:spPr>
            <a:xfrm>
              <a:off x="1809762" y="3982084"/>
              <a:ext cx="8890" cy="521970"/>
            </a:xfrm>
            <a:custGeom>
              <a:avLst/>
              <a:gdLst/>
              <a:ahLst/>
              <a:cxnLst/>
              <a:rect l="l" t="t" r="r" b="b"/>
              <a:pathLst>
                <a:path w="8889" h="521970">
                  <a:moveTo>
                    <a:pt x="330" y="520192"/>
                  </a:moveTo>
                  <a:lnTo>
                    <a:pt x="0" y="520192"/>
                  </a:lnTo>
                  <a:lnTo>
                    <a:pt x="0" y="521462"/>
                  </a:lnTo>
                  <a:lnTo>
                    <a:pt x="330" y="521462"/>
                  </a:lnTo>
                  <a:lnTo>
                    <a:pt x="330" y="520192"/>
                  </a:lnTo>
                  <a:close/>
                </a:path>
                <a:path w="8889" h="521970">
                  <a:moveTo>
                    <a:pt x="8331" y="0"/>
                  </a:moveTo>
                  <a:lnTo>
                    <a:pt x="6083" y="1003"/>
                  </a:lnTo>
                  <a:lnTo>
                    <a:pt x="3784" y="2019"/>
                  </a:lnTo>
                  <a:lnTo>
                    <a:pt x="3771" y="3302"/>
                  </a:lnTo>
                  <a:lnTo>
                    <a:pt x="3048" y="263220"/>
                  </a:lnTo>
                  <a:lnTo>
                    <a:pt x="3048" y="3302"/>
                  </a:lnTo>
                  <a:lnTo>
                    <a:pt x="3771" y="3302"/>
                  </a:lnTo>
                  <a:lnTo>
                    <a:pt x="3771" y="2032"/>
                  </a:lnTo>
                  <a:lnTo>
                    <a:pt x="2324" y="2032"/>
                  </a:lnTo>
                  <a:lnTo>
                    <a:pt x="2324" y="3302"/>
                  </a:lnTo>
                  <a:lnTo>
                    <a:pt x="723" y="3302"/>
                  </a:lnTo>
                  <a:lnTo>
                    <a:pt x="723" y="520192"/>
                  </a:lnTo>
                  <a:lnTo>
                    <a:pt x="3048" y="520192"/>
                  </a:lnTo>
                  <a:lnTo>
                    <a:pt x="3048" y="519569"/>
                  </a:lnTo>
                  <a:lnTo>
                    <a:pt x="4622" y="518820"/>
                  </a:lnTo>
                  <a:lnTo>
                    <a:pt x="6870" y="517753"/>
                  </a:lnTo>
                  <a:lnTo>
                    <a:pt x="8331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4" name="object 3664"/>
            <p:cNvSpPr/>
            <p:nvPr/>
          </p:nvSpPr>
          <p:spPr>
            <a:xfrm>
              <a:off x="1802726" y="3985132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89" h="520700">
                  <a:moveTo>
                    <a:pt x="8496" y="0"/>
                  </a:moveTo>
                  <a:lnTo>
                    <a:pt x="6184" y="990"/>
                  </a:lnTo>
                  <a:lnTo>
                    <a:pt x="3835" y="1993"/>
                  </a:lnTo>
                  <a:lnTo>
                    <a:pt x="1460" y="2997"/>
                  </a:lnTo>
                  <a:lnTo>
                    <a:pt x="0" y="520687"/>
                  </a:lnTo>
                  <a:lnTo>
                    <a:pt x="2374" y="519747"/>
                  </a:lnTo>
                  <a:lnTo>
                    <a:pt x="4724" y="518820"/>
                  </a:lnTo>
                  <a:lnTo>
                    <a:pt x="7035" y="517918"/>
                  </a:lnTo>
                  <a:lnTo>
                    <a:pt x="84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5" name="object 3665"/>
            <p:cNvSpPr/>
            <p:nvPr/>
          </p:nvSpPr>
          <p:spPr>
            <a:xfrm>
              <a:off x="1797977" y="3988117"/>
              <a:ext cx="6350" cy="520065"/>
            </a:xfrm>
            <a:custGeom>
              <a:avLst/>
              <a:gdLst/>
              <a:ahLst/>
              <a:cxnLst/>
              <a:rect l="l" t="t" r="r" b="b"/>
              <a:pathLst>
                <a:path w="6350" h="520064">
                  <a:moveTo>
                    <a:pt x="6210" y="0"/>
                  </a:moveTo>
                  <a:lnTo>
                    <a:pt x="3848" y="977"/>
                  </a:lnTo>
                  <a:lnTo>
                    <a:pt x="1473" y="1981"/>
                  </a:lnTo>
                  <a:lnTo>
                    <a:pt x="0" y="519569"/>
                  </a:lnTo>
                  <a:lnTo>
                    <a:pt x="2400" y="518629"/>
                  </a:lnTo>
                  <a:lnTo>
                    <a:pt x="4749" y="517702"/>
                  </a:lnTo>
                  <a:lnTo>
                    <a:pt x="621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6" name="object 3666"/>
            <p:cNvSpPr/>
            <p:nvPr/>
          </p:nvSpPr>
          <p:spPr>
            <a:xfrm>
              <a:off x="1790712" y="3990085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89" h="520700">
                  <a:moveTo>
                    <a:pt x="8724" y="0"/>
                  </a:moveTo>
                  <a:lnTo>
                    <a:pt x="6299" y="977"/>
                  </a:lnTo>
                  <a:lnTo>
                    <a:pt x="3898" y="1943"/>
                  </a:lnTo>
                  <a:lnTo>
                    <a:pt x="1473" y="2908"/>
                  </a:lnTo>
                  <a:lnTo>
                    <a:pt x="0" y="520458"/>
                  </a:lnTo>
                  <a:lnTo>
                    <a:pt x="2438" y="519506"/>
                  </a:lnTo>
                  <a:lnTo>
                    <a:pt x="4838" y="518553"/>
                  </a:lnTo>
                  <a:lnTo>
                    <a:pt x="7264" y="517601"/>
                  </a:lnTo>
                  <a:lnTo>
                    <a:pt x="872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7" name="object 3667"/>
            <p:cNvSpPr/>
            <p:nvPr/>
          </p:nvSpPr>
          <p:spPr>
            <a:xfrm>
              <a:off x="1783334" y="3992994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89" h="520700">
                  <a:moveTo>
                    <a:pt x="8851" y="0"/>
                  </a:moveTo>
                  <a:lnTo>
                    <a:pt x="6375" y="965"/>
                  </a:lnTo>
                  <a:lnTo>
                    <a:pt x="3937" y="1905"/>
                  </a:lnTo>
                  <a:lnTo>
                    <a:pt x="1460" y="2844"/>
                  </a:lnTo>
                  <a:lnTo>
                    <a:pt x="0" y="520458"/>
                  </a:lnTo>
                  <a:lnTo>
                    <a:pt x="2476" y="519480"/>
                  </a:lnTo>
                  <a:lnTo>
                    <a:pt x="4914" y="518528"/>
                  </a:lnTo>
                  <a:lnTo>
                    <a:pt x="7391" y="517550"/>
                  </a:lnTo>
                  <a:lnTo>
                    <a:pt x="8851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8" name="object 3668"/>
            <p:cNvSpPr/>
            <p:nvPr/>
          </p:nvSpPr>
          <p:spPr>
            <a:xfrm>
              <a:off x="1775841" y="3995838"/>
              <a:ext cx="9525" cy="520700"/>
            </a:xfrm>
            <a:custGeom>
              <a:avLst/>
              <a:gdLst/>
              <a:ahLst/>
              <a:cxnLst/>
              <a:rect l="l" t="t" r="r" b="b"/>
              <a:pathLst>
                <a:path w="9525" h="520700">
                  <a:moveTo>
                    <a:pt x="8953" y="0"/>
                  </a:moveTo>
                  <a:lnTo>
                    <a:pt x="6451" y="939"/>
                  </a:lnTo>
                  <a:lnTo>
                    <a:pt x="3962" y="1854"/>
                  </a:lnTo>
                  <a:lnTo>
                    <a:pt x="1460" y="2768"/>
                  </a:lnTo>
                  <a:lnTo>
                    <a:pt x="0" y="520560"/>
                  </a:lnTo>
                  <a:lnTo>
                    <a:pt x="2501" y="519582"/>
                  </a:lnTo>
                  <a:lnTo>
                    <a:pt x="4991" y="518604"/>
                  </a:lnTo>
                  <a:lnTo>
                    <a:pt x="7493" y="517613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69" name="object 3669"/>
            <p:cNvSpPr/>
            <p:nvPr/>
          </p:nvSpPr>
          <p:spPr>
            <a:xfrm>
              <a:off x="1768221" y="3998607"/>
              <a:ext cx="9525" cy="520700"/>
            </a:xfrm>
            <a:custGeom>
              <a:avLst/>
              <a:gdLst/>
              <a:ahLst/>
              <a:cxnLst/>
              <a:rect l="l" t="t" r="r" b="b"/>
              <a:pathLst>
                <a:path w="9525" h="520700">
                  <a:moveTo>
                    <a:pt x="9080" y="0"/>
                  </a:moveTo>
                  <a:lnTo>
                    <a:pt x="6540" y="914"/>
                  </a:lnTo>
                  <a:lnTo>
                    <a:pt x="6527" y="2184"/>
                  </a:lnTo>
                  <a:lnTo>
                    <a:pt x="5803" y="262115"/>
                  </a:lnTo>
                  <a:lnTo>
                    <a:pt x="5803" y="2184"/>
                  </a:lnTo>
                  <a:lnTo>
                    <a:pt x="6527" y="2184"/>
                  </a:lnTo>
                  <a:lnTo>
                    <a:pt x="6527" y="914"/>
                  </a:lnTo>
                  <a:lnTo>
                    <a:pt x="4749" y="914"/>
                  </a:lnTo>
                  <a:lnTo>
                    <a:pt x="4749" y="2184"/>
                  </a:lnTo>
                  <a:lnTo>
                    <a:pt x="3987" y="2184"/>
                  </a:lnTo>
                  <a:lnTo>
                    <a:pt x="4000" y="1816"/>
                  </a:lnTo>
                  <a:lnTo>
                    <a:pt x="1460" y="2705"/>
                  </a:lnTo>
                  <a:lnTo>
                    <a:pt x="0" y="520484"/>
                  </a:lnTo>
                  <a:lnTo>
                    <a:pt x="2540" y="519696"/>
                  </a:lnTo>
                  <a:lnTo>
                    <a:pt x="3263" y="263017"/>
                  </a:lnTo>
                  <a:lnTo>
                    <a:pt x="3263" y="519074"/>
                  </a:lnTo>
                  <a:lnTo>
                    <a:pt x="5803" y="519074"/>
                  </a:lnTo>
                  <a:lnTo>
                    <a:pt x="5803" y="518515"/>
                  </a:lnTo>
                  <a:lnTo>
                    <a:pt x="7620" y="517791"/>
                  </a:lnTo>
                  <a:lnTo>
                    <a:pt x="9080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0" name="object 3670"/>
            <p:cNvSpPr/>
            <p:nvPr/>
          </p:nvSpPr>
          <p:spPr>
            <a:xfrm>
              <a:off x="1763052" y="4001299"/>
              <a:ext cx="6985" cy="519430"/>
            </a:xfrm>
            <a:custGeom>
              <a:avLst/>
              <a:gdLst/>
              <a:ahLst/>
              <a:cxnLst/>
              <a:rect l="l" t="t" r="r" b="b"/>
              <a:pathLst>
                <a:path w="6985" h="519429">
                  <a:moveTo>
                    <a:pt x="4051" y="889"/>
                  </a:moveTo>
                  <a:lnTo>
                    <a:pt x="1460" y="1765"/>
                  </a:lnTo>
                  <a:lnTo>
                    <a:pt x="0" y="519391"/>
                  </a:lnTo>
                  <a:lnTo>
                    <a:pt x="2590" y="518591"/>
                  </a:lnTo>
                  <a:lnTo>
                    <a:pt x="4051" y="889"/>
                  </a:lnTo>
                  <a:close/>
                </a:path>
                <a:path w="6985" h="519429">
                  <a:moveTo>
                    <a:pt x="6629" y="0"/>
                  </a:moveTo>
                  <a:lnTo>
                    <a:pt x="4051" y="889"/>
                  </a:lnTo>
                  <a:lnTo>
                    <a:pt x="2603" y="518591"/>
                  </a:lnTo>
                  <a:lnTo>
                    <a:pt x="5168" y="517791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1" name="object 3671"/>
            <p:cNvSpPr/>
            <p:nvPr/>
          </p:nvSpPr>
          <p:spPr>
            <a:xfrm>
              <a:off x="1755241" y="4003077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4089" y="1714"/>
                  </a:moveTo>
                  <a:lnTo>
                    <a:pt x="1460" y="2565"/>
                  </a:lnTo>
                  <a:lnTo>
                    <a:pt x="0" y="520039"/>
                  </a:lnTo>
                  <a:lnTo>
                    <a:pt x="2628" y="519214"/>
                  </a:lnTo>
                  <a:lnTo>
                    <a:pt x="4089" y="1714"/>
                  </a:lnTo>
                  <a:close/>
                </a:path>
                <a:path w="9525" h="520064">
                  <a:moveTo>
                    <a:pt x="9271" y="0"/>
                  </a:moveTo>
                  <a:lnTo>
                    <a:pt x="6692" y="863"/>
                  </a:lnTo>
                  <a:lnTo>
                    <a:pt x="4089" y="1727"/>
                  </a:lnTo>
                  <a:lnTo>
                    <a:pt x="2628" y="519214"/>
                  </a:lnTo>
                  <a:lnTo>
                    <a:pt x="5232" y="518414"/>
                  </a:lnTo>
                  <a:lnTo>
                    <a:pt x="7810" y="517613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2" name="object 3672"/>
            <p:cNvSpPr/>
            <p:nvPr/>
          </p:nvSpPr>
          <p:spPr>
            <a:xfrm>
              <a:off x="1747291" y="4005643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4127" y="1676"/>
                  </a:moveTo>
                  <a:lnTo>
                    <a:pt x="1460" y="2501"/>
                  </a:lnTo>
                  <a:lnTo>
                    <a:pt x="0" y="519925"/>
                  </a:lnTo>
                  <a:lnTo>
                    <a:pt x="2667" y="519099"/>
                  </a:lnTo>
                  <a:lnTo>
                    <a:pt x="4127" y="1676"/>
                  </a:lnTo>
                  <a:close/>
                </a:path>
                <a:path w="9525" h="520064">
                  <a:moveTo>
                    <a:pt x="9410" y="0"/>
                  </a:moveTo>
                  <a:lnTo>
                    <a:pt x="6769" y="838"/>
                  </a:lnTo>
                  <a:lnTo>
                    <a:pt x="4140" y="1676"/>
                  </a:lnTo>
                  <a:lnTo>
                    <a:pt x="2679" y="519099"/>
                  </a:lnTo>
                  <a:lnTo>
                    <a:pt x="5321" y="518287"/>
                  </a:lnTo>
                  <a:lnTo>
                    <a:pt x="7950" y="517461"/>
                  </a:lnTo>
                  <a:lnTo>
                    <a:pt x="941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3" name="object 3673"/>
            <p:cNvSpPr/>
            <p:nvPr/>
          </p:nvSpPr>
          <p:spPr>
            <a:xfrm>
              <a:off x="1739188" y="4008157"/>
              <a:ext cx="10160" cy="520065"/>
            </a:xfrm>
            <a:custGeom>
              <a:avLst/>
              <a:gdLst/>
              <a:ahLst/>
              <a:cxnLst/>
              <a:rect l="l" t="t" r="r" b="b"/>
              <a:pathLst>
                <a:path w="10160" h="520064">
                  <a:moveTo>
                    <a:pt x="9563" y="0"/>
                  </a:moveTo>
                  <a:lnTo>
                    <a:pt x="6870" y="812"/>
                  </a:lnTo>
                  <a:lnTo>
                    <a:pt x="4191" y="1612"/>
                  </a:lnTo>
                  <a:lnTo>
                    <a:pt x="1460" y="2425"/>
                  </a:lnTo>
                  <a:lnTo>
                    <a:pt x="0" y="519925"/>
                  </a:lnTo>
                  <a:lnTo>
                    <a:pt x="2717" y="519074"/>
                  </a:lnTo>
                  <a:lnTo>
                    <a:pt x="5410" y="518248"/>
                  </a:lnTo>
                  <a:lnTo>
                    <a:pt x="8102" y="517410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4" name="object 3674"/>
            <p:cNvSpPr/>
            <p:nvPr/>
          </p:nvSpPr>
          <p:spPr>
            <a:xfrm>
              <a:off x="1730972" y="4010583"/>
              <a:ext cx="10160" cy="520065"/>
            </a:xfrm>
            <a:custGeom>
              <a:avLst/>
              <a:gdLst/>
              <a:ahLst/>
              <a:cxnLst/>
              <a:rect l="l" t="t" r="r" b="b"/>
              <a:pathLst>
                <a:path w="10160" h="520064">
                  <a:moveTo>
                    <a:pt x="9677" y="0"/>
                  </a:moveTo>
                  <a:lnTo>
                    <a:pt x="6934" y="800"/>
                  </a:lnTo>
                  <a:lnTo>
                    <a:pt x="4203" y="1574"/>
                  </a:lnTo>
                  <a:lnTo>
                    <a:pt x="1460" y="2336"/>
                  </a:lnTo>
                  <a:lnTo>
                    <a:pt x="0" y="520039"/>
                  </a:lnTo>
                  <a:lnTo>
                    <a:pt x="2743" y="519188"/>
                  </a:lnTo>
                  <a:lnTo>
                    <a:pt x="5473" y="518350"/>
                  </a:lnTo>
                  <a:lnTo>
                    <a:pt x="8216" y="517499"/>
                  </a:lnTo>
                  <a:lnTo>
                    <a:pt x="9677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5" name="object 3675"/>
            <p:cNvSpPr/>
            <p:nvPr/>
          </p:nvSpPr>
          <p:spPr>
            <a:xfrm>
              <a:off x="1725422" y="4012920"/>
              <a:ext cx="7620" cy="519430"/>
            </a:xfrm>
            <a:custGeom>
              <a:avLst/>
              <a:gdLst/>
              <a:ahLst/>
              <a:cxnLst/>
              <a:rect l="l" t="t" r="r" b="b"/>
              <a:pathLst>
                <a:path w="7619" h="519429">
                  <a:moveTo>
                    <a:pt x="7010" y="0"/>
                  </a:moveTo>
                  <a:lnTo>
                    <a:pt x="4254" y="762"/>
                  </a:lnTo>
                  <a:lnTo>
                    <a:pt x="1460" y="1511"/>
                  </a:lnTo>
                  <a:lnTo>
                    <a:pt x="0" y="519417"/>
                  </a:lnTo>
                  <a:lnTo>
                    <a:pt x="2794" y="518553"/>
                  </a:lnTo>
                  <a:lnTo>
                    <a:pt x="5549" y="517702"/>
                  </a:lnTo>
                  <a:lnTo>
                    <a:pt x="701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6" name="object 3676"/>
            <p:cNvSpPr/>
            <p:nvPr/>
          </p:nvSpPr>
          <p:spPr>
            <a:xfrm>
              <a:off x="1716519" y="4014431"/>
              <a:ext cx="10795" cy="520065"/>
            </a:xfrm>
            <a:custGeom>
              <a:avLst/>
              <a:gdLst/>
              <a:ahLst/>
              <a:cxnLst/>
              <a:rect l="l" t="t" r="r" b="b"/>
              <a:pathLst>
                <a:path w="10794" h="520064">
                  <a:moveTo>
                    <a:pt x="10350" y="0"/>
                  </a:moveTo>
                  <a:lnTo>
                    <a:pt x="7975" y="0"/>
                  </a:lnTo>
                  <a:lnTo>
                    <a:pt x="7975" y="1270"/>
                  </a:lnTo>
                  <a:lnTo>
                    <a:pt x="7391" y="1270"/>
                  </a:lnTo>
                  <a:lnTo>
                    <a:pt x="7404" y="787"/>
                  </a:lnTo>
                  <a:lnTo>
                    <a:pt x="4432" y="1562"/>
                  </a:lnTo>
                  <a:lnTo>
                    <a:pt x="1460" y="2324"/>
                  </a:lnTo>
                  <a:lnTo>
                    <a:pt x="0" y="519887"/>
                  </a:lnTo>
                  <a:lnTo>
                    <a:pt x="2971" y="519239"/>
                  </a:lnTo>
                  <a:lnTo>
                    <a:pt x="5943" y="518604"/>
                  </a:lnTo>
                  <a:lnTo>
                    <a:pt x="6680" y="257454"/>
                  </a:lnTo>
                  <a:lnTo>
                    <a:pt x="6680" y="518160"/>
                  </a:lnTo>
                  <a:lnTo>
                    <a:pt x="9626" y="518160"/>
                  </a:lnTo>
                  <a:lnTo>
                    <a:pt x="9626" y="1270"/>
                  </a:lnTo>
                  <a:lnTo>
                    <a:pt x="10350" y="1270"/>
                  </a:lnTo>
                  <a:lnTo>
                    <a:pt x="10350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7" name="object 3677"/>
            <p:cNvSpPr/>
            <p:nvPr/>
          </p:nvSpPr>
          <p:spPr>
            <a:xfrm>
              <a:off x="1707223" y="4016755"/>
              <a:ext cx="10795" cy="520065"/>
            </a:xfrm>
            <a:custGeom>
              <a:avLst/>
              <a:gdLst/>
              <a:ahLst/>
              <a:cxnLst/>
              <a:rect l="l" t="t" r="r" b="b"/>
              <a:pathLst>
                <a:path w="10794" h="520064">
                  <a:moveTo>
                    <a:pt x="10756" y="0"/>
                  </a:moveTo>
                  <a:lnTo>
                    <a:pt x="7797" y="736"/>
                  </a:lnTo>
                  <a:lnTo>
                    <a:pt x="4724" y="1485"/>
                  </a:lnTo>
                  <a:lnTo>
                    <a:pt x="1473" y="2273"/>
                  </a:lnTo>
                  <a:lnTo>
                    <a:pt x="0" y="519569"/>
                  </a:lnTo>
                  <a:lnTo>
                    <a:pt x="3263" y="518858"/>
                  </a:lnTo>
                  <a:lnTo>
                    <a:pt x="6337" y="518198"/>
                  </a:lnTo>
                  <a:lnTo>
                    <a:pt x="9296" y="517563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8" name="object 3678"/>
            <p:cNvSpPr/>
            <p:nvPr/>
          </p:nvSpPr>
          <p:spPr>
            <a:xfrm>
              <a:off x="1697405" y="4019029"/>
              <a:ext cx="11430" cy="519430"/>
            </a:xfrm>
            <a:custGeom>
              <a:avLst/>
              <a:gdLst/>
              <a:ahLst/>
              <a:cxnLst/>
              <a:rect l="l" t="t" r="r" b="b"/>
              <a:pathLst>
                <a:path w="11430" h="519429">
                  <a:moveTo>
                    <a:pt x="11277" y="0"/>
                  </a:moveTo>
                  <a:lnTo>
                    <a:pt x="8039" y="762"/>
                  </a:lnTo>
                  <a:lnTo>
                    <a:pt x="8026" y="2222"/>
                  </a:lnTo>
                  <a:lnTo>
                    <a:pt x="8039" y="749"/>
                  </a:lnTo>
                  <a:lnTo>
                    <a:pt x="4813" y="1498"/>
                  </a:lnTo>
                  <a:lnTo>
                    <a:pt x="1447" y="2247"/>
                  </a:lnTo>
                  <a:lnTo>
                    <a:pt x="0" y="519417"/>
                  </a:lnTo>
                  <a:lnTo>
                    <a:pt x="3352" y="518693"/>
                  </a:lnTo>
                  <a:lnTo>
                    <a:pt x="6578" y="517994"/>
                  </a:lnTo>
                  <a:lnTo>
                    <a:pt x="9817" y="517296"/>
                  </a:lnTo>
                  <a:lnTo>
                    <a:pt x="1127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79" name="object 3679"/>
            <p:cNvSpPr/>
            <p:nvPr/>
          </p:nvSpPr>
          <p:spPr>
            <a:xfrm>
              <a:off x="1686788" y="4021277"/>
              <a:ext cx="12065" cy="520065"/>
            </a:xfrm>
            <a:custGeom>
              <a:avLst/>
              <a:gdLst/>
              <a:ahLst/>
              <a:cxnLst/>
              <a:rect l="l" t="t" r="r" b="b"/>
              <a:pathLst>
                <a:path w="12064" h="520064">
                  <a:moveTo>
                    <a:pt x="4978" y="1524"/>
                  </a:moveTo>
                  <a:lnTo>
                    <a:pt x="1473" y="2260"/>
                  </a:lnTo>
                  <a:lnTo>
                    <a:pt x="0" y="519468"/>
                  </a:lnTo>
                  <a:lnTo>
                    <a:pt x="3517" y="518706"/>
                  </a:lnTo>
                  <a:lnTo>
                    <a:pt x="4978" y="1524"/>
                  </a:lnTo>
                  <a:close/>
                </a:path>
                <a:path w="12064" h="520064">
                  <a:moveTo>
                    <a:pt x="12065" y="0"/>
                  </a:moveTo>
                  <a:lnTo>
                    <a:pt x="8509" y="774"/>
                  </a:lnTo>
                  <a:lnTo>
                    <a:pt x="4978" y="1536"/>
                  </a:lnTo>
                  <a:lnTo>
                    <a:pt x="3517" y="518706"/>
                  </a:lnTo>
                  <a:lnTo>
                    <a:pt x="7048" y="517944"/>
                  </a:lnTo>
                  <a:lnTo>
                    <a:pt x="10604" y="517169"/>
                  </a:lnTo>
                  <a:lnTo>
                    <a:pt x="1206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0" name="object 3680"/>
            <p:cNvSpPr/>
            <p:nvPr/>
          </p:nvSpPr>
          <p:spPr>
            <a:xfrm>
              <a:off x="1679194" y="4023537"/>
              <a:ext cx="9525" cy="519430"/>
            </a:xfrm>
            <a:custGeom>
              <a:avLst/>
              <a:gdLst/>
              <a:ahLst/>
              <a:cxnLst/>
              <a:rect l="l" t="t" r="r" b="b"/>
              <a:pathLst>
                <a:path w="9525" h="519429">
                  <a:moveTo>
                    <a:pt x="9055" y="0"/>
                  </a:moveTo>
                  <a:lnTo>
                    <a:pt x="5283" y="762"/>
                  </a:lnTo>
                  <a:lnTo>
                    <a:pt x="1473" y="1524"/>
                  </a:lnTo>
                  <a:lnTo>
                    <a:pt x="0" y="518845"/>
                  </a:lnTo>
                  <a:lnTo>
                    <a:pt x="3822" y="518020"/>
                  </a:lnTo>
                  <a:lnTo>
                    <a:pt x="7594" y="517207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1" name="object 3681"/>
            <p:cNvSpPr/>
            <p:nvPr/>
          </p:nvSpPr>
          <p:spPr>
            <a:xfrm>
              <a:off x="1667218" y="4025061"/>
              <a:ext cx="13970" cy="520065"/>
            </a:xfrm>
            <a:custGeom>
              <a:avLst/>
              <a:gdLst/>
              <a:ahLst/>
              <a:cxnLst/>
              <a:rect l="l" t="t" r="r" b="b"/>
              <a:pathLst>
                <a:path w="13969" h="520064">
                  <a:moveTo>
                    <a:pt x="9664" y="711"/>
                  </a:moveTo>
                  <a:lnTo>
                    <a:pt x="5651" y="1460"/>
                  </a:lnTo>
                  <a:lnTo>
                    <a:pt x="1460" y="2222"/>
                  </a:lnTo>
                  <a:lnTo>
                    <a:pt x="0" y="519912"/>
                  </a:lnTo>
                  <a:lnTo>
                    <a:pt x="4191" y="519010"/>
                  </a:lnTo>
                  <a:lnTo>
                    <a:pt x="8204" y="518147"/>
                  </a:lnTo>
                  <a:lnTo>
                    <a:pt x="9664" y="711"/>
                  </a:lnTo>
                  <a:close/>
                </a:path>
                <a:path w="13969" h="520064">
                  <a:moveTo>
                    <a:pt x="13449" y="0"/>
                  </a:moveTo>
                  <a:lnTo>
                    <a:pt x="9664" y="723"/>
                  </a:lnTo>
                  <a:lnTo>
                    <a:pt x="8204" y="518147"/>
                  </a:lnTo>
                  <a:lnTo>
                    <a:pt x="11988" y="517321"/>
                  </a:lnTo>
                  <a:lnTo>
                    <a:pt x="1344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2" name="object 3682"/>
            <p:cNvSpPr/>
            <p:nvPr/>
          </p:nvSpPr>
          <p:spPr>
            <a:xfrm>
              <a:off x="1654352" y="4027284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4">
                  <a:moveTo>
                    <a:pt x="14312" y="0"/>
                  </a:moveTo>
                  <a:lnTo>
                    <a:pt x="10160" y="723"/>
                  </a:lnTo>
                  <a:lnTo>
                    <a:pt x="10147" y="1993"/>
                  </a:lnTo>
                  <a:lnTo>
                    <a:pt x="9423" y="261912"/>
                  </a:lnTo>
                  <a:lnTo>
                    <a:pt x="9423" y="1993"/>
                  </a:lnTo>
                  <a:lnTo>
                    <a:pt x="10147" y="1993"/>
                  </a:lnTo>
                  <a:lnTo>
                    <a:pt x="10147" y="723"/>
                  </a:lnTo>
                  <a:lnTo>
                    <a:pt x="6426" y="723"/>
                  </a:lnTo>
                  <a:lnTo>
                    <a:pt x="6426" y="1993"/>
                  </a:lnTo>
                  <a:lnTo>
                    <a:pt x="5816" y="1993"/>
                  </a:lnTo>
                  <a:lnTo>
                    <a:pt x="5829" y="1460"/>
                  </a:lnTo>
                  <a:lnTo>
                    <a:pt x="1435" y="2171"/>
                  </a:lnTo>
                  <a:lnTo>
                    <a:pt x="0" y="519887"/>
                  </a:lnTo>
                  <a:lnTo>
                    <a:pt x="4381" y="519290"/>
                  </a:lnTo>
                  <a:lnTo>
                    <a:pt x="5092" y="264922"/>
                  </a:lnTo>
                  <a:lnTo>
                    <a:pt x="5092" y="518883"/>
                  </a:lnTo>
                  <a:lnTo>
                    <a:pt x="9423" y="518883"/>
                  </a:lnTo>
                  <a:lnTo>
                    <a:pt x="9423" y="518439"/>
                  </a:lnTo>
                  <a:lnTo>
                    <a:pt x="12852" y="517702"/>
                  </a:lnTo>
                  <a:lnTo>
                    <a:pt x="1431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3" name="object 3683"/>
            <p:cNvSpPr/>
            <p:nvPr/>
          </p:nvSpPr>
          <p:spPr>
            <a:xfrm>
              <a:off x="1641081" y="4029455"/>
              <a:ext cx="15240" cy="520065"/>
            </a:xfrm>
            <a:custGeom>
              <a:avLst/>
              <a:gdLst/>
              <a:ahLst/>
              <a:cxnLst/>
              <a:rect l="l" t="t" r="r" b="b"/>
              <a:pathLst>
                <a:path w="15239" h="520064">
                  <a:moveTo>
                    <a:pt x="5892" y="1358"/>
                  </a:moveTo>
                  <a:lnTo>
                    <a:pt x="1460" y="2006"/>
                  </a:lnTo>
                  <a:lnTo>
                    <a:pt x="0" y="519506"/>
                  </a:lnTo>
                  <a:lnTo>
                    <a:pt x="4432" y="518909"/>
                  </a:lnTo>
                  <a:lnTo>
                    <a:pt x="5892" y="1358"/>
                  </a:lnTo>
                  <a:close/>
                </a:path>
                <a:path w="15239" h="520064">
                  <a:moveTo>
                    <a:pt x="14706" y="0"/>
                  </a:moveTo>
                  <a:lnTo>
                    <a:pt x="10388" y="685"/>
                  </a:lnTo>
                  <a:lnTo>
                    <a:pt x="5892" y="1371"/>
                  </a:lnTo>
                  <a:lnTo>
                    <a:pt x="4432" y="518909"/>
                  </a:lnTo>
                  <a:lnTo>
                    <a:pt x="8928" y="518299"/>
                  </a:lnTo>
                  <a:lnTo>
                    <a:pt x="13258" y="517715"/>
                  </a:lnTo>
                  <a:lnTo>
                    <a:pt x="1470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4" name="object 3684"/>
            <p:cNvSpPr/>
            <p:nvPr/>
          </p:nvSpPr>
          <p:spPr>
            <a:xfrm>
              <a:off x="1627657" y="4031462"/>
              <a:ext cx="15240" cy="519430"/>
            </a:xfrm>
            <a:custGeom>
              <a:avLst/>
              <a:gdLst/>
              <a:ahLst/>
              <a:cxnLst/>
              <a:rect l="l" t="t" r="r" b="b"/>
              <a:pathLst>
                <a:path w="15239" h="519429">
                  <a:moveTo>
                    <a:pt x="14884" y="0"/>
                  </a:moveTo>
                  <a:lnTo>
                    <a:pt x="10426" y="622"/>
                  </a:lnTo>
                  <a:lnTo>
                    <a:pt x="5918" y="1219"/>
                  </a:lnTo>
                  <a:lnTo>
                    <a:pt x="1460" y="1803"/>
                  </a:lnTo>
                  <a:lnTo>
                    <a:pt x="0" y="519315"/>
                  </a:lnTo>
                  <a:lnTo>
                    <a:pt x="4445" y="518718"/>
                  </a:lnTo>
                  <a:lnTo>
                    <a:pt x="8953" y="518109"/>
                  </a:lnTo>
                  <a:lnTo>
                    <a:pt x="13423" y="517499"/>
                  </a:lnTo>
                  <a:lnTo>
                    <a:pt x="1488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5" name="object 3685"/>
            <p:cNvSpPr/>
            <p:nvPr/>
          </p:nvSpPr>
          <p:spPr>
            <a:xfrm>
              <a:off x="1618602" y="4033265"/>
              <a:ext cx="10795" cy="518795"/>
            </a:xfrm>
            <a:custGeom>
              <a:avLst/>
              <a:gdLst/>
              <a:ahLst/>
              <a:cxnLst/>
              <a:rect l="l" t="t" r="r" b="b"/>
              <a:pathLst>
                <a:path w="10794" h="518795">
                  <a:moveTo>
                    <a:pt x="5930" y="558"/>
                  </a:moveTo>
                  <a:lnTo>
                    <a:pt x="1460" y="1079"/>
                  </a:lnTo>
                  <a:lnTo>
                    <a:pt x="0" y="518731"/>
                  </a:lnTo>
                  <a:lnTo>
                    <a:pt x="4470" y="518134"/>
                  </a:lnTo>
                  <a:lnTo>
                    <a:pt x="5930" y="558"/>
                  </a:lnTo>
                  <a:close/>
                </a:path>
                <a:path w="10794" h="518795">
                  <a:moveTo>
                    <a:pt x="10515" y="0"/>
                  </a:moveTo>
                  <a:lnTo>
                    <a:pt x="5930" y="558"/>
                  </a:lnTo>
                  <a:lnTo>
                    <a:pt x="4483" y="518121"/>
                  </a:lnTo>
                  <a:lnTo>
                    <a:pt x="9067" y="517512"/>
                  </a:lnTo>
                  <a:lnTo>
                    <a:pt x="10515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6" name="object 3686"/>
            <p:cNvSpPr/>
            <p:nvPr/>
          </p:nvSpPr>
          <p:spPr>
            <a:xfrm>
              <a:off x="1605038" y="4034345"/>
              <a:ext cx="15240" cy="519430"/>
            </a:xfrm>
            <a:custGeom>
              <a:avLst/>
              <a:gdLst/>
              <a:ahLst/>
              <a:cxnLst/>
              <a:rect l="l" t="t" r="r" b="b"/>
              <a:pathLst>
                <a:path w="15240" h="519429">
                  <a:moveTo>
                    <a:pt x="15024" y="0"/>
                  </a:moveTo>
                  <a:lnTo>
                    <a:pt x="10452" y="508"/>
                  </a:lnTo>
                  <a:lnTo>
                    <a:pt x="5981" y="977"/>
                  </a:lnTo>
                  <a:lnTo>
                    <a:pt x="1460" y="1435"/>
                  </a:lnTo>
                  <a:lnTo>
                    <a:pt x="0" y="519303"/>
                  </a:lnTo>
                  <a:lnTo>
                    <a:pt x="2819" y="519087"/>
                  </a:lnTo>
                  <a:lnTo>
                    <a:pt x="4508" y="518883"/>
                  </a:lnTo>
                  <a:lnTo>
                    <a:pt x="8991" y="518274"/>
                  </a:lnTo>
                  <a:lnTo>
                    <a:pt x="13563" y="517652"/>
                  </a:lnTo>
                  <a:lnTo>
                    <a:pt x="1502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7" name="object 3687"/>
            <p:cNvSpPr/>
            <p:nvPr/>
          </p:nvSpPr>
          <p:spPr>
            <a:xfrm>
              <a:off x="1591843" y="4035780"/>
              <a:ext cx="15240" cy="519430"/>
            </a:xfrm>
            <a:custGeom>
              <a:avLst/>
              <a:gdLst/>
              <a:ahLst/>
              <a:cxnLst/>
              <a:rect l="l" t="t" r="r" b="b"/>
              <a:pathLst>
                <a:path w="15240" h="519429">
                  <a:moveTo>
                    <a:pt x="10210" y="419"/>
                  </a:moveTo>
                  <a:lnTo>
                    <a:pt x="5765" y="812"/>
                  </a:lnTo>
                  <a:lnTo>
                    <a:pt x="1460" y="1155"/>
                  </a:lnTo>
                  <a:lnTo>
                    <a:pt x="0" y="518871"/>
                  </a:lnTo>
                  <a:lnTo>
                    <a:pt x="4318" y="518541"/>
                  </a:lnTo>
                  <a:lnTo>
                    <a:pt x="8750" y="518210"/>
                  </a:lnTo>
                  <a:lnTo>
                    <a:pt x="10210" y="419"/>
                  </a:lnTo>
                  <a:close/>
                </a:path>
                <a:path w="15240" h="519429">
                  <a:moveTo>
                    <a:pt x="14655" y="0"/>
                  </a:moveTo>
                  <a:lnTo>
                    <a:pt x="10210" y="419"/>
                  </a:lnTo>
                  <a:lnTo>
                    <a:pt x="8763" y="518198"/>
                  </a:lnTo>
                  <a:lnTo>
                    <a:pt x="13195" y="517867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8" name="object 3688"/>
            <p:cNvSpPr/>
            <p:nvPr/>
          </p:nvSpPr>
          <p:spPr>
            <a:xfrm>
              <a:off x="1579295" y="4036948"/>
              <a:ext cx="14604" cy="518795"/>
            </a:xfrm>
            <a:custGeom>
              <a:avLst/>
              <a:gdLst/>
              <a:ahLst/>
              <a:cxnLst/>
              <a:rect l="l" t="t" r="r" b="b"/>
              <a:pathLst>
                <a:path w="14605" h="518795">
                  <a:moveTo>
                    <a:pt x="5549" y="622"/>
                  </a:moveTo>
                  <a:lnTo>
                    <a:pt x="1447" y="889"/>
                  </a:lnTo>
                  <a:lnTo>
                    <a:pt x="0" y="518655"/>
                  </a:lnTo>
                  <a:lnTo>
                    <a:pt x="4089" y="518350"/>
                  </a:lnTo>
                  <a:lnTo>
                    <a:pt x="5549" y="622"/>
                  </a:lnTo>
                  <a:close/>
                </a:path>
                <a:path w="14605" h="518795">
                  <a:moveTo>
                    <a:pt x="13995" y="0"/>
                  </a:moveTo>
                  <a:lnTo>
                    <a:pt x="9690" y="330"/>
                  </a:lnTo>
                  <a:lnTo>
                    <a:pt x="5562" y="622"/>
                  </a:lnTo>
                  <a:lnTo>
                    <a:pt x="4102" y="518350"/>
                  </a:lnTo>
                  <a:lnTo>
                    <a:pt x="8229" y="518033"/>
                  </a:lnTo>
                  <a:lnTo>
                    <a:pt x="12534" y="517702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89" name="object 3689"/>
            <p:cNvSpPr/>
            <p:nvPr/>
          </p:nvSpPr>
          <p:spPr>
            <a:xfrm>
              <a:off x="1568246" y="4037837"/>
              <a:ext cx="12700" cy="518795"/>
            </a:xfrm>
            <a:custGeom>
              <a:avLst/>
              <a:gdLst/>
              <a:ahLst/>
              <a:cxnLst/>
              <a:rect l="l" t="t" r="r" b="b"/>
              <a:pathLst>
                <a:path w="12700" h="518795">
                  <a:moveTo>
                    <a:pt x="8623" y="228"/>
                  </a:moveTo>
                  <a:lnTo>
                    <a:pt x="4940" y="419"/>
                  </a:lnTo>
                  <a:lnTo>
                    <a:pt x="1460" y="584"/>
                  </a:lnTo>
                  <a:lnTo>
                    <a:pt x="0" y="518490"/>
                  </a:lnTo>
                  <a:lnTo>
                    <a:pt x="2451" y="518414"/>
                  </a:lnTo>
                  <a:lnTo>
                    <a:pt x="3479" y="518350"/>
                  </a:lnTo>
                  <a:lnTo>
                    <a:pt x="7162" y="518071"/>
                  </a:lnTo>
                  <a:lnTo>
                    <a:pt x="8623" y="228"/>
                  </a:lnTo>
                  <a:close/>
                </a:path>
                <a:path w="12700" h="518795">
                  <a:moveTo>
                    <a:pt x="12509" y="0"/>
                  </a:moveTo>
                  <a:lnTo>
                    <a:pt x="8623" y="241"/>
                  </a:lnTo>
                  <a:lnTo>
                    <a:pt x="7175" y="518071"/>
                  </a:lnTo>
                  <a:lnTo>
                    <a:pt x="11049" y="517766"/>
                  </a:lnTo>
                  <a:lnTo>
                    <a:pt x="12509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0" name="object 3690"/>
            <p:cNvSpPr/>
            <p:nvPr/>
          </p:nvSpPr>
          <p:spPr>
            <a:xfrm>
              <a:off x="1562316" y="4038422"/>
              <a:ext cx="7620" cy="518159"/>
            </a:xfrm>
            <a:custGeom>
              <a:avLst/>
              <a:gdLst/>
              <a:ahLst/>
              <a:cxnLst/>
              <a:rect l="l" t="t" r="r" b="b"/>
              <a:pathLst>
                <a:path w="7619" h="518160">
                  <a:moveTo>
                    <a:pt x="7391" y="0"/>
                  </a:moveTo>
                  <a:lnTo>
                    <a:pt x="4229" y="127"/>
                  </a:lnTo>
                  <a:lnTo>
                    <a:pt x="1460" y="228"/>
                  </a:lnTo>
                  <a:lnTo>
                    <a:pt x="0" y="518121"/>
                  </a:lnTo>
                  <a:lnTo>
                    <a:pt x="2768" y="518020"/>
                  </a:lnTo>
                  <a:lnTo>
                    <a:pt x="5930" y="517906"/>
                  </a:lnTo>
                  <a:lnTo>
                    <a:pt x="7391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1" name="object 3691"/>
            <p:cNvSpPr/>
            <p:nvPr/>
          </p:nvSpPr>
          <p:spPr>
            <a:xfrm>
              <a:off x="1557223" y="4038650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4" h="518160">
                  <a:moveTo>
                    <a:pt x="2298" y="114"/>
                  </a:moveTo>
                  <a:lnTo>
                    <a:pt x="1879" y="127"/>
                  </a:lnTo>
                  <a:lnTo>
                    <a:pt x="1625" y="139"/>
                  </a:lnTo>
                  <a:lnTo>
                    <a:pt x="1447" y="139"/>
                  </a:lnTo>
                  <a:lnTo>
                    <a:pt x="0" y="518058"/>
                  </a:lnTo>
                  <a:lnTo>
                    <a:pt x="177" y="518058"/>
                  </a:lnTo>
                  <a:lnTo>
                    <a:pt x="419" y="518058"/>
                  </a:lnTo>
                  <a:lnTo>
                    <a:pt x="838" y="518045"/>
                  </a:lnTo>
                  <a:lnTo>
                    <a:pt x="2298" y="114"/>
                  </a:lnTo>
                  <a:close/>
                </a:path>
                <a:path w="6984" h="518160">
                  <a:moveTo>
                    <a:pt x="6553" y="0"/>
                  </a:moveTo>
                  <a:lnTo>
                    <a:pt x="4178" y="76"/>
                  </a:lnTo>
                  <a:lnTo>
                    <a:pt x="2311" y="114"/>
                  </a:lnTo>
                  <a:lnTo>
                    <a:pt x="838" y="518045"/>
                  </a:lnTo>
                  <a:lnTo>
                    <a:pt x="2717" y="517982"/>
                  </a:lnTo>
                  <a:lnTo>
                    <a:pt x="5092" y="517893"/>
                  </a:lnTo>
                  <a:lnTo>
                    <a:pt x="655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2" name="object 3692"/>
            <p:cNvSpPr/>
            <p:nvPr/>
          </p:nvSpPr>
          <p:spPr>
            <a:xfrm>
              <a:off x="1557058" y="40387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65" y="51791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3" name="object 3693"/>
            <p:cNvSpPr/>
            <p:nvPr/>
          </p:nvSpPr>
          <p:spPr>
            <a:xfrm>
              <a:off x="1557058" y="40387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4" name="object 3694"/>
            <p:cNvSpPr/>
            <p:nvPr/>
          </p:nvSpPr>
          <p:spPr>
            <a:xfrm>
              <a:off x="1551698" y="3949649"/>
              <a:ext cx="318135" cy="89535"/>
            </a:xfrm>
            <a:custGeom>
              <a:avLst/>
              <a:gdLst/>
              <a:ahLst/>
              <a:cxnLst/>
              <a:rect l="l" t="t" r="r" b="b"/>
              <a:pathLst>
                <a:path w="318135" h="89535">
                  <a:moveTo>
                    <a:pt x="311924" y="0"/>
                  </a:moveTo>
                  <a:lnTo>
                    <a:pt x="307759" y="165"/>
                  </a:lnTo>
                  <a:lnTo>
                    <a:pt x="301663" y="4038"/>
                  </a:lnTo>
                  <a:lnTo>
                    <a:pt x="279990" y="15946"/>
                  </a:lnTo>
                  <a:lnTo>
                    <a:pt x="214718" y="43817"/>
                  </a:lnTo>
                  <a:lnTo>
                    <a:pt x="169049" y="57962"/>
                  </a:lnTo>
                  <a:lnTo>
                    <a:pt x="107626" y="71251"/>
                  </a:lnTo>
                  <a:lnTo>
                    <a:pt x="55651" y="78282"/>
                  </a:lnTo>
                  <a:lnTo>
                    <a:pt x="2895" y="81534"/>
                  </a:lnTo>
                  <a:lnTo>
                    <a:pt x="0" y="83261"/>
                  </a:lnTo>
                  <a:lnTo>
                    <a:pt x="101" y="86410"/>
                  </a:lnTo>
                  <a:lnTo>
                    <a:pt x="850" y="87337"/>
                  </a:lnTo>
                  <a:lnTo>
                    <a:pt x="3238" y="88722"/>
                  </a:lnTo>
                  <a:lnTo>
                    <a:pt x="4940" y="89154"/>
                  </a:lnTo>
                  <a:lnTo>
                    <a:pt x="20907" y="88646"/>
                  </a:lnTo>
                  <a:lnTo>
                    <a:pt x="111406" y="78609"/>
                  </a:lnTo>
                  <a:lnTo>
                    <a:pt x="174650" y="64935"/>
                  </a:lnTo>
                  <a:lnTo>
                    <a:pt x="221676" y="50369"/>
                  </a:lnTo>
                  <a:lnTo>
                    <a:pt x="259956" y="35296"/>
                  </a:lnTo>
                  <a:lnTo>
                    <a:pt x="307390" y="11582"/>
                  </a:lnTo>
                  <a:lnTo>
                    <a:pt x="317601" y="5270"/>
                  </a:lnTo>
                  <a:lnTo>
                    <a:pt x="317423" y="2971"/>
                  </a:lnTo>
                  <a:lnTo>
                    <a:pt x="314667" y="1384"/>
                  </a:lnTo>
                  <a:lnTo>
                    <a:pt x="3119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5" name="object 3695"/>
            <p:cNvSpPr/>
            <p:nvPr/>
          </p:nvSpPr>
          <p:spPr>
            <a:xfrm>
              <a:off x="1556905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12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39" y="517918"/>
                  </a:lnTo>
                  <a:lnTo>
                    <a:pt x="1600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6" name="object 3696"/>
            <p:cNvSpPr/>
            <p:nvPr/>
          </p:nvSpPr>
          <p:spPr>
            <a:xfrm>
              <a:off x="1556651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0" y="517906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549" y="0"/>
                  </a:lnTo>
                  <a:lnTo>
                    <a:pt x="88" y="517906"/>
                  </a:lnTo>
                  <a:lnTo>
                    <a:pt x="254" y="517918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7" name="object 3697"/>
            <p:cNvSpPr/>
            <p:nvPr/>
          </p:nvSpPr>
          <p:spPr>
            <a:xfrm>
              <a:off x="1556410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0"/>
                  </a:moveTo>
                  <a:lnTo>
                    <a:pt x="1536" y="0"/>
                  </a:lnTo>
                  <a:lnTo>
                    <a:pt x="0" y="517906"/>
                  </a:lnTo>
                  <a:lnTo>
                    <a:pt x="165" y="517906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8" name="object 3698"/>
            <p:cNvSpPr/>
            <p:nvPr/>
          </p:nvSpPr>
          <p:spPr>
            <a:xfrm>
              <a:off x="1556219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0" y="517880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01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699" name="object 3699"/>
            <p:cNvSpPr/>
            <p:nvPr/>
          </p:nvSpPr>
          <p:spPr>
            <a:xfrm>
              <a:off x="1555940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447" y="0"/>
                  </a:lnTo>
                  <a:lnTo>
                    <a:pt x="0" y="517867"/>
                  </a:lnTo>
                  <a:lnTo>
                    <a:pt x="190" y="517867"/>
                  </a:lnTo>
                  <a:lnTo>
                    <a:pt x="1638" y="0"/>
                  </a:lnTo>
                  <a:close/>
                </a:path>
                <a:path w="1905" h="518160">
                  <a:moveTo>
                    <a:pt x="1739" y="0"/>
                  </a:moveTo>
                  <a:lnTo>
                    <a:pt x="190" y="517867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0" name="object 3700"/>
            <p:cNvSpPr/>
            <p:nvPr/>
          </p:nvSpPr>
          <p:spPr>
            <a:xfrm>
              <a:off x="1555610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0"/>
                  </a:moveTo>
                  <a:lnTo>
                    <a:pt x="1447" y="0"/>
                  </a:lnTo>
                  <a:lnTo>
                    <a:pt x="0" y="517829"/>
                  </a:lnTo>
                  <a:lnTo>
                    <a:pt x="215" y="517842"/>
                  </a:lnTo>
                  <a:lnTo>
                    <a:pt x="1663" y="0"/>
                  </a:lnTo>
                  <a:close/>
                </a:path>
                <a:path w="1905" h="518160">
                  <a:moveTo>
                    <a:pt x="1778" y="0"/>
                  </a:moveTo>
                  <a:lnTo>
                    <a:pt x="215" y="517842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1" name="object 3701"/>
            <p:cNvSpPr/>
            <p:nvPr/>
          </p:nvSpPr>
          <p:spPr>
            <a:xfrm>
              <a:off x="1555229" y="40388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35" y="0"/>
                  </a:lnTo>
                  <a:lnTo>
                    <a:pt x="0" y="517779"/>
                  </a:lnTo>
                  <a:lnTo>
                    <a:pt x="127" y="517779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828" y="0"/>
                  </a:moveTo>
                  <a:lnTo>
                    <a:pt x="1587" y="0"/>
                  </a:lnTo>
                  <a:lnTo>
                    <a:pt x="139" y="517804"/>
                  </a:lnTo>
                  <a:lnTo>
                    <a:pt x="381" y="517817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2" name="object 3702"/>
            <p:cNvSpPr/>
            <p:nvPr/>
          </p:nvSpPr>
          <p:spPr>
            <a:xfrm>
              <a:off x="1554708" y="403868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68" y="114"/>
                  </a:moveTo>
                  <a:lnTo>
                    <a:pt x="1816" y="88"/>
                  </a:lnTo>
                  <a:lnTo>
                    <a:pt x="1651" y="50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203" y="517842"/>
                  </a:lnTo>
                  <a:lnTo>
                    <a:pt x="368" y="517867"/>
                  </a:lnTo>
                  <a:lnTo>
                    <a:pt x="520" y="517893"/>
                  </a:lnTo>
                  <a:lnTo>
                    <a:pt x="1968" y="11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3" name="object 3703"/>
            <p:cNvSpPr/>
            <p:nvPr/>
          </p:nvSpPr>
          <p:spPr>
            <a:xfrm>
              <a:off x="1553959" y="403849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97" y="190"/>
                  </a:moveTo>
                  <a:lnTo>
                    <a:pt x="1930" y="139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495" y="517931"/>
                  </a:lnTo>
                  <a:lnTo>
                    <a:pt x="749" y="517994"/>
                  </a:lnTo>
                  <a:lnTo>
                    <a:pt x="2197" y="19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4" name="object 3704"/>
            <p:cNvSpPr/>
            <p:nvPr/>
          </p:nvSpPr>
          <p:spPr>
            <a:xfrm>
              <a:off x="1553819" y="40384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2" y="0"/>
                  </a:moveTo>
                  <a:lnTo>
                    <a:pt x="0" y="517802"/>
                  </a:lnTo>
                  <a:lnTo>
                    <a:pt x="1587" y="29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5" name="object 3705"/>
            <p:cNvSpPr/>
            <p:nvPr/>
          </p:nvSpPr>
          <p:spPr>
            <a:xfrm>
              <a:off x="1553057" y="4038129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22" y="342"/>
                  </a:moveTo>
                  <a:lnTo>
                    <a:pt x="1879" y="254"/>
                  </a:lnTo>
                  <a:lnTo>
                    <a:pt x="1663" y="127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215" y="517944"/>
                  </a:lnTo>
                  <a:lnTo>
                    <a:pt x="774" y="518134"/>
                  </a:lnTo>
                  <a:lnTo>
                    <a:pt x="2222" y="342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6" name="object 3706"/>
            <p:cNvSpPr/>
            <p:nvPr/>
          </p:nvSpPr>
          <p:spPr>
            <a:xfrm>
              <a:off x="1552638" y="40379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63"/>
                  </a:moveTo>
                  <a:lnTo>
                    <a:pt x="0" y="517893"/>
                  </a:lnTo>
                  <a:lnTo>
                    <a:pt x="127" y="517944"/>
                  </a:lnTo>
                  <a:lnTo>
                    <a:pt x="1574" y="63"/>
                  </a:lnTo>
                  <a:close/>
                </a:path>
                <a:path w="1905" h="518160">
                  <a:moveTo>
                    <a:pt x="1879" y="241"/>
                  </a:moveTo>
                  <a:lnTo>
                    <a:pt x="1714" y="139"/>
                  </a:lnTo>
                  <a:lnTo>
                    <a:pt x="1574" y="63"/>
                  </a:lnTo>
                  <a:lnTo>
                    <a:pt x="139" y="517956"/>
                  </a:lnTo>
                  <a:lnTo>
                    <a:pt x="266" y="518020"/>
                  </a:lnTo>
                  <a:lnTo>
                    <a:pt x="431" y="518083"/>
                  </a:lnTo>
                  <a:lnTo>
                    <a:pt x="1879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7" name="object 3707"/>
            <p:cNvSpPr/>
            <p:nvPr/>
          </p:nvSpPr>
          <p:spPr>
            <a:xfrm>
              <a:off x="1552346" y="40377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165"/>
                  </a:moveTo>
                  <a:lnTo>
                    <a:pt x="1536" y="50"/>
                  </a:lnTo>
                  <a:lnTo>
                    <a:pt x="0" y="517918"/>
                  </a:lnTo>
                  <a:lnTo>
                    <a:pt x="177" y="518020"/>
                  </a:lnTo>
                  <a:lnTo>
                    <a:pt x="1739" y="165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8" name="object 3708"/>
            <p:cNvSpPr/>
            <p:nvPr/>
          </p:nvSpPr>
          <p:spPr>
            <a:xfrm>
              <a:off x="1552117" y="4037596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89" y="127"/>
                  </a:moveTo>
                  <a:lnTo>
                    <a:pt x="876" y="261302"/>
                  </a:lnTo>
                  <a:lnTo>
                    <a:pt x="876" y="231749"/>
                  </a:lnTo>
                  <a:lnTo>
                    <a:pt x="1524" y="38"/>
                  </a:lnTo>
                  <a:lnTo>
                    <a:pt x="876" y="207175"/>
                  </a:lnTo>
                  <a:lnTo>
                    <a:pt x="876" y="63"/>
                  </a:lnTo>
                  <a:lnTo>
                    <a:pt x="800" y="234200"/>
                  </a:lnTo>
                  <a:lnTo>
                    <a:pt x="0" y="517918"/>
                  </a:lnTo>
                  <a:lnTo>
                    <a:pt x="800" y="259003"/>
                  </a:lnTo>
                  <a:lnTo>
                    <a:pt x="800" y="288315"/>
                  </a:lnTo>
                  <a:lnTo>
                    <a:pt x="152" y="517994"/>
                  </a:lnTo>
                  <a:lnTo>
                    <a:pt x="800" y="318147"/>
                  </a:lnTo>
                  <a:lnTo>
                    <a:pt x="800" y="518223"/>
                  </a:lnTo>
                  <a:lnTo>
                    <a:pt x="876" y="290893"/>
                  </a:lnTo>
                  <a:lnTo>
                    <a:pt x="1689" y="12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09" name="object 3709"/>
            <p:cNvSpPr/>
            <p:nvPr/>
          </p:nvSpPr>
          <p:spPr>
            <a:xfrm>
              <a:off x="1551927" y="40374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114"/>
                  </a:moveTo>
                  <a:lnTo>
                    <a:pt x="1511" y="38"/>
                  </a:lnTo>
                  <a:lnTo>
                    <a:pt x="0" y="517918"/>
                  </a:lnTo>
                  <a:lnTo>
                    <a:pt x="190" y="518045"/>
                  </a:lnTo>
                  <a:lnTo>
                    <a:pt x="1651" y="114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0" name="object 3710"/>
            <p:cNvSpPr/>
            <p:nvPr/>
          </p:nvSpPr>
          <p:spPr>
            <a:xfrm>
              <a:off x="1551800" y="40374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76"/>
                  </a:moveTo>
                  <a:lnTo>
                    <a:pt x="0" y="517893"/>
                  </a:lnTo>
                  <a:lnTo>
                    <a:pt x="127" y="517969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1" name="object 3711"/>
            <p:cNvSpPr/>
            <p:nvPr/>
          </p:nvSpPr>
          <p:spPr>
            <a:xfrm>
              <a:off x="1551648" y="40373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88"/>
                  </a:moveTo>
                  <a:lnTo>
                    <a:pt x="1447" y="0"/>
                  </a:lnTo>
                  <a:lnTo>
                    <a:pt x="0" y="517867"/>
                  </a:lnTo>
                  <a:lnTo>
                    <a:pt x="152" y="517982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2" name="object 3712"/>
            <p:cNvSpPr/>
            <p:nvPr/>
          </p:nvSpPr>
          <p:spPr>
            <a:xfrm>
              <a:off x="1551508" y="40372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60" y="0"/>
                  </a:lnTo>
                  <a:lnTo>
                    <a:pt x="0" y="517829"/>
                  </a:lnTo>
                  <a:lnTo>
                    <a:pt x="139" y="517944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3" name="object 3713"/>
            <p:cNvSpPr/>
            <p:nvPr/>
          </p:nvSpPr>
          <p:spPr>
            <a:xfrm>
              <a:off x="1551381" y="403715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804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74" y="76"/>
                  </a:moveTo>
                  <a:lnTo>
                    <a:pt x="38" y="517842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4" name="object 3714"/>
            <p:cNvSpPr/>
            <p:nvPr/>
          </p:nvSpPr>
          <p:spPr>
            <a:xfrm>
              <a:off x="1551266" y="40371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50"/>
                  </a:moveTo>
                  <a:lnTo>
                    <a:pt x="0" y="517753"/>
                  </a:lnTo>
                  <a:lnTo>
                    <a:pt x="1562" y="5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5" name="object 3715"/>
            <p:cNvSpPr/>
            <p:nvPr/>
          </p:nvSpPr>
          <p:spPr>
            <a:xfrm>
              <a:off x="1551190" y="40370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38"/>
                  </a:moveTo>
                  <a:lnTo>
                    <a:pt x="0" y="517740"/>
                  </a:lnTo>
                  <a:lnTo>
                    <a:pt x="1524" y="3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6" name="object 3716"/>
            <p:cNvSpPr/>
            <p:nvPr/>
          </p:nvSpPr>
          <p:spPr>
            <a:xfrm>
              <a:off x="1551089" y="40369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50"/>
                  </a:moveTo>
                  <a:lnTo>
                    <a:pt x="0" y="517690"/>
                  </a:lnTo>
                  <a:lnTo>
                    <a:pt x="1549" y="5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7" name="object 3717"/>
            <p:cNvSpPr/>
            <p:nvPr/>
          </p:nvSpPr>
          <p:spPr>
            <a:xfrm>
              <a:off x="1551000" y="40368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88"/>
                  </a:moveTo>
                  <a:lnTo>
                    <a:pt x="0" y="517690"/>
                  </a:lnTo>
                  <a:lnTo>
                    <a:pt x="153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8" name="object 3718"/>
            <p:cNvSpPr/>
            <p:nvPr/>
          </p:nvSpPr>
          <p:spPr>
            <a:xfrm>
              <a:off x="1550924" y="40367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690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19" name="object 3719"/>
            <p:cNvSpPr/>
            <p:nvPr/>
          </p:nvSpPr>
          <p:spPr>
            <a:xfrm>
              <a:off x="1550835" y="403668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715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0" name="object 3720"/>
            <p:cNvSpPr/>
            <p:nvPr/>
          </p:nvSpPr>
          <p:spPr>
            <a:xfrm>
              <a:off x="1550784" y="40366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0" y="517677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1" name="object 3721"/>
            <p:cNvSpPr/>
            <p:nvPr/>
          </p:nvSpPr>
          <p:spPr>
            <a:xfrm>
              <a:off x="1550720" y="40365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76"/>
                  </a:moveTo>
                  <a:lnTo>
                    <a:pt x="0" y="517664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2" name="object 3722"/>
            <p:cNvSpPr/>
            <p:nvPr/>
          </p:nvSpPr>
          <p:spPr>
            <a:xfrm>
              <a:off x="1550657" y="40364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664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11" y="88"/>
                  </a:moveTo>
                  <a:lnTo>
                    <a:pt x="38" y="517728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3" name="object 3723"/>
            <p:cNvSpPr/>
            <p:nvPr/>
          </p:nvSpPr>
          <p:spPr>
            <a:xfrm>
              <a:off x="1550593" y="40363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13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11" y="63"/>
                  </a:moveTo>
                  <a:lnTo>
                    <a:pt x="38" y="517690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4" name="object 3724"/>
            <p:cNvSpPr/>
            <p:nvPr/>
          </p:nvSpPr>
          <p:spPr>
            <a:xfrm>
              <a:off x="1550543" y="40363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25"/>
                  </a:moveTo>
                  <a:lnTo>
                    <a:pt x="0" y="517613"/>
                  </a:lnTo>
                  <a:lnTo>
                    <a:pt x="1460" y="25"/>
                  </a:lnTo>
                  <a:close/>
                </a:path>
                <a:path w="1905" h="518160">
                  <a:moveTo>
                    <a:pt x="1498" y="63"/>
                  </a:moveTo>
                  <a:lnTo>
                    <a:pt x="12" y="517613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5" name="object 3725"/>
            <p:cNvSpPr/>
            <p:nvPr/>
          </p:nvSpPr>
          <p:spPr>
            <a:xfrm>
              <a:off x="1550505" y="40362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550"/>
                  </a:lnTo>
                  <a:lnTo>
                    <a:pt x="148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6" name="object 3726"/>
            <p:cNvSpPr/>
            <p:nvPr/>
          </p:nvSpPr>
          <p:spPr>
            <a:xfrm>
              <a:off x="1550466" y="40362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512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7" name="object 3727"/>
            <p:cNvSpPr/>
            <p:nvPr/>
          </p:nvSpPr>
          <p:spPr>
            <a:xfrm>
              <a:off x="1550428" y="40361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448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8" name="object 3728"/>
            <p:cNvSpPr/>
            <p:nvPr/>
          </p:nvSpPr>
          <p:spPr>
            <a:xfrm>
              <a:off x="1550390" y="40361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385"/>
                  </a:lnTo>
                  <a:lnTo>
                    <a:pt x="1485" y="25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29" name="object 3729"/>
            <p:cNvSpPr/>
            <p:nvPr/>
          </p:nvSpPr>
          <p:spPr>
            <a:xfrm>
              <a:off x="1550352" y="403609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321"/>
                  </a:lnTo>
                  <a:lnTo>
                    <a:pt x="1485" y="25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0" name="object 3730"/>
            <p:cNvSpPr/>
            <p:nvPr/>
          </p:nvSpPr>
          <p:spPr>
            <a:xfrm>
              <a:off x="1550339" y="40360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58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1" name="object 3731"/>
            <p:cNvSpPr/>
            <p:nvPr/>
          </p:nvSpPr>
          <p:spPr>
            <a:xfrm>
              <a:off x="1550314" y="40356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550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473" y="355"/>
                  </a:moveTo>
                  <a:lnTo>
                    <a:pt x="1460" y="12"/>
                  </a:lnTo>
                  <a:lnTo>
                    <a:pt x="12" y="517588"/>
                  </a:lnTo>
                  <a:lnTo>
                    <a:pt x="1473" y="355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2" name="object 3732"/>
            <p:cNvSpPr/>
            <p:nvPr/>
          </p:nvSpPr>
          <p:spPr>
            <a:xfrm>
              <a:off x="1550301" y="403517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69"/>
                  </a:lnTo>
                  <a:lnTo>
                    <a:pt x="1460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3" name="object 3733"/>
            <p:cNvSpPr/>
            <p:nvPr/>
          </p:nvSpPr>
          <p:spPr>
            <a:xfrm>
              <a:off x="1550289" y="40350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4267"/>
                  </a:moveTo>
                  <a:lnTo>
                    <a:pt x="0" y="517829"/>
                  </a:lnTo>
                  <a:lnTo>
                    <a:pt x="12" y="518020"/>
                  </a:lnTo>
                  <a:lnTo>
                    <a:pt x="139" y="472579"/>
                  </a:lnTo>
                  <a:lnTo>
                    <a:pt x="152" y="468223"/>
                  </a:lnTo>
                  <a:lnTo>
                    <a:pt x="1460" y="4267"/>
                  </a:lnTo>
                  <a:close/>
                </a:path>
                <a:path w="1905" h="518160">
                  <a:moveTo>
                    <a:pt x="1473" y="63"/>
                  </a:moveTo>
                  <a:close/>
                </a:path>
                <a:path w="1905" h="518160">
                  <a:moveTo>
                    <a:pt x="1473" y="0"/>
                  </a:move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4" name="object 3734"/>
            <p:cNvSpPr/>
            <p:nvPr/>
          </p:nvSpPr>
          <p:spPr>
            <a:xfrm>
              <a:off x="1550289" y="455126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4" y="0"/>
                  </a:moveTo>
                  <a:lnTo>
                    <a:pt x="0" y="1633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5" name="object 3735"/>
            <p:cNvSpPr/>
            <p:nvPr/>
          </p:nvSpPr>
          <p:spPr>
            <a:xfrm>
              <a:off x="1553972" y="40623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88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27" y="517994"/>
                  </a:lnTo>
                  <a:lnTo>
                    <a:pt x="1587" y="8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6" name="object 3736"/>
            <p:cNvSpPr/>
            <p:nvPr/>
          </p:nvSpPr>
          <p:spPr>
            <a:xfrm>
              <a:off x="1553756" y="40621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114"/>
                  </a:moveTo>
                  <a:lnTo>
                    <a:pt x="1524" y="38"/>
                  </a:lnTo>
                  <a:lnTo>
                    <a:pt x="0" y="517880"/>
                  </a:lnTo>
                  <a:lnTo>
                    <a:pt x="139" y="517982"/>
                  </a:lnTo>
                  <a:lnTo>
                    <a:pt x="1663" y="114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7" name="object 3737"/>
            <p:cNvSpPr/>
            <p:nvPr/>
          </p:nvSpPr>
          <p:spPr>
            <a:xfrm>
              <a:off x="1553629" y="40621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76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27" y="517982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8" name="object 3738"/>
            <p:cNvSpPr/>
            <p:nvPr/>
          </p:nvSpPr>
          <p:spPr>
            <a:xfrm>
              <a:off x="1553476" y="40620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0" y="517867"/>
                  </a:lnTo>
                  <a:lnTo>
                    <a:pt x="1549" y="63"/>
                  </a:lnTo>
                  <a:close/>
                </a:path>
                <a:path w="1905" h="518160">
                  <a:moveTo>
                    <a:pt x="1612" y="101"/>
                  </a:moveTo>
                  <a:lnTo>
                    <a:pt x="114" y="517956"/>
                  </a:lnTo>
                  <a:lnTo>
                    <a:pt x="1612" y="10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39" name="object 3739"/>
            <p:cNvSpPr/>
            <p:nvPr/>
          </p:nvSpPr>
          <p:spPr>
            <a:xfrm>
              <a:off x="1553324" y="40619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63"/>
                  </a:moveTo>
                  <a:lnTo>
                    <a:pt x="1460" y="0"/>
                  </a:lnTo>
                  <a:lnTo>
                    <a:pt x="0" y="517829"/>
                  </a:lnTo>
                  <a:lnTo>
                    <a:pt x="139" y="517944"/>
                  </a:lnTo>
                  <a:lnTo>
                    <a:pt x="1587" y="63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0" name="object 3740"/>
            <p:cNvSpPr/>
            <p:nvPr/>
          </p:nvSpPr>
          <p:spPr>
            <a:xfrm>
              <a:off x="1553197" y="40618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76"/>
                  </a:moveTo>
                  <a:lnTo>
                    <a:pt x="1447" y="0"/>
                  </a:lnTo>
                  <a:lnTo>
                    <a:pt x="0" y="517804"/>
                  </a:lnTo>
                  <a:lnTo>
                    <a:pt x="127" y="517918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1" name="object 3741"/>
            <p:cNvSpPr/>
            <p:nvPr/>
          </p:nvSpPr>
          <p:spPr>
            <a:xfrm>
              <a:off x="1553070" y="406177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766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62" y="63"/>
                  </a:moveTo>
                  <a:lnTo>
                    <a:pt x="38" y="517804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2" name="object 3742"/>
            <p:cNvSpPr/>
            <p:nvPr/>
          </p:nvSpPr>
          <p:spPr>
            <a:xfrm>
              <a:off x="1552994" y="40617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38"/>
                  </a:moveTo>
                  <a:lnTo>
                    <a:pt x="0" y="517740"/>
                  </a:lnTo>
                  <a:lnTo>
                    <a:pt x="1524" y="3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3" name="object 3743"/>
            <p:cNvSpPr/>
            <p:nvPr/>
          </p:nvSpPr>
          <p:spPr>
            <a:xfrm>
              <a:off x="1552892" y="40616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0" y="517690"/>
                  </a:lnTo>
                  <a:lnTo>
                    <a:pt x="1549" y="63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4" name="object 3744"/>
            <p:cNvSpPr/>
            <p:nvPr/>
          </p:nvSpPr>
          <p:spPr>
            <a:xfrm>
              <a:off x="1552791" y="40616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50"/>
                  </a:moveTo>
                  <a:lnTo>
                    <a:pt x="38" y="516229"/>
                  </a:lnTo>
                  <a:lnTo>
                    <a:pt x="1485" y="12"/>
                  </a:lnTo>
                  <a:lnTo>
                    <a:pt x="0" y="517639"/>
                  </a:lnTo>
                  <a:lnTo>
                    <a:pt x="1549" y="5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5" name="object 3745"/>
            <p:cNvSpPr/>
            <p:nvPr/>
          </p:nvSpPr>
          <p:spPr>
            <a:xfrm>
              <a:off x="1552702" y="40615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63"/>
                  </a:moveTo>
                  <a:lnTo>
                    <a:pt x="0" y="517626"/>
                  </a:lnTo>
                  <a:lnTo>
                    <a:pt x="1511" y="63"/>
                  </a:lnTo>
                  <a:close/>
                </a:path>
                <a:path w="1905" h="518160">
                  <a:moveTo>
                    <a:pt x="1549" y="88"/>
                  </a:moveTo>
                  <a:lnTo>
                    <a:pt x="76" y="517702"/>
                  </a:lnTo>
                  <a:lnTo>
                    <a:pt x="1549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6" name="object 3746"/>
            <p:cNvSpPr/>
            <p:nvPr/>
          </p:nvSpPr>
          <p:spPr>
            <a:xfrm>
              <a:off x="1552625" y="40614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63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36" y="127"/>
                  </a:moveTo>
                  <a:lnTo>
                    <a:pt x="38" y="517690"/>
                  </a:lnTo>
                  <a:lnTo>
                    <a:pt x="1536" y="12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7" name="object 3747"/>
            <p:cNvSpPr/>
            <p:nvPr/>
          </p:nvSpPr>
          <p:spPr>
            <a:xfrm>
              <a:off x="1552587" y="40613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76"/>
                  </a:moveTo>
                  <a:lnTo>
                    <a:pt x="0" y="51763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8" name="object 3748"/>
            <p:cNvSpPr/>
            <p:nvPr/>
          </p:nvSpPr>
          <p:spPr>
            <a:xfrm>
              <a:off x="1552511" y="40612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639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49" name="object 3749"/>
            <p:cNvSpPr/>
            <p:nvPr/>
          </p:nvSpPr>
          <p:spPr>
            <a:xfrm>
              <a:off x="1552448" y="40611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88"/>
                  </a:moveTo>
                  <a:lnTo>
                    <a:pt x="0" y="517639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0" name="object 3750"/>
            <p:cNvSpPr/>
            <p:nvPr/>
          </p:nvSpPr>
          <p:spPr>
            <a:xfrm>
              <a:off x="1552384" y="40610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13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11" y="76"/>
                  </a:moveTo>
                  <a:lnTo>
                    <a:pt x="50" y="517677"/>
                  </a:lnTo>
                  <a:lnTo>
                    <a:pt x="1511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1" name="object 3751"/>
            <p:cNvSpPr/>
            <p:nvPr/>
          </p:nvSpPr>
          <p:spPr>
            <a:xfrm>
              <a:off x="1552346" y="40609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601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2" name="object 3752"/>
            <p:cNvSpPr/>
            <p:nvPr/>
          </p:nvSpPr>
          <p:spPr>
            <a:xfrm>
              <a:off x="1552308" y="40609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575"/>
                  </a:lnTo>
                  <a:lnTo>
                    <a:pt x="1473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3" name="object 3753"/>
            <p:cNvSpPr/>
            <p:nvPr/>
          </p:nvSpPr>
          <p:spPr>
            <a:xfrm>
              <a:off x="1552257" y="406085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575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76"/>
                  </a:moveTo>
                  <a:lnTo>
                    <a:pt x="38" y="517639"/>
                  </a:lnTo>
                  <a:lnTo>
                    <a:pt x="1498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4" name="object 3754"/>
            <p:cNvSpPr/>
            <p:nvPr/>
          </p:nvSpPr>
          <p:spPr>
            <a:xfrm>
              <a:off x="1552219" y="40607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486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5" name="object 3755"/>
            <p:cNvSpPr/>
            <p:nvPr/>
          </p:nvSpPr>
          <p:spPr>
            <a:xfrm>
              <a:off x="1552181" y="40607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63"/>
                  </a:moveTo>
                  <a:lnTo>
                    <a:pt x="0" y="517461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6" name="object 3756"/>
            <p:cNvSpPr/>
            <p:nvPr/>
          </p:nvSpPr>
          <p:spPr>
            <a:xfrm>
              <a:off x="1552143" y="40606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9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85" y="50"/>
                  </a:moveTo>
                  <a:lnTo>
                    <a:pt x="25" y="517448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7" name="object 3757"/>
            <p:cNvSpPr/>
            <p:nvPr/>
          </p:nvSpPr>
          <p:spPr>
            <a:xfrm>
              <a:off x="1552130" y="40606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321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8" name="object 3758"/>
            <p:cNvSpPr/>
            <p:nvPr/>
          </p:nvSpPr>
          <p:spPr>
            <a:xfrm>
              <a:off x="1552105" y="40606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32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59" name="object 3759"/>
            <p:cNvSpPr/>
            <p:nvPr/>
          </p:nvSpPr>
          <p:spPr>
            <a:xfrm>
              <a:off x="1552092" y="40606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109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0" name="object 3760"/>
            <p:cNvSpPr/>
            <p:nvPr/>
          </p:nvSpPr>
          <p:spPr>
            <a:xfrm>
              <a:off x="1879549" y="412704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10" y="0"/>
                  </a:moveTo>
                  <a:lnTo>
                    <a:pt x="1468" y="1855"/>
                  </a:lnTo>
                  <a:lnTo>
                    <a:pt x="0" y="518205"/>
                  </a:lnTo>
                  <a:lnTo>
                    <a:pt x="38" y="518065"/>
                  </a:lnTo>
                  <a:lnTo>
                    <a:pt x="151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1" name="object 3761"/>
            <p:cNvSpPr/>
            <p:nvPr/>
          </p:nvSpPr>
          <p:spPr>
            <a:xfrm>
              <a:off x="1879473" y="4128922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25"/>
                  </a:moveTo>
                  <a:lnTo>
                    <a:pt x="0" y="516623"/>
                  </a:lnTo>
                  <a:lnTo>
                    <a:pt x="1473" y="25"/>
                  </a:lnTo>
                  <a:close/>
                </a:path>
                <a:path w="1905" h="516889">
                  <a:moveTo>
                    <a:pt x="1498" y="12"/>
                  </a:moveTo>
                  <a:lnTo>
                    <a:pt x="25" y="516572"/>
                  </a:lnTo>
                  <a:lnTo>
                    <a:pt x="1498" y="12"/>
                  </a:lnTo>
                  <a:close/>
                </a:path>
                <a:path w="1905" h="516889">
                  <a:moveTo>
                    <a:pt x="1524" y="0"/>
                  </a:moveTo>
                  <a:lnTo>
                    <a:pt x="50" y="51644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2" name="object 3762"/>
            <p:cNvSpPr/>
            <p:nvPr/>
          </p:nvSpPr>
          <p:spPr>
            <a:xfrm>
              <a:off x="1879396" y="412896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38"/>
                  </a:moveTo>
                  <a:lnTo>
                    <a:pt x="0" y="516801"/>
                  </a:lnTo>
                  <a:lnTo>
                    <a:pt x="1473" y="38"/>
                  </a:lnTo>
                  <a:close/>
                </a:path>
                <a:path w="1905" h="516889">
                  <a:moveTo>
                    <a:pt x="1498" y="25"/>
                  </a:moveTo>
                  <a:lnTo>
                    <a:pt x="25" y="516724"/>
                  </a:lnTo>
                  <a:lnTo>
                    <a:pt x="1498" y="25"/>
                  </a:lnTo>
                  <a:close/>
                </a:path>
                <a:path w="1905" h="516889">
                  <a:moveTo>
                    <a:pt x="1524" y="0"/>
                  </a:moveTo>
                  <a:lnTo>
                    <a:pt x="50" y="51666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3" name="object 3763"/>
            <p:cNvSpPr/>
            <p:nvPr/>
          </p:nvSpPr>
          <p:spPr>
            <a:xfrm>
              <a:off x="1879371" y="412900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82" y="0"/>
                  </a:moveTo>
                  <a:lnTo>
                    <a:pt x="0" y="516793"/>
                  </a:lnTo>
                  <a:lnTo>
                    <a:pt x="1482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4" name="object 3764"/>
            <p:cNvSpPr/>
            <p:nvPr/>
          </p:nvSpPr>
          <p:spPr>
            <a:xfrm>
              <a:off x="1879282" y="412904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6940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25" y="516877"/>
                  </a:lnTo>
                  <a:lnTo>
                    <a:pt x="749" y="259168"/>
                  </a:lnTo>
                  <a:lnTo>
                    <a:pt x="38" y="51683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5" name="object 3765"/>
            <p:cNvSpPr/>
            <p:nvPr/>
          </p:nvSpPr>
          <p:spPr>
            <a:xfrm>
              <a:off x="1879231" y="41290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6966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6940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6" name="object 3766"/>
            <p:cNvSpPr/>
            <p:nvPr/>
          </p:nvSpPr>
          <p:spPr>
            <a:xfrm>
              <a:off x="1879142" y="41291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067"/>
                  </a:lnTo>
                  <a:lnTo>
                    <a:pt x="25" y="516293"/>
                  </a:lnTo>
                  <a:lnTo>
                    <a:pt x="127" y="47746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7" name="object 3767"/>
            <p:cNvSpPr/>
            <p:nvPr/>
          </p:nvSpPr>
          <p:spPr>
            <a:xfrm>
              <a:off x="1879066" y="41291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6394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067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8" name="object 3768"/>
            <p:cNvSpPr/>
            <p:nvPr/>
          </p:nvSpPr>
          <p:spPr>
            <a:xfrm>
              <a:off x="1879028" y="41292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144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638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69" name="object 3769"/>
            <p:cNvSpPr/>
            <p:nvPr/>
          </p:nvSpPr>
          <p:spPr>
            <a:xfrm>
              <a:off x="1878977" y="41292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0" y="517168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0" name="object 3770"/>
            <p:cNvSpPr/>
            <p:nvPr/>
          </p:nvSpPr>
          <p:spPr>
            <a:xfrm>
              <a:off x="1878888" y="41292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25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7220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18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1" name="object 3771"/>
            <p:cNvSpPr/>
            <p:nvPr/>
          </p:nvSpPr>
          <p:spPr>
            <a:xfrm>
              <a:off x="1878812" y="412932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283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25" y="517258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23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2" name="object 3772"/>
            <p:cNvSpPr/>
            <p:nvPr/>
          </p:nvSpPr>
          <p:spPr>
            <a:xfrm>
              <a:off x="1878749" y="41293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296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3" name="object 3773"/>
            <p:cNvSpPr/>
            <p:nvPr/>
          </p:nvSpPr>
          <p:spPr>
            <a:xfrm>
              <a:off x="1878698" y="41294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4" y="0"/>
                  </a:moveTo>
                  <a:lnTo>
                    <a:pt x="0" y="517309"/>
                  </a:lnTo>
                  <a:lnTo>
                    <a:pt x="148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4" name="object 3774"/>
            <p:cNvSpPr/>
            <p:nvPr/>
          </p:nvSpPr>
          <p:spPr>
            <a:xfrm>
              <a:off x="1878622" y="41294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347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25" y="517321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29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5" name="object 3775"/>
            <p:cNvSpPr/>
            <p:nvPr/>
          </p:nvSpPr>
          <p:spPr>
            <a:xfrm>
              <a:off x="1878482" y="41294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76"/>
                  </a:moveTo>
                  <a:lnTo>
                    <a:pt x="0" y="517436"/>
                  </a:lnTo>
                  <a:lnTo>
                    <a:pt x="1473" y="76"/>
                  </a:lnTo>
                  <a:close/>
                </a:path>
                <a:path w="1905" h="517525">
                  <a:moveTo>
                    <a:pt x="1498" y="63"/>
                  </a:moveTo>
                  <a:lnTo>
                    <a:pt x="25" y="517410"/>
                  </a:lnTo>
                  <a:lnTo>
                    <a:pt x="1498" y="63"/>
                  </a:lnTo>
                  <a:close/>
                </a:path>
                <a:path w="1905" h="517525">
                  <a:moveTo>
                    <a:pt x="1536" y="38"/>
                  </a:moveTo>
                  <a:lnTo>
                    <a:pt x="38" y="517398"/>
                  </a:lnTo>
                  <a:lnTo>
                    <a:pt x="1536" y="38"/>
                  </a:lnTo>
                  <a:close/>
                </a:path>
                <a:path w="1905" h="517525">
                  <a:moveTo>
                    <a:pt x="1562" y="25"/>
                  </a:moveTo>
                  <a:lnTo>
                    <a:pt x="88" y="517347"/>
                  </a:lnTo>
                  <a:lnTo>
                    <a:pt x="1562" y="25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14" y="51733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6" name="object 3776"/>
            <p:cNvSpPr/>
            <p:nvPr/>
          </p:nvSpPr>
          <p:spPr>
            <a:xfrm>
              <a:off x="1878406" y="412958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410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7398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37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7" name="object 3777"/>
            <p:cNvSpPr/>
            <p:nvPr/>
          </p:nvSpPr>
          <p:spPr>
            <a:xfrm>
              <a:off x="1878355" y="41296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410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385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8" name="object 3778"/>
            <p:cNvSpPr/>
            <p:nvPr/>
          </p:nvSpPr>
          <p:spPr>
            <a:xfrm>
              <a:off x="1878279" y="412967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23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79" name="object 3779"/>
            <p:cNvSpPr/>
            <p:nvPr/>
          </p:nvSpPr>
          <p:spPr>
            <a:xfrm>
              <a:off x="1878215" y="412970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25" y="517423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63" y="51739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0" name="object 3780"/>
            <p:cNvSpPr/>
            <p:nvPr/>
          </p:nvSpPr>
          <p:spPr>
            <a:xfrm>
              <a:off x="1878139" y="41297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25" y="517436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1" name="object 3781"/>
            <p:cNvSpPr/>
            <p:nvPr/>
          </p:nvSpPr>
          <p:spPr>
            <a:xfrm>
              <a:off x="1878063" y="412979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25"/>
                  </a:moveTo>
                  <a:lnTo>
                    <a:pt x="0" y="517461"/>
                  </a:lnTo>
                  <a:lnTo>
                    <a:pt x="25" y="516712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2" name="object 3782"/>
            <p:cNvSpPr/>
            <p:nvPr/>
          </p:nvSpPr>
          <p:spPr>
            <a:xfrm>
              <a:off x="1878012" y="412986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10"/>
                  </a:moveTo>
                  <a:close/>
                </a:path>
                <a:path w="1905" h="517525">
                  <a:moveTo>
                    <a:pt x="1485" y="0"/>
                  </a:moveTo>
                  <a:lnTo>
                    <a:pt x="0" y="517410"/>
                  </a:lnTo>
                  <a:lnTo>
                    <a:pt x="148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3" name="object 3783"/>
            <p:cNvSpPr/>
            <p:nvPr/>
          </p:nvSpPr>
          <p:spPr>
            <a:xfrm>
              <a:off x="1877936" y="41298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4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4" name="object 3784"/>
            <p:cNvSpPr/>
            <p:nvPr/>
          </p:nvSpPr>
          <p:spPr>
            <a:xfrm>
              <a:off x="1877847" y="412993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423"/>
                  </a:moveTo>
                  <a:close/>
                </a:path>
                <a:path w="1905" h="517525">
                  <a:moveTo>
                    <a:pt x="1473" y="38"/>
                  </a:moveTo>
                  <a:lnTo>
                    <a:pt x="0" y="51744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5" name="object 3785"/>
            <p:cNvSpPr/>
            <p:nvPr/>
          </p:nvSpPr>
          <p:spPr>
            <a:xfrm>
              <a:off x="1877771" y="41299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423"/>
                  </a:moveTo>
                  <a:close/>
                </a:path>
                <a:path w="1905" h="517525">
                  <a:moveTo>
                    <a:pt x="1473" y="25"/>
                  </a:moveTo>
                  <a:lnTo>
                    <a:pt x="0" y="517461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6" name="object 3786"/>
            <p:cNvSpPr/>
            <p:nvPr/>
          </p:nvSpPr>
          <p:spPr>
            <a:xfrm>
              <a:off x="1877695" y="41300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423"/>
                  </a:moveTo>
                  <a:close/>
                </a:path>
                <a:path w="1905" h="517525">
                  <a:moveTo>
                    <a:pt x="1473" y="25"/>
                  </a:move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7" name="object 3787"/>
            <p:cNvSpPr/>
            <p:nvPr/>
          </p:nvSpPr>
          <p:spPr>
            <a:xfrm>
              <a:off x="1877631" y="41300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61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25" y="51743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8" name="object 3788"/>
            <p:cNvSpPr/>
            <p:nvPr/>
          </p:nvSpPr>
          <p:spPr>
            <a:xfrm>
              <a:off x="1877555" y="413012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38" y="517423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89" name="object 3789"/>
            <p:cNvSpPr/>
            <p:nvPr/>
          </p:nvSpPr>
          <p:spPr>
            <a:xfrm>
              <a:off x="1877466" y="41301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23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38" y="517410"/>
                  </a:lnTo>
                  <a:lnTo>
                    <a:pt x="787" y="25869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0" name="object 3790"/>
            <p:cNvSpPr/>
            <p:nvPr/>
          </p:nvSpPr>
          <p:spPr>
            <a:xfrm>
              <a:off x="1877377" y="41302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12"/>
                  </a:moveTo>
                  <a:lnTo>
                    <a:pt x="0" y="517436"/>
                  </a:lnTo>
                  <a:lnTo>
                    <a:pt x="38" y="516686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739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1" name="object 3791"/>
            <p:cNvSpPr/>
            <p:nvPr/>
          </p:nvSpPr>
          <p:spPr>
            <a:xfrm>
              <a:off x="1877288" y="41302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0" y="517423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739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2" name="object 3792"/>
            <p:cNvSpPr/>
            <p:nvPr/>
          </p:nvSpPr>
          <p:spPr>
            <a:xfrm>
              <a:off x="1877237" y="413034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385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37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3" name="object 3793"/>
            <p:cNvSpPr/>
            <p:nvPr/>
          </p:nvSpPr>
          <p:spPr>
            <a:xfrm>
              <a:off x="1877148" y="41303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410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25" y="517398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4" name="object 3794"/>
            <p:cNvSpPr/>
            <p:nvPr/>
          </p:nvSpPr>
          <p:spPr>
            <a:xfrm>
              <a:off x="1877047" y="41304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50" y="517359"/>
                  </a:moveTo>
                  <a:close/>
                </a:path>
                <a:path w="1905" h="517525">
                  <a:moveTo>
                    <a:pt x="1511" y="12"/>
                  </a:moveTo>
                  <a:lnTo>
                    <a:pt x="0" y="517385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735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5" name="object 3795"/>
            <p:cNvSpPr/>
            <p:nvPr/>
          </p:nvSpPr>
          <p:spPr>
            <a:xfrm>
              <a:off x="1876958" y="41304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0" y="517385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4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6" name="object 3796"/>
            <p:cNvSpPr/>
            <p:nvPr/>
          </p:nvSpPr>
          <p:spPr>
            <a:xfrm>
              <a:off x="1876869" y="41305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347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7" name="object 3797"/>
            <p:cNvSpPr/>
            <p:nvPr/>
          </p:nvSpPr>
          <p:spPr>
            <a:xfrm>
              <a:off x="1876806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33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8" name="object 3798"/>
            <p:cNvSpPr/>
            <p:nvPr/>
          </p:nvSpPr>
          <p:spPr>
            <a:xfrm>
              <a:off x="1876704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8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799" name="object 3799"/>
            <p:cNvSpPr/>
            <p:nvPr/>
          </p:nvSpPr>
          <p:spPr>
            <a:xfrm>
              <a:off x="1876602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23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39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0" name="object 3800"/>
            <p:cNvSpPr/>
            <p:nvPr/>
          </p:nvSpPr>
          <p:spPr>
            <a:xfrm>
              <a:off x="1876501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61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50" y="51744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1" name="object 3801"/>
            <p:cNvSpPr/>
            <p:nvPr/>
          </p:nvSpPr>
          <p:spPr>
            <a:xfrm>
              <a:off x="1876412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9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2" name="object 3802"/>
            <p:cNvSpPr/>
            <p:nvPr/>
          </p:nvSpPr>
          <p:spPr>
            <a:xfrm>
              <a:off x="1876336" y="413058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52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3" name="object 3803"/>
            <p:cNvSpPr/>
            <p:nvPr/>
          </p:nvSpPr>
          <p:spPr>
            <a:xfrm>
              <a:off x="1876221" y="41305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537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4" name="object 3804"/>
            <p:cNvSpPr/>
            <p:nvPr/>
          </p:nvSpPr>
          <p:spPr>
            <a:xfrm>
              <a:off x="1876120" y="41305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575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63" y="51755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5" name="object 3805"/>
            <p:cNvSpPr/>
            <p:nvPr/>
          </p:nvSpPr>
          <p:spPr>
            <a:xfrm>
              <a:off x="1876006" y="41305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61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6" name="object 3806"/>
            <p:cNvSpPr/>
            <p:nvPr/>
          </p:nvSpPr>
          <p:spPr>
            <a:xfrm>
              <a:off x="1875891" y="41305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639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38" y="517626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76" y="51761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7" name="object 3807"/>
            <p:cNvSpPr/>
            <p:nvPr/>
          </p:nvSpPr>
          <p:spPr>
            <a:xfrm>
              <a:off x="1875802" y="41306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652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38" y="51763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8" name="object 3808"/>
            <p:cNvSpPr/>
            <p:nvPr/>
          </p:nvSpPr>
          <p:spPr>
            <a:xfrm>
              <a:off x="1875663" y="41306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690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50" y="517677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01" y="51766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09" name="object 3809"/>
            <p:cNvSpPr/>
            <p:nvPr/>
          </p:nvSpPr>
          <p:spPr>
            <a:xfrm>
              <a:off x="1875548" y="41306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715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50" y="51771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0" name="object 3810"/>
            <p:cNvSpPr/>
            <p:nvPr/>
          </p:nvSpPr>
          <p:spPr>
            <a:xfrm>
              <a:off x="1875409" y="41306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447" y="12"/>
                  </a:lnTo>
                  <a:lnTo>
                    <a:pt x="0" y="517753"/>
                  </a:lnTo>
                  <a:lnTo>
                    <a:pt x="139" y="517715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1" name="object 3811"/>
            <p:cNvSpPr/>
            <p:nvPr/>
          </p:nvSpPr>
          <p:spPr>
            <a:xfrm>
              <a:off x="1875256" y="41306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766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50" y="51775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2" name="object 3812"/>
            <p:cNvSpPr/>
            <p:nvPr/>
          </p:nvSpPr>
          <p:spPr>
            <a:xfrm>
              <a:off x="1875155" y="41306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0" y="51779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3" name="object 3813"/>
            <p:cNvSpPr/>
            <p:nvPr/>
          </p:nvSpPr>
          <p:spPr>
            <a:xfrm>
              <a:off x="1875015" y="41306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817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50" y="51780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4" name="object 3814"/>
            <p:cNvSpPr/>
            <p:nvPr/>
          </p:nvSpPr>
          <p:spPr>
            <a:xfrm>
              <a:off x="1874837" y="413062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842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82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5" name="object 3815"/>
            <p:cNvSpPr/>
            <p:nvPr/>
          </p:nvSpPr>
          <p:spPr>
            <a:xfrm>
              <a:off x="1874659" y="41306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855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76" y="51785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6" name="object 3816"/>
            <p:cNvSpPr/>
            <p:nvPr/>
          </p:nvSpPr>
          <p:spPr>
            <a:xfrm>
              <a:off x="1874507" y="41306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447" y="0"/>
                  </a:lnTo>
                  <a:lnTo>
                    <a:pt x="0" y="517880"/>
                  </a:lnTo>
                  <a:lnTo>
                    <a:pt x="165" y="51785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7" name="object 3817"/>
            <p:cNvSpPr/>
            <p:nvPr/>
          </p:nvSpPr>
          <p:spPr>
            <a:xfrm>
              <a:off x="1874380" y="41306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89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8" name="object 3818"/>
            <p:cNvSpPr/>
            <p:nvPr/>
          </p:nvSpPr>
          <p:spPr>
            <a:xfrm>
              <a:off x="1874202" y="41306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0"/>
                  </a:moveTo>
                  <a:lnTo>
                    <a:pt x="114" y="516445"/>
                  </a:lnTo>
                  <a:lnTo>
                    <a:pt x="1562" y="0"/>
                  </a:lnTo>
                  <a:lnTo>
                    <a:pt x="0" y="517893"/>
                  </a:lnTo>
                  <a:lnTo>
                    <a:pt x="177" y="517880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19" name="object 3819"/>
            <p:cNvSpPr/>
            <p:nvPr/>
          </p:nvSpPr>
          <p:spPr>
            <a:xfrm>
              <a:off x="1874012" y="41306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127" y="517906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906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0" name="object 3820"/>
            <p:cNvSpPr/>
            <p:nvPr/>
          </p:nvSpPr>
          <p:spPr>
            <a:xfrm>
              <a:off x="1873834" y="41306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511" y="12"/>
                  </a:lnTo>
                  <a:lnTo>
                    <a:pt x="0" y="517931"/>
                  </a:lnTo>
                  <a:lnTo>
                    <a:pt x="127" y="517918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1" name="object 3821"/>
            <p:cNvSpPr/>
            <p:nvPr/>
          </p:nvSpPr>
          <p:spPr>
            <a:xfrm>
              <a:off x="1873694" y="41306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2" y="51791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2" name="object 3822"/>
            <p:cNvSpPr/>
            <p:nvPr/>
          </p:nvSpPr>
          <p:spPr>
            <a:xfrm>
              <a:off x="1873567" y="41306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63" y="51793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3" name="object 3823"/>
            <p:cNvSpPr/>
            <p:nvPr/>
          </p:nvSpPr>
          <p:spPr>
            <a:xfrm>
              <a:off x="1873440" y="41306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3" y="0"/>
                  </a:moveTo>
                  <a:lnTo>
                    <a:pt x="0" y="517931"/>
                  </a:lnTo>
                  <a:lnTo>
                    <a:pt x="152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4" name="object 3824"/>
            <p:cNvSpPr/>
            <p:nvPr/>
          </p:nvSpPr>
          <p:spPr>
            <a:xfrm>
              <a:off x="1873021" y="41306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0"/>
                  </a:moveTo>
                  <a:lnTo>
                    <a:pt x="1752" y="139"/>
                  </a:lnTo>
                  <a:lnTo>
                    <a:pt x="1765" y="12"/>
                  </a:lnTo>
                  <a:lnTo>
                    <a:pt x="1473" y="12"/>
                  </a:lnTo>
                  <a:lnTo>
                    <a:pt x="0" y="517956"/>
                  </a:lnTo>
                  <a:lnTo>
                    <a:pt x="304" y="517944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5" name="object 3825"/>
            <p:cNvSpPr/>
            <p:nvPr/>
          </p:nvSpPr>
          <p:spPr>
            <a:xfrm>
              <a:off x="1868424" y="4130674"/>
              <a:ext cx="6350" cy="518159"/>
            </a:xfrm>
            <a:custGeom>
              <a:avLst/>
              <a:gdLst/>
              <a:ahLst/>
              <a:cxnLst/>
              <a:rect l="l" t="t" r="r" b="b"/>
              <a:pathLst>
                <a:path w="6350" h="518160">
                  <a:moveTo>
                    <a:pt x="5321" y="25"/>
                  </a:moveTo>
                  <a:lnTo>
                    <a:pt x="3721" y="63"/>
                  </a:lnTo>
                  <a:lnTo>
                    <a:pt x="1460" y="101"/>
                  </a:lnTo>
                  <a:lnTo>
                    <a:pt x="0" y="517994"/>
                  </a:lnTo>
                  <a:lnTo>
                    <a:pt x="2260" y="517969"/>
                  </a:lnTo>
                  <a:lnTo>
                    <a:pt x="3860" y="517944"/>
                  </a:lnTo>
                  <a:lnTo>
                    <a:pt x="5321" y="25"/>
                  </a:lnTo>
                  <a:close/>
                </a:path>
                <a:path w="6350" h="518160">
                  <a:moveTo>
                    <a:pt x="6070" y="0"/>
                  </a:moveTo>
                  <a:lnTo>
                    <a:pt x="5334" y="25"/>
                  </a:lnTo>
                  <a:lnTo>
                    <a:pt x="3873" y="517944"/>
                  </a:lnTo>
                  <a:lnTo>
                    <a:pt x="4610" y="517931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6" name="object 3826"/>
            <p:cNvSpPr/>
            <p:nvPr/>
          </p:nvSpPr>
          <p:spPr>
            <a:xfrm>
              <a:off x="1858429" y="4130776"/>
              <a:ext cx="12065" cy="518159"/>
            </a:xfrm>
            <a:custGeom>
              <a:avLst/>
              <a:gdLst/>
              <a:ahLst/>
              <a:cxnLst/>
              <a:rect l="l" t="t" r="r" b="b"/>
              <a:pathLst>
                <a:path w="12064" h="518160">
                  <a:moveTo>
                    <a:pt x="5283" y="38"/>
                  </a:moveTo>
                  <a:lnTo>
                    <a:pt x="1460" y="38"/>
                  </a:lnTo>
                  <a:lnTo>
                    <a:pt x="0" y="517956"/>
                  </a:lnTo>
                  <a:lnTo>
                    <a:pt x="533" y="517969"/>
                  </a:lnTo>
                  <a:lnTo>
                    <a:pt x="3822" y="517944"/>
                  </a:lnTo>
                  <a:lnTo>
                    <a:pt x="5283" y="38"/>
                  </a:lnTo>
                  <a:close/>
                </a:path>
                <a:path w="12064" h="518160">
                  <a:moveTo>
                    <a:pt x="11455" y="0"/>
                  </a:moveTo>
                  <a:lnTo>
                    <a:pt x="8623" y="38"/>
                  </a:lnTo>
                  <a:lnTo>
                    <a:pt x="5283" y="38"/>
                  </a:lnTo>
                  <a:lnTo>
                    <a:pt x="3835" y="517944"/>
                  </a:lnTo>
                  <a:lnTo>
                    <a:pt x="7175" y="517918"/>
                  </a:lnTo>
                  <a:lnTo>
                    <a:pt x="9994" y="517893"/>
                  </a:lnTo>
                  <a:lnTo>
                    <a:pt x="1145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7" name="object 3827"/>
            <p:cNvSpPr/>
            <p:nvPr/>
          </p:nvSpPr>
          <p:spPr>
            <a:xfrm>
              <a:off x="1844535" y="4130573"/>
              <a:ext cx="15875" cy="518159"/>
            </a:xfrm>
            <a:custGeom>
              <a:avLst/>
              <a:gdLst/>
              <a:ahLst/>
              <a:cxnLst/>
              <a:rect l="l" t="t" r="r" b="b"/>
              <a:pathLst>
                <a:path w="15875" h="518160">
                  <a:moveTo>
                    <a:pt x="6464" y="114"/>
                  </a:moveTo>
                  <a:lnTo>
                    <a:pt x="1460" y="0"/>
                  </a:lnTo>
                  <a:lnTo>
                    <a:pt x="0" y="517715"/>
                  </a:lnTo>
                  <a:lnTo>
                    <a:pt x="5003" y="517880"/>
                  </a:lnTo>
                  <a:lnTo>
                    <a:pt x="6464" y="114"/>
                  </a:lnTo>
                  <a:close/>
                </a:path>
                <a:path w="15875" h="518160">
                  <a:moveTo>
                    <a:pt x="11099" y="190"/>
                  </a:moveTo>
                  <a:lnTo>
                    <a:pt x="6464" y="114"/>
                  </a:lnTo>
                  <a:lnTo>
                    <a:pt x="5016" y="517880"/>
                  </a:lnTo>
                  <a:lnTo>
                    <a:pt x="9639" y="518020"/>
                  </a:lnTo>
                  <a:lnTo>
                    <a:pt x="11099" y="190"/>
                  </a:lnTo>
                  <a:close/>
                </a:path>
                <a:path w="15875" h="518160">
                  <a:moveTo>
                    <a:pt x="15367" y="228"/>
                  </a:moveTo>
                  <a:lnTo>
                    <a:pt x="11112" y="190"/>
                  </a:lnTo>
                  <a:lnTo>
                    <a:pt x="9652" y="518020"/>
                  </a:lnTo>
                  <a:lnTo>
                    <a:pt x="13906" y="518160"/>
                  </a:lnTo>
                  <a:lnTo>
                    <a:pt x="15367" y="228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8" name="object 3828"/>
            <p:cNvSpPr/>
            <p:nvPr/>
          </p:nvSpPr>
          <p:spPr>
            <a:xfrm>
              <a:off x="1827593" y="4129938"/>
              <a:ext cx="18415" cy="518795"/>
            </a:xfrm>
            <a:custGeom>
              <a:avLst/>
              <a:gdLst/>
              <a:ahLst/>
              <a:cxnLst/>
              <a:rect l="l" t="t" r="r" b="b"/>
              <a:pathLst>
                <a:path w="18414" h="518795">
                  <a:moveTo>
                    <a:pt x="18402" y="635"/>
                  </a:moveTo>
                  <a:lnTo>
                    <a:pt x="13042" y="482"/>
                  </a:lnTo>
                  <a:lnTo>
                    <a:pt x="7404" y="266"/>
                  </a:lnTo>
                  <a:lnTo>
                    <a:pt x="1460" y="0"/>
                  </a:lnTo>
                  <a:lnTo>
                    <a:pt x="0" y="517829"/>
                  </a:lnTo>
                  <a:lnTo>
                    <a:pt x="5943" y="518007"/>
                  </a:lnTo>
                  <a:lnTo>
                    <a:pt x="11569" y="518185"/>
                  </a:lnTo>
                  <a:lnTo>
                    <a:pt x="16941" y="518350"/>
                  </a:lnTo>
                  <a:lnTo>
                    <a:pt x="18402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29" name="object 3829"/>
            <p:cNvSpPr/>
            <p:nvPr/>
          </p:nvSpPr>
          <p:spPr>
            <a:xfrm>
              <a:off x="1814830" y="4129214"/>
              <a:ext cx="14604" cy="518795"/>
            </a:xfrm>
            <a:custGeom>
              <a:avLst/>
              <a:gdLst/>
              <a:ahLst/>
              <a:cxnLst/>
              <a:rect l="l" t="t" r="r" b="b"/>
              <a:pathLst>
                <a:path w="14605" h="518795">
                  <a:moveTo>
                    <a:pt x="14211" y="723"/>
                  </a:moveTo>
                  <a:lnTo>
                    <a:pt x="7962" y="406"/>
                  </a:lnTo>
                  <a:lnTo>
                    <a:pt x="1460" y="0"/>
                  </a:lnTo>
                  <a:lnTo>
                    <a:pt x="0" y="517740"/>
                  </a:lnTo>
                  <a:lnTo>
                    <a:pt x="6515" y="518325"/>
                  </a:lnTo>
                  <a:lnTo>
                    <a:pt x="6959" y="518363"/>
                  </a:lnTo>
                  <a:lnTo>
                    <a:pt x="12750" y="518553"/>
                  </a:lnTo>
                  <a:lnTo>
                    <a:pt x="14211" y="72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0" name="object 3830"/>
            <p:cNvSpPr/>
            <p:nvPr/>
          </p:nvSpPr>
          <p:spPr>
            <a:xfrm>
              <a:off x="1793595" y="4127588"/>
              <a:ext cx="22860" cy="519430"/>
            </a:xfrm>
            <a:custGeom>
              <a:avLst/>
              <a:gdLst/>
              <a:ahLst/>
              <a:cxnLst/>
              <a:rect l="l" t="t" r="r" b="b"/>
              <a:pathLst>
                <a:path w="22860" h="519429">
                  <a:moveTo>
                    <a:pt x="8813" y="622"/>
                  </a:moveTo>
                  <a:lnTo>
                    <a:pt x="1460" y="0"/>
                  </a:lnTo>
                  <a:lnTo>
                    <a:pt x="0" y="517486"/>
                  </a:lnTo>
                  <a:lnTo>
                    <a:pt x="7353" y="518134"/>
                  </a:lnTo>
                  <a:lnTo>
                    <a:pt x="8813" y="622"/>
                  </a:lnTo>
                  <a:close/>
                </a:path>
                <a:path w="22860" h="519429">
                  <a:moveTo>
                    <a:pt x="22682" y="1625"/>
                  </a:moveTo>
                  <a:lnTo>
                    <a:pt x="15887" y="1168"/>
                  </a:lnTo>
                  <a:lnTo>
                    <a:pt x="8813" y="622"/>
                  </a:lnTo>
                  <a:lnTo>
                    <a:pt x="7366" y="518134"/>
                  </a:lnTo>
                  <a:lnTo>
                    <a:pt x="14427" y="518756"/>
                  </a:lnTo>
                  <a:lnTo>
                    <a:pt x="21221" y="519366"/>
                  </a:lnTo>
                  <a:lnTo>
                    <a:pt x="22682" y="162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1" name="object 3831"/>
            <p:cNvSpPr/>
            <p:nvPr/>
          </p:nvSpPr>
          <p:spPr>
            <a:xfrm>
              <a:off x="1770380" y="4124756"/>
              <a:ext cx="24765" cy="520700"/>
            </a:xfrm>
            <a:custGeom>
              <a:avLst/>
              <a:gdLst/>
              <a:ahLst/>
              <a:cxnLst/>
              <a:rect l="l" t="t" r="r" b="b"/>
              <a:pathLst>
                <a:path w="24764" h="520700">
                  <a:moveTo>
                    <a:pt x="24676" y="2819"/>
                  </a:moveTo>
                  <a:lnTo>
                    <a:pt x="17018" y="2095"/>
                  </a:lnTo>
                  <a:lnTo>
                    <a:pt x="9067" y="1270"/>
                  </a:lnTo>
                  <a:lnTo>
                    <a:pt x="8331" y="261962"/>
                  </a:lnTo>
                  <a:lnTo>
                    <a:pt x="8331" y="1270"/>
                  </a:lnTo>
                  <a:lnTo>
                    <a:pt x="3429" y="1270"/>
                  </a:lnTo>
                  <a:lnTo>
                    <a:pt x="3429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6146" y="518160"/>
                  </a:lnTo>
                  <a:lnTo>
                    <a:pt x="6146" y="519430"/>
                  </a:lnTo>
                  <a:lnTo>
                    <a:pt x="7607" y="519430"/>
                  </a:lnTo>
                  <a:lnTo>
                    <a:pt x="7607" y="518934"/>
                  </a:lnTo>
                  <a:lnTo>
                    <a:pt x="15557" y="519633"/>
                  </a:lnTo>
                  <a:lnTo>
                    <a:pt x="23215" y="520319"/>
                  </a:lnTo>
                  <a:lnTo>
                    <a:pt x="24676" y="281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2" name="object 3832"/>
            <p:cNvSpPr/>
            <p:nvPr/>
          </p:nvSpPr>
          <p:spPr>
            <a:xfrm>
              <a:off x="1742668" y="4121441"/>
              <a:ext cx="27940" cy="521970"/>
            </a:xfrm>
            <a:custGeom>
              <a:avLst/>
              <a:gdLst/>
              <a:ahLst/>
              <a:cxnLst/>
              <a:rect l="l" t="t" r="r" b="b"/>
              <a:pathLst>
                <a:path w="27939" h="521970">
                  <a:moveTo>
                    <a:pt x="27711" y="3632"/>
                  </a:moveTo>
                  <a:lnTo>
                    <a:pt x="23342" y="3632"/>
                  </a:lnTo>
                  <a:lnTo>
                    <a:pt x="23342" y="2362"/>
                  </a:lnTo>
                  <a:lnTo>
                    <a:pt x="19672" y="2362"/>
                  </a:lnTo>
                  <a:lnTo>
                    <a:pt x="19672" y="2527"/>
                  </a:lnTo>
                  <a:lnTo>
                    <a:pt x="10464" y="1270"/>
                  </a:lnTo>
                  <a:lnTo>
                    <a:pt x="9740" y="256844"/>
                  </a:lnTo>
                  <a:lnTo>
                    <a:pt x="9740" y="1270"/>
                  </a:lnTo>
                  <a:lnTo>
                    <a:pt x="6108" y="1270"/>
                  </a:lnTo>
                  <a:lnTo>
                    <a:pt x="6108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6890"/>
                  </a:lnTo>
                  <a:lnTo>
                    <a:pt x="2159" y="516890"/>
                  </a:lnTo>
                  <a:lnTo>
                    <a:pt x="2159" y="518160"/>
                  </a:lnTo>
                  <a:lnTo>
                    <a:pt x="9004" y="518160"/>
                  </a:lnTo>
                  <a:lnTo>
                    <a:pt x="9004" y="518668"/>
                  </a:lnTo>
                  <a:lnTo>
                    <a:pt x="18224" y="520204"/>
                  </a:lnTo>
                  <a:lnTo>
                    <a:pt x="18948" y="263626"/>
                  </a:lnTo>
                  <a:lnTo>
                    <a:pt x="18948" y="520522"/>
                  </a:lnTo>
                  <a:lnTo>
                    <a:pt x="23990" y="520522"/>
                  </a:lnTo>
                  <a:lnTo>
                    <a:pt x="23990" y="521792"/>
                  </a:lnTo>
                  <a:lnTo>
                    <a:pt x="26987" y="521792"/>
                  </a:lnTo>
                  <a:lnTo>
                    <a:pt x="26987" y="520522"/>
                  </a:lnTo>
                  <a:lnTo>
                    <a:pt x="27711" y="520522"/>
                  </a:lnTo>
                  <a:lnTo>
                    <a:pt x="27711" y="363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3" name="object 3833"/>
            <p:cNvSpPr/>
            <p:nvPr/>
          </p:nvSpPr>
          <p:spPr>
            <a:xfrm>
              <a:off x="1706473" y="4114825"/>
              <a:ext cx="36195" cy="523875"/>
            </a:xfrm>
            <a:custGeom>
              <a:avLst/>
              <a:gdLst/>
              <a:ahLst/>
              <a:cxnLst/>
              <a:rect l="l" t="t" r="r" b="b"/>
              <a:pathLst>
                <a:path w="36194" h="523875">
                  <a:moveTo>
                    <a:pt x="36195" y="6426"/>
                  </a:moveTo>
                  <a:lnTo>
                    <a:pt x="32943" y="6426"/>
                  </a:lnTo>
                  <a:lnTo>
                    <a:pt x="32943" y="5156"/>
                  </a:lnTo>
                  <a:lnTo>
                    <a:pt x="26352" y="5156"/>
                  </a:lnTo>
                  <a:lnTo>
                    <a:pt x="26352" y="6426"/>
                  </a:lnTo>
                  <a:lnTo>
                    <a:pt x="25641" y="6426"/>
                  </a:lnTo>
                  <a:lnTo>
                    <a:pt x="25641" y="4711"/>
                  </a:lnTo>
                  <a:lnTo>
                    <a:pt x="22745" y="4711"/>
                  </a:lnTo>
                  <a:lnTo>
                    <a:pt x="22745" y="3441"/>
                  </a:lnTo>
                  <a:lnTo>
                    <a:pt x="15709" y="3441"/>
                  </a:lnTo>
                  <a:lnTo>
                    <a:pt x="15709" y="2171"/>
                  </a:lnTo>
                  <a:lnTo>
                    <a:pt x="14693" y="2171"/>
                  </a:lnTo>
                  <a:lnTo>
                    <a:pt x="14693" y="2616"/>
                  </a:lnTo>
                  <a:lnTo>
                    <a:pt x="14693" y="3441"/>
                  </a:lnTo>
                  <a:lnTo>
                    <a:pt x="14693" y="4711"/>
                  </a:lnTo>
                  <a:lnTo>
                    <a:pt x="14693" y="2616"/>
                  </a:lnTo>
                  <a:lnTo>
                    <a:pt x="10325" y="1803"/>
                  </a:lnTo>
                  <a:lnTo>
                    <a:pt x="5905" y="927"/>
                  </a:lnTo>
                  <a:lnTo>
                    <a:pt x="1460" y="0"/>
                  </a:lnTo>
                  <a:lnTo>
                    <a:pt x="0" y="517766"/>
                  </a:lnTo>
                  <a:lnTo>
                    <a:pt x="13233" y="519963"/>
                  </a:lnTo>
                  <a:lnTo>
                    <a:pt x="13970" y="259041"/>
                  </a:lnTo>
                  <a:lnTo>
                    <a:pt x="13970" y="520331"/>
                  </a:lnTo>
                  <a:lnTo>
                    <a:pt x="19265" y="520331"/>
                  </a:lnTo>
                  <a:lnTo>
                    <a:pt x="19265" y="521601"/>
                  </a:lnTo>
                  <a:lnTo>
                    <a:pt x="24917" y="521601"/>
                  </a:lnTo>
                  <a:lnTo>
                    <a:pt x="24917" y="520331"/>
                  </a:lnTo>
                  <a:lnTo>
                    <a:pt x="25628" y="520331"/>
                  </a:lnTo>
                  <a:lnTo>
                    <a:pt x="25628" y="522046"/>
                  </a:lnTo>
                  <a:lnTo>
                    <a:pt x="29578" y="522046"/>
                  </a:lnTo>
                  <a:lnTo>
                    <a:pt x="29578" y="523316"/>
                  </a:lnTo>
                  <a:lnTo>
                    <a:pt x="35471" y="523316"/>
                  </a:lnTo>
                  <a:lnTo>
                    <a:pt x="35471" y="522046"/>
                  </a:lnTo>
                  <a:lnTo>
                    <a:pt x="36195" y="522046"/>
                  </a:lnTo>
                  <a:lnTo>
                    <a:pt x="36195" y="642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4" name="object 3834"/>
            <p:cNvSpPr/>
            <p:nvPr/>
          </p:nvSpPr>
          <p:spPr>
            <a:xfrm>
              <a:off x="1654391" y="4101807"/>
              <a:ext cx="53975" cy="530860"/>
            </a:xfrm>
            <a:custGeom>
              <a:avLst/>
              <a:gdLst/>
              <a:ahLst/>
              <a:cxnLst/>
              <a:rect l="l" t="t" r="r" b="b"/>
              <a:pathLst>
                <a:path w="53975" h="530860">
                  <a:moveTo>
                    <a:pt x="36182" y="9169"/>
                  </a:moveTo>
                  <a:lnTo>
                    <a:pt x="27089" y="6972"/>
                  </a:lnTo>
                  <a:lnTo>
                    <a:pt x="18275" y="4699"/>
                  </a:lnTo>
                  <a:lnTo>
                    <a:pt x="9728" y="2374"/>
                  </a:lnTo>
                  <a:lnTo>
                    <a:pt x="1473" y="0"/>
                  </a:lnTo>
                  <a:lnTo>
                    <a:pt x="0" y="517398"/>
                  </a:lnTo>
                  <a:lnTo>
                    <a:pt x="34721" y="526567"/>
                  </a:lnTo>
                  <a:lnTo>
                    <a:pt x="36182" y="9169"/>
                  </a:lnTo>
                  <a:close/>
                </a:path>
                <a:path w="53975" h="530860">
                  <a:moveTo>
                    <a:pt x="53555" y="13017"/>
                  </a:moveTo>
                  <a:lnTo>
                    <a:pt x="45148" y="11226"/>
                  </a:lnTo>
                  <a:lnTo>
                    <a:pt x="40627" y="10210"/>
                  </a:lnTo>
                  <a:lnTo>
                    <a:pt x="36195" y="9169"/>
                  </a:lnTo>
                  <a:lnTo>
                    <a:pt x="34734" y="526567"/>
                  </a:lnTo>
                  <a:lnTo>
                    <a:pt x="48234" y="530136"/>
                  </a:lnTo>
                  <a:lnTo>
                    <a:pt x="52095" y="530783"/>
                  </a:lnTo>
                  <a:lnTo>
                    <a:pt x="53555" y="13017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5" name="object 3835"/>
            <p:cNvSpPr/>
            <p:nvPr/>
          </p:nvSpPr>
          <p:spPr>
            <a:xfrm>
              <a:off x="1638719" y="4097007"/>
              <a:ext cx="17145" cy="522605"/>
            </a:xfrm>
            <a:custGeom>
              <a:avLst/>
              <a:gdLst/>
              <a:ahLst/>
              <a:cxnLst/>
              <a:rect l="l" t="t" r="r" b="b"/>
              <a:pathLst>
                <a:path w="17144" h="522604">
                  <a:moveTo>
                    <a:pt x="1460" y="0"/>
                  </a:moveTo>
                  <a:lnTo>
                    <a:pt x="0" y="517821"/>
                  </a:lnTo>
                  <a:lnTo>
                    <a:pt x="2426" y="518693"/>
                  </a:lnTo>
                  <a:lnTo>
                    <a:pt x="15685" y="522195"/>
                  </a:lnTo>
                  <a:lnTo>
                    <a:pt x="17144" y="4800"/>
                  </a:lnTo>
                  <a:lnTo>
                    <a:pt x="11721" y="3213"/>
                  </a:lnTo>
                  <a:lnTo>
                    <a:pt x="6502" y="1612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6" name="object 3836"/>
            <p:cNvSpPr/>
            <p:nvPr/>
          </p:nvSpPr>
          <p:spPr>
            <a:xfrm>
              <a:off x="1589176" y="4078795"/>
              <a:ext cx="51435" cy="536575"/>
            </a:xfrm>
            <a:custGeom>
              <a:avLst/>
              <a:gdLst/>
              <a:ahLst/>
              <a:cxnLst/>
              <a:rect l="l" t="t" r="r" b="b"/>
              <a:pathLst>
                <a:path w="51435" h="536575">
                  <a:moveTo>
                    <a:pt x="51003" y="18199"/>
                  </a:moveTo>
                  <a:lnTo>
                    <a:pt x="41757" y="15163"/>
                  </a:lnTo>
                  <a:lnTo>
                    <a:pt x="32981" y="12141"/>
                  </a:lnTo>
                  <a:lnTo>
                    <a:pt x="24701" y="9144"/>
                  </a:lnTo>
                  <a:lnTo>
                    <a:pt x="16916" y="6223"/>
                  </a:lnTo>
                  <a:lnTo>
                    <a:pt x="11353" y="4064"/>
                  </a:lnTo>
                  <a:lnTo>
                    <a:pt x="6184" y="1981"/>
                  </a:lnTo>
                  <a:lnTo>
                    <a:pt x="1460" y="0"/>
                  </a:lnTo>
                  <a:lnTo>
                    <a:pt x="0" y="517779"/>
                  </a:lnTo>
                  <a:lnTo>
                    <a:pt x="5257" y="520115"/>
                  </a:lnTo>
                  <a:lnTo>
                    <a:pt x="15468" y="523786"/>
                  </a:lnTo>
                  <a:lnTo>
                    <a:pt x="49542" y="536041"/>
                  </a:lnTo>
                  <a:lnTo>
                    <a:pt x="51003" y="18199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7" name="object 3837"/>
            <p:cNvSpPr/>
            <p:nvPr/>
          </p:nvSpPr>
          <p:spPr>
            <a:xfrm>
              <a:off x="1563128" y="4067022"/>
              <a:ext cx="27940" cy="529590"/>
            </a:xfrm>
            <a:custGeom>
              <a:avLst/>
              <a:gdLst/>
              <a:ahLst/>
              <a:cxnLst/>
              <a:rect l="l" t="t" r="r" b="b"/>
              <a:pathLst>
                <a:path w="27940" h="529589">
                  <a:moveTo>
                    <a:pt x="27495" y="11785"/>
                  </a:moveTo>
                  <a:lnTo>
                    <a:pt x="23469" y="10096"/>
                  </a:lnTo>
                  <a:lnTo>
                    <a:pt x="19761" y="8496"/>
                  </a:lnTo>
                  <a:lnTo>
                    <a:pt x="16383" y="6997"/>
                  </a:lnTo>
                  <a:lnTo>
                    <a:pt x="13284" y="5600"/>
                  </a:lnTo>
                  <a:lnTo>
                    <a:pt x="10452" y="4305"/>
                  </a:lnTo>
                  <a:lnTo>
                    <a:pt x="7924" y="3111"/>
                  </a:lnTo>
                  <a:lnTo>
                    <a:pt x="5499" y="1968"/>
                  </a:lnTo>
                  <a:lnTo>
                    <a:pt x="1460" y="0"/>
                  </a:lnTo>
                  <a:lnTo>
                    <a:pt x="0" y="517893"/>
                  </a:lnTo>
                  <a:lnTo>
                    <a:pt x="1574" y="518706"/>
                  </a:lnTo>
                  <a:lnTo>
                    <a:pt x="6464" y="520877"/>
                  </a:lnTo>
                  <a:lnTo>
                    <a:pt x="14922" y="524624"/>
                  </a:lnTo>
                  <a:lnTo>
                    <a:pt x="26035" y="529551"/>
                  </a:lnTo>
                  <a:lnTo>
                    <a:pt x="27495" y="11785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8" name="object 3838"/>
            <p:cNvSpPr/>
            <p:nvPr/>
          </p:nvSpPr>
          <p:spPr>
            <a:xfrm>
              <a:off x="1554200" y="4062437"/>
              <a:ext cx="10795" cy="522605"/>
            </a:xfrm>
            <a:custGeom>
              <a:avLst/>
              <a:gdLst/>
              <a:ahLst/>
              <a:cxnLst/>
              <a:rect l="l" t="t" r="r" b="b"/>
              <a:pathLst>
                <a:path w="10794" h="522604">
                  <a:moveTo>
                    <a:pt x="1574" y="63"/>
                  </a:moveTo>
                  <a:lnTo>
                    <a:pt x="1447" y="0"/>
                  </a:lnTo>
                  <a:lnTo>
                    <a:pt x="0" y="517906"/>
                  </a:lnTo>
                  <a:lnTo>
                    <a:pt x="127" y="517982"/>
                  </a:lnTo>
                  <a:lnTo>
                    <a:pt x="1574" y="63"/>
                  </a:lnTo>
                  <a:close/>
                </a:path>
                <a:path w="10794" h="522604">
                  <a:moveTo>
                    <a:pt x="10388" y="4572"/>
                  </a:moveTo>
                  <a:lnTo>
                    <a:pt x="8534" y="3657"/>
                  </a:lnTo>
                  <a:lnTo>
                    <a:pt x="5651" y="2197"/>
                  </a:lnTo>
                  <a:lnTo>
                    <a:pt x="2463" y="533"/>
                  </a:lnTo>
                  <a:lnTo>
                    <a:pt x="1790" y="165"/>
                  </a:lnTo>
                  <a:lnTo>
                    <a:pt x="1587" y="63"/>
                  </a:lnTo>
                  <a:lnTo>
                    <a:pt x="127" y="517982"/>
                  </a:lnTo>
                  <a:lnTo>
                    <a:pt x="330" y="518083"/>
                  </a:lnTo>
                  <a:lnTo>
                    <a:pt x="990" y="518426"/>
                  </a:lnTo>
                  <a:lnTo>
                    <a:pt x="4191" y="520065"/>
                  </a:lnTo>
                  <a:lnTo>
                    <a:pt x="8928" y="522478"/>
                  </a:lnTo>
                  <a:lnTo>
                    <a:pt x="10388" y="457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39" name="object 3839"/>
            <p:cNvSpPr/>
            <p:nvPr/>
          </p:nvSpPr>
          <p:spPr>
            <a:xfrm>
              <a:off x="1554124" y="40623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18"/>
                  </a:lnTo>
                  <a:lnTo>
                    <a:pt x="1536" y="3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0" name="object 3840"/>
            <p:cNvSpPr/>
            <p:nvPr/>
          </p:nvSpPr>
          <p:spPr>
            <a:xfrm>
              <a:off x="1552879" y="4055364"/>
              <a:ext cx="328930" cy="75565"/>
            </a:xfrm>
            <a:custGeom>
              <a:avLst/>
              <a:gdLst/>
              <a:ahLst/>
              <a:cxnLst/>
              <a:rect l="l" t="t" r="r" b="b"/>
              <a:pathLst>
                <a:path w="328930" h="75564">
                  <a:moveTo>
                    <a:pt x="9271" y="0"/>
                  </a:moveTo>
                  <a:lnTo>
                    <a:pt x="5041" y="50"/>
                  </a:lnTo>
                  <a:lnTo>
                    <a:pt x="0" y="3086"/>
                  </a:lnTo>
                  <a:lnTo>
                    <a:pt x="25" y="5473"/>
                  </a:lnTo>
                  <a:lnTo>
                    <a:pt x="43014" y="25601"/>
                  </a:lnTo>
                  <a:lnTo>
                    <a:pt x="89724" y="42398"/>
                  </a:lnTo>
                  <a:lnTo>
                    <a:pt x="151269" y="58661"/>
                  </a:lnTo>
                  <a:lnTo>
                    <a:pt x="216245" y="69467"/>
                  </a:lnTo>
                  <a:lnTo>
                    <a:pt x="270549" y="74280"/>
                  </a:lnTo>
                  <a:lnTo>
                    <a:pt x="307901" y="75443"/>
                  </a:lnTo>
                  <a:lnTo>
                    <a:pt x="325653" y="75196"/>
                  </a:lnTo>
                  <a:lnTo>
                    <a:pt x="328422" y="73342"/>
                  </a:lnTo>
                  <a:lnTo>
                    <a:pt x="328079" y="70281"/>
                  </a:lnTo>
                  <a:lnTo>
                    <a:pt x="305469" y="67758"/>
                  </a:lnTo>
                  <a:lnTo>
                    <a:pt x="268912" y="66478"/>
                  </a:lnTo>
                  <a:lnTo>
                    <a:pt x="217112" y="61739"/>
                  </a:lnTo>
                  <a:lnTo>
                    <a:pt x="155829" y="51460"/>
                  </a:lnTo>
                  <a:lnTo>
                    <a:pt x="96035" y="35675"/>
                  </a:lnTo>
                  <a:lnTo>
                    <a:pt x="50558" y="19329"/>
                  </a:lnTo>
                  <a:lnTo>
                    <a:pt x="21767" y="6540"/>
                  </a:lnTo>
                  <a:lnTo>
                    <a:pt x="927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1" name="object 3841"/>
            <p:cNvSpPr/>
            <p:nvPr/>
          </p:nvSpPr>
          <p:spPr>
            <a:xfrm>
              <a:off x="1441526" y="4035793"/>
              <a:ext cx="7620" cy="521334"/>
            </a:xfrm>
            <a:custGeom>
              <a:avLst/>
              <a:gdLst/>
              <a:ahLst/>
              <a:cxnLst/>
              <a:rect l="l" t="t" r="r" b="b"/>
              <a:pathLst>
                <a:path w="7619" h="521335">
                  <a:moveTo>
                    <a:pt x="7048" y="2908"/>
                  </a:moveTo>
                  <a:lnTo>
                    <a:pt x="6565" y="2628"/>
                  </a:lnTo>
                  <a:lnTo>
                    <a:pt x="5194" y="1905"/>
                  </a:lnTo>
                  <a:lnTo>
                    <a:pt x="3898" y="1270"/>
                  </a:lnTo>
                  <a:lnTo>
                    <a:pt x="3898" y="455853"/>
                  </a:lnTo>
                  <a:lnTo>
                    <a:pt x="3822" y="482295"/>
                  </a:lnTo>
                  <a:lnTo>
                    <a:pt x="3822" y="455853"/>
                  </a:lnTo>
                  <a:lnTo>
                    <a:pt x="3898" y="1270"/>
                  </a:lnTo>
                  <a:lnTo>
                    <a:pt x="1371" y="0"/>
                  </a:lnTo>
                  <a:lnTo>
                    <a:pt x="76" y="455295"/>
                  </a:lnTo>
                  <a:lnTo>
                    <a:pt x="0" y="517525"/>
                  </a:lnTo>
                  <a:lnTo>
                    <a:pt x="393" y="517525"/>
                  </a:lnTo>
                  <a:lnTo>
                    <a:pt x="393" y="518795"/>
                  </a:lnTo>
                  <a:lnTo>
                    <a:pt x="2946" y="518795"/>
                  </a:lnTo>
                  <a:lnTo>
                    <a:pt x="2946" y="520065"/>
                  </a:lnTo>
                  <a:lnTo>
                    <a:pt x="3733" y="520065"/>
                  </a:lnTo>
                  <a:lnTo>
                    <a:pt x="3733" y="519836"/>
                  </a:lnTo>
                  <a:lnTo>
                    <a:pt x="5105" y="520560"/>
                  </a:lnTo>
                  <a:lnTo>
                    <a:pt x="5600" y="520827"/>
                  </a:lnTo>
                  <a:lnTo>
                    <a:pt x="5778" y="455853"/>
                  </a:lnTo>
                  <a:lnTo>
                    <a:pt x="7048" y="290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2" name="object 3842"/>
            <p:cNvSpPr/>
            <p:nvPr/>
          </p:nvSpPr>
          <p:spPr>
            <a:xfrm>
              <a:off x="1416113" y="4024337"/>
              <a:ext cx="27305" cy="530225"/>
            </a:xfrm>
            <a:custGeom>
              <a:avLst/>
              <a:gdLst/>
              <a:ahLst/>
              <a:cxnLst/>
              <a:rect l="l" t="t" r="r" b="b"/>
              <a:pathLst>
                <a:path w="27305" h="530225">
                  <a:moveTo>
                    <a:pt x="26784" y="11455"/>
                  </a:moveTo>
                  <a:lnTo>
                    <a:pt x="19913" y="8153"/>
                  </a:lnTo>
                  <a:lnTo>
                    <a:pt x="12852" y="4902"/>
                  </a:lnTo>
                  <a:lnTo>
                    <a:pt x="11938" y="4508"/>
                  </a:lnTo>
                  <a:lnTo>
                    <a:pt x="5080" y="1498"/>
                  </a:lnTo>
                  <a:lnTo>
                    <a:pt x="1447" y="0"/>
                  </a:lnTo>
                  <a:lnTo>
                    <a:pt x="139" y="467321"/>
                  </a:lnTo>
                  <a:lnTo>
                    <a:pt x="0" y="517880"/>
                  </a:lnTo>
                  <a:lnTo>
                    <a:pt x="7302" y="520992"/>
                  </a:lnTo>
                  <a:lnTo>
                    <a:pt x="10477" y="522414"/>
                  </a:lnTo>
                  <a:lnTo>
                    <a:pt x="13411" y="523722"/>
                  </a:lnTo>
                  <a:lnTo>
                    <a:pt x="16078" y="524941"/>
                  </a:lnTo>
                  <a:lnTo>
                    <a:pt x="18465" y="526072"/>
                  </a:lnTo>
                  <a:lnTo>
                    <a:pt x="18554" y="494436"/>
                  </a:lnTo>
                  <a:lnTo>
                    <a:pt x="18554" y="525792"/>
                  </a:lnTo>
                  <a:lnTo>
                    <a:pt x="19227" y="525792"/>
                  </a:lnTo>
                  <a:lnTo>
                    <a:pt x="19227" y="527062"/>
                  </a:lnTo>
                  <a:lnTo>
                    <a:pt x="23190" y="527062"/>
                  </a:lnTo>
                  <a:lnTo>
                    <a:pt x="23190" y="529602"/>
                  </a:lnTo>
                  <a:lnTo>
                    <a:pt x="25336" y="529602"/>
                  </a:lnTo>
                  <a:lnTo>
                    <a:pt x="25336" y="527062"/>
                  </a:lnTo>
                  <a:lnTo>
                    <a:pt x="25336" y="525792"/>
                  </a:lnTo>
                  <a:lnTo>
                    <a:pt x="25425" y="467372"/>
                  </a:lnTo>
                  <a:lnTo>
                    <a:pt x="18618" y="467372"/>
                  </a:lnTo>
                  <a:lnTo>
                    <a:pt x="25501" y="467309"/>
                  </a:lnTo>
                  <a:lnTo>
                    <a:pt x="26784" y="11455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3" name="object 3843"/>
            <p:cNvSpPr/>
            <p:nvPr/>
          </p:nvSpPr>
          <p:spPr>
            <a:xfrm>
              <a:off x="1367358" y="4006456"/>
              <a:ext cx="50800" cy="535940"/>
            </a:xfrm>
            <a:custGeom>
              <a:avLst/>
              <a:gdLst/>
              <a:ahLst/>
              <a:cxnLst/>
              <a:rect l="l" t="t" r="r" b="b"/>
              <a:pathLst>
                <a:path w="50800" h="535939">
                  <a:moveTo>
                    <a:pt x="35217" y="11950"/>
                  </a:moveTo>
                  <a:lnTo>
                    <a:pt x="24498" y="7835"/>
                  </a:lnTo>
                  <a:lnTo>
                    <a:pt x="1435" y="0"/>
                  </a:lnTo>
                  <a:lnTo>
                    <a:pt x="88" y="485216"/>
                  </a:lnTo>
                  <a:lnTo>
                    <a:pt x="0" y="517880"/>
                  </a:lnTo>
                  <a:lnTo>
                    <a:pt x="9156" y="520903"/>
                  </a:lnTo>
                  <a:lnTo>
                    <a:pt x="17856" y="523900"/>
                  </a:lnTo>
                  <a:lnTo>
                    <a:pt x="21894" y="525360"/>
                  </a:lnTo>
                  <a:lnTo>
                    <a:pt x="22733" y="525640"/>
                  </a:lnTo>
                  <a:lnTo>
                    <a:pt x="23533" y="525945"/>
                  </a:lnTo>
                  <a:lnTo>
                    <a:pt x="26060" y="526859"/>
                  </a:lnTo>
                  <a:lnTo>
                    <a:pt x="33769" y="529755"/>
                  </a:lnTo>
                  <a:lnTo>
                    <a:pt x="33883" y="485203"/>
                  </a:lnTo>
                  <a:lnTo>
                    <a:pt x="35217" y="11950"/>
                  </a:lnTo>
                  <a:close/>
                </a:path>
                <a:path w="50800" h="535939">
                  <a:moveTo>
                    <a:pt x="48895" y="485203"/>
                  </a:moveTo>
                  <a:lnTo>
                    <a:pt x="33896" y="485203"/>
                  </a:lnTo>
                  <a:lnTo>
                    <a:pt x="33782" y="529767"/>
                  </a:lnTo>
                  <a:lnTo>
                    <a:pt x="37198" y="531075"/>
                  </a:lnTo>
                  <a:lnTo>
                    <a:pt x="40449" y="532371"/>
                  </a:lnTo>
                  <a:lnTo>
                    <a:pt x="48755" y="535774"/>
                  </a:lnTo>
                  <a:lnTo>
                    <a:pt x="48895" y="485203"/>
                  </a:lnTo>
                  <a:close/>
                </a:path>
                <a:path w="50800" h="535939">
                  <a:moveTo>
                    <a:pt x="50203" y="17881"/>
                  </a:moveTo>
                  <a:lnTo>
                    <a:pt x="44983" y="15697"/>
                  </a:lnTo>
                  <a:lnTo>
                    <a:pt x="35217" y="11950"/>
                  </a:lnTo>
                  <a:lnTo>
                    <a:pt x="33896" y="485203"/>
                  </a:lnTo>
                  <a:lnTo>
                    <a:pt x="48895" y="485190"/>
                  </a:lnTo>
                  <a:lnTo>
                    <a:pt x="50203" y="1788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4" name="object 3844"/>
            <p:cNvSpPr/>
            <p:nvPr/>
          </p:nvSpPr>
          <p:spPr>
            <a:xfrm>
              <a:off x="1351597" y="4001776"/>
              <a:ext cx="17780" cy="522605"/>
            </a:xfrm>
            <a:custGeom>
              <a:avLst/>
              <a:gdLst/>
              <a:ahLst/>
              <a:cxnLst/>
              <a:rect l="l" t="t" r="r" b="b"/>
              <a:pathLst>
                <a:path w="17780" h="522604">
                  <a:moveTo>
                    <a:pt x="15840" y="489892"/>
                  </a:moveTo>
                  <a:lnTo>
                    <a:pt x="78" y="489898"/>
                  </a:lnTo>
                  <a:lnTo>
                    <a:pt x="0" y="517747"/>
                  </a:lnTo>
                  <a:lnTo>
                    <a:pt x="5448" y="519334"/>
                  </a:lnTo>
                  <a:lnTo>
                    <a:pt x="10693" y="520947"/>
                  </a:lnTo>
                  <a:lnTo>
                    <a:pt x="15748" y="522560"/>
                  </a:lnTo>
                  <a:lnTo>
                    <a:pt x="15840" y="489892"/>
                  </a:lnTo>
                  <a:close/>
                </a:path>
                <a:path w="17780" h="522604">
                  <a:moveTo>
                    <a:pt x="1459" y="0"/>
                  </a:moveTo>
                  <a:lnTo>
                    <a:pt x="78" y="489898"/>
                  </a:lnTo>
                  <a:lnTo>
                    <a:pt x="15840" y="489892"/>
                  </a:lnTo>
                  <a:lnTo>
                    <a:pt x="17208" y="4679"/>
                  </a:lnTo>
                  <a:lnTo>
                    <a:pt x="15300" y="4032"/>
                  </a:lnTo>
                  <a:lnTo>
                    <a:pt x="1459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5" name="object 3845"/>
            <p:cNvSpPr/>
            <p:nvPr/>
          </p:nvSpPr>
          <p:spPr>
            <a:xfrm>
              <a:off x="1301800" y="3989349"/>
              <a:ext cx="51435" cy="530225"/>
            </a:xfrm>
            <a:custGeom>
              <a:avLst/>
              <a:gdLst/>
              <a:ahLst/>
              <a:cxnLst/>
              <a:rect l="l" t="t" r="r" b="b"/>
              <a:pathLst>
                <a:path w="51434" h="530225">
                  <a:moveTo>
                    <a:pt x="51244" y="12433"/>
                  </a:moveTo>
                  <a:lnTo>
                    <a:pt x="37439" y="8407"/>
                  </a:lnTo>
                  <a:lnTo>
                    <a:pt x="36474" y="8153"/>
                  </a:lnTo>
                  <a:lnTo>
                    <a:pt x="18097" y="3733"/>
                  </a:lnTo>
                  <a:lnTo>
                    <a:pt x="5321" y="647"/>
                  </a:lnTo>
                  <a:lnTo>
                    <a:pt x="1447" y="0"/>
                  </a:lnTo>
                  <a:lnTo>
                    <a:pt x="38" y="502348"/>
                  </a:lnTo>
                  <a:lnTo>
                    <a:pt x="0" y="517753"/>
                  </a:lnTo>
                  <a:lnTo>
                    <a:pt x="8216" y="519506"/>
                  </a:lnTo>
                  <a:lnTo>
                    <a:pt x="12471" y="520458"/>
                  </a:lnTo>
                  <a:lnTo>
                    <a:pt x="49796" y="530186"/>
                  </a:lnTo>
                  <a:lnTo>
                    <a:pt x="49872" y="502335"/>
                  </a:lnTo>
                  <a:lnTo>
                    <a:pt x="51244" y="1243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6" name="object 3846"/>
            <p:cNvSpPr/>
            <p:nvPr/>
          </p:nvSpPr>
          <p:spPr>
            <a:xfrm>
              <a:off x="1267752" y="3983646"/>
              <a:ext cx="35560" cy="523875"/>
            </a:xfrm>
            <a:custGeom>
              <a:avLst/>
              <a:gdLst/>
              <a:ahLst/>
              <a:cxnLst/>
              <a:rect l="l" t="t" r="r" b="b"/>
              <a:pathLst>
                <a:path w="35559" h="523875">
                  <a:moveTo>
                    <a:pt x="11709" y="1727"/>
                  </a:moveTo>
                  <a:lnTo>
                    <a:pt x="1435" y="0"/>
                  </a:lnTo>
                  <a:lnTo>
                    <a:pt x="25" y="508063"/>
                  </a:lnTo>
                  <a:lnTo>
                    <a:pt x="0" y="517283"/>
                  </a:lnTo>
                  <a:lnTo>
                    <a:pt x="10261" y="518960"/>
                  </a:lnTo>
                  <a:lnTo>
                    <a:pt x="10287" y="508063"/>
                  </a:lnTo>
                  <a:lnTo>
                    <a:pt x="11709" y="1727"/>
                  </a:lnTo>
                  <a:close/>
                </a:path>
                <a:path w="35559" h="523875">
                  <a:moveTo>
                    <a:pt x="34061" y="508444"/>
                  </a:moveTo>
                  <a:lnTo>
                    <a:pt x="21551" y="508444"/>
                  </a:lnTo>
                  <a:lnTo>
                    <a:pt x="10287" y="508520"/>
                  </a:lnTo>
                  <a:lnTo>
                    <a:pt x="10287" y="518680"/>
                  </a:lnTo>
                  <a:lnTo>
                    <a:pt x="12280" y="518680"/>
                  </a:lnTo>
                  <a:lnTo>
                    <a:pt x="12280" y="519950"/>
                  </a:lnTo>
                  <a:lnTo>
                    <a:pt x="19329" y="519950"/>
                  </a:lnTo>
                  <a:lnTo>
                    <a:pt x="19329" y="521220"/>
                  </a:lnTo>
                  <a:lnTo>
                    <a:pt x="21551" y="521220"/>
                  </a:lnTo>
                  <a:lnTo>
                    <a:pt x="28879" y="521144"/>
                  </a:lnTo>
                  <a:lnTo>
                    <a:pt x="28879" y="523684"/>
                  </a:lnTo>
                  <a:lnTo>
                    <a:pt x="34048" y="523684"/>
                  </a:lnTo>
                  <a:lnTo>
                    <a:pt x="34048" y="521144"/>
                  </a:lnTo>
                  <a:lnTo>
                    <a:pt x="34061" y="508444"/>
                  </a:lnTo>
                  <a:close/>
                </a:path>
                <a:path w="35559" h="523875">
                  <a:moveTo>
                    <a:pt x="35496" y="5702"/>
                  </a:moveTo>
                  <a:lnTo>
                    <a:pt x="22999" y="3619"/>
                  </a:lnTo>
                  <a:lnTo>
                    <a:pt x="11722" y="1727"/>
                  </a:lnTo>
                  <a:lnTo>
                    <a:pt x="10299" y="508063"/>
                  </a:lnTo>
                  <a:lnTo>
                    <a:pt x="21577" y="508050"/>
                  </a:lnTo>
                  <a:lnTo>
                    <a:pt x="34086" y="508050"/>
                  </a:lnTo>
                  <a:lnTo>
                    <a:pt x="35496" y="5702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7" name="object 3847"/>
            <p:cNvSpPr/>
            <p:nvPr/>
          </p:nvSpPr>
          <p:spPr>
            <a:xfrm>
              <a:off x="1240840" y="3979100"/>
              <a:ext cx="28575" cy="521970"/>
            </a:xfrm>
            <a:custGeom>
              <a:avLst/>
              <a:gdLst/>
              <a:ahLst/>
              <a:cxnLst/>
              <a:rect l="l" t="t" r="r" b="b"/>
              <a:pathLst>
                <a:path w="28575" h="521970">
                  <a:moveTo>
                    <a:pt x="28359" y="4559"/>
                  </a:moveTo>
                  <a:lnTo>
                    <a:pt x="18897" y="2971"/>
                  </a:lnTo>
                  <a:lnTo>
                    <a:pt x="17462" y="2743"/>
                  </a:lnTo>
                  <a:lnTo>
                    <a:pt x="17462" y="512610"/>
                  </a:lnTo>
                  <a:lnTo>
                    <a:pt x="17449" y="513029"/>
                  </a:lnTo>
                  <a:lnTo>
                    <a:pt x="9245" y="513029"/>
                  </a:lnTo>
                  <a:lnTo>
                    <a:pt x="9245" y="512610"/>
                  </a:lnTo>
                  <a:lnTo>
                    <a:pt x="17462" y="512610"/>
                  </a:lnTo>
                  <a:lnTo>
                    <a:pt x="17462" y="2743"/>
                  </a:lnTo>
                  <a:lnTo>
                    <a:pt x="9969" y="1473"/>
                  </a:lnTo>
                  <a:lnTo>
                    <a:pt x="9245" y="259308"/>
                  </a:lnTo>
                  <a:lnTo>
                    <a:pt x="9245" y="1270"/>
                  </a:lnTo>
                  <a:lnTo>
                    <a:pt x="5003" y="1270"/>
                  </a:lnTo>
                  <a:lnTo>
                    <a:pt x="5003" y="0"/>
                  </a:lnTo>
                  <a:lnTo>
                    <a:pt x="1460" y="0"/>
                  </a:lnTo>
                  <a:lnTo>
                    <a:pt x="1460" y="1270"/>
                  </a:lnTo>
                  <a:lnTo>
                    <a:pt x="736" y="1270"/>
                  </a:lnTo>
                  <a:lnTo>
                    <a:pt x="736" y="512622"/>
                  </a:lnTo>
                  <a:lnTo>
                    <a:pt x="12" y="512622"/>
                  </a:lnTo>
                  <a:lnTo>
                    <a:pt x="0" y="518134"/>
                  </a:lnTo>
                  <a:lnTo>
                    <a:pt x="8509" y="519201"/>
                  </a:lnTo>
                  <a:lnTo>
                    <a:pt x="8521" y="515912"/>
                  </a:lnTo>
                  <a:lnTo>
                    <a:pt x="8521" y="519379"/>
                  </a:lnTo>
                  <a:lnTo>
                    <a:pt x="14541" y="519379"/>
                  </a:lnTo>
                  <a:lnTo>
                    <a:pt x="14541" y="520649"/>
                  </a:lnTo>
                  <a:lnTo>
                    <a:pt x="17437" y="520649"/>
                  </a:lnTo>
                  <a:lnTo>
                    <a:pt x="17437" y="520420"/>
                  </a:lnTo>
                  <a:lnTo>
                    <a:pt x="26898" y="521843"/>
                  </a:lnTo>
                  <a:lnTo>
                    <a:pt x="26924" y="512610"/>
                  </a:lnTo>
                  <a:lnTo>
                    <a:pt x="28359" y="4559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8" name="object 3848"/>
            <p:cNvSpPr/>
            <p:nvPr/>
          </p:nvSpPr>
          <p:spPr>
            <a:xfrm>
              <a:off x="1217460" y="3977284"/>
              <a:ext cx="25400" cy="520065"/>
            </a:xfrm>
            <a:custGeom>
              <a:avLst/>
              <a:gdLst/>
              <a:ahLst/>
              <a:cxnLst/>
              <a:rect l="l" t="t" r="r" b="b"/>
              <a:pathLst>
                <a:path w="25400" h="520064">
                  <a:moveTo>
                    <a:pt x="24841" y="2133"/>
                  </a:moveTo>
                  <a:lnTo>
                    <a:pt x="16700" y="1397"/>
                  </a:lnTo>
                  <a:lnTo>
                    <a:pt x="8940" y="685"/>
                  </a:lnTo>
                  <a:lnTo>
                    <a:pt x="1460" y="0"/>
                  </a:lnTo>
                  <a:lnTo>
                    <a:pt x="0" y="514438"/>
                  </a:lnTo>
                  <a:lnTo>
                    <a:pt x="0" y="517499"/>
                  </a:lnTo>
                  <a:lnTo>
                    <a:pt x="7467" y="518198"/>
                  </a:lnTo>
                  <a:lnTo>
                    <a:pt x="15240" y="519010"/>
                  </a:lnTo>
                  <a:lnTo>
                    <a:pt x="23380" y="519950"/>
                  </a:lnTo>
                  <a:lnTo>
                    <a:pt x="23393" y="514438"/>
                  </a:lnTo>
                  <a:lnTo>
                    <a:pt x="24841" y="2133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49" name="object 3849"/>
            <p:cNvSpPr/>
            <p:nvPr/>
          </p:nvSpPr>
          <p:spPr>
            <a:xfrm>
              <a:off x="1196682" y="3975379"/>
              <a:ext cx="22860" cy="519430"/>
            </a:xfrm>
            <a:custGeom>
              <a:avLst/>
              <a:gdLst/>
              <a:ahLst/>
              <a:cxnLst/>
              <a:rect l="l" t="t" r="r" b="b"/>
              <a:pathLst>
                <a:path w="22859" h="519429">
                  <a:moveTo>
                    <a:pt x="22237" y="1905"/>
                  </a:moveTo>
                  <a:lnTo>
                    <a:pt x="15036" y="1244"/>
                  </a:lnTo>
                  <a:lnTo>
                    <a:pt x="8102" y="609"/>
                  </a:lnTo>
                  <a:lnTo>
                    <a:pt x="1460" y="0"/>
                  </a:lnTo>
                  <a:lnTo>
                    <a:pt x="0" y="516356"/>
                  </a:lnTo>
                  <a:lnTo>
                    <a:pt x="0" y="517791"/>
                  </a:lnTo>
                  <a:lnTo>
                    <a:pt x="6642" y="518248"/>
                  </a:lnTo>
                  <a:lnTo>
                    <a:pt x="13576" y="518782"/>
                  </a:lnTo>
                  <a:lnTo>
                    <a:pt x="20777" y="519404"/>
                  </a:lnTo>
                  <a:lnTo>
                    <a:pt x="20777" y="516343"/>
                  </a:lnTo>
                  <a:lnTo>
                    <a:pt x="22237" y="190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0" name="object 3850"/>
            <p:cNvSpPr/>
            <p:nvPr/>
          </p:nvSpPr>
          <p:spPr>
            <a:xfrm>
              <a:off x="1184198" y="3974718"/>
              <a:ext cx="13335" cy="518795"/>
            </a:xfrm>
            <a:custGeom>
              <a:avLst/>
              <a:gdLst/>
              <a:ahLst/>
              <a:cxnLst/>
              <a:rect l="l" t="t" r="r" b="b"/>
              <a:pathLst>
                <a:path w="13334" h="518795">
                  <a:moveTo>
                    <a:pt x="13208" y="533"/>
                  </a:moveTo>
                  <a:lnTo>
                    <a:pt x="7556" y="533"/>
                  </a:lnTo>
                  <a:lnTo>
                    <a:pt x="7569" y="203"/>
                  </a:lnTo>
                  <a:lnTo>
                    <a:pt x="1460" y="0"/>
                  </a:lnTo>
                  <a:lnTo>
                    <a:pt x="0" y="517017"/>
                  </a:lnTo>
                  <a:lnTo>
                    <a:pt x="6108" y="517017"/>
                  </a:lnTo>
                  <a:lnTo>
                    <a:pt x="6832" y="260858"/>
                  </a:lnTo>
                  <a:lnTo>
                    <a:pt x="6832" y="517017"/>
                  </a:lnTo>
                  <a:lnTo>
                    <a:pt x="6108" y="517017"/>
                  </a:lnTo>
                  <a:lnTo>
                    <a:pt x="0" y="517042"/>
                  </a:lnTo>
                  <a:lnTo>
                    <a:pt x="0" y="518312"/>
                  </a:lnTo>
                  <a:lnTo>
                    <a:pt x="6108" y="518312"/>
                  </a:lnTo>
                  <a:lnTo>
                    <a:pt x="6108" y="518071"/>
                  </a:lnTo>
                  <a:lnTo>
                    <a:pt x="12484" y="518464"/>
                  </a:lnTo>
                  <a:lnTo>
                    <a:pt x="12484" y="517423"/>
                  </a:lnTo>
                  <a:lnTo>
                    <a:pt x="13208" y="517423"/>
                  </a:lnTo>
                  <a:lnTo>
                    <a:pt x="13208" y="53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1" name="object 3851"/>
            <p:cNvSpPr/>
            <p:nvPr/>
          </p:nvSpPr>
          <p:spPr>
            <a:xfrm>
              <a:off x="1167612" y="3974134"/>
              <a:ext cx="18415" cy="518795"/>
            </a:xfrm>
            <a:custGeom>
              <a:avLst/>
              <a:gdLst/>
              <a:ahLst/>
              <a:cxnLst/>
              <a:rect l="l" t="t" r="r" b="b"/>
              <a:pathLst>
                <a:path w="18415" h="518795">
                  <a:moveTo>
                    <a:pt x="18046" y="584"/>
                  </a:moveTo>
                  <a:lnTo>
                    <a:pt x="12204" y="368"/>
                  </a:lnTo>
                  <a:lnTo>
                    <a:pt x="6667" y="177"/>
                  </a:lnTo>
                  <a:lnTo>
                    <a:pt x="1460" y="0"/>
                  </a:lnTo>
                  <a:lnTo>
                    <a:pt x="0" y="517613"/>
                  </a:lnTo>
                  <a:lnTo>
                    <a:pt x="5207" y="517880"/>
                  </a:lnTo>
                  <a:lnTo>
                    <a:pt x="10744" y="518083"/>
                  </a:lnTo>
                  <a:lnTo>
                    <a:pt x="16586" y="518337"/>
                  </a:lnTo>
                  <a:lnTo>
                    <a:pt x="16586" y="517601"/>
                  </a:lnTo>
                  <a:lnTo>
                    <a:pt x="18046" y="58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2" name="object 3852"/>
            <p:cNvSpPr/>
            <p:nvPr/>
          </p:nvSpPr>
          <p:spPr>
            <a:xfrm>
              <a:off x="1154887" y="3973740"/>
              <a:ext cx="14604" cy="518159"/>
            </a:xfrm>
            <a:custGeom>
              <a:avLst/>
              <a:gdLst/>
              <a:ahLst/>
              <a:cxnLst/>
              <a:rect l="l" t="t" r="r" b="b"/>
              <a:pathLst>
                <a:path w="14605" h="518160">
                  <a:moveTo>
                    <a:pt x="14185" y="393"/>
                  </a:moveTo>
                  <a:lnTo>
                    <a:pt x="9321" y="215"/>
                  </a:lnTo>
                  <a:lnTo>
                    <a:pt x="4813" y="63"/>
                  </a:lnTo>
                  <a:lnTo>
                    <a:pt x="4089" y="256743"/>
                  </a:lnTo>
                  <a:lnTo>
                    <a:pt x="4089" y="0"/>
                  </a:lnTo>
                  <a:lnTo>
                    <a:pt x="0" y="0"/>
                  </a:lnTo>
                  <a:lnTo>
                    <a:pt x="0" y="518160"/>
                  </a:lnTo>
                  <a:lnTo>
                    <a:pt x="4089" y="518160"/>
                  </a:lnTo>
                  <a:lnTo>
                    <a:pt x="4089" y="517931"/>
                  </a:lnTo>
                  <a:lnTo>
                    <a:pt x="7861" y="517994"/>
                  </a:lnTo>
                  <a:lnTo>
                    <a:pt x="12725" y="518109"/>
                  </a:lnTo>
                  <a:lnTo>
                    <a:pt x="14185" y="393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3" name="object 3853"/>
            <p:cNvSpPr/>
            <p:nvPr/>
          </p:nvSpPr>
          <p:spPr>
            <a:xfrm>
              <a:off x="1144739" y="3973740"/>
              <a:ext cx="11430" cy="518159"/>
            </a:xfrm>
            <a:custGeom>
              <a:avLst/>
              <a:gdLst/>
              <a:ahLst/>
              <a:cxnLst/>
              <a:rect l="l" t="t" r="r" b="b"/>
              <a:pathLst>
                <a:path w="11430" h="518160">
                  <a:moveTo>
                    <a:pt x="10871" y="0"/>
                  </a:moveTo>
                  <a:lnTo>
                    <a:pt x="7226" y="12"/>
                  </a:lnTo>
                  <a:lnTo>
                    <a:pt x="4076" y="38"/>
                  </a:lnTo>
                  <a:lnTo>
                    <a:pt x="1460" y="50"/>
                  </a:lnTo>
                  <a:lnTo>
                    <a:pt x="0" y="517918"/>
                  </a:lnTo>
                  <a:lnTo>
                    <a:pt x="2616" y="517893"/>
                  </a:lnTo>
                  <a:lnTo>
                    <a:pt x="5765" y="517880"/>
                  </a:lnTo>
                  <a:lnTo>
                    <a:pt x="9410" y="517880"/>
                  </a:lnTo>
                  <a:lnTo>
                    <a:pt x="10871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4" name="object 3854"/>
            <p:cNvSpPr/>
            <p:nvPr/>
          </p:nvSpPr>
          <p:spPr>
            <a:xfrm>
              <a:off x="1140752" y="3973791"/>
              <a:ext cx="5715" cy="518159"/>
            </a:xfrm>
            <a:custGeom>
              <a:avLst/>
              <a:gdLst/>
              <a:ahLst/>
              <a:cxnLst/>
              <a:rect l="l" t="t" r="r" b="b"/>
              <a:pathLst>
                <a:path w="5715" h="518160">
                  <a:moveTo>
                    <a:pt x="5461" y="0"/>
                  </a:moveTo>
                  <a:lnTo>
                    <a:pt x="3467" y="12"/>
                  </a:lnTo>
                  <a:lnTo>
                    <a:pt x="2146" y="25"/>
                  </a:lnTo>
                  <a:lnTo>
                    <a:pt x="1460" y="25"/>
                  </a:lnTo>
                  <a:lnTo>
                    <a:pt x="0" y="517956"/>
                  </a:lnTo>
                  <a:lnTo>
                    <a:pt x="685" y="517931"/>
                  </a:lnTo>
                  <a:lnTo>
                    <a:pt x="2006" y="517893"/>
                  </a:lnTo>
                  <a:lnTo>
                    <a:pt x="4000" y="517867"/>
                  </a:lnTo>
                  <a:lnTo>
                    <a:pt x="5461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5" name="object 3855"/>
            <p:cNvSpPr/>
            <p:nvPr/>
          </p:nvSpPr>
          <p:spPr>
            <a:xfrm>
              <a:off x="1140463" y="39738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52" y="0"/>
                  </a:moveTo>
                  <a:lnTo>
                    <a:pt x="1460" y="3"/>
                  </a:lnTo>
                  <a:lnTo>
                    <a:pt x="0" y="517932"/>
                  </a:lnTo>
                  <a:lnTo>
                    <a:pt x="292" y="517920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6" name="object 3856"/>
            <p:cNvSpPr/>
            <p:nvPr/>
          </p:nvSpPr>
          <p:spPr>
            <a:xfrm>
              <a:off x="1140129" y="39738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90" y="0"/>
                  </a:moveTo>
                  <a:lnTo>
                    <a:pt x="419" y="443941"/>
                  </a:lnTo>
                  <a:lnTo>
                    <a:pt x="1676" y="0"/>
                  </a:lnTo>
                  <a:lnTo>
                    <a:pt x="1536" y="0"/>
                  </a:lnTo>
                  <a:lnTo>
                    <a:pt x="0" y="517931"/>
                  </a:lnTo>
                  <a:lnTo>
                    <a:pt x="215" y="517931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7" name="object 3857"/>
            <p:cNvSpPr/>
            <p:nvPr/>
          </p:nvSpPr>
          <p:spPr>
            <a:xfrm>
              <a:off x="1139875" y="39738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0" y="517918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714" y="0"/>
                  </a:moveTo>
                  <a:lnTo>
                    <a:pt x="1562" y="63"/>
                  </a:lnTo>
                  <a:lnTo>
                    <a:pt x="88" y="517918"/>
                  </a:lnTo>
                  <a:lnTo>
                    <a:pt x="266" y="517918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8" name="object 3858"/>
            <p:cNvSpPr/>
            <p:nvPr/>
          </p:nvSpPr>
          <p:spPr>
            <a:xfrm>
              <a:off x="1139609" y="39738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0" y="517906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88" y="517906"/>
                  </a:lnTo>
                  <a:lnTo>
                    <a:pt x="1638" y="0"/>
                  </a:lnTo>
                  <a:close/>
                </a:path>
                <a:path w="1905" h="518160">
                  <a:moveTo>
                    <a:pt x="1727" y="0"/>
                  </a:moveTo>
                  <a:lnTo>
                    <a:pt x="177" y="517906"/>
                  </a:lnTo>
                  <a:lnTo>
                    <a:pt x="1727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59" name="object 3859"/>
            <p:cNvSpPr/>
            <p:nvPr/>
          </p:nvSpPr>
          <p:spPr>
            <a:xfrm>
              <a:off x="1139329" y="39738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51" y="12"/>
                  </a:moveTo>
                  <a:lnTo>
                    <a:pt x="1549" y="4406"/>
                  </a:lnTo>
                  <a:lnTo>
                    <a:pt x="1562" y="12"/>
                  </a:lnTo>
                  <a:lnTo>
                    <a:pt x="0" y="517893"/>
                  </a:lnTo>
                  <a:lnTo>
                    <a:pt x="190" y="517893"/>
                  </a:lnTo>
                  <a:lnTo>
                    <a:pt x="1651" y="12"/>
                  </a:lnTo>
                  <a:close/>
                </a:path>
                <a:path w="1905" h="518160">
                  <a:moveTo>
                    <a:pt x="1739" y="0"/>
                  </a:moveTo>
                  <a:lnTo>
                    <a:pt x="190" y="517893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0" name="object 3860"/>
            <p:cNvSpPr/>
            <p:nvPr/>
          </p:nvSpPr>
          <p:spPr>
            <a:xfrm>
              <a:off x="1139139" y="39738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12"/>
                  </a:moveTo>
                  <a:lnTo>
                    <a:pt x="0" y="517867"/>
                  </a:lnTo>
                  <a:lnTo>
                    <a:pt x="1562" y="12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01" y="517867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1" name="object 3861"/>
            <p:cNvSpPr/>
            <p:nvPr/>
          </p:nvSpPr>
          <p:spPr>
            <a:xfrm>
              <a:off x="1138834" y="39738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0"/>
                  </a:moveTo>
                  <a:lnTo>
                    <a:pt x="1651" y="4368"/>
                  </a:lnTo>
                  <a:lnTo>
                    <a:pt x="1663" y="0"/>
                  </a:lnTo>
                  <a:lnTo>
                    <a:pt x="1473" y="25"/>
                  </a:lnTo>
                  <a:lnTo>
                    <a:pt x="0" y="517829"/>
                  </a:lnTo>
                  <a:lnTo>
                    <a:pt x="203" y="517842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2" name="object 3862"/>
            <p:cNvSpPr/>
            <p:nvPr/>
          </p:nvSpPr>
          <p:spPr>
            <a:xfrm>
              <a:off x="1138504" y="39738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12"/>
                  </a:moveTo>
                  <a:lnTo>
                    <a:pt x="0" y="517779"/>
                  </a:lnTo>
                  <a:lnTo>
                    <a:pt x="1574" y="12"/>
                  </a:lnTo>
                  <a:close/>
                </a:path>
                <a:path w="1905" h="518160">
                  <a:moveTo>
                    <a:pt x="1790" y="0"/>
                  </a:moveTo>
                  <a:lnTo>
                    <a:pt x="1574" y="25"/>
                  </a:lnTo>
                  <a:lnTo>
                    <a:pt x="114" y="517779"/>
                  </a:lnTo>
                  <a:lnTo>
                    <a:pt x="330" y="517804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3" name="object 3863"/>
            <p:cNvSpPr/>
            <p:nvPr/>
          </p:nvSpPr>
          <p:spPr>
            <a:xfrm>
              <a:off x="1138123" y="39738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38"/>
                  </a:moveTo>
                  <a:lnTo>
                    <a:pt x="1447" y="0"/>
                  </a:lnTo>
                  <a:lnTo>
                    <a:pt x="0" y="517766"/>
                  </a:lnTo>
                  <a:lnTo>
                    <a:pt x="127" y="517791"/>
                  </a:lnTo>
                  <a:lnTo>
                    <a:pt x="1587" y="38"/>
                  </a:lnTo>
                  <a:close/>
                </a:path>
                <a:path w="1905" h="518160">
                  <a:moveTo>
                    <a:pt x="1727" y="50"/>
                  </a:moveTo>
                  <a:lnTo>
                    <a:pt x="1587" y="50"/>
                  </a:lnTo>
                  <a:lnTo>
                    <a:pt x="127" y="517791"/>
                  </a:lnTo>
                  <a:lnTo>
                    <a:pt x="266" y="517791"/>
                  </a:lnTo>
                  <a:lnTo>
                    <a:pt x="1727" y="50"/>
                  </a:lnTo>
                  <a:close/>
                </a:path>
                <a:path w="1905" h="518160">
                  <a:moveTo>
                    <a:pt x="1841" y="63"/>
                  </a:moveTo>
                  <a:lnTo>
                    <a:pt x="266" y="517791"/>
                  </a:lnTo>
                  <a:lnTo>
                    <a:pt x="1841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4" name="object 3864"/>
            <p:cNvSpPr/>
            <p:nvPr/>
          </p:nvSpPr>
          <p:spPr>
            <a:xfrm>
              <a:off x="1137615" y="397372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55" y="127"/>
                  </a:moveTo>
                  <a:lnTo>
                    <a:pt x="1803" y="101"/>
                  </a:lnTo>
                  <a:lnTo>
                    <a:pt x="1651" y="50"/>
                  </a:lnTo>
                  <a:lnTo>
                    <a:pt x="1447" y="0"/>
                  </a:lnTo>
                  <a:lnTo>
                    <a:pt x="0" y="517804"/>
                  </a:lnTo>
                  <a:lnTo>
                    <a:pt x="190" y="517842"/>
                  </a:lnTo>
                  <a:lnTo>
                    <a:pt x="342" y="517867"/>
                  </a:lnTo>
                  <a:lnTo>
                    <a:pt x="495" y="517893"/>
                  </a:lnTo>
                  <a:lnTo>
                    <a:pt x="1955" y="127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5" name="object 3865"/>
            <p:cNvSpPr/>
            <p:nvPr/>
          </p:nvSpPr>
          <p:spPr>
            <a:xfrm>
              <a:off x="1136827" y="397353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35" y="190"/>
                  </a:moveTo>
                  <a:lnTo>
                    <a:pt x="1981" y="127"/>
                  </a:lnTo>
                  <a:lnTo>
                    <a:pt x="1460" y="0"/>
                  </a:lnTo>
                  <a:lnTo>
                    <a:pt x="0" y="517791"/>
                  </a:lnTo>
                  <a:lnTo>
                    <a:pt x="520" y="517931"/>
                  </a:lnTo>
                  <a:lnTo>
                    <a:pt x="774" y="517982"/>
                  </a:lnTo>
                  <a:lnTo>
                    <a:pt x="2235" y="19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6" name="object 3866"/>
            <p:cNvSpPr/>
            <p:nvPr/>
          </p:nvSpPr>
          <p:spPr>
            <a:xfrm>
              <a:off x="1136722" y="39735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784"/>
                  </a:lnTo>
                  <a:lnTo>
                    <a:pt x="1574" y="27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7" name="object 3867"/>
            <p:cNvSpPr/>
            <p:nvPr/>
          </p:nvSpPr>
          <p:spPr>
            <a:xfrm>
              <a:off x="1136027" y="397318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46" y="330"/>
                  </a:moveTo>
                  <a:lnTo>
                    <a:pt x="1955" y="279"/>
                  </a:lnTo>
                  <a:lnTo>
                    <a:pt x="1663" y="127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203" y="517944"/>
                  </a:lnTo>
                  <a:lnTo>
                    <a:pt x="685" y="518109"/>
                  </a:lnTo>
                  <a:lnTo>
                    <a:pt x="2146" y="33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8" name="object 3868"/>
            <p:cNvSpPr/>
            <p:nvPr/>
          </p:nvSpPr>
          <p:spPr>
            <a:xfrm>
              <a:off x="1135608" y="39729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0" y="517931"/>
                  </a:lnTo>
                  <a:lnTo>
                    <a:pt x="127" y="517982"/>
                  </a:lnTo>
                  <a:lnTo>
                    <a:pt x="1587" y="76"/>
                  </a:lnTo>
                  <a:close/>
                </a:path>
                <a:path w="1905" h="518160">
                  <a:moveTo>
                    <a:pt x="1879" y="241"/>
                  </a:moveTo>
                  <a:lnTo>
                    <a:pt x="1714" y="152"/>
                  </a:lnTo>
                  <a:lnTo>
                    <a:pt x="1587" y="76"/>
                  </a:lnTo>
                  <a:lnTo>
                    <a:pt x="139" y="517982"/>
                  </a:lnTo>
                  <a:lnTo>
                    <a:pt x="419" y="518109"/>
                  </a:lnTo>
                  <a:lnTo>
                    <a:pt x="1879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69" name="object 3869"/>
            <p:cNvSpPr/>
            <p:nvPr/>
          </p:nvSpPr>
          <p:spPr>
            <a:xfrm>
              <a:off x="1135329" y="39727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52" y="152"/>
                  </a:moveTo>
                  <a:lnTo>
                    <a:pt x="1549" y="38"/>
                  </a:lnTo>
                  <a:lnTo>
                    <a:pt x="0" y="517931"/>
                  </a:lnTo>
                  <a:lnTo>
                    <a:pt x="190" y="518020"/>
                  </a:lnTo>
                  <a:lnTo>
                    <a:pt x="1752" y="15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0" name="object 3870"/>
            <p:cNvSpPr/>
            <p:nvPr/>
          </p:nvSpPr>
          <p:spPr>
            <a:xfrm>
              <a:off x="1135100" y="397264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01" y="139"/>
                  </a:moveTo>
                  <a:lnTo>
                    <a:pt x="1536" y="38"/>
                  </a:lnTo>
                  <a:lnTo>
                    <a:pt x="0" y="517931"/>
                  </a:lnTo>
                  <a:lnTo>
                    <a:pt x="152" y="518020"/>
                  </a:lnTo>
                  <a:lnTo>
                    <a:pt x="1701" y="13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1" name="object 3871"/>
            <p:cNvSpPr/>
            <p:nvPr/>
          </p:nvSpPr>
          <p:spPr>
            <a:xfrm>
              <a:off x="1134910" y="39725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127" y="518007"/>
                  </a:lnTo>
                  <a:lnTo>
                    <a:pt x="1587" y="76"/>
                  </a:lnTo>
                  <a:close/>
                </a:path>
                <a:path w="1905" h="518160">
                  <a:moveTo>
                    <a:pt x="1663" y="114"/>
                  </a:moveTo>
                  <a:lnTo>
                    <a:pt x="139" y="518007"/>
                  </a:lnTo>
                  <a:lnTo>
                    <a:pt x="1663" y="114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2" name="object 3872"/>
            <p:cNvSpPr/>
            <p:nvPr/>
          </p:nvSpPr>
          <p:spPr>
            <a:xfrm>
              <a:off x="1134808" y="3972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63"/>
                  </a:moveTo>
                  <a:lnTo>
                    <a:pt x="0" y="517906"/>
                  </a:lnTo>
                  <a:lnTo>
                    <a:pt x="1562" y="6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3" name="object 3873"/>
            <p:cNvSpPr/>
            <p:nvPr/>
          </p:nvSpPr>
          <p:spPr>
            <a:xfrm>
              <a:off x="1134643" y="397238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50"/>
                  </a:moveTo>
                  <a:lnTo>
                    <a:pt x="0" y="517880"/>
                  </a:lnTo>
                  <a:lnTo>
                    <a:pt x="1562" y="50"/>
                  </a:lnTo>
                  <a:close/>
                </a:path>
                <a:path w="1905" h="518160">
                  <a:moveTo>
                    <a:pt x="1612" y="88"/>
                  </a:moveTo>
                  <a:lnTo>
                    <a:pt x="101" y="517956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4" name="object 3874"/>
            <p:cNvSpPr/>
            <p:nvPr/>
          </p:nvSpPr>
          <p:spPr>
            <a:xfrm>
              <a:off x="1134503" y="39723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76"/>
                  </a:moveTo>
                  <a:lnTo>
                    <a:pt x="774" y="258953"/>
                  </a:lnTo>
                  <a:lnTo>
                    <a:pt x="1498" y="25"/>
                  </a:lnTo>
                  <a:lnTo>
                    <a:pt x="0" y="517842"/>
                  </a:lnTo>
                  <a:lnTo>
                    <a:pt x="139" y="517956"/>
                  </a:lnTo>
                  <a:lnTo>
                    <a:pt x="1600" y="7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5" name="object 3875"/>
            <p:cNvSpPr/>
            <p:nvPr/>
          </p:nvSpPr>
          <p:spPr>
            <a:xfrm>
              <a:off x="1134376" y="39722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60" y="0"/>
                  </a:lnTo>
                  <a:lnTo>
                    <a:pt x="0" y="517817"/>
                  </a:lnTo>
                  <a:lnTo>
                    <a:pt x="127" y="517918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6" name="object 3876"/>
            <p:cNvSpPr/>
            <p:nvPr/>
          </p:nvSpPr>
          <p:spPr>
            <a:xfrm>
              <a:off x="1134262" y="39721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63"/>
                  </a:moveTo>
                  <a:lnTo>
                    <a:pt x="0" y="517766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7" name="object 3877"/>
            <p:cNvSpPr/>
            <p:nvPr/>
          </p:nvSpPr>
          <p:spPr>
            <a:xfrm>
              <a:off x="1134186" y="39721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50"/>
                  </a:moveTo>
                  <a:lnTo>
                    <a:pt x="0" y="517753"/>
                  </a:lnTo>
                  <a:lnTo>
                    <a:pt x="1536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8" name="object 3878"/>
            <p:cNvSpPr/>
            <p:nvPr/>
          </p:nvSpPr>
          <p:spPr>
            <a:xfrm>
              <a:off x="1134084" y="39720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76"/>
                  </a:moveTo>
                  <a:lnTo>
                    <a:pt x="0" y="517728"/>
                  </a:lnTo>
                  <a:lnTo>
                    <a:pt x="1562" y="7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79" name="object 3879"/>
            <p:cNvSpPr/>
            <p:nvPr/>
          </p:nvSpPr>
          <p:spPr>
            <a:xfrm>
              <a:off x="1134008" y="39719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01"/>
                  </a:moveTo>
                  <a:lnTo>
                    <a:pt x="749" y="258533"/>
                  </a:lnTo>
                  <a:lnTo>
                    <a:pt x="1473" y="25"/>
                  </a:lnTo>
                  <a:lnTo>
                    <a:pt x="0" y="517740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0" name="object 3880"/>
            <p:cNvSpPr/>
            <p:nvPr/>
          </p:nvSpPr>
          <p:spPr>
            <a:xfrm>
              <a:off x="1133919" y="39718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63"/>
                  </a:moveTo>
                  <a:lnTo>
                    <a:pt x="0" y="517753"/>
                  </a:lnTo>
                  <a:lnTo>
                    <a:pt x="1511" y="63"/>
                  </a:lnTo>
                  <a:close/>
                </a:path>
                <a:path w="1905" h="518160">
                  <a:moveTo>
                    <a:pt x="1536" y="101"/>
                  </a:moveTo>
                  <a:lnTo>
                    <a:pt x="50" y="517804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1" name="object 3881"/>
            <p:cNvSpPr/>
            <p:nvPr/>
          </p:nvSpPr>
          <p:spPr>
            <a:xfrm>
              <a:off x="1133830" y="397173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88"/>
                  </a:moveTo>
                  <a:lnTo>
                    <a:pt x="0" y="517728"/>
                  </a:lnTo>
                  <a:lnTo>
                    <a:pt x="1536" y="8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2" name="object 3882"/>
            <p:cNvSpPr/>
            <p:nvPr/>
          </p:nvSpPr>
          <p:spPr>
            <a:xfrm>
              <a:off x="1133779" y="39716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63"/>
                  </a:moveTo>
                  <a:lnTo>
                    <a:pt x="0" y="517715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3" name="object 3883"/>
            <p:cNvSpPr/>
            <p:nvPr/>
          </p:nvSpPr>
          <p:spPr>
            <a:xfrm>
              <a:off x="1133716" y="397159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76"/>
                  </a:moveTo>
                  <a:lnTo>
                    <a:pt x="0" y="517702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4" name="object 3884"/>
            <p:cNvSpPr/>
            <p:nvPr/>
          </p:nvSpPr>
          <p:spPr>
            <a:xfrm>
              <a:off x="1133652" y="397153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63"/>
                  </a:moveTo>
                  <a:lnTo>
                    <a:pt x="0" y="517664"/>
                  </a:lnTo>
                  <a:lnTo>
                    <a:pt x="1524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5" name="object 3885"/>
            <p:cNvSpPr/>
            <p:nvPr/>
          </p:nvSpPr>
          <p:spPr>
            <a:xfrm>
              <a:off x="1133602" y="39714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63"/>
                  </a:moveTo>
                  <a:lnTo>
                    <a:pt x="0" y="517626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6" name="object 3886"/>
            <p:cNvSpPr/>
            <p:nvPr/>
          </p:nvSpPr>
          <p:spPr>
            <a:xfrm>
              <a:off x="1133538" y="39713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601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38"/>
                  </a:moveTo>
                  <a:lnTo>
                    <a:pt x="25" y="517639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11" y="63"/>
                  </a:moveTo>
                  <a:lnTo>
                    <a:pt x="38" y="517677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7" name="object 3887"/>
            <p:cNvSpPr/>
            <p:nvPr/>
          </p:nvSpPr>
          <p:spPr>
            <a:xfrm>
              <a:off x="1133513" y="39713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588"/>
                  </a:lnTo>
                  <a:lnTo>
                    <a:pt x="148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8" name="object 3888"/>
            <p:cNvSpPr/>
            <p:nvPr/>
          </p:nvSpPr>
          <p:spPr>
            <a:xfrm>
              <a:off x="1133462" y="39712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512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498" y="50"/>
                  </a:moveTo>
                  <a:lnTo>
                    <a:pt x="25" y="517575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89" name="object 3889"/>
            <p:cNvSpPr/>
            <p:nvPr/>
          </p:nvSpPr>
          <p:spPr>
            <a:xfrm>
              <a:off x="1133424" y="39712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0" y="517474"/>
                  </a:lnTo>
                  <a:lnTo>
                    <a:pt x="1498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0" name="object 3890"/>
            <p:cNvSpPr/>
            <p:nvPr/>
          </p:nvSpPr>
          <p:spPr>
            <a:xfrm>
              <a:off x="1133386" y="397111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27"/>
                  </a:moveTo>
                  <a:lnTo>
                    <a:pt x="1473" y="0"/>
                  </a:lnTo>
                  <a:lnTo>
                    <a:pt x="0" y="517474"/>
                  </a:lnTo>
                  <a:lnTo>
                    <a:pt x="1498" y="127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1" name="object 3891"/>
            <p:cNvSpPr/>
            <p:nvPr/>
          </p:nvSpPr>
          <p:spPr>
            <a:xfrm>
              <a:off x="1133348" y="39708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41"/>
                  </a:moveTo>
                  <a:lnTo>
                    <a:pt x="1485" y="114"/>
                  </a:lnTo>
                  <a:lnTo>
                    <a:pt x="1460" y="1473"/>
                  </a:lnTo>
                  <a:lnTo>
                    <a:pt x="0" y="517677"/>
                  </a:lnTo>
                  <a:lnTo>
                    <a:pt x="1498" y="24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2" name="object 3892"/>
            <p:cNvSpPr/>
            <p:nvPr/>
          </p:nvSpPr>
          <p:spPr>
            <a:xfrm>
              <a:off x="1133335" y="39706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127"/>
                  </a:moveTo>
                  <a:lnTo>
                    <a:pt x="1473" y="0"/>
                  </a:lnTo>
                  <a:lnTo>
                    <a:pt x="0" y="517753"/>
                  </a:lnTo>
                  <a:lnTo>
                    <a:pt x="1485" y="127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3" name="object 3893"/>
            <p:cNvSpPr/>
            <p:nvPr/>
          </p:nvSpPr>
          <p:spPr>
            <a:xfrm>
              <a:off x="1133332" y="39704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85"/>
                  </a:lnTo>
                  <a:lnTo>
                    <a:pt x="1472" y="11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4" name="object 3894"/>
            <p:cNvSpPr/>
            <p:nvPr/>
          </p:nvSpPr>
          <p:spPr>
            <a:xfrm>
              <a:off x="1133308" y="39703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2" y="0"/>
                  </a:moveTo>
                  <a:lnTo>
                    <a:pt x="0" y="517756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5" name="object 3895"/>
            <p:cNvSpPr/>
            <p:nvPr/>
          </p:nvSpPr>
          <p:spPr>
            <a:xfrm>
              <a:off x="1133284" y="3977385"/>
              <a:ext cx="1905" cy="511175"/>
            </a:xfrm>
            <a:custGeom>
              <a:avLst/>
              <a:gdLst/>
              <a:ahLst/>
              <a:cxnLst/>
              <a:rect l="l" t="t" r="r" b="b"/>
              <a:pathLst>
                <a:path w="1905" h="511175">
                  <a:moveTo>
                    <a:pt x="1447" y="0"/>
                  </a:moveTo>
                  <a:lnTo>
                    <a:pt x="0" y="510565"/>
                  </a:lnTo>
                  <a:lnTo>
                    <a:pt x="12" y="510743"/>
                  </a:lnTo>
                  <a:lnTo>
                    <a:pt x="1447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6" name="object 3896"/>
            <p:cNvSpPr/>
            <p:nvPr/>
          </p:nvSpPr>
          <p:spPr>
            <a:xfrm>
              <a:off x="1447850" y="4038701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40" h="519429">
                  <a:moveTo>
                    <a:pt x="2489" y="1270"/>
                  </a:moveTo>
                  <a:lnTo>
                    <a:pt x="1993" y="1270"/>
                  </a:lnTo>
                  <a:lnTo>
                    <a:pt x="1993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965" y="518160"/>
                  </a:lnTo>
                  <a:lnTo>
                    <a:pt x="965" y="519430"/>
                  </a:lnTo>
                  <a:lnTo>
                    <a:pt x="1765" y="519430"/>
                  </a:lnTo>
                  <a:lnTo>
                    <a:pt x="1765" y="518160"/>
                  </a:lnTo>
                  <a:lnTo>
                    <a:pt x="2489" y="518160"/>
                  </a:lnTo>
                  <a:lnTo>
                    <a:pt x="2489" y="127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7" name="object 3897"/>
            <p:cNvSpPr/>
            <p:nvPr/>
          </p:nvSpPr>
          <p:spPr>
            <a:xfrm>
              <a:off x="1460792" y="4041470"/>
              <a:ext cx="1905" cy="514350"/>
            </a:xfrm>
            <a:custGeom>
              <a:avLst/>
              <a:gdLst/>
              <a:ahLst/>
              <a:cxnLst/>
              <a:rect l="l" t="t" r="r" b="b"/>
              <a:pathLst>
                <a:path w="1905" h="514350">
                  <a:moveTo>
                    <a:pt x="1449" y="0"/>
                  </a:moveTo>
                  <a:lnTo>
                    <a:pt x="0" y="514159"/>
                  </a:lnTo>
                  <a:lnTo>
                    <a:pt x="25" y="514019"/>
                  </a:lnTo>
                  <a:lnTo>
                    <a:pt x="148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8" name="object 3898"/>
            <p:cNvSpPr/>
            <p:nvPr/>
          </p:nvSpPr>
          <p:spPr>
            <a:xfrm>
              <a:off x="1460703" y="404147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473" y="12"/>
                  </a:moveTo>
                  <a:lnTo>
                    <a:pt x="0" y="514477"/>
                  </a:lnTo>
                  <a:lnTo>
                    <a:pt x="1473" y="12"/>
                  </a:lnTo>
                  <a:close/>
                </a:path>
                <a:path w="1905" h="514985">
                  <a:moveTo>
                    <a:pt x="1498" y="12"/>
                  </a:moveTo>
                  <a:lnTo>
                    <a:pt x="25" y="514388"/>
                  </a:lnTo>
                  <a:lnTo>
                    <a:pt x="1498" y="12"/>
                  </a:lnTo>
                  <a:close/>
                </a:path>
                <a:path w="1905" h="514985">
                  <a:moveTo>
                    <a:pt x="1524" y="12"/>
                  </a:moveTo>
                  <a:lnTo>
                    <a:pt x="50" y="514311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899" name="object 3899"/>
            <p:cNvSpPr/>
            <p:nvPr/>
          </p:nvSpPr>
          <p:spPr>
            <a:xfrm>
              <a:off x="1460627" y="404147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473" y="0"/>
                  </a:moveTo>
                  <a:lnTo>
                    <a:pt x="0" y="514667"/>
                  </a:lnTo>
                  <a:lnTo>
                    <a:pt x="1473" y="0"/>
                  </a:lnTo>
                  <a:close/>
                </a:path>
                <a:path w="1905" h="514985">
                  <a:moveTo>
                    <a:pt x="1524" y="0"/>
                  </a:moveTo>
                  <a:lnTo>
                    <a:pt x="50" y="51308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0" name="object 3900"/>
            <p:cNvSpPr/>
            <p:nvPr/>
          </p:nvSpPr>
          <p:spPr>
            <a:xfrm>
              <a:off x="1460576" y="404147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473" y="0"/>
                  </a:moveTo>
                  <a:lnTo>
                    <a:pt x="0" y="514769"/>
                  </a:lnTo>
                  <a:lnTo>
                    <a:pt x="1473" y="0"/>
                  </a:lnTo>
                  <a:close/>
                </a:path>
                <a:path w="1905" h="514985">
                  <a:moveTo>
                    <a:pt x="1498" y="12"/>
                  </a:moveTo>
                  <a:lnTo>
                    <a:pt x="25" y="514718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1" name="object 3901"/>
            <p:cNvSpPr/>
            <p:nvPr/>
          </p:nvSpPr>
          <p:spPr>
            <a:xfrm>
              <a:off x="1460512" y="4041470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511" y="0"/>
                  </a:moveTo>
                  <a:lnTo>
                    <a:pt x="0" y="51489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2" name="object 3902"/>
            <p:cNvSpPr/>
            <p:nvPr/>
          </p:nvSpPr>
          <p:spPr>
            <a:xfrm>
              <a:off x="1460436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98" y="0"/>
                  </a:moveTo>
                  <a:lnTo>
                    <a:pt x="0" y="515023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3" name="object 3903"/>
            <p:cNvSpPr/>
            <p:nvPr/>
          </p:nvSpPr>
          <p:spPr>
            <a:xfrm>
              <a:off x="1460360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5137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524" y="12"/>
                  </a:moveTo>
                  <a:lnTo>
                    <a:pt x="25" y="515099"/>
                  </a:lnTo>
                  <a:lnTo>
                    <a:pt x="1485" y="749"/>
                  </a:lnTo>
                  <a:lnTo>
                    <a:pt x="50" y="515061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4" name="object 3904"/>
            <p:cNvSpPr/>
            <p:nvPr/>
          </p:nvSpPr>
          <p:spPr>
            <a:xfrm>
              <a:off x="1460296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5226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5" name="object 3905"/>
            <p:cNvSpPr/>
            <p:nvPr/>
          </p:nvSpPr>
          <p:spPr>
            <a:xfrm>
              <a:off x="1460271" y="4041469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52" y="0"/>
                  </a:moveTo>
                  <a:lnTo>
                    <a:pt x="0" y="515252"/>
                  </a:lnTo>
                  <a:lnTo>
                    <a:pt x="147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6" name="object 3906"/>
            <p:cNvSpPr/>
            <p:nvPr/>
          </p:nvSpPr>
          <p:spPr>
            <a:xfrm>
              <a:off x="1460182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5378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524" y="12"/>
                  </a:moveTo>
                  <a:lnTo>
                    <a:pt x="25" y="514616"/>
                  </a:lnTo>
                  <a:lnTo>
                    <a:pt x="1485" y="749"/>
                  </a:lnTo>
                  <a:lnTo>
                    <a:pt x="50" y="514591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7" name="object 3907"/>
            <p:cNvSpPr/>
            <p:nvPr/>
          </p:nvSpPr>
          <p:spPr>
            <a:xfrm>
              <a:off x="1460119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3" y="0"/>
                  </a:moveTo>
                  <a:lnTo>
                    <a:pt x="0" y="515454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473" y="0"/>
                  </a:moveTo>
                  <a:lnTo>
                    <a:pt x="12" y="515429"/>
                  </a:lnTo>
                  <a:lnTo>
                    <a:pt x="1473" y="0"/>
                  </a:lnTo>
                  <a:close/>
                </a:path>
                <a:path w="1905" h="515620">
                  <a:moveTo>
                    <a:pt x="1511" y="0"/>
                  </a:moveTo>
                  <a:lnTo>
                    <a:pt x="38" y="51540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8" name="object 3908"/>
            <p:cNvSpPr/>
            <p:nvPr/>
          </p:nvSpPr>
          <p:spPr>
            <a:xfrm>
              <a:off x="1460042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98" y="12"/>
                  </a:moveTo>
                  <a:lnTo>
                    <a:pt x="0" y="515531"/>
                  </a:lnTo>
                  <a:lnTo>
                    <a:pt x="25" y="514781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09" name="object 3909"/>
            <p:cNvSpPr/>
            <p:nvPr/>
          </p:nvSpPr>
          <p:spPr>
            <a:xfrm>
              <a:off x="1460004" y="4041470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85" y="0"/>
                  </a:moveTo>
                  <a:lnTo>
                    <a:pt x="0" y="515581"/>
                  </a:lnTo>
                  <a:lnTo>
                    <a:pt x="723" y="258889"/>
                  </a:lnTo>
                  <a:lnTo>
                    <a:pt x="12" y="515556"/>
                  </a:lnTo>
                  <a:lnTo>
                    <a:pt x="1473" y="12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0" name="object 3910"/>
            <p:cNvSpPr/>
            <p:nvPr/>
          </p:nvSpPr>
          <p:spPr>
            <a:xfrm>
              <a:off x="1459928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98" y="0"/>
                  </a:moveTo>
                  <a:lnTo>
                    <a:pt x="0" y="51565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1" name="object 3911"/>
            <p:cNvSpPr/>
            <p:nvPr/>
          </p:nvSpPr>
          <p:spPr>
            <a:xfrm>
              <a:off x="1459877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98" y="12"/>
                  </a:moveTo>
                  <a:lnTo>
                    <a:pt x="0" y="515708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2" name="object 3912"/>
            <p:cNvSpPr/>
            <p:nvPr/>
          </p:nvSpPr>
          <p:spPr>
            <a:xfrm>
              <a:off x="1459712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600" y="12"/>
                  </a:moveTo>
                  <a:lnTo>
                    <a:pt x="1473" y="0"/>
                  </a:lnTo>
                  <a:lnTo>
                    <a:pt x="0" y="515861"/>
                  </a:lnTo>
                  <a:lnTo>
                    <a:pt x="1485" y="736"/>
                  </a:lnTo>
                  <a:lnTo>
                    <a:pt x="50" y="515823"/>
                  </a:lnTo>
                  <a:lnTo>
                    <a:pt x="127" y="515023"/>
                  </a:lnTo>
                  <a:lnTo>
                    <a:pt x="1600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3" name="object 3913"/>
            <p:cNvSpPr/>
            <p:nvPr/>
          </p:nvSpPr>
          <p:spPr>
            <a:xfrm>
              <a:off x="1459636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0"/>
                  </a:moveTo>
                  <a:lnTo>
                    <a:pt x="0" y="515924"/>
                  </a:lnTo>
                  <a:lnTo>
                    <a:pt x="1473" y="0"/>
                  </a:lnTo>
                  <a:close/>
                </a:path>
                <a:path w="1905" h="516254">
                  <a:moveTo>
                    <a:pt x="1524" y="12"/>
                  </a:moveTo>
                  <a:lnTo>
                    <a:pt x="25" y="515899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4" name="object 3914"/>
            <p:cNvSpPr/>
            <p:nvPr/>
          </p:nvSpPr>
          <p:spPr>
            <a:xfrm>
              <a:off x="1459585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2" y="515937"/>
                  </a:moveTo>
                  <a:close/>
                </a:path>
                <a:path w="1905" h="516254">
                  <a:moveTo>
                    <a:pt x="1498" y="12"/>
                  </a:moveTo>
                  <a:lnTo>
                    <a:pt x="0" y="515937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5" name="object 3915"/>
            <p:cNvSpPr/>
            <p:nvPr/>
          </p:nvSpPr>
          <p:spPr>
            <a:xfrm>
              <a:off x="1459522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0"/>
                  </a:moveTo>
                  <a:lnTo>
                    <a:pt x="0" y="516013"/>
                  </a:lnTo>
                  <a:lnTo>
                    <a:pt x="1473" y="0"/>
                  </a:lnTo>
                  <a:close/>
                </a:path>
                <a:path w="1905" h="516254">
                  <a:moveTo>
                    <a:pt x="1498" y="0"/>
                  </a:moveTo>
                  <a:lnTo>
                    <a:pt x="25" y="515988"/>
                  </a:lnTo>
                  <a:lnTo>
                    <a:pt x="1498" y="0"/>
                  </a:lnTo>
                  <a:close/>
                </a:path>
                <a:path w="1905" h="516254">
                  <a:moveTo>
                    <a:pt x="1524" y="0"/>
                  </a:moveTo>
                  <a:lnTo>
                    <a:pt x="50" y="51597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6" name="object 3916"/>
            <p:cNvSpPr/>
            <p:nvPr/>
          </p:nvSpPr>
          <p:spPr>
            <a:xfrm>
              <a:off x="1459445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98" y="0"/>
                  </a:moveTo>
                  <a:lnTo>
                    <a:pt x="0" y="516064"/>
                  </a:lnTo>
                  <a:lnTo>
                    <a:pt x="1460" y="736"/>
                  </a:lnTo>
                  <a:lnTo>
                    <a:pt x="25" y="516051"/>
                  </a:lnTo>
                  <a:lnTo>
                    <a:pt x="1498" y="0"/>
                  </a:lnTo>
                  <a:close/>
                </a:path>
                <a:path w="1905" h="516254">
                  <a:moveTo>
                    <a:pt x="1524" y="12"/>
                  </a:moveTo>
                  <a:lnTo>
                    <a:pt x="50" y="516026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7" name="object 3917"/>
            <p:cNvSpPr/>
            <p:nvPr/>
          </p:nvSpPr>
          <p:spPr>
            <a:xfrm>
              <a:off x="1459369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24" y="12"/>
                  </a:moveTo>
                  <a:lnTo>
                    <a:pt x="0" y="516128"/>
                  </a:lnTo>
                  <a:lnTo>
                    <a:pt x="1460" y="736"/>
                  </a:lnTo>
                  <a:lnTo>
                    <a:pt x="25" y="516115"/>
                  </a:lnTo>
                  <a:lnTo>
                    <a:pt x="1485" y="736"/>
                  </a:lnTo>
                  <a:lnTo>
                    <a:pt x="50" y="516102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8" name="object 3918"/>
            <p:cNvSpPr/>
            <p:nvPr/>
          </p:nvSpPr>
          <p:spPr>
            <a:xfrm>
              <a:off x="1459280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0"/>
                  </a:moveTo>
                  <a:lnTo>
                    <a:pt x="0" y="516178"/>
                  </a:lnTo>
                  <a:lnTo>
                    <a:pt x="1473" y="0"/>
                  </a:lnTo>
                  <a:close/>
                </a:path>
                <a:path w="1905" h="516254">
                  <a:moveTo>
                    <a:pt x="1536" y="12"/>
                  </a:moveTo>
                  <a:lnTo>
                    <a:pt x="38" y="516166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19" name="object 3919"/>
            <p:cNvSpPr/>
            <p:nvPr/>
          </p:nvSpPr>
          <p:spPr>
            <a:xfrm>
              <a:off x="1459230" y="4041470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0"/>
                  </a:moveTo>
                  <a:lnTo>
                    <a:pt x="0" y="516229"/>
                  </a:lnTo>
                  <a:lnTo>
                    <a:pt x="1473" y="0"/>
                  </a:lnTo>
                  <a:close/>
                </a:path>
                <a:path w="1905" h="516254">
                  <a:moveTo>
                    <a:pt x="1498" y="12"/>
                  </a:moveTo>
                  <a:lnTo>
                    <a:pt x="25" y="516204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0" name="object 3920"/>
            <p:cNvSpPr/>
            <p:nvPr/>
          </p:nvSpPr>
          <p:spPr>
            <a:xfrm>
              <a:off x="1459153" y="40397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2" y="517931"/>
                  </a:moveTo>
                  <a:close/>
                </a:path>
                <a:path w="1905" h="518160">
                  <a:moveTo>
                    <a:pt x="1473" y="1689"/>
                  </a:moveTo>
                  <a:lnTo>
                    <a:pt x="0" y="517931"/>
                  </a:lnTo>
                  <a:lnTo>
                    <a:pt x="1473" y="1689"/>
                  </a:lnTo>
                  <a:close/>
                </a:path>
                <a:path w="1905" h="518160">
                  <a:moveTo>
                    <a:pt x="1511" y="1689"/>
                  </a:moveTo>
                  <a:lnTo>
                    <a:pt x="38" y="517931"/>
                  </a:lnTo>
                  <a:lnTo>
                    <a:pt x="1511" y="1689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511" y="1676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36" y="1676"/>
                  </a:moveTo>
                  <a:lnTo>
                    <a:pt x="63" y="517906"/>
                  </a:lnTo>
                  <a:lnTo>
                    <a:pt x="1536" y="1676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1" name="object 3921"/>
            <p:cNvSpPr/>
            <p:nvPr/>
          </p:nvSpPr>
          <p:spPr>
            <a:xfrm>
              <a:off x="1459077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8" y="0"/>
                  </a:moveTo>
                  <a:lnTo>
                    <a:pt x="0" y="516331"/>
                  </a:lnTo>
                  <a:lnTo>
                    <a:pt x="1460" y="1460"/>
                  </a:lnTo>
                  <a:lnTo>
                    <a:pt x="25" y="516305"/>
                  </a:lnTo>
                  <a:lnTo>
                    <a:pt x="1498" y="0"/>
                  </a:lnTo>
                  <a:close/>
                </a:path>
                <a:path w="1905" h="516889">
                  <a:moveTo>
                    <a:pt x="1524" y="0"/>
                  </a:moveTo>
                  <a:lnTo>
                    <a:pt x="50" y="51629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2" name="object 3922"/>
            <p:cNvSpPr/>
            <p:nvPr/>
          </p:nvSpPr>
          <p:spPr>
            <a:xfrm>
              <a:off x="1458988" y="40398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574"/>
                  </a:moveTo>
                  <a:lnTo>
                    <a:pt x="0" y="517956"/>
                  </a:lnTo>
                  <a:lnTo>
                    <a:pt x="1473" y="1574"/>
                  </a:lnTo>
                  <a:close/>
                </a:path>
                <a:path w="1905" h="518160">
                  <a:moveTo>
                    <a:pt x="1511" y="1574"/>
                  </a:moveTo>
                  <a:lnTo>
                    <a:pt x="25" y="517931"/>
                  </a:lnTo>
                  <a:lnTo>
                    <a:pt x="1511" y="1574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511" y="1574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36" y="1574"/>
                  </a:moveTo>
                  <a:lnTo>
                    <a:pt x="63" y="517918"/>
                  </a:lnTo>
                  <a:lnTo>
                    <a:pt x="1536" y="1574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3" name="object 3923"/>
            <p:cNvSpPr/>
            <p:nvPr/>
          </p:nvSpPr>
          <p:spPr>
            <a:xfrm>
              <a:off x="1458912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24" y="12"/>
                  </a:moveTo>
                  <a:lnTo>
                    <a:pt x="0" y="516420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4" name="object 3924"/>
            <p:cNvSpPr/>
            <p:nvPr/>
          </p:nvSpPr>
          <p:spPr>
            <a:xfrm>
              <a:off x="1458861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8" y="12"/>
                  </a:moveTo>
                  <a:lnTo>
                    <a:pt x="0" y="516458"/>
                  </a:lnTo>
                  <a:lnTo>
                    <a:pt x="1460" y="749"/>
                  </a:lnTo>
                  <a:lnTo>
                    <a:pt x="25" y="516432"/>
                  </a:lnTo>
                  <a:lnTo>
                    <a:pt x="1498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5" name="object 3925"/>
            <p:cNvSpPr/>
            <p:nvPr/>
          </p:nvSpPr>
          <p:spPr>
            <a:xfrm>
              <a:off x="1458772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24" y="0"/>
                  </a:moveTo>
                  <a:lnTo>
                    <a:pt x="0" y="516509"/>
                  </a:lnTo>
                  <a:lnTo>
                    <a:pt x="1460" y="749"/>
                  </a:lnTo>
                  <a:lnTo>
                    <a:pt x="25" y="51648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6" name="object 3926"/>
            <p:cNvSpPr/>
            <p:nvPr/>
          </p:nvSpPr>
          <p:spPr>
            <a:xfrm>
              <a:off x="1458683" y="404006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409"/>
                  </a:moveTo>
                  <a:lnTo>
                    <a:pt x="0" y="517956"/>
                  </a:lnTo>
                  <a:lnTo>
                    <a:pt x="1498" y="1409"/>
                  </a:lnTo>
                  <a:close/>
                </a:path>
                <a:path w="1905" h="518160">
                  <a:moveTo>
                    <a:pt x="1536" y="1409"/>
                  </a:moveTo>
                  <a:lnTo>
                    <a:pt x="63" y="517931"/>
                  </a:lnTo>
                  <a:lnTo>
                    <a:pt x="1536" y="1409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36" y="140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7" name="object 3927"/>
            <p:cNvSpPr/>
            <p:nvPr/>
          </p:nvSpPr>
          <p:spPr>
            <a:xfrm>
              <a:off x="1458607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24" y="12"/>
                  </a:moveTo>
                  <a:lnTo>
                    <a:pt x="0" y="516597"/>
                  </a:lnTo>
                  <a:lnTo>
                    <a:pt x="1460" y="1473"/>
                  </a:lnTo>
                  <a:lnTo>
                    <a:pt x="12" y="516585"/>
                  </a:lnTo>
                  <a:lnTo>
                    <a:pt x="50" y="515848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8" name="object 3928"/>
            <p:cNvSpPr/>
            <p:nvPr/>
          </p:nvSpPr>
          <p:spPr>
            <a:xfrm>
              <a:off x="1458518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0"/>
                  </a:moveTo>
                  <a:lnTo>
                    <a:pt x="0" y="516636"/>
                  </a:lnTo>
                  <a:lnTo>
                    <a:pt x="1473" y="0"/>
                  </a:lnTo>
                  <a:close/>
                </a:path>
                <a:path w="1905" h="516889">
                  <a:moveTo>
                    <a:pt x="1536" y="0"/>
                  </a:moveTo>
                  <a:lnTo>
                    <a:pt x="25" y="51662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29" name="object 3929"/>
            <p:cNvSpPr/>
            <p:nvPr/>
          </p:nvSpPr>
          <p:spPr>
            <a:xfrm>
              <a:off x="1458442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24" y="12"/>
                  </a:moveTo>
                  <a:lnTo>
                    <a:pt x="0" y="516661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0" name="object 3930"/>
            <p:cNvSpPr/>
            <p:nvPr/>
          </p:nvSpPr>
          <p:spPr>
            <a:xfrm>
              <a:off x="1458366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50" y="516686"/>
                  </a:moveTo>
                  <a:close/>
                </a:path>
                <a:path w="1905" h="516889">
                  <a:moveTo>
                    <a:pt x="1536" y="12"/>
                  </a:moveTo>
                  <a:lnTo>
                    <a:pt x="0" y="516712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1" name="object 3931"/>
            <p:cNvSpPr/>
            <p:nvPr/>
          </p:nvSpPr>
          <p:spPr>
            <a:xfrm>
              <a:off x="1458277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36" y="0"/>
                  </a:moveTo>
                  <a:lnTo>
                    <a:pt x="774" y="258368"/>
                  </a:lnTo>
                  <a:lnTo>
                    <a:pt x="1511" y="0"/>
                  </a:lnTo>
                  <a:lnTo>
                    <a:pt x="0" y="51675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2" name="object 3932"/>
            <p:cNvSpPr/>
            <p:nvPr/>
          </p:nvSpPr>
          <p:spPr>
            <a:xfrm>
              <a:off x="1458176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49" y="12"/>
                  </a:moveTo>
                  <a:lnTo>
                    <a:pt x="0" y="516788"/>
                  </a:lnTo>
                  <a:lnTo>
                    <a:pt x="1549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3" name="object 3933"/>
            <p:cNvSpPr/>
            <p:nvPr/>
          </p:nvSpPr>
          <p:spPr>
            <a:xfrm>
              <a:off x="1458087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49" y="0"/>
                  </a:moveTo>
                  <a:lnTo>
                    <a:pt x="38" y="515378"/>
                  </a:lnTo>
                  <a:lnTo>
                    <a:pt x="1485" y="0"/>
                  </a:lnTo>
                  <a:lnTo>
                    <a:pt x="0" y="51683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4" name="object 3934"/>
            <p:cNvSpPr/>
            <p:nvPr/>
          </p:nvSpPr>
          <p:spPr>
            <a:xfrm>
              <a:off x="1458023" y="404147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11" y="12"/>
                  </a:moveTo>
                  <a:lnTo>
                    <a:pt x="0" y="516864"/>
                  </a:lnTo>
                  <a:lnTo>
                    <a:pt x="1511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5" name="object 3935"/>
            <p:cNvSpPr/>
            <p:nvPr/>
          </p:nvSpPr>
          <p:spPr>
            <a:xfrm>
              <a:off x="1457922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6902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38" y="51689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6" name="object 3936"/>
            <p:cNvSpPr/>
            <p:nvPr/>
          </p:nvSpPr>
          <p:spPr>
            <a:xfrm>
              <a:off x="1457833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6928"/>
                  </a:lnTo>
                  <a:lnTo>
                    <a:pt x="1498" y="1460"/>
                  </a:lnTo>
                  <a:lnTo>
                    <a:pt x="63" y="516915"/>
                  </a:lnTo>
                  <a:lnTo>
                    <a:pt x="1536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7" name="object 3937"/>
            <p:cNvSpPr/>
            <p:nvPr/>
          </p:nvSpPr>
          <p:spPr>
            <a:xfrm>
              <a:off x="1457731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6978"/>
                  </a:lnTo>
                  <a:lnTo>
                    <a:pt x="1498" y="1460"/>
                  </a:lnTo>
                  <a:lnTo>
                    <a:pt x="63" y="5169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8" name="object 3938"/>
            <p:cNvSpPr/>
            <p:nvPr/>
          </p:nvSpPr>
          <p:spPr>
            <a:xfrm>
              <a:off x="1457617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004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38" y="516991"/>
                  </a:lnTo>
                  <a:lnTo>
                    <a:pt x="1511" y="1460"/>
                  </a:lnTo>
                  <a:lnTo>
                    <a:pt x="76" y="51697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39" name="object 3939"/>
            <p:cNvSpPr/>
            <p:nvPr/>
          </p:nvSpPr>
          <p:spPr>
            <a:xfrm>
              <a:off x="1457553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"/>
                  </a:moveTo>
                  <a:lnTo>
                    <a:pt x="0" y="517029"/>
                  </a:lnTo>
                  <a:lnTo>
                    <a:pt x="1524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0" name="object 3940"/>
            <p:cNvSpPr/>
            <p:nvPr/>
          </p:nvSpPr>
          <p:spPr>
            <a:xfrm>
              <a:off x="1457439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067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1" name="object 3941"/>
            <p:cNvSpPr/>
            <p:nvPr/>
          </p:nvSpPr>
          <p:spPr>
            <a:xfrm>
              <a:off x="1457337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2"/>
                  </a:moveTo>
                  <a:lnTo>
                    <a:pt x="0" y="517105"/>
                  </a:lnTo>
                  <a:lnTo>
                    <a:pt x="1549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2" name="object 3942"/>
            <p:cNvSpPr/>
            <p:nvPr/>
          </p:nvSpPr>
          <p:spPr>
            <a:xfrm>
              <a:off x="1457210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144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574" y="12"/>
                  </a:moveTo>
                  <a:lnTo>
                    <a:pt x="88" y="517118"/>
                  </a:lnTo>
                  <a:lnTo>
                    <a:pt x="1574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3" name="object 3943"/>
            <p:cNvSpPr/>
            <p:nvPr/>
          </p:nvSpPr>
          <p:spPr>
            <a:xfrm>
              <a:off x="1457096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12"/>
                  </a:moveTo>
                  <a:lnTo>
                    <a:pt x="1447" y="0"/>
                  </a:lnTo>
                  <a:lnTo>
                    <a:pt x="0" y="517182"/>
                  </a:lnTo>
                  <a:lnTo>
                    <a:pt x="127" y="517144"/>
                  </a:lnTo>
                  <a:lnTo>
                    <a:pt x="157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4" name="object 3944"/>
            <p:cNvSpPr/>
            <p:nvPr/>
          </p:nvSpPr>
          <p:spPr>
            <a:xfrm>
              <a:off x="1457007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207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5" name="object 3945"/>
            <p:cNvSpPr/>
            <p:nvPr/>
          </p:nvSpPr>
          <p:spPr>
            <a:xfrm>
              <a:off x="1456880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7232"/>
                  </a:lnTo>
                  <a:lnTo>
                    <a:pt x="1536" y="12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01" y="517207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6" name="object 3946"/>
            <p:cNvSpPr/>
            <p:nvPr/>
          </p:nvSpPr>
          <p:spPr>
            <a:xfrm>
              <a:off x="1456753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7258"/>
                  </a:lnTo>
                  <a:lnTo>
                    <a:pt x="1536" y="12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01" y="51723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7" name="object 3947"/>
            <p:cNvSpPr/>
            <p:nvPr/>
          </p:nvSpPr>
          <p:spPr>
            <a:xfrm>
              <a:off x="1456613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296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50" y="517283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8" name="object 3948"/>
            <p:cNvSpPr/>
            <p:nvPr/>
          </p:nvSpPr>
          <p:spPr>
            <a:xfrm>
              <a:off x="1456461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0"/>
                  </a:moveTo>
                  <a:lnTo>
                    <a:pt x="1460" y="0"/>
                  </a:lnTo>
                  <a:lnTo>
                    <a:pt x="0" y="517334"/>
                  </a:lnTo>
                  <a:lnTo>
                    <a:pt x="152" y="517296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49" name="object 3949"/>
            <p:cNvSpPr/>
            <p:nvPr/>
          </p:nvSpPr>
          <p:spPr>
            <a:xfrm>
              <a:off x="1456372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4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0" name="object 3950"/>
            <p:cNvSpPr/>
            <p:nvPr/>
          </p:nvSpPr>
          <p:spPr>
            <a:xfrm>
              <a:off x="1456194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12"/>
                  </a:moveTo>
                  <a:lnTo>
                    <a:pt x="1460" y="0"/>
                  </a:lnTo>
                  <a:lnTo>
                    <a:pt x="0" y="517385"/>
                  </a:lnTo>
                  <a:lnTo>
                    <a:pt x="127" y="517359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1" name="object 3951"/>
            <p:cNvSpPr/>
            <p:nvPr/>
          </p:nvSpPr>
          <p:spPr>
            <a:xfrm>
              <a:off x="1456029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410"/>
                  </a:lnTo>
                  <a:lnTo>
                    <a:pt x="1485" y="1460"/>
                  </a:lnTo>
                  <a:lnTo>
                    <a:pt x="50" y="517398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25" y="12"/>
                  </a:moveTo>
                  <a:lnTo>
                    <a:pt x="114" y="517385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2" name="object 3952"/>
            <p:cNvSpPr/>
            <p:nvPr/>
          </p:nvSpPr>
          <p:spPr>
            <a:xfrm>
              <a:off x="1455851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0" y="51743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12"/>
                  </a:moveTo>
                  <a:lnTo>
                    <a:pt x="63" y="517423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3" name="object 3953"/>
            <p:cNvSpPr/>
            <p:nvPr/>
          </p:nvSpPr>
          <p:spPr>
            <a:xfrm>
              <a:off x="1455674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12"/>
                  </a:moveTo>
                  <a:lnTo>
                    <a:pt x="1447" y="0"/>
                  </a:lnTo>
                  <a:lnTo>
                    <a:pt x="0" y="517461"/>
                  </a:lnTo>
                  <a:lnTo>
                    <a:pt x="127" y="517448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4" name="object 3954"/>
            <p:cNvSpPr/>
            <p:nvPr/>
          </p:nvSpPr>
          <p:spPr>
            <a:xfrm>
              <a:off x="1455547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1447" y="0"/>
                  </a:lnTo>
                  <a:lnTo>
                    <a:pt x="0" y="517474"/>
                  </a:lnTo>
                  <a:lnTo>
                    <a:pt x="127" y="517461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5" name="object 3955"/>
            <p:cNvSpPr/>
            <p:nvPr/>
          </p:nvSpPr>
          <p:spPr>
            <a:xfrm>
              <a:off x="1455369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12"/>
                  </a:moveTo>
                  <a:lnTo>
                    <a:pt x="1447" y="0"/>
                  </a:lnTo>
                  <a:lnTo>
                    <a:pt x="0" y="517486"/>
                  </a:lnTo>
                  <a:lnTo>
                    <a:pt x="127" y="517486"/>
                  </a:lnTo>
                  <a:lnTo>
                    <a:pt x="1625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6" name="object 3956"/>
            <p:cNvSpPr/>
            <p:nvPr/>
          </p:nvSpPr>
          <p:spPr>
            <a:xfrm>
              <a:off x="1455178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1511" y="12"/>
                  </a:lnTo>
                  <a:lnTo>
                    <a:pt x="0" y="517512"/>
                  </a:lnTo>
                  <a:lnTo>
                    <a:pt x="127" y="51749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7" name="object 3957"/>
            <p:cNvSpPr/>
            <p:nvPr/>
          </p:nvSpPr>
          <p:spPr>
            <a:xfrm>
              <a:off x="1454988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12"/>
                  </a:moveTo>
                  <a:lnTo>
                    <a:pt x="1511" y="12"/>
                  </a:lnTo>
                  <a:lnTo>
                    <a:pt x="0" y="517512"/>
                  </a:lnTo>
                  <a:lnTo>
                    <a:pt x="127" y="517512"/>
                  </a:lnTo>
                  <a:lnTo>
                    <a:pt x="1638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8" name="object 3958"/>
            <p:cNvSpPr/>
            <p:nvPr/>
          </p:nvSpPr>
          <p:spPr>
            <a:xfrm>
              <a:off x="1454785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51" y="0"/>
                  </a:moveTo>
                  <a:lnTo>
                    <a:pt x="1524" y="0"/>
                  </a:lnTo>
                  <a:lnTo>
                    <a:pt x="0" y="517525"/>
                  </a:lnTo>
                  <a:lnTo>
                    <a:pt x="139" y="517525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59" name="object 3959"/>
            <p:cNvSpPr/>
            <p:nvPr/>
          </p:nvSpPr>
          <p:spPr>
            <a:xfrm>
              <a:off x="1454645" y="4041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460" y="0"/>
                  </a:lnTo>
                  <a:lnTo>
                    <a:pt x="0" y="517537"/>
                  </a:lnTo>
                  <a:lnTo>
                    <a:pt x="139" y="517525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0" name="object 3960"/>
            <p:cNvSpPr/>
            <p:nvPr/>
          </p:nvSpPr>
          <p:spPr>
            <a:xfrm>
              <a:off x="1454429" y="4041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12"/>
                  </a:moveTo>
                  <a:lnTo>
                    <a:pt x="1524" y="12"/>
                  </a:lnTo>
                  <a:lnTo>
                    <a:pt x="0" y="517537"/>
                  </a:lnTo>
                  <a:lnTo>
                    <a:pt x="139" y="517537"/>
                  </a:lnTo>
                  <a:lnTo>
                    <a:pt x="1663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1" name="object 3961"/>
            <p:cNvSpPr/>
            <p:nvPr/>
          </p:nvSpPr>
          <p:spPr>
            <a:xfrm>
              <a:off x="1454213" y="4041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12"/>
                  </a:moveTo>
                  <a:lnTo>
                    <a:pt x="1524" y="12"/>
                  </a:lnTo>
                  <a:lnTo>
                    <a:pt x="0" y="517537"/>
                  </a:lnTo>
                  <a:lnTo>
                    <a:pt x="139" y="517537"/>
                  </a:lnTo>
                  <a:lnTo>
                    <a:pt x="1663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2" name="object 3962"/>
            <p:cNvSpPr/>
            <p:nvPr/>
          </p:nvSpPr>
          <p:spPr>
            <a:xfrm>
              <a:off x="1453972" y="4041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2"/>
                  </a:moveTo>
                  <a:lnTo>
                    <a:pt x="0" y="517537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689" y="12"/>
                  </a:moveTo>
                  <a:lnTo>
                    <a:pt x="1536" y="0"/>
                  </a:lnTo>
                  <a:lnTo>
                    <a:pt x="88" y="517537"/>
                  </a:lnTo>
                  <a:lnTo>
                    <a:pt x="241" y="517537"/>
                  </a:lnTo>
                  <a:lnTo>
                    <a:pt x="1689" y="1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3" name="object 3963"/>
            <p:cNvSpPr/>
            <p:nvPr/>
          </p:nvSpPr>
          <p:spPr>
            <a:xfrm>
              <a:off x="1453730" y="4041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12"/>
                  </a:moveTo>
                  <a:lnTo>
                    <a:pt x="1536" y="0"/>
                  </a:lnTo>
                  <a:lnTo>
                    <a:pt x="0" y="517525"/>
                  </a:lnTo>
                  <a:lnTo>
                    <a:pt x="165" y="517537"/>
                  </a:lnTo>
                  <a:lnTo>
                    <a:pt x="1689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4" name="object 3964"/>
            <p:cNvSpPr/>
            <p:nvPr/>
          </p:nvSpPr>
          <p:spPr>
            <a:xfrm>
              <a:off x="1453540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25" y="0"/>
                  </a:moveTo>
                  <a:lnTo>
                    <a:pt x="1460" y="0"/>
                  </a:lnTo>
                  <a:lnTo>
                    <a:pt x="0" y="517525"/>
                  </a:lnTo>
                  <a:lnTo>
                    <a:pt x="177" y="517525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5" name="object 3965"/>
            <p:cNvSpPr/>
            <p:nvPr/>
          </p:nvSpPr>
          <p:spPr>
            <a:xfrm>
              <a:off x="1453261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12"/>
                  </a:moveTo>
                  <a:lnTo>
                    <a:pt x="1549" y="12"/>
                  </a:lnTo>
                  <a:lnTo>
                    <a:pt x="0" y="517486"/>
                  </a:lnTo>
                  <a:lnTo>
                    <a:pt x="190" y="517512"/>
                  </a:lnTo>
                  <a:lnTo>
                    <a:pt x="1727" y="1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6" name="object 3966"/>
            <p:cNvSpPr/>
            <p:nvPr/>
          </p:nvSpPr>
          <p:spPr>
            <a:xfrm>
              <a:off x="1452930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12"/>
                  </a:moveTo>
                  <a:lnTo>
                    <a:pt x="215" y="517474"/>
                  </a:lnTo>
                  <a:lnTo>
                    <a:pt x="1663" y="0"/>
                  </a:lnTo>
                  <a:lnTo>
                    <a:pt x="1536" y="12"/>
                  </a:lnTo>
                  <a:lnTo>
                    <a:pt x="0" y="517461"/>
                  </a:lnTo>
                  <a:lnTo>
                    <a:pt x="139" y="517474"/>
                  </a:lnTo>
                  <a:lnTo>
                    <a:pt x="330" y="517486"/>
                  </a:lnTo>
                  <a:lnTo>
                    <a:pt x="1778" y="1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7" name="object 3967"/>
            <p:cNvSpPr/>
            <p:nvPr/>
          </p:nvSpPr>
          <p:spPr>
            <a:xfrm>
              <a:off x="1452537" y="40414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41" y="0"/>
                  </a:moveTo>
                  <a:lnTo>
                    <a:pt x="1587" y="0"/>
                  </a:lnTo>
                  <a:lnTo>
                    <a:pt x="1447" y="0"/>
                  </a:lnTo>
                  <a:lnTo>
                    <a:pt x="0" y="517410"/>
                  </a:lnTo>
                  <a:lnTo>
                    <a:pt x="139" y="517436"/>
                  </a:lnTo>
                  <a:lnTo>
                    <a:pt x="279" y="517448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8" name="object 3968"/>
            <p:cNvSpPr/>
            <p:nvPr/>
          </p:nvSpPr>
          <p:spPr>
            <a:xfrm>
              <a:off x="1452016" y="4041330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51" y="114"/>
                  </a:moveTo>
                  <a:lnTo>
                    <a:pt x="1447" y="0"/>
                  </a:lnTo>
                  <a:lnTo>
                    <a:pt x="0" y="517448"/>
                  </a:lnTo>
                  <a:lnTo>
                    <a:pt x="203" y="517486"/>
                  </a:lnTo>
                  <a:lnTo>
                    <a:pt x="1651" y="114"/>
                  </a:lnTo>
                  <a:close/>
                </a:path>
                <a:path w="2540" h="518160">
                  <a:moveTo>
                    <a:pt x="1828" y="139"/>
                  </a:moveTo>
                  <a:lnTo>
                    <a:pt x="1651" y="139"/>
                  </a:lnTo>
                  <a:lnTo>
                    <a:pt x="203" y="517486"/>
                  </a:lnTo>
                  <a:lnTo>
                    <a:pt x="381" y="517525"/>
                  </a:lnTo>
                  <a:lnTo>
                    <a:pt x="1828" y="139"/>
                  </a:lnTo>
                  <a:close/>
                </a:path>
                <a:path w="2540" h="518160">
                  <a:moveTo>
                    <a:pt x="1828" y="127"/>
                  </a:moveTo>
                  <a:lnTo>
                    <a:pt x="1689" y="127"/>
                  </a:lnTo>
                  <a:lnTo>
                    <a:pt x="1828" y="127"/>
                  </a:lnTo>
                  <a:close/>
                </a:path>
                <a:path w="2540" h="518160">
                  <a:moveTo>
                    <a:pt x="1968" y="139"/>
                  </a:moveTo>
                  <a:lnTo>
                    <a:pt x="1828" y="152"/>
                  </a:lnTo>
                  <a:lnTo>
                    <a:pt x="381" y="517525"/>
                  </a:lnTo>
                  <a:lnTo>
                    <a:pt x="520" y="517550"/>
                  </a:lnTo>
                  <a:lnTo>
                    <a:pt x="1968" y="139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69" name="object 3969"/>
            <p:cNvSpPr/>
            <p:nvPr/>
          </p:nvSpPr>
          <p:spPr>
            <a:xfrm>
              <a:off x="1450390" y="4040415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3073" y="914"/>
                  </a:moveTo>
                  <a:lnTo>
                    <a:pt x="2819" y="774"/>
                  </a:lnTo>
                  <a:lnTo>
                    <a:pt x="1689" y="139"/>
                  </a:lnTo>
                  <a:lnTo>
                    <a:pt x="1447" y="0"/>
                  </a:lnTo>
                  <a:lnTo>
                    <a:pt x="0" y="517867"/>
                  </a:lnTo>
                  <a:lnTo>
                    <a:pt x="241" y="517969"/>
                  </a:lnTo>
                  <a:lnTo>
                    <a:pt x="596" y="518096"/>
                  </a:lnTo>
                  <a:lnTo>
                    <a:pt x="977" y="518210"/>
                  </a:lnTo>
                  <a:lnTo>
                    <a:pt x="1371" y="518299"/>
                  </a:lnTo>
                  <a:lnTo>
                    <a:pt x="1625" y="518363"/>
                  </a:lnTo>
                  <a:lnTo>
                    <a:pt x="3073" y="9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0" name="object 3970"/>
            <p:cNvSpPr/>
            <p:nvPr/>
          </p:nvSpPr>
          <p:spPr>
            <a:xfrm>
              <a:off x="1449946" y="40401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27" y="152"/>
                  </a:moveTo>
                  <a:lnTo>
                    <a:pt x="1574" y="63"/>
                  </a:lnTo>
                  <a:lnTo>
                    <a:pt x="0" y="517906"/>
                  </a:lnTo>
                  <a:lnTo>
                    <a:pt x="127" y="517969"/>
                  </a:lnTo>
                  <a:lnTo>
                    <a:pt x="279" y="518033"/>
                  </a:lnTo>
                  <a:lnTo>
                    <a:pt x="1727" y="152"/>
                  </a:lnTo>
                  <a:close/>
                </a:path>
                <a:path w="1905" h="518160">
                  <a:moveTo>
                    <a:pt x="1892" y="241"/>
                  </a:moveTo>
                  <a:lnTo>
                    <a:pt x="1727" y="152"/>
                  </a:lnTo>
                  <a:lnTo>
                    <a:pt x="292" y="518045"/>
                  </a:lnTo>
                  <a:lnTo>
                    <a:pt x="444" y="518109"/>
                  </a:lnTo>
                  <a:lnTo>
                    <a:pt x="1892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1" name="object 3971"/>
            <p:cNvSpPr/>
            <p:nvPr/>
          </p:nvSpPr>
          <p:spPr>
            <a:xfrm>
              <a:off x="1449743" y="40399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114"/>
                  </a:moveTo>
                  <a:lnTo>
                    <a:pt x="1358" y="0"/>
                  </a:lnTo>
                  <a:lnTo>
                    <a:pt x="0" y="517982"/>
                  </a:lnTo>
                  <a:lnTo>
                    <a:pt x="1549" y="114"/>
                  </a:lnTo>
                  <a:close/>
                </a:path>
                <a:path w="1905" h="518160">
                  <a:moveTo>
                    <a:pt x="1663" y="165"/>
                  </a:moveTo>
                  <a:lnTo>
                    <a:pt x="114" y="518045"/>
                  </a:lnTo>
                  <a:lnTo>
                    <a:pt x="1663" y="165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2" name="object 3972"/>
            <p:cNvSpPr/>
            <p:nvPr/>
          </p:nvSpPr>
          <p:spPr>
            <a:xfrm>
              <a:off x="1449616" y="403998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485" y="1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3" name="object 3973"/>
            <p:cNvSpPr/>
            <p:nvPr/>
          </p:nvSpPr>
          <p:spPr>
            <a:xfrm>
              <a:off x="1134503" y="3966026"/>
              <a:ext cx="328930" cy="75565"/>
            </a:xfrm>
            <a:custGeom>
              <a:avLst/>
              <a:gdLst/>
              <a:ahLst/>
              <a:cxnLst/>
              <a:rect l="l" t="t" r="r" b="b"/>
              <a:pathLst>
                <a:path w="328930" h="75564">
                  <a:moveTo>
                    <a:pt x="20539" y="0"/>
                  </a:moveTo>
                  <a:lnTo>
                    <a:pt x="2806" y="272"/>
                  </a:lnTo>
                  <a:lnTo>
                    <a:pt x="0" y="2101"/>
                  </a:lnTo>
                  <a:lnTo>
                    <a:pt x="355" y="5187"/>
                  </a:lnTo>
                  <a:lnTo>
                    <a:pt x="1092" y="6050"/>
                  </a:lnTo>
                  <a:lnTo>
                    <a:pt x="3492" y="7435"/>
                  </a:lnTo>
                  <a:lnTo>
                    <a:pt x="5308" y="7867"/>
                  </a:lnTo>
                  <a:lnTo>
                    <a:pt x="23005" y="7682"/>
                  </a:lnTo>
                  <a:lnTo>
                    <a:pt x="59547" y="8964"/>
                  </a:lnTo>
                  <a:lnTo>
                    <a:pt x="111343" y="13700"/>
                  </a:lnTo>
                  <a:lnTo>
                    <a:pt x="172631" y="23957"/>
                  </a:lnTo>
                  <a:lnTo>
                    <a:pt x="232394" y="39774"/>
                  </a:lnTo>
                  <a:lnTo>
                    <a:pt x="277850" y="56114"/>
                  </a:lnTo>
                  <a:lnTo>
                    <a:pt x="319227" y="75431"/>
                  </a:lnTo>
                  <a:lnTo>
                    <a:pt x="323405" y="75418"/>
                  </a:lnTo>
                  <a:lnTo>
                    <a:pt x="328460" y="72383"/>
                  </a:lnTo>
                  <a:lnTo>
                    <a:pt x="328383" y="69970"/>
                  </a:lnTo>
                  <a:lnTo>
                    <a:pt x="325767" y="68458"/>
                  </a:lnTo>
                  <a:lnTo>
                    <a:pt x="285415" y="49850"/>
                  </a:lnTo>
                  <a:lnTo>
                    <a:pt x="238690" y="33043"/>
                  </a:lnTo>
                  <a:lnTo>
                    <a:pt x="177139" y="16782"/>
                  </a:lnTo>
                  <a:lnTo>
                    <a:pt x="112169" y="5979"/>
                  </a:lnTo>
                  <a:lnTo>
                    <a:pt x="57878" y="1169"/>
                  </a:lnTo>
                  <a:lnTo>
                    <a:pt x="2053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4" name="object 3974"/>
            <p:cNvSpPr/>
            <p:nvPr/>
          </p:nvSpPr>
          <p:spPr>
            <a:xfrm>
              <a:off x="1462544" y="406401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92" y="0"/>
                  </a:moveTo>
                  <a:lnTo>
                    <a:pt x="0" y="516277"/>
                  </a:lnTo>
                  <a:lnTo>
                    <a:pt x="38" y="516137"/>
                  </a:lnTo>
                  <a:lnTo>
                    <a:pt x="149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5" name="object 3975"/>
            <p:cNvSpPr/>
            <p:nvPr/>
          </p:nvSpPr>
          <p:spPr>
            <a:xfrm>
              <a:off x="1462468" y="406403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38"/>
                  </a:moveTo>
                  <a:lnTo>
                    <a:pt x="0" y="515086"/>
                  </a:lnTo>
                  <a:lnTo>
                    <a:pt x="1473" y="38"/>
                  </a:lnTo>
                  <a:close/>
                </a:path>
                <a:path w="1905" h="516889">
                  <a:moveTo>
                    <a:pt x="1498" y="25"/>
                  </a:moveTo>
                  <a:lnTo>
                    <a:pt x="25" y="516483"/>
                  </a:lnTo>
                  <a:lnTo>
                    <a:pt x="1498" y="25"/>
                  </a:lnTo>
                  <a:close/>
                </a:path>
                <a:path w="1905" h="516889">
                  <a:moveTo>
                    <a:pt x="1524" y="0"/>
                  </a:moveTo>
                  <a:lnTo>
                    <a:pt x="38" y="51639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6" name="object 3976"/>
            <p:cNvSpPr/>
            <p:nvPr/>
          </p:nvSpPr>
          <p:spPr>
            <a:xfrm>
              <a:off x="1462405" y="4064101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2"/>
                  </a:moveTo>
                  <a:lnTo>
                    <a:pt x="0" y="516636"/>
                  </a:lnTo>
                  <a:lnTo>
                    <a:pt x="1473" y="12"/>
                  </a:lnTo>
                  <a:close/>
                </a:path>
                <a:path w="1905" h="516889">
                  <a:moveTo>
                    <a:pt x="1498" y="0"/>
                  </a:moveTo>
                  <a:lnTo>
                    <a:pt x="25" y="51659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7" name="object 3977"/>
            <p:cNvSpPr/>
            <p:nvPr/>
          </p:nvSpPr>
          <p:spPr>
            <a:xfrm>
              <a:off x="1462341" y="4064139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2"/>
                  </a:moveTo>
                  <a:lnTo>
                    <a:pt x="0" y="516763"/>
                  </a:lnTo>
                  <a:lnTo>
                    <a:pt x="1473" y="12"/>
                  </a:lnTo>
                  <a:close/>
                </a:path>
                <a:path w="1905" h="516889">
                  <a:moveTo>
                    <a:pt x="1498" y="0"/>
                  </a:moveTo>
                  <a:lnTo>
                    <a:pt x="25" y="51669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8" name="object 3978"/>
            <p:cNvSpPr/>
            <p:nvPr/>
          </p:nvSpPr>
          <p:spPr>
            <a:xfrm>
              <a:off x="1462290" y="4064164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2"/>
                  </a:moveTo>
                  <a:lnTo>
                    <a:pt x="0" y="516826"/>
                  </a:lnTo>
                  <a:lnTo>
                    <a:pt x="1473" y="12"/>
                  </a:lnTo>
                  <a:close/>
                </a:path>
                <a:path w="1905" h="516889">
                  <a:moveTo>
                    <a:pt x="1498" y="0"/>
                  </a:moveTo>
                  <a:lnTo>
                    <a:pt x="25" y="51678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79" name="object 3979"/>
            <p:cNvSpPr/>
            <p:nvPr/>
          </p:nvSpPr>
          <p:spPr>
            <a:xfrm>
              <a:off x="1462201" y="406420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6204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690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0" name="object 3980"/>
            <p:cNvSpPr/>
            <p:nvPr/>
          </p:nvSpPr>
          <p:spPr>
            <a:xfrm>
              <a:off x="1462125" y="406424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017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25" y="516978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695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1" name="object 3981"/>
            <p:cNvSpPr/>
            <p:nvPr/>
          </p:nvSpPr>
          <p:spPr>
            <a:xfrm>
              <a:off x="1462087" y="40642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3" y="0"/>
                  </a:moveTo>
                  <a:lnTo>
                    <a:pt x="0" y="517029"/>
                  </a:lnTo>
                  <a:lnTo>
                    <a:pt x="148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2" name="object 3982"/>
            <p:cNvSpPr/>
            <p:nvPr/>
          </p:nvSpPr>
          <p:spPr>
            <a:xfrm>
              <a:off x="1462024" y="406431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105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06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3" name="object 3983"/>
            <p:cNvSpPr/>
            <p:nvPr/>
          </p:nvSpPr>
          <p:spPr>
            <a:xfrm>
              <a:off x="1461947" y="40643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131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093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4" name="object 3984"/>
            <p:cNvSpPr/>
            <p:nvPr/>
          </p:nvSpPr>
          <p:spPr>
            <a:xfrm>
              <a:off x="1461897" y="40643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156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131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5" name="object 3985"/>
            <p:cNvSpPr/>
            <p:nvPr/>
          </p:nvSpPr>
          <p:spPr>
            <a:xfrm>
              <a:off x="1461808" y="40644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232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207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6" name="object 3986"/>
            <p:cNvSpPr/>
            <p:nvPr/>
          </p:nvSpPr>
          <p:spPr>
            <a:xfrm>
              <a:off x="1461744" y="40644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27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7" name="object 3987"/>
            <p:cNvSpPr/>
            <p:nvPr/>
          </p:nvSpPr>
          <p:spPr>
            <a:xfrm>
              <a:off x="1461693" y="40645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0" y="517245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220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8" name="object 3988"/>
            <p:cNvSpPr/>
            <p:nvPr/>
          </p:nvSpPr>
          <p:spPr>
            <a:xfrm>
              <a:off x="1461617" y="406454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309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38" y="517271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25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89" name="object 3989"/>
            <p:cNvSpPr/>
            <p:nvPr/>
          </p:nvSpPr>
          <p:spPr>
            <a:xfrm>
              <a:off x="1461490" y="40645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0" y="517398"/>
                  </a:lnTo>
                  <a:lnTo>
                    <a:pt x="25" y="516636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36" y="25"/>
                  </a:moveTo>
                  <a:lnTo>
                    <a:pt x="38" y="517359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88" y="51730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0" name="object 3990"/>
            <p:cNvSpPr/>
            <p:nvPr/>
          </p:nvSpPr>
          <p:spPr>
            <a:xfrm>
              <a:off x="1461414" y="406466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385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35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1" name="object 3991"/>
            <p:cNvSpPr/>
            <p:nvPr/>
          </p:nvSpPr>
          <p:spPr>
            <a:xfrm>
              <a:off x="1461363" y="40647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0" y="51737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2" name="object 3992"/>
            <p:cNvSpPr/>
            <p:nvPr/>
          </p:nvSpPr>
          <p:spPr>
            <a:xfrm>
              <a:off x="1461312" y="406473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359"/>
                  </a:moveTo>
                  <a:close/>
                </a:path>
                <a:path w="1905" h="517525">
                  <a:moveTo>
                    <a:pt x="1498" y="0"/>
                  </a:moveTo>
                  <a:lnTo>
                    <a:pt x="0" y="51735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3" name="object 3993"/>
            <p:cNvSpPr/>
            <p:nvPr/>
          </p:nvSpPr>
          <p:spPr>
            <a:xfrm>
              <a:off x="1461223" y="406477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4" name="object 3994"/>
            <p:cNvSpPr/>
            <p:nvPr/>
          </p:nvSpPr>
          <p:spPr>
            <a:xfrm>
              <a:off x="1461147" y="40648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5" name="object 3995"/>
            <p:cNvSpPr/>
            <p:nvPr/>
          </p:nvSpPr>
          <p:spPr>
            <a:xfrm>
              <a:off x="1461071" y="406487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10"/>
                  </a:moveTo>
                  <a:close/>
                </a:path>
                <a:path w="1905" h="517525">
                  <a:moveTo>
                    <a:pt x="50" y="517372"/>
                  </a:moveTo>
                  <a:close/>
                </a:path>
                <a:path w="1905" h="517525">
                  <a:moveTo>
                    <a:pt x="1511" y="0"/>
                  </a:moveTo>
                  <a:lnTo>
                    <a:pt x="0" y="51741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6" name="object 3996"/>
            <p:cNvSpPr/>
            <p:nvPr/>
          </p:nvSpPr>
          <p:spPr>
            <a:xfrm>
              <a:off x="1461020" y="40649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0"/>
                  </a:moveTo>
                  <a:lnTo>
                    <a:pt x="0" y="517398"/>
                  </a:lnTo>
                  <a:lnTo>
                    <a:pt x="736" y="258699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7" name="object 3997"/>
            <p:cNvSpPr/>
            <p:nvPr/>
          </p:nvSpPr>
          <p:spPr>
            <a:xfrm>
              <a:off x="1460944" y="406493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8" name="object 3998"/>
            <p:cNvSpPr/>
            <p:nvPr/>
          </p:nvSpPr>
          <p:spPr>
            <a:xfrm>
              <a:off x="1460855" y="406499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36"/>
                  </a:moveTo>
                  <a:close/>
                </a:path>
                <a:path w="1905" h="517525">
                  <a:moveTo>
                    <a:pt x="38" y="517410"/>
                  </a:moveTo>
                  <a:close/>
                </a:path>
                <a:path w="1905" h="517525">
                  <a:moveTo>
                    <a:pt x="1498" y="25"/>
                  </a:moveTo>
                  <a:lnTo>
                    <a:pt x="0" y="51743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741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3999" name="object 3999"/>
            <p:cNvSpPr/>
            <p:nvPr/>
          </p:nvSpPr>
          <p:spPr>
            <a:xfrm>
              <a:off x="1460779" y="406504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23"/>
                  </a:moveTo>
                  <a:close/>
                </a:path>
                <a:path w="1905" h="517525">
                  <a:moveTo>
                    <a:pt x="1524" y="0"/>
                  </a:moveTo>
                  <a:lnTo>
                    <a:pt x="0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0" name="object 4000"/>
            <p:cNvSpPr/>
            <p:nvPr/>
          </p:nvSpPr>
          <p:spPr>
            <a:xfrm>
              <a:off x="1460703" y="40650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1" name="object 4001"/>
            <p:cNvSpPr/>
            <p:nvPr/>
          </p:nvSpPr>
          <p:spPr>
            <a:xfrm>
              <a:off x="1460652" y="40651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398"/>
                  </a:moveTo>
                  <a:close/>
                </a:path>
                <a:path w="1905" h="517525">
                  <a:moveTo>
                    <a:pt x="1473" y="12"/>
                  </a:moveTo>
                  <a:lnTo>
                    <a:pt x="0" y="517423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39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2" name="object 4002"/>
            <p:cNvSpPr/>
            <p:nvPr/>
          </p:nvSpPr>
          <p:spPr>
            <a:xfrm>
              <a:off x="1460563" y="40651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63" y="517398"/>
                  </a:moveTo>
                  <a:close/>
                </a:path>
                <a:path w="1905" h="517525">
                  <a:moveTo>
                    <a:pt x="1498" y="12"/>
                  </a:moveTo>
                  <a:lnTo>
                    <a:pt x="0" y="517436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50" y="51739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3" name="object 4003"/>
            <p:cNvSpPr/>
            <p:nvPr/>
          </p:nvSpPr>
          <p:spPr>
            <a:xfrm>
              <a:off x="1460487" y="406521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25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4" name="object 4004"/>
            <p:cNvSpPr/>
            <p:nvPr/>
          </p:nvSpPr>
          <p:spPr>
            <a:xfrm>
              <a:off x="1460385" y="406525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25"/>
                  </a:moveTo>
                  <a:lnTo>
                    <a:pt x="0" y="517448"/>
                  </a:lnTo>
                  <a:lnTo>
                    <a:pt x="38" y="516699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76" y="51741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5" name="object 4005"/>
            <p:cNvSpPr/>
            <p:nvPr/>
          </p:nvSpPr>
          <p:spPr>
            <a:xfrm>
              <a:off x="1460309" y="40653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25"/>
                  </a:moveTo>
                  <a:lnTo>
                    <a:pt x="0" y="51743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63" y="51741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6" name="object 4006"/>
            <p:cNvSpPr/>
            <p:nvPr/>
          </p:nvSpPr>
          <p:spPr>
            <a:xfrm>
              <a:off x="1460258" y="40653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410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25" y="51739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7" name="object 4007"/>
            <p:cNvSpPr/>
            <p:nvPr/>
          </p:nvSpPr>
          <p:spPr>
            <a:xfrm>
              <a:off x="1460169" y="406539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8" name="object 4008"/>
            <p:cNvSpPr/>
            <p:nvPr/>
          </p:nvSpPr>
          <p:spPr>
            <a:xfrm>
              <a:off x="1460068" y="40654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1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09" name="object 4009"/>
            <p:cNvSpPr/>
            <p:nvPr/>
          </p:nvSpPr>
          <p:spPr>
            <a:xfrm>
              <a:off x="1459992" y="406551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385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25" y="517372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35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0" name="object 4010"/>
            <p:cNvSpPr/>
            <p:nvPr/>
          </p:nvSpPr>
          <p:spPr>
            <a:xfrm>
              <a:off x="1459877" y="406556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72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1" name="object 4011"/>
            <p:cNvSpPr/>
            <p:nvPr/>
          </p:nvSpPr>
          <p:spPr>
            <a:xfrm>
              <a:off x="1459814" y="406561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0" y="517347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33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2" name="object 4012"/>
            <p:cNvSpPr/>
            <p:nvPr/>
          </p:nvSpPr>
          <p:spPr>
            <a:xfrm>
              <a:off x="1459725" y="40656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0" y="517347"/>
                  </a:lnTo>
                  <a:lnTo>
                    <a:pt x="1485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38" y="517334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63" y="5173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3" name="object 4013"/>
            <p:cNvSpPr/>
            <p:nvPr/>
          </p:nvSpPr>
          <p:spPr>
            <a:xfrm>
              <a:off x="1459623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2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4" name="object 4014"/>
            <p:cNvSpPr/>
            <p:nvPr/>
          </p:nvSpPr>
          <p:spPr>
            <a:xfrm>
              <a:off x="1459522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5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5" name="object 4015"/>
            <p:cNvSpPr/>
            <p:nvPr/>
          </p:nvSpPr>
          <p:spPr>
            <a:xfrm>
              <a:off x="1459420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39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6" name="object 4016"/>
            <p:cNvSpPr/>
            <p:nvPr/>
          </p:nvSpPr>
          <p:spPr>
            <a:xfrm>
              <a:off x="1459344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23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7" name="object 4017"/>
            <p:cNvSpPr/>
            <p:nvPr/>
          </p:nvSpPr>
          <p:spPr>
            <a:xfrm>
              <a:off x="1459230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62" y="0"/>
                  </a:moveTo>
                  <a:lnTo>
                    <a:pt x="0" y="517461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8" name="object 4018"/>
            <p:cNvSpPr/>
            <p:nvPr/>
          </p:nvSpPr>
          <p:spPr>
            <a:xfrm>
              <a:off x="1459128" y="406571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0" y="517499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38" y="517486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76" y="51747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19" name="object 4019"/>
            <p:cNvSpPr/>
            <p:nvPr/>
          </p:nvSpPr>
          <p:spPr>
            <a:xfrm>
              <a:off x="1459001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0" y="517537"/>
                  </a:lnTo>
                  <a:lnTo>
                    <a:pt x="127" y="51749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0" name="object 4020"/>
            <p:cNvSpPr/>
            <p:nvPr/>
          </p:nvSpPr>
          <p:spPr>
            <a:xfrm>
              <a:off x="1458887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0" y="517575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50" y="51756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1" name="object 4021"/>
            <p:cNvSpPr/>
            <p:nvPr/>
          </p:nvSpPr>
          <p:spPr>
            <a:xfrm>
              <a:off x="1458811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58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2" name="object 4022"/>
            <p:cNvSpPr/>
            <p:nvPr/>
          </p:nvSpPr>
          <p:spPr>
            <a:xfrm>
              <a:off x="1458683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626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3" name="object 4023"/>
            <p:cNvSpPr/>
            <p:nvPr/>
          </p:nvSpPr>
          <p:spPr>
            <a:xfrm>
              <a:off x="1458531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0" y="517652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01" y="517626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4" name="object 4024"/>
            <p:cNvSpPr/>
            <p:nvPr/>
          </p:nvSpPr>
          <p:spPr>
            <a:xfrm>
              <a:off x="1458391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690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50" y="517677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5" name="object 4025"/>
            <p:cNvSpPr/>
            <p:nvPr/>
          </p:nvSpPr>
          <p:spPr>
            <a:xfrm>
              <a:off x="1458252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715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50" y="517715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6" name="object 4026"/>
            <p:cNvSpPr/>
            <p:nvPr/>
          </p:nvSpPr>
          <p:spPr>
            <a:xfrm>
              <a:off x="1458137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74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7" name="object 4027"/>
            <p:cNvSpPr/>
            <p:nvPr/>
          </p:nvSpPr>
          <p:spPr>
            <a:xfrm>
              <a:off x="1457972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779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63" y="517766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8" name="object 4028"/>
            <p:cNvSpPr/>
            <p:nvPr/>
          </p:nvSpPr>
          <p:spPr>
            <a:xfrm>
              <a:off x="1457807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0" y="517804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77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29" name="object 4029"/>
            <p:cNvSpPr/>
            <p:nvPr/>
          </p:nvSpPr>
          <p:spPr>
            <a:xfrm>
              <a:off x="1457629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829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63" y="517817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27" y="51781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0" name="object 4030"/>
            <p:cNvSpPr/>
            <p:nvPr/>
          </p:nvSpPr>
          <p:spPr>
            <a:xfrm>
              <a:off x="1457452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47" y="0"/>
                  </a:lnTo>
                  <a:lnTo>
                    <a:pt x="0" y="517855"/>
                  </a:lnTo>
                  <a:lnTo>
                    <a:pt x="127" y="517829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82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1" name="object 4031"/>
            <p:cNvSpPr/>
            <p:nvPr/>
          </p:nvSpPr>
          <p:spPr>
            <a:xfrm>
              <a:off x="1457325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0" y="517867"/>
                  </a:lnTo>
                  <a:lnTo>
                    <a:pt x="127" y="51785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2" name="object 4032"/>
            <p:cNvSpPr/>
            <p:nvPr/>
          </p:nvSpPr>
          <p:spPr>
            <a:xfrm>
              <a:off x="1457147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511" y="0"/>
                  </a:lnTo>
                  <a:lnTo>
                    <a:pt x="0" y="517880"/>
                  </a:lnTo>
                  <a:lnTo>
                    <a:pt x="127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3" name="object 4033"/>
            <p:cNvSpPr/>
            <p:nvPr/>
          </p:nvSpPr>
          <p:spPr>
            <a:xfrm>
              <a:off x="1456956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511" y="0"/>
                  </a:lnTo>
                  <a:lnTo>
                    <a:pt x="0" y="517893"/>
                  </a:lnTo>
                  <a:lnTo>
                    <a:pt x="127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4" name="object 4034"/>
            <p:cNvSpPr/>
            <p:nvPr/>
          </p:nvSpPr>
          <p:spPr>
            <a:xfrm>
              <a:off x="1456753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906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524" y="0"/>
                  </a:lnTo>
                  <a:lnTo>
                    <a:pt x="76" y="517918"/>
                  </a:lnTo>
                  <a:lnTo>
                    <a:pt x="203" y="51789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5" name="object 4035"/>
            <p:cNvSpPr/>
            <p:nvPr/>
          </p:nvSpPr>
          <p:spPr>
            <a:xfrm>
              <a:off x="1456550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139" y="517918"/>
                  </a:lnTo>
                  <a:lnTo>
                    <a:pt x="1587" y="0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52" y="517918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6" name="object 4036"/>
            <p:cNvSpPr/>
            <p:nvPr/>
          </p:nvSpPr>
          <p:spPr>
            <a:xfrm>
              <a:off x="1456486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1397" y="0"/>
                  </a:lnTo>
                  <a:lnTo>
                    <a:pt x="0" y="517575"/>
                  </a:lnTo>
                  <a:lnTo>
                    <a:pt x="0" y="51791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7" name="object 4037"/>
            <p:cNvSpPr/>
            <p:nvPr/>
          </p:nvSpPr>
          <p:spPr>
            <a:xfrm>
              <a:off x="1456270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76" y="517931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39" y="51793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8" name="object 4038"/>
            <p:cNvSpPr/>
            <p:nvPr/>
          </p:nvSpPr>
          <p:spPr>
            <a:xfrm>
              <a:off x="1456131" y="40657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0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39" name="object 4039"/>
            <p:cNvSpPr/>
            <p:nvPr/>
          </p:nvSpPr>
          <p:spPr>
            <a:xfrm>
              <a:off x="1452803" y="4065727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60">
                  <a:moveTo>
                    <a:pt x="4762" y="0"/>
                  </a:moveTo>
                  <a:lnTo>
                    <a:pt x="4178" y="12"/>
                  </a:lnTo>
                  <a:lnTo>
                    <a:pt x="1460" y="76"/>
                  </a:lnTo>
                  <a:lnTo>
                    <a:pt x="0" y="517994"/>
                  </a:lnTo>
                  <a:lnTo>
                    <a:pt x="2730" y="517931"/>
                  </a:lnTo>
                  <a:lnTo>
                    <a:pt x="3314" y="517918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0" name="object 4040"/>
            <p:cNvSpPr/>
            <p:nvPr/>
          </p:nvSpPr>
          <p:spPr>
            <a:xfrm>
              <a:off x="1147838" y="41456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101"/>
                  </a:moveTo>
                  <a:lnTo>
                    <a:pt x="1460" y="0"/>
                  </a:lnTo>
                  <a:lnTo>
                    <a:pt x="0" y="517918"/>
                  </a:lnTo>
                  <a:lnTo>
                    <a:pt x="177" y="518020"/>
                  </a:lnTo>
                  <a:lnTo>
                    <a:pt x="1638" y="10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1" name="object 4041"/>
            <p:cNvSpPr/>
            <p:nvPr/>
          </p:nvSpPr>
          <p:spPr>
            <a:xfrm>
              <a:off x="1147584" y="41455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152"/>
                  </a:moveTo>
                  <a:lnTo>
                    <a:pt x="1536" y="50"/>
                  </a:lnTo>
                  <a:lnTo>
                    <a:pt x="0" y="517906"/>
                  </a:lnTo>
                  <a:lnTo>
                    <a:pt x="165" y="518020"/>
                  </a:lnTo>
                  <a:lnTo>
                    <a:pt x="1714" y="15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2" name="object 4042"/>
            <p:cNvSpPr/>
            <p:nvPr/>
          </p:nvSpPr>
          <p:spPr>
            <a:xfrm>
              <a:off x="1147445" y="41454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76"/>
                  </a:moveTo>
                  <a:lnTo>
                    <a:pt x="1524" y="1511"/>
                  </a:lnTo>
                  <a:lnTo>
                    <a:pt x="1536" y="38"/>
                  </a:lnTo>
                  <a:lnTo>
                    <a:pt x="0" y="517893"/>
                  </a:lnTo>
                  <a:lnTo>
                    <a:pt x="139" y="517994"/>
                  </a:lnTo>
                  <a:lnTo>
                    <a:pt x="1600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3" name="object 4043"/>
            <p:cNvSpPr/>
            <p:nvPr/>
          </p:nvSpPr>
          <p:spPr>
            <a:xfrm>
              <a:off x="1147254" y="41453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76"/>
                  </a:moveTo>
                  <a:lnTo>
                    <a:pt x="1460" y="0"/>
                  </a:lnTo>
                  <a:lnTo>
                    <a:pt x="0" y="517867"/>
                  </a:lnTo>
                  <a:lnTo>
                    <a:pt x="127" y="517956"/>
                  </a:lnTo>
                  <a:lnTo>
                    <a:pt x="1587" y="76"/>
                  </a:lnTo>
                  <a:close/>
                </a:path>
                <a:path w="1905" h="518160">
                  <a:moveTo>
                    <a:pt x="1663" y="114"/>
                  </a:moveTo>
                  <a:lnTo>
                    <a:pt x="139" y="517956"/>
                  </a:lnTo>
                  <a:lnTo>
                    <a:pt x="1663" y="11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4" name="object 4044"/>
            <p:cNvSpPr/>
            <p:nvPr/>
          </p:nvSpPr>
          <p:spPr>
            <a:xfrm>
              <a:off x="1147089" y="41452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25" y="101"/>
                  </a:moveTo>
                  <a:lnTo>
                    <a:pt x="1473" y="0"/>
                  </a:lnTo>
                  <a:lnTo>
                    <a:pt x="0" y="517842"/>
                  </a:lnTo>
                  <a:lnTo>
                    <a:pt x="177" y="517956"/>
                  </a:lnTo>
                  <a:lnTo>
                    <a:pt x="1625" y="101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5" name="object 4045"/>
            <p:cNvSpPr/>
            <p:nvPr/>
          </p:nvSpPr>
          <p:spPr>
            <a:xfrm>
              <a:off x="1146949" y="41451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88"/>
                  </a:moveTo>
                  <a:lnTo>
                    <a:pt x="1460" y="0"/>
                  </a:lnTo>
                  <a:lnTo>
                    <a:pt x="0" y="517791"/>
                  </a:lnTo>
                  <a:lnTo>
                    <a:pt x="152" y="517918"/>
                  </a:lnTo>
                  <a:lnTo>
                    <a:pt x="1612" y="88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6" name="object 4046"/>
            <p:cNvSpPr/>
            <p:nvPr/>
          </p:nvSpPr>
          <p:spPr>
            <a:xfrm>
              <a:off x="1146810" y="41451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25"/>
                  </a:moveTo>
                  <a:lnTo>
                    <a:pt x="0" y="517740"/>
                  </a:lnTo>
                  <a:lnTo>
                    <a:pt x="1511" y="25"/>
                  </a:lnTo>
                  <a:close/>
                </a:path>
                <a:path w="1905" h="518160">
                  <a:moveTo>
                    <a:pt x="1600" y="63"/>
                  </a:moveTo>
                  <a:lnTo>
                    <a:pt x="1549" y="1511"/>
                  </a:lnTo>
                  <a:lnTo>
                    <a:pt x="1562" y="38"/>
                  </a:lnTo>
                  <a:lnTo>
                    <a:pt x="50" y="517779"/>
                  </a:lnTo>
                  <a:lnTo>
                    <a:pt x="1600" y="6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7" name="object 4047"/>
            <p:cNvSpPr/>
            <p:nvPr/>
          </p:nvSpPr>
          <p:spPr>
            <a:xfrm>
              <a:off x="1146733" y="41450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5"/>
                  </a:moveTo>
                  <a:lnTo>
                    <a:pt x="0" y="517715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49" y="38"/>
                  </a:moveTo>
                  <a:lnTo>
                    <a:pt x="50" y="517753"/>
                  </a:lnTo>
                  <a:lnTo>
                    <a:pt x="1549" y="3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8" name="object 4048"/>
            <p:cNvSpPr/>
            <p:nvPr/>
          </p:nvSpPr>
          <p:spPr>
            <a:xfrm>
              <a:off x="1146619" y="414500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2"/>
                  </a:moveTo>
                  <a:lnTo>
                    <a:pt x="0" y="517652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74" y="63"/>
                  </a:moveTo>
                  <a:lnTo>
                    <a:pt x="50" y="517690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49" name="object 4049"/>
            <p:cNvSpPr/>
            <p:nvPr/>
          </p:nvSpPr>
          <p:spPr>
            <a:xfrm>
              <a:off x="1146517" y="41449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5"/>
                  </a:moveTo>
                  <a:lnTo>
                    <a:pt x="0" y="517613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74" y="63"/>
                  </a:moveTo>
                  <a:lnTo>
                    <a:pt x="38" y="517652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0" name="object 4050"/>
            <p:cNvSpPr/>
            <p:nvPr/>
          </p:nvSpPr>
          <p:spPr>
            <a:xfrm>
              <a:off x="1146429" y="41448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76"/>
                  </a:moveTo>
                  <a:lnTo>
                    <a:pt x="762" y="258851"/>
                  </a:lnTo>
                  <a:lnTo>
                    <a:pt x="1485" y="38"/>
                  </a:lnTo>
                  <a:lnTo>
                    <a:pt x="0" y="517613"/>
                  </a:lnTo>
                  <a:lnTo>
                    <a:pt x="1524" y="76"/>
                  </a:lnTo>
                  <a:close/>
                </a:path>
                <a:path w="1905" h="518160">
                  <a:moveTo>
                    <a:pt x="1549" y="114"/>
                  </a:moveTo>
                  <a:lnTo>
                    <a:pt x="63" y="517690"/>
                  </a:lnTo>
                  <a:lnTo>
                    <a:pt x="1549" y="114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1" name="object 4051"/>
            <p:cNvSpPr/>
            <p:nvPr/>
          </p:nvSpPr>
          <p:spPr>
            <a:xfrm>
              <a:off x="1146352" y="41446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14"/>
                  </a:moveTo>
                  <a:lnTo>
                    <a:pt x="0" y="517639"/>
                  </a:lnTo>
                  <a:lnTo>
                    <a:pt x="1536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2" name="object 4052"/>
            <p:cNvSpPr/>
            <p:nvPr/>
          </p:nvSpPr>
          <p:spPr>
            <a:xfrm>
              <a:off x="1146289" y="41446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26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24" y="76"/>
                  </a:moveTo>
                  <a:lnTo>
                    <a:pt x="38" y="517677"/>
                  </a:lnTo>
                  <a:lnTo>
                    <a:pt x="1524" y="76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3" name="object 4053"/>
            <p:cNvSpPr/>
            <p:nvPr/>
          </p:nvSpPr>
          <p:spPr>
            <a:xfrm>
              <a:off x="1146213" y="41445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01"/>
                  </a:moveTo>
                  <a:lnTo>
                    <a:pt x="0" y="517626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4" name="object 4054"/>
            <p:cNvSpPr/>
            <p:nvPr/>
          </p:nvSpPr>
          <p:spPr>
            <a:xfrm>
              <a:off x="1146149" y="41444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13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24" y="101"/>
                  </a:moveTo>
                  <a:lnTo>
                    <a:pt x="25" y="517652"/>
                  </a:lnTo>
                  <a:lnTo>
                    <a:pt x="1524" y="101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5" name="object 4055"/>
            <p:cNvSpPr/>
            <p:nvPr/>
          </p:nvSpPr>
          <p:spPr>
            <a:xfrm>
              <a:off x="1146086" y="41443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601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24" y="88"/>
                  </a:moveTo>
                  <a:lnTo>
                    <a:pt x="1498" y="1536"/>
                  </a:lnTo>
                  <a:lnTo>
                    <a:pt x="1511" y="63"/>
                  </a:lnTo>
                  <a:lnTo>
                    <a:pt x="25" y="517639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6" name="object 4056"/>
            <p:cNvSpPr/>
            <p:nvPr/>
          </p:nvSpPr>
          <p:spPr>
            <a:xfrm>
              <a:off x="1146035" y="41442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575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498" y="38"/>
                  </a:moveTo>
                  <a:lnTo>
                    <a:pt x="25" y="517588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11" y="63"/>
                  </a:moveTo>
                  <a:lnTo>
                    <a:pt x="38" y="517626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7" name="object 4057"/>
            <p:cNvSpPr/>
            <p:nvPr/>
          </p:nvSpPr>
          <p:spPr>
            <a:xfrm>
              <a:off x="1145997" y="41442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38"/>
                  </a:moveTo>
                  <a:lnTo>
                    <a:pt x="0" y="517537"/>
                  </a:lnTo>
                  <a:lnTo>
                    <a:pt x="149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8" name="object 4058"/>
            <p:cNvSpPr/>
            <p:nvPr/>
          </p:nvSpPr>
          <p:spPr>
            <a:xfrm>
              <a:off x="1145959" y="41441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512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59" name="object 4059"/>
            <p:cNvSpPr/>
            <p:nvPr/>
          </p:nvSpPr>
          <p:spPr>
            <a:xfrm>
              <a:off x="1145921" y="41440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461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0" name="object 4060"/>
            <p:cNvSpPr/>
            <p:nvPr/>
          </p:nvSpPr>
          <p:spPr>
            <a:xfrm>
              <a:off x="1145882" y="414403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50"/>
                  </a:moveTo>
                  <a:lnTo>
                    <a:pt x="0" y="517410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1" name="object 4061"/>
            <p:cNvSpPr/>
            <p:nvPr/>
          </p:nvSpPr>
          <p:spPr>
            <a:xfrm>
              <a:off x="1145844" y="414399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38"/>
                  </a:moveTo>
                  <a:lnTo>
                    <a:pt x="736" y="257581"/>
                  </a:lnTo>
                  <a:lnTo>
                    <a:pt x="0" y="517321"/>
                  </a:lnTo>
                  <a:lnTo>
                    <a:pt x="1485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2" name="object 4062"/>
            <p:cNvSpPr/>
            <p:nvPr/>
          </p:nvSpPr>
          <p:spPr>
            <a:xfrm>
              <a:off x="1145832" y="41439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0" y="517309"/>
                  </a:lnTo>
                  <a:lnTo>
                    <a:pt x="1473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3" name="object 4063"/>
            <p:cNvSpPr/>
            <p:nvPr/>
          </p:nvSpPr>
          <p:spPr>
            <a:xfrm>
              <a:off x="1145806" y="41439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2"/>
                  </a:moveTo>
                  <a:lnTo>
                    <a:pt x="12" y="517207"/>
                  </a:lnTo>
                  <a:lnTo>
                    <a:pt x="1473" y="0"/>
                  </a:lnTo>
                  <a:lnTo>
                    <a:pt x="0" y="517182"/>
                  </a:lnTo>
                  <a:lnTo>
                    <a:pt x="1485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4" name="object 4064"/>
            <p:cNvSpPr/>
            <p:nvPr/>
          </p:nvSpPr>
          <p:spPr>
            <a:xfrm>
              <a:off x="1145794" y="414393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0"/>
                  </a:moveTo>
                  <a:lnTo>
                    <a:pt x="0" y="51711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5" name="object 4065"/>
            <p:cNvSpPr/>
            <p:nvPr/>
          </p:nvSpPr>
          <p:spPr>
            <a:xfrm>
              <a:off x="1145785" y="41439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0" y="0"/>
                  </a:moveTo>
                  <a:lnTo>
                    <a:pt x="0" y="517035"/>
                  </a:lnTo>
                  <a:lnTo>
                    <a:pt x="147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6" name="object 4066"/>
            <p:cNvSpPr/>
            <p:nvPr/>
          </p:nvSpPr>
          <p:spPr>
            <a:xfrm>
              <a:off x="1146517" y="4058043"/>
              <a:ext cx="318135" cy="89535"/>
            </a:xfrm>
            <a:custGeom>
              <a:avLst/>
              <a:gdLst/>
              <a:ahLst/>
              <a:cxnLst/>
              <a:rect l="l" t="t" r="r" b="b"/>
              <a:pathLst>
                <a:path w="318134" h="89535">
                  <a:moveTo>
                    <a:pt x="312648" y="0"/>
                  </a:moveTo>
                  <a:lnTo>
                    <a:pt x="259649" y="3324"/>
                  </a:lnTo>
                  <a:lnTo>
                    <a:pt x="206225" y="10546"/>
                  </a:lnTo>
                  <a:lnTo>
                    <a:pt x="143027" y="24218"/>
                  </a:lnTo>
                  <a:lnTo>
                    <a:pt x="95963" y="38791"/>
                  </a:lnTo>
                  <a:lnTo>
                    <a:pt x="57651" y="53867"/>
                  </a:lnTo>
                  <a:lnTo>
                    <a:pt x="10185" y="77571"/>
                  </a:lnTo>
                  <a:lnTo>
                    <a:pt x="0" y="83870"/>
                  </a:lnTo>
                  <a:lnTo>
                    <a:pt x="190" y="86156"/>
                  </a:lnTo>
                  <a:lnTo>
                    <a:pt x="5664" y="89166"/>
                  </a:lnTo>
                  <a:lnTo>
                    <a:pt x="9880" y="89014"/>
                  </a:lnTo>
                  <a:lnTo>
                    <a:pt x="15913" y="85115"/>
                  </a:lnTo>
                  <a:lnTo>
                    <a:pt x="37593" y="73206"/>
                  </a:lnTo>
                  <a:lnTo>
                    <a:pt x="102886" y="45327"/>
                  </a:lnTo>
                  <a:lnTo>
                    <a:pt x="148577" y="31165"/>
                  </a:lnTo>
                  <a:lnTo>
                    <a:pt x="209981" y="17911"/>
                  </a:lnTo>
                  <a:lnTo>
                    <a:pt x="261975" y="10896"/>
                  </a:lnTo>
                  <a:lnTo>
                    <a:pt x="314731" y="7645"/>
                  </a:lnTo>
                  <a:lnTo>
                    <a:pt x="317627" y="5918"/>
                  </a:lnTo>
                  <a:lnTo>
                    <a:pt x="317474" y="2743"/>
                  </a:lnTo>
                  <a:lnTo>
                    <a:pt x="316738" y="1816"/>
                  </a:lnTo>
                  <a:lnTo>
                    <a:pt x="315569" y="1143"/>
                  </a:lnTo>
                  <a:lnTo>
                    <a:pt x="314337" y="431"/>
                  </a:lnTo>
                  <a:lnTo>
                    <a:pt x="31264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7" name="object 4067"/>
            <p:cNvSpPr/>
            <p:nvPr/>
          </p:nvSpPr>
          <p:spPr>
            <a:xfrm>
              <a:off x="1452130" y="4065803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33" y="0"/>
                  </a:moveTo>
                  <a:lnTo>
                    <a:pt x="1460" y="19"/>
                  </a:lnTo>
                  <a:lnTo>
                    <a:pt x="0" y="517940"/>
                  </a:lnTo>
                  <a:lnTo>
                    <a:pt x="673" y="517918"/>
                  </a:lnTo>
                  <a:lnTo>
                    <a:pt x="2133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8" name="object 4068"/>
            <p:cNvSpPr/>
            <p:nvPr/>
          </p:nvSpPr>
          <p:spPr>
            <a:xfrm>
              <a:off x="1451940" y="40658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0"/>
                  </a:moveTo>
                  <a:lnTo>
                    <a:pt x="1460" y="5"/>
                  </a:lnTo>
                  <a:lnTo>
                    <a:pt x="0" y="517925"/>
                  </a:lnTo>
                  <a:lnTo>
                    <a:pt x="177" y="51792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69" name="object 4069"/>
            <p:cNvSpPr/>
            <p:nvPr/>
          </p:nvSpPr>
          <p:spPr>
            <a:xfrm>
              <a:off x="1445602" y="4065841"/>
              <a:ext cx="8255" cy="518159"/>
            </a:xfrm>
            <a:custGeom>
              <a:avLst/>
              <a:gdLst/>
              <a:ahLst/>
              <a:cxnLst/>
              <a:rect l="l" t="t" r="r" b="b"/>
              <a:pathLst>
                <a:path w="8255" h="518160">
                  <a:moveTo>
                    <a:pt x="7785" y="0"/>
                  </a:moveTo>
                  <a:lnTo>
                    <a:pt x="3873" y="114"/>
                  </a:lnTo>
                  <a:lnTo>
                    <a:pt x="1460" y="215"/>
                  </a:lnTo>
                  <a:lnTo>
                    <a:pt x="0" y="518147"/>
                  </a:lnTo>
                  <a:lnTo>
                    <a:pt x="2413" y="518033"/>
                  </a:lnTo>
                  <a:lnTo>
                    <a:pt x="6337" y="517906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0" name="object 4070"/>
            <p:cNvSpPr/>
            <p:nvPr/>
          </p:nvSpPr>
          <p:spPr>
            <a:xfrm>
              <a:off x="1435036" y="4066057"/>
              <a:ext cx="12065" cy="518795"/>
            </a:xfrm>
            <a:custGeom>
              <a:avLst/>
              <a:gdLst/>
              <a:ahLst/>
              <a:cxnLst/>
              <a:rect l="l" t="t" r="r" b="b"/>
              <a:pathLst>
                <a:path w="12065" h="518795">
                  <a:moveTo>
                    <a:pt x="5016" y="381"/>
                  </a:moveTo>
                  <a:lnTo>
                    <a:pt x="1447" y="584"/>
                  </a:lnTo>
                  <a:lnTo>
                    <a:pt x="0" y="518502"/>
                  </a:lnTo>
                  <a:lnTo>
                    <a:pt x="3568" y="518287"/>
                  </a:lnTo>
                  <a:lnTo>
                    <a:pt x="5016" y="381"/>
                  </a:lnTo>
                  <a:close/>
                </a:path>
                <a:path w="12065" h="518795">
                  <a:moveTo>
                    <a:pt x="12026" y="0"/>
                  </a:moveTo>
                  <a:lnTo>
                    <a:pt x="8382" y="190"/>
                  </a:lnTo>
                  <a:lnTo>
                    <a:pt x="5016" y="381"/>
                  </a:lnTo>
                  <a:lnTo>
                    <a:pt x="3581" y="518287"/>
                  </a:lnTo>
                  <a:lnTo>
                    <a:pt x="6934" y="518109"/>
                  </a:lnTo>
                  <a:lnTo>
                    <a:pt x="10566" y="517931"/>
                  </a:lnTo>
                  <a:lnTo>
                    <a:pt x="12026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1" name="object 4071"/>
            <p:cNvSpPr/>
            <p:nvPr/>
          </p:nvSpPr>
          <p:spPr>
            <a:xfrm>
              <a:off x="1423428" y="4066641"/>
              <a:ext cx="13335" cy="518795"/>
            </a:xfrm>
            <a:custGeom>
              <a:avLst/>
              <a:gdLst/>
              <a:ahLst/>
              <a:cxnLst/>
              <a:rect l="l" t="t" r="r" b="b"/>
              <a:pathLst>
                <a:path w="13334" h="518795">
                  <a:moveTo>
                    <a:pt x="13055" y="0"/>
                  </a:moveTo>
                  <a:lnTo>
                    <a:pt x="9321" y="241"/>
                  </a:lnTo>
                  <a:lnTo>
                    <a:pt x="5435" y="508"/>
                  </a:lnTo>
                  <a:lnTo>
                    <a:pt x="1447" y="825"/>
                  </a:lnTo>
                  <a:lnTo>
                    <a:pt x="0" y="518731"/>
                  </a:lnTo>
                  <a:lnTo>
                    <a:pt x="3987" y="518426"/>
                  </a:lnTo>
                  <a:lnTo>
                    <a:pt x="7874" y="518160"/>
                  </a:lnTo>
                  <a:lnTo>
                    <a:pt x="11607" y="517918"/>
                  </a:lnTo>
                  <a:lnTo>
                    <a:pt x="1305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2" name="object 4072"/>
            <p:cNvSpPr/>
            <p:nvPr/>
          </p:nvSpPr>
          <p:spPr>
            <a:xfrm>
              <a:off x="1411008" y="4067466"/>
              <a:ext cx="13970" cy="519430"/>
            </a:xfrm>
            <a:custGeom>
              <a:avLst/>
              <a:gdLst/>
              <a:ahLst/>
              <a:cxnLst/>
              <a:rect l="l" t="t" r="r" b="b"/>
              <a:pathLst>
                <a:path w="13969" h="519429">
                  <a:moveTo>
                    <a:pt x="13868" y="0"/>
                  </a:moveTo>
                  <a:lnTo>
                    <a:pt x="0" y="519010"/>
                  </a:lnTo>
                  <a:lnTo>
                    <a:pt x="4191" y="518617"/>
                  </a:lnTo>
                  <a:lnTo>
                    <a:pt x="8343" y="518248"/>
                  </a:lnTo>
                  <a:lnTo>
                    <a:pt x="12420" y="517918"/>
                  </a:lnTo>
                  <a:lnTo>
                    <a:pt x="1386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3" name="object 4073"/>
            <p:cNvSpPr/>
            <p:nvPr/>
          </p:nvSpPr>
          <p:spPr>
            <a:xfrm>
              <a:off x="1396847" y="4068571"/>
              <a:ext cx="15875" cy="519430"/>
            </a:xfrm>
            <a:custGeom>
              <a:avLst/>
              <a:gdLst/>
              <a:ahLst/>
              <a:cxnLst/>
              <a:rect l="l" t="t" r="r" b="b"/>
              <a:pathLst>
                <a:path w="15875" h="519429">
                  <a:moveTo>
                    <a:pt x="15595" y="0"/>
                  </a:moveTo>
                  <a:lnTo>
                    <a:pt x="11645" y="368"/>
                  </a:lnTo>
                  <a:lnTo>
                    <a:pt x="10134" y="546"/>
                  </a:lnTo>
                  <a:lnTo>
                    <a:pt x="5803" y="1054"/>
                  </a:lnTo>
                  <a:lnTo>
                    <a:pt x="1447" y="1562"/>
                  </a:lnTo>
                  <a:lnTo>
                    <a:pt x="0" y="519391"/>
                  </a:lnTo>
                  <a:lnTo>
                    <a:pt x="4356" y="518909"/>
                  </a:lnTo>
                  <a:lnTo>
                    <a:pt x="8686" y="518452"/>
                  </a:lnTo>
                  <a:lnTo>
                    <a:pt x="14147" y="517906"/>
                  </a:lnTo>
                  <a:lnTo>
                    <a:pt x="1559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4" name="object 4074"/>
            <p:cNvSpPr/>
            <p:nvPr/>
          </p:nvSpPr>
          <p:spPr>
            <a:xfrm>
              <a:off x="1388084" y="4070133"/>
              <a:ext cx="10795" cy="519430"/>
            </a:xfrm>
            <a:custGeom>
              <a:avLst/>
              <a:gdLst/>
              <a:ahLst/>
              <a:cxnLst/>
              <a:rect l="l" t="t" r="r" b="b"/>
              <a:pathLst>
                <a:path w="10794" h="519429">
                  <a:moveTo>
                    <a:pt x="10210" y="0"/>
                  </a:moveTo>
                  <a:lnTo>
                    <a:pt x="5829" y="508"/>
                  </a:lnTo>
                  <a:lnTo>
                    <a:pt x="1447" y="1028"/>
                  </a:lnTo>
                  <a:lnTo>
                    <a:pt x="0" y="518883"/>
                  </a:lnTo>
                  <a:lnTo>
                    <a:pt x="4381" y="518337"/>
                  </a:lnTo>
                  <a:lnTo>
                    <a:pt x="8763" y="517829"/>
                  </a:lnTo>
                  <a:lnTo>
                    <a:pt x="10210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5" name="object 4075"/>
            <p:cNvSpPr/>
            <p:nvPr/>
          </p:nvSpPr>
          <p:spPr>
            <a:xfrm>
              <a:off x="1375003" y="4071162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4">
                  <a:moveTo>
                    <a:pt x="14528" y="0"/>
                  </a:moveTo>
                  <a:lnTo>
                    <a:pt x="10160" y="508"/>
                  </a:lnTo>
                  <a:lnTo>
                    <a:pt x="10147" y="1752"/>
                  </a:lnTo>
                  <a:lnTo>
                    <a:pt x="9436" y="259461"/>
                  </a:lnTo>
                  <a:lnTo>
                    <a:pt x="9436" y="1752"/>
                  </a:lnTo>
                  <a:lnTo>
                    <a:pt x="10147" y="1752"/>
                  </a:lnTo>
                  <a:lnTo>
                    <a:pt x="10147" y="482"/>
                  </a:lnTo>
                  <a:lnTo>
                    <a:pt x="5803" y="482"/>
                  </a:lnTo>
                  <a:lnTo>
                    <a:pt x="5803" y="1130"/>
                  </a:lnTo>
                  <a:lnTo>
                    <a:pt x="5803" y="1752"/>
                  </a:lnTo>
                  <a:lnTo>
                    <a:pt x="5803" y="1130"/>
                  </a:lnTo>
                  <a:lnTo>
                    <a:pt x="1447" y="1778"/>
                  </a:lnTo>
                  <a:lnTo>
                    <a:pt x="0" y="519607"/>
                  </a:lnTo>
                  <a:lnTo>
                    <a:pt x="4356" y="518998"/>
                  </a:lnTo>
                  <a:lnTo>
                    <a:pt x="5080" y="260070"/>
                  </a:lnTo>
                  <a:lnTo>
                    <a:pt x="5080" y="518642"/>
                  </a:lnTo>
                  <a:lnTo>
                    <a:pt x="9436" y="518642"/>
                  </a:lnTo>
                  <a:lnTo>
                    <a:pt x="9436" y="518325"/>
                  </a:lnTo>
                  <a:lnTo>
                    <a:pt x="13081" y="517855"/>
                  </a:lnTo>
                  <a:lnTo>
                    <a:pt x="1452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6" name="object 4076"/>
            <p:cNvSpPr/>
            <p:nvPr/>
          </p:nvSpPr>
          <p:spPr>
            <a:xfrm>
              <a:off x="1362062" y="4072940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4">
                  <a:moveTo>
                    <a:pt x="14389" y="0"/>
                  </a:moveTo>
                  <a:lnTo>
                    <a:pt x="10045" y="660"/>
                  </a:lnTo>
                  <a:lnTo>
                    <a:pt x="5727" y="1308"/>
                  </a:lnTo>
                  <a:lnTo>
                    <a:pt x="1447" y="1955"/>
                  </a:lnTo>
                  <a:lnTo>
                    <a:pt x="0" y="519785"/>
                  </a:lnTo>
                  <a:lnTo>
                    <a:pt x="4267" y="519125"/>
                  </a:lnTo>
                  <a:lnTo>
                    <a:pt x="8597" y="518464"/>
                  </a:lnTo>
                  <a:lnTo>
                    <a:pt x="12941" y="517829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7" name="object 4077"/>
            <p:cNvSpPr/>
            <p:nvPr/>
          </p:nvSpPr>
          <p:spPr>
            <a:xfrm>
              <a:off x="1349413" y="4074896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4">
                  <a:moveTo>
                    <a:pt x="14097" y="0"/>
                  </a:moveTo>
                  <a:lnTo>
                    <a:pt x="9842" y="647"/>
                  </a:lnTo>
                  <a:lnTo>
                    <a:pt x="9829" y="1866"/>
                  </a:lnTo>
                  <a:lnTo>
                    <a:pt x="9105" y="264134"/>
                  </a:lnTo>
                  <a:lnTo>
                    <a:pt x="9105" y="1866"/>
                  </a:lnTo>
                  <a:lnTo>
                    <a:pt x="9829" y="1866"/>
                  </a:lnTo>
                  <a:lnTo>
                    <a:pt x="9829" y="596"/>
                  </a:lnTo>
                  <a:lnTo>
                    <a:pt x="6184" y="596"/>
                  </a:lnTo>
                  <a:lnTo>
                    <a:pt x="6184" y="1866"/>
                  </a:lnTo>
                  <a:lnTo>
                    <a:pt x="5600" y="1866"/>
                  </a:lnTo>
                  <a:lnTo>
                    <a:pt x="5613" y="1346"/>
                  </a:lnTo>
                  <a:lnTo>
                    <a:pt x="1447" y="2146"/>
                  </a:lnTo>
                  <a:lnTo>
                    <a:pt x="0" y="519963"/>
                  </a:lnTo>
                  <a:lnTo>
                    <a:pt x="4165" y="519239"/>
                  </a:lnTo>
                  <a:lnTo>
                    <a:pt x="4876" y="264845"/>
                  </a:lnTo>
                  <a:lnTo>
                    <a:pt x="4876" y="518756"/>
                  </a:lnTo>
                  <a:lnTo>
                    <a:pt x="9105" y="518756"/>
                  </a:lnTo>
                  <a:lnTo>
                    <a:pt x="9105" y="518414"/>
                  </a:lnTo>
                  <a:lnTo>
                    <a:pt x="12649" y="517829"/>
                  </a:lnTo>
                  <a:lnTo>
                    <a:pt x="14097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8" name="object 4078"/>
            <p:cNvSpPr/>
            <p:nvPr/>
          </p:nvSpPr>
          <p:spPr>
            <a:xfrm>
              <a:off x="1337665" y="4077042"/>
              <a:ext cx="13335" cy="520065"/>
            </a:xfrm>
            <a:custGeom>
              <a:avLst/>
              <a:gdLst/>
              <a:ahLst/>
              <a:cxnLst/>
              <a:rect l="l" t="t" r="r" b="b"/>
              <a:pathLst>
                <a:path w="13334" h="520064">
                  <a:moveTo>
                    <a:pt x="13195" y="0"/>
                  </a:moveTo>
                  <a:lnTo>
                    <a:pt x="9194" y="762"/>
                  </a:lnTo>
                  <a:lnTo>
                    <a:pt x="5283" y="1511"/>
                  </a:lnTo>
                  <a:lnTo>
                    <a:pt x="1447" y="2247"/>
                  </a:lnTo>
                  <a:lnTo>
                    <a:pt x="0" y="520014"/>
                  </a:lnTo>
                  <a:lnTo>
                    <a:pt x="3835" y="519277"/>
                  </a:lnTo>
                  <a:lnTo>
                    <a:pt x="7747" y="518541"/>
                  </a:lnTo>
                  <a:lnTo>
                    <a:pt x="11747" y="517829"/>
                  </a:lnTo>
                  <a:lnTo>
                    <a:pt x="1319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79" name="object 4079"/>
            <p:cNvSpPr/>
            <p:nvPr/>
          </p:nvSpPr>
          <p:spPr>
            <a:xfrm>
              <a:off x="1330464" y="4079290"/>
              <a:ext cx="8890" cy="519430"/>
            </a:xfrm>
            <a:custGeom>
              <a:avLst/>
              <a:gdLst/>
              <a:ahLst/>
              <a:cxnLst/>
              <a:rect l="l" t="t" r="r" b="b"/>
              <a:pathLst>
                <a:path w="8890" h="519429">
                  <a:moveTo>
                    <a:pt x="8648" y="0"/>
                  </a:moveTo>
                  <a:lnTo>
                    <a:pt x="5029" y="685"/>
                  </a:lnTo>
                  <a:lnTo>
                    <a:pt x="1447" y="1371"/>
                  </a:lnTo>
                  <a:lnTo>
                    <a:pt x="0" y="519201"/>
                  </a:lnTo>
                  <a:lnTo>
                    <a:pt x="3581" y="518477"/>
                  </a:lnTo>
                  <a:lnTo>
                    <a:pt x="7200" y="517766"/>
                  </a:lnTo>
                  <a:lnTo>
                    <a:pt x="864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0" name="object 4080"/>
            <p:cNvSpPr/>
            <p:nvPr/>
          </p:nvSpPr>
          <p:spPr>
            <a:xfrm>
              <a:off x="1320101" y="4080662"/>
              <a:ext cx="12065" cy="520065"/>
            </a:xfrm>
            <a:custGeom>
              <a:avLst/>
              <a:gdLst/>
              <a:ahLst/>
              <a:cxnLst/>
              <a:rect l="l" t="t" r="r" b="b"/>
              <a:pathLst>
                <a:path w="12065" h="520064">
                  <a:moveTo>
                    <a:pt x="11811" y="0"/>
                  </a:moveTo>
                  <a:lnTo>
                    <a:pt x="8293" y="673"/>
                  </a:lnTo>
                  <a:lnTo>
                    <a:pt x="8280" y="1905"/>
                  </a:lnTo>
                  <a:lnTo>
                    <a:pt x="7556" y="261874"/>
                  </a:lnTo>
                  <a:lnTo>
                    <a:pt x="7556" y="1905"/>
                  </a:lnTo>
                  <a:lnTo>
                    <a:pt x="8280" y="1905"/>
                  </a:lnTo>
                  <a:lnTo>
                    <a:pt x="8280" y="635"/>
                  </a:lnTo>
                  <a:lnTo>
                    <a:pt x="5435" y="635"/>
                  </a:lnTo>
                  <a:lnTo>
                    <a:pt x="5435" y="1905"/>
                  </a:lnTo>
                  <a:lnTo>
                    <a:pt x="4813" y="1905"/>
                  </a:lnTo>
                  <a:lnTo>
                    <a:pt x="4826" y="1422"/>
                  </a:lnTo>
                  <a:lnTo>
                    <a:pt x="1447" y="2235"/>
                  </a:lnTo>
                  <a:lnTo>
                    <a:pt x="0" y="520039"/>
                  </a:lnTo>
                  <a:lnTo>
                    <a:pt x="3378" y="519303"/>
                  </a:lnTo>
                  <a:lnTo>
                    <a:pt x="4102" y="260362"/>
                  </a:lnTo>
                  <a:lnTo>
                    <a:pt x="4102" y="518795"/>
                  </a:lnTo>
                  <a:lnTo>
                    <a:pt x="7556" y="518795"/>
                  </a:lnTo>
                  <a:lnTo>
                    <a:pt x="7556" y="518426"/>
                  </a:lnTo>
                  <a:lnTo>
                    <a:pt x="10363" y="517829"/>
                  </a:lnTo>
                  <a:lnTo>
                    <a:pt x="1181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1" name="object 4081"/>
            <p:cNvSpPr/>
            <p:nvPr/>
          </p:nvSpPr>
          <p:spPr>
            <a:xfrm>
              <a:off x="1310487" y="4082884"/>
              <a:ext cx="11430" cy="520065"/>
            </a:xfrm>
            <a:custGeom>
              <a:avLst/>
              <a:gdLst/>
              <a:ahLst/>
              <a:cxnLst/>
              <a:rect l="l" t="t" r="r" b="b"/>
              <a:pathLst>
                <a:path w="11430" h="520064">
                  <a:moveTo>
                    <a:pt x="11074" y="0"/>
                  </a:moveTo>
                  <a:lnTo>
                    <a:pt x="7797" y="787"/>
                  </a:lnTo>
                  <a:lnTo>
                    <a:pt x="4572" y="1562"/>
                  </a:lnTo>
                  <a:lnTo>
                    <a:pt x="1447" y="2311"/>
                  </a:lnTo>
                  <a:lnTo>
                    <a:pt x="0" y="520026"/>
                  </a:lnTo>
                  <a:lnTo>
                    <a:pt x="3124" y="519290"/>
                  </a:lnTo>
                  <a:lnTo>
                    <a:pt x="6350" y="518553"/>
                  </a:lnTo>
                  <a:lnTo>
                    <a:pt x="9626" y="517817"/>
                  </a:lnTo>
                  <a:lnTo>
                    <a:pt x="1107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2" name="object 4082"/>
            <p:cNvSpPr/>
            <p:nvPr/>
          </p:nvSpPr>
          <p:spPr>
            <a:xfrm>
              <a:off x="1301445" y="4085196"/>
              <a:ext cx="10795" cy="520065"/>
            </a:xfrm>
            <a:custGeom>
              <a:avLst/>
              <a:gdLst/>
              <a:ahLst/>
              <a:cxnLst/>
              <a:rect l="l" t="t" r="r" b="b"/>
              <a:pathLst>
                <a:path w="10794" h="520064">
                  <a:moveTo>
                    <a:pt x="7391" y="736"/>
                  </a:moveTo>
                  <a:lnTo>
                    <a:pt x="4394" y="1460"/>
                  </a:lnTo>
                  <a:lnTo>
                    <a:pt x="1460" y="2159"/>
                  </a:lnTo>
                  <a:lnTo>
                    <a:pt x="0" y="519925"/>
                  </a:lnTo>
                  <a:lnTo>
                    <a:pt x="2959" y="519188"/>
                  </a:lnTo>
                  <a:lnTo>
                    <a:pt x="5943" y="518452"/>
                  </a:lnTo>
                  <a:lnTo>
                    <a:pt x="7391" y="736"/>
                  </a:lnTo>
                  <a:close/>
                </a:path>
                <a:path w="10794" h="520064">
                  <a:moveTo>
                    <a:pt x="10490" y="0"/>
                  </a:moveTo>
                  <a:lnTo>
                    <a:pt x="7404" y="736"/>
                  </a:lnTo>
                  <a:lnTo>
                    <a:pt x="5956" y="518452"/>
                  </a:lnTo>
                  <a:lnTo>
                    <a:pt x="9042" y="517715"/>
                  </a:lnTo>
                  <a:lnTo>
                    <a:pt x="10490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3" name="object 4083"/>
            <p:cNvSpPr/>
            <p:nvPr/>
          </p:nvSpPr>
          <p:spPr>
            <a:xfrm>
              <a:off x="1293672" y="4087355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9220" y="0"/>
                  </a:moveTo>
                  <a:lnTo>
                    <a:pt x="6337" y="698"/>
                  </a:lnTo>
                  <a:lnTo>
                    <a:pt x="3505" y="1371"/>
                  </a:lnTo>
                  <a:lnTo>
                    <a:pt x="3492" y="2565"/>
                  </a:lnTo>
                  <a:lnTo>
                    <a:pt x="2781" y="262597"/>
                  </a:lnTo>
                  <a:lnTo>
                    <a:pt x="2781" y="2565"/>
                  </a:lnTo>
                  <a:lnTo>
                    <a:pt x="3492" y="2565"/>
                  </a:lnTo>
                  <a:lnTo>
                    <a:pt x="3492" y="1295"/>
                  </a:lnTo>
                  <a:lnTo>
                    <a:pt x="1206" y="1295"/>
                  </a:lnTo>
                  <a:lnTo>
                    <a:pt x="1206" y="2565"/>
                  </a:lnTo>
                  <a:lnTo>
                    <a:pt x="0" y="2565"/>
                  </a:lnTo>
                  <a:lnTo>
                    <a:pt x="0" y="519455"/>
                  </a:lnTo>
                  <a:lnTo>
                    <a:pt x="2781" y="519455"/>
                  </a:lnTo>
                  <a:lnTo>
                    <a:pt x="2781" y="519061"/>
                  </a:lnTo>
                  <a:lnTo>
                    <a:pt x="4889" y="518502"/>
                  </a:lnTo>
                  <a:lnTo>
                    <a:pt x="7772" y="517766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4" name="object 4084"/>
            <p:cNvSpPr/>
            <p:nvPr/>
          </p:nvSpPr>
          <p:spPr>
            <a:xfrm>
              <a:off x="1287691" y="4089437"/>
              <a:ext cx="6985" cy="519430"/>
            </a:xfrm>
            <a:custGeom>
              <a:avLst/>
              <a:gdLst/>
              <a:ahLst/>
              <a:cxnLst/>
              <a:rect l="l" t="t" r="r" b="b"/>
              <a:pathLst>
                <a:path w="6984" h="519429">
                  <a:moveTo>
                    <a:pt x="6718" y="0"/>
                  </a:moveTo>
                  <a:lnTo>
                    <a:pt x="4076" y="812"/>
                  </a:lnTo>
                  <a:lnTo>
                    <a:pt x="1435" y="1638"/>
                  </a:lnTo>
                  <a:lnTo>
                    <a:pt x="0" y="519328"/>
                  </a:lnTo>
                  <a:lnTo>
                    <a:pt x="2616" y="518604"/>
                  </a:lnTo>
                  <a:lnTo>
                    <a:pt x="5270" y="517893"/>
                  </a:lnTo>
                  <a:lnTo>
                    <a:pt x="671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5" name="object 4085"/>
            <p:cNvSpPr/>
            <p:nvPr/>
          </p:nvSpPr>
          <p:spPr>
            <a:xfrm>
              <a:off x="1279804" y="4091063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9334" y="0"/>
                  </a:moveTo>
                  <a:lnTo>
                    <a:pt x="6731" y="812"/>
                  </a:lnTo>
                  <a:lnTo>
                    <a:pt x="4102" y="1625"/>
                  </a:lnTo>
                  <a:lnTo>
                    <a:pt x="1447" y="2451"/>
                  </a:lnTo>
                  <a:lnTo>
                    <a:pt x="0" y="519963"/>
                  </a:lnTo>
                  <a:lnTo>
                    <a:pt x="2654" y="519188"/>
                  </a:lnTo>
                  <a:lnTo>
                    <a:pt x="5283" y="518426"/>
                  </a:lnTo>
                  <a:lnTo>
                    <a:pt x="7886" y="517702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6" name="object 4086"/>
            <p:cNvSpPr/>
            <p:nvPr/>
          </p:nvSpPr>
          <p:spPr>
            <a:xfrm>
              <a:off x="1271943" y="4093514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6667" y="812"/>
                  </a:moveTo>
                  <a:lnTo>
                    <a:pt x="4064" y="1625"/>
                  </a:lnTo>
                  <a:lnTo>
                    <a:pt x="1447" y="2438"/>
                  </a:lnTo>
                  <a:lnTo>
                    <a:pt x="0" y="519861"/>
                  </a:lnTo>
                  <a:lnTo>
                    <a:pt x="2616" y="519061"/>
                  </a:lnTo>
                  <a:lnTo>
                    <a:pt x="5219" y="518274"/>
                  </a:lnTo>
                  <a:lnTo>
                    <a:pt x="6667" y="812"/>
                  </a:lnTo>
                  <a:close/>
                </a:path>
                <a:path w="9525" h="520064">
                  <a:moveTo>
                    <a:pt x="9309" y="0"/>
                  </a:moveTo>
                  <a:lnTo>
                    <a:pt x="6680" y="812"/>
                  </a:lnTo>
                  <a:lnTo>
                    <a:pt x="5232" y="518274"/>
                  </a:lnTo>
                  <a:lnTo>
                    <a:pt x="7861" y="517499"/>
                  </a:lnTo>
                  <a:lnTo>
                    <a:pt x="93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7" name="object 4087"/>
            <p:cNvSpPr/>
            <p:nvPr/>
          </p:nvSpPr>
          <p:spPr>
            <a:xfrm>
              <a:off x="1264208" y="4095953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9182" y="0"/>
                  </a:moveTo>
                  <a:lnTo>
                    <a:pt x="6591" y="800"/>
                  </a:lnTo>
                  <a:lnTo>
                    <a:pt x="4025" y="1587"/>
                  </a:lnTo>
                  <a:lnTo>
                    <a:pt x="1460" y="2387"/>
                  </a:lnTo>
                  <a:lnTo>
                    <a:pt x="0" y="519849"/>
                  </a:lnTo>
                  <a:lnTo>
                    <a:pt x="2565" y="519036"/>
                  </a:lnTo>
                  <a:lnTo>
                    <a:pt x="4013" y="3048"/>
                  </a:lnTo>
                  <a:lnTo>
                    <a:pt x="2578" y="519036"/>
                  </a:lnTo>
                  <a:lnTo>
                    <a:pt x="5143" y="518223"/>
                  </a:lnTo>
                  <a:lnTo>
                    <a:pt x="7734" y="517423"/>
                  </a:lnTo>
                  <a:lnTo>
                    <a:pt x="918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8" name="object 4088"/>
            <p:cNvSpPr/>
            <p:nvPr/>
          </p:nvSpPr>
          <p:spPr>
            <a:xfrm>
              <a:off x="1256614" y="4098340"/>
              <a:ext cx="9525" cy="520065"/>
            </a:xfrm>
            <a:custGeom>
              <a:avLst/>
              <a:gdLst/>
              <a:ahLst/>
              <a:cxnLst/>
              <a:rect l="l" t="t" r="r" b="b"/>
              <a:pathLst>
                <a:path w="9525" h="520064">
                  <a:moveTo>
                    <a:pt x="9055" y="0"/>
                  </a:moveTo>
                  <a:lnTo>
                    <a:pt x="6489" y="800"/>
                  </a:lnTo>
                  <a:lnTo>
                    <a:pt x="3962" y="1574"/>
                  </a:lnTo>
                  <a:lnTo>
                    <a:pt x="1460" y="2349"/>
                  </a:lnTo>
                  <a:lnTo>
                    <a:pt x="0" y="519963"/>
                  </a:lnTo>
                  <a:lnTo>
                    <a:pt x="2501" y="519125"/>
                  </a:lnTo>
                  <a:lnTo>
                    <a:pt x="5041" y="518299"/>
                  </a:lnTo>
                  <a:lnTo>
                    <a:pt x="7607" y="517461"/>
                  </a:lnTo>
                  <a:lnTo>
                    <a:pt x="905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89" name="object 4089"/>
            <p:cNvSpPr/>
            <p:nvPr/>
          </p:nvSpPr>
          <p:spPr>
            <a:xfrm>
              <a:off x="1251585" y="4100690"/>
              <a:ext cx="6985" cy="519430"/>
            </a:xfrm>
            <a:custGeom>
              <a:avLst/>
              <a:gdLst/>
              <a:ahLst/>
              <a:cxnLst/>
              <a:rect l="l" t="t" r="r" b="b"/>
              <a:pathLst>
                <a:path w="6984" h="519429">
                  <a:moveTo>
                    <a:pt x="6489" y="0"/>
                  </a:moveTo>
                  <a:lnTo>
                    <a:pt x="3962" y="787"/>
                  </a:lnTo>
                  <a:lnTo>
                    <a:pt x="1460" y="1562"/>
                  </a:lnTo>
                  <a:lnTo>
                    <a:pt x="0" y="519341"/>
                  </a:lnTo>
                  <a:lnTo>
                    <a:pt x="2501" y="518477"/>
                  </a:lnTo>
                  <a:lnTo>
                    <a:pt x="5029" y="517613"/>
                  </a:lnTo>
                  <a:lnTo>
                    <a:pt x="6489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0" name="object 4090"/>
            <p:cNvSpPr/>
            <p:nvPr/>
          </p:nvSpPr>
          <p:spPr>
            <a:xfrm>
              <a:off x="1244142" y="4102252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8890" y="0"/>
                  </a:moveTo>
                  <a:lnTo>
                    <a:pt x="6413" y="774"/>
                  </a:lnTo>
                  <a:lnTo>
                    <a:pt x="6400" y="1981"/>
                  </a:lnTo>
                  <a:lnTo>
                    <a:pt x="5689" y="257467"/>
                  </a:lnTo>
                  <a:lnTo>
                    <a:pt x="5689" y="1981"/>
                  </a:lnTo>
                  <a:lnTo>
                    <a:pt x="6400" y="1981"/>
                  </a:lnTo>
                  <a:lnTo>
                    <a:pt x="6400" y="711"/>
                  </a:lnTo>
                  <a:lnTo>
                    <a:pt x="4686" y="711"/>
                  </a:lnTo>
                  <a:lnTo>
                    <a:pt x="4686" y="1981"/>
                  </a:lnTo>
                  <a:lnTo>
                    <a:pt x="3924" y="1981"/>
                  </a:lnTo>
                  <a:lnTo>
                    <a:pt x="3937" y="1651"/>
                  </a:lnTo>
                  <a:lnTo>
                    <a:pt x="1460" y="2628"/>
                  </a:lnTo>
                  <a:lnTo>
                    <a:pt x="0" y="520407"/>
                  </a:lnTo>
                  <a:lnTo>
                    <a:pt x="2476" y="519518"/>
                  </a:lnTo>
                  <a:lnTo>
                    <a:pt x="3213" y="258343"/>
                  </a:lnTo>
                  <a:lnTo>
                    <a:pt x="3213" y="518871"/>
                  </a:lnTo>
                  <a:lnTo>
                    <a:pt x="5689" y="518871"/>
                  </a:lnTo>
                  <a:lnTo>
                    <a:pt x="5689" y="518401"/>
                  </a:lnTo>
                  <a:lnTo>
                    <a:pt x="7429" y="517779"/>
                  </a:lnTo>
                  <a:lnTo>
                    <a:pt x="8890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1" name="object 4091"/>
            <p:cNvSpPr/>
            <p:nvPr/>
          </p:nvSpPr>
          <p:spPr>
            <a:xfrm>
              <a:off x="1236814" y="4104881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3911" y="1917"/>
                  </a:moveTo>
                  <a:lnTo>
                    <a:pt x="1460" y="2882"/>
                  </a:lnTo>
                  <a:lnTo>
                    <a:pt x="0" y="520496"/>
                  </a:lnTo>
                  <a:lnTo>
                    <a:pt x="2451" y="519569"/>
                  </a:lnTo>
                  <a:lnTo>
                    <a:pt x="3911" y="1917"/>
                  </a:lnTo>
                  <a:close/>
                </a:path>
                <a:path w="8890" h="520700">
                  <a:moveTo>
                    <a:pt x="8788" y="0"/>
                  </a:moveTo>
                  <a:lnTo>
                    <a:pt x="6350" y="952"/>
                  </a:lnTo>
                  <a:lnTo>
                    <a:pt x="5600" y="260184"/>
                  </a:lnTo>
                  <a:lnTo>
                    <a:pt x="6337" y="952"/>
                  </a:lnTo>
                  <a:lnTo>
                    <a:pt x="3911" y="1917"/>
                  </a:lnTo>
                  <a:lnTo>
                    <a:pt x="2463" y="519569"/>
                  </a:lnTo>
                  <a:lnTo>
                    <a:pt x="4876" y="518680"/>
                  </a:lnTo>
                  <a:lnTo>
                    <a:pt x="7327" y="517779"/>
                  </a:lnTo>
                  <a:lnTo>
                    <a:pt x="878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2" name="object 4092"/>
            <p:cNvSpPr/>
            <p:nvPr/>
          </p:nvSpPr>
          <p:spPr>
            <a:xfrm>
              <a:off x="1229601" y="4107764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8674" y="0"/>
                  </a:moveTo>
                  <a:lnTo>
                    <a:pt x="6261" y="939"/>
                  </a:lnTo>
                  <a:lnTo>
                    <a:pt x="3886" y="1879"/>
                  </a:lnTo>
                  <a:lnTo>
                    <a:pt x="1473" y="2832"/>
                  </a:lnTo>
                  <a:lnTo>
                    <a:pt x="0" y="520382"/>
                  </a:lnTo>
                  <a:lnTo>
                    <a:pt x="2425" y="519442"/>
                  </a:lnTo>
                  <a:lnTo>
                    <a:pt x="4800" y="518528"/>
                  </a:lnTo>
                  <a:lnTo>
                    <a:pt x="7213" y="517601"/>
                  </a:lnTo>
                  <a:lnTo>
                    <a:pt x="867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3" name="object 4093"/>
            <p:cNvSpPr/>
            <p:nvPr/>
          </p:nvSpPr>
          <p:spPr>
            <a:xfrm>
              <a:off x="1222502" y="4110596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8559" y="0"/>
                  </a:moveTo>
                  <a:lnTo>
                    <a:pt x="6184" y="939"/>
                  </a:lnTo>
                  <a:lnTo>
                    <a:pt x="3835" y="1866"/>
                  </a:lnTo>
                  <a:lnTo>
                    <a:pt x="1460" y="2806"/>
                  </a:lnTo>
                  <a:lnTo>
                    <a:pt x="0" y="520395"/>
                  </a:lnTo>
                  <a:lnTo>
                    <a:pt x="2374" y="519430"/>
                  </a:lnTo>
                  <a:lnTo>
                    <a:pt x="4724" y="518490"/>
                  </a:lnTo>
                  <a:lnTo>
                    <a:pt x="7099" y="517550"/>
                  </a:lnTo>
                  <a:lnTo>
                    <a:pt x="855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4" name="object 4094"/>
            <p:cNvSpPr/>
            <p:nvPr/>
          </p:nvSpPr>
          <p:spPr>
            <a:xfrm>
              <a:off x="1217853" y="4113390"/>
              <a:ext cx="6350" cy="520065"/>
            </a:xfrm>
            <a:custGeom>
              <a:avLst/>
              <a:gdLst/>
              <a:ahLst/>
              <a:cxnLst/>
              <a:rect l="l" t="t" r="r" b="b"/>
              <a:pathLst>
                <a:path w="6350" h="520064">
                  <a:moveTo>
                    <a:pt x="6108" y="0"/>
                  </a:moveTo>
                  <a:lnTo>
                    <a:pt x="3771" y="927"/>
                  </a:lnTo>
                  <a:lnTo>
                    <a:pt x="1460" y="1841"/>
                  </a:lnTo>
                  <a:lnTo>
                    <a:pt x="0" y="519531"/>
                  </a:lnTo>
                  <a:lnTo>
                    <a:pt x="2311" y="518566"/>
                  </a:lnTo>
                  <a:lnTo>
                    <a:pt x="4648" y="517601"/>
                  </a:lnTo>
                  <a:lnTo>
                    <a:pt x="610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5" name="object 4095"/>
            <p:cNvSpPr/>
            <p:nvPr/>
          </p:nvSpPr>
          <p:spPr>
            <a:xfrm>
              <a:off x="1210983" y="4115218"/>
              <a:ext cx="8890" cy="520700"/>
            </a:xfrm>
            <a:custGeom>
              <a:avLst/>
              <a:gdLst/>
              <a:ahLst/>
              <a:cxnLst/>
              <a:rect l="l" t="t" r="r" b="b"/>
              <a:pathLst>
                <a:path w="8890" h="520700">
                  <a:moveTo>
                    <a:pt x="8331" y="0"/>
                  </a:moveTo>
                  <a:lnTo>
                    <a:pt x="6007" y="927"/>
                  </a:lnTo>
                  <a:lnTo>
                    <a:pt x="3708" y="1828"/>
                  </a:lnTo>
                  <a:lnTo>
                    <a:pt x="1447" y="2717"/>
                  </a:lnTo>
                  <a:lnTo>
                    <a:pt x="0" y="520636"/>
                  </a:lnTo>
                  <a:lnTo>
                    <a:pt x="2247" y="519658"/>
                  </a:lnTo>
                  <a:lnTo>
                    <a:pt x="4546" y="518668"/>
                  </a:lnTo>
                  <a:lnTo>
                    <a:pt x="6870" y="517690"/>
                  </a:lnTo>
                  <a:lnTo>
                    <a:pt x="8331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6" name="object 4096"/>
            <p:cNvSpPr/>
            <p:nvPr/>
          </p:nvSpPr>
          <p:spPr>
            <a:xfrm>
              <a:off x="1204252" y="4117911"/>
              <a:ext cx="8255" cy="521334"/>
            </a:xfrm>
            <a:custGeom>
              <a:avLst/>
              <a:gdLst/>
              <a:ahLst/>
              <a:cxnLst/>
              <a:rect l="l" t="t" r="r" b="b"/>
              <a:pathLst>
                <a:path w="8255" h="521335">
                  <a:moveTo>
                    <a:pt x="8178" y="0"/>
                  </a:moveTo>
                  <a:lnTo>
                    <a:pt x="6819" y="0"/>
                  </a:lnTo>
                  <a:lnTo>
                    <a:pt x="6819" y="1270"/>
                  </a:lnTo>
                  <a:lnTo>
                    <a:pt x="5892" y="1270"/>
                  </a:lnTo>
                  <a:lnTo>
                    <a:pt x="5905" y="1066"/>
                  </a:lnTo>
                  <a:lnTo>
                    <a:pt x="5473" y="1270"/>
                  </a:lnTo>
                  <a:lnTo>
                    <a:pt x="5181" y="1270"/>
                  </a:lnTo>
                  <a:lnTo>
                    <a:pt x="5181" y="1422"/>
                  </a:lnTo>
                  <a:lnTo>
                    <a:pt x="3657" y="2133"/>
                  </a:lnTo>
                  <a:lnTo>
                    <a:pt x="1460" y="3162"/>
                  </a:lnTo>
                  <a:lnTo>
                    <a:pt x="0" y="520915"/>
                  </a:lnTo>
                  <a:lnTo>
                    <a:pt x="2197" y="519925"/>
                  </a:lnTo>
                  <a:lnTo>
                    <a:pt x="4445" y="518934"/>
                  </a:lnTo>
                  <a:lnTo>
                    <a:pt x="4445" y="519430"/>
                  </a:lnTo>
                  <a:lnTo>
                    <a:pt x="4762" y="519430"/>
                  </a:lnTo>
                  <a:lnTo>
                    <a:pt x="4762" y="518160"/>
                  </a:lnTo>
                  <a:lnTo>
                    <a:pt x="4445" y="518160"/>
                  </a:lnTo>
                  <a:lnTo>
                    <a:pt x="5181" y="257759"/>
                  </a:lnTo>
                  <a:lnTo>
                    <a:pt x="5181" y="518160"/>
                  </a:lnTo>
                  <a:lnTo>
                    <a:pt x="7442" y="518160"/>
                  </a:lnTo>
                  <a:lnTo>
                    <a:pt x="7442" y="1270"/>
                  </a:lnTo>
                  <a:lnTo>
                    <a:pt x="8178" y="1270"/>
                  </a:lnTo>
                  <a:lnTo>
                    <a:pt x="817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7" name="object 4097"/>
            <p:cNvSpPr/>
            <p:nvPr/>
          </p:nvSpPr>
          <p:spPr>
            <a:xfrm>
              <a:off x="1197698" y="4121073"/>
              <a:ext cx="8255" cy="521334"/>
            </a:xfrm>
            <a:custGeom>
              <a:avLst/>
              <a:gdLst/>
              <a:ahLst/>
              <a:cxnLst/>
              <a:rect l="l" t="t" r="r" b="b"/>
              <a:pathLst>
                <a:path w="8255" h="521335">
                  <a:moveTo>
                    <a:pt x="3606" y="2082"/>
                  </a:moveTo>
                  <a:lnTo>
                    <a:pt x="1460" y="3086"/>
                  </a:lnTo>
                  <a:lnTo>
                    <a:pt x="0" y="520763"/>
                  </a:lnTo>
                  <a:lnTo>
                    <a:pt x="2146" y="519760"/>
                  </a:lnTo>
                  <a:lnTo>
                    <a:pt x="3606" y="2082"/>
                  </a:lnTo>
                  <a:close/>
                </a:path>
                <a:path w="8255" h="521335">
                  <a:moveTo>
                    <a:pt x="5778" y="1054"/>
                  </a:moveTo>
                  <a:lnTo>
                    <a:pt x="3606" y="2082"/>
                  </a:lnTo>
                  <a:lnTo>
                    <a:pt x="2159" y="519760"/>
                  </a:lnTo>
                  <a:lnTo>
                    <a:pt x="4330" y="518756"/>
                  </a:lnTo>
                  <a:lnTo>
                    <a:pt x="5778" y="1054"/>
                  </a:lnTo>
                  <a:close/>
                </a:path>
                <a:path w="8255" h="521335">
                  <a:moveTo>
                    <a:pt x="8013" y="0"/>
                  </a:moveTo>
                  <a:lnTo>
                    <a:pt x="5791" y="1054"/>
                  </a:lnTo>
                  <a:lnTo>
                    <a:pt x="4330" y="518756"/>
                  </a:lnTo>
                  <a:lnTo>
                    <a:pt x="6553" y="517753"/>
                  </a:lnTo>
                  <a:lnTo>
                    <a:pt x="8013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8" name="object 4098"/>
            <p:cNvSpPr/>
            <p:nvPr/>
          </p:nvSpPr>
          <p:spPr>
            <a:xfrm>
              <a:off x="1191374" y="4124159"/>
              <a:ext cx="8255" cy="520700"/>
            </a:xfrm>
            <a:custGeom>
              <a:avLst/>
              <a:gdLst/>
              <a:ahLst/>
              <a:cxnLst/>
              <a:rect l="l" t="t" r="r" b="b"/>
              <a:pathLst>
                <a:path w="8255" h="520700">
                  <a:moveTo>
                    <a:pt x="7785" y="0"/>
                  </a:moveTo>
                  <a:lnTo>
                    <a:pt x="5638" y="1016"/>
                  </a:lnTo>
                  <a:lnTo>
                    <a:pt x="3543" y="2006"/>
                  </a:lnTo>
                  <a:lnTo>
                    <a:pt x="1460" y="2984"/>
                  </a:lnTo>
                  <a:lnTo>
                    <a:pt x="0" y="520687"/>
                  </a:lnTo>
                  <a:lnTo>
                    <a:pt x="2082" y="519684"/>
                  </a:lnTo>
                  <a:lnTo>
                    <a:pt x="4178" y="518680"/>
                  </a:lnTo>
                  <a:lnTo>
                    <a:pt x="6324" y="517664"/>
                  </a:lnTo>
                  <a:lnTo>
                    <a:pt x="778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099" name="object 4099"/>
            <p:cNvSpPr/>
            <p:nvPr/>
          </p:nvSpPr>
          <p:spPr>
            <a:xfrm>
              <a:off x="1187323" y="4127144"/>
              <a:ext cx="5715" cy="520065"/>
            </a:xfrm>
            <a:custGeom>
              <a:avLst/>
              <a:gdLst/>
              <a:ahLst/>
              <a:cxnLst/>
              <a:rect l="l" t="t" r="r" b="b"/>
              <a:pathLst>
                <a:path w="5715" h="520064">
                  <a:moveTo>
                    <a:pt x="3441" y="977"/>
                  </a:moveTo>
                  <a:lnTo>
                    <a:pt x="1447" y="1917"/>
                  </a:lnTo>
                  <a:lnTo>
                    <a:pt x="0" y="519696"/>
                  </a:lnTo>
                  <a:lnTo>
                    <a:pt x="1993" y="518706"/>
                  </a:lnTo>
                  <a:lnTo>
                    <a:pt x="3441" y="977"/>
                  </a:lnTo>
                  <a:close/>
                </a:path>
                <a:path w="5715" h="520064">
                  <a:moveTo>
                    <a:pt x="5511" y="0"/>
                  </a:moveTo>
                  <a:lnTo>
                    <a:pt x="3454" y="977"/>
                  </a:lnTo>
                  <a:lnTo>
                    <a:pt x="1993" y="518706"/>
                  </a:lnTo>
                  <a:lnTo>
                    <a:pt x="4051" y="517702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0" name="object 4100"/>
            <p:cNvSpPr/>
            <p:nvPr/>
          </p:nvSpPr>
          <p:spPr>
            <a:xfrm>
              <a:off x="1181442" y="4129061"/>
              <a:ext cx="7620" cy="521334"/>
            </a:xfrm>
            <a:custGeom>
              <a:avLst/>
              <a:gdLst/>
              <a:ahLst/>
              <a:cxnLst/>
              <a:rect l="l" t="t" r="r" b="b"/>
              <a:pathLst>
                <a:path w="7619" h="521335">
                  <a:moveTo>
                    <a:pt x="228" y="519988"/>
                  </a:moveTo>
                  <a:lnTo>
                    <a:pt x="0" y="519988"/>
                  </a:lnTo>
                  <a:lnTo>
                    <a:pt x="0" y="521258"/>
                  </a:lnTo>
                  <a:lnTo>
                    <a:pt x="228" y="521258"/>
                  </a:lnTo>
                  <a:lnTo>
                    <a:pt x="228" y="519988"/>
                  </a:lnTo>
                  <a:close/>
                </a:path>
                <a:path w="7619" h="521335">
                  <a:moveTo>
                    <a:pt x="7327" y="0"/>
                  </a:moveTo>
                  <a:lnTo>
                    <a:pt x="5321" y="939"/>
                  </a:lnTo>
                  <a:lnTo>
                    <a:pt x="3378" y="1854"/>
                  </a:lnTo>
                  <a:lnTo>
                    <a:pt x="3365" y="3098"/>
                  </a:lnTo>
                  <a:lnTo>
                    <a:pt x="2654" y="258559"/>
                  </a:lnTo>
                  <a:lnTo>
                    <a:pt x="2654" y="3098"/>
                  </a:lnTo>
                  <a:lnTo>
                    <a:pt x="3365" y="3098"/>
                  </a:lnTo>
                  <a:lnTo>
                    <a:pt x="3365" y="1828"/>
                  </a:lnTo>
                  <a:lnTo>
                    <a:pt x="2171" y="1828"/>
                  </a:lnTo>
                  <a:lnTo>
                    <a:pt x="2171" y="3098"/>
                  </a:lnTo>
                  <a:lnTo>
                    <a:pt x="736" y="3098"/>
                  </a:lnTo>
                  <a:lnTo>
                    <a:pt x="736" y="519988"/>
                  </a:lnTo>
                  <a:lnTo>
                    <a:pt x="2654" y="519988"/>
                  </a:lnTo>
                  <a:lnTo>
                    <a:pt x="2654" y="519391"/>
                  </a:lnTo>
                  <a:lnTo>
                    <a:pt x="3860" y="518782"/>
                  </a:lnTo>
                  <a:lnTo>
                    <a:pt x="5867" y="517766"/>
                  </a:lnTo>
                  <a:lnTo>
                    <a:pt x="7327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1" name="object 4101"/>
            <p:cNvSpPr/>
            <p:nvPr/>
          </p:nvSpPr>
          <p:spPr>
            <a:xfrm>
              <a:off x="1175969" y="4131906"/>
              <a:ext cx="6985" cy="521334"/>
            </a:xfrm>
            <a:custGeom>
              <a:avLst/>
              <a:gdLst/>
              <a:ahLst/>
              <a:cxnLst/>
              <a:rect l="l" t="t" r="r" b="b"/>
              <a:pathLst>
                <a:path w="6984" h="521335">
                  <a:moveTo>
                    <a:pt x="6934" y="0"/>
                  </a:moveTo>
                  <a:lnTo>
                    <a:pt x="5067" y="1016"/>
                  </a:lnTo>
                  <a:lnTo>
                    <a:pt x="3251" y="1993"/>
                  </a:lnTo>
                  <a:lnTo>
                    <a:pt x="1460" y="2971"/>
                  </a:lnTo>
                  <a:lnTo>
                    <a:pt x="0" y="520750"/>
                  </a:lnTo>
                  <a:lnTo>
                    <a:pt x="1790" y="519811"/>
                  </a:lnTo>
                  <a:lnTo>
                    <a:pt x="3606" y="518858"/>
                  </a:lnTo>
                  <a:lnTo>
                    <a:pt x="5473" y="517893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2" name="object 4102"/>
            <p:cNvSpPr/>
            <p:nvPr/>
          </p:nvSpPr>
          <p:spPr>
            <a:xfrm>
              <a:off x="1170952" y="4134878"/>
              <a:ext cx="6985" cy="520700"/>
            </a:xfrm>
            <a:custGeom>
              <a:avLst/>
              <a:gdLst/>
              <a:ahLst/>
              <a:cxnLst/>
              <a:rect l="l" t="t" r="r" b="b"/>
              <a:pathLst>
                <a:path w="6984" h="520700">
                  <a:moveTo>
                    <a:pt x="6477" y="0"/>
                  </a:moveTo>
                  <a:lnTo>
                    <a:pt x="4762" y="927"/>
                  </a:lnTo>
                  <a:lnTo>
                    <a:pt x="3073" y="1841"/>
                  </a:lnTo>
                  <a:lnTo>
                    <a:pt x="1473" y="2717"/>
                  </a:lnTo>
                  <a:lnTo>
                    <a:pt x="0" y="520509"/>
                  </a:lnTo>
                  <a:lnTo>
                    <a:pt x="1612" y="519620"/>
                  </a:lnTo>
                  <a:lnTo>
                    <a:pt x="3302" y="518706"/>
                  </a:lnTo>
                  <a:lnTo>
                    <a:pt x="5016" y="517779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3" name="object 4103"/>
            <p:cNvSpPr/>
            <p:nvPr/>
          </p:nvSpPr>
          <p:spPr>
            <a:xfrm>
              <a:off x="1166495" y="4137596"/>
              <a:ext cx="6350" cy="520700"/>
            </a:xfrm>
            <a:custGeom>
              <a:avLst/>
              <a:gdLst/>
              <a:ahLst/>
              <a:cxnLst/>
              <a:rect l="l" t="t" r="r" b="b"/>
              <a:pathLst>
                <a:path w="6350" h="520700">
                  <a:moveTo>
                    <a:pt x="5918" y="0"/>
                  </a:moveTo>
                  <a:lnTo>
                    <a:pt x="4356" y="850"/>
                  </a:lnTo>
                  <a:lnTo>
                    <a:pt x="2870" y="1651"/>
                  </a:lnTo>
                  <a:lnTo>
                    <a:pt x="1460" y="2413"/>
                  </a:lnTo>
                  <a:lnTo>
                    <a:pt x="0" y="520293"/>
                  </a:lnTo>
                  <a:lnTo>
                    <a:pt x="1422" y="519493"/>
                  </a:lnTo>
                  <a:lnTo>
                    <a:pt x="2895" y="518655"/>
                  </a:lnTo>
                  <a:lnTo>
                    <a:pt x="4457" y="517791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4" name="object 4104"/>
            <p:cNvSpPr/>
            <p:nvPr/>
          </p:nvSpPr>
          <p:spPr>
            <a:xfrm>
              <a:off x="1164094" y="4139958"/>
              <a:ext cx="4445" cy="519430"/>
            </a:xfrm>
            <a:custGeom>
              <a:avLst/>
              <a:gdLst/>
              <a:ahLst/>
              <a:cxnLst/>
              <a:rect l="l" t="t" r="r" b="b"/>
              <a:pathLst>
                <a:path w="4444" h="519429">
                  <a:moveTo>
                    <a:pt x="3860" y="0"/>
                  </a:moveTo>
                  <a:lnTo>
                    <a:pt x="2781" y="0"/>
                  </a:lnTo>
                  <a:lnTo>
                    <a:pt x="2781" y="1270"/>
                  </a:lnTo>
                  <a:lnTo>
                    <a:pt x="2527" y="1270"/>
                  </a:lnTo>
                  <a:lnTo>
                    <a:pt x="2527" y="7620"/>
                  </a:lnTo>
                  <a:lnTo>
                    <a:pt x="2527" y="787"/>
                  </a:lnTo>
                  <a:lnTo>
                    <a:pt x="1473" y="1384"/>
                  </a:lnTo>
                  <a:lnTo>
                    <a:pt x="0" y="519315"/>
                  </a:lnTo>
                  <a:lnTo>
                    <a:pt x="1066" y="518693"/>
                  </a:lnTo>
                  <a:lnTo>
                    <a:pt x="1790" y="262001"/>
                  </a:lnTo>
                  <a:lnTo>
                    <a:pt x="1790" y="518160"/>
                  </a:lnTo>
                  <a:lnTo>
                    <a:pt x="3124" y="518160"/>
                  </a:lnTo>
                  <a:lnTo>
                    <a:pt x="3124" y="7620"/>
                  </a:lnTo>
                  <a:lnTo>
                    <a:pt x="3848" y="7620"/>
                  </a:lnTo>
                  <a:lnTo>
                    <a:pt x="3848" y="1270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5" name="object 4105"/>
            <p:cNvSpPr/>
            <p:nvPr/>
          </p:nvSpPr>
          <p:spPr>
            <a:xfrm>
              <a:off x="1161516" y="4141342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3136" y="520"/>
                  </a:moveTo>
                  <a:lnTo>
                    <a:pt x="2286" y="1041"/>
                  </a:lnTo>
                  <a:lnTo>
                    <a:pt x="1460" y="1536"/>
                  </a:lnTo>
                  <a:lnTo>
                    <a:pt x="0" y="519442"/>
                  </a:lnTo>
                  <a:lnTo>
                    <a:pt x="825" y="518960"/>
                  </a:lnTo>
                  <a:lnTo>
                    <a:pt x="1676" y="518452"/>
                  </a:lnTo>
                  <a:lnTo>
                    <a:pt x="3136" y="520"/>
                  </a:lnTo>
                  <a:close/>
                </a:path>
                <a:path w="4444" h="520064">
                  <a:moveTo>
                    <a:pt x="4038" y="0"/>
                  </a:moveTo>
                  <a:lnTo>
                    <a:pt x="3136" y="533"/>
                  </a:lnTo>
                  <a:lnTo>
                    <a:pt x="1676" y="518452"/>
                  </a:lnTo>
                  <a:lnTo>
                    <a:pt x="2578" y="517931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6" name="object 4106"/>
            <p:cNvSpPr/>
            <p:nvPr/>
          </p:nvSpPr>
          <p:spPr>
            <a:xfrm>
              <a:off x="1159217" y="4142879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09" h="519429">
                  <a:moveTo>
                    <a:pt x="2959" y="482"/>
                  </a:moveTo>
                  <a:lnTo>
                    <a:pt x="2197" y="952"/>
                  </a:lnTo>
                  <a:lnTo>
                    <a:pt x="1460" y="1422"/>
                  </a:lnTo>
                  <a:lnTo>
                    <a:pt x="0" y="519341"/>
                  </a:lnTo>
                  <a:lnTo>
                    <a:pt x="736" y="518871"/>
                  </a:lnTo>
                  <a:lnTo>
                    <a:pt x="1498" y="518388"/>
                  </a:lnTo>
                  <a:lnTo>
                    <a:pt x="2959" y="482"/>
                  </a:lnTo>
                  <a:close/>
                </a:path>
                <a:path w="3809" h="519429">
                  <a:moveTo>
                    <a:pt x="3759" y="0"/>
                  </a:moveTo>
                  <a:lnTo>
                    <a:pt x="2971" y="482"/>
                  </a:lnTo>
                  <a:lnTo>
                    <a:pt x="1498" y="518388"/>
                  </a:lnTo>
                  <a:lnTo>
                    <a:pt x="2298" y="517906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7" name="object 4107"/>
            <p:cNvSpPr/>
            <p:nvPr/>
          </p:nvSpPr>
          <p:spPr>
            <a:xfrm>
              <a:off x="1157744" y="4144301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133" y="508"/>
                  </a:moveTo>
                  <a:lnTo>
                    <a:pt x="1498" y="927"/>
                  </a:lnTo>
                  <a:lnTo>
                    <a:pt x="1473" y="1485"/>
                  </a:lnTo>
                  <a:lnTo>
                    <a:pt x="1447" y="2908"/>
                  </a:lnTo>
                  <a:lnTo>
                    <a:pt x="0" y="518871"/>
                  </a:lnTo>
                  <a:lnTo>
                    <a:pt x="673" y="518426"/>
                  </a:lnTo>
                  <a:lnTo>
                    <a:pt x="2133" y="508"/>
                  </a:lnTo>
                  <a:close/>
                </a:path>
                <a:path w="3175" h="519429">
                  <a:moveTo>
                    <a:pt x="2933" y="0"/>
                  </a:moveTo>
                  <a:lnTo>
                    <a:pt x="2146" y="508"/>
                  </a:lnTo>
                  <a:lnTo>
                    <a:pt x="673" y="518426"/>
                  </a:lnTo>
                  <a:lnTo>
                    <a:pt x="1473" y="517918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8" name="object 4108"/>
            <p:cNvSpPr/>
            <p:nvPr/>
          </p:nvSpPr>
          <p:spPr>
            <a:xfrm>
              <a:off x="1157605" y="41452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1460" y="1955"/>
                  </a:lnTo>
                  <a:lnTo>
                    <a:pt x="0" y="517994"/>
                  </a:lnTo>
                  <a:lnTo>
                    <a:pt x="1498" y="63"/>
                  </a:lnTo>
                  <a:close/>
                </a:path>
                <a:path w="1905" h="518160">
                  <a:moveTo>
                    <a:pt x="1549" y="25"/>
                  </a:moveTo>
                  <a:lnTo>
                    <a:pt x="1498" y="1943"/>
                  </a:lnTo>
                  <a:lnTo>
                    <a:pt x="50" y="517969"/>
                  </a:lnTo>
                  <a:lnTo>
                    <a:pt x="1549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1943"/>
                  </a:lnTo>
                  <a:lnTo>
                    <a:pt x="88" y="51794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09" name="object 4109"/>
            <p:cNvSpPr/>
            <p:nvPr/>
          </p:nvSpPr>
          <p:spPr>
            <a:xfrm>
              <a:off x="1157478" y="41453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25"/>
                  </a:moveTo>
                  <a:lnTo>
                    <a:pt x="1511" y="1854"/>
                  </a:lnTo>
                  <a:lnTo>
                    <a:pt x="38" y="514350"/>
                  </a:lnTo>
                  <a:lnTo>
                    <a:pt x="1511" y="50"/>
                  </a:lnTo>
                  <a:lnTo>
                    <a:pt x="1460" y="1854"/>
                  </a:lnTo>
                  <a:lnTo>
                    <a:pt x="0" y="517982"/>
                  </a:lnTo>
                  <a:lnTo>
                    <a:pt x="1549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1866"/>
                  </a:lnTo>
                  <a:lnTo>
                    <a:pt x="88" y="517931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0" name="object 4110"/>
            <p:cNvSpPr/>
            <p:nvPr/>
          </p:nvSpPr>
          <p:spPr>
            <a:xfrm>
              <a:off x="1157389" y="41454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1511" y="1790"/>
                  </a:lnTo>
                  <a:lnTo>
                    <a:pt x="1092" y="147142"/>
                  </a:lnTo>
                  <a:lnTo>
                    <a:pt x="1511" y="25"/>
                  </a:lnTo>
                  <a:lnTo>
                    <a:pt x="1447" y="1790"/>
                  </a:lnTo>
                  <a:lnTo>
                    <a:pt x="0" y="517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1" name="object 4111"/>
            <p:cNvSpPr/>
            <p:nvPr/>
          </p:nvSpPr>
          <p:spPr>
            <a:xfrm>
              <a:off x="1157274" y="414548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"/>
                  </a:moveTo>
                  <a:lnTo>
                    <a:pt x="1485" y="1714"/>
                  </a:lnTo>
                  <a:lnTo>
                    <a:pt x="1092" y="140093"/>
                  </a:lnTo>
                  <a:lnTo>
                    <a:pt x="1485" y="50"/>
                  </a:lnTo>
                  <a:lnTo>
                    <a:pt x="1447" y="1714"/>
                  </a:lnTo>
                  <a:lnTo>
                    <a:pt x="0" y="517969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714"/>
                  </a:lnTo>
                  <a:lnTo>
                    <a:pt x="76" y="51791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2" name="object 4112"/>
            <p:cNvSpPr/>
            <p:nvPr/>
          </p:nvSpPr>
          <p:spPr>
            <a:xfrm>
              <a:off x="1157160" y="414555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38"/>
                  </a:moveTo>
                  <a:lnTo>
                    <a:pt x="1460" y="1651"/>
                  </a:lnTo>
                  <a:lnTo>
                    <a:pt x="0" y="517944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36" y="12"/>
                  </a:moveTo>
                  <a:lnTo>
                    <a:pt x="1498" y="1638"/>
                  </a:lnTo>
                  <a:lnTo>
                    <a:pt x="38" y="517918"/>
                  </a:lnTo>
                  <a:lnTo>
                    <a:pt x="1536" y="12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638"/>
                  </a:lnTo>
                  <a:lnTo>
                    <a:pt x="76" y="51790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3" name="object 4113"/>
            <p:cNvSpPr/>
            <p:nvPr/>
          </p:nvSpPr>
          <p:spPr>
            <a:xfrm>
              <a:off x="1157046" y="41456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73" y="1574"/>
                  </a:lnTo>
                  <a:lnTo>
                    <a:pt x="0" y="517944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1587"/>
                  </a:lnTo>
                  <a:lnTo>
                    <a:pt x="38" y="517918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574"/>
                  </a:lnTo>
                  <a:lnTo>
                    <a:pt x="76" y="51789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4" name="object 4114"/>
            <p:cNvSpPr/>
            <p:nvPr/>
          </p:nvSpPr>
          <p:spPr>
            <a:xfrm>
              <a:off x="1156931" y="41456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25"/>
                  </a:moveTo>
                  <a:lnTo>
                    <a:pt x="1498" y="1511"/>
                  </a:lnTo>
                  <a:lnTo>
                    <a:pt x="38" y="513448"/>
                  </a:lnTo>
                  <a:lnTo>
                    <a:pt x="1498" y="50"/>
                  </a:lnTo>
                  <a:lnTo>
                    <a:pt x="1460" y="1498"/>
                  </a:lnTo>
                  <a:lnTo>
                    <a:pt x="0" y="517918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511"/>
                  </a:lnTo>
                  <a:lnTo>
                    <a:pt x="88" y="51788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5" name="object 4115"/>
            <p:cNvSpPr/>
            <p:nvPr/>
          </p:nvSpPr>
          <p:spPr>
            <a:xfrm>
              <a:off x="1156855" y="41457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98" y="1435"/>
                  </a:lnTo>
                  <a:lnTo>
                    <a:pt x="50" y="513245"/>
                  </a:lnTo>
                  <a:lnTo>
                    <a:pt x="1498" y="25"/>
                  </a:lnTo>
                  <a:lnTo>
                    <a:pt x="1460" y="1435"/>
                  </a:lnTo>
                  <a:lnTo>
                    <a:pt x="0" y="51788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6" name="object 4116"/>
            <p:cNvSpPr/>
            <p:nvPr/>
          </p:nvSpPr>
          <p:spPr>
            <a:xfrm>
              <a:off x="1156754" y="41458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1524" y="1384"/>
                  </a:lnTo>
                  <a:lnTo>
                    <a:pt x="76" y="513105"/>
                  </a:lnTo>
                  <a:lnTo>
                    <a:pt x="1524" y="12"/>
                  </a:lnTo>
                  <a:lnTo>
                    <a:pt x="1485" y="1384"/>
                  </a:lnTo>
                  <a:lnTo>
                    <a:pt x="1143" y="119468"/>
                  </a:lnTo>
                  <a:lnTo>
                    <a:pt x="1485" y="38"/>
                  </a:lnTo>
                  <a:lnTo>
                    <a:pt x="1447" y="1371"/>
                  </a:lnTo>
                  <a:lnTo>
                    <a:pt x="0" y="51788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7" name="object 4117"/>
            <p:cNvSpPr/>
            <p:nvPr/>
          </p:nvSpPr>
          <p:spPr>
            <a:xfrm>
              <a:off x="1156627" y="41458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1320"/>
                  </a:lnTo>
                  <a:lnTo>
                    <a:pt x="0" y="517880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1320"/>
                  </a:lnTo>
                  <a:lnTo>
                    <a:pt x="38" y="517855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36" y="1308"/>
                  </a:lnTo>
                  <a:lnTo>
                    <a:pt x="88" y="51784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8" name="object 4118"/>
            <p:cNvSpPr/>
            <p:nvPr/>
          </p:nvSpPr>
          <p:spPr>
            <a:xfrm>
              <a:off x="1156512" y="41459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1231"/>
                  </a:lnTo>
                  <a:lnTo>
                    <a:pt x="0" y="517855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244"/>
                  </a:lnTo>
                  <a:lnTo>
                    <a:pt x="88" y="512483"/>
                  </a:lnTo>
                  <a:lnTo>
                    <a:pt x="1536" y="25"/>
                  </a:lnTo>
                  <a:lnTo>
                    <a:pt x="1498" y="1244"/>
                  </a:lnTo>
                  <a:lnTo>
                    <a:pt x="38" y="51782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19" name="object 4119"/>
            <p:cNvSpPr/>
            <p:nvPr/>
          </p:nvSpPr>
          <p:spPr>
            <a:xfrm>
              <a:off x="1156398" y="41460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1168"/>
                  </a:lnTo>
                  <a:lnTo>
                    <a:pt x="0" y="517829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1155"/>
                  </a:lnTo>
                  <a:lnTo>
                    <a:pt x="38" y="517804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168"/>
                  </a:lnTo>
                  <a:lnTo>
                    <a:pt x="76" y="517791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0" name="object 4120"/>
            <p:cNvSpPr/>
            <p:nvPr/>
          </p:nvSpPr>
          <p:spPr>
            <a:xfrm>
              <a:off x="1156322" y="414611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5"/>
                  </a:moveTo>
                  <a:lnTo>
                    <a:pt x="1460" y="1092"/>
                  </a:lnTo>
                  <a:lnTo>
                    <a:pt x="0" y="517779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498" y="1079"/>
                  </a:lnTo>
                  <a:lnTo>
                    <a:pt x="38" y="51776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1" name="object 4121"/>
            <p:cNvSpPr/>
            <p:nvPr/>
          </p:nvSpPr>
          <p:spPr>
            <a:xfrm>
              <a:off x="1156208" y="414616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"/>
                  </a:moveTo>
                  <a:lnTo>
                    <a:pt x="1485" y="1041"/>
                  </a:lnTo>
                  <a:lnTo>
                    <a:pt x="50" y="511213"/>
                  </a:lnTo>
                  <a:lnTo>
                    <a:pt x="1485" y="50"/>
                  </a:lnTo>
                  <a:lnTo>
                    <a:pt x="1447" y="1028"/>
                  </a:lnTo>
                  <a:lnTo>
                    <a:pt x="0" y="517779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1028"/>
                  </a:lnTo>
                  <a:lnTo>
                    <a:pt x="76" y="51775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2" name="object 4122"/>
            <p:cNvSpPr/>
            <p:nvPr/>
          </p:nvSpPr>
          <p:spPr>
            <a:xfrm>
              <a:off x="1156068" y="41462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50"/>
                  </a:moveTo>
                  <a:lnTo>
                    <a:pt x="1473" y="965"/>
                  </a:lnTo>
                  <a:lnTo>
                    <a:pt x="0" y="517740"/>
                  </a:lnTo>
                  <a:lnTo>
                    <a:pt x="1511" y="50"/>
                  </a:lnTo>
                  <a:close/>
                </a:path>
                <a:path w="1905" h="518160">
                  <a:moveTo>
                    <a:pt x="1549" y="25"/>
                  </a:moveTo>
                  <a:lnTo>
                    <a:pt x="1511" y="952"/>
                  </a:lnTo>
                  <a:lnTo>
                    <a:pt x="50" y="517728"/>
                  </a:lnTo>
                  <a:lnTo>
                    <a:pt x="1549" y="25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49" y="965"/>
                  </a:lnTo>
                  <a:lnTo>
                    <a:pt x="88" y="517715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3" name="object 4123"/>
            <p:cNvSpPr/>
            <p:nvPr/>
          </p:nvSpPr>
          <p:spPr>
            <a:xfrm>
              <a:off x="1155966" y="41463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25"/>
                  </a:moveTo>
                  <a:lnTo>
                    <a:pt x="1498" y="876"/>
                  </a:lnTo>
                  <a:lnTo>
                    <a:pt x="698" y="280466"/>
                  </a:lnTo>
                  <a:lnTo>
                    <a:pt x="1485" y="50"/>
                  </a:lnTo>
                  <a:lnTo>
                    <a:pt x="1447" y="876"/>
                  </a:lnTo>
                  <a:lnTo>
                    <a:pt x="0" y="517715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889"/>
                  </a:lnTo>
                  <a:lnTo>
                    <a:pt x="76" y="517677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4" name="object 4124"/>
            <p:cNvSpPr/>
            <p:nvPr/>
          </p:nvSpPr>
          <p:spPr>
            <a:xfrm>
              <a:off x="1155827" y="414641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25"/>
                  </a:moveTo>
                  <a:lnTo>
                    <a:pt x="1511" y="800"/>
                  </a:lnTo>
                  <a:lnTo>
                    <a:pt x="1295" y="74574"/>
                  </a:lnTo>
                  <a:lnTo>
                    <a:pt x="1511" y="50"/>
                  </a:lnTo>
                  <a:lnTo>
                    <a:pt x="1460" y="787"/>
                  </a:lnTo>
                  <a:lnTo>
                    <a:pt x="0" y="517664"/>
                  </a:lnTo>
                  <a:lnTo>
                    <a:pt x="1549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787"/>
                  </a:lnTo>
                  <a:lnTo>
                    <a:pt x="88" y="517639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5" name="object 4125"/>
            <p:cNvSpPr/>
            <p:nvPr/>
          </p:nvSpPr>
          <p:spPr>
            <a:xfrm>
              <a:off x="1155750" y="414648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98" y="723"/>
                  </a:lnTo>
                  <a:lnTo>
                    <a:pt x="63" y="508381"/>
                  </a:lnTo>
                  <a:lnTo>
                    <a:pt x="1498" y="25"/>
                  </a:lnTo>
                  <a:lnTo>
                    <a:pt x="1460" y="711"/>
                  </a:lnTo>
                  <a:lnTo>
                    <a:pt x="0" y="51762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6" name="object 4126"/>
            <p:cNvSpPr/>
            <p:nvPr/>
          </p:nvSpPr>
          <p:spPr>
            <a:xfrm>
              <a:off x="1155623" y="414653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1447" y="673"/>
                  </a:lnTo>
                  <a:lnTo>
                    <a:pt x="0" y="517613"/>
                  </a:lnTo>
                  <a:lnTo>
                    <a:pt x="1498" y="63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660"/>
                  </a:lnTo>
                  <a:lnTo>
                    <a:pt x="38" y="517601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673"/>
                  </a:lnTo>
                  <a:lnTo>
                    <a:pt x="88" y="51758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7" name="object 4127"/>
            <p:cNvSpPr/>
            <p:nvPr/>
          </p:nvSpPr>
          <p:spPr>
            <a:xfrm>
              <a:off x="1155484" y="41466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25"/>
                  </a:moveTo>
                  <a:lnTo>
                    <a:pt x="1511" y="571"/>
                  </a:lnTo>
                  <a:lnTo>
                    <a:pt x="63" y="505244"/>
                  </a:lnTo>
                  <a:lnTo>
                    <a:pt x="1511" y="50"/>
                  </a:lnTo>
                  <a:lnTo>
                    <a:pt x="1473" y="584"/>
                  </a:lnTo>
                  <a:lnTo>
                    <a:pt x="0" y="517563"/>
                  </a:lnTo>
                  <a:lnTo>
                    <a:pt x="1549" y="25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49" y="584"/>
                  </a:lnTo>
                  <a:lnTo>
                    <a:pt x="88" y="517537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8" name="object 4128"/>
            <p:cNvSpPr/>
            <p:nvPr/>
          </p:nvSpPr>
          <p:spPr>
            <a:xfrm>
              <a:off x="1155344" y="414670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25"/>
                  </a:moveTo>
                  <a:lnTo>
                    <a:pt x="1511" y="495"/>
                  </a:lnTo>
                  <a:lnTo>
                    <a:pt x="88" y="502742"/>
                  </a:lnTo>
                  <a:lnTo>
                    <a:pt x="1511" y="63"/>
                  </a:lnTo>
                  <a:lnTo>
                    <a:pt x="1473" y="495"/>
                  </a:lnTo>
                  <a:lnTo>
                    <a:pt x="0" y="517537"/>
                  </a:lnTo>
                  <a:lnTo>
                    <a:pt x="1562" y="25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62" y="495"/>
                  </a:lnTo>
                  <a:lnTo>
                    <a:pt x="101" y="517499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29" name="object 4129"/>
            <p:cNvSpPr/>
            <p:nvPr/>
          </p:nvSpPr>
          <p:spPr>
            <a:xfrm>
              <a:off x="1155204" y="414679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63"/>
                  </a:moveTo>
                  <a:lnTo>
                    <a:pt x="1460" y="419"/>
                  </a:lnTo>
                  <a:lnTo>
                    <a:pt x="0" y="517474"/>
                  </a:lnTo>
                  <a:lnTo>
                    <a:pt x="1511" y="63"/>
                  </a:lnTo>
                  <a:close/>
                </a:path>
                <a:path w="1905" h="517525">
                  <a:moveTo>
                    <a:pt x="1562" y="38"/>
                  </a:moveTo>
                  <a:lnTo>
                    <a:pt x="1524" y="419"/>
                  </a:lnTo>
                  <a:lnTo>
                    <a:pt x="50" y="517474"/>
                  </a:lnTo>
                  <a:lnTo>
                    <a:pt x="1562" y="38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1562" y="419"/>
                  </a:lnTo>
                  <a:lnTo>
                    <a:pt x="101" y="517461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0" name="object 4130"/>
            <p:cNvSpPr/>
            <p:nvPr/>
          </p:nvSpPr>
          <p:spPr>
            <a:xfrm>
              <a:off x="1155115" y="41468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38"/>
                  </a:moveTo>
                  <a:lnTo>
                    <a:pt x="1460" y="330"/>
                  </a:lnTo>
                  <a:lnTo>
                    <a:pt x="0" y="517410"/>
                  </a:lnTo>
                  <a:lnTo>
                    <a:pt x="1498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498" y="317"/>
                  </a:lnTo>
                  <a:lnTo>
                    <a:pt x="50" y="517398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1" name="object 4131"/>
            <p:cNvSpPr/>
            <p:nvPr/>
          </p:nvSpPr>
          <p:spPr>
            <a:xfrm>
              <a:off x="1154976" y="414694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38"/>
                  </a:moveTo>
                  <a:lnTo>
                    <a:pt x="1511" y="254"/>
                  </a:lnTo>
                  <a:lnTo>
                    <a:pt x="1447" y="21272"/>
                  </a:lnTo>
                  <a:lnTo>
                    <a:pt x="1511" y="63"/>
                  </a:lnTo>
                  <a:lnTo>
                    <a:pt x="1460" y="266"/>
                  </a:lnTo>
                  <a:lnTo>
                    <a:pt x="0" y="517385"/>
                  </a:lnTo>
                  <a:lnTo>
                    <a:pt x="1549" y="38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1549" y="266"/>
                  </a:lnTo>
                  <a:lnTo>
                    <a:pt x="88" y="517372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2" name="object 4132"/>
            <p:cNvSpPr/>
            <p:nvPr/>
          </p:nvSpPr>
          <p:spPr>
            <a:xfrm>
              <a:off x="1154823" y="414703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38"/>
                  </a:moveTo>
                  <a:lnTo>
                    <a:pt x="1460" y="165"/>
                  </a:lnTo>
                  <a:lnTo>
                    <a:pt x="0" y="517334"/>
                  </a:lnTo>
                  <a:lnTo>
                    <a:pt x="1511" y="38"/>
                  </a:lnTo>
                  <a:close/>
                </a:path>
                <a:path w="1905" h="517525">
                  <a:moveTo>
                    <a:pt x="1562" y="38"/>
                  </a:moveTo>
                  <a:lnTo>
                    <a:pt x="1511" y="177"/>
                  </a:lnTo>
                  <a:lnTo>
                    <a:pt x="50" y="517321"/>
                  </a:lnTo>
                  <a:lnTo>
                    <a:pt x="1562" y="38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1562" y="165"/>
                  </a:lnTo>
                  <a:lnTo>
                    <a:pt x="101" y="517309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3" name="object 4133"/>
            <p:cNvSpPr/>
            <p:nvPr/>
          </p:nvSpPr>
          <p:spPr>
            <a:xfrm>
              <a:off x="1154658" y="41470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60" y="127"/>
                  </a:lnTo>
                  <a:lnTo>
                    <a:pt x="0" y="517334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24" y="139"/>
                  </a:lnTo>
                  <a:lnTo>
                    <a:pt x="63" y="517321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74" y="127"/>
                  </a:lnTo>
                  <a:lnTo>
                    <a:pt x="114" y="51730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4" name="object 4134"/>
            <p:cNvSpPr/>
            <p:nvPr/>
          </p:nvSpPr>
          <p:spPr>
            <a:xfrm>
              <a:off x="1154493" y="41470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1473" y="127"/>
                  </a:lnTo>
                  <a:lnTo>
                    <a:pt x="0" y="517372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24" y="139"/>
                  </a:lnTo>
                  <a:lnTo>
                    <a:pt x="63" y="517359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74" y="139"/>
                  </a:lnTo>
                  <a:lnTo>
                    <a:pt x="127" y="517347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5" name="object 4135"/>
            <p:cNvSpPr/>
            <p:nvPr/>
          </p:nvSpPr>
          <p:spPr>
            <a:xfrm>
              <a:off x="1154391" y="41470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385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24" y="127"/>
                  </a:lnTo>
                  <a:lnTo>
                    <a:pt x="63" y="517372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6" name="object 4136"/>
            <p:cNvSpPr/>
            <p:nvPr/>
          </p:nvSpPr>
          <p:spPr>
            <a:xfrm>
              <a:off x="1154214" y="41470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74" y="0"/>
                  </a:moveTo>
                  <a:lnTo>
                    <a:pt x="0" y="517423"/>
                  </a:lnTo>
                  <a:lnTo>
                    <a:pt x="127" y="517398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27" y="517398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7" name="object 4137"/>
            <p:cNvSpPr/>
            <p:nvPr/>
          </p:nvSpPr>
          <p:spPr>
            <a:xfrm>
              <a:off x="1154023" y="41470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"/>
                  </a:moveTo>
                  <a:lnTo>
                    <a:pt x="0" y="517448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87" y="12"/>
                  </a:moveTo>
                  <a:lnTo>
                    <a:pt x="63" y="517436"/>
                  </a:lnTo>
                  <a:lnTo>
                    <a:pt x="1587" y="12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23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8" name="object 4138"/>
            <p:cNvSpPr/>
            <p:nvPr/>
          </p:nvSpPr>
          <p:spPr>
            <a:xfrm>
              <a:off x="1153845" y="414709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61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63" y="517448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36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39" name="object 4139"/>
            <p:cNvSpPr/>
            <p:nvPr/>
          </p:nvSpPr>
          <p:spPr>
            <a:xfrm>
              <a:off x="1153655" y="414709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"/>
                  </a:moveTo>
                  <a:lnTo>
                    <a:pt x="0" y="517486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87" y="12"/>
                  </a:moveTo>
                  <a:lnTo>
                    <a:pt x="63" y="517474"/>
                  </a:lnTo>
                  <a:lnTo>
                    <a:pt x="1587" y="12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74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0" name="object 4140"/>
            <p:cNvSpPr/>
            <p:nvPr/>
          </p:nvSpPr>
          <p:spPr>
            <a:xfrm>
              <a:off x="1153528" y="41471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0"/>
                  </a:moveTo>
                  <a:lnTo>
                    <a:pt x="0" y="517486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63" y="517486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1" name="object 4141"/>
            <p:cNvSpPr/>
            <p:nvPr/>
          </p:nvSpPr>
          <p:spPr>
            <a:xfrm>
              <a:off x="1153337" y="41471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24" y="12"/>
                  </a:moveTo>
                  <a:lnTo>
                    <a:pt x="0" y="517512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304" y="452818"/>
                  </a:lnTo>
                  <a:lnTo>
                    <a:pt x="1587" y="0"/>
                  </a:lnTo>
                  <a:lnTo>
                    <a:pt x="63" y="517499"/>
                  </a:lnTo>
                  <a:lnTo>
                    <a:pt x="190" y="517486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2" name="object 4142"/>
            <p:cNvSpPr/>
            <p:nvPr/>
          </p:nvSpPr>
          <p:spPr>
            <a:xfrm>
              <a:off x="1153147" y="414712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0"/>
                  </a:moveTo>
                  <a:lnTo>
                    <a:pt x="266" y="443585"/>
                  </a:lnTo>
                  <a:lnTo>
                    <a:pt x="1524" y="0"/>
                  </a:lnTo>
                  <a:lnTo>
                    <a:pt x="0" y="517512"/>
                  </a:lnTo>
                  <a:lnTo>
                    <a:pt x="127" y="517499"/>
                  </a:lnTo>
                  <a:lnTo>
                    <a:pt x="1587" y="0"/>
                  </a:lnTo>
                  <a:close/>
                </a:path>
                <a:path w="1905" h="517525">
                  <a:moveTo>
                    <a:pt x="1651" y="0"/>
                  </a:moveTo>
                  <a:lnTo>
                    <a:pt x="127" y="517499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3" name="object 4143"/>
            <p:cNvSpPr/>
            <p:nvPr/>
          </p:nvSpPr>
          <p:spPr>
            <a:xfrm>
              <a:off x="1152956" y="41471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47" y="88"/>
                  </a:lnTo>
                  <a:lnTo>
                    <a:pt x="0" y="517537"/>
                  </a:lnTo>
                  <a:lnTo>
                    <a:pt x="127" y="517512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27" y="517512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4" name="object 4144"/>
            <p:cNvSpPr/>
            <p:nvPr/>
          </p:nvSpPr>
          <p:spPr>
            <a:xfrm>
              <a:off x="1152740" y="41471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525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600" y="0"/>
                  </a:moveTo>
                  <a:lnTo>
                    <a:pt x="76" y="517525"/>
                  </a:lnTo>
                  <a:lnTo>
                    <a:pt x="1600" y="0"/>
                  </a:lnTo>
                  <a:close/>
                </a:path>
                <a:path w="1905" h="517525">
                  <a:moveTo>
                    <a:pt x="1663" y="0"/>
                  </a:moveTo>
                  <a:lnTo>
                    <a:pt x="139" y="517512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5" name="object 4145"/>
            <p:cNvSpPr/>
            <p:nvPr/>
          </p:nvSpPr>
          <p:spPr>
            <a:xfrm>
              <a:off x="1152601" y="41471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525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76" y="517525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6" name="object 4146"/>
            <p:cNvSpPr/>
            <p:nvPr/>
          </p:nvSpPr>
          <p:spPr>
            <a:xfrm>
              <a:off x="1152410" y="4147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0"/>
                  </a:moveTo>
                  <a:lnTo>
                    <a:pt x="850" y="259867"/>
                  </a:lnTo>
                  <a:lnTo>
                    <a:pt x="1587" y="0"/>
                  </a:lnTo>
                  <a:lnTo>
                    <a:pt x="1460" y="63"/>
                  </a:lnTo>
                  <a:lnTo>
                    <a:pt x="0" y="517525"/>
                  </a:lnTo>
                  <a:lnTo>
                    <a:pt x="139" y="517525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7" name="object 4147"/>
            <p:cNvSpPr/>
            <p:nvPr/>
          </p:nvSpPr>
          <p:spPr>
            <a:xfrm>
              <a:off x="1152182" y="414714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12"/>
                  </a:moveTo>
                  <a:lnTo>
                    <a:pt x="0" y="517525"/>
                  </a:lnTo>
                  <a:lnTo>
                    <a:pt x="1536" y="12"/>
                  </a:lnTo>
                  <a:close/>
                </a:path>
                <a:path w="1905" h="517525">
                  <a:moveTo>
                    <a:pt x="1676" y="0"/>
                  </a:moveTo>
                  <a:lnTo>
                    <a:pt x="1587" y="7264"/>
                  </a:lnTo>
                  <a:lnTo>
                    <a:pt x="1612" y="0"/>
                  </a:lnTo>
                  <a:lnTo>
                    <a:pt x="76" y="517525"/>
                  </a:lnTo>
                  <a:lnTo>
                    <a:pt x="215" y="517525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8" name="object 4148"/>
            <p:cNvSpPr/>
            <p:nvPr/>
          </p:nvSpPr>
          <p:spPr>
            <a:xfrm>
              <a:off x="1151953" y="41471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0"/>
                  </a:moveTo>
                  <a:lnTo>
                    <a:pt x="0" y="517512"/>
                  </a:lnTo>
                  <a:lnTo>
                    <a:pt x="1536" y="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76" y="517512"/>
                  </a:lnTo>
                  <a:lnTo>
                    <a:pt x="1612" y="0"/>
                  </a:lnTo>
                  <a:close/>
                </a:path>
                <a:path w="1905" h="517525">
                  <a:moveTo>
                    <a:pt x="1689" y="0"/>
                  </a:moveTo>
                  <a:lnTo>
                    <a:pt x="152" y="517512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49" name="object 4149"/>
            <p:cNvSpPr/>
            <p:nvPr/>
          </p:nvSpPr>
          <p:spPr>
            <a:xfrm>
              <a:off x="1151712" y="41471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12"/>
                  </a:moveTo>
                  <a:lnTo>
                    <a:pt x="0" y="517499"/>
                  </a:lnTo>
                  <a:lnTo>
                    <a:pt x="1549" y="12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88" y="517499"/>
                  </a:lnTo>
                  <a:lnTo>
                    <a:pt x="1625" y="0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165" y="517499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0" name="object 4150"/>
            <p:cNvSpPr/>
            <p:nvPr/>
          </p:nvSpPr>
          <p:spPr>
            <a:xfrm>
              <a:off x="1151534" y="41471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74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88" y="517474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1" name="object 4151"/>
            <p:cNvSpPr/>
            <p:nvPr/>
          </p:nvSpPr>
          <p:spPr>
            <a:xfrm>
              <a:off x="1151280" y="41471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14" y="0"/>
                  </a:moveTo>
                  <a:lnTo>
                    <a:pt x="1612" y="2921"/>
                  </a:lnTo>
                  <a:lnTo>
                    <a:pt x="1625" y="12"/>
                  </a:lnTo>
                  <a:lnTo>
                    <a:pt x="1460" y="25"/>
                  </a:lnTo>
                  <a:lnTo>
                    <a:pt x="0" y="517448"/>
                  </a:lnTo>
                  <a:lnTo>
                    <a:pt x="165" y="517461"/>
                  </a:lnTo>
                  <a:lnTo>
                    <a:pt x="1714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2" name="object 4152"/>
            <p:cNvSpPr/>
            <p:nvPr/>
          </p:nvSpPr>
          <p:spPr>
            <a:xfrm>
              <a:off x="1150950" y="414718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78" y="0"/>
                  </a:moveTo>
                  <a:lnTo>
                    <a:pt x="1574" y="12"/>
                  </a:lnTo>
                  <a:lnTo>
                    <a:pt x="0" y="517410"/>
                  </a:lnTo>
                  <a:lnTo>
                    <a:pt x="203" y="517423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3" name="object 4153"/>
            <p:cNvSpPr/>
            <p:nvPr/>
          </p:nvSpPr>
          <p:spPr>
            <a:xfrm>
              <a:off x="1150594" y="41471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87" y="63"/>
                  </a:moveTo>
                  <a:lnTo>
                    <a:pt x="1447" y="0"/>
                  </a:lnTo>
                  <a:lnTo>
                    <a:pt x="0" y="517398"/>
                  </a:lnTo>
                  <a:lnTo>
                    <a:pt x="139" y="517423"/>
                  </a:lnTo>
                  <a:lnTo>
                    <a:pt x="1587" y="63"/>
                  </a:lnTo>
                  <a:close/>
                </a:path>
                <a:path w="1905" h="517525">
                  <a:moveTo>
                    <a:pt x="1816" y="63"/>
                  </a:moveTo>
                  <a:lnTo>
                    <a:pt x="1689" y="76"/>
                  </a:lnTo>
                  <a:lnTo>
                    <a:pt x="139" y="517423"/>
                  </a:lnTo>
                  <a:lnTo>
                    <a:pt x="368" y="517448"/>
                  </a:lnTo>
                  <a:lnTo>
                    <a:pt x="1816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4" name="object 4154"/>
            <p:cNvSpPr/>
            <p:nvPr/>
          </p:nvSpPr>
          <p:spPr>
            <a:xfrm>
              <a:off x="1150086" y="414686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676" y="114"/>
                  </a:moveTo>
                  <a:lnTo>
                    <a:pt x="1460" y="0"/>
                  </a:lnTo>
                  <a:lnTo>
                    <a:pt x="0" y="517575"/>
                  </a:lnTo>
                  <a:lnTo>
                    <a:pt x="215" y="517626"/>
                  </a:lnTo>
                  <a:lnTo>
                    <a:pt x="1676" y="114"/>
                  </a:lnTo>
                  <a:close/>
                </a:path>
                <a:path w="2540" h="518160">
                  <a:moveTo>
                    <a:pt x="1955" y="266"/>
                  </a:moveTo>
                  <a:lnTo>
                    <a:pt x="1816" y="190"/>
                  </a:lnTo>
                  <a:lnTo>
                    <a:pt x="1676" y="114"/>
                  </a:lnTo>
                  <a:lnTo>
                    <a:pt x="228" y="517626"/>
                  </a:lnTo>
                  <a:lnTo>
                    <a:pt x="355" y="517652"/>
                  </a:lnTo>
                  <a:lnTo>
                    <a:pt x="495" y="517677"/>
                  </a:lnTo>
                  <a:lnTo>
                    <a:pt x="1955" y="26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5" name="object 4155"/>
            <p:cNvSpPr/>
            <p:nvPr/>
          </p:nvSpPr>
          <p:spPr>
            <a:xfrm>
              <a:off x="1149350" y="414648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97" y="381"/>
                  </a:moveTo>
                  <a:lnTo>
                    <a:pt x="1968" y="266"/>
                  </a:lnTo>
                  <a:lnTo>
                    <a:pt x="1460" y="0"/>
                  </a:lnTo>
                  <a:lnTo>
                    <a:pt x="0" y="517779"/>
                  </a:lnTo>
                  <a:lnTo>
                    <a:pt x="508" y="517918"/>
                  </a:lnTo>
                  <a:lnTo>
                    <a:pt x="736" y="517969"/>
                  </a:lnTo>
                  <a:lnTo>
                    <a:pt x="2197" y="38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6" name="object 4156"/>
            <p:cNvSpPr/>
            <p:nvPr/>
          </p:nvSpPr>
          <p:spPr>
            <a:xfrm>
              <a:off x="1149294" y="41464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2" y="0"/>
                  </a:moveTo>
                  <a:lnTo>
                    <a:pt x="0" y="517782"/>
                  </a:lnTo>
                  <a:lnTo>
                    <a:pt x="1523" y="2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7" name="object 4157"/>
            <p:cNvSpPr/>
            <p:nvPr/>
          </p:nvSpPr>
          <p:spPr>
            <a:xfrm>
              <a:off x="1148600" y="4146092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59" y="368"/>
                  </a:moveTo>
                  <a:lnTo>
                    <a:pt x="1663" y="114"/>
                  </a:lnTo>
                  <a:lnTo>
                    <a:pt x="1460" y="0"/>
                  </a:lnTo>
                  <a:lnTo>
                    <a:pt x="0" y="517906"/>
                  </a:lnTo>
                  <a:lnTo>
                    <a:pt x="203" y="517982"/>
                  </a:lnTo>
                  <a:lnTo>
                    <a:pt x="698" y="518160"/>
                  </a:lnTo>
                  <a:lnTo>
                    <a:pt x="2159" y="36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8" name="object 4158"/>
            <p:cNvSpPr/>
            <p:nvPr/>
          </p:nvSpPr>
          <p:spPr>
            <a:xfrm>
              <a:off x="1148181" y="41458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127"/>
                  </a:moveTo>
                  <a:lnTo>
                    <a:pt x="1460" y="0"/>
                  </a:lnTo>
                  <a:lnTo>
                    <a:pt x="0" y="517931"/>
                  </a:lnTo>
                  <a:lnTo>
                    <a:pt x="228" y="518045"/>
                  </a:lnTo>
                  <a:lnTo>
                    <a:pt x="1689" y="127"/>
                  </a:lnTo>
                  <a:close/>
                </a:path>
                <a:path w="1905" h="518160">
                  <a:moveTo>
                    <a:pt x="1866" y="215"/>
                  </a:moveTo>
                  <a:lnTo>
                    <a:pt x="1689" y="127"/>
                  </a:lnTo>
                  <a:lnTo>
                    <a:pt x="241" y="518033"/>
                  </a:lnTo>
                  <a:lnTo>
                    <a:pt x="419" y="518109"/>
                  </a:lnTo>
                  <a:lnTo>
                    <a:pt x="1866" y="215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59" name="object 4159"/>
            <p:cNvSpPr/>
            <p:nvPr/>
          </p:nvSpPr>
          <p:spPr>
            <a:xfrm>
              <a:off x="1148067" y="41458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63"/>
                  </a:moveTo>
                  <a:lnTo>
                    <a:pt x="723" y="261226"/>
                  </a:lnTo>
                  <a:lnTo>
                    <a:pt x="723" y="0"/>
                  </a:lnTo>
                  <a:lnTo>
                    <a:pt x="673" y="279247"/>
                  </a:lnTo>
                  <a:lnTo>
                    <a:pt x="0" y="517931"/>
                  </a:lnTo>
                  <a:lnTo>
                    <a:pt x="673" y="319836"/>
                  </a:lnTo>
                  <a:lnTo>
                    <a:pt x="673" y="518160"/>
                  </a:lnTo>
                  <a:lnTo>
                    <a:pt x="723" y="301815"/>
                  </a:lnTo>
                  <a:lnTo>
                    <a:pt x="1574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0" name="object 4160"/>
            <p:cNvSpPr/>
            <p:nvPr/>
          </p:nvSpPr>
          <p:spPr>
            <a:xfrm>
              <a:off x="1493913" y="40796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5" y="0"/>
                  </a:moveTo>
                  <a:lnTo>
                    <a:pt x="0" y="517393"/>
                  </a:lnTo>
                  <a:lnTo>
                    <a:pt x="25" y="517253"/>
                  </a:lnTo>
                  <a:lnTo>
                    <a:pt x="149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1" name="object 4161"/>
            <p:cNvSpPr/>
            <p:nvPr/>
          </p:nvSpPr>
          <p:spPr>
            <a:xfrm>
              <a:off x="1493824" y="40797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0" y="517613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498" y="38"/>
                  </a:moveTo>
                  <a:lnTo>
                    <a:pt x="25" y="517537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520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2" name="object 4162"/>
            <p:cNvSpPr/>
            <p:nvPr/>
          </p:nvSpPr>
          <p:spPr>
            <a:xfrm>
              <a:off x="1493748" y="40798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0" y="517690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535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3" name="object 4163"/>
            <p:cNvSpPr/>
            <p:nvPr/>
          </p:nvSpPr>
          <p:spPr>
            <a:xfrm>
              <a:off x="1493697" y="407996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677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63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4" name="object 4164"/>
            <p:cNvSpPr/>
            <p:nvPr/>
          </p:nvSpPr>
          <p:spPr>
            <a:xfrm>
              <a:off x="1493634" y="40800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50"/>
                  </a:moveTo>
                  <a:lnTo>
                    <a:pt x="0" y="517740"/>
                  </a:lnTo>
                  <a:lnTo>
                    <a:pt x="1473" y="50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652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5" name="object 4165"/>
            <p:cNvSpPr/>
            <p:nvPr/>
          </p:nvSpPr>
          <p:spPr>
            <a:xfrm>
              <a:off x="1493570" y="40801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76"/>
                  </a:moveTo>
                  <a:lnTo>
                    <a:pt x="0" y="517766"/>
                  </a:lnTo>
                  <a:lnTo>
                    <a:pt x="723" y="259651"/>
                  </a:lnTo>
                  <a:lnTo>
                    <a:pt x="12" y="517728"/>
                  </a:lnTo>
                  <a:lnTo>
                    <a:pt x="1460" y="76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69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6" name="object 4166"/>
            <p:cNvSpPr/>
            <p:nvPr/>
          </p:nvSpPr>
          <p:spPr>
            <a:xfrm>
              <a:off x="1493494" y="40802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38"/>
                  </a:moveTo>
                  <a:lnTo>
                    <a:pt x="0" y="517779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70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7" name="object 4167"/>
            <p:cNvSpPr/>
            <p:nvPr/>
          </p:nvSpPr>
          <p:spPr>
            <a:xfrm>
              <a:off x="1493443" y="40803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28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70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8" name="object 4168"/>
            <p:cNvSpPr/>
            <p:nvPr/>
          </p:nvSpPr>
          <p:spPr>
            <a:xfrm>
              <a:off x="1493380" y="40804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15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690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69" name="object 4169"/>
            <p:cNvSpPr/>
            <p:nvPr/>
          </p:nvSpPr>
          <p:spPr>
            <a:xfrm>
              <a:off x="1493316" y="408053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15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67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0" name="object 4170"/>
            <p:cNvSpPr/>
            <p:nvPr/>
          </p:nvSpPr>
          <p:spPr>
            <a:xfrm>
              <a:off x="1493240" y="408059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728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677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1" name="object 4171"/>
            <p:cNvSpPr/>
            <p:nvPr/>
          </p:nvSpPr>
          <p:spPr>
            <a:xfrm>
              <a:off x="1493177" y="40806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753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72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2" name="object 4172"/>
            <p:cNvSpPr/>
            <p:nvPr/>
          </p:nvSpPr>
          <p:spPr>
            <a:xfrm>
              <a:off x="1493101" y="40806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79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3" name="object 4173"/>
            <p:cNvSpPr/>
            <p:nvPr/>
          </p:nvSpPr>
          <p:spPr>
            <a:xfrm>
              <a:off x="1493050" y="408072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0" y="517804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4" name="object 4174"/>
            <p:cNvSpPr/>
            <p:nvPr/>
          </p:nvSpPr>
          <p:spPr>
            <a:xfrm>
              <a:off x="1493024" y="4080776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60" y="0"/>
                  </a:moveTo>
                  <a:lnTo>
                    <a:pt x="0" y="516318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5" name="object 4175"/>
            <p:cNvSpPr/>
            <p:nvPr/>
          </p:nvSpPr>
          <p:spPr>
            <a:xfrm>
              <a:off x="1492834" y="40808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0" y="517931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524" y="50"/>
                  </a:moveTo>
                  <a:lnTo>
                    <a:pt x="25" y="517906"/>
                  </a:lnTo>
                  <a:lnTo>
                    <a:pt x="1524" y="50"/>
                  </a:lnTo>
                  <a:close/>
                </a:path>
                <a:path w="1905" h="518160">
                  <a:moveTo>
                    <a:pt x="1574" y="12"/>
                  </a:moveTo>
                  <a:lnTo>
                    <a:pt x="76" y="517867"/>
                  </a:lnTo>
                  <a:lnTo>
                    <a:pt x="1574" y="12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27" y="517804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6" name="object 4176"/>
            <p:cNvSpPr/>
            <p:nvPr/>
          </p:nvSpPr>
          <p:spPr>
            <a:xfrm>
              <a:off x="1492758" y="40808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0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12"/>
                  </a:moveTo>
                  <a:lnTo>
                    <a:pt x="25" y="517880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63" y="51784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7" name="object 4177"/>
            <p:cNvSpPr/>
            <p:nvPr/>
          </p:nvSpPr>
          <p:spPr>
            <a:xfrm>
              <a:off x="1492719" y="40809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906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25" y="517893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8" name="object 4178"/>
            <p:cNvSpPr/>
            <p:nvPr/>
          </p:nvSpPr>
          <p:spPr>
            <a:xfrm>
              <a:off x="1492643" y="40809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18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12"/>
                  </a:moveTo>
                  <a:lnTo>
                    <a:pt x="25" y="517893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50" y="51789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79" name="object 4179"/>
            <p:cNvSpPr/>
            <p:nvPr/>
          </p:nvSpPr>
          <p:spPr>
            <a:xfrm>
              <a:off x="1492567" y="40810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31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25" y="517918"/>
                  </a:lnTo>
                  <a:lnTo>
                    <a:pt x="50" y="51716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0" name="object 4180"/>
            <p:cNvSpPr/>
            <p:nvPr/>
          </p:nvSpPr>
          <p:spPr>
            <a:xfrm>
              <a:off x="1492491" y="4081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12"/>
                  </a:moveTo>
                  <a:lnTo>
                    <a:pt x="25" y="517931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63" y="51790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1" name="object 4181"/>
            <p:cNvSpPr/>
            <p:nvPr/>
          </p:nvSpPr>
          <p:spPr>
            <a:xfrm>
              <a:off x="1492427" y="40811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25"/>
                  </a:moveTo>
                  <a:lnTo>
                    <a:pt x="0" y="517944"/>
                  </a:lnTo>
                  <a:lnTo>
                    <a:pt x="1460" y="25"/>
                  </a:lnTo>
                  <a:close/>
                </a:path>
                <a:path w="1905" h="518160">
                  <a:moveTo>
                    <a:pt x="1485" y="12"/>
                  </a:moveTo>
                  <a:lnTo>
                    <a:pt x="12" y="517931"/>
                  </a:lnTo>
                  <a:lnTo>
                    <a:pt x="1485" y="12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38" y="51790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2" name="object 4182"/>
            <p:cNvSpPr/>
            <p:nvPr/>
          </p:nvSpPr>
          <p:spPr>
            <a:xfrm>
              <a:off x="1492377" y="40811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931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3" name="object 4183"/>
            <p:cNvSpPr/>
            <p:nvPr/>
          </p:nvSpPr>
          <p:spPr>
            <a:xfrm>
              <a:off x="1492313" y="40811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50" y="51791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4" name="object 4184"/>
            <p:cNvSpPr/>
            <p:nvPr/>
          </p:nvSpPr>
          <p:spPr>
            <a:xfrm>
              <a:off x="1492250" y="4081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1473" y="1511"/>
                  </a:lnTo>
                  <a:lnTo>
                    <a:pt x="0" y="517969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5" name="object 4185"/>
            <p:cNvSpPr/>
            <p:nvPr/>
          </p:nvSpPr>
          <p:spPr>
            <a:xfrm>
              <a:off x="1492173" y="408124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6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12"/>
                  </a:moveTo>
                  <a:lnTo>
                    <a:pt x="25" y="517944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50" y="517944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6" name="object 4186"/>
            <p:cNvSpPr/>
            <p:nvPr/>
          </p:nvSpPr>
          <p:spPr>
            <a:xfrm>
              <a:off x="1492123" y="40812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25"/>
                  </a:moveTo>
                  <a:lnTo>
                    <a:pt x="0" y="517944"/>
                  </a:lnTo>
                  <a:lnTo>
                    <a:pt x="1460" y="25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12" y="517944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7" name="object 4187"/>
            <p:cNvSpPr/>
            <p:nvPr/>
          </p:nvSpPr>
          <p:spPr>
            <a:xfrm>
              <a:off x="1491983" y="40813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0"/>
                  </a:moveTo>
                  <a:lnTo>
                    <a:pt x="1460" y="73"/>
                  </a:lnTo>
                  <a:lnTo>
                    <a:pt x="0" y="517996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8" name="object 4188"/>
            <p:cNvSpPr/>
            <p:nvPr/>
          </p:nvSpPr>
          <p:spPr>
            <a:xfrm>
              <a:off x="1491488" y="4081411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43" y="0"/>
                  </a:moveTo>
                  <a:lnTo>
                    <a:pt x="1765" y="101"/>
                  </a:lnTo>
                  <a:lnTo>
                    <a:pt x="1612" y="190"/>
                  </a:lnTo>
                  <a:lnTo>
                    <a:pt x="1460" y="292"/>
                  </a:lnTo>
                  <a:lnTo>
                    <a:pt x="0" y="518210"/>
                  </a:lnTo>
                  <a:lnTo>
                    <a:pt x="152" y="518121"/>
                  </a:lnTo>
                  <a:lnTo>
                    <a:pt x="317" y="518020"/>
                  </a:lnTo>
                  <a:lnTo>
                    <a:pt x="495" y="51791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89" name="object 4189"/>
            <p:cNvSpPr/>
            <p:nvPr/>
          </p:nvSpPr>
          <p:spPr>
            <a:xfrm>
              <a:off x="1491005" y="408170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778" y="88"/>
                  </a:moveTo>
                  <a:lnTo>
                    <a:pt x="1625" y="190"/>
                  </a:lnTo>
                  <a:lnTo>
                    <a:pt x="1460" y="292"/>
                  </a:lnTo>
                  <a:lnTo>
                    <a:pt x="0" y="518210"/>
                  </a:lnTo>
                  <a:lnTo>
                    <a:pt x="165" y="518109"/>
                  </a:lnTo>
                  <a:lnTo>
                    <a:pt x="317" y="518020"/>
                  </a:lnTo>
                  <a:lnTo>
                    <a:pt x="1778" y="88"/>
                  </a:lnTo>
                  <a:close/>
                </a:path>
                <a:path w="2540" h="518795">
                  <a:moveTo>
                    <a:pt x="1943" y="0"/>
                  </a:moveTo>
                  <a:lnTo>
                    <a:pt x="1790" y="88"/>
                  </a:lnTo>
                  <a:lnTo>
                    <a:pt x="330" y="518007"/>
                  </a:lnTo>
                  <a:lnTo>
                    <a:pt x="482" y="51791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0" name="object 4190"/>
            <p:cNvSpPr/>
            <p:nvPr/>
          </p:nvSpPr>
          <p:spPr>
            <a:xfrm>
              <a:off x="1488617" y="4081995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3429" y="254"/>
                  </a:moveTo>
                  <a:lnTo>
                    <a:pt x="1473" y="1524"/>
                  </a:lnTo>
                  <a:lnTo>
                    <a:pt x="0" y="519455"/>
                  </a:lnTo>
                  <a:lnTo>
                    <a:pt x="1968" y="518185"/>
                  </a:lnTo>
                  <a:lnTo>
                    <a:pt x="3429" y="254"/>
                  </a:lnTo>
                  <a:close/>
                </a:path>
                <a:path w="4444" h="520064">
                  <a:moveTo>
                    <a:pt x="3848" y="0"/>
                  </a:moveTo>
                  <a:lnTo>
                    <a:pt x="3670" y="114"/>
                  </a:lnTo>
                  <a:lnTo>
                    <a:pt x="3429" y="266"/>
                  </a:lnTo>
                  <a:lnTo>
                    <a:pt x="1981" y="518185"/>
                  </a:lnTo>
                  <a:lnTo>
                    <a:pt x="2209" y="518033"/>
                  </a:lnTo>
                  <a:lnTo>
                    <a:pt x="2387" y="517918"/>
                  </a:lnTo>
                  <a:lnTo>
                    <a:pt x="384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1" name="object 4191"/>
            <p:cNvSpPr/>
            <p:nvPr/>
          </p:nvSpPr>
          <p:spPr>
            <a:xfrm>
              <a:off x="1484960" y="4083532"/>
              <a:ext cx="5715" cy="520700"/>
            </a:xfrm>
            <a:custGeom>
              <a:avLst/>
              <a:gdLst/>
              <a:ahLst/>
              <a:cxnLst/>
              <a:rect l="l" t="t" r="r" b="b"/>
              <a:pathLst>
                <a:path w="5715" h="520700">
                  <a:moveTo>
                    <a:pt x="3759" y="889"/>
                  </a:moveTo>
                  <a:lnTo>
                    <a:pt x="2578" y="1676"/>
                  </a:lnTo>
                  <a:lnTo>
                    <a:pt x="1460" y="2425"/>
                  </a:lnTo>
                  <a:lnTo>
                    <a:pt x="0" y="520344"/>
                  </a:lnTo>
                  <a:lnTo>
                    <a:pt x="1117" y="519569"/>
                  </a:lnTo>
                  <a:lnTo>
                    <a:pt x="2298" y="518807"/>
                  </a:lnTo>
                  <a:lnTo>
                    <a:pt x="3759" y="889"/>
                  </a:lnTo>
                  <a:close/>
                </a:path>
                <a:path w="5715" h="520700">
                  <a:moveTo>
                    <a:pt x="5130" y="0"/>
                  </a:moveTo>
                  <a:lnTo>
                    <a:pt x="3759" y="901"/>
                  </a:lnTo>
                  <a:lnTo>
                    <a:pt x="2298" y="518807"/>
                  </a:lnTo>
                  <a:lnTo>
                    <a:pt x="3670" y="517918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2" name="object 4192"/>
            <p:cNvSpPr/>
            <p:nvPr/>
          </p:nvSpPr>
          <p:spPr>
            <a:xfrm>
              <a:off x="1482750" y="4085958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4">
                  <a:moveTo>
                    <a:pt x="2565" y="749"/>
                  </a:moveTo>
                  <a:lnTo>
                    <a:pt x="1447" y="1524"/>
                  </a:lnTo>
                  <a:lnTo>
                    <a:pt x="0" y="519442"/>
                  </a:lnTo>
                  <a:lnTo>
                    <a:pt x="1104" y="518680"/>
                  </a:lnTo>
                  <a:lnTo>
                    <a:pt x="2565" y="749"/>
                  </a:lnTo>
                  <a:close/>
                </a:path>
                <a:path w="3809" h="520064">
                  <a:moveTo>
                    <a:pt x="3670" y="0"/>
                  </a:moveTo>
                  <a:lnTo>
                    <a:pt x="2578" y="749"/>
                  </a:lnTo>
                  <a:lnTo>
                    <a:pt x="1117" y="518668"/>
                  </a:lnTo>
                  <a:lnTo>
                    <a:pt x="2209" y="517918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3" name="object 4193"/>
            <p:cNvSpPr/>
            <p:nvPr/>
          </p:nvSpPr>
          <p:spPr>
            <a:xfrm>
              <a:off x="1479042" y="4087482"/>
              <a:ext cx="5715" cy="520700"/>
            </a:xfrm>
            <a:custGeom>
              <a:avLst/>
              <a:gdLst/>
              <a:ahLst/>
              <a:cxnLst/>
              <a:rect l="l" t="t" r="r" b="b"/>
              <a:pathLst>
                <a:path w="5715" h="520700">
                  <a:moveTo>
                    <a:pt x="2755" y="1689"/>
                  </a:moveTo>
                  <a:lnTo>
                    <a:pt x="1447" y="2616"/>
                  </a:lnTo>
                  <a:lnTo>
                    <a:pt x="0" y="520534"/>
                  </a:lnTo>
                  <a:lnTo>
                    <a:pt x="1308" y="519595"/>
                  </a:lnTo>
                  <a:lnTo>
                    <a:pt x="2755" y="1689"/>
                  </a:lnTo>
                  <a:close/>
                </a:path>
                <a:path w="5715" h="520700">
                  <a:moveTo>
                    <a:pt x="4000" y="812"/>
                  </a:moveTo>
                  <a:lnTo>
                    <a:pt x="2755" y="1689"/>
                  </a:lnTo>
                  <a:lnTo>
                    <a:pt x="1320" y="519595"/>
                  </a:lnTo>
                  <a:lnTo>
                    <a:pt x="2552" y="518718"/>
                  </a:lnTo>
                  <a:lnTo>
                    <a:pt x="4000" y="812"/>
                  </a:lnTo>
                  <a:close/>
                </a:path>
                <a:path w="5715" h="520700">
                  <a:moveTo>
                    <a:pt x="5168" y="0"/>
                  </a:moveTo>
                  <a:lnTo>
                    <a:pt x="4013" y="812"/>
                  </a:lnTo>
                  <a:lnTo>
                    <a:pt x="2552" y="518718"/>
                  </a:lnTo>
                  <a:lnTo>
                    <a:pt x="3721" y="517906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4" name="object 4194"/>
            <p:cNvSpPr/>
            <p:nvPr/>
          </p:nvSpPr>
          <p:spPr>
            <a:xfrm>
              <a:off x="1474736" y="4090098"/>
              <a:ext cx="6350" cy="521334"/>
            </a:xfrm>
            <a:custGeom>
              <a:avLst/>
              <a:gdLst/>
              <a:ahLst/>
              <a:cxnLst/>
              <a:rect l="l" t="t" r="r" b="b"/>
              <a:pathLst>
                <a:path w="6350" h="521335">
                  <a:moveTo>
                    <a:pt x="5753" y="0"/>
                  </a:moveTo>
                  <a:lnTo>
                    <a:pt x="4381" y="1003"/>
                  </a:lnTo>
                  <a:lnTo>
                    <a:pt x="2946" y="2057"/>
                  </a:lnTo>
                  <a:lnTo>
                    <a:pt x="1447" y="3162"/>
                  </a:lnTo>
                  <a:lnTo>
                    <a:pt x="0" y="521081"/>
                  </a:lnTo>
                  <a:lnTo>
                    <a:pt x="1498" y="519963"/>
                  </a:lnTo>
                  <a:lnTo>
                    <a:pt x="2933" y="518909"/>
                  </a:lnTo>
                  <a:lnTo>
                    <a:pt x="4305" y="517906"/>
                  </a:lnTo>
                  <a:lnTo>
                    <a:pt x="575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5" name="object 4195"/>
            <p:cNvSpPr/>
            <p:nvPr/>
          </p:nvSpPr>
          <p:spPr>
            <a:xfrm>
              <a:off x="1469936" y="4093260"/>
              <a:ext cx="6350" cy="521970"/>
            </a:xfrm>
            <a:custGeom>
              <a:avLst/>
              <a:gdLst/>
              <a:ahLst/>
              <a:cxnLst/>
              <a:rect l="l" t="t" r="r" b="b"/>
              <a:pathLst>
                <a:path w="6350" h="521970">
                  <a:moveTo>
                    <a:pt x="6248" y="0"/>
                  </a:moveTo>
                  <a:lnTo>
                    <a:pt x="4699" y="1155"/>
                  </a:lnTo>
                  <a:lnTo>
                    <a:pt x="3098" y="2387"/>
                  </a:lnTo>
                  <a:lnTo>
                    <a:pt x="1460" y="3644"/>
                  </a:lnTo>
                  <a:lnTo>
                    <a:pt x="0" y="521563"/>
                  </a:lnTo>
                  <a:lnTo>
                    <a:pt x="1651" y="520293"/>
                  </a:lnTo>
                  <a:lnTo>
                    <a:pt x="3251" y="519074"/>
                  </a:lnTo>
                  <a:lnTo>
                    <a:pt x="4800" y="517906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6" name="object 4196"/>
            <p:cNvSpPr/>
            <p:nvPr/>
          </p:nvSpPr>
          <p:spPr>
            <a:xfrm>
              <a:off x="1464792" y="4096918"/>
              <a:ext cx="6985" cy="521970"/>
            </a:xfrm>
            <a:custGeom>
              <a:avLst/>
              <a:gdLst/>
              <a:ahLst/>
              <a:cxnLst/>
              <a:rect l="l" t="t" r="r" b="b"/>
              <a:pathLst>
                <a:path w="6984" h="521970">
                  <a:moveTo>
                    <a:pt x="6591" y="0"/>
                  </a:moveTo>
                  <a:lnTo>
                    <a:pt x="4902" y="1308"/>
                  </a:lnTo>
                  <a:lnTo>
                    <a:pt x="3200" y="2667"/>
                  </a:lnTo>
                  <a:lnTo>
                    <a:pt x="1447" y="4076"/>
                  </a:lnTo>
                  <a:lnTo>
                    <a:pt x="0" y="521970"/>
                  </a:lnTo>
                  <a:lnTo>
                    <a:pt x="1752" y="520573"/>
                  </a:lnTo>
                  <a:lnTo>
                    <a:pt x="3454" y="519214"/>
                  </a:lnTo>
                  <a:lnTo>
                    <a:pt x="5143" y="517893"/>
                  </a:lnTo>
                  <a:lnTo>
                    <a:pt x="6591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7" name="object 4197"/>
            <p:cNvSpPr/>
            <p:nvPr/>
          </p:nvSpPr>
          <p:spPr>
            <a:xfrm>
              <a:off x="1461185" y="4100994"/>
              <a:ext cx="5080" cy="521334"/>
            </a:xfrm>
            <a:custGeom>
              <a:avLst/>
              <a:gdLst/>
              <a:ahLst/>
              <a:cxnLst/>
              <a:rect l="l" t="t" r="r" b="b"/>
              <a:pathLst>
                <a:path w="5080" h="521335">
                  <a:moveTo>
                    <a:pt x="3276" y="1435"/>
                  </a:moveTo>
                  <a:lnTo>
                    <a:pt x="1447" y="2933"/>
                  </a:lnTo>
                  <a:lnTo>
                    <a:pt x="0" y="520852"/>
                  </a:lnTo>
                  <a:lnTo>
                    <a:pt x="152" y="520712"/>
                  </a:lnTo>
                  <a:lnTo>
                    <a:pt x="1828" y="519341"/>
                  </a:lnTo>
                  <a:lnTo>
                    <a:pt x="3276" y="1435"/>
                  </a:lnTo>
                  <a:close/>
                </a:path>
                <a:path w="5080" h="521335">
                  <a:moveTo>
                    <a:pt x="5054" y="0"/>
                  </a:moveTo>
                  <a:lnTo>
                    <a:pt x="3276" y="1435"/>
                  </a:lnTo>
                  <a:lnTo>
                    <a:pt x="1841" y="519341"/>
                  </a:lnTo>
                  <a:lnTo>
                    <a:pt x="3606" y="517893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8" name="object 4198"/>
            <p:cNvSpPr/>
            <p:nvPr/>
          </p:nvSpPr>
          <p:spPr>
            <a:xfrm>
              <a:off x="1455636" y="4103928"/>
              <a:ext cx="7620" cy="522605"/>
            </a:xfrm>
            <a:custGeom>
              <a:avLst/>
              <a:gdLst/>
              <a:ahLst/>
              <a:cxnLst/>
              <a:rect l="l" t="t" r="r" b="b"/>
              <a:pathLst>
                <a:path w="7619" h="522604">
                  <a:moveTo>
                    <a:pt x="6997" y="0"/>
                  </a:moveTo>
                  <a:lnTo>
                    <a:pt x="4876" y="1854"/>
                  </a:lnTo>
                  <a:lnTo>
                    <a:pt x="3136" y="3378"/>
                  </a:lnTo>
                  <a:lnTo>
                    <a:pt x="1447" y="4851"/>
                  </a:lnTo>
                  <a:lnTo>
                    <a:pt x="0" y="522605"/>
                  </a:lnTo>
                  <a:lnTo>
                    <a:pt x="1689" y="521157"/>
                  </a:lnTo>
                  <a:lnTo>
                    <a:pt x="3429" y="519684"/>
                  </a:lnTo>
                  <a:lnTo>
                    <a:pt x="5549" y="517906"/>
                  </a:lnTo>
                  <a:lnTo>
                    <a:pt x="6997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199" name="object 4199"/>
            <p:cNvSpPr/>
            <p:nvPr/>
          </p:nvSpPr>
          <p:spPr>
            <a:xfrm>
              <a:off x="1445463" y="4108780"/>
              <a:ext cx="12065" cy="527050"/>
            </a:xfrm>
            <a:custGeom>
              <a:avLst/>
              <a:gdLst/>
              <a:ahLst/>
              <a:cxnLst/>
              <a:rect l="l" t="t" r="r" b="b"/>
              <a:pathLst>
                <a:path w="12065" h="527050">
                  <a:moveTo>
                    <a:pt x="11620" y="0"/>
                  </a:moveTo>
                  <a:lnTo>
                    <a:pt x="9931" y="1473"/>
                  </a:lnTo>
                  <a:lnTo>
                    <a:pt x="8242" y="2959"/>
                  </a:lnTo>
                  <a:lnTo>
                    <a:pt x="6540" y="4445"/>
                  </a:lnTo>
                  <a:lnTo>
                    <a:pt x="4851" y="5918"/>
                  </a:lnTo>
                  <a:lnTo>
                    <a:pt x="4216" y="5842"/>
                  </a:lnTo>
                  <a:lnTo>
                    <a:pt x="4216" y="7112"/>
                  </a:lnTo>
                  <a:lnTo>
                    <a:pt x="4838" y="7112"/>
                  </a:lnTo>
                  <a:lnTo>
                    <a:pt x="4127" y="264858"/>
                  </a:lnTo>
                  <a:lnTo>
                    <a:pt x="4127" y="7112"/>
                  </a:lnTo>
                  <a:lnTo>
                    <a:pt x="2425" y="7112"/>
                  </a:lnTo>
                  <a:lnTo>
                    <a:pt x="2425" y="8191"/>
                  </a:lnTo>
                  <a:lnTo>
                    <a:pt x="2425" y="266407"/>
                  </a:lnTo>
                  <a:lnTo>
                    <a:pt x="2425" y="524002"/>
                  </a:lnTo>
                  <a:lnTo>
                    <a:pt x="1701" y="524002"/>
                  </a:lnTo>
                  <a:lnTo>
                    <a:pt x="2425" y="266407"/>
                  </a:lnTo>
                  <a:lnTo>
                    <a:pt x="2425" y="8191"/>
                  </a:lnTo>
                  <a:lnTo>
                    <a:pt x="1460" y="9144"/>
                  </a:lnTo>
                  <a:lnTo>
                    <a:pt x="0" y="526948"/>
                  </a:lnTo>
                  <a:lnTo>
                    <a:pt x="1701" y="525348"/>
                  </a:lnTo>
                  <a:lnTo>
                    <a:pt x="2463" y="525272"/>
                  </a:lnTo>
                  <a:lnTo>
                    <a:pt x="2463" y="524002"/>
                  </a:lnTo>
                  <a:lnTo>
                    <a:pt x="4127" y="524002"/>
                  </a:lnTo>
                  <a:lnTo>
                    <a:pt x="4127" y="523125"/>
                  </a:lnTo>
                  <a:lnTo>
                    <a:pt x="5092" y="522236"/>
                  </a:lnTo>
                  <a:lnTo>
                    <a:pt x="6794" y="520712"/>
                  </a:lnTo>
                  <a:lnTo>
                    <a:pt x="8483" y="519214"/>
                  </a:lnTo>
                  <a:lnTo>
                    <a:pt x="10172" y="517740"/>
                  </a:lnTo>
                  <a:lnTo>
                    <a:pt x="1162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0" name="object 4200"/>
            <p:cNvSpPr/>
            <p:nvPr/>
          </p:nvSpPr>
          <p:spPr>
            <a:xfrm>
              <a:off x="1440395" y="4117924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6527" y="0"/>
                  </a:moveTo>
                  <a:lnTo>
                    <a:pt x="4838" y="1676"/>
                  </a:lnTo>
                  <a:lnTo>
                    <a:pt x="3149" y="3352"/>
                  </a:lnTo>
                  <a:lnTo>
                    <a:pt x="1447" y="5041"/>
                  </a:lnTo>
                  <a:lnTo>
                    <a:pt x="0" y="522719"/>
                  </a:lnTo>
                  <a:lnTo>
                    <a:pt x="1689" y="521055"/>
                  </a:lnTo>
                  <a:lnTo>
                    <a:pt x="3390" y="519404"/>
                  </a:lnTo>
                  <a:lnTo>
                    <a:pt x="5080" y="517791"/>
                  </a:lnTo>
                  <a:lnTo>
                    <a:pt x="6527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1" name="object 4201"/>
            <p:cNvSpPr/>
            <p:nvPr/>
          </p:nvSpPr>
          <p:spPr>
            <a:xfrm>
              <a:off x="1437043" y="4122965"/>
              <a:ext cx="5080" cy="521334"/>
            </a:xfrm>
            <a:custGeom>
              <a:avLst/>
              <a:gdLst/>
              <a:ahLst/>
              <a:cxnLst/>
              <a:rect l="l" t="t" r="r" b="b"/>
              <a:pathLst>
                <a:path w="5080" h="521335">
                  <a:moveTo>
                    <a:pt x="4800" y="0"/>
                  </a:moveTo>
                  <a:lnTo>
                    <a:pt x="3124" y="1663"/>
                  </a:lnTo>
                  <a:lnTo>
                    <a:pt x="1447" y="3327"/>
                  </a:lnTo>
                  <a:lnTo>
                    <a:pt x="0" y="521055"/>
                  </a:lnTo>
                  <a:lnTo>
                    <a:pt x="1663" y="519353"/>
                  </a:lnTo>
                  <a:lnTo>
                    <a:pt x="3352" y="517664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2" name="object 4202"/>
            <p:cNvSpPr/>
            <p:nvPr/>
          </p:nvSpPr>
          <p:spPr>
            <a:xfrm>
              <a:off x="1432064" y="4126293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6426" y="0"/>
                  </a:moveTo>
                  <a:lnTo>
                    <a:pt x="4762" y="1651"/>
                  </a:lnTo>
                  <a:lnTo>
                    <a:pt x="3098" y="3302"/>
                  </a:lnTo>
                  <a:lnTo>
                    <a:pt x="2540" y="3263"/>
                  </a:lnTo>
                  <a:lnTo>
                    <a:pt x="2540" y="4533"/>
                  </a:lnTo>
                  <a:lnTo>
                    <a:pt x="3086" y="4533"/>
                  </a:lnTo>
                  <a:lnTo>
                    <a:pt x="2374" y="262255"/>
                  </a:lnTo>
                  <a:lnTo>
                    <a:pt x="2374" y="4533"/>
                  </a:lnTo>
                  <a:lnTo>
                    <a:pt x="723" y="4533"/>
                  </a:lnTo>
                  <a:lnTo>
                    <a:pt x="723" y="521423"/>
                  </a:lnTo>
                  <a:lnTo>
                    <a:pt x="0" y="521423"/>
                  </a:lnTo>
                  <a:lnTo>
                    <a:pt x="0" y="522693"/>
                  </a:lnTo>
                  <a:lnTo>
                    <a:pt x="838" y="522693"/>
                  </a:lnTo>
                  <a:lnTo>
                    <a:pt x="838" y="521423"/>
                  </a:lnTo>
                  <a:lnTo>
                    <a:pt x="2374" y="521423"/>
                  </a:lnTo>
                  <a:lnTo>
                    <a:pt x="2374" y="520446"/>
                  </a:lnTo>
                  <a:lnTo>
                    <a:pt x="3314" y="519455"/>
                  </a:lnTo>
                  <a:lnTo>
                    <a:pt x="4978" y="517728"/>
                  </a:lnTo>
                  <a:lnTo>
                    <a:pt x="642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3" name="object 4203"/>
            <p:cNvSpPr/>
            <p:nvPr/>
          </p:nvSpPr>
          <p:spPr>
            <a:xfrm>
              <a:off x="1427149" y="4131449"/>
              <a:ext cx="6985" cy="523875"/>
            </a:xfrm>
            <a:custGeom>
              <a:avLst/>
              <a:gdLst/>
              <a:ahLst/>
              <a:cxnLst/>
              <a:rect l="l" t="t" r="r" b="b"/>
              <a:pathLst>
                <a:path w="6984" h="523875">
                  <a:moveTo>
                    <a:pt x="6362" y="0"/>
                  </a:moveTo>
                  <a:lnTo>
                    <a:pt x="4711" y="1917"/>
                  </a:lnTo>
                  <a:lnTo>
                    <a:pt x="3073" y="3810"/>
                  </a:lnTo>
                  <a:lnTo>
                    <a:pt x="1447" y="5702"/>
                  </a:lnTo>
                  <a:lnTo>
                    <a:pt x="0" y="523278"/>
                  </a:lnTo>
                  <a:lnTo>
                    <a:pt x="1625" y="521436"/>
                  </a:lnTo>
                  <a:lnTo>
                    <a:pt x="3263" y="519607"/>
                  </a:lnTo>
                  <a:lnTo>
                    <a:pt x="4914" y="517817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4" name="object 4204"/>
            <p:cNvSpPr/>
            <p:nvPr/>
          </p:nvSpPr>
          <p:spPr>
            <a:xfrm>
              <a:off x="1422323" y="4137151"/>
              <a:ext cx="6350" cy="523875"/>
            </a:xfrm>
            <a:custGeom>
              <a:avLst/>
              <a:gdLst/>
              <a:ahLst/>
              <a:cxnLst/>
              <a:rect l="l" t="t" r="r" b="b"/>
              <a:pathLst>
                <a:path w="6350" h="523875">
                  <a:moveTo>
                    <a:pt x="4648" y="1879"/>
                  </a:moveTo>
                  <a:lnTo>
                    <a:pt x="3048" y="3733"/>
                  </a:lnTo>
                  <a:lnTo>
                    <a:pt x="1447" y="5588"/>
                  </a:lnTo>
                  <a:lnTo>
                    <a:pt x="0" y="523265"/>
                  </a:lnTo>
                  <a:lnTo>
                    <a:pt x="1600" y="521335"/>
                  </a:lnTo>
                  <a:lnTo>
                    <a:pt x="3200" y="519442"/>
                  </a:lnTo>
                  <a:lnTo>
                    <a:pt x="4648" y="1879"/>
                  </a:lnTo>
                  <a:close/>
                </a:path>
                <a:path w="6350" h="523875">
                  <a:moveTo>
                    <a:pt x="6273" y="0"/>
                  </a:moveTo>
                  <a:lnTo>
                    <a:pt x="4660" y="1866"/>
                  </a:lnTo>
                  <a:lnTo>
                    <a:pt x="3213" y="519430"/>
                  </a:lnTo>
                  <a:lnTo>
                    <a:pt x="4826" y="517563"/>
                  </a:lnTo>
                  <a:lnTo>
                    <a:pt x="627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5" name="object 4205"/>
            <p:cNvSpPr/>
            <p:nvPr/>
          </p:nvSpPr>
          <p:spPr>
            <a:xfrm>
              <a:off x="1417574" y="4142739"/>
              <a:ext cx="6350" cy="523875"/>
            </a:xfrm>
            <a:custGeom>
              <a:avLst/>
              <a:gdLst/>
              <a:ahLst/>
              <a:cxnLst/>
              <a:rect l="l" t="t" r="r" b="b"/>
              <a:pathLst>
                <a:path w="6350" h="523875">
                  <a:moveTo>
                    <a:pt x="4597" y="1854"/>
                  </a:moveTo>
                  <a:lnTo>
                    <a:pt x="3124" y="3568"/>
                  </a:lnTo>
                  <a:lnTo>
                    <a:pt x="3022" y="3695"/>
                  </a:lnTo>
                  <a:lnTo>
                    <a:pt x="1447" y="5918"/>
                  </a:lnTo>
                  <a:lnTo>
                    <a:pt x="0" y="523608"/>
                  </a:lnTo>
                  <a:lnTo>
                    <a:pt x="1574" y="521601"/>
                  </a:lnTo>
                  <a:lnTo>
                    <a:pt x="3149" y="519620"/>
                  </a:lnTo>
                  <a:lnTo>
                    <a:pt x="4597" y="1854"/>
                  </a:lnTo>
                  <a:close/>
                </a:path>
                <a:path w="6350" h="523875">
                  <a:moveTo>
                    <a:pt x="6197" y="0"/>
                  </a:moveTo>
                  <a:lnTo>
                    <a:pt x="4610" y="1841"/>
                  </a:lnTo>
                  <a:lnTo>
                    <a:pt x="3162" y="519620"/>
                  </a:lnTo>
                  <a:lnTo>
                    <a:pt x="4749" y="517664"/>
                  </a:lnTo>
                  <a:lnTo>
                    <a:pt x="6197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6" name="object 4206"/>
            <p:cNvSpPr/>
            <p:nvPr/>
          </p:nvSpPr>
          <p:spPr>
            <a:xfrm>
              <a:off x="1414475" y="4148632"/>
              <a:ext cx="5080" cy="521970"/>
            </a:xfrm>
            <a:custGeom>
              <a:avLst/>
              <a:gdLst/>
              <a:ahLst/>
              <a:cxnLst/>
              <a:rect l="l" t="t" r="r" b="b"/>
              <a:pathLst>
                <a:path w="5080" h="521970">
                  <a:moveTo>
                    <a:pt x="4559" y="0"/>
                  </a:moveTo>
                  <a:lnTo>
                    <a:pt x="2997" y="2209"/>
                  </a:lnTo>
                  <a:lnTo>
                    <a:pt x="1447" y="4381"/>
                  </a:lnTo>
                  <a:lnTo>
                    <a:pt x="0" y="521830"/>
                  </a:lnTo>
                  <a:lnTo>
                    <a:pt x="1549" y="519760"/>
                  </a:lnTo>
                  <a:lnTo>
                    <a:pt x="3111" y="517715"/>
                  </a:lnTo>
                  <a:lnTo>
                    <a:pt x="455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7" name="object 4207"/>
            <p:cNvSpPr/>
            <p:nvPr/>
          </p:nvSpPr>
          <p:spPr>
            <a:xfrm>
              <a:off x="1409890" y="4153014"/>
              <a:ext cx="6350" cy="524510"/>
            </a:xfrm>
            <a:custGeom>
              <a:avLst/>
              <a:gdLst/>
              <a:ahLst/>
              <a:cxnLst/>
              <a:rect l="l" t="t" r="r" b="b"/>
              <a:pathLst>
                <a:path w="6350" h="524510">
                  <a:moveTo>
                    <a:pt x="6032" y="0"/>
                  </a:moveTo>
                  <a:lnTo>
                    <a:pt x="4495" y="2171"/>
                  </a:lnTo>
                  <a:lnTo>
                    <a:pt x="2971" y="4318"/>
                  </a:lnTo>
                  <a:lnTo>
                    <a:pt x="1447" y="6451"/>
                  </a:lnTo>
                  <a:lnTo>
                    <a:pt x="0" y="523938"/>
                  </a:lnTo>
                  <a:lnTo>
                    <a:pt x="1524" y="521728"/>
                  </a:lnTo>
                  <a:lnTo>
                    <a:pt x="3048" y="519569"/>
                  </a:lnTo>
                  <a:lnTo>
                    <a:pt x="4584" y="517461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8" name="object 4208"/>
            <p:cNvSpPr/>
            <p:nvPr/>
          </p:nvSpPr>
          <p:spPr>
            <a:xfrm>
              <a:off x="1405356" y="4159453"/>
              <a:ext cx="6350" cy="525145"/>
            </a:xfrm>
            <a:custGeom>
              <a:avLst/>
              <a:gdLst/>
              <a:ahLst/>
              <a:cxnLst/>
              <a:rect l="l" t="t" r="r" b="b"/>
              <a:pathLst>
                <a:path w="6350" h="525145">
                  <a:moveTo>
                    <a:pt x="584" y="522262"/>
                  </a:moveTo>
                  <a:lnTo>
                    <a:pt x="0" y="522262"/>
                  </a:lnTo>
                  <a:lnTo>
                    <a:pt x="0" y="524802"/>
                  </a:lnTo>
                  <a:lnTo>
                    <a:pt x="584" y="524802"/>
                  </a:lnTo>
                  <a:lnTo>
                    <a:pt x="584" y="522262"/>
                  </a:lnTo>
                  <a:close/>
                </a:path>
                <a:path w="6350" h="525145">
                  <a:moveTo>
                    <a:pt x="4483" y="2133"/>
                  </a:moveTo>
                  <a:lnTo>
                    <a:pt x="2984" y="4241"/>
                  </a:lnTo>
                  <a:lnTo>
                    <a:pt x="2984" y="4102"/>
                  </a:lnTo>
                  <a:lnTo>
                    <a:pt x="2971" y="6642"/>
                  </a:lnTo>
                  <a:lnTo>
                    <a:pt x="2260" y="263144"/>
                  </a:lnTo>
                  <a:lnTo>
                    <a:pt x="2260" y="6642"/>
                  </a:lnTo>
                  <a:lnTo>
                    <a:pt x="2971" y="6642"/>
                  </a:lnTo>
                  <a:lnTo>
                    <a:pt x="2971" y="4102"/>
                  </a:lnTo>
                  <a:lnTo>
                    <a:pt x="2628" y="4102"/>
                  </a:lnTo>
                  <a:lnTo>
                    <a:pt x="2628" y="5372"/>
                  </a:lnTo>
                  <a:lnTo>
                    <a:pt x="1892" y="5372"/>
                  </a:lnTo>
                  <a:lnTo>
                    <a:pt x="1892" y="6642"/>
                  </a:lnTo>
                  <a:lnTo>
                    <a:pt x="723" y="6642"/>
                  </a:lnTo>
                  <a:lnTo>
                    <a:pt x="723" y="522262"/>
                  </a:lnTo>
                  <a:lnTo>
                    <a:pt x="2260" y="522262"/>
                  </a:lnTo>
                  <a:lnTo>
                    <a:pt x="2260" y="520928"/>
                  </a:lnTo>
                  <a:lnTo>
                    <a:pt x="3035" y="519734"/>
                  </a:lnTo>
                  <a:lnTo>
                    <a:pt x="4483" y="2133"/>
                  </a:lnTo>
                  <a:close/>
                </a:path>
                <a:path w="6350" h="525145">
                  <a:moveTo>
                    <a:pt x="5994" y="0"/>
                  </a:moveTo>
                  <a:lnTo>
                    <a:pt x="4483" y="2133"/>
                  </a:lnTo>
                  <a:lnTo>
                    <a:pt x="3048" y="519734"/>
                  </a:lnTo>
                  <a:lnTo>
                    <a:pt x="4546" y="517486"/>
                  </a:lnTo>
                  <a:lnTo>
                    <a:pt x="5994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09" name="object 4209"/>
            <p:cNvSpPr/>
            <p:nvPr/>
          </p:nvSpPr>
          <p:spPr>
            <a:xfrm>
              <a:off x="1400784" y="4166323"/>
              <a:ext cx="6350" cy="525780"/>
            </a:xfrm>
            <a:custGeom>
              <a:avLst/>
              <a:gdLst/>
              <a:ahLst/>
              <a:cxnLst/>
              <a:rect l="l" t="t" r="r" b="b"/>
              <a:pathLst>
                <a:path w="6350" h="525779">
                  <a:moveTo>
                    <a:pt x="2997" y="5803"/>
                  </a:moveTo>
                  <a:lnTo>
                    <a:pt x="1447" y="8775"/>
                  </a:lnTo>
                  <a:lnTo>
                    <a:pt x="0" y="525373"/>
                  </a:lnTo>
                  <a:lnTo>
                    <a:pt x="1549" y="522643"/>
                  </a:lnTo>
                  <a:lnTo>
                    <a:pt x="2997" y="5803"/>
                  </a:lnTo>
                  <a:close/>
                </a:path>
                <a:path w="6350" h="525779">
                  <a:moveTo>
                    <a:pt x="6019" y="0"/>
                  </a:moveTo>
                  <a:lnTo>
                    <a:pt x="4483" y="2946"/>
                  </a:lnTo>
                  <a:lnTo>
                    <a:pt x="2997" y="5803"/>
                  </a:lnTo>
                  <a:lnTo>
                    <a:pt x="1562" y="522643"/>
                  </a:lnTo>
                  <a:lnTo>
                    <a:pt x="3035" y="520128"/>
                  </a:lnTo>
                  <a:lnTo>
                    <a:pt x="4572" y="517601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0" name="object 4210"/>
            <p:cNvSpPr/>
            <p:nvPr/>
          </p:nvSpPr>
          <p:spPr>
            <a:xfrm>
              <a:off x="1396072" y="4175099"/>
              <a:ext cx="6350" cy="525780"/>
            </a:xfrm>
            <a:custGeom>
              <a:avLst/>
              <a:gdLst/>
              <a:ahLst/>
              <a:cxnLst/>
              <a:rect l="l" t="t" r="r" b="b"/>
              <a:pathLst>
                <a:path w="6350" h="525779">
                  <a:moveTo>
                    <a:pt x="3098" y="5867"/>
                  </a:moveTo>
                  <a:lnTo>
                    <a:pt x="1460" y="9004"/>
                  </a:lnTo>
                  <a:lnTo>
                    <a:pt x="0" y="525589"/>
                  </a:lnTo>
                  <a:lnTo>
                    <a:pt x="533" y="524497"/>
                  </a:lnTo>
                  <a:lnTo>
                    <a:pt x="1651" y="522300"/>
                  </a:lnTo>
                  <a:lnTo>
                    <a:pt x="3098" y="5867"/>
                  </a:lnTo>
                  <a:close/>
                </a:path>
                <a:path w="6350" h="525779">
                  <a:moveTo>
                    <a:pt x="6159" y="0"/>
                  </a:moveTo>
                  <a:lnTo>
                    <a:pt x="4610" y="2971"/>
                  </a:lnTo>
                  <a:lnTo>
                    <a:pt x="3098" y="5867"/>
                  </a:lnTo>
                  <a:lnTo>
                    <a:pt x="1663" y="522312"/>
                  </a:lnTo>
                  <a:lnTo>
                    <a:pt x="2641" y="520395"/>
                  </a:lnTo>
                  <a:lnTo>
                    <a:pt x="3162" y="519442"/>
                  </a:lnTo>
                  <a:lnTo>
                    <a:pt x="3657" y="518502"/>
                  </a:lnTo>
                  <a:lnTo>
                    <a:pt x="4711" y="516597"/>
                  </a:lnTo>
                  <a:lnTo>
                    <a:pt x="615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1" name="object 4211"/>
            <p:cNvSpPr/>
            <p:nvPr/>
          </p:nvSpPr>
          <p:spPr>
            <a:xfrm>
              <a:off x="1392834" y="4184103"/>
              <a:ext cx="5080" cy="523875"/>
            </a:xfrm>
            <a:custGeom>
              <a:avLst/>
              <a:gdLst/>
              <a:ahLst/>
              <a:cxnLst/>
              <a:rect l="l" t="t" r="r" b="b"/>
              <a:pathLst>
                <a:path w="5080" h="523875">
                  <a:moveTo>
                    <a:pt x="4699" y="0"/>
                  </a:moveTo>
                  <a:lnTo>
                    <a:pt x="3149" y="2971"/>
                  </a:lnTo>
                  <a:lnTo>
                    <a:pt x="1447" y="6235"/>
                  </a:lnTo>
                  <a:lnTo>
                    <a:pt x="0" y="523608"/>
                  </a:lnTo>
                  <a:lnTo>
                    <a:pt x="546" y="522363"/>
                  </a:lnTo>
                  <a:lnTo>
                    <a:pt x="1701" y="519836"/>
                  </a:lnTo>
                  <a:lnTo>
                    <a:pt x="2197" y="518769"/>
                  </a:lnTo>
                  <a:lnTo>
                    <a:pt x="3251" y="516585"/>
                  </a:lnTo>
                  <a:lnTo>
                    <a:pt x="4699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2" name="object 4212"/>
            <p:cNvSpPr/>
            <p:nvPr/>
          </p:nvSpPr>
          <p:spPr>
            <a:xfrm>
              <a:off x="1387678" y="4189780"/>
              <a:ext cx="6985" cy="531495"/>
            </a:xfrm>
            <a:custGeom>
              <a:avLst/>
              <a:gdLst/>
              <a:ahLst/>
              <a:cxnLst/>
              <a:rect l="l" t="t" r="r" b="b"/>
              <a:pathLst>
                <a:path w="6984" h="531495">
                  <a:moveTo>
                    <a:pt x="3225" y="9410"/>
                  </a:moveTo>
                  <a:lnTo>
                    <a:pt x="1447" y="14795"/>
                  </a:lnTo>
                  <a:lnTo>
                    <a:pt x="0" y="531126"/>
                  </a:lnTo>
                  <a:lnTo>
                    <a:pt x="1143" y="527875"/>
                  </a:lnTo>
                  <a:lnTo>
                    <a:pt x="1778" y="526224"/>
                  </a:lnTo>
                  <a:lnTo>
                    <a:pt x="3225" y="9410"/>
                  </a:lnTo>
                  <a:close/>
                </a:path>
                <a:path w="6984" h="531495">
                  <a:moveTo>
                    <a:pt x="6604" y="0"/>
                  </a:moveTo>
                  <a:lnTo>
                    <a:pt x="6235" y="0"/>
                  </a:lnTo>
                  <a:lnTo>
                    <a:pt x="6235" y="2540"/>
                  </a:lnTo>
                  <a:lnTo>
                    <a:pt x="5283" y="2540"/>
                  </a:lnTo>
                  <a:lnTo>
                    <a:pt x="5283" y="3810"/>
                  </a:lnTo>
                  <a:lnTo>
                    <a:pt x="4267" y="3810"/>
                  </a:lnTo>
                  <a:lnTo>
                    <a:pt x="4267" y="6261"/>
                  </a:lnTo>
                  <a:lnTo>
                    <a:pt x="4267" y="262915"/>
                  </a:lnTo>
                  <a:lnTo>
                    <a:pt x="4267" y="518160"/>
                  </a:lnTo>
                  <a:lnTo>
                    <a:pt x="3543" y="518160"/>
                  </a:lnTo>
                  <a:lnTo>
                    <a:pt x="4267" y="262915"/>
                  </a:lnTo>
                  <a:lnTo>
                    <a:pt x="4267" y="6261"/>
                  </a:lnTo>
                  <a:lnTo>
                    <a:pt x="3238" y="9372"/>
                  </a:lnTo>
                  <a:lnTo>
                    <a:pt x="1790" y="526224"/>
                  </a:lnTo>
                  <a:lnTo>
                    <a:pt x="2921" y="523265"/>
                  </a:lnTo>
                  <a:lnTo>
                    <a:pt x="3530" y="521804"/>
                  </a:lnTo>
                  <a:lnTo>
                    <a:pt x="3530" y="521970"/>
                  </a:lnTo>
                  <a:lnTo>
                    <a:pt x="3695" y="521970"/>
                  </a:lnTo>
                  <a:lnTo>
                    <a:pt x="3695" y="520700"/>
                  </a:lnTo>
                  <a:lnTo>
                    <a:pt x="4508" y="520700"/>
                  </a:lnTo>
                  <a:lnTo>
                    <a:pt x="4508" y="518160"/>
                  </a:lnTo>
                  <a:lnTo>
                    <a:pt x="5880" y="518160"/>
                  </a:lnTo>
                  <a:lnTo>
                    <a:pt x="5880" y="3810"/>
                  </a:lnTo>
                  <a:lnTo>
                    <a:pt x="6604" y="3810"/>
                  </a:lnTo>
                  <a:lnTo>
                    <a:pt x="6604" y="2540"/>
                  </a:lnTo>
                  <a:lnTo>
                    <a:pt x="660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3" name="object 4213"/>
            <p:cNvSpPr/>
            <p:nvPr/>
          </p:nvSpPr>
          <p:spPr>
            <a:xfrm>
              <a:off x="1381899" y="4204538"/>
              <a:ext cx="7620" cy="537845"/>
            </a:xfrm>
            <a:custGeom>
              <a:avLst/>
              <a:gdLst/>
              <a:ahLst/>
              <a:cxnLst/>
              <a:rect l="l" t="t" r="r" b="b"/>
              <a:pathLst>
                <a:path w="7619" h="537845">
                  <a:moveTo>
                    <a:pt x="7239" y="0"/>
                  </a:moveTo>
                  <a:lnTo>
                    <a:pt x="5422" y="5486"/>
                  </a:lnTo>
                  <a:lnTo>
                    <a:pt x="3505" y="11277"/>
                  </a:lnTo>
                  <a:lnTo>
                    <a:pt x="2794" y="13436"/>
                  </a:lnTo>
                  <a:lnTo>
                    <a:pt x="1435" y="20955"/>
                  </a:lnTo>
                  <a:lnTo>
                    <a:pt x="0" y="537235"/>
                  </a:lnTo>
                  <a:lnTo>
                    <a:pt x="571" y="534479"/>
                  </a:lnTo>
                  <a:lnTo>
                    <a:pt x="1257" y="531596"/>
                  </a:lnTo>
                  <a:lnTo>
                    <a:pt x="2044" y="528612"/>
                  </a:lnTo>
                  <a:lnTo>
                    <a:pt x="2628" y="526440"/>
                  </a:lnTo>
                  <a:lnTo>
                    <a:pt x="3263" y="524205"/>
                  </a:lnTo>
                  <a:lnTo>
                    <a:pt x="3975" y="521919"/>
                  </a:lnTo>
                  <a:lnTo>
                    <a:pt x="4533" y="520090"/>
                  </a:lnTo>
                  <a:lnTo>
                    <a:pt x="5130" y="518236"/>
                  </a:lnTo>
                  <a:lnTo>
                    <a:pt x="5791" y="516356"/>
                  </a:lnTo>
                  <a:lnTo>
                    <a:pt x="723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4" name="object 4214"/>
            <p:cNvSpPr/>
            <p:nvPr/>
          </p:nvSpPr>
          <p:spPr>
            <a:xfrm>
              <a:off x="1378623" y="4225422"/>
              <a:ext cx="5080" cy="546100"/>
            </a:xfrm>
            <a:custGeom>
              <a:avLst/>
              <a:gdLst/>
              <a:ahLst/>
              <a:cxnLst/>
              <a:rect l="l" t="t" r="r" b="b"/>
              <a:pathLst>
                <a:path w="5080" h="546100">
                  <a:moveTo>
                    <a:pt x="4732" y="0"/>
                  </a:moveTo>
                  <a:lnTo>
                    <a:pt x="2496" y="12360"/>
                  </a:lnTo>
                  <a:lnTo>
                    <a:pt x="2287" y="14037"/>
                  </a:lnTo>
                  <a:lnTo>
                    <a:pt x="1469" y="27432"/>
                  </a:lnTo>
                  <a:lnTo>
                    <a:pt x="0" y="545713"/>
                  </a:lnTo>
                  <a:lnTo>
                    <a:pt x="140" y="540249"/>
                  </a:lnTo>
                  <a:lnTo>
                    <a:pt x="638" y="533447"/>
                  </a:lnTo>
                  <a:lnTo>
                    <a:pt x="832" y="531887"/>
                  </a:lnTo>
                  <a:lnTo>
                    <a:pt x="874" y="531183"/>
                  </a:lnTo>
                  <a:lnTo>
                    <a:pt x="1020" y="530375"/>
                  </a:lnTo>
                  <a:lnTo>
                    <a:pt x="1635" y="525438"/>
                  </a:lnTo>
                  <a:lnTo>
                    <a:pt x="3276" y="516351"/>
                  </a:lnTo>
                  <a:lnTo>
                    <a:pt x="473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5" name="object 4215"/>
            <p:cNvSpPr/>
            <p:nvPr/>
          </p:nvSpPr>
          <p:spPr>
            <a:xfrm>
              <a:off x="1666379" y="42567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0" y="51791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6" name="object 4216"/>
            <p:cNvSpPr/>
            <p:nvPr/>
          </p:nvSpPr>
          <p:spPr>
            <a:xfrm>
              <a:off x="1663166" y="4254830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4">
                  <a:moveTo>
                    <a:pt x="4673" y="1892"/>
                  </a:moveTo>
                  <a:lnTo>
                    <a:pt x="3505" y="1295"/>
                  </a:lnTo>
                  <a:lnTo>
                    <a:pt x="2781" y="259727"/>
                  </a:lnTo>
                  <a:lnTo>
                    <a:pt x="2781" y="1270"/>
                  </a:lnTo>
                  <a:lnTo>
                    <a:pt x="2235" y="1270"/>
                  </a:lnTo>
                  <a:lnTo>
                    <a:pt x="2235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1308" y="518160"/>
                  </a:lnTo>
                  <a:lnTo>
                    <a:pt x="1308" y="519430"/>
                  </a:lnTo>
                  <a:lnTo>
                    <a:pt x="2057" y="519430"/>
                  </a:lnTo>
                  <a:lnTo>
                    <a:pt x="2057" y="519201"/>
                  </a:lnTo>
                  <a:lnTo>
                    <a:pt x="3200" y="519811"/>
                  </a:lnTo>
                  <a:lnTo>
                    <a:pt x="4673" y="189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7" name="object 4217"/>
            <p:cNvSpPr/>
            <p:nvPr/>
          </p:nvSpPr>
          <p:spPr>
            <a:xfrm>
              <a:off x="1651000" y="4247921"/>
              <a:ext cx="13335" cy="525145"/>
            </a:xfrm>
            <a:custGeom>
              <a:avLst/>
              <a:gdLst/>
              <a:ahLst/>
              <a:cxnLst/>
              <a:rect l="l" t="t" r="r" b="b"/>
              <a:pathLst>
                <a:path w="13335" h="525145">
                  <a:moveTo>
                    <a:pt x="12877" y="6718"/>
                  </a:moveTo>
                  <a:lnTo>
                    <a:pt x="9486" y="4762"/>
                  </a:lnTo>
                  <a:lnTo>
                    <a:pt x="5562" y="2476"/>
                  </a:lnTo>
                  <a:lnTo>
                    <a:pt x="1460" y="0"/>
                  </a:lnTo>
                  <a:lnTo>
                    <a:pt x="0" y="517766"/>
                  </a:lnTo>
                  <a:lnTo>
                    <a:pt x="4114" y="520306"/>
                  </a:lnTo>
                  <a:lnTo>
                    <a:pt x="7099" y="522160"/>
                  </a:lnTo>
                  <a:lnTo>
                    <a:pt x="8039" y="522693"/>
                  </a:lnTo>
                  <a:lnTo>
                    <a:pt x="11417" y="524598"/>
                  </a:lnTo>
                  <a:lnTo>
                    <a:pt x="12877" y="671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8" name="object 4218"/>
            <p:cNvSpPr/>
            <p:nvPr/>
          </p:nvSpPr>
          <p:spPr>
            <a:xfrm>
              <a:off x="1639049" y="4240047"/>
              <a:ext cx="12700" cy="526415"/>
            </a:xfrm>
            <a:custGeom>
              <a:avLst/>
              <a:gdLst/>
              <a:ahLst/>
              <a:cxnLst/>
              <a:rect l="l" t="t" r="r" b="b"/>
              <a:pathLst>
                <a:path w="12700" h="526414">
                  <a:moveTo>
                    <a:pt x="12674" y="7874"/>
                  </a:moveTo>
                  <a:lnTo>
                    <a:pt x="12369" y="7874"/>
                  </a:lnTo>
                  <a:lnTo>
                    <a:pt x="12369" y="6604"/>
                  </a:lnTo>
                  <a:lnTo>
                    <a:pt x="10312" y="6604"/>
                  </a:lnTo>
                  <a:lnTo>
                    <a:pt x="10312" y="5334"/>
                  </a:lnTo>
                  <a:lnTo>
                    <a:pt x="9169" y="5334"/>
                  </a:lnTo>
                  <a:lnTo>
                    <a:pt x="7823" y="4394"/>
                  </a:lnTo>
                  <a:lnTo>
                    <a:pt x="4940" y="2540"/>
                  </a:lnTo>
                  <a:lnTo>
                    <a:pt x="4203" y="266026"/>
                  </a:lnTo>
                  <a:lnTo>
                    <a:pt x="4203" y="2540"/>
                  </a:lnTo>
                  <a:lnTo>
                    <a:pt x="3949" y="2540"/>
                  </a:lnTo>
                  <a:lnTo>
                    <a:pt x="3949" y="1270"/>
                  </a:lnTo>
                  <a:lnTo>
                    <a:pt x="2032" y="1270"/>
                  </a:lnTo>
                  <a:lnTo>
                    <a:pt x="2032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965" y="518160"/>
                  </a:lnTo>
                  <a:lnTo>
                    <a:pt x="965" y="519430"/>
                  </a:lnTo>
                  <a:lnTo>
                    <a:pt x="2933" y="519430"/>
                  </a:lnTo>
                  <a:lnTo>
                    <a:pt x="2933" y="520700"/>
                  </a:lnTo>
                  <a:lnTo>
                    <a:pt x="3479" y="520700"/>
                  </a:lnTo>
                  <a:lnTo>
                    <a:pt x="3479" y="519430"/>
                  </a:lnTo>
                  <a:lnTo>
                    <a:pt x="3479" y="518160"/>
                  </a:lnTo>
                  <a:lnTo>
                    <a:pt x="3492" y="520407"/>
                  </a:lnTo>
                  <a:lnTo>
                    <a:pt x="7734" y="523024"/>
                  </a:lnTo>
                  <a:lnTo>
                    <a:pt x="8445" y="268681"/>
                  </a:lnTo>
                  <a:lnTo>
                    <a:pt x="8445" y="523494"/>
                  </a:lnTo>
                  <a:lnTo>
                    <a:pt x="10541" y="523494"/>
                  </a:lnTo>
                  <a:lnTo>
                    <a:pt x="10541" y="526034"/>
                  </a:lnTo>
                  <a:lnTo>
                    <a:pt x="11950" y="526034"/>
                  </a:lnTo>
                  <a:lnTo>
                    <a:pt x="11950" y="523494"/>
                  </a:lnTo>
                  <a:lnTo>
                    <a:pt x="12674" y="523494"/>
                  </a:lnTo>
                  <a:lnTo>
                    <a:pt x="12674" y="7874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19" name="object 4219"/>
            <p:cNvSpPr/>
            <p:nvPr/>
          </p:nvSpPr>
          <p:spPr>
            <a:xfrm>
              <a:off x="1630146" y="4234217"/>
              <a:ext cx="10160" cy="523875"/>
            </a:xfrm>
            <a:custGeom>
              <a:avLst/>
              <a:gdLst/>
              <a:ahLst/>
              <a:cxnLst/>
              <a:rect l="l" t="t" r="r" b="b"/>
              <a:pathLst>
                <a:path w="10160" h="523875">
                  <a:moveTo>
                    <a:pt x="9626" y="5600"/>
                  </a:moveTo>
                  <a:lnTo>
                    <a:pt x="8280" y="4711"/>
                  </a:lnTo>
                  <a:lnTo>
                    <a:pt x="5499" y="2819"/>
                  </a:lnTo>
                  <a:lnTo>
                    <a:pt x="4191" y="1905"/>
                  </a:lnTo>
                  <a:lnTo>
                    <a:pt x="1473" y="0"/>
                  </a:lnTo>
                  <a:lnTo>
                    <a:pt x="0" y="517601"/>
                  </a:lnTo>
                  <a:lnTo>
                    <a:pt x="4051" y="520484"/>
                  </a:lnTo>
                  <a:lnTo>
                    <a:pt x="8178" y="523417"/>
                  </a:lnTo>
                  <a:lnTo>
                    <a:pt x="9626" y="560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0" name="object 4220"/>
            <p:cNvSpPr/>
            <p:nvPr/>
          </p:nvSpPr>
          <p:spPr>
            <a:xfrm>
              <a:off x="1618716" y="4225848"/>
              <a:ext cx="13335" cy="526415"/>
            </a:xfrm>
            <a:custGeom>
              <a:avLst/>
              <a:gdLst/>
              <a:ahLst/>
              <a:cxnLst/>
              <a:rect l="l" t="t" r="r" b="b"/>
              <a:pathLst>
                <a:path w="13335" h="526414">
                  <a:moveTo>
                    <a:pt x="12890" y="8369"/>
                  </a:moveTo>
                  <a:lnTo>
                    <a:pt x="8953" y="5562"/>
                  </a:lnTo>
                  <a:lnTo>
                    <a:pt x="5130" y="2755"/>
                  </a:lnTo>
                  <a:lnTo>
                    <a:pt x="1460" y="0"/>
                  </a:lnTo>
                  <a:lnTo>
                    <a:pt x="0" y="517842"/>
                  </a:lnTo>
                  <a:lnTo>
                    <a:pt x="3670" y="520458"/>
                  </a:lnTo>
                  <a:lnTo>
                    <a:pt x="7493" y="523176"/>
                  </a:lnTo>
                  <a:lnTo>
                    <a:pt x="11430" y="525970"/>
                  </a:lnTo>
                  <a:lnTo>
                    <a:pt x="12890" y="836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1" name="object 4221"/>
            <p:cNvSpPr/>
            <p:nvPr/>
          </p:nvSpPr>
          <p:spPr>
            <a:xfrm>
              <a:off x="1608353" y="4217682"/>
              <a:ext cx="11430" cy="526415"/>
            </a:xfrm>
            <a:custGeom>
              <a:avLst/>
              <a:gdLst/>
              <a:ahLst/>
              <a:cxnLst/>
              <a:rect l="l" t="t" r="r" b="b"/>
              <a:pathLst>
                <a:path w="11430" h="526414">
                  <a:moveTo>
                    <a:pt x="11087" y="8166"/>
                  </a:moveTo>
                  <a:lnTo>
                    <a:pt x="10172" y="8166"/>
                  </a:lnTo>
                  <a:lnTo>
                    <a:pt x="10172" y="5626"/>
                  </a:lnTo>
                  <a:lnTo>
                    <a:pt x="8242" y="5626"/>
                  </a:lnTo>
                  <a:lnTo>
                    <a:pt x="8242" y="8166"/>
                  </a:lnTo>
                  <a:lnTo>
                    <a:pt x="7518" y="8166"/>
                  </a:lnTo>
                  <a:lnTo>
                    <a:pt x="7518" y="5410"/>
                  </a:lnTo>
                  <a:lnTo>
                    <a:pt x="7442" y="4140"/>
                  </a:lnTo>
                  <a:lnTo>
                    <a:pt x="5816" y="4140"/>
                  </a:lnTo>
                  <a:lnTo>
                    <a:pt x="5816" y="2870"/>
                  </a:lnTo>
                  <a:lnTo>
                    <a:pt x="4762" y="2870"/>
                  </a:lnTo>
                  <a:lnTo>
                    <a:pt x="4762" y="4140"/>
                  </a:lnTo>
                  <a:lnTo>
                    <a:pt x="4762" y="5410"/>
                  </a:lnTo>
                  <a:lnTo>
                    <a:pt x="4762" y="2667"/>
                  </a:lnTo>
                  <a:lnTo>
                    <a:pt x="1447" y="0"/>
                  </a:lnTo>
                  <a:lnTo>
                    <a:pt x="0" y="517423"/>
                  </a:lnTo>
                  <a:lnTo>
                    <a:pt x="3302" y="520242"/>
                  </a:lnTo>
                  <a:lnTo>
                    <a:pt x="4025" y="263715"/>
                  </a:lnTo>
                  <a:lnTo>
                    <a:pt x="4025" y="519760"/>
                  </a:lnTo>
                  <a:lnTo>
                    <a:pt x="4978" y="519760"/>
                  </a:lnTo>
                  <a:lnTo>
                    <a:pt x="4978" y="523570"/>
                  </a:lnTo>
                  <a:lnTo>
                    <a:pt x="6794" y="523570"/>
                  </a:lnTo>
                  <a:lnTo>
                    <a:pt x="6794" y="519760"/>
                  </a:lnTo>
                  <a:lnTo>
                    <a:pt x="7518" y="519760"/>
                  </a:lnTo>
                  <a:lnTo>
                    <a:pt x="7518" y="523798"/>
                  </a:lnTo>
                  <a:lnTo>
                    <a:pt x="8216" y="523798"/>
                  </a:lnTo>
                  <a:lnTo>
                    <a:pt x="8216" y="525068"/>
                  </a:lnTo>
                  <a:lnTo>
                    <a:pt x="9918" y="525068"/>
                  </a:lnTo>
                  <a:lnTo>
                    <a:pt x="9918" y="526338"/>
                  </a:lnTo>
                  <a:lnTo>
                    <a:pt x="10363" y="526338"/>
                  </a:lnTo>
                  <a:lnTo>
                    <a:pt x="10363" y="525068"/>
                  </a:lnTo>
                  <a:lnTo>
                    <a:pt x="10363" y="523798"/>
                  </a:lnTo>
                  <a:lnTo>
                    <a:pt x="11087" y="523798"/>
                  </a:lnTo>
                  <a:lnTo>
                    <a:pt x="11087" y="81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2" name="object 4222"/>
            <p:cNvSpPr/>
            <p:nvPr/>
          </p:nvSpPr>
          <p:spPr>
            <a:xfrm>
              <a:off x="1599031" y="4209745"/>
              <a:ext cx="10795" cy="525780"/>
            </a:xfrm>
            <a:custGeom>
              <a:avLst/>
              <a:gdLst/>
              <a:ahLst/>
              <a:cxnLst/>
              <a:rect l="l" t="t" r="r" b="b"/>
              <a:pathLst>
                <a:path w="10794" h="525779">
                  <a:moveTo>
                    <a:pt x="7556" y="5245"/>
                  </a:moveTo>
                  <a:lnTo>
                    <a:pt x="6515" y="4381"/>
                  </a:lnTo>
                  <a:lnTo>
                    <a:pt x="4419" y="2603"/>
                  </a:lnTo>
                  <a:lnTo>
                    <a:pt x="1460" y="0"/>
                  </a:lnTo>
                  <a:lnTo>
                    <a:pt x="0" y="517436"/>
                  </a:lnTo>
                  <a:lnTo>
                    <a:pt x="2971" y="519963"/>
                  </a:lnTo>
                  <a:lnTo>
                    <a:pt x="6096" y="522617"/>
                  </a:lnTo>
                  <a:lnTo>
                    <a:pt x="7556" y="5245"/>
                  </a:lnTo>
                  <a:close/>
                </a:path>
                <a:path w="10794" h="525779">
                  <a:moveTo>
                    <a:pt x="10782" y="7924"/>
                  </a:moveTo>
                  <a:lnTo>
                    <a:pt x="7569" y="5245"/>
                  </a:lnTo>
                  <a:lnTo>
                    <a:pt x="6096" y="522617"/>
                  </a:lnTo>
                  <a:lnTo>
                    <a:pt x="9321" y="525360"/>
                  </a:lnTo>
                  <a:lnTo>
                    <a:pt x="10782" y="792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3" name="object 4223"/>
            <p:cNvSpPr/>
            <p:nvPr/>
          </p:nvSpPr>
          <p:spPr>
            <a:xfrm>
              <a:off x="1591335" y="4202061"/>
              <a:ext cx="9525" cy="525145"/>
            </a:xfrm>
            <a:custGeom>
              <a:avLst/>
              <a:gdLst/>
              <a:ahLst/>
              <a:cxnLst/>
              <a:rect l="l" t="t" r="r" b="b"/>
              <a:pathLst>
                <a:path w="9525" h="525145">
                  <a:moveTo>
                    <a:pt x="6210" y="5067"/>
                  </a:moveTo>
                  <a:lnTo>
                    <a:pt x="3454" y="2552"/>
                  </a:lnTo>
                  <a:lnTo>
                    <a:pt x="2730" y="258114"/>
                  </a:lnTo>
                  <a:lnTo>
                    <a:pt x="2730" y="2540"/>
                  </a:lnTo>
                  <a:lnTo>
                    <a:pt x="2108" y="2540"/>
                  </a:lnTo>
                  <a:lnTo>
                    <a:pt x="2108" y="0"/>
                  </a:lnTo>
                  <a:lnTo>
                    <a:pt x="723" y="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8160"/>
                  </a:lnTo>
                  <a:lnTo>
                    <a:pt x="1016" y="518160"/>
                  </a:lnTo>
                  <a:lnTo>
                    <a:pt x="1016" y="520700"/>
                  </a:lnTo>
                  <a:lnTo>
                    <a:pt x="2006" y="520700"/>
                  </a:lnTo>
                  <a:lnTo>
                    <a:pt x="2006" y="520280"/>
                  </a:lnTo>
                  <a:lnTo>
                    <a:pt x="4749" y="522605"/>
                  </a:lnTo>
                  <a:lnTo>
                    <a:pt x="6210" y="5067"/>
                  </a:lnTo>
                  <a:close/>
                </a:path>
                <a:path w="9525" h="525145">
                  <a:moveTo>
                    <a:pt x="9156" y="7683"/>
                  </a:moveTo>
                  <a:lnTo>
                    <a:pt x="6223" y="5054"/>
                  </a:lnTo>
                  <a:lnTo>
                    <a:pt x="4762" y="522617"/>
                  </a:lnTo>
                  <a:lnTo>
                    <a:pt x="7696" y="525119"/>
                  </a:lnTo>
                  <a:lnTo>
                    <a:pt x="9156" y="768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4" name="object 4224"/>
            <p:cNvSpPr/>
            <p:nvPr/>
          </p:nvSpPr>
          <p:spPr>
            <a:xfrm>
              <a:off x="1585480" y="4197083"/>
              <a:ext cx="6985" cy="523240"/>
            </a:xfrm>
            <a:custGeom>
              <a:avLst/>
              <a:gdLst/>
              <a:ahLst/>
              <a:cxnLst/>
              <a:rect l="l" t="t" r="r" b="b"/>
              <a:pathLst>
                <a:path w="6984" h="523239">
                  <a:moveTo>
                    <a:pt x="6578" y="4965"/>
                  </a:moveTo>
                  <a:lnTo>
                    <a:pt x="4000" y="2514"/>
                  </a:lnTo>
                  <a:lnTo>
                    <a:pt x="1460" y="0"/>
                  </a:lnTo>
                  <a:lnTo>
                    <a:pt x="0" y="517321"/>
                  </a:lnTo>
                  <a:lnTo>
                    <a:pt x="2552" y="520077"/>
                  </a:lnTo>
                  <a:lnTo>
                    <a:pt x="5118" y="522846"/>
                  </a:lnTo>
                  <a:lnTo>
                    <a:pt x="6578" y="4965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5" name="object 4225"/>
            <p:cNvSpPr/>
            <p:nvPr/>
          </p:nvSpPr>
          <p:spPr>
            <a:xfrm>
              <a:off x="1578457" y="4189856"/>
              <a:ext cx="8890" cy="525145"/>
            </a:xfrm>
            <a:custGeom>
              <a:avLst/>
              <a:gdLst/>
              <a:ahLst/>
              <a:cxnLst/>
              <a:rect l="l" t="t" r="r" b="b"/>
              <a:pathLst>
                <a:path w="8890" h="525145">
                  <a:moveTo>
                    <a:pt x="6083" y="4813"/>
                  </a:moveTo>
                  <a:lnTo>
                    <a:pt x="3708" y="2362"/>
                  </a:lnTo>
                  <a:lnTo>
                    <a:pt x="1473" y="0"/>
                  </a:lnTo>
                  <a:lnTo>
                    <a:pt x="0" y="516978"/>
                  </a:lnTo>
                  <a:lnTo>
                    <a:pt x="2235" y="519391"/>
                  </a:lnTo>
                  <a:lnTo>
                    <a:pt x="4622" y="521970"/>
                  </a:lnTo>
                  <a:lnTo>
                    <a:pt x="6083" y="4813"/>
                  </a:lnTo>
                  <a:close/>
                </a:path>
                <a:path w="8890" h="525145">
                  <a:moveTo>
                    <a:pt x="8483" y="7226"/>
                  </a:moveTo>
                  <a:lnTo>
                    <a:pt x="6096" y="4826"/>
                  </a:lnTo>
                  <a:lnTo>
                    <a:pt x="4622" y="521970"/>
                  </a:lnTo>
                  <a:lnTo>
                    <a:pt x="7023" y="524560"/>
                  </a:lnTo>
                  <a:lnTo>
                    <a:pt x="8483" y="722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6" name="object 4226"/>
            <p:cNvSpPr/>
            <p:nvPr/>
          </p:nvSpPr>
          <p:spPr>
            <a:xfrm>
              <a:off x="1572107" y="4182821"/>
              <a:ext cx="8255" cy="524510"/>
            </a:xfrm>
            <a:custGeom>
              <a:avLst/>
              <a:gdLst/>
              <a:ahLst/>
              <a:cxnLst/>
              <a:rect l="l" t="t" r="r" b="b"/>
              <a:pathLst>
                <a:path w="8255" h="524510">
                  <a:moveTo>
                    <a:pt x="7823" y="7035"/>
                  </a:moveTo>
                  <a:lnTo>
                    <a:pt x="5613" y="4648"/>
                  </a:lnTo>
                  <a:lnTo>
                    <a:pt x="3505" y="2324"/>
                  </a:lnTo>
                  <a:lnTo>
                    <a:pt x="1460" y="0"/>
                  </a:lnTo>
                  <a:lnTo>
                    <a:pt x="0" y="517156"/>
                  </a:lnTo>
                  <a:lnTo>
                    <a:pt x="2044" y="519366"/>
                  </a:lnTo>
                  <a:lnTo>
                    <a:pt x="4152" y="521639"/>
                  </a:lnTo>
                  <a:lnTo>
                    <a:pt x="6362" y="524027"/>
                  </a:lnTo>
                  <a:lnTo>
                    <a:pt x="7823" y="7035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7" name="object 4227"/>
            <p:cNvSpPr/>
            <p:nvPr/>
          </p:nvSpPr>
          <p:spPr>
            <a:xfrm>
              <a:off x="1566291" y="4175899"/>
              <a:ext cx="7620" cy="524510"/>
            </a:xfrm>
            <a:custGeom>
              <a:avLst/>
              <a:gdLst/>
              <a:ahLst/>
              <a:cxnLst/>
              <a:rect l="l" t="t" r="r" b="b"/>
              <a:pathLst>
                <a:path w="7619" h="524510">
                  <a:moveTo>
                    <a:pt x="7277" y="6921"/>
                  </a:moveTo>
                  <a:lnTo>
                    <a:pt x="5270" y="4584"/>
                  </a:lnTo>
                  <a:lnTo>
                    <a:pt x="3352" y="2311"/>
                  </a:lnTo>
                  <a:lnTo>
                    <a:pt x="1473" y="0"/>
                  </a:lnTo>
                  <a:lnTo>
                    <a:pt x="0" y="517804"/>
                  </a:lnTo>
                  <a:lnTo>
                    <a:pt x="1892" y="519849"/>
                  </a:lnTo>
                  <a:lnTo>
                    <a:pt x="3810" y="521919"/>
                  </a:lnTo>
                  <a:lnTo>
                    <a:pt x="5816" y="524078"/>
                  </a:lnTo>
                  <a:lnTo>
                    <a:pt x="7277" y="692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8" name="object 4228"/>
            <p:cNvSpPr/>
            <p:nvPr/>
          </p:nvSpPr>
          <p:spPr>
            <a:xfrm>
              <a:off x="1560982" y="4169041"/>
              <a:ext cx="6350" cy="525145"/>
            </a:xfrm>
            <a:custGeom>
              <a:avLst/>
              <a:gdLst/>
              <a:ahLst/>
              <a:cxnLst/>
              <a:rect l="l" t="t" r="r" b="b"/>
              <a:pathLst>
                <a:path w="6350" h="525145">
                  <a:moveTo>
                    <a:pt x="6045" y="6858"/>
                  </a:moveTo>
                  <a:lnTo>
                    <a:pt x="5753" y="6858"/>
                  </a:lnTo>
                  <a:lnTo>
                    <a:pt x="5753" y="4318"/>
                  </a:lnTo>
                  <a:lnTo>
                    <a:pt x="4927" y="4318"/>
                  </a:lnTo>
                  <a:lnTo>
                    <a:pt x="4927" y="4546"/>
                  </a:lnTo>
                  <a:lnTo>
                    <a:pt x="3175" y="2273"/>
                  </a:lnTo>
                  <a:lnTo>
                    <a:pt x="1447" y="0"/>
                  </a:lnTo>
                  <a:lnTo>
                    <a:pt x="0" y="516801"/>
                  </a:lnTo>
                  <a:lnTo>
                    <a:pt x="1714" y="519442"/>
                  </a:lnTo>
                  <a:lnTo>
                    <a:pt x="3479" y="522160"/>
                  </a:lnTo>
                  <a:lnTo>
                    <a:pt x="4203" y="265620"/>
                  </a:lnTo>
                  <a:lnTo>
                    <a:pt x="4203" y="522478"/>
                  </a:lnTo>
                  <a:lnTo>
                    <a:pt x="4102" y="523748"/>
                  </a:lnTo>
                  <a:lnTo>
                    <a:pt x="5054" y="523748"/>
                  </a:lnTo>
                  <a:lnTo>
                    <a:pt x="5054" y="525018"/>
                  </a:lnTo>
                  <a:lnTo>
                    <a:pt x="5321" y="525018"/>
                  </a:lnTo>
                  <a:lnTo>
                    <a:pt x="5321" y="523748"/>
                  </a:lnTo>
                  <a:lnTo>
                    <a:pt x="5321" y="522478"/>
                  </a:lnTo>
                  <a:lnTo>
                    <a:pt x="6045" y="522478"/>
                  </a:lnTo>
                  <a:lnTo>
                    <a:pt x="6045" y="685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29" name="object 4229"/>
            <p:cNvSpPr/>
            <p:nvPr/>
          </p:nvSpPr>
          <p:spPr>
            <a:xfrm>
              <a:off x="1557604" y="4164431"/>
              <a:ext cx="5080" cy="521970"/>
            </a:xfrm>
            <a:custGeom>
              <a:avLst/>
              <a:gdLst/>
              <a:ahLst/>
              <a:cxnLst/>
              <a:rect l="l" t="t" r="r" b="b"/>
              <a:pathLst>
                <a:path w="5080" h="521970">
                  <a:moveTo>
                    <a:pt x="4826" y="4622"/>
                  </a:moveTo>
                  <a:lnTo>
                    <a:pt x="3149" y="2336"/>
                  </a:lnTo>
                  <a:lnTo>
                    <a:pt x="1473" y="0"/>
                  </a:lnTo>
                  <a:lnTo>
                    <a:pt x="0" y="516216"/>
                  </a:lnTo>
                  <a:lnTo>
                    <a:pt x="1689" y="518820"/>
                  </a:lnTo>
                  <a:lnTo>
                    <a:pt x="3365" y="521398"/>
                  </a:lnTo>
                  <a:lnTo>
                    <a:pt x="4826" y="462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0" name="object 4230"/>
            <p:cNvSpPr/>
            <p:nvPr/>
          </p:nvSpPr>
          <p:spPr>
            <a:xfrm>
              <a:off x="1552816" y="4157370"/>
              <a:ext cx="6350" cy="523875"/>
            </a:xfrm>
            <a:custGeom>
              <a:avLst/>
              <a:gdLst/>
              <a:ahLst/>
              <a:cxnLst/>
              <a:rect l="l" t="t" r="r" b="b"/>
              <a:pathLst>
                <a:path w="6350" h="523875">
                  <a:moveTo>
                    <a:pt x="3048" y="2400"/>
                  </a:moveTo>
                  <a:lnTo>
                    <a:pt x="1460" y="0"/>
                  </a:lnTo>
                  <a:lnTo>
                    <a:pt x="0" y="515912"/>
                  </a:lnTo>
                  <a:lnTo>
                    <a:pt x="1587" y="518363"/>
                  </a:lnTo>
                  <a:lnTo>
                    <a:pt x="3048" y="2400"/>
                  </a:lnTo>
                  <a:close/>
                </a:path>
                <a:path w="6350" h="523875">
                  <a:moveTo>
                    <a:pt x="4622" y="4737"/>
                  </a:moveTo>
                  <a:lnTo>
                    <a:pt x="3048" y="2413"/>
                  </a:lnTo>
                  <a:lnTo>
                    <a:pt x="1587" y="518363"/>
                  </a:lnTo>
                  <a:lnTo>
                    <a:pt x="3162" y="520776"/>
                  </a:lnTo>
                  <a:lnTo>
                    <a:pt x="4622" y="4737"/>
                  </a:lnTo>
                  <a:close/>
                </a:path>
                <a:path w="6350" h="523875">
                  <a:moveTo>
                    <a:pt x="6261" y="7061"/>
                  </a:moveTo>
                  <a:lnTo>
                    <a:pt x="4635" y="4737"/>
                  </a:lnTo>
                  <a:lnTo>
                    <a:pt x="3175" y="520801"/>
                  </a:lnTo>
                  <a:lnTo>
                    <a:pt x="4800" y="523303"/>
                  </a:lnTo>
                  <a:lnTo>
                    <a:pt x="6261" y="7061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1" name="object 4231"/>
            <p:cNvSpPr/>
            <p:nvPr/>
          </p:nvSpPr>
          <p:spPr>
            <a:xfrm>
              <a:off x="1548320" y="4150169"/>
              <a:ext cx="6350" cy="523240"/>
            </a:xfrm>
            <a:custGeom>
              <a:avLst/>
              <a:gdLst/>
              <a:ahLst/>
              <a:cxnLst/>
              <a:rect l="l" t="t" r="r" b="b"/>
              <a:pathLst>
                <a:path w="6350" h="523239">
                  <a:moveTo>
                    <a:pt x="5956" y="7213"/>
                  </a:moveTo>
                  <a:lnTo>
                    <a:pt x="4419" y="4838"/>
                  </a:lnTo>
                  <a:lnTo>
                    <a:pt x="3708" y="254685"/>
                  </a:lnTo>
                  <a:lnTo>
                    <a:pt x="3708" y="4826"/>
                  </a:lnTo>
                  <a:lnTo>
                    <a:pt x="4013" y="4826"/>
                  </a:lnTo>
                  <a:lnTo>
                    <a:pt x="4013" y="3556"/>
                  </a:lnTo>
                  <a:lnTo>
                    <a:pt x="3225" y="3556"/>
                  </a:lnTo>
                  <a:lnTo>
                    <a:pt x="3225" y="2286"/>
                  </a:lnTo>
                  <a:lnTo>
                    <a:pt x="2933" y="2286"/>
                  </a:lnTo>
                  <a:lnTo>
                    <a:pt x="2933" y="2451"/>
                  </a:lnTo>
                  <a:lnTo>
                    <a:pt x="1460" y="0"/>
                  </a:lnTo>
                  <a:lnTo>
                    <a:pt x="0" y="516204"/>
                  </a:lnTo>
                  <a:lnTo>
                    <a:pt x="1485" y="518490"/>
                  </a:lnTo>
                  <a:lnTo>
                    <a:pt x="2209" y="262724"/>
                  </a:lnTo>
                  <a:lnTo>
                    <a:pt x="2209" y="517906"/>
                  </a:lnTo>
                  <a:lnTo>
                    <a:pt x="1930" y="517906"/>
                  </a:lnTo>
                  <a:lnTo>
                    <a:pt x="1930" y="520446"/>
                  </a:lnTo>
                  <a:lnTo>
                    <a:pt x="2959" y="520446"/>
                  </a:lnTo>
                  <a:lnTo>
                    <a:pt x="2959" y="520750"/>
                  </a:lnTo>
                  <a:lnTo>
                    <a:pt x="4495" y="523113"/>
                  </a:lnTo>
                  <a:lnTo>
                    <a:pt x="5956" y="721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2" name="object 4232"/>
            <p:cNvSpPr/>
            <p:nvPr/>
          </p:nvSpPr>
          <p:spPr>
            <a:xfrm>
              <a:off x="1544091" y="4142765"/>
              <a:ext cx="5715" cy="523240"/>
            </a:xfrm>
            <a:custGeom>
              <a:avLst/>
              <a:gdLst/>
              <a:ahLst/>
              <a:cxnLst/>
              <a:rect l="l" t="t" r="r" b="b"/>
              <a:pathLst>
                <a:path w="5715" h="523239">
                  <a:moveTo>
                    <a:pt x="5295" y="6134"/>
                  </a:moveTo>
                  <a:lnTo>
                    <a:pt x="4559" y="6134"/>
                  </a:lnTo>
                  <a:lnTo>
                    <a:pt x="4559" y="4864"/>
                  </a:lnTo>
                  <a:lnTo>
                    <a:pt x="4241" y="4864"/>
                  </a:lnTo>
                  <a:lnTo>
                    <a:pt x="4241" y="6134"/>
                  </a:lnTo>
                  <a:lnTo>
                    <a:pt x="4241" y="7404"/>
                  </a:lnTo>
                  <a:lnTo>
                    <a:pt x="4241" y="4953"/>
                  </a:lnTo>
                  <a:lnTo>
                    <a:pt x="2857" y="2527"/>
                  </a:lnTo>
                  <a:lnTo>
                    <a:pt x="1460" y="0"/>
                  </a:lnTo>
                  <a:lnTo>
                    <a:pt x="0" y="517093"/>
                  </a:lnTo>
                  <a:lnTo>
                    <a:pt x="1397" y="519252"/>
                  </a:lnTo>
                  <a:lnTo>
                    <a:pt x="2781" y="521373"/>
                  </a:lnTo>
                  <a:lnTo>
                    <a:pt x="3505" y="265417"/>
                  </a:lnTo>
                  <a:lnTo>
                    <a:pt x="3505" y="521754"/>
                  </a:lnTo>
                  <a:lnTo>
                    <a:pt x="3441" y="523024"/>
                  </a:lnTo>
                  <a:lnTo>
                    <a:pt x="4229" y="523024"/>
                  </a:lnTo>
                  <a:lnTo>
                    <a:pt x="4229" y="521754"/>
                  </a:lnTo>
                  <a:lnTo>
                    <a:pt x="4953" y="521754"/>
                  </a:lnTo>
                  <a:lnTo>
                    <a:pt x="4953" y="7404"/>
                  </a:lnTo>
                  <a:lnTo>
                    <a:pt x="5295" y="7404"/>
                  </a:lnTo>
                  <a:lnTo>
                    <a:pt x="5295" y="613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3" name="object 4233"/>
            <p:cNvSpPr/>
            <p:nvPr/>
          </p:nvSpPr>
          <p:spPr>
            <a:xfrm>
              <a:off x="1540192" y="4135208"/>
              <a:ext cx="5715" cy="525145"/>
            </a:xfrm>
            <a:custGeom>
              <a:avLst/>
              <a:gdLst/>
              <a:ahLst/>
              <a:cxnLst/>
              <a:rect l="l" t="t" r="r" b="b"/>
              <a:pathLst>
                <a:path w="5715" h="525145">
                  <a:moveTo>
                    <a:pt x="5372" y="7569"/>
                  </a:moveTo>
                  <a:lnTo>
                    <a:pt x="4038" y="5067"/>
                  </a:lnTo>
                  <a:lnTo>
                    <a:pt x="3302" y="265125"/>
                  </a:lnTo>
                  <a:lnTo>
                    <a:pt x="3302" y="5067"/>
                  </a:lnTo>
                  <a:lnTo>
                    <a:pt x="3365" y="2527"/>
                  </a:lnTo>
                  <a:lnTo>
                    <a:pt x="2730" y="2527"/>
                  </a:lnTo>
                  <a:lnTo>
                    <a:pt x="1460" y="0"/>
                  </a:lnTo>
                  <a:lnTo>
                    <a:pt x="0" y="517194"/>
                  </a:lnTo>
                  <a:lnTo>
                    <a:pt x="1282" y="520344"/>
                  </a:lnTo>
                  <a:lnTo>
                    <a:pt x="2006" y="263715"/>
                  </a:lnTo>
                  <a:lnTo>
                    <a:pt x="2006" y="520687"/>
                  </a:lnTo>
                  <a:lnTo>
                    <a:pt x="2146" y="520687"/>
                  </a:lnTo>
                  <a:lnTo>
                    <a:pt x="2146" y="523227"/>
                  </a:lnTo>
                  <a:lnTo>
                    <a:pt x="2578" y="523227"/>
                  </a:lnTo>
                  <a:lnTo>
                    <a:pt x="2578" y="522617"/>
                  </a:lnTo>
                  <a:lnTo>
                    <a:pt x="3911" y="524675"/>
                  </a:lnTo>
                  <a:lnTo>
                    <a:pt x="5372" y="7569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4" name="object 4234"/>
            <p:cNvSpPr/>
            <p:nvPr/>
          </p:nvSpPr>
          <p:spPr>
            <a:xfrm>
              <a:off x="1538490" y="4130128"/>
              <a:ext cx="3175" cy="522605"/>
            </a:xfrm>
            <a:custGeom>
              <a:avLst/>
              <a:gdLst/>
              <a:ahLst/>
              <a:cxnLst/>
              <a:rect l="l" t="t" r="r" b="b"/>
              <a:pathLst>
                <a:path w="3175" h="522604">
                  <a:moveTo>
                    <a:pt x="3162" y="5080"/>
                  </a:moveTo>
                  <a:lnTo>
                    <a:pt x="1943" y="2540"/>
                  </a:lnTo>
                  <a:lnTo>
                    <a:pt x="1206" y="261962"/>
                  </a:lnTo>
                  <a:lnTo>
                    <a:pt x="1206" y="2540"/>
                  </a:lnTo>
                  <a:lnTo>
                    <a:pt x="1625" y="2540"/>
                  </a:lnTo>
                  <a:lnTo>
                    <a:pt x="1625" y="1270"/>
                  </a:lnTo>
                  <a:lnTo>
                    <a:pt x="1041" y="1270"/>
                  </a:lnTo>
                  <a:lnTo>
                    <a:pt x="1041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723" y="2540"/>
                  </a:lnTo>
                  <a:lnTo>
                    <a:pt x="0" y="2540"/>
                  </a:lnTo>
                  <a:lnTo>
                    <a:pt x="0" y="516890"/>
                  </a:lnTo>
                  <a:lnTo>
                    <a:pt x="12" y="519430"/>
                  </a:lnTo>
                  <a:lnTo>
                    <a:pt x="482" y="519430"/>
                  </a:lnTo>
                  <a:lnTo>
                    <a:pt x="482" y="519303"/>
                  </a:lnTo>
                  <a:lnTo>
                    <a:pt x="1701" y="522274"/>
                  </a:lnTo>
                  <a:lnTo>
                    <a:pt x="3162" y="508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5" name="object 4235"/>
            <p:cNvSpPr/>
            <p:nvPr/>
          </p:nvSpPr>
          <p:spPr>
            <a:xfrm>
              <a:off x="1534414" y="4122267"/>
              <a:ext cx="5080" cy="524510"/>
            </a:xfrm>
            <a:custGeom>
              <a:avLst/>
              <a:gdLst/>
              <a:ahLst/>
              <a:cxnLst/>
              <a:rect l="l" t="t" r="r" b="b"/>
              <a:pathLst>
                <a:path w="5080" h="524510">
                  <a:moveTo>
                    <a:pt x="2552" y="2654"/>
                  </a:moveTo>
                  <a:lnTo>
                    <a:pt x="1460" y="0"/>
                  </a:lnTo>
                  <a:lnTo>
                    <a:pt x="0" y="516001"/>
                  </a:lnTo>
                  <a:lnTo>
                    <a:pt x="1092" y="518668"/>
                  </a:lnTo>
                  <a:lnTo>
                    <a:pt x="2552" y="2654"/>
                  </a:lnTo>
                  <a:close/>
                </a:path>
                <a:path w="5080" h="524510">
                  <a:moveTo>
                    <a:pt x="4813" y="7823"/>
                  </a:moveTo>
                  <a:lnTo>
                    <a:pt x="3657" y="5232"/>
                  </a:lnTo>
                  <a:lnTo>
                    <a:pt x="2552" y="2667"/>
                  </a:lnTo>
                  <a:lnTo>
                    <a:pt x="1092" y="518668"/>
                  </a:lnTo>
                  <a:lnTo>
                    <a:pt x="2184" y="521347"/>
                  </a:lnTo>
                  <a:lnTo>
                    <a:pt x="3352" y="524205"/>
                  </a:lnTo>
                  <a:lnTo>
                    <a:pt x="4813" y="782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6" name="object 4236"/>
            <p:cNvSpPr/>
            <p:nvPr/>
          </p:nvSpPr>
          <p:spPr>
            <a:xfrm>
              <a:off x="1531442" y="4114368"/>
              <a:ext cx="4445" cy="524510"/>
            </a:xfrm>
            <a:custGeom>
              <a:avLst/>
              <a:gdLst/>
              <a:ahLst/>
              <a:cxnLst/>
              <a:rect l="l" t="t" r="r" b="b"/>
              <a:pathLst>
                <a:path w="4444" h="524510">
                  <a:moveTo>
                    <a:pt x="4432" y="7899"/>
                  </a:moveTo>
                  <a:lnTo>
                    <a:pt x="3403" y="5295"/>
                  </a:lnTo>
                  <a:lnTo>
                    <a:pt x="2400" y="2641"/>
                  </a:lnTo>
                  <a:lnTo>
                    <a:pt x="1447" y="0"/>
                  </a:lnTo>
                  <a:lnTo>
                    <a:pt x="0" y="516610"/>
                  </a:lnTo>
                  <a:lnTo>
                    <a:pt x="939" y="518909"/>
                  </a:lnTo>
                  <a:lnTo>
                    <a:pt x="1943" y="521373"/>
                  </a:lnTo>
                  <a:lnTo>
                    <a:pt x="2971" y="523887"/>
                  </a:lnTo>
                  <a:lnTo>
                    <a:pt x="4432" y="7899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7" name="object 4237"/>
            <p:cNvSpPr/>
            <p:nvPr/>
          </p:nvSpPr>
          <p:spPr>
            <a:xfrm>
              <a:off x="1528851" y="4106557"/>
              <a:ext cx="4445" cy="524510"/>
            </a:xfrm>
            <a:custGeom>
              <a:avLst/>
              <a:gdLst/>
              <a:ahLst/>
              <a:cxnLst/>
              <a:rect l="l" t="t" r="r" b="b"/>
              <a:pathLst>
                <a:path w="4444" h="524510">
                  <a:moveTo>
                    <a:pt x="3136" y="5181"/>
                  </a:moveTo>
                  <a:lnTo>
                    <a:pt x="2273" y="2540"/>
                  </a:lnTo>
                  <a:lnTo>
                    <a:pt x="1536" y="261962"/>
                  </a:lnTo>
                  <a:lnTo>
                    <a:pt x="1536" y="2540"/>
                  </a:lnTo>
                  <a:lnTo>
                    <a:pt x="1879" y="2540"/>
                  </a:lnTo>
                  <a:lnTo>
                    <a:pt x="1879" y="0"/>
                  </a:lnTo>
                  <a:lnTo>
                    <a:pt x="1460" y="0"/>
                  </a:lnTo>
                  <a:lnTo>
                    <a:pt x="1460" y="2540"/>
                  </a:lnTo>
                  <a:lnTo>
                    <a:pt x="723" y="2540"/>
                  </a:lnTo>
                  <a:lnTo>
                    <a:pt x="723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292" y="518160"/>
                  </a:lnTo>
                  <a:lnTo>
                    <a:pt x="292" y="519430"/>
                  </a:lnTo>
                  <a:lnTo>
                    <a:pt x="812" y="519430"/>
                  </a:lnTo>
                  <a:lnTo>
                    <a:pt x="812" y="520052"/>
                  </a:lnTo>
                  <a:lnTo>
                    <a:pt x="1676" y="522173"/>
                  </a:lnTo>
                  <a:lnTo>
                    <a:pt x="3136" y="5181"/>
                  </a:lnTo>
                  <a:close/>
                </a:path>
                <a:path w="4444" h="524510">
                  <a:moveTo>
                    <a:pt x="4051" y="7823"/>
                  </a:moveTo>
                  <a:lnTo>
                    <a:pt x="3149" y="5181"/>
                  </a:lnTo>
                  <a:lnTo>
                    <a:pt x="1689" y="522211"/>
                  </a:lnTo>
                  <a:lnTo>
                    <a:pt x="2590" y="524421"/>
                  </a:lnTo>
                  <a:lnTo>
                    <a:pt x="4051" y="782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8" name="object 4238"/>
            <p:cNvSpPr/>
            <p:nvPr/>
          </p:nvSpPr>
          <p:spPr>
            <a:xfrm>
              <a:off x="1527175" y="4098734"/>
              <a:ext cx="3175" cy="525780"/>
            </a:xfrm>
            <a:custGeom>
              <a:avLst/>
              <a:gdLst/>
              <a:ahLst/>
              <a:cxnLst/>
              <a:rect l="l" t="t" r="r" b="b"/>
              <a:pathLst>
                <a:path w="3175" h="525779">
                  <a:moveTo>
                    <a:pt x="215" y="516890"/>
                  </a:moveTo>
                  <a:lnTo>
                    <a:pt x="0" y="516890"/>
                  </a:lnTo>
                  <a:lnTo>
                    <a:pt x="0" y="519430"/>
                  </a:lnTo>
                  <a:lnTo>
                    <a:pt x="215" y="519430"/>
                  </a:lnTo>
                  <a:lnTo>
                    <a:pt x="215" y="516890"/>
                  </a:lnTo>
                  <a:close/>
                </a:path>
                <a:path w="3175" h="525779">
                  <a:moveTo>
                    <a:pt x="914" y="519468"/>
                  </a:moveTo>
                  <a:lnTo>
                    <a:pt x="596" y="519468"/>
                  </a:lnTo>
                  <a:lnTo>
                    <a:pt x="596" y="522008"/>
                  </a:lnTo>
                  <a:lnTo>
                    <a:pt x="914" y="522008"/>
                  </a:lnTo>
                  <a:lnTo>
                    <a:pt x="914" y="519468"/>
                  </a:lnTo>
                  <a:close/>
                </a:path>
                <a:path w="3175" h="525779">
                  <a:moveTo>
                    <a:pt x="1498" y="1270"/>
                  </a:moveTo>
                  <a:lnTo>
                    <a:pt x="1168" y="1270"/>
                  </a:lnTo>
                  <a:lnTo>
                    <a:pt x="1168" y="0"/>
                  </a:lnTo>
                  <a:lnTo>
                    <a:pt x="1003" y="0"/>
                  </a:lnTo>
                  <a:lnTo>
                    <a:pt x="1003" y="1270"/>
                  </a:lnTo>
                  <a:lnTo>
                    <a:pt x="1003" y="2540"/>
                  </a:lnTo>
                  <a:lnTo>
                    <a:pt x="1498" y="2540"/>
                  </a:lnTo>
                  <a:lnTo>
                    <a:pt x="1498" y="1270"/>
                  </a:lnTo>
                  <a:close/>
                </a:path>
                <a:path w="3175" h="525779">
                  <a:moveTo>
                    <a:pt x="2184" y="3848"/>
                  </a:moveTo>
                  <a:lnTo>
                    <a:pt x="1841" y="3848"/>
                  </a:lnTo>
                  <a:lnTo>
                    <a:pt x="1841" y="2578"/>
                  </a:lnTo>
                  <a:lnTo>
                    <a:pt x="1651" y="2578"/>
                  </a:lnTo>
                  <a:lnTo>
                    <a:pt x="1651" y="3848"/>
                  </a:lnTo>
                  <a:lnTo>
                    <a:pt x="1651" y="5118"/>
                  </a:lnTo>
                  <a:lnTo>
                    <a:pt x="2184" y="5118"/>
                  </a:lnTo>
                  <a:lnTo>
                    <a:pt x="2184" y="3848"/>
                  </a:lnTo>
                  <a:close/>
                </a:path>
                <a:path w="3175" h="525779">
                  <a:moveTo>
                    <a:pt x="3149" y="7747"/>
                  </a:moveTo>
                  <a:lnTo>
                    <a:pt x="2374" y="5118"/>
                  </a:lnTo>
                  <a:lnTo>
                    <a:pt x="1638" y="268173"/>
                  </a:lnTo>
                  <a:lnTo>
                    <a:pt x="1638" y="5118"/>
                  </a:lnTo>
                  <a:lnTo>
                    <a:pt x="939" y="5118"/>
                  </a:lnTo>
                  <a:lnTo>
                    <a:pt x="939" y="2540"/>
                  </a:lnTo>
                  <a:lnTo>
                    <a:pt x="279" y="2540"/>
                  </a:lnTo>
                  <a:lnTo>
                    <a:pt x="279" y="516890"/>
                  </a:lnTo>
                  <a:lnTo>
                    <a:pt x="927" y="516890"/>
                  </a:lnTo>
                  <a:lnTo>
                    <a:pt x="927" y="519468"/>
                  </a:lnTo>
                  <a:lnTo>
                    <a:pt x="927" y="522135"/>
                  </a:lnTo>
                  <a:lnTo>
                    <a:pt x="1689" y="525399"/>
                  </a:lnTo>
                  <a:lnTo>
                    <a:pt x="3149" y="774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39" name="object 4239"/>
            <p:cNvSpPr/>
            <p:nvPr/>
          </p:nvSpPr>
          <p:spPr>
            <a:xfrm>
              <a:off x="1525574" y="4093730"/>
              <a:ext cx="3175" cy="521334"/>
            </a:xfrm>
            <a:custGeom>
              <a:avLst/>
              <a:gdLst/>
              <a:ahLst/>
              <a:cxnLst/>
              <a:rect l="l" t="t" r="r" b="b"/>
              <a:pathLst>
                <a:path w="3175" h="521335">
                  <a:moveTo>
                    <a:pt x="2616" y="4978"/>
                  </a:moveTo>
                  <a:lnTo>
                    <a:pt x="2006" y="2451"/>
                  </a:lnTo>
                  <a:lnTo>
                    <a:pt x="1460" y="0"/>
                  </a:lnTo>
                  <a:lnTo>
                    <a:pt x="0" y="516305"/>
                  </a:lnTo>
                  <a:lnTo>
                    <a:pt x="546" y="518655"/>
                  </a:lnTo>
                  <a:lnTo>
                    <a:pt x="1155" y="521258"/>
                  </a:lnTo>
                  <a:lnTo>
                    <a:pt x="2616" y="497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0" name="object 4240"/>
            <p:cNvSpPr/>
            <p:nvPr/>
          </p:nvSpPr>
          <p:spPr>
            <a:xfrm>
              <a:off x="1524279" y="4086834"/>
              <a:ext cx="3175" cy="523240"/>
            </a:xfrm>
            <a:custGeom>
              <a:avLst/>
              <a:gdLst/>
              <a:ahLst/>
              <a:cxnLst/>
              <a:rect l="l" t="t" r="r" b="b"/>
              <a:pathLst>
                <a:path w="3175" h="523239">
                  <a:moveTo>
                    <a:pt x="2755" y="6896"/>
                  </a:moveTo>
                  <a:lnTo>
                    <a:pt x="2260" y="4559"/>
                  </a:lnTo>
                  <a:lnTo>
                    <a:pt x="1841" y="2209"/>
                  </a:lnTo>
                  <a:lnTo>
                    <a:pt x="1460" y="0"/>
                  </a:lnTo>
                  <a:lnTo>
                    <a:pt x="0" y="517626"/>
                  </a:lnTo>
                  <a:lnTo>
                    <a:pt x="381" y="519264"/>
                  </a:lnTo>
                  <a:lnTo>
                    <a:pt x="800" y="521068"/>
                  </a:lnTo>
                  <a:lnTo>
                    <a:pt x="1295" y="523201"/>
                  </a:lnTo>
                  <a:lnTo>
                    <a:pt x="2755" y="689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1" name="object 4241"/>
            <p:cNvSpPr/>
            <p:nvPr/>
          </p:nvSpPr>
          <p:spPr>
            <a:xfrm>
              <a:off x="1523517" y="4081182"/>
              <a:ext cx="2540" cy="523875"/>
            </a:xfrm>
            <a:custGeom>
              <a:avLst/>
              <a:gdLst/>
              <a:ahLst/>
              <a:cxnLst/>
              <a:rect l="l" t="t" r="r" b="b"/>
              <a:pathLst>
                <a:path w="2540" h="523875">
                  <a:moveTo>
                    <a:pt x="762" y="521271"/>
                  </a:moveTo>
                  <a:lnTo>
                    <a:pt x="533" y="521271"/>
                  </a:lnTo>
                  <a:lnTo>
                    <a:pt x="533" y="522541"/>
                  </a:lnTo>
                  <a:lnTo>
                    <a:pt x="736" y="522541"/>
                  </a:lnTo>
                  <a:lnTo>
                    <a:pt x="736" y="523811"/>
                  </a:lnTo>
                  <a:lnTo>
                    <a:pt x="762" y="522541"/>
                  </a:lnTo>
                  <a:lnTo>
                    <a:pt x="762" y="521271"/>
                  </a:lnTo>
                  <a:close/>
                </a:path>
                <a:path w="2540" h="523875">
                  <a:moveTo>
                    <a:pt x="2032" y="3111"/>
                  </a:moveTo>
                  <a:lnTo>
                    <a:pt x="1905" y="3111"/>
                  </a:lnTo>
                  <a:lnTo>
                    <a:pt x="1905" y="3492"/>
                  </a:lnTo>
                  <a:lnTo>
                    <a:pt x="1663" y="1701"/>
                  </a:lnTo>
                  <a:lnTo>
                    <a:pt x="1460" y="0"/>
                  </a:lnTo>
                  <a:lnTo>
                    <a:pt x="1435" y="5651"/>
                  </a:lnTo>
                  <a:lnTo>
                    <a:pt x="1168" y="5651"/>
                  </a:lnTo>
                  <a:lnTo>
                    <a:pt x="1168" y="103416"/>
                  </a:lnTo>
                  <a:lnTo>
                    <a:pt x="0" y="517067"/>
                  </a:lnTo>
                  <a:lnTo>
                    <a:pt x="203" y="518896"/>
                  </a:lnTo>
                  <a:lnTo>
                    <a:pt x="457" y="521169"/>
                  </a:lnTo>
                  <a:lnTo>
                    <a:pt x="1168" y="269138"/>
                  </a:lnTo>
                  <a:lnTo>
                    <a:pt x="1168" y="521271"/>
                  </a:lnTo>
                  <a:lnTo>
                    <a:pt x="1485" y="521271"/>
                  </a:lnTo>
                  <a:lnTo>
                    <a:pt x="1485" y="156616"/>
                  </a:lnTo>
                  <a:lnTo>
                    <a:pt x="1905" y="5651"/>
                  </a:lnTo>
                  <a:lnTo>
                    <a:pt x="2032" y="5651"/>
                  </a:lnTo>
                  <a:lnTo>
                    <a:pt x="2032" y="311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2" name="object 4242"/>
            <p:cNvSpPr/>
            <p:nvPr/>
          </p:nvSpPr>
          <p:spPr>
            <a:xfrm>
              <a:off x="1523263" y="4078071"/>
              <a:ext cx="1905" cy="520700"/>
            </a:xfrm>
            <a:custGeom>
              <a:avLst/>
              <a:gdLst/>
              <a:ahLst/>
              <a:cxnLst/>
              <a:rect l="l" t="t" r="r" b="b"/>
              <a:pathLst>
                <a:path w="1905" h="520700">
                  <a:moveTo>
                    <a:pt x="1714" y="3124"/>
                  </a:moveTo>
                  <a:lnTo>
                    <a:pt x="1574" y="1663"/>
                  </a:lnTo>
                  <a:lnTo>
                    <a:pt x="1485" y="495"/>
                  </a:lnTo>
                  <a:lnTo>
                    <a:pt x="1460" y="0"/>
                  </a:lnTo>
                  <a:lnTo>
                    <a:pt x="0" y="517867"/>
                  </a:lnTo>
                  <a:lnTo>
                    <a:pt x="25" y="518096"/>
                  </a:lnTo>
                  <a:lnTo>
                    <a:pt x="114" y="518909"/>
                  </a:lnTo>
                  <a:lnTo>
                    <a:pt x="254" y="520179"/>
                  </a:lnTo>
                  <a:lnTo>
                    <a:pt x="1714" y="3124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3" name="object 4243"/>
            <p:cNvSpPr/>
            <p:nvPr/>
          </p:nvSpPr>
          <p:spPr>
            <a:xfrm>
              <a:off x="1677250" y="42548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6" y="0"/>
                  </a:moveTo>
                  <a:lnTo>
                    <a:pt x="1450" y="3227"/>
                  </a:lnTo>
                  <a:lnTo>
                    <a:pt x="0" y="517437"/>
                  </a:lnTo>
                  <a:lnTo>
                    <a:pt x="25" y="517310"/>
                  </a:lnTo>
                  <a:lnTo>
                    <a:pt x="149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4" name="object 4244"/>
            <p:cNvSpPr/>
            <p:nvPr/>
          </p:nvSpPr>
          <p:spPr>
            <a:xfrm>
              <a:off x="1677200" y="42549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1473" y="3175"/>
                  </a:lnTo>
                  <a:lnTo>
                    <a:pt x="876" y="213372"/>
                  </a:lnTo>
                  <a:lnTo>
                    <a:pt x="1473" y="38"/>
                  </a:lnTo>
                  <a:lnTo>
                    <a:pt x="1447" y="3162"/>
                  </a:lnTo>
                  <a:lnTo>
                    <a:pt x="0" y="517601"/>
                  </a:lnTo>
                  <a:lnTo>
                    <a:pt x="25" y="517474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5" name="object 4245"/>
            <p:cNvSpPr/>
            <p:nvPr/>
          </p:nvSpPr>
          <p:spPr>
            <a:xfrm>
              <a:off x="1677136" y="4255045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50"/>
                  </a:moveTo>
                  <a:lnTo>
                    <a:pt x="1447" y="3086"/>
                  </a:lnTo>
                  <a:lnTo>
                    <a:pt x="0" y="516255"/>
                  </a:lnTo>
                  <a:lnTo>
                    <a:pt x="1473" y="50"/>
                  </a:lnTo>
                  <a:close/>
                </a:path>
                <a:path w="1905" h="516254">
                  <a:moveTo>
                    <a:pt x="1498" y="0"/>
                  </a:moveTo>
                  <a:lnTo>
                    <a:pt x="1473" y="3086"/>
                  </a:lnTo>
                  <a:lnTo>
                    <a:pt x="25" y="51617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6" name="object 4246"/>
            <p:cNvSpPr/>
            <p:nvPr/>
          </p:nvSpPr>
          <p:spPr>
            <a:xfrm>
              <a:off x="1676997" y="425522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76"/>
                  </a:moveTo>
                  <a:lnTo>
                    <a:pt x="1447" y="2908"/>
                  </a:lnTo>
                  <a:lnTo>
                    <a:pt x="0" y="517817"/>
                  </a:lnTo>
                  <a:lnTo>
                    <a:pt x="1473" y="76"/>
                  </a:lnTo>
                  <a:close/>
                </a:path>
                <a:path w="1905" h="518160">
                  <a:moveTo>
                    <a:pt x="1498" y="38"/>
                  </a:moveTo>
                  <a:lnTo>
                    <a:pt x="1473" y="2908"/>
                  </a:lnTo>
                  <a:lnTo>
                    <a:pt x="25" y="517779"/>
                  </a:lnTo>
                  <a:lnTo>
                    <a:pt x="1498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2895"/>
                  </a:lnTo>
                  <a:lnTo>
                    <a:pt x="50" y="51772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7" name="object 4247"/>
            <p:cNvSpPr/>
            <p:nvPr/>
          </p:nvSpPr>
          <p:spPr>
            <a:xfrm>
              <a:off x="1676933" y="4258119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7" y="0"/>
                  </a:moveTo>
                  <a:lnTo>
                    <a:pt x="0" y="515023"/>
                  </a:lnTo>
                  <a:lnTo>
                    <a:pt x="1477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8" name="object 4248"/>
            <p:cNvSpPr/>
            <p:nvPr/>
          </p:nvSpPr>
          <p:spPr>
            <a:xfrm>
              <a:off x="1676870" y="425543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63"/>
                  </a:moveTo>
                  <a:lnTo>
                    <a:pt x="1447" y="2679"/>
                  </a:lnTo>
                  <a:lnTo>
                    <a:pt x="0" y="517804"/>
                  </a:lnTo>
                  <a:lnTo>
                    <a:pt x="1473" y="63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85" y="2679"/>
                  </a:lnTo>
                  <a:lnTo>
                    <a:pt x="38" y="51774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49" name="object 4249"/>
            <p:cNvSpPr/>
            <p:nvPr/>
          </p:nvSpPr>
          <p:spPr>
            <a:xfrm>
              <a:off x="1676806" y="42555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2565"/>
                  </a:lnTo>
                  <a:lnTo>
                    <a:pt x="0" y="51777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1473" y="2565"/>
                  </a:lnTo>
                  <a:lnTo>
                    <a:pt x="25" y="51701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0" name="object 4250"/>
            <p:cNvSpPr/>
            <p:nvPr/>
          </p:nvSpPr>
          <p:spPr>
            <a:xfrm>
              <a:off x="1676781" y="4258119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78" y="0"/>
                  </a:moveTo>
                  <a:lnTo>
                    <a:pt x="0" y="515239"/>
                  </a:lnTo>
                  <a:lnTo>
                    <a:pt x="147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1" name="object 4251"/>
            <p:cNvSpPr/>
            <p:nvPr/>
          </p:nvSpPr>
          <p:spPr>
            <a:xfrm>
              <a:off x="1676692" y="42556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2438"/>
                  </a:lnTo>
                  <a:lnTo>
                    <a:pt x="0" y="517779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2438"/>
                  </a:lnTo>
                  <a:lnTo>
                    <a:pt x="25" y="517753"/>
                  </a:lnTo>
                  <a:lnTo>
                    <a:pt x="50" y="51672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2" name="object 4252"/>
            <p:cNvSpPr/>
            <p:nvPr/>
          </p:nvSpPr>
          <p:spPr>
            <a:xfrm>
              <a:off x="1676628" y="425575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1447" y="2374"/>
                  </a:lnTo>
                  <a:lnTo>
                    <a:pt x="0" y="517791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0"/>
                  </a:moveTo>
                  <a:lnTo>
                    <a:pt x="1473" y="2362"/>
                  </a:lnTo>
                  <a:lnTo>
                    <a:pt x="38" y="517753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24" y="2362"/>
                  </a:moveTo>
                  <a:lnTo>
                    <a:pt x="50" y="517740"/>
                  </a:lnTo>
                  <a:lnTo>
                    <a:pt x="1524" y="236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3" name="object 4253"/>
            <p:cNvSpPr/>
            <p:nvPr/>
          </p:nvSpPr>
          <p:spPr>
            <a:xfrm>
              <a:off x="1676590" y="425580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324"/>
                  </a:moveTo>
                  <a:lnTo>
                    <a:pt x="596" y="312559"/>
                  </a:lnTo>
                  <a:lnTo>
                    <a:pt x="1473" y="0"/>
                  </a:lnTo>
                  <a:lnTo>
                    <a:pt x="1447" y="2311"/>
                  </a:lnTo>
                  <a:lnTo>
                    <a:pt x="0" y="517791"/>
                  </a:lnTo>
                  <a:lnTo>
                    <a:pt x="1485" y="2324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4" name="object 4254"/>
            <p:cNvSpPr/>
            <p:nvPr/>
          </p:nvSpPr>
          <p:spPr>
            <a:xfrm>
              <a:off x="1676501" y="425583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1447" y="2286"/>
                  </a:lnTo>
                  <a:lnTo>
                    <a:pt x="0" y="517855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85" y="25"/>
                  </a:moveTo>
                  <a:lnTo>
                    <a:pt x="12" y="517842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85" y="2298"/>
                  </a:lnTo>
                  <a:lnTo>
                    <a:pt x="38" y="51781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5" name="object 4255"/>
            <p:cNvSpPr/>
            <p:nvPr/>
          </p:nvSpPr>
          <p:spPr>
            <a:xfrm>
              <a:off x="1676450" y="425589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1447" y="2235"/>
                  </a:lnTo>
                  <a:lnTo>
                    <a:pt x="0" y="517842"/>
                  </a:lnTo>
                  <a:lnTo>
                    <a:pt x="1473" y="0"/>
                  </a:lnTo>
                  <a:close/>
                </a:path>
                <a:path w="1905" h="518160">
                  <a:moveTo>
                    <a:pt x="1498" y="2235"/>
                  </a:moveTo>
                  <a:lnTo>
                    <a:pt x="25" y="517817"/>
                  </a:lnTo>
                  <a:lnTo>
                    <a:pt x="1498" y="2235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6" name="object 4256"/>
            <p:cNvSpPr/>
            <p:nvPr/>
          </p:nvSpPr>
          <p:spPr>
            <a:xfrm>
              <a:off x="1676387" y="42559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1447" y="2222"/>
                  </a:lnTo>
                  <a:lnTo>
                    <a:pt x="0" y="517893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85" y="2209"/>
                  </a:lnTo>
                  <a:lnTo>
                    <a:pt x="12" y="51788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7" name="object 4257"/>
            <p:cNvSpPr/>
            <p:nvPr/>
          </p:nvSpPr>
          <p:spPr>
            <a:xfrm>
              <a:off x="1676247" y="425594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1473" y="2171"/>
                  </a:lnTo>
                  <a:lnTo>
                    <a:pt x="0" y="517982"/>
                  </a:lnTo>
                  <a:lnTo>
                    <a:pt x="1498" y="63"/>
                  </a:lnTo>
                  <a:close/>
                </a:path>
                <a:path w="1905" h="518160">
                  <a:moveTo>
                    <a:pt x="1524" y="50"/>
                  </a:moveTo>
                  <a:lnTo>
                    <a:pt x="1498" y="2171"/>
                  </a:lnTo>
                  <a:lnTo>
                    <a:pt x="50" y="517944"/>
                  </a:lnTo>
                  <a:lnTo>
                    <a:pt x="1524" y="50"/>
                  </a:lnTo>
                  <a:close/>
                </a:path>
                <a:path w="1905" h="518160">
                  <a:moveTo>
                    <a:pt x="1562" y="25"/>
                  </a:moveTo>
                  <a:lnTo>
                    <a:pt x="1536" y="2171"/>
                  </a:lnTo>
                  <a:lnTo>
                    <a:pt x="88" y="517906"/>
                  </a:lnTo>
                  <a:lnTo>
                    <a:pt x="1562" y="25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62" y="2171"/>
                  </a:lnTo>
                  <a:lnTo>
                    <a:pt x="114" y="51788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8" name="object 4258"/>
            <p:cNvSpPr/>
            <p:nvPr/>
          </p:nvSpPr>
          <p:spPr>
            <a:xfrm>
              <a:off x="1676171" y="425603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63" y="517893"/>
                  </a:moveTo>
                  <a:close/>
                </a:path>
                <a:path w="1905" h="518160">
                  <a:moveTo>
                    <a:pt x="1473" y="38"/>
                  </a:moveTo>
                  <a:lnTo>
                    <a:pt x="1447" y="2082"/>
                  </a:lnTo>
                  <a:lnTo>
                    <a:pt x="0" y="517956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2082"/>
                  </a:lnTo>
                  <a:lnTo>
                    <a:pt x="63" y="511606"/>
                  </a:lnTo>
                  <a:lnTo>
                    <a:pt x="1498" y="25"/>
                  </a:lnTo>
                  <a:lnTo>
                    <a:pt x="1473" y="2095"/>
                  </a:lnTo>
                  <a:lnTo>
                    <a:pt x="25" y="517944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59" name="object 4259"/>
            <p:cNvSpPr/>
            <p:nvPr/>
          </p:nvSpPr>
          <p:spPr>
            <a:xfrm>
              <a:off x="1676120" y="425608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1447" y="2032"/>
                  </a:lnTo>
                  <a:lnTo>
                    <a:pt x="0" y="517944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85" y="2032"/>
                  </a:lnTo>
                  <a:lnTo>
                    <a:pt x="38" y="517931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0" name="object 4260"/>
            <p:cNvSpPr/>
            <p:nvPr/>
          </p:nvSpPr>
          <p:spPr>
            <a:xfrm>
              <a:off x="1676057" y="425611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969"/>
                  </a:lnTo>
                  <a:lnTo>
                    <a:pt x="25" y="517232"/>
                  </a:lnTo>
                  <a:lnTo>
                    <a:pt x="25" y="514680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25"/>
                  </a:moveTo>
                  <a:lnTo>
                    <a:pt x="1473" y="2019"/>
                  </a:lnTo>
                  <a:lnTo>
                    <a:pt x="25" y="514680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2006"/>
                  </a:lnTo>
                  <a:lnTo>
                    <a:pt x="50" y="51793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1" name="object 4261"/>
            <p:cNvSpPr/>
            <p:nvPr/>
          </p:nvSpPr>
          <p:spPr>
            <a:xfrm>
              <a:off x="1676019" y="42561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1447" y="1943"/>
                  </a:lnTo>
                  <a:lnTo>
                    <a:pt x="0" y="517931"/>
                  </a:lnTo>
                  <a:lnTo>
                    <a:pt x="1473" y="0"/>
                  </a:lnTo>
                  <a:close/>
                </a:path>
                <a:path w="1905" h="518160">
                  <a:moveTo>
                    <a:pt x="1473" y="0"/>
                  </a:moveTo>
                  <a:lnTo>
                    <a:pt x="12" y="517918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2" name="object 4262"/>
            <p:cNvSpPr/>
            <p:nvPr/>
          </p:nvSpPr>
          <p:spPr>
            <a:xfrm>
              <a:off x="1675942" y="42562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0"/>
                  </a:moveTo>
                  <a:lnTo>
                    <a:pt x="1442" y="1891"/>
                  </a:lnTo>
                  <a:lnTo>
                    <a:pt x="0" y="517944"/>
                  </a:lnTo>
                  <a:lnTo>
                    <a:pt x="147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3" name="object 4263"/>
            <p:cNvSpPr/>
            <p:nvPr/>
          </p:nvSpPr>
          <p:spPr>
            <a:xfrm>
              <a:off x="1675866" y="42562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956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85" y="12"/>
                  </a:moveTo>
                  <a:close/>
                </a:path>
                <a:path w="1905" h="518160">
                  <a:moveTo>
                    <a:pt x="1511" y="0"/>
                  </a:moveTo>
                  <a:lnTo>
                    <a:pt x="25" y="51794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4" name="object 4264"/>
            <p:cNvSpPr/>
            <p:nvPr/>
          </p:nvSpPr>
          <p:spPr>
            <a:xfrm>
              <a:off x="1675828" y="425629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12"/>
                  </a:moveTo>
                  <a:lnTo>
                    <a:pt x="1447" y="1828"/>
                  </a:lnTo>
                  <a:lnTo>
                    <a:pt x="0" y="517956"/>
                  </a:lnTo>
                  <a:lnTo>
                    <a:pt x="1485" y="12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25" y="51794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5" name="object 4265"/>
            <p:cNvSpPr/>
            <p:nvPr/>
          </p:nvSpPr>
          <p:spPr>
            <a:xfrm>
              <a:off x="1675765" y="425634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1473" y="1384"/>
                  </a:lnTo>
                  <a:lnTo>
                    <a:pt x="1473" y="1790"/>
                  </a:lnTo>
                  <a:lnTo>
                    <a:pt x="1130" y="120916"/>
                  </a:lnTo>
                  <a:lnTo>
                    <a:pt x="0" y="51795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6" name="object 4266"/>
            <p:cNvSpPr/>
            <p:nvPr/>
          </p:nvSpPr>
          <p:spPr>
            <a:xfrm>
              <a:off x="1675688" y="42563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98" y="1346"/>
                  </a:lnTo>
                  <a:lnTo>
                    <a:pt x="1511" y="12"/>
                  </a:lnTo>
                  <a:lnTo>
                    <a:pt x="1473" y="1358"/>
                  </a:lnTo>
                  <a:lnTo>
                    <a:pt x="1485" y="38"/>
                  </a:lnTo>
                  <a:lnTo>
                    <a:pt x="1447" y="1752"/>
                  </a:lnTo>
                  <a:lnTo>
                    <a:pt x="0" y="517982"/>
                  </a:lnTo>
                  <a:lnTo>
                    <a:pt x="939" y="198399"/>
                  </a:ln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7" name="object 4267"/>
            <p:cNvSpPr/>
            <p:nvPr/>
          </p:nvSpPr>
          <p:spPr>
            <a:xfrm>
              <a:off x="1675612" y="42564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50"/>
                  </a:moveTo>
                  <a:lnTo>
                    <a:pt x="0" y="517982"/>
                  </a:lnTo>
                  <a:lnTo>
                    <a:pt x="1473" y="50"/>
                  </a:lnTo>
                  <a:close/>
                </a:path>
                <a:path w="1905" h="518160">
                  <a:moveTo>
                    <a:pt x="1485" y="38"/>
                  </a:moveTo>
                  <a:close/>
                </a:path>
                <a:path w="1905" h="518160">
                  <a:moveTo>
                    <a:pt x="1536" y="0"/>
                  </a:moveTo>
                  <a:lnTo>
                    <a:pt x="1498" y="1308"/>
                  </a:lnTo>
                  <a:lnTo>
                    <a:pt x="1511" y="25"/>
                  </a:lnTo>
                  <a:lnTo>
                    <a:pt x="1473" y="1714"/>
                  </a:lnTo>
                  <a:lnTo>
                    <a:pt x="25" y="51796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8" name="object 4268"/>
            <p:cNvSpPr/>
            <p:nvPr/>
          </p:nvSpPr>
          <p:spPr>
            <a:xfrm>
              <a:off x="1675523" y="425646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0" y="517969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498" y="25"/>
                  </a:moveTo>
                  <a:close/>
                </a:path>
                <a:path w="1905" h="518160">
                  <a:moveTo>
                    <a:pt x="1549" y="0"/>
                  </a:moveTo>
                  <a:lnTo>
                    <a:pt x="1511" y="1257"/>
                  </a:lnTo>
                  <a:lnTo>
                    <a:pt x="1524" y="12"/>
                  </a:lnTo>
                  <a:lnTo>
                    <a:pt x="1485" y="1663"/>
                  </a:lnTo>
                  <a:lnTo>
                    <a:pt x="38" y="517956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69" name="object 4269"/>
            <p:cNvSpPr/>
            <p:nvPr/>
          </p:nvSpPr>
          <p:spPr>
            <a:xfrm>
              <a:off x="1675473" y="425651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1473" y="1231"/>
                  </a:lnTo>
                  <a:lnTo>
                    <a:pt x="1485" y="12"/>
                  </a:lnTo>
                  <a:lnTo>
                    <a:pt x="1447" y="1600"/>
                  </a:lnTo>
                  <a:lnTo>
                    <a:pt x="0" y="517956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0" name="object 4270"/>
            <p:cNvSpPr/>
            <p:nvPr/>
          </p:nvSpPr>
          <p:spPr>
            <a:xfrm>
              <a:off x="1675371" y="425654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"/>
                  </a:moveTo>
                  <a:lnTo>
                    <a:pt x="1485" y="1193"/>
                  </a:lnTo>
                  <a:lnTo>
                    <a:pt x="1498" y="38"/>
                  </a:lnTo>
                  <a:lnTo>
                    <a:pt x="1460" y="1587"/>
                  </a:lnTo>
                  <a:lnTo>
                    <a:pt x="0" y="517982"/>
                  </a:lnTo>
                  <a:lnTo>
                    <a:pt x="1117" y="128803"/>
                  </a:lnTo>
                  <a:lnTo>
                    <a:pt x="38" y="517969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587"/>
                  </a:lnTo>
                  <a:lnTo>
                    <a:pt x="76" y="51794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1" name="object 4271"/>
            <p:cNvSpPr/>
            <p:nvPr/>
          </p:nvSpPr>
          <p:spPr>
            <a:xfrm>
              <a:off x="1675295" y="42566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25"/>
                  </a:moveTo>
                  <a:lnTo>
                    <a:pt x="1460" y="1511"/>
                  </a:lnTo>
                  <a:lnTo>
                    <a:pt x="0" y="517969"/>
                  </a:lnTo>
                  <a:lnTo>
                    <a:pt x="38" y="516483"/>
                  </a:lnTo>
                  <a:lnTo>
                    <a:pt x="1498" y="25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511"/>
                  </a:ln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2" name="object 4272"/>
            <p:cNvSpPr/>
            <p:nvPr/>
          </p:nvSpPr>
          <p:spPr>
            <a:xfrm>
              <a:off x="1675206" y="425665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50" y="517931"/>
                  </a:moveTo>
                  <a:close/>
                </a:path>
                <a:path w="1905" h="518160">
                  <a:moveTo>
                    <a:pt x="1485" y="38"/>
                  </a:moveTo>
                  <a:lnTo>
                    <a:pt x="1460" y="1473"/>
                  </a:lnTo>
                  <a:lnTo>
                    <a:pt x="0" y="517956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1485" y="1460"/>
                  </a:lnTo>
                  <a:lnTo>
                    <a:pt x="38" y="517931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473"/>
                  </a:lnTo>
                  <a:lnTo>
                    <a:pt x="63" y="517931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3" name="object 4273"/>
            <p:cNvSpPr/>
            <p:nvPr/>
          </p:nvSpPr>
          <p:spPr>
            <a:xfrm>
              <a:off x="1675117" y="42567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1447" y="1397"/>
                  </a:lnTo>
                  <a:lnTo>
                    <a:pt x="0" y="517944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511" y="12"/>
                  </a:moveTo>
                  <a:lnTo>
                    <a:pt x="1485" y="1397"/>
                  </a:lnTo>
                  <a:lnTo>
                    <a:pt x="38" y="517918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409"/>
                  </a:lnTo>
                  <a:lnTo>
                    <a:pt x="50" y="517906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4" name="object 4274"/>
            <p:cNvSpPr/>
            <p:nvPr/>
          </p:nvSpPr>
          <p:spPr>
            <a:xfrm>
              <a:off x="1675053" y="42567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50" y="517893"/>
                  </a:moveTo>
                  <a:close/>
                </a:path>
                <a:path w="1905" h="518160">
                  <a:moveTo>
                    <a:pt x="1485" y="25"/>
                  </a:moveTo>
                  <a:lnTo>
                    <a:pt x="1460" y="1358"/>
                  </a:lnTo>
                  <a:lnTo>
                    <a:pt x="0" y="517918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11" y="0"/>
                  </a:moveTo>
                  <a:lnTo>
                    <a:pt x="1485" y="1346"/>
                  </a:lnTo>
                  <a:lnTo>
                    <a:pt x="38" y="517893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5" name="object 4275"/>
            <p:cNvSpPr/>
            <p:nvPr/>
          </p:nvSpPr>
          <p:spPr>
            <a:xfrm>
              <a:off x="1674965" y="42568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25"/>
                  </a:moveTo>
                  <a:lnTo>
                    <a:pt x="1485" y="1320"/>
                  </a:lnTo>
                  <a:lnTo>
                    <a:pt x="38" y="512851"/>
                  </a:lnTo>
                  <a:lnTo>
                    <a:pt x="1485" y="38"/>
                  </a:lnTo>
                  <a:lnTo>
                    <a:pt x="1460" y="1320"/>
                  </a:lnTo>
                  <a:lnTo>
                    <a:pt x="0" y="517918"/>
                  </a:lnTo>
                  <a:lnTo>
                    <a:pt x="1511" y="25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1308"/>
                  </a:lnTo>
                  <a:lnTo>
                    <a:pt x="63" y="51789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6" name="object 4276"/>
            <p:cNvSpPr/>
            <p:nvPr/>
          </p:nvSpPr>
          <p:spPr>
            <a:xfrm>
              <a:off x="1674863" y="42568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60" y="1257"/>
                  </a:lnTo>
                  <a:lnTo>
                    <a:pt x="0" y="517906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24" y="12"/>
                  </a:moveTo>
                  <a:lnTo>
                    <a:pt x="1498" y="1244"/>
                  </a:lnTo>
                  <a:lnTo>
                    <a:pt x="38" y="517893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1257"/>
                  </a:lnTo>
                  <a:lnTo>
                    <a:pt x="76" y="51788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7" name="object 4277"/>
            <p:cNvSpPr/>
            <p:nvPr/>
          </p:nvSpPr>
          <p:spPr>
            <a:xfrm>
              <a:off x="1674774" y="425693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8"/>
                  </a:moveTo>
                  <a:lnTo>
                    <a:pt x="1460" y="1193"/>
                  </a:lnTo>
                  <a:lnTo>
                    <a:pt x="0" y="517880"/>
                  </a:lnTo>
                  <a:lnTo>
                    <a:pt x="1485" y="38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24" y="1193"/>
                  </a:lnTo>
                  <a:lnTo>
                    <a:pt x="1219" y="107823"/>
                  </a:lnTo>
                  <a:lnTo>
                    <a:pt x="1524" y="12"/>
                  </a:lnTo>
                  <a:lnTo>
                    <a:pt x="1498" y="1181"/>
                  </a:lnTo>
                  <a:lnTo>
                    <a:pt x="38" y="517867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8" name="object 4278"/>
            <p:cNvSpPr/>
            <p:nvPr/>
          </p:nvSpPr>
          <p:spPr>
            <a:xfrm>
              <a:off x="1674672" y="425698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60" y="1130"/>
                  </a:lnTo>
                  <a:lnTo>
                    <a:pt x="0" y="517880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98" y="1143"/>
                  </a:lnTo>
                  <a:lnTo>
                    <a:pt x="50" y="517867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130"/>
                  </a:lnTo>
                  <a:lnTo>
                    <a:pt x="76" y="517855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79" name="object 4279"/>
            <p:cNvSpPr/>
            <p:nvPr/>
          </p:nvSpPr>
          <p:spPr>
            <a:xfrm>
              <a:off x="1674609" y="425705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1447" y="1079"/>
                  </a:lnTo>
                  <a:lnTo>
                    <a:pt x="0" y="517829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98" y="1066"/>
                  </a:lnTo>
                  <a:lnTo>
                    <a:pt x="38" y="517817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0" name="object 4280"/>
            <p:cNvSpPr/>
            <p:nvPr/>
          </p:nvSpPr>
          <p:spPr>
            <a:xfrm>
              <a:off x="1674520" y="425710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25"/>
                  </a:moveTo>
                  <a:lnTo>
                    <a:pt x="1485" y="1028"/>
                  </a:lnTo>
                  <a:lnTo>
                    <a:pt x="1219" y="93560"/>
                  </a:lnTo>
                  <a:lnTo>
                    <a:pt x="1485" y="38"/>
                  </a:lnTo>
                  <a:lnTo>
                    <a:pt x="1447" y="1016"/>
                  </a:lnTo>
                  <a:lnTo>
                    <a:pt x="0" y="517829"/>
                  </a:lnTo>
                  <a:lnTo>
                    <a:pt x="63" y="517067"/>
                  </a:lnTo>
                  <a:lnTo>
                    <a:pt x="76" y="511340"/>
                  </a:lnTo>
                  <a:lnTo>
                    <a:pt x="1511" y="25"/>
                  </a:lnTo>
                  <a:close/>
                </a:path>
                <a:path w="1905" h="518160">
                  <a:moveTo>
                    <a:pt x="1536" y="0"/>
                  </a:moveTo>
                  <a:lnTo>
                    <a:pt x="1511" y="1028"/>
                  </a:lnTo>
                  <a:lnTo>
                    <a:pt x="76" y="51134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1" name="object 4281"/>
            <p:cNvSpPr/>
            <p:nvPr/>
          </p:nvSpPr>
          <p:spPr>
            <a:xfrm>
              <a:off x="1674406" y="42571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60" y="952"/>
                  </a:lnTo>
                  <a:lnTo>
                    <a:pt x="0" y="517804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85" y="965"/>
                  </a:lnTo>
                  <a:lnTo>
                    <a:pt x="38" y="517791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36" y="965"/>
                  </a:lnTo>
                  <a:lnTo>
                    <a:pt x="76" y="517779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2" name="object 4282"/>
            <p:cNvSpPr/>
            <p:nvPr/>
          </p:nvSpPr>
          <p:spPr>
            <a:xfrm>
              <a:off x="1674304" y="42572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60" y="889"/>
                  </a:lnTo>
                  <a:lnTo>
                    <a:pt x="0" y="517779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85" y="889"/>
                  </a:lnTo>
                  <a:lnTo>
                    <a:pt x="38" y="517766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901"/>
                  </a:lnTo>
                  <a:lnTo>
                    <a:pt x="76" y="51775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3" name="object 4283"/>
            <p:cNvSpPr/>
            <p:nvPr/>
          </p:nvSpPr>
          <p:spPr>
            <a:xfrm>
              <a:off x="1674202" y="425729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47" y="838"/>
                  </a:lnTo>
                  <a:lnTo>
                    <a:pt x="0" y="517753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85" y="825"/>
                  </a:lnTo>
                  <a:lnTo>
                    <a:pt x="38" y="517740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838"/>
                  </a:lnTo>
                  <a:lnTo>
                    <a:pt x="76" y="51772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4" name="object 4284"/>
            <p:cNvSpPr/>
            <p:nvPr/>
          </p:nvSpPr>
          <p:spPr>
            <a:xfrm>
              <a:off x="1674126" y="42573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1460" y="749"/>
                  </a:lnTo>
                  <a:lnTo>
                    <a:pt x="0" y="517702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762"/>
                  </a:lnTo>
                  <a:lnTo>
                    <a:pt x="38" y="51769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5" name="object 4285"/>
            <p:cNvSpPr/>
            <p:nvPr/>
          </p:nvSpPr>
          <p:spPr>
            <a:xfrm>
              <a:off x="1673999" y="425742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711"/>
                  </a:lnTo>
                  <a:lnTo>
                    <a:pt x="0" y="517690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698"/>
                  </a:lnTo>
                  <a:lnTo>
                    <a:pt x="50" y="517677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711"/>
                  </a:lnTo>
                  <a:lnTo>
                    <a:pt x="88" y="517664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6" name="object 4286"/>
            <p:cNvSpPr/>
            <p:nvPr/>
          </p:nvSpPr>
          <p:spPr>
            <a:xfrm>
              <a:off x="1673885" y="42574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50"/>
                  </a:moveTo>
                  <a:lnTo>
                    <a:pt x="1460" y="635"/>
                  </a:lnTo>
                  <a:lnTo>
                    <a:pt x="0" y="517652"/>
                  </a:lnTo>
                  <a:lnTo>
                    <a:pt x="1498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622"/>
                  </a:lnTo>
                  <a:lnTo>
                    <a:pt x="50" y="517639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635"/>
                  </a:lnTo>
                  <a:lnTo>
                    <a:pt x="88" y="51762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7" name="object 4287"/>
            <p:cNvSpPr/>
            <p:nvPr/>
          </p:nvSpPr>
          <p:spPr>
            <a:xfrm>
              <a:off x="1673771" y="42575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47" y="558"/>
                  </a:lnTo>
                  <a:lnTo>
                    <a:pt x="0" y="517613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36" y="25"/>
                  </a:moveTo>
                  <a:lnTo>
                    <a:pt x="1498" y="546"/>
                  </a:lnTo>
                  <a:lnTo>
                    <a:pt x="38" y="517601"/>
                  </a:lnTo>
                  <a:lnTo>
                    <a:pt x="1536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546"/>
                  </a:lnTo>
                  <a:lnTo>
                    <a:pt x="88" y="517588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8" name="object 4288"/>
            <p:cNvSpPr/>
            <p:nvPr/>
          </p:nvSpPr>
          <p:spPr>
            <a:xfrm>
              <a:off x="1673656" y="425764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1447" y="482"/>
                  </a:lnTo>
                  <a:lnTo>
                    <a:pt x="0" y="517563"/>
                  </a:lnTo>
                  <a:lnTo>
                    <a:pt x="1485" y="50"/>
                  </a:lnTo>
                  <a:close/>
                </a:path>
                <a:path w="1905" h="518160">
                  <a:moveTo>
                    <a:pt x="1524" y="25"/>
                  </a:moveTo>
                  <a:lnTo>
                    <a:pt x="1485" y="469"/>
                  </a:lnTo>
                  <a:lnTo>
                    <a:pt x="38" y="517550"/>
                  </a:lnTo>
                  <a:lnTo>
                    <a:pt x="1524" y="25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36" y="469"/>
                  </a:lnTo>
                  <a:lnTo>
                    <a:pt x="88" y="51755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89" name="object 4289"/>
            <p:cNvSpPr/>
            <p:nvPr/>
          </p:nvSpPr>
          <p:spPr>
            <a:xfrm>
              <a:off x="1673555" y="425772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38"/>
                  </a:moveTo>
                  <a:lnTo>
                    <a:pt x="1460" y="393"/>
                  </a:lnTo>
                  <a:lnTo>
                    <a:pt x="0" y="517512"/>
                  </a:lnTo>
                  <a:lnTo>
                    <a:pt x="1498" y="38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11" y="406"/>
                  </a:lnTo>
                  <a:lnTo>
                    <a:pt x="63" y="517499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0" name="object 4290"/>
            <p:cNvSpPr/>
            <p:nvPr/>
          </p:nvSpPr>
          <p:spPr>
            <a:xfrm>
              <a:off x="1673428" y="425778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50"/>
                  </a:moveTo>
                  <a:lnTo>
                    <a:pt x="1460" y="342"/>
                  </a:lnTo>
                  <a:lnTo>
                    <a:pt x="0" y="517486"/>
                  </a:lnTo>
                  <a:lnTo>
                    <a:pt x="1498" y="5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49" y="342"/>
                  </a:lnTo>
                  <a:lnTo>
                    <a:pt x="1447" y="34163"/>
                  </a:lnTo>
                  <a:lnTo>
                    <a:pt x="1549" y="25"/>
                  </a:lnTo>
                  <a:lnTo>
                    <a:pt x="1498" y="330"/>
                  </a:lnTo>
                  <a:lnTo>
                    <a:pt x="50" y="517474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1" name="object 4291"/>
            <p:cNvSpPr/>
            <p:nvPr/>
          </p:nvSpPr>
          <p:spPr>
            <a:xfrm>
              <a:off x="1673288" y="425787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36" y="25"/>
                  </a:moveTo>
                  <a:lnTo>
                    <a:pt x="1498" y="241"/>
                  </a:lnTo>
                  <a:lnTo>
                    <a:pt x="127" y="485101"/>
                  </a:lnTo>
                  <a:lnTo>
                    <a:pt x="1498" y="50"/>
                  </a:lnTo>
                  <a:lnTo>
                    <a:pt x="1460" y="254"/>
                  </a:lnTo>
                  <a:lnTo>
                    <a:pt x="0" y="517436"/>
                  </a:lnTo>
                  <a:lnTo>
                    <a:pt x="1536" y="25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36" y="254"/>
                  </a:lnTo>
                  <a:lnTo>
                    <a:pt x="88" y="517410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2" name="object 4292"/>
            <p:cNvSpPr/>
            <p:nvPr/>
          </p:nvSpPr>
          <p:spPr>
            <a:xfrm>
              <a:off x="1673148" y="42579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77"/>
                  </a:lnTo>
                  <a:lnTo>
                    <a:pt x="0" y="517398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87" y="0"/>
                  </a:moveTo>
                  <a:lnTo>
                    <a:pt x="1536" y="127"/>
                  </a:lnTo>
                  <a:lnTo>
                    <a:pt x="1549" y="0"/>
                  </a:lnTo>
                  <a:lnTo>
                    <a:pt x="1511" y="165"/>
                  </a:lnTo>
                  <a:lnTo>
                    <a:pt x="50" y="517385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3" name="object 4293"/>
            <p:cNvSpPr/>
            <p:nvPr/>
          </p:nvSpPr>
          <p:spPr>
            <a:xfrm>
              <a:off x="1672983" y="425795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60" y="177"/>
                  </a:lnTo>
                  <a:lnTo>
                    <a:pt x="0" y="517423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11" y="165"/>
                  </a:lnTo>
                  <a:lnTo>
                    <a:pt x="63" y="517410"/>
                  </a:lnTo>
                  <a:lnTo>
                    <a:pt x="1562" y="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1562" y="177"/>
                  </a:lnTo>
                  <a:lnTo>
                    <a:pt x="114" y="51739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4" name="object 4294"/>
            <p:cNvSpPr/>
            <p:nvPr/>
          </p:nvSpPr>
          <p:spPr>
            <a:xfrm>
              <a:off x="1672882" y="42579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52"/>
                  </a:lnTo>
                  <a:lnTo>
                    <a:pt x="0" y="517436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11" y="165"/>
                  </a:lnTo>
                  <a:lnTo>
                    <a:pt x="63" y="517423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5" name="object 4295"/>
            <p:cNvSpPr/>
            <p:nvPr/>
          </p:nvSpPr>
          <p:spPr>
            <a:xfrm>
              <a:off x="1672717" y="425796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98" y="0"/>
                  </a:moveTo>
                  <a:lnTo>
                    <a:pt x="1447" y="152"/>
                  </a:lnTo>
                  <a:lnTo>
                    <a:pt x="0" y="517461"/>
                  </a:lnTo>
                  <a:lnTo>
                    <a:pt x="1498" y="0"/>
                  </a:lnTo>
                  <a:close/>
                </a:path>
                <a:path w="1905" h="517525">
                  <a:moveTo>
                    <a:pt x="1612" y="0"/>
                  </a:moveTo>
                  <a:lnTo>
                    <a:pt x="1562" y="152"/>
                  </a:lnTo>
                  <a:lnTo>
                    <a:pt x="1511" y="16967"/>
                  </a:lnTo>
                  <a:lnTo>
                    <a:pt x="1562" y="0"/>
                  </a:lnTo>
                  <a:lnTo>
                    <a:pt x="1511" y="165"/>
                  </a:lnTo>
                  <a:lnTo>
                    <a:pt x="50" y="517448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6" name="object 4296"/>
            <p:cNvSpPr/>
            <p:nvPr/>
          </p:nvSpPr>
          <p:spPr>
            <a:xfrm>
              <a:off x="1672539" y="425797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60" y="139"/>
                  </a:lnTo>
                  <a:lnTo>
                    <a:pt x="0" y="517486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11" y="152"/>
                  </a:lnTo>
                  <a:lnTo>
                    <a:pt x="63" y="517474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74" y="139"/>
                  </a:lnTo>
                  <a:lnTo>
                    <a:pt x="127" y="517461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7" name="object 4297"/>
            <p:cNvSpPr/>
            <p:nvPr/>
          </p:nvSpPr>
          <p:spPr>
            <a:xfrm>
              <a:off x="1672361" y="425797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47" y="139"/>
                  </a:lnTo>
                  <a:lnTo>
                    <a:pt x="0" y="517512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625" y="0"/>
                  </a:moveTo>
                  <a:lnTo>
                    <a:pt x="1511" y="152"/>
                  </a:lnTo>
                  <a:lnTo>
                    <a:pt x="63" y="517499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8" name="object 4298"/>
            <p:cNvSpPr/>
            <p:nvPr/>
          </p:nvSpPr>
          <p:spPr>
            <a:xfrm>
              <a:off x="1672170" y="425799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47" y="139"/>
                  </a:lnTo>
                  <a:lnTo>
                    <a:pt x="0" y="517525"/>
                  </a:lnTo>
                  <a:lnTo>
                    <a:pt x="1511" y="0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11" y="127"/>
                  </a:lnTo>
                  <a:lnTo>
                    <a:pt x="63" y="517512"/>
                  </a:lnTo>
                  <a:lnTo>
                    <a:pt x="1574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574" y="127"/>
                  </a:lnTo>
                  <a:lnTo>
                    <a:pt x="127" y="51749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299" name="object 4299"/>
            <p:cNvSpPr/>
            <p:nvPr/>
          </p:nvSpPr>
          <p:spPr>
            <a:xfrm>
              <a:off x="1672044" y="42579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12"/>
                  </a:moveTo>
                  <a:lnTo>
                    <a:pt x="0" y="517537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11" y="127"/>
                  </a:lnTo>
                  <a:lnTo>
                    <a:pt x="63" y="517525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0" name="object 4300"/>
            <p:cNvSpPr/>
            <p:nvPr/>
          </p:nvSpPr>
          <p:spPr>
            <a:xfrm>
              <a:off x="1671853" y="42580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1447" y="127"/>
                  </a:lnTo>
                  <a:lnTo>
                    <a:pt x="0" y="517550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11" y="127"/>
                  </a:lnTo>
                  <a:lnTo>
                    <a:pt x="63" y="517537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574" y="127"/>
                  </a:lnTo>
                  <a:lnTo>
                    <a:pt x="127" y="517525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1" name="object 4301"/>
            <p:cNvSpPr/>
            <p:nvPr/>
          </p:nvSpPr>
          <p:spPr>
            <a:xfrm>
              <a:off x="1671662" y="425800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12"/>
                  </a:moveTo>
                  <a:lnTo>
                    <a:pt x="1473" y="11480"/>
                  </a:lnTo>
                  <a:lnTo>
                    <a:pt x="1511" y="12"/>
                  </a:lnTo>
                  <a:lnTo>
                    <a:pt x="0" y="517563"/>
                  </a:lnTo>
                  <a:lnTo>
                    <a:pt x="127" y="517550"/>
                  </a:lnTo>
                  <a:lnTo>
                    <a:pt x="1574" y="12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574" y="127"/>
                  </a:lnTo>
                  <a:lnTo>
                    <a:pt x="127" y="517550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2" name="object 4302"/>
            <p:cNvSpPr/>
            <p:nvPr/>
          </p:nvSpPr>
          <p:spPr>
            <a:xfrm>
              <a:off x="1671447" y="425801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0"/>
                  </a:moveTo>
                  <a:lnTo>
                    <a:pt x="1562" y="12865"/>
                  </a:lnTo>
                  <a:lnTo>
                    <a:pt x="1600" y="0"/>
                  </a:lnTo>
                  <a:lnTo>
                    <a:pt x="76" y="516153"/>
                  </a:lnTo>
                  <a:lnTo>
                    <a:pt x="1524" y="0"/>
                  </a:lnTo>
                  <a:lnTo>
                    <a:pt x="0" y="517563"/>
                  </a:lnTo>
                  <a:lnTo>
                    <a:pt x="139" y="517550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3" name="object 4303"/>
            <p:cNvSpPr/>
            <p:nvPr/>
          </p:nvSpPr>
          <p:spPr>
            <a:xfrm>
              <a:off x="1671256" y="42580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473" y="10007"/>
                  </a:lnTo>
                  <a:lnTo>
                    <a:pt x="1511" y="0"/>
                  </a:lnTo>
                  <a:lnTo>
                    <a:pt x="0" y="517563"/>
                  </a:lnTo>
                  <a:lnTo>
                    <a:pt x="127" y="517550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27" y="517550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4" name="object 4304"/>
            <p:cNvSpPr/>
            <p:nvPr/>
          </p:nvSpPr>
          <p:spPr>
            <a:xfrm>
              <a:off x="1671104" y="425803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2"/>
                  </a:moveTo>
                  <a:lnTo>
                    <a:pt x="0" y="517563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88" y="51756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5" name="object 4305"/>
            <p:cNvSpPr/>
            <p:nvPr/>
          </p:nvSpPr>
          <p:spPr>
            <a:xfrm>
              <a:off x="1670888" y="425804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00" y="0"/>
                  </a:moveTo>
                  <a:lnTo>
                    <a:pt x="279" y="443636"/>
                  </a:lnTo>
                  <a:lnTo>
                    <a:pt x="1524" y="0"/>
                  </a:lnTo>
                  <a:lnTo>
                    <a:pt x="0" y="517563"/>
                  </a:lnTo>
                  <a:lnTo>
                    <a:pt x="152" y="517550"/>
                  </a:lnTo>
                  <a:lnTo>
                    <a:pt x="1600" y="0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52" y="517550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6" name="object 4306"/>
            <p:cNvSpPr/>
            <p:nvPr/>
          </p:nvSpPr>
          <p:spPr>
            <a:xfrm>
              <a:off x="1670672" y="4258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550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76" y="517550"/>
                  </a:lnTo>
                  <a:lnTo>
                    <a:pt x="1600" y="0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52" y="517550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7" name="object 4307"/>
            <p:cNvSpPr/>
            <p:nvPr/>
          </p:nvSpPr>
          <p:spPr>
            <a:xfrm>
              <a:off x="1670418" y="42580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12"/>
                  </a:moveTo>
                  <a:lnTo>
                    <a:pt x="0" y="517550"/>
                  </a:lnTo>
                  <a:lnTo>
                    <a:pt x="1536" y="12"/>
                  </a:lnTo>
                  <a:close/>
                </a:path>
                <a:path w="1905" h="518160">
                  <a:moveTo>
                    <a:pt x="1701" y="0"/>
                  </a:moveTo>
                  <a:lnTo>
                    <a:pt x="1549" y="76"/>
                  </a:lnTo>
                  <a:lnTo>
                    <a:pt x="101" y="517550"/>
                  </a:lnTo>
                  <a:lnTo>
                    <a:pt x="254" y="517550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8" name="object 4308"/>
            <p:cNvSpPr/>
            <p:nvPr/>
          </p:nvSpPr>
          <p:spPr>
            <a:xfrm>
              <a:off x="1670177" y="425806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12" y="0"/>
                  </a:moveTo>
                  <a:lnTo>
                    <a:pt x="1524" y="4368"/>
                  </a:lnTo>
                  <a:lnTo>
                    <a:pt x="1536" y="12"/>
                  </a:lnTo>
                  <a:lnTo>
                    <a:pt x="0" y="517525"/>
                  </a:lnTo>
                  <a:lnTo>
                    <a:pt x="165" y="517525"/>
                  </a:lnTo>
                  <a:lnTo>
                    <a:pt x="1612" y="0"/>
                  </a:lnTo>
                  <a:close/>
                </a:path>
                <a:path w="1905" h="517525">
                  <a:moveTo>
                    <a:pt x="1701" y="0"/>
                  </a:moveTo>
                  <a:lnTo>
                    <a:pt x="165" y="517525"/>
                  </a:lnTo>
                  <a:lnTo>
                    <a:pt x="170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09" name="object 4309"/>
            <p:cNvSpPr/>
            <p:nvPr/>
          </p:nvSpPr>
          <p:spPr>
            <a:xfrm>
              <a:off x="1669986" y="425808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0" y="517499"/>
                  </a:lnTo>
                  <a:lnTo>
                    <a:pt x="1549" y="0"/>
                  </a:lnTo>
                  <a:close/>
                </a:path>
                <a:path w="1905" h="517525">
                  <a:moveTo>
                    <a:pt x="1638" y="0"/>
                  </a:moveTo>
                  <a:lnTo>
                    <a:pt x="101" y="51749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0" name="object 4310"/>
            <p:cNvSpPr/>
            <p:nvPr/>
          </p:nvSpPr>
          <p:spPr>
            <a:xfrm>
              <a:off x="1669707" y="425809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0"/>
                  </a:moveTo>
                  <a:lnTo>
                    <a:pt x="1536" y="4368"/>
                  </a:lnTo>
                  <a:lnTo>
                    <a:pt x="1549" y="0"/>
                  </a:lnTo>
                  <a:lnTo>
                    <a:pt x="0" y="517461"/>
                  </a:lnTo>
                  <a:lnTo>
                    <a:pt x="190" y="517474"/>
                  </a:lnTo>
                  <a:lnTo>
                    <a:pt x="1638" y="0"/>
                  </a:lnTo>
                  <a:close/>
                </a:path>
                <a:path w="1905" h="517525">
                  <a:moveTo>
                    <a:pt x="1739" y="0"/>
                  </a:moveTo>
                  <a:lnTo>
                    <a:pt x="190" y="517474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1" name="object 4311"/>
            <p:cNvSpPr/>
            <p:nvPr/>
          </p:nvSpPr>
          <p:spPr>
            <a:xfrm>
              <a:off x="1669377" y="42581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76" y="0"/>
                  </a:moveTo>
                  <a:lnTo>
                    <a:pt x="1447" y="25"/>
                  </a:lnTo>
                  <a:lnTo>
                    <a:pt x="0" y="517410"/>
                  </a:lnTo>
                  <a:lnTo>
                    <a:pt x="228" y="517436"/>
                  </a:lnTo>
                  <a:lnTo>
                    <a:pt x="1676" y="0"/>
                  </a:lnTo>
                  <a:close/>
                </a:path>
                <a:path w="1905" h="517525">
                  <a:moveTo>
                    <a:pt x="1778" y="0"/>
                  </a:moveTo>
                  <a:lnTo>
                    <a:pt x="228" y="517436"/>
                  </a:lnTo>
                  <a:lnTo>
                    <a:pt x="177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2" name="object 4312"/>
            <p:cNvSpPr/>
            <p:nvPr/>
          </p:nvSpPr>
          <p:spPr>
            <a:xfrm>
              <a:off x="1668995" y="425805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28" y="63"/>
                  </a:moveTo>
                  <a:lnTo>
                    <a:pt x="1701" y="76"/>
                  </a:lnTo>
                  <a:lnTo>
                    <a:pt x="863" y="259118"/>
                  </a:lnTo>
                  <a:lnTo>
                    <a:pt x="1587" y="63"/>
                  </a:lnTo>
                  <a:lnTo>
                    <a:pt x="1447" y="0"/>
                  </a:lnTo>
                  <a:lnTo>
                    <a:pt x="0" y="517410"/>
                  </a:lnTo>
                  <a:lnTo>
                    <a:pt x="139" y="517436"/>
                  </a:lnTo>
                  <a:lnTo>
                    <a:pt x="266" y="517448"/>
                  </a:lnTo>
                  <a:lnTo>
                    <a:pt x="1828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3" name="object 4313"/>
            <p:cNvSpPr/>
            <p:nvPr/>
          </p:nvSpPr>
          <p:spPr>
            <a:xfrm>
              <a:off x="1668462" y="425777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81" y="279"/>
                  </a:moveTo>
                  <a:lnTo>
                    <a:pt x="1828" y="203"/>
                  </a:lnTo>
                  <a:lnTo>
                    <a:pt x="1676" y="127"/>
                  </a:lnTo>
                  <a:lnTo>
                    <a:pt x="1447" y="0"/>
                  </a:lnTo>
                  <a:lnTo>
                    <a:pt x="0" y="517588"/>
                  </a:lnTo>
                  <a:lnTo>
                    <a:pt x="228" y="517639"/>
                  </a:lnTo>
                  <a:lnTo>
                    <a:pt x="381" y="517664"/>
                  </a:lnTo>
                  <a:lnTo>
                    <a:pt x="533" y="517690"/>
                  </a:lnTo>
                  <a:lnTo>
                    <a:pt x="1981" y="279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4" name="object 4314"/>
            <p:cNvSpPr/>
            <p:nvPr/>
          </p:nvSpPr>
          <p:spPr>
            <a:xfrm>
              <a:off x="1667726" y="425740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2197" y="381"/>
                  </a:moveTo>
                  <a:lnTo>
                    <a:pt x="1955" y="254"/>
                  </a:lnTo>
                  <a:lnTo>
                    <a:pt x="1447" y="0"/>
                  </a:lnTo>
                  <a:lnTo>
                    <a:pt x="0" y="517779"/>
                  </a:lnTo>
                  <a:lnTo>
                    <a:pt x="508" y="517906"/>
                  </a:lnTo>
                  <a:lnTo>
                    <a:pt x="749" y="517956"/>
                  </a:lnTo>
                  <a:lnTo>
                    <a:pt x="2197" y="38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5" name="object 4315"/>
            <p:cNvSpPr/>
            <p:nvPr/>
          </p:nvSpPr>
          <p:spPr>
            <a:xfrm>
              <a:off x="1667675" y="425737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799"/>
                  </a:lnTo>
                  <a:lnTo>
                    <a:pt x="1510" y="25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6" name="object 4316"/>
            <p:cNvSpPr/>
            <p:nvPr/>
          </p:nvSpPr>
          <p:spPr>
            <a:xfrm>
              <a:off x="1666900" y="425698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235" y="393"/>
                  </a:moveTo>
                  <a:lnTo>
                    <a:pt x="1676" y="114"/>
                  </a:lnTo>
                  <a:lnTo>
                    <a:pt x="1447" y="0"/>
                  </a:lnTo>
                  <a:lnTo>
                    <a:pt x="0" y="517893"/>
                  </a:lnTo>
                  <a:lnTo>
                    <a:pt x="228" y="517994"/>
                  </a:lnTo>
                  <a:lnTo>
                    <a:pt x="787" y="518172"/>
                  </a:lnTo>
                  <a:lnTo>
                    <a:pt x="2235" y="39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7" name="object 4317"/>
            <p:cNvSpPr/>
            <p:nvPr/>
          </p:nvSpPr>
          <p:spPr>
            <a:xfrm>
              <a:off x="1666481" y="425677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89" y="127"/>
                  </a:moveTo>
                  <a:lnTo>
                    <a:pt x="1447" y="0"/>
                  </a:lnTo>
                  <a:lnTo>
                    <a:pt x="0" y="517918"/>
                  </a:lnTo>
                  <a:lnTo>
                    <a:pt x="241" y="518045"/>
                  </a:lnTo>
                  <a:lnTo>
                    <a:pt x="1689" y="127"/>
                  </a:lnTo>
                  <a:close/>
                </a:path>
                <a:path w="1905" h="518160">
                  <a:moveTo>
                    <a:pt x="1866" y="215"/>
                  </a:moveTo>
                  <a:lnTo>
                    <a:pt x="1701" y="127"/>
                  </a:lnTo>
                  <a:lnTo>
                    <a:pt x="254" y="518033"/>
                  </a:lnTo>
                  <a:lnTo>
                    <a:pt x="419" y="518109"/>
                  </a:lnTo>
                  <a:lnTo>
                    <a:pt x="1866" y="215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18" name="object 4318"/>
            <p:cNvSpPr/>
            <p:nvPr/>
          </p:nvSpPr>
          <p:spPr>
            <a:xfrm>
              <a:off x="1666392" y="425672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931"/>
                  </a:lnTo>
                  <a:lnTo>
                    <a:pt x="1536" y="3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319" name="object 4319"/>
            <p:cNvPicPr/>
            <p:nvPr/>
          </p:nvPicPr>
          <p:blipFill>
            <a:blip r:embed="rId26" cstate="print"/>
            <a:stretch>
              <a:fillRect/>
            </a:stretch>
          </p:blipFill>
          <p:spPr>
            <a:xfrm>
              <a:off x="1524647" y="4073855"/>
              <a:ext cx="154851" cy="184251"/>
            </a:xfrm>
            <a:prstGeom prst="rect">
              <a:avLst/>
            </a:prstGeom>
          </p:spPr>
        </p:pic>
        <p:sp>
          <p:nvSpPr>
            <p:cNvPr id="4320" name="object 4320"/>
            <p:cNvSpPr/>
            <p:nvPr/>
          </p:nvSpPr>
          <p:spPr>
            <a:xfrm>
              <a:off x="1365643" y="42606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48"/>
                  </a:lnTo>
                  <a:lnTo>
                    <a:pt x="12" y="518002"/>
                  </a:lnTo>
                  <a:lnTo>
                    <a:pt x="1472" y="12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1" name="object 4321"/>
            <p:cNvSpPr/>
            <p:nvPr/>
          </p:nvSpPr>
          <p:spPr>
            <a:xfrm>
              <a:off x="1365491" y="4259148"/>
              <a:ext cx="1905" cy="519430"/>
            </a:xfrm>
            <a:custGeom>
              <a:avLst/>
              <a:gdLst/>
              <a:ahLst/>
              <a:cxnLst/>
              <a:rect l="l" t="t" r="r" b="b"/>
              <a:pathLst>
                <a:path w="1905" h="519429">
                  <a:moveTo>
                    <a:pt x="1587" y="1358"/>
                  </a:moveTo>
                  <a:lnTo>
                    <a:pt x="1524" y="749"/>
                  </a:lnTo>
                  <a:lnTo>
                    <a:pt x="1447" y="0"/>
                  </a:lnTo>
                  <a:lnTo>
                    <a:pt x="0" y="517093"/>
                  </a:lnTo>
                  <a:lnTo>
                    <a:pt x="63" y="518185"/>
                  </a:lnTo>
                  <a:lnTo>
                    <a:pt x="63" y="518401"/>
                  </a:lnTo>
                  <a:lnTo>
                    <a:pt x="139" y="519214"/>
                  </a:lnTo>
                  <a:lnTo>
                    <a:pt x="1587" y="1358"/>
                  </a:lnTo>
                  <a:close/>
                </a:path>
                <a:path w="1905" h="519429">
                  <a:moveTo>
                    <a:pt x="1600" y="1485"/>
                  </a:moveTo>
                  <a:lnTo>
                    <a:pt x="139" y="519214"/>
                  </a:lnTo>
                  <a:lnTo>
                    <a:pt x="1600" y="1485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2" name="object 4322"/>
            <p:cNvSpPr/>
            <p:nvPr/>
          </p:nvSpPr>
          <p:spPr>
            <a:xfrm>
              <a:off x="1365377" y="42581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406"/>
                  </a:moveTo>
                  <a:lnTo>
                    <a:pt x="1460" y="0"/>
                  </a:lnTo>
                  <a:lnTo>
                    <a:pt x="0" y="514591"/>
                  </a:lnTo>
                  <a:lnTo>
                    <a:pt x="50" y="516521"/>
                  </a:lnTo>
                  <a:lnTo>
                    <a:pt x="1498" y="406"/>
                  </a:lnTo>
                  <a:close/>
                </a:path>
                <a:path w="1905" h="518160">
                  <a:moveTo>
                    <a:pt x="1562" y="1041"/>
                  </a:moveTo>
                  <a:lnTo>
                    <a:pt x="1498" y="419"/>
                  </a:lnTo>
                  <a:lnTo>
                    <a:pt x="50" y="516521"/>
                  </a:lnTo>
                  <a:lnTo>
                    <a:pt x="114" y="518147"/>
                  </a:lnTo>
                  <a:lnTo>
                    <a:pt x="1562" y="1041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3" name="object 4323"/>
            <p:cNvSpPr/>
            <p:nvPr/>
          </p:nvSpPr>
          <p:spPr>
            <a:xfrm>
              <a:off x="1378839" y="4262530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05" y="0"/>
                  </a:moveTo>
                  <a:lnTo>
                    <a:pt x="1463" y="1863"/>
                  </a:lnTo>
                  <a:lnTo>
                    <a:pt x="0" y="516289"/>
                  </a:lnTo>
                  <a:lnTo>
                    <a:pt x="38" y="516136"/>
                  </a:lnTo>
                  <a:lnTo>
                    <a:pt x="150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4" name="object 4324"/>
            <p:cNvSpPr/>
            <p:nvPr/>
          </p:nvSpPr>
          <p:spPr>
            <a:xfrm>
              <a:off x="1378775" y="4262564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85" y="12"/>
                  </a:moveTo>
                  <a:lnTo>
                    <a:pt x="1447" y="1841"/>
                  </a:lnTo>
                  <a:lnTo>
                    <a:pt x="0" y="516509"/>
                  </a:lnTo>
                  <a:lnTo>
                    <a:pt x="1485" y="12"/>
                  </a:lnTo>
                  <a:close/>
                </a:path>
                <a:path w="1905" h="516889">
                  <a:moveTo>
                    <a:pt x="1511" y="0"/>
                  </a:moveTo>
                  <a:lnTo>
                    <a:pt x="1485" y="1828"/>
                  </a:lnTo>
                  <a:lnTo>
                    <a:pt x="25" y="51639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5" name="object 4325"/>
            <p:cNvSpPr/>
            <p:nvPr/>
          </p:nvSpPr>
          <p:spPr>
            <a:xfrm>
              <a:off x="1378673" y="4262627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25"/>
                  </a:moveTo>
                  <a:lnTo>
                    <a:pt x="1447" y="1765"/>
                  </a:lnTo>
                  <a:lnTo>
                    <a:pt x="0" y="516737"/>
                  </a:lnTo>
                  <a:lnTo>
                    <a:pt x="1473" y="25"/>
                  </a:lnTo>
                  <a:close/>
                </a:path>
                <a:path w="1905" h="516889">
                  <a:moveTo>
                    <a:pt x="1511" y="0"/>
                  </a:moveTo>
                  <a:lnTo>
                    <a:pt x="1485" y="1778"/>
                  </a:lnTo>
                  <a:lnTo>
                    <a:pt x="38" y="515912"/>
                  </a:lnTo>
                  <a:lnTo>
                    <a:pt x="990" y="178193"/>
                  </a:lnTo>
                  <a:lnTo>
                    <a:pt x="50" y="516585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6" name="object 4326"/>
            <p:cNvSpPr/>
            <p:nvPr/>
          </p:nvSpPr>
          <p:spPr>
            <a:xfrm>
              <a:off x="1378623" y="4262665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12"/>
                  </a:moveTo>
                  <a:lnTo>
                    <a:pt x="1447" y="1739"/>
                  </a:lnTo>
                  <a:lnTo>
                    <a:pt x="0" y="516788"/>
                  </a:lnTo>
                  <a:lnTo>
                    <a:pt x="1473" y="12"/>
                  </a:lnTo>
                  <a:close/>
                </a:path>
                <a:path w="1905" h="516889">
                  <a:moveTo>
                    <a:pt x="1498" y="0"/>
                  </a:moveTo>
                  <a:lnTo>
                    <a:pt x="1473" y="1727"/>
                  </a:lnTo>
                  <a:lnTo>
                    <a:pt x="25" y="516737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7" name="object 4327"/>
            <p:cNvSpPr/>
            <p:nvPr/>
          </p:nvSpPr>
          <p:spPr>
            <a:xfrm>
              <a:off x="1378559" y="4262704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473" y="12"/>
                  </a:moveTo>
                  <a:lnTo>
                    <a:pt x="1447" y="1701"/>
                  </a:lnTo>
                  <a:lnTo>
                    <a:pt x="0" y="516153"/>
                  </a:lnTo>
                  <a:lnTo>
                    <a:pt x="1473" y="12"/>
                  </a:lnTo>
                  <a:close/>
                </a:path>
                <a:path w="1905" h="516254">
                  <a:moveTo>
                    <a:pt x="1498" y="0"/>
                  </a:moveTo>
                  <a:lnTo>
                    <a:pt x="1473" y="1701"/>
                  </a:lnTo>
                  <a:lnTo>
                    <a:pt x="25" y="51537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8" name="object 4328"/>
            <p:cNvSpPr/>
            <p:nvPr/>
          </p:nvSpPr>
          <p:spPr>
            <a:xfrm>
              <a:off x="1378508" y="426274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663"/>
                  </a:lnTo>
                  <a:lnTo>
                    <a:pt x="0" y="516940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651"/>
                  </a:lnTo>
                  <a:lnTo>
                    <a:pt x="25" y="515429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29" name="object 4329"/>
            <p:cNvSpPr/>
            <p:nvPr/>
          </p:nvSpPr>
          <p:spPr>
            <a:xfrm>
              <a:off x="1378419" y="42627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612"/>
                  </a:lnTo>
                  <a:lnTo>
                    <a:pt x="0" y="516305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612"/>
                  </a:lnTo>
                  <a:lnTo>
                    <a:pt x="38" y="51697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0" name="object 4330"/>
            <p:cNvSpPr/>
            <p:nvPr/>
          </p:nvSpPr>
          <p:spPr>
            <a:xfrm>
              <a:off x="1378343" y="426281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1574"/>
                  </a:lnTo>
                  <a:lnTo>
                    <a:pt x="0" y="516369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1587"/>
                  </a:lnTo>
                  <a:lnTo>
                    <a:pt x="25" y="516343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574"/>
                  </a:lnTo>
                  <a:lnTo>
                    <a:pt x="50" y="51704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1" name="object 4331"/>
            <p:cNvSpPr/>
            <p:nvPr/>
          </p:nvSpPr>
          <p:spPr>
            <a:xfrm>
              <a:off x="1378293" y="42628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536"/>
                  </a:lnTo>
                  <a:lnTo>
                    <a:pt x="0" y="517131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524"/>
                  </a:lnTo>
                  <a:lnTo>
                    <a:pt x="25" y="516356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2" name="object 4332"/>
            <p:cNvSpPr/>
            <p:nvPr/>
          </p:nvSpPr>
          <p:spPr>
            <a:xfrm>
              <a:off x="1378216" y="426290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485"/>
                  </a:lnTo>
                  <a:lnTo>
                    <a:pt x="0" y="517169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498"/>
                  </a:lnTo>
                  <a:lnTo>
                    <a:pt x="38" y="517144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3" name="object 4333"/>
            <p:cNvSpPr/>
            <p:nvPr/>
          </p:nvSpPr>
          <p:spPr>
            <a:xfrm>
              <a:off x="1378153" y="426294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460"/>
                  </a:lnTo>
                  <a:lnTo>
                    <a:pt x="0" y="517207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447"/>
                  </a:lnTo>
                  <a:lnTo>
                    <a:pt x="50" y="517156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4" name="object 4334"/>
            <p:cNvSpPr/>
            <p:nvPr/>
          </p:nvSpPr>
          <p:spPr>
            <a:xfrm>
              <a:off x="1378077" y="426298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1409"/>
                  </a:lnTo>
                  <a:lnTo>
                    <a:pt x="0" y="51725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1409"/>
                  </a:lnTo>
                  <a:lnTo>
                    <a:pt x="25" y="517232"/>
                  </a:lnTo>
                  <a:lnTo>
                    <a:pt x="50" y="516470"/>
                  </a:lnTo>
                  <a:lnTo>
                    <a:pt x="63" y="512559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422"/>
                  </a:lnTo>
                  <a:lnTo>
                    <a:pt x="63" y="51255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5" name="object 4335"/>
            <p:cNvSpPr/>
            <p:nvPr/>
          </p:nvSpPr>
          <p:spPr>
            <a:xfrm>
              <a:off x="1378013" y="426303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11" y="0"/>
                  </a:moveTo>
                  <a:lnTo>
                    <a:pt x="1485" y="1358"/>
                  </a:lnTo>
                  <a:lnTo>
                    <a:pt x="1473" y="2108"/>
                  </a:lnTo>
                  <a:lnTo>
                    <a:pt x="1003" y="164198"/>
                  </a:lnTo>
                  <a:lnTo>
                    <a:pt x="1473" y="25"/>
                  </a:lnTo>
                  <a:lnTo>
                    <a:pt x="1447" y="1371"/>
                  </a:lnTo>
                  <a:lnTo>
                    <a:pt x="0" y="517283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6" name="object 4336"/>
            <p:cNvSpPr/>
            <p:nvPr/>
          </p:nvSpPr>
          <p:spPr>
            <a:xfrm>
              <a:off x="1377962" y="426307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320"/>
                  </a:lnTo>
                  <a:lnTo>
                    <a:pt x="0" y="517296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320"/>
                  </a:lnTo>
                  <a:lnTo>
                    <a:pt x="25" y="517271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7" name="object 4337"/>
            <p:cNvSpPr/>
            <p:nvPr/>
          </p:nvSpPr>
          <p:spPr>
            <a:xfrm>
              <a:off x="1377886" y="42631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282"/>
                  </a:lnTo>
                  <a:lnTo>
                    <a:pt x="0" y="517334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295"/>
                  </a:lnTo>
                  <a:lnTo>
                    <a:pt x="25" y="517309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295"/>
                  </a:lnTo>
                  <a:lnTo>
                    <a:pt x="50" y="51728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8" name="object 4338"/>
            <p:cNvSpPr/>
            <p:nvPr/>
          </p:nvSpPr>
          <p:spPr>
            <a:xfrm>
              <a:off x="1377759" y="426314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60" y="76"/>
                  </a:moveTo>
                  <a:lnTo>
                    <a:pt x="1435" y="1244"/>
                  </a:lnTo>
                  <a:lnTo>
                    <a:pt x="0" y="517410"/>
                  </a:lnTo>
                  <a:lnTo>
                    <a:pt x="1460" y="76"/>
                  </a:lnTo>
                  <a:close/>
                </a:path>
                <a:path w="1905" h="517525">
                  <a:moveTo>
                    <a:pt x="1485" y="50"/>
                  </a:moveTo>
                  <a:lnTo>
                    <a:pt x="1460" y="1244"/>
                  </a:lnTo>
                  <a:lnTo>
                    <a:pt x="12" y="517385"/>
                  </a:lnTo>
                  <a:lnTo>
                    <a:pt x="1485" y="50"/>
                  </a:lnTo>
                  <a:close/>
                </a:path>
                <a:path w="1905" h="517525">
                  <a:moveTo>
                    <a:pt x="1511" y="38"/>
                  </a:moveTo>
                  <a:lnTo>
                    <a:pt x="1485" y="1257"/>
                  </a:lnTo>
                  <a:lnTo>
                    <a:pt x="38" y="517359"/>
                  </a:lnTo>
                  <a:lnTo>
                    <a:pt x="1511" y="38"/>
                  </a:lnTo>
                  <a:close/>
                </a:path>
                <a:path w="1905" h="517525">
                  <a:moveTo>
                    <a:pt x="1549" y="12"/>
                  </a:moveTo>
                  <a:lnTo>
                    <a:pt x="1524" y="1257"/>
                  </a:lnTo>
                  <a:lnTo>
                    <a:pt x="76" y="517334"/>
                  </a:lnTo>
                  <a:lnTo>
                    <a:pt x="1549" y="12"/>
                  </a:lnTo>
                  <a:close/>
                </a:path>
                <a:path w="1905" h="517525">
                  <a:moveTo>
                    <a:pt x="1574" y="0"/>
                  </a:moveTo>
                  <a:lnTo>
                    <a:pt x="1549" y="1257"/>
                  </a:lnTo>
                  <a:lnTo>
                    <a:pt x="101" y="517309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39" name="object 4339"/>
            <p:cNvSpPr/>
            <p:nvPr/>
          </p:nvSpPr>
          <p:spPr>
            <a:xfrm>
              <a:off x="1377670" y="426323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155"/>
                  </a:lnTo>
                  <a:lnTo>
                    <a:pt x="0" y="51739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155"/>
                  </a:lnTo>
                  <a:lnTo>
                    <a:pt x="25" y="517372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155"/>
                  </a:lnTo>
                  <a:lnTo>
                    <a:pt x="50" y="517359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0" name="object 4340"/>
            <p:cNvSpPr/>
            <p:nvPr/>
          </p:nvSpPr>
          <p:spPr>
            <a:xfrm>
              <a:off x="1377619" y="426328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12"/>
                  </a:moveTo>
                  <a:lnTo>
                    <a:pt x="1447" y="1104"/>
                  </a:lnTo>
                  <a:lnTo>
                    <a:pt x="0" y="517385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1117"/>
                  </a:lnTo>
                  <a:lnTo>
                    <a:pt x="25" y="517372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1" name="object 4341"/>
            <p:cNvSpPr/>
            <p:nvPr/>
          </p:nvSpPr>
          <p:spPr>
            <a:xfrm>
              <a:off x="1377543" y="426331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1079"/>
                  </a:lnTo>
                  <a:lnTo>
                    <a:pt x="0" y="517423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079"/>
                  </a:lnTo>
                  <a:lnTo>
                    <a:pt x="25" y="517398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079"/>
                  </a:lnTo>
                  <a:lnTo>
                    <a:pt x="50" y="51738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2" name="object 4342"/>
            <p:cNvSpPr/>
            <p:nvPr/>
          </p:nvSpPr>
          <p:spPr>
            <a:xfrm>
              <a:off x="1377467" y="426336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1041"/>
                  </a:lnTo>
                  <a:lnTo>
                    <a:pt x="0" y="517423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1028"/>
                  </a:lnTo>
                  <a:lnTo>
                    <a:pt x="25" y="517410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041"/>
                  </a:lnTo>
                  <a:lnTo>
                    <a:pt x="50" y="51738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3" name="object 4343"/>
            <p:cNvSpPr/>
            <p:nvPr/>
          </p:nvSpPr>
          <p:spPr>
            <a:xfrm>
              <a:off x="1377404" y="42634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25"/>
                  </a:moveTo>
                  <a:lnTo>
                    <a:pt x="1460" y="584"/>
                  </a:lnTo>
                  <a:lnTo>
                    <a:pt x="1473" y="25"/>
                  </a:lnTo>
                  <a:lnTo>
                    <a:pt x="1447" y="1003"/>
                  </a:lnTo>
                  <a:lnTo>
                    <a:pt x="0" y="517448"/>
                  </a:lnTo>
                  <a:lnTo>
                    <a:pt x="812" y="228155"/>
                  </a:lnTo>
                  <a:lnTo>
                    <a:pt x="12" y="517423"/>
                  </a:lnTo>
                  <a:lnTo>
                    <a:pt x="1485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003"/>
                  </a:lnTo>
                  <a:lnTo>
                    <a:pt x="38" y="51741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4" name="object 4344"/>
            <p:cNvSpPr/>
            <p:nvPr/>
          </p:nvSpPr>
          <p:spPr>
            <a:xfrm>
              <a:off x="1377327" y="426345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939"/>
                  </a:ln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952"/>
                  </a:lnTo>
                  <a:lnTo>
                    <a:pt x="25" y="517423"/>
                  </a:lnTo>
                  <a:lnTo>
                    <a:pt x="50" y="516674"/>
                  </a:lnTo>
                  <a:lnTo>
                    <a:pt x="63" y="510425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939"/>
                  </a:lnTo>
                  <a:lnTo>
                    <a:pt x="63" y="510425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5" name="object 4345"/>
            <p:cNvSpPr/>
            <p:nvPr/>
          </p:nvSpPr>
          <p:spPr>
            <a:xfrm>
              <a:off x="1377264" y="426350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398"/>
                  </a:moveTo>
                  <a:close/>
                </a:path>
                <a:path w="1905" h="517525">
                  <a:moveTo>
                    <a:pt x="1473" y="12"/>
                  </a:moveTo>
                  <a:lnTo>
                    <a:pt x="1447" y="889"/>
                  </a:lnTo>
                  <a:lnTo>
                    <a:pt x="0" y="517436"/>
                  </a:lnTo>
                  <a:lnTo>
                    <a:pt x="1473" y="12"/>
                  </a:lnTo>
                  <a:close/>
                </a:path>
                <a:path w="1905" h="517525">
                  <a:moveTo>
                    <a:pt x="1498" y="0"/>
                  </a:moveTo>
                  <a:lnTo>
                    <a:pt x="1473" y="889"/>
                  </a:lnTo>
                  <a:lnTo>
                    <a:pt x="25" y="51739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6" name="object 4346"/>
            <p:cNvSpPr/>
            <p:nvPr/>
          </p:nvSpPr>
          <p:spPr>
            <a:xfrm>
              <a:off x="1377188" y="426352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876"/>
                  </a:lnTo>
                  <a:lnTo>
                    <a:pt x="0" y="51744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863"/>
                  </a:lnTo>
                  <a:lnTo>
                    <a:pt x="25" y="517423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876"/>
                  </a:lnTo>
                  <a:lnTo>
                    <a:pt x="50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7" name="object 4347"/>
            <p:cNvSpPr/>
            <p:nvPr/>
          </p:nvSpPr>
          <p:spPr>
            <a:xfrm>
              <a:off x="1377111" y="42635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812"/>
                  </a:lnTo>
                  <a:lnTo>
                    <a:pt x="0" y="517461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825"/>
                  </a:lnTo>
                  <a:lnTo>
                    <a:pt x="25" y="517436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812"/>
                  </a:lnTo>
                  <a:lnTo>
                    <a:pt x="63" y="517398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8" name="object 4348"/>
            <p:cNvSpPr/>
            <p:nvPr/>
          </p:nvSpPr>
          <p:spPr>
            <a:xfrm>
              <a:off x="1377035" y="426363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774"/>
                  </a:lnTo>
                  <a:lnTo>
                    <a:pt x="0" y="517448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762"/>
                  </a:lnTo>
                  <a:lnTo>
                    <a:pt x="25" y="517423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774"/>
                  </a:lnTo>
                  <a:lnTo>
                    <a:pt x="50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49" name="object 4349"/>
            <p:cNvSpPr/>
            <p:nvPr/>
          </p:nvSpPr>
          <p:spPr>
            <a:xfrm>
              <a:off x="1376946" y="426366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48"/>
                  </a:moveTo>
                  <a:close/>
                </a:path>
                <a:path w="1905" h="517525">
                  <a:moveTo>
                    <a:pt x="1473" y="38"/>
                  </a:moveTo>
                  <a:lnTo>
                    <a:pt x="1447" y="736"/>
                  </a:lnTo>
                  <a:lnTo>
                    <a:pt x="0" y="517448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11" y="25"/>
                  </a:moveTo>
                  <a:lnTo>
                    <a:pt x="1485" y="736"/>
                  </a:lnTo>
                  <a:lnTo>
                    <a:pt x="38" y="517436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723"/>
                  </a:lnTo>
                  <a:lnTo>
                    <a:pt x="63" y="517423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0" name="object 4350"/>
            <p:cNvSpPr/>
            <p:nvPr/>
          </p:nvSpPr>
          <p:spPr>
            <a:xfrm>
              <a:off x="1376895" y="426372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673"/>
                  </a:lnTo>
                  <a:lnTo>
                    <a:pt x="0" y="517436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685"/>
                  </a:lnTo>
                  <a:lnTo>
                    <a:pt x="38" y="517423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1" name="object 4351"/>
            <p:cNvSpPr/>
            <p:nvPr/>
          </p:nvSpPr>
          <p:spPr>
            <a:xfrm>
              <a:off x="1376819" y="42637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2" y="517436"/>
                  </a:moveTo>
                  <a:close/>
                </a:path>
                <a:path w="1905" h="517525">
                  <a:moveTo>
                    <a:pt x="1498" y="12"/>
                  </a:moveTo>
                  <a:lnTo>
                    <a:pt x="1473" y="635"/>
                  </a:lnTo>
                  <a:lnTo>
                    <a:pt x="1295" y="60706"/>
                  </a:lnTo>
                  <a:lnTo>
                    <a:pt x="1473" y="38"/>
                  </a:lnTo>
                  <a:lnTo>
                    <a:pt x="1447" y="647"/>
                  </a:lnTo>
                  <a:lnTo>
                    <a:pt x="0" y="517436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635"/>
                  </a:lnTo>
                  <a:lnTo>
                    <a:pt x="50" y="517423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2" name="object 4352"/>
            <p:cNvSpPr/>
            <p:nvPr/>
          </p:nvSpPr>
          <p:spPr>
            <a:xfrm>
              <a:off x="1376730" y="426380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38" y="517410"/>
                  </a:moveTo>
                  <a:close/>
                </a:path>
                <a:path w="1905" h="517525">
                  <a:moveTo>
                    <a:pt x="1498" y="25"/>
                  </a:moveTo>
                  <a:lnTo>
                    <a:pt x="1473" y="596"/>
                  </a:lnTo>
                  <a:lnTo>
                    <a:pt x="50" y="505929"/>
                  </a:lnTo>
                  <a:lnTo>
                    <a:pt x="1473" y="38"/>
                  </a:lnTo>
                  <a:lnTo>
                    <a:pt x="1447" y="596"/>
                  </a:lnTo>
                  <a:lnTo>
                    <a:pt x="0" y="517436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584"/>
                  </a:lnTo>
                  <a:lnTo>
                    <a:pt x="63" y="517410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3" name="object 4353"/>
            <p:cNvSpPr/>
            <p:nvPr/>
          </p:nvSpPr>
          <p:spPr>
            <a:xfrm>
              <a:off x="1376654" y="426385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546"/>
                  </a:lnTo>
                  <a:lnTo>
                    <a:pt x="0" y="517436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12"/>
                  </a:moveTo>
                  <a:lnTo>
                    <a:pt x="1473" y="533"/>
                  </a:lnTo>
                  <a:lnTo>
                    <a:pt x="12" y="517423"/>
                  </a:lnTo>
                  <a:lnTo>
                    <a:pt x="50" y="516674"/>
                  </a:lnTo>
                  <a:lnTo>
                    <a:pt x="76" y="505091"/>
                  </a:lnTo>
                  <a:lnTo>
                    <a:pt x="1498" y="12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533"/>
                  </a:lnTo>
                  <a:lnTo>
                    <a:pt x="76" y="505091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4" name="object 4354"/>
            <p:cNvSpPr/>
            <p:nvPr/>
          </p:nvSpPr>
          <p:spPr>
            <a:xfrm>
              <a:off x="1376565" y="426391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63" y="517385"/>
                  </a:moveTo>
                  <a:close/>
                </a:path>
                <a:path w="1905" h="517525">
                  <a:moveTo>
                    <a:pt x="1473" y="38"/>
                  </a:moveTo>
                  <a:lnTo>
                    <a:pt x="1447" y="495"/>
                  </a:lnTo>
                  <a:lnTo>
                    <a:pt x="0" y="517423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495"/>
                  </a:lnTo>
                  <a:lnTo>
                    <a:pt x="88" y="503783"/>
                  </a:lnTo>
                  <a:lnTo>
                    <a:pt x="1498" y="25"/>
                  </a:lnTo>
                  <a:lnTo>
                    <a:pt x="1473" y="482"/>
                  </a:lnTo>
                  <a:lnTo>
                    <a:pt x="25" y="517410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5" name="object 4355"/>
            <p:cNvSpPr/>
            <p:nvPr/>
          </p:nvSpPr>
          <p:spPr>
            <a:xfrm>
              <a:off x="1376502" y="4263961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444"/>
                  </a:lnTo>
                  <a:lnTo>
                    <a:pt x="0" y="517410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431"/>
                  </a:lnTo>
                  <a:lnTo>
                    <a:pt x="25" y="517398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6" name="object 4356"/>
            <p:cNvSpPr/>
            <p:nvPr/>
          </p:nvSpPr>
          <p:spPr>
            <a:xfrm>
              <a:off x="1376400" y="4263999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50" y="517385"/>
                  </a:moveTo>
                  <a:close/>
                </a:path>
                <a:path w="1905" h="517525">
                  <a:moveTo>
                    <a:pt x="1511" y="25"/>
                  </a:moveTo>
                  <a:lnTo>
                    <a:pt x="1485" y="406"/>
                  </a:lnTo>
                  <a:lnTo>
                    <a:pt x="76" y="500164"/>
                  </a:lnTo>
                  <a:lnTo>
                    <a:pt x="1485" y="38"/>
                  </a:lnTo>
                  <a:lnTo>
                    <a:pt x="1460" y="406"/>
                  </a:lnTo>
                  <a:lnTo>
                    <a:pt x="0" y="517410"/>
                  </a:lnTo>
                  <a:lnTo>
                    <a:pt x="1511" y="25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393"/>
                  </a:lnTo>
                  <a:lnTo>
                    <a:pt x="76" y="51738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7" name="object 4357"/>
            <p:cNvSpPr/>
            <p:nvPr/>
          </p:nvSpPr>
          <p:spPr>
            <a:xfrm>
              <a:off x="1376311" y="426405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549" y="0"/>
                  </a:moveTo>
                  <a:lnTo>
                    <a:pt x="1524" y="342"/>
                  </a:lnTo>
                  <a:lnTo>
                    <a:pt x="114" y="497497"/>
                  </a:lnTo>
                  <a:lnTo>
                    <a:pt x="1524" y="25"/>
                  </a:lnTo>
                  <a:lnTo>
                    <a:pt x="1498" y="355"/>
                  </a:lnTo>
                  <a:lnTo>
                    <a:pt x="38" y="516039"/>
                  </a:lnTo>
                  <a:lnTo>
                    <a:pt x="1485" y="50"/>
                  </a:lnTo>
                  <a:lnTo>
                    <a:pt x="1460" y="355"/>
                  </a:lnTo>
                  <a:lnTo>
                    <a:pt x="0" y="51741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8" name="object 4358"/>
            <p:cNvSpPr/>
            <p:nvPr/>
          </p:nvSpPr>
          <p:spPr>
            <a:xfrm>
              <a:off x="1376235" y="4264113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38"/>
                  </a:moveTo>
                  <a:lnTo>
                    <a:pt x="1447" y="279"/>
                  </a:lnTo>
                  <a:lnTo>
                    <a:pt x="0" y="517372"/>
                  </a:lnTo>
                  <a:lnTo>
                    <a:pt x="1473" y="38"/>
                  </a:lnTo>
                  <a:close/>
                </a:path>
                <a:path w="1905" h="517525">
                  <a:moveTo>
                    <a:pt x="1498" y="25"/>
                  </a:moveTo>
                  <a:lnTo>
                    <a:pt x="1473" y="292"/>
                  </a:lnTo>
                  <a:lnTo>
                    <a:pt x="25" y="517359"/>
                  </a:lnTo>
                  <a:lnTo>
                    <a:pt x="1498" y="25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292"/>
                  </a:lnTo>
                  <a:lnTo>
                    <a:pt x="63" y="517359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59" name="object 4359"/>
            <p:cNvSpPr/>
            <p:nvPr/>
          </p:nvSpPr>
          <p:spPr>
            <a:xfrm>
              <a:off x="1376133" y="426417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73" y="25"/>
                  </a:moveTo>
                  <a:lnTo>
                    <a:pt x="1447" y="228"/>
                  </a:lnTo>
                  <a:lnTo>
                    <a:pt x="0" y="517359"/>
                  </a:lnTo>
                  <a:lnTo>
                    <a:pt x="1473" y="25"/>
                  </a:lnTo>
                  <a:close/>
                </a:path>
                <a:path w="1905" h="517525">
                  <a:moveTo>
                    <a:pt x="1511" y="12"/>
                  </a:moveTo>
                  <a:lnTo>
                    <a:pt x="1485" y="215"/>
                  </a:lnTo>
                  <a:lnTo>
                    <a:pt x="38" y="517347"/>
                  </a:lnTo>
                  <a:lnTo>
                    <a:pt x="63" y="516597"/>
                  </a:lnTo>
                  <a:lnTo>
                    <a:pt x="139" y="488594"/>
                  </a:lnTo>
                  <a:lnTo>
                    <a:pt x="1511" y="12"/>
                  </a:lnTo>
                  <a:close/>
                </a:path>
                <a:path w="1905" h="517525">
                  <a:moveTo>
                    <a:pt x="1536" y="0"/>
                  </a:moveTo>
                  <a:lnTo>
                    <a:pt x="1511" y="228"/>
                  </a:lnTo>
                  <a:lnTo>
                    <a:pt x="139" y="488594"/>
                  </a:lnTo>
                  <a:lnTo>
                    <a:pt x="153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0" name="object 4360"/>
            <p:cNvSpPr/>
            <p:nvPr/>
          </p:nvSpPr>
          <p:spPr>
            <a:xfrm>
              <a:off x="1376070" y="42642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1460" y="203"/>
                  </a:lnTo>
                  <a:lnTo>
                    <a:pt x="0" y="517359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11" y="0"/>
                  </a:moveTo>
                  <a:lnTo>
                    <a:pt x="1485" y="190"/>
                  </a:lnTo>
                  <a:lnTo>
                    <a:pt x="38" y="517347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1" name="object 4361"/>
            <p:cNvSpPr/>
            <p:nvPr/>
          </p:nvSpPr>
          <p:spPr>
            <a:xfrm>
              <a:off x="1375968" y="42642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1460" y="203"/>
                  </a:lnTo>
                  <a:lnTo>
                    <a:pt x="0" y="517398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203"/>
                  </a:lnTo>
                  <a:lnTo>
                    <a:pt x="139" y="486956"/>
                  </a:lnTo>
                  <a:lnTo>
                    <a:pt x="1524" y="0"/>
                  </a:lnTo>
                  <a:lnTo>
                    <a:pt x="1485" y="190"/>
                  </a:lnTo>
                  <a:lnTo>
                    <a:pt x="38" y="517385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2" name="object 4362"/>
            <p:cNvSpPr/>
            <p:nvPr/>
          </p:nvSpPr>
          <p:spPr>
            <a:xfrm>
              <a:off x="1375867" y="42642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1460" y="203"/>
                  </a:lnTo>
                  <a:lnTo>
                    <a:pt x="0" y="517436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49" y="0"/>
                  </a:moveTo>
                  <a:lnTo>
                    <a:pt x="1524" y="190"/>
                  </a:lnTo>
                  <a:lnTo>
                    <a:pt x="1460" y="21031"/>
                  </a:lnTo>
                  <a:lnTo>
                    <a:pt x="1524" y="0"/>
                  </a:lnTo>
                  <a:lnTo>
                    <a:pt x="1485" y="203"/>
                  </a:lnTo>
                  <a:lnTo>
                    <a:pt x="38" y="517423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3" name="object 4363"/>
            <p:cNvSpPr/>
            <p:nvPr/>
          </p:nvSpPr>
          <p:spPr>
            <a:xfrm>
              <a:off x="1375765" y="4264202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12"/>
                  </a:moveTo>
                  <a:lnTo>
                    <a:pt x="1460" y="190"/>
                  </a:lnTo>
                  <a:lnTo>
                    <a:pt x="0" y="517474"/>
                  </a:lnTo>
                  <a:lnTo>
                    <a:pt x="1485" y="12"/>
                  </a:lnTo>
                  <a:close/>
                </a:path>
                <a:path w="1905" h="517525">
                  <a:moveTo>
                    <a:pt x="1524" y="12"/>
                  </a:moveTo>
                  <a:lnTo>
                    <a:pt x="1485" y="203"/>
                  </a:lnTo>
                  <a:lnTo>
                    <a:pt x="38" y="517461"/>
                  </a:lnTo>
                  <a:lnTo>
                    <a:pt x="1524" y="12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36" y="190"/>
                  </a:lnTo>
                  <a:lnTo>
                    <a:pt x="76" y="51744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4" name="object 4364"/>
            <p:cNvSpPr/>
            <p:nvPr/>
          </p:nvSpPr>
          <p:spPr>
            <a:xfrm>
              <a:off x="1375664" y="426421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1447" y="177"/>
                  </a:lnTo>
                  <a:lnTo>
                    <a:pt x="0" y="517499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98" y="190"/>
                  </a:lnTo>
                  <a:lnTo>
                    <a:pt x="38" y="517486"/>
                  </a:lnTo>
                  <a:lnTo>
                    <a:pt x="1524" y="0"/>
                  </a:lnTo>
                  <a:close/>
                </a:path>
                <a:path w="1905" h="517525">
                  <a:moveTo>
                    <a:pt x="1562" y="0"/>
                  </a:moveTo>
                  <a:lnTo>
                    <a:pt x="1524" y="177"/>
                  </a:lnTo>
                  <a:lnTo>
                    <a:pt x="76" y="517474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5" name="object 4365"/>
            <p:cNvSpPr/>
            <p:nvPr/>
          </p:nvSpPr>
          <p:spPr>
            <a:xfrm>
              <a:off x="1375587" y="426421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485" y="0"/>
                  </a:moveTo>
                  <a:lnTo>
                    <a:pt x="1447" y="190"/>
                  </a:lnTo>
                  <a:lnTo>
                    <a:pt x="0" y="517525"/>
                  </a:lnTo>
                  <a:lnTo>
                    <a:pt x="1485" y="0"/>
                  </a:lnTo>
                  <a:close/>
                </a:path>
                <a:path w="1905" h="517525">
                  <a:moveTo>
                    <a:pt x="1524" y="0"/>
                  </a:moveTo>
                  <a:lnTo>
                    <a:pt x="1485" y="190"/>
                  </a:lnTo>
                  <a:lnTo>
                    <a:pt x="38" y="51751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6" name="object 4366"/>
            <p:cNvSpPr/>
            <p:nvPr/>
          </p:nvSpPr>
          <p:spPr>
            <a:xfrm>
              <a:off x="1375486" y="42642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1485" y="177"/>
                  </a:lnTo>
                  <a:lnTo>
                    <a:pt x="127" y="483057"/>
                  </a:lnTo>
                  <a:lnTo>
                    <a:pt x="1485" y="0"/>
                  </a:lnTo>
                  <a:lnTo>
                    <a:pt x="1447" y="177"/>
                  </a:lnTo>
                  <a:lnTo>
                    <a:pt x="0" y="517563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77"/>
                  </a:lnTo>
                  <a:lnTo>
                    <a:pt x="76" y="517537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7" name="object 4367"/>
            <p:cNvSpPr/>
            <p:nvPr/>
          </p:nvSpPr>
          <p:spPr>
            <a:xfrm>
              <a:off x="1375372" y="42642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1447" y="177"/>
                  </a:lnTo>
                  <a:lnTo>
                    <a:pt x="0" y="517575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165"/>
                  </a:lnTo>
                  <a:lnTo>
                    <a:pt x="38" y="517563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65"/>
                  </a:lnTo>
                  <a:lnTo>
                    <a:pt x="76" y="517550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8" name="object 4368"/>
            <p:cNvSpPr/>
            <p:nvPr/>
          </p:nvSpPr>
          <p:spPr>
            <a:xfrm>
              <a:off x="1375257" y="42642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1447" y="165"/>
                  </a:lnTo>
                  <a:lnTo>
                    <a:pt x="0" y="517613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177"/>
                  </a:lnTo>
                  <a:lnTo>
                    <a:pt x="38" y="517601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65"/>
                  </a:lnTo>
                  <a:lnTo>
                    <a:pt x="76" y="517588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69" name="object 4369"/>
            <p:cNvSpPr/>
            <p:nvPr/>
          </p:nvSpPr>
          <p:spPr>
            <a:xfrm>
              <a:off x="1375143" y="426422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1485" y="177"/>
                  </a:lnTo>
                  <a:lnTo>
                    <a:pt x="114" y="483146"/>
                  </a:lnTo>
                  <a:lnTo>
                    <a:pt x="1485" y="0"/>
                  </a:lnTo>
                  <a:lnTo>
                    <a:pt x="1447" y="165"/>
                  </a:lnTo>
                  <a:lnTo>
                    <a:pt x="0" y="517652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562" y="0"/>
                  </a:moveTo>
                  <a:lnTo>
                    <a:pt x="1524" y="165"/>
                  </a:lnTo>
                  <a:lnTo>
                    <a:pt x="76" y="517626"/>
                  </a:lnTo>
                  <a:lnTo>
                    <a:pt x="1562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0" name="object 4370"/>
            <p:cNvSpPr/>
            <p:nvPr/>
          </p:nvSpPr>
          <p:spPr>
            <a:xfrm>
              <a:off x="1375054" y="42642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0"/>
                  </a:moveTo>
                  <a:lnTo>
                    <a:pt x="1447" y="165"/>
                  </a:lnTo>
                  <a:lnTo>
                    <a:pt x="0" y="517664"/>
                  </a:lnTo>
                  <a:lnTo>
                    <a:pt x="1485" y="0"/>
                  </a:lnTo>
                  <a:close/>
                </a:path>
                <a:path w="1905" h="518160">
                  <a:moveTo>
                    <a:pt x="1524" y="0"/>
                  </a:moveTo>
                  <a:lnTo>
                    <a:pt x="1485" y="165"/>
                  </a:lnTo>
                  <a:lnTo>
                    <a:pt x="38" y="517652"/>
                  </a:lnTo>
                  <a:lnTo>
                    <a:pt x="1524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1" name="object 4371"/>
            <p:cNvSpPr/>
            <p:nvPr/>
          </p:nvSpPr>
          <p:spPr>
            <a:xfrm>
              <a:off x="1374914" y="42642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1460" y="152"/>
                  </a:lnTo>
                  <a:lnTo>
                    <a:pt x="0" y="517702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11" y="165"/>
                  </a:lnTo>
                  <a:lnTo>
                    <a:pt x="50" y="517690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152"/>
                  </a:lnTo>
                  <a:lnTo>
                    <a:pt x="101" y="517677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2" name="object 4372"/>
            <p:cNvSpPr/>
            <p:nvPr/>
          </p:nvSpPr>
          <p:spPr>
            <a:xfrm>
              <a:off x="1374787" y="42642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0"/>
                  </a:moveTo>
                  <a:lnTo>
                    <a:pt x="1498" y="152"/>
                  </a:lnTo>
                  <a:lnTo>
                    <a:pt x="1447" y="16967"/>
                  </a:lnTo>
                  <a:lnTo>
                    <a:pt x="1498" y="0"/>
                  </a:lnTo>
                  <a:lnTo>
                    <a:pt x="1460" y="165"/>
                  </a:lnTo>
                  <a:lnTo>
                    <a:pt x="0" y="517728"/>
                  </a:lnTo>
                  <a:lnTo>
                    <a:pt x="1536" y="0"/>
                  </a:lnTo>
                  <a:close/>
                </a:path>
                <a:path w="1905" h="518160">
                  <a:moveTo>
                    <a:pt x="1587" y="0"/>
                  </a:moveTo>
                  <a:lnTo>
                    <a:pt x="1549" y="152"/>
                  </a:lnTo>
                  <a:lnTo>
                    <a:pt x="88" y="517702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3" name="object 4373"/>
            <p:cNvSpPr/>
            <p:nvPr/>
          </p:nvSpPr>
          <p:spPr>
            <a:xfrm>
              <a:off x="1374648" y="42642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1447" y="152"/>
                  </a:lnTo>
                  <a:lnTo>
                    <a:pt x="0" y="517740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511" y="139"/>
                  </a:lnTo>
                  <a:lnTo>
                    <a:pt x="50" y="517728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49" y="139"/>
                  </a:lnTo>
                  <a:lnTo>
                    <a:pt x="101" y="517715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4" name="object 4374"/>
            <p:cNvSpPr/>
            <p:nvPr/>
          </p:nvSpPr>
          <p:spPr>
            <a:xfrm>
              <a:off x="1374495" y="42642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1447" y="152"/>
                  </a:lnTo>
                  <a:lnTo>
                    <a:pt x="0" y="517779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498" y="139"/>
                  </a:lnTo>
                  <a:lnTo>
                    <a:pt x="50" y="517766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49" y="139"/>
                  </a:lnTo>
                  <a:lnTo>
                    <a:pt x="101" y="517753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5" name="object 4375"/>
            <p:cNvSpPr/>
            <p:nvPr/>
          </p:nvSpPr>
          <p:spPr>
            <a:xfrm>
              <a:off x="1374394" y="426425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12"/>
                  </a:moveTo>
                  <a:lnTo>
                    <a:pt x="1447" y="152"/>
                  </a:lnTo>
                  <a:lnTo>
                    <a:pt x="0" y="517804"/>
                  </a:lnTo>
                  <a:lnTo>
                    <a:pt x="1498" y="12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498" y="139"/>
                  </a:lnTo>
                  <a:lnTo>
                    <a:pt x="50" y="517791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6" name="object 4376"/>
            <p:cNvSpPr/>
            <p:nvPr/>
          </p:nvSpPr>
          <p:spPr>
            <a:xfrm>
              <a:off x="1374241" y="42642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0"/>
                  </a:moveTo>
                  <a:lnTo>
                    <a:pt x="1447" y="127"/>
                  </a:lnTo>
                  <a:lnTo>
                    <a:pt x="0" y="517817"/>
                  </a:lnTo>
                  <a:lnTo>
                    <a:pt x="1498" y="0"/>
                  </a:lnTo>
                  <a:close/>
                </a:path>
                <a:path w="1905" h="518160">
                  <a:moveTo>
                    <a:pt x="1549" y="0"/>
                  </a:moveTo>
                  <a:lnTo>
                    <a:pt x="1498" y="139"/>
                  </a:lnTo>
                  <a:lnTo>
                    <a:pt x="50" y="517804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1549" y="139"/>
                  </a:lnTo>
                  <a:lnTo>
                    <a:pt x="101" y="51779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7" name="object 4377"/>
            <p:cNvSpPr/>
            <p:nvPr/>
          </p:nvSpPr>
          <p:spPr>
            <a:xfrm>
              <a:off x="1374051" y="426426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12"/>
                  </a:moveTo>
                  <a:lnTo>
                    <a:pt x="0" y="517842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1511" y="127"/>
                  </a:lnTo>
                  <a:lnTo>
                    <a:pt x="63" y="517829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587" y="139"/>
                  </a:lnTo>
                  <a:lnTo>
                    <a:pt x="127" y="517829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8" name="object 4378"/>
            <p:cNvSpPr/>
            <p:nvPr/>
          </p:nvSpPr>
          <p:spPr>
            <a:xfrm>
              <a:off x="1373886" y="42642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0"/>
                  </a:moveTo>
                  <a:lnTo>
                    <a:pt x="1511" y="127"/>
                  </a:lnTo>
                  <a:lnTo>
                    <a:pt x="1460" y="14211"/>
                  </a:lnTo>
                  <a:lnTo>
                    <a:pt x="1511" y="0"/>
                  </a:lnTo>
                  <a:lnTo>
                    <a:pt x="0" y="517867"/>
                  </a:lnTo>
                  <a:lnTo>
                    <a:pt x="1562" y="0"/>
                  </a:lnTo>
                  <a:close/>
                </a:path>
                <a:path w="1905" h="518160">
                  <a:moveTo>
                    <a:pt x="1625" y="0"/>
                  </a:moveTo>
                  <a:lnTo>
                    <a:pt x="114" y="517842"/>
                  </a:lnTo>
                  <a:lnTo>
                    <a:pt x="16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79" name="object 4379"/>
            <p:cNvSpPr/>
            <p:nvPr/>
          </p:nvSpPr>
          <p:spPr>
            <a:xfrm>
              <a:off x="1373695" y="42642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1524" y="127"/>
                  </a:lnTo>
                  <a:lnTo>
                    <a:pt x="63" y="516470"/>
                  </a:lnTo>
                  <a:lnTo>
                    <a:pt x="1511" y="12"/>
                  </a:lnTo>
                  <a:lnTo>
                    <a:pt x="0" y="517893"/>
                  </a:lnTo>
                  <a:lnTo>
                    <a:pt x="127" y="517867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867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0" name="object 4380"/>
            <p:cNvSpPr/>
            <p:nvPr/>
          </p:nvSpPr>
          <p:spPr>
            <a:xfrm>
              <a:off x="1373581" y="42642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893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574" y="0"/>
                  </a:moveTo>
                  <a:lnTo>
                    <a:pt x="63" y="517880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1" name="object 4381"/>
            <p:cNvSpPr/>
            <p:nvPr/>
          </p:nvSpPr>
          <p:spPr>
            <a:xfrm>
              <a:off x="1373390" y="426429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0"/>
                  </a:moveTo>
                  <a:lnTo>
                    <a:pt x="203" y="466115"/>
                  </a:lnTo>
                  <a:lnTo>
                    <a:pt x="1511" y="0"/>
                  </a:lnTo>
                  <a:lnTo>
                    <a:pt x="0" y="517906"/>
                  </a:lnTo>
                  <a:lnTo>
                    <a:pt x="127" y="517893"/>
                  </a:lnTo>
                  <a:lnTo>
                    <a:pt x="1574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127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2" name="object 4382"/>
            <p:cNvSpPr/>
            <p:nvPr/>
          </p:nvSpPr>
          <p:spPr>
            <a:xfrm>
              <a:off x="1373200" y="42643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0"/>
                  </a:moveTo>
                  <a:lnTo>
                    <a:pt x="0" y="517918"/>
                  </a:lnTo>
                  <a:lnTo>
                    <a:pt x="1511" y="0"/>
                  </a:lnTo>
                  <a:close/>
                </a:path>
                <a:path w="1905" h="518160">
                  <a:moveTo>
                    <a:pt x="1638" y="0"/>
                  </a:moveTo>
                  <a:lnTo>
                    <a:pt x="304" y="453174"/>
                  </a:lnTo>
                  <a:lnTo>
                    <a:pt x="1574" y="0"/>
                  </a:lnTo>
                  <a:lnTo>
                    <a:pt x="63" y="517906"/>
                  </a:lnTo>
                  <a:lnTo>
                    <a:pt x="190" y="517893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3" name="object 4383"/>
            <p:cNvSpPr/>
            <p:nvPr/>
          </p:nvSpPr>
          <p:spPr>
            <a:xfrm>
              <a:off x="1372997" y="426430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12"/>
                  </a:moveTo>
                  <a:lnTo>
                    <a:pt x="0" y="517918"/>
                  </a:lnTo>
                  <a:lnTo>
                    <a:pt x="1511" y="12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549" y="11430"/>
                  </a:lnTo>
                  <a:lnTo>
                    <a:pt x="1587" y="0"/>
                  </a:lnTo>
                  <a:lnTo>
                    <a:pt x="63" y="517918"/>
                  </a:lnTo>
                  <a:lnTo>
                    <a:pt x="203" y="517906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4" name="object 4384"/>
            <p:cNvSpPr/>
            <p:nvPr/>
          </p:nvSpPr>
          <p:spPr>
            <a:xfrm>
              <a:off x="1372781" y="42643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918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76" y="517918"/>
                  </a:lnTo>
                  <a:lnTo>
                    <a:pt x="1600" y="0"/>
                  </a:lnTo>
                  <a:close/>
                </a:path>
                <a:path w="1905" h="518160">
                  <a:moveTo>
                    <a:pt x="1663" y="0"/>
                  </a:moveTo>
                  <a:lnTo>
                    <a:pt x="152" y="517918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5" name="object 4385"/>
            <p:cNvSpPr/>
            <p:nvPr/>
          </p:nvSpPr>
          <p:spPr>
            <a:xfrm>
              <a:off x="1372641" y="42643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2"/>
                  </a:moveTo>
                  <a:lnTo>
                    <a:pt x="0" y="517931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600" y="0"/>
                  </a:moveTo>
                  <a:lnTo>
                    <a:pt x="76" y="517931"/>
                  </a:lnTo>
                  <a:lnTo>
                    <a:pt x="160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6" name="object 4386"/>
            <p:cNvSpPr/>
            <p:nvPr/>
          </p:nvSpPr>
          <p:spPr>
            <a:xfrm>
              <a:off x="1372349" y="42643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0"/>
                  </a:moveTo>
                  <a:lnTo>
                    <a:pt x="0" y="517918"/>
                  </a:lnTo>
                  <a:lnTo>
                    <a:pt x="1549" y="0"/>
                  </a:lnTo>
                  <a:close/>
                </a:path>
                <a:path w="1905" h="518160">
                  <a:moveTo>
                    <a:pt x="1651" y="0"/>
                  </a:moveTo>
                  <a:lnTo>
                    <a:pt x="101" y="517918"/>
                  </a:lnTo>
                  <a:lnTo>
                    <a:pt x="1651" y="0"/>
                  </a:lnTo>
                  <a:close/>
                </a:path>
                <a:path w="1905" h="518160">
                  <a:moveTo>
                    <a:pt x="1752" y="0"/>
                  </a:moveTo>
                  <a:lnTo>
                    <a:pt x="203" y="517918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7" name="object 4387"/>
            <p:cNvSpPr/>
            <p:nvPr/>
          </p:nvSpPr>
          <p:spPr>
            <a:xfrm>
              <a:off x="1372133" y="42643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0"/>
                  </a:moveTo>
                  <a:lnTo>
                    <a:pt x="0" y="517918"/>
                  </a:lnTo>
                  <a:lnTo>
                    <a:pt x="1524" y="0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393" y="431609"/>
                  </a:lnTo>
                  <a:lnTo>
                    <a:pt x="1600" y="0"/>
                  </a:lnTo>
                  <a:lnTo>
                    <a:pt x="76" y="517918"/>
                  </a:lnTo>
                  <a:lnTo>
                    <a:pt x="228" y="517906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8" name="object 4388"/>
            <p:cNvSpPr/>
            <p:nvPr/>
          </p:nvSpPr>
          <p:spPr>
            <a:xfrm>
              <a:off x="1371904" y="426434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12"/>
                  </a:moveTo>
                  <a:lnTo>
                    <a:pt x="0" y="517906"/>
                  </a:lnTo>
                  <a:lnTo>
                    <a:pt x="1524" y="12"/>
                  </a:lnTo>
                  <a:close/>
                </a:path>
                <a:path w="1905" h="518160">
                  <a:moveTo>
                    <a:pt x="1676" y="0"/>
                  </a:moveTo>
                  <a:lnTo>
                    <a:pt x="1536" y="63"/>
                  </a:lnTo>
                  <a:lnTo>
                    <a:pt x="88" y="517906"/>
                  </a:lnTo>
                  <a:lnTo>
                    <a:pt x="228" y="51791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89" name="object 4389"/>
            <p:cNvSpPr/>
            <p:nvPr/>
          </p:nvSpPr>
          <p:spPr>
            <a:xfrm>
              <a:off x="1371663" y="42643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511" y="5778"/>
                  </a:lnTo>
                  <a:lnTo>
                    <a:pt x="1536" y="0"/>
                  </a:lnTo>
                  <a:lnTo>
                    <a:pt x="0" y="517893"/>
                  </a:lnTo>
                  <a:lnTo>
                    <a:pt x="165" y="517893"/>
                  </a:lnTo>
                  <a:lnTo>
                    <a:pt x="1612" y="0"/>
                  </a:lnTo>
                  <a:close/>
                </a:path>
                <a:path w="1905" h="518160">
                  <a:moveTo>
                    <a:pt x="1689" y="0"/>
                  </a:moveTo>
                  <a:lnTo>
                    <a:pt x="165" y="517893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0" name="object 4390"/>
            <p:cNvSpPr/>
            <p:nvPr/>
          </p:nvSpPr>
          <p:spPr>
            <a:xfrm>
              <a:off x="1371498" y="42643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12" y="0"/>
                  </a:moveTo>
                  <a:lnTo>
                    <a:pt x="1524" y="4368"/>
                  </a:lnTo>
                  <a:lnTo>
                    <a:pt x="1536" y="0"/>
                  </a:lnTo>
                  <a:lnTo>
                    <a:pt x="0" y="517867"/>
                  </a:lnTo>
                  <a:lnTo>
                    <a:pt x="165" y="517880"/>
                  </a:lnTo>
                  <a:lnTo>
                    <a:pt x="161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1" name="object 4391"/>
            <p:cNvSpPr/>
            <p:nvPr/>
          </p:nvSpPr>
          <p:spPr>
            <a:xfrm>
              <a:off x="1371206" y="426436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38" y="12"/>
                  </a:moveTo>
                  <a:lnTo>
                    <a:pt x="1536" y="2933"/>
                  </a:lnTo>
                  <a:lnTo>
                    <a:pt x="1549" y="12"/>
                  </a:lnTo>
                  <a:lnTo>
                    <a:pt x="0" y="517842"/>
                  </a:lnTo>
                  <a:lnTo>
                    <a:pt x="190" y="517855"/>
                  </a:lnTo>
                  <a:lnTo>
                    <a:pt x="1638" y="12"/>
                  </a:lnTo>
                  <a:close/>
                </a:path>
                <a:path w="1905" h="518160">
                  <a:moveTo>
                    <a:pt x="1739" y="0"/>
                  </a:moveTo>
                  <a:lnTo>
                    <a:pt x="190" y="517855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2" name="object 4392"/>
            <p:cNvSpPr/>
            <p:nvPr/>
          </p:nvSpPr>
          <p:spPr>
            <a:xfrm>
              <a:off x="1370901" y="42643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63" y="12"/>
                  </a:moveTo>
                  <a:lnTo>
                    <a:pt x="1447" y="25"/>
                  </a:lnTo>
                  <a:lnTo>
                    <a:pt x="0" y="517791"/>
                  </a:lnTo>
                  <a:lnTo>
                    <a:pt x="215" y="517804"/>
                  </a:lnTo>
                  <a:lnTo>
                    <a:pt x="1663" y="12"/>
                  </a:lnTo>
                  <a:close/>
                </a:path>
                <a:path w="1905" h="518160">
                  <a:moveTo>
                    <a:pt x="1765" y="0"/>
                  </a:moveTo>
                  <a:lnTo>
                    <a:pt x="215" y="517804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3" name="object 4393"/>
            <p:cNvSpPr/>
            <p:nvPr/>
          </p:nvSpPr>
          <p:spPr>
            <a:xfrm>
              <a:off x="1370520" y="426435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87" y="38"/>
                  </a:moveTo>
                  <a:lnTo>
                    <a:pt x="1447" y="0"/>
                  </a:lnTo>
                  <a:lnTo>
                    <a:pt x="0" y="517766"/>
                  </a:lnTo>
                  <a:lnTo>
                    <a:pt x="139" y="517791"/>
                  </a:lnTo>
                  <a:lnTo>
                    <a:pt x="1587" y="38"/>
                  </a:lnTo>
                  <a:close/>
                </a:path>
                <a:path w="1905" h="518160">
                  <a:moveTo>
                    <a:pt x="1828" y="38"/>
                  </a:moveTo>
                  <a:lnTo>
                    <a:pt x="1638" y="38"/>
                  </a:lnTo>
                  <a:lnTo>
                    <a:pt x="139" y="517791"/>
                  </a:lnTo>
                  <a:lnTo>
                    <a:pt x="381" y="517804"/>
                  </a:lnTo>
                  <a:lnTo>
                    <a:pt x="1828" y="3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4" name="object 4394"/>
            <p:cNvSpPr/>
            <p:nvPr/>
          </p:nvSpPr>
          <p:spPr>
            <a:xfrm>
              <a:off x="1370025" y="4264228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1943" y="127"/>
                  </a:moveTo>
                  <a:lnTo>
                    <a:pt x="1803" y="88"/>
                  </a:lnTo>
                  <a:lnTo>
                    <a:pt x="1638" y="50"/>
                  </a:lnTo>
                  <a:lnTo>
                    <a:pt x="1435" y="0"/>
                  </a:lnTo>
                  <a:lnTo>
                    <a:pt x="0" y="517804"/>
                  </a:lnTo>
                  <a:lnTo>
                    <a:pt x="190" y="517842"/>
                  </a:lnTo>
                  <a:lnTo>
                    <a:pt x="355" y="517867"/>
                  </a:lnTo>
                  <a:lnTo>
                    <a:pt x="495" y="517893"/>
                  </a:lnTo>
                  <a:lnTo>
                    <a:pt x="1943" y="127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5" name="object 4395"/>
            <p:cNvSpPr/>
            <p:nvPr/>
          </p:nvSpPr>
          <p:spPr>
            <a:xfrm>
              <a:off x="1369212" y="4264037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260" y="203"/>
                  </a:moveTo>
                  <a:lnTo>
                    <a:pt x="2006" y="139"/>
                  </a:lnTo>
                  <a:lnTo>
                    <a:pt x="1447" y="0"/>
                  </a:lnTo>
                  <a:lnTo>
                    <a:pt x="0" y="517779"/>
                  </a:lnTo>
                  <a:lnTo>
                    <a:pt x="558" y="517931"/>
                  </a:lnTo>
                  <a:lnTo>
                    <a:pt x="812" y="517994"/>
                  </a:lnTo>
                  <a:lnTo>
                    <a:pt x="2260" y="20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6" name="object 4396"/>
            <p:cNvSpPr/>
            <p:nvPr/>
          </p:nvSpPr>
          <p:spPr>
            <a:xfrm>
              <a:off x="1369098" y="426400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781"/>
                  </a:lnTo>
                  <a:lnTo>
                    <a:pt x="1574" y="27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7" name="object 4397"/>
            <p:cNvSpPr/>
            <p:nvPr/>
          </p:nvSpPr>
          <p:spPr>
            <a:xfrm>
              <a:off x="1368412" y="4263681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40" h="518160">
                  <a:moveTo>
                    <a:pt x="2133" y="330"/>
                  </a:moveTo>
                  <a:lnTo>
                    <a:pt x="1943" y="292"/>
                  </a:lnTo>
                  <a:lnTo>
                    <a:pt x="1651" y="139"/>
                  </a:lnTo>
                  <a:lnTo>
                    <a:pt x="1447" y="0"/>
                  </a:lnTo>
                  <a:lnTo>
                    <a:pt x="0" y="517855"/>
                  </a:lnTo>
                  <a:lnTo>
                    <a:pt x="203" y="517944"/>
                  </a:lnTo>
                  <a:lnTo>
                    <a:pt x="685" y="518109"/>
                  </a:lnTo>
                  <a:lnTo>
                    <a:pt x="2133" y="33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8" name="object 4398"/>
            <p:cNvSpPr/>
            <p:nvPr/>
          </p:nvSpPr>
          <p:spPr>
            <a:xfrm>
              <a:off x="1367980" y="42634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74" y="76"/>
                  </a:moveTo>
                  <a:lnTo>
                    <a:pt x="0" y="517906"/>
                  </a:lnTo>
                  <a:lnTo>
                    <a:pt x="127" y="517969"/>
                  </a:lnTo>
                  <a:lnTo>
                    <a:pt x="1574" y="76"/>
                  </a:lnTo>
                  <a:close/>
                </a:path>
                <a:path w="1905" h="518160">
                  <a:moveTo>
                    <a:pt x="1879" y="241"/>
                  </a:moveTo>
                  <a:lnTo>
                    <a:pt x="1714" y="152"/>
                  </a:lnTo>
                  <a:lnTo>
                    <a:pt x="1574" y="76"/>
                  </a:lnTo>
                  <a:lnTo>
                    <a:pt x="139" y="517956"/>
                  </a:lnTo>
                  <a:lnTo>
                    <a:pt x="266" y="518020"/>
                  </a:lnTo>
                  <a:lnTo>
                    <a:pt x="431" y="518096"/>
                  </a:lnTo>
                  <a:lnTo>
                    <a:pt x="1879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399" name="object 4399"/>
            <p:cNvSpPr/>
            <p:nvPr/>
          </p:nvSpPr>
          <p:spPr>
            <a:xfrm>
              <a:off x="1367701" y="426328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39" y="152"/>
                  </a:moveTo>
                  <a:lnTo>
                    <a:pt x="1536" y="38"/>
                  </a:lnTo>
                  <a:lnTo>
                    <a:pt x="0" y="517906"/>
                  </a:lnTo>
                  <a:lnTo>
                    <a:pt x="190" y="518007"/>
                  </a:lnTo>
                  <a:lnTo>
                    <a:pt x="1739" y="152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0" name="object 4400"/>
            <p:cNvSpPr/>
            <p:nvPr/>
          </p:nvSpPr>
          <p:spPr>
            <a:xfrm>
              <a:off x="1367472" y="426314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574" y="63"/>
                  </a:moveTo>
                  <a:close/>
                </a:path>
                <a:path w="1905" h="518795">
                  <a:moveTo>
                    <a:pt x="1689" y="127"/>
                  </a:moveTo>
                  <a:lnTo>
                    <a:pt x="876" y="256794"/>
                  </a:lnTo>
                  <a:lnTo>
                    <a:pt x="876" y="231749"/>
                  </a:lnTo>
                  <a:lnTo>
                    <a:pt x="1524" y="38"/>
                  </a:lnTo>
                  <a:lnTo>
                    <a:pt x="876" y="204444"/>
                  </a:lnTo>
                  <a:lnTo>
                    <a:pt x="876" y="76"/>
                  </a:lnTo>
                  <a:lnTo>
                    <a:pt x="800" y="231711"/>
                  </a:lnTo>
                  <a:lnTo>
                    <a:pt x="0" y="517918"/>
                  </a:lnTo>
                  <a:lnTo>
                    <a:pt x="800" y="259003"/>
                  </a:lnTo>
                  <a:lnTo>
                    <a:pt x="800" y="283819"/>
                  </a:lnTo>
                  <a:lnTo>
                    <a:pt x="139" y="518007"/>
                  </a:lnTo>
                  <a:lnTo>
                    <a:pt x="800" y="315391"/>
                  </a:lnTo>
                  <a:lnTo>
                    <a:pt x="800" y="518236"/>
                  </a:lnTo>
                  <a:lnTo>
                    <a:pt x="876" y="288378"/>
                  </a:lnTo>
                  <a:lnTo>
                    <a:pt x="1689" y="12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1" name="object 4401"/>
            <p:cNvSpPr/>
            <p:nvPr/>
          </p:nvSpPr>
          <p:spPr>
            <a:xfrm>
              <a:off x="1367269" y="426302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38"/>
                  </a:moveTo>
                  <a:lnTo>
                    <a:pt x="0" y="517918"/>
                  </a:lnTo>
                  <a:lnTo>
                    <a:pt x="1511" y="38"/>
                  </a:lnTo>
                  <a:close/>
                </a:path>
                <a:path w="1905" h="518160">
                  <a:moveTo>
                    <a:pt x="1651" y="127"/>
                  </a:moveTo>
                  <a:lnTo>
                    <a:pt x="1524" y="50"/>
                  </a:lnTo>
                  <a:lnTo>
                    <a:pt x="76" y="517956"/>
                  </a:lnTo>
                  <a:lnTo>
                    <a:pt x="203" y="518045"/>
                  </a:lnTo>
                  <a:lnTo>
                    <a:pt x="1651" y="12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2" name="object 4402"/>
            <p:cNvSpPr/>
            <p:nvPr/>
          </p:nvSpPr>
          <p:spPr>
            <a:xfrm>
              <a:off x="1367155" y="426297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62" y="50"/>
                  </a:moveTo>
                  <a:lnTo>
                    <a:pt x="0" y="517893"/>
                  </a:lnTo>
                  <a:lnTo>
                    <a:pt x="1562" y="5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3" name="object 4403"/>
            <p:cNvSpPr/>
            <p:nvPr/>
          </p:nvSpPr>
          <p:spPr>
            <a:xfrm>
              <a:off x="1367002" y="426286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0" y="517880"/>
                  </a:lnTo>
                  <a:lnTo>
                    <a:pt x="1549" y="63"/>
                  </a:lnTo>
                  <a:close/>
                </a:path>
                <a:path w="1905" h="518160">
                  <a:moveTo>
                    <a:pt x="1612" y="101"/>
                  </a:moveTo>
                  <a:lnTo>
                    <a:pt x="101" y="517956"/>
                  </a:lnTo>
                  <a:lnTo>
                    <a:pt x="1612" y="10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4" name="object 4404"/>
            <p:cNvSpPr/>
            <p:nvPr/>
          </p:nvSpPr>
          <p:spPr>
            <a:xfrm>
              <a:off x="1366850" y="42627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63"/>
                  </a:moveTo>
                  <a:lnTo>
                    <a:pt x="0" y="517855"/>
                  </a:lnTo>
                  <a:lnTo>
                    <a:pt x="1549" y="63"/>
                  </a:lnTo>
                  <a:close/>
                </a:path>
                <a:path w="1905" h="518160">
                  <a:moveTo>
                    <a:pt x="1600" y="88"/>
                  </a:moveTo>
                  <a:lnTo>
                    <a:pt x="101" y="517918"/>
                  </a:lnTo>
                  <a:lnTo>
                    <a:pt x="1600" y="88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5" name="object 4405"/>
            <p:cNvSpPr/>
            <p:nvPr/>
          </p:nvSpPr>
          <p:spPr>
            <a:xfrm>
              <a:off x="1366723" y="426271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36" y="38"/>
                  </a:moveTo>
                  <a:lnTo>
                    <a:pt x="0" y="517804"/>
                  </a:lnTo>
                  <a:lnTo>
                    <a:pt x="1536" y="38"/>
                  </a:lnTo>
                  <a:close/>
                </a:path>
                <a:path w="1905" h="518160">
                  <a:moveTo>
                    <a:pt x="1587" y="76"/>
                  </a:moveTo>
                  <a:lnTo>
                    <a:pt x="101" y="517880"/>
                  </a:lnTo>
                  <a:lnTo>
                    <a:pt x="1587" y="76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6" name="object 4406"/>
            <p:cNvSpPr/>
            <p:nvPr/>
          </p:nvSpPr>
          <p:spPr>
            <a:xfrm>
              <a:off x="1366608" y="426264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779"/>
                  </a:lnTo>
                  <a:lnTo>
                    <a:pt x="1485" y="25"/>
                  </a:lnTo>
                  <a:close/>
                </a:path>
                <a:path w="1905" h="518160">
                  <a:moveTo>
                    <a:pt x="1574" y="76"/>
                  </a:moveTo>
                  <a:lnTo>
                    <a:pt x="50" y="517804"/>
                  </a:lnTo>
                  <a:lnTo>
                    <a:pt x="1574" y="76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7" name="object 4407"/>
            <p:cNvSpPr/>
            <p:nvPr/>
          </p:nvSpPr>
          <p:spPr>
            <a:xfrm>
              <a:off x="1366545" y="426261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11" y="25"/>
                  </a:moveTo>
                  <a:lnTo>
                    <a:pt x="0" y="517728"/>
                  </a:lnTo>
                  <a:lnTo>
                    <a:pt x="1511" y="25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8" name="object 4408"/>
            <p:cNvSpPr/>
            <p:nvPr/>
          </p:nvSpPr>
          <p:spPr>
            <a:xfrm>
              <a:off x="1366443" y="42625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49" y="88"/>
                  </a:moveTo>
                  <a:lnTo>
                    <a:pt x="0" y="517740"/>
                  </a:lnTo>
                  <a:lnTo>
                    <a:pt x="1549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09" name="object 4409"/>
            <p:cNvSpPr/>
            <p:nvPr/>
          </p:nvSpPr>
          <p:spPr>
            <a:xfrm>
              <a:off x="1366354" y="426239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753"/>
                  </a:lnTo>
                  <a:lnTo>
                    <a:pt x="1498" y="63"/>
                  </a:lnTo>
                  <a:close/>
                </a:path>
                <a:path w="1905" h="518160">
                  <a:moveTo>
                    <a:pt x="1536" y="114"/>
                  </a:moveTo>
                  <a:lnTo>
                    <a:pt x="63" y="517817"/>
                  </a:lnTo>
                  <a:lnTo>
                    <a:pt x="1536" y="114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0" name="object 4410"/>
            <p:cNvSpPr/>
            <p:nvPr/>
          </p:nvSpPr>
          <p:spPr>
            <a:xfrm>
              <a:off x="1366266" y="426229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740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36" y="101"/>
                  </a:moveTo>
                  <a:lnTo>
                    <a:pt x="50" y="516369"/>
                  </a:lnTo>
                  <a:lnTo>
                    <a:pt x="1498" y="63"/>
                  </a:lnTo>
                  <a:lnTo>
                    <a:pt x="25" y="517779"/>
                  </a:lnTo>
                  <a:lnTo>
                    <a:pt x="1536" y="10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1" name="object 4411"/>
            <p:cNvSpPr/>
            <p:nvPr/>
          </p:nvSpPr>
          <p:spPr>
            <a:xfrm>
              <a:off x="1366189" y="426220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88"/>
                  </a:moveTo>
                  <a:lnTo>
                    <a:pt x="0" y="517728"/>
                  </a:lnTo>
                  <a:lnTo>
                    <a:pt x="1524" y="8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2" name="object 4412"/>
            <p:cNvSpPr/>
            <p:nvPr/>
          </p:nvSpPr>
          <p:spPr>
            <a:xfrm>
              <a:off x="1366139" y="426214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98" y="63"/>
                  </a:moveTo>
                  <a:lnTo>
                    <a:pt x="0" y="517715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3" name="object 4413"/>
            <p:cNvSpPr/>
            <p:nvPr/>
          </p:nvSpPr>
          <p:spPr>
            <a:xfrm>
              <a:off x="1366062" y="426208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63"/>
                  </a:moveTo>
                  <a:lnTo>
                    <a:pt x="0" y="517690"/>
                  </a:lnTo>
                  <a:lnTo>
                    <a:pt x="1524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4" name="object 4414"/>
            <p:cNvSpPr/>
            <p:nvPr/>
          </p:nvSpPr>
          <p:spPr>
            <a:xfrm>
              <a:off x="1365999" y="426199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664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511" y="63"/>
                  </a:moveTo>
                  <a:lnTo>
                    <a:pt x="25" y="517702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5" name="object 4415"/>
            <p:cNvSpPr/>
            <p:nvPr/>
          </p:nvSpPr>
          <p:spPr>
            <a:xfrm>
              <a:off x="1365935" y="4261929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12"/>
                  </a:moveTo>
                  <a:lnTo>
                    <a:pt x="0" y="517626"/>
                  </a:lnTo>
                  <a:lnTo>
                    <a:pt x="1473" y="12"/>
                  </a:lnTo>
                  <a:close/>
                </a:path>
                <a:path w="1905" h="518160">
                  <a:moveTo>
                    <a:pt x="1511" y="63"/>
                  </a:moveTo>
                  <a:lnTo>
                    <a:pt x="25" y="517664"/>
                  </a:lnTo>
                  <a:lnTo>
                    <a:pt x="1511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6" name="object 4416"/>
            <p:cNvSpPr/>
            <p:nvPr/>
          </p:nvSpPr>
          <p:spPr>
            <a:xfrm>
              <a:off x="1365897" y="426186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5"/>
                  </a:moveTo>
                  <a:lnTo>
                    <a:pt x="0" y="517588"/>
                  </a:lnTo>
                  <a:lnTo>
                    <a:pt x="1473" y="25"/>
                  </a:lnTo>
                  <a:close/>
                </a:path>
                <a:path w="1905" h="518160">
                  <a:moveTo>
                    <a:pt x="1498" y="63"/>
                  </a:moveTo>
                  <a:lnTo>
                    <a:pt x="25" y="517664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7" name="object 4417"/>
            <p:cNvSpPr/>
            <p:nvPr/>
          </p:nvSpPr>
          <p:spPr>
            <a:xfrm>
              <a:off x="1365847" y="4261827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25"/>
                  </a:moveTo>
                  <a:lnTo>
                    <a:pt x="0" y="517563"/>
                  </a:lnTo>
                  <a:lnTo>
                    <a:pt x="148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8" name="object 4418"/>
            <p:cNvSpPr/>
            <p:nvPr/>
          </p:nvSpPr>
          <p:spPr>
            <a:xfrm>
              <a:off x="1365821" y="426177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50"/>
                  </a:moveTo>
                  <a:lnTo>
                    <a:pt x="0" y="517512"/>
                  </a:lnTo>
                  <a:lnTo>
                    <a:pt x="1485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19" name="object 4419"/>
            <p:cNvSpPr/>
            <p:nvPr/>
          </p:nvSpPr>
          <p:spPr>
            <a:xfrm>
              <a:off x="1365770" y="4261713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38"/>
                  </a:moveTo>
                  <a:lnTo>
                    <a:pt x="0" y="517474"/>
                  </a:lnTo>
                  <a:lnTo>
                    <a:pt x="1473" y="38"/>
                  </a:lnTo>
                  <a:close/>
                </a:path>
                <a:path w="1905" h="518160">
                  <a:moveTo>
                    <a:pt x="1498" y="63"/>
                  </a:moveTo>
                  <a:lnTo>
                    <a:pt x="38" y="517563"/>
                  </a:lnTo>
                  <a:lnTo>
                    <a:pt x="1498" y="63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0" name="object 4420"/>
            <p:cNvSpPr/>
            <p:nvPr/>
          </p:nvSpPr>
          <p:spPr>
            <a:xfrm>
              <a:off x="1365732" y="426139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85" y="317"/>
                  </a:moveTo>
                  <a:lnTo>
                    <a:pt x="1460" y="101"/>
                  </a:lnTo>
                  <a:lnTo>
                    <a:pt x="0" y="517677"/>
                  </a:lnTo>
                  <a:lnTo>
                    <a:pt x="1485" y="317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1" name="object 4421"/>
            <p:cNvSpPr/>
            <p:nvPr/>
          </p:nvSpPr>
          <p:spPr>
            <a:xfrm>
              <a:off x="1365707" y="4261180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3" y="215"/>
                  </a:moveTo>
                  <a:lnTo>
                    <a:pt x="1447" y="0"/>
                  </a:lnTo>
                  <a:lnTo>
                    <a:pt x="0" y="517791"/>
                  </a:lnTo>
                  <a:lnTo>
                    <a:pt x="1473" y="215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2" name="object 4422"/>
            <p:cNvSpPr/>
            <p:nvPr/>
          </p:nvSpPr>
          <p:spPr>
            <a:xfrm>
              <a:off x="1365681" y="4261078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17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473" y="101"/>
                  </a:moveTo>
                  <a:lnTo>
                    <a:pt x="12" y="517842"/>
                  </a:lnTo>
                  <a:lnTo>
                    <a:pt x="1473" y="101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3" name="object 4423"/>
            <p:cNvSpPr/>
            <p:nvPr/>
          </p:nvSpPr>
          <p:spPr>
            <a:xfrm>
              <a:off x="1365656" y="4260862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60" y="0"/>
                  </a:moveTo>
                  <a:lnTo>
                    <a:pt x="0" y="517829"/>
                  </a:lnTo>
                  <a:lnTo>
                    <a:pt x="1460" y="0"/>
                  </a:lnTo>
                  <a:close/>
                </a:path>
                <a:path w="1905" h="518160">
                  <a:moveTo>
                    <a:pt x="1485" y="215"/>
                  </a:moveTo>
                  <a:lnTo>
                    <a:pt x="12" y="517931"/>
                  </a:lnTo>
                  <a:lnTo>
                    <a:pt x="1485" y="215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4" name="object 4424"/>
            <p:cNvSpPr/>
            <p:nvPr/>
          </p:nvSpPr>
          <p:spPr>
            <a:xfrm>
              <a:off x="1365656" y="426085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472" y="0"/>
                  </a:moveTo>
                  <a:lnTo>
                    <a:pt x="0" y="517826"/>
                  </a:lnTo>
                  <a:lnTo>
                    <a:pt x="1472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425" name="object 4425"/>
            <p:cNvPicPr/>
            <p:nvPr/>
          </p:nvPicPr>
          <p:blipFill>
            <a:blip r:embed="rId27" cstate="print"/>
            <a:stretch>
              <a:fillRect/>
            </a:stretch>
          </p:blipFill>
          <p:spPr>
            <a:xfrm>
              <a:off x="1366839" y="4074414"/>
              <a:ext cx="129246" cy="189979"/>
            </a:xfrm>
            <a:prstGeom prst="rect">
              <a:avLst/>
            </a:prstGeom>
          </p:spPr>
        </p:pic>
        <p:sp>
          <p:nvSpPr>
            <p:cNvPr id="4426" name="object 4426"/>
            <p:cNvSpPr/>
            <p:nvPr/>
          </p:nvSpPr>
          <p:spPr>
            <a:xfrm>
              <a:off x="1360779" y="4289945"/>
              <a:ext cx="1270" cy="515620"/>
            </a:xfrm>
            <a:custGeom>
              <a:avLst/>
              <a:gdLst/>
              <a:ahLst/>
              <a:cxnLst/>
              <a:rect l="l" t="t" r="r" b="b"/>
              <a:pathLst>
                <a:path w="1269" h="515620">
                  <a:moveTo>
                    <a:pt x="139" y="514350"/>
                  </a:moveTo>
                  <a:lnTo>
                    <a:pt x="0" y="514350"/>
                  </a:lnTo>
                  <a:lnTo>
                    <a:pt x="0" y="515620"/>
                  </a:lnTo>
                  <a:lnTo>
                    <a:pt x="139" y="515620"/>
                  </a:lnTo>
                  <a:lnTo>
                    <a:pt x="139" y="514350"/>
                  </a:lnTo>
                  <a:close/>
                </a:path>
                <a:path w="1269" h="515620">
                  <a:moveTo>
                    <a:pt x="889" y="0"/>
                  </a:moveTo>
                  <a:lnTo>
                    <a:pt x="723" y="0"/>
                  </a:lnTo>
                  <a:lnTo>
                    <a:pt x="723" y="514350"/>
                  </a:lnTo>
                  <a:lnTo>
                    <a:pt x="889" y="514350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7" name="object 4427"/>
            <p:cNvSpPr/>
            <p:nvPr/>
          </p:nvSpPr>
          <p:spPr>
            <a:xfrm>
              <a:off x="1360373" y="4289958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54" y="0"/>
                  </a:moveTo>
                  <a:lnTo>
                    <a:pt x="1739" y="165"/>
                  </a:lnTo>
                  <a:lnTo>
                    <a:pt x="1651" y="304"/>
                  </a:lnTo>
                  <a:lnTo>
                    <a:pt x="1536" y="482"/>
                  </a:lnTo>
                  <a:lnTo>
                    <a:pt x="1447" y="622"/>
                  </a:lnTo>
                  <a:lnTo>
                    <a:pt x="0" y="517207"/>
                  </a:lnTo>
                  <a:lnTo>
                    <a:pt x="88" y="516953"/>
                  </a:lnTo>
                  <a:lnTo>
                    <a:pt x="190" y="516636"/>
                  </a:lnTo>
                  <a:lnTo>
                    <a:pt x="292" y="516305"/>
                  </a:lnTo>
                  <a:lnTo>
                    <a:pt x="406" y="515823"/>
                  </a:lnTo>
                  <a:lnTo>
                    <a:pt x="185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8" name="object 4428"/>
            <p:cNvSpPr/>
            <p:nvPr/>
          </p:nvSpPr>
          <p:spPr>
            <a:xfrm>
              <a:off x="1360004" y="429058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27" y="127"/>
                  </a:lnTo>
                  <a:lnTo>
                    <a:pt x="1625" y="292"/>
                  </a:lnTo>
                  <a:lnTo>
                    <a:pt x="1536" y="419"/>
                  </a:lnTo>
                  <a:lnTo>
                    <a:pt x="1447" y="558"/>
                  </a:lnTo>
                  <a:lnTo>
                    <a:pt x="0" y="517436"/>
                  </a:lnTo>
                  <a:lnTo>
                    <a:pt x="88" y="517245"/>
                  </a:lnTo>
                  <a:lnTo>
                    <a:pt x="177" y="517055"/>
                  </a:lnTo>
                  <a:lnTo>
                    <a:pt x="279" y="516813"/>
                  </a:lnTo>
                  <a:lnTo>
                    <a:pt x="368" y="516585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29" name="object 4429"/>
            <p:cNvSpPr/>
            <p:nvPr/>
          </p:nvSpPr>
          <p:spPr>
            <a:xfrm>
              <a:off x="1359649" y="429112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16" y="0"/>
                  </a:moveTo>
                  <a:lnTo>
                    <a:pt x="1727" y="127"/>
                  </a:lnTo>
                  <a:lnTo>
                    <a:pt x="1612" y="304"/>
                  </a:lnTo>
                  <a:lnTo>
                    <a:pt x="1447" y="558"/>
                  </a:lnTo>
                  <a:lnTo>
                    <a:pt x="0" y="517563"/>
                  </a:lnTo>
                  <a:lnTo>
                    <a:pt x="88" y="517410"/>
                  </a:lnTo>
                  <a:lnTo>
                    <a:pt x="165" y="517245"/>
                  </a:lnTo>
                  <a:lnTo>
                    <a:pt x="266" y="517067"/>
                  </a:lnTo>
                  <a:lnTo>
                    <a:pt x="368" y="51687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0" name="object 4430"/>
            <p:cNvSpPr/>
            <p:nvPr/>
          </p:nvSpPr>
          <p:spPr>
            <a:xfrm>
              <a:off x="1359281" y="4291685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14" y="152"/>
                  </a:moveTo>
                  <a:lnTo>
                    <a:pt x="1625" y="292"/>
                  </a:lnTo>
                  <a:lnTo>
                    <a:pt x="1536" y="431"/>
                  </a:lnTo>
                  <a:lnTo>
                    <a:pt x="1447" y="571"/>
                  </a:lnTo>
                  <a:lnTo>
                    <a:pt x="0" y="517601"/>
                  </a:lnTo>
                  <a:lnTo>
                    <a:pt x="88" y="517461"/>
                  </a:lnTo>
                  <a:lnTo>
                    <a:pt x="177" y="517309"/>
                  </a:lnTo>
                  <a:lnTo>
                    <a:pt x="266" y="517156"/>
                  </a:lnTo>
                  <a:lnTo>
                    <a:pt x="1714" y="152"/>
                  </a:lnTo>
                  <a:close/>
                </a:path>
                <a:path w="1905" h="518160">
                  <a:moveTo>
                    <a:pt x="1816" y="0"/>
                  </a:moveTo>
                  <a:lnTo>
                    <a:pt x="1727" y="139"/>
                  </a:lnTo>
                  <a:lnTo>
                    <a:pt x="279" y="517156"/>
                  </a:lnTo>
                  <a:lnTo>
                    <a:pt x="368" y="517004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1" name="object 4431"/>
            <p:cNvSpPr/>
            <p:nvPr/>
          </p:nvSpPr>
          <p:spPr>
            <a:xfrm>
              <a:off x="1358912" y="429225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16" y="0"/>
                  </a:moveTo>
                  <a:lnTo>
                    <a:pt x="1727" y="127"/>
                  </a:lnTo>
                  <a:lnTo>
                    <a:pt x="1638" y="266"/>
                  </a:lnTo>
                  <a:lnTo>
                    <a:pt x="1549" y="406"/>
                  </a:lnTo>
                  <a:lnTo>
                    <a:pt x="1447" y="558"/>
                  </a:lnTo>
                  <a:lnTo>
                    <a:pt x="0" y="517550"/>
                  </a:lnTo>
                  <a:lnTo>
                    <a:pt x="88" y="517423"/>
                  </a:lnTo>
                  <a:lnTo>
                    <a:pt x="177" y="517296"/>
                  </a:lnTo>
                  <a:lnTo>
                    <a:pt x="279" y="517156"/>
                  </a:lnTo>
                  <a:lnTo>
                    <a:pt x="368" y="517017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2" name="object 4432"/>
            <p:cNvSpPr/>
            <p:nvPr/>
          </p:nvSpPr>
          <p:spPr>
            <a:xfrm>
              <a:off x="1358544" y="4292815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816" y="0"/>
                  </a:moveTo>
                  <a:lnTo>
                    <a:pt x="1727" y="139"/>
                  </a:lnTo>
                  <a:lnTo>
                    <a:pt x="1638" y="279"/>
                  </a:lnTo>
                  <a:lnTo>
                    <a:pt x="1447" y="431"/>
                  </a:lnTo>
                  <a:lnTo>
                    <a:pt x="0" y="517474"/>
                  </a:lnTo>
                  <a:lnTo>
                    <a:pt x="101" y="517347"/>
                  </a:lnTo>
                  <a:lnTo>
                    <a:pt x="190" y="517220"/>
                  </a:lnTo>
                  <a:lnTo>
                    <a:pt x="368" y="516991"/>
                  </a:lnTo>
                  <a:lnTo>
                    <a:pt x="1816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3" name="object 4433"/>
            <p:cNvSpPr/>
            <p:nvPr/>
          </p:nvSpPr>
          <p:spPr>
            <a:xfrm>
              <a:off x="1358163" y="429324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27" y="63"/>
                  </a:moveTo>
                  <a:lnTo>
                    <a:pt x="1549" y="190"/>
                  </a:lnTo>
                  <a:lnTo>
                    <a:pt x="0" y="517486"/>
                  </a:lnTo>
                  <a:lnTo>
                    <a:pt x="190" y="517271"/>
                  </a:lnTo>
                  <a:lnTo>
                    <a:pt x="1727" y="63"/>
                  </a:lnTo>
                  <a:close/>
                </a:path>
                <a:path w="1905" h="517525">
                  <a:moveTo>
                    <a:pt x="1828" y="0"/>
                  </a:moveTo>
                  <a:lnTo>
                    <a:pt x="292" y="517156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4" name="object 4434"/>
            <p:cNvSpPr/>
            <p:nvPr/>
          </p:nvSpPr>
          <p:spPr>
            <a:xfrm>
              <a:off x="1357782" y="429350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28" y="0"/>
                  </a:moveTo>
                  <a:lnTo>
                    <a:pt x="1638" y="127"/>
                  </a:lnTo>
                  <a:lnTo>
                    <a:pt x="1447" y="266"/>
                  </a:lnTo>
                  <a:lnTo>
                    <a:pt x="0" y="517664"/>
                  </a:lnTo>
                  <a:lnTo>
                    <a:pt x="190" y="517448"/>
                  </a:lnTo>
                  <a:lnTo>
                    <a:pt x="381" y="517232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5" name="object 4435"/>
            <p:cNvSpPr/>
            <p:nvPr/>
          </p:nvSpPr>
          <p:spPr>
            <a:xfrm>
              <a:off x="1356982" y="429376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943" y="203"/>
                  </a:moveTo>
                  <a:lnTo>
                    <a:pt x="1752" y="342"/>
                  </a:lnTo>
                  <a:lnTo>
                    <a:pt x="1549" y="469"/>
                  </a:lnTo>
                  <a:lnTo>
                    <a:pt x="0" y="518198"/>
                  </a:lnTo>
                  <a:lnTo>
                    <a:pt x="203" y="517994"/>
                  </a:lnTo>
                  <a:lnTo>
                    <a:pt x="393" y="517804"/>
                  </a:lnTo>
                  <a:lnTo>
                    <a:pt x="1943" y="203"/>
                  </a:lnTo>
                  <a:close/>
                </a:path>
                <a:path w="2540" h="518795">
                  <a:moveTo>
                    <a:pt x="2247" y="0"/>
                  </a:moveTo>
                  <a:lnTo>
                    <a:pt x="2057" y="127"/>
                  </a:lnTo>
                  <a:lnTo>
                    <a:pt x="508" y="517702"/>
                  </a:lnTo>
                  <a:lnTo>
                    <a:pt x="698" y="517499"/>
                  </a:lnTo>
                  <a:lnTo>
                    <a:pt x="2247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6" name="object 4436"/>
            <p:cNvSpPr/>
            <p:nvPr/>
          </p:nvSpPr>
          <p:spPr>
            <a:xfrm>
              <a:off x="1356550" y="42943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765" y="76"/>
                  </a:moveTo>
                  <a:lnTo>
                    <a:pt x="1562" y="215"/>
                  </a:lnTo>
                  <a:lnTo>
                    <a:pt x="0" y="518033"/>
                  </a:lnTo>
                  <a:lnTo>
                    <a:pt x="215" y="517842"/>
                  </a:lnTo>
                  <a:lnTo>
                    <a:pt x="1765" y="76"/>
                  </a:lnTo>
                  <a:close/>
                </a:path>
                <a:path w="1905" h="518160">
                  <a:moveTo>
                    <a:pt x="1879" y="0"/>
                  </a:moveTo>
                  <a:lnTo>
                    <a:pt x="317" y="517740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7" name="object 4437"/>
            <p:cNvSpPr/>
            <p:nvPr/>
          </p:nvSpPr>
          <p:spPr>
            <a:xfrm>
              <a:off x="1356118" y="4294606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92" y="0"/>
                  </a:moveTo>
                  <a:lnTo>
                    <a:pt x="1663" y="152"/>
                  </a:lnTo>
                  <a:lnTo>
                    <a:pt x="1447" y="304"/>
                  </a:lnTo>
                  <a:lnTo>
                    <a:pt x="0" y="518109"/>
                  </a:lnTo>
                  <a:lnTo>
                    <a:pt x="215" y="517918"/>
                  </a:lnTo>
                  <a:lnTo>
                    <a:pt x="444" y="517740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8" name="object 4438"/>
            <p:cNvSpPr/>
            <p:nvPr/>
          </p:nvSpPr>
          <p:spPr>
            <a:xfrm>
              <a:off x="1355674" y="4294911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676" y="139"/>
                  </a:moveTo>
                  <a:lnTo>
                    <a:pt x="1447" y="304"/>
                  </a:lnTo>
                  <a:lnTo>
                    <a:pt x="0" y="518160"/>
                  </a:lnTo>
                  <a:lnTo>
                    <a:pt x="228" y="517982"/>
                  </a:lnTo>
                  <a:lnTo>
                    <a:pt x="1676" y="139"/>
                  </a:lnTo>
                  <a:close/>
                </a:path>
                <a:path w="1905" h="518160">
                  <a:moveTo>
                    <a:pt x="1892" y="0"/>
                  </a:moveTo>
                  <a:lnTo>
                    <a:pt x="1689" y="139"/>
                  </a:lnTo>
                  <a:lnTo>
                    <a:pt x="228" y="517982"/>
                  </a:lnTo>
                  <a:lnTo>
                    <a:pt x="444" y="517791"/>
                  </a:lnTo>
                  <a:lnTo>
                    <a:pt x="1892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39" name="object 4439"/>
            <p:cNvSpPr/>
            <p:nvPr/>
          </p:nvSpPr>
          <p:spPr>
            <a:xfrm>
              <a:off x="1355217" y="4295203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40" h="518795">
                  <a:moveTo>
                    <a:pt x="1562" y="241"/>
                  </a:moveTo>
                  <a:lnTo>
                    <a:pt x="0" y="518223"/>
                  </a:lnTo>
                  <a:lnTo>
                    <a:pt x="1562" y="241"/>
                  </a:lnTo>
                  <a:close/>
                </a:path>
                <a:path w="2540" h="518795">
                  <a:moveTo>
                    <a:pt x="1790" y="88"/>
                  </a:moveTo>
                  <a:lnTo>
                    <a:pt x="1574" y="241"/>
                  </a:lnTo>
                  <a:lnTo>
                    <a:pt x="114" y="518134"/>
                  </a:lnTo>
                  <a:lnTo>
                    <a:pt x="241" y="518045"/>
                  </a:lnTo>
                  <a:lnTo>
                    <a:pt x="1790" y="88"/>
                  </a:lnTo>
                  <a:close/>
                </a:path>
                <a:path w="2540" h="518795">
                  <a:moveTo>
                    <a:pt x="1917" y="0"/>
                  </a:moveTo>
                  <a:lnTo>
                    <a:pt x="1790" y="88"/>
                  </a:lnTo>
                  <a:lnTo>
                    <a:pt x="355" y="517956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0" name="object 4440"/>
            <p:cNvSpPr/>
            <p:nvPr/>
          </p:nvSpPr>
          <p:spPr>
            <a:xfrm>
              <a:off x="1354785" y="4295533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663" y="139"/>
                  </a:moveTo>
                  <a:lnTo>
                    <a:pt x="1536" y="228"/>
                  </a:lnTo>
                  <a:lnTo>
                    <a:pt x="0" y="518198"/>
                  </a:lnTo>
                  <a:lnTo>
                    <a:pt x="215" y="518045"/>
                  </a:lnTo>
                  <a:lnTo>
                    <a:pt x="1663" y="139"/>
                  </a:lnTo>
                  <a:close/>
                </a:path>
                <a:path w="1905" h="518795">
                  <a:moveTo>
                    <a:pt x="1879" y="0"/>
                  </a:moveTo>
                  <a:lnTo>
                    <a:pt x="1676" y="139"/>
                  </a:lnTo>
                  <a:lnTo>
                    <a:pt x="215" y="518045"/>
                  </a:lnTo>
                  <a:lnTo>
                    <a:pt x="431" y="517893"/>
                  </a:lnTo>
                  <a:lnTo>
                    <a:pt x="1879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1" name="object 4441"/>
            <p:cNvSpPr/>
            <p:nvPr/>
          </p:nvSpPr>
          <p:spPr>
            <a:xfrm>
              <a:off x="1353286" y="4295825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946" y="0"/>
                  </a:moveTo>
                  <a:lnTo>
                    <a:pt x="2730" y="152"/>
                  </a:lnTo>
                  <a:lnTo>
                    <a:pt x="1460" y="1003"/>
                  </a:lnTo>
                  <a:lnTo>
                    <a:pt x="0" y="518934"/>
                  </a:lnTo>
                  <a:lnTo>
                    <a:pt x="1168" y="518147"/>
                  </a:lnTo>
                  <a:lnTo>
                    <a:pt x="1397" y="517982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2" name="object 4442"/>
            <p:cNvSpPr/>
            <p:nvPr/>
          </p:nvSpPr>
          <p:spPr>
            <a:xfrm>
              <a:off x="1344231" y="4296828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10515" y="0"/>
                  </a:moveTo>
                  <a:lnTo>
                    <a:pt x="8267" y="1511"/>
                  </a:lnTo>
                  <a:lnTo>
                    <a:pt x="6019" y="2997"/>
                  </a:lnTo>
                  <a:lnTo>
                    <a:pt x="3746" y="4483"/>
                  </a:lnTo>
                  <a:lnTo>
                    <a:pt x="1460" y="5981"/>
                  </a:lnTo>
                  <a:lnTo>
                    <a:pt x="0" y="523875"/>
                  </a:lnTo>
                  <a:lnTo>
                    <a:pt x="2286" y="522414"/>
                  </a:lnTo>
                  <a:lnTo>
                    <a:pt x="4546" y="520928"/>
                  </a:lnTo>
                  <a:lnTo>
                    <a:pt x="6807" y="519430"/>
                  </a:lnTo>
                  <a:lnTo>
                    <a:pt x="9055" y="517931"/>
                  </a:lnTo>
                  <a:lnTo>
                    <a:pt x="10515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3" name="object 4443"/>
            <p:cNvSpPr/>
            <p:nvPr/>
          </p:nvSpPr>
          <p:spPr>
            <a:xfrm>
              <a:off x="1334935" y="4302797"/>
              <a:ext cx="10795" cy="523875"/>
            </a:xfrm>
            <a:custGeom>
              <a:avLst/>
              <a:gdLst/>
              <a:ahLst/>
              <a:cxnLst/>
              <a:rect l="l" t="t" r="r" b="b"/>
              <a:pathLst>
                <a:path w="10794" h="523875">
                  <a:moveTo>
                    <a:pt x="3797" y="4394"/>
                  </a:moveTo>
                  <a:lnTo>
                    <a:pt x="1460" y="5829"/>
                  </a:lnTo>
                  <a:lnTo>
                    <a:pt x="0" y="523748"/>
                  </a:lnTo>
                  <a:lnTo>
                    <a:pt x="2336" y="522312"/>
                  </a:lnTo>
                  <a:lnTo>
                    <a:pt x="3797" y="4394"/>
                  </a:lnTo>
                  <a:close/>
                </a:path>
                <a:path w="10794" h="523875">
                  <a:moveTo>
                    <a:pt x="10744" y="0"/>
                  </a:moveTo>
                  <a:lnTo>
                    <a:pt x="8445" y="1473"/>
                  </a:lnTo>
                  <a:lnTo>
                    <a:pt x="6121" y="2946"/>
                  </a:lnTo>
                  <a:lnTo>
                    <a:pt x="3810" y="4394"/>
                  </a:lnTo>
                  <a:lnTo>
                    <a:pt x="2349" y="522300"/>
                  </a:lnTo>
                  <a:lnTo>
                    <a:pt x="4673" y="520865"/>
                  </a:lnTo>
                  <a:lnTo>
                    <a:pt x="6985" y="519391"/>
                  </a:lnTo>
                  <a:lnTo>
                    <a:pt x="9283" y="517918"/>
                  </a:lnTo>
                  <a:lnTo>
                    <a:pt x="10744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4" name="object 4444"/>
            <p:cNvSpPr/>
            <p:nvPr/>
          </p:nvSpPr>
          <p:spPr>
            <a:xfrm>
              <a:off x="1325499" y="4308627"/>
              <a:ext cx="11430" cy="523875"/>
            </a:xfrm>
            <a:custGeom>
              <a:avLst/>
              <a:gdLst/>
              <a:ahLst/>
              <a:cxnLst/>
              <a:rect l="l" t="t" r="r" b="b"/>
              <a:pathLst>
                <a:path w="11430" h="523875">
                  <a:moveTo>
                    <a:pt x="6197" y="2857"/>
                  </a:moveTo>
                  <a:lnTo>
                    <a:pt x="3835" y="4267"/>
                  </a:lnTo>
                  <a:lnTo>
                    <a:pt x="1460" y="5664"/>
                  </a:lnTo>
                  <a:lnTo>
                    <a:pt x="0" y="523582"/>
                  </a:lnTo>
                  <a:lnTo>
                    <a:pt x="2374" y="522173"/>
                  </a:lnTo>
                  <a:lnTo>
                    <a:pt x="4737" y="520776"/>
                  </a:lnTo>
                  <a:lnTo>
                    <a:pt x="6197" y="2857"/>
                  </a:lnTo>
                  <a:close/>
                </a:path>
                <a:path w="11430" h="523875">
                  <a:moveTo>
                    <a:pt x="10909" y="0"/>
                  </a:moveTo>
                  <a:lnTo>
                    <a:pt x="8559" y="1435"/>
                  </a:lnTo>
                  <a:lnTo>
                    <a:pt x="6197" y="2857"/>
                  </a:lnTo>
                  <a:lnTo>
                    <a:pt x="4749" y="520763"/>
                  </a:lnTo>
                  <a:lnTo>
                    <a:pt x="7099" y="519353"/>
                  </a:lnTo>
                  <a:lnTo>
                    <a:pt x="9448" y="517906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5" name="object 4445"/>
            <p:cNvSpPr/>
            <p:nvPr/>
          </p:nvSpPr>
          <p:spPr>
            <a:xfrm>
              <a:off x="1315885" y="4314291"/>
              <a:ext cx="11430" cy="523240"/>
            </a:xfrm>
            <a:custGeom>
              <a:avLst/>
              <a:gdLst/>
              <a:ahLst/>
              <a:cxnLst/>
              <a:rect l="l" t="t" r="r" b="b"/>
              <a:pathLst>
                <a:path w="11430" h="523239">
                  <a:moveTo>
                    <a:pt x="11087" y="0"/>
                  </a:moveTo>
                  <a:lnTo>
                    <a:pt x="8699" y="1384"/>
                  </a:lnTo>
                  <a:lnTo>
                    <a:pt x="8686" y="2641"/>
                  </a:lnTo>
                  <a:lnTo>
                    <a:pt x="7962" y="262572"/>
                  </a:lnTo>
                  <a:lnTo>
                    <a:pt x="7962" y="2641"/>
                  </a:lnTo>
                  <a:lnTo>
                    <a:pt x="8686" y="2641"/>
                  </a:lnTo>
                  <a:lnTo>
                    <a:pt x="8686" y="1371"/>
                  </a:lnTo>
                  <a:lnTo>
                    <a:pt x="7620" y="1371"/>
                  </a:lnTo>
                  <a:lnTo>
                    <a:pt x="7620" y="2641"/>
                  </a:lnTo>
                  <a:lnTo>
                    <a:pt x="5562" y="2641"/>
                  </a:lnTo>
                  <a:lnTo>
                    <a:pt x="5562" y="3175"/>
                  </a:lnTo>
                  <a:lnTo>
                    <a:pt x="3886" y="4127"/>
                  </a:lnTo>
                  <a:lnTo>
                    <a:pt x="1460" y="5486"/>
                  </a:lnTo>
                  <a:lnTo>
                    <a:pt x="0" y="523036"/>
                  </a:lnTo>
                  <a:lnTo>
                    <a:pt x="2425" y="521766"/>
                  </a:lnTo>
                  <a:lnTo>
                    <a:pt x="4838" y="520509"/>
                  </a:lnTo>
                  <a:lnTo>
                    <a:pt x="4838" y="520801"/>
                  </a:lnTo>
                  <a:lnTo>
                    <a:pt x="5461" y="520801"/>
                  </a:lnTo>
                  <a:lnTo>
                    <a:pt x="5461" y="519531"/>
                  </a:lnTo>
                  <a:lnTo>
                    <a:pt x="4838" y="519531"/>
                  </a:lnTo>
                  <a:lnTo>
                    <a:pt x="5562" y="263893"/>
                  </a:lnTo>
                  <a:lnTo>
                    <a:pt x="5562" y="519531"/>
                  </a:lnTo>
                  <a:lnTo>
                    <a:pt x="7962" y="519531"/>
                  </a:lnTo>
                  <a:lnTo>
                    <a:pt x="7962" y="518883"/>
                  </a:lnTo>
                  <a:lnTo>
                    <a:pt x="8229" y="518731"/>
                  </a:lnTo>
                  <a:lnTo>
                    <a:pt x="9626" y="517906"/>
                  </a:lnTo>
                  <a:lnTo>
                    <a:pt x="11087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6" name="object 4446"/>
            <p:cNvSpPr/>
            <p:nvPr/>
          </p:nvSpPr>
          <p:spPr>
            <a:xfrm>
              <a:off x="1306042" y="4319790"/>
              <a:ext cx="11430" cy="523240"/>
            </a:xfrm>
            <a:custGeom>
              <a:avLst/>
              <a:gdLst/>
              <a:ahLst/>
              <a:cxnLst/>
              <a:rect l="l" t="t" r="r" b="b"/>
              <a:pathLst>
                <a:path w="11430" h="523239">
                  <a:moveTo>
                    <a:pt x="6400" y="2692"/>
                  </a:moveTo>
                  <a:lnTo>
                    <a:pt x="3937" y="4025"/>
                  </a:lnTo>
                  <a:lnTo>
                    <a:pt x="1460" y="5346"/>
                  </a:lnTo>
                  <a:lnTo>
                    <a:pt x="0" y="522681"/>
                  </a:lnTo>
                  <a:lnTo>
                    <a:pt x="2476" y="521385"/>
                  </a:lnTo>
                  <a:lnTo>
                    <a:pt x="4940" y="520090"/>
                  </a:lnTo>
                  <a:lnTo>
                    <a:pt x="6400" y="2692"/>
                  </a:lnTo>
                  <a:close/>
                </a:path>
                <a:path w="11430" h="523239">
                  <a:moveTo>
                    <a:pt x="11303" y="0"/>
                  </a:moveTo>
                  <a:lnTo>
                    <a:pt x="8864" y="1346"/>
                  </a:lnTo>
                  <a:lnTo>
                    <a:pt x="6413" y="2692"/>
                  </a:lnTo>
                  <a:lnTo>
                    <a:pt x="4953" y="520090"/>
                  </a:lnTo>
                  <a:lnTo>
                    <a:pt x="7404" y="518807"/>
                  </a:lnTo>
                  <a:lnTo>
                    <a:pt x="9842" y="517537"/>
                  </a:lnTo>
                  <a:lnTo>
                    <a:pt x="11303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7" name="object 4447"/>
            <p:cNvSpPr/>
            <p:nvPr/>
          </p:nvSpPr>
          <p:spPr>
            <a:xfrm>
              <a:off x="1295768" y="4325149"/>
              <a:ext cx="12065" cy="523240"/>
            </a:xfrm>
            <a:custGeom>
              <a:avLst/>
              <a:gdLst/>
              <a:ahLst/>
              <a:cxnLst/>
              <a:rect l="l" t="t" r="r" b="b"/>
              <a:pathLst>
                <a:path w="12065" h="523239">
                  <a:moveTo>
                    <a:pt x="11734" y="0"/>
                  </a:moveTo>
                  <a:lnTo>
                    <a:pt x="9220" y="1320"/>
                  </a:lnTo>
                  <a:lnTo>
                    <a:pt x="6654" y="2679"/>
                  </a:lnTo>
                  <a:lnTo>
                    <a:pt x="4064" y="4013"/>
                  </a:lnTo>
                  <a:lnTo>
                    <a:pt x="1460" y="5334"/>
                  </a:lnTo>
                  <a:lnTo>
                    <a:pt x="0" y="522681"/>
                  </a:lnTo>
                  <a:lnTo>
                    <a:pt x="2603" y="521322"/>
                  </a:lnTo>
                  <a:lnTo>
                    <a:pt x="5194" y="519976"/>
                  </a:lnTo>
                  <a:lnTo>
                    <a:pt x="7759" y="518629"/>
                  </a:lnTo>
                  <a:lnTo>
                    <a:pt x="9207" y="2781"/>
                  </a:lnTo>
                  <a:lnTo>
                    <a:pt x="7772" y="518629"/>
                  </a:lnTo>
                  <a:lnTo>
                    <a:pt x="10274" y="517321"/>
                  </a:lnTo>
                  <a:lnTo>
                    <a:pt x="11734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8" name="object 4448"/>
            <p:cNvSpPr/>
            <p:nvPr/>
          </p:nvSpPr>
          <p:spPr>
            <a:xfrm>
              <a:off x="1285227" y="4330496"/>
              <a:ext cx="12065" cy="523240"/>
            </a:xfrm>
            <a:custGeom>
              <a:avLst/>
              <a:gdLst/>
              <a:ahLst/>
              <a:cxnLst/>
              <a:rect l="l" t="t" r="r" b="b"/>
              <a:pathLst>
                <a:path w="12065" h="523239">
                  <a:moveTo>
                    <a:pt x="4114" y="3937"/>
                  </a:moveTo>
                  <a:lnTo>
                    <a:pt x="1473" y="5232"/>
                  </a:lnTo>
                  <a:lnTo>
                    <a:pt x="0" y="522846"/>
                  </a:lnTo>
                  <a:lnTo>
                    <a:pt x="2654" y="521462"/>
                  </a:lnTo>
                  <a:lnTo>
                    <a:pt x="4114" y="3937"/>
                  </a:lnTo>
                  <a:close/>
                </a:path>
                <a:path w="12065" h="523239">
                  <a:moveTo>
                    <a:pt x="11988" y="0"/>
                  </a:moveTo>
                  <a:lnTo>
                    <a:pt x="9385" y="1320"/>
                  </a:lnTo>
                  <a:lnTo>
                    <a:pt x="6756" y="2628"/>
                  </a:lnTo>
                  <a:lnTo>
                    <a:pt x="4114" y="3937"/>
                  </a:lnTo>
                  <a:lnTo>
                    <a:pt x="2667" y="521449"/>
                  </a:lnTo>
                  <a:lnTo>
                    <a:pt x="5295" y="520077"/>
                  </a:lnTo>
                  <a:lnTo>
                    <a:pt x="7912" y="518718"/>
                  </a:lnTo>
                  <a:lnTo>
                    <a:pt x="10528" y="517347"/>
                  </a:lnTo>
                  <a:lnTo>
                    <a:pt x="11988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49" name="object 4449"/>
            <p:cNvSpPr/>
            <p:nvPr/>
          </p:nvSpPr>
          <p:spPr>
            <a:xfrm>
              <a:off x="1274292" y="4335716"/>
              <a:ext cx="12700" cy="523240"/>
            </a:xfrm>
            <a:custGeom>
              <a:avLst/>
              <a:gdLst/>
              <a:ahLst/>
              <a:cxnLst/>
              <a:rect l="l" t="t" r="r" b="b"/>
              <a:pathLst>
                <a:path w="12700" h="523239">
                  <a:moveTo>
                    <a:pt x="12407" y="0"/>
                  </a:moveTo>
                  <a:lnTo>
                    <a:pt x="9728" y="1295"/>
                  </a:lnTo>
                  <a:lnTo>
                    <a:pt x="6985" y="2603"/>
                  </a:lnTo>
                  <a:lnTo>
                    <a:pt x="4229" y="3898"/>
                  </a:lnTo>
                  <a:lnTo>
                    <a:pt x="1460" y="5181"/>
                  </a:lnTo>
                  <a:lnTo>
                    <a:pt x="0" y="522935"/>
                  </a:lnTo>
                  <a:lnTo>
                    <a:pt x="2768" y="521766"/>
                  </a:lnTo>
                  <a:lnTo>
                    <a:pt x="4114" y="521195"/>
                  </a:lnTo>
                  <a:lnTo>
                    <a:pt x="5524" y="520458"/>
                  </a:lnTo>
                  <a:lnTo>
                    <a:pt x="8267" y="519023"/>
                  </a:lnTo>
                  <a:lnTo>
                    <a:pt x="10947" y="517626"/>
                  </a:lnTo>
                  <a:lnTo>
                    <a:pt x="12407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0" name="object 4450"/>
            <p:cNvSpPr/>
            <p:nvPr/>
          </p:nvSpPr>
          <p:spPr>
            <a:xfrm>
              <a:off x="1251572" y="4340897"/>
              <a:ext cx="24765" cy="527685"/>
            </a:xfrm>
            <a:custGeom>
              <a:avLst/>
              <a:gdLst/>
              <a:ahLst/>
              <a:cxnLst/>
              <a:rect l="l" t="t" r="r" b="b"/>
              <a:pathLst>
                <a:path w="24765" h="527685">
                  <a:moveTo>
                    <a:pt x="10160" y="6273"/>
                  </a:moveTo>
                  <a:lnTo>
                    <a:pt x="7264" y="7518"/>
                  </a:lnTo>
                  <a:lnTo>
                    <a:pt x="4356" y="8775"/>
                  </a:lnTo>
                  <a:lnTo>
                    <a:pt x="4343" y="10223"/>
                  </a:lnTo>
                  <a:lnTo>
                    <a:pt x="4356" y="8763"/>
                  </a:lnTo>
                  <a:lnTo>
                    <a:pt x="1447" y="9994"/>
                  </a:lnTo>
                  <a:lnTo>
                    <a:pt x="0" y="527380"/>
                  </a:lnTo>
                  <a:lnTo>
                    <a:pt x="2908" y="526148"/>
                  </a:lnTo>
                  <a:lnTo>
                    <a:pt x="5803" y="524916"/>
                  </a:lnTo>
                  <a:lnTo>
                    <a:pt x="8699" y="523697"/>
                  </a:lnTo>
                  <a:lnTo>
                    <a:pt x="10160" y="6273"/>
                  </a:lnTo>
                  <a:close/>
                </a:path>
                <a:path w="24765" h="527685">
                  <a:moveTo>
                    <a:pt x="15811" y="3797"/>
                  </a:moveTo>
                  <a:lnTo>
                    <a:pt x="13004" y="5041"/>
                  </a:lnTo>
                  <a:lnTo>
                    <a:pt x="10160" y="6273"/>
                  </a:lnTo>
                  <a:lnTo>
                    <a:pt x="8712" y="523684"/>
                  </a:lnTo>
                  <a:lnTo>
                    <a:pt x="11557" y="522478"/>
                  </a:lnTo>
                  <a:lnTo>
                    <a:pt x="14351" y="521296"/>
                  </a:lnTo>
                  <a:lnTo>
                    <a:pt x="15811" y="3797"/>
                  </a:lnTo>
                  <a:close/>
                </a:path>
                <a:path w="24765" h="527685">
                  <a:moveTo>
                    <a:pt x="18618" y="2527"/>
                  </a:moveTo>
                  <a:lnTo>
                    <a:pt x="15824" y="3784"/>
                  </a:lnTo>
                  <a:lnTo>
                    <a:pt x="14363" y="521296"/>
                  </a:lnTo>
                  <a:lnTo>
                    <a:pt x="17157" y="520115"/>
                  </a:lnTo>
                  <a:lnTo>
                    <a:pt x="18618" y="2527"/>
                  </a:lnTo>
                  <a:close/>
                </a:path>
                <a:path w="24765" h="527685">
                  <a:moveTo>
                    <a:pt x="21412" y="1270"/>
                  </a:moveTo>
                  <a:lnTo>
                    <a:pt x="18618" y="2527"/>
                  </a:lnTo>
                  <a:lnTo>
                    <a:pt x="17170" y="520103"/>
                  </a:lnTo>
                  <a:lnTo>
                    <a:pt x="19951" y="518922"/>
                  </a:lnTo>
                  <a:lnTo>
                    <a:pt x="21412" y="1270"/>
                  </a:lnTo>
                  <a:close/>
                </a:path>
                <a:path w="24765" h="527685">
                  <a:moveTo>
                    <a:pt x="24180" y="0"/>
                  </a:moveTo>
                  <a:lnTo>
                    <a:pt x="21412" y="1282"/>
                  </a:lnTo>
                  <a:lnTo>
                    <a:pt x="19951" y="518922"/>
                  </a:lnTo>
                  <a:lnTo>
                    <a:pt x="22720" y="517753"/>
                  </a:lnTo>
                  <a:lnTo>
                    <a:pt x="24180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1" name="object 4451"/>
            <p:cNvSpPr/>
            <p:nvPr/>
          </p:nvSpPr>
          <p:spPr>
            <a:xfrm>
              <a:off x="1239824" y="4350892"/>
              <a:ext cx="13335" cy="522605"/>
            </a:xfrm>
            <a:custGeom>
              <a:avLst/>
              <a:gdLst/>
              <a:ahLst/>
              <a:cxnLst/>
              <a:rect l="l" t="t" r="r" b="b"/>
              <a:pathLst>
                <a:path w="13334" h="522604">
                  <a:moveTo>
                    <a:pt x="7340" y="2413"/>
                  </a:moveTo>
                  <a:lnTo>
                    <a:pt x="4406" y="3606"/>
                  </a:lnTo>
                  <a:lnTo>
                    <a:pt x="1460" y="4787"/>
                  </a:lnTo>
                  <a:lnTo>
                    <a:pt x="0" y="522363"/>
                  </a:lnTo>
                  <a:lnTo>
                    <a:pt x="2946" y="521106"/>
                  </a:lnTo>
                  <a:lnTo>
                    <a:pt x="5880" y="519861"/>
                  </a:lnTo>
                  <a:lnTo>
                    <a:pt x="7340" y="2413"/>
                  </a:lnTo>
                  <a:close/>
                </a:path>
                <a:path w="13334" h="522604">
                  <a:moveTo>
                    <a:pt x="13195" y="0"/>
                  </a:moveTo>
                  <a:lnTo>
                    <a:pt x="10274" y="1219"/>
                  </a:lnTo>
                  <a:lnTo>
                    <a:pt x="7340" y="2425"/>
                  </a:lnTo>
                  <a:lnTo>
                    <a:pt x="5880" y="519861"/>
                  </a:lnTo>
                  <a:lnTo>
                    <a:pt x="8813" y="518617"/>
                  </a:lnTo>
                  <a:lnTo>
                    <a:pt x="11734" y="517385"/>
                  </a:lnTo>
                  <a:lnTo>
                    <a:pt x="13195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2" name="object 4452"/>
            <p:cNvSpPr/>
            <p:nvPr/>
          </p:nvSpPr>
          <p:spPr>
            <a:xfrm>
              <a:off x="1227721" y="4355680"/>
              <a:ext cx="13970" cy="523240"/>
            </a:xfrm>
            <a:custGeom>
              <a:avLst/>
              <a:gdLst/>
              <a:ahLst/>
              <a:cxnLst/>
              <a:rect l="l" t="t" r="r" b="b"/>
              <a:pathLst>
                <a:path w="13969" h="523239">
                  <a:moveTo>
                    <a:pt x="647" y="521690"/>
                  </a:moveTo>
                  <a:lnTo>
                    <a:pt x="0" y="521690"/>
                  </a:lnTo>
                  <a:lnTo>
                    <a:pt x="0" y="522960"/>
                  </a:lnTo>
                  <a:lnTo>
                    <a:pt x="647" y="522960"/>
                  </a:lnTo>
                  <a:lnTo>
                    <a:pt x="647" y="521690"/>
                  </a:lnTo>
                  <a:close/>
                </a:path>
                <a:path w="13969" h="523239">
                  <a:moveTo>
                    <a:pt x="13563" y="0"/>
                  </a:moveTo>
                  <a:lnTo>
                    <a:pt x="10553" y="1193"/>
                  </a:lnTo>
                  <a:lnTo>
                    <a:pt x="7531" y="2374"/>
                  </a:lnTo>
                  <a:lnTo>
                    <a:pt x="7518" y="3835"/>
                  </a:lnTo>
                  <a:lnTo>
                    <a:pt x="7531" y="2362"/>
                  </a:lnTo>
                  <a:lnTo>
                    <a:pt x="4495" y="3530"/>
                  </a:lnTo>
                  <a:lnTo>
                    <a:pt x="4483" y="4800"/>
                  </a:lnTo>
                  <a:lnTo>
                    <a:pt x="3759" y="264731"/>
                  </a:lnTo>
                  <a:lnTo>
                    <a:pt x="3759" y="4800"/>
                  </a:lnTo>
                  <a:lnTo>
                    <a:pt x="4483" y="4800"/>
                  </a:lnTo>
                  <a:lnTo>
                    <a:pt x="4483" y="3530"/>
                  </a:lnTo>
                  <a:lnTo>
                    <a:pt x="2819" y="3530"/>
                  </a:lnTo>
                  <a:lnTo>
                    <a:pt x="2819" y="4800"/>
                  </a:lnTo>
                  <a:lnTo>
                    <a:pt x="723" y="4800"/>
                  </a:lnTo>
                  <a:lnTo>
                    <a:pt x="723" y="521690"/>
                  </a:lnTo>
                  <a:lnTo>
                    <a:pt x="3759" y="521690"/>
                  </a:lnTo>
                  <a:lnTo>
                    <a:pt x="3759" y="521106"/>
                  </a:lnTo>
                  <a:lnTo>
                    <a:pt x="6070" y="520128"/>
                  </a:lnTo>
                  <a:lnTo>
                    <a:pt x="9093" y="518845"/>
                  </a:lnTo>
                  <a:lnTo>
                    <a:pt x="12103" y="517575"/>
                  </a:lnTo>
                  <a:lnTo>
                    <a:pt x="13563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3" name="object 4453"/>
            <p:cNvSpPr/>
            <p:nvPr/>
          </p:nvSpPr>
          <p:spPr>
            <a:xfrm>
              <a:off x="1215478" y="4360367"/>
              <a:ext cx="13970" cy="522605"/>
            </a:xfrm>
            <a:custGeom>
              <a:avLst/>
              <a:gdLst/>
              <a:ahLst/>
              <a:cxnLst/>
              <a:rect l="l" t="t" r="r" b="b"/>
              <a:pathLst>
                <a:path w="13969" h="522604">
                  <a:moveTo>
                    <a:pt x="13703" y="0"/>
                  </a:moveTo>
                  <a:lnTo>
                    <a:pt x="10655" y="1143"/>
                  </a:lnTo>
                  <a:lnTo>
                    <a:pt x="7607" y="2273"/>
                  </a:lnTo>
                  <a:lnTo>
                    <a:pt x="4546" y="3390"/>
                  </a:lnTo>
                  <a:lnTo>
                    <a:pt x="1460" y="4495"/>
                  </a:lnTo>
                  <a:lnTo>
                    <a:pt x="0" y="522020"/>
                  </a:lnTo>
                  <a:lnTo>
                    <a:pt x="3086" y="520966"/>
                  </a:lnTo>
                  <a:lnTo>
                    <a:pt x="6146" y="519938"/>
                  </a:lnTo>
                  <a:lnTo>
                    <a:pt x="9194" y="518896"/>
                  </a:lnTo>
                  <a:lnTo>
                    <a:pt x="12242" y="517867"/>
                  </a:lnTo>
                  <a:lnTo>
                    <a:pt x="13703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4" name="object 4454"/>
            <p:cNvSpPr/>
            <p:nvPr/>
          </p:nvSpPr>
          <p:spPr>
            <a:xfrm>
              <a:off x="1202944" y="4364862"/>
              <a:ext cx="14604" cy="521970"/>
            </a:xfrm>
            <a:custGeom>
              <a:avLst/>
              <a:gdLst/>
              <a:ahLst/>
              <a:cxnLst/>
              <a:rect l="l" t="t" r="r" b="b"/>
              <a:pathLst>
                <a:path w="14605" h="521970">
                  <a:moveTo>
                    <a:pt x="13995" y="0"/>
                  </a:moveTo>
                  <a:lnTo>
                    <a:pt x="10871" y="1104"/>
                  </a:lnTo>
                  <a:lnTo>
                    <a:pt x="7734" y="2197"/>
                  </a:lnTo>
                  <a:lnTo>
                    <a:pt x="4597" y="3276"/>
                  </a:lnTo>
                  <a:lnTo>
                    <a:pt x="1460" y="4343"/>
                  </a:lnTo>
                  <a:lnTo>
                    <a:pt x="0" y="521766"/>
                  </a:lnTo>
                  <a:lnTo>
                    <a:pt x="3136" y="520700"/>
                  </a:lnTo>
                  <a:lnTo>
                    <a:pt x="6273" y="519645"/>
                  </a:lnTo>
                  <a:lnTo>
                    <a:pt x="9410" y="518579"/>
                  </a:lnTo>
                  <a:lnTo>
                    <a:pt x="12534" y="517525"/>
                  </a:lnTo>
                  <a:lnTo>
                    <a:pt x="13995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5" name="object 4455"/>
            <p:cNvSpPr/>
            <p:nvPr/>
          </p:nvSpPr>
          <p:spPr>
            <a:xfrm>
              <a:off x="1193495" y="4369206"/>
              <a:ext cx="11430" cy="520700"/>
            </a:xfrm>
            <a:custGeom>
              <a:avLst/>
              <a:gdLst/>
              <a:ahLst/>
              <a:cxnLst/>
              <a:rect l="l" t="t" r="r" b="b"/>
              <a:pathLst>
                <a:path w="11430" h="520700">
                  <a:moveTo>
                    <a:pt x="7759" y="1054"/>
                  </a:moveTo>
                  <a:lnTo>
                    <a:pt x="4610" y="2095"/>
                  </a:lnTo>
                  <a:lnTo>
                    <a:pt x="1460" y="3111"/>
                  </a:lnTo>
                  <a:lnTo>
                    <a:pt x="0" y="520623"/>
                  </a:lnTo>
                  <a:lnTo>
                    <a:pt x="3162" y="519557"/>
                  </a:lnTo>
                  <a:lnTo>
                    <a:pt x="6299" y="518490"/>
                  </a:lnTo>
                  <a:lnTo>
                    <a:pt x="7759" y="1054"/>
                  </a:lnTo>
                  <a:close/>
                </a:path>
                <a:path w="11430" h="520700">
                  <a:moveTo>
                    <a:pt x="10909" y="0"/>
                  </a:moveTo>
                  <a:lnTo>
                    <a:pt x="7759" y="1054"/>
                  </a:lnTo>
                  <a:lnTo>
                    <a:pt x="6311" y="518490"/>
                  </a:lnTo>
                  <a:lnTo>
                    <a:pt x="9448" y="517423"/>
                  </a:lnTo>
                  <a:lnTo>
                    <a:pt x="10909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6" name="object 4456"/>
            <p:cNvSpPr/>
            <p:nvPr/>
          </p:nvSpPr>
          <p:spPr>
            <a:xfrm>
              <a:off x="1180655" y="4372317"/>
              <a:ext cx="14604" cy="521970"/>
            </a:xfrm>
            <a:custGeom>
              <a:avLst/>
              <a:gdLst/>
              <a:ahLst/>
              <a:cxnLst/>
              <a:rect l="l" t="t" r="r" b="b"/>
              <a:pathLst>
                <a:path w="14605" h="521970">
                  <a:moveTo>
                    <a:pt x="7886" y="2032"/>
                  </a:moveTo>
                  <a:lnTo>
                    <a:pt x="4673" y="3022"/>
                  </a:lnTo>
                  <a:lnTo>
                    <a:pt x="1460" y="4013"/>
                  </a:lnTo>
                  <a:lnTo>
                    <a:pt x="0" y="521868"/>
                  </a:lnTo>
                  <a:lnTo>
                    <a:pt x="3213" y="520776"/>
                  </a:lnTo>
                  <a:lnTo>
                    <a:pt x="6426" y="519696"/>
                  </a:lnTo>
                  <a:lnTo>
                    <a:pt x="7886" y="2032"/>
                  </a:lnTo>
                  <a:close/>
                </a:path>
                <a:path w="14605" h="521970">
                  <a:moveTo>
                    <a:pt x="14300" y="0"/>
                  </a:moveTo>
                  <a:lnTo>
                    <a:pt x="11099" y="1028"/>
                  </a:lnTo>
                  <a:lnTo>
                    <a:pt x="7886" y="2044"/>
                  </a:lnTo>
                  <a:lnTo>
                    <a:pt x="6426" y="519696"/>
                  </a:lnTo>
                  <a:lnTo>
                    <a:pt x="9639" y="518604"/>
                  </a:lnTo>
                  <a:lnTo>
                    <a:pt x="12839" y="517512"/>
                  </a:lnTo>
                  <a:lnTo>
                    <a:pt x="14300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7" name="object 4457"/>
            <p:cNvSpPr/>
            <p:nvPr/>
          </p:nvSpPr>
          <p:spPr>
            <a:xfrm>
              <a:off x="1167726" y="4376330"/>
              <a:ext cx="14604" cy="521970"/>
            </a:xfrm>
            <a:custGeom>
              <a:avLst/>
              <a:gdLst/>
              <a:ahLst/>
              <a:cxnLst/>
              <a:rect l="l" t="t" r="r" b="b"/>
              <a:pathLst>
                <a:path w="14605" h="521970">
                  <a:moveTo>
                    <a:pt x="4737" y="2844"/>
                  </a:moveTo>
                  <a:lnTo>
                    <a:pt x="1473" y="3771"/>
                  </a:lnTo>
                  <a:lnTo>
                    <a:pt x="0" y="521373"/>
                  </a:lnTo>
                  <a:lnTo>
                    <a:pt x="3276" y="520522"/>
                  </a:lnTo>
                  <a:lnTo>
                    <a:pt x="4737" y="2844"/>
                  </a:lnTo>
                  <a:close/>
                </a:path>
                <a:path w="14605" h="521970">
                  <a:moveTo>
                    <a:pt x="14389" y="0"/>
                  </a:moveTo>
                  <a:lnTo>
                    <a:pt x="12268" y="0"/>
                  </a:lnTo>
                  <a:lnTo>
                    <a:pt x="12268" y="1270"/>
                  </a:lnTo>
                  <a:lnTo>
                    <a:pt x="11163" y="1270"/>
                  </a:lnTo>
                  <a:lnTo>
                    <a:pt x="11176" y="965"/>
                  </a:lnTo>
                  <a:lnTo>
                    <a:pt x="7962" y="1905"/>
                  </a:lnTo>
                  <a:lnTo>
                    <a:pt x="4749" y="2844"/>
                  </a:lnTo>
                  <a:lnTo>
                    <a:pt x="3289" y="520522"/>
                  </a:lnTo>
                  <a:lnTo>
                    <a:pt x="6502" y="519684"/>
                  </a:lnTo>
                  <a:lnTo>
                    <a:pt x="9715" y="518845"/>
                  </a:lnTo>
                  <a:lnTo>
                    <a:pt x="9715" y="519430"/>
                  </a:lnTo>
                  <a:lnTo>
                    <a:pt x="9906" y="519430"/>
                  </a:lnTo>
                  <a:lnTo>
                    <a:pt x="9906" y="518160"/>
                  </a:lnTo>
                  <a:lnTo>
                    <a:pt x="9715" y="518160"/>
                  </a:lnTo>
                  <a:lnTo>
                    <a:pt x="10439" y="262166"/>
                  </a:lnTo>
                  <a:lnTo>
                    <a:pt x="10439" y="518160"/>
                  </a:lnTo>
                  <a:lnTo>
                    <a:pt x="13652" y="518160"/>
                  </a:lnTo>
                  <a:lnTo>
                    <a:pt x="13652" y="1270"/>
                  </a:lnTo>
                  <a:lnTo>
                    <a:pt x="14389" y="1270"/>
                  </a:lnTo>
                  <a:lnTo>
                    <a:pt x="14389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8" name="object 4458"/>
            <p:cNvSpPr/>
            <p:nvPr/>
          </p:nvSpPr>
          <p:spPr>
            <a:xfrm>
              <a:off x="1154645" y="4380102"/>
              <a:ext cx="14604" cy="521334"/>
            </a:xfrm>
            <a:custGeom>
              <a:avLst/>
              <a:gdLst/>
              <a:ahLst/>
              <a:cxnLst/>
              <a:rect l="l" t="t" r="r" b="b"/>
              <a:pathLst>
                <a:path w="14605" h="521335">
                  <a:moveTo>
                    <a:pt x="14554" y="0"/>
                  </a:moveTo>
                  <a:lnTo>
                    <a:pt x="11277" y="914"/>
                  </a:lnTo>
                  <a:lnTo>
                    <a:pt x="8001" y="1816"/>
                  </a:lnTo>
                  <a:lnTo>
                    <a:pt x="4724" y="2705"/>
                  </a:lnTo>
                  <a:lnTo>
                    <a:pt x="1460" y="3568"/>
                  </a:lnTo>
                  <a:lnTo>
                    <a:pt x="0" y="521004"/>
                  </a:lnTo>
                  <a:lnTo>
                    <a:pt x="3276" y="520153"/>
                  </a:lnTo>
                  <a:lnTo>
                    <a:pt x="6540" y="519303"/>
                  </a:lnTo>
                  <a:lnTo>
                    <a:pt x="9817" y="518452"/>
                  </a:lnTo>
                  <a:lnTo>
                    <a:pt x="13093" y="517601"/>
                  </a:lnTo>
                  <a:lnTo>
                    <a:pt x="14554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59" name="object 4459"/>
            <p:cNvSpPr/>
            <p:nvPr/>
          </p:nvSpPr>
          <p:spPr>
            <a:xfrm>
              <a:off x="1141450" y="4383671"/>
              <a:ext cx="15240" cy="521334"/>
            </a:xfrm>
            <a:custGeom>
              <a:avLst/>
              <a:gdLst/>
              <a:ahLst/>
              <a:cxnLst/>
              <a:rect l="l" t="t" r="r" b="b"/>
              <a:pathLst>
                <a:path w="15240" h="521335">
                  <a:moveTo>
                    <a:pt x="14655" y="0"/>
                  </a:moveTo>
                  <a:lnTo>
                    <a:pt x="11391" y="850"/>
                  </a:lnTo>
                  <a:lnTo>
                    <a:pt x="8128" y="1676"/>
                  </a:lnTo>
                  <a:lnTo>
                    <a:pt x="4787" y="2514"/>
                  </a:lnTo>
                  <a:lnTo>
                    <a:pt x="1447" y="3327"/>
                  </a:lnTo>
                  <a:lnTo>
                    <a:pt x="0" y="520877"/>
                  </a:lnTo>
                  <a:lnTo>
                    <a:pt x="3327" y="520001"/>
                  </a:lnTo>
                  <a:lnTo>
                    <a:pt x="6667" y="519137"/>
                  </a:lnTo>
                  <a:lnTo>
                    <a:pt x="9931" y="518287"/>
                  </a:lnTo>
                  <a:lnTo>
                    <a:pt x="13195" y="517436"/>
                  </a:lnTo>
                  <a:lnTo>
                    <a:pt x="14655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0" name="object 4460"/>
            <p:cNvSpPr/>
            <p:nvPr/>
          </p:nvSpPr>
          <p:spPr>
            <a:xfrm>
              <a:off x="1128141" y="4387011"/>
              <a:ext cx="15240" cy="521334"/>
            </a:xfrm>
            <a:custGeom>
              <a:avLst/>
              <a:gdLst/>
              <a:ahLst/>
              <a:cxnLst/>
              <a:rect l="l" t="t" r="r" b="b"/>
              <a:pathLst>
                <a:path w="15240" h="521335">
                  <a:moveTo>
                    <a:pt x="4775" y="2336"/>
                  </a:moveTo>
                  <a:lnTo>
                    <a:pt x="1460" y="3086"/>
                  </a:lnTo>
                  <a:lnTo>
                    <a:pt x="0" y="520992"/>
                  </a:lnTo>
                  <a:lnTo>
                    <a:pt x="3314" y="520128"/>
                  </a:lnTo>
                  <a:lnTo>
                    <a:pt x="4775" y="2336"/>
                  </a:lnTo>
                  <a:close/>
                </a:path>
                <a:path w="15240" h="521335">
                  <a:moveTo>
                    <a:pt x="8102" y="1574"/>
                  </a:moveTo>
                  <a:lnTo>
                    <a:pt x="4775" y="2336"/>
                  </a:lnTo>
                  <a:lnTo>
                    <a:pt x="3327" y="520128"/>
                  </a:lnTo>
                  <a:lnTo>
                    <a:pt x="6642" y="519264"/>
                  </a:lnTo>
                  <a:lnTo>
                    <a:pt x="8102" y="1574"/>
                  </a:lnTo>
                  <a:close/>
                </a:path>
                <a:path w="15240" h="521335">
                  <a:moveTo>
                    <a:pt x="14757" y="0"/>
                  </a:moveTo>
                  <a:lnTo>
                    <a:pt x="11430" y="800"/>
                  </a:lnTo>
                  <a:lnTo>
                    <a:pt x="8102" y="1587"/>
                  </a:lnTo>
                  <a:lnTo>
                    <a:pt x="6642" y="519264"/>
                  </a:lnTo>
                  <a:lnTo>
                    <a:pt x="9969" y="518401"/>
                  </a:lnTo>
                  <a:lnTo>
                    <a:pt x="13296" y="517537"/>
                  </a:lnTo>
                  <a:lnTo>
                    <a:pt x="14757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1" name="object 4461"/>
            <p:cNvSpPr/>
            <p:nvPr/>
          </p:nvSpPr>
          <p:spPr>
            <a:xfrm>
              <a:off x="1114653" y="4390085"/>
              <a:ext cx="15240" cy="520700"/>
            </a:xfrm>
            <a:custGeom>
              <a:avLst/>
              <a:gdLst/>
              <a:ahLst/>
              <a:cxnLst/>
              <a:rect l="l" t="t" r="r" b="b"/>
              <a:pathLst>
                <a:path w="15240" h="520700">
                  <a:moveTo>
                    <a:pt x="4838" y="2159"/>
                  </a:moveTo>
                  <a:lnTo>
                    <a:pt x="1460" y="2844"/>
                  </a:lnTo>
                  <a:lnTo>
                    <a:pt x="0" y="520395"/>
                  </a:lnTo>
                  <a:lnTo>
                    <a:pt x="3378" y="519785"/>
                  </a:lnTo>
                  <a:lnTo>
                    <a:pt x="4838" y="2159"/>
                  </a:lnTo>
                  <a:close/>
                </a:path>
                <a:path w="15240" h="520700">
                  <a:moveTo>
                    <a:pt x="14935" y="0"/>
                  </a:moveTo>
                  <a:lnTo>
                    <a:pt x="12039" y="0"/>
                  </a:lnTo>
                  <a:lnTo>
                    <a:pt x="12039" y="1270"/>
                  </a:lnTo>
                  <a:lnTo>
                    <a:pt x="11620" y="1270"/>
                  </a:lnTo>
                  <a:lnTo>
                    <a:pt x="11620" y="723"/>
                  </a:lnTo>
                  <a:lnTo>
                    <a:pt x="8648" y="723"/>
                  </a:lnTo>
                  <a:lnTo>
                    <a:pt x="8648" y="1993"/>
                  </a:lnTo>
                  <a:lnTo>
                    <a:pt x="8216" y="1993"/>
                  </a:lnTo>
                  <a:lnTo>
                    <a:pt x="8229" y="1460"/>
                  </a:lnTo>
                  <a:lnTo>
                    <a:pt x="4838" y="2171"/>
                  </a:lnTo>
                  <a:lnTo>
                    <a:pt x="3378" y="519785"/>
                  </a:lnTo>
                  <a:lnTo>
                    <a:pt x="6769" y="519176"/>
                  </a:lnTo>
                  <a:lnTo>
                    <a:pt x="7493" y="262572"/>
                  </a:lnTo>
                  <a:lnTo>
                    <a:pt x="7493" y="518883"/>
                  </a:lnTo>
                  <a:lnTo>
                    <a:pt x="10896" y="518883"/>
                  </a:lnTo>
                  <a:lnTo>
                    <a:pt x="10896" y="518160"/>
                  </a:lnTo>
                  <a:lnTo>
                    <a:pt x="14211" y="518160"/>
                  </a:lnTo>
                  <a:lnTo>
                    <a:pt x="14211" y="1270"/>
                  </a:lnTo>
                  <a:lnTo>
                    <a:pt x="14935" y="1270"/>
                  </a:lnTo>
                  <a:lnTo>
                    <a:pt x="14935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2" name="object 4462"/>
            <p:cNvSpPr/>
            <p:nvPr/>
          </p:nvSpPr>
          <p:spPr>
            <a:xfrm>
              <a:off x="1101178" y="4392929"/>
              <a:ext cx="15240" cy="520065"/>
            </a:xfrm>
            <a:custGeom>
              <a:avLst/>
              <a:gdLst/>
              <a:ahLst/>
              <a:cxnLst/>
              <a:rect l="l" t="t" r="r" b="b"/>
              <a:pathLst>
                <a:path w="15240" h="520064">
                  <a:moveTo>
                    <a:pt x="8178" y="1320"/>
                  </a:moveTo>
                  <a:lnTo>
                    <a:pt x="4826" y="1943"/>
                  </a:lnTo>
                  <a:lnTo>
                    <a:pt x="1460" y="2552"/>
                  </a:lnTo>
                  <a:lnTo>
                    <a:pt x="0" y="519963"/>
                  </a:lnTo>
                  <a:lnTo>
                    <a:pt x="3365" y="519366"/>
                  </a:lnTo>
                  <a:lnTo>
                    <a:pt x="6731" y="518756"/>
                  </a:lnTo>
                  <a:lnTo>
                    <a:pt x="8178" y="1320"/>
                  </a:lnTo>
                  <a:close/>
                </a:path>
                <a:path w="15240" h="520064">
                  <a:moveTo>
                    <a:pt x="14935" y="0"/>
                  </a:moveTo>
                  <a:lnTo>
                    <a:pt x="11557" y="660"/>
                  </a:lnTo>
                  <a:lnTo>
                    <a:pt x="8191" y="1320"/>
                  </a:lnTo>
                  <a:lnTo>
                    <a:pt x="6731" y="518756"/>
                  </a:lnTo>
                  <a:lnTo>
                    <a:pt x="10096" y="518147"/>
                  </a:lnTo>
                  <a:lnTo>
                    <a:pt x="13474" y="517550"/>
                  </a:lnTo>
                  <a:lnTo>
                    <a:pt x="14935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3" name="object 4463"/>
            <p:cNvSpPr/>
            <p:nvPr/>
          </p:nvSpPr>
          <p:spPr>
            <a:xfrm>
              <a:off x="1087691" y="4395482"/>
              <a:ext cx="15240" cy="520065"/>
            </a:xfrm>
            <a:custGeom>
              <a:avLst/>
              <a:gdLst/>
              <a:ahLst/>
              <a:cxnLst/>
              <a:rect l="l" t="t" r="r" b="b"/>
              <a:pathLst>
                <a:path w="15240" h="520064">
                  <a:moveTo>
                    <a:pt x="11557" y="584"/>
                  </a:moveTo>
                  <a:lnTo>
                    <a:pt x="8178" y="1155"/>
                  </a:lnTo>
                  <a:lnTo>
                    <a:pt x="4813" y="1701"/>
                  </a:lnTo>
                  <a:lnTo>
                    <a:pt x="1460" y="2247"/>
                  </a:lnTo>
                  <a:lnTo>
                    <a:pt x="0" y="519836"/>
                  </a:lnTo>
                  <a:lnTo>
                    <a:pt x="3352" y="519239"/>
                  </a:lnTo>
                  <a:lnTo>
                    <a:pt x="6718" y="518629"/>
                  </a:lnTo>
                  <a:lnTo>
                    <a:pt x="10096" y="518020"/>
                  </a:lnTo>
                  <a:lnTo>
                    <a:pt x="11557" y="584"/>
                  </a:lnTo>
                  <a:close/>
                </a:path>
                <a:path w="15240" h="520064">
                  <a:moveTo>
                    <a:pt x="14947" y="0"/>
                  </a:moveTo>
                  <a:lnTo>
                    <a:pt x="11557" y="596"/>
                  </a:lnTo>
                  <a:lnTo>
                    <a:pt x="10096" y="518020"/>
                  </a:lnTo>
                  <a:lnTo>
                    <a:pt x="13487" y="517410"/>
                  </a:lnTo>
                  <a:lnTo>
                    <a:pt x="14947" y="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4" name="object 4464"/>
            <p:cNvSpPr/>
            <p:nvPr/>
          </p:nvSpPr>
          <p:spPr>
            <a:xfrm>
              <a:off x="1074826" y="4397730"/>
              <a:ext cx="14604" cy="520065"/>
            </a:xfrm>
            <a:custGeom>
              <a:avLst/>
              <a:gdLst/>
              <a:ahLst/>
              <a:cxnLst/>
              <a:rect l="l" t="t" r="r" b="b"/>
              <a:pathLst>
                <a:path w="14605" h="520064">
                  <a:moveTo>
                    <a:pt x="4508" y="1422"/>
                  </a:moveTo>
                  <a:lnTo>
                    <a:pt x="1460" y="1828"/>
                  </a:lnTo>
                  <a:lnTo>
                    <a:pt x="0" y="519645"/>
                  </a:lnTo>
                  <a:lnTo>
                    <a:pt x="2819" y="519391"/>
                  </a:lnTo>
                  <a:lnTo>
                    <a:pt x="3048" y="519353"/>
                  </a:lnTo>
                  <a:lnTo>
                    <a:pt x="4508" y="1422"/>
                  </a:lnTo>
                  <a:close/>
                </a:path>
                <a:path w="14605" h="520064">
                  <a:moveTo>
                    <a:pt x="10972" y="495"/>
                  </a:moveTo>
                  <a:lnTo>
                    <a:pt x="7632" y="977"/>
                  </a:lnTo>
                  <a:lnTo>
                    <a:pt x="4508" y="1435"/>
                  </a:lnTo>
                  <a:lnTo>
                    <a:pt x="3060" y="519353"/>
                  </a:lnTo>
                  <a:lnTo>
                    <a:pt x="6184" y="518795"/>
                  </a:lnTo>
                  <a:lnTo>
                    <a:pt x="9512" y="518198"/>
                  </a:lnTo>
                  <a:lnTo>
                    <a:pt x="10972" y="495"/>
                  </a:lnTo>
                  <a:close/>
                </a:path>
                <a:path w="14605" h="520064">
                  <a:moveTo>
                    <a:pt x="14325" y="0"/>
                  </a:moveTo>
                  <a:lnTo>
                    <a:pt x="10985" y="508"/>
                  </a:lnTo>
                  <a:lnTo>
                    <a:pt x="9525" y="518185"/>
                  </a:lnTo>
                  <a:lnTo>
                    <a:pt x="12865" y="517588"/>
                  </a:lnTo>
                  <a:lnTo>
                    <a:pt x="14325" y="0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5" name="object 4465"/>
            <p:cNvSpPr/>
            <p:nvPr/>
          </p:nvSpPr>
          <p:spPr>
            <a:xfrm>
              <a:off x="1062723" y="4399571"/>
              <a:ext cx="13970" cy="519430"/>
            </a:xfrm>
            <a:custGeom>
              <a:avLst/>
              <a:gdLst/>
              <a:ahLst/>
              <a:cxnLst/>
              <a:rect l="l" t="t" r="r" b="b"/>
              <a:pathLst>
                <a:path w="13969" h="519429">
                  <a:moveTo>
                    <a:pt x="10515" y="381"/>
                  </a:moveTo>
                  <a:lnTo>
                    <a:pt x="7480" y="749"/>
                  </a:lnTo>
                  <a:lnTo>
                    <a:pt x="4457" y="1104"/>
                  </a:lnTo>
                  <a:lnTo>
                    <a:pt x="1460" y="1447"/>
                  </a:lnTo>
                  <a:lnTo>
                    <a:pt x="0" y="518896"/>
                  </a:lnTo>
                  <a:lnTo>
                    <a:pt x="3009" y="518629"/>
                  </a:lnTo>
                  <a:lnTo>
                    <a:pt x="6019" y="518350"/>
                  </a:lnTo>
                  <a:lnTo>
                    <a:pt x="9055" y="518083"/>
                  </a:lnTo>
                  <a:lnTo>
                    <a:pt x="10515" y="381"/>
                  </a:lnTo>
                  <a:close/>
                </a:path>
                <a:path w="13969" h="519429">
                  <a:moveTo>
                    <a:pt x="13563" y="0"/>
                  </a:moveTo>
                  <a:lnTo>
                    <a:pt x="10515" y="393"/>
                  </a:lnTo>
                  <a:lnTo>
                    <a:pt x="9055" y="518083"/>
                  </a:lnTo>
                  <a:lnTo>
                    <a:pt x="12103" y="517804"/>
                  </a:lnTo>
                  <a:lnTo>
                    <a:pt x="13563" y="0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6" name="object 4466"/>
            <p:cNvSpPr/>
            <p:nvPr/>
          </p:nvSpPr>
          <p:spPr>
            <a:xfrm>
              <a:off x="1051331" y="4401032"/>
              <a:ext cx="13335" cy="518795"/>
            </a:xfrm>
            <a:custGeom>
              <a:avLst/>
              <a:gdLst/>
              <a:ahLst/>
              <a:cxnLst/>
              <a:rect l="l" t="t" r="r" b="b"/>
              <a:pathLst>
                <a:path w="13334" h="518795">
                  <a:moveTo>
                    <a:pt x="4216" y="850"/>
                  </a:moveTo>
                  <a:lnTo>
                    <a:pt x="1460" y="1092"/>
                  </a:lnTo>
                  <a:lnTo>
                    <a:pt x="0" y="518464"/>
                  </a:lnTo>
                  <a:lnTo>
                    <a:pt x="2755" y="518210"/>
                  </a:lnTo>
                  <a:lnTo>
                    <a:pt x="4216" y="850"/>
                  </a:lnTo>
                  <a:close/>
                </a:path>
                <a:path w="13334" h="518795">
                  <a:moveTo>
                    <a:pt x="9842" y="304"/>
                  </a:moveTo>
                  <a:lnTo>
                    <a:pt x="6972" y="584"/>
                  </a:lnTo>
                  <a:lnTo>
                    <a:pt x="4216" y="876"/>
                  </a:lnTo>
                  <a:lnTo>
                    <a:pt x="2755" y="518210"/>
                  </a:lnTo>
                  <a:lnTo>
                    <a:pt x="5524" y="517969"/>
                  </a:lnTo>
                  <a:lnTo>
                    <a:pt x="8394" y="517702"/>
                  </a:lnTo>
                  <a:lnTo>
                    <a:pt x="9842" y="304"/>
                  </a:lnTo>
                  <a:close/>
                </a:path>
                <a:path w="13334" h="518795">
                  <a:moveTo>
                    <a:pt x="12852" y="0"/>
                  </a:moveTo>
                  <a:lnTo>
                    <a:pt x="9855" y="317"/>
                  </a:lnTo>
                  <a:lnTo>
                    <a:pt x="8394" y="517702"/>
                  </a:lnTo>
                  <a:lnTo>
                    <a:pt x="11391" y="517436"/>
                  </a:lnTo>
                  <a:lnTo>
                    <a:pt x="12852" y="0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7" name="object 4467"/>
            <p:cNvSpPr/>
            <p:nvPr/>
          </p:nvSpPr>
          <p:spPr>
            <a:xfrm>
              <a:off x="1040447" y="4402137"/>
              <a:ext cx="12700" cy="518795"/>
            </a:xfrm>
            <a:custGeom>
              <a:avLst/>
              <a:gdLst/>
              <a:ahLst/>
              <a:cxnLst/>
              <a:rect l="l" t="t" r="r" b="b"/>
              <a:pathLst>
                <a:path w="12700" h="518795">
                  <a:moveTo>
                    <a:pt x="12344" y="0"/>
                  </a:moveTo>
                  <a:lnTo>
                    <a:pt x="9613" y="228"/>
                  </a:lnTo>
                  <a:lnTo>
                    <a:pt x="9601" y="1689"/>
                  </a:lnTo>
                  <a:lnTo>
                    <a:pt x="9613" y="215"/>
                  </a:lnTo>
                  <a:lnTo>
                    <a:pt x="6883" y="431"/>
                  </a:lnTo>
                  <a:lnTo>
                    <a:pt x="4165" y="622"/>
                  </a:lnTo>
                  <a:lnTo>
                    <a:pt x="1460" y="800"/>
                  </a:lnTo>
                  <a:lnTo>
                    <a:pt x="0" y="518337"/>
                  </a:lnTo>
                  <a:lnTo>
                    <a:pt x="2705" y="518096"/>
                  </a:lnTo>
                  <a:lnTo>
                    <a:pt x="5422" y="517855"/>
                  </a:lnTo>
                  <a:lnTo>
                    <a:pt x="8140" y="517613"/>
                  </a:lnTo>
                  <a:lnTo>
                    <a:pt x="10883" y="517359"/>
                  </a:lnTo>
                  <a:lnTo>
                    <a:pt x="12344" y="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8" name="object 4468"/>
            <p:cNvSpPr/>
            <p:nvPr/>
          </p:nvSpPr>
          <p:spPr>
            <a:xfrm>
              <a:off x="1030122" y="4402937"/>
              <a:ext cx="12065" cy="518795"/>
            </a:xfrm>
            <a:custGeom>
              <a:avLst/>
              <a:gdLst/>
              <a:ahLst/>
              <a:cxnLst/>
              <a:rect l="l" t="t" r="r" b="b"/>
              <a:pathLst>
                <a:path w="12065" h="518795">
                  <a:moveTo>
                    <a:pt x="11785" y="0"/>
                  </a:moveTo>
                  <a:lnTo>
                    <a:pt x="9093" y="152"/>
                  </a:lnTo>
                  <a:lnTo>
                    <a:pt x="6527" y="304"/>
                  </a:lnTo>
                  <a:lnTo>
                    <a:pt x="3987" y="419"/>
                  </a:lnTo>
                  <a:lnTo>
                    <a:pt x="1460" y="520"/>
                  </a:lnTo>
                  <a:lnTo>
                    <a:pt x="0" y="518439"/>
                  </a:lnTo>
                  <a:lnTo>
                    <a:pt x="393" y="518439"/>
                  </a:lnTo>
                  <a:lnTo>
                    <a:pt x="2527" y="518248"/>
                  </a:lnTo>
                  <a:lnTo>
                    <a:pt x="5067" y="518020"/>
                  </a:lnTo>
                  <a:lnTo>
                    <a:pt x="7632" y="517791"/>
                  </a:lnTo>
                  <a:lnTo>
                    <a:pt x="10325" y="517537"/>
                  </a:lnTo>
                  <a:lnTo>
                    <a:pt x="11785" y="0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69" name="object 4469"/>
            <p:cNvSpPr/>
            <p:nvPr/>
          </p:nvSpPr>
          <p:spPr>
            <a:xfrm>
              <a:off x="1020127" y="4403470"/>
              <a:ext cx="12065" cy="518159"/>
            </a:xfrm>
            <a:custGeom>
              <a:avLst/>
              <a:gdLst/>
              <a:ahLst/>
              <a:cxnLst/>
              <a:rect l="l" t="t" r="r" b="b"/>
              <a:pathLst>
                <a:path w="12065" h="518160">
                  <a:moveTo>
                    <a:pt x="8928" y="76"/>
                  </a:moveTo>
                  <a:lnTo>
                    <a:pt x="6426" y="152"/>
                  </a:lnTo>
                  <a:lnTo>
                    <a:pt x="3937" y="215"/>
                  </a:lnTo>
                  <a:lnTo>
                    <a:pt x="1460" y="254"/>
                  </a:lnTo>
                  <a:lnTo>
                    <a:pt x="0" y="517715"/>
                  </a:lnTo>
                  <a:lnTo>
                    <a:pt x="2476" y="517766"/>
                  </a:lnTo>
                  <a:lnTo>
                    <a:pt x="4965" y="517817"/>
                  </a:lnTo>
                  <a:lnTo>
                    <a:pt x="7467" y="517855"/>
                  </a:lnTo>
                  <a:lnTo>
                    <a:pt x="8928" y="76"/>
                  </a:lnTo>
                  <a:close/>
                </a:path>
                <a:path w="12065" h="518160">
                  <a:moveTo>
                    <a:pt x="11442" y="0"/>
                  </a:moveTo>
                  <a:lnTo>
                    <a:pt x="8928" y="88"/>
                  </a:lnTo>
                  <a:lnTo>
                    <a:pt x="7467" y="517855"/>
                  </a:lnTo>
                  <a:lnTo>
                    <a:pt x="9982" y="517906"/>
                  </a:lnTo>
                  <a:lnTo>
                    <a:pt x="1144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0" name="object 4470"/>
            <p:cNvSpPr/>
            <p:nvPr/>
          </p:nvSpPr>
          <p:spPr>
            <a:xfrm>
              <a:off x="1010348" y="4403724"/>
              <a:ext cx="11430" cy="517525"/>
            </a:xfrm>
            <a:custGeom>
              <a:avLst/>
              <a:gdLst/>
              <a:ahLst/>
              <a:cxnLst/>
              <a:rect l="l" t="t" r="r" b="b"/>
              <a:pathLst>
                <a:path w="11430" h="517525">
                  <a:moveTo>
                    <a:pt x="11239" y="0"/>
                  </a:moveTo>
                  <a:lnTo>
                    <a:pt x="8775" y="25"/>
                  </a:lnTo>
                  <a:lnTo>
                    <a:pt x="6324" y="38"/>
                  </a:lnTo>
                  <a:lnTo>
                    <a:pt x="6311" y="1498"/>
                  </a:lnTo>
                  <a:lnTo>
                    <a:pt x="6324" y="25"/>
                  </a:lnTo>
                  <a:lnTo>
                    <a:pt x="3886" y="25"/>
                  </a:lnTo>
                  <a:lnTo>
                    <a:pt x="1460" y="0"/>
                  </a:lnTo>
                  <a:lnTo>
                    <a:pt x="0" y="517271"/>
                  </a:lnTo>
                  <a:lnTo>
                    <a:pt x="2425" y="517321"/>
                  </a:lnTo>
                  <a:lnTo>
                    <a:pt x="4851" y="517372"/>
                  </a:lnTo>
                  <a:lnTo>
                    <a:pt x="7315" y="517410"/>
                  </a:lnTo>
                  <a:lnTo>
                    <a:pt x="9779" y="517461"/>
                  </a:lnTo>
                  <a:lnTo>
                    <a:pt x="1123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1" name="object 4471"/>
            <p:cNvSpPr/>
            <p:nvPr/>
          </p:nvSpPr>
          <p:spPr>
            <a:xfrm>
              <a:off x="1000798" y="4403470"/>
              <a:ext cx="11430" cy="517525"/>
            </a:xfrm>
            <a:custGeom>
              <a:avLst/>
              <a:gdLst/>
              <a:ahLst/>
              <a:cxnLst/>
              <a:rect l="l" t="t" r="r" b="b"/>
              <a:pathLst>
                <a:path w="11430" h="517525">
                  <a:moveTo>
                    <a:pt x="6197" y="165"/>
                  </a:moveTo>
                  <a:lnTo>
                    <a:pt x="3822" y="88"/>
                  </a:lnTo>
                  <a:lnTo>
                    <a:pt x="1460" y="0"/>
                  </a:lnTo>
                  <a:lnTo>
                    <a:pt x="0" y="517347"/>
                  </a:lnTo>
                  <a:lnTo>
                    <a:pt x="2349" y="517385"/>
                  </a:lnTo>
                  <a:lnTo>
                    <a:pt x="4737" y="517436"/>
                  </a:lnTo>
                  <a:lnTo>
                    <a:pt x="6197" y="165"/>
                  </a:lnTo>
                  <a:close/>
                </a:path>
                <a:path w="11430" h="517525">
                  <a:moveTo>
                    <a:pt x="11010" y="254"/>
                  </a:moveTo>
                  <a:lnTo>
                    <a:pt x="8597" y="215"/>
                  </a:lnTo>
                  <a:lnTo>
                    <a:pt x="6210" y="165"/>
                  </a:lnTo>
                  <a:lnTo>
                    <a:pt x="4737" y="517436"/>
                  </a:lnTo>
                  <a:lnTo>
                    <a:pt x="7137" y="517486"/>
                  </a:lnTo>
                  <a:lnTo>
                    <a:pt x="9550" y="517525"/>
                  </a:lnTo>
                  <a:lnTo>
                    <a:pt x="11010" y="254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2" name="object 4472"/>
            <p:cNvSpPr/>
            <p:nvPr/>
          </p:nvSpPr>
          <p:spPr>
            <a:xfrm>
              <a:off x="990930" y="4402899"/>
              <a:ext cx="11430" cy="518159"/>
            </a:xfrm>
            <a:custGeom>
              <a:avLst/>
              <a:gdLst/>
              <a:ahLst/>
              <a:cxnLst/>
              <a:rect l="l" t="t" r="r" b="b"/>
              <a:pathLst>
                <a:path w="11430" h="518160">
                  <a:moveTo>
                    <a:pt x="3975" y="177"/>
                  </a:moveTo>
                  <a:lnTo>
                    <a:pt x="1460" y="0"/>
                  </a:lnTo>
                  <a:lnTo>
                    <a:pt x="0" y="517728"/>
                  </a:lnTo>
                  <a:lnTo>
                    <a:pt x="2514" y="517779"/>
                  </a:lnTo>
                  <a:lnTo>
                    <a:pt x="3975" y="177"/>
                  </a:lnTo>
                  <a:close/>
                </a:path>
                <a:path w="11430" h="518160">
                  <a:moveTo>
                    <a:pt x="11328" y="571"/>
                  </a:moveTo>
                  <a:lnTo>
                    <a:pt x="8978" y="469"/>
                  </a:lnTo>
                  <a:lnTo>
                    <a:pt x="6502" y="342"/>
                  </a:lnTo>
                  <a:lnTo>
                    <a:pt x="3975" y="190"/>
                  </a:lnTo>
                  <a:lnTo>
                    <a:pt x="2514" y="517779"/>
                  </a:lnTo>
                  <a:lnTo>
                    <a:pt x="5041" y="517829"/>
                  </a:lnTo>
                  <a:lnTo>
                    <a:pt x="7518" y="517867"/>
                  </a:lnTo>
                  <a:lnTo>
                    <a:pt x="9867" y="517918"/>
                  </a:lnTo>
                  <a:lnTo>
                    <a:pt x="11328" y="571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3" name="object 4473"/>
            <p:cNvSpPr/>
            <p:nvPr/>
          </p:nvSpPr>
          <p:spPr>
            <a:xfrm>
              <a:off x="981075" y="4402010"/>
              <a:ext cx="11430" cy="518795"/>
            </a:xfrm>
            <a:custGeom>
              <a:avLst/>
              <a:gdLst/>
              <a:ahLst/>
              <a:cxnLst/>
              <a:rect l="l" t="t" r="r" b="b"/>
              <a:pathLst>
                <a:path w="11430" h="518795">
                  <a:moveTo>
                    <a:pt x="11315" y="914"/>
                  </a:moveTo>
                  <a:lnTo>
                    <a:pt x="8826" y="723"/>
                  </a:lnTo>
                  <a:lnTo>
                    <a:pt x="8813" y="3632"/>
                  </a:lnTo>
                  <a:lnTo>
                    <a:pt x="8826" y="698"/>
                  </a:lnTo>
                  <a:lnTo>
                    <a:pt x="6362" y="482"/>
                  </a:lnTo>
                  <a:lnTo>
                    <a:pt x="3898" y="254"/>
                  </a:lnTo>
                  <a:lnTo>
                    <a:pt x="1473" y="0"/>
                  </a:lnTo>
                  <a:lnTo>
                    <a:pt x="0" y="517499"/>
                  </a:lnTo>
                  <a:lnTo>
                    <a:pt x="2438" y="517906"/>
                  </a:lnTo>
                  <a:lnTo>
                    <a:pt x="4889" y="518325"/>
                  </a:lnTo>
                  <a:lnTo>
                    <a:pt x="6146" y="518528"/>
                  </a:lnTo>
                  <a:lnTo>
                    <a:pt x="7353" y="518566"/>
                  </a:lnTo>
                  <a:lnTo>
                    <a:pt x="9855" y="518617"/>
                  </a:lnTo>
                  <a:lnTo>
                    <a:pt x="11315" y="914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4" name="object 4474"/>
            <p:cNvSpPr/>
            <p:nvPr/>
          </p:nvSpPr>
          <p:spPr>
            <a:xfrm>
              <a:off x="969314" y="4400435"/>
              <a:ext cx="13335" cy="519430"/>
            </a:xfrm>
            <a:custGeom>
              <a:avLst/>
              <a:gdLst/>
              <a:ahLst/>
              <a:cxnLst/>
              <a:rect l="l" t="t" r="r" b="b"/>
              <a:pathLst>
                <a:path w="13334" h="519429">
                  <a:moveTo>
                    <a:pt x="13233" y="1574"/>
                  </a:moveTo>
                  <a:lnTo>
                    <a:pt x="10629" y="1282"/>
                  </a:lnTo>
                  <a:lnTo>
                    <a:pt x="10617" y="2730"/>
                  </a:lnTo>
                  <a:lnTo>
                    <a:pt x="10629" y="1270"/>
                  </a:lnTo>
                  <a:lnTo>
                    <a:pt x="7531" y="876"/>
                  </a:lnTo>
                  <a:lnTo>
                    <a:pt x="4483" y="469"/>
                  </a:lnTo>
                  <a:lnTo>
                    <a:pt x="1460" y="0"/>
                  </a:lnTo>
                  <a:lnTo>
                    <a:pt x="0" y="517093"/>
                  </a:lnTo>
                  <a:lnTo>
                    <a:pt x="3022" y="517601"/>
                  </a:lnTo>
                  <a:lnTo>
                    <a:pt x="6083" y="518121"/>
                  </a:lnTo>
                  <a:lnTo>
                    <a:pt x="9182" y="518642"/>
                  </a:lnTo>
                  <a:lnTo>
                    <a:pt x="11772" y="519074"/>
                  </a:lnTo>
                  <a:lnTo>
                    <a:pt x="13233" y="1574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5" name="object 4475"/>
            <p:cNvSpPr/>
            <p:nvPr/>
          </p:nvSpPr>
          <p:spPr>
            <a:xfrm>
              <a:off x="953084" y="4397133"/>
              <a:ext cx="17780" cy="520700"/>
            </a:xfrm>
            <a:custGeom>
              <a:avLst/>
              <a:gdLst/>
              <a:ahLst/>
              <a:cxnLst/>
              <a:rect l="l" t="t" r="r" b="b"/>
              <a:pathLst>
                <a:path w="17780" h="520700">
                  <a:moveTo>
                    <a:pt x="17691" y="3289"/>
                  </a:moveTo>
                  <a:lnTo>
                    <a:pt x="14706" y="2806"/>
                  </a:lnTo>
                  <a:lnTo>
                    <a:pt x="11772" y="2273"/>
                  </a:lnTo>
                  <a:lnTo>
                    <a:pt x="11049" y="258597"/>
                  </a:lnTo>
                  <a:lnTo>
                    <a:pt x="11049" y="2260"/>
                  </a:lnTo>
                  <a:lnTo>
                    <a:pt x="8585" y="2260"/>
                  </a:lnTo>
                  <a:lnTo>
                    <a:pt x="8585" y="990"/>
                  </a:lnTo>
                  <a:lnTo>
                    <a:pt x="6870" y="990"/>
                  </a:lnTo>
                  <a:lnTo>
                    <a:pt x="6870" y="2260"/>
                  </a:lnTo>
                  <a:lnTo>
                    <a:pt x="6146" y="2260"/>
                  </a:lnTo>
                  <a:lnTo>
                    <a:pt x="6146" y="1270"/>
                  </a:lnTo>
                  <a:lnTo>
                    <a:pt x="3987" y="1270"/>
                  </a:lnTo>
                  <a:lnTo>
                    <a:pt x="3987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6134" y="518160"/>
                  </a:lnTo>
                  <a:lnTo>
                    <a:pt x="6134" y="519150"/>
                  </a:lnTo>
                  <a:lnTo>
                    <a:pt x="10312" y="519150"/>
                  </a:lnTo>
                  <a:lnTo>
                    <a:pt x="10312" y="519404"/>
                  </a:lnTo>
                  <a:lnTo>
                    <a:pt x="13246" y="519899"/>
                  </a:lnTo>
                  <a:lnTo>
                    <a:pt x="16230" y="520395"/>
                  </a:lnTo>
                  <a:lnTo>
                    <a:pt x="17691" y="3289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6" name="object 4476"/>
            <p:cNvSpPr/>
            <p:nvPr/>
          </p:nvSpPr>
          <p:spPr>
            <a:xfrm>
              <a:off x="938466" y="4392802"/>
              <a:ext cx="15875" cy="521970"/>
            </a:xfrm>
            <a:custGeom>
              <a:avLst/>
              <a:gdLst/>
              <a:ahLst/>
              <a:cxnLst/>
              <a:rect l="l" t="t" r="r" b="b"/>
              <a:pathLst>
                <a:path w="15875" h="521970">
                  <a:moveTo>
                    <a:pt x="9359" y="2552"/>
                  </a:moveTo>
                  <a:lnTo>
                    <a:pt x="6654" y="1765"/>
                  </a:lnTo>
                  <a:lnTo>
                    <a:pt x="4025" y="914"/>
                  </a:lnTo>
                  <a:lnTo>
                    <a:pt x="1460" y="0"/>
                  </a:lnTo>
                  <a:lnTo>
                    <a:pt x="0" y="516915"/>
                  </a:lnTo>
                  <a:lnTo>
                    <a:pt x="7899" y="520077"/>
                  </a:lnTo>
                  <a:lnTo>
                    <a:pt x="9359" y="2552"/>
                  </a:lnTo>
                  <a:close/>
                </a:path>
                <a:path w="15875" h="521970">
                  <a:moveTo>
                    <a:pt x="15354" y="4165"/>
                  </a:moveTo>
                  <a:lnTo>
                    <a:pt x="13347" y="3657"/>
                  </a:lnTo>
                  <a:lnTo>
                    <a:pt x="11366" y="3124"/>
                  </a:lnTo>
                  <a:lnTo>
                    <a:pt x="9423" y="2565"/>
                  </a:lnTo>
                  <a:lnTo>
                    <a:pt x="7899" y="520077"/>
                  </a:lnTo>
                  <a:lnTo>
                    <a:pt x="11328" y="521449"/>
                  </a:lnTo>
                  <a:lnTo>
                    <a:pt x="13893" y="521881"/>
                  </a:lnTo>
                  <a:lnTo>
                    <a:pt x="15354" y="4165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7" name="object 4477"/>
            <p:cNvSpPr/>
            <p:nvPr/>
          </p:nvSpPr>
          <p:spPr>
            <a:xfrm>
              <a:off x="926465" y="4387862"/>
              <a:ext cx="13970" cy="521970"/>
            </a:xfrm>
            <a:custGeom>
              <a:avLst/>
              <a:gdLst/>
              <a:ahLst/>
              <a:cxnLst/>
              <a:rect l="l" t="t" r="r" b="b"/>
              <a:pathLst>
                <a:path w="13969" h="521970">
                  <a:moveTo>
                    <a:pt x="13462" y="4940"/>
                  </a:moveTo>
                  <a:lnTo>
                    <a:pt x="3200" y="825"/>
                  </a:lnTo>
                  <a:lnTo>
                    <a:pt x="1460" y="0"/>
                  </a:lnTo>
                  <a:lnTo>
                    <a:pt x="0" y="517042"/>
                  </a:lnTo>
                  <a:lnTo>
                    <a:pt x="1752" y="517753"/>
                  </a:lnTo>
                  <a:lnTo>
                    <a:pt x="3530" y="518464"/>
                  </a:lnTo>
                  <a:lnTo>
                    <a:pt x="5346" y="519188"/>
                  </a:lnTo>
                  <a:lnTo>
                    <a:pt x="12001" y="521855"/>
                  </a:lnTo>
                  <a:lnTo>
                    <a:pt x="13462" y="494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8" name="object 4478"/>
            <p:cNvSpPr/>
            <p:nvPr/>
          </p:nvSpPr>
          <p:spPr>
            <a:xfrm>
              <a:off x="920470" y="4383989"/>
              <a:ext cx="7620" cy="521334"/>
            </a:xfrm>
            <a:custGeom>
              <a:avLst/>
              <a:gdLst/>
              <a:ahLst/>
              <a:cxnLst/>
              <a:rect l="l" t="t" r="r" b="b"/>
              <a:pathLst>
                <a:path w="7619" h="521335">
                  <a:moveTo>
                    <a:pt x="5715" y="3022"/>
                  </a:moveTo>
                  <a:lnTo>
                    <a:pt x="4025" y="2159"/>
                  </a:lnTo>
                  <a:lnTo>
                    <a:pt x="2362" y="1270"/>
                  </a:lnTo>
                  <a:lnTo>
                    <a:pt x="1638" y="257479"/>
                  </a:lnTo>
                  <a:lnTo>
                    <a:pt x="1638" y="1270"/>
                  </a:lnTo>
                  <a:lnTo>
                    <a:pt x="1219" y="1270"/>
                  </a:lnTo>
                  <a:lnTo>
                    <a:pt x="1219" y="0"/>
                  </a:lnTo>
                  <a:lnTo>
                    <a:pt x="736" y="0"/>
                  </a:lnTo>
                  <a:lnTo>
                    <a:pt x="736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698" y="518160"/>
                  </a:lnTo>
                  <a:lnTo>
                    <a:pt x="698" y="519430"/>
                  </a:lnTo>
                  <a:lnTo>
                    <a:pt x="901" y="519430"/>
                  </a:lnTo>
                  <a:lnTo>
                    <a:pt x="901" y="518883"/>
                  </a:lnTo>
                  <a:lnTo>
                    <a:pt x="2552" y="519544"/>
                  </a:lnTo>
                  <a:lnTo>
                    <a:pt x="4254" y="520230"/>
                  </a:lnTo>
                  <a:lnTo>
                    <a:pt x="5715" y="3022"/>
                  </a:lnTo>
                  <a:close/>
                </a:path>
                <a:path w="7619" h="521335">
                  <a:moveTo>
                    <a:pt x="7442" y="3873"/>
                  </a:moveTo>
                  <a:lnTo>
                    <a:pt x="5715" y="3035"/>
                  </a:lnTo>
                  <a:lnTo>
                    <a:pt x="4254" y="520230"/>
                  </a:lnTo>
                  <a:lnTo>
                    <a:pt x="5981" y="520915"/>
                  </a:lnTo>
                  <a:lnTo>
                    <a:pt x="7442" y="3873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79" name="object 4479"/>
            <p:cNvSpPr/>
            <p:nvPr/>
          </p:nvSpPr>
          <p:spPr>
            <a:xfrm>
              <a:off x="915733" y="4381931"/>
              <a:ext cx="5080" cy="520700"/>
            </a:xfrm>
            <a:custGeom>
              <a:avLst/>
              <a:gdLst/>
              <a:ahLst/>
              <a:cxnLst/>
              <a:rect l="l" t="t" r="r" b="b"/>
              <a:pathLst>
                <a:path w="5080" h="520700">
                  <a:moveTo>
                    <a:pt x="4737" y="2413"/>
                  </a:moveTo>
                  <a:lnTo>
                    <a:pt x="4381" y="2413"/>
                  </a:lnTo>
                  <a:lnTo>
                    <a:pt x="4381" y="1143"/>
                  </a:lnTo>
                  <a:lnTo>
                    <a:pt x="4330" y="1752"/>
                  </a:lnTo>
                  <a:lnTo>
                    <a:pt x="4330" y="2413"/>
                  </a:lnTo>
                  <a:lnTo>
                    <a:pt x="4330" y="1752"/>
                  </a:lnTo>
                  <a:lnTo>
                    <a:pt x="3352" y="1168"/>
                  </a:lnTo>
                  <a:lnTo>
                    <a:pt x="2400" y="596"/>
                  </a:lnTo>
                  <a:lnTo>
                    <a:pt x="1460" y="0"/>
                  </a:lnTo>
                  <a:lnTo>
                    <a:pt x="0" y="517461"/>
                  </a:lnTo>
                  <a:lnTo>
                    <a:pt x="939" y="518160"/>
                  </a:lnTo>
                  <a:lnTo>
                    <a:pt x="1892" y="518858"/>
                  </a:lnTo>
                  <a:lnTo>
                    <a:pt x="2870" y="519582"/>
                  </a:lnTo>
                  <a:lnTo>
                    <a:pt x="3594" y="262928"/>
                  </a:lnTo>
                  <a:lnTo>
                    <a:pt x="3594" y="519303"/>
                  </a:lnTo>
                  <a:lnTo>
                    <a:pt x="3365" y="519303"/>
                  </a:lnTo>
                  <a:lnTo>
                    <a:pt x="3365" y="520573"/>
                  </a:lnTo>
                  <a:lnTo>
                    <a:pt x="4013" y="520573"/>
                  </a:lnTo>
                  <a:lnTo>
                    <a:pt x="4013" y="519303"/>
                  </a:lnTo>
                  <a:lnTo>
                    <a:pt x="4737" y="519303"/>
                  </a:lnTo>
                  <a:lnTo>
                    <a:pt x="4737" y="241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0" name="object 4480"/>
            <p:cNvSpPr/>
            <p:nvPr/>
          </p:nvSpPr>
          <p:spPr>
            <a:xfrm>
              <a:off x="912114" y="4379480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4">
                  <a:moveTo>
                    <a:pt x="2349" y="622"/>
                  </a:moveTo>
                  <a:lnTo>
                    <a:pt x="1473" y="0"/>
                  </a:lnTo>
                  <a:lnTo>
                    <a:pt x="0" y="517245"/>
                  </a:lnTo>
                  <a:lnTo>
                    <a:pt x="889" y="517893"/>
                  </a:lnTo>
                  <a:lnTo>
                    <a:pt x="2349" y="622"/>
                  </a:lnTo>
                  <a:close/>
                </a:path>
                <a:path w="5080" h="520064">
                  <a:moveTo>
                    <a:pt x="5080" y="2451"/>
                  </a:moveTo>
                  <a:lnTo>
                    <a:pt x="4152" y="1854"/>
                  </a:lnTo>
                  <a:lnTo>
                    <a:pt x="3416" y="260540"/>
                  </a:lnTo>
                  <a:lnTo>
                    <a:pt x="4152" y="1841"/>
                  </a:lnTo>
                  <a:lnTo>
                    <a:pt x="3251" y="1244"/>
                  </a:lnTo>
                  <a:lnTo>
                    <a:pt x="2349" y="635"/>
                  </a:lnTo>
                  <a:lnTo>
                    <a:pt x="889" y="517893"/>
                  </a:lnTo>
                  <a:lnTo>
                    <a:pt x="1790" y="518566"/>
                  </a:lnTo>
                  <a:lnTo>
                    <a:pt x="2692" y="519239"/>
                  </a:lnTo>
                  <a:lnTo>
                    <a:pt x="3619" y="519912"/>
                  </a:lnTo>
                  <a:lnTo>
                    <a:pt x="5080" y="2451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1" name="object 4481"/>
            <p:cNvSpPr/>
            <p:nvPr/>
          </p:nvSpPr>
          <p:spPr>
            <a:xfrm>
              <a:off x="908735" y="4376927"/>
              <a:ext cx="5080" cy="520065"/>
            </a:xfrm>
            <a:custGeom>
              <a:avLst/>
              <a:gdLst/>
              <a:ahLst/>
              <a:cxnLst/>
              <a:rect l="l" t="t" r="r" b="b"/>
              <a:pathLst>
                <a:path w="5080" h="520064">
                  <a:moveTo>
                    <a:pt x="3975" y="1930"/>
                  </a:moveTo>
                  <a:lnTo>
                    <a:pt x="3124" y="1295"/>
                  </a:lnTo>
                  <a:lnTo>
                    <a:pt x="2286" y="647"/>
                  </a:lnTo>
                  <a:lnTo>
                    <a:pt x="1473" y="0"/>
                  </a:lnTo>
                  <a:lnTo>
                    <a:pt x="0" y="517309"/>
                  </a:lnTo>
                  <a:lnTo>
                    <a:pt x="825" y="517918"/>
                  </a:lnTo>
                  <a:lnTo>
                    <a:pt x="1663" y="518541"/>
                  </a:lnTo>
                  <a:lnTo>
                    <a:pt x="2514" y="519163"/>
                  </a:lnTo>
                  <a:lnTo>
                    <a:pt x="3975" y="1930"/>
                  </a:lnTo>
                  <a:close/>
                </a:path>
                <a:path w="5080" h="520064">
                  <a:moveTo>
                    <a:pt x="4838" y="2552"/>
                  </a:moveTo>
                  <a:lnTo>
                    <a:pt x="3975" y="1930"/>
                  </a:lnTo>
                  <a:lnTo>
                    <a:pt x="2527" y="519163"/>
                  </a:lnTo>
                  <a:lnTo>
                    <a:pt x="3390" y="519798"/>
                  </a:lnTo>
                  <a:lnTo>
                    <a:pt x="4838" y="255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2" name="object 4482"/>
            <p:cNvSpPr/>
            <p:nvPr/>
          </p:nvSpPr>
          <p:spPr>
            <a:xfrm>
              <a:off x="906094" y="4374705"/>
              <a:ext cx="4445" cy="520065"/>
            </a:xfrm>
            <a:custGeom>
              <a:avLst/>
              <a:gdLst/>
              <a:ahLst/>
              <a:cxnLst/>
              <a:rect l="l" t="t" r="r" b="b"/>
              <a:pathLst>
                <a:path w="4444" h="520064">
                  <a:moveTo>
                    <a:pt x="3403" y="1651"/>
                  </a:moveTo>
                  <a:lnTo>
                    <a:pt x="2743" y="1104"/>
                  </a:lnTo>
                  <a:lnTo>
                    <a:pt x="2095" y="571"/>
                  </a:lnTo>
                  <a:lnTo>
                    <a:pt x="1473" y="0"/>
                  </a:lnTo>
                  <a:lnTo>
                    <a:pt x="0" y="517575"/>
                  </a:lnTo>
                  <a:lnTo>
                    <a:pt x="635" y="518058"/>
                  </a:lnTo>
                  <a:lnTo>
                    <a:pt x="1282" y="518528"/>
                  </a:lnTo>
                  <a:lnTo>
                    <a:pt x="1943" y="519010"/>
                  </a:lnTo>
                  <a:lnTo>
                    <a:pt x="3403" y="1651"/>
                  </a:lnTo>
                  <a:close/>
                </a:path>
                <a:path w="4444" h="520064">
                  <a:moveTo>
                    <a:pt x="4114" y="2222"/>
                  </a:moveTo>
                  <a:lnTo>
                    <a:pt x="3403" y="1651"/>
                  </a:lnTo>
                  <a:lnTo>
                    <a:pt x="1955" y="519023"/>
                  </a:lnTo>
                  <a:lnTo>
                    <a:pt x="2654" y="519531"/>
                  </a:lnTo>
                  <a:lnTo>
                    <a:pt x="4114" y="222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3" name="object 4483"/>
            <p:cNvSpPr/>
            <p:nvPr/>
          </p:nvSpPr>
          <p:spPr>
            <a:xfrm>
              <a:off x="903871" y="4373028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09" h="519429">
                  <a:moveTo>
                    <a:pt x="3683" y="1676"/>
                  </a:moveTo>
                  <a:lnTo>
                    <a:pt x="3060" y="1117"/>
                  </a:lnTo>
                  <a:lnTo>
                    <a:pt x="2438" y="571"/>
                  </a:lnTo>
                  <a:lnTo>
                    <a:pt x="1828" y="0"/>
                  </a:lnTo>
                  <a:lnTo>
                    <a:pt x="1104" y="256209"/>
                  </a:lnTo>
                  <a:lnTo>
                    <a:pt x="1104" y="0"/>
                  </a:lnTo>
                  <a:lnTo>
                    <a:pt x="508" y="0"/>
                  </a:lnTo>
                  <a:lnTo>
                    <a:pt x="508" y="467448"/>
                  </a:lnTo>
                  <a:lnTo>
                    <a:pt x="368" y="516890"/>
                  </a:lnTo>
                  <a:lnTo>
                    <a:pt x="0" y="516890"/>
                  </a:lnTo>
                  <a:lnTo>
                    <a:pt x="0" y="518160"/>
                  </a:lnTo>
                  <a:lnTo>
                    <a:pt x="368" y="518160"/>
                  </a:lnTo>
                  <a:lnTo>
                    <a:pt x="368" y="517893"/>
                  </a:lnTo>
                  <a:lnTo>
                    <a:pt x="977" y="518337"/>
                  </a:lnTo>
                  <a:lnTo>
                    <a:pt x="1587" y="518795"/>
                  </a:lnTo>
                  <a:lnTo>
                    <a:pt x="2222" y="519264"/>
                  </a:lnTo>
                  <a:lnTo>
                    <a:pt x="3683" y="1676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4" name="object 4484"/>
            <p:cNvSpPr/>
            <p:nvPr/>
          </p:nvSpPr>
          <p:spPr>
            <a:xfrm>
              <a:off x="901357" y="4370133"/>
              <a:ext cx="3810" cy="520700"/>
            </a:xfrm>
            <a:custGeom>
              <a:avLst/>
              <a:gdLst/>
              <a:ahLst/>
              <a:cxnLst/>
              <a:rect l="l" t="t" r="r" b="b"/>
              <a:pathLst>
                <a:path w="3809" h="520700">
                  <a:moveTo>
                    <a:pt x="3746" y="2324"/>
                  </a:moveTo>
                  <a:lnTo>
                    <a:pt x="3162" y="1752"/>
                  </a:lnTo>
                  <a:lnTo>
                    <a:pt x="3149" y="3213"/>
                  </a:lnTo>
                  <a:lnTo>
                    <a:pt x="3162" y="1739"/>
                  </a:lnTo>
                  <a:lnTo>
                    <a:pt x="2578" y="1168"/>
                  </a:lnTo>
                  <a:lnTo>
                    <a:pt x="2019" y="584"/>
                  </a:lnTo>
                  <a:lnTo>
                    <a:pt x="1460" y="0"/>
                  </a:lnTo>
                  <a:lnTo>
                    <a:pt x="0" y="517296"/>
                  </a:lnTo>
                  <a:lnTo>
                    <a:pt x="546" y="517982"/>
                  </a:lnTo>
                  <a:lnTo>
                    <a:pt x="1117" y="518693"/>
                  </a:lnTo>
                  <a:lnTo>
                    <a:pt x="1689" y="519404"/>
                  </a:lnTo>
                  <a:lnTo>
                    <a:pt x="2286" y="520141"/>
                  </a:lnTo>
                  <a:lnTo>
                    <a:pt x="3746" y="2324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5" name="object 4485"/>
            <p:cNvSpPr/>
            <p:nvPr/>
          </p:nvSpPr>
          <p:spPr>
            <a:xfrm>
              <a:off x="899223" y="4367745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4">
                  <a:moveTo>
                    <a:pt x="3035" y="1790"/>
                  </a:moveTo>
                  <a:lnTo>
                    <a:pt x="2501" y="1193"/>
                  </a:lnTo>
                  <a:lnTo>
                    <a:pt x="1981" y="596"/>
                  </a:lnTo>
                  <a:lnTo>
                    <a:pt x="1460" y="0"/>
                  </a:lnTo>
                  <a:lnTo>
                    <a:pt x="0" y="517029"/>
                  </a:lnTo>
                  <a:lnTo>
                    <a:pt x="520" y="517677"/>
                  </a:lnTo>
                  <a:lnTo>
                    <a:pt x="1041" y="518325"/>
                  </a:lnTo>
                  <a:lnTo>
                    <a:pt x="1574" y="518998"/>
                  </a:lnTo>
                  <a:lnTo>
                    <a:pt x="3035" y="1790"/>
                  </a:lnTo>
                  <a:close/>
                </a:path>
                <a:path w="3809" h="520064">
                  <a:moveTo>
                    <a:pt x="3594" y="2387"/>
                  </a:moveTo>
                  <a:lnTo>
                    <a:pt x="3048" y="1803"/>
                  </a:lnTo>
                  <a:lnTo>
                    <a:pt x="1587" y="519010"/>
                  </a:lnTo>
                  <a:lnTo>
                    <a:pt x="2133" y="519684"/>
                  </a:lnTo>
                  <a:lnTo>
                    <a:pt x="3594" y="2387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6" name="object 4486"/>
            <p:cNvSpPr/>
            <p:nvPr/>
          </p:nvSpPr>
          <p:spPr>
            <a:xfrm>
              <a:off x="897280" y="4365332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4">
                  <a:moveTo>
                    <a:pt x="3403" y="2413"/>
                  </a:moveTo>
                  <a:lnTo>
                    <a:pt x="2895" y="1841"/>
                  </a:lnTo>
                  <a:lnTo>
                    <a:pt x="2413" y="1219"/>
                  </a:lnTo>
                  <a:lnTo>
                    <a:pt x="1930" y="609"/>
                  </a:lnTo>
                  <a:lnTo>
                    <a:pt x="1460" y="0"/>
                  </a:lnTo>
                  <a:lnTo>
                    <a:pt x="0" y="517042"/>
                  </a:lnTo>
                  <a:lnTo>
                    <a:pt x="469" y="517626"/>
                  </a:lnTo>
                  <a:lnTo>
                    <a:pt x="952" y="518223"/>
                  </a:lnTo>
                  <a:lnTo>
                    <a:pt x="1447" y="518833"/>
                  </a:lnTo>
                  <a:lnTo>
                    <a:pt x="1943" y="519455"/>
                  </a:lnTo>
                  <a:lnTo>
                    <a:pt x="3403" y="2413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7" name="object 4487"/>
            <p:cNvSpPr/>
            <p:nvPr/>
          </p:nvSpPr>
          <p:spPr>
            <a:xfrm>
              <a:off x="895489" y="4362856"/>
              <a:ext cx="3810" cy="520065"/>
            </a:xfrm>
            <a:custGeom>
              <a:avLst/>
              <a:gdLst/>
              <a:ahLst/>
              <a:cxnLst/>
              <a:rect l="l" t="t" r="r" b="b"/>
              <a:pathLst>
                <a:path w="3809" h="520064">
                  <a:moveTo>
                    <a:pt x="2781" y="1866"/>
                  </a:moveTo>
                  <a:lnTo>
                    <a:pt x="2324" y="1270"/>
                  </a:lnTo>
                  <a:lnTo>
                    <a:pt x="1892" y="622"/>
                  </a:lnTo>
                  <a:lnTo>
                    <a:pt x="1460" y="0"/>
                  </a:lnTo>
                  <a:lnTo>
                    <a:pt x="0" y="517283"/>
                  </a:lnTo>
                  <a:lnTo>
                    <a:pt x="431" y="517817"/>
                  </a:lnTo>
                  <a:lnTo>
                    <a:pt x="863" y="518363"/>
                  </a:lnTo>
                  <a:lnTo>
                    <a:pt x="1320" y="518934"/>
                  </a:lnTo>
                  <a:lnTo>
                    <a:pt x="2781" y="1866"/>
                  </a:lnTo>
                  <a:close/>
                </a:path>
                <a:path w="3809" h="520064">
                  <a:moveTo>
                    <a:pt x="3251" y="2476"/>
                  </a:moveTo>
                  <a:lnTo>
                    <a:pt x="2781" y="1866"/>
                  </a:lnTo>
                  <a:lnTo>
                    <a:pt x="1333" y="518947"/>
                  </a:lnTo>
                  <a:lnTo>
                    <a:pt x="1790" y="519506"/>
                  </a:lnTo>
                  <a:lnTo>
                    <a:pt x="3251" y="2476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8" name="object 4488"/>
            <p:cNvSpPr/>
            <p:nvPr/>
          </p:nvSpPr>
          <p:spPr>
            <a:xfrm>
              <a:off x="893838" y="4360328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4">
                  <a:moveTo>
                    <a:pt x="3098" y="2527"/>
                  </a:moveTo>
                  <a:lnTo>
                    <a:pt x="2667" y="1917"/>
                  </a:lnTo>
                  <a:lnTo>
                    <a:pt x="2260" y="1270"/>
                  </a:lnTo>
                  <a:lnTo>
                    <a:pt x="1854" y="635"/>
                  </a:lnTo>
                  <a:lnTo>
                    <a:pt x="1460" y="0"/>
                  </a:lnTo>
                  <a:lnTo>
                    <a:pt x="0" y="517753"/>
                  </a:lnTo>
                  <a:lnTo>
                    <a:pt x="393" y="518248"/>
                  </a:lnTo>
                  <a:lnTo>
                    <a:pt x="800" y="518756"/>
                  </a:lnTo>
                  <a:lnTo>
                    <a:pt x="1219" y="519277"/>
                  </a:lnTo>
                  <a:lnTo>
                    <a:pt x="1638" y="519798"/>
                  </a:lnTo>
                  <a:lnTo>
                    <a:pt x="3098" y="2527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89" name="object 4489"/>
            <p:cNvSpPr/>
            <p:nvPr/>
          </p:nvSpPr>
          <p:spPr>
            <a:xfrm>
              <a:off x="892238" y="4357560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2286" y="850"/>
                  </a:moveTo>
                  <a:lnTo>
                    <a:pt x="2273" y="2120"/>
                  </a:lnTo>
                  <a:lnTo>
                    <a:pt x="2286" y="850"/>
                  </a:lnTo>
                  <a:close/>
                </a:path>
                <a:path w="3175" h="520700">
                  <a:moveTo>
                    <a:pt x="3048" y="2768"/>
                  </a:moveTo>
                  <a:lnTo>
                    <a:pt x="2654" y="2120"/>
                  </a:lnTo>
                  <a:lnTo>
                    <a:pt x="1930" y="258330"/>
                  </a:lnTo>
                  <a:lnTo>
                    <a:pt x="1930" y="118503"/>
                  </a:lnTo>
                  <a:lnTo>
                    <a:pt x="2260" y="1447"/>
                  </a:lnTo>
                  <a:lnTo>
                    <a:pt x="1854" y="723"/>
                  </a:lnTo>
                  <a:lnTo>
                    <a:pt x="1460" y="0"/>
                  </a:lnTo>
                  <a:lnTo>
                    <a:pt x="0" y="517220"/>
                  </a:lnTo>
                  <a:lnTo>
                    <a:pt x="393" y="518172"/>
                  </a:lnTo>
                  <a:lnTo>
                    <a:pt x="1536" y="113220"/>
                  </a:lnTo>
                  <a:lnTo>
                    <a:pt x="1536" y="114211"/>
                  </a:lnTo>
                  <a:lnTo>
                    <a:pt x="406" y="518172"/>
                  </a:lnTo>
                  <a:lnTo>
                    <a:pt x="800" y="519150"/>
                  </a:lnTo>
                  <a:lnTo>
                    <a:pt x="1536" y="258051"/>
                  </a:lnTo>
                  <a:lnTo>
                    <a:pt x="1536" y="397662"/>
                  </a:lnTo>
                  <a:lnTo>
                    <a:pt x="1193" y="519010"/>
                  </a:lnTo>
                  <a:lnTo>
                    <a:pt x="1016" y="519010"/>
                  </a:lnTo>
                  <a:lnTo>
                    <a:pt x="1016" y="520280"/>
                  </a:lnTo>
                  <a:lnTo>
                    <a:pt x="1206" y="520280"/>
                  </a:lnTo>
                  <a:lnTo>
                    <a:pt x="1206" y="520052"/>
                  </a:lnTo>
                  <a:lnTo>
                    <a:pt x="1587" y="520522"/>
                  </a:lnTo>
                  <a:lnTo>
                    <a:pt x="1587" y="519010"/>
                  </a:lnTo>
                  <a:lnTo>
                    <a:pt x="1930" y="519010"/>
                  </a:lnTo>
                  <a:lnTo>
                    <a:pt x="1930" y="398970"/>
                  </a:lnTo>
                  <a:lnTo>
                    <a:pt x="3048" y="2768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0" name="object 4490"/>
            <p:cNvSpPr/>
            <p:nvPr/>
          </p:nvSpPr>
          <p:spPr>
            <a:xfrm>
              <a:off x="890765" y="4354639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2933" y="2921"/>
                  </a:moveTo>
                  <a:lnTo>
                    <a:pt x="2552" y="2197"/>
                  </a:lnTo>
                  <a:lnTo>
                    <a:pt x="2171" y="1473"/>
                  </a:lnTo>
                  <a:lnTo>
                    <a:pt x="1816" y="736"/>
                  </a:lnTo>
                  <a:lnTo>
                    <a:pt x="1460" y="0"/>
                  </a:lnTo>
                  <a:lnTo>
                    <a:pt x="0" y="516585"/>
                  </a:lnTo>
                  <a:lnTo>
                    <a:pt x="342" y="517423"/>
                  </a:lnTo>
                  <a:lnTo>
                    <a:pt x="711" y="518299"/>
                  </a:lnTo>
                  <a:lnTo>
                    <a:pt x="1079" y="519188"/>
                  </a:lnTo>
                  <a:lnTo>
                    <a:pt x="1473" y="520128"/>
                  </a:lnTo>
                  <a:lnTo>
                    <a:pt x="2933" y="2921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1" name="object 4491"/>
            <p:cNvSpPr/>
            <p:nvPr/>
          </p:nvSpPr>
          <p:spPr>
            <a:xfrm>
              <a:off x="889469" y="4351642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4">
                  <a:moveTo>
                    <a:pt x="2755" y="2997"/>
                  </a:moveTo>
                  <a:lnTo>
                    <a:pt x="2413" y="2247"/>
                  </a:lnTo>
                  <a:lnTo>
                    <a:pt x="2082" y="1511"/>
                  </a:lnTo>
                  <a:lnTo>
                    <a:pt x="1765" y="762"/>
                  </a:lnTo>
                  <a:lnTo>
                    <a:pt x="1460" y="0"/>
                  </a:lnTo>
                  <a:lnTo>
                    <a:pt x="0" y="516470"/>
                  </a:lnTo>
                  <a:lnTo>
                    <a:pt x="292" y="517182"/>
                  </a:lnTo>
                  <a:lnTo>
                    <a:pt x="622" y="517982"/>
                  </a:lnTo>
                  <a:lnTo>
                    <a:pt x="952" y="518769"/>
                  </a:lnTo>
                  <a:lnTo>
                    <a:pt x="1295" y="519595"/>
                  </a:lnTo>
                  <a:lnTo>
                    <a:pt x="2755" y="2997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2" name="object 4492"/>
            <p:cNvSpPr/>
            <p:nvPr/>
          </p:nvSpPr>
          <p:spPr>
            <a:xfrm>
              <a:off x="888276" y="4348429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4">
                  <a:moveTo>
                    <a:pt x="2349" y="2451"/>
                  </a:moveTo>
                  <a:lnTo>
                    <a:pt x="2070" y="1689"/>
                  </a:lnTo>
                  <a:lnTo>
                    <a:pt x="1333" y="259626"/>
                  </a:lnTo>
                  <a:lnTo>
                    <a:pt x="2057" y="1689"/>
                  </a:lnTo>
                  <a:lnTo>
                    <a:pt x="1778" y="914"/>
                  </a:lnTo>
                  <a:lnTo>
                    <a:pt x="1473" y="0"/>
                  </a:lnTo>
                  <a:lnTo>
                    <a:pt x="0" y="516826"/>
                  </a:lnTo>
                  <a:lnTo>
                    <a:pt x="317" y="517588"/>
                  </a:lnTo>
                  <a:lnTo>
                    <a:pt x="1765" y="2362"/>
                  </a:lnTo>
                  <a:lnTo>
                    <a:pt x="330" y="517601"/>
                  </a:lnTo>
                  <a:lnTo>
                    <a:pt x="596" y="518248"/>
                  </a:lnTo>
                  <a:lnTo>
                    <a:pt x="889" y="518960"/>
                  </a:lnTo>
                  <a:lnTo>
                    <a:pt x="2349" y="2451"/>
                  </a:lnTo>
                  <a:close/>
                </a:path>
                <a:path w="3175" h="520064">
                  <a:moveTo>
                    <a:pt x="2641" y="3213"/>
                  </a:moveTo>
                  <a:lnTo>
                    <a:pt x="2349" y="2451"/>
                  </a:lnTo>
                  <a:lnTo>
                    <a:pt x="901" y="518972"/>
                  </a:lnTo>
                  <a:lnTo>
                    <a:pt x="1193" y="519671"/>
                  </a:lnTo>
                  <a:lnTo>
                    <a:pt x="2641" y="3213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3" name="object 4493"/>
            <p:cNvSpPr/>
            <p:nvPr/>
          </p:nvSpPr>
          <p:spPr>
            <a:xfrm>
              <a:off x="887183" y="4344707"/>
              <a:ext cx="3175" cy="520700"/>
            </a:xfrm>
            <a:custGeom>
              <a:avLst/>
              <a:gdLst/>
              <a:ahLst/>
              <a:cxnLst/>
              <a:rect l="l" t="t" r="r" b="b"/>
              <a:pathLst>
                <a:path w="3175" h="520700">
                  <a:moveTo>
                    <a:pt x="2552" y="3721"/>
                  </a:moveTo>
                  <a:lnTo>
                    <a:pt x="2260" y="2794"/>
                  </a:lnTo>
                  <a:lnTo>
                    <a:pt x="1981" y="1866"/>
                  </a:lnTo>
                  <a:lnTo>
                    <a:pt x="1714" y="939"/>
                  </a:lnTo>
                  <a:lnTo>
                    <a:pt x="1460" y="0"/>
                  </a:lnTo>
                  <a:lnTo>
                    <a:pt x="0" y="517906"/>
                  </a:lnTo>
                  <a:lnTo>
                    <a:pt x="254" y="518515"/>
                  </a:lnTo>
                  <a:lnTo>
                    <a:pt x="508" y="519137"/>
                  </a:lnTo>
                  <a:lnTo>
                    <a:pt x="800" y="519849"/>
                  </a:lnTo>
                  <a:lnTo>
                    <a:pt x="1104" y="520560"/>
                  </a:lnTo>
                  <a:lnTo>
                    <a:pt x="2552" y="3721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4" name="object 4494"/>
            <p:cNvSpPr/>
            <p:nvPr/>
          </p:nvSpPr>
          <p:spPr>
            <a:xfrm>
              <a:off x="886320" y="4340897"/>
              <a:ext cx="2540" cy="521970"/>
            </a:xfrm>
            <a:custGeom>
              <a:avLst/>
              <a:gdLst/>
              <a:ahLst/>
              <a:cxnLst/>
              <a:rect l="l" t="t" r="r" b="b"/>
              <a:pathLst>
                <a:path w="2540" h="521970">
                  <a:moveTo>
                    <a:pt x="863" y="519430"/>
                  </a:moveTo>
                  <a:lnTo>
                    <a:pt x="723" y="519430"/>
                  </a:lnTo>
                  <a:lnTo>
                    <a:pt x="723" y="521970"/>
                  </a:lnTo>
                  <a:lnTo>
                    <a:pt x="863" y="521970"/>
                  </a:lnTo>
                  <a:lnTo>
                    <a:pt x="863" y="519430"/>
                  </a:lnTo>
                  <a:close/>
                </a:path>
                <a:path w="2540" h="521970">
                  <a:moveTo>
                    <a:pt x="2159" y="2540"/>
                  </a:moveTo>
                  <a:lnTo>
                    <a:pt x="2070" y="2806"/>
                  </a:lnTo>
                  <a:lnTo>
                    <a:pt x="1854" y="1917"/>
                  </a:lnTo>
                  <a:lnTo>
                    <a:pt x="1638" y="1028"/>
                  </a:lnTo>
                  <a:lnTo>
                    <a:pt x="1460" y="0"/>
                  </a:lnTo>
                  <a:lnTo>
                    <a:pt x="1447" y="3810"/>
                  </a:lnTo>
                  <a:lnTo>
                    <a:pt x="1346" y="40297"/>
                  </a:lnTo>
                  <a:lnTo>
                    <a:pt x="0" y="514845"/>
                  </a:lnTo>
                  <a:lnTo>
                    <a:pt x="190" y="516407"/>
                  </a:lnTo>
                  <a:lnTo>
                    <a:pt x="914" y="257124"/>
                  </a:lnTo>
                  <a:lnTo>
                    <a:pt x="203" y="516458"/>
                  </a:lnTo>
                  <a:lnTo>
                    <a:pt x="393" y="518020"/>
                  </a:lnTo>
                  <a:lnTo>
                    <a:pt x="622" y="519925"/>
                  </a:lnTo>
                  <a:lnTo>
                    <a:pt x="1346" y="263652"/>
                  </a:lnTo>
                  <a:lnTo>
                    <a:pt x="1346" y="519430"/>
                  </a:lnTo>
                  <a:lnTo>
                    <a:pt x="1587" y="519430"/>
                  </a:lnTo>
                  <a:lnTo>
                    <a:pt x="1587" y="178219"/>
                  </a:lnTo>
                  <a:lnTo>
                    <a:pt x="2070" y="3810"/>
                  </a:lnTo>
                  <a:lnTo>
                    <a:pt x="2159" y="254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5" name="object 4495"/>
            <p:cNvSpPr/>
            <p:nvPr/>
          </p:nvSpPr>
          <p:spPr>
            <a:xfrm>
              <a:off x="885659" y="4336567"/>
              <a:ext cx="2540" cy="519430"/>
            </a:xfrm>
            <a:custGeom>
              <a:avLst/>
              <a:gdLst/>
              <a:ahLst/>
              <a:cxnLst/>
              <a:rect l="l" t="t" r="r" b="b"/>
              <a:pathLst>
                <a:path w="2540" h="519429">
                  <a:moveTo>
                    <a:pt x="1778" y="2400"/>
                  </a:moveTo>
                  <a:lnTo>
                    <a:pt x="1600" y="1219"/>
                  </a:lnTo>
                  <a:lnTo>
                    <a:pt x="1447" y="0"/>
                  </a:lnTo>
                  <a:lnTo>
                    <a:pt x="0" y="513638"/>
                  </a:lnTo>
                  <a:lnTo>
                    <a:pt x="152" y="514896"/>
                  </a:lnTo>
                  <a:lnTo>
                    <a:pt x="330" y="516369"/>
                  </a:lnTo>
                  <a:lnTo>
                    <a:pt x="1778" y="2400"/>
                  </a:lnTo>
                  <a:close/>
                </a:path>
                <a:path w="2540" h="519429">
                  <a:moveTo>
                    <a:pt x="2120" y="4330"/>
                  </a:moveTo>
                  <a:lnTo>
                    <a:pt x="1943" y="3378"/>
                  </a:lnTo>
                  <a:lnTo>
                    <a:pt x="1778" y="2413"/>
                  </a:lnTo>
                  <a:lnTo>
                    <a:pt x="330" y="516369"/>
                  </a:lnTo>
                  <a:lnTo>
                    <a:pt x="482" y="517639"/>
                  </a:lnTo>
                  <a:lnTo>
                    <a:pt x="660" y="519150"/>
                  </a:lnTo>
                  <a:lnTo>
                    <a:pt x="2120" y="433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6" name="object 4496"/>
            <p:cNvSpPr/>
            <p:nvPr/>
          </p:nvSpPr>
          <p:spPr>
            <a:xfrm>
              <a:off x="885240" y="4331588"/>
              <a:ext cx="1905" cy="518795"/>
            </a:xfrm>
            <a:custGeom>
              <a:avLst/>
              <a:gdLst/>
              <a:ahLst/>
              <a:cxnLst/>
              <a:rect l="l" t="t" r="r" b="b"/>
              <a:pathLst>
                <a:path w="1905" h="518795">
                  <a:moveTo>
                    <a:pt x="1854" y="4978"/>
                  </a:moveTo>
                  <a:lnTo>
                    <a:pt x="1714" y="3746"/>
                  </a:lnTo>
                  <a:lnTo>
                    <a:pt x="1600" y="2501"/>
                  </a:lnTo>
                  <a:lnTo>
                    <a:pt x="1511" y="1257"/>
                  </a:lnTo>
                  <a:lnTo>
                    <a:pt x="1447" y="0"/>
                  </a:lnTo>
                  <a:lnTo>
                    <a:pt x="0" y="515188"/>
                  </a:lnTo>
                  <a:lnTo>
                    <a:pt x="63" y="515721"/>
                  </a:lnTo>
                  <a:lnTo>
                    <a:pt x="152" y="516496"/>
                  </a:lnTo>
                  <a:lnTo>
                    <a:pt x="266" y="517423"/>
                  </a:lnTo>
                  <a:lnTo>
                    <a:pt x="406" y="518604"/>
                  </a:lnTo>
                  <a:lnTo>
                    <a:pt x="1854" y="4978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7" name="object 4497"/>
            <p:cNvSpPr/>
            <p:nvPr/>
          </p:nvSpPr>
          <p:spPr>
            <a:xfrm>
              <a:off x="885164" y="432907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524" y="2514"/>
                  </a:moveTo>
                  <a:lnTo>
                    <a:pt x="1485" y="1257"/>
                  </a:lnTo>
                  <a:lnTo>
                    <a:pt x="749" y="257454"/>
                  </a:lnTo>
                  <a:lnTo>
                    <a:pt x="1473" y="1257"/>
                  </a:lnTo>
                  <a:lnTo>
                    <a:pt x="1447" y="0"/>
                  </a:lnTo>
                  <a:lnTo>
                    <a:pt x="0" y="517055"/>
                  </a:lnTo>
                  <a:lnTo>
                    <a:pt x="12" y="517182"/>
                  </a:lnTo>
                  <a:lnTo>
                    <a:pt x="63" y="517652"/>
                  </a:lnTo>
                  <a:lnTo>
                    <a:pt x="1524" y="2514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8" name="object 4498"/>
            <p:cNvSpPr/>
            <p:nvPr/>
          </p:nvSpPr>
          <p:spPr>
            <a:xfrm>
              <a:off x="886667" y="4129100"/>
              <a:ext cx="477520" cy="274955"/>
            </a:xfrm>
            <a:custGeom>
              <a:avLst/>
              <a:gdLst/>
              <a:ahLst/>
              <a:cxnLst/>
              <a:rect l="l" t="t" r="r" b="b"/>
              <a:pathLst>
                <a:path w="477519" h="274954">
                  <a:moveTo>
                    <a:pt x="195753" y="0"/>
                  </a:moveTo>
                  <a:lnTo>
                    <a:pt x="152027" y="20332"/>
                  </a:lnTo>
                  <a:lnTo>
                    <a:pt x="100164" y="54861"/>
                  </a:lnTo>
                  <a:lnTo>
                    <a:pt x="57610" y="92093"/>
                  </a:lnTo>
                  <a:lnTo>
                    <a:pt x="25786" y="130207"/>
                  </a:lnTo>
                  <a:lnTo>
                    <a:pt x="6109" y="167379"/>
                  </a:lnTo>
                  <a:lnTo>
                    <a:pt x="0" y="201788"/>
                  </a:lnTo>
                  <a:lnTo>
                    <a:pt x="8876" y="231612"/>
                  </a:lnTo>
                  <a:lnTo>
                    <a:pt x="34159" y="255028"/>
                  </a:lnTo>
                  <a:lnTo>
                    <a:pt x="64600" y="267211"/>
                  </a:lnTo>
                  <a:lnTo>
                    <a:pt x="102123" y="273521"/>
                  </a:lnTo>
                  <a:lnTo>
                    <a:pt x="145250" y="274349"/>
                  </a:lnTo>
                  <a:lnTo>
                    <a:pt x="192503" y="270083"/>
                  </a:lnTo>
                  <a:lnTo>
                    <a:pt x="242404" y="261113"/>
                  </a:lnTo>
                  <a:lnTo>
                    <a:pt x="293476" y="247828"/>
                  </a:lnTo>
                  <a:lnTo>
                    <a:pt x="344240" y="230618"/>
                  </a:lnTo>
                  <a:lnTo>
                    <a:pt x="393218" y="209871"/>
                  </a:lnTo>
                  <a:lnTo>
                    <a:pt x="438933" y="185978"/>
                  </a:lnTo>
                  <a:lnTo>
                    <a:pt x="474861" y="163106"/>
                  </a:lnTo>
                  <a:lnTo>
                    <a:pt x="476944" y="158419"/>
                  </a:lnTo>
                  <a:lnTo>
                    <a:pt x="474048" y="151015"/>
                  </a:lnTo>
                  <a:lnTo>
                    <a:pt x="419909" y="134152"/>
                  </a:lnTo>
                  <a:lnTo>
                    <a:pt x="381548" y="121888"/>
                  </a:lnTo>
                  <a:lnTo>
                    <a:pt x="345321" y="107051"/>
                  </a:lnTo>
                  <a:lnTo>
                    <a:pt x="283063" y="71332"/>
                  </a:lnTo>
                  <a:lnTo>
                    <a:pt x="237818" y="31027"/>
                  </a:lnTo>
                  <a:lnTo>
                    <a:pt x="219807" y="7492"/>
                  </a:lnTo>
                  <a:lnTo>
                    <a:pt x="218016" y="5892"/>
                  </a:lnTo>
                  <a:lnTo>
                    <a:pt x="212619" y="2768"/>
                  </a:lnTo>
                  <a:lnTo>
                    <a:pt x="208606" y="1536"/>
                  </a:lnTo>
                  <a:lnTo>
                    <a:pt x="19575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499" name="object 4499"/>
            <p:cNvSpPr/>
            <p:nvPr/>
          </p:nvSpPr>
          <p:spPr>
            <a:xfrm>
              <a:off x="2119833" y="4337951"/>
              <a:ext cx="2540" cy="521970"/>
            </a:xfrm>
            <a:custGeom>
              <a:avLst/>
              <a:gdLst/>
              <a:ahLst/>
              <a:cxnLst/>
              <a:rect l="l" t="t" r="r" b="b"/>
              <a:pathLst>
                <a:path w="2539" h="521970">
                  <a:moveTo>
                    <a:pt x="520" y="514350"/>
                  </a:moveTo>
                  <a:lnTo>
                    <a:pt x="0" y="514350"/>
                  </a:lnTo>
                  <a:lnTo>
                    <a:pt x="0" y="521970"/>
                  </a:lnTo>
                  <a:lnTo>
                    <a:pt x="520" y="521970"/>
                  </a:lnTo>
                  <a:lnTo>
                    <a:pt x="520" y="514350"/>
                  </a:lnTo>
                  <a:close/>
                </a:path>
                <a:path w="2539" h="521970">
                  <a:moveTo>
                    <a:pt x="1739" y="7620"/>
                  </a:moveTo>
                  <a:lnTo>
                    <a:pt x="723" y="7620"/>
                  </a:lnTo>
                  <a:lnTo>
                    <a:pt x="723" y="514350"/>
                  </a:lnTo>
                  <a:lnTo>
                    <a:pt x="1739" y="514350"/>
                  </a:lnTo>
                  <a:lnTo>
                    <a:pt x="1739" y="7620"/>
                  </a:lnTo>
                  <a:close/>
                </a:path>
                <a:path w="2539" h="521970">
                  <a:moveTo>
                    <a:pt x="2463" y="0"/>
                  </a:moveTo>
                  <a:lnTo>
                    <a:pt x="2311" y="0"/>
                  </a:lnTo>
                  <a:lnTo>
                    <a:pt x="2311" y="3810"/>
                  </a:lnTo>
                  <a:lnTo>
                    <a:pt x="1816" y="3810"/>
                  </a:lnTo>
                  <a:lnTo>
                    <a:pt x="1816" y="7620"/>
                  </a:lnTo>
                  <a:lnTo>
                    <a:pt x="2451" y="7620"/>
                  </a:lnTo>
                  <a:lnTo>
                    <a:pt x="2451" y="3810"/>
                  </a:lnTo>
                  <a:lnTo>
                    <a:pt x="2463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0" name="object 4500"/>
            <p:cNvSpPr/>
            <p:nvPr/>
          </p:nvSpPr>
          <p:spPr>
            <a:xfrm>
              <a:off x="2117166" y="4345762"/>
              <a:ext cx="4445" cy="526415"/>
            </a:xfrm>
            <a:custGeom>
              <a:avLst/>
              <a:gdLst/>
              <a:ahLst/>
              <a:cxnLst/>
              <a:rect l="l" t="t" r="r" b="b"/>
              <a:pathLst>
                <a:path w="4444" h="526414">
                  <a:moveTo>
                    <a:pt x="2755" y="5511"/>
                  </a:moveTo>
                  <a:lnTo>
                    <a:pt x="1981" y="5511"/>
                  </a:lnTo>
                  <a:lnTo>
                    <a:pt x="1981" y="8420"/>
                  </a:lnTo>
                  <a:lnTo>
                    <a:pt x="1130" y="8420"/>
                  </a:lnTo>
                  <a:lnTo>
                    <a:pt x="1130" y="126504"/>
                  </a:lnTo>
                  <a:lnTo>
                    <a:pt x="0" y="526326"/>
                  </a:lnTo>
                  <a:lnTo>
                    <a:pt x="406" y="525360"/>
                  </a:lnTo>
                  <a:lnTo>
                    <a:pt x="952" y="525310"/>
                  </a:lnTo>
                  <a:lnTo>
                    <a:pt x="952" y="522770"/>
                  </a:lnTo>
                  <a:lnTo>
                    <a:pt x="406" y="522770"/>
                  </a:lnTo>
                  <a:lnTo>
                    <a:pt x="1130" y="269201"/>
                  </a:lnTo>
                  <a:lnTo>
                    <a:pt x="1130" y="522770"/>
                  </a:lnTo>
                  <a:lnTo>
                    <a:pt x="1257" y="522770"/>
                  </a:lnTo>
                  <a:lnTo>
                    <a:pt x="1257" y="523671"/>
                  </a:lnTo>
                  <a:lnTo>
                    <a:pt x="1371" y="522770"/>
                  </a:lnTo>
                  <a:lnTo>
                    <a:pt x="1981" y="522770"/>
                  </a:lnTo>
                  <a:lnTo>
                    <a:pt x="1981" y="519861"/>
                  </a:lnTo>
                  <a:lnTo>
                    <a:pt x="2755" y="519861"/>
                  </a:lnTo>
                  <a:lnTo>
                    <a:pt x="2755" y="5511"/>
                  </a:lnTo>
                  <a:close/>
                </a:path>
                <a:path w="4444" h="526414">
                  <a:moveTo>
                    <a:pt x="3479" y="2971"/>
                  </a:moveTo>
                  <a:lnTo>
                    <a:pt x="3378" y="2540"/>
                  </a:lnTo>
                  <a:lnTo>
                    <a:pt x="2768" y="2540"/>
                  </a:lnTo>
                  <a:lnTo>
                    <a:pt x="2768" y="514350"/>
                  </a:lnTo>
                  <a:lnTo>
                    <a:pt x="3378" y="514350"/>
                  </a:lnTo>
                  <a:lnTo>
                    <a:pt x="3378" y="5511"/>
                  </a:lnTo>
                  <a:lnTo>
                    <a:pt x="3479" y="2971"/>
                  </a:lnTo>
                  <a:close/>
                </a:path>
                <a:path w="4444" h="526414">
                  <a:moveTo>
                    <a:pt x="4102" y="0"/>
                  </a:moveTo>
                  <a:lnTo>
                    <a:pt x="4000" y="1270"/>
                  </a:lnTo>
                  <a:lnTo>
                    <a:pt x="3721" y="1270"/>
                  </a:lnTo>
                  <a:lnTo>
                    <a:pt x="3721" y="2540"/>
                  </a:lnTo>
                  <a:lnTo>
                    <a:pt x="4102" y="2540"/>
                  </a:lnTo>
                  <a:lnTo>
                    <a:pt x="4102" y="1270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1" name="object 4501"/>
            <p:cNvSpPr/>
            <p:nvPr/>
          </p:nvSpPr>
          <p:spPr>
            <a:xfrm>
              <a:off x="2115299" y="4355452"/>
              <a:ext cx="3810" cy="521334"/>
            </a:xfrm>
            <a:custGeom>
              <a:avLst/>
              <a:gdLst/>
              <a:ahLst/>
              <a:cxnLst/>
              <a:rect l="l" t="t" r="r" b="b"/>
              <a:pathLst>
                <a:path w="3810" h="521335">
                  <a:moveTo>
                    <a:pt x="3327" y="0"/>
                  </a:moveTo>
                  <a:lnTo>
                    <a:pt x="2895" y="1130"/>
                  </a:lnTo>
                  <a:lnTo>
                    <a:pt x="2438" y="2247"/>
                  </a:lnTo>
                  <a:lnTo>
                    <a:pt x="1955" y="3365"/>
                  </a:lnTo>
                  <a:lnTo>
                    <a:pt x="1460" y="4470"/>
                  </a:lnTo>
                  <a:lnTo>
                    <a:pt x="0" y="521068"/>
                  </a:lnTo>
                  <a:lnTo>
                    <a:pt x="495" y="519899"/>
                  </a:lnTo>
                  <a:lnTo>
                    <a:pt x="977" y="518744"/>
                  </a:lnTo>
                  <a:lnTo>
                    <a:pt x="1435" y="517652"/>
                  </a:lnTo>
                  <a:lnTo>
                    <a:pt x="1866" y="516636"/>
                  </a:lnTo>
                  <a:lnTo>
                    <a:pt x="332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2" name="object 4502"/>
            <p:cNvSpPr/>
            <p:nvPr/>
          </p:nvSpPr>
          <p:spPr>
            <a:xfrm>
              <a:off x="2113064" y="4359922"/>
              <a:ext cx="3810" cy="521970"/>
            </a:xfrm>
            <a:custGeom>
              <a:avLst/>
              <a:gdLst/>
              <a:ahLst/>
              <a:cxnLst/>
              <a:rect l="l" t="t" r="r" b="b"/>
              <a:pathLst>
                <a:path w="3810" h="521970">
                  <a:moveTo>
                    <a:pt x="3162" y="1092"/>
                  </a:moveTo>
                  <a:lnTo>
                    <a:pt x="2959" y="1485"/>
                  </a:lnTo>
                  <a:lnTo>
                    <a:pt x="2959" y="1270"/>
                  </a:lnTo>
                  <a:lnTo>
                    <a:pt x="2425" y="1270"/>
                  </a:lnTo>
                  <a:lnTo>
                    <a:pt x="2425" y="2514"/>
                  </a:lnTo>
                  <a:lnTo>
                    <a:pt x="2032" y="3251"/>
                  </a:lnTo>
                  <a:lnTo>
                    <a:pt x="1473" y="4254"/>
                  </a:lnTo>
                  <a:lnTo>
                    <a:pt x="0" y="521931"/>
                  </a:lnTo>
                  <a:lnTo>
                    <a:pt x="558" y="520598"/>
                  </a:lnTo>
                  <a:lnTo>
                    <a:pt x="1143" y="519201"/>
                  </a:lnTo>
                  <a:lnTo>
                    <a:pt x="1701" y="517867"/>
                  </a:lnTo>
                  <a:lnTo>
                    <a:pt x="1701" y="518160"/>
                  </a:lnTo>
                  <a:lnTo>
                    <a:pt x="1841" y="518160"/>
                  </a:lnTo>
                  <a:lnTo>
                    <a:pt x="1841" y="516890"/>
                  </a:lnTo>
                  <a:lnTo>
                    <a:pt x="1701" y="516890"/>
                  </a:lnTo>
                  <a:lnTo>
                    <a:pt x="2425" y="261734"/>
                  </a:lnTo>
                  <a:lnTo>
                    <a:pt x="2425" y="516890"/>
                  </a:lnTo>
                  <a:lnTo>
                    <a:pt x="2959" y="516890"/>
                  </a:lnTo>
                  <a:lnTo>
                    <a:pt x="2959" y="72999"/>
                  </a:lnTo>
                  <a:lnTo>
                    <a:pt x="3162" y="1092"/>
                  </a:lnTo>
                  <a:close/>
                </a:path>
                <a:path w="3810" h="521970">
                  <a:moveTo>
                    <a:pt x="3683" y="0"/>
                  </a:moveTo>
                  <a:lnTo>
                    <a:pt x="3390" y="0"/>
                  </a:lnTo>
                  <a:lnTo>
                    <a:pt x="3390" y="1270"/>
                  </a:lnTo>
                  <a:lnTo>
                    <a:pt x="3683" y="1270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3" name="object 4503"/>
            <p:cNvSpPr/>
            <p:nvPr/>
          </p:nvSpPr>
          <p:spPr>
            <a:xfrm>
              <a:off x="2111578" y="4364177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4">
                  <a:moveTo>
                    <a:pt x="2946" y="0"/>
                  </a:moveTo>
                  <a:lnTo>
                    <a:pt x="2578" y="609"/>
                  </a:lnTo>
                  <a:lnTo>
                    <a:pt x="2222" y="1219"/>
                  </a:lnTo>
                  <a:lnTo>
                    <a:pt x="1841" y="1828"/>
                  </a:lnTo>
                  <a:lnTo>
                    <a:pt x="1460" y="2425"/>
                  </a:lnTo>
                  <a:lnTo>
                    <a:pt x="0" y="519963"/>
                  </a:lnTo>
                  <a:lnTo>
                    <a:pt x="381" y="519480"/>
                  </a:lnTo>
                  <a:lnTo>
                    <a:pt x="762" y="519010"/>
                  </a:lnTo>
                  <a:lnTo>
                    <a:pt x="1092" y="518591"/>
                  </a:lnTo>
                  <a:lnTo>
                    <a:pt x="1485" y="517677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4" name="object 4504"/>
            <p:cNvSpPr/>
            <p:nvPr/>
          </p:nvSpPr>
          <p:spPr>
            <a:xfrm>
              <a:off x="2109952" y="4366602"/>
              <a:ext cx="3175" cy="520065"/>
            </a:xfrm>
            <a:custGeom>
              <a:avLst/>
              <a:gdLst/>
              <a:ahLst/>
              <a:cxnLst/>
              <a:rect l="l" t="t" r="r" b="b"/>
              <a:pathLst>
                <a:path w="3175" h="520064">
                  <a:moveTo>
                    <a:pt x="2286" y="1193"/>
                  </a:moveTo>
                  <a:lnTo>
                    <a:pt x="1879" y="1790"/>
                  </a:lnTo>
                  <a:lnTo>
                    <a:pt x="1460" y="2374"/>
                  </a:lnTo>
                  <a:lnTo>
                    <a:pt x="0" y="519544"/>
                  </a:lnTo>
                  <a:lnTo>
                    <a:pt x="419" y="519023"/>
                  </a:lnTo>
                  <a:lnTo>
                    <a:pt x="825" y="518528"/>
                  </a:lnTo>
                  <a:lnTo>
                    <a:pt x="2286" y="1193"/>
                  </a:lnTo>
                  <a:close/>
                </a:path>
                <a:path w="3175" h="520064">
                  <a:moveTo>
                    <a:pt x="3086" y="0"/>
                  </a:moveTo>
                  <a:lnTo>
                    <a:pt x="2692" y="596"/>
                  </a:lnTo>
                  <a:lnTo>
                    <a:pt x="2286" y="1193"/>
                  </a:lnTo>
                  <a:lnTo>
                    <a:pt x="825" y="518528"/>
                  </a:lnTo>
                  <a:lnTo>
                    <a:pt x="1231" y="518020"/>
                  </a:lnTo>
                  <a:lnTo>
                    <a:pt x="1625" y="517537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5" name="object 4505"/>
            <p:cNvSpPr/>
            <p:nvPr/>
          </p:nvSpPr>
          <p:spPr>
            <a:xfrm>
              <a:off x="2108187" y="4368990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10" h="519429">
                  <a:moveTo>
                    <a:pt x="2362" y="1155"/>
                  </a:moveTo>
                  <a:lnTo>
                    <a:pt x="1917" y="1727"/>
                  </a:lnTo>
                  <a:lnTo>
                    <a:pt x="1460" y="2311"/>
                  </a:lnTo>
                  <a:lnTo>
                    <a:pt x="0" y="519353"/>
                  </a:lnTo>
                  <a:lnTo>
                    <a:pt x="457" y="518782"/>
                  </a:lnTo>
                  <a:lnTo>
                    <a:pt x="901" y="518236"/>
                  </a:lnTo>
                  <a:lnTo>
                    <a:pt x="2362" y="1155"/>
                  </a:lnTo>
                  <a:close/>
                </a:path>
                <a:path w="3810" h="519429">
                  <a:moveTo>
                    <a:pt x="3225" y="0"/>
                  </a:moveTo>
                  <a:lnTo>
                    <a:pt x="2806" y="584"/>
                  </a:lnTo>
                  <a:lnTo>
                    <a:pt x="2362" y="1155"/>
                  </a:lnTo>
                  <a:lnTo>
                    <a:pt x="914" y="518223"/>
                  </a:lnTo>
                  <a:lnTo>
                    <a:pt x="1346" y="517677"/>
                  </a:lnTo>
                  <a:lnTo>
                    <a:pt x="1765" y="517156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6" name="object 4506"/>
            <p:cNvSpPr/>
            <p:nvPr/>
          </p:nvSpPr>
          <p:spPr>
            <a:xfrm>
              <a:off x="2106384" y="4371301"/>
              <a:ext cx="3810" cy="519430"/>
            </a:xfrm>
            <a:custGeom>
              <a:avLst/>
              <a:gdLst/>
              <a:ahLst/>
              <a:cxnLst/>
              <a:rect l="l" t="t" r="r" b="b"/>
              <a:pathLst>
                <a:path w="3810" h="519429">
                  <a:moveTo>
                    <a:pt x="2806" y="571"/>
                  </a:moveTo>
                  <a:lnTo>
                    <a:pt x="2336" y="1143"/>
                  </a:lnTo>
                  <a:lnTo>
                    <a:pt x="1854" y="1701"/>
                  </a:lnTo>
                  <a:lnTo>
                    <a:pt x="1460" y="2171"/>
                  </a:lnTo>
                  <a:lnTo>
                    <a:pt x="0" y="519277"/>
                  </a:lnTo>
                  <a:lnTo>
                    <a:pt x="393" y="518795"/>
                  </a:lnTo>
                  <a:lnTo>
                    <a:pt x="876" y="518198"/>
                  </a:lnTo>
                  <a:lnTo>
                    <a:pt x="1346" y="517613"/>
                  </a:lnTo>
                  <a:lnTo>
                    <a:pt x="2806" y="571"/>
                  </a:lnTo>
                  <a:close/>
                </a:path>
                <a:path w="3810" h="519429">
                  <a:moveTo>
                    <a:pt x="3276" y="0"/>
                  </a:moveTo>
                  <a:lnTo>
                    <a:pt x="2806" y="571"/>
                  </a:lnTo>
                  <a:lnTo>
                    <a:pt x="1358" y="517588"/>
                  </a:lnTo>
                  <a:lnTo>
                    <a:pt x="1816" y="517029"/>
                  </a:lnTo>
                  <a:lnTo>
                    <a:pt x="3276" y="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7" name="object 4507"/>
            <p:cNvSpPr/>
            <p:nvPr/>
          </p:nvSpPr>
          <p:spPr>
            <a:xfrm>
              <a:off x="2104987" y="4373473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857" y="0"/>
                  </a:moveTo>
                  <a:lnTo>
                    <a:pt x="2514" y="393"/>
                  </a:lnTo>
                  <a:lnTo>
                    <a:pt x="2171" y="774"/>
                  </a:lnTo>
                  <a:lnTo>
                    <a:pt x="2159" y="2260"/>
                  </a:lnTo>
                  <a:lnTo>
                    <a:pt x="2171" y="774"/>
                  </a:lnTo>
                  <a:lnTo>
                    <a:pt x="1816" y="1155"/>
                  </a:lnTo>
                  <a:lnTo>
                    <a:pt x="1460" y="1549"/>
                  </a:lnTo>
                  <a:lnTo>
                    <a:pt x="0" y="518845"/>
                  </a:lnTo>
                  <a:lnTo>
                    <a:pt x="355" y="518401"/>
                  </a:lnTo>
                  <a:lnTo>
                    <a:pt x="698" y="517982"/>
                  </a:lnTo>
                  <a:lnTo>
                    <a:pt x="1054" y="517537"/>
                  </a:lnTo>
                  <a:lnTo>
                    <a:pt x="1397" y="517105"/>
                  </a:lnTo>
                  <a:lnTo>
                    <a:pt x="2857" y="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8" name="object 4508"/>
            <p:cNvSpPr/>
            <p:nvPr/>
          </p:nvSpPr>
          <p:spPr>
            <a:xfrm>
              <a:off x="2101977" y="4375022"/>
              <a:ext cx="5080" cy="521334"/>
            </a:xfrm>
            <a:custGeom>
              <a:avLst/>
              <a:gdLst/>
              <a:ahLst/>
              <a:cxnLst/>
              <a:rect l="l" t="t" r="r" b="b"/>
              <a:pathLst>
                <a:path w="5080" h="521335">
                  <a:moveTo>
                    <a:pt x="3365" y="1155"/>
                  </a:moveTo>
                  <a:lnTo>
                    <a:pt x="2997" y="1524"/>
                  </a:lnTo>
                  <a:lnTo>
                    <a:pt x="2984" y="2997"/>
                  </a:lnTo>
                  <a:lnTo>
                    <a:pt x="2997" y="1524"/>
                  </a:lnTo>
                  <a:lnTo>
                    <a:pt x="2616" y="1905"/>
                  </a:lnTo>
                  <a:lnTo>
                    <a:pt x="2235" y="2273"/>
                  </a:lnTo>
                  <a:lnTo>
                    <a:pt x="1854" y="2667"/>
                  </a:lnTo>
                  <a:lnTo>
                    <a:pt x="1841" y="4127"/>
                  </a:lnTo>
                  <a:lnTo>
                    <a:pt x="1854" y="2654"/>
                  </a:lnTo>
                  <a:lnTo>
                    <a:pt x="1460" y="3022"/>
                  </a:lnTo>
                  <a:lnTo>
                    <a:pt x="0" y="520903"/>
                  </a:lnTo>
                  <a:lnTo>
                    <a:pt x="254" y="520712"/>
                  </a:lnTo>
                  <a:lnTo>
                    <a:pt x="381" y="520560"/>
                  </a:lnTo>
                  <a:lnTo>
                    <a:pt x="762" y="520090"/>
                  </a:lnTo>
                  <a:lnTo>
                    <a:pt x="1155" y="519595"/>
                  </a:lnTo>
                  <a:lnTo>
                    <a:pt x="1524" y="519137"/>
                  </a:lnTo>
                  <a:lnTo>
                    <a:pt x="1905" y="518668"/>
                  </a:lnTo>
                  <a:lnTo>
                    <a:pt x="3365" y="1155"/>
                  </a:lnTo>
                  <a:close/>
                </a:path>
                <a:path w="5080" h="521335">
                  <a:moveTo>
                    <a:pt x="4470" y="0"/>
                  </a:moveTo>
                  <a:lnTo>
                    <a:pt x="4114" y="381"/>
                  </a:lnTo>
                  <a:lnTo>
                    <a:pt x="3746" y="762"/>
                  </a:lnTo>
                  <a:lnTo>
                    <a:pt x="3378" y="1143"/>
                  </a:lnTo>
                  <a:lnTo>
                    <a:pt x="1917" y="518655"/>
                  </a:lnTo>
                  <a:lnTo>
                    <a:pt x="2273" y="518210"/>
                  </a:lnTo>
                  <a:lnTo>
                    <a:pt x="2641" y="517753"/>
                  </a:lnTo>
                  <a:lnTo>
                    <a:pt x="3009" y="517296"/>
                  </a:lnTo>
                  <a:lnTo>
                    <a:pt x="4470" y="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09" name="object 4509"/>
            <p:cNvSpPr/>
            <p:nvPr/>
          </p:nvSpPr>
          <p:spPr>
            <a:xfrm>
              <a:off x="2100364" y="4378058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3060" y="0"/>
                  </a:moveTo>
                  <a:lnTo>
                    <a:pt x="2679" y="355"/>
                  </a:lnTo>
                  <a:lnTo>
                    <a:pt x="2273" y="723"/>
                  </a:lnTo>
                  <a:lnTo>
                    <a:pt x="1866" y="1104"/>
                  </a:lnTo>
                  <a:lnTo>
                    <a:pt x="1460" y="1460"/>
                  </a:lnTo>
                  <a:lnTo>
                    <a:pt x="0" y="519061"/>
                  </a:lnTo>
                  <a:lnTo>
                    <a:pt x="406" y="518769"/>
                  </a:lnTo>
                  <a:lnTo>
                    <a:pt x="812" y="518464"/>
                  </a:lnTo>
                  <a:lnTo>
                    <a:pt x="1206" y="518172"/>
                  </a:lnTo>
                  <a:lnTo>
                    <a:pt x="1600" y="517880"/>
                  </a:lnTo>
                  <a:lnTo>
                    <a:pt x="3060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0" name="object 4510"/>
            <p:cNvSpPr/>
            <p:nvPr/>
          </p:nvSpPr>
          <p:spPr>
            <a:xfrm>
              <a:off x="2098687" y="4379518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717" y="368"/>
                  </a:moveTo>
                  <a:lnTo>
                    <a:pt x="2298" y="723"/>
                  </a:lnTo>
                  <a:lnTo>
                    <a:pt x="1879" y="1079"/>
                  </a:lnTo>
                  <a:lnTo>
                    <a:pt x="1447" y="1435"/>
                  </a:lnTo>
                  <a:lnTo>
                    <a:pt x="0" y="518845"/>
                  </a:lnTo>
                  <a:lnTo>
                    <a:pt x="419" y="518541"/>
                  </a:lnTo>
                  <a:lnTo>
                    <a:pt x="838" y="518223"/>
                  </a:lnTo>
                  <a:lnTo>
                    <a:pt x="1257" y="517918"/>
                  </a:lnTo>
                  <a:lnTo>
                    <a:pt x="2717" y="368"/>
                  </a:lnTo>
                  <a:close/>
                </a:path>
                <a:path w="3175" h="519429">
                  <a:moveTo>
                    <a:pt x="3136" y="0"/>
                  </a:moveTo>
                  <a:lnTo>
                    <a:pt x="2870" y="254"/>
                  </a:lnTo>
                  <a:lnTo>
                    <a:pt x="2717" y="368"/>
                  </a:lnTo>
                  <a:lnTo>
                    <a:pt x="1270" y="517906"/>
                  </a:lnTo>
                  <a:lnTo>
                    <a:pt x="1676" y="517601"/>
                  </a:lnTo>
                  <a:lnTo>
                    <a:pt x="3136" y="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1" name="object 4511"/>
            <p:cNvSpPr/>
            <p:nvPr/>
          </p:nvSpPr>
          <p:spPr>
            <a:xfrm>
              <a:off x="2097125" y="4380966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590" y="342"/>
                  </a:moveTo>
                  <a:lnTo>
                    <a:pt x="2184" y="660"/>
                  </a:lnTo>
                  <a:lnTo>
                    <a:pt x="1828" y="965"/>
                  </a:lnTo>
                  <a:lnTo>
                    <a:pt x="1460" y="1244"/>
                  </a:lnTo>
                  <a:lnTo>
                    <a:pt x="0" y="518553"/>
                  </a:lnTo>
                  <a:lnTo>
                    <a:pt x="368" y="518287"/>
                  </a:lnTo>
                  <a:lnTo>
                    <a:pt x="723" y="518020"/>
                  </a:lnTo>
                  <a:lnTo>
                    <a:pt x="2171" y="2120"/>
                  </a:lnTo>
                  <a:lnTo>
                    <a:pt x="736" y="518007"/>
                  </a:lnTo>
                  <a:lnTo>
                    <a:pt x="1130" y="517715"/>
                  </a:lnTo>
                  <a:lnTo>
                    <a:pt x="2590" y="342"/>
                  </a:lnTo>
                  <a:close/>
                </a:path>
                <a:path w="3175" h="518795">
                  <a:moveTo>
                    <a:pt x="3022" y="0"/>
                  </a:moveTo>
                  <a:lnTo>
                    <a:pt x="2590" y="355"/>
                  </a:lnTo>
                  <a:lnTo>
                    <a:pt x="1130" y="517715"/>
                  </a:lnTo>
                  <a:lnTo>
                    <a:pt x="1562" y="517398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2" name="object 4512"/>
            <p:cNvSpPr/>
            <p:nvPr/>
          </p:nvSpPr>
          <p:spPr>
            <a:xfrm>
              <a:off x="2095652" y="4382211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933" y="0"/>
                  </a:moveTo>
                  <a:lnTo>
                    <a:pt x="2565" y="279"/>
                  </a:lnTo>
                  <a:lnTo>
                    <a:pt x="2209" y="571"/>
                  </a:lnTo>
                  <a:lnTo>
                    <a:pt x="1841" y="850"/>
                  </a:lnTo>
                  <a:lnTo>
                    <a:pt x="1473" y="1143"/>
                  </a:lnTo>
                  <a:lnTo>
                    <a:pt x="0" y="518401"/>
                  </a:lnTo>
                  <a:lnTo>
                    <a:pt x="368" y="518134"/>
                  </a:lnTo>
                  <a:lnTo>
                    <a:pt x="749" y="517842"/>
                  </a:lnTo>
                  <a:lnTo>
                    <a:pt x="1104" y="517588"/>
                  </a:lnTo>
                  <a:lnTo>
                    <a:pt x="1473" y="517309"/>
                  </a:lnTo>
                  <a:lnTo>
                    <a:pt x="2933" y="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3" name="object 4513"/>
            <p:cNvSpPr/>
            <p:nvPr/>
          </p:nvSpPr>
          <p:spPr>
            <a:xfrm>
              <a:off x="2094115" y="4383341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997" y="0"/>
                  </a:moveTo>
                  <a:lnTo>
                    <a:pt x="2616" y="279"/>
                  </a:lnTo>
                  <a:lnTo>
                    <a:pt x="2235" y="571"/>
                  </a:lnTo>
                  <a:lnTo>
                    <a:pt x="1854" y="838"/>
                  </a:lnTo>
                  <a:lnTo>
                    <a:pt x="1460" y="1130"/>
                  </a:lnTo>
                  <a:lnTo>
                    <a:pt x="0" y="518414"/>
                  </a:lnTo>
                  <a:lnTo>
                    <a:pt x="393" y="518121"/>
                  </a:lnTo>
                  <a:lnTo>
                    <a:pt x="774" y="517829"/>
                  </a:lnTo>
                  <a:lnTo>
                    <a:pt x="1155" y="517550"/>
                  </a:lnTo>
                  <a:lnTo>
                    <a:pt x="1536" y="517271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4" name="object 4514"/>
            <p:cNvSpPr/>
            <p:nvPr/>
          </p:nvSpPr>
          <p:spPr>
            <a:xfrm>
              <a:off x="2092553" y="4384458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641" y="279"/>
                  </a:moveTo>
                  <a:lnTo>
                    <a:pt x="2247" y="546"/>
                  </a:lnTo>
                  <a:lnTo>
                    <a:pt x="1854" y="825"/>
                  </a:lnTo>
                  <a:lnTo>
                    <a:pt x="1460" y="1092"/>
                  </a:lnTo>
                  <a:lnTo>
                    <a:pt x="0" y="518452"/>
                  </a:lnTo>
                  <a:lnTo>
                    <a:pt x="393" y="518160"/>
                  </a:lnTo>
                  <a:lnTo>
                    <a:pt x="787" y="517867"/>
                  </a:lnTo>
                  <a:lnTo>
                    <a:pt x="1181" y="517575"/>
                  </a:lnTo>
                  <a:lnTo>
                    <a:pt x="2641" y="279"/>
                  </a:lnTo>
                  <a:close/>
                </a:path>
                <a:path w="3175" h="518795">
                  <a:moveTo>
                    <a:pt x="3035" y="0"/>
                  </a:moveTo>
                  <a:lnTo>
                    <a:pt x="2654" y="279"/>
                  </a:lnTo>
                  <a:lnTo>
                    <a:pt x="1181" y="517575"/>
                  </a:lnTo>
                  <a:lnTo>
                    <a:pt x="1574" y="517283"/>
                  </a:lnTo>
                  <a:lnTo>
                    <a:pt x="3035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5" name="object 4515"/>
            <p:cNvSpPr/>
            <p:nvPr/>
          </p:nvSpPr>
          <p:spPr>
            <a:xfrm>
              <a:off x="2090928" y="4385563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866" y="800"/>
                  </a:moveTo>
                  <a:lnTo>
                    <a:pt x="1460" y="1066"/>
                  </a:lnTo>
                  <a:lnTo>
                    <a:pt x="0" y="518553"/>
                  </a:lnTo>
                  <a:lnTo>
                    <a:pt x="406" y="518248"/>
                  </a:lnTo>
                  <a:lnTo>
                    <a:pt x="1866" y="800"/>
                  </a:lnTo>
                  <a:close/>
                </a:path>
                <a:path w="3175" h="518795">
                  <a:moveTo>
                    <a:pt x="3086" y="0"/>
                  </a:moveTo>
                  <a:lnTo>
                    <a:pt x="2679" y="266"/>
                  </a:lnTo>
                  <a:lnTo>
                    <a:pt x="2286" y="533"/>
                  </a:lnTo>
                  <a:lnTo>
                    <a:pt x="1879" y="800"/>
                  </a:lnTo>
                  <a:lnTo>
                    <a:pt x="419" y="518236"/>
                  </a:lnTo>
                  <a:lnTo>
                    <a:pt x="812" y="517944"/>
                  </a:lnTo>
                  <a:lnTo>
                    <a:pt x="1219" y="517639"/>
                  </a:lnTo>
                  <a:lnTo>
                    <a:pt x="1625" y="517347"/>
                  </a:lnTo>
                  <a:lnTo>
                    <a:pt x="3086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6" name="object 4516"/>
            <p:cNvSpPr/>
            <p:nvPr/>
          </p:nvSpPr>
          <p:spPr>
            <a:xfrm>
              <a:off x="2089264" y="4386630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1879" y="787"/>
                  </a:moveTo>
                  <a:lnTo>
                    <a:pt x="1460" y="1054"/>
                  </a:lnTo>
                  <a:lnTo>
                    <a:pt x="0" y="518718"/>
                  </a:lnTo>
                  <a:lnTo>
                    <a:pt x="419" y="518401"/>
                  </a:lnTo>
                  <a:lnTo>
                    <a:pt x="1879" y="787"/>
                  </a:lnTo>
                  <a:close/>
                </a:path>
                <a:path w="3175" h="518795">
                  <a:moveTo>
                    <a:pt x="3124" y="0"/>
                  </a:moveTo>
                  <a:lnTo>
                    <a:pt x="2717" y="266"/>
                  </a:lnTo>
                  <a:lnTo>
                    <a:pt x="2298" y="533"/>
                  </a:lnTo>
                  <a:lnTo>
                    <a:pt x="1879" y="800"/>
                  </a:lnTo>
                  <a:lnTo>
                    <a:pt x="419" y="518401"/>
                  </a:lnTo>
                  <a:lnTo>
                    <a:pt x="838" y="518096"/>
                  </a:lnTo>
                  <a:lnTo>
                    <a:pt x="1257" y="517779"/>
                  </a:lnTo>
                  <a:lnTo>
                    <a:pt x="1663" y="517486"/>
                  </a:lnTo>
                  <a:lnTo>
                    <a:pt x="3124" y="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7" name="object 4517"/>
            <p:cNvSpPr/>
            <p:nvPr/>
          </p:nvSpPr>
          <p:spPr>
            <a:xfrm>
              <a:off x="2087549" y="4387684"/>
              <a:ext cx="3175" cy="519430"/>
            </a:xfrm>
            <a:custGeom>
              <a:avLst/>
              <a:gdLst/>
              <a:ahLst/>
              <a:cxnLst/>
              <a:rect l="l" t="t" r="r" b="b"/>
              <a:pathLst>
                <a:path w="3175" h="519429">
                  <a:moveTo>
                    <a:pt x="2755" y="254"/>
                  </a:moveTo>
                  <a:lnTo>
                    <a:pt x="2324" y="520"/>
                  </a:lnTo>
                  <a:lnTo>
                    <a:pt x="1892" y="774"/>
                  </a:lnTo>
                  <a:lnTo>
                    <a:pt x="1460" y="1028"/>
                  </a:lnTo>
                  <a:lnTo>
                    <a:pt x="0" y="518934"/>
                  </a:lnTo>
                  <a:lnTo>
                    <a:pt x="431" y="518604"/>
                  </a:lnTo>
                  <a:lnTo>
                    <a:pt x="863" y="518287"/>
                  </a:lnTo>
                  <a:lnTo>
                    <a:pt x="1295" y="517969"/>
                  </a:lnTo>
                  <a:lnTo>
                    <a:pt x="2755" y="254"/>
                  </a:lnTo>
                  <a:close/>
                </a:path>
                <a:path w="3175" h="519429">
                  <a:moveTo>
                    <a:pt x="3175" y="0"/>
                  </a:moveTo>
                  <a:lnTo>
                    <a:pt x="2755" y="266"/>
                  </a:lnTo>
                  <a:lnTo>
                    <a:pt x="1295" y="517969"/>
                  </a:lnTo>
                  <a:lnTo>
                    <a:pt x="1714" y="517664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8" name="object 4518"/>
            <p:cNvSpPr/>
            <p:nvPr/>
          </p:nvSpPr>
          <p:spPr>
            <a:xfrm>
              <a:off x="2085835" y="4388713"/>
              <a:ext cx="3175" cy="518795"/>
            </a:xfrm>
            <a:custGeom>
              <a:avLst/>
              <a:gdLst/>
              <a:ahLst/>
              <a:cxnLst/>
              <a:rect l="l" t="t" r="r" b="b"/>
              <a:pathLst>
                <a:path w="3175" h="518795">
                  <a:moveTo>
                    <a:pt x="2311" y="495"/>
                  </a:moveTo>
                  <a:lnTo>
                    <a:pt x="1892" y="736"/>
                  </a:lnTo>
                  <a:lnTo>
                    <a:pt x="1460" y="977"/>
                  </a:lnTo>
                  <a:lnTo>
                    <a:pt x="0" y="518680"/>
                  </a:lnTo>
                  <a:lnTo>
                    <a:pt x="431" y="518502"/>
                  </a:lnTo>
                  <a:lnTo>
                    <a:pt x="850" y="518337"/>
                  </a:lnTo>
                  <a:lnTo>
                    <a:pt x="2311" y="495"/>
                  </a:lnTo>
                  <a:close/>
                </a:path>
                <a:path w="3175" h="518795">
                  <a:moveTo>
                    <a:pt x="3175" y="0"/>
                  </a:moveTo>
                  <a:lnTo>
                    <a:pt x="2743" y="254"/>
                  </a:lnTo>
                  <a:lnTo>
                    <a:pt x="2311" y="495"/>
                  </a:lnTo>
                  <a:lnTo>
                    <a:pt x="863" y="518325"/>
                  </a:lnTo>
                  <a:lnTo>
                    <a:pt x="1282" y="518160"/>
                  </a:lnTo>
                  <a:lnTo>
                    <a:pt x="1422" y="518109"/>
                  </a:lnTo>
                  <a:lnTo>
                    <a:pt x="1714" y="517906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19" name="object 4519"/>
            <p:cNvSpPr/>
            <p:nvPr/>
          </p:nvSpPr>
          <p:spPr>
            <a:xfrm>
              <a:off x="2084082" y="4389691"/>
              <a:ext cx="3810" cy="518795"/>
            </a:xfrm>
            <a:custGeom>
              <a:avLst/>
              <a:gdLst/>
              <a:ahLst/>
              <a:cxnLst/>
              <a:rect l="l" t="t" r="r" b="b"/>
              <a:pathLst>
                <a:path w="3810" h="518795">
                  <a:moveTo>
                    <a:pt x="1905" y="711"/>
                  </a:moveTo>
                  <a:lnTo>
                    <a:pt x="1460" y="952"/>
                  </a:lnTo>
                  <a:lnTo>
                    <a:pt x="0" y="518401"/>
                  </a:lnTo>
                  <a:lnTo>
                    <a:pt x="444" y="518223"/>
                  </a:lnTo>
                  <a:lnTo>
                    <a:pt x="1905" y="711"/>
                  </a:lnTo>
                  <a:close/>
                </a:path>
                <a:path w="3810" h="518795">
                  <a:moveTo>
                    <a:pt x="2336" y="482"/>
                  </a:moveTo>
                  <a:lnTo>
                    <a:pt x="1905" y="723"/>
                  </a:lnTo>
                  <a:lnTo>
                    <a:pt x="444" y="518223"/>
                  </a:lnTo>
                  <a:lnTo>
                    <a:pt x="876" y="518045"/>
                  </a:lnTo>
                  <a:lnTo>
                    <a:pt x="2336" y="482"/>
                  </a:lnTo>
                  <a:close/>
                </a:path>
                <a:path w="3810" h="518795">
                  <a:moveTo>
                    <a:pt x="3213" y="0"/>
                  </a:moveTo>
                  <a:lnTo>
                    <a:pt x="2781" y="241"/>
                  </a:lnTo>
                  <a:lnTo>
                    <a:pt x="2349" y="482"/>
                  </a:lnTo>
                  <a:lnTo>
                    <a:pt x="889" y="518045"/>
                  </a:lnTo>
                  <a:lnTo>
                    <a:pt x="1320" y="517867"/>
                  </a:lnTo>
                  <a:lnTo>
                    <a:pt x="1752" y="517702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0" name="object 4520"/>
            <p:cNvSpPr/>
            <p:nvPr/>
          </p:nvSpPr>
          <p:spPr>
            <a:xfrm>
              <a:off x="2082317" y="4390643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794" y="228"/>
                  </a:moveTo>
                  <a:lnTo>
                    <a:pt x="2349" y="457"/>
                  </a:lnTo>
                  <a:lnTo>
                    <a:pt x="1905" y="685"/>
                  </a:lnTo>
                  <a:lnTo>
                    <a:pt x="1460" y="927"/>
                  </a:lnTo>
                  <a:lnTo>
                    <a:pt x="0" y="518160"/>
                  </a:lnTo>
                  <a:lnTo>
                    <a:pt x="444" y="517982"/>
                  </a:lnTo>
                  <a:lnTo>
                    <a:pt x="889" y="517804"/>
                  </a:lnTo>
                  <a:lnTo>
                    <a:pt x="1333" y="517626"/>
                  </a:lnTo>
                  <a:lnTo>
                    <a:pt x="2794" y="228"/>
                  </a:lnTo>
                  <a:close/>
                </a:path>
                <a:path w="3810" h="518160">
                  <a:moveTo>
                    <a:pt x="3238" y="0"/>
                  </a:moveTo>
                  <a:lnTo>
                    <a:pt x="2794" y="241"/>
                  </a:lnTo>
                  <a:lnTo>
                    <a:pt x="1333" y="517626"/>
                  </a:lnTo>
                  <a:lnTo>
                    <a:pt x="1778" y="517448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1" name="object 4521"/>
            <p:cNvSpPr/>
            <p:nvPr/>
          </p:nvSpPr>
          <p:spPr>
            <a:xfrm>
              <a:off x="2080501" y="4391570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3263" y="0"/>
                  </a:moveTo>
                  <a:lnTo>
                    <a:pt x="2819" y="228"/>
                  </a:lnTo>
                  <a:lnTo>
                    <a:pt x="2362" y="457"/>
                  </a:lnTo>
                  <a:lnTo>
                    <a:pt x="1917" y="673"/>
                  </a:lnTo>
                  <a:lnTo>
                    <a:pt x="1460" y="901"/>
                  </a:lnTo>
                  <a:lnTo>
                    <a:pt x="0" y="517956"/>
                  </a:lnTo>
                  <a:lnTo>
                    <a:pt x="457" y="517779"/>
                  </a:lnTo>
                  <a:lnTo>
                    <a:pt x="914" y="517601"/>
                  </a:lnTo>
                  <a:lnTo>
                    <a:pt x="1358" y="517410"/>
                  </a:lnTo>
                  <a:lnTo>
                    <a:pt x="1803" y="517232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2" name="object 4522"/>
            <p:cNvSpPr/>
            <p:nvPr/>
          </p:nvSpPr>
          <p:spPr>
            <a:xfrm>
              <a:off x="2078659" y="4392459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1917" y="660"/>
                  </a:moveTo>
                  <a:lnTo>
                    <a:pt x="1447" y="876"/>
                  </a:lnTo>
                  <a:lnTo>
                    <a:pt x="0" y="517817"/>
                  </a:lnTo>
                  <a:lnTo>
                    <a:pt x="457" y="517626"/>
                  </a:lnTo>
                  <a:lnTo>
                    <a:pt x="1917" y="660"/>
                  </a:lnTo>
                  <a:close/>
                </a:path>
                <a:path w="3810" h="518160">
                  <a:moveTo>
                    <a:pt x="3302" y="0"/>
                  </a:moveTo>
                  <a:lnTo>
                    <a:pt x="2844" y="215"/>
                  </a:lnTo>
                  <a:lnTo>
                    <a:pt x="2387" y="444"/>
                  </a:lnTo>
                  <a:lnTo>
                    <a:pt x="1917" y="660"/>
                  </a:lnTo>
                  <a:lnTo>
                    <a:pt x="469" y="517626"/>
                  </a:lnTo>
                  <a:lnTo>
                    <a:pt x="927" y="517436"/>
                  </a:lnTo>
                  <a:lnTo>
                    <a:pt x="1384" y="517258"/>
                  </a:lnTo>
                  <a:lnTo>
                    <a:pt x="1841" y="517067"/>
                  </a:lnTo>
                  <a:lnTo>
                    <a:pt x="3302" y="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3" name="object 4523"/>
            <p:cNvSpPr/>
            <p:nvPr/>
          </p:nvSpPr>
          <p:spPr>
            <a:xfrm>
              <a:off x="2074862" y="4393336"/>
              <a:ext cx="5715" cy="518795"/>
            </a:xfrm>
            <a:custGeom>
              <a:avLst/>
              <a:gdLst/>
              <a:ahLst/>
              <a:cxnLst/>
              <a:rect l="l" t="t" r="r" b="b"/>
              <a:pathLst>
                <a:path w="5714" h="518795">
                  <a:moveTo>
                    <a:pt x="2413" y="1257"/>
                  </a:moveTo>
                  <a:lnTo>
                    <a:pt x="1930" y="1460"/>
                  </a:lnTo>
                  <a:lnTo>
                    <a:pt x="1460" y="1676"/>
                  </a:lnTo>
                  <a:lnTo>
                    <a:pt x="0" y="518464"/>
                  </a:lnTo>
                  <a:lnTo>
                    <a:pt x="482" y="518274"/>
                  </a:lnTo>
                  <a:lnTo>
                    <a:pt x="952" y="518083"/>
                  </a:lnTo>
                  <a:lnTo>
                    <a:pt x="2413" y="1257"/>
                  </a:lnTo>
                  <a:close/>
                </a:path>
                <a:path w="5714" h="518795">
                  <a:moveTo>
                    <a:pt x="3365" y="863"/>
                  </a:moveTo>
                  <a:lnTo>
                    <a:pt x="2882" y="1066"/>
                  </a:lnTo>
                  <a:lnTo>
                    <a:pt x="2413" y="1270"/>
                  </a:lnTo>
                  <a:lnTo>
                    <a:pt x="965" y="518071"/>
                  </a:lnTo>
                  <a:lnTo>
                    <a:pt x="1435" y="517880"/>
                  </a:lnTo>
                  <a:lnTo>
                    <a:pt x="1905" y="517702"/>
                  </a:lnTo>
                  <a:lnTo>
                    <a:pt x="3365" y="863"/>
                  </a:lnTo>
                  <a:close/>
                </a:path>
                <a:path w="5714" h="518795">
                  <a:moveTo>
                    <a:pt x="3848" y="635"/>
                  </a:moveTo>
                  <a:lnTo>
                    <a:pt x="3378" y="850"/>
                  </a:lnTo>
                  <a:lnTo>
                    <a:pt x="1917" y="517690"/>
                  </a:lnTo>
                  <a:lnTo>
                    <a:pt x="2387" y="517499"/>
                  </a:lnTo>
                  <a:lnTo>
                    <a:pt x="3848" y="635"/>
                  </a:lnTo>
                  <a:close/>
                </a:path>
                <a:path w="5714" h="518795">
                  <a:moveTo>
                    <a:pt x="5245" y="0"/>
                  </a:moveTo>
                  <a:lnTo>
                    <a:pt x="4787" y="215"/>
                  </a:lnTo>
                  <a:lnTo>
                    <a:pt x="4318" y="431"/>
                  </a:lnTo>
                  <a:lnTo>
                    <a:pt x="3848" y="647"/>
                  </a:lnTo>
                  <a:lnTo>
                    <a:pt x="2387" y="517499"/>
                  </a:lnTo>
                  <a:lnTo>
                    <a:pt x="2857" y="517309"/>
                  </a:lnTo>
                  <a:lnTo>
                    <a:pt x="3327" y="517131"/>
                  </a:lnTo>
                  <a:lnTo>
                    <a:pt x="3784" y="516940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4" name="object 4524"/>
            <p:cNvSpPr/>
            <p:nvPr/>
          </p:nvSpPr>
          <p:spPr>
            <a:xfrm>
              <a:off x="2072678" y="4394999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565" y="444"/>
                  </a:moveTo>
                  <a:lnTo>
                    <a:pt x="2019" y="673"/>
                  </a:lnTo>
                  <a:lnTo>
                    <a:pt x="1460" y="901"/>
                  </a:lnTo>
                  <a:lnTo>
                    <a:pt x="0" y="517677"/>
                  </a:lnTo>
                  <a:lnTo>
                    <a:pt x="546" y="517461"/>
                  </a:lnTo>
                  <a:lnTo>
                    <a:pt x="1104" y="517232"/>
                  </a:lnTo>
                  <a:lnTo>
                    <a:pt x="2565" y="444"/>
                  </a:lnTo>
                  <a:close/>
                </a:path>
                <a:path w="3810" h="518160">
                  <a:moveTo>
                    <a:pt x="3644" y="0"/>
                  </a:moveTo>
                  <a:lnTo>
                    <a:pt x="3124" y="215"/>
                  </a:lnTo>
                  <a:lnTo>
                    <a:pt x="2565" y="457"/>
                  </a:lnTo>
                  <a:lnTo>
                    <a:pt x="1104" y="517232"/>
                  </a:lnTo>
                  <a:lnTo>
                    <a:pt x="1663" y="517004"/>
                  </a:lnTo>
                  <a:lnTo>
                    <a:pt x="2184" y="516801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5" name="object 4525"/>
            <p:cNvSpPr/>
            <p:nvPr/>
          </p:nvSpPr>
          <p:spPr>
            <a:xfrm>
              <a:off x="2070404" y="4395901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032" y="647"/>
                  </a:moveTo>
                  <a:lnTo>
                    <a:pt x="1460" y="863"/>
                  </a:lnTo>
                  <a:lnTo>
                    <a:pt x="0" y="517690"/>
                  </a:lnTo>
                  <a:lnTo>
                    <a:pt x="571" y="517461"/>
                  </a:lnTo>
                  <a:lnTo>
                    <a:pt x="2032" y="647"/>
                  </a:lnTo>
                  <a:close/>
                </a:path>
                <a:path w="3810" h="518160">
                  <a:moveTo>
                    <a:pt x="3162" y="203"/>
                  </a:moveTo>
                  <a:lnTo>
                    <a:pt x="2603" y="431"/>
                  </a:lnTo>
                  <a:lnTo>
                    <a:pt x="2044" y="647"/>
                  </a:lnTo>
                  <a:lnTo>
                    <a:pt x="571" y="517461"/>
                  </a:lnTo>
                  <a:lnTo>
                    <a:pt x="1143" y="517232"/>
                  </a:lnTo>
                  <a:lnTo>
                    <a:pt x="1701" y="517004"/>
                  </a:lnTo>
                  <a:lnTo>
                    <a:pt x="3162" y="203"/>
                  </a:lnTo>
                  <a:close/>
                </a:path>
                <a:path w="3810" h="518160">
                  <a:moveTo>
                    <a:pt x="3733" y="0"/>
                  </a:moveTo>
                  <a:lnTo>
                    <a:pt x="3175" y="215"/>
                  </a:lnTo>
                  <a:lnTo>
                    <a:pt x="1714" y="517004"/>
                  </a:lnTo>
                  <a:lnTo>
                    <a:pt x="2273" y="516775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6" name="object 4526"/>
            <p:cNvSpPr/>
            <p:nvPr/>
          </p:nvSpPr>
          <p:spPr>
            <a:xfrm>
              <a:off x="2068106" y="4396765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044" y="635"/>
                  </a:moveTo>
                  <a:lnTo>
                    <a:pt x="1460" y="838"/>
                  </a:lnTo>
                  <a:lnTo>
                    <a:pt x="0" y="517753"/>
                  </a:lnTo>
                  <a:lnTo>
                    <a:pt x="584" y="517512"/>
                  </a:lnTo>
                  <a:lnTo>
                    <a:pt x="2044" y="635"/>
                  </a:lnTo>
                  <a:close/>
                </a:path>
                <a:path w="3810" h="518160">
                  <a:moveTo>
                    <a:pt x="3759" y="0"/>
                  </a:moveTo>
                  <a:lnTo>
                    <a:pt x="3200" y="215"/>
                  </a:lnTo>
                  <a:lnTo>
                    <a:pt x="2628" y="419"/>
                  </a:lnTo>
                  <a:lnTo>
                    <a:pt x="2057" y="635"/>
                  </a:lnTo>
                  <a:lnTo>
                    <a:pt x="584" y="517512"/>
                  </a:lnTo>
                  <a:lnTo>
                    <a:pt x="1168" y="517283"/>
                  </a:lnTo>
                  <a:lnTo>
                    <a:pt x="1739" y="517055"/>
                  </a:lnTo>
                  <a:lnTo>
                    <a:pt x="2298" y="516826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7" name="object 4527"/>
            <p:cNvSpPr/>
            <p:nvPr/>
          </p:nvSpPr>
          <p:spPr>
            <a:xfrm>
              <a:off x="2065769" y="4397616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044" y="609"/>
                  </a:moveTo>
                  <a:lnTo>
                    <a:pt x="1460" y="812"/>
                  </a:lnTo>
                  <a:lnTo>
                    <a:pt x="0" y="517842"/>
                  </a:lnTo>
                  <a:lnTo>
                    <a:pt x="584" y="517601"/>
                  </a:lnTo>
                  <a:lnTo>
                    <a:pt x="2044" y="609"/>
                  </a:lnTo>
                  <a:close/>
                </a:path>
                <a:path w="3810" h="518160">
                  <a:moveTo>
                    <a:pt x="3213" y="190"/>
                  </a:moveTo>
                  <a:lnTo>
                    <a:pt x="2641" y="393"/>
                  </a:lnTo>
                  <a:lnTo>
                    <a:pt x="2057" y="596"/>
                  </a:lnTo>
                  <a:lnTo>
                    <a:pt x="596" y="517601"/>
                  </a:lnTo>
                  <a:lnTo>
                    <a:pt x="1168" y="517372"/>
                  </a:lnTo>
                  <a:lnTo>
                    <a:pt x="1752" y="517131"/>
                  </a:lnTo>
                  <a:lnTo>
                    <a:pt x="3213" y="190"/>
                  </a:lnTo>
                  <a:close/>
                </a:path>
                <a:path w="3810" h="518160">
                  <a:moveTo>
                    <a:pt x="3797" y="0"/>
                  </a:moveTo>
                  <a:lnTo>
                    <a:pt x="3213" y="203"/>
                  </a:lnTo>
                  <a:lnTo>
                    <a:pt x="1752" y="517131"/>
                  </a:lnTo>
                  <a:lnTo>
                    <a:pt x="2336" y="516902"/>
                  </a:lnTo>
                  <a:lnTo>
                    <a:pt x="3797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8" name="object 4528"/>
            <p:cNvSpPr/>
            <p:nvPr/>
          </p:nvSpPr>
          <p:spPr>
            <a:xfrm>
              <a:off x="2063991" y="4398403"/>
              <a:ext cx="3810" cy="518159"/>
            </a:xfrm>
            <a:custGeom>
              <a:avLst/>
              <a:gdLst/>
              <a:ahLst/>
              <a:cxnLst/>
              <a:rect l="l" t="t" r="r" b="b"/>
              <a:pathLst>
                <a:path w="3810" h="518160">
                  <a:moveTo>
                    <a:pt x="2641" y="203"/>
                  </a:moveTo>
                  <a:lnTo>
                    <a:pt x="2057" y="393"/>
                  </a:lnTo>
                  <a:lnTo>
                    <a:pt x="1460" y="584"/>
                  </a:lnTo>
                  <a:lnTo>
                    <a:pt x="0" y="517766"/>
                  </a:lnTo>
                  <a:lnTo>
                    <a:pt x="596" y="517525"/>
                  </a:lnTo>
                  <a:lnTo>
                    <a:pt x="1181" y="517283"/>
                  </a:lnTo>
                  <a:lnTo>
                    <a:pt x="2641" y="203"/>
                  </a:lnTo>
                  <a:close/>
                </a:path>
                <a:path w="3810" h="518160">
                  <a:moveTo>
                    <a:pt x="3238" y="0"/>
                  </a:moveTo>
                  <a:lnTo>
                    <a:pt x="2654" y="203"/>
                  </a:lnTo>
                  <a:lnTo>
                    <a:pt x="1181" y="517283"/>
                  </a:lnTo>
                  <a:lnTo>
                    <a:pt x="1778" y="517055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29" name="object 4529"/>
            <p:cNvSpPr/>
            <p:nvPr/>
          </p:nvSpPr>
          <p:spPr>
            <a:xfrm>
              <a:off x="2061565" y="4398987"/>
              <a:ext cx="4445" cy="518159"/>
            </a:xfrm>
            <a:custGeom>
              <a:avLst/>
              <a:gdLst/>
              <a:ahLst/>
              <a:cxnLst/>
              <a:rect l="l" t="t" r="r" b="b"/>
              <a:pathLst>
                <a:path w="4444" h="518160">
                  <a:moveTo>
                    <a:pt x="2070" y="558"/>
                  </a:moveTo>
                  <a:lnTo>
                    <a:pt x="1473" y="749"/>
                  </a:lnTo>
                  <a:lnTo>
                    <a:pt x="0" y="518160"/>
                  </a:lnTo>
                  <a:lnTo>
                    <a:pt x="609" y="517906"/>
                  </a:lnTo>
                  <a:lnTo>
                    <a:pt x="2070" y="558"/>
                  </a:lnTo>
                  <a:close/>
                </a:path>
                <a:path w="4444" h="518160">
                  <a:moveTo>
                    <a:pt x="3276" y="190"/>
                  </a:moveTo>
                  <a:lnTo>
                    <a:pt x="2679" y="381"/>
                  </a:lnTo>
                  <a:lnTo>
                    <a:pt x="2070" y="584"/>
                  </a:lnTo>
                  <a:lnTo>
                    <a:pt x="609" y="517906"/>
                  </a:lnTo>
                  <a:lnTo>
                    <a:pt x="1219" y="517664"/>
                  </a:lnTo>
                  <a:lnTo>
                    <a:pt x="1816" y="517423"/>
                  </a:lnTo>
                  <a:lnTo>
                    <a:pt x="3276" y="190"/>
                  </a:lnTo>
                  <a:close/>
                </a:path>
                <a:path w="4444" h="518160">
                  <a:moveTo>
                    <a:pt x="3886" y="0"/>
                  </a:moveTo>
                  <a:lnTo>
                    <a:pt x="3289" y="190"/>
                  </a:lnTo>
                  <a:lnTo>
                    <a:pt x="1816" y="517423"/>
                  </a:lnTo>
                  <a:lnTo>
                    <a:pt x="2425" y="517182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0" name="object 4530"/>
            <p:cNvSpPr/>
            <p:nvPr/>
          </p:nvSpPr>
          <p:spPr>
            <a:xfrm>
              <a:off x="2058746" y="4399749"/>
              <a:ext cx="4445" cy="518795"/>
            </a:xfrm>
            <a:custGeom>
              <a:avLst/>
              <a:gdLst/>
              <a:ahLst/>
              <a:cxnLst/>
              <a:rect l="l" t="t" r="r" b="b"/>
              <a:pathLst>
                <a:path w="4444" h="518795">
                  <a:moveTo>
                    <a:pt x="2260" y="584"/>
                  </a:moveTo>
                  <a:lnTo>
                    <a:pt x="1460" y="812"/>
                  </a:lnTo>
                  <a:lnTo>
                    <a:pt x="0" y="518528"/>
                  </a:lnTo>
                  <a:lnTo>
                    <a:pt x="800" y="518210"/>
                  </a:lnTo>
                  <a:lnTo>
                    <a:pt x="2260" y="584"/>
                  </a:lnTo>
                  <a:close/>
                </a:path>
                <a:path w="4444" h="518795">
                  <a:moveTo>
                    <a:pt x="3670" y="190"/>
                  </a:moveTo>
                  <a:lnTo>
                    <a:pt x="3060" y="368"/>
                  </a:lnTo>
                  <a:lnTo>
                    <a:pt x="2260" y="596"/>
                  </a:lnTo>
                  <a:lnTo>
                    <a:pt x="800" y="518210"/>
                  </a:lnTo>
                  <a:lnTo>
                    <a:pt x="1600" y="517880"/>
                  </a:lnTo>
                  <a:lnTo>
                    <a:pt x="2209" y="517639"/>
                  </a:lnTo>
                  <a:lnTo>
                    <a:pt x="3670" y="190"/>
                  </a:lnTo>
                  <a:close/>
                </a:path>
                <a:path w="4444" h="518795">
                  <a:moveTo>
                    <a:pt x="4292" y="0"/>
                  </a:moveTo>
                  <a:lnTo>
                    <a:pt x="3683" y="190"/>
                  </a:lnTo>
                  <a:lnTo>
                    <a:pt x="2222" y="517639"/>
                  </a:lnTo>
                  <a:lnTo>
                    <a:pt x="2832" y="517385"/>
                  </a:lnTo>
                  <a:lnTo>
                    <a:pt x="4292" y="0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1" name="object 4531"/>
            <p:cNvSpPr/>
            <p:nvPr/>
          </p:nvSpPr>
          <p:spPr>
            <a:xfrm>
              <a:off x="2055482" y="4400562"/>
              <a:ext cx="5080" cy="518795"/>
            </a:xfrm>
            <a:custGeom>
              <a:avLst/>
              <a:gdLst/>
              <a:ahLst/>
              <a:cxnLst/>
              <a:rect l="l" t="t" r="r" b="b"/>
              <a:pathLst>
                <a:path w="5080" h="518795">
                  <a:moveTo>
                    <a:pt x="3098" y="444"/>
                  </a:moveTo>
                  <a:lnTo>
                    <a:pt x="2286" y="660"/>
                  </a:lnTo>
                  <a:lnTo>
                    <a:pt x="1460" y="876"/>
                  </a:lnTo>
                  <a:lnTo>
                    <a:pt x="0" y="518680"/>
                  </a:lnTo>
                  <a:lnTo>
                    <a:pt x="825" y="518541"/>
                  </a:lnTo>
                  <a:lnTo>
                    <a:pt x="1447" y="518439"/>
                  </a:lnTo>
                  <a:lnTo>
                    <a:pt x="1638" y="518363"/>
                  </a:lnTo>
                  <a:lnTo>
                    <a:pt x="3098" y="444"/>
                  </a:lnTo>
                  <a:close/>
                </a:path>
                <a:path w="5080" h="518795">
                  <a:moveTo>
                    <a:pt x="4711" y="0"/>
                  </a:moveTo>
                  <a:lnTo>
                    <a:pt x="3911" y="228"/>
                  </a:lnTo>
                  <a:lnTo>
                    <a:pt x="3098" y="457"/>
                  </a:lnTo>
                  <a:lnTo>
                    <a:pt x="1638" y="518363"/>
                  </a:lnTo>
                  <a:lnTo>
                    <a:pt x="2451" y="518045"/>
                  </a:lnTo>
                  <a:lnTo>
                    <a:pt x="3251" y="517715"/>
                  </a:lnTo>
                  <a:lnTo>
                    <a:pt x="4711" y="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2" name="object 4532"/>
            <p:cNvSpPr/>
            <p:nvPr/>
          </p:nvSpPr>
          <p:spPr>
            <a:xfrm>
              <a:off x="2052155" y="4401438"/>
              <a:ext cx="5080" cy="518795"/>
            </a:xfrm>
            <a:custGeom>
              <a:avLst/>
              <a:gdLst/>
              <a:ahLst/>
              <a:cxnLst/>
              <a:rect l="l" t="t" r="r" b="b"/>
              <a:pathLst>
                <a:path w="5080" h="518795">
                  <a:moveTo>
                    <a:pt x="2298" y="635"/>
                  </a:moveTo>
                  <a:lnTo>
                    <a:pt x="1460" y="838"/>
                  </a:lnTo>
                  <a:lnTo>
                    <a:pt x="0" y="518363"/>
                  </a:lnTo>
                  <a:lnTo>
                    <a:pt x="838" y="518223"/>
                  </a:lnTo>
                  <a:lnTo>
                    <a:pt x="2298" y="635"/>
                  </a:lnTo>
                  <a:close/>
                </a:path>
                <a:path w="5080" h="518795">
                  <a:moveTo>
                    <a:pt x="4787" y="0"/>
                  </a:moveTo>
                  <a:lnTo>
                    <a:pt x="3962" y="215"/>
                  </a:lnTo>
                  <a:lnTo>
                    <a:pt x="3136" y="431"/>
                  </a:lnTo>
                  <a:lnTo>
                    <a:pt x="2298" y="647"/>
                  </a:lnTo>
                  <a:lnTo>
                    <a:pt x="838" y="518223"/>
                  </a:lnTo>
                  <a:lnTo>
                    <a:pt x="1676" y="518083"/>
                  </a:lnTo>
                  <a:lnTo>
                    <a:pt x="2501" y="517944"/>
                  </a:lnTo>
                  <a:lnTo>
                    <a:pt x="3327" y="517804"/>
                  </a:lnTo>
                  <a:lnTo>
                    <a:pt x="4787" y="0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3" name="object 4533"/>
            <p:cNvSpPr/>
            <p:nvPr/>
          </p:nvSpPr>
          <p:spPr>
            <a:xfrm>
              <a:off x="2048764" y="4402264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60">
                  <a:moveTo>
                    <a:pt x="2311" y="596"/>
                  </a:moveTo>
                  <a:lnTo>
                    <a:pt x="1460" y="787"/>
                  </a:lnTo>
                  <a:lnTo>
                    <a:pt x="0" y="518109"/>
                  </a:lnTo>
                  <a:lnTo>
                    <a:pt x="850" y="517969"/>
                  </a:lnTo>
                  <a:lnTo>
                    <a:pt x="2311" y="596"/>
                  </a:lnTo>
                  <a:close/>
                </a:path>
                <a:path w="5080" h="518160">
                  <a:moveTo>
                    <a:pt x="4851" y="0"/>
                  </a:moveTo>
                  <a:lnTo>
                    <a:pt x="4013" y="203"/>
                  </a:lnTo>
                  <a:lnTo>
                    <a:pt x="3175" y="406"/>
                  </a:lnTo>
                  <a:lnTo>
                    <a:pt x="2311" y="609"/>
                  </a:lnTo>
                  <a:lnTo>
                    <a:pt x="850" y="517969"/>
                  </a:lnTo>
                  <a:lnTo>
                    <a:pt x="1701" y="517817"/>
                  </a:lnTo>
                  <a:lnTo>
                    <a:pt x="2552" y="517677"/>
                  </a:lnTo>
                  <a:lnTo>
                    <a:pt x="3390" y="517537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4" name="object 4534"/>
            <p:cNvSpPr/>
            <p:nvPr/>
          </p:nvSpPr>
          <p:spPr>
            <a:xfrm>
              <a:off x="2045309" y="4403051"/>
              <a:ext cx="5080" cy="518159"/>
            </a:xfrm>
            <a:custGeom>
              <a:avLst/>
              <a:gdLst/>
              <a:ahLst/>
              <a:cxnLst/>
              <a:rect l="l" t="t" r="r" b="b"/>
              <a:pathLst>
                <a:path w="5080" h="518160">
                  <a:moveTo>
                    <a:pt x="4064" y="177"/>
                  </a:moveTo>
                  <a:lnTo>
                    <a:pt x="3200" y="355"/>
                  </a:lnTo>
                  <a:lnTo>
                    <a:pt x="2336" y="546"/>
                  </a:lnTo>
                  <a:lnTo>
                    <a:pt x="1473" y="723"/>
                  </a:lnTo>
                  <a:lnTo>
                    <a:pt x="0" y="517906"/>
                  </a:lnTo>
                  <a:lnTo>
                    <a:pt x="876" y="517753"/>
                  </a:lnTo>
                  <a:lnTo>
                    <a:pt x="1739" y="517613"/>
                  </a:lnTo>
                  <a:lnTo>
                    <a:pt x="2603" y="517461"/>
                  </a:lnTo>
                  <a:lnTo>
                    <a:pt x="4064" y="177"/>
                  </a:lnTo>
                  <a:close/>
                </a:path>
                <a:path w="5080" h="518160">
                  <a:moveTo>
                    <a:pt x="4914" y="0"/>
                  </a:moveTo>
                  <a:lnTo>
                    <a:pt x="4064" y="190"/>
                  </a:lnTo>
                  <a:lnTo>
                    <a:pt x="2603" y="517461"/>
                  </a:lnTo>
                  <a:lnTo>
                    <a:pt x="3454" y="517321"/>
                  </a:lnTo>
                  <a:lnTo>
                    <a:pt x="4914" y="0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5" name="object 4535"/>
            <p:cNvSpPr/>
            <p:nvPr/>
          </p:nvSpPr>
          <p:spPr>
            <a:xfrm>
              <a:off x="2040737" y="4403775"/>
              <a:ext cx="6350" cy="518159"/>
            </a:xfrm>
            <a:custGeom>
              <a:avLst/>
              <a:gdLst/>
              <a:ahLst/>
              <a:cxnLst/>
              <a:rect l="l" t="t" r="r" b="b"/>
              <a:pathLst>
                <a:path w="6350" h="518160">
                  <a:moveTo>
                    <a:pt x="3898" y="406"/>
                  </a:moveTo>
                  <a:lnTo>
                    <a:pt x="2679" y="635"/>
                  </a:lnTo>
                  <a:lnTo>
                    <a:pt x="1447" y="850"/>
                  </a:lnTo>
                  <a:lnTo>
                    <a:pt x="0" y="517944"/>
                  </a:lnTo>
                  <a:lnTo>
                    <a:pt x="1219" y="517740"/>
                  </a:lnTo>
                  <a:lnTo>
                    <a:pt x="2438" y="517537"/>
                  </a:lnTo>
                  <a:lnTo>
                    <a:pt x="3898" y="406"/>
                  </a:lnTo>
                  <a:close/>
                </a:path>
                <a:path w="6350" h="518160">
                  <a:moveTo>
                    <a:pt x="6032" y="0"/>
                  </a:moveTo>
                  <a:lnTo>
                    <a:pt x="5105" y="190"/>
                  </a:lnTo>
                  <a:lnTo>
                    <a:pt x="3898" y="419"/>
                  </a:lnTo>
                  <a:lnTo>
                    <a:pt x="2438" y="517537"/>
                  </a:lnTo>
                  <a:lnTo>
                    <a:pt x="3644" y="517334"/>
                  </a:lnTo>
                  <a:lnTo>
                    <a:pt x="4572" y="517182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6" name="object 4536"/>
            <p:cNvSpPr/>
            <p:nvPr/>
          </p:nvSpPr>
          <p:spPr>
            <a:xfrm>
              <a:off x="2035784" y="4404639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5" h="518160">
                  <a:moveTo>
                    <a:pt x="5181" y="190"/>
                  </a:moveTo>
                  <a:lnTo>
                    <a:pt x="3949" y="406"/>
                  </a:lnTo>
                  <a:lnTo>
                    <a:pt x="2705" y="622"/>
                  </a:lnTo>
                  <a:lnTo>
                    <a:pt x="1968" y="259168"/>
                  </a:lnTo>
                  <a:lnTo>
                    <a:pt x="2705" y="609"/>
                  </a:lnTo>
                  <a:lnTo>
                    <a:pt x="1460" y="800"/>
                  </a:lnTo>
                  <a:lnTo>
                    <a:pt x="0" y="517918"/>
                  </a:lnTo>
                  <a:lnTo>
                    <a:pt x="1244" y="517715"/>
                  </a:lnTo>
                  <a:lnTo>
                    <a:pt x="2489" y="517499"/>
                  </a:lnTo>
                  <a:lnTo>
                    <a:pt x="3721" y="517296"/>
                  </a:lnTo>
                  <a:lnTo>
                    <a:pt x="5181" y="190"/>
                  </a:lnTo>
                  <a:close/>
                </a:path>
                <a:path w="6985" h="518160">
                  <a:moveTo>
                    <a:pt x="6413" y="0"/>
                  </a:moveTo>
                  <a:lnTo>
                    <a:pt x="5181" y="215"/>
                  </a:lnTo>
                  <a:lnTo>
                    <a:pt x="3721" y="517296"/>
                  </a:lnTo>
                  <a:lnTo>
                    <a:pt x="4953" y="517080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7" name="object 4537"/>
            <p:cNvSpPr/>
            <p:nvPr/>
          </p:nvSpPr>
          <p:spPr>
            <a:xfrm>
              <a:off x="2030717" y="4405439"/>
              <a:ext cx="6985" cy="518159"/>
            </a:xfrm>
            <a:custGeom>
              <a:avLst/>
              <a:gdLst/>
              <a:ahLst/>
              <a:cxnLst/>
              <a:rect l="l" t="t" r="r" b="b"/>
              <a:pathLst>
                <a:path w="6985" h="518160">
                  <a:moveTo>
                    <a:pt x="6515" y="0"/>
                  </a:moveTo>
                  <a:lnTo>
                    <a:pt x="5257" y="190"/>
                  </a:lnTo>
                  <a:lnTo>
                    <a:pt x="4000" y="368"/>
                  </a:lnTo>
                  <a:lnTo>
                    <a:pt x="2730" y="546"/>
                  </a:lnTo>
                  <a:lnTo>
                    <a:pt x="1447" y="723"/>
                  </a:lnTo>
                  <a:lnTo>
                    <a:pt x="0" y="517969"/>
                  </a:lnTo>
                  <a:lnTo>
                    <a:pt x="1270" y="517753"/>
                  </a:lnTo>
                  <a:lnTo>
                    <a:pt x="2540" y="517550"/>
                  </a:lnTo>
                  <a:lnTo>
                    <a:pt x="3797" y="517334"/>
                  </a:lnTo>
                  <a:lnTo>
                    <a:pt x="5054" y="517118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8" name="object 4538"/>
            <p:cNvSpPr/>
            <p:nvPr/>
          </p:nvSpPr>
          <p:spPr>
            <a:xfrm>
              <a:off x="2025142" y="4406163"/>
              <a:ext cx="7620" cy="518795"/>
            </a:xfrm>
            <a:custGeom>
              <a:avLst/>
              <a:gdLst/>
              <a:ahLst/>
              <a:cxnLst/>
              <a:rect l="l" t="t" r="r" b="b"/>
              <a:pathLst>
                <a:path w="7619" h="518795">
                  <a:moveTo>
                    <a:pt x="4445" y="317"/>
                  </a:moveTo>
                  <a:lnTo>
                    <a:pt x="3022" y="482"/>
                  </a:lnTo>
                  <a:lnTo>
                    <a:pt x="1447" y="660"/>
                  </a:lnTo>
                  <a:lnTo>
                    <a:pt x="0" y="518185"/>
                  </a:lnTo>
                  <a:lnTo>
                    <a:pt x="1549" y="517931"/>
                  </a:lnTo>
                  <a:lnTo>
                    <a:pt x="2984" y="517690"/>
                  </a:lnTo>
                  <a:lnTo>
                    <a:pt x="4445" y="317"/>
                  </a:lnTo>
                  <a:close/>
                </a:path>
                <a:path w="7619" h="518795">
                  <a:moveTo>
                    <a:pt x="5740" y="152"/>
                  </a:moveTo>
                  <a:lnTo>
                    <a:pt x="4445" y="317"/>
                  </a:lnTo>
                  <a:lnTo>
                    <a:pt x="2997" y="517677"/>
                  </a:lnTo>
                  <a:lnTo>
                    <a:pt x="4279" y="517461"/>
                  </a:lnTo>
                  <a:lnTo>
                    <a:pt x="5740" y="152"/>
                  </a:lnTo>
                  <a:close/>
                </a:path>
                <a:path w="7619" h="518795">
                  <a:moveTo>
                    <a:pt x="7023" y="0"/>
                  </a:moveTo>
                  <a:lnTo>
                    <a:pt x="5740" y="165"/>
                  </a:lnTo>
                  <a:lnTo>
                    <a:pt x="4279" y="517461"/>
                  </a:lnTo>
                  <a:lnTo>
                    <a:pt x="5562" y="517245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39" name="object 4539"/>
            <p:cNvSpPr/>
            <p:nvPr/>
          </p:nvSpPr>
          <p:spPr>
            <a:xfrm>
              <a:off x="2018754" y="4406811"/>
              <a:ext cx="8255" cy="518795"/>
            </a:xfrm>
            <a:custGeom>
              <a:avLst/>
              <a:gdLst/>
              <a:ahLst/>
              <a:cxnLst/>
              <a:rect l="l" t="t" r="r" b="b"/>
              <a:pathLst>
                <a:path w="8255" h="518795">
                  <a:moveTo>
                    <a:pt x="3073" y="469"/>
                  </a:moveTo>
                  <a:lnTo>
                    <a:pt x="1473" y="609"/>
                  </a:lnTo>
                  <a:lnTo>
                    <a:pt x="0" y="518502"/>
                  </a:lnTo>
                  <a:lnTo>
                    <a:pt x="749" y="518490"/>
                  </a:lnTo>
                  <a:lnTo>
                    <a:pt x="1612" y="518337"/>
                  </a:lnTo>
                  <a:lnTo>
                    <a:pt x="3073" y="469"/>
                  </a:lnTo>
                  <a:close/>
                </a:path>
                <a:path w="8255" h="518795">
                  <a:moveTo>
                    <a:pt x="7835" y="0"/>
                  </a:moveTo>
                  <a:lnTo>
                    <a:pt x="6261" y="165"/>
                  </a:lnTo>
                  <a:lnTo>
                    <a:pt x="4673" y="317"/>
                  </a:lnTo>
                  <a:lnTo>
                    <a:pt x="3086" y="482"/>
                  </a:lnTo>
                  <a:lnTo>
                    <a:pt x="1612" y="518337"/>
                  </a:lnTo>
                  <a:lnTo>
                    <a:pt x="3213" y="518071"/>
                  </a:lnTo>
                  <a:lnTo>
                    <a:pt x="4800" y="517804"/>
                  </a:lnTo>
                  <a:lnTo>
                    <a:pt x="6375" y="517537"/>
                  </a:lnTo>
                  <a:lnTo>
                    <a:pt x="7835" y="0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0" name="object 4540"/>
            <p:cNvSpPr/>
            <p:nvPr/>
          </p:nvSpPr>
          <p:spPr>
            <a:xfrm>
              <a:off x="2012264" y="4407420"/>
              <a:ext cx="8255" cy="518159"/>
            </a:xfrm>
            <a:custGeom>
              <a:avLst/>
              <a:gdLst/>
              <a:ahLst/>
              <a:cxnLst/>
              <a:rect l="l" t="t" r="r" b="b"/>
              <a:pathLst>
                <a:path w="8255" h="518160">
                  <a:moveTo>
                    <a:pt x="4724" y="266"/>
                  </a:moveTo>
                  <a:lnTo>
                    <a:pt x="3098" y="381"/>
                  </a:lnTo>
                  <a:lnTo>
                    <a:pt x="3086" y="1841"/>
                  </a:lnTo>
                  <a:lnTo>
                    <a:pt x="3098" y="368"/>
                  </a:lnTo>
                  <a:lnTo>
                    <a:pt x="1460" y="469"/>
                  </a:lnTo>
                  <a:lnTo>
                    <a:pt x="0" y="518020"/>
                  </a:lnTo>
                  <a:lnTo>
                    <a:pt x="1638" y="517982"/>
                  </a:lnTo>
                  <a:lnTo>
                    <a:pt x="3263" y="517956"/>
                  </a:lnTo>
                  <a:lnTo>
                    <a:pt x="4724" y="266"/>
                  </a:lnTo>
                  <a:close/>
                </a:path>
                <a:path w="8255" h="518160">
                  <a:moveTo>
                    <a:pt x="7962" y="0"/>
                  </a:moveTo>
                  <a:lnTo>
                    <a:pt x="6350" y="127"/>
                  </a:lnTo>
                  <a:lnTo>
                    <a:pt x="4737" y="266"/>
                  </a:lnTo>
                  <a:lnTo>
                    <a:pt x="3263" y="517956"/>
                  </a:lnTo>
                  <a:lnTo>
                    <a:pt x="4889" y="517918"/>
                  </a:lnTo>
                  <a:lnTo>
                    <a:pt x="6502" y="517893"/>
                  </a:lnTo>
                  <a:lnTo>
                    <a:pt x="7962" y="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1" name="object 4541"/>
            <p:cNvSpPr/>
            <p:nvPr/>
          </p:nvSpPr>
          <p:spPr>
            <a:xfrm>
              <a:off x="2004707" y="4407890"/>
              <a:ext cx="9525" cy="518159"/>
            </a:xfrm>
            <a:custGeom>
              <a:avLst/>
              <a:gdLst/>
              <a:ahLst/>
              <a:cxnLst/>
              <a:rect l="l" t="t" r="r" b="b"/>
              <a:pathLst>
                <a:path w="9525" h="518160">
                  <a:moveTo>
                    <a:pt x="5638" y="190"/>
                  </a:moveTo>
                  <a:lnTo>
                    <a:pt x="3543" y="304"/>
                  </a:lnTo>
                  <a:lnTo>
                    <a:pt x="1460" y="368"/>
                  </a:lnTo>
                  <a:lnTo>
                    <a:pt x="0" y="517690"/>
                  </a:lnTo>
                  <a:lnTo>
                    <a:pt x="2095" y="517652"/>
                  </a:lnTo>
                  <a:lnTo>
                    <a:pt x="4178" y="517613"/>
                  </a:lnTo>
                  <a:lnTo>
                    <a:pt x="5638" y="190"/>
                  </a:lnTo>
                  <a:close/>
                </a:path>
                <a:path w="9525" h="518160">
                  <a:moveTo>
                    <a:pt x="9004" y="0"/>
                  </a:moveTo>
                  <a:lnTo>
                    <a:pt x="7366" y="101"/>
                  </a:lnTo>
                  <a:lnTo>
                    <a:pt x="5638" y="190"/>
                  </a:lnTo>
                  <a:lnTo>
                    <a:pt x="4191" y="517613"/>
                  </a:lnTo>
                  <a:lnTo>
                    <a:pt x="5905" y="517575"/>
                  </a:lnTo>
                  <a:lnTo>
                    <a:pt x="7543" y="517550"/>
                  </a:lnTo>
                  <a:lnTo>
                    <a:pt x="9004" y="0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2" name="object 4542"/>
            <p:cNvSpPr/>
            <p:nvPr/>
          </p:nvSpPr>
          <p:spPr>
            <a:xfrm>
              <a:off x="1996160" y="4408258"/>
              <a:ext cx="10160" cy="517525"/>
            </a:xfrm>
            <a:custGeom>
              <a:avLst/>
              <a:gdLst/>
              <a:ahLst/>
              <a:cxnLst/>
              <a:rect l="l" t="t" r="r" b="b"/>
              <a:pathLst>
                <a:path w="10160" h="517525">
                  <a:moveTo>
                    <a:pt x="3619" y="190"/>
                  </a:moveTo>
                  <a:lnTo>
                    <a:pt x="1473" y="215"/>
                  </a:lnTo>
                  <a:lnTo>
                    <a:pt x="0" y="517486"/>
                  </a:lnTo>
                  <a:lnTo>
                    <a:pt x="2159" y="517448"/>
                  </a:lnTo>
                  <a:lnTo>
                    <a:pt x="3619" y="190"/>
                  </a:lnTo>
                  <a:close/>
                </a:path>
                <a:path w="10160" h="517525">
                  <a:moveTo>
                    <a:pt x="10007" y="0"/>
                  </a:moveTo>
                  <a:lnTo>
                    <a:pt x="7886" y="76"/>
                  </a:lnTo>
                  <a:lnTo>
                    <a:pt x="5765" y="127"/>
                  </a:lnTo>
                  <a:lnTo>
                    <a:pt x="3632" y="190"/>
                  </a:lnTo>
                  <a:lnTo>
                    <a:pt x="2159" y="517448"/>
                  </a:lnTo>
                  <a:lnTo>
                    <a:pt x="4305" y="517410"/>
                  </a:lnTo>
                  <a:lnTo>
                    <a:pt x="6426" y="517359"/>
                  </a:lnTo>
                  <a:lnTo>
                    <a:pt x="8547" y="517321"/>
                  </a:lnTo>
                  <a:lnTo>
                    <a:pt x="10007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3" name="object 4543"/>
            <p:cNvSpPr/>
            <p:nvPr/>
          </p:nvSpPr>
          <p:spPr>
            <a:xfrm>
              <a:off x="1986724" y="4408461"/>
              <a:ext cx="11430" cy="517525"/>
            </a:xfrm>
            <a:custGeom>
              <a:avLst/>
              <a:gdLst/>
              <a:ahLst/>
              <a:cxnLst/>
              <a:rect l="l" t="t" r="r" b="b"/>
              <a:pathLst>
                <a:path w="11430" h="517525">
                  <a:moveTo>
                    <a:pt x="4330" y="25"/>
                  </a:moveTo>
                  <a:lnTo>
                    <a:pt x="1460" y="0"/>
                  </a:lnTo>
                  <a:lnTo>
                    <a:pt x="0" y="517461"/>
                  </a:lnTo>
                  <a:lnTo>
                    <a:pt x="2870" y="517410"/>
                  </a:lnTo>
                  <a:lnTo>
                    <a:pt x="4330" y="25"/>
                  </a:lnTo>
                  <a:close/>
                </a:path>
                <a:path w="11430" h="517525">
                  <a:moveTo>
                    <a:pt x="8737" y="25"/>
                  </a:moveTo>
                  <a:lnTo>
                    <a:pt x="6565" y="25"/>
                  </a:lnTo>
                  <a:lnTo>
                    <a:pt x="4330" y="38"/>
                  </a:lnTo>
                  <a:lnTo>
                    <a:pt x="2870" y="517410"/>
                  </a:lnTo>
                  <a:lnTo>
                    <a:pt x="5105" y="517372"/>
                  </a:lnTo>
                  <a:lnTo>
                    <a:pt x="7277" y="517321"/>
                  </a:lnTo>
                  <a:lnTo>
                    <a:pt x="8737" y="25"/>
                  </a:lnTo>
                  <a:close/>
                </a:path>
                <a:path w="11430" h="517525">
                  <a:moveTo>
                    <a:pt x="10909" y="25"/>
                  </a:moveTo>
                  <a:lnTo>
                    <a:pt x="8750" y="38"/>
                  </a:lnTo>
                  <a:lnTo>
                    <a:pt x="7289" y="517321"/>
                  </a:lnTo>
                  <a:lnTo>
                    <a:pt x="9448" y="517283"/>
                  </a:lnTo>
                  <a:lnTo>
                    <a:pt x="10909" y="25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4" name="object 4544"/>
            <p:cNvSpPr/>
            <p:nvPr/>
          </p:nvSpPr>
          <p:spPr>
            <a:xfrm>
              <a:off x="1975065" y="4408131"/>
              <a:ext cx="13335" cy="518159"/>
            </a:xfrm>
            <a:custGeom>
              <a:avLst/>
              <a:gdLst/>
              <a:ahLst/>
              <a:cxnLst/>
              <a:rect l="l" t="t" r="r" b="b"/>
              <a:pathLst>
                <a:path w="13335" h="518160">
                  <a:moveTo>
                    <a:pt x="13119" y="330"/>
                  </a:moveTo>
                  <a:lnTo>
                    <a:pt x="10236" y="292"/>
                  </a:lnTo>
                  <a:lnTo>
                    <a:pt x="7327" y="228"/>
                  </a:lnTo>
                  <a:lnTo>
                    <a:pt x="4406" y="139"/>
                  </a:lnTo>
                  <a:lnTo>
                    <a:pt x="4394" y="3048"/>
                  </a:lnTo>
                  <a:lnTo>
                    <a:pt x="4406" y="114"/>
                  </a:lnTo>
                  <a:lnTo>
                    <a:pt x="1473" y="0"/>
                  </a:lnTo>
                  <a:lnTo>
                    <a:pt x="0" y="517880"/>
                  </a:lnTo>
                  <a:lnTo>
                    <a:pt x="1422" y="517994"/>
                  </a:lnTo>
                  <a:lnTo>
                    <a:pt x="2946" y="517969"/>
                  </a:lnTo>
                  <a:lnTo>
                    <a:pt x="5867" y="517906"/>
                  </a:lnTo>
                  <a:lnTo>
                    <a:pt x="8775" y="517855"/>
                  </a:lnTo>
                  <a:lnTo>
                    <a:pt x="11658" y="517791"/>
                  </a:lnTo>
                  <a:lnTo>
                    <a:pt x="13119" y="33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5" name="object 4545"/>
            <p:cNvSpPr/>
            <p:nvPr/>
          </p:nvSpPr>
          <p:spPr>
            <a:xfrm>
              <a:off x="1960943" y="4407306"/>
              <a:ext cx="15875" cy="518795"/>
            </a:xfrm>
            <a:custGeom>
              <a:avLst/>
              <a:gdLst/>
              <a:ahLst/>
              <a:cxnLst/>
              <a:rect l="l" t="t" r="r" b="b"/>
              <a:pathLst>
                <a:path w="15875" h="518795">
                  <a:moveTo>
                    <a:pt x="15582" y="825"/>
                  </a:moveTo>
                  <a:lnTo>
                    <a:pt x="12623" y="698"/>
                  </a:lnTo>
                  <a:lnTo>
                    <a:pt x="9525" y="533"/>
                  </a:lnTo>
                  <a:lnTo>
                    <a:pt x="5511" y="279"/>
                  </a:lnTo>
                  <a:lnTo>
                    <a:pt x="1473" y="0"/>
                  </a:lnTo>
                  <a:lnTo>
                    <a:pt x="0" y="517423"/>
                  </a:lnTo>
                  <a:lnTo>
                    <a:pt x="4051" y="517791"/>
                  </a:lnTo>
                  <a:lnTo>
                    <a:pt x="8064" y="518160"/>
                  </a:lnTo>
                  <a:lnTo>
                    <a:pt x="11163" y="518439"/>
                  </a:lnTo>
                  <a:lnTo>
                    <a:pt x="14122" y="518706"/>
                  </a:lnTo>
                  <a:lnTo>
                    <a:pt x="15582" y="825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6" name="object 4546"/>
            <p:cNvSpPr/>
            <p:nvPr/>
          </p:nvSpPr>
          <p:spPr>
            <a:xfrm>
              <a:off x="1943074" y="4405655"/>
              <a:ext cx="19685" cy="519430"/>
            </a:xfrm>
            <a:custGeom>
              <a:avLst/>
              <a:gdLst/>
              <a:ahLst/>
              <a:cxnLst/>
              <a:rect l="l" t="t" r="r" b="b"/>
              <a:pathLst>
                <a:path w="19685" h="519429">
                  <a:moveTo>
                    <a:pt x="15252" y="1333"/>
                  </a:moveTo>
                  <a:lnTo>
                    <a:pt x="11163" y="990"/>
                  </a:lnTo>
                  <a:lnTo>
                    <a:pt x="7035" y="609"/>
                  </a:lnTo>
                  <a:lnTo>
                    <a:pt x="1460" y="0"/>
                  </a:lnTo>
                  <a:lnTo>
                    <a:pt x="0" y="517474"/>
                  </a:lnTo>
                  <a:lnTo>
                    <a:pt x="5575" y="517969"/>
                  </a:lnTo>
                  <a:lnTo>
                    <a:pt x="9702" y="518337"/>
                  </a:lnTo>
                  <a:lnTo>
                    <a:pt x="13792" y="518706"/>
                  </a:lnTo>
                  <a:lnTo>
                    <a:pt x="15252" y="1333"/>
                  </a:lnTo>
                  <a:close/>
                </a:path>
                <a:path w="19685" h="519429">
                  <a:moveTo>
                    <a:pt x="19329" y="1663"/>
                  </a:moveTo>
                  <a:lnTo>
                    <a:pt x="15252" y="1346"/>
                  </a:lnTo>
                  <a:lnTo>
                    <a:pt x="13792" y="518706"/>
                  </a:lnTo>
                  <a:lnTo>
                    <a:pt x="17868" y="519074"/>
                  </a:lnTo>
                  <a:lnTo>
                    <a:pt x="19329" y="166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7" name="object 4547"/>
            <p:cNvSpPr/>
            <p:nvPr/>
          </p:nvSpPr>
          <p:spPr>
            <a:xfrm>
              <a:off x="1917877" y="4402150"/>
              <a:ext cx="26670" cy="521334"/>
            </a:xfrm>
            <a:custGeom>
              <a:avLst/>
              <a:gdLst/>
              <a:ahLst/>
              <a:cxnLst/>
              <a:rect l="l" t="t" r="r" b="b"/>
              <a:pathLst>
                <a:path w="26669" h="521335">
                  <a:moveTo>
                    <a:pt x="26644" y="3517"/>
                  </a:moveTo>
                  <a:lnTo>
                    <a:pt x="20916" y="2857"/>
                  </a:lnTo>
                  <a:lnTo>
                    <a:pt x="15138" y="2120"/>
                  </a:lnTo>
                  <a:lnTo>
                    <a:pt x="14401" y="265582"/>
                  </a:lnTo>
                  <a:lnTo>
                    <a:pt x="14401" y="2120"/>
                  </a:lnTo>
                  <a:lnTo>
                    <a:pt x="10490" y="2120"/>
                  </a:lnTo>
                  <a:lnTo>
                    <a:pt x="10490" y="850"/>
                  </a:lnTo>
                  <a:lnTo>
                    <a:pt x="8966" y="850"/>
                  </a:lnTo>
                  <a:lnTo>
                    <a:pt x="8966" y="2120"/>
                  </a:lnTo>
                  <a:lnTo>
                    <a:pt x="8242" y="2120"/>
                  </a:lnTo>
                  <a:lnTo>
                    <a:pt x="8242" y="1270"/>
                  </a:lnTo>
                  <a:lnTo>
                    <a:pt x="4622" y="1270"/>
                  </a:lnTo>
                  <a:lnTo>
                    <a:pt x="4622" y="0"/>
                  </a:lnTo>
                  <a:lnTo>
                    <a:pt x="723" y="0"/>
                  </a:lnTo>
                  <a:lnTo>
                    <a:pt x="723" y="1270"/>
                  </a:lnTo>
                  <a:lnTo>
                    <a:pt x="0" y="1270"/>
                  </a:lnTo>
                  <a:lnTo>
                    <a:pt x="0" y="518160"/>
                  </a:lnTo>
                  <a:lnTo>
                    <a:pt x="6045" y="518160"/>
                  </a:lnTo>
                  <a:lnTo>
                    <a:pt x="6045" y="519430"/>
                  </a:lnTo>
                  <a:lnTo>
                    <a:pt x="7518" y="519430"/>
                  </a:lnTo>
                  <a:lnTo>
                    <a:pt x="7518" y="518160"/>
                  </a:lnTo>
                  <a:lnTo>
                    <a:pt x="8242" y="518160"/>
                  </a:lnTo>
                  <a:lnTo>
                    <a:pt x="8242" y="519010"/>
                  </a:lnTo>
                  <a:lnTo>
                    <a:pt x="10795" y="519010"/>
                  </a:lnTo>
                  <a:lnTo>
                    <a:pt x="10795" y="520280"/>
                  </a:lnTo>
                  <a:lnTo>
                    <a:pt x="13677" y="520280"/>
                  </a:lnTo>
                  <a:lnTo>
                    <a:pt x="13677" y="519010"/>
                  </a:lnTo>
                  <a:lnTo>
                    <a:pt x="13690" y="519938"/>
                  </a:lnTo>
                  <a:lnTo>
                    <a:pt x="19456" y="520458"/>
                  </a:lnTo>
                  <a:lnTo>
                    <a:pt x="25184" y="520966"/>
                  </a:lnTo>
                  <a:lnTo>
                    <a:pt x="26644" y="3517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8" name="object 4548"/>
            <p:cNvSpPr/>
            <p:nvPr/>
          </p:nvSpPr>
          <p:spPr>
            <a:xfrm>
              <a:off x="1867916" y="4392396"/>
              <a:ext cx="50165" cy="528320"/>
            </a:xfrm>
            <a:custGeom>
              <a:avLst/>
              <a:gdLst/>
              <a:ahLst/>
              <a:cxnLst/>
              <a:rect l="l" t="t" r="r" b="b"/>
              <a:pathLst>
                <a:path w="50164" h="528320">
                  <a:moveTo>
                    <a:pt x="49961" y="9791"/>
                  </a:moveTo>
                  <a:lnTo>
                    <a:pt x="46736" y="9791"/>
                  </a:lnTo>
                  <a:lnTo>
                    <a:pt x="46736" y="8521"/>
                  </a:lnTo>
                  <a:lnTo>
                    <a:pt x="42379" y="8521"/>
                  </a:lnTo>
                  <a:lnTo>
                    <a:pt x="42379" y="9791"/>
                  </a:lnTo>
                  <a:lnTo>
                    <a:pt x="41643" y="9791"/>
                  </a:lnTo>
                  <a:lnTo>
                    <a:pt x="41643" y="8407"/>
                  </a:lnTo>
                  <a:lnTo>
                    <a:pt x="38747" y="8407"/>
                  </a:lnTo>
                  <a:lnTo>
                    <a:pt x="38747" y="7137"/>
                  </a:lnTo>
                  <a:lnTo>
                    <a:pt x="32143" y="7137"/>
                  </a:lnTo>
                  <a:lnTo>
                    <a:pt x="32143" y="8407"/>
                  </a:lnTo>
                  <a:lnTo>
                    <a:pt x="31432" y="8407"/>
                  </a:lnTo>
                  <a:lnTo>
                    <a:pt x="31432" y="6565"/>
                  </a:lnTo>
                  <a:lnTo>
                    <a:pt x="28892" y="6565"/>
                  </a:lnTo>
                  <a:lnTo>
                    <a:pt x="28892" y="5295"/>
                  </a:lnTo>
                  <a:lnTo>
                    <a:pt x="22453" y="5295"/>
                  </a:lnTo>
                  <a:lnTo>
                    <a:pt x="22453" y="4025"/>
                  </a:lnTo>
                  <a:lnTo>
                    <a:pt x="19646" y="4025"/>
                  </a:lnTo>
                  <a:lnTo>
                    <a:pt x="13614" y="2806"/>
                  </a:lnTo>
                  <a:lnTo>
                    <a:pt x="7556" y="1447"/>
                  </a:lnTo>
                  <a:lnTo>
                    <a:pt x="1460" y="0"/>
                  </a:lnTo>
                  <a:lnTo>
                    <a:pt x="0" y="517601"/>
                  </a:lnTo>
                  <a:lnTo>
                    <a:pt x="11125" y="520484"/>
                  </a:lnTo>
                  <a:lnTo>
                    <a:pt x="18199" y="521754"/>
                  </a:lnTo>
                  <a:lnTo>
                    <a:pt x="18923" y="265163"/>
                  </a:lnTo>
                  <a:lnTo>
                    <a:pt x="18923" y="522185"/>
                  </a:lnTo>
                  <a:lnTo>
                    <a:pt x="24079" y="522185"/>
                  </a:lnTo>
                  <a:lnTo>
                    <a:pt x="24079" y="523455"/>
                  </a:lnTo>
                  <a:lnTo>
                    <a:pt x="30708" y="523455"/>
                  </a:lnTo>
                  <a:lnTo>
                    <a:pt x="30708" y="522185"/>
                  </a:lnTo>
                  <a:lnTo>
                    <a:pt x="31419" y="522185"/>
                  </a:lnTo>
                  <a:lnTo>
                    <a:pt x="31419" y="524027"/>
                  </a:lnTo>
                  <a:lnTo>
                    <a:pt x="34417" y="524027"/>
                  </a:lnTo>
                  <a:lnTo>
                    <a:pt x="34417" y="525297"/>
                  </a:lnTo>
                  <a:lnTo>
                    <a:pt x="40919" y="525297"/>
                  </a:lnTo>
                  <a:lnTo>
                    <a:pt x="40919" y="524027"/>
                  </a:lnTo>
                  <a:lnTo>
                    <a:pt x="41643" y="524027"/>
                  </a:lnTo>
                  <a:lnTo>
                    <a:pt x="41643" y="525411"/>
                  </a:lnTo>
                  <a:lnTo>
                    <a:pt x="45605" y="525411"/>
                  </a:lnTo>
                  <a:lnTo>
                    <a:pt x="45605" y="527951"/>
                  </a:lnTo>
                  <a:lnTo>
                    <a:pt x="49237" y="527951"/>
                  </a:lnTo>
                  <a:lnTo>
                    <a:pt x="49237" y="525411"/>
                  </a:lnTo>
                  <a:lnTo>
                    <a:pt x="49961" y="525411"/>
                  </a:lnTo>
                  <a:lnTo>
                    <a:pt x="49961" y="9791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49" name="object 4549"/>
            <p:cNvSpPr/>
            <p:nvPr/>
          </p:nvSpPr>
          <p:spPr>
            <a:xfrm>
              <a:off x="1773898" y="4363313"/>
              <a:ext cx="95885" cy="546735"/>
            </a:xfrm>
            <a:custGeom>
              <a:avLst/>
              <a:gdLst/>
              <a:ahLst/>
              <a:cxnLst/>
              <a:rect l="l" t="t" r="r" b="b"/>
              <a:pathLst>
                <a:path w="95885" h="546735">
                  <a:moveTo>
                    <a:pt x="1460" y="0"/>
                  </a:moveTo>
                  <a:lnTo>
                    <a:pt x="0" y="517822"/>
                  </a:lnTo>
                  <a:lnTo>
                    <a:pt x="51833" y="535575"/>
                  </a:lnTo>
                  <a:lnTo>
                    <a:pt x="94018" y="546680"/>
                  </a:lnTo>
                  <a:lnTo>
                    <a:pt x="95478" y="29082"/>
                  </a:lnTo>
                  <a:lnTo>
                    <a:pt x="71897" y="23061"/>
                  </a:lnTo>
                  <a:lnTo>
                    <a:pt x="58322" y="19110"/>
                  </a:lnTo>
                  <a:lnTo>
                    <a:pt x="55383" y="18348"/>
                  </a:lnTo>
                  <a:lnTo>
                    <a:pt x="53385" y="17673"/>
                  </a:lnTo>
                  <a:lnTo>
                    <a:pt x="48269" y="16184"/>
                  </a:lnTo>
                  <a:lnTo>
                    <a:pt x="24740" y="8485"/>
                  </a:lnTo>
                  <a:lnTo>
                    <a:pt x="6624" y="1882"/>
                  </a:lnTo>
                  <a:lnTo>
                    <a:pt x="4419" y="1137"/>
                  </a:lnTo>
                  <a:lnTo>
                    <a:pt x="3383" y="701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0" name="object 4550"/>
            <p:cNvSpPr/>
            <p:nvPr/>
          </p:nvSpPr>
          <p:spPr>
            <a:xfrm>
              <a:off x="1716265" y="4338243"/>
              <a:ext cx="59690" cy="542925"/>
            </a:xfrm>
            <a:custGeom>
              <a:avLst/>
              <a:gdLst/>
              <a:ahLst/>
              <a:cxnLst/>
              <a:rect l="l" t="t" r="r" b="b"/>
              <a:pathLst>
                <a:path w="59689" h="542925">
                  <a:moveTo>
                    <a:pt x="59093" y="25082"/>
                  </a:moveTo>
                  <a:lnTo>
                    <a:pt x="24447" y="10756"/>
                  </a:lnTo>
                  <a:lnTo>
                    <a:pt x="20256" y="8902"/>
                  </a:lnTo>
                  <a:lnTo>
                    <a:pt x="16103" y="6997"/>
                  </a:lnTo>
                  <a:lnTo>
                    <a:pt x="11976" y="5054"/>
                  </a:lnTo>
                  <a:lnTo>
                    <a:pt x="8445" y="3403"/>
                  </a:lnTo>
                  <a:lnTo>
                    <a:pt x="4927" y="1714"/>
                  </a:lnTo>
                  <a:lnTo>
                    <a:pt x="1447" y="0"/>
                  </a:lnTo>
                  <a:lnTo>
                    <a:pt x="0" y="517486"/>
                  </a:lnTo>
                  <a:lnTo>
                    <a:pt x="10515" y="522947"/>
                  </a:lnTo>
                  <a:lnTo>
                    <a:pt x="11366" y="523405"/>
                  </a:lnTo>
                  <a:lnTo>
                    <a:pt x="22974" y="528294"/>
                  </a:lnTo>
                  <a:lnTo>
                    <a:pt x="38112" y="534670"/>
                  </a:lnTo>
                  <a:lnTo>
                    <a:pt x="57632" y="542899"/>
                  </a:lnTo>
                  <a:lnTo>
                    <a:pt x="59093" y="2508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1" name="object 4551"/>
            <p:cNvSpPr/>
            <p:nvPr/>
          </p:nvSpPr>
          <p:spPr>
            <a:xfrm>
              <a:off x="1683397" y="4320806"/>
              <a:ext cx="34925" cy="535305"/>
            </a:xfrm>
            <a:custGeom>
              <a:avLst/>
              <a:gdLst/>
              <a:ahLst/>
              <a:cxnLst/>
              <a:rect l="l" t="t" r="r" b="b"/>
              <a:pathLst>
                <a:path w="34925" h="535304">
                  <a:moveTo>
                    <a:pt x="16243" y="8178"/>
                  </a:moveTo>
                  <a:lnTo>
                    <a:pt x="11252" y="5499"/>
                  </a:lnTo>
                  <a:lnTo>
                    <a:pt x="8788" y="4127"/>
                  </a:lnTo>
                  <a:lnTo>
                    <a:pt x="3886" y="1397"/>
                  </a:lnTo>
                  <a:lnTo>
                    <a:pt x="1460" y="0"/>
                  </a:lnTo>
                  <a:lnTo>
                    <a:pt x="0" y="517855"/>
                  </a:lnTo>
                  <a:lnTo>
                    <a:pt x="7327" y="521652"/>
                  </a:lnTo>
                  <a:lnTo>
                    <a:pt x="14782" y="525526"/>
                  </a:lnTo>
                  <a:lnTo>
                    <a:pt x="16243" y="8178"/>
                  </a:lnTo>
                  <a:close/>
                </a:path>
                <a:path w="34925" h="535304">
                  <a:moveTo>
                    <a:pt x="34315" y="17437"/>
                  </a:moveTo>
                  <a:lnTo>
                    <a:pt x="27914" y="14262"/>
                  </a:lnTo>
                  <a:lnTo>
                    <a:pt x="24765" y="12636"/>
                  </a:lnTo>
                  <a:lnTo>
                    <a:pt x="21894" y="11176"/>
                  </a:lnTo>
                  <a:lnTo>
                    <a:pt x="19062" y="9690"/>
                  </a:lnTo>
                  <a:lnTo>
                    <a:pt x="16256" y="8178"/>
                  </a:lnTo>
                  <a:lnTo>
                    <a:pt x="14782" y="525526"/>
                  </a:lnTo>
                  <a:lnTo>
                    <a:pt x="23291" y="529958"/>
                  </a:lnTo>
                  <a:lnTo>
                    <a:pt x="32854" y="534924"/>
                  </a:lnTo>
                  <a:lnTo>
                    <a:pt x="34315" y="17437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2" name="object 4552"/>
            <p:cNvSpPr/>
            <p:nvPr/>
          </p:nvSpPr>
          <p:spPr>
            <a:xfrm>
              <a:off x="1658937" y="4305896"/>
              <a:ext cx="26034" cy="532765"/>
            </a:xfrm>
            <a:custGeom>
              <a:avLst/>
              <a:gdLst/>
              <a:ahLst/>
              <a:cxnLst/>
              <a:rect l="l" t="t" r="r" b="b"/>
              <a:pathLst>
                <a:path w="26035" h="532764">
                  <a:moveTo>
                    <a:pt x="25920" y="14922"/>
                  </a:moveTo>
                  <a:lnTo>
                    <a:pt x="19634" y="11277"/>
                  </a:lnTo>
                  <a:lnTo>
                    <a:pt x="17627" y="10071"/>
                  </a:lnTo>
                  <a:lnTo>
                    <a:pt x="13665" y="7670"/>
                  </a:lnTo>
                  <a:lnTo>
                    <a:pt x="12915" y="273392"/>
                  </a:lnTo>
                  <a:lnTo>
                    <a:pt x="12915" y="7670"/>
                  </a:lnTo>
                  <a:lnTo>
                    <a:pt x="10566" y="7670"/>
                  </a:lnTo>
                  <a:lnTo>
                    <a:pt x="10566" y="3860"/>
                  </a:lnTo>
                  <a:lnTo>
                    <a:pt x="7607" y="3860"/>
                  </a:lnTo>
                  <a:lnTo>
                    <a:pt x="3492" y="1320"/>
                  </a:lnTo>
                  <a:lnTo>
                    <a:pt x="1473" y="0"/>
                  </a:lnTo>
                  <a:lnTo>
                    <a:pt x="0" y="517918"/>
                  </a:lnTo>
                  <a:lnTo>
                    <a:pt x="1981" y="519214"/>
                  </a:lnTo>
                  <a:lnTo>
                    <a:pt x="6159" y="521843"/>
                  </a:lnTo>
                  <a:lnTo>
                    <a:pt x="6883" y="265150"/>
                  </a:lnTo>
                  <a:lnTo>
                    <a:pt x="6883" y="522020"/>
                  </a:lnTo>
                  <a:lnTo>
                    <a:pt x="7442" y="522020"/>
                  </a:lnTo>
                  <a:lnTo>
                    <a:pt x="7442" y="523290"/>
                  </a:lnTo>
                  <a:lnTo>
                    <a:pt x="10515" y="523290"/>
                  </a:lnTo>
                  <a:lnTo>
                    <a:pt x="10515" y="525830"/>
                  </a:lnTo>
                  <a:lnTo>
                    <a:pt x="12192" y="525830"/>
                  </a:lnTo>
                  <a:lnTo>
                    <a:pt x="12192" y="523290"/>
                  </a:lnTo>
                  <a:lnTo>
                    <a:pt x="12192" y="522020"/>
                  </a:lnTo>
                  <a:lnTo>
                    <a:pt x="12204" y="525589"/>
                  </a:lnTo>
                  <a:lnTo>
                    <a:pt x="15633" y="527697"/>
                  </a:lnTo>
                  <a:lnTo>
                    <a:pt x="18173" y="529183"/>
                  </a:lnTo>
                  <a:lnTo>
                    <a:pt x="22707" y="531850"/>
                  </a:lnTo>
                  <a:lnTo>
                    <a:pt x="24460" y="532765"/>
                  </a:lnTo>
                  <a:lnTo>
                    <a:pt x="25920" y="1492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3" name="object 4553"/>
            <p:cNvSpPr/>
            <p:nvPr/>
          </p:nvSpPr>
          <p:spPr>
            <a:xfrm>
              <a:off x="1653603" y="4302378"/>
              <a:ext cx="6985" cy="521970"/>
            </a:xfrm>
            <a:custGeom>
              <a:avLst/>
              <a:gdLst/>
              <a:ahLst/>
              <a:cxnLst/>
              <a:rect l="l" t="t" r="r" b="b"/>
              <a:pathLst>
                <a:path w="6985" h="521970">
                  <a:moveTo>
                    <a:pt x="1917" y="304"/>
                  </a:moveTo>
                  <a:lnTo>
                    <a:pt x="1676" y="152"/>
                  </a:lnTo>
                  <a:lnTo>
                    <a:pt x="1447" y="0"/>
                  </a:lnTo>
                  <a:lnTo>
                    <a:pt x="0" y="517918"/>
                  </a:lnTo>
                  <a:lnTo>
                    <a:pt x="228" y="518071"/>
                  </a:lnTo>
                  <a:lnTo>
                    <a:pt x="457" y="518236"/>
                  </a:lnTo>
                  <a:lnTo>
                    <a:pt x="1917" y="304"/>
                  </a:lnTo>
                  <a:close/>
                </a:path>
                <a:path w="6985" h="521970">
                  <a:moveTo>
                    <a:pt x="6807" y="3505"/>
                  </a:moveTo>
                  <a:lnTo>
                    <a:pt x="2146" y="457"/>
                  </a:lnTo>
                  <a:lnTo>
                    <a:pt x="1917" y="304"/>
                  </a:lnTo>
                  <a:lnTo>
                    <a:pt x="533" y="518287"/>
                  </a:lnTo>
                  <a:lnTo>
                    <a:pt x="685" y="518388"/>
                  </a:lnTo>
                  <a:lnTo>
                    <a:pt x="5346" y="521436"/>
                  </a:lnTo>
                  <a:lnTo>
                    <a:pt x="6807" y="3505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4" name="object 4554"/>
            <p:cNvSpPr/>
            <p:nvPr/>
          </p:nvSpPr>
          <p:spPr>
            <a:xfrm>
              <a:off x="1652689" y="4301769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2133" y="457"/>
                  </a:moveTo>
                  <a:lnTo>
                    <a:pt x="1905" y="304"/>
                  </a:lnTo>
                  <a:lnTo>
                    <a:pt x="1676" y="152"/>
                  </a:lnTo>
                  <a:lnTo>
                    <a:pt x="1460" y="0"/>
                  </a:lnTo>
                  <a:lnTo>
                    <a:pt x="0" y="517842"/>
                  </a:lnTo>
                  <a:lnTo>
                    <a:pt x="215" y="518007"/>
                  </a:lnTo>
                  <a:lnTo>
                    <a:pt x="444" y="518185"/>
                  </a:lnTo>
                  <a:lnTo>
                    <a:pt x="673" y="518350"/>
                  </a:lnTo>
                  <a:lnTo>
                    <a:pt x="2133" y="457"/>
                  </a:lnTo>
                  <a:close/>
                </a:path>
                <a:path w="2539" h="518795">
                  <a:moveTo>
                    <a:pt x="2362" y="609"/>
                  </a:moveTo>
                  <a:lnTo>
                    <a:pt x="2133" y="457"/>
                  </a:lnTo>
                  <a:lnTo>
                    <a:pt x="685" y="518363"/>
                  </a:lnTo>
                  <a:lnTo>
                    <a:pt x="914" y="518528"/>
                  </a:lnTo>
                  <a:lnTo>
                    <a:pt x="2362" y="609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5" name="object 4555"/>
            <p:cNvSpPr/>
            <p:nvPr/>
          </p:nvSpPr>
          <p:spPr>
            <a:xfrm>
              <a:off x="1651939" y="4301248"/>
              <a:ext cx="2540" cy="518795"/>
            </a:xfrm>
            <a:custGeom>
              <a:avLst/>
              <a:gdLst/>
              <a:ahLst/>
              <a:cxnLst/>
              <a:rect l="l" t="t" r="r" b="b"/>
              <a:pathLst>
                <a:path w="2539" h="518795">
                  <a:moveTo>
                    <a:pt x="1816" y="266"/>
                  </a:moveTo>
                  <a:lnTo>
                    <a:pt x="1625" y="127"/>
                  </a:lnTo>
                  <a:lnTo>
                    <a:pt x="1435" y="0"/>
                  </a:lnTo>
                  <a:lnTo>
                    <a:pt x="0" y="517728"/>
                  </a:lnTo>
                  <a:lnTo>
                    <a:pt x="165" y="517880"/>
                  </a:lnTo>
                  <a:lnTo>
                    <a:pt x="355" y="518045"/>
                  </a:lnTo>
                  <a:lnTo>
                    <a:pt x="1816" y="266"/>
                  </a:lnTo>
                  <a:close/>
                </a:path>
                <a:path w="2539" h="518795">
                  <a:moveTo>
                    <a:pt x="2209" y="520"/>
                  </a:moveTo>
                  <a:lnTo>
                    <a:pt x="2006" y="406"/>
                  </a:lnTo>
                  <a:lnTo>
                    <a:pt x="1816" y="266"/>
                  </a:lnTo>
                  <a:lnTo>
                    <a:pt x="381" y="518045"/>
                  </a:lnTo>
                  <a:lnTo>
                    <a:pt x="558" y="518198"/>
                  </a:lnTo>
                  <a:lnTo>
                    <a:pt x="762" y="518363"/>
                  </a:lnTo>
                  <a:lnTo>
                    <a:pt x="2209" y="52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6" name="object 4556"/>
            <p:cNvSpPr/>
            <p:nvPr/>
          </p:nvSpPr>
          <p:spPr>
            <a:xfrm>
              <a:off x="1651279" y="4300816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765" y="215"/>
                  </a:moveTo>
                  <a:lnTo>
                    <a:pt x="1600" y="101"/>
                  </a:lnTo>
                  <a:lnTo>
                    <a:pt x="1447" y="0"/>
                  </a:lnTo>
                  <a:lnTo>
                    <a:pt x="0" y="517550"/>
                  </a:lnTo>
                  <a:lnTo>
                    <a:pt x="152" y="517690"/>
                  </a:lnTo>
                  <a:lnTo>
                    <a:pt x="317" y="517842"/>
                  </a:lnTo>
                  <a:lnTo>
                    <a:pt x="1765" y="215"/>
                  </a:lnTo>
                  <a:close/>
                </a:path>
                <a:path w="2539" h="518160">
                  <a:moveTo>
                    <a:pt x="1943" y="330"/>
                  </a:moveTo>
                  <a:lnTo>
                    <a:pt x="1778" y="228"/>
                  </a:lnTo>
                  <a:lnTo>
                    <a:pt x="317" y="517842"/>
                  </a:lnTo>
                  <a:lnTo>
                    <a:pt x="482" y="517994"/>
                  </a:lnTo>
                  <a:lnTo>
                    <a:pt x="1943" y="330"/>
                  </a:lnTo>
                  <a:close/>
                </a:path>
                <a:path w="2539" h="518160">
                  <a:moveTo>
                    <a:pt x="2108" y="444"/>
                  </a:moveTo>
                  <a:lnTo>
                    <a:pt x="1943" y="330"/>
                  </a:lnTo>
                  <a:lnTo>
                    <a:pt x="495" y="517994"/>
                  </a:lnTo>
                  <a:lnTo>
                    <a:pt x="660" y="518147"/>
                  </a:lnTo>
                  <a:lnTo>
                    <a:pt x="2108" y="444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7" name="object 4557"/>
            <p:cNvSpPr/>
            <p:nvPr/>
          </p:nvSpPr>
          <p:spPr>
            <a:xfrm>
              <a:off x="1650708" y="430043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866" y="279"/>
                  </a:moveTo>
                  <a:lnTo>
                    <a:pt x="1727" y="190"/>
                  </a:lnTo>
                  <a:lnTo>
                    <a:pt x="1587" y="88"/>
                  </a:lnTo>
                  <a:lnTo>
                    <a:pt x="1447" y="0"/>
                  </a:lnTo>
                  <a:lnTo>
                    <a:pt x="0" y="517347"/>
                  </a:lnTo>
                  <a:lnTo>
                    <a:pt x="139" y="517486"/>
                  </a:lnTo>
                  <a:lnTo>
                    <a:pt x="279" y="517626"/>
                  </a:lnTo>
                  <a:lnTo>
                    <a:pt x="419" y="517779"/>
                  </a:lnTo>
                  <a:lnTo>
                    <a:pt x="1866" y="279"/>
                  </a:lnTo>
                  <a:close/>
                </a:path>
                <a:path w="2539" h="518160">
                  <a:moveTo>
                    <a:pt x="2019" y="381"/>
                  </a:moveTo>
                  <a:lnTo>
                    <a:pt x="1866" y="279"/>
                  </a:lnTo>
                  <a:lnTo>
                    <a:pt x="431" y="517779"/>
                  </a:lnTo>
                  <a:lnTo>
                    <a:pt x="571" y="517918"/>
                  </a:lnTo>
                  <a:lnTo>
                    <a:pt x="2019" y="381"/>
                  </a:lnTo>
                  <a:close/>
                </a:path>
              </a:pathLst>
            </a:custGeom>
            <a:solidFill>
              <a:srgbClr val="8D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8" name="object 4558"/>
            <p:cNvSpPr/>
            <p:nvPr/>
          </p:nvSpPr>
          <p:spPr>
            <a:xfrm>
              <a:off x="1650200" y="4300105"/>
              <a:ext cx="2540" cy="518159"/>
            </a:xfrm>
            <a:custGeom>
              <a:avLst/>
              <a:gdLst/>
              <a:ahLst/>
              <a:cxnLst/>
              <a:rect l="l" t="t" r="r" b="b"/>
              <a:pathLst>
                <a:path w="2539" h="518160">
                  <a:moveTo>
                    <a:pt x="1955" y="330"/>
                  </a:moveTo>
                  <a:lnTo>
                    <a:pt x="1828" y="241"/>
                  </a:lnTo>
                  <a:lnTo>
                    <a:pt x="1701" y="165"/>
                  </a:lnTo>
                  <a:lnTo>
                    <a:pt x="1574" y="76"/>
                  </a:lnTo>
                  <a:lnTo>
                    <a:pt x="0" y="517105"/>
                  </a:lnTo>
                  <a:lnTo>
                    <a:pt x="127" y="517245"/>
                  </a:lnTo>
                  <a:lnTo>
                    <a:pt x="254" y="517385"/>
                  </a:lnTo>
                  <a:lnTo>
                    <a:pt x="381" y="517537"/>
                  </a:lnTo>
                  <a:lnTo>
                    <a:pt x="508" y="517664"/>
                  </a:lnTo>
                  <a:lnTo>
                    <a:pt x="1955" y="330"/>
                  </a:lnTo>
                  <a:close/>
                </a:path>
              </a:pathLst>
            </a:custGeom>
            <a:solidFill>
              <a:srgbClr val="8D909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59" name="object 4559"/>
            <p:cNvSpPr/>
            <p:nvPr/>
          </p:nvSpPr>
          <p:spPr>
            <a:xfrm>
              <a:off x="1649755" y="429968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63" y="254"/>
                  </a:moveTo>
                  <a:lnTo>
                    <a:pt x="1447" y="0"/>
                  </a:lnTo>
                  <a:lnTo>
                    <a:pt x="0" y="516991"/>
                  </a:lnTo>
                  <a:lnTo>
                    <a:pt x="88" y="517118"/>
                  </a:lnTo>
                  <a:lnTo>
                    <a:pt x="203" y="517245"/>
                  </a:lnTo>
                  <a:lnTo>
                    <a:pt x="1663" y="254"/>
                  </a:lnTo>
                  <a:close/>
                </a:path>
                <a:path w="1905" h="517525">
                  <a:moveTo>
                    <a:pt x="1778" y="330"/>
                  </a:moveTo>
                  <a:lnTo>
                    <a:pt x="215" y="517258"/>
                  </a:lnTo>
                  <a:lnTo>
                    <a:pt x="330" y="517385"/>
                  </a:lnTo>
                  <a:lnTo>
                    <a:pt x="1778" y="330"/>
                  </a:lnTo>
                  <a:close/>
                </a:path>
                <a:path w="1905" h="517525">
                  <a:moveTo>
                    <a:pt x="1905" y="419"/>
                  </a:moveTo>
                  <a:lnTo>
                    <a:pt x="342" y="517385"/>
                  </a:lnTo>
                  <a:lnTo>
                    <a:pt x="457" y="517525"/>
                  </a:lnTo>
                  <a:lnTo>
                    <a:pt x="1905" y="419"/>
                  </a:lnTo>
                  <a:close/>
                </a:path>
              </a:pathLst>
            </a:custGeom>
            <a:solidFill>
              <a:srgbClr val="8C8F9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0" name="object 4560"/>
            <p:cNvSpPr/>
            <p:nvPr/>
          </p:nvSpPr>
          <p:spPr>
            <a:xfrm>
              <a:off x="1649361" y="4299114"/>
              <a:ext cx="1905" cy="518159"/>
            </a:xfrm>
            <a:custGeom>
              <a:avLst/>
              <a:gdLst/>
              <a:ahLst/>
              <a:cxnLst/>
              <a:rect l="l" t="t" r="r" b="b"/>
              <a:pathLst>
                <a:path w="1905" h="518160">
                  <a:moveTo>
                    <a:pt x="1841" y="571"/>
                  </a:moveTo>
                  <a:lnTo>
                    <a:pt x="1752" y="444"/>
                  </a:lnTo>
                  <a:lnTo>
                    <a:pt x="1651" y="292"/>
                  </a:lnTo>
                  <a:lnTo>
                    <a:pt x="1549" y="139"/>
                  </a:lnTo>
                  <a:lnTo>
                    <a:pt x="1460" y="0"/>
                  </a:lnTo>
                  <a:lnTo>
                    <a:pt x="0" y="517017"/>
                  </a:lnTo>
                  <a:lnTo>
                    <a:pt x="101" y="517144"/>
                  </a:lnTo>
                  <a:lnTo>
                    <a:pt x="190" y="517271"/>
                  </a:lnTo>
                  <a:lnTo>
                    <a:pt x="292" y="517410"/>
                  </a:lnTo>
                  <a:lnTo>
                    <a:pt x="393" y="517550"/>
                  </a:lnTo>
                  <a:lnTo>
                    <a:pt x="1841" y="571"/>
                  </a:lnTo>
                  <a:close/>
                </a:path>
              </a:pathLst>
            </a:custGeom>
            <a:solidFill>
              <a:srgbClr val="8B8E8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1" name="object 4561"/>
            <p:cNvSpPr/>
            <p:nvPr/>
          </p:nvSpPr>
          <p:spPr>
            <a:xfrm>
              <a:off x="1649018" y="4298606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01" y="355"/>
                  </a:moveTo>
                  <a:lnTo>
                    <a:pt x="1612" y="228"/>
                  </a:lnTo>
                  <a:lnTo>
                    <a:pt x="1460" y="0"/>
                  </a:lnTo>
                  <a:lnTo>
                    <a:pt x="0" y="516991"/>
                  </a:lnTo>
                  <a:lnTo>
                    <a:pt x="88" y="517118"/>
                  </a:lnTo>
                  <a:lnTo>
                    <a:pt x="165" y="517245"/>
                  </a:lnTo>
                  <a:lnTo>
                    <a:pt x="254" y="517385"/>
                  </a:lnTo>
                  <a:lnTo>
                    <a:pt x="1701" y="355"/>
                  </a:lnTo>
                  <a:close/>
                </a:path>
                <a:path w="1905" h="517525">
                  <a:moveTo>
                    <a:pt x="1803" y="508"/>
                  </a:moveTo>
                  <a:lnTo>
                    <a:pt x="1714" y="381"/>
                  </a:lnTo>
                  <a:lnTo>
                    <a:pt x="266" y="517385"/>
                  </a:lnTo>
                  <a:lnTo>
                    <a:pt x="355" y="517512"/>
                  </a:lnTo>
                  <a:lnTo>
                    <a:pt x="1803" y="508"/>
                  </a:lnTo>
                  <a:close/>
                </a:path>
              </a:pathLst>
            </a:custGeom>
            <a:solidFill>
              <a:srgbClr val="898C8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2" name="object 4562"/>
            <p:cNvSpPr/>
            <p:nvPr/>
          </p:nvSpPr>
          <p:spPr>
            <a:xfrm>
              <a:off x="1648714" y="4298124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752" y="457"/>
                  </a:moveTo>
                  <a:lnTo>
                    <a:pt x="1600" y="228"/>
                  </a:lnTo>
                  <a:lnTo>
                    <a:pt x="1447" y="0"/>
                  </a:lnTo>
                  <a:lnTo>
                    <a:pt x="0" y="516940"/>
                  </a:lnTo>
                  <a:lnTo>
                    <a:pt x="76" y="517067"/>
                  </a:lnTo>
                  <a:lnTo>
                    <a:pt x="152" y="517207"/>
                  </a:lnTo>
                  <a:lnTo>
                    <a:pt x="215" y="517347"/>
                  </a:lnTo>
                  <a:lnTo>
                    <a:pt x="304" y="517474"/>
                  </a:lnTo>
                  <a:lnTo>
                    <a:pt x="1752" y="457"/>
                  </a:lnTo>
                  <a:close/>
                </a:path>
              </a:pathLst>
            </a:custGeom>
            <a:solidFill>
              <a:srgbClr val="888B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3" name="object 4563"/>
            <p:cNvSpPr/>
            <p:nvPr/>
          </p:nvSpPr>
          <p:spPr>
            <a:xfrm>
              <a:off x="1648447" y="429773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38" y="279"/>
                  </a:moveTo>
                  <a:lnTo>
                    <a:pt x="1511" y="88"/>
                  </a:lnTo>
                  <a:lnTo>
                    <a:pt x="0" y="516801"/>
                  </a:lnTo>
                  <a:lnTo>
                    <a:pt x="63" y="516928"/>
                  </a:lnTo>
                  <a:lnTo>
                    <a:pt x="114" y="517055"/>
                  </a:lnTo>
                  <a:lnTo>
                    <a:pt x="190" y="517194"/>
                  </a:lnTo>
                  <a:lnTo>
                    <a:pt x="1638" y="279"/>
                  </a:lnTo>
                  <a:close/>
                </a:path>
                <a:path w="1905" h="517525">
                  <a:moveTo>
                    <a:pt x="1714" y="393"/>
                  </a:moveTo>
                  <a:lnTo>
                    <a:pt x="190" y="517194"/>
                  </a:lnTo>
                  <a:lnTo>
                    <a:pt x="266" y="517334"/>
                  </a:lnTo>
                  <a:lnTo>
                    <a:pt x="1714" y="393"/>
                  </a:lnTo>
                  <a:close/>
                </a:path>
              </a:pathLst>
            </a:custGeom>
            <a:solidFill>
              <a:srgbClr val="878A8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4" name="object 4564"/>
            <p:cNvSpPr/>
            <p:nvPr/>
          </p:nvSpPr>
          <p:spPr>
            <a:xfrm>
              <a:off x="1648206" y="4297387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89" y="342"/>
                  </a:moveTo>
                  <a:lnTo>
                    <a:pt x="1562" y="152"/>
                  </a:lnTo>
                  <a:lnTo>
                    <a:pt x="1460" y="0"/>
                  </a:lnTo>
                  <a:lnTo>
                    <a:pt x="0" y="516610"/>
                  </a:lnTo>
                  <a:lnTo>
                    <a:pt x="50" y="516750"/>
                  </a:lnTo>
                  <a:lnTo>
                    <a:pt x="101" y="516877"/>
                  </a:lnTo>
                  <a:lnTo>
                    <a:pt x="165" y="517004"/>
                  </a:lnTo>
                  <a:lnTo>
                    <a:pt x="228" y="517144"/>
                  </a:lnTo>
                  <a:lnTo>
                    <a:pt x="1689" y="342"/>
                  </a:lnTo>
                  <a:close/>
                </a:path>
              </a:pathLst>
            </a:custGeom>
            <a:solidFill>
              <a:srgbClr val="86898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5" name="object 4565"/>
            <p:cNvSpPr/>
            <p:nvPr/>
          </p:nvSpPr>
          <p:spPr>
            <a:xfrm>
              <a:off x="1648002" y="4297070"/>
              <a:ext cx="1905" cy="517525"/>
            </a:xfrm>
            <a:custGeom>
              <a:avLst/>
              <a:gdLst/>
              <a:ahLst/>
              <a:cxnLst/>
              <a:rect l="l" t="t" r="r" b="b"/>
              <a:pathLst>
                <a:path w="1905" h="517525">
                  <a:moveTo>
                    <a:pt x="1600" y="215"/>
                  </a:moveTo>
                  <a:lnTo>
                    <a:pt x="1498" y="63"/>
                  </a:lnTo>
                  <a:lnTo>
                    <a:pt x="0" y="516394"/>
                  </a:lnTo>
                  <a:lnTo>
                    <a:pt x="50" y="516521"/>
                  </a:lnTo>
                  <a:lnTo>
                    <a:pt x="88" y="516661"/>
                  </a:lnTo>
                  <a:lnTo>
                    <a:pt x="139" y="516788"/>
                  </a:lnTo>
                  <a:lnTo>
                    <a:pt x="1600" y="215"/>
                  </a:lnTo>
                  <a:close/>
                </a:path>
                <a:path w="1905" h="517525">
                  <a:moveTo>
                    <a:pt x="1651" y="292"/>
                  </a:moveTo>
                  <a:lnTo>
                    <a:pt x="152" y="516801"/>
                  </a:lnTo>
                  <a:lnTo>
                    <a:pt x="203" y="516928"/>
                  </a:lnTo>
                  <a:lnTo>
                    <a:pt x="1651" y="292"/>
                  </a:lnTo>
                  <a:close/>
                </a:path>
              </a:pathLst>
            </a:custGeom>
            <a:solidFill>
              <a:srgbClr val="8588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6" name="object 4566"/>
            <p:cNvSpPr/>
            <p:nvPr/>
          </p:nvSpPr>
          <p:spPr>
            <a:xfrm>
              <a:off x="1647837" y="429680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536" y="139"/>
                  </a:moveTo>
                  <a:lnTo>
                    <a:pt x="749" y="258889"/>
                  </a:lnTo>
                  <a:lnTo>
                    <a:pt x="1485" y="63"/>
                  </a:lnTo>
                  <a:lnTo>
                    <a:pt x="0" y="516089"/>
                  </a:lnTo>
                  <a:lnTo>
                    <a:pt x="25" y="516242"/>
                  </a:lnTo>
                  <a:lnTo>
                    <a:pt x="76" y="516382"/>
                  </a:lnTo>
                  <a:lnTo>
                    <a:pt x="1536" y="139"/>
                  </a:lnTo>
                  <a:close/>
                </a:path>
                <a:path w="1905" h="516889">
                  <a:moveTo>
                    <a:pt x="1625" y="266"/>
                  </a:moveTo>
                  <a:lnTo>
                    <a:pt x="1536" y="139"/>
                  </a:lnTo>
                  <a:lnTo>
                    <a:pt x="88" y="516369"/>
                  </a:lnTo>
                  <a:lnTo>
                    <a:pt x="127" y="516509"/>
                  </a:lnTo>
                  <a:lnTo>
                    <a:pt x="177" y="516648"/>
                  </a:lnTo>
                  <a:lnTo>
                    <a:pt x="1625" y="266"/>
                  </a:lnTo>
                  <a:close/>
                </a:path>
              </a:pathLst>
            </a:custGeom>
            <a:solidFill>
              <a:srgbClr val="84878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7" name="object 4567"/>
            <p:cNvSpPr/>
            <p:nvPr/>
          </p:nvSpPr>
          <p:spPr>
            <a:xfrm>
              <a:off x="1647710" y="4296613"/>
              <a:ext cx="1905" cy="516890"/>
            </a:xfrm>
            <a:custGeom>
              <a:avLst/>
              <a:gdLst/>
              <a:ahLst/>
              <a:cxnLst/>
              <a:rect l="l" t="t" r="r" b="b"/>
              <a:pathLst>
                <a:path w="1905" h="516889">
                  <a:moveTo>
                    <a:pt x="1473" y="38"/>
                  </a:moveTo>
                  <a:lnTo>
                    <a:pt x="0" y="515759"/>
                  </a:lnTo>
                  <a:lnTo>
                    <a:pt x="1473" y="38"/>
                  </a:lnTo>
                  <a:close/>
                </a:path>
                <a:path w="1905" h="516889">
                  <a:moveTo>
                    <a:pt x="1511" y="101"/>
                  </a:moveTo>
                  <a:lnTo>
                    <a:pt x="25" y="515861"/>
                  </a:lnTo>
                  <a:lnTo>
                    <a:pt x="50" y="516001"/>
                  </a:lnTo>
                  <a:lnTo>
                    <a:pt x="1511" y="101"/>
                  </a:lnTo>
                  <a:close/>
                </a:path>
                <a:path w="1905" h="516889">
                  <a:moveTo>
                    <a:pt x="1574" y="190"/>
                  </a:moveTo>
                  <a:lnTo>
                    <a:pt x="63" y="516001"/>
                  </a:lnTo>
                  <a:lnTo>
                    <a:pt x="88" y="516140"/>
                  </a:lnTo>
                  <a:lnTo>
                    <a:pt x="127" y="516280"/>
                  </a:lnTo>
                  <a:lnTo>
                    <a:pt x="1574" y="190"/>
                  </a:lnTo>
                  <a:close/>
                </a:path>
              </a:pathLst>
            </a:custGeom>
            <a:solidFill>
              <a:srgbClr val="83868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8" name="object 4568"/>
            <p:cNvSpPr/>
            <p:nvPr/>
          </p:nvSpPr>
          <p:spPr>
            <a:xfrm>
              <a:off x="1647621" y="4296486"/>
              <a:ext cx="1905" cy="516255"/>
            </a:xfrm>
            <a:custGeom>
              <a:avLst/>
              <a:gdLst/>
              <a:ahLst/>
              <a:cxnLst/>
              <a:rect l="l" t="t" r="r" b="b"/>
              <a:pathLst>
                <a:path w="1905" h="516254">
                  <a:moveTo>
                    <a:pt x="1536" y="127"/>
                  </a:moveTo>
                  <a:lnTo>
                    <a:pt x="1447" y="0"/>
                  </a:lnTo>
                  <a:lnTo>
                    <a:pt x="0" y="515264"/>
                  </a:lnTo>
                  <a:lnTo>
                    <a:pt x="12" y="515404"/>
                  </a:lnTo>
                  <a:lnTo>
                    <a:pt x="38" y="515543"/>
                  </a:lnTo>
                  <a:lnTo>
                    <a:pt x="63" y="515696"/>
                  </a:lnTo>
                  <a:lnTo>
                    <a:pt x="88" y="515835"/>
                  </a:lnTo>
                  <a:lnTo>
                    <a:pt x="1536" y="127"/>
                  </a:lnTo>
                  <a:close/>
                </a:path>
              </a:pathLst>
            </a:custGeom>
            <a:solidFill>
              <a:srgbClr val="82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69" name="object 4569"/>
            <p:cNvSpPr/>
            <p:nvPr/>
          </p:nvSpPr>
          <p:spPr>
            <a:xfrm>
              <a:off x="1647558" y="4296397"/>
              <a:ext cx="1905" cy="515620"/>
            </a:xfrm>
            <a:custGeom>
              <a:avLst/>
              <a:gdLst/>
              <a:ahLst/>
              <a:cxnLst/>
              <a:rect l="l" t="t" r="r" b="b"/>
              <a:pathLst>
                <a:path w="1905" h="515620">
                  <a:moveTo>
                    <a:pt x="1485" y="50"/>
                  </a:moveTo>
                  <a:lnTo>
                    <a:pt x="0" y="514769"/>
                  </a:lnTo>
                  <a:lnTo>
                    <a:pt x="12" y="514921"/>
                  </a:lnTo>
                  <a:lnTo>
                    <a:pt x="25" y="515086"/>
                  </a:lnTo>
                  <a:lnTo>
                    <a:pt x="1485" y="50"/>
                  </a:lnTo>
                  <a:close/>
                </a:path>
                <a:path w="1905" h="515620">
                  <a:moveTo>
                    <a:pt x="1511" y="88"/>
                  </a:moveTo>
                  <a:lnTo>
                    <a:pt x="38" y="515188"/>
                  </a:lnTo>
                  <a:lnTo>
                    <a:pt x="50" y="515340"/>
                  </a:lnTo>
                  <a:lnTo>
                    <a:pt x="1511" y="88"/>
                  </a:lnTo>
                  <a:close/>
                </a:path>
              </a:pathLst>
            </a:custGeom>
            <a:solidFill>
              <a:srgbClr val="81858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0" name="object 4570"/>
            <p:cNvSpPr/>
            <p:nvPr/>
          </p:nvSpPr>
          <p:spPr>
            <a:xfrm>
              <a:off x="1647558" y="4296376"/>
              <a:ext cx="1905" cy="514984"/>
            </a:xfrm>
            <a:custGeom>
              <a:avLst/>
              <a:gdLst/>
              <a:ahLst/>
              <a:cxnLst/>
              <a:rect l="l" t="t" r="r" b="b"/>
              <a:pathLst>
                <a:path w="1905" h="514985">
                  <a:moveTo>
                    <a:pt x="1451" y="0"/>
                  </a:moveTo>
                  <a:lnTo>
                    <a:pt x="0" y="514687"/>
                  </a:lnTo>
                  <a:lnTo>
                    <a:pt x="1464" y="19"/>
                  </a:lnTo>
                  <a:close/>
                </a:path>
              </a:pathLst>
            </a:custGeom>
            <a:solidFill>
              <a:srgbClr val="80838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1" name="object 4571"/>
            <p:cNvSpPr/>
            <p:nvPr/>
          </p:nvSpPr>
          <p:spPr>
            <a:xfrm>
              <a:off x="1647888" y="4132046"/>
              <a:ext cx="474980" cy="276225"/>
            </a:xfrm>
            <a:custGeom>
              <a:avLst/>
              <a:gdLst/>
              <a:ahLst/>
              <a:cxnLst/>
              <a:rect l="l" t="t" r="r" b="b"/>
              <a:pathLst>
                <a:path w="474980" h="276225">
                  <a:moveTo>
                    <a:pt x="272554" y="0"/>
                  </a:moveTo>
                  <a:lnTo>
                    <a:pt x="256222" y="2158"/>
                  </a:lnTo>
                  <a:lnTo>
                    <a:pt x="250253" y="5219"/>
                  </a:lnTo>
                  <a:lnTo>
                    <a:pt x="247510" y="9766"/>
                  </a:lnTo>
                  <a:lnTo>
                    <a:pt x="230878" y="32979"/>
                  </a:lnTo>
                  <a:lnTo>
                    <a:pt x="184347" y="76101"/>
                  </a:lnTo>
                  <a:lnTo>
                    <a:pt x="122902" y="112048"/>
                  </a:lnTo>
                  <a:lnTo>
                    <a:pt x="53460" y="138112"/>
                  </a:lnTo>
                  <a:lnTo>
                    <a:pt x="16090" y="147739"/>
                  </a:lnTo>
                  <a:lnTo>
                    <a:pt x="8394" y="149466"/>
                  </a:lnTo>
                  <a:lnTo>
                    <a:pt x="3314" y="152958"/>
                  </a:lnTo>
                  <a:lnTo>
                    <a:pt x="0" y="162369"/>
                  </a:lnTo>
                  <a:lnTo>
                    <a:pt x="2209" y="167004"/>
                  </a:lnTo>
                  <a:lnTo>
                    <a:pt x="14502" y="175121"/>
                  </a:lnTo>
                  <a:lnTo>
                    <a:pt x="81205" y="211659"/>
                  </a:lnTo>
                  <a:lnTo>
                    <a:pt x="130423" y="232404"/>
                  </a:lnTo>
                  <a:lnTo>
                    <a:pt x="181389" y="249615"/>
                  </a:lnTo>
                  <a:lnTo>
                    <a:pt x="232621" y="262901"/>
                  </a:lnTo>
                  <a:lnTo>
                    <a:pt x="282635" y="271872"/>
                  </a:lnTo>
                  <a:lnTo>
                    <a:pt x="329950" y="276138"/>
                  </a:lnTo>
                  <a:lnTo>
                    <a:pt x="373082" y="275310"/>
                  </a:lnTo>
                  <a:lnTo>
                    <a:pt x="410548" y="268995"/>
                  </a:lnTo>
                  <a:lnTo>
                    <a:pt x="440867" y="256806"/>
                  </a:lnTo>
                  <a:lnTo>
                    <a:pt x="465881" y="233389"/>
                  </a:lnTo>
                  <a:lnTo>
                    <a:pt x="474415" y="203562"/>
                  </a:lnTo>
                  <a:lnTo>
                    <a:pt x="467910" y="169149"/>
                  </a:lnTo>
                  <a:lnTo>
                    <a:pt x="447810" y="131974"/>
                  </a:lnTo>
                  <a:lnTo>
                    <a:pt x="415556" y="93860"/>
                  </a:lnTo>
                  <a:lnTo>
                    <a:pt x="372591" y="56631"/>
                  </a:lnTo>
                  <a:lnTo>
                    <a:pt x="320357" y="22110"/>
                  </a:lnTo>
                  <a:lnTo>
                    <a:pt x="280644" y="1219"/>
                  </a:lnTo>
                  <a:lnTo>
                    <a:pt x="27255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2" name="object 4572"/>
            <p:cNvSpPr/>
            <p:nvPr/>
          </p:nvSpPr>
          <p:spPr>
            <a:xfrm>
              <a:off x="1878228" y="4440165"/>
              <a:ext cx="6350" cy="434975"/>
            </a:xfrm>
            <a:custGeom>
              <a:avLst/>
              <a:gdLst/>
              <a:ahLst/>
              <a:cxnLst/>
              <a:rect l="l" t="t" r="r" b="b"/>
              <a:pathLst>
                <a:path w="6350" h="434975">
                  <a:moveTo>
                    <a:pt x="5866" y="0"/>
                  </a:moveTo>
                  <a:lnTo>
                    <a:pt x="5714" y="453"/>
                  </a:lnTo>
                  <a:lnTo>
                    <a:pt x="4025" y="2878"/>
                  </a:lnTo>
                  <a:lnTo>
                    <a:pt x="1205" y="3562"/>
                  </a:lnTo>
                  <a:lnTo>
                    <a:pt x="0" y="434754"/>
                  </a:lnTo>
                  <a:lnTo>
                    <a:pt x="1828" y="434424"/>
                  </a:lnTo>
                  <a:lnTo>
                    <a:pt x="3398" y="433646"/>
                  </a:lnTo>
                  <a:lnTo>
                    <a:pt x="4495" y="432062"/>
                  </a:lnTo>
                  <a:lnTo>
                    <a:pt x="4648" y="431592"/>
                  </a:lnTo>
                  <a:lnTo>
                    <a:pt x="586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3" name="object 4573"/>
            <p:cNvSpPr/>
            <p:nvPr/>
          </p:nvSpPr>
          <p:spPr>
            <a:xfrm>
              <a:off x="1877669" y="444372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33" y="101"/>
                  </a:moveTo>
                  <a:lnTo>
                    <a:pt x="1206" y="139"/>
                  </a:lnTo>
                  <a:lnTo>
                    <a:pt x="0" y="431266"/>
                  </a:lnTo>
                  <a:lnTo>
                    <a:pt x="127" y="431253"/>
                  </a:lnTo>
                  <a:lnTo>
                    <a:pt x="1333" y="101"/>
                  </a:lnTo>
                  <a:close/>
                </a:path>
                <a:path w="1905" h="431800">
                  <a:moveTo>
                    <a:pt x="1752" y="0"/>
                  </a:moveTo>
                  <a:lnTo>
                    <a:pt x="1511" y="63"/>
                  </a:lnTo>
                  <a:lnTo>
                    <a:pt x="1346" y="101"/>
                  </a:lnTo>
                  <a:lnTo>
                    <a:pt x="139" y="431253"/>
                  </a:lnTo>
                  <a:lnTo>
                    <a:pt x="304" y="431228"/>
                  </a:lnTo>
                  <a:lnTo>
                    <a:pt x="546" y="431177"/>
                  </a:lnTo>
                  <a:lnTo>
                    <a:pt x="1752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4" name="object 4574"/>
            <p:cNvSpPr/>
            <p:nvPr/>
          </p:nvSpPr>
          <p:spPr>
            <a:xfrm>
              <a:off x="1877301" y="4443869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4">
                  <a:moveTo>
                    <a:pt x="1435" y="25"/>
                  </a:moveTo>
                  <a:lnTo>
                    <a:pt x="1308" y="63"/>
                  </a:lnTo>
                  <a:lnTo>
                    <a:pt x="0" y="431165"/>
                  </a:lnTo>
                  <a:lnTo>
                    <a:pt x="228" y="431152"/>
                  </a:lnTo>
                  <a:lnTo>
                    <a:pt x="1435" y="25"/>
                  </a:lnTo>
                  <a:close/>
                </a:path>
                <a:path w="1905" h="431164">
                  <a:moveTo>
                    <a:pt x="1574" y="0"/>
                  </a:moveTo>
                  <a:lnTo>
                    <a:pt x="1435" y="25"/>
                  </a:lnTo>
                  <a:lnTo>
                    <a:pt x="241" y="431139"/>
                  </a:lnTo>
                  <a:lnTo>
                    <a:pt x="368" y="431126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5" name="object 4575"/>
            <p:cNvSpPr/>
            <p:nvPr/>
          </p:nvSpPr>
          <p:spPr>
            <a:xfrm>
              <a:off x="1877123" y="4443983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4">
                  <a:moveTo>
                    <a:pt x="1384" y="0"/>
                  </a:moveTo>
                  <a:lnTo>
                    <a:pt x="1244" y="12"/>
                  </a:lnTo>
                  <a:lnTo>
                    <a:pt x="0" y="431076"/>
                  </a:lnTo>
                  <a:lnTo>
                    <a:pt x="177" y="431050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6" name="object 4576"/>
            <p:cNvSpPr/>
            <p:nvPr/>
          </p:nvSpPr>
          <p:spPr>
            <a:xfrm>
              <a:off x="1876856" y="4443920"/>
              <a:ext cx="1905" cy="431165"/>
            </a:xfrm>
            <a:custGeom>
              <a:avLst/>
              <a:gdLst/>
              <a:ahLst/>
              <a:cxnLst/>
              <a:rect l="l" t="t" r="r" b="b"/>
              <a:pathLst>
                <a:path w="1905" h="431164">
                  <a:moveTo>
                    <a:pt x="1473" y="63"/>
                  </a:moveTo>
                  <a:lnTo>
                    <a:pt x="1295" y="12"/>
                  </a:lnTo>
                  <a:lnTo>
                    <a:pt x="0" y="431165"/>
                  </a:lnTo>
                  <a:lnTo>
                    <a:pt x="177" y="431152"/>
                  </a:lnTo>
                  <a:lnTo>
                    <a:pt x="1473" y="63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7" name="object 4577"/>
            <p:cNvSpPr/>
            <p:nvPr/>
          </p:nvSpPr>
          <p:spPr>
            <a:xfrm>
              <a:off x="1876640" y="444386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46" y="25"/>
                  </a:moveTo>
                  <a:lnTo>
                    <a:pt x="1206" y="0"/>
                  </a:lnTo>
                  <a:lnTo>
                    <a:pt x="0" y="431203"/>
                  </a:lnTo>
                  <a:lnTo>
                    <a:pt x="139" y="431203"/>
                  </a:lnTo>
                  <a:lnTo>
                    <a:pt x="1346" y="25"/>
                  </a:lnTo>
                  <a:close/>
                </a:path>
                <a:path w="1905" h="431800">
                  <a:moveTo>
                    <a:pt x="1422" y="50"/>
                  </a:moveTo>
                  <a:lnTo>
                    <a:pt x="139" y="431203"/>
                  </a:lnTo>
                  <a:lnTo>
                    <a:pt x="1422" y="5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8" name="object 4578"/>
            <p:cNvSpPr/>
            <p:nvPr/>
          </p:nvSpPr>
          <p:spPr>
            <a:xfrm>
              <a:off x="1876412" y="444381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25"/>
                  </a:moveTo>
                  <a:lnTo>
                    <a:pt x="1206" y="0"/>
                  </a:lnTo>
                  <a:lnTo>
                    <a:pt x="0" y="431253"/>
                  </a:lnTo>
                  <a:lnTo>
                    <a:pt x="152" y="431253"/>
                  </a:lnTo>
                  <a:lnTo>
                    <a:pt x="1358" y="25"/>
                  </a:lnTo>
                  <a:close/>
                </a:path>
                <a:path w="1905" h="431800">
                  <a:moveTo>
                    <a:pt x="1435" y="50"/>
                  </a:moveTo>
                  <a:lnTo>
                    <a:pt x="152" y="431253"/>
                  </a:lnTo>
                  <a:lnTo>
                    <a:pt x="1435" y="5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79" name="object 4579"/>
            <p:cNvSpPr/>
            <p:nvPr/>
          </p:nvSpPr>
          <p:spPr>
            <a:xfrm>
              <a:off x="1876234" y="444376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84" y="50"/>
                  </a:moveTo>
                  <a:lnTo>
                    <a:pt x="1206" y="0"/>
                  </a:lnTo>
                  <a:lnTo>
                    <a:pt x="0" y="431317"/>
                  </a:lnTo>
                  <a:lnTo>
                    <a:pt x="177" y="431304"/>
                  </a:lnTo>
                  <a:lnTo>
                    <a:pt x="1384" y="5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0" name="object 4580"/>
            <p:cNvSpPr/>
            <p:nvPr/>
          </p:nvSpPr>
          <p:spPr>
            <a:xfrm>
              <a:off x="1876107" y="4443742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33" y="25"/>
                  </a:moveTo>
                  <a:lnTo>
                    <a:pt x="0" y="431330"/>
                  </a:lnTo>
                  <a:lnTo>
                    <a:pt x="127" y="431342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1" name="object 4581"/>
            <p:cNvSpPr/>
            <p:nvPr/>
          </p:nvSpPr>
          <p:spPr>
            <a:xfrm>
              <a:off x="1875929" y="444370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97" y="38"/>
                  </a:moveTo>
                  <a:lnTo>
                    <a:pt x="1270" y="12"/>
                  </a:lnTo>
                  <a:lnTo>
                    <a:pt x="0" y="431368"/>
                  </a:lnTo>
                  <a:lnTo>
                    <a:pt x="127" y="431368"/>
                  </a:lnTo>
                  <a:lnTo>
                    <a:pt x="1397" y="38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2" name="object 4582"/>
            <p:cNvSpPr/>
            <p:nvPr/>
          </p:nvSpPr>
          <p:spPr>
            <a:xfrm>
              <a:off x="1875764" y="444366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12"/>
                  </a:moveTo>
                  <a:lnTo>
                    <a:pt x="0" y="431406"/>
                  </a:lnTo>
                  <a:lnTo>
                    <a:pt x="1257" y="12"/>
                  </a:lnTo>
                  <a:close/>
                </a:path>
                <a:path w="1905" h="431800">
                  <a:moveTo>
                    <a:pt x="1371" y="38"/>
                  </a:moveTo>
                  <a:lnTo>
                    <a:pt x="63" y="431393"/>
                  </a:lnTo>
                  <a:lnTo>
                    <a:pt x="1371" y="38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3" name="object 4583"/>
            <p:cNvSpPr/>
            <p:nvPr/>
          </p:nvSpPr>
          <p:spPr>
            <a:xfrm>
              <a:off x="1875612" y="444362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38"/>
                  </a:moveTo>
                  <a:lnTo>
                    <a:pt x="1206" y="0"/>
                  </a:lnTo>
                  <a:lnTo>
                    <a:pt x="0" y="431444"/>
                  </a:lnTo>
                  <a:lnTo>
                    <a:pt x="152" y="431444"/>
                  </a:lnTo>
                  <a:lnTo>
                    <a:pt x="1358" y="38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4" name="object 4584"/>
            <p:cNvSpPr/>
            <p:nvPr/>
          </p:nvSpPr>
          <p:spPr>
            <a:xfrm>
              <a:off x="1875459" y="444359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38"/>
                  </a:moveTo>
                  <a:lnTo>
                    <a:pt x="1206" y="0"/>
                  </a:lnTo>
                  <a:lnTo>
                    <a:pt x="0" y="431482"/>
                  </a:lnTo>
                  <a:lnTo>
                    <a:pt x="152" y="431469"/>
                  </a:lnTo>
                  <a:lnTo>
                    <a:pt x="1358" y="38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5" name="object 4585"/>
            <p:cNvSpPr/>
            <p:nvPr/>
          </p:nvSpPr>
          <p:spPr>
            <a:xfrm>
              <a:off x="1875345" y="444356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08" y="25"/>
                  </a:moveTo>
                  <a:lnTo>
                    <a:pt x="0" y="431482"/>
                  </a:lnTo>
                  <a:lnTo>
                    <a:pt x="1308" y="25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6" name="object 4586"/>
            <p:cNvSpPr/>
            <p:nvPr/>
          </p:nvSpPr>
          <p:spPr>
            <a:xfrm>
              <a:off x="1875205" y="444353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25"/>
                  </a:moveTo>
                  <a:lnTo>
                    <a:pt x="1219" y="0"/>
                  </a:lnTo>
                  <a:lnTo>
                    <a:pt x="0" y="431495"/>
                  </a:lnTo>
                  <a:lnTo>
                    <a:pt x="152" y="431495"/>
                  </a:lnTo>
                  <a:lnTo>
                    <a:pt x="1358" y="25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7" name="object 4587"/>
            <p:cNvSpPr/>
            <p:nvPr/>
          </p:nvSpPr>
          <p:spPr>
            <a:xfrm>
              <a:off x="1874926" y="444346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85" y="63"/>
                  </a:moveTo>
                  <a:lnTo>
                    <a:pt x="1346" y="38"/>
                  </a:lnTo>
                  <a:lnTo>
                    <a:pt x="1206" y="0"/>
                  </a:lnTo>
                  <a:lnTo>
                    <a:pt x="0" y="431546"/>
                  </a:lnTo>
                  <a:lnTo>
                    <a:pt x="139" y="431558"/>
                  </a:lnTo>
                  <a:lnTo>
                    <a:pt x="279" y="431558"/>
                  </a:lnTo>
                  <a:lnTo>
                    <a:pt x="1485" y="63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8" name="object 4588"/>
            <p:cNvSpPr/>
            <p:nvPr/>
          </p:nvSpPr>
          <p:spPr>
            <a:xfrm>
              <a:off x="1874786" y="444343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95" y="12"/>
                  </a:moveTo>
                  <a:lnTo>
                    <a:pt x="0" y="431546"/>
                  </a:lnTo>
                  <a:lnTo>
                    <a:pt x="1295" y="12"/>
                  </a:lnTo>
                  <a:close/>
                </a:path>
                <a:path w="1905" h="431800">
                  <a:moveTo>
                    <a:pt x="1346" y="25"/>
                  </a:moveTo>
                  <a:lnTo>
                    <a:pt x="88" y="431546"/>
                  </a:lnTo>
                  <a:lnTo>
                    <a:pt x="1346" y="25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89" name="object 4589"/>
            <p:cNvSpPr/>
            <p:nvPr/>
          </p:nvSpPr>
          <p:spPr>
            <a:xfrm>
              <a:off x="1874710" y="4443412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25"/>
                  </a:moveTo>
                  <a:lnTo>
                    <a:pt x="0" y="431558"/>
                  </a:lnTo>
                  <a:lnTo>
                    <a:pt x="1282" y="25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0" name="object 4590"/>
            <p:cNvSpPr/>
            <p:nvPr/>
          </p:nvSpPr>
          <p:spPr>
            <a:xfrm>
              <a:off x="1874570" y="444338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12"/>
                  </a:moveTo>
                  <a:lnTo>
                    <a:pt x="0" y="431558"/>
                  </a:lnTo>
                  <a:lnTo>
                    <a:pt x="1244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50" y="431584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1" name="object 4591"/>
            <p:cNvSpPr/>
            <p:nvPr/>
          </p:nvSpPr>
          <p:spPr>
            <a:xfrm>
              <a:off x="1874443" y="444334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12"/>
                  </a:moveTo>
                  <a:lnTo>
                    <a:pt x="0" y="431596"/>
                  </a:lnTo>
                  <a:lnTo>
                    <a:pt x="1244" y="12"/>
                  </a:lnTo>
                  <a:close/>
                </a:path>
                <a:path w="1905" h="431800">
                  <a:moveTo>
                    <a:pt x="1333" y="38"/>
                  </a:moveTo>
                  <a:lnTo>
                    <a:pt x="50" y="431596"/>
                  </a:lnTo>
                  <a:lnTo>
                    <a:pt x="1333" y="38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2" name="object 4592"/>
            <p:cNvSpPr/>
            <p:nvPr/>
          </p:nvSpPr>
          <p:spPr>
            <a:xfrm>
              <a:off x="1874316" y="4443323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12"/>
                  </a:moveTo>
                  <a:lnTo>
                    <a:pt x="0" y="431596"/>
                  </a:lnTo>
                  <a:lnTo>
                    <a:pt x="1282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88" y="431596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3" name="object 4593"/>
            <p:cNvSpPr/>
            <p:nvPr/>
          </p:nvSpPr>
          <p:spPr>
            <a:xfrm>
              <a:off x="1874189" y="444329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84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50" y="431596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4" name="object 4594"/>
            <p:cNvSpPr/>
            <p:nvPr/>
          </p:nvSpPr>
          <p:spPr>
            <a:xfrm>
              <a:off x="1874113" y="444328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0"/>
                  </a:moveTo>
                  <a:lnTo>
                    <a:pt x="0" y="431596"/>
                  </a:lnTo>
                  <a:lnTo>
                    <a:pt x="1282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5" name="object 4595"/>
            <p:cNvSpPr/>
            <p:nvPr/>
          </p:nvSpPr>
          <p:spPr>
            <a:xfrm>
              <a:off x="1873999" y="444324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12"/>
                  </a:moveTo>
                  <a:lnTo>
                    <a:pt x="0" y="431609"/>
                  </a:lnTo>
                  <a:lnTo>
                    <a:pt x="1282" y="12"/>
                  </a:lnTo>
                  <a:close/>
                </a:path>
                <a:path w="1905" h="431800">
                  <a:moveTo>
                    <a:pt x="1320" y="25"/>
                  </a:moveTo>
                  <a:lnTo>
                    <a:pt x="76" y="431609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6" name="object 4596"/>
            <p:cNvSpPr/>
            <p:nvPr/>
          </p:nvSpPr>
          <p:spPr>
            <a:xfrm>
              <a:off x="1873872" y="444322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96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295" y="12"/>
                  </a:moveTo>
                  <a:lnTo>
                    <a:pt x="50" y="431609"/>
                  </a:lnTo>
                  <a:lnTo>
                    <a:pt x="1295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88" y="431609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7" name="object 4597"/>
            <p:cNvSpPr/>
            <p:nvPr/>
          </p:nvSpPr>
          <p:spPr>
            <a:xfrm>
              <a:off x="1869617" y="4442218"/>
              <a:ext cx="5715" cy="433070"/>
            </a:xfrm>
            <a:custGeom>
              <a:avLst/>
              <a:gdLst/>
              <a:ahLst/>
              <a:cxnLst/>
              <a:rect l="l" t="t" r="r" b="b"/>
              <a:pathLst>
                <a:path w="5714" h="433070">
                  <a:moveTo>
                    <a:pt x="5461" y="1003"/>
                  </a:moveTo>
                  <a:lnTo>
                    <a:pt x="5461" y="1003"/>
                  </a:lnTo>
                  <a:lnTo>
                    <a:pt x="5384" y="1003"/>
                  </a:lnTo>
                  <a:lnTo>
                    <a:pt x="1219" y="0"/>
                  </a:lnTo>
                  <a:lnTo>
                    <a:pt x="0" y="431482"/>
                  </a:lnTo>
                  <a:lnTo>
                    <a:pt x="4178" y="432587"/>
                  </a:lnTo>
                  <a:lnTo>
                    <a:pt x="5461" y="1003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8" name="object 4598"/>
            <p:cNvSpPr/>
            <p:nvPr/>
          </p:nvSpPr>
          <p:spPr>
            <a:xfrm>
              <a:off x="1856689" y="4439068"/>
              <a:ext cx="14604" cy="434975"/>
            </a:xfrm>
            <a:custGeom>
              <a:avLst/>
              <a:gdLst/>
              <a:ahLst/>
              <a:cxnLst/>
              <a:rect l="l" t="t" r="r" b="b"/>
              <a:pathLst>
                <a:path w="14605" h="434975">
                  <a:moveTo>
                    <a:pt x="14147" y="3149"/>
                  </a:moveTo>
                  <a:lnTo>
                    <a:pt x="9753" y="2108"/>
                  </a:lnTo>
                  <a:lnTo>
                    <a:pt x="5435" y="1041"/>
                  </a:lnTo>
                  <a:lnTo>
                    <a:pt x="1219" y="0"/>
                  </a:lnTo>
                  <a:lnTo>
                    <a:pt x="0" y="431165"/>
                  </a:lnTo>
                  <a:lnTo>
                    <a:pt x="4216" y="432295"/>
                  </a:lnTo>
                  <a:lnTo>
                    <a:pt x="8547" y="433451"/>
                  </a:lnTo>
                  <a:lnTo>
                    <a:pt x="12928" y="434632"/>
                  </a:lnTo>
                  <a:lnTo>
                    <a:pt x="14147" y="3149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599" name="object 4599"/>
            <p:cNvSpPr/>
            <p:nvPr/>
          </p:nvSpPr>
          <p:spPr>
            <a:xfrm>
              <a:off x="1848485" y="4436986"/>
              <a:ext cx="9525" cy="433705"/>
            </a:xfrm>
            <a:custGeom>
              <a:avLst/>
              <a:gdLst/>
              <a:ahLst/>
              <a:cxnLst/>
              <a:rect l="l" t="t" r="r" b="b"/>
              <a:pathLst>
                <a:path w="9525" h="433704">
                  <a:moveTo>
                    <a:pt x="9423" y="2082"/>
                  </a:moveTo>
                  <a:lnTo>
                    <a:pt x="5295" y="1054"/>
                  </a:lnTo>
                  <a:lnTo>
                    <a:pt x="1219" y="0"/>
                  </a:lnTo>
                  <a:lnTo>
                    <a:pt x="0" y="431050"/>
                  </a:lnTo>
                  <a:lnTo>
                    <a:pt x="4064" y="432142"/>
                  </a:lnTo>
                  <a:lnTo>
                    <a:pt x="8204" y="433247"/>
                  </a:lnTo>
                  <a:lnTo>
                    <a:pt x="9423" y="208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0" name="object 4600"/>
            <p:cNvSpPr/>
            <p:nvPr/>
          </p:nvSpPr>
          <p:spPr>
            <a:xfrm>
              <a:off x="1836674" y="4433849"/>
              <a:ext cx="13335" cy="434340"/>
            </a:xfrm>
            <a:custGeom>
              <a:avLst/>
              <a:gdLst/>
              <a:ahLst/>
              <a:cxnLst/>
              <a:rect l="l" t="t" r="r" b="b"/>
              <a:pathLst>
                <a:path w="13335" h="434339">
                  <a:moveTo>
                    <a:pt x="9017" y="2082"/>
                  </a:moveTo>
                  <a:lnTo>
                    <a:pt x="5092" y="1041"/>
                  </a:lnTo>
                  <a:lnTo>
                    <a:pt x="1219" y="0"/>
                  </a:lnTo>
                  <a:lnTo>
                    <a:pt x="0" y="431038"/>
                  </a:lnTo>
                  <a:lnTo>
                    <a:pt x="3873" y="432066"/>
                  </a:lnTo>
                  <a:lnTo>
                    <a:pt x="7797" y="433120"/>
                  </a:lnTo>
                  <a:lnTo>
                    <a:pt x="9017" y="2082"/>
                  </a:lnTo>
                  <a:close/>
                </a:path>
                <a:path w="13335" h="434339">
                  <a:moveTo>
                    <a:pt x="13017" y="3149"/>
                  </a:moveTo>
                  <a:lnTo>
                    <a:pt x="9017" y="2095"/>
                  </a:lnTo>
                  <a:lnTo>
                    <a:pt x="7797" y="433120"/>
                  </a:lnTo>
                  <a:lnTo>
                    <a:pt x="11798" y="434187"/>
                  </a:lnTo>
                  <a:lnTo>
                    <a:pt x="13017" y="3149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1" name="object 4601"/>
            <p:cNvSpPr/>
            <p:nvPr/>
          </p:nvSpPr>
          <p:spPr>
            <a:xfrm>
              <a:off x="1825409" y="4430699"/>
              <a:ext cx="12700" cy="434340"/>
            </a:xfrm>
            <a:custGeom>
              <a:avLst/>
              <a:gdLst/>
              <a:ahLst/>
              <a:cxnLst/>
              <a:rect l="l" t="t" r="r" b="b"/>
              <a:pathLst>
                <a:path w="12700" h="434339">
                  <a:moveTo>
                    <a:pt x="12484" y="3149"/>
                  </a:moveTo>
                  <a:lnTo>
                    <a:pt x="8661" y="2108"/>
                  </a:lnTo>
                  <a:lnTo>
                    <a:pt x="4914" y="1054"/>
                  </a:lnTo>
                  <a:lnTo>
                    <a:pt x="1219" y="0"/>
                  </a:lnTo>
                  <a:lnTo>
                    <a:pt x="0" y="431165"/>
                  </a:lnTo>
                  <a:lnTo>
                    <a:pt x="3695" y="432155"/>
                  </a:lnTo>
                  <a:lnTo>
                    <a:pt x="7442" y="433158"/>
                  </a:lnTo>
                  <a:lnTo>
                    <a:pt x="11264" y="434187"/>
                  </a:lnTo>
                  <a:lnTo>
                    <a:pt x="12484" y="3149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2" name="object 4602"/>
            <p:cNvSpPr/>
            <p:nvPr/>
          </p:nvSpPr>
          <p:spPr>
            <a:xfrm>
              <a:off x="1814588" y="4427550"/>
              <a:ext cx="12065" cy="434340"/>
            </a:xfrm>
            <a:custGeom>
              <a:avLst/>
              <a:gdLst/>
              <a:ahLst/>
              <a:cxnLst/>
              <a:rect l="l" t="t" r="r" b="b"/>
              <a:pathLst>
                <a:path w="12064" h="434339">
                  <a:moveTo>
                    <a:pt x="4775" y="1054"/>
                  </a:moveTo>
                  <a:lnTo>
                    <a:pt x="1219" y="0"/>
                  </a:lnTo>
                  <a:lnTo>
                    <a:pt x="0" y="431419"/>
                  </a:lnTo>
                  <a:lnTo>
                    <a:pt x="3556" y="432371"/>
                  </a:lnTo>
                  <a:lnTo>
                    <a:pt x="4775" y="1054"/>
                  </a:lnTo>
                  <a:close/>
                </a:path>
                <a:path w="12064" h="434339">
                  <a:moveTo>
                    <a:pt x="12039" y="3162"/>
                  </a:moveTo>
                  <a:lnTo>
                    <a:pt x="8382" y="2120"/>
                  </a:lnTo>
                  <a:lnTo>
                    <a:pt x="4775" y="1066"/>
                  </a:lnTo>
                  <a:lnTo>
                    <a:pt x="3556" y="432371"/>
                  </a:lnTo>
                  <a:lnTo>
                    <a:pt x="7162" y="433336"/>
                  </a:lnTo>
                  <a:lnTo>
                    <a:pt x="10820" y="434314"/>
                  </a:lnTo>
                  <a:lnTo>
                    <a:pt x="12039" y="316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3" name="object 4603"/>
            <p:cNvSpPr/>
            <p:nvPr/>
          </p:nvSpPr>
          <p:spPr>
            <a:xfrm>
              <a:off x="1804136" y="4424336"/>
              <a:ext cx="12065" cy="434975"/>
            </a:xfrm>
            <a:custGeom>
              <a:avLst/>
              <a:gdLst/>
              <a:ahLst/>
              <a:cxnLst/>
              <a:rect l="l" t="t" r="r" b="b"/>
              <a:pathLst>
                <a:path w="12064" h="434975">
                  <a:moveTo>
                    <a:pt x="11671" y="3213"/>
                  </a:moveTo>
                  <a:lnTo>
                    <a:pt x="8153" y="2159"/>
                  </a:lnTo>
                  <a:lnTo>
                    <a:pt x="7543" y="217424"/>
                  </a:lnTo>
                  <a:lnTo>
                    <a:pt x="7543" y="2159"/>
                  </a:lnTo>
                  <a:lnTo>
                    <a:pt x="6070" y="2159"/>
                  </a:lnTo>
                  <a:lnTo>
                    <a:pt x="6070" y="889"/>
                  </a:lnTo>
                  <a:lnTo>
                    <a:pt x="4660" y="889"/>
                  </a:lnTo>
                  <a:lnTo>
                    <a:pt x="4660" y="1079"/>
                  </a:lnTo>
                  <a:lnTo>
                    <a:pt x="1231" y="0"/>
                  </a:lnTo>
                  <a:lnTo>
                    <a:pt x="0" y="431444"/>
                  </a:lnTo>
                  <a:lnTo>
                    <a:pt x="3454" y="432638"/>
                  </a:lnTo>
                  <a:lnTo>
                    <a:pt x="4051" y="221361"/>
                  </a:lnTo>
                  <a:lnTo>
                    <a:pt x="4051" y="432689"/>
                  </a:lnTo>
                  <a:lnTo>
                    <a:pt x="5537" y="432689"/>
                  </a:lnTo>
                  <a:lnTo>
                    <a:pt x="5537" y="433959"/>
                  </a:lnTo>
                  <a:lnTo>
                    <a:pt x="6934" y="433959"/>
                  </a:lnTo>
                  <a:lnTo>
                    <a:pt x="6934" y="433692"/>
                  </a:lnTo>
                  <a:lnTo>
                    <a:pt x="10452" y="434632"/>
                  </a:lnTo>
                  <a:lnTo>
                    <a:pt x="11671" y="3213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4" name="object 4604"/>
            <p:cNvSpPr/>
            <p:nvPr/>
          </p:nvSpPr>
          <p:spPr>
            <a:xfrm>
              <a:off x="1797380" y="4422177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988" y="2159"/>
                  </a:moveTo>
                  <a:lnTo>
                    <a:pt x="4584" y="1079"/>
                  </a:lnTo>
                  <a:lnTo>
                    <a:pt x="1206" y="0"/>
                  </a:lnTo>
                  <a:lnTo>
                    <a:pt x="0" y="431266"/>
                  </a:lnTo>
                  <a:lnTo>
                    <a:pt x="3365" y="432422"/>
                  </a:lnTo>
                  <a:lnTo>
                    <a:pt x="6769" y="433603"/>
                  </a:lnTo>
                  <a:lnTo>
                    <a:pt x="7988" y="2159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5" name="object 4605"/>
            <p:cNvSpPr/>
            <p:nvPr/>
          </p:nvSpPr>
          <p:spPr>
            <a:xfrm>
              <a:off x="1787372" y="4418863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11214" y="3314"/>
                  </a:moveTo>
                  <a:lnTo>
                    <a:pt x="7835" y="2209"/>
                  </a:lnTo>
                  <a:lnTo>
                    <a:pt x="4508" y="1104"/>
                  </a:lnTo>
                  <a:lnTo>
                    <a:pt x="1219" y="0"/>
                  </a:lnTo>
                  <a:lnTo>
                    <a:pt x="0" y="431114"/>
                  </a:lnTo>
                  <a:lnTo>
                    <a:pt x="3289" y="432257"/>
                  </a:lnTo>
                  <a:lnTo>
                    <a:pt x="6616" y="433400"/>
                  </a:lnTo>
                  <a:lnTo>
                    <a:pt x="9994" y="434568"/>
                  </a:lnTo>
                  <a:lnTo>
                    <a:pt x="11214" y="3314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6" name="object 4606"/>
            <p:cNvSpPr/>
            <p:nvPr/>
          </p:nvSpPr>
          <p:spPr>
            <a:xfrm>
              <a:off x="1777530" y="4415472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4457" y="1130"/>
                  </a:moveTo>
                  <a:lnTo>
                    <a:pt x="1219" y="0"/>
                  </a:lnTo>
                  <a:lnTo>
                    <a:pt x="0" y="431101"/>
                  </a:lnTo>
                  <a:lnTo>
                    <a:pt x="3238" y="432219"/>
                  </a:lnTo>
                  <a:lnTo>
                    <a:pt x="4457" y="1130"/>
                  </a:lnTo>
                  <a:close/>
                </a:path>
                <a:path w="11430" h="434975">
                  <a:moveTo>
                    <a:pt x="11061" y="3390"/>
                  </a:moveTo>
                  <a:lnTo>
                    <a:pt x="7747" y="2260"/>
                  </a:lnTo>
                  <a:lnTo>
                    <a:pt x="4470" y="1143"/>
                  </a:lnTo>
                  <a:lnTo>
                    <a:pt x="3251" y="432219"/>
                  </a:lnTo>
                  <a:lnTo>
                    <a:pt x="6527" y="433362"/>
                  </a:lnTo>
                  <a:lnTo>
                    <a:pt x="9842" y="434505"/>
                  </a:lnTo>
                  <a:lnTo>
                    <a:pt x="11061" y="339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7" name="object 4607"/>
            <p:cNvSpPr/>
            <p:nvPr/>
          </p:nvSpPr>
          <p:spPr>
            <a:xfrm>
              <a:off x="1767776" y="4411941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4432" y="1181"/>
                  </a:moveTo>
                  <a:lnTo>
                    <a:pt x="1219" y="0"/>
                  </a:lnTo>
                  <a:lnTo>
                    <a:pt x="0" y="431253"/>
                  </a:lnTo>
                  <a:lnTo>
                    <a:pt x="3213" y="432371"/>
                  </a:lnTo>
                  <a:lnTo>
                    <a:pt x="4432" y="1181"/>
                  </a:lnTo>
                  <a:close/>
                </a:path>
                <a:path w="11430" h="434975">
                  <a:moveTo>
                    <a:pt x="10972" y="3517"/>
                  </a:moveTo>
                  <a:lnTo>
                    <a:pt x="7696" y="2362"/>
                  </a:lnTo>
                  <a:lnTo>
                    <a:pt x="4445" y="1168"/>
                  </a:lnTo>
                  <a:lnTo>
                    <a:pt x="3225" y="432371"/>
                  </a:lnTo>
                  <a:lnTo>
                    <a:pt x="6489" y="433501"/>
                  </a:lnTo>
                  <a:lnTo>
                    <a:pt x="9753" y="434632"/>
                  </a:lnTo>
                  <a:lnTo>
                    <a:pt x="10972" y="3517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8" name="object 4608"/>
            <p:cNvSpPr/>
            <p:nvPr/>
          </p:nvSpPr>
          <p:spPr>
            <a:xfrm>
              <a:off x="1757997" y="4408220"/>
              <a:ext cx="11430" cy="434975"/>
            </a:xfrm>
            <a:custGeom>
              <a:avLst/>
              <a:gdLst/>
              <a:ahLst/>
              <a:cxnLst/>
              <a:rect l="l" t="t" r="r" b="b"/>
              <a:pathLst>
                <a:path w="11430" h="434975">
                  <a:moveTo>
                    <a:pt x="7721" y="2489"/>
                  </a:moveTo>
                  <a:lnTo>
                    <a:pt x="4445" y="1244"/>
                  </a:lnTo>
                  <a:lnTo>
                    <a:pt x="1219" y="0"/>
                  </a:lnTo>
                  <a:lnTo>
                    <a:pt x="0" y="431584"/>
                  </a:lnTo>
                  <a:lnTo>
                    <a:pt x="3225" y="432701"/>
                  </a:lnTo>
                  <a:lnTo>
                    <a:pt x="6502" y="433844"/>
                  </a:lnTo>
                  <a:lnTo>
                    <a:pt x="7721" y="2489"/>
                  </a:lnTo>
                  <a:close/>
                </a:path>
                <a:path w="11430" h="434975">
                  <a:moveTo>
                    <a:pt x="10998" y="3708"/>
                  </a:moveTo>
                  <a:lnTo>
                    <a:pt x="7734" y="2489"/>
                  </a:lnTo>
                  <a:lnTo>
                    <a:pt x="6502" y="433844"/>
                  </a:lnTo>
                  <a:lnTo>
                    <a:pt x="9779" y="434975"/>
                  </a:lnTo>
                  <a:lnTo>
                    <a:pt x="10998" y="370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09" name="object 4609"/>
            <p:cNvSpPr/>
            <p:nvPr/>
          </p:nvSpPr>
          <p:spPr>
            <a:xfrm>
              <a:off x="1751355" y="4405629"/>
              <a:ext cx="7620" cy="434975"/>
            </a:xfrm>
            <a:custGeom>
              <a:avLst/>
              <a:gdLst/>
              <a:ahLst/>
              <a:cxnLst/>
              <a:rect l="l" t="t" r="r" b="b"/>
              <a:pathLst>
                <a:path w="7619" h="434975">
                  <a:moveTo>
                    <a:pt x="7251" y="2603"/>
                  </a:moveTo>
                  <a:lnTo>
                    <a:pt x="6235" y="2603"/>
                  </a:lnTo>
                  <a:lnTo>
                    <a:pt x="6235" y="1333"/>
                  </a:lnTo>
                  <a:lnTo>
                    <a:pt x="4533" y="1333"/>
                  </a:lnTo>
                  <a:lnTo>
                    <a:pt x="1219" y="0"/>
                  </a:lnTo>
                  <a:lnTo>
                    <a:pt x="0" y="431419"/>
                  </a:lnTo>
                  <a:lnTo>
                    <a:pt x="3327" y="432841"/>
                  </a:lnTo>
                  <a:lnTo>
                    <a:pt x="3924" y="221576"/>
                  </a:lnTo>
                  <a:lnTo>
                    <a:pt x="3924" y="433133"/>
                  </a:lnTo>
                  <a:lnTo>
                    <a:pt x="5511" y="433133"/>
                  </a:lnTo>
                  <a:lnTo>
                    <a:pt x="5511" y="434403"/>
                  </a:lnTo>
                  <a:lnTo>
                    <a:pt x="6642" y="434403"/>
                  </a:lnTo>
                  <a:lnTo>
                    <a:pt x="6642" y="433133"/>
                  </a:lnTo>
                  <a:lnTo>
                    <a:pt x="7251" y="433133"/>
                  </a:lnTo>
                  <a:lnTo>
                    <a:pt x="7251" y="2603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0" name="object 4610"/>
            <p:cNvSpPr/>
            <p:nvPr/>
          </p:nvSpPr>
          <p:spPr>
            <a:xfrm>
              <a:off x="1741220" y="4401489"/>
              <a:ext cx="11430" cy="435609"/>
            </a:xfrm>
            <a:custGeom>
              <a:avLst/>
              <a:gdLst/>
              <a:ahLst/>
              <a:cxnLst/>
              <a:rect l="l" t="t" r="r" b="b"/>
              <a:pathLst>
                <a:path w="11430" h="435610">
                  <a:moveTo>
                    <a:pt x="11353" y="4140"/>
                  </a:moveTo>
                  <a:lnTo>
                    <a:pt x="8077" y="2819"/>
                  </a:lnTo>
                  <a:lnTo>
                    <a:pt x="4635" y="1409"/>
                  </a:lnTo>
                  <a:lnTo>
                    <a:pt x="1219" y="0"/>
                  </a:lnTo>
                  <a:lnTo>
                    <a:pt x="0" y="431241"/>
                  </a:lnTo>
                  <a:lnTo>
                    <a:pt x="3416" y="432701"/>
                  </a:lnTo>
                  <a:lnTo>
                    <a:pt x="6858" y="434174"/>
                  </a:lnTo>
                  <a:lnTo>
                    <a:pt x="10134" y="435559"/>
                  </a:lnTo>
                  <a:lnTo>
                    <a:pt x="11353" y="414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1" name="object 4611"/>
            <p:cNvSpPr/>
            <p:nvPr/>
          </p:nvSpPr>
          <p:spPr>
            <a:xfrm>
              <a:off x="1730629" y="4396993"/>
              <a:ext cx="12065" cy="436245"/>
            </a:xfrm>
            <a:custGeom>
              <a:avLst/>
              <a:gdLst/>
              <a:ahLst/>
              <a:cxnLst/>
              <a:rect l="l" t="t" r="r" b="b"/>
              <a:pathLst>
                <a:path w="12064" h="436245">
                  <a:moveTo>
                    <a:pt x="11811" y="4495"/>
                  </a:moveTo>
                  <a:lnTo>
                    <a:pt x="8356" y="3060"/>
                  </a:lnTo>
                  <a:lnTo>
                    <a:pt x="4762" y="1536"/>
                  </a:lnTo>
                  <a:lnTo>
                    <a:pt x="1219" y="0"/>
                  </a:lnTo>
                  <a:lnTo>
                    <a:pt x="0" y="431228"/>
                  </a:lnTo>
                  <a:lnTo>
                    <a:pt x="3543" y="432739"/>
                  </a:lnTo>
                  <a:lnTo>
                    <a:pt x="4749" y="2743"/>
                  </a:lnTo>
                  <a:lnTo>
                    <a:pt x="3556" y="432739"/>
                  </a:lnTo>
                  <a:lnTo>
                    <a:pt x="7137" y="434276"/>
                  </a:lnTo>
                  <a:lnTo>
                    <a:pt x="10591" y="435737"/>
                  </a:lnTo>
                  <a:lnTo>
                    <a:pt x="11811" y="449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2" name="object 4612"/>
            <p:cNvSpPr/>
            <p:nvPr/>
          </p:nvSpPr>
          <p:spPr>
            <a:xfrm>
              <a:off x="1718957" y="4391786"/>
              <a:ext cx="13335" cy="436880"/>
            </a:xfrm>
            <a:custGeom>
              <a:avLst/>
              <a:gdLst/>
              <a:ahLst/>
              <a:cxnLst/>
              <a:rect l="l" t="t" r="r" b="b"/>
              <a:pathLst>
                <a:path w="13335" h="436879">
                  <a:moveTo>
                    <a:pt x="9067" y="3530"/>
                  </a:moveTo>
                  <a:lnTo>
                    <a:pt x="5283" y="1854"/>
                  </a:lnTo>
                  <a:lnTo>
                    <a:pt x="1219" y="0"/>
                  </a:lnTo>
                  <a:lnTo>
                    <a:pt x="0" y="431457"/>
                  </a:lnTo>
                  <a:lnTo>
                    <a:pt x="4064" y="433197"/>
                  </a:lnTo>
                  <a:lnTo>
                    <a:pt x="7848" y="434809"/>
                  </a:lnTo>
                  <a:lnTo>
                    <a:pt x="9067" y="3530"/>
                  </a:lnTo>
                  <a:close/>
                </a:path>
                <a:path w="13335" h="436879">
                  <a:moveTo>
                    <a:pt x="12890" y="5194"/>
                  </a:moveTo>
                  <a:lnTo>
                    <a:pt x="9067" y="3530"/>
                  </a:lnTo>
                  <a:lnTo>
                    <a:pt x="7861" y="434809"/>
                  </a:lnTo>
                  <a:lnTo>
                    <a:pt x="11671" y="436435"/>
                  </a:lnTo>
                  <a:lnTo>
                    <a:pt x="12890" y="5194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3" name="object 4613"/>
            <p:cNvSpPr/>
            <p:nvPr/>
          </p:nvSpPr>
          <p:spPr>
            <a:xfrm>
              <a:off x="1705622" y="4385589"/>
              <a:ext cx="14604" cy="438150"/>
            </a:xfrm>
            <a:custGeom>
              <a:avLst/>
              <a:gdLst/>
              <a:ahLst/>
              <a:cxnLst/>
              <a:rect l="l" t="t" r="r" b="b"/>
              <a:pathLst>
                <a:path w="14605" h="438150">
                  <a:moveTo>
                    <a:pt x="14554" y="6210"/>
                  </a:moveTo>
                  <a:lnTo>
                    <a:pt x="10426" y="4318"/>
                  </a:lnTo>
                  <a:lnTo>
                    <a:pt x="9817" y="222389"/>
                  </a:lnTo>
                  <a:lnTo>
                    <a:pt x="9817" y="4318"/>
                  </a:lnTo>
                  <a:lnTo>
                    <a:pt x="7683" y="4318"/>
                  </a:lnTo>
                  <a:lnTo>
                    <a:pt x="7683" y="1778"/>
                  </a:lnTo>
                  <a:lnTo>
                    <a:pt x="5880" y="1778"/>
                  </a:lnTo>
                  <a:lnTo>
                    <a:pt x="5880" y="2209"/>
                  </a:lnTo>
                  <a:lnTo>
                    <a:pt x="1219" y="0"/>
                  </a:lnTo>
                  <a:lnTo>
                    <a:pt x="0" y="431457"/>
                  </a:lnTo>
                  <a:lnTo>
                    <a:pt x="4673" y="433743"/>
                  </a:lnTo>
                  <a:lnTo>
                    <a:pt x="5270" y="222478"/>
                  </a:lnTo>
                  <a:lnTo>
                    <a:pt x="5270" y="433578"/>
                  </a:lnTo>
                  <a:lnTo>
                    <a:pt x="6959" y="433578"/>
                  </a:lnTo>
                  <a:lnTo>
                    <a:pt x="6959" y="436118"/>
                  </a:lnTo>
                  <a:lnTo>
                    <a:pt x="9207" y="436118"/>
                  </a:lnTo>
                  <a:lnTo>
                    <a:pt x="9207" y="433578"/>
                  </a:lnTo>
                  <a:lnTo>
                    <a:pt x="9220" y="435902"/>
                  </a:lnTo>
                  <a:lnTo>
                    <a:pt x="13335" y="437654"/>
                  </a:lnTo>
                  <a:lnTo>
                    <a:pt x="14554" y="621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4" name="object 4614"/>
            <p:cNvSpPr/>
            <p:nvPr/>
          </p:nvSpPr>
          <p:spPr>
            <a:xfrm>
              <a:off x="1694205" y="4380064"/>
              <a:ext cx="12700" cy="437515"/>
            </a:xfrm>
            <a:custGeom>
              <a:avLst/>
              <a:gdLst/>
              <a:ahLst/>
              <a:cxnLst/>
              <a:rect l="l" t="t" r="r" b="b"/>
              <a:pathLst>
                <a:path w="12700" h="437514">
                  <a:moveTo>
                    <a:pt x="12636" y="5524"/>
                  </a:moveTo>
                  <a:lnTo>
                    <a:pt x="7302" y="2959"/>
                  </a:lnTo>
                  <a:lnTo>
                    <a:pt x="1219" y="0"/>
                  </a:lnTo>
                  <a:lnTo>
                    <a:pt x="0" y="431419"/>
                  </a:lnTo>
                  <a:lnTo>
                    <a:pt x="6083" y="434390"/>
                  </a:lnTo>
                  <a:lnTo>
                    <a:pt x="11417" y="436981"/>
                  </a:lnTo>
                  <a:lnTo>
                    <a:pt x="12636" y="5524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5" name="object 4615"/>
            <p:cNvSpPr/>
            <p:nvPr/>
          </p:nvSpPr>
          <p:spPr>
            <a:xfrm>
              <a:off x="1642021" y="4353229"/>
              <a:ext cx="53975" cy="458470"/>
            </a:xfrm>
            <a:custGeom>
              <a:avLst/>
              <a:gdLst/>
              <a:ahLst/>
              <a:cxnLst/>
              <a:rect l="l" t="t" r="r" b="b"/>
              <a:pathLst>
                <a:path w="53975" h="458470">
                  <a:moveTo>
                    <a:pt x="20802" y="10528"/>
                  </a:moveTo>
                  <a:lnTo>
                    <a:pt x="7569" y="3873"/>
                  </a:lnTo>
                  <a:lnTo>
                    <a:pt x="6985" y="208927"/>
                  </a:lnTo>
                  <a:lnTo>
                    <a:pt x="6985" y="3810"/>
                  </a:lnTo>
                  <a:lnTo>
                    <a:pt x="3683" y="3810"/>
                  </a:lnTo>
                  <a:lnTo>
                    <a:pt x="3683" y="0"/>
                  </a:lnTo>
                  <a:lnTo>
                    <a:pt x="609" y="0"/>
                  </a:lnTo>
                  <a:lnTo>
                    <a:pt x="609" y="3810"/>
                  </a:lnTo>
                  <a:lnTo>
                    <a:pt x="0" y="3810"/>
                  </a:lnTo>
                  <a:lnTo>
                    <a:pt x="0" y="431800"/>
                  </a:lnTo>
                  <a:lnTo>
                    <a:pt x="2895" y="431800"/>
                  </a:lnTo>
                  <a:lnTo>
                    <a:pt x="2895" y="435610"/>
                  </a:lnTo>
                  <a:lnTo>
                    <a:pt x="6375" y="435610"/>
                  </a:lnTo>
                  <a:lnTo>
                    <a:pt x="6375" y="435444"/>
                  </a:lnTo>
                  <a:lnTo>
                    <a:pt x="19583" y="442074"/>
                  </a:lnTo>
                  <a:lnTo>
                    <a:pt x="20802" y="10528"/>
                  </a:lnTo>
                  <a:close/>
                </a:path>
                <a:path w="53975" h="458470">
                  <a:moveTo>
                    <a:pt x="53403" y="26835"/>
                  </a:moveTo>
                  <a:lnTo>
                    <a:pt x="45961" y="23152"/>
                  </a:lnTo>
                  <a:lnTo>
                    <a:pt x="32562" y="16459"/>
                  </a:lnTo>
                  <a:lnTo>
                    <a:pt x="20815" y="10528"/>
                  </a:lnTo>
                  <a:lnTo>
                    <a:pt x="19608" y="442074"/>
                  </a:lnTo>
                  <a:lnTo>
                    <a:pt x="31369" y="448030"/>
                  </a:lnTo>
                  <a:lnTo>
                    <a:pt x="34759" y="449745"/>
                  </a:lnTo>
                  <a:lnTo>
                    <a:pt x="44742" y="454621"/>
                  </a:lnTo>
                  <a:lnTo>
                    <a:pt x="52184" y="458254"/>
                  </a:lnTo>
                  <a:lnTo>
                    <a:pt x="53403" y="2683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6" name="object 4616"/>
            <p:cNvSpPr/>
            <p:nvPr/>
          </p:nvSpPr>
          <p:spPr>
            <a:xfrm>
              <a:off x="1631530" y="4349064"/>
              <a:ext cx="11430" cy="436245"/>
            </a:xfrm>
            <a:custGeom>
              <a:avLst/>
              <a:gdLst/>
              <a:ahLst/>
              <a:cxnLst/>
              <a:rect l="l" t="t" r="r" b="b"/>
              <a:pathLst>
                <a:path w="11430" h="436245">
                  <a:moveTo>
                    <a:pt x="11099" y="4559"/>
                  </a:moveTo>
                  <a:lnTo>
                    <a:pt x="5727" y="2082"/>
                  </a:lnTo>
                  <a:lnTo>
                    <a:pt x="1206" y="0"/>
                  </a:lnTo>
                  <a:lnTo>
                    <a:pt x="0" y="431355"/>
                  </a:lnTo>
                  <a:lnTo>
                    <a:pt x="4521" y="433527"/>
                  </a:lnTo>
                  <a:lnTo>
                    <a:pt x="9893" y="436143"/>
                  </a:lnTo>
                  <a:lnTo>
                    <a:pt x="11099" y="4559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7" name="object 4617"/>
            <p:cNvSpPr/>
            <p:nvPr/>
          </p:nvSpPr>
          <p:spPr>
            <a:xfrm>
              <a:off x="1620164" y="4343818"/>
              <a:ext cx="12700" cy="436880"/>
            </a:xfrm>
            <a:custGeom>
              <a:avLst/>
              <a:gdLst/>
              <a:ahLst/>
              <a:cxnLst/>
              <a:rect l="l" t="t" r="r" b="b"/>
              <a:pathLst>
                <a:path w="12700" h="436879">
                  <a:moveTo>
                    <a:pt x="12573" y="5245"/>
                  </a:moveTo>
                  <a:lnTo>
                    <a:pt x="8369" y="3302"/>
                  </a:lnTo>
                  <a:lnTo>
                    <a:pt x="4749" y="1638"/>
                  </a:lnTo>
                  <a:lnTo>
                    <a:pt x="1206" y="0"/>
                  </a:lnTo>
                  <a:lnTo>
                    <a:pt x="0" y="431304"/>
                  </a:lnTo>
                  <a:lnTo>
                    <a:pt x="3543" y="432930"/>
                  </a:lnTo>
                  <a:lnTo>
                    <a:pt x="7150" y="434619"/>
                  </a:lnTo>
                  <a:lnTo>
                    <a:pt x="11353" y="436600"/>
                  </a:lnTo>
                  <a:lnTo>
                    <a:pt x="12573" y="5245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8" name="object 4618"/>
            <p:cNvSpPr/>
            <p:nvPr/>
          </p:nvSpPr>
          <p:spPr>
            <a:xfrm>
              <a:off x="1611007" y="4339589"/>
              <a:ext cx="10795" cy="435609"/>
            </a:xfrm>
            <a:custGeom>
              <a:avLst/>
              <a:gdLst/>
              <a:ahLst/>
              <a:cxnLst/>
              <a:rect l="l" t="t" r="r" b="b"/>
              <a:pathLst>
                <a:path w="10794" h="435610">
                  <a:moveTo>
                    <a:pt x="10363" y="4229"/>
                  </a:moveTo>
                  <a:lnTo>
                    <a:pt x="7213" y="2781"/>
                  </a:lnTo>
                  <a:lnTo>
                    <a:pt x="4038" y="1308"/>
                  </a:lnTo>
                  <a:lnTo>
                    <a:pt x="1193" y="0"/>
                  </a:lnTo>
                  <a:lnTo>
                    <a:pt x="0" y="431457"/>
                  </a:lnTo>
                  <a:lnTo>
                    <a:pt x="2832" y="432701"/>
                  </a:lnTo>
                  <a:lnTo>
                    <a:pt x="6007" y="434111"/>
                  </a:lnTo>
                  <a:lnTo>
                    <a:pt x="9156" y="435533"/>
                  </a:lnTo>
                  <a:lnTo>
                    <a:pt x="10363" y="4229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19" name="object 4619"/>
            <p:cNvSpPr/>
            <p:nvPr/>
          </p:nvSpPr>
          <p:spPr>
            <a:xfrm>
              <a:off x="1602829" y="4336110"/>
              <a:ext cx="9525" cy="434975"/>
            </a:xfrm>
            <a:custGeom>
              <a:avLst/>
              <a:gdLst/>
              <a:ahLst/>
              <a:cxnLst/>
              <a:rect l="l" t="t" r="r" b="b"/>
              <a:pathLst>
                <a:path w="9525" h="434975">
                  <a:moveTo>
                    <a:pt x="9372" y="3479"/>
                  </a:moveTo>
                  <a:lnTo>
                    <a:pt x="6540" y="2171"/>
                  </a:lnTo>
                  <a:lnTo>
                    <a:pt x="5956" y="210604"/>
                  </a:lnTo>
                  <a:lnTo>
                    <a:pt x="5956" y="2095"/>
                  </a:lnTo>
                  <a:lnTo>
                    <a:pt x="5003" y="2095"/>
                  </a:lnTo>
                  <a:lnTo>
                    <a:pt x="5003" y="825"/>
                  </a:lnTo>
                  <a:lnTo>
                    <a:pt x="3784" y="825"/>
                  </a:lnTo>
                  <a:lnTo>
                    <a:pt x="3784" y="965"/>
                  </a:lnTo>
                  <a:lnTo>
                    <a:pt x="3784" y="2095"/>
                  </a:lnTo>
                  <a:lnTo>
                    <a:pt x="3784" y="965"/>
                  </a:lnTo>
                  <a:lnTo>
                    <a:pt x="1206" y="0"/>
                  </a:lnTo>
                  <a:lnTo>
                    <a:pt x="0" y="431457"/>
                  </a:lnTo>
                  <a:lnTo>
                    <a:pt x="2578" y="432536"/>
                  </a:lnTo>
                  <a:lnTo>
                    <a:pt x="3175" y="219024"/>
                  </a:lnTo>
                  <a:lnTo>
                    <a:pt x="3175" y="432625"/>
                  </a:lnTo>
                  <a:lnTo>
                    <a:pt x="4292" y="432625"/>
                  </a:lnTo>
                  <a:lnTo>
                    <a:pt x="4292" y="433895"/>
                  </a:lnTo>
                  <a:lnTo>
                    <a:pt x="5346" y="433895"/>
                  </a:lnTo>
                  <a:lnTo>
                    <a:pt x="5346" y="433730"/>
                  </a:lnTo>
                  <a:lnTo>
                    <a:pt x="8166" y="434936"/>
                  </a:lnTo>
                  <a:lnTo>
                    <a:pt x="9372" y="3479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0" name="object 4620"/>
            <p:cNvSpPr/>
            <p:nvPr/>
          </p:nvSpPr>
          <p:spPr>
            <a:xfrm>
              <a:off x="1595285" y="4333265"/>
              <a:ext cx="8890" cy="434340"/>
            </a:xfrm>
            <a:custGeom>
              <a:avLst/>
              <a:gdLst/>
              <a:ahLst/>
              <a:cxnLst/>
              <a:rect l="l" t="t" r="r" b="b"/>
              <a:pathLst>
                <a:path w="8890" h="434339">
                  <a:moveTo>
                    <a:pt x="6146" y="1866"/>
                  </a:moveTo>
                  <a:lnTo>
                    <a:pt x="3619" y="914"/>
                  </a:lnTo>
                  <a:lnTo>
                    <a:pt x="1206" y="0"/>
                  </a:lnTo>
                  <a:lnTo>
                    <a:pt x="0" y="431228"/>
                  </a:lnTo>
                  <a:lnTo>
                    <a:pt x="2413" y="432193"/>
                  </a:lnTo>
                  <a:lnTo>
                    <a:pt x="4940" y="433222"/>
                  </a:lnTo>
                  <a:lnTo>
                    <a:pt x="6146" y="1866"/>
                  </a:lnTo>
                  <a:close/>
                </a:path>
                <a:path w="8890" h="434339">
                  <a:moveTo>
                    <a:pt x="8750" y="2844"/>
                  </a:moveTo>
                  <a:lnTo>
                    <a:pt x="6146" y="1866"/>
                  </a:lnTo>
                  <a:lnTo>
                    <a:pt x="4953" y="433222"/>
                  </a:lnTo>
                  <a:lnTo>
                    <a:pt x="7543" y="434301"/>
                  </a:lnTo>
                  <a:lnTo>
                    <a:pt x="8750" y="2844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1" name="object 4621"/>
            <p:cNvSpPr/>
            <p:nvPr/>
          </p:nvSpPr>
          <p:spPr>
            <a:xfrm>
              <a:off x="1590446" y="4331449"/>
              <a:ext cx="6350" cy="433070"/>
            </a:xfrm>
            <a:custGeom>
              <a:avLst/>
              <a:gdLst/>
              <a:ahLst/>
              <a:cxnLst/>
              <a:rect l="l" t="t" r="r" b="b"/>
              <a:pathLst>
                <a:path w="6350" h="433070">
                  <a:moveTo>
                    <a:pt x="6045" y="1816"/>
                  </a:moveTo>
                  <a:lnTo>
                    <a:pt x="3619" y="901"/>
                  </a:lnTo>
                  <a:lnTo>
                    <a:pt x="1206" y="0"/>
                  </a:lnTo>
                  <a:lnTo>
                    <a:pt x="0" y="431139"/>
                  </a:lnTo>
                  <a:lnTo>
                    <a:pt x="2413" y="432079"/>
                  </a:lnTo>
                  <a:lnTo>
                    <a:pt x="4838" y="433044"/>
                  </a:lnTo>
                  <a:lnTo>
                    <a:pt x="6045" y="1816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2" name="object 4622"/>
            <p:cNvSpPr/>
            <p:nvPr/>
          </p:nvSpPr>
          <p:spPr>
            <a:xfrm>
              <a:off x="1583525" y="4328845"/>
              <a:ext cx="8255" cy="434340"/>
            </a:xfrm>
            <a:custGeom>
              <a:avLst/>
              <a:gdLst/>
              <a:ahLst/>
              <a:cxnLst/>
              <a:rect l="l" t="t" r="r" b="b"/>
              <a:pathLst>
                <a:path w="8255" h="434339">
                  <a:moveTo>
                    <a:pt x="8115" y="2590"/>
                  </a:moveTo>
                  <a:lnTo>
                    <a:pt x="5829" y="1739"/>
                  </a:lnTo>
                  <a:lnTo>
                    <a:pt x="3530" y="876"/>
                  </a:lnTo>
                  <a:lnTo>
                    <a:pt x="1206" y="0"/>
                  </a:lnTo>
                  <a:lnTo>
                    <a:pt x="0" y="431126"/>
                  </a:lnTo>
                  <a:lnTo>
                    <a:pt x="2324" y="431990"/>
                  </a:lnTo>
                  <a:lnTo>
                    <a:pt x="4622" y="432866"/>
                  </a:lnTo>
                  <a:lnTo>
                    <a:pt x="6908" y="433743"/>
                  </a:lnTo>
                  <a:lnTo>
                    <a:pt x="8115" y="259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3" name="object 4623"/>
            <p:cNvSpPr/>
            <p:nvPr/>
          </p:nvSpPr>
          <p:spPr>
            <a:xfrm>
              <a:off x="1576819" y="4326305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99" y="2527"/>
                  </a:moveTo>
                  <a:lnTo>
                    <a:pt x="5651" y="1701"/>
                  </a:lnTo>
                  <a:lnTo>
                    <a:pt x="3441" y="850"/>
                  </a:lnTo>
                  <a:lnTo>
                    <a:pt x="1193" y="0"/>
                  </a:lnTo>
                  <a:lnTo>
                    <a:pt x="0" y="431228"/>
                  </a:lnTo>
                  <a:lnTo>
                    <a:pt x="2235" y="432028"/>
                  </a:lnTo>
                  <a:lnTo>
                    <a:pt x="4445" y="432841"/>
                  </a:lnTo>
                  <a:lnTo>
                    <a:pt x="6692" y="433666"/>
                  </a:lnTo>
                  <a:lnTo>
                    <a:pt x="7899" y="2527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4" name="object 4624"/>
            <p:cNvSpPr/>
            <p:nvPr/>
          </p:nvSpPr>
          <p:spPr>
            <a:xfrm>
              <a:off x="1570177" y="4323816"/>
              <a:ext cx="8255" cy="434340"/>
            </a:xfrm>
            <a:custGeom>
              <a:avLst/>
              <a:gdLst/>
              <a:ahLst/>
              <a:cxnLst/>
              <a:rect l="l" t="t" r="r" b="b"/>
              <a:pathLst>
                <a:path w="8255" h="434339">
                  <a:moveTo>
                    <a:pt x="5562" y="1638"/>
                  </a:moveTo>
                  <a:lnTo>
                    <a:pt x="3390" y="838"/>
                  </a:lnTo>
                  <a:lnTo>
                    <a:pt x="1206" y="0"/>
                  </a:lnTo>
                  <a:lnTo>
                    <a:pt x="0" y="431419"/>
                  </a:lnTo>
                  <a:lnTo>
                    <a:pt x="2184" y="432168"/>
                  </a:lnTo>
                  <a:lnTo>
                    <a:pt x="4356" y="432930"/>
                  </a:lnTo>
                  <a:lnTo>
                    <a:pt x="5562" y="1638"/>
                  </a:lnTo>
                  <a:close/>
                </a:path>
                <a:path w="8255" h="434339">
                  <a:moveTo>
                    <a:pt x="7835" y="2501"/>
                  </a:moveTo>
                  <a:lnTo>
                    <a:pt x="5575" y="1638"/>
                  </a:lnTo>
                  <a:lnTo>
                    <a:pt x="4368" y="432930"/>
                  </a:lnTo>
                  <a:lnTo>
                    <a:pt x="6629" y="433730"/>
                  </a:lnTo>
                  <a:lnTo>
                    <a:pt x="7835" y="2501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5" name="object 4625"/>
            <p:cNvSpPr/>
            <p:nvPr/>
          </p:nvSpPr>
          <p:spPr>
            <a:xfrm>
              <a:off x="1563547" y="4321568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35" y="2247"/>
                  </a:moveTo>
                  <a:lnTo>
                    <a:pt x="5613" y="1409"/>
                  </a:lnTo>
                  <a:lnTo>
                    <a:pt x="5016" y="214376"/>
                  </a:lnTo>
                  <a:lnTo>
                    <a:pt x="5016" y="1320"/>
                  </a:lnTo>
                  <a:lnTo>
                    <a:pt x="3708" y="1320"/>
                  </a:lnTo>
                  <a:lnTo>
                    <a:pt x="3708" y="50"/>
                  </a:lnTo>
                  <a:lnTo>
                    <a:pt x="3390" y="50"/>
                  </a:lnTo>
                  <a:lnTo>
                    <a:pt x="3390" y="596"/>
                  </a:lnTo>
                  <a:lnTo>
                    <a:pt x="3390" y="1320"/>
                  </a:lnTo>
                  <a:lnTo>
                    <a:pt x="3390" y="596"/>
                  </a:lnTo>
                  <a:lnTo>
                    <a:pt x="1219" y="0"/>
                  </a:lnTo>
                  <a:lnTo>
                    <a:pt x="0" y="431482"/>
                  </a:lnTo>
                  <a:lnTo>
                    <a:pt x="2184" y="432193"/>
                  </a:lnTo>
                  <a:lnTo>
                    <a:pt x="2781" y="218668"/>
                  </a:lnTo>
                  <a:lnTo>
                    <a:pt x="2781" y="431850"/>
                  </a:lnTo>
                  <a:lnTo>
                    <a:pt x="3060" y="431850"/>
                  </a:lnTo>
                  <a:lnTo>
                    <a:pt x="3060" y="433120"/>
                  </a:lnTo>
                  <a:lnTo>
                    <a:pt x="4406" y="433120"/>
                  </a:lnTo>
                  <a:lnTo>
                    <a:pt x="4406" y="432917"/>
                  </a:lnTo>
                  <a:lnTo>
                    <a:pt x="6629" y="433666"/>
                  </a:lnTo>
                  <a:lnTo>
                    <a:pt x="7835" y="2247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6" name="object 4626"/>
            <p:cNvSpPr/>
            <p:nvPr/>
          </p:nvSpPr>
          <p:spPr>
            <a:xfrm>
              <a:off x="1559141" y="4320323"/>
              <a:ext cx="5715" cy="433070"/>
            </a:xfrm>
            <a:custGeom>
              <a:avLst/>
              <a:gdLst/>
              <a:ahLst/>
              <a:cxnLst/>
              <a:rect l="l" t="t" r="r" b="b"/>
              <a:pathLst>
                <a:path w="5715" h="433070">
                  <a:moveTo>
                    <a:pt x="5626" y="1244"/>
                  </a:moveTo>
                  <a:lnTo>
                    <a:pt x="3429" y="622"/>
                  </a:lnTo>
                  <a:lnTo>
                    <a:pt x="1206" y="0"/>
                  </a:lnTo>
                  <a:lnTo>
                    <a:pt x="0" y="431317"/>
                  </a:lnTo>
                  <a:lnTo>
                    <a:pt x="2222" y="432015"/>
                  </a:lnTo>
                  <a:lnTo>
                    <a:pt x="4419" y="432727"/>
                  </a:lnTo>
                  <a:lnTo>
                    <a:pt x="5626" y="1244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7" name="object 4627"/>
            <p:cNvSpPr/>
            <p:nvPr/>
          </p:nvSpPr>
          <p:spPr>
            <a:xfrm>
              <a:off x="1552486" y="4318469"/>
              <a:ext cx="8255" cy="433705"/>
            </a:xfrm>
            <a:custGeom>
              <a:avLst/>
              <a:gdLst/>
              <a:ahLst/>
              <a:cxnLst/>
              <a:rect l="l" t="t" r="r" b="b"/>
              <a:pathLst>
                <a:path w="8255" h="433704">
                  <a:moveTo>
                    <a:pt x="7861" y="1854"/>
                  </a:moveTo>
                  <a:lnTo>
                    <a:pt x="5638" y="1231"/>
                  </a:lnTo>
                  <a:lnTo>
                    <a:pt x="3429" y="622"/>
                  </a:lnTo>
                  <a:lnTo>
                    <a:pt x="1206" y="0"/>
                  </a:lnTo>
                  <a:lnTo>
                    <a:pt x="0" y="431126"/>
                  </a:lnTo>
                  <a:lnTo>
                    <a:pt x="2222" y="431800"/>
                  </a:lnTo>
                  <a:lnTo>
                    <a:pt x="4432" y="432485"/>
                  </a:lnTo>
                  <a:lnTo>
                    <a:pt x="6654" y="433171"/>
                  </a:lnTo>
                  <a:lnTo>
                    <a:pt x="7861" y="1854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8" name="object 4628"/>
            <p:cNvSpPr/>
            <p:nvPr/>
          </p:nvSpPr>
          <p:spPr>
            <a:xfrm>
              <a:off x="1545704" y="4316577"/>
              <a:ext cx="8255" cy="433070"/>
            </a:xfrm>
            <a:custGeom>
              <a:avLst/>
              <a:gdLst/>
              <a:ahLst/>
              <a:cxnLst/>
              <a:rect l="l" t="t" r="r" b="b"/>
              <a:pathLst>
                <a:path w="8255" h="433070">
                  <a:moveTo>
                    <a:pt x="3467" y="622"/>
                  </a:moveTo>
                  <a:lnTo>
                    <a:pt x="1206" y="0"/>
                  </a:lnTo>
                  <a:lnTo>
                    <a:pt x="0" y="431050"/>
                  </a:lnTo>
                  <a:lnTo>
                    <a:pt x="2260" y="431698"/>
                  </a:lnTo>
                  <a:lnTo>
                    <a:pt x="3467" y="622"/>
                  </a:lnTo>
                  <a:close/>
                </a:path>
                <a:path w="8255" h="433070">
                  <a:moveTo>
                    <a:pt x="5740" y="1257"/>
                  </a:moveTo>
                  <a:lnTo>
                    <a:pt x="3467" y="622"/>
                  </a:lnTo>
                  <a:lnTo>
                    <a:pt x="2273" y="431698"/>
                  </a:lnTo>
                  <a:lnTo>
                    <a:pt x="4533" y="432358"/>
                  </a:lnTo>
                  <a:lnTo>
                    <a:pt x="5740" y="1257"/>
                  </a:lnTo>
                  <a:close/>
                </a:path>
                <a:path w="8255" h="433070">
                  <a:moveTo>
                    <a:pt x="7988" y="1892"/>
                  </a:moveTo>
                  <a:lnTo>
                    <a:pt x="5740" y="1257"/>
                  </a:lnTo>
                  <a:lnTo>
                    <a:pt x="4546" y="432358"/>
                  </a:lnTo>
                  <a:lnTo>
                    <a:pt x="6781" y="433019"/>
                  </a:lnTo>
                  <a:lnTo>
                    <a:pt x="7988" y="189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29" name="object 4629"/>
            <p:cNvSpPr/>
            <p:nvPr/>
          </p:nvSpPr>
          <p:spPr>
            <a:xfrm>
              <a:off x="1538795" y="4314634"/>
              <a:ext cx="8255" cy="433070"/>
            </a:xfrm>
            <a:custGeom>
              <a:avLst/>
              <a:gdLst/>
              <a:ahLst/>
              <a:cxnLst/>
              <a:rect l="l" t="t" r="r" b="b"/>
              <a:pathLst>
                <a:path w="8255" h="433070">
                  <a:moveTo>
                    <a:pt x="8115" y="1943"/>
                  </a:moveTo>
                  <a:lnTo>
                    <a:pt x="5829" y="1295"/>
                  </a:lnTo>
                  <a:lnTo>
                    <a:pt x="3530" y="660"/>
                  </a:lnTo>
                  <a:lnTo>
                    <a:pt x="1193" y="0"/>
                  </a:lnTo>
                  <a:lnTo>
                    <a:pt x="0" y="431050"/>
                  </a:lnTo>
                  <a:lnTo>
                    <a:pt x="2311" y="431685"/>
                  </a:lnTo>
                  <a:lnTo>
                    <a:pt x="4622" y="432333"/>
                  </a:lnTo>
                  <a:lnTo>
                    <a:pt x="6908" y="432981"/>
                  </a:lnTo>
                  <a:lnTo>
                    <a:pt x="8115" y="1943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0" name="object 4630"/>
            <p:cNvSpPr/>
            <p:nvPr/>
          </p:nvSpPr>
          <p:spPr>
            <a:xfrm>
              <a:off x="1531670" y="4312653"/>
              <a:ext cx="8890" cy="433070"/>
            </a:xfrm>
            <a:custGeom>
              <a:avLst/>
              <a:gdLst/>
              <a:ahLst/>
              <a:cxnLst/>
              <a:rect l="l" t="t" r="r" b="b"/>
              <a:pathLst>
                <a:path w="8890" h="433070">
                  <a:moveTo>
                    <a:pt x="8318" y="1981"/>
                  </a:moveTo>
                  <a:lnTo>
                    <a:pt x="5969" y="1320"/>
                  </a:lnTo>
                  <a:lnTo>
                    <a:pt x="3594" y="673"/>
                  </a:lnTo>
                  <a:lnTo>
                    <a:pt x="1206" y="0"/>
                  </a:lnTo>
                  <a:lnTo>
                    <a:pt x="0" y="431152"/>
                  </a:lnTo>
                  <a:lnTo>
                    <a:pt x="2387" y="431774"/>
                  </a:lnTo>
                  <a:lnTo>
                    <a:pt x="4762" y="432396"/>
                  </a:lnTo>
                  <a:lnTo>
                    <a:pt x="7112" y="433031"/>
                  </a:lnTo>
                  <a:lnTo>
                    <a:pt x="8318" y="1981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1" name="object 4631"/>
            <p:cNvSpPr/>
            <p:nvPr/>
          </p:nvSpPr>
          <p:spPr>
            <a:xfrm>
              <a:off x="1526781" y="4311281"/>
              <a:ext cx="6350" cy="433070"/>
            </a:xfrm>
            <a:custGeom>
              <a:avLst/>
              <a:gdLst/>
              <a:ahLst/>
              <a:cxnLst/>
              <a:rect l="l" t="t" r="r" b="b"/>
              <a:pathLst>
                <a:path w="6350" h="433070">
                  <a:moveTo>
                    <a:pt x="6096" y="1371"/>
                  </a:moveTo>
                  <a:lnTo>
                    <a:pt x="3683" y="685"/>
                  </a:lnTo>
                  <a:lnTo>
                    <a:pt x="2463" y="430695"/>
                  </a:lnTo>
                  <a:lnTo>
                    <a:pt x="3670" y="685"/>
                  </a:lnTo>
                  <a:lnTo>
                    <a:pt x="1206" y="0"/>
                  </a:lnTo>
                  <a:lnTo>
                    <a:pt x="0" y="431279"/>
                  </a:lnTo>
                  <a:lnTo>
                    <a:pt x="2463" y="431901"/>
                  </a:lnTo>
                  <a:lnTo>
                    <a:pt x="4889" y="432511"/>
                  </a:lnTo>
                  <a:lnTo>
                    <a:pt x="6096" y="1371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2" name="object 4632"/>
            <p:cNvSpPr/>
            <p:nvPr/>
          </p:nvSpPr>
          <p:spPr>
            <a:xfrm>
              <a:off x="1519237" y="4309173"/>
              <a:ext cx="8890" cy="433705"/>
            </a:xfrm>
            <a:custGeom>
              <a:avLst/>
              <a:gdLst/>
              <a:ahLst/>
              <a:cxnLst/>
              <a:rect l="l" t="t" r="r" b="b"/>
              <a:pathLst>
                <a:path w="8890" h="433704">
                  <a:moveTo>
                    <a:pt x="8750" y="2108"/>
                  </a:moveTo>
                  <a:lnTo>
                    <a:pt x="6261" y="1409"/>
                  </a:lnTo>
                  <a:lnTo>
                    <a:pt x="3746" y="711"/>
                  </a:lnTo>
                  <a:lnTo>
                    <a:pt x="1193" y="0"/>
                  </a:lnTo>
                  <a:lnTo>
                    <a:pt x="0" y="431546"/>
                  </a:lnTo>
                  <a:lnTo>
                    <a:pt x="2540" y="432155"/>
                  </a:lnTo>
                  <a:lnTo>
                    <a:pt x="5054" y="432765"/>
                  </a:lnTo>
                  <a:lnTo>
                    <a:pt x="7543" y="433387"/>
                  </a:lnTo>
                  <a:lnTo>
                    <a:pt x="8750" y="2108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3" name="object 4633"/>
            <p:cNvSpPr/>
            <p:nvPr/>
          </p:nvSpPr>
          <p:spPr>
            <a:xfrm>
              <a:off x="1517967" y="4308818"/>
              <a:ext cx="2540" cy="432434"/>
            </a:xfrm>
            <a:custGeom>
              <a:avLst/>
              <a:gdLst/>
              <a:ahLst/>
              <a:cxnLst/>
              <a:rect l="l" t="t" r="r" b="b"/>
              <a:pathLst>
                <a:path w="2540" h="432435">
                  <a:moveTo>
                    <a:pt x="1219" y="0"/>
                  </a:moveTo>
                  <a:lnTo>
                    <a:pt x="0" y="431593"/>
                  </a:lnTo>
                  <a:lnTo>
                    <a:pt x="1257" y="431901"/>
                  </a:lnTo>
                  <a:lnTo>
                    <a:pt x="2476" y="344"/>
                  </a:lnTo>
                  <a:lnTo>
                    <a:pt x="1219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4" name="object 4634"/>
            <p:cNvSpPr/>
            <p:nvPr/>
          </p:nvSpPr>
          <p:spPr>
            <a:xfrm>
              <a:off x="1517853" y="4308792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96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320" y="25"/>
                  </a:moveTo>
                  <a:lnTo>
                    <a:pt x="38" y="431596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5" name="object 4635"/>
            <p:cNvSpPr/>
            <p:nvPr/>
          </p:nvSpPr>
          <p:spPr>
            <a:xfrm>
              <a:off x="1517777" y="430876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95" y="25"/>
                  </a:moveTo>
                  <a:lnTo>
                    <a:pt x="0" y="431609"/>
                  </a:lnTo>
                  <a:lnTo>
                    <a:pt x="1295" y="25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6" name="object 4636"/>
            <p:cNvSpPr/>
            <p:nvPr/>
          </p:nvSpPr>
          <p:spPr>
            <a:xfrm>
              <a:off x="1517738" y="4308741"/>
              <a:ext cx="1270" cy="432434"/>
            </a:xfrm>
            <a:custGeom>
              <a:avLst/>
              <a:gdLst/>
              <a:ahLst/>
              <a:cxnLst/>
              <a:rect l="l" t="t" r="r" b="b"/>
              <a:pathLst>
                <a:path w="1269" h="432435">
                  <a:moveTo>
                    <a:pt x="1244" y="25"/>
                  </a:moveTo>
                  <a:lnTo>
                    <a:pt x="596" y="220319"/>
                  </a:lnTo>
                  <a:lnTo>
                    <a:pt x="596" y="12"/>
                  </a:lnTo>
                  <a:lnTo>
                    <a:pt x="558" y="233807"/>
                  </a:lnTo>
                  <a:lnTo>
                    <a:pt x="546" y="238302"/>
                  </a:lnTo>
                  <a:lnTo>
                    <a:pt x="546" y="0"/>
                  </a:lnTo>
                  <a:lnTo>
                    <a:pt x="508" y="251790"/>
                  </a:lnTo>
                  <a:lnTo>
                    <a:pt x="0" y="431622"/>
                  </a:lnTo>
                  <a:lnTo>
                    <a:pt x="508" y="263537"/>
                  </a:lnTo>
                  <a:lnTo>
                    <a:pt x="508" y="431800"/>
                  </a:lnTo>
                  <a:lnTo>
                    <a:pt x="546" y="249910"/>
                  </a:lnTo>
                  <a:lnTo>
                    <a:pt x="558" y="245364"/>
                  </a:lnTo>
                  <a:lnTo>
                    <a:pt x="558" y="431812"/>
                  </a:lnTo>
                  <a:lnTo>
                    <a:pt x="596" y="231736"/>
                  </a:lnTo>
                  <a:lnTo>
                    <a:pt x="1244" y="25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7" name="object 4637"/>
            <p:cNvSpPr/>
            <p:nvPr/>
          </p:nvSpPr>
          <p:spPr>
            <a:xfrm>
              <a:off x="1517535" y="430871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0"/>
                  </a:moveTo>
                  <a:lnTo>
                    <a:pt x="0" y="431596"/>
                  </a:lnTo>
                  <a:lnTo>
                    <a:pt x="1244" y="0"/>
                  </a:lnTo>
                  <a:close/>
                </a:path>
                <a:path w="1905" h="431800">
                  <a:moveTo>
                    <a:pt x="1295" y="12"/>
                  </a:moveTo>
                  <a:lnTo>
                    <a:pt x="38" y="431596"/>
                  </a:lnTo>
                  <a:lnTo>
                    <a:pt x="1295" y="12"/>
                  </a:lnTo>
                  <a:close/>
                </a:path>
                <a:path w="1905" h="431800">
                  <a:moveTo>
                    <a:pt x="1333" y="25"/>
                  </a:moveTo>
                  <a:lnTo>
                    <a:pt x="88" y="431609"/>
                  </a:lnTo>
                  <a:lnTo>
                    <a:pt x="1333" y="25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8" name="object 4638"/>
            <p:cNvSpPr/>
            <p:nvPr/>
          </p:nvSpPr>
          <p:spPr>
            <a:xfrm>
              <a:off x="1517421" y="430869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584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39" name="object 4639"/>
            <p:cNvSpPr/>
            <p:nvPr/>
          </p:nvSpPr>
          <p:spPr>
            <a:xfrm>
              <a:off x="1517307" y="430866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571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0" name="object 4640"/>
            <p:cNvSpPr/>
            <p:nvPr/>
          </p:nvSpPr>
          <p:spPr>
            <a:xfrm>
              <a:off x="1517230" y="430863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25"/>
                  </a:moveTo>
                  <a:lnTo>
                    <a:pt x="0" y="431571"/>
                  </a:lnTo>
                  <a:lnTo>
                    <a:pt x="1282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1" name="object 4641"/>
            <p:cNvSpPr/>
            <p:nvPr/>
          </p:nvSpPr>
          <p:spPr>
            <a:xfrm>
              <a:off x="1517116" y="4308614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25"/>
                  </a:moveTo>
                  <a:lnTo>
                    <a:pt x="0" y="431558"/>
                  </a:lnTo>
                  <a:lnTo>
                    <a:pt x="1320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2" name="object 4642"/>
            <p:cNvSpPr/>
            <p:nvPr/>
          </p:nvSpPr>
          <p:spPr>
            <a:xfrm>
              <a:off x="1517002" y="430857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58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3" name="object 4643"/>
            <p:cNvSpPr/>
            <p:nvPr/>
          </p:nvSpPr>
          <p:spPr>
            <a:xfrm>
              <a:off x="1516888" y="430852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4" name="object 4644"/>
            <p:cNvSpPr/>
            <p:nvPr/>
          </p:nvSpPr>
          <p:spPr>
            <a:xfrm>
              <a:off x="1516773" y="430848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71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5" name="object 4645"/>
            <p:cNvSpPr/>
            <p:nvPr/>
          </p:nvSpPr>
          <p:spPr>
            <a:xfrm>
              <a:off x="1516697" y="430844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38"/>
                  </a:moveTo>
                  <a:lnTo>
                    <a:pt x="0" y="431571"/>
                  </a:lnTo>
                  <a:lnTo>
                    <a:pt x="1282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6" name="object 4646"/>
            <p:cNvSpPr/>
            <p:nvPr/>
          </p:nvSpPr>
          <p:spPr>
            <a:xfrm>
              <a:off x="1516583" y="430841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38"/>
                  </a:moveTo>
                  <a:lnTo>
                    <a:pt x="0" y="431571"/>
                  </a:lnTo>
                  <a:lnTo>
                    <a:pt x="1320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7" name="object 4647"/>
            <p:cNvSpPr/>
            <p:nvPr/>
          </p:nvSpPr>
          <p:spPr>
            <a:xfrm>
              <a:off x="1516469" y="430836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8" name="object 4648"/>
            <p:cNvSpPr/>
            <p:nvPr/>
          </p:nvSpPr>
          <p:spPr>
            <a:xfrm>
              <a:off x="1516354" y="430830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50"/>
                  </a:moveTo>
                  <a:lnTo>
                    <a:pt x="0" y="431571"/>
                  </a:lnTo>
                  <a:lnTo>
                    <a:pt x="1320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49" name="object 4649"/>
            <p:cNvSpPr/>
            <p:nvPr/>
          </p:nvSpPr>
          <p:spPr>
            <a:xfrm>
              <a:off x="1516240" y="430824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571"/>
                  </a:lnTo>
                  <a:lnTo>
                    <a:pt x="1320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0" name="object 4650"/>
            <p:cNvSpPr/>
            <p:nvPr/>
          </p:nvSpPr>
          <p:spPr>
            <a:xfrm>
              <a:off x="1516164" y="430820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82" y="38"/>
                  </a:moveTo>
                  <a:lnTo>
                    <a:pt x="0" y="431571"/>
                  </a:lnTo>
                  <a:lnTo>
                    <a:pt x="1282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1" name="object 4651"/>
            <p:cNvSpPr/>
            <p:nvPr/>
          </p:nvSpPr>
          <p:spPr>
            <a:xfrm>
              <a:off x="1516049" y="430813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76"/>
                  </a:moveTo>
                  <a:lnTo>
                    <a:pt x="0" y="431596"/>
                  </a:lnTo>
                  <a:lnTo>
                    <a:pt x="1320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2" name="object 4652"/>
            <p:cNvSpPr/>
            <p:nvPr/>
          </p:nvSpPr>
          <p:spPr>
            <a:xfrm>
              <a:off x="1515922" y="430808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0"/>
                  </a:moveTo>
                  <a:lnTo>
                    <a:pt x="0" y="431584"/>
                  </a:lnTo>
                  <a:lnTo>
                    <a:pt x="1257" y="0"/>
                  </a:lnTo>
                  <a:close/>
                </a:path>
                <a:path w="1905" h="431800">
                  <a:moveTo>
                    <a:pt x="1333" y="50"/>
                  </a:moveTo>
                  <a:lnTo>
                    <a:pt x="50" y="431596"/>
                  </a:lnTo>
                  <a:lnTo>
                    <a:pt x="1333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3" name="object 4653"/>
            <p:cNvSpPr/>
            <p:nvPr/>
          </p:nvSpPr>
          <p:spPr>
            <a:xfrm>
              <a:off x="1515808" y="4307992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44" y="25"/>
                  </a:moveTo>
                  <a:lnTo>
                    <a:pt x="0" y="431596"/>
                  </a:lnTo>
                  <a:lnTo>
                    <a:pt x="1244" y="25"/>
                  </a:lnTo>
                  <a:close/>
                </a:path>
                <a:path w="1905" h="431800">
                  <a:moveTo>
                    <a:pt x="1282" y="38"/>
                  </a:moveTo>
                  <a:lnTo>
                    <a:pt x="38" y="431622"/>
                  </a:lnTo>
                  <a:lnTo>
                    <a:pt x="1282" y="38"/>
                  </a:lnTo>
                  <a:close/>
                </a:path>
                <a:path w="1905" h="431800">
                  <a:moveTo>
                    <a:pt x="1320" y="63"/>
                  </a:moveTo>
                  <a:lnTo>
                    <a:pt x="76" y="431647"/>
                  </a:lnTo>
                  <a:lnTo>
                    <a:pt x="1320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4" name="object 4654"/>
            <p:cNvSpPr/>
            <p:nvPr/>
          </p:nvSpPr>
          <p:spPr>
            <a:xfrm>
              <a:off x="1515681" y="430792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12"/>
                  </a:moveTo>
                  <a:lnTo>
                    <a:pt x="0" y="431596"/>
                  </a:lnTo>
                  <a:lnTo>
                    <a:pt x="1257" y="12"/>
                  </a:lnTo>
                  <a:close/>
                </a:path>
                <a:path w="1905" h="431800">
                  <a:moveTo>
                    <a:pt x="1346" y="63"/>
                  </a:moveTo>
                  <a:lnTo>
                    <a:pt x="50" y="431622"/>
                  </a:lnTo>
                  <a:lnTo>
                    <a:pt x="1346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5" name="object 4655"/>
            <p:cNvSpPr/>
            <p:nvPr/>
          </p:nvSpPr>
          <p:spPr>
            <a:xfrm>
              <a:off x="1515592" y="4307877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12"/>
                  </a:moveTo>
                  <a:lnTo>
                    <a:pt x="0" y="431596"/>
                  </a:lnTo>
                  <a:lnTo>
                    <a:pt x="1257" y="12"/>
                  </a:lnTo>
                  <a:close/>
                </a:path>
                <a:path w="1905" h="431800">
                  <a:moveTo>
                    <a:pt x="1295" y="50"/>
                  </a:moveTo>
                  <a:lnTo>
                    <a:pt x="50" y="431622"/>
                  </a:lnTo>
                  <a:lnTo>
                    <a:pt x="12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6" name="object 4656"/>
            <p:cNvSpPr/>
            <p:nvPr/>
          </p:nvSpPr>
          <p:spPr>
            <a:xfrm>
              <a:off x="1515465" y="4307801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57" y="25"/>
                  </a:moveTo>
                  <a:lnTo>
                    <a:pt x="0" y="431596"/>
                  </a:lnTo>
                  <a:lnTo>
                    <a:pt x="1257" y="25"/>
                  </a:lnTo>
                  <a:close/>
                </a:path>
                <a:path w="1905" h="431800">
                  <a:moveTo>
                    <a:pt x="1295" y="38"/>
                  </a:moveTo>
                  <a:lnTo>
                    <a:pt x="50" y="431622"/>
                  </a:lnTo>
                  <a:lnTo>
                    <a:pt x="1295" y="38"/>
                  </a:lnTo>
                  <a:close/>
                </a:path>
                <a:path w="1905" h="431800">
                  <a:moveTo>
                    <a:pt x="1333" y="63"/>
                  </a:moveTo>
                  <a:lnTo>
                    <a:pt x="88" y="431647"/>
                  </a:lnTo>
                  <a:lnTo>
                    <a:pt x="1333" y="6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7" name="object 4657"/>
            <p:cNvSpPr/>
            <p:nvPr/>
          </p:nvSpPr>
          <p:spPr>
            <a:xfrm>
              <a:off x="1515326" y="430772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46" y="76"/>
                  </a:moveTo>
                  <a:lnTo>
                    <a:pt x="50" y="430403"/>
                  </a:lnTo>
                  <a:lnTo>
                    <a:pt x="1257" y="25"/>
                  </a:lnTo>
                  <a:lnTo>
                    <a:pt x="0" y="431571"/>
                  </a:lnTo>
                  <a:lnTo>
                    <a:pt x="139" y="431660"/>
                  </a:lnTo>
                  <a:lnTo>
                    <a:pt x="1346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8" name="object 4658"/>
            <p:cNvSpPr/>
            <p:nvPr/>
          </p:nvSpPr>
          <p:spPr>
            <a:xfrm>
              <a:off x="1515198" y="4307649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46" y="76"/>
                  </a:moveTo>
                  <a:lnTo>
                    <a:pt x="1206" y="0"/>
                  </a:lnTo>
                  <a:lnTo>
                    <a:pt x="0" y="431558"/>
                  </a:lnTo>
                  <a:lnTo>
                    <a:pt x="139" y="431660"/>
                  </a:lnTo>
                  <a:lnTo>
                    <a:pt x="1346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59" name="object 4659"/>
            <p:cNvSpPr/>
            <p:nvPr/>
          </p:nvSpPr>
          <p:spPr>
            <a:xfrm>
              <a:off x="1515046" y="4307560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58" y="88"/>
                  </a:moveTo>
                  <a:lnTo>
                    <a:pt x="1206" y="0"/>
                  </a:lnTo>
                  <a:lnTo>
                    <a:pt x="0" y="431520"/>
                  </a:lnTo>
                  <a:lnTo>
                    <a:pt x="152" y="431634"/>
                  </a:lnTo>
                  <a:lnTo>
                    <a:pt x="1358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0" name="object 4660"/>
            <p:cNvSpPr/>
            <p:nvPr/>
          </p:nvSpPr>
          <p:spPr>
            <a:xfrm>
              <a:off x="1514932" y="4307496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495"/>
                  </a:lnTo>
                  <a:lnTo>
                    <a:pt x="1320" y="63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1" name="object 4661"/>
            <p:cNvSpPr/>
            <p:nvPr/>
          </p:nvSpPr>
          <p:spPr>
            <a:xfrm>
              <a:off x="1514767" y="430739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320" y="63"/>
                  </a:moveTo>
                  <a:lnTo>
                    <a:pt x="0" y="431431"/>
                  </a:lnTo>
                  <a:lnTo>
                    <a:pt x="1320" y="63"/>
                  </a:lnTo>
                  <a:close/>
                </a:path>
                <a:path w="1905" h="431800">
                  <a:moveTo>
                    <a:pt x="1384" y="101"/>
                  </a:moveTo>
                  <a:lnTo>
                    <a:pt x="114" y="431546"/>
                  </a:lnTo>
                  <a:lnTo>
                    <a:pt x="1384" y="101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2" name="object 4662"/>
            <p:cNvSpPr/>
            <p:nvPr/>
          </p:nvSpPr>
          <p:spPr>
            <a:xfrm>
              <a:off x="1514525" y="4307255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435" y="127"/>
                  </a:moveTo>
                  <a:lnTo>
                    <a:pt x="1308" y="63"/>
                  </a:lnTo>
                  <a:lnTo>
                    <a:pt x="0" y="431342"/>
                  </a:lnTo>
                  <a:lnTo>
                    <a:pt x="152" y="431507"/>
                  </a:lnTo>
                  <a:lnTo>
                    <a:pt x="1435" y="12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3" name="object 4663"/>
            <p:cNvSpPr/>
            <p:nvPr/>
          </p:nvSpPr>
          <p:spPr>
            <a:xfrm>
              <a:off x="1514043" y="4306595"/>
              <a:ext cx="1905" cy="432434"/>
            </a:xfrm>
            <a:custGeom>
              <a:avLst/>
              <a:gdLst/>
              <a:ahLst/>
              <a:cxnLst/>
              <a:rect l="l" t="t" r="r" b="b"/>
              <a:pathLst>
                <a:path w="1905" h="432435">
                  <a:moveTo>
                    <a:pt x="1574" y="508"/>
                  </a:moveTo>
                  <a:lnTo>
                    <a:pt x="1295" y="114"/>
                  </a:lnTo>
                  <a:lnTo>
                    <a:pt x="0" y="431279"/>
                  </a:lnTo>
                  <a:lnTo>
                    <a:pt x="88" y="431431"/>
                  </a:lnTo>
                  <a:lnTo>
                    <a:pt x="165" y="431584"/>
                  </a:lnTo>
                  <a:lnTo>
                    <a:pt x="368" y="431863"/>
                  </a:lnTo>
                  <a:lnTo>
                    <a:pt x="1574" y="508"/>
                  </a:lnTo>
                  <a:close/>
                </a:path>
                <a:path w="1905" h="432435">
                  <a:moveTo>
                    <a:pt x="1689" y="660"/>
                  </a:moveTo>
                  <a:lnTo>
                    <a:pt x="1574" y="508"/>
                  </a:lnTo>
                  <a:lnTo>
                    <a:pt x="381" y="431863"/>
                  </a:lnTo>
                  <a:lnTo>
                    <a:pt x="482" y="431990"/>
                  </a:lnTo>
                  <a:lnTo>
                    <a:pt x="1689" y="66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4" name="object 4664"/>
            <p:cNvSpPr/>
            <p:nvPr/>
          </p:nvSpPr>
          <p:spPr>
            <a:xfrm>
              <a:off x="1513954" y="4306468"/>
              <a:ext cx="1905" cy="431800"/>
            </a:xfrm>
            <a:custGeom>
              <a:avLst/>
              <a:gdLst/>
              <a:ahLst/>
              <a:cxnLst/>
              <a:rect l="l" t="t" r="r" b="b"/>
              <a:pathLst>
                <a:path w="1905" h="431800">
                  <a:moveTo>
                    <a:pt x="1295" y="127"/>
                  </a:moveTo>
                  <a:lnTo>
                    <a:pt x="1206" y="0"/>
                  </a:lnTo>
                  <a:lnTo>
                    <a:pt x="0" y="431177"/>
                  </a:lnTo>
                  <a:lnTo>
                    <a:pt x="50" y="431317"/>
                  </a:lnTo>
                  <a:lnTo>
                    <a:pt x="1295" y="12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5" name="object 4665"/>
            <p:cNvSpPr/>
            <p:nvPr/>
          </p:nvSpPr>
          <p:spPr>
            <a:xfrm>
              <a:off x="1513878" y="4306379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31" y="12"/>
                  </a:moveTo>
                  <a:lnTo>
                    <a:pt x="0" y="431038"/>
                  </a:lnTo>
                  <a:lnTo>
                    <a:pt x="1231" y="12"/>
                  </a:lnTo>
                  <a:close/>
                </a:path>
                <a:path w="1269" h="431800">
                  <a:moveTo>
                    <a:pt x="1270" y="63"/>
                  </a:moveTo>
                  <a:lnTo>
                    <a:pt x="25" y="431101"/>
                  </a:lnTo>
                  <a:lnTo>
                    <a:pt x="63" y="431241"/>
                  </a:lnTo>
                  <a:lnTo>
                    <a:pt x="1270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6" name="object 4666"/>
            <p:cNvSpPr/>
            <p:nvPr/>
          </p:nvSpPr>
          <p:spPr>
            <a:xfrm>
              <a:off x="1513865" y="4306341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69" h="431164">
                  <a:moveTo>
                    <a:pt x="1231" y="38"/>
                  </a:moveTo>
                  <a:lnTo>
                    <a:pt x="0" y="430999"/>
                  </a:lnTo>
                  <a:lnTo>
                    <a:pt x="1231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7" name="object 4667"/>
            <p:cNvSpPr/>
            <p:nvPr/>
          </p:nvSpPr>
          <p:spPr>
            <a:xfrm>
              <a:off x="1513827" y="4306303"/>
              <a:ext cx="1270" cy="431165"/>
            </a:xfrm>
            <a:custGeom>
              <a:avLst/>
              <a:gdLst/>
              <a:ahLst/>
              <a:cxnLst/>
              <a:rect l="l" t="t" r="r" b="b"/>
              <a:pathLst>
                <a:path w="1269" h="431164">
                  <a:moveTo>
                    <a:pt x="1219" y="0"/>
                  </a:moveTo>
                  <a:lnTo>
                    <a:pt x="0" y="430885"/>
                  </a:lnTo>
                  <a:lnTo>
                    <a:pt x="1219" y="0"/>
                  </a:lnTo>
                  <a:close/>
                </a:path>
                <a:path w="1269" h="431164">
                  <a:moveTo>
                    <a:pt x="1244" y="38"/>
                  </a:moveTo>
                  <a:lnTo>
                    <a:pt x="25" y="430974"/>
                  </a:lnTo>
                  <a:lnTo>
                    <a:pt x="1244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8" name="object 4668"/>
            <p:cNvSpPr/>
            <p:nvPr/>
          </p:nvSpPr>
          <p:spPr>
            <a:xfrm>
              <a:off x="1513814" y="4305325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19" y="88"/>
                  </a:moveTo>
                  <a:lnTo>
                    <a:pt x="0" y="431647"/>
                  </a:lnTo>
                  <a:lnTo>
                    <a:pt x="1219" y="127"/>
                  </a:lnTo>
                  <a:close/>
                </a:path>
                <a:path w="1269" h="431800">
                  <a:moveTo>
                    <a:pt x="1219" y="0"/>
                  </a:moveTo>
                  <a:lnTo>
                    <a:pt x="0" y="431647"/>
                  </a:lnTo>
                  <a:lnTo>
                    <a:pt x="1219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69" name="object 4669"/>
            <p:cNvSpPr/>
            <p:nvPr/>
          </p:nvSpPr>
          <p:spPr>
            <a:xfrm>
              <a:off x="1513814" y="4305261"/>
              <a:ext cx="1270" cy="431800"/>
            </a:xfrm>
            <a:custGeom>
              <a:avLst/>
              <a:gdLst/>
              <a:ahLst/>
              <a:cxnLst/>
              <a:rect l="l" t="t" r="r" b="b"/>
              <a:pathLst>
                <a:path w="1269" h="431800">
                  <a:moveTo>
                    <a:pt x="1219" y="0"/>
                  </a:moveTo>
                  <a:lnTo>
                    <a:pt x="0" y="431609"/>
                  </a:lnTo>
                  <a:lnTo>
                    <a:pt x="812" y="143916"/>
                  </a:lnTo>
                  <a:lnTo>
                    <a:pt x="1219" y="6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0" name="object 4670"/>
            <p:cNvSpPr/>
            <p:nvPr/>
          </p:nvSpPr>
          <p:spPr>
            <a:xfrm>
              <a:off x="1514487" y="4300931"/>
              <a:ext cx="370205" cy="143510"/>
            </a:xfrm>
            <a:custGeom>
              <a:avLst/>
              <a:gdLst/>
              <a:ahLst/>
              <a:cxnLst/>
              <a:rect l="l" t="t" r="r" b="b"/>
              <a:pathLst>
                <a:path w="370205" h="143510">
                  <a:moveTo>
                    <a:pt x="6235" y="0"/>
                  </a:moveTo>
                  <a:lnTo>
                    <a:pt x="2362" y="927"/>
                  </a:lnTo>
                  <a:lnTo>
                    <a:pt x="0" y="4356"/>
                  </a:lnTo>
                  <a:lnTo>
                    <a:pt x="660" y="5968"/>
                  </a:lnTo>
                  <a:lnTo>
                    <a:pt x="3111" y="7391"/>
                  </a:lnTo>
                  <a:lnTo>
                    <a:pt x="52757" y="21317"/>
                  </a:lnTo>
                  <a:lnTo>
                    <a:pt x="92914" y="36436"/>
                  </a:lnTo>
                  <a:lnTo>
                    <a:pt x="128673" y="52917"/>
                  </a:lnTo>
                  <a:lnTo>
                    <a:pt x="163512" y="70434"/>
                  </a:lnTo>
                  <a:lnTo>
                    <a:pt x="200757" y="88596"/>
                  </a:lnTo>
                  <a:lnTo>
                    <a:pt x="243798" y="106935"/>
                  </a:lnTo>
                  <a:lnTo>
                    <a:pt x="295950" y="124982"/>
                  </a:lnTo>
                  <a:lnTo>
                    <a:pt x="363905" y="143040"/>
                  </a:lnTo>
                  <a:lnTo>
                    <a:pt x="367766" y="142112"/>
                  </a:lnTo>
                  <a:lnTo>
                    <a:pt x="370141" y="138683"/>
                  </a:lnTo>
                  <a:lnTo>
                    <a:pt x="369455" y="137058"/>
                  </a:lnTo>
                  <a:lnTo>
                    <a:pt x="367626" y="136004"/>
                  </a:lnTo>
                  <a:lnTo>
                    <a:pt x="367017" y="135648"/>
                  </a:lnTo>
                  <a:lnTo>
                    <a:pt x="302093" y="118205"/>
                  </a:lnTo>
                  <a:lnTo>
                    <a:pt x="251115" y="100571"/>
                  </a:lnTo>
                  <a:lnTo>
                    <a:pt x="208974" y="82613"/>
                  </a:lnTo>
                  <a:lnTo>
                    <a:pt x="172161" y="64681"/>
                  </a:lnTo>
                  <a:lnTo>
                    <a:pt x="137201" y="47077"/>
                  </a:lnTo>
                  <a:lnTo>
                    <a:pt x="100679" y="30233"/>
                  </a:lnTo>
                  <a:lnTo>
                    <a:pt x="59261" y="14640"/>
                  </a:lnTo>
                  <a:lnTo>
                    <a:pt x="9613" y="787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1" name="object 4671"/>
            <p:cNvSpPr/>
            <p:nvPr/>
          </p:nvSpPr>
          <p:spPr>
            <a:xfrm>
              <a:off x="1513789" y="4305236"/>
              <a:ext cx="370840" cy="570230"/>
            </a:xfrm>
            <a:custGeom>
              <a:avLst/>
              <a:gdLst/>
              <a:ahLst/>
              <a:cxnLst/>
              <a:rect l="l" t="t" r="r" b="b"/>
              <a:pathLst>
                <a:path w="370839" h="570229">
                  <a:moveTo>
                    <a:pt x="369785" y="135801"/>
                  </a:moveTo>
                  <a:lnTo>
                    <a:pt x="367677" y="137337"/>
                  </a:lnTo>
                  <a:lnTo>
                    <a:pt x="367436" y="137426"/>
                  </a:lnTo>
                  <a:lnTo>
                    <a:pt x="366941" y="137642"/>
                  </a:lnTo>
                  <a:lnTo>
                    <a:pt x="366433" y="137833"/>
                  </a:lnTo>
                  <a:lnTo>
                    <a:pt x="365861" y="137947"/>
                  </a:lnTo>
                  <a:lnTo>
                    <a:pt x="365188" y="138099"/>
                  </a:lnTo>
                  <a:lnTo>
                    <a:pt x="364490" y="138201"/>
                  </a:lnTo>
                  <a:lnTo>
                    <a:pt x="363778" y="138214"/>
                  </a:lnTo>
                  <a:lnTo>
                    <a:pt x="362915" y="138226"/>
                  </a:lnTo>
                  <a:lnTo>
                    <a:pt x="343725" y="133718"/>
                  </a:lnTo>
                  <a:lnTo>
                    <a:pt x="338035" y="132295"/>
                  </a:lnTo>
                  <a:lnTo>
                    <a:pt x="332574" y="130886"/>
                  </a:lnTo>
                  <a:lnTo>
                    <a:pt x="327266" y="129451"/>
                  </a:lnTo>
                  <a:lnTo>
                    <a:pt x="327101" y="129412"/>
                  </a:lnTo>
                  <a:lnTo>
                    <a:pt x="321767" y="127977"/>
                  </a:lnTo>
                  <a:lnTo>
                    <a:pt x="316674" y="126555"/>
                  </a:lnTo>
                  <a:lnTo>
                    <a:pt x="311696" y="125133"/>
                  </a:lnTo>
                  <a:lnTo>
                    <a:pt x="311543" y="125094"/>
                  </a:lnTo>
                  <a:lnTo>
                    <a:pt x="311378" y="125044"/>
                  </a:lnTo>
                  <a:lnTo>
                    <a:pt x="311226" y="124993"/>
                  </a:lnTo>
                  <a:lnTo>
                    <a:pt x="306298" y="123583"/>
                  </a:lnTo>
                  <a:lnTo>
                    <a:pt x="301498" y="122161"/>
                  </a:lnTo>
                  <a:lnTo>
                    <a:pt x="296824" y="120726"/>
                  </a:lnTo>
                  <a:lnTo>
                    <a:pt x="296557" y="120649"/>
                  </a:lnTo>
                  <a:lnTo>
                    <a:pt x="291757" y="119164"/>
                  </a:lnTo>
                  <a:lnTo>
                    <a:pt x="287223" y="117728"/>
                  </a:lnTo>
                  <a:lnTo>
                    <a:pt x="282778" y="116281"/>
                  </a:lnTo>
                  <a:lnTo>
                    <a:pt x="282638" y="116230"/>
                  </a:lnTo>
                  <a:lnTo>
                    <a:pt x="282498" y="116192"/>
                  </a:lnTo>
                  <a:lnTo>
                    <a:pt x="282359" y="116141"/>
                  </a:lnTo>
                  <a:lnTo>
                    <a:pt x="277926" y="114693"/>
                  </a:lnTo>
                  <a:lnTo>
                    <a:pt x="273608" y="113233"/>
                  </a:lnTo>
                  <a:lnTo>
                    <a:pt x="269405" y="111772"/>
                  </a:lnTo>
                  <a:lnTo>
                    <a:pt x="269278" y="111734"/>
                  </a:lnTo>
                  <a:lnTo>
                    <a:pt x="269036" y="111645"/>
                  </a:lnTo>
                  <a:lnTo>
                    <a:pt x="264845" y="110185"/>
                  </a:lnTo>
                  <a:lnTo>
                    <a:pt x="260756" y="108724"/>
                  </a:lnTo>
                  <a:lnTo>
                    <a:pt x="256768" y="107264"/>
                  </a:lnTo>
                  <a:lnTo>
                    <a:pt x="256616" y="107213"/>
                  </a:lnTo>
                  <a:lnTo>
                    <a:pt x="256463" y="107149"/>
                  </a:lnTo>
                  <a:lnTo>
                    <a:pt x="244513" y="102628"/>
                  </a:lnTo>
                  <a:lnTo>
                    <a:pt x="244373" y="102577"/>
                  </a:lnTo>
                  <a:lnTo>
                    <a:pt x="240487" y="101066"/>
                  </a:lnTo>
                  <a:lnTo>
                    <a:pt x="236816" y="99606"/>
                  </a:lnTo>
                  <a:lnTo>
                    <a:pt x="233222" y="98132"/>
                  </a:lnTo>
                  <a:lnTo>
                    <a:pt x="233083" y="98082"/>
                  </a:lnTo>
                  <a:lnTo>
                    <a:pt x="232943" y="98018"/>
                  </a:lnTo>
                  <a:lnTo>
                    <a:pt x="222097" y="93484"/>
                  </a:lnTo>
                  <a:lnTo>
                    <a:pt x="221907" y="93408"/>
                  </a:lnTo>
                  <a:lnTo>
                    <a:pt x="218478" y="91935"/>
                  </a:lnTo>
                  <a:lnTo>
                    <a:pt x="215125" y="90474"/>
                  </a:lnTo>
                  <a:lnTo>
                    <a:pt x="211836" y="89001"/>
                  </a:lnTo>
                  <a:lnTo>
                    <a:pt x="211645" y="88925"/>
                  </a:lnTo>
                  <a:lnTo>
                    <a:pt x="211455" y="88836"/>
                  </a:lnTo>
                  <a:lnTo>
                    <a:pt x="211264" y="88747"/>
                  </a:lnTo>
                  <a:lnTo>
                    <a:pt x="207987" y="87287"/>
                  </a:lnTo>
                  <a:lnTo>
                    <a:pt x="204774" y="85826"/>
                  </a:lnTo>
                  <a:lnTo>
                    <a:pt x="201625" y="84366"/>
                  </a:lnTo>
                  <a:lnTo>
                    <a:pt x="201409" y="84264"/>
                  </a:lnTo>
                  <a:lnTo>
                    <a:pt x="201206" y="84175"/>
                  </a:lnTo>
                  <a:lnTo>
                    <a:pt x="200990" y="84073"/>
                  </a:lnTo>
                  <a:lnTo>
                    <a:pt x="197980" y="82676"/>
                  </a:lnTo>
                  <a:lnTo>
                    <a:pt x="195021" y="81292"/>
                  </a:lnTo>
                  <a:lnTo>
                    <a:pt x="192112" y="79895"/>
                  </a:lnTo>
                  <a:lnTo>
                    <a:pt x="191681" y="79692"/>
                  </a:lnTo>
                  <a:lnTo>
                    <a:pt x="191262" y="79489"/>
                  </a:lnTo>
                  <a:lnTo>
                    <a:pt x="190842" y="79286"/>
                  </a:lnTo>
                  <a:lnTo>
                    <a:pt x="188201" y="78028"/>
                  </a:lnTo>
                  <a:lnTo>
                    <a:pt x="185610" y="76771"/>
                  </a:lnTo>
                  <a:lnTo>
                    <a:pt x="183032" y="75501"/>
                  </a:lnTo>
                  <a:lnTo>
                    <a:pt x="182689" y="75336"/>
                  </a:lnTo>
                  <a:lnTo>
                    <a:pt x="182321" y="75158"/>
                  </a:lnTo>
                  <a:lnTo>
                    <a:pt x="181965" y="74980"/>
                  </a:lnTo>
                  <a:lnTo>
                    <a:pt x="179133" y="73596"/>
                  </a:lnTo>
                  <a:lnTo>
                    <a:pt x="176339" y="72212"/>
                  </a:lnTo>
                  <a:lnTo>
                    <a:pt x="173558" y="70827"/>
                  </a:lnTo>
                  <a:lnTo>
                    <a:pt x="170395" y="69240"/>
                  </a:lnTo>
                  <a:lnTo>
                    <a:pt x="167259" y="67665"/>
                  </a:lnTo>
                  <a:lnTo>
                    <a:pt x="164160" y="66103"/>
                  </a:lnTo>
                  <a:lnTo>
                    <a:pt x="161607" y="64820"/>
                  </a:lnTo>
                  <a:lnTo>
                    <a:pt x="159080" y="63538"/>
                  </a:lnTo>
                  <a:lnTo>
                    <a:pt x="156565" y="62255"/>
                  </a:lnTo>
                  <a:lnTo>
                    <a:pt x="154000" y="60959"/>
                  </a:lnTo>
                  <a:lnTo>
                    <a:pt x="151422" y="59651"/>
                  </a:lnTo>
                  <a:lnTo>
                    <a:pt x="148882" y="58369"/>
                  </a:lnTo>
                  <a:lnTo>
                    <a:pt x="148755" y="58305"/>
                  </a:lnTo>
                  <a:lnTo>
                    <a:pt x="148615" y="58242"/>
                  </a:lnTo>
                  <a:lnTo>
                    <a:pt x="148488" y="58178"/>
                  </a:lnTo>
                  <a:lnTo>
                    <a:pt x="144576" y="56184"/>
                  </a:lnTo>
                  <a:lnTo>
                    <a:pt x="140677" y="54228"/>
                  </a:lnTo>
                  <a:lnTo>
                    <a:pt x="136779" y="52285"/>
                  </a:lnTo>
                  <a:lnTo>
                    <a:pt x="136410" y="52095"/>
                  </a:lnTo>
                  <a:lnTo>
                    <a:pt x="136029" y="51904"/>
                  </a:lnTo>
                  <a:lnTo>
                    <a:pt x="135648" y="51714"/>
                  </a:lnTo>
                  <a:lnTo>
                    <a:pt x="133985" y="50876"/>
                  </a:lnTo>
                  <a:lnTo>
                    <a:pt x="132308" y="50063"/>
                  </a:lnTo>
                  <a:lnTo>
                    <a:pt x="130644" y="49237"/>
                  </a:lnTo>
                  <a:lnTo>
                    <a:pt x="130136" y="48983"/>
                  </a:lnTo>
                  <a:lnTo>
                    <a:pt x="129628" y="48729"/>
                  </a:lnTo>
                  <a:lnTo>
                    <a:pt x="129120" y="48488"/>
                  </a:lnTo>
                  <a:lnTo>
                    <a:pt x="128701" y="48272"/>
                  </a:lnTo>
                  <a:lnTo>
                    <a:pt x="126911" y="47396"/>
                  </a:lnTo>
                  <a:lnTo>
                    <a:pt x="125120" y="46520"/>
                  </a:lnTo>
                  <a:lnTo>
                    <a:pt x="123317" y="45656"/>
                  </a:lnTo>
                  <a:lnTo>
                    <a:pt x="122643" y="45326"/>
                  </a:lnTo>
                  <a:lnTo>
                    <a:pt x="121945" y="44996"/>
                  </a:lnTo>
                  <a:lnTo>
                    <a:pt x="121272" y="44678"/>
                  </a:lnTo>
                  <a:lnTo>
                    <a:pt x="120192" y="44157"/>
                  </a:lnTo>
                  <a:lnTo>
                    <a:pt x="119735" y="43941"/>
                  </a:lnTo>
                  <a:lnTo>
                    <a:pt x="119278" y="43713"/>
                  </a:lnTo>
                  <a:lnTo>
                    <a:pt x="118833" y="43497"/>
                  </a:lnTo>
                  <a:lnTo>
                    <a:pt x="117436" y="42837"/>
                  </a:lnTo>
                  <a:lnTo>
                    <a:pt x="116052" y="42176"/>
                  </a:lnTo>
                  <a:lnTo>
                    <a:pt x="114642" y="41528"/>
                  </a:lnTo>
                  <a:lnTo>
                    <a:pt x="113804" y="41135"/>
                  </a:lnTo>
                  <a:lnTo>
                    <a:pt x="112966" y="40741"/>
                  </a:lnTo>
                  <a:lnTo>
                    <a:pt x="112128" y="40347"/>
                  </a:lnTo>
                  <a:lnTo>
                    <a:pt x="111963" y="40284"/>
                  </a:lnTo>
                  <a:lnTo>
                    <a:pt x="111798" y="40195"/>
                  </a:lnTo>
                  <a:lnTo>
                    <a:pt x="111633" y="40119"/>
                  </a:lnTo>
                  <a:lnTo>
                    <a:pt x="111429" y="40030"/>
                  </a:lnTo>
                  <a:lnTo>
                    <a:pt x="111226" y="39928"/>
                  </a:lnTo>
                  <a:lnTo>
                    <a:pt x="111023" y="39839"/>
                  </a:lnTo>
                  <a:lnTo>
                    <a:pt x="109855" y="39293"/>
                  </a:lnTo>
                  <a:lnTo>
                    <a:pt x="108673" y="38760"/>
                  </a:lnTo>
                  <a:lnTo>
                    <a:pt x="107505" y="38226"/>
                  </a:lnTo>
                  <a:lnTo>
                    <a:pt x="106464" y="37744"/>
                  </a:lnTo>
                  <a:lnTo>
                    <a:pt x="105410" y="37274"/>
                  </a:lnTo>
                  <a:lnTo>
                    <a:pt x="104355" y="36804"/>
                  </a:lnTo>
                  <a:lnTo>
                    <a:pt x="103936" y="36614"/>
                  </a:lnTo>
                  <a:lnTo>
                    <a:pt x="103530" y="36436"/>
                  </a:lnTo>
                  <a:lnTo>
                    <a:pt x="103098" y="36245"/>
                  </a:lnTo>
                  <a:lnTo>
                    <a:pt x="102920" y="36169"/>
                  </a:lnTo>
                  <a:lnTo>
                    <a:pt x="102730" y="36080"/>
                  </a:lnTo>
                  <a:lnTo>
                    <a:pt x="102552" y="36004"/>
                  </a:lnTo>
                  <a:lnTo>
                    <a:pt x="102095" y="35801"/>
                  </a:lnTo>
                  <a:lnTo>
                    <a:pt x="101638" y="35598"/>
                  </a:lnTo>
                  <a:lnTo>
                    <a:pt x="101193" y="35394"/>
                  </a:lnTo>
                  <a:lnTo>
                    <a:pt x="100253" y="34988"/>
                  </a:lnTo>
                  <a:lnTo>
                    <a:pt x="99314" y="34569"/>
                  </a:lnTo>
                  <a:lnTo>
                    <a:pt x="98361" y="34162"/>
                  </a:lnTo>
                  <a:lnTo>
                    <a:pt x="97421" y="33743"/>
                  </a:lnTo>
                  <a:lnTo>
                    <a:pt x="96481" y="33337"/>
                  </a:lnTo>
                  <a:lnTo>
                    <a:pt x="95529" y="32931"/>
                  </a:lnTo>
                  <a:lnTo>
                    <a:pt x="94945" y="32677"/>
                  </a:lnTo>
                  <a:lnTo>
                    <a:pt x="94361" y="32435"/>
                  </a:lnTo>
                  <a:lnTo>
                    <a:pt x="93776" y="32181"/>
                  </a:lnTo>
                  <a:lnTo>
                    <a:pt x="93573" y="32105"/>
                  </a:lnTo>
                  <a:lnTo>
                    <a:pt x="92773" y="31762"/>
                  </a:lnTo>
                  <a:lnTo>
                    <a:pt x="91935" y="31407"/>
                  </a:lnTo>
                  <a:lnTo>
                    <a:pt x="91071" y="31038"/>
                  </a:lnTo>
                  <a:lnTo>
                    <a:pt x="90208" y="30683"/>
                  </a:lnTo>
                  <a:lnTo>
                    <a:pt x="89344" y="30327"/>
                  </a:lnTo>
                  <a:lnTo>
                    <a:pt x="88493" y="29971"/>
                  </a:lnTo>
                  <a:lnTo>
                    <a:pt x="87617" y="29616"/>
                  </a:lnTo>
                  <a:lnTo>
                    <a:pt x="86779" y="29273"/>
                  </a:lnTo>
                  <a:lnTo>
                    <a:pt x="85940" y="28917"/>
                  </a:lnTo>
                  <a:lnTo>
                    <a:pt x="85090" y="28587"/>
                  </a:lnTo>
                  <a:lnTo>
                    <a:pt x="84264" y="28244"/>
                  </a:lnTo>
                  <a:lnTo>
                    <a:pt x="84061" y="28168"/>
                  </a:lnTo>
                  <a:lnTo>
                    <a:pt x="83540" y="27965"/>
                  </a:lnTo>
                  <a:lnTo>
                    <a:pt x="83121" y="27787"/>
                  </a:lnTo>
                  <a:lnTo>
                    <a:pt x="82702" y="27622"/>
                  </a:lnTo>
                  <a:lnTo>
                    <a:pt x="81902" y="27304"/>
                  </a:lnTo>
                  <a:lnTo>
                    <a:pt x="81089" y="26987"/>
                  </a:lnTo>
                  <a:lnTo>
                    <a:pt x="80276" y="26669"/>
                  </a:lnTo>
                  <a:lnTo>
                    <a:pt x="79476" y="26352"/>
                  </a:lnTo>
                  <a:lnTo>
                    <a:pt x="78676" y="26034"/>
                  </a:lnTo>
                  <a:lnTo>
                    <a:pt x="77863" y="25730"/>
                  </a:lnTo>
                  <a:lnTo>
                    <a:pt x="77114" y="25438"/>
                  </a:lnTo>
                  <a:lnTo>
                    <a:pt x="76352" y="25145"/>
                  </a:lnTo>
                  <a:lnTo>
                    <a:pt x="75590" y="24853"/>
                  </a:lnTo>
                  <a:lnTo>
                    <a:pt x="75209" y="24701"/>
                  </a:lnTo>
                  <a:lnTo>
                    <a:pt x="74815" y="24561"/>
                  </a:lnTo>
                  <a:lnTo>
                    <a:pt x="74447" y="24409"/>
                  </a:lnTo>
                  <a:lnTo>
                    <a:pt x="74256" y="24345"/>
                  </a:lnTo>
                  <a:lnTo>
                    <a:pt x="73875" y="24206"/>
                  </a:lnTo>
                  <a:lnTo>
                    <a:pt x="73583" y="24091"/>
                  </a:lnTo>
                  <a:lnTo>
                    <a:pt x="73291" y="23977"/>
                  </a:lnTo>
                  <a:lnTo>
                    <a:pt x="72517" y="23685"/>
                  </a:lnTo>
                  <a:lnTo>
                    <a:pt x="71755" y="23406"/>
                  </a:lnTo>
                  <a:lnTo>
                    <a:pt x="70980" y="23113"/>
                  </a:lnTo>
                  <a:lnTo>
                    <a:pt x="70231" y="22834"/>
                  </a:lnTo>
                  <a:lnTo>
                    <a:pt x="69481" y="22567"/>
                  </a:lnTo>
                  <a:lnTo>
                    <a:pt x="68732" y="22288"/>
                  </a:lnTo>
                  <a:lnTo>
                    <a:pt x="67995" y="22034"/>
                  </a:lnTo>
                  <a:lnTo>
                    <a:pt x="64274" y="20700"/>
                  </a:lnTo>
                  <a:lnTo>
                    <a:pt x="64135" y="20637"/>
                  </a:lnTo>
                  <a:lnTo>
                    <a:pt x="63373" y="20370"/>
                  </a:lnTo>
                  <a:lnTo>
                    <a:pt x="62699" y="20142"/>
                  </a:lnTo>
                  <a:lnTo>
                    <a:pt x="62026" y="19900"/>
                  </a:lnTo>
                  <a:lnTo>
                    <a:pt x="61302" y="19646"/>
                  </a:lnTo>
                  <a:lnTo>
                    <a:pt x="60579" y="19392"/>
                  </a:lnTo>
                  <a:lnTo>
                    <a:pt x="59855" y="19151"/>
                  </a:lnTo>
                  <a:lnTo>
                    <a:pt x="59131" y="18897"/>
                  </a:lnTo>
                  <a:lnTo>
                    <a:pt x="58394" y="18643"/>
                  </a:lnTo>
                  <a:lnTo>
                    <a:pt x="57670" y="18402"/>
                  </a:lnTo>
                  <a:lnTo>
                    <a:pt x="56946" y="18148"/>
                  </a:lnTo>
                  <a:lnTo>
                    <a:pt x="56210" y="17906"/>
                  </a:lnTo>
                  <a:lnTo>
                    <a:pt x="55460" y="17665"/>
                  </a:lnTo>
                  <a:lnTo>
                    <a:pt x="54813" y="17437"/>
                  </a:lnTo>
                  <a:lnTo>
                    <a:pt x="54140" y="17221"/>
                  </a:lnTo>
                  <a:lnTo>
                    <a:pt x="53479" y="17005"/>
                  </a:lnTo>
                  <a:lnTo>
                    <a:pt x="53314" y="16954"/>
                  </a:lnTo>
                  <a:lnTo>
                    <a:pt x="52527" y="16687"/>
                  </a:lnTo>
                  <a:lnTo>
                    <a:pt x="51803" y="16459"/>
                  </a:lnTo>
                  <a:lnTo>
                    <a:pt x="51079" y="16217"/>
                  </a:lnTo>
                  <a:lnTo>
                    <a:pt x="50355" y="15976"/>
                  </a:lnTo>
                  <a:lnTo>
                    <a:pt x="49631" y="15747"/>
                  </a:lnTo>
                  <a:lnTo>
                    <a:pt x="48895" y="15519"/>
                  </a:lnTo>
                  <a:lnTo>
                    <a:pt x="48158" y="15278"/>
                  </a:lnTo>
                  <a:lnTo>
                    <a:pt x="47421" y="15049"/>
                  </a:lnTo>
                  <a:lnTo>
                    <a:pt x="46685" y="14820"/>
                  </a:lnTo>
                  <a:lnTo>
                    <a:pt x="45948" y="14592"/>
                  </a:lnTo>
                  <a:lnTo>
                    <a:pt x="45199" y="14350"/>
                  </a:lnTo>
                  <a:lnTo>
                    <a:pt x="44462" y="14122"/>
                  </a:lnTo>
                  <a:lnTo>
                    <a:pt x="43738" y="13893"/>
                  </a:lnTo>
                  <a:lnTo>
                    <a:pt x="43002" y="13677"/>
                  </a:lnTo>
                  <a:lnTo>
                    <a:pt x="42265" y="13449"/>
                  </a:lnTo>
                  <a:lnTo>
                    <a:pt x="41529" y="13233"/>
                  </a:lnTo>
                  <a:lnTo>
                    <a:pt x="40792" y="13004"/>
                  </a:lnTo>
                  <a:lnTo>
                    <a:pt x="40055" y="12776"/>
                  </a:lnTo>
                  <a:lnTo>
                    <a:pt x="39306" y="12560"/>
                  </a:lnTo>
                  <a:lnTo>
                    <a:pt x="38557" y="12331"/>
                  </a:lnTo>
                  <a:lnTo>
                    <a:pt x="37807" y="12115"/>
                  </a:lnTo>
                  <a:lnTo>
                    <a:pt x="37058" y="11899"/>
                  </a:lnTo>
                  <a:lnTo>
                    <a:pt x="36309" y="11683"/>
                  </a:lnTo>
                  <a:lnTo>
                    <a:pt x="35560" y="11455"/>
                  </a:lnTo>
                  <a:lnTo>
                    <a:pt x="34810" y="11239"/>
                  </a:lnTo>
                  <a:lnTo>
                    <a:pt x="34048" y="11023"/>
                  </a:lnTo>
                  <a:lnTo>
                    <a:pt x="33299" y="10807"/>
                  </a:lnTo>
                  <a:lnTo>
                    <a:pt x="32550" y="10591"/>
                  </a:lnTo>
                  <a:lnTo>
                    <a:pt x="31788" y="10375"/>
                  </a:lnTo>
                  <a:lnTo>
                    <a:pt x="31026" y="10159"/>
                  </a:lnTo>
                  <a:lnTo>
                    <a:pt x="30797" y="10096"/>
                  </a:lnTo>
                  <a:lnTo>
                    <a:pt x="30645" y="10058"/>
                  </a:lnTo>
                  <a:lnTo>
                    <a:pt x="29959" y="9855"/>
                  </a:lnTo>
                  <a:lnTo>
                    <a:pt x="29349" y="9690"/>
                  </a:lnTo>
                  <a:lnTo>
                    <a:pt x="28740" y="9524"/>
                  </a:lnTo>
                  <a:lnTo>
                    <a:pt x="27965" y="9309"/>
                  </a:lnTo>
                  <a:lnTo>
                    <a:pt x="27190" y="9093"/>
                  </a:lnTo>
                  <a:lnTo>
                    <a:pt x="26416" y="8889"/>
                  </a:lnTo>
                  <a:lnTo>
                    <a:pt x="25641" y="8674"/>
                  </a:lnTo>
                  <a:lnTo>
                    <a:pt x="24853" y="8470"/>
                  </a:lnTo>
                  <a:lnTo>
                    <a:pt x="24079" y="8254"/>
                  </a:lnTo>
                  <a:lnTo>
                    <a:pt x="23291" y="8039"/>
                  </a:lnTo>
                  <a:lnTo>
                    <a:pt x="22504" y="7835"/>
                  </a:lnTo>
                  <a:lnTo>
                    <a:pt x="21717" y="7632"/>
                  </a:lnTo>
                  <a:lnTo>
                    <a:pt x="20916" y="7416"/>
                  </a:lnTo>
                  <a:lnTo>
                    <a:pt x="20129" y="7213"/>
                  </a:lnTo>
                  <a:lnTo>
                    <a:pt x="19329" y="6997"/>
                  </a:lnTo>
                  <a:lnTo>
                    <a:pt x="19037" y="6934"/>
                  </a:lnTo>
                  <a:lnTo>
                    <a:pt x="18732" y="6857"/>
                  </a:lnTo>
                  <a:lnTo>
                    <a:pt x="18440" y="6781"/>
                  </a:lnTo>
                  <a:lnTo>
                    <a:pt x="18300" y="6743"/>
                  </a:lnTo>
                  <a:lnTo>
                    <a:pt x="17792" y="6616"/>
                  </a:lnTo>
                  <a:lnTo>
                    <a:pt x="17360" y="6502"/>
                  </a:lnTo>
                  <a:lnTo>
                    <a:pt x="16916" y="6388"/>
                  </a:lnTo>
                  <a:lnTo>
                    <a:pt x="16103" y="6172"/>
                  </a:lnTo>
                  <a:lnTo>
                    <a:pt x="15290" y="5968"/>
                  </a:lnTo>
                  <a:lnTo>
                    <a:pt x="14465" y="5765"/>
                  </a:lnTo>
                  <a:lnTo>
                    <a:pt x="13652" y="5562"/>
                  </a:lnTo>
                  <a:lnTo>
                    <a:pt x="12827" y="5359"/>
                  </a:lnTo>
                  <a:lnTo>
                    <a:pt x="11988" y="5156"/>
                  </a:lnTo>
                  <a:lnTo>
                    <a:pt x="11163" y="4952"/>
                  </a:lnTo>
                  <a:lnTo>
                    <a:pt x="10325" y="4749"/>
                  </a:lnTo>
                  <a:lnTo>
                    <a:pt x="9486" y="4546"/>
                  </a:lnTo>
                  <a:lnTo>
                    <a:pt x="8636" y="4343"/>
                  </a:lnTo>
                  <a:lnTo>
                    <a:pt x="7797" y="4140"/>
                  </a:lnTo>
                  <a:lnTo>
                    <a:pt x="6946" y="3936"/>
                  </a:lnTo>
                  <a:lnTo>
                    <a:pt x="6438" y="3809"/>
                  </a:lnTo>
                  <a:lnTo>
                    <a:pt x="5918" y="3695"/>
                  </a:lnTo>
                  <a:lnTo>
                    <a:pt x="5397" y="3568"/>
                  </a:lnTo>
                  <a:lnTo>
                    <a:pt x="4533" y="3365"/>
                  </a:lnTo>
                  <a:lnTo>
                    <a:pt x="3784" y="3073"/>
                  </a:lnTo>
                  <a:lnTo>
                    <a:pt x="3175" y="2717"/>
                  </a:lnTo>
                  <a:lnTo>
                    <a:pt x="2552" y="2374"/>
                  </a:lnTo>
                  <a:lnTo>
                    <a:pt x="2082" y="1943"/>
                  </a:lnTo>
                  <a:lnTo>
                    <a:pt x="1752" y="1498"/>
                  </a:lnTo>
                  <a:lnTo>
                    <a:pt x="1397" y="990"/>
                  </a:lnTo>
                  <a:lnTo>
                    <a:pt x="1219" y="507"/>
                  </a:lnTo>
                  <a:lnTo>
                    <a:pt x="1219" y="0"/>
                  </a:lnTo>
                  <a:lnTo>
                    <a:pt x="0" y="431596"/>
                  </a:lnTo>
                  <a:lnTo>
                    <a:pt x="0" y="431799"/>
                  </a:lnTo>
                  <a:lnTo>
                    <a:pt x="12" y="431812"/>
                  </a:lnTo>
                  <a:lnTo>
                    <a:pt x="12" y="431888"/>
                  </a:lnTo>
                  <a:lnTo>
                    <a:pt x="38" y="432028"/>
                  </a:lnTo>
                  <a:lnTo>
                    <a:pt x="76" y="432168"/>
                  </a:lnTo>
                  <a:lnTo>
                    <a:pt x="114" y="432295"/>
                  </a:lnTo>
                  <a:lnTo>
                    <a:pt x="165" y="432434"/>
                  </a:lnTo>
                  <a:lnTo>
                    <a:pt x="228" y="432612"/>
                  </a:lnTo>
                  <a:lnTo>
                    <a:pt x="317" y="432777"/>
                  </a:lnTo>
                  <a:lnTo>
                    <a:pt x="431" y="432942"/>
                  </a:lnTo>
                  <a:lnTo>
                    <a:pt x="533" y="433095"/>
                  </a:lnTo>
                  <a:lnTo>
                    <a:pt x="711" y="433323"/>
                  </a:lnTo>
                  <a:lnTo>
                    <a:pt x="825" y="433463"/>
                  </a:lnTo>
                  <a:lnTo>
                    <a:pt x="965" y="433590"/>
                  </a:lnTo>
                  <a:lnTo>
                    <a:pt x="1092" y="433704"/>
                  </a:lnTo>
                  <a:lnTo>
                    <a:pt x="1231" y="433819"/>
                  </a:lnTo>
                  <a:lnTo>
                    <a:pt x="1384" y="433946"/>
                  </a:lnTo>
                  <a:lnTo>
                    <a:pt x="1536" y="434047"/>
                  </a:lnTo>
                  <a:lnTo>
                    <a:pt x="1676" y="434136"/>
                  </a:lnTo>
                  <a:lnTo>
                    <a:pt x="1816" y="434238"/>
                  </a:lnTo>
                  <a:lnTo>
                    <a:pt x="1955" y="434314"/>
                  </a:lnTo>
                  <a:lnTo>
                    <a:pt x="2082" y="434390"/>
                  </a:lnTo>
                  <a:lnTo>
                    <a:pt x="2222" y="434454"/>
                  </a:lnTo>
                  <a:lnTo>
                    <a:pt x="2349" y="434530"/>
                  </a:lnTo>
                  <a:lnTo>
                    <a:pt x="2501" y="434593"/>
                  </a:lnTo>
                  <a:lnTo>
                    <a:pt x="2654" y="434670"/>
                  </a:lnTo>
                  <a:lnTo>
                    <a:pt x="2781" y="434720"/>
                  </a:lnTo>
                  <a:lnTo>
                    <a:pt x="2921" y="434784"/>
                  </a:lnTo>
                  <a:lnTo>
                    <a:pt x="3048" y="434822"/>
                  </a:lnTo>
                  <a:lnTo>
                    <a:pt x="3187" y="434873"/>
                  </a:lnTo>
                  <a:lnTo>
                    <a:pt x="3327" y="434924"/>
                  </a:lnTo>
                  <a:lnTo>
                    <a:pt x="3454" y="434962"/>
                  </a:lnTo>
                  <a:lnTo>
                    <a:pt x="3594" y="435013"/>
                  </a:lnTo>
                  <a:lnTo>
                    <a:pt x="3733" y="435051"/>
                  </a:lnTo>
                  <a:lnTo>
                    <a:pt x="3860" y="435076"/>
                  </a:lnTo>
                  <a:lnTo>
                    <a:pt x="4000" y="435114"/>
                  </a:lnTo>
                  <a:lnTo>
                    <a:pt x="4140" y="435152"/>
                  </a:lnTo>
                  <a:lnTo>
                    <a:pt x="8559" y="436194"/>
                  </a:lnTo>
                  <a:lnTo>
                    <a:pt x="12839" y="437235"/>
                  </a:lnTo>
                  <a:lnTo>
                    <a:pt x="16992" y="438315"/>
                  </a:lnTo>
                  <a:lnTo>
                    <a:pt x="17157" y="438353"/>
                  </a:lnTo>
                  <a:lnTo>
                    <a:pt x="21361" y="439432"/>
                  </a:lnTo>
                  <a:lnTo>
                    <a:pt x="25387" y="440512"/>
                  </a:lnTo>
                  <a:lnTo>
                    <a:pt x="29311" y="441617"/>
                  </a:lnTo>
                  <a:lnTo>
                    <a:pt x="29489" y="441667"/>
                  </a:lnTo>
                  <a:lnTo>
                    <a:pt x="33439" y="442772"/>
                  </a:lnTo>
                  <a:lnTo>
                    <a:pt x="37299" y="443903"/>
                  </a:lnTo>
                  <a:lnTo>
                    <a:pt x="41071" y="445046"/>
                  </a:lnTo>
                  <a:lnTo>
                    <a:pt x="44907" y="446214"/>
                  </a:lnTo>
                  <a:lnTo>
                    <a:pt x="48577" y="447382"/>
                  </a:lnTo>
                  <a:lnTo>
                    <a:pt x="52184" y="448563"/>
                  </a:lnTo>
                  <a:lnTo>
                    <a:pt x="55892" y="449795"/>
                  </a:lnTo>
                  <a:lnTo>
                    <a:pt x="59410" y="450989"/>
                  </a:lnTo>
                  <a:lnTo>
                    <a:pt x="62865" y="452208"/>
                  </a:lnTo>
                  <a:lnTo>
                    <a:pt x="66306" y="453428"/>
                  </a:lnTo>
                  <a:lnTo>
                    <a:pt x="69646" y="454659"/>
                  </a:lnTo>
                  <a:lnTo>
                    <a:pt x="72923" y="455904"/>
                  </a:lnTo>
                  <a:lnTo>
                    <a:pt x="73139" y="455968"/>
                  </a:lnTo>
                  <a:lnTo>
                    <a:pt x="76454" y="457238"/>
                  </a:lnTo>
                  <a:lnTo>
                    <a:pt x="79616" y="458469"/>
                  </a:lnTo>
                  <a:lnTo>
                    <a:pt x="82727" y="459714"/>
                  </a:lnTo>
                  <a:lnTo>
                    <a:pt x="82943" y="459803"/>
                  </a:lnTo>
                  <a:lnTo>
                    <a:pt x="86156" y="461098"/>
                  </a:lnTo>
                  <a:lnTo>
                    <a:pt x="89217" y="462356"/>
                  </a:lnTo>
                  <a:lnTo>
                    <a:pt x="92240" y="463638"/>
                  </a:lnTo>
                  <a:lnTo>
                    <a:pt x="92468" y="463740"/>
                  </a:lnTo>
                  <a:lnTo>
                    <a:pt x="95542" y="465048"/>
                  </a:lnTo>
                  <a:lnTo>
                    <a:pt x="98437" y="466305"/>
                  </a:lnTo>
                  <a:lnTo>
                    <a:pt x="101307" y="467588"/>
                  </a:lnTo>
                  <a:lnTo>
                    <a:pt x="101892" y="467842"/>
                  </a:lnTo>
                  <a:lnTo>
                    <a:pt x="104762" y="469125"/>
                  </a:lnTo>
                  <a:lnTo>
                    <a:pt x="107594" y="470407"/>
                  </a:lnTo>
                  <a:lnTo>
                    <a:pt x="110413" y="471716"/>
                  </a:lnTo>
                  <a:lnTo>
                    <a:pt x="110566" y="471792"/>
                  </a:lnTo>
                  <a:lnTo>
                    <a:pt x="110744" y="471868"/>
                  </a:lnTo>
                  <a:lnTo>
                    <a:pt x="110909" y="471944"/>
                  </a:lnTo>
                  <a:lnTo>
                    <a:pt x="113601" y="473189"/>
                  </a:lnTo>
                  <a:lnTo>
                    <a:pt x="116268" y="474459"/>
                  </a:lnTo>
                  <a:lnTo>
                    <a:pt x="118922" y="475716"/>
                  </a:lnTo>
                  <a:lnTo>
                    <a:pt x="119316" y="475907"/>
                  </a:lnTo>
                  <a:lnTo>
                    <a:pt x="119722" y="476097"/>
                  </a:lnTo>
                  <a:lnTo>
                    <a:pt x="120116" y="476300"/>
                  </a:lnTo>
                  <a:lnTo>
                    <a:pt x="129070" y="480656"/>
                  </a:lnTo>
                  <a:lnTo>
                    <a:pt x="129679" y="480961"/>
                  </a:lnTo>
                  <a:lnTo>
                    <a:pt x="131622" y="481914"/>
                  </a:lnTo>
                  <a:lnTo>
                    <a:pt x="133565" y="482879"/>
                  </a:lnTo>
                  <a:lnTo>
                    <a:pt x="135496" y="483844"/>
                  </a:lnTo>
                  <a:lnTo>
                    <a:pt x="139420" y="485800"/>
                  </a:lnTo>
                  <a:lnTo>
                    <a:pt x="143332" y="487768"/>
                  </a:lnTo>
                  <a:lnTo>
                    <a:pt x="147269" y="489762"/>
                  </a:lnTo>
                  <a:lnTo>
                    <a:pt x="149821" y="491058"/>
                  </a:lnTo>
                  <a:lnTo>
                    <a:pt x="152374" y="492353"/>
                  </a:lnTo>
                  <a:lnTo>
                    <a:pt x="154952" y="493648"/>
                  </a:lnTo>
                  <a:lnTo>
                    <a:pt x="156425" y="494398"/>
                  </a:lnTo>
                  <a:lnTo>
                    <a:pt x="157873" y="495134"/>
                  </a:lnTo>
                  <a:lnTo>
                    <a:pt x="159346" y="495884"/>
                  </a:lnTo>
                  <a:lnTo>
                    <a:pt x="160540" y="496481"/>
                  </a:lnTo>
                  <a:lnTo>
                    <a:pt x="161734" y="497090"/>
                  </a:lnTo>
                  <a:lnTo>
                    <a:pt x="162928" y="497687"/>
                  </a:lnTo>
                  <a:lnTo>
                    <a:pt x="166039" y="499262"/>
                  </a:lnTo>
                  <a:lnTo>
                    <a:pt x="169164" y="500837"/>
                  </a:lnTo>
                  <a:lnTo>
                    <a:pt x="172339" y="502411"/>
                  </a:lnTo>
                  <a:lnTo>
                    <a:pt x="172529" y="502513"/>
                  </a:lnTo>
                  <a:lnTo>
                    <a:pt x="172707" y="502602"/>
                  </a:lnTo>
                  <a:lnTo>
                    <a:pt x="172897" y="502704"/>
                  </a:lnTo>
                  <a:lnTo>
                    <a:pt x="175361" y="503923"/>
                  </a:lnTo>
                  <a:lnTo>
                    <a:pt x="177838" y="505155"/>
                  </a:lnTo>
                  <a:lnTo>
                    <a:pt x="180340" y="506387"/>
                  </a:lnTo>
                  <a:lnTo>
                    <a:pt x="180492" y="506450"/>
                  </a:lnTo>
                  <a:lnTo>
                    <a:pt x="180632" y="506514"/>
                  </a:lnTo>
                  <a:lnTo>
                    <a:pt x="180771" y="506590"/>
                  </a:lnTo>
                  <a:lnTo>
                    <a:pt x="181102" y="506755"/>
                  </a:lnTo>
                  <a:lnTo>
                    <a:pt x="181432" y="506907"/>
                  </a:lnTo>
                  <a:lnTo>
                    <a:pt x="181762" y="507072"/>
                  </a:lnTo>
                  <a:lnTo>
                    <a:pt x="183311" y="507834"/>
                  </a:lnTo>
                  <a:lnTo>
                    <a:pt x="184861" y="508596"/>
                  </a:lnTo>
                  <a:lnTo>
                    <a:pt x="186436" y="509346"/>
                  </a:lnTo>
                  <a:lnTo>
                    <a:pt x="187490" y="509854"/>
                  </a:lnTo>
                  <a:lnTo>
                    <a:pt x="188544" y="510362"/>
                  </a:lnTo>
                  <a:lnTo>
                    <a:pt x="189611" y="510870"/>
                  </a:lnTo>
                  <a:lnTo>
                    <a:pt x="190042" y="511073"/>
                  </a:lnTo>
                  <a:lnTo>
                    <a:pt x="190461" y="511276"/>
                  </a:lnTo>
                  <a:lnTo>
                    <a:pt x="190893" y="511479"/>
                  </a:lnTo>
                  <a:lnTo>
                    <a:pt x="191185" y="511619"/>
                  </a:lnTo>
                  <a:lnTo>
                    <a:pt x="191477" y="511771"/>
                  </a:lnTo>
                  <a:lnTo>
                    <a:pt x="191770" y="511911"/>
                  </a:lnTo>
                  <a:lnTo>
                    <a:pt x="193319" y="512648"/>
                  </a:lnTo>
                  <a:lnTo>
                    <a:pt x="194881" y="513384"/>
                  </a:lnTo>
                  <a:lnTo>
                    <a:pt x="196456" y="514121"/>
                  </a:lnTo>
                  <a:lnTo>
                    <a:pt x="197561" y="514642"/>
                  </a:lnTo>
                  <a:lnTo>
                    <a:pt x="198678" y="515162"/>
                  </a:lnTo>
                  <a:lnTo>
                    <a:pt x="199796" y="515670"/>
                  </a:lnTo>
                  <a:lnTo>
                    <a:pt x="199999" y="515759"/>
                  </a:lnTo>
                  <a:lnTo>
                    <a:pt x="200190" y="515861"/>
                  </a:lnTo>
                  <a:lnTo>
                    <a:pt x="200393" y="515950"/>
                  </a:lnTo>
                  <a:lnTo>
                    <a:pt x="200596" y="516039"/>
                  </a:lnTo>
                  <a:lnTo>
                    <a:pt x="200787" y="516140"/>
                  </a:lnTo>
                  <a:lnTo>
                    <a:pt x="200990" y="516229"/>
                  </a:lnTo>
                  <a:lnTo>
                    <a:pt x="202349" y="516864"/>
                  </a:lnTo>
                  <a:lnTo>
                    <a:pt x="203733" y="517486"/>
                  </a:lnTo>
                  <a:lnTo>
                    <a:pt x="205117" y="518121"/>
                  </a:lnTo>
                  <a:lnTo>
                    <a:pt x="206463" y="518731"/>
                  </a:lnTo>
                  <a:lnTo>
                    <a:pt x="207822" y="519341"/>
                  </a:lnTo>
                  <a:lnTo>
                    <a:pt x="209181" y="519963"/>
                  </a:lnTo>
                  <a:lnTo>
                    <a:pt x="209473" y="520090"/>
                  </a:lnTo>
                  <a:lnTo>
                    <a:pt x="209753" y="520217"/>
                  </a:lnTo>
                  <a:lnTo>
                    <a:pt x="210045" y="520344"/>
                  </a:lnTo>
                  <a:lnTo>
                    <a:pt x="210235" y="520420"/>
                  </a:lnTo>
                  <a:lnTo>
                    <a:pt x="210413" y="520509"/>
                  </a:lnTo>
                  <a:lnTo>
                    <a:pt x="210591" y="520585"/>
                  </a:lnTo>
                  <a:lnTo>
                    <a:pt x="211378" y="520941"/>
                  </a:lnTo>
                  <a:lnTo>
                    <a:pt x="212166" y="521296"/>
                  </a:lnTo>
                  <a:lnTo>
                    <a:pt x="212966" y="521639"/>
                  </a:lnTo>
                  <a:lnTo>
                    <a:pt x="214236" y="522198"/>
                  </a:lnTo>
                  <a:lnTo>
                    <a:pt x="215506" y="522757"/>
                  </a:lnTo>
                  <a:lnTo>
                    <a:pt x="216789" y="523316"/>
                  </a:lnTo>
                  <a:lnTo>
                    <a:pt x="217957" y="523824"/>
                  </a:lnTo>
                  <a:lnTo>
                    <a:pt x="219138" y="524332"/>
                  </a:lnTo>
                  <a:lnTo>
                    <a:pt x="220332" y="524840"/>
                  </a:lnTo>
                  <a:lnTo>
                    <a:pt x="220560" y="524954"/>
                  </a:lnTo>
                  <a:lnTo>
                    <a:pt x="220776" y="525030"/>
                  </a:lnTo>
                  <a:lnTo>
                    <a:pt x="230797" y="529234"/>
                  </a:lnTo>
                  <a:lnTo>
                    <a:pt x="231063" y="529348"/>
                  </a:lnTo>
                  <a:lnTo>
                    <a:pt x="231330" y="529462"/>
                  </a:lnTo>
                  <a:lnTo>
                    <a:pt x="231609" y="529564"/>
                  </a:lnTo>
                  <a:lnTo>
                    <a:pt x="231851" y="529666"/>
                  </a:lnTo>
                  <a:lnTo>
                    <a:pt x="232727" y="530021"/>
                  </a:lnTo>
                  <a:lnTo>
                    <a:pt x="233476" y="530326"/>
                  </a:lnTo>
                  <a:lnTo>
                    <a:pt x="234238" y="530631"/>
                  </a:lnTo>
                  <a:lnTo>
                    <a:pt x="235318" y="531075"/>
                  </a:lnTo>
                  <a:lnTo>
                    <a:pt x="236423" y="531520"/>
                  </a:lnTo>
                  <a:lnTo>
                    <a:pt x="237515" y="531952"/>
                  </a:lnTo>
                  <a:lnTo>
                    <a:pt x="238607" y="532396"/>
                  </a:lnTo>
                  <a:lnTo>
                    <a:pt x="239725" y="532828"/>
                  </a:lnTo>
                  <a:lnTo>
                    <a:pt x="240842" y="533260"/>
                  </a:lnTo>
                  <a:lnTo>
                    <a:pt x="241566" y="533552"/>
                  </a:lnTo>
                  <a:lnTo>
                    <a:pt x="242303" y="533831"/>
                  </a:lnTo>
                  <a:lnTo>
                    <a:pt x="243039" y="534123"/>
                  </a:lnTo>
                  <a:lnTo>
                    <a:pt x="243166" y="534174"/>
                  </a:lnTo>
                  <a:lnTo>
                    <a:pt x="243408" y="534276"/>
                  </a:lnTo>
                  <a:lnTo>
                    <a:pt x="243662" y="534365"/>
                  </a:lnTo>
                  <a:lnTo>
                    <a:pt x="243903" y="534466"/>
                  </a:lnTo>
                  <a:lnTo>
                    <a:pt x="244157" y="534555"/>
                  </a:lnTo>
                  <a:lnTo>
                    <a:pt x="245224" y="534974"/>
                  </a:lnTo>
                  <a:lnTo>
                    <a:pt x="246303" y="535381"/>
                  </a:lnTo>
                  <a:lnTo>
                    <a:pt x="247383" y="535800"/>
                  </a:lnTo>
                  <a:lnTo>
                    <a:pt x="248475" y="536219"/>
                  </a:lnTo>
                  <a:lnTo>
                    <a:pt x="249567" y="536625"/>
                  </a:lnTo>
                  <a:lnTo>
                    <a:pt x="250672" y="537044"/>
                  </a:lnTo>
                  <a:lnTo>
                    <a:pt x="251752" y="537451"/>
                  </a:lnTo>
                  <a:lnTo>
                    <a:pt x="252844" y="537857"/>
                  </a:lnTo>
                  <a:lnTo>
                    <a:pt x="253936" y="538264"/>
                  </a:lnTo>
                  <a:lnTo>
                    <a:pt x="254317" y="538403"/>
                  </a:lnTo>
                  <a:lnTo>
                    <a:pt x="254711" y="538543"/>
                  </a:lnTo>
                  <a:lnTo>
                    <a:pt x="255104" y="538695"/>
                  </a:lnTo>
                  <a:lnTo>
                    <a:pt x="255231" y="538746"/>
                  </a:lnTo>
                  <a:lnTo>
                    <a:pt x="255384" y="538784"/>
                  </a:lnTo>
                  <a:lnTo>
                    <a:pt x="255524" y="538835"/>
                  </a:lnTo>
                  <a:lnTo>
                    <a:pt x="256057" y="539038"/>
                  </a:lnTo>
                  <a:lnTo>
                    <a:pt x="256603" y="539241"/>
                  </a:lnTo>
                  <a:lnTo>
                    <a:pt x="257149" y="539445"/>
                  </a:lnTo>
                  <a:lnTo>
                    <a:pt x="258229" y="539838"/>
                  </a:lnTo>
                  <a:lnTo>
                    <a:pt x="259321" y="540232"/>
                  </a:lnTo>
                  <a:lnTo>
                    <a:pt x="260413" y="540626"/>
                  </a:lnTo>
                  <a:lnTo>
                    <a:pt x="261505" y="541019"/>
                  </a:lnTo>
                  <a:lnTo>
                    <a:pt x="262597" y="541413"/>
                  </a:lnTo>
                  <a:lnTo>
                    <a:pt x="263690" y="541794"/>
                  </a:lnTo>
                  <a:lnTo>
                    <a:pt x="264769" y="542175"/>
                  </a:lnTo>
                  <a:lnTo>
                    <a:pt x="265836" y="542556"/>
                  </a:lnTo>
                  <a:lnTo>
                    <a:pt x="266928" y="542937"/>
                  </a:lnTo>
                  <a:lnTo>
                    <a:pt x="267233" y="543039"/>
                  </a:lnTo>
                  <a:lnTo>
                    <a:pt x="267525" y="543140"/>
                  </a:lnTo>
                  <a:lnTo>
                    <a:pt x="267830" y="543242"/>
                  </a:lnTo>
                  <a:lnTo>
                    <a:pt x="268046" y="543318"/>
                  </a:lnTo>
                  <a:lnTo>
                    <a:pt x="268846" y="543598"/>
                  </a:lnTo>
                  <a:lnTo>
                    <a:pt x="269519" y="543826"/>
                  </a:lnTo>
                  <a:lnTo>
                    <a:pt x="270217" y="544067"/>
                  </a:lnTo>
                  <a:lnTo>
                    <a:pt x="271310" y="544448"/>
                  </a:lnTo>
                  <a:lnTo>
                    <a:pt x="272415" y="544829"/>
                  </a:lnTo>
                  <a:lnTo>
                    <a:pt x="273532" y="545198"/>
                  </a:lnTo>
                  <a:lnTo>
                    <a:pt x="274612" y="545566"/>
                  </a:lnTo>
                  <a:lnTo>
                    <a:pt x="275717" y="545934"/>
                  </a:lnTo>
                  <a:lnTo>
                    <a:pt x="276809" y="546303"/>
                  </a:lnTo>
                  <a:lnTo>
                    <a:pt x="277914" y="546671"/>
                  </a:lnTo>
                  <a:lnTo>
                    <a:pt x="279031" y="547039"/>
                  </a:lnTo>
                  <a:lnTo>
                    <a:pt x="280136" y="547408"/>
                  </a:lnTo>
                  <a:lnTo>
                    <a:pt x="280466" y="547509"/>
                  </a:lnTo>
                  <a:lnTo>
                    <a:pt x="280809" y="547623"/>
                  </a:lnTo>
                  <a:lnTo>
                    <a:pt x="281139" y="547738"/>
                  </a:lnTo>
                  <a:lnTo>
                    <a:pt x="281279" y="547776"/>
                  </a:lnTo>
                  <a:lnTo>
                    <a:pt x="281419" y="547827"/>
                  </a:lnTo>
                  <a:lnTo>
                    <a:pt x="281559" y="547865"/>
                  </a:lnTo>
                  <a:lnTo>
                    <a:pt x="282206" y="548081"/>
                  </a:lnTo>
                  <a:lnTo>
                    <a:pt x="282854" y="548297"/>
                  </a:lnTo>
                  <a:lnTo>
                    <a:pt x="283514" y="548512"/>
                  </a:lnTo>
                  <a:lnTo>
                    <a:pt x="284632" y="548868"/>
                  </a:lnTo>
                  <a:lnTo>
                    <a:pt x="285750" y="549224"/>
                  </a:lnTo>
                  <a:lnTo>
                    <a:pt x="286893" y="549592"/>
                  </a:lnTo>
                  <a:lnTo>
                    <a:pt x="288010" y="549948"/>
                  </a:lnTo>
                  <a:lnTo>
                    <a:pt x="289153" y="550303"/>
                  </a:lnTo>
                  <a:lnTo>
                    <a:pt x="290296" y="550671"/>
                  </a:lnTo>
                  <a:lnTo>
                    <a:pt x="291439" y="551027"/>
                  </a:lnTo>
                  <a:lnTo>
                    <a:pt x="292582" y="551383"/>
                  </a:lnTo>
                  <a:lnTo>
                    <a:pt x="293738" y="551738"/>
                  </a:lnTo>
                  <a:lnTo>
                    <a:pt x="294220" y="551891"/>
                  </a:lnTo>
                  <a:lnTo>
                    <a:pt x="294690" y="552030"/>
                  </a:lnTo>
                  <a:lnTo>
                    <a:pt x="295173" y="552183"/>
                  </a:lnTo>
                  <a:lnTo>
                    <a:pt x="295325" y="552234"/>
                  </a:lnTo>
                  <a:lnTo>
                    <a:pt x="295478" y="552272"/>
                  </a:lnTo>
                  <a:lnTo>
                    <a:pt x="295643" y="552322"/>
                  </a:lnTo>
                  <a:lnTo>
                    <a:pt x="296164" y="552488"/>
                  </a:lnTo>
                  <a:lnTo>
                    <a:pt x="296697" y="552653"/>
                  </a:lnTo>
                  <a:lnTo>
                    <a:pt x="297230" y="552805"/>
                  </a:lnTo>
                  <a:lnTo>
                    <a:pt x="298386" y="553161"/>
                  </a:lnTo>
                  <a:lnTo>
                    <a:pt x="299554" y="553516"/>
                  </a:lnTo>
                  <a:lnTo>
                    <a:pt x="300736" y="553872"/>
                  </a:lnTo>
                  <a:lnTo>
                    <a:pt x="301917" y="554227"/>
                  </a:lnTo>
                  <a:lnTo>
                    <a:pt x="303098" y="554583"/>
                  </a:lnTo>
                  <a:lnTo>
                    <a:pt x="304292" y="554926"/>
                  </a:lnTo>
                  <a:lnTo>
                    <a:pt x="305485" y="555282"/>
                  </a:lnTo>
                  <a:lnTo>
                    <a:pt x="306692" y="555637"/>
                  </a:lnTo>
                  <a:lnTo>
                    <a:pt x="307898" y="555980"/>
                  </a:lnTo>
                  <a:lnTo>
                    <a:pt x="308610" y="556196"/>
                  </a:lnTo>
                  <a:lnTo>
                    <a:pt x="309333" y="556399"/>
                  </a:lnTo>
                  <a:lnTo>
                    <a:pt x="310045" y="556602"/>
                  </a:lnTo>
                  <a:lnTo>
                    <a:pt x="310172" y="556640"/>
                  </a:lnTo>
                  <a:lnTo>
                    <a:pt x="310438" y="556717"/>
                  </a:lnTo>
                  <a:lnTo>
                    <a:pt x="310807" y="556818"/>
                  </a:lnTo>
                  <a:lnTo>
                    <a:pt x="311175" y="556933"/>
                  </a:lnTo>
                  <a:lnTo>
                    <a:pt x="311556" y="557034"/>
                  </a:lnTo>
                  <a:lnTo>
                    <a:pt x="312775" y="557390"/>
                  </a:lnTo>
                  <a:lnTo>
                    <a:pt x="314007" y="557733"/>
                  </a:lnTo>
                  <a:lnTo>
                    <a:pt x="315252" y="558088"/>
                  </a:lnTo>
                  <a:lnTo>
                    <a:pt x="316496" y="558431"/>
                  </a:lnTo>
                  <a:lnTo>
                    <a:pt x="317741" y="558787"/>
                  </a:lnTo>
                  <a:lnTo>
                    <a:pt x="318998" y="559130"/>
                  </a:lnTo>
                  <a:lnTo>
                    <a:pt x="320255" y="559473"/>
                  </a:lnTo>
                  <a:lnTo>
                    <a:pt x="321538" y="559828"/>
                  </a:lnTo>
                  <a:lnTo>
                    <a:pt x="322808" y="560184"/>
                  </a:lnTo>
                  <a:lnTo>
                    <a:pt x="323799" y="560450"/>
                  </a:lnTo>
                  <a:lnTo>
                    <a:pt x="324802" y="560717"/>
                  </a:lnTo>
                  <a:lnTo>
                    <a:pt x="325805" y="560984"/>
                  </a:lnTo>
                  <a:lnTo>
                    <a:pt x="325958" y="561022"/>
                  </a:lnTo>
                  <a:lnTo>
                    <a:pt x="326250" y="561111"/>
                  </a:lnTo>
                  <a:lnTo>
                    <a:pt x="326466" y="561162"/>
                  </a:lnTo>
                  <a:lnTo>
                    <a:pt x="326682" y="561225"/>
                  </a:lnTo>
                  <a:lnTo>
                    <a:pt x="327977" y="561568"/>
                  </a:lnTo>
                  <a:lnTo>
                    <a:pt x="329298" y="561924"/>
                  </a:lnTo>
                  <a:lnTo>
                    <a:pt x="330606" y="562267"/>
                  </a:lnTo>
                  <a:lnTo>
                    <a:pt x="331939" y="562609"/>
                  </a:lnTo>
                  <a:lnTo>
                    <a:pt x="333273" y="562965"/>
                  </a:lnTo>
                  <a:lnTo>
                    <a:pt x="334606" y="563308"/>
                  </a:lnTo>
                  <a:lnTo>
                    <a:pt x="335965" y="563651"/>
                  </a:lnTo>
                  <a:lnTo>
                    <a:pt x="337324" y="564006"/>
                  </a:lnTo>
                  <a:lnTo>
                    <a:pt x="338696" y="564362"/>
                  </a:lnTo>
                  <a:lnTo>
                    <a:pt x="339928" y="564667"/>
                  </a:lnTo>
                  <a:lnTo>
                    <a:pt x="341172" y="564984"/>
                  </a:lnTo>
                  <a:lnTo>
                    <a:pt x="342417" y="565289"/>
                  </a:lnTo>
                  <a:lnTo>
                    <a:pt x="342633" y="565353"/>
                  </a:lnTo>
                  <a:lnTo>
                    <a:pt x="342823" y="565403"/>
                  </a:lnTo>
                  <a:lnTo>
                    <a:pt x="344220" y="565746"/>
                  </a:lnTo>
                  <a:lnTo>
                    <a:pt x="345630" y="566089"/>
                  </a:lnTo>
                  <a:lnTo>
                    <a:pt x="347040" y="566445"/>
                  </a:lnTo>
                  <a:lnTo>
                    <a:pt x="348475" y="566800"/>
                  </a:lnTo>
                  <a:lnTo>
                    <a:pt x="349910" y="567143"/>
                  </a:lnTo>
                  <a:lnTo>
                    <a:pt x="351358" y="567499"/>
                  </a:lnTo>
                  <a:lnTo>
                    <a:pt x="352818" y="567842"/>
                  </a:lnTo>
                  <a:lnTo>
                    <a:pt x="354279" y="568197"/>
                  </a:lnTo>
                  <a:lnTo>
                    <a:pt x="355752" y="568540"/>
                  </a:lnTo>
                  <a:lnTo>
                    <a:pt x="357149" y="568871"/>
                  </a:lnTo>
                  <a:lnTo>
                    <a:pt x="358559" y="569201"/>
                  </a:lnTo>
                  <a:lnTo>
                    <a:pt x="359981" y="569531"/>
                  </a:lnTo>
                  <a:lnTo>
                    <a:pt x="360121" y="569569"/>
                  </a:lnTo>
                  <a:lnTo>
                    <a:pt x="360260" y="569594"/>
                  </a:lnTo>
                  <a:lnTo>
                    <a:pt x="360387" y="569620"/>
                  </a:lnTo>
                  <a:lnTo>
                    <a:pt x="360527" y="569645"/>
                  </a:lnTo>
                  <a:lnTo>
                    <a:pt x="360616" y="569671"/>
                  </a:lnTo>
                  <a:lnTo>
                    <a:pt x="360692" y="569671"/>
                  </a:lnTo>
                  <a:lnTo>
                    <a:pt x="360705" y="569683"/>
                  </a:lnTo>
                  <a:lnTo>
                    <a:pt x="360781" y="569683"/>
                  </a:lnTo>
                  <a:lnTo>
                    <a:pt x="360870" y="569709"/>
                  </a:lnTo>
                  <a:lnTo>
                    <a:pt x="360946" y="569709"/>
                  </a:lnTo>
                  <a:lnTo>
                    <a:pt x="360972" y="569721"/>
                  </a:lnTo>
                  <a:lnTo>
                    <a:pt x="361035" y="569721"/>
                  </a:lnTo>
                  <a:lnTo>
                    <a:pt x="361061" y="569734"/>
                  </a:lnTo>
                  <a:lnTo>
                    <a:pt x="361213" y="569734"/>
                  </a:lnTo>
                  <a:lnTo>
                    <a:pt x="361226" y="569747"/>
                  </a:lnTo>
                  <a:lnTo>
                    <a:pt x="361315" y="569747"/>
                  </a:lnTo>
                  <a:lnTo>
                    <a:pt x="361327" y="569760"/>
                  </a:lnTo>
                  <a:lnTo>
                    <a:pt x="361454" y="569760"/>
                  </a:lnTo>
                  <a:lnTo>
                    <a:pt x="361467" y="569772"/>
                  </a:lnTo>
                  <a:lnTo>
                    <a:pt x="361594" y="569772"/>
                  </a:lnTo>
                  <a:lnTo>
                    <a:pt x="361619" y="569785"/>
                  </a:lnTo>
                  <a:lnTo>
                    <a:pt x="361823" y="569785"/>
                  </a:lnTo>
                  <a:lnTo>
                    <a:pt x="361848" y="569798"/>
                  </a:lnTo>
                  <a:lnTo>
                    <a:pt x="362127" y="569798"/>
                  </a:lnTo>
                  <a:lnTo>
                    <a:pt x="362140" y="569810"/>
                  </a:lnTo>
                  <a:lnTo>
                    <a:pt x="362686" y="569810"/>
                  </a:lnTo>
                  <a:lnTo>
                    <a:pt x="362712" y="569798"/>
                  </a:lnTo>
                  <a:lnTo>
                    <a:pt x="363004" y="569798"/>
                  </a:lnTo>
                  <a:lnTo>
                    <a:pt x="363029" y="569785"/>
                  </a:lnTo>
                  <a:lnTo>
                    <a:pt x="363194" y="569785"/>
                  </a:lnTo>
                  <a:lnTo>
                    <a:pt x="363359" y="569772"/>
                  </a:lnTo>
                  <a:lnTo>
                    <a:pt x="363512" y="569747"/>
                  </a:lnTo>
                  <a:lnTo>
                    <a:pt x="363664" y="569734"/>
                  </a:lnTo>
                  <a:lnTo>
                    <a:pt x="363804" y="569721"/>
                  </a:lnTo>
                  <a:lnTo>
                    <a:pt x="363943" y="569709"/>
                  </a:lnTo>
                  <a:lnTo>
                    <a:pt x="364083" y="569683"/>
                  </a:lnTo>
                  <a:lnTo>
                    <a:pt x="364261" y="569658"/>
                  </a:lnTo>
                  <a:lnTo>
                    <a:pt x="364451" y="569620"/>
                  </a:lnTo>
                  <a:lnTo>
                    <a:pt x="364629" y="569544"/>
                  </a:lnTo>
                  <a:lnTo>
                    <a:pt x="365213" y="569429"/>
                  </a:lnTo>
                  <a:lnTo>
                    <a:pt x="365709" y="569226"/>
                  </a:lnTo>
                  <a:lnTo>
                    <a:pt x="366204" y="569023"/>
                  </a:lnTo>
                  <a:lnTo>
                    <a:pt x="366458" y="568921"/>
                  </a:lnTo>
                  <a:lnTo>
                    <a:pt x="366725" y="568858"/>
                  </a:lnTo>
                  <a:lnTo>
                    <a:pt x="366941" y="568731"/>
                  </a:lnTo>
                  <a:lnTo>
                    <a:pt x="369023" y="566458"/>
                  </a:lnTo>
                  <a:lnTo>
                    <a:pt x="369023" y="566000"/>
                  </a:lnTo>
                  <a:lnTo>
                    <a:pt x="370255" y="134404"/>
                  </a:lnTo>
                  <a:lnTo>
                    <a:pt x="370243" y="134873"/>
                  </a:lnTo>
                  <a:lnTo>
                    <a:pt x="370090" y="135343"/>
                  </a:lnTo>
                  <a:lnTo>
                    <a:pt x="369785" y="135801"/>
                  </a:lnTo>
                  <a:close/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72" name="object 4672"/>
            <p:cNvSpPr/>
            <p:nvPr/>
          </p:nvSpPr>
          <p:spPr>
            <a:xfrm>
              <a:off x="1514462" y="4300880"/>
              <a:ext cx="370205" cy="143510"/>
            </a:xfrm>
            <a:custGeom>
              <a:avLst/>
              <a:gdLst/>
              <a:ahLst/>
              <a:cxnLst/>
              <a:rect l="l" t="t" r="r" b="b"/>
              <a:pathLst>
                <a:path w="370205" h="143510">
                  <a:moveTo>
                    <a:pt x="367626" y="136042"/>
                  </a:moveTo>
                  <a:lnTo>
                    <a:pt x="369443" y="137083"/>
                  </a:lnTo>
                  <a:lnTo>
                    <a:pt x="370103" y="138696"/>
                  </a:lnTo>
                  <a:lnTo>
                    <a:pt x="369112" y="140157"/>
                  </a:lnTo>
                  <a:lnTo>
                    <a:pt x="367728" y="142125"/>
                  </a:lnTo>
                  <a:lnTo>
                    <a:pt x="363905" y="143078"/>
                  </a:lnTo>
                  <a:lnTo>
                    <a:pt x="360527" y="142303"/>
                  </a:lnTo>
                  <a:lnTo>
                    <a:pt x="295949" y="125019"/>
                  </a:lnTo>
                  <a:lnTo>
                    <a:pt x="243793" y="106970"/>
                  </a:lnTo>
                  <a:lnTo>
                    <a:pt x="200741" y="88623"/>
                  </a:lnTo>
                  <a:lnTo>
                    <a:pt x="163474" y="70446"/>
                  </a:lnTo>
                  <a:lnTo>
                    <a:pt x="128664" y="52941"/>
                  </a:lnTo>
                  <a:lnTo>
                    <a:pt x="92929" y="36461"/>
                  </a:lnTo>
                  <a:lnTo>
                    <a:pt x="52778" y="21344"/>
                  </a:lnTo>
                  <a:lnTo>
                    <a:pt x="4724" y="7924"/>
                  </a:lnTo>
                  <a:lnTo>
                    <a:pt x="3860" y="7721"/>
                  </a:lnTo>
                  <a:lnTo>
                    <a:pt x="3111" y="7429"/>
                  </a:lnTo>
                  <a:lnTo>
                    <a:pt x="2501" y="7073"/>
                  </a:lnTo>
                  <a:lnTo>
                    <a:pt x="660" y="6019"/>
                  </a:lnTo>
                  <a:lnTo>
                    <a:pt x="0" y="4406"/>
                  </a:lnTo>
                  <a:lnTo>
                    <a:pt x="1028" y="2933"/>
                  </a:lnTo>
                  <a:lnTo>
                    <a:pt x="2362" y="977"/>
                  </a:lnTo>
                  <a:lnTo>
                    <a:pt x="6235" y="0"/>
                  </a:lnTo>
                  <a:lnTo>
                    <a:pt x="59261" y="14684"/>
                  </a:lnTo>
                  <a:lnTo>
                    <a:pt x="100679" y="30276"/>
                  </a:lnTo>
                  <a:lnTo>
                    <a:pt x="137201" y="47116"/>
                  </a:lnTo>
                  <a:lnTo>
                    <a:pt x="172161" y="64719"/>
                  </a:lnTo>
                  <a:lnTo>
                    <a:pt x="208974" y="82651"/>
                  </a:lnTo>
                  <a:lnTo>
                    <a:pt x="251115" y="100609"/>
                  </a:lnTo>
                  <a:lnTo>
                    <a:pt x="302093" y="118243"/>
                  </a:lnTo>
                  <a:lnTo>
                    <a:pt x="365417" y="135204"/>
                  </a:lnTo>
                  <a:lnTo>
                    <a:pt x="366268" y="135394"/>
                  </a:lnTo>
                  <a:lnTo>
                    <a:pt x="367017" y="135686"/>
                  </a:lnTo>
                  <a:lnTo>
                    <a:pt x="367626" y="136042"/>
                  </a:lnTo>
                  <a:close/>
                </a:path>
              </a:pathLst>
            </a:custGeom>
            <a:ln w="6349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3" name="object 4673"/>
            <p:cNvPicPr/>
            <p:nvPr/>
          </p:nvPicPr>
          <p:blipFill>
            <a:blip r:embed="rId28" cstate="print"/>
            <a:stretch>
              <a:fillRect/>
            </a:stretch>
          </p:blipFill>
          <p:spPr>
            <a:xfrm>
              <a:off x="1366935" y="4074807"/>
              <a:ext cx="968200" cy="924964"/>
            </a:xfrm>
            <a:prstGeom prst="rect">
              <a:avLst/>
            </a:prstGeom>
          </p:spPr>
        </p:pic>
      </p:grpSp>
      <p:grpSp>
        <p:nvGrpSpPr>
          <p:cNvPr id="4674" name="object 4674"/>
          <p:cNvGrpSpPr/>
          <p:nvPr/>
        </p:nvGrpSpPr>
        <p:grpSpPr>
          <a:xfrm>
            <a:off x="2830614" y="5583428"/>
            <a:ext cx="788670" cy="788670"/>
            <a:chOff x="2830614" y="5583428"/>
            <a:chExt cx="788670" cy="788670"/>
          </a:xfrm>
        </p:grpSpPr>
        <p:sp>
          <p:nvSpPr>
            <p:cNvPr id="4675" name="object 4675"/>
            <p:cNvSpPr/>
            <p:nvPr/>
          </p:nvSpPr>
          <p:spPr>
            <a:xfrm>
              <a:off x="2830614" y="5583427"/>
              <a:ext cx="788670" cy="788670"/>
            </a:xfrm>
            <a:custGeom>
              <a:avLst/>
              <a:gdLst/>
              <a:ahLst/>
              <a:cxnLst/>
              <a:rect l="l" t="t" r="r" b="b"/>
              <a:pathLst>
                <a:path w="788670" h="788670">
                  <a:moveTo>
                    <a:pt x="788619" y="479374"/>
                  </a:moveTo>
                  <a:lnTo>
                    <a:pt x="788530" y="477824"/>
                  </a:lnTo>
                  <a:lnTo>
                    <a:pt x="786803" y="475272"/>
                  </a:lnTo>
                  <a:lnTo>
                    <a:pt x="785393" y="474624"/>
                  </a:lnTo>
                  <a:lnTo>
                    <a:pt x="748969" y="478180"/>
                  </a:lnTo>
                  <a:lnTo>
                    <a:pt x="695769" y="480783"/>
                  </a:lnTo>
                  <a:lnTo>
                    <a:pt x="635050" y="479145"/>
                  </a:lnTo>
                  <a:lnTo>
                    <a:pt x="577659" y="469823"/>
                  </a:lnTo>
                  <a:lnTo>
                    <a:pt x="529094" y="456031"/>
                  </a:lnTo>
                  <a:lnTo>
                    <a:pt x="455358" y="423684"/>
                  </a:lnTo>
                  <a:lnTo>
                    <a:pt x="415937" y="401396"/>
                  </a:lnTo>
                  <a:lnTo>
                    <a:pt x="416814" y="399427"/>
                  </a:lnTo>
                  <a:lnTo>
                    <a:pt x="417017" y="392976"/>
                  </a:lnTo>
                  <a:lnTo>
                    <a:pt x="468439" y="378396"/>
                  </a:lnTo>
                  <a:lnTo>
                    <a:pt x="534377" y="357416"/>
                  </a:lnTo>
                  <a:lnTo>
                    <a:pt x="598144" y="332867"/>
                  </a:lnTo>
                  <a:lnTo>
                    <a:pt x="648931" y="304888"/>
                  </a:lnTo>
                  <a:lnTo>
                    <a:pt x="693915" y="272503"/>
                  </a:lnTo>
                  <a:lnTo>
                    <a:pt x="728052" y="243789"/>
                  </a:lnTo>
                  <a:lnTo>
                    <a:pt x="747814" y="224205"/>
                  </a:lnTo>
                  <a:lnTo>
                    <a:pt x="733272" y="175653"/>
                  </a:lnTo>
                  <a:lnTo>
                    <a:pt x="732129" y="174612"/>
                  </a:lnTo>
                  <a:lnTo>
                    <a:pt x="729094" y="174028"/>
                  </a:lnTo>
                  <a:lnTo>
                    <a:pt x="727646" y="174561"/>
                  </a:lnTo>
                  <a:lnTo>
                    <a:pt x="704392" y="202844"/>
                  </a:lnTo>
                  <a:lnTo>
                    <a:pt x="668604" y="242303"/>
                  </a:lnTo>
                  <a:lnTo>
                    <a:pt x="624522" y="284073"/>
                  </a:lnTo>
                  <a:lnTo>
                    <a:pt x="577354" y="318071"/>
                  </a:lnTo>
                  <a:lnTo>
                    <a:pt x="533260" y="342646"/>
                  </a:lnTo>
                  <a:lnTo>
                    <a:pt x="458241" y="371906"/>
                  </a:lnTo>
                  <a:lnTo>
                    <a:pt x="414845" y="383959"/>
                  </a:lnTo>
                  <a:lnTo>
                    <a:pt x="413639" y="380746"/>
                  </a:lnTo>
                  <a:lnTo>
                    <a:pt x="409752" y="376694"/>
                  </a:lnTo>
                  <a:lnTo>
                    <a:pt x="435470" y="330631"/>
                  </a:lnTo>
                  <a:lnTo>
                    <a:pt x="467258" y="269163"/>
                  </a:lnTo>
                  <a:lnTo>
                    <a:pt x="494995" y="206730"/>
                  </a:lnTo>
                  <a:lnTo>
                    <a:pt x="511111" y="151028"/>
                  </a:lnTo>
                  <a:lnTo>
                    <a:pt x="520026" y="96329"/>
                  </a:lnTo>
                  <a:lnTo>
                    <a:pt x="523849" y="51879"/>
                  </a:lnTo>
                  <a:lnTo>
                    <a:pt x="524776" y="25387"/>
                  </a:lnTo>
                  <a:lnTo>
                    <a:pt x="523989" y="24066"/>
                  </a:lnTo>
                  <a:lnTo>
                    <a:pt x="479374" y="0"/>
                  </a:lnTo>
                  <a:lnTo>
                    <a:pt x="477824" y="88"/>
                  </a:lnTo>
                  <a:lnTo>
                    <a:pt x="475272" y="1816"/>
                  </a:lnTo>
                  <a:lnTo>
                    <a:pt x="474624" y="3225"/>
                  </a:lnTo>
                  <a:lnTo>
                    <a:pt x="478167" y="39649"/>
                  </a:lnTo>
                  <a:lnTo>
                    <a:pt x="480771" y="92849"/>
                  </a:lnTo>
                  <a:lnTo>
                    <a:pt x="479132" y="153568"/>
                  </a:lnTo>
                  <a:lnTo>
                    <a:pt x="469823" y="210959"/>
                  </a:lnTo>
                  <a:lnTo>
                    <a:pt x="456018" y="259524"/>
                  </a:lnTo>
                  <a:lnTo>
                    <a:pt x="423672" y="333260"/>
                  </a:lnTo>
                  <a:lnTo>
                    <a:pt x="402031" y="371525"/>
                  </a:lnTo>
                  <a:lnTo>
                    <a:pt x="398170" y="369811"/>
                  </a:lnTo>
                  <a:lnTo>
                    <a:pt x="392379" y="369633"/>
                  </a:lnTo>
                  <a:lnTo>
                    <a:pt x="378383" y="320179"/>
                  </a:lnTo>
                  <a:lnTo>
                    <a:pt x="357390" y="254241"/>
                  </a:lnTo>
                  <a:lnTo>
                    <a:pt x="332854" y="190474"/>
                  </a:lnTo>
                  <a:lnTo>
                    <a:pt x="304863" y="139687"/>
                  </a:lnTo>
                  <a:lnTo>
                    <a:pt x="272491" y="94703"/>
                  </a:lnTo>
                  <a:lnTo>
                    <a:pt x="243763" y="60566"/>
                  </a:lnTo>
                  <a:lnTo>
                    <a:pt x="224193" y="40805"/>
                  </a:lnTo>
                  <a:lnTo>
                    <a:pt x="175641" y="55346"/>
                  </a:lnTo>
                  <a:lnTo>
                    <a:pt x="174599" y="56489"/>
                  </a:lnTo>
                  <a:lnTo>
                    <a:pt x="174015" y="59524"/>
                  </a:lnTo>
                  <a:lnTo>
                    <a:pt x="174561" y="60972"/>
                  </a:lnTo>
                  <a:lnTo>
                    <a:pt x="202819" y="84226"/>
                  </a:lnTo>
                  <a:lnTo>
                    <a:pt x="242277" y="120015"/>
                  </a:lnTo>
                  <a:lnTo>
                    <a:pt x="284048" y="164096"/>
                  </a:lnTo>
                  <a:lnTo>
                    <a:pt x="318058" y="211264"/>
                  </a:lnTo>
                  <a:lnTo>
                    <a:pt x="342633" y="255358"/>
                  </a:lnTo>
                  <a:lnTo>
                    <a:pt x="371894" y="330377"/>
                  </a:lnTo>
                  <a:lnTo>
                    <a:pt x="383311" y="371563"/>
                  </a:lnTo>
                  <a:lnTo>
                    <a:pt x="379514" y="372999"/>
                  </a:lnTo>
                  <a:lnTo>
                    <a:pt x="374573" y="377698"/>
                  </a:lnTo>
                  <a:lnTo>
                    <a:pt x="330619" y="353148"/>
                  </a:lnTo>
                  <a:lnTo>
                    <a:pt x="269151" y="321360"/>
                  </a:lnTo>
                  <a:lnTo>
                    <a:pt x="206717" y="293624"/>
                  </a:lnTo>
                  <a:lnTo>
                    <a:pt x="151015" y="277507"/>
                  </a:lnTo>
                  <a:lnTo>
                    <a:pt x="96316" y="268592"/>
                  </a:lnTo>
                  <a:lnTo>
                    <a:pt x="51866" y="264769"/>
                  </a:lnTo>
                  <a:lnTo>
                    <a:pt x="25387" y="263842"/>
                  </a:lnTo>
                  <a:lnTo>
                    <a:pt x="24053" y="264629"/>
                  </a:lnTo>
                  <a:lnTo>
                    <a:pt x="0" y="309245"/>
                  </a:lnTo>
                  <a:lnTo>
                    <a:pt x="76" y="310794"/>
                  </a:lnTo>
                  <a:lnTo>
                    <a:pt x="1816" y="313347"/>
                  </a:lnTo>
                  <a:lnTo>
                    <a:pt x="3225" y="313994"/>
                  </a:lnTo>
                  <a:lnTo>
                    <a:pt x="39636" y="310438"/>
                  </a:lnTo>
                  <a:lnTo>
                    <a:pt x="92837" y="307848"/>
                  </a:lnTo>
                  <a:lnTo>
                    <a:pt x="153543" y="309486"/>
                  </a:lnTo>
                  <a:lnTo>
                    <a:pt x="210959" y="318795"/>
                  </a:lnTo>
                  <a:lnTo>
                    <a:pt x="259499" y="332587"/>
                  </a:lnTo>
                  <a:lnTo>
                    <a:pt x="333235" y="364947"/>
                  </a:lnTo>
                  <a:lnTo>
                    <a:pt x="369798" y="385648"/>
                  </a:lnTo>
                  <a:lnTo>
                    <a:pt x="368566" y="388454"/>
                  </a:lnTo>
                  <a:lnTo>
                    <a:pt x="368300" y="396595"/>
                  </a:lnTo>
                  <a:lnTo>
                    <a:pt x="320154" y="410235"/>
                  </a:lnTo>
                  <a:lnTo>
                    <a:pt x="254215" y="431215"/>
                  </a:lnTo>
                  <a:lnTo>
                    <a:pt x="190461" y="455752"/>
                  </a:lnTo>
                  <a:lnTo>
                    <a:pt x="139661" y="483743"/>
                  </a:lnTo>
                  <a:lnTo>
                    <a:pt x="94691" y="516128"/>
                  </a:lnTo>
                  <a:lnTo>
                    <a:pt x="60540" y="544842"/>
                  </a:lnTo>
                  <a:lnTo>
                    <a:pt x="40792" y="564413"/>
                  </a:lnTo>
                  <a:lnTo>
                    <a:pt x="55333" y="612965"/>
                  </a:lnTo>
                  <a:lnTo>
                    <a:pt x="56476" y="614006"/>
                  </a:lnTo>
                  <a:lnTo>
                    <a:pt x="59512" y="614591"/>
                  </a:lnTo>
                  <a:lnTo>
                    <a:pt x="60960" y="614045"/>
                  </a:lnTo>
                  <a:lnTo>
                    <a:pt x="84201" y="585787"/>
                  </a:lnTo>
                  <a:lnTo>
                    <a:pt x="119989" y="546328"/>
                  </a:lnTo>
                  <a:lnTo>
                    <a:pt x="164071" y="504558"/>
                  </a:lnTo>
                  <a:lnTo>
                    <a:pt x="211251" y="470547"/>
                  </a:lnTo>
                  <a:lnTo>
                    <a:pt x="255333" y="445985"/>
                  </a:lnTo>
                  <a:lnTo>
                    <a:pt x="330352" y="416725"/>
                  </a:lnTo>
                  <a:lnTo>
                    <a:pt x="371094" y="405422"/>
                  </a:lnTo>
                  <a:lnTo>
                    <a:pt x="371754" y="407123"/>
                  </a:lnTo>
                  <a:lnTo>
                    <a:pt x="377901" y="413600"/>
                  </a:lnTo>
                  <a:lnTo>
                    <a:pt x="353136" y="457987"/>
                  </a:lnTo>
                  <a:lnTo>
                    <a:pt x="321348" y="519468"/>
                  </a:lnTo>
                  <a:lnTo>
                    <a:pt x="293624" y="581888"/>
                  </a:lnTo>
                  <a:lnTo>
                    <a:pt x="277495" y="637603"/>
                  </a:lnTo>
                  <a:lnTo>
                    <a:pt x="268579" y="692302"/>
                  </a:lnTo>
                  <a:lnTo>
                    <a:pt x="264744" y="736752"/>
                  </a:lnTo>
                  <a:lnTo>
                    <a:pt x="263842" y="763219"/>
                  </a:lnTo>
                  <a:lnTo>
                    <a:pt x="264617" y="764552"/>
                  </a:lnTo>
                  <a:lnTo>
                    <a:pt x="309232" y="788606"/>
                  </a:lnTo>
                  <a:lnTo>
                    <a:pt x="310781" y="788530"/>
                  </a:lnTo>
                  <a:lnTo>
                    <a:pt x="313334" y="786803"/>
                  </a:lnTo>
                  <a:lnTo>
                    <a:pt x="313982" y="785393"/>
                  </a:lnTo>
                  <a:lnTo>
                    <a:pt x="310426" y="748982"/>
                  </a:lnTo>
                  <a:lnTo>
                    <a:pt x="307822" y="695769"/>
                  </a:lnTo>
                  <a:lnTo>
                    <a:pt x="309460" y="635063"/>
                  </a:lnTo>
                  <a:lnTo>
                    <a:pt x="318782" y="577659"/>
                  </a:lnTo>
                  <a:lnTo>
                    <a:pt x="332574" y="529107"/>
                  </a:lnTo>
                  <a:lnTo>
                    <a:pt x="364921" y="455371"/>
                  </a:lnTo>
                  <a:lnTo>
                    <a:pt x="386245" y="417652"/>
                  </a:lnTo>
                  <a:lnTo>
                    <a:pt x="387210" y="418071"/>
                  </a:lnTo>
                  <a:lnTo>
                    <a:pt x="396011" y="418350"/>
                  </a:lnTo>
                  <a:lnTo>
                    <a:pt x="410222" y="468452"/>
                  </a:lnTo>
                  <a:lnTo>
                    <a:pt x="431203" y="534390"/>
                  </a:lnTo>
                  <a:lnTo>
                    <a:pt x="455752" y="598144"/>
                  </a:lnTo>
                  <a:lnTo>
                    <a:pt x="483730" y="648944"/>
                  </a:lnTo>
                  <a:lnTo>
                    <a:pt x="516115" y="693915"/>
                  </a:lnTo>
                  <a:lnTo>
                    <a:pt x="544830" y="728065"/>
                  </a:lnTo>
                  <a:lnTo>
                    <a:pt x="564413" y="747814"/>
                  </a:lnTo>
                  <a:lnTo>
                    <a:pt x="612965" y="733272"/>
                  </a:lnTo>
                  <a:lnTo>
                    <a:pt x="614006" y="732129"/>
                  </a:lnTo>
                  <a:lnTo>
                    <a:pt x="614591" y="729094"/>
                  </a:lnTo>
                  <a:lnTo>
                    <a:pt x="614045" y="727646"/>
                  </a:lnTo>
                  <a:lnTo>
                    <a:pt x="585774" y="704405"/>
                  </a:lnTo>
                  <a:lnTo>
                    <a:pt x="546315" y="668616"/>
                  </a:lnTo>
                  <a:lnTo>
                    <a:pt x="504545" y="624535"/>
                  </a:lnTo>
                  <a:lnTo>
                    <a:pt x="470547" y="577354"/>
                  </a:lnTo>
                  <a:lnTo>
                    <a:pt x="445973" y="533273"/>
                  </a:lnTo>
                  <a:lnTo>
                    <a:pt x="416712" y="458254"/>
                  </a:lnTo>
                  <a:lnTo>
                    <a:pt x="404774" y="415290"/>
                  </a:lnTo>
                  <a:lnTo>
                    <a:pt x="405879" y="414870"/>
                  </a:lnTo>
                  <a:lnTo>
                    <a:pt x="411480" y="409536"/>
                  </a:lnTo>
                  <a:lnTo>
                    <a:pt x="457987" y="435470"/>
                  </a:lnTo>
                  <a:lnTo>
                    <a:pt x="519455" y="467271"/>
                  </a:lnTo>
                  <a:lnTo>
                    <a:pt x="581901" y="494995"/>
                  </a:lnTo>
                  <a:lnTo>
                    <a:pt x="637590" y="511124"/>
                  </a:lnTo>
                  <a:lnTo>
                    <a:pt x="692289" y="520026"/>
                  </a:lnTo>
                  <a:lnTo>
                    <a:pt x="736727" y="523862"/>
                  </a:lnTo>
                  <a:lnTo>
                    <a:pt x="763219" y="524776"/>
                  </a:lnTo>
                  <a:lnTo>
                    <a:pt x="764552" y="523989"/>
                  </a:lnTo>
                  <a:lnTo>
                    <a:pt x="788619" y="47937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76" name="object 4676"/>
            <p:cNvPicPr/>
            <p:nvPr/>
          </p:nvPicPr>
          <p:blipFill>
            <a:blip r:embed="rId15" cstate="print"/>
            <a:stretch>
              <a:fillRect/>
            </a:stretch>
          </p:blipFill>
          <p:spPr>
            <a:xfrm>
              <a:off x="3393973" y="5810326"/>
              <a:ext cx="149830" cy="432816"/>
            </a:xfrm>
            <a:prstGeom prst="rect">
              <a:avLst/>
            </a:prstGeom>
          </p:spPr>
        </p:pic>
        <p:pic>
          <p:nvPicPr>
            <p:cNvPr id="4677" name="object 4677"/>
            <p:cNvPicPr/>
            <p:nvPr/>
          </p:nvPicPr>
          <p:blipFill>
            <a:blip r:embed="rId16" cstate="print"/>
            <a:stretch>
              <a:fillRect/>
            </a:stretch>
          </p:blipFill>
          <p:spPr>
            <a:xfrm>
              <a:off x="2909272" y="5720753"/>
              <a:ext cx="142893" cy="435508"/>
            </a:xfrm>
            <a:prstGeom prst="rect">
              <a:avLst/>
            </a:prstGeom>
          </p:spPr>
        </p:pic>
      </p:grpSp>
      <p:grpSp>
        <p:nvGrpSpPr>
          <p:cNvPr id="4678" name="object 4678"/>
          <p:cNvGrpSpPr/>
          <p:nvPr/>
        </p:nvGrpSpPr>
        <p:grpSpPr>
          <a:xfrm>
            <a:off x="1235824" y="5206670"/>
            <a:ext cx="568960" cy="1504315"/>
            <a:chOff x="1235824" y="5206670"/>
            <a:chExt cx="568960" cy="1504315"/>
          </a:xfrm>
        </p:grpSpPr>
        <p:sp>
          <p:nvSpPr>
            <p:cNvPr id="4679" name="object 4679"/>
            <p:cNvSpPr/>
            <p:nvPr/>
          </p:nvSpPr>
          <p:spPr>
            <a:xfrm>
              <a:off x="1235824" y="5339601"/>
              <a:ext cx="547370" cy="344805"/>
            </a:xfrm>
            <a:custGeom>
              <a:avLst/>
              <a:gdLst/>
              <a:ahLst/>
              <a:cxnLst/>
              <a:rect l="l" t="t" r="r" b="b"/>
              <a:pathLst>
                <a:path w="547369" h="344804">
                  <a:moveTo>
                    <a:pt x="273519" y="0"/>
                  </a:moveTo>
                  <a:lnTo>
                    <a:pt x="218398" y="3501"/>
                  </a:lnTo>
                  <a:lnTo>
                    <a:pt x="167056" y="13542"/>
                  </a:lnTo>
                  <a:lnTo>
                    <a:pt x="120595" y="29430"/>
                  </a:lnTo>
                  <a:lnTo>
                    <a:pt x="80114" y="50472"/>
                  </a:lnTo>
                  <a:lnTo>
                    <a:pt x="46714" y="75976"/>
                  </a:lnTo>
                  <a:lnTo>
                    <a:pt x="21495" y="105248"/>
                  </a:lnTo>
                  <a:lnTo>
                    <a:pt x="0" y="172326"/>
                  </a:lnTo>
                  <a:lnTo>
                    <a:pt x="5557" y="207056"/>
                  </a:lnTo>
                  <a:lnTo>
                    <a:pt x="46714" y="268675"/>
                  </a:lnTo>
                  <a:lnTo>
                    <a:pt x="80114" y="294179"/>
                  </a:lnTo>
                  <a:lnTo>
                    <a:pt x="120595" y="315222"/>
                  </a:lnTo>
                  <a:lnTo>
                    <a:pt x="167056" y="331110"/>
                  </a:lnTo>
                  <a:lnTo>
                    <a:pt x="218398" y="341151"/>
                  </a:lnTo>
                  <a:lnTo>
                    <a:pt x="273519" y="344652"/>
                  </a:lnTo>
                  <a:lnTo>
                    <a:pt x="328645" y="341151"/>
                  </a:lnTo>
                  <a:lnTo>
                    <a:pt x="379990" y="331110"/>
                  </a:lnTo>
                  <a:lnTo>
                    <a:pt x="426453" y="315222"/>
                  </a:lnTo>
                  <a:lnTo>
                    <a:pt x="466936" y="294179"/>
                  </a:lnTo>
                  <a:lnTo>
                    <a:pt x="500337" y="268675"/>
                  </a:lnTo>
                  <a:lnTo>
                    <a:pt x="525556" y="239403"/>
                  </a:lnTo>
                  <a:lnTo>
                    <a:pt x="547052" y="172326"/>
                  </a:lnTo>
                  <a:lnTo>
                    <a:pt x="541495" y="137596"/>
                  </a:lnTo>
                  <a:lnTo>
                    <a:pt x="500337" y="75976"/>
                  </a:lnTo>
                  <a:lnTo>
                    <a:pt x="466936" y="50472"/>
                  </a:lnTo>
                  <a:lnTo>
                    <a:pt x="426453" y="29430"/>
                  </a:lnTo>
                  <a:lnTo>
                    <a:pt x="379990" y="13542"/>
                  </a:lnTo>
                  <a:lnTo>
                    <a:pt x="328645" y="3501"/>
                  </a:lnTo>
                  <a:lnTo>
                    <a:pt x="273519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80" name="object 4680"/>
            <p:cNvPicPr/>
            <p:nvPr/>
          </p:nvPicPr>
          <p:blipFill>
            <a:blip r:embed="rId29" cstate="print"/>
            <a:stretch>
              <a:fillRect/>
            </a:stretch>
          </p:blipFill>
          <p:spPr>
            <a:xfrm>
              <a:off x="1252183" y="5217833"/>
              <a:ext cx="507566" cy="455227"/>
            </a:xfrm>
            <a:prstGeom prst="rect">
              <a:avLst/>
            </a:prstGeom>
          </p:spPr>
        </p:pic>
        <p:sp>
          <p:nvSpPr>
            <p:cNvPr id="4681" name="object 4681"/>
            <p:cNvSpPr/>
            <p:nvPr/>
          </p:nvSpPr>
          <p:spPr>
            <a:xfrm>
              <a:off x="1235824" y="5822886"/>
              <a:ext cx="547370" cy="344805"/>
            </a:xfrm>
            <a:custGeom>
              <a:avLst/>
              <a:gdLst/>
              <a:ahLst/>
              <a:cxnLst/>
              <a:rect l="l" t="t" r="r" b="b"/>
              <a:pathLst>
                <a:path w="547369" h="344804">
                  <a:moveTo>
                    <a:pt x="273519" y="0"/>
                  </a:moveTo>
                  <a:lnTo>
                    <a:pt x="218398" y="3501"/>
                  </a:lnTo>
                  <a:lnTo>
                    <a:pt x="167056" y="13542"/>
                  </a:lnTo>
                  <a:lnTo>
                    <a:pt x="120595" y="29430"/>
                  </a:lnTo>
                  <a:lnTo>
                    <a:pt x="80114" y="50472"/>
                  </a:lnTo>
                  <a:lnTo>
                    <a:pt x="46714" y="75976"/>
                  </a:lnTo>
                  <a:lnTo>
                    <a:pt x="21495" y="105248"/>
                  </a:lnTo>
                  <a:lnTo>
                    <a:pt x="0" y="172326"/>
                  </a:lnTo>
                  <a:lnTo>
                    <a:pt x="5557" y="207056"/>
                  </a:lnTo>
                  <a:lnTo>
                    <a:pt x="46714" y="268675"/>
                  </a:lnTo>
                  <a:lnTo>
                    <a:pt x="80114" y="294179"/>
                  </a:lnTo>
                  <a:lnTo>
                    <a:pt x="120595" y="315222"/>
                  </a:lnTo>
                  <a:lnTo>
                    <a:pt x="167056" y="331110"/>
                  </a:lnTo>
                  <a:lnTo>
                    <a:pt x="218398" y="341151"/>
                  </a:lnTo>
                  <a:lnTo>
                    <a:pt x="273519" y="344652"/>
                  </a:lnTo>
                  <a:lnTo>
                    <a:pt x="328645" y="341151"/>
                  </a:lnTo>
                  <a:lnTo>
                    <a:pt x="379990" y="331110"/>
                  </a:lnTo>
                  <a:lnTo>
                    <a:pt x="426453" y="315222"/>
                  </a:lnTo>
                  <a:lnTo>
                    <a:pt x="466936" y="294179"/>
                  </a:lnTo>
                  <a:lnTo>
                    <a:pt x="500337" y="268675"/>
                  </a:lnTo>
                  <a:lnTo>
                    <a:pt x="525556" y="239403"/>
                  </a:lnTo>
                  <a:lnTo>
                    <a:pt x="547052" y="172326"/>
                  </a:lnTo>
                  <a:lnTo>
                    <a:pt x="541495" y="137596"/>
                  </a:lnTo>
                  <a:lnTo>
                    <a:pt x="500337" y="75976"/>
                  </a:lnTo>
                  <a:lnTo>
                    <a:pt x="466936" y="50472"/>
                  </a:lnTo>
                  <a:lnTo>
                    <a:pt x="426453" y="29430"/>
                  </a:lnTo>
                  <a:lnTo>
                    <a:pt x="379990" y="13542"/>
                  </a:lnTo>
                  <a:lnTo>
                    <a:pt x="328645" y="3501"/>
                  </a:lnTo>
                  <a:lnTo>
                    <a:pt x="273519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4682" name="object 4682"/>
            <p:cNvPicPr/>
            <p:nvPr/>
          </p:nvPicPr>
          <p:blipFill>
            <a:blip r:embed="rId30" cstate="print"/>
            <a:stretch>
              <a:fillRect/>
            </a:stretch>
          </p:blipFill>
          <p:spPr>
            <a:xfrm>
              <a:off x="1252146" y="5701093"/>
              <a:ext cx="507603" cy="455218"/>
            </a:xfrm>
            <a:prstGeom prst="rect">
              <a:avLst/>
            </a:prstGeom>
          </p:spPr>
        </p:pic>
        <p:sp>
          <p:nvSpPr>
            <p:cNvPr id="4683" name="object 4683"/>
            <p:cNvSpPr/>
            <p:nvPr/>
          </p:nvSpPr>
          <p:spPr>
            <a:xfrm>
              <a:off x="1235824" y="6306058"/>
              <a:ext cx="547370" cy="344805"/>
            </a:xfrm>
            <a:custGeom>
              <a:avLst/>
              <a:gdLst/>
              <a:ahLst/>
              <a:cxnLst/>
              <a:rect l="l" t="t" r="r" b="b"/>
              <a:pathLst>
                <a:path w="547369" h="344804">
                  <a:moveTo>
                    <a:pt x="273519" y="0"/>
                  </a:moveTo>
                  <a:lnTo>
                    <a:pt x="218398" y="3501"/>
                  </a:lnTo>
                  <a:lnTo>
                    <a:pt x="167056" y="13542"/>
                  </a:lnTo>
                  <a:lnTo>
                    <a:pt x="120595" y="29430"/>
                  </a:lnTo>
                  <a:lnTo>
                    <a:pt x="80114" y="50472"/>
                  </a:lnTo>
                  <a:lnTo>
                    <a:pt x="46714" y="75976"/>
                  </a:lnTo>
                  <a:lnTo>
                    <a:pt x="21495" y="105248"/>
                  </a:lnTo>
                  <a:lnTo>
                    <a:pt x="0" y="172326"/>
                  </a:lnTo>
                  <a:lnTo>
                    <a:pt x="5557" y="207056"/>
                  </a:lnTo>
                  <a:lnTo>
                    <a:pt x="46714" y="268675"/>
                  </a:lnTo>
                  <a:lnTo>
                    <a:pt x="80114" y="294179"/>
                  </a:lnTo>
                  <a:lnTo>
                    <a:pt x="120595" y="315222"/>
                  </a:lnTo>
                  <a:lnTo>
                    <a:pt x="167056" y="331110"/>
                  </a:lnTo>
                  <a:lnTo>
                    <a:pt x="218398" y="341151"/>
                  </a:lnTo>
                  <a:lnTo>
                    <a:pt x="273519" y="344652"/>
                  </a:lnTo>
                  <a:lnTo>
                    <a:pt x="328645" y="341151"/>
                  </a:lnTo>
                  <a:lnTo>
                    <a:pt x="379990" y="331110"/>
                  </a:lnTo>
                  <a:lnTo>
                    <a:pt x="426453" y="315222"/>
                  </a:lnTo>
                  <a:lnTo>
                    <a:pt x="466936" y="294179"/>
                  </a:lnTo>
                  <a:lnTo>
                    <a:pt x="500337" y="268675"/>
                  </a:lnTo>
                  <a:lnTo>
                    <a:pt x="525556" y="239403"/>
                  </a:lnTo>
                  <a:lnTo>
                    <a:pt x="547052" y="172326"/>
                  </a:lnTo>
                  <a:lnTo>
                    <a:pt x="541495" y="137596"/>
                  </a:lnTo>
                  <a:lnTo>
                    <a:pt x="500337" y="75976"/>
                  </a:lnTo>
                  <a:lnTo>
                    <a:pt x="466936" y="50472"/>
                  </a:lnTo>
                  <a:lnTo>
                    <a:pt x="426453" y="29430"/>
                  </a:lnTo>
                  <a:lnTo>
                    <a:pt x="379990" y="13542"/>
                  </a:lnTo>
                  <a:lnTo>
                    <a:pt x="328645" y="3501"/>
                  </a:lnTo>
                  <a:lnTo>
                    <a:pt x="273519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4" name="object 4684"/>
            <p:cNvSpPr/>
            <p:nvPr/>
          </p:nvSpPr>
          <p:spPr>
            <a:xfrm>
              <a:off x="1483093" y="6323330"/>
              <a:ext cx="635" cy="148590"/>
            </a:xfrm>
            <a:custGeom>
              <a:avLst/>
              <a:gdLst/>
              <a:ahLst/>
              <a:cxnLst/>
              <a:rect l="l" t="t" r="r" b="b"/>
              <a:pathLst>
                <a:path w="634" h="148589">
                  <a:moveTo>
                    <a:pt x="419" y="0"/>
                  </a:moveTo>
                  <a:lnTo>
                    <a:pt x="0" y="147751"/>
                  </a:lnTo>
                  <a:lnTo>
                    <a:pt x="25" y="148297"/>
                  </a:lnTo>
                  <a:lnTo>
                    <a:pt x="38" y="148526"/>
                  </a:lnTo>
                  <a:lnTo>
                    <a:pt x="393" y="16116"/>
                  </a:lnTo>
                  <a:lnTo>
                    <a:pt x="41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5" name="object 4685"/>
            <p:cNvSpPr/>
            <p:nvPr/>
          </p:nvSpPr>
          <p:spPr>
            <a:xfrm>
              <a:off x="1482940" y="6308318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4" h="163195">
                  <a:moveTo>
                    <a:pt x="533" y="558"/>
                  </a:moveTo>
                  <a:lnTo>
                    <a:pt x="469" y="0"/>
                  </a:lnTo>
                  <a:lnTo>
                    <a:pt x="0" y="161721"/>
                  </a:lnTo>
                  <a:lnTo>
                    <a:pt x="76" y="162229"/>
                  </a:lnTo>
                  <a:lnTo>
                    <a:pt x="533" y="558"/>
                  </a:lnTo>
                  <a:close/>
                </a:path>
                <a:path w="634" h="163195">
                  <a:moveTo>
                    <a:pt x="596" y="1168"/>
                  </a:moveTo>
                  <a:lnTo>
                    <a:pt x="584" y="965"/>
                  </a:lnTo>
                  <a:lnTo>
                    <a:pt x="546" y="571"/>
                  </a:lnTo>
                  <a:lnTo>
                    <a:pt x="88" y="162318"/>
                  </a:lnTo>
                  <a:lnTo>
                    <a:pt x="127" y="162572"/>
                  </a:lnTo>
                  <a:lnTo>
                    <a:pt x="152" y="162763"/>
                  </a:lnTo>
                  <a:lnTo>
                    <a:pt x="596" y="1168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6" name="object 4686"/>
            <p:cNvSpPr/>
            <p:nvPr/>
          </p:nvSpPr>
          <p:spPr>
            <a:xfrm>
              <a:off x="1482483" y="6305245"/>
              <a:ext cx="1270" cy="165100"/>
            </a:xfrm>
            <a:custGeom>
              <a:avLst/>
              <a:gdLst/>
              <a:ahLst/>
              <a:cxnLst/>
              <a:rect l="l" t="t" r="r" b="b"/>
              <a:pathLst>
                <a:path w="1269" h="165100">
                  <a:moveTo>
                    <a:pt x="609" y="939"/>
                  </a:moveTo>
                  <a:lnTo>
                    <a:pt x="457" y="0"/>
                  </a:lnTo>
                  <a:lnTo>
                    <a:pt x="0" y="161721"/>
                  </a:lnTo>
                  <a:lnTo>
                    <a:pt x="152" y="162750"/>
                  </a:lnTo>
                  <a:lnTo>
                    <a:pt x="609" y="939"/>
                  </a:lnTo>
                  <a:close/>
                </a:path>
                <a:path w="1269" h="165100">
                  <a:moveTo>
                    <a:pt x="927" y="3073"/>
                  </a:moveTo>
                  <a:lnTo>
                    <a:pt x="800" y="2209"/>
                  </a:lnTo>
                  <a:lnTo>
                    <a:pt x="622" y="1168"/>
                  </a:lnTo>
                  <a:lnTo>
                    <a:pt x="609" y="977"/>
                  </a:lnTo>
                  <a:lnTo>
                    <a:pt x="152" y="162750"/>
                  </a:lnTo>
                  <a:lnTo>
                    <a:pt x="342" y="164033"/>
                  </a:lnTo>
                  <a:lnTo>
                    <a:pt x="469" y="164884"/>
                  </a:lnTo>
                  <a:lnTo>
                    <a:pt x="927" y="3073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7" name="object 4687"/>
            <p:cNvSpPr/>
            <p:nvPr/>
          </p:nvSpPr>
          <p:spPr>
            <a:xfrm>
              <a:off x="1481912" y="6302019"/>
              <a:ext cx="1270" cy="165100"/>
            </a:xfrm>
            <a:custGeom>
              <a:avLst/>
              <a:gdLst/>
              <a:ahLst/>
              <a:cxnLst/>
              <a:rect l="l" t="t" r="r" b="b"/>
              <a:pathLst>
                <a:path w="1269" h="165100">
                  <a:moveTo>
                    <a:pt x="673" y="1130"/>
                  </a:moveTo>
                  <a:lnTo>
                    <a:pt x="444" y="0"/>
                  </a:lnTo>
                  <a:lnTo>
                    <a:pt x="0" y="161556"/>
                  </a:lnTo>
                  <a:lnTo>
                    <a:pt x="215" y="162636"/>
                  </a:lnTo>
                  <a:lnTo>
                    <a:pt x="673" y="1130"/>
                  </a:lnTo>
                  <a:close/>
                </a:path>
                <a:path w="1269" h="165100">
                  <a:moveTo>
                    <a:pt x="1028" y="3225"/>
                  </a:moveTo>
                  <a:lnTo>
                    <a:pt x="850" y="2286"/>
                  </a:lnTo>
                  <a:lnTo>
                    <a:pt x="673" y="1143"/>
                  </a:lnTo>
                  <a:lnTo>
                    <a:pt x="215" y="162636"/>
                  </a:lnTo>
                  <a:lnTo>
                    <a:pt x="406" y="163842"/>
                  </a:lnTo>
                  <a:lnTo>
                    <a:pt x="571" y="164947"/>
                  </a:lnTo>
                  <a:lnTo>
                    <a:pt x="1028" y="3225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8" name="object 4688"/>
            <p:cNvSpPr/>
            <p:nvPr/>
          </p:nvSpPr>
          <p:spPr>
            <a:xfrm>
              <a:off x="1481251" y="6298361"/>
              <a:ext cx="1270" cy="165735"/>
            </a:xfrm>
            <a:custGeom>
              <a:avLst/>
              <a:gdLst/>
              <a:ahLst/>
              <a:cxnLst/>
              <a:rect l="l" t="t" r="r" b="b"/>
              <a:pathLst>
                <a:path w="1269" h="165735">
                  <a:moveTo>
                    <a:pt x="1104" y="3657"/>
                  </a:moveTo>
                  <a:lnTo>
                    <a:pt x="863" y="2489"/>
                  </a:lnTo>
                  <a:lnTo>
                    <a:pt x="596" y="1282"/>
                  </a:lnTo>
                  <a:lnTo>
                    <a:pt x="355" y="83451"/>
                  </a:lnTo>
                  <a:lnTo>
                    <a:pt x="355" y="1270"/>
                  </a:lnTo>
                  <a:lnTo>
                    <a:pt x="431" y="0"/>
                  </a:lnTo>
                  <a:lnTo>
                    <a:pt x="279" y="0"/>
                  </a:lnTo>
                  <a:lnTo>
                    <a:pt x="279" y="1270"/>
                  </a:lnTo>
                  <a:lnTo>
                    <a:pt x="50" y="1270"/>
                  </a:lnTo>
                  <a:lnTo>
                    <a:pt x="50" y="161290"/>
                  </a:lnTo>
                  <a:lnTo>
                    <a:pt x="0" y="162560"/>
                  </a:lnTo>
                  <a:lnTo>
                    <a:pt x="127" y="162560"/>
                  </a:lnTo>
                  <a:lnTo>
                    <a:pt x="406" y="163931"/>
                  </a:lnTo>
                  <a:lnTo>
                    <a:pt x="647" y="165150"/>
                  </a:lnTo>
                  <a:lnTo>
                    <a:pt x="1104" y="3657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89" name="object 4689"/>
            <p:cNvSpPr/>
            <p:nvPr/>
          </p:nvSpPr>
          <p:spPr>
            <a:xfrm>
              <a:off x="1480083" y="6294526"/>
              <a:ext cx="1905" cy="165735"/>
            </a:xfrm>
            <a:custGeom>
              <a:avLst/>
              <a:gdLst/>
              <a:ahLst/>
              <a:cxnLst/>
              <a:rect l="l" t="t" r="r" b="b"/>
              <a:pathLst>
                <a:path w="1905" h="165735">
                  <a:moveTo>
                    <a:pt x="812" y="130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355" y="162979"/>
                  </a:lnTo>
                  <a:lnTo>
                    <a:pt x="812" y="1308"/>
                  </a:lnTo>
                  <a:close/>
                </a:path>
                <a:path w="1905" h="165735">
                  <a:moveTo>
                    <a:pt x="1460" y="3860"/>
                  </a:moveTo>
                  <a:lnTo>
                    <a:pt x="1143" y="2641"/>
                  </a:lnTo>
                  <a:lnTo>
                    <a:pt x="825" y="1308"/>
                  </a:lnTo>
                  <a:lnTo>
                    <a:pt x="368" y="163017"/>
                  </a:lnTo>
                  <a:lnTo>
                    <a:pt x="685" y="164071"/>
                  </a:lnTo>
                  <a:lnTo>
                    <a:pt x="1003" y="165125"/>
                  </a:lnTo>
                  <a:lnTo>
                    <a:pt x="1460" y="386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0" name="object 4690"/>
            <p:cNvSpPr/>
            <p:nvPr/>
          </p:nvSpPr>
          <p:spPr>
            <a:xfrm>
              <a:off x="1479143" y="6291478"/>
              <a:ext cx="1905" cy="165100"/>
            </a:xfrm>
            <a:custGeom>
              <a:avLst/>
              <a:gdLst/>
              <a:ahLst/>
              <a:cxnLst/>
              <a:rect l="l" t="t" r="r" b="b"/>
              <a:pathLst>
                <a:path w="1905" h="165100">
                  <a:moveTo>
                    <a:pt x="1397" y="3048"/>
                  </a:moveTo>
                  <a:lnTo>
                    <a:pt x="1016" y="1778"/>
                  </a:lnTo>
                  <a:lnTo>
                    <a:pt x="800" y="1066"/>
                  </a:lnTo>
                  <a:lnTo>
                    <a:pt x="431" y="0"/>
                  </a:lnTo>
                  <a:lnTo>
                    <a:pt x="0" y="161721"/>
                  </a:lnTo>
                  <a:lnTo>
                    <a:pt x="355" y="162890"/>
                  </a:lnTo>
                  <a:lnTo>
                    <a:pt x="571" y="163601"/>
                  </a:lnTo>
                  <a:lnTo>
                    <a:pt x="939" y="164858"/>
                  </a:lnTo>
                  <a:lnTo>
                    <a:pt x="1397" y="3048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1" name="object 4691"/>
            <p:cNvSpPr/>
            <p:nvPr/>
          </p:nvSpPr>
          <p:spPr>
            <a:xfrm>
              <a:off x="1478280" y="6289078"/>
              <a:ext cx="1905" cy="164465"/>
            </a:xfrm>
            <a:custGeom>
              <a:avLst/>
              <a:gdLst/>
              <a:ahLst/>
              <a:cxnLst/>
              <a:rect l="l" t="t" r="r" b="b"/>
              <a:pathLst>
                <a:path w="1905" h="164464">
                  <a:moveTo>
                    <a:pt x="1295" y="2400"/>
                  </a:moveTo>
                  <a:lnTo>
                    <a:pt x="876" y="1219"/>
                  </a:lnTo>
                  <a:lnTo>
                    <a:pt x="444" y="0"/>
                  </a:lnTo>
                  <a:lnTo>
                    <a:pt x="0" y="161544"/>
                  </a:lnTo>
                  <a:lnTo>
                    <a:pt x="431" y="162839"/>
                  </a:lnTo>
                  <a:lnTo>
                    <a:pt x="850" y="164122"/>
                  </a:lnTo>
                  <a:lnTo>
                    <a:pt x="1295" y="240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2" name="object 4692"/>
            <p:cNvSpPr/>
            <p:nvPr/>
          </p:nvSpPr>
          <p:spPr>
            <a:xfrm>
              <a:off x="1476908" y="6285179"/>
              <a:ext cx="1905" cy="165735"/>
            </a:xfrm>
            <a:custGeom>
              <a:avLst/>
              <a:gdLst/>
              <a:ahLst/>
              <a:cxnLst/>
              <a:rect l="l" t="t" r="r" b="b"/>
              <a:pathLst>
                <a:path w="1905" h="165735">
                  <a:moveTo>
                    <a:pt x="1816" y="3898"/>
                  </a:moveTo>
                  <a:lnTo>
                    <a:pt x="1371" y="2641"/>
                  </a:lnTo>
                  <a:lnTo>
                    <a:pt x="1155" y="80213"/>
                  </a:lnTo>
                  <a:lnTo>
                    <a:pt x="1155" y="2324"/>
                  </a:lnTo>
                  <a:lnTo>
                    <a:pt x="1041" y="1054"/>
                  </a:lnTo>
                  <a:lnTo>
                    <a:pt x="914" y="1054"/>
                  </a:lnTo>
                  <a:lnTo>
                    <a:pt x="914" y="1358"/>
                  </a:lnTo>
                  <a:lnTo>
                    <a:pt x="914" y="2324"/>
                  </a:lnTo>
                  <a:lnTo>
                    <a:pt x="914" y="1358"/>
                  </a:lnTo>
                  <a:lnTo>
                    <a:pt x="431" y="0"/>
                  </a:lnTo>
                  <a:lnTo>
                    <a:pt x="0" y="161645"/>
                  </a:lnTo>
                  <a:lnTo>
                    <a:pt x="469" y="162902"/>
                  </a:lnTo>
                  <a:lnTo>
                    <a:pt x="685" y="84442"/>
                  </a:lnTo>
                  <a:lnTo>
                    <a:pt x="685" y="162344"/>
                  </a:lnTo>
                  <a:lnTo>
                    <a:pt x="482" y="162344"/>
                  </a:lnTo>
                  <a:lnTo>
                    <a:pt x="482" y="163614"/>
                  </a:lnTo>
                  <a:lnTo>
                    <a:pt x="927" y="163614"/>
                  </a:lnTo>
                  <a:lnTo>
                    <a:pt x="927" y="164185"/>
                  </a:lnTo>
                  <a:lnTo>
                    <a:pt x="1371" y="165455"/>
                  </a:lnTo>
                  <a:lnTo>
                    <a:pt x="1816" y="3898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3" name="object 4693"/>
            <p:cNvSpPr/>
            <p:nvPr/>
          </p:nvSpPr>
          <p:spPr>
            <a:xfrm>
              <a:off x="1475409" y="6281420"/>
              <a:ext cx="2540" cy="165735"/>
            </a:xfrm>
            <a:custGeom>
              <a:avLst/>
              <a:gdLst/>
              <a:ahLst/>
              <a:cxnLst/>
              <a:rect l="l" t="t" r="r" b="b"/>
              <a:pathLst>
                <a:path w="2540" h="165735">
                  <a:moveTo>
                    <a:pt x="1930" y="3759"/>
                  </a:moveTo>
                  <a:lnTo>
                    <a:pt x="1447" y="2400"/>
                  </a:lnTo>
                  <a:lnTo>
                    <a:pt x="1231" y="80086"/>
                  </a:lnTo>
                  <a:lnTo>
                    <a:pt x="1231" y="2298"/>
                  </a:lnTo>
                  <a:lnTo>
                    <a:pt x="1193" y="1028"/>
                  </a:lnTo>
                  <a:lnTo>
                    <a:pt x="939" y="1028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508" y="162915"/>
                  </a:lnTo>
                  <a:lnTo>
                    <a:pt x="723" y="84328"/>
                  </a:lnTo>
                  <a:lnTo>
                    <a:pt x="723" y="162318"/>
                  </a:lnTo>
                  <a:lnTo>
                    <a:pt x="520" y="162318"/>
                  </a:lnTo>
                  <a:lnTo>
                    <a:pt x="520" y="163588"/>
                  </a:lnTo>
                  <a:lnTo>
                    <a:pt x="1003" y="163588"/>
                  </a:lnTo>
                  <a:lnTo>
                    <a:pt x="1003" y="164147"/>
                  </a:lnTo>
                  <a:lnTo>
                    <a:pt x="1485" y="165404"/>
                  </a:lnTo>
                  <a:lnTo>
                    <a:pt x="1930" y="3759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4" name="object 4694"/>
            <p:cNvSpPr/>
            <p:nvPr/>
          </p:nvSpPr>
          <p:spPr>
            <a:xfrm>
              <a:off x="1473809" y="6277927"/>
              <a:ext cx="2540" cy="165735"/>
            </a:xfrm>
            <a:custGeom>
              <a:avLst/>
              <a:gdLst/>
              <a:ahLst/>
              <a:cxnLst/>
              <a:rect l="l" t="t" r="r" b="b"/>
              <a:pathLst>
                <a:path w="2540" h="165735">
                  <a:moveTo>
                    <a:pt x="2044" y="3492"/>
                  </a:moveTo>
                  <a:lnTo>
                    <a:pt x="1524" y="2349"/>
                  </a:lnTo>
                  <a:lnTo>
                    <a:pt x="990" y="1168"/>
                  </a:lnTo>
                  <a:lnTo>
                    <a:pt x="457" y="0"/>
                  </a:lnTo>
                  <a:lnTo>
                    <a:pt x="0" y="161531"/>
                  </a:lnTo>
                  <a:lnTo>
                    <a:pt x="546" y="162725"/>
                  </a:lnTo>
                  <a:lnTo>
                    <a:pt x="1079" y="163944"/>
                  </a:lnTo>
                  <a:lnTo>
                    <a:pt x="1600" y="165163"/>
                  </a:lnTo>
                  <a:lnTo>
                    <a:pt x="2044" y="349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5" name="object 4695"/>
            <p:cNvSpPr/>
            <p:nvPr/>
          </p:nvSpPr>
          <p:spPr>
            <a:xfrm>
              <a:off x="1472133" y="6274231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1917" y="3365"/>
                  </a:moveTo>
                  <a:lnTo>
                    <a:pt x="1701" y="3365"/>
                  </a:lnTo>
                  <a:lnTo>
                    <a:pt x="1701" y="2095"/>
                  </a:lnTo>
                  <a:lnTo>
                    <a:pt x="1587" y="3365"/>
                  </a:lnTo>
                  <a:lnTo>
                    <a:pt x="1574" y="2476"/>
                  </a:lnTo>
                  <a:lnTo>
                    <a:pt x="1016" y="1244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571" y="162852"/>
                  </a:lnTo>
                  <a:lnTo>
                    <a:pt x="1130" y="164020"/>
                  </a:lnTo>
                  <a:lnTo>
                    <a:pt x="1358" y="80949"/>
                  </a:lnTo>
                  <a:lnTo>
                    <a:pt x="1358" y="164655"/>
                  </a:lnTo>
                  <a:lnTo>
                    <a:pt x="1917" y="164655"/>
                  </a:lnTo>
                  <a:lnTo>
                    <a:pt x="1917" y="336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6" name="object 4696"/>
            <p:cNvSpPr/>
            <p:nvPr/>
          </p:nvSpPr>
          <p:spPr>
            <a:xfrm>
              <a:off x="1471193" y="6271628"/>
              <a:ext cx="1905" cy="164465"/>
            </a:xfrm>
            <a:custGeom>
              <a:avLst/>
              <a:gdLst/>
              <a:ahLst/>
              <a:cxnLst/>
              <a:rect l="l" t="t" r="r" b="b"/>
              <a:pathLst>
                <a:path w="1905" h="164464">
                  <a:moveTo>
                    <a:pt x="1384" y="2603"/>
                  </a:moveTo>
                  <a:lnTo>
                    <a:pt x="812" y="1346"/>
                  </a:lnTo>
                  <a:lnTo>
                    <a:pt x="596" y="77749"/>
                  </a:lnTo>
                  <a:lnTo>
                    <a:pt x="596" y="1270"/>
                  </a:lnTo>
                  <a:lnTo>
                    <a:pt x="508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355" y="162560"/>
                  </a:lnTo>
                  <a:lnTo>
                    <a:pt x="355" y="163118"/>
                  </a:lnTo>
                  <a:lnTo>
                    <a:pt x="939" y="164274"/>
                  </a:lnTo>
                  <a:lnTo>
                    <a:pt x="1384" y="2603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7" name="object 4697"/>
            <p:cNvSpPr/>
            <p:nvPr/>
          </p:nvSpPr>
          <p:spPr>
            <a:xfrm>
              <a:off x="1469161" y="6268643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1054" y="1054"/>
                  </a:moveTo>
                  <a:lnTo>
                    <a:pt x="444" y="0"/>
                  </a:lnTo>
                  <a:lnTo>
                    <a:pt x="0" y="161556"/>
                  </a:lnTo>
                  <a:lnTo>
                    <a:pt x="609" y="162687"/>
                  </a:lnTo>
                  <a:lnTo>
                    <a:pt x="1054" y="1054"/>
                  </a:lnTo>
                  <a:close/>
                </a:path>
                <a:path w="2540" h="165100">
                  <a:moveTo>
                    <a:pt x="2260" y="3162"/>
                  </a:moveTo>
                  <a:lnTo>
                    <a:pt x="1663" y="2120"/>
                  </a:lnTo>
                  <a:lnTo>
                    <a:pt x="1066" y="1079"/>
                  </a:lnTo>
                  <a:lnTo>
                    <a:pt x="622" y="162687"/>
                  </a:lnTo>
                  <a:lnTo>
                    <a:pt x="1219" y="163817"/>
                  </a:lnTo>
                  <a:lnTo>
                    <a:pt x="1816" y="164960"/>
                  </a:lnTo>
                  <a:lnTo>
                    <a:pt x="2260" y="316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8" name="object 4698"/>
            <p:cNvSpPr/>
            <p:nvPr/>
          </p:nvSpPr>
          <p:spPr>
            <a:xfrm>
              <a:off x="1467281" y="6265380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2324" y="3263"/>
                  </a:moveTo>
                  <a:lnTo>
                    <a:pt x="1701" y="2184"/>
                  </a:lnTo>
                  <a:lnTo>
                    <a:pt x="1079" y="1104"/>
                  </a:lnTo>
                  <a:lnTo>
                    <a:pt x="444" y="0"/>
                  </a:lnTo>
                  <a:lnTo>
                    <a:pt x="0" y="161531"/>
                  </a:lnTo>
                  <a:lnTo>
                    <a:pt x="635" y="162623"/>
                  </a:lnTo>
                  <a:lnTo>
                    <a:pt x="1257" y="163715"/>
                  </a:lnTo>
                  <a:lnTo>
                    <a:pt x="1879" y="164820"/>
                  </a:lnTo>
                  <a:lnTo>
                    <a:pt x="2324" y="32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699" name="object 4699"/>
            <p:cNvSpPr/>
            <p:nvPr/>
          </p:nvSpPr>
          <p:spPr>
            <a:xfrm>
              <a:off x="1465338" y="6261976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1739" y="2273"/>
                  </a:moveTo>
                  <a:lnTo>
                    <a:pt x="1092" y="1143"/>
                  </a:lnTo>
                  <a:lnTo>
                    <a:pt x="431" y="0"/>
                  </a:lnTo>
                  <a:lnTo>
                    <a:pt x="0" y="161721"/>
                  </a:lnTo>
                  <a:lnTo>
                    <a:pt x="647" y="162775"/>
                  </a:lnTo>
                  <a:lnTo>
                    <a:pt x="1295" y="163868"/>
                  </a:lnTo>
                  <a:lnTo>
                    <a:pt x="1739" y="2273"/>
                  </a:lnTo>
                  <a:close/>
                </a:path>
                <a:path w="2540" h="165100">
                  <a:moveTo>
                    <a:pt x="2387" y="3403"/>
                  </a:moveTo>
                  <a:lnTo>
                    <a:pt x="1739" y="2273"/>
                  </a:lnTo>
                  <a:lnTo>
                    <a:pt x="1308" y="163868"/>
                  </a:lnTo>
                  <a:lnTo>
                    <a:pt x="1943" y="164934"/>
                  </a:lnTo>
                  <a:lnTo>
                    <a:pt x="2387" y="340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0" name="object 4700"/>
            <p:cNvSpPr/>
            <p:nvPr/>
          </p:nvSpPr>
          <p:spPr>
            <a:xfrm>
              <a:off x="1463306" y="6258890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1790" y="1917"/>
                  </a:moveTo>
                  <a:lnTo>
                    <a:pt x="1130" y="952"/>
                  </a:lnTo>
                  <a:lnTo>
                    <a:pt x="444" y="0"/>
                  </a:lnTo>
                  <a:lnTo>
                    <a:pt x="0" y="161696"/>
                  </a:lnTo>
                  <a:lnTo>
                    <a:pt x="685" y="162725"/>
                  </a:lnTo>
                  <a:lnTo>
                    <a:pt x="1346" y="163753"/>
                  </a:lnTo>
                  <a:lnTo>
                    <a:pt x="1790" y="1917"/>
                  </a:lnTo>
                  <a:close/>
                </a:path>
                <a:path w="2540" h="165100">
                  <a:moveTo>
                    <a:pt x="2463" y="3086"/>
                  </a:moveTo>
                  <a:lnTo>
                    <a:pt x="1790" y="1917"/>
                  </a:lnTo>
                  <a:lnTo>
                    <a:pt x="1358" y="163753"/>
                  </a:lnTo>
                  <a:lnTo>
                    <a:pt x="2019" y="164807"/>
                  </a:lnTo>
                  <a:lnTo>
                    <a:pt x="2463" y="308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1" name="object 4701"/>
            <p:cNvSpPr/>
            <p:nvPr/>
          </p:nvSpPr>
          <p:spPr>
            <a:xfrm>
              <a:off x="1461935" y="6256972"/>
              <a:ext cx="1905" cy="163830"/>
            </a:xfrm>
            <a:custGeom>
              <a:avLst/>
              <a:gdLst/>
              <a:ahLst/>
              <a:cxnLst/>
              <a:rect l="l" t="t" r="r" b="b"/>
              <a:pathLst>
                <a:path w="1905" h="163829">
                  <a:moveTo>
                    <a:pt x="1816" y="1917"/>
                  </a:moveTo>
                  <a:lnTo>
                    <a:pt x="1130" y="965"/>
                  </a:lnTo>
                  <a:lnTo>
                    <a:pt x="431" y="0"/>
                  </a:lnTo>
                  <a:lnTo>
                    <a:pt x="0" y="161582"/>
                  </a:lnTo>
                  <a:lnTo>
                    <a:pt x="685" y="162585"/>
                  </a:lnTo>
                  <a:lnTo>
                    <a:pt x="1371" y="163601"/>
                  </a:lnTo>
                  <a:lnTo>
                    <a:pt x="1816" y="1917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2" name="object 4702"/>
            <p:cNvSpPr/>
            <p:nvPr/>
          </p:nvSpPr>
          <p:spPr>
            <a:xfrm>
              <a:off x="1459814" y="6254013"/>
              <a:ext cx="3175" cy="165100"/>
            </a:xfrm>
            <a:custGeom>
              <a:avLst/>
              <a:gdLst/>
              <a:ahLst/>
              <a:cxnLst/>
              <a:rect l="l" t="t" r="r" b="b"/>
              <a:pathLst>
                <a:path w="3175" h="165100">
                  <a:moveTo>
                    <a:pt x="2552" y="2959"/>
                  </a:moveTo>
                  <a:lnTo>
                    <a:pt x="1854" y="1981"/>
                  </a:lnTo>
                  <a:lnTo>
                    <a:pt x="1155" y="1016"/>
                  </a:lnTo>
                  <a:lnTo>
                    <a:pt x="431" y="0"/>
                  </a:lnTo>
                  <a:lnTo>
                    <a:pt x="0" y="161531"/>
                  </a:lnTo>
                  <a:lnTo>
                    <a:pt x="711" y="162521"/>
                  </a:lnTo>
                  <a:lnTo>
                    <a:pt x="1409" y="163512"/>
                  </a:lnTo>
                  <a:lnTo>
                    <a:pt x="2108" y="164528"/>
                  </a:lnTo>
                  <a:lnTo>
                    <a:pt x="2552" y="2959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3" name="object 4703"/>
            <p:cNvSpPr/>
            <p:nvPr/>
          </p:nvSpPr>
          <p:spPr>
            <a:xfrm>
              <a:off x="1457629" y="6250990"/>
              <a:ext cx="3175" cy="165100"/>
            </a:xfrm>
            <a:custGeom>
              <a:avLst/>
              <a:gdLst/>
              <a:ahLst/>
              <a:cxnLst/>
              <a:rect l="l" t="t" r="r" b="b"/>
              <a:pathLst>
                <a:path w="3175" h="165100">
                  <a:moveTo>
                    <a:pt x="2616" y="3022"/>
                  </a:moveTo>
                  <a:lnTo>
                    <a:pt x="1892" y="2044"/>
                  </a:lnTo>
                  <a:lnTo>
                    <a:pt x="1181" y="1028"/>
                  </a:lnTo>
                  <a:lnTo>
                    <a:pt x="444" y="0"/>
                  </a:lnTo>
                  <a:lnTo>
                    <a:pt x="0" y="161632"/>
                  </a:lnTo>
                  <a:lnTo>
                    <a:pt x="736" y="162610"/>
                  </a:lnTo>
                  <a:lnTo>
                    <a:pt x="1460" y="163588"/>
                  </a:lnTo>
                  <a:lnTo>
                    <a:pt x="2171" y="164553"/>
                  </a:lnTo>
                  <a:lnTo>
                    <a:pt x="2616" y="302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4" name="object 4704"/>
            <p:cNvSpPr/>
            <p:nvPr/>
          </p:nvSpPr>
          <p:spPr>
            <a:xfrm>
              <a:off x="1455585" y="6247600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2476" y="3378"/>
                  </a:moveTo>
                  <a:lnTo>
                    <a:pt x="1739" y="2349"/>
                  </a:lnTo>
                  <a:lnTo>
                    <a:pt x="990" y="1308"/>
                  </a:lnTo>
                  <a:lnTo>
                    <a:pt x="787" y="75285"/>
                  </a:lnTo>
                  <a:lnTo>
                    <a:pt x="787" y="1270"/>
                  </a:lnTo>
                  <a:lnTo>
                    <a:pt x="482" y="1270"/>
                  </a:lnTo>
                  <a:lnTo>
                    <a:pt x="482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546" y="162560"/>
                  </a:lnTo>
                  <a:lnTo>
                    <a:pt x="546" y="163118"/>
                  </a:lnTo>
                  <a:lnTo>
                    <a:pt x="1295" y="164084"/>
                  </a:lnTo>
                  <a:lnTo>
                    <a:pt x="2032" y="165023"/>
                  </a:lnTo>
                  <a:lnTo>
                    <a:pt x="2476" y="337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5" name="object 4705"/>
            <p:cNvSpPr/>
            <p:nvPr/>
          </p:nvSpPr>
          <p:spPr>
            <a:xfrm>
              <a:off x="1452981" y="6245390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4">
                  <a:moveTo>
                    <a:pt x="1244" y="863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800" y="162445"/>
                  </a:lnTo>
                  <a:lnTo>
                    <a:pt x="1244" y="863"/>
                  </a:lnTo>
                  <a:close/>
                </a:path>
                <a:path w="3175" h="164464">
                  <a:moveTo>
                    <a:pt x="2832" y="2578"/>
                  </a:moveTo>
                  <a:lnTo>
                    <a:pt x="2044" y="1727"/>
                  </a:lnTo>
                  <a:lnTo>
                    <a:pt x="1257" y="876"/>
                  </a:lnTo>
                  <a:lnTo>
                    <a:pt x="812" y="162445"/>
                  </a:lnTo>
                  <a:lnTo>
                    <a:pt x="1600" y="163410"/>
                  </a:lnTo>
                  <a:lnTo>
                    <a:pt x="2387" y="164376"/>
                  </a:lnTo>
                  <a:lnTo>
                    <a:pt x="2832" y="257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6" name="object 4706"/>
            <p:cNvSpPr/>
            <p:nvPr/>
          </p:nvSpPr>
          <p:spPr>
            <a:xfrm>
              <a:off x="1451330" y="6243624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40" h="163829">
                  <a:moveTo>
                    <a:pt x="2095" y="1765"/>
                  </a:moveTo>
                  <a:lnTo>
                    <a:pt x="1282" y="889"/>
                  </a:lnTo>
                  <a:lnTo>
                    <a:pt x="457" y="0"/>
                  </a:lnTo>
                  <a:lnTo>
                    <a:pt x="0" y="161328"/>
                  </a:lnTo>
                  <a:lnTo>
                    <a:pt x="825" y="162280"/>
                  </a:lnTo>
                  <a:lnTo>
                    <a:pt x="1651" y="163258"/>
                  </a:lnTo>
                  <a:lnTo>
                    <a:pt x="2095" y="176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7" name="object 4707"/>
            <p:cNvSpPr/>
            <p:nvPr/>
          </p:nvSpPr>
          <p:spPr>
            <a:xfrm>
              <a:off x="1448777" y="6240856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4">
                  <a:moveTo>
                    <a:pt x="2997" y="2755"/>
                  </a:moveTo>
                  <a:lnTo>
                    <a:pt x="2159" y="1854"/>
                  </a:lnTo>
                  <a:lnTo>
                    <a:pt x="1320" y="952"/>
                  </a:lnTo>
                  <a:lnTo>
                    <a:pt x="444" y="0"/>
                  </a:lnTo>
                  <a:lnTo>
                    <a:pt x="0" y="161226"/>
                  </a:lnTo>
                  <a:lnTo>
                    <a:pt x="863" y="162191"/>
                  </a:lnTo>
                  <a:lnTo>
                    <a:pt x="1701" y="163131"/>
                  </a:lnTo>
                  <a:lnTo>
                    <a:pt x="2552" y="164109"/>
                  </a:lnTo>
                  <a:lnTo>
                    <a:pt x="2997" y="275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8" name="object 4708"/>
            <p:cNvSpPr/>
            <p:nvPr/>
          </p:nvSpPr>
          <p:spPr>
            <a:xfrm>
              <a:off x="1446047" y="6237922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4">
                  <a:moveTo>
                    <a:pt x="3162" y="2921"/>
                  </a:moveTo>
                  <a:lnTo>
                    <a:pt x="2260" y="1955"/>
                  </a:lnTo>
                  <a:lnTo>
                    <a:pt x="1358" y="977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914" y="162229"/>
                  </a:lnTo>
                  <a:lnTo>
                    <a:pt x="1816" y="163182"/>
                  </a:lnTo>
                  <a:lnTo>
                    <a:pt x="2717" y="164160"/>
                  </a:lnTo>
                  <a:lnTo>
                    <a:pt x="3162" y="2921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09" name="object 4709"/>
            <p:cNvSpPr/>
            <p:nvPr/>
          </p:nvSpPr>
          <p:spPr>
            <a:xfrm>
              <a:off x="1443151" y="6234798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09" h="164464">
                  <a:moveTo>
                    <a:pt x="1409" y="1041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965" y="162407"/>
                  </a:lnTo>
                  <a:lnTo>
                    <a:pt x="1409" y="1041"/>
                  </a:lnTo>
                  <a:close/>
                </a:path>
                <a:path w="3809" h="164464">
                  <a:moveTo>
                    <a:pt x="3340" y="3124"/>
                  </a:moveTo>
                  <a:lnTo>
                    <a:pt x="2374" y="2108"/>
                  </a:lnTo>
                  <a:lnTo>
                    <a:pt x="1422" y="1054"/>
                  </a:lnTo>
                  <a:lnTo>
                    <a:pt x="977" y="162420"/>
                  </a:lnTo>
                  <a:lnTo>
                    <a:pt x="1930" y="163385"/>
                  </a:lnTo>
                  <a:lnTo>
                    <a:pt x="2895" y="164388"/>
                  </a:lnTo>
                  <a:lnTo>
                    <a:pt x="3340" y="3124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0" name="object 4710"/>
            <p:cNvSpPr/>
            <p:nvPr/>
          </p:nvSpPr>
          <p:spPr>
            <a:xfrm>
              <a:off x="1440103" y="6231509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492" y="3289"/>
                  </a:moveTo>
                  <a:lnTo>
                    <a:pt x="2489" y="2235"/>
                  </a:lnTo>
                  <a:lnTo>
                    <a:pt x="1473" y="111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1028" y="162737"/>
                  </a:lnTo>
                  <a:lnTo>
                    <a:pt x="2044" y="163741"/>
                  </a:lnTo>
                  <a:lnTo>
                    <a:pt x="3048" y="164731"/>
                  </a:lnTo>
                  <a:lnTo>
                    <a:pt x="3492" y="3289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1" name="object 4711"/>
            <p:cNvSpPr/>
            <p:nvPr/>
          </p:nvSpPr>
          <p:spPr>
            <a:xfrm>
              <a:off x="1437957" y="6229515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5">
                  <a:moveTo>
                    <a:pt x="2374" y="1892"/>
                  </a:moveTo>
                  <a:lnTo>
                    <a:pt x="1917" y="1892"/>
                  </a:lnTo>
                  <a:lnTo>
                    <a:pt x="1917" y="622"/>
                  </a:lnTo>
                  <a:lnTo>
                    <a:pt x="1536" y="622"/>
                  </a:lnTo>
                  <a:lnTo>
                    <a:pt x="1536" y="927"/>
                  </a:lnTo>
                  <a:lnTo>
                    <a:pt x="1536" y="1892"/>
                  </a:lnTo>
                  <a:lnTo>
                    <a:pt x="1536" y="927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1092" y="162750"/>
                  </a:lnTo>
                  <a:lnTo>
                    <a:pt x="1308" y="84162"/>
                  </a:lnTo>
                  <a:lnTo>
                    <a:pt x="1308" y="163182"/>
                  </a:lnTo>
                  <a:lnTo>
                    <a:pt x="2374" y="163182"/>
                  </a:lnTo>
                  <a:lnTo>
                    <a:pt x="2374" y="189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2" name="object 4712"/>
            <p:cNvSpPr/>
            <p:nvPr/>
          </p:nvSpPr>
          <p:spPr>
            <a:xfrm>
              <a:off x="1434604" y="6226657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797" y="2857"/>
                  </a:moveTo>
                  <a:lnTo>
                    <a:pt x="2705" y="1930"/>
                  </a:lnTo>
                  <a:lnTo>
                    <a:pt x="1600" y="990"/>
                  </a:lnTo>
                  <a:lnTo>
                    <a:pt x="444" y="0"/>
                  </a:lnTo>
                  <a:lnTo>
                    <a:pt x="0" y="161544"/>
                  </a:lnTo>
                  <a:lnTo>
                    <a:pt x="1155" y="162572"/>
                  </a:lnTo>
                  <a:lnTo>
                    <a:pt x="2247" y="163576"/>
                  </a:lnTo>
                  <a:lnTo>
                    <a:pt x="3352" y="164592"/>
                  </a:lnTo>
                  <a:lnTo>
                    <a:pt x="3797" y="285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3" name="object 4713"/>
            <p:cNvSpPr/>
            <p:nvPr/>
          </p:nvSpPr>
          <p:spPr>
            <a:xfrm>
              <a:off x="1431061" y="6223647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1663" y="1041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19" y="162521"/>
                  </a:lnTo>
                  <a:lnTo>
                    <a:pt x="1663" y="1041"/>
                  </a:lnTo>
                  <a:close/>
                </a:path>
                <a:path w="4444" h="165100">
                  <a:moveTo>
                    <a:pt x="3987" y="3009"/>
                  </a:moveTo>
                  <a:lnTo>
                    <a:pt x="2832" y="2032"/>
                  </a:lnTo>
                  <a:lnTo>
                    <a:pt x="1663" y="1041"/>
                  </a:lnTo>
                  <a:lnTo>
                    <a:pt x="1231" y="162534"/>
                  </a:lnTo>
                  <a:lnTo>
                    <a:pt x="2387" y="163537"/>
                  </a:lnTo>
                  <a:lnTo>
                    <a:pt x="3543" y="164566"/>
                  </a:lnTo>
                  <a:lnTo>
                    <a:pt x="3987" y="3009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4" name="object 4714"/>
            <p:cNvSpPr/>
            <p:nvPr/>
          </p:nvSpPr>
          <p:spPr>
            <a:xfrm>
              <a:off x="1427314" y="6220472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1727" y="1079"/>
                  </a:moveTo>
                  <a:lnTo>
                    <a:pt x="444" y="0"/>
                  </a:lnTo>
                  <a:lnTo>
                    <a:pt x="0" y="161556"/>
                  </a:lnTo>
                  <a:lnTo>
                    <a:pt x="1282" y="162598"/>
                  </a:lnTo>
                  <a:lnTo>
                    <a:pt x="1727" y="1079"/>
                  </a:lnTo>
                  <a:close/>
                </a:path>
                <a:path w="4444" h="165100">
                  <a:moveTo>
                    <a:pt x="4191" y="3175"/>
                  </a:moveTo>
                  <a:lnTo>
                    <a:pt x="2971" y="2146"/>
                  </a:lnTo>
                  <a:lnTo>
                    <a:pt x="1727" y="1079"/>
                  </a:lnTo>
                  <a:lnTo>
                    <a:pt x="1295" y="162598"/>
                  </a:lnTo>
                  <a:lnTo>
                    <a:pt x="2527" y="163626"/>
                  </a:lnTo>
                  <a:lnTo>
                    <a:pt x="3746" y="164668"/>
                  </a:lnTo>
                  <a:lnTo>
                    <a:pt x="4191" y="3175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5" name="object 4715"/>
            <p:cNvSpPr/>
            <p:nvPr/>
          </p:nvSpPr>
          <p:spPr>
            <a:xfrm>
              <a:off x="1423390" y="6217132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3098" y="2260"/>
                  </a:moveTo>
                  <a:lnTo>
                    <a:pt x="1778" y="1130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333" y="162814"/>
                  </a:lnTo>
                  <a:lnTo>
                    <a:pt x="2654" y="163855"/>
                  </a:lnTo>
                  <a:lnTo>
                    <a:pt x="3098" y="2260"/>
                  </a:lnTo>
                  <a:close/>
                </a:path>
                <a:path w="4444" h="165100">
                  <a:moveTo>
                    <a:pt x="4381" y="3340"/>
                  </a:moveTo>
                  <a:lnTo>
                    <a:pt x="3098" y="2260"/>
                  </a:lnTo>
                  <a:lnTo>
                    <a:pt x="2667" y="163855"/>
                  </a:lnTo>
                  <a:lnTo>
                    <a:pt x="3937" y="164884"/>
                  </a:lnTo>
                  <a:lnTo>
                    <a:pt x="4381" y="334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6" name="object 4716"/>
            <p:cNvSpPr/>
            <p:nvPr/>
          </p:nvSpPr>
          <p:spPr>
            <a:xfrm>
              <a:off x="1420660" y="6215037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959" y="2006"/>
                  </a:moveTo>
                  <a:lnTo>
                    <a:pt x="2336" y="2006"/>
                  </a:lnTo>
                  <a:lnTo>
                    <a:pt x="2336" y="736"/>
                  </a:lnTo>
                  <a:lnTo>
                    <a:pt x="1841" y="736"/>
                  </a:lnTo>
                  <a:lnTo>
                    <a:pt x="1841" y="1003"/>
                  </a:lnTo>
                  <a:lnTo>
                    <a:pt x="1841" y="2006"/>
                  </a:lnTo>
                  <a:lnTo>
                    <a:pt x="1841" y="1003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1397" y="162839"/>
                  </a:lnTo>
                  <a:lnTo>
                    <a:pt x="1612" y="84239"/>
                  </a:lnTo>
                  <a:lnTo>
                    <a:pt x="1612" y="163296"/>
                  </a:lnTo>
                  <a:lnTo>
                    <a:pt x="2959" y="163296"/>
                  </a:lnTo>
                  <a:lnTo>
                    <a:pt x="2959" y="2006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7" name="object 4717"/>
            <p:cNvSpPr/>
            <p:nvPr/>
          </p:nvSpPr>
          <p:spPr>
            <a:xfrm>
              <a:off x="1416431" y="6212040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1866" y="1003"/>
                  </a:moveTo>
                  <a:lnTo>
                    <a:pt x="444" y="0"/>
                  </a:lnTo>
                  <a:lnTo>
                    <a:pt x="0" y="161645"/>
                  </a:lnTo>
                  <a:lnTo>
                    <a:pt x="1422" y="162674"/>
                  </a:lnTo>
                  <a:lnTo>
                    <a:pt x="1866" y="1003"/>
                  </a:lnTo>
                  <a:close/>
                </a:path>
                <a:path w="5080" h="165100">
                  <a:moveTo>
                    <a:pt x="4673" y="2997"/>
                  </a:moveTo>
                  <a:lnTo>
                    <a:pt x="3302" y="2032"/>
                  </a:lnTo>
                  <a:lnTo>
                    <a:pt x="1879" y="1016"/>
                  </a:lnTo>
                  <a:lnTo>
                    <a:pt x="1435" y="162674"/>
                  </a:lnTo>
                  <a:lnTo>
                    <a:pt x="2857" y="163728"/>
                  </a:lnTo>
                  <a:lnTo>
                    <a:pt x="4229" y="164769"/>
                  </a:lnTo>
                  <a:lnTo>
                    <a:pt x="4673" y="2997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8" name="object 4718"/>
            <p:cNvSpPr/>
            <p:nvPr/>
          </p:nvSpPr>
          <p:spPr>
            <a:xfrm>
              <a:off x="1412049" y="6208915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4">
                  <a:moveTo>
                    <a:pt x="4610" y="2908"/>
                  </a:moveTo>
                  <a:lnTo>
                    <a:pt x="3644" y="2908"/>
                  </a:lnTo>
                  <a:lnTo>
                    <a:pt x="3644" y="1638"/>
                  </a:lnTo>
                  <a:lnTo>
                    <a:pt x="3378" y="1638"/>
                  </a:lnTo>
                  <a:lnTo>
                    <a:pt x="3378" y="2095"/>
                  </a:lnTo>
                  <a:lnTo>
                    <a:pt x="3378" y="2908"/>
                  </a:lnTo>
                  <a:lnTo>
                    <a:pt x="3378" y="2095"/>
                  </a:lnTo>
                  <a:lnTo>
                    <a:pt x="1917" y="1054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1473" y="162699"/>
                  </a:lnTo>
                  <a:lnTo>
                    <a:pt x="2933" y="163728"/>
                  </a:lnTo>
                  <a:lnTo>
                    <a:pt x="3149" y="85229"/>
                  </a:lnTo>
                  <a:lnTo>
                    <a:pt x="3149" y="164198"/>
                  </a:lnTo>
                  <a:lnTo>
                    <a:pt x="4610" y="164198"/>
                  </a:lnTo>
                  <a:lnTo>
                    <a:pt x="4610" y="290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19" name="object 4719"/>
            <p:cNvSpPr/>
            <p:nvPr/>
          </p:nvSpPr>
          <p:spPr>
            <a:xfrm>
              <a:off x="1407553" y="6205728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3441" y="2133"/>
                  </a:moveTo>
                  <a:lnTo>
                    <a:pt x="1943" y="106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498" y="162814"/>
                  </a:lnTo>
                  <a:lnTo>
                    <a:pt x="2997" y="163830"/>
                  </a:lnTo>
                  <a:lnTo>
                    <a:pt x="3441" y="2133"/>
                  </a:lnTo>
                  <a:close/>
                </a:path>
                <a:path w="5080" h="165100">
                  <a:moveTo>
                    <a:pt x="4940" y="3187"/>
                  </a:moveTo>
                  <a:lnTo>
                    <a:pt x="3454" y="2133"/>
                  </a:lnTo>
                  <a:lnTo>
                    <a:pt x="3009" y="163830"/>
                  </a:lnTo>
                  <a:lnTo>
                    <a:pt x="4495" y="164858"/>
                  </a:lnTo>
                  <a:lnTo>
                    <a:pt x="4940" y="318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0" name="object 4720"/>
            <p:cNvSpPr/>
            <p:nvPr/>
          </p:nvSpPr>
          <p:spPr>
            <a:xfrm>
              <a:off x="1403057" y="6202896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4">
                  <a:moveTo>
                    <a:pt x="4724" y="2794"/>
                  </a:moveTo>
                  <a:lnTo>
                    <a:pt x="3937" y="2794"/>
                  </a:lnTo>
                  <a:lnTo>
                    <a:pt x="3937" y="1524"/>
                  </a:lnTo>
                  <a:lnTo>
                    <a:pt x="3429" y="1524"/>
                  </a:lnTo>
                  <a:lnTo>
                    <a:pt x="3429" y="1841"/>
                  </a:lnTo>
                  <a:lnTo>
                    <a:pt x="3429" y="2794"/>
                  </a:lnTo>
                  <a:lnTo>
                    <a:pt x="3429" y="1841"/>
                  </a:lnTo>
                  <a:lnTo>
                    <a:pt x="1943" y="927"/>
                  </a:lnTo>
                  <a:lnTo>
                    <a:pt x="431" y="0"/>
                  </a:lnTo>
                  <a:lnTo>
                    <a:pt x="0" y="161747"/>
                  </a:lnTo>
                  <a:lnTo>
                    <a:pt x="1498" y="162699"/>
                  </a:lnTo>
                  <a:lnTo>
                    <a:pt x="2984" y="163652"/>
                  </a:lnTo>
                  <a:lnTo>
                    <a:pt x="3200" y="85064"/>
                  </a:lnTo>
                  <a:lnTo>
                    <a:pt x="3200" y="164084"/>
                  </a:lnTo>
                  <a:lnTo>
                    <a:pt x="4724" y="164084"/>
                  </a:lnTo>
                  <a:lnTo>
                    <a:pt x="4724" y="279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1" name="object 4721"/>
            <p:cNvSpPr/>
            <p:nvPr/>
          </p:nvSpPr>
          <p:spPr>
            <a:xfrm>
              <a:off x="1400136" y="6201092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09" h="163829">
                  <a:moveTo>
                    <a:pt x="3352" y="1803"/>
                  </a:moveTo>
                  <a:lnTo>
                    <a:pt x="1892" y="889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1447" y="162623"/>
                  </a:lnTo>
                  <a:lnTo>
                    <a:pt x="2908" y="163537"/>
                  </a:lnTo>
                  <a:lnTo>
                    <a:pt x="3352" y="1803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2" name="object 4722"/>
            <p:cNvSpPr/>
            <p:nvPr/>
          </p:nvSpPr>
          <p:spPr>
            <a:xfrm>
              <a:off x="1396047" y="6198565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4">
                  <a:moveTo>
                    <a:pt x="4521" y="2514"/>
                  </a:moveTo>
                  <a:lnTo>
                    <a:pt x="3111" y="1651"/>
                  </a:lnTo>
                  <a:lnTo>
                    <a:pt x="1752" y="812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08" y="162598"/>
                  </a:lnTo>
                  <a:lnTo>
                    <a:pt x="2654" y="163398"/>
                  </a:lnTo>
                  <a:lnTo>
                    <a:pt x="4076" y="164261"/>
                  </a:lnTo>
                  <a:lnTo>
                    <a:pt x="4521" y="25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3" name="object 4723"/>
            <p:cNvSpPr/>
            <p:nvPr/>
          </p:nvSpPr>
          <p:spPr>
            <a:xfrm>
              <a:off x="1392999" y="6196812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09" h="163829">
                  <a:moveTo>
                    <a:pt x="3492" y="1752"/>
                  </a:moveTo>
                  <a:lnTo>
                    <a:pt x="2476" y="1143"/>
                  </a:lnTo>
                  <a:lnTo>
                    <a:pt x="1498" y="609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054" y="162445"/>
                  </a:lnTo>
                  <a:lnTo>
                    <a:pt x="2019" y="162991"/>
                  </a:lnTo>
                  <a:lnTo>
                    <a:pt x="3048" y="163588"/>
                  </a:lnTo>
                  <a:lnTo>
                    <a:pt x="3492" y="175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4" name="object 4724"/>
            <p:cNvSpPr/>
            <p:nvPr/>
          </p:nvSpPr>
          <p:spPr>
            <a:xfrm>
              <a:off x="1391259" y="6195873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5">
                  <a:moveTo>
                    <a:pt x="457" y="0"/>
                  </a:moveTo>
                  <a:lnTo>
                    <a:pt x="0" y="161848"/>
                  </a:lnTo>
                  <a:lnTo>
                    <a:pt x="1727" y="162769"/>
                  </a:lnTo>
                  <a:lnTo>
                    <a:pt x="2184" y="93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5" name="object 4725"/>
            <p:cNvSpPr/>
            <p:nvPr/>
          </p:nvSpPr>
          <p:spPr>
            <a:xfrm>
              <a:off x="1390865" y="61956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20" y="38"/>
                  </a:move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1269" h="162560">
                  <a:moveTo>
                    <a:pt x="850" y="203"/>
                  </a:moveTo>
                  <a:lnTo>
                    <a:pt x="635" y="101"/>
                  </a:lnTo>
                  <a:lnTo>
                    <a:pt x="88" y="161886"/>
                  </a:lnTo>
                  <a:lnTo>
                    <a:pt x="393" y="162064"/>
                  </a:lnTo>
                  <a:lnTo>
                    <a:pt x="850" y="20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6" name="object 4726"/>
            <p:cNvSpPr/>
            <p:nvPr/>
          </p:nvSpPr>
          <p:spPr>
            <a:xfrm>
              <a:off x="1390637" y="61955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73" y="127"/>
                  </a:moveTo>
                  <a:lnTo>
                    <a:pt x="520" y="38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7" name="object 4727"/>
            <p:cNvSpPr/>
            <p:nvPr/>
          </p:nvSpPr>
          <p:spPr>
            <a:xfrm>
              <a:off x="1390510" y="6195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8" name="object 4728"/>
            <p:cNvSpPr/>
            <p:nvPr/>
          </p:nvSpPr>
          <p:spPr>
            <a:xfrm>
              <a:off x="1390345" y="6195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810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609" y="88"/>
                  </a:moveTo>
                  <a:lnTo>
                    <a:pt x="50" y="161836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29" name="object 4729"/>
            <p:cNvSpPr/>
            <p:nvPr/>
          </p:nvSpPr>
          <p:spPr>
            <a:xfrm>
              <a:off x="1390218" y="6195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  <a:path w="634" h="161925">
                  <a:moveTo>
                    <a:pt x="584" y="63"/>
                  </a:moveTo>
                  <a:lnTo>
                    <a:pt x="101" y="161848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0" name="object 4730"/>
            <p:cNvSpPr/>
            <p:nvPr/>
          </p:nvSpPr>
          <p:spPr>
            <a:xfrm>
              <a:off x="1390091" y="6195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785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71" y="76"/>
                  </a:moveTo>
                  <a:lnTo>
                    <a:pt x="50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1" name="object 4731"/>
            <p:cNvSpPr/>
            <p:nvPr/>
          </p:nvSpPr>
          <p:spPr>
            <a:xfrm>
              <a:off x="1389976" y="6195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4" h="161925">
                  <a:moveTo>
                    <a:pt x="571" y="76"/>
                  </a:moveTo>
                  <a:lnTo>
                    <a:pt x="88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2" name="object 4732"/>
            <p:cNvSpPr/>
            <p:nvPr/>
          </p:nvSpPr>
          <p:spPr>
            <a:xfrm>
              <a:off x="1389900" y="6195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0" y="161734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3" name="object 4733"/>
            <p:cNvSpPr/>
            <p:nvPr/>
          </p:nvSpPr>
          <p:spPr>
            <a:xfrm>
              <a:off x="1389799" y="6195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4" name="object 4734"/>
            <p:cNvSpPr/>
            <p:nvPr/>
          </p:nvSpPr>
          <p:spPr>
            <a:xfrm>
              <a:off x="1389697" y="6195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38" y="161277"/>
                  </a:lnTo>
                  <a:lnTo>
                    <a:pt x="482" y="12"/>
                  </a:lnTo>
                  <a:lnTo>
                    <a:pt x="0" y="161683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5" name="object 4735"/>
            <p:cNvSpPr/>
            <p:nvPr/>
          </p:nvSpPr>
          <p:spPr>
            <a:xfrm>
              <a:off x="1389608" y="619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58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63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6" name="object 4736"/>
            <p:cNvSpPr/>
            <p:nvPr/>
          </p:nvSpPr>
          <p:spPr>
            <a:xfrm>
              <a:off x="1389532" y="6194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7" name="object 4737"/>
            <p:cNvSpPr/>
            <p:nvPr/>
          </p:nvSpPr>
          <p:spPr>
            <a:xfrm>
              <a:off x="1389468" y="6194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8" name="object 4738"/>
            <p:cNvSpPr/>
            <p:nvPr/>
          </p:nvSpPr>
          <p:spPr>
            <a:xfrm>
              <a:off x="1389392" y="6194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20" y="50"/>
                  </a:moveTo>
                  <a:lnTo>
                    <a:pt x="25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39" name="object 4739"/>
            <p:cNvSpPr/>
            <p:nvPr/>
          </p:nvSpPr>
          <p:spPr>
            <a:xfrm>
              <a:off x="1389316" y="6194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556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0" name="object 4740"/>
            <p:cNvSpPr/>
            <p:nvPr/>
          </p:nvSpPr>
          <p:spPr>
            <a:xfrm>
              <a:off x="1389240" y="6194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505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1" name="object 4741"/>
            <p:cNvSpPr/>
            <p:nvPr/>
          </p:nvSpPr>
          <p:spPr>
            <a:xfrm>
              <a:off x="1389176" y="6194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48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2" name="object 4742"/>
            <p:cNvSpPr/>
            <p:nvPr/>
          </p:nvSpPr>
          <p:spPr>
            <a:xfrm>
              <a:off x="1389126" y="61946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51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3" name="object 4743"/>
            <p:cNvSpPr/>
            <p:nvPr/>
          </p:nvSpPr>
          <p:spPr>
            <a:xfrm>
              <a:off x="1389062" y="6194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88"/>
                  </a:moveTo>
                  <a:lnTo>
                    <a:pt x="25" y="161531"/>
                  </a:lnTo>
                  <a:lnTo>
                    <a:pt x="469" y="25"/>
                  </a:lnTo>
                  <a:lnTo>
                    <a:pt x="0" y="161531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4" name="object 4744"/>
            <p:cNvSpPr/>
            <p:nvPr/>
          </p:nvSpPr>
          <p:spPr>
            <a:xfrm>
              <a:off x="1389011" y="6194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63"/>
                  </a:moveTo>
                  <a:lnTo>
                    <a:pt x="0" y="161518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5" name="object 4745"/>
            <p:cNvSpPr/>
            <p:nvPr/>
          </p:nvSpPr>
          <p:spPr>
            <a:xfrm>
              <a:off x="1388948" y="6194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63"/>
                  </a:moveTo>
                  <a:lnTo>
                    <a:pt x="25" y="161531"/>
                  </a:lnTo>
                  <a:lnTo>
                    <a:pt x="469" y="12"/>
                  </a:lnTo>
                  <a:lnTo>
                    <a:pt x="0" y="16153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6" name="object 4746"/>
            <p:cNvSpPr/>
            <p:nvPr/>
          </p:nvSpPr>
          <p:spPr>
            <a:xfrm>
              <a:off x="1388910" y="6194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76"/>
                  </a:moveTo>
                  <a:lnTo>
                    <a:pt x="25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7" name="object 4747"/>
            <p:cNvSpPr/>
            <p:nvPr/>
          </p:nvSpPr>
          <p:spPr>
            <a:xfrm>
              <a:off x="1388859" y="6194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3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8" name="object 4748"/>
            <p:cNvSpPr/>
            <p:nvPr/>
          </p:nvSpPr>
          <p:spPr>
            <a:xfrm>
              <a:off x="1388808" y="6194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31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76"/>
                  </a:moveTo>
                  <a:lnTo>
                    <a:pt x="50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49" name="object 4749"/>
            <p:cNvSpPr/>
            <p:nvPr/>
          </p:nvSpPr>
          <p:spPr>
            <a:xfrm>
              <a:off x="1388783" y="6194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0" name="object 4750"/>
            <p:cNvSpPr/>
            <p:nvPr/>
          </p:nvSpPr>
          <p:spPr>
            <a:xfrm>
              <a:off x="1388732" y="6194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505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55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1" name="object 4751"/>
            <p:cNvSpPr/>
            <p:nvPr/>
          </p:nvSpPr>
          <p:spPr>
            <a:xfrm>
              <a:off x="1388694" y="6194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0" y="161493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2" name="object 4752"/>
            <p:cNvSpPr/>
            <p:nvPr/>
          </p:nvSpPr>
          <p:spPr>
            <a:xfrm>
              <a:off x="1388668" y="6193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46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3" name="object 4753"/>
            <p:cNvSpPr/>
            <p:nvPr/>
          </p:nvSpPr>
          <p:spPr>
            <a:xfrm>
              <a:off x="1388630" y="6193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4" name="object 4754"/>
            <p:cNvSpPr/>
            <p:nvPr/>
          </p:nvSpPr>
          <p:spPr>
            <a:xfrm>
              <a:off x="1388605" y="619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41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5" name="object 4755"/>
            <p:cNvSpPr/>
            <p:nvPr/>
          </p:nvSpPr>
          <p:spPr>
            <a:xfrm>
              <a:off x="1388554" y="6193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6" name="object 4756"/>
            <p:cNvSpPr/>
            <p:nvPr/>
          </p:nvSpPr>
          <p:spPr>
            <a:xfrm>
              <a:off x="1388529" y="6193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31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7" name="object 4757"/>
            <p:cNvSpPr/>
            <p:nvPr/>
          </p:nvSpPr>
          <p:spPr>
            <a:xfrm>
              <a:off x="1388516" y="6193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8" name="object 4758"/>
            <p:cNvSpPr/>
            <p:nvPr/>
          </p:nvSpPr>
          <p:spPr>
            <a:xfrm>
              <a:off x="1388491" y="6193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59" name="object 4759"/>
            <p:cNvSpPr/>
            <p:nvPr/>
          </p:nvSpPr>
          <p:spPr>
            <a:xfrm>
              <a:off x="1388478" y="619371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57" y="12"/>
                  </a:moveTo>
                  <a:lnTo>
                    <a:pt x="0" y="161226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0" name="object 4760"/>
            <p:cNvSpPr/>
            <p:nvPr/>
          </p:nvSpPr>
          <p:spPr>
            <a:xfrm>
              <a:off x="1388452" y="619368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7" y="0"/>
                  </a:moveTo>
                  <a:lnTo>
                    <a:pt x="0" y="16115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1" name="object 4761"/>
            <p:cNvSpPr/>
            <p:nvPr/>
          </p:nvSpPr>
          <p:spPr>
            <a:xfrm>
              <a:off x="1388427" y="619364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7" y="0"/>
                  </a:moveTo>
                  <a:lnTo>
                    <a:pt x="0" y="16106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2" name="object 4762"/>
            <p:cNvSpPr/>
            <p:nvPr/>
          </p:nvSpPr>
          <p:spPr>
            <a:xfrm>
              <a:off x="1388414" y="6193637"/>
              <a:ext cx="95885" cy="280035"/>
            </a:xfrm>
            <a:custGeom>
              <a:avLst/>
              <a:gdLst/>
              <a:ahLst/>
              <a:cxnLst/>
              <a:rect l="l" t="t" r="r" b="b"/>
              <a:pathLst>
                <a:path w="95884" h="280035">
                  <a:moveTo>
                    <a:pt x="457" y="0"/>
                  </a:moveTo>
                  <a:lnTo>
                    <a:pt x="0" y="160959"/>
                  </a:lnTo>
                  <a:lnTo>
                    <a:pt x="457" y="0"/>
                  </a:lnTo>
                  <a:close/>
                </a:path>
                <a:path w="95884" h="280035">
                  <a:moveTo>
                    <a:pt x="95262" y="117690"/>
                  </a:moveTo>
                  <a:lnTo>
                    <a:pt x="95173" y="116420"/>
                  </a:lnTo>
                  <a:lnTo>
                    <a:pt x="94805" y="279552"/>
                  </a:lnTo>
                  <a:lnTo>
                    <a:pt x="95262" y="11769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3" name="object 4763"/>
            <p:cNvSpPr/>
            <p:nvPr/>
          </p:nvSpPr>
          <p:spPr>
            <a:xfrm>
              <a:off x="1601470" y="6196977"/>
              <a:ext cx="1905" cy="171450"/>
            </a:xfrm>
            <a:custGeom>
              <a:avLst/>
              <a:gdLst/>
              <a:ahLst/>
              <a:cxnLst/>
              <a:rect l="l" t="t" r="r" b="b"/>
              <a:pathLst>
                <a:path w="1905" h="171450">
                  <a:moveTo>
                    <a:pt x="1739" y="0"/>
                  </a:moveTo>
                  <a:lnTo>
                    <a:pt x="1612" y="0"/>
                  </a:lnTo>
                  <a:lnTo>
                    <a:pt x="1612" y="5080"/>
                  </a:lnTo>
                  <a:lnTo>
                    <a:pt x="965" y="5080"/>
                  </a:lnTo>
                  <a:lnTo>
                    <a:pt x="965" y="11430"/>
                  </a:lnTo>
                  <a:lnTo>
                    <a:pt x="241" y="11430"/>
                  </a:lnTo>
                  <a:lnTo>
                    <a:pt x="241" y="157480"/>
                  </a:lnTo>
                  <a:lnTo>
                    <a:pt x="25" y="157480"/>
                  </a:lnTo>
                  <a:lnTo>
                    <a:pt x="25" y="167640"/>
                  </a:lnTo>
                  <a:lnTo>
                    <a:pt x="0" y="171450"/>
                  </a:lnTo>
                  <a:lnTo>
                    <a:pt x="444" y="171450"/>
                  </a:lnTo>
                  <a:lnTo>
                    <a:pt x="444" y="167640"/>
                  </a:lnTo>
                  <a:lnTo>
                    <a:pt x="1028" y="167640"/>
                  </a:lnTo>
                  <a:lnTo>
                    <a:pt x="1028" y="157480"/>
                  </a:lnTo>
                  <a:lnTo>
                    <a:pt x="1511" y="157480"/>
                  </a:lnTo>
                  <a:lnTo>
                    <a:pt x="1511" y="11430"/>
                  </a:lnTo>
                  <a:lnTo>
                    <a:pt x="1727" y="11430"/>
                  </a:lnTo>
                  <a:lnTo>
                    <a:pt x="1727" y="5080"/>
                  </a:lnTo>
                  <a:lnTo>
                    <a:pt x="173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4" name="object 4764"/>
            <p:cNvSpPr/>
            <p:nvPr/>
          </p:nvSpPr>
          <p:spPr>
            <a:xfrm>
              <a:off x="1597228" y="6208369"/>
              <a:ext cx="5080" cy="178435"/>
            </a:xfrm>
            <a:custGeom>
              <a:avLst/>
              <a:gdLst/>
              <a:ahLst/>
              <a:cxnLst/>
              <a:rect l="l" t="t" r="r" b="b"/>
              <a:pathLst>
                <a:path w="5080" h="178435">
                  <a:moveTo>
                    <a:pt x="4686" y="0"/>
                  </a:moveTo>
                  <a:lnTo>
                    <a:pt x="4495" y="0"/>
                  </a:lnTo>
                  <a:lnTo>
                    <a:pt x="4495" y="2540"/>
                  </a:lnTo>
                  <a:lnTo>
                    <a:pt x="4038" y="2540"/>
                  </a:lnTo>
                  <a:lnTo>
                    <a:pt x="4038" y="5080"/>
                  </a:lnTo>
                  <a:lnTo>
                    <a:pt x="3492" y="5080"/>
                  </a:lnTo>
                  <a:lnTo>
                    <a:pt x="3492" y="7620"/>
                  </a:lnTo>
                  <a:lnTo>
                    <a:pt x="3289" y="7620"/>
                  </a:lnTo>
                  <a:lnTo>
                    <a:pt x="3302" y="7188"/>
                  </a:lnTo>
                  <a:lnTo>
                    <a:pt x="3200" y="7620"/>
                  </a:lnTo>
                  <a:lnTo>
                    <a:pt x="3073" y="7620"/>
                  </a:lnTo>
                  <a:lnTo>
                    <a:pt x="3073" y="8204"/>
                  </a:lnTo>
                  <a:lnTo>
                    <a:pt x="3073" y="87757"/>
                  </a:lnTo>
                  <a:lnTo>
                    <a:pt x="3073" y="160020"/>
                  </a:lnTo>
                  <a:lnTo>
                    <a:pt x="2857" y="160020"/>
                  </a:lnTo>
                  <a:lnTo>
                    <a:pt x="3073" y="87757"/>
                  </a:lnTo>
                  <a:lnTo>
                    <a:pt x="3073" y="8204"/>
                  </a:lnTo>
                  <a:lnTo>
                    <a:pt x="2895" y="8991"/>
                  </a:lnTo>
                  <a:lnTo>
                    <a:pt x="2425" y="10858"/>
                  </a:lnTo>
                  <a:lnTo>
                    <a:pt x="1892" y="12776"/>
                  </a:lnTo>
                  <a:lnTo>
                    <a:pt x="1866" y="17856"/>
                  </a:lnTo>
                  <a:lnTo>
                    <a:pt x="1638" y="102311"/>
                  </a:lnTo>
                  <a:lnTo>
                    <a:pt x="1638" y="17856"/>
                  </a:lnTo>
                  <a:lnTo>
                    <a:pt x="1866" y="17856"/>
                  </a:lnTo>
                  <a:lnTo>
                    <a:pt x="1866" y="15316"/>
                  </a:lnTo>
                  <a:lnTo>
                    <a:pt x="1866" y="14046"/>
                  </a:lnTo>
                  <a:lnTo>
                    <a:pt x="1866" y="12776"/>
                  </a:lnTo>
                  <a:lnTo>
                    <a:pt x="1689" y="12776"/>
                  </a:lnTo>
                  <a:lnTo>
                    <a:pt x="1689" y="14046"/>
                  </a:lnTo>
                  <a:lnTo>
                    <a:pt x="1333" y="14046"/>
                  </a:lnTo>
                  <a:lnTo>
                    <a:pt x="1333" y="15316"/>
                  </a:lnTo>
                  <a:lnTo>
                    <a:pt x="749" y="15316"/>
                  </a:lnTo>
                  <a:lnTo>
                    <a:pt x="749" y="17856"/>
                  </a:lnTo>
                  <a:lnTo>
                    <a:pt x="228" y="17856"/>
                  </a:lnTo>
                  <a:lnTo>
                    <a:pt x="228" y="174066"/>
                  </a:lnTo>
                  <a:lnTo>
                    <a:pt x="0" y="174066"/>
                  </a:lnTo>
                  <a:lnTo>
                    <a:pt x="0" y="177876"/>
                  </a:lnTo>
                  <a:lnTo>
                    <a:pt x="749" y="177876"/>
                  </a:lnTo>
                  <a:lnTo>
                    <a:pt x="749" y="174066"/>
                  </a:lnTo>
                  <a:lnTo>
                    <a:pt x="1638" y="174066"/>
                  </a:lnTo>
                  <a:lnTo>
                    <a:pt x="1638" y="173316"/>
                  </a:lnTo>
                  <a:lnTo>
                    <a:pt x="2298" y="171310"/>
                  </a:lnTo>
                  <a:lnTo>
                    <a:pt x="2844" y="168325"/>
                  </a:lnTo>
                  <a:lnTo>
                    <a:pt x="2857" y="163855"/>
                  </a:lnTo>
                  <a:lnTo>
                    <a:pt x="2857" y="168910"/>
                  </a:lnTo>
                  <a:lnTo>
                    <a:pt x="3543" y="168910"/>
                  </a:lnTo>
                  <a:lnTo>
                    <a:pt x="3543" y="160020"/>
                  </a:lnTo>
                  <a:lnTo>
                    <a:pt x="4457" y="160020"/>
                  </a:lnTo>
                  <a:lnTo>
                    <a:pt x="4457" y="7620"/>
                  </a:lnTo>
                  <a:lnTo>
                    <a:pt x="4673" y="7620"/>
                  </a:lnTo>
                  <a:lnTo>
                    <a:pt x="4673" y="5080"/>
                  </a:lnTo>
                  <a:lnTo>
                    <a:pt x="4686" y="2540"/>
                  </a:lnTo>
                  <a:lnTo>
                    <a:pt x="468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5" name="object 4765"/>
            <p:cNvSpPr/>
            <p:nvPr/>
          </p:nvSpPr>
          <p:spPr>
            <a:xfrm>
              <a:off x="1592999" y="6225857"/>
              <a:ext cx="5080" cy="173355"/>
            </a:xfrm>
            <a:custGeom>
              <a:avLst/>
              <a:gdLst/>
              <a:ahLst/>
              <a:cxnLst/>
              <a:rect l="l" t="t" r="r" b="b"/>
              <a:pathLst>
                <a:path w="5080" h="173354">
                  <a:moveTo>
                    <a:pt x="4673" y="0"/>
                  </a:moveTo>
                  <a:lnTo>
                    <a:pt x="4254" y="0"/>
                  </a:lnTo>
                  <a:lnTo>
                    <a:pt x="4254" y="2540"/>
                  </a:lnTo>
                  <a:lnTo>
                    <a:pt x="3606" y="2540"/>
                  </a:lnTo>
                  <a:lnTo>
                    <a:pt x="3606" y="3810"/>
                  </a:lnTo>
                  <a:lnTo>
                    <a:pt x="3035" y="3810"/>
                  </a:lnTo>
                  <a:lnTo>
                    <a:pt x="3035" y="4165"/>
                  </a:lnTo>
                  <a:lnTo>
                    <a:pt x="3035" y="7975"/>
                  </a:lnTo>
                  <a:lnTo>
                    <a:pt x="3035" y="161290"/>
                  </a:lnTo>
                  <a:lnTo>
                    <a:pt x="3009" y="7975"/>
                  </a:lnTo>
                  <a:lnTo>
                    <a:pt x="3035" y="4165"/>
                  </a:lnTo>
                  <a:lnTo>
                    <a:pt x="3009" y="5435"/>
                  </a:lnTo>
                  <a:lnTo>
                    <a:pt x="2286" y="5435"/>
                  </a:lnTo>
                  <a:lnTo>
                    <a:pt x="2286" y="7975"/>
                  </a:lnTo>
                  <a:lnTo>
                    <a:pt x="1828" y="7975"/>
                  </a:lnTo>
                  <a:lnTo>
                    <a:pt x="1612" y="7861"/>
                  </a:lnTo>
                  <a:lnTo>
                    <a:pt x="1612" y="11671"/>
                  </a:lnTo>
                  <a:lnTo>
                    <a:pt x="1612" y="165455"/>
                  </a:lnTo>
                  <a:lnTo>
                    <a:pt x="1600" y="11671"/>
                  </a:lnTo>
                  <a:lnTo>
                    <a:pt x="1612" y="7861"/>
                  </a:lnTo>
                  <a:lnTo>
                    <a:pt x="1041" y="7861"/>
                  </a:lnTo>
                  <a:lnTo>
                    <a:pt x="1041" y="11671"/>
                  </a:lnTo>
                  <a:lnTo>
                    <a:pt x="228" y="11671"/>
                  </a:lnTo>
                  <a:lnTo>
                    <a:pt x="228" y="169151"/>
                  </a:lnTo>
                  <a:lnTo>
                    <a:pt x="0" y="169151"/>
                  </a:lnTo>
                  <a:lnTo>
                    <a:pt x="0" y="171691"/>
                  </a:lnTo>
                  <a:lnTo>
                    <a:pt x="0" y="172961"/>
                  </a:lnTo>
                  <a:lnTo>
                    <a:pt x="203" y="172961"/>
                  </a:lnTo>
                  <a:lnTo>
                    <a:pt x="203" y="171691"/>
                  </a:lnTo>
                  <a:lnTo>
                    <a:pt x="1016" y="171691"/>
                  </a:lnTo>
                  <a:lnTo>
                    <a:pt x="1016" y="169151"/>
                  </a:lnTo>
                  <a:lnTo>
                    <a:pt x="1384" y="169151"/>
                  </a:lnTo>
                  <a:lnTo>
                    <a:pt x="2032" y="169265"/>
                  </a:lnTo>
                  <a:lnTo>
                    <a:pt x="2032" y="165455"/>
                  </a:lnTo>
                  <a:lnTo>
                    <a:pt x="3009" y="165455"/>
                  </a:lnTo>
                  <a:lnTo>
                    <a:pt x="3009" y="165100"/>
                  </a:lnTo>
                  <a:lnTo>
                    <a:pt x="3416" y="165100"/>
                  </a:lnTo>
                  <a:lnTo>
                    <a:pt x="3416" y="161290"/>
                  </a:lnTo>
                  <a:lnTo>
                    <a:pt x="4445" y="161290"/>
                  </a:lnTo>
                  <a:lnTo>
                    <a:pt x="4445" y="3810"/>
                  </a:lnTo>
                  <a:lnTo>
                    <a:pt x="4673" y="3810"/>
                  </a:lnTo>
                  <a:lnTo>
                    <a:pt x="4673" y="2540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6" name="object 4766"/>
            <p:cNvSpPr/>
            <p:nvPr/>
          </p:nvSpPr>
          <p:spPr>
            <a:xfrm>
              <a:off x="1590205" y="6237033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09" h="167004">
                  <a:moveTo>
                    <a:pt x="1841" y="3149"/>
                  </a:moveTo>
                  <a:lnTo>
                    <a:pt x="469" y="6007"/>
                  </a:lnTo>
                  <a:lnTo>
                    <a:pt x="0" y="166928"/>
                  </a:lnTo>
                  <a:lnTo>
                    <a:pt x="1384" y="164274"/>
                  </a:lnTo>
                  <a:lnTo>
                    <a:pt x="1841" y="3149"/>
                  </a:lnTo>
                  <a:close/>
                </a:path>
                <a:path w="3809" h="167004">
                  <a:moveTo>
                    <a:pt x="3263" y="0"/>
                  </a:moveTo>
                  <a:lnTo>
                    <a:pt x="1854" y="3149"/>
                  </a:lnTo>
                  <a:lnTo>
                    <a:pt x="1397" y="164249"/>
                  </a:lnTo>
                  <a:lnTo>
                    <a:pt x="2806" y="161544"/>
                  </a:lnTo>
                  <a:lnTo>
                    <a:pt x="3263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7" name="object 4767"/>
            <p:cNvSpPr/>
            <p:nvPr/>
          </p:nvSpPr>
          <p:spPr>
            <a:xfrm>
              <a:off x="1586128" y="6243040"/>
              <a:ext cx="5080" cy="168910"/>
            </a:xfrm>
            <a:custGeom>
              <a:avLst/>
              <a:gdLst/>
              <a:ahLst/>
              <a:cxnLst/>
              <a:rect l="l" t="t" r="r" b="b"/>
              <a:pathLst>
                <a:path w="5080" h="168910">
                  <a:moveTo>
                    <a:pt x="3162" y="2705"/>
                  </a:moveTo>
                  <a:lnTo>
                    <a:pt x="1790" y="5245"/>
                  </a:lnTo>
                  <a:lnTo>
                    <a:pt x="469" y="7607"/>
                  </a:lnTo>
                  <a:lnTo>
                    <a:pt x="0" y="168757"/>
                  </a:lnTo>
                  <a:lnTo>
                    <a:pt x="1333" y="166192"/>
                  </a:lnTo>
                  <a:lnTo>
                    <a:pt x="2705" y="163550"/>
                  </a:lnTo>
                  <a:lnTo>
                    <a:pt x="3162" y="2705"/>
                  </a:lnTo>
                  <a:close/>
                </a:path>
                <a:path w="5080" h="168910">
                  <a:moveTo>
                    <a:pt x="4546" y="0"/>
                  </a:moveTo>
                  <a:lnTo>
                    <a:pt x="3175" y="2705"/>
                  </a:lnTo>
                  <a:lnTo>
                    <a:pt x="2705" y="163550"/>
                  </a:lnTo>
                  <a:lnTo>
                    <a:pt x="4089" y="160896"/>
                  </a:lnTo>
                  <a:lnTo>
                    <a:pt x="454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8" name="object 4768"/>
            <p:cNvSpPr/>
            <p:nvPr/>
          </p:nvSpPr>
          <p:spPr>
            <a:xfrm>
              <a:off x="1582191" y="6250648"/>
              <a:ext cx="4445" cy="168275"/>
            </a:xfrm>
            <a:custGeom>
              <a:avLst/>
              <a:gdLst/>
              <a:ahLst/>
              <a:cxnLst/>
              <a:rect l="l" t="t" r="r" b="b"/>
              <a:pathLst>
                <a:path w="4444" h="168275">
                  <a:moveTo>
                    <a:pt x="4381" y="0"/>
                  </a:moveTo>
                  <a:lnTo>
                    <a:pt x="4025" y="0"/>
                  </a:lnTo>
                  <a:lnTo>
                    <a:pt x="4025" y="1270"/>
                  </a:lnTo>
                  <a:lnTo>
                    <a:pt x="3251" y="1270"/>
                  </a:lnTo>
                  <a:lnTo>
                    <a:pt x="3251" y="2540"/>
                  </a:lnTo>
                  <a:lnTo>
                    <a:pt x="3111" y="2540"/>
                  </a:lnTo>
                  <a:lnTo>
                    <a:pt x="3124" y="2133"/>
                  </a:lnTo>
                  <a:lnTo>
                    <a:pt x="2895" y="2514"/>
                  </a:lnTo>
                  <a:lnTo>
                    <a:pt x="2895" y="82867"/>
                  </a:lnTo>
                  <a:lnTo>
                    <a:pt x="2895" y="161290"/>
                  </a:lnTo>
                  <a:lnTo>
                    <a:pt x="2667" y="161290"/>
                  </a:lnTo>
                  <a:lnTo>
                    <a:pt x="2895" y="82867"/>
                  </a:lnTo>
                  <a:lnTo>
                    <a:pt x="2895" y="2514"/>
                  </a:lnTo>
                  <a:lnTo>
                    <a:pt x="1803" y="4279"/>
                  </a:lnTo>
                  <a:lnTo>
                    <a:pt x="1790" y="6819"/>
                  </a:lnTo>
                  <a:lnTo>
                    <a:pt x="1562" y="87401"/>
                  </a:lnTo>
                  <a:lnTo>
                    <a:pt x="1562" y="6819"/>
                  </a:lnTo>
                  <a:lnTo>
                    <a:pt x="1790" y="6819"/>
                  </a:lnTo>
                  <a:lnTo>
                    <a:pt x="1790" y="4279"/>
                  </a:lnTo>
                  <a:lnTo>
                    <a:pt x="977" y="4279"/>
                  </a:lnTo>
                  <a:lnTo>
                    <a:pt x="977" y="6819"/>
                  </a:lnTo>
                  <a:lnTo>
                    <a:pt x="228" y="6819"/>
                  </a:lnTo>
                  <a:lnTo>
                    <a:pt x="228" y="165569"/>
                  </a:lnTo>
                  <a:lnTo>
                    <a:pt x="0" y="165569"/>
                  </a:lnTo>
                  <a:lnTo>
                    <a:pt x="0" y="166839"/>
                  </a:lnTo>
                  <a:lnTo>
                    <a:pt x="0" y="168109"/>
                  </a:lnTo>
                  <a:lnTo>
                    <a:pt x="304" y="168109"/>
                  </a:lnTo>
                  <a:lnTo>
                    <a:pt x="304" y="166839"/>
                  </a:lnTo>
                  <a:lnTo>
                    <a:pt x="1295" y="166839"/>
                  </a:lnTo>
                  <a:lnTo>
                    <a:pt x="1295" y="165569"/>
                  </a:lnTo>
                  <a:lnTo>
                    <a:pt x="1333" y="166141"/>
                  </a:lnTo>
                  <a:lnTo>
                    <a:pt x="2667" y="163588"/>
                  </a:lnTo>
                  <a:lnTo>
                    <a:pt x="2667" y="163830"/>
                  </a:lnTo>
                  <a:lnTo>
                    <a:pt x="3187" y="163830"/>
                  </a:lnTo>
                  <a:lnTo>
                    <a:pt x="3187" y="161290"/>
                  </a:lnTo>
                  <a:lnTo>
                    <a:pt x="4152" y="161290"/>
                  </a:lnTo>
                  <a:lnTo>
                    <a:pt x="4152" y="2540"/>
                  </a:lnTo>
                  <a:lnTo>
                    <a:pt x="4381" y="2540"/>
                  </a:lnTo>
                  <a:lnTo>
                    <a:pt x="4381" y="1270"/>
                  </a:lnTo>
                  <a:lnTo>
                    <a:pt x="4381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69" name="object 4769"/>
            <p:cNvSpPr/>
            <p:nvPr/>
          </p:nvSpPr>
          <p:spPr>
            <a:xfrm>
              <a:off x="1578025" y="6257010"/>
              <a:ext cx="5080" cy="167005"/>
            </a:xfrm>
            <a:custGeom>
              <a:avLst/>
              <a:gdLst/>
              <a:ahLst/>
              <a:cxnLst/>
              <a:rect l="l" t="t" r="r" b="b"/>
              <a:pathLst>
                <a:path w="5080" h="167004">
                  <a:moveTo>
                    <a:pt x="4622" y="0"/>
                  </a:moveTo>
                  <a:lnTo>
                    <a:pt x="3251" y="2044"/>
                  </a:lnTo>
                  <a:lnTo>
                    <a:pt x="1866" y="4038"/>
                  </a:lnTo>
                  <a:lnTo>
                    <a:pt x="457" y="6007"/>
                  </a:lnTo>
                  <a:lnTo>
                    <a:pt x="0" y="166827"/>
                  </a:lnTo>
                  <a:lnTo>
                    <a:pt x="1397" y="165049"/>
                  </a:lnTo>
                  <a:lnTo>
                    <a:pt x="2794" y="163258"/>
                  </a:lnTo>
                  <a:lnTo>
                    <a:pt x="4165" y="161518"/>
                  </a:lnTo>
                  <a:lnTo>
                    <a:pt x="4622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0" name="object 4770"/>
            <p:cNvSpPr/>
            <p:nvPr/>
          </p:nvSpPr>
          <p:spPr>
            <a:xfrm>
              <a:off x="1573682" y="6263017"/>
              <a:ext cx="5080" cy="166370"/>
            </a:xfrm>
            <a:custGeom>
              <a:avLst/>
              <a:gdLst/>
              <a:ahLst/>
              <a:cxnLst/>
              <a:rect l="l" t="t" r="r" b="b"/>
              <a:pathLst>
                <a:path w="5080" h="166370">
                  <a:moveTo>
                    <a:pt x="3365" y="1917"/>
                  </a:moveTo>
                  <a:lnTo>
                    <a:pt x="1917" y="3797"/>
                  </a:lnTo>
                  <a:lnTo>
                    <a:pt x="457" y="5651"/>
                  </a:lnTo>
                  <a:lnTo>
                    <a:pt x="0" y="166357"/>
                  </a:lnTo>
                  <a:lnTo>
                    <a:pt x="1460" y="164503"/>
                  </a:lnTo>
                  <a:lnTo>
                    <a:pt x="2908" y="162648"/>
                  </a:lnTo>
                  <a:lnTo>
                    <a:pt x="3365" y="1917"/>
                  </a:lnTo>
                  <a:close/>
                </a:path>
                <a:path w="5080" h="166370">
                  <a:moveTo>
                    <a:pt x="4800" y="0"/>
                  </a:moveTo>
                  <a:lnTo>
                    <a:pt x="3365" y="1917"/>
                  </a:lnTo>
                  <a:lnTo>
                    <a:pt x="2921" y="162636"/>
                  </a:lnTo>
                  <a:lnTo>
                    <a:pt x="4343" y="160820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1" name="object 4771"/>
            <p:cNvSpPr/>
            <p:nvPr/>
          </p:nvSpPr>
          <p:spPr>
            <a:xfrm>
              <a:off x="1570697" y="6268669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441" y="0"/>
                  </a:moveTo>
                  <a:lnTo>
                    <a:pt x="1955" y="1816"/>
                  </a:lnTo>
                  <a:lnTo>
                    <a:pt x="457" y="3619"/>
                  </a:lnTo>
                  <a:lnTo>
                    <a:pt x="0" y="164515"/>
                  </a:lnTo>
                  <a:lnTo>
                    <a:pt x="1498" y="162610"/>
                  </a:lnTo>
                  <a:lnTo>
                    <a:pt x="2984" y="160705"/>
                  </a:lnTo>
                  <a:lnTo>
                    <a:pt x="3441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2" name="object 4772"/>
            <p:cNvSpPr/>
            <p:nvPr/>
          </p:nvSpPr>
          <p:spPr>
            <a:xfrm>
              <a:off x="1566100" y="6272288"/>
              <a:ext cx="5080" cy="167005"/>
            </a:xfrm>
            <a:custGeom>
              <a:avLst/>
              <a:gdLst/>
              <a:ahLst/>
              <a:cxnLst/>
              <a:rect l="l" t="t" r="r" b="b"/>
              <a:pathLst>
                <a:path w="5080" h="167004">
                  <a:moveTo>
                    <a:pt x="5054" y="0"/>
                  </a:moveTo>
                  <a:lnTo>
                    <a:pt x="3530" y="1765"/>
                  </a:lnTo>
                  <a:lnTo>
                    <a:pt x="2006" y="3505"/>
                  </a:lnTo>
                  <a:lnTo>
                    <a:pt x="444" y="5219"/>
                  </a:lnTo>
                  <a:lnTo>
                    <a:pt x="0" y="166763"/>
                  </a:lnTo>
                  <a:lnTo>
                    <a:pt x="1549" y="164795"/>
                  </a:lnTo>
                  <a:lnTo>
                    <a:pt x="3086" y="162826"/>
                  </a:lnTo>
                  <a:lnTo>
                    <a:pt x="4597" y="160896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3" name="object 4773"/>
            <p:cNvSpPr/>
            <p:nvPr/>
          </p:nvSpPr>
          <p:spPr>
            <a:xfrm>
              <a:off x="1561350" y="6277508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5" h="167004">
                  <a:moveTo>
                    <a:pt x="2044" y="3352"/>
                  </a:moveTo>
                  <a:lnTo>
                    <a:pt x="457" y="4991"/>
                  </a:lnTo>
                  <a:lnTo>
                    <a:pt x="0" y="166509"/>
                  </a:lnTo>
                  <a:lnTo>
                    <a:pt x="1587" y="165023"/>
                  </a:lnTo>
                  <a:lnTo>
                    <a:pt x="2044" y="3352"/>
                  </a:lnTo>
                  <a:close/>
                </a:path>
                <a:path w="5715" h="167004">
                  <a:moveTo>
                    <a:pt x="5194" y="0"/>
                  </a:moveTo>
                  <a:lnTo>
                    <a:pt x="3619" y="1689"/>
                  </a:lnTo>
                  <a:lnTo>
                    <a:pt x="2057" y="3352"/>
                  </a:lnTo>
                  <a:lnTo>
                    <a:pt x="1600" y="165011"/>
                  </a:lnTo>
                  <a:lnTo>
                    <a:pt x="3175" y="163537"/>
                  </a:lnTo>
                  <a:lnTo>
                    <a:pt x="4737" y="161569"/>
                  </a:lnTo>
                  <a:lnTo>
                    <a:pt x="5194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4" name="object 4774"/>
            <p:cNvSpPr/>
            <p:nvPr/>
          </p:nvSpPr>
          <p:spPr>
            <a:xfrm>
              <a:off x="1556499" y="6282499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5" h="166370">
                  <a:moveTo>
                    <a:pt x="5308" y="0"/>
                  </a:moveTo>
                  <a:lnTo>
                    <a:pt x="3695" y="1612"/>
                  </a:lnTo>
                  <a:lnTo>
                    <a:pt x="2070" y="3200"/>
                  </a:lnTo>
                  <a:lnTo>
                    <a:pt x="469" y="4775"/>
                  </a:lnTo>
                  <a:lnTo>
                    <a:pt x="0" y="166065"/>
                  </a:lnTo>
                  <a:lnTo>
                    <a:pt x="1612" y="164553"/>
                  </a:lnTo>
                  <a:lnTo>
                    <a:pt x="3238" y="163029"/>
                  </a:lnTo>
                  <a:lnTo>
                    <a:pt x="4851" y="161518"/>
                  </a:lnTo>
                  <a:lnTo>
                    <a:pt x="5308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5" name="object 4775"/>
            <p:cNvSpPr/>
            <p:nvPr/>
          </p:nvSpPr>
          <p:spPr>
            <a:xfrm>
              <a:off x="1551533" y="6287274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5" h="166370">
                  <a:moveTo>
                    <a:pt x="2120" y="3060"/>
                  </a:moveTo>
                  <a:lnTo>
                    <a:pt x="469" y="4559"/>
                  </a:lnTo>
                  <a:lnTo>
                    <a:pt x="0" y="165938"/>
                  </a:lnTo>
                  <a:lnTo>
                    <a:pt x="1663" y="164376"/>
                  </a:lnTo>
                  <a:lnTo>
                    <a:pt x="2120" y="3060"/>
                  </a:lnTo>
                  <a:close/>
                </a:path>
                <a:path w="5715" h="166370">
                  <a:moveTo>
                    <a:pt x="5422" y="0"/>
                  </a:moveTo>
                  <a:lnTo>
                    <a:pt x="3771" y="1562"/>
                  </a:lnTo>
                  <a:lnTo>
                    <a:pt x="3759" y="2019"/>
                  </a:lnTo>
                  <a:lnTo>
                    <a:pt x="3771" y="1549"/>
                  </a:lnTo>
                  <a:lnTo>
                    <a:pt x="2133" y="3060"/>
                  </a:lnTo>
                  <a:lnTo>
                    <a:pt x="1663" y="164376"/>
                  </a:lnTo>
                  <a:lnTo>
                    <a:pt x="3302" y="162839"/>
                  </a:lnTo>
                  <a:lnTo>
                    <a:pt x="4965" y="161290"/>
                  </a:lnTo>
                  <a:lnTo>
                    <a:pt x="5422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6" name="object 4776"/>
            <p:cNvSpPr/>
            <p:nvPr/>
          </p:nvSpPr>
          <p:spPr>
            <a:xfrm>
              <a:off x="1548231" y="6291834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09" h="164464">
                  <a:moveTo>
                    <a:pt x="3771" y="0"/>
                  </a:moveTo>
                  <a:lnTo>
                    <a:pt x="2108" y="1473"/>
                  </a:lnTo>
                  <a:lnTo>
                    <a:pt x="457" y="2908"/>
                  </a:lnTo>
                  <a:lnTo>
                    <a:pt x="0" y="164465"/>
                  </a:lnTo>
                  <a:lnTo>
                    <a:pt x="1651" y="162915"/>
                  </a:lnTo>
                  <a:lnTo>
                    <a:pt x="3314" y="161366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7" name="object 4777"/>
            <p:cNvSpPr/>
            <p:nvPr/>
          </p:nvSpPr>
          <p:spPr>
            <a:xfrm>
              <a:off x="1543253" y="6294742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5" h="166370">
                  <a:moveTo>
                    <a:pt x="5435" y="0"/>
                  </a:moveTo>
                  <a:lnTo>
                    <a:pt x="3771" y="1422"/>
                  </a:lnTo>
                  <a:lnTo>
                    <a:pt x="3759" y="2679"/>
                  </a:lnTo>
                  <a:lnTo>
                    <a:pt x="3530" y="86766"/>
                  </a:lnTo>
                  <a:lnTo>
                    <a:pt x="3530" y="2679"/>
                  </a:lnTo>
                  <a:lnTo>
                    <a:pt x="3759" y="2679"/>
                  </a:lnTo>
                  <a:lnTo>
                    <a:pt x="3759" y="1409"/>
                  </a:lnTo>
                  <a:lnTo>
                    <a:pt x="3022" y="1409"/>
                  </a:lnTo>
                  <a:lnTo>
                    <a:pt x="3022" y="2679"/>
                  </a:lnTo>
                  <a:lnTo>
                    <a:pt x="1905" y="2679"/>
                  </a:lnTo>
                  <a:lnTo>
                    <a:pt x="1905" y="2959"/>
                  </a:lnTo>
                  <a:lnTo>
                    <a:pt x="469" y="4140"/>
                  </a:lnTo>
                  <a:lnTo>
                    <a:pt x="0" y="165900"/>
                  </a:lnTo>
                  <a:lnTo>
                    <a:pt x="1663" y="164642"/>
                  </a:lnTo>
                  <a:lnTo>
                    <a:pt x="1905" y="79222"/>
                  </a:lnTo>
                  <a:lnTo>
                    <a:pt x="1905" y="162699"/>
                  </a:lnTo>
                  <a:lnTo>
                    <a:pt x="1676" y="162699"/>
                  </a:lnTo>
                  <a:lnTo>
                    <a:pt x="1676" y="165239"/>
                  </a:lnTo>
                  <a:lnTo>
                    <a:pt x="2374" y="165239"/>
                  </a:lnTo>
                  <a:lnTo>
                    <a:pt x="2374" y="162699"/>
                  </a:lnTo>
                  <a:lnTo>
                    <a:pt x="3314" y="162699"/>
                  </a:lnTo>
                  <a:lnTo>
                    <a:pt x="3314" y="163118"/>
                  </a:lnTo>
                  <a:lnTo>
                    <a:pt x="4978" y="161556"/>
                  </a:lnTo>
                  <a:lnTo>
                    <a:pt x="5435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8" name="object 4778"/>
            <p:cNvSpPr/>
            <p:nvPr/>
          </p:nvSpPr>
          <p:spPr>
            <a:xfrm>
              <a:off x="1533829" y="6298882"/>
              <a:ext cx="10160" cy="168910"/>
            </a:xfrm>
            <a:custGeom>
              <a:avLst/>
              <a:gdLst/>
              <a:ahLst/>
              <a:cxnLst/>
              <a:rect l="l" t="t" r="r" b="b"/>
              <a:pathLst>
                <a:path w="10159" h="168910">
                  <a:moveTo>
                    <a:pt x="8267" y="1295"/>
                  </a:moveTo>
                  <a:lnTo>
                    <a:pt x="6642" y="2578"/>
                  </a:lnTo>
                  <a:lnTo>
                    <a:pt x="5054" y="3810"/>
                  </a:lnTo>
                  <a:lnTo>
                    <a:pt x="3479" y="5016"/>
                  </a:lnTo>
                  <a:lnTo>
                    <a:pt x="1955" y="6146"/>
                  </a:lnTo>
                  <a:lnTo>
                    <a:pt x="457" y="7251"/>
                  </a:lnTo>
                  <a:lnTo>
                    <a:pt x="0" y="168897"/>
                  </a:lnTo>
                  <a:lnTo>
                    <a:pt x="1498" y="167767"/>
                  </a:lnTo>
                  <a:lnTo>
                    <a:pt x="3022" y="166611"/>
                  </a:lnTo>
                  <a:lnTo>
                    <a:pt x="4597" y="165417"/>
                  </a:lnTo>
                  <a:lnTo>
                    <a:pt x="6184" y="164211"/>
                  </a:lnTo>
                  <a:lnTo>
                    <a:pt x="7810" y="162979"/>
                  </a:lnTo>
                  <a:lnTo>
                    <a:pt x="8267" y="1295"/>
                  </a:lnTo>
                  <a:close/>
                </a:path>
                <a:path w="10159" h="168910">
                  <a:moveTo>
                    <a:pt x="9893" y="0"/>
                  </a:moveTo>
                  <a:lnTo>
                    <a:pt x="8267" y="1308"/>
                  </a:lnTo>
                  <a:lnTo>
                    <a:pt x="7810" y="162979"/>
                  </a:lnTo>
                  <a:lnTo>
                    <a:pt x="9436" y="161747"/>
                  </a:lnTo>
                  <a:lnTo>
                    <a:pt x="989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79" name="object 4779"/>
            <p:cNvSpPr/>
            <p:nvPr/>
          </p:nvSpPr>
          <p:spPr>
            <a:xfrm>
              <a:off x="1529676" y="6306134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1765" y="2019"/>
                  </a:moveTo>
                  <a:lnTo>
                    <a:pt x="444" y="2946"/>
                  </a:lnTo>
                  <a:lnTo>
                    <a:pt x="0" y="164782"/>
                  </a:lnTo>
                  <a:lnTo>
                    <a:pt x="1308" y="163804"/>
                  </a:lnTo>
                  <a:lnTo>
                    <a:pt x="1765" y="2019"/>
                  </a:lnTo>
                  <a:close/>
                </a:path>
                <a:path w="5080" h="165100">
                  <a:moveTo>
                    <a:pt x="4597" y="0"/>
                  </a:moveTo>
                  <a:lnTo>
                    <a:pt x="3175" y="1041"/>
                  </a:lnTo>
                  <a:lnTo>
                    <a:pt x="1778" y="2032"/>
                  </a:lnTo>
                  <a:lnTo>
                    <a:pt x="1320" y="163791"/>
                  </a:lnTo>
                  <a:lnTo>
                    <a:pt x="2705" y="162750"/>
                  </a:lnTo>
                  <a:lnTo>
                    <a:pt x="4140" y="161658"/>
                  </a:lnTo>
                  <a:lnTo>
                    <a:pt x="4597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0" name="object 4780"/>
            <p:cNvSpPr/>
            <p:nvPr/>
          </p:nvSpPr>
          <p:spPr>
            <a:xfrm>
              <a:off x="1527289" y="6309080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832" y="0"/>
                  </a:moveTo>
                  <a:lnTo>
                    <a:pt x="1600" y="838"/>
                  </a:lnTo>
                  <a:lnTo>
                    <a:pt x="457" y="1600"/>
                  </a:lnTo>
                  <a:lnTo>
                    <a:pt x="0" y="163410"/>
                  </a:lnTo>
                  <a:lnTo>
                    <a:pt x="1143" y="162661"/>
                  </a:lnTo>
                  <a:lnTo>
                    <a:pt x="2387" y="161836"/>
                  </a:lnTo>
                  <a:lnTo>
                    <a:pt x="2832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1" name="object 4781"/>
            <p:cNvSpPr/>
            <p:nvPr/>
          </p:nvSpPr>
          <p:spPr>
            <a:xfrm>
              <a:off x="1524558" y="6310680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09" h="163829">
                  <a:moveTo>
                    <a:pt x="3187" y="0"/>
                  </a:moveTo>
                  <a:lnTo>
                    <a:pt x="2146" y="698"/>
                  </a:lnTo>
                  <a:lnTo>
                    <a:pt x="1231" y="1282"/>
                  </a:lnTo>
                  <a:lnTo>
                    <a:pt x="457" y="1778"/>
                  </a:lnTo>
                  <a:lnTo>
                    <a:pt x="0" y="163601"/>
                  </a:lnTo>
                  <a:lnTo>
                    <a:pt x="774" y="163093"/>
                  </a:lnTo>
                  <a:lnTo>
                    <a:pt x="1689" y="162496"/>
                  </a:lnTo>
                  <a:lnTo>
                    <a:pt x="2730" y="161810"/>
                  </a:lnTo>
                  <a:lnTo>
                    <a:pt x="3187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2" name="object 4782"/>
            <p:cNvSpPr/>
            <p:nvPr/>
          </p:nvSpPr>
          <p:spPr>
            <a:xfrm>
              <a:off x="1523250" y="6312471"/>
              <a:ext cx="1905" cy="163195"/>
            </a:xfrm>
            <a:custGeom>
              <a:avLst/>
              <a:gdLst/>
              <a:ahLst/>
              <a:cxnLst/>
              <a:rect l="l" t="t" r="r" b="b"/>
              <a:pathLst>
                <a:path w="1905" h="163195">
                  <a:moveTo>
                    <a:pt x="1765" y="0"/>
                  </a:moveTo>
                  <a:lnTo>
                    <a:pt x="1168" y="368"/>
                  </a:lnTo>
                  <a:lnTo>
                    <a:pt x="723" y="647"/>
                  </a:lnTo>
                  <a:lnTo>
                    <a:pt x="444" y="825"/>
                  </a:lnTo>
                  <a:lnTo>
                    <a:pt x="0" y="162661"/>
                  </a:lnTo>
                  <a:lnTo>
                    <a:pt x="266" y="162483"/>
                  </a:lnTo>
                  <a:lnTo>
                    <a:pt x="698" y="162204"/>
                  </a:lnTo>
                  <a:lnTo>
                    <a:pt x="1308" y="161810"/>
                  </a:lnTo>
                  <a:lnTo>
                    <a:pt x="1765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3" name="object 4783"/>
            <p:cNvSpPr/>
            <p:nvPr/>
          </p:nvSpPr>
          <p:spPr>
            <a:xfrm>
              <a:off x="1523136" y="6313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0553"/>
                  </a:lnTo>
                  <a:lnTo>
                    <a:pt x="520" y="25"/>
                  </a:lnTo>
                  <a:lnTo>
                    <a:pt x="482" y="1574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4" name="object 4784"/>
            <p:cNvSpPr/>
            <p:nvPr/>
          </p:nvSpPr>
          <p:spPr>
            <a:xfrm>
              <a:off x="1523022" y="63133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48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49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49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5" name="object 4785"/>
            <p:cNvSpPr/>
            <p:nvPr/>
          </p:nvSpPr>
          <p:spPr>
            <a:xfrm>
              <a:off x="1522945" y="6313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422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435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6" name="object 4786"/>
            <p:cNvSpPr/>
            <p:nvPr/>
          </p:nvSpPr>
          <p:spPr>
            <a:xfrm>
              <a:off x="1522818" y="6313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28"/>
                  </a:lnTo>
                  <a:lnTo>
                    <a:pt x="533" y="25"/>
                  </a:lnTo>
                  <a:lnTo>
                    <a:pt x="495" y="1371"/>
                  </a:lnTo>
                  <a:lnTo>
                    <a:pt x="50" y="161874"/>
                  </a:lnTo>
                  <a:lnTo>
                    <a:pt x="228" y="10770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7" name="object 4787"/>
            <p:cNvSpPr/>
            <p:nvPr/>
          </p:nvSpPr>
          <p:spPr>
            <a:xfrm>
              <a:off x="1522704" y="6313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1295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295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0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8" name="object 4788"/>
            <p:cNvSpPr/>
            <p:nvPr/>
          </p:nvSpPr>
          <p:spPr>
            <a:xfrm>
              <a:off x="1522603" y="6313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95" y="1257"/>
                  </a:lnTo>
                  <a:lnTo>
                    <a:pt x="38" y="161505"/>
                  </a:lnTo>
                  <a:lnTo>
                    <a:pt x="482" y="50"/>
                  </a:lnTo>
                  <a:lnTo>
                    <a:pt x="444" y="1244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89" name="object 4789"/>
            <p:cNvSpPr/>
            <p:nvPr/>
          </p:nvSpPr>
          <p:spPr>
            <a:xfrm>
              <a:off x="1522488" y="63136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168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168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181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0" name="object 4790"/>
            <p:cNvSpPr/>
            <p:nvPr/>
          </p:nvSpPr>
          <p:spPr>
            <a:xfrm>
              <a:off x="1522412" y="631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117"/>
                  </a:lnTo>
                  <a:lnTo>
                    <a:pt x="0" y="161823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104"/>
                  </a:lnTo>
                  <a:lnTo>
                    <a:pt x="38" y="16179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1" name="object 4791"/>
            <p:cNvSpPr/>
            <p:nvPr/>
          </p:nvSpPr>
          <p:spPr>
            <a:xfrm>
              <a:off x="1522298" y="6313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106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054"/>
                  </a:lnTo>
                  <a:lnTo>
                    <a:pt x="38" y="161798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54"/>
                  </a:lnTo>
                  <a:lnTo>
                    <a:pt x="76" y="16177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2" name="object 4792"/>
            <p:cNvSpPr/>
            <p:nvPr/>
          </p:nvSpPr>
          <p:spPr>
            <a:xfrm>
              <a:off x="1522196" y="6313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016"/>
                  </a:lnTo>
                  <a:lnTo>
                    <a:pt x="0" y="161810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003"/>
                  </a:lnTo>
                  <a:lnTo>
                    <a:pt x="38" y="16179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03"/>
                  </a:lnTo>
                  <a:lnTo>
                    <a:pt x="76" y="1617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3" name="object 4793"/>
            <p:cNvSpPr/>
            <p:nvPr/>
          </p:nvSpPr>
          <p:spPr>
            <a:xfrm>
              <a:off x="1522082" y="6313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927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927"/>
                  </a:lnTo>
                  <a:lnTo>
                    <a:pt x="38" y="16175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939"/>
                  </a:lnTo>
                  <a:lnTo>
                    <a:pt x="76" y="16174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4" name="object 4794"/>
            <p:cNvSpPr/>
            <p:nvPr/>
          </p:nvSpPr>
          <p:spPr>
            <a:xfrm>
              <a:off x="1521968" y="6313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876"/>
                  </a:lnTo>
                  <a:lnTo>
                    <a:pt x="0" y="161747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876"/>
                  </a:lnTo>
                  <a:lnTo>
                    <a:pt x="38" y="161734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876"/>
                  </a:lnTo>
                  <a:lnTo>
                    <a:pt x="76" y="16170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5" name="object 4795"/>
            <p:cNvSpPr/>
            <p:nvPr/>
          </p:nvSpPr>
          <p:spPr>
            <a:xfrm>
              <a:off x="1521891" y="6314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800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800"/>
                  </a:ln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6" name="object 4796"/>
            <p:cNvSpPr/>
            <p:nvPr/>
          </p:nvSpPr>
          <p:spPr>
            <a:xfrm>
              <a:off x="1521790" y="63140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749"/>
                  </a:lnTo>
                  <a:lnTo>
                    <a:pt x="0" y="16169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546"/>
                  </a:lnTo>
                  <a:lnTo>
                    <a:pt x="520" y="12"/>
                  </a:lnTo>
                  <a:lnTo>
                    <a:pt x="495" y="762"/>
                  </a:lnTo>
                  <a:lnTo>
                    <a:pt x="38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7" name="object 4797"/>
            <p:cNvSpPr/>
            <p:nvPr/>
          </p:nvSpPr>
          <p:spPr>
            <a:xfrm>
              <a:off x="1521675" y="6314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98"/>
                  </a:lnTo>
                  <a:lnTo>
                    <a:pt x="0" y="161671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698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85"/>
                  </a:lnTo>
                  <a:lnTo>
                    <a:pt x="76" y="16164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8" name="object 4798"/>
            <p:cNvSpPr/>
            <p:nvPr/>
          </p:nvSpPr>
          <p:spPr>
            <a:xfrm>
              <a:off x="1521574" y="6314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69" y="444"/>
                  </a:lnTo>
                  <a:lnTo>
                    <a:pt x="482" y="38"/>
                  </a:lnTo>
                  <a:lnTo>
                    <a:pt x="444" y="635"/>
                  </a:ln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622"/>
                  </a:lnTo>
                  <a:lnTo>
                    <a:pt x="63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799" name="object 4799"/>
            <p:cNvSpPr/>
            <p:nvPr/>
          </p:nvSpPr>
          <p:spPr>
            <a:xfrm>
              <a:off x="1521460" y="6314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558"/>
                  </a:lnTo>
                  <a:lnTo>
                    <a:pt x="0" y="161620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571"/>
                  </a:lnTo>
                  <a:lnTo>
                    <a:pt x="76" y="157924"/>
                  </a:lnTo>
                  <a:lnTo>
                    <a:pt x="520" y="25"/>
                  </a:lnTo>
                  <a:lnTo>
                    <a:pt x="482" y="571"/>
                  </a:lnTo>
                  <a:lnTo>
                    <a:pt x="38" y="16160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0" name="object 4800"/>
            <p:cNvSpPr/>
            <p:nvPr/>
          </p:nvSpPr>
          <p:spPr>
            <a:xfrm>
              <a:off x="1521383" y="631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508"/>
                  </a:lnTo>
                  <a:lnTo>
                    <a:pt x="0" y="161569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495"/>
                  </a:lnTo>
                  <a:lnTo>
                    <a:pt x="38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1" name="object 4801"/>
            <p:cNvSpPr/>
            <p:nvPr/>
          </p:nvSpPr>
          <p:spPr>
            <a:xfrm>
              <a:off x="1521269" y="6314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444"/>
                  </a:ln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457"/>
                  </a:lnTo>
                  <a:lnTo>
                    <a:pt x="38" y="161531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457"/>
                  </a:lnTo>
                  <a:lnTo>
                    <a:pt x="76" y="16153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2" name="object 4802"/>
            <p:cNvSpPr/>
            <p:nvPr/>
          </p:nvSpPr>
          <p:spPr>
            <a:xfrm>
              <a:off x="1521155" y="6314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393"/>
                  </a:lnTo>
                  <a:lnTo>
                    <a:pt x="0" y="16150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381"/>
                  </a:lnTo>
                  <a:lnTo>
                    <a:pt x="38" y="16149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381"/>
                  </a:lnTo>
                  <a:lnTo>
                    <a:pt x="76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3" name="object 4803"/>
            <p:cNvSpPr/>
            <p:nvPr/>
          </p:nvSpPr>
          <p:spPr>
            <a:xfrm>
              <a:off x="1521040" y="6314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317"/>
                  </a:lnTo>
                  <a:lnTo>
                    <a:pt x="0" y="161467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317"/>
                  </a:lnTo>
                  <a:lnTo>
                    <a:pt x="38" y="161467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330"/>
                  </a:lnTo>
                  <a:lnTo>
                    <a:pt x="76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4" name="object 4804"/>
            <p:cNvSpPr/>
            <p:nvPr/>
          </p:nvSpPr>
          <p:spPr>
            <a:xfrm>
              <a:off x="1520926" y="6314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254"/>
                  </a:lnTo>
                  <a:lnTo>
                    <a:pt x="0" y="161429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241"/>
                  </a:lnTo>
                  <a:lnTo>
                    <a:pt x="88" y="152450"/>
                  </a:lnTo>
                  <a:lnTo>
                    <a:pt x="520" y="25"/>
                  </a:lnTo>
                  <a:lnTo>
                    <a:pt x="482" y="254"/>
                  </a:lnTo>
                  <a:lnTo>
                    <a:pt x="38" y="16141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5" name="object 4805"/>
            <p:cNvSpPr/>
            <p:nvPr/>
          </p:nvSpPr>
          <p:spPr>
            <a:xfrm>
              <a:off x="1520850" y="6314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77"/>
                  </a:lnTo>
                  <a:lnTo>
                    <a:pt x="0" y="16137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90"/>
                  </a:lnTo>
                  <a:lnTo>
                    <a:pt x="38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6" name="object 4806"/>
            <p:cNvSpPr/>
            <p:nvPr/>
          </p:nvSpPr>
          <p:spPr>
            <a:xfrm>
              <a:off x="1520736" y="6314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353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482" y="127"/>
                  </a:lnTo>
                  <a:lnTo>
                    <a:pt x="38" y="1613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7" name="object 4807"/>
            <p:cNvSpPr/>
            <p:nvPr/>
          </p:nvSpPr>
          <p:spPr>
            <a:xfrm>
              <a:off x="1520609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0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29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29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8" name="object 4808"/>
            <p:cNvSpPr/>
            <p:nvPr/>
          </p:nvSpPr>
          <p:spPr>
            <a:xfrm>
              <a:off x="1520482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2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315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31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09" name="object 4809"/>
            <p:cNvSpPr/>
            <p:nvPr/>
          </p:nvSpPr>
          <p:spPr>
            <a:xfrm>
              <a:off x="1520367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5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4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0" name="object 4810"/>
            <p:cNvSpPr/>
            <p:nvPr/>
          </p:nvSpPr>
          <p:spPr>
            <a:xfrm>
              <a:off x="1520278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5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38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1" name="object 4811"/>
            <p:cNvSpPr/>
            <p:nvPr/>
          </p:nvSpPr>
          <p:spPr>
            <a:xfrm>
              <a:off x="1520164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165" y="129108"/>
                  </a:lnTo>
                  <a:lnTo>
                    <a:pt x="520" y="0"/>
                  </a:lnTo>
                  <a:lnTo>
                    <a:pt x="469" y="1816"/>
                  </a:lnTo>
                  <a:lnTo>
                    <a:pt x="482" y="0"/>
                  </a:lnTo>
                  <a:lnTo>
                    <a:pt x="0" y="1613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2" name="object 4812"/>
            <p:cNvSpPr/>
            <p:nvPr/>
          </p:nvSpPr>
          <p:spPr>
            <a:xfrm>
              <a:off x="1520024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9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391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39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3" name="object 4813"/>
            <p:cNvSpPr/>
            <p:nvPr/>
          </p:nvSpPr>
          <p:spPr>
            <a:xfrm>
              <a:off x="1519885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2260"/>
                  </a:lnTo>
                  <a:lnTo>
                    <a:pt x="546" y="0"/>
                  </a:lnTo>
                  <a:lnTo>
                    <a:pt x="50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4" name="object 4814"/>
            <p:cNvSpPr/>
            <p:nvPr/>
          </p:nvSpPr>
          <p:spPr>
            <a:xfrm>
              <a:off x="1519758" y="631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33" y="12"/>
                  </a:moveTo>
                  <a:lnTo>
                    <a:pt x="38" y="161429"/>
                  </a:lnTo>
                  <a:lnTo>
                    <a:pt x="533" y="12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5" name="object 4815"/>
            <p:cNvSpPr/>
            <p:nvPr/>
          </p:nvSpPr>
          <p:spPr>
            <a:xfrm>
              <a:off x="1519682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2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42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6" name="object 4816"/>
            <p:cNvSpPr/>
            <p:nvPr/>
          </p:nvSpPr>
          <p:spPr>
            <a:xfrm>
              <a:off x="1519529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203" y="121081"/>
                  </a:lnTo>
                  <a:lnTo>
                    <a:pt x="546" y="0"/>
                  </a:lnTo>
                  <a:lnTo>
                    <a:pt x="50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7" name="object 4817"/>
            <p:cNvSpPr/>
            <p:nvPr/>
          </p:nvSpPr>
          <p:spPr>
            <a:xfrm>
              <a:off x="1519389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0"/>
                  </a:moveTo>
                  <a:lnTo>
                    <a:pt x="88" y="161010"/>
                  </a:lnTo>
                  <a:lnTo>
                    <a:pt x="533" y="0"/>
                  </a:lnTo>
                  <a:lnTo>
                    <a:pt x="0" y="161455"/>
                  </a:lnTo>
                  <a:lnTo>
                    <a:pt x="139" y="16144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8" name="object 4818"/>
            <p:cNvSpPr/>
            <p:nvPr/>
          </p:nvSpPr>
          <p:spPr>
            <a:xfrm>
              <a:off x="1519237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19" name="object 4819"/>
            <p:cNvSpPr/>
            <p:nvPr/>
          </p:nvSpPr>
          <p:spPr>
            <a:xfrm>
              <a:off x="1519097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482" y="1371"/>
                  </a:lnTo>
                  <a:lnTo>
                    <a:pt x="495" y="0"/>
                  </a:lnTo>
                  <a:lnTo>
                    <a:pt x="0" y="161480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0" name="object 4820"/>
            <p:cNvSpPr/>
            <p:nvPr/>
          </p:nvSpPr>
          <p:spPr>
            <a:xfrm>
              <a:off x="1518983" y="631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1" name="object 4821"/>
            <p:cNvSpPr/>
            <p:nvPr/>
          </p:nvSpPr>
          <p:spPr>
            <a:xfrm>
              <a:off x="1518805" y="6314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63" y="161480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2" name="object 4822"/>
            <p:cNvSpPr/>
            <p:nvPr/>
          </p:nvSpPr>
          <p:spPr>
            <a:xfrm>
              <a:off x="1518640" y="6314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495" y="1371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3" name="object 4823"/>
            <p:cNvSpPr/>
            <p:nvPr/>
          </p:nvSpPr>
          <p:spPr>
            <a:xfrm>
              <a:off x="1518462" y="6314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495" y="1371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4" name="object 4824"/>
            <p:cNvSpPr/>
            <p:nvPr/>
          </p:nvSpPr>
          <p:spPr>
            <a:xfrm>
              <a:off x="1518259" y="6314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76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5" name="object 4825"/>
            <p:cNvSpPr/>
            <p:nvPr/>
          </p:nvSpPr>
          <p:spPr>
            <a:xfrm>
              <a:off x="1518132" y="6314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6" name="object 4826"/>
            <p:cNvSpPr/>
            <p:nvPr/>
          </p:nvSpPr>
          <p:spPr>
            <a:xfrm>
              <a:off x="1517904" y="63148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96" y="0"/>
                  </a:moveTo>
                  <a:lnTo>
                    <a:pt x="76" y="161442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7" name="object 4827"/>
            <p:cNvSpPr/>
            <p:nvPr/>
          </p:nvSpPr>
          <p:spPr>
            <a:xfrm>
              <a:off x="1517650" y="63148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88" y="161442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8" name="object 4828"/>
            <p:cNvSpPr/>
            <p:nvPr/>
          </p:nvSpPr>
          <p:spPr>
            <a:xfrm>
              <a:off x="1517345" y="63148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25"/>
                  </a:moveTo>
                  <a:lnTo>
                    <a:pt x="0" y="161404"/>
                  </a:lnTo>
                  <a:lnTo>
                    <a:pt x="546" y="25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14" y="161417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215" y="161417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29" name="object 4829"/>
            <p:cNvSpPr/>
            <p:nvPr/>
          </p:nvSpPr>
          <p:spPr>
            <a:xfrm>
              <a:off x="1516951" y="63148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65" y="161353"/>
                  </a:lnTo>
                  <a:lnTo>
                    <a:pt x="723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79" y="16137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0" name="object 4830"/>
            <p:cNvSpPr/>
            <p:nvPr/>
          </p:nvSpPr>
          <p:spPr>
            <a:xfrm>
              <a:off x="1516595" y="63148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77" y="161328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800" y="12"/>
                  </a:moveTo>
                  <a:lnTo>
                    <a:pt x="622" y="12"/>
                  </a:lnTo>
                  <a:lnTo>
                    <a:pt x="177" y="161328"/>
                  </a:lnTo>
                  <a:lnTo>
                    <a:pt x="355" y="161353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1" name="object 4831"/>
            <p:cNvSpPr/>
            <p:nvPr/>
          </p:nvSpPr>
          <p:spPr>
            <a:xfrm>
              <a:off x="1515630" y="631435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456" y="0"/>
                  </a:moveTo>
                  <a:lnTo>
                    <a:pt x="0" y="161578"/>
                  </a:lnTo>
                  <a:lnTo>
                    <a:pt x="965" y="161794"/>
                  </a:lnTo>
                  <a:lnTo>
                    <a:pt x="1420" y="492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2" name="object 4832"/>
            <p:cNvSpPr/>
            <p:nvPr/>
          </p:nvSpPr>
          <p:spPr>
            <a:xfrm>
              <a:off x="1515300" y="63141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74" y="190"/>
                  </a:moveTo>
                  <a:lnTo>
                    <a:pt x="609" y="88"/>
                  </a:lnTo>
                  <a:lnTo>
                    <a:pt x="444" y="0"/>
                  </a:lnTo>
                  <a:lnTo>
                    <a:pt x="0" y="161658"/>
                  </a:lnTo>
                  <a:lnTo>
                    <a:pt x="165" y="161709"/>
                  </a:lnTo>
                  <a:lnTo>
                    <a:pt x="330" y="161747"/>
                  </a:lnTo>
                  <a:lnTo>
                    <a:pt x="774" y="19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3" name="object 4833"/>
            <p:cNvSpPr/>
            <p:nvPr/>
          </p:nvSpPr>
          <p:spPr>
            <a:xfrm>
              <a:off x="1514970" y="63139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50"/>
                  </a:moveTo>
                  <a:lnTo>
                    <a:pt x="0" y="161721"/>
                  </a:lnTo>
                  <a:lnTo>
                    <a:pt x="533" y="50"/>
                  </a:lnTo>
                  <a:close/>
                </a:path>
                <a:path w="1269" h="161925">
                  <a:moveTo>
                    <a:pt x="774" y="177"/>
                  </a:moveTo>
                  <a:lnTo>
                    <a:pt x="635" y="101"/>
                  </a:lnTo>
                  <a:lnTo>
                    <a:pt x="101" y="161759"/>
                  </a:lnTo>
                  <a:lnTo>
                    <a:pt x="330" y="161836"/>
                  </a:lnTo>
                  <a:lnTo>
                    <a:pt x="774" y="17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4" name="object 4834"/>
            <p:cNvSpPr/>
            <p:nvPr/>
          </p:nvSpPr>
          <p:spPr>
            <a:xfrm>
              <a:off x="1514703" y="63138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1269" h="161925">
                  <a:moveTo>
                    <a:pt x="711" y="152"/>
                  </a:moveTo>
                  <a:lnTo>
                    <a:pt x="533" y="50"/>
                  </a:lnTo>
                  <a:lnTo>
                    <a:pt x="88" y="161810"/>
                  </a:lnTo>
                  <a:lnTo>
                    <a:pt x="266" y="161874"/>
                  </a:lnTo>
                  <a:lnTo>
                    <a:pt x="711" y="15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5" name="object 4835"/>
            <p:cNvSpPr/>
            <p:nvPr/>
          </p:nvSpPr>
          <p:spPr>
            <a:xfrm>
              <a:off x="1514513" y="6313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14"/>
                  </a:moveTo>
                  <a:lnTo>
                    <a:pt x="508" y="38"/>
                  </a:lnTo>
                  <a:lnTo>
                    <a:pt x="0" y="161798"/>
                  </a:lnTo>
                  <a:lnTo>
                    <a:pt x="127" y="161861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6" name="object 4836"/>
            <p:cNvSpPr/>
            <p:nvPr/>
          </p:nvSpPr>
          <p:spPr>
            <a:xfrm>
              <a:off x="1514322" y="6313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7" name="object 4837"/>
            <p:cNvSpPr/>
            <p:nvPr/>
          </p:nvSpPr>
          <p:spPr>
            <a:xfrm>
              <a:off x="1514221" y="6313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8" name="object 4838"/>
            <p:cNvSpPr/>
            <p:nvPr/>
          </p:nvSpPr>
          <p:spPr>
            <a:xfrm>
              <a:off x="1514081" y="6313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88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39" y="161925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39" name="object 4839"/>
            <p:cNvSpPr/>
            <p:nvPr/>
          </p:nvSpPr>
          <p:spPr>
            <a:xfrm>
              <a:off x="1513928" y="6313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96" y="63"/>
                  </a:moveTo>
                  <a:lnTo>
                    <a:pt x="50" y="161861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0" name="object 4840"/>
            <p:cNvSpPr/>
            <p:nvPr/>
          </p:nvSpPr>
          <p:spPr>
            <a:xfrm>
              <a:off x="1513827" y="6313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58" y="63"/>
                  </a:moveTo>
                  <a:lnTo>
                    <a:pt x="63" y="16188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1" name="object 4841"/>
            <p:cNvSpPr/>
            <p:nvPr/>
          </p:nvSpPr>
          <p:spPr>
            <a:xfrm>
              <a:off x="1513725" y="6313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63" y="16186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2" name="object 4842"/>
            <p:cNvSpPr/>
            <p:nvPr/>
          </p:nvSpPr>
          <p:spPr>
            <a:xfrm>
              <a:off x="1513649" y="6313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836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50" y="16187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3" name="object 4843"/>
            <p:cNvSpPr/>
            <p:nvPr/>
          </p:nvSpPr>
          <p:spPr>
            <a:xfrm>
              <a:off x="1513560" y="6313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38" y="161417"/>
                  </a:lnTo>
                  <a:lnTo>
                    <a:pt x="482" y="12"/>
                  </a:lnTo>
                  <a:lnTo>
                    <a:pt x="0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4" name="object 4844"/>
            <p:cNvSpPr/>
            <p:nvPr/>
          </p:nvSpPr>
          <p:spPr>
            <a:xfrm>
              <a:off x="1513471" y="6313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63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5" name="object 4845"/>
            <p:cNvSpPr/>
            <p:nvPr/>
          </p:nvSpPr>
          <p:spPr>
            <a:xfrm>
              <a:off x="1513370" y="6313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79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6" name="object 4846"/>
            <p:cNvSpPr/>
            <p:nvPr/>
          </p:nvSpPr>
          <p:spPr>
            <a:xfrm>
              <a:off x="1513281" y="6313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7" name="object 4847"/>
            <p:cNvSpPr/>
            <p:nvPr/>
          </p:nvSpPr>
          <p:spPr>
            <a:xfrm>
              <a:off x="1513230" y="6313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8" name="object 4848"/>
            <p:cNvSpPr/>
            <p:nvPr/>
          </p:nvSpPr>
          <p:spPr>
            <a:xfrm>
              <a:off x="1513141" y="631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49" name="object 4849"/>
            <p:cNvSpPr/>
            <p:nvPr/>
          </p:nvSpPr>
          <p:spPr>
            <a:xfrm>
              <a:off x="1513065" y="6312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0" name="object 4850"/>
            <p:cNvSpPr/>
            <p:nvPr/>
          </p:nvSpPr>
          <p:spPr>
            <a:xfrm>
              <a:off x="1512989" y="6312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1" name="object 4851"/>
            <p:cNvSpPr/>
            <p:nvPr/>
          </p:nvSpPr>
          <p:spPr>
            <a:xfrm>
              <a:off x="1512912" y="6312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2" name="object 4852"/>
            <p:cNvSpPr/>
            <p:nvPr/>
          </p:nvSpPr>
          <p:spPr>
            <a:xfrm>
              <a:off x="1512862" y="6312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683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3" name="object 4853"/>
            <p:cNvSpPr/>
            <p:nvPr/>
          </p:nvSpPr>
          <p:spPr>
            <a:xfrm>
              <a:off x="1512798" y="6312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65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4" name="object 4854"/>
            <p:cNvSpPr/>
            <p:nvPr/>
          </p:nvSpPr>
          <p:spPr>
            <a:xfrm>
              <a:off x="1512722" y="6312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0" y="161620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50" y="16165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5" name="object 4855"/>
            <p:cNvSpPr/>
            <p:nvPr/>
          </p:nvSpPr>
          <p:spPr>
            <a:xfrm>
              <a:off x="1512671" y="6312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607"/>
                  </a:lnTo>
                  <a:lnTo>
                    <a:pt x="457" y="0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12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6" name="object 4856"/>
            <p:cNvSpPr/>
            <p:nvPr/>
          </p:nvSpPr>
          <p:spPr>
            <a:xfrm>
              <a:off x="1512608" y="6312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569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7" name="object 4857"/>
            <p:cNvSpPr/>
            <p:nvPr/>
          </p:nvSpPr>
          <p:spPr>
            <a:xfrm>
              <a:off x="1512570" y="6312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544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8" name="object 4858"/>
            <p:cNvSpPr/>
            <p:nvPr/>
          </p:nvSpPr>
          <p:spPr>
            <a:xfrm>
              <a:off x="1512506" y="6312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25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59" name="object 4859"/>
            <p:cNvSpPr/>
            <p:nvPr/>
          </p:nvSpPr>
          <p:spPr>
            <a:xfrm>
              <a:off x="1512468" y="6312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0" name="object 4860"/>
            <p:cNvSpPr/>
            <p:nvPr/>
          </p:nvSpPr>
          <p:spPr>
            <a:xfrm>
              <a:off x="1512404" y="6312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1" name="object 4861"/>
            <p:cNvSpPr/>
            <p:nvPr/>
          </p:nvSpPr>
          <p:spPr>
            <a:xfrm>
              <a:off x="1512366" y="6312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12" y="16159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2" name="object 4862"/>
            <p:cNvSpPr/>
            <p:nvPr/>
          </p:nvSpPr>
          <p:spPr>
            <a:xfrm>
              <a:off x="1512316" y="6312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3" name="object 4863"/>
            <p:cNvSpPr/>
            <p:nvPr/>
          </p:nvSpPr>
          <p:spPr>
            <a:xfrm>
              <a:off x="1512290" y="6312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25" y="161620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4" name="object 4864"/>
            <p:cNvSpPr/>
            <p:nvPr/>
          </p:nvSpPr>
          <p:spPr>
            <a:xfrm>
              <a:off x="1512239" y="6312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5" name="object 4865"/>
            <p:cNvSpPr/>
            <p:nvPr/>
          </p:nvSpPr>
          <p:spPr>
            <a:xfrm>
              <a:off x="1512201" y="6312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0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6" name="object 4866"/>
            <p:cNvSpPr/>
            <p:nvPr/>
          </p:nvSpPr>
          <p:spPr>
            <a:xfrm>
              <a:off x="1512163" y="631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7" name="object 4867"/>
            <p:cNvSpPr/>
            <p:nvPr/>
          </p:nvSpPr>
          <p:spPr>
            <a:xfrm>
              <a:off x="1512138" y="6311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8" name="object 4868"/>
            <p:cNvSpPr/>
            <p:nvPr/>
          </p:nvSpPr>
          <p:spPr>
            <a:xfrm>
              <a:off x="1512100" y="631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69" name="object 4869"/>
            <p:cNvSpPr/>
            <p:nvPr/>
          </p:nvSpPr>
          <p:spPr>
            <a:xfrm>
              <a:off x="1512074" y="6311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0" name="object 4870"/>
            <p:cNvSpPr/>
            <p:nvPr/>
          </p:nvSpPr>
          <p:spPr>
            <a:xfrm>
              <a:off x="1512036" y="6311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429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82" y="38"/>
                  </a:moveTo>
                  <a:lnTo>
                    <a:pt x="25" y="16149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1" name="object 4871"/>
            <p:cNvSpPr/>
            <p:nvPr/>
          </p:nvSpPr>
          <p:spPr>
            <a:xfrm>
              <a:off x="1512011" y="6311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2" name="object 4872"/>
            <p:cNvSpPr/>
            <p:nvPr/>
          </p:nvSpPr>
          <p:spPr>
            <a:xfrm>
              <a:off x="1511985" y="6311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69" y="38"/>
                  </a:moveTo>
                  <a:lnTo>
                    <a:pt x="12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3" name="object 4873"/>
            <p:cNvSpPr/>
            <p:nvPr/>
          </p:nvSpPr>
          <p:spPr>
            <a:xfrm>
              <a:off x="1511960" y="6311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378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69" y="38"/>
                  </a:moveTo>
                  <a:lnTo>
                    <a:pt x="12" y="16139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4" name="object 4874"/>
            <p:cNvSpPr/>
            <p:nvPr/>
          </p:nvSpPr>
          <p:spPr>
            <a:xfrm>
              <a:off x="1511935" y="6311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302"/>
                  </a:lnTo>
                  <a:lnTo>
                    <a:pt x="457" y="0"/>
                  </a:lnTo>
                  <a:close/>
                </a:path>
                <a:path w="634" h="161925">
                  <a:moveTo>
                    <a:pt x="469" y="12"/>
                  </a:moveTo>
                  <a:lnTo>
                    <a:pt x="12" y="161302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5" name="object 4875"/>
            <p:cNvSpPr/>
            <p:nvPr/>
          </p:nvSpPr>
          <p:spPr>
            <a:xfrm>
              <a:off x="1511922" y="6311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12" y="161239"/>
                  </a:lnTo>
                  <a:lnTo>
                    <a:pt x="457" y="0"/>
                  </a:lnTo>
                  <a:lnTo>
                    <a:pt x="0" y="16123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6" name="object 4876"/>
            <p:cNvSpPr/>
            <p:nvPr/>
          </p:nvSpPr>
          <p:spPr>
            <a:xfrm>
              <a:off x="1511909" y="631164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7" name="object 4877"/>
            <p:cNvSpPr/>
            <p:nvPr/>
          </p:nvSpPr>
          <p:spPr>
            <a:xfrm>
              <a:off x="1511884" y="63115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7" y="0"/>
                  </a:moveTo>
                  <a:lnTo>
                    <a:pt x="0" y="161121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8" name="object 4878"/>
            <p:cNvSpPr/>
            <p:nvPr/>
          </p:nvSpPr>
          <p:spPr>
            <a:xfrm>
              <a:off x="1511668" y="6184278"/>
              <a:ext cx="92075" cy="130810"/>
            </a:xfrm>
            <a:custGeom>
              <a:avLst/>
              <a:gdLst/>
              <a:ahLst/>
              <a:cxnLst/>
              <a:rect l="l" t="t" r="r" b="b"/>
              <a:pathLst>
                <a:path w="92075" h="130810">
                  <a:moveTo>
                    <a:pt x="86296" y="0"/>
                  </a:moveTo>
                  <a:lnTo>
                    <a:pt x="80683" y="215"/>
                  </a:lnTo>
                  <a:lnTo>
                    <a:pt x="77914" y="2019"/>
                  </a:lnTo>
                  <a:lnTo>
                    <a:pt x="78305" y="10166"/>
                  </a:lnTo>
                  <a:lnTo>
                    <a:pt x="76917" y="24317"/>
                  </a:lnTo>
                  <a:lnTo>
                    <a:pt x="59842" y="68084"/>
                  </a:lnTo>
                  <a:lnTo>
                    <a:pt x="32121" y="100728"/>
                  </a:lnTo>
                  <a:lnTo>
                    <a:pt x="0" y="125183"/>
                  </a:lnTo>
                  <a:lnTo>
                    <a:pt x="63" y="127596"/>
                  </a:lnTo>
                  <a:lnTo>
                    <a:pt x="5308" y="130568"/>
                  </a:lnTo>
                  <a:lnTo>
                    <a:pt x="9525" y="130517"/>
                  </a:lnTo>
                  <a:lnTo>
                    <a:pt x="18431" y="124828"/>
                  </a:lnTo>
                  <a:lnTo>
                    <a:pt x="53375" y="94868"/>
                  </a:lnTo>
                  <a:lnTo>
                    <a:pt x="84773" y="45241"/>
                  </a:lnTo>
                  <a:lnTo>
                    <a:pt x="91567" y="9251"/>
                  </a:lnTo>
                  <a:lnTo>
                    <a:pt x="91262" y="2679"/>
                  </a:lnTo>
                  <a:lnTo>
                    <a:pt x="90538" y="1828"/>
                  </a:lnTo>
                  <a:lnTo>
                    <a:pt x="89446" y="1193"/>
                  </a:lnTo>
                  <a:lnTo>
                    <a:pt x="88138" y="431"/>
                  </a:lnTo>
                  <a:lnTo>
                    <a:pt x="8629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79" name="object 4879"/>
            <p:cNvSpPr/>
            <p:nvPr/>
          </p:nvSpPr>
          <p:spPr>
            <a:xfrm>
              <a:off x="1496428" y="6313389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76" y="0"/>
                  </a:moveTo>
                  <a:lnTo>
                    <a:pt x="447" y="1723"/>
                  </a:lnTo>
                  <a:lnTo>
                    <a:pt x="0" y="160080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0" name="object 4880"/>
            <p:cNvSpPr/>
            <p:nvPr/>
          </p:nvSpPr>
          <p:spPr>
            <a:xfrm>
              <a:off x="1496339" y="63134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444" y="1701"/>
                  </a:lnTo>
                  <a:lnTo>
                    <a:pt x="0" y="160439"/>
                  </a:lnTo>
                  <a:lnTo>
                    <a:pt x="469" y="38"/>
                  </a:lnTo>
                  <a:close/>
                </a:path>
                <a:path w="634" h="160654">
                  <a:moveTo>
                    <a:pt x="495" y="25"/>
                  </a:moveTo>
                  <a:lnTo>
                    <a:pt x="469" y="1701"/>
                  </a:lnTo>
                  <a:lnTo>
                    <a:pt x="25" y="160337"/>
                  </a:lnTo>
                  <a:lnTo>
                    <a:pt x="495" y="25"/>
                  </a:lnTo>
                  <a:close/>
                </a:path>
                <a:path w="634" h="160654">
                  <a:moveTo>
                    <a:pt x="533" y="0"/>
                  </a:moveTo>
                  <a:lnTo>
                    <a:pt x="495" y="1701"/>
                  </a:lnTo>
                  <a:lnTo>
                    <a:pt x="50" y="1602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1" name="object 4881"/>
            <p:cNvSpPr/>
            <p:nvPr/>
          </p:nvSpPr>
          <p:spPr>
            <a:xfrm>
              <a:off x="1496250" y="631346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444" y="1663"/>
                  </a:lnTo>
                  <a:lnTo>
                    <a:pt x="0" y="160616"/>
                  </a:lnTo>
                  <a:lnTo>
                    <a:pt x="469" y="38"/>
                  </a:lnTo>
                  <a:close/>
                </a:path>
                <a:path w="634" h="160654">
                  <a:moveTo>
                    <a:pt x="508" y="12"/>
                  </a:moveTo>
                  <a:lnTo>
                    <a:pt x="482" y="1651"/>
                  </a:lnTo>
                  <a:lnTo>
                    <a:pt x="25" y="160540"/>
                  </a:lnTo>
                  <a:lnTo>
                    <a:pt x="508" y="12"/>
                  </a:lnTo>
                  <a:close/>
                </a:path>
                <a:path w="634" h="160654">
                  <a:moveTo>
                    <a:pt x="533" y="0"/>
                  </a:moveTo>
                  <a:lnTo>
                    <a:pt x="508" y="1663"/>
                  </a:lnTo>
                  <a:lnTo>
                    <a:pt x="50" y="16047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2" name="object 4882"/>
            <p:cNvSpPr/>
            <p:nvPr/>
          </p:nvSpPr>
          <p:spPr>
            <a:xfrm>
              <a:off x="1496199" y="631351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12"/>
                  </a:moveTo>
                  <a:lnTo>
                    <a:pt x="444" y="1600"/>
                  </a:lnTo>
                  <a:lnTo>
                    <a:pt x="0" y="160223"/>
                  </a:lnTo>
                  <a:lnTo>
                    <a:pt x="469" y="12"/>
                  </a:lnTo>
                  <a:close/>
                </a:path>
                <a:path w="634" h="160654">
                  <a:moveTo>
                    <a:pt x="495" y="0"/>
                  </a:moveTo>
                  <a:lnTo>
                    <a:pt x="469" y="1600"/>
                  </a:lnTo>
                  <a:lnTo>
                    <a:pt x="25" y="16040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3" name="object 4883"/>
            <p:cNvSpPr/>
            <p:nvPr/>
          </p:nvSpPr>
          <p:spPr>
            <a:xfrm>
              <a:off x="1496110" y="631353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38"/>
                  </a:moveTo>
                  <a:lnTo>
                    <a:pt x="444" y="1574"/>
                  </a:lnTo>
                  <a:lnTo>
                    <a:pt x="0" y="160362"/>
                  </a:lnTo>
                  <a:lnTo>
                    <a:pt x="469" y="38"/>
                  </a:lnTo>
                  <a:close/>
                </a:path>
                <a:path w="634" h="161289">
                  <a:moveTo>
                    <a:pt x="495" y="25"/>
                  </a:moveTo>
                  <a:lnTo>
                    <a:pt x="469" y="1587"/>
                  </a:lnTo>
                  <a:lnTo>
                    <a:pt x="25" y="160782"/>
                  </a:lnTo>
                  <a:lnTo>
                    <a:pt x="495" y="25"/>
                  </a:lnTo>
                  <a:close/>
                </a:path>
                <a:path w="634" h="161289">
                  <a:moveTo>
                    <a:pt x="533" y="0"/>
                  </a:moveTo>
                  <a:lnTo>
                    <a:pt x="508" y="1574"/>
                  </a:lnTo>
                  <a:lnTo>
                    <a:pt x="63" y="1602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4" name="object 4884"/>
            <p:cNvSpPr/>
            <p:nvPr/>
          </p:nvSpPr>
          <p:spPr>
            <a:xfrm>
              <a:off x="1496009" y="631358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38"/>
                  </a:moveTo>
                  <a:lnTo>
                    <a:pt x="457" y="1524"/>
                  </a:lnTo>
                  <a:lnTo>
                    <a:pt x="0" y="160921"/>
                  </a:lnTo>
                  <a:lnTo>
                    <a:pt x="482" y="38"/>
                  </a:lnTo>
                  <a:close/>
                </a:path>
                <a:path w="634" h="161289">
                  <a:moveTo>
                    <a:pt x="520" y="25"/>
                  </a:moveTo>
                  <a:lnTo>
                    <a:pt x="495" y="1524"/>
                  </a:lnTo>
                  <a:lnTo>
                    <a:pt x="38" y="160870"/>
                  </a:lnTo>
                  <a:lnTo>
                    <a:pt x="520" y="25"/>
                  </a:lnTo>
                  <a:close/>
                </a:path>
                <a:path w="634" h="161289">
                  <a:moveTo>
                    <a:pt x="546" y="0"/>
                  </a:moveTo>
                  <a:lnTo>
                    <a:pt x="520" y="1524"/>
                  </a:lnTo>
                  <a:lnTo>
                    <a:pt x="63" y="1608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5" name="object 4885"/>
            <p:cNvSpPr/>
            <p:nvPr/>
          </p:nvSpPr>
          <p:spPr>
            <a:xfrm>
              <a:off x="1495920" y="631364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38"/>
                  </a:moveTo>
                  <a:lnTo>
                    <a:pt x="457" y="1485"/>
                  </a:lnTo>
                  <a:lnTo>
                    <a:pt x="0" y="160997"/>
                  </a:lnTo>
                  <a:lnTo>
                    <a:pt x="482" y="38"/>
                  </a:lnTo>
                  <a:close/>
                </a:path>
                <a:path w="634" h="161289">
                  <a:moveTo>
                    <a:pt x="508" y="25"/>
                  </a:moveTo>
                  <a:lnTo>
                    <a:pt x="482" y="1485"/>
                  </a:lnTo>
                  <a:lnTo>
                    <a:pt x="38" y="160731"/>
                  </a:lnTo>
                  <a:lnTo>
                    <a:pt x="508" y="25"/>
                  </a:lnTo>
                  <a:close/>
                </a:path>
                <a:path w="634" h="161289">
                  <a:moveTo>
                    <a:pt x="546" y="0"/>
                  </a:moveTo>
                  <a:lnTo>
                    <a:pt x="520" y="1485"/>
                  </a:lnTo>
                  <a:lnTo>
                    <a:pt x="63" y="1609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6" name="object 4886"/>
            <p:cNvSpPr/>
            <p:nvPr/>
          </p:nvSpPr>
          <p:spPr>
            <a:xfrm>
              <a:off x="1495844" y="63137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25"/>
                  </a:moveTo>
                  <a:lnTo>
                    <a:pt x="444" y="1422"/>
                  </a:lnTo>
                  <a:lnTo>
                    <a:pt x="0" y="160591"/>
                  </a:lnTo>
                  <a:lnTo>
                    <a:pt x="469" y="25"/>
                  </a:lnTo>
                  <a:close/>
                </a:path>
                <a:path w="634" h="161289">
                  <a:moveTo>
                    <a:pt x="508" y="12"/>
                  </a:moveTo>
                  <a:lnTo>
                    <a:pt x="482" y="1422"/>
                  </a:lnTo>
                  <a:lnTo>
                    <a:pt x="38" y="160782"/>
                  </a:lnTo>
                  <a:lnTo>
                    <a:pt x="508" y="12"/>
                  </a:lnTo>
                  <a:close/>
                </a:path>
                <a:path w="634" h="161289">
                  <a:moveTo>
                    <a:pt x="533" y="0"/>
                  </a:moveTo>
                  <a:lnTo>
                    <a:pt x="508" y="1409"/>
                  </a:lnTo>
                  <a:lnTo>
                    <a:pt x="50" y="1609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7" name="object 4887"/>
            <p:cNvSpPr/>
            <p:nvPr/>
          </p:nvSpPr>
          <p:spPr>
            <a:xfrm>
              <a:off x="1495767" y="63137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12"/>
                  </a:moveTo>
                  <a:lnTo>
                    <a:pt x="457" y="1358"/>
                  </a:lnTo>
                  <a:lnTo>
                    <a:pt x="0" y="161086"/>
                  </a:lnTo>
                  <a:lnTo>
                    <a:pt x="482" y="12"/>
                  </a:lnTo>
                  <a:close/>
                </a:path>
                <a:path w="634" h="161289">
                  <a:moveTo>
                    <a:pt x="520" y="0"/>
                  </a:moveTo>
                  <a:lnTo>
                    <a:pt x="495" y="1371"/>
                  </a:lnTo>
                  <a:lnTo>
                    <a:pt x="38" y="1610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8" name="object 4888"/>
            <p:cNvSpPr/>
            <p:nvPr/>
          </p:nvSpPr>
          <p:spPr>
            <a:xfrm>
              <a:off x="1495691" y="631379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25"/>
                  </a:moveTo>
                  <a:lnTo>
                    <a:pt x="444" y="1320"/>
                  </a:lnTo>
                  <a:lnTo>
                    <a:pt x="0" y="161137"/>
                  </a:lnTo>
                  <a:lnTo>
                    <a:pt x="469" y="25"/>
                  </a:lnTo>
                  <a:close/>
                </a:path>
                <a:path w="634" h="161289">
                  <a:moveTo>
                    <a:pt x="495" y="12"/>
                  </a:moveTo>
                  <a:lnTo>
                    <a:pt x="469" y="1333"/>
                  </a:lnTo>
                  <a:lnTo>
                    <a:pt x="25" y="160883"/>
                  </a:lnTo>
                  <a:lnTo>
                    <a:pt x="495" y="12"/>
                  </a:lnTo>
                  <a:close/>
                </a:path>
                <a:path w="634" h="161289">
                  <a:moveTo>
                    <a:pt x="533" y="0"/>
                  </a:moveTo>
                  <a:lnTo>
                    <a:pt x="508" y="1333"/>
                  </a:lnTo>
                  <a:lnTo>
                    <a:pt x="63" y="1610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89" name="object 4889"/>
            <p:cNvSpPr/>
            <p:nvPr/>
          </p:nvSpPr>
          <p:spPr>
            <a:xfrm>
              <a:off x="1495590" y="63138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25"/>
                  </a:moveTo>
                  <a:lnTo>
                    <a:pt x="457" y="1270"/>
                  </a:lnTo>
                  <a:lnTo>
                    <a:pt x="0" y="161175"/>
                  </a:lnTo>
                  <a:lnTo>
                    <a:pt x="482" y="25"/>
                  </a:lnTo>
                  <a:close/>
                </a:path>
                <a:path w="634" h="161289">
                  <a:moveTo>
                    <a:pt x="520" y="0"/>
                  </a:moveTo>
                  <a:lnTo>
                    <a:pt x="482" y="1257"/>
                  </a:lnTo>
                  <a:lnTo>
                    <a:pt x="38" y="161137"/>
                  </a:lnTo>
                  <a:lnTo>
                    <a:pt x="292" y="7838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0" name="object 4890"/>
            <p:cNvSpPr/>
            <p:nvPr/>
          </p:nvSpPr>
          <p:spPr>
            <a:xfrm>
              <a:off x="1495488" y="631389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46" y="0"/>
                  </a:moveTo>
                  <a:lnTo>
                    <a:pt x="520" y="1231"/>
                  </a:lnTo>
                  <a:lnTo>
                    <a:pt x="63" y="159537"/>
                  </a:lnTo>
                  <a:lnTo>
                    <a:pt x="520" y="12"/>
                  </a:lnTo>
                  <a:lnTo>
                    <a:pt x="495" y="1219"/>
                  </a:lnTo>
                  <a:lnTo>
                    <a:pt x="38" y="160858"/>
                  </a:lnTo>
                  <a:lnTo>
                    <a:pt x="482" y="38"/>
                  </a:lnTo>
                  <a:lnTo>
                    <a:pt x="457" y="1231"/>
                  </a:lnTo>
                  <a:lnTo>
                    <a:pt x="0" y="16123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1" name="object 4891"/>
            <p:cNvSpPr/>
            <p:nvPr/>
          </p:nvSpPr>
          <p:spPr>
            <a:xfrm>
              <a:off x="1495399" y="63139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50"/>
                  </a:moveTo>
                  <a:lnTo>
                    <a:pt x="444" y="1168"/>
                  </a:lnTo>
                  <a:lnTo>
                    <a:pt x="0" y="161048"/>
                  </a:lnTo>
                  <a:lnTo>
                    <a:pt x="469" y="50"/>
                  </a:lnTo>
                  <a:close/>
                </a:path>
                <a:path w="634" h="161289">
                  <a:moveTo>
                    <a:pt x="508" y="25"/>
                  </a:moveTo>
                  <a:lnTo>
                    <a:pt x="469" y="1181"/>
                  </a:lnTo>
                  <a:lnTo>
                    <a:pt x="25" y="161239"/>
                  </a:lnTo>
                  <a:lnTo>
                    <a:pt x="508" y="25"/>
                  </a:lnTo>
                  <a:close/>
                </a:path>
                <a:path w="634" h="161289">
                  <a:moveTo>
                    <a:pt x="546" y="0"/>
                  </a:moveTo>
                  <a:lnTo>
                    <a:pt x="520" y="1168"/>
                  </a:lnTo>
                  <a:lnTo>
                    <a:pt x="63" y="16121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2" name="object 4892"/>
            <p:cNvSpPr/>
            <p:nvPr/>
          </p:nvSpPr>
          <p:spPr>
            <a:xfrm>
              <a:off x="1495336" y="63140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08" y="0"/>
                  </a:moveTo>
                  <a:lnTo>
                    <a:pt x="482" y="1117"/>
                  </a:lnTo>
                  <a:lnTo>
                    <a:pt x="393" y="32105"/>
                  </a:lnTo>
                  <a:lnTo>
                    <a:pt x="482" y="12"/>
                  </a:lnTo>
                  <a:lnTo>
                    <a:pt x="444" y="1104"/>
                  </a:lnTo>
                  <a:lnTo>
                    <a:pt x="0" y="161264"/>
                  </a:lnTo>
                  <a:lnTo>
                    <a:pt x="177" y="10745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3" name="object 4893"/>
            <p:cNvSpPr/>
            <p:nvPr/>
          </p:nvSpPr>
          <p:spPr>
            <a:xfrm>
              <a:off x="1495234" y="6314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444" y="1066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469" y="1079"/>
                  </a:lnTo>
                  <a:lnTo>
                    <a:pt x="25" y="161290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066"/>
                  </a:lnTo>
                  <a:lnTo>
                    <a:pt x="63" y="16125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4" name="object 4894"/>
            <p:cNvSpPr/>
            <p:nvPr/>
          </p:nvSpPr>
          <p:spPr>
            <a:xfrm>
              <a:off x="1495031" y="63141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88"/>
                  </a:moveTo>
                  <a:lnTo>
                    <a:pt x="444" y="1003"/>
                  </a:lnTo>
                  <a:lnTo>
                    <a:pt x="0" y="161417"/>
                  </a:lnTo>
                  <a:lnTo>
                    <a:pt x="482" y="88"/>
                  </a:lnTo>
                  <a:close/>
                </a:path>
                <a:path w="1269" h="161925">
                  <a:moveTo>
                    <a:pt x="508" y="76"/>
                  </a:moveTo>
                  <a:lnTo>
                    <a:pt x="482" y="1016"/>
                  </a:lnTo>
                  <a:lnTo>
                    <a:pt x="25" y="161378"/>
                  </a:lnTo>
                  <a:lnTo>
                    <a:pt x="508" y="76"/>
                  </a:lnTo>
                  <a:close/>
                </a:path>
                <a:path w="1269" h="161925">
                  <a:moveTo>
                    <a:pt x="546" y="50"/>
                  </a:moveTo>
                  <a:lnTo>
                    <a:pt x="508" y="1003"/>
                  </a:lnTo>
                  <a:lnTo>
                    <a:pt x="63" y="161353"/>
                  </a:lnTo>
                  <a:lnTo>
                    <a:pt x="546" y="50"/>
                  </a:lnTo>
                  <a:close/>
                </a:path>
                <a:path w="1269" h="161925">
                  <a:moveTo>
                    <a:pt x="609" y="12"/>
                  </a:moveTo>
                  <a:lnTo>
                    <a:pt x="571" y="723"/>
                  </a:lnTo>
                  <a:lnTo>
                    <a:pt x="584" y="38"/>
                  </a:lnTo>
                  <a:lnTo>
                    <a:pt x="558" y="1003"/>
                  </a:lnTo>
                  <a:lnTo>
                    <a:pt x="101" y="161328"/>
                  </a:lnTo>
                  <a:lnTo>
                    <a:pt x="165" y="161124"/>
                  </a:lnTo>
                  <a:lnTo>
                    <a:pt x="165" y="160909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003"/>
                  </a:lnTo>
                  <a:lnTo>
                    <a:pt x="165" y="16090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5" name="object 4895"/>
            <p:cNvSpPr/>
            <p:nvPr/>
          </p:nvSpPr>
          <p:spPr>
            <a:xfrm>
              <a:off x="1494917" y="6314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889"/>
                  </a:lnTo>
                  <a:lnTo>
                    <a:pt x="0" y="16137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901"/>
                  </a:lnTo>
                  <a:lnTo>
                    <a:pt x="38" y="16135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889"/>
                  </a:lnTo>
                  <a:lnTo>
                    <a:pt x="76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6" name="object 4896"/>
            <p:cNvSpPr/>
            <p:nvPr/>
          </p:nvSpPr>
          <p:spPr>
            <a:xfrm>
              <a:off x="1494853" y="6314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469" y="596"/>
                  </a:lnTo>
                  <a:lnTo>
                    <a:pt x="482" y="12"/>
                  </a:lnTo>
                  <a:lnTo>
                    <a:pt x="444" y="825"/>
                  </a:lnTo>
                  <a:lnTo>
                    <a:pt x="0" y="16136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7" name="object 4897"/>
            <p:cNvSpPr/>
            <p:nvPr/>
          </p:nvSpPr>
          <p:spPr>
            <a:xfrm>
              <a:off x="1494739" y="6314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800"/>
                  </a:lnTo>
                  <a:lnTo>
                    <a:pt x="0" y="161378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787"/>
                  </a:lnTo>
                  <a:lnTo>
                    <a:pt x="38" y="16136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800"/>
                  </a:lnTo>
                  <a:lnTo>
                    <a:pt x="76" y="1613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8" name="object 4898"/>
            <p:cNvSpPr/>
            <p:nvPr/>
          </p:nvSpPr>
          <p:spPr>
            <a:xfrm>
              <a:off x="1494624" y="6314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736"/>
                  </a:lnTo>
                  <a:lnTo>
                    <a:pt x="0" y="161391"/>
                  </a:lnTo>
                  <a:lnTo>
                    <a:pt x="38" y="161226"/>
                  </a:lnTo>
                  <a:lnTo>
                    <a:pt x="38" y="158394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723"/>
                  </a:lnTo>
                  <a:lnTo>
                    <a:pt x="38" y="158394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736"/>
                  </a:ln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899" name="object 4899"/>
            <p:cNvSpPr/>
            <p:nvPr/>
          </p:nvSpPr>
          <p:spPr>
            <a:xfrm>
              <a:off x="1494510" y="6314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47"/>
                  </a:lnTo>
                  <a:lnTo>
                    <a:pt x="0" y="16137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660"/>
                  </a:lnTo>
                  <a:lnTo>
                    <a:pt x="38" y="161366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47"/>
                  </a:ln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0" name="object 4900"/>
            <p:cNvSpPr/>
            <p:nvPr/>
          </p:nvSpPr>
          <p:spPr>
            <a:xfrm>
              <a:off x="1494396" y="6314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584"/>
                  </a:lnTo>
                  <a:lnTo>
                    <a:pt x="0" y="161391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596"/>
                  </a:lnTo>
                  <a:lnTo>
                    <a:pt x="76" y="157848"/>
                  </a:lnTo>
                  <a:lnTo>
                    <a:pt x="520" y="25"/>
                  </a:lnTo>
                  <a:lnTo>
                    <a:pt x="482" y="596"/>
                  </a:lnTo>
                  <a:lnTo>
                    <a:pt x="38" y="16136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1" name="object 4901"/>
            <p:cNvSpPr/>
            <p:nvPr/>
          </p:nvSpPr>
          <p:spPr>
            <a:xfrm>
              <a:off x="1494320" y="6314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482" y="533"/>
                  </a:lnTo>
                  <a:lnTo>
                    <a:pt x="38" y="157429"/>
                  </a:lnTo>
                  <a:lnTo>
                    <a:pt x="482" y="25"/>
                  </a:lnTo>
                  <a:lnTo>
                    <a:pt x="444" y="520"/>
                  </a:lnTo>
                  <a:lnTo>
                    <a:pt x="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2" name="object 4902"/>
            <p:cNvSpPr/>
            <p:nvPr/>
          </p:nvSpPr>
          <p:spPr>
            <a:xfrm>
              <a:off x="1494205" y="6314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469"/>
                  </a:lnTo>
                  <a:lnTo>
                    <a:pt x="0" y="16136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482"/>
                  </a:lnTo>
                  <a:lnTo>
                    <a:pt x="38" y="161353"/>
                  </a:lnTo>
                  <a:lnTo>
                    <a:pt x="76" y="161188"/>
                  </a:lnTo>
                  <a:lnTo>
                    <a:pt x="76" y="156984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469"/>
                  </a:lnTo>
                  <a:lnTo>
                    <a:pt x="76" y="15698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3" name="object 4903"/>
            <p:cNvSpPr/>
            <p:nvPr/>
          </p:nvSpPr>
          <p:spPr>
            <a:xfrm>
              <a:off x="1494091" y="6314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419"/>
                  </a:lnTo>
                  <a:lnTo>
                    <a:pt x="50" y="156159"/>
                  </a:lnTo>
                  <a:lnTo>
                    <a:pt x="482" y="38"/>
                  </a:lnTo>
                  <a:lnTo>
                    <a:pt x="457" y="406"/>
                  </a:lnTo>
                  <a:lnTo>
                    <a:pt x="0" y="16136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419"/>
                  </a:lnTo>
                  <a:lnTo>
                    <a:pt x="76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4" name="object 4904"/>
            <p:cNvSpPr/>
            <p:nvPr/>
          </p:nvSpPr>
          <p:spPr>
            <a:xfrm>
              <a:off x="1493977" y="6314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342"/>
                  </a:lnTo>
                  <a:lnTo>
                    <a:pt x="0" y="161353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355"/>
                  </a:lnTo>
                  <a:lnTo>
                    <a:pt x="38" y="16132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342"/>
                  </a:ln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5" name="object 4905"/>
            <p:cNvSpPr/>
            <p:nvPr/>
          </p:nvSpPr>
          <p:spPr>
            <a:xfrm>
              <a:off x="1493862" y="6314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279"/>
                  </a:lnTo>
                  <a:lnTo>
                    <a:pt x="0" y="161340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292"/>
                  </a:lnTo>
                  <a:lnTo>
                    <a:pt x="38" y="16132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292"/>
                  </a:ln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6" name="object 4906"/>
            <p:cNvSpPr/>
            <p:nvPr/>
          </p:nvSpPr>
          <p:spPr>
            <a:xfrm>
              <a:off x="1493786" y="631491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12"/>
                  </a:moveTo>
                  <a:lnTo>
                    <a:pt x="444" y="215"/>
                  </a:lnTo>
                  <a:lnTo>
                    <a:pt x="0" y="161290"/>
                  </a:lnTo>
                  <a:lnTo>
                    <a:pt x="482" y="12"/>
                  </a:lnTo>
                  <a:close/>
                </a:path>
                <a:path w="634" h="161289">
                  <a:moveTo>
                    <a:pt x="520" y="0"/>
                  </a:moveTo>
                  <a:lnTo>
                    <a:pt x="482" y="215"/>
                  </a:lnTo>
                  <a:lnTo>
                    <a:pt x="38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7" name="object 4907"/>
            <p:cNvSpPr/>
            <p:nvPr/>
          </p:nvSpPr>
          <p:spPr>
            <a:xfrm>
              <a:off x="1493685" y="6314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65"/>
                  </a:lnTo>
                  <a:lnTo>
                    <a:pt x="0" y="161302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65"/>
                  </a:lnTo>
                  <a:lnTo>
                    <a:pt x="495" y="5334"/>
                  </a:lnTo>
                  <a:lnTo>
                    <a:pt x="520" y="12"/>
                  </a:lnTo>
                  <a:lnTo>
                    <a:pt x="482" y="165"/>
                  </a:lnTo>
                  <a:lnTo>
                    <a:pt x="38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8" name="object 4908"/>
            <p:cNvSpPr/>
            <p:nvPr/>
          </p:nvSpPr>
          <p:spPr>
            <a:xfrm>
              <a:off x="1493570" y="63150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38"/>
                  </a:moveTo>
                  <a:lnTo>
                    <a:pt x="0" y="161290"/>
                  </a:lnTo>
                  <a:lnTo>
                    <a:pt x="482" y="38"/>
                  </a:lnTo>
                  <a:close/>
                </a:path>
                <a:path w="634" h="161289">
                  <a:moveTo>
                    <a:pt x="520" y="25"/>
                  </a:moveTo>
                  <a:lnTo>
                    <a:pt x="38" y="161264"/>
                  </a:lnTo>
                  <a:lnTo>
                    <a:pt x="520" y="25"/>
                  </a:lnTo>
                  <a:close/>
                </a:path>
                <a:path w="634" h="161289">
                  <a:moveTo>
                    <a:pt x="558" y="0"/>
                  </a:moveTo>
                  <a:lnTo>
                    <a:pt x="76" y="1612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09" name="object 4909"/>
            <p:cNvSpPr/>
            <p:nvPr/>
          </p:nvSpPr>
          <p:spPr>
            <a:xfrm>
              <a:off x="1493469" y="631507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08" y="0"/>
                  </a:moveTo>
                  <a:lnTo>
                    <a:pt x="0" y="161264"/>
                  </a:lnTo>
                  <a:lnTo>
                    <a:pt x="508" y="0"/>
                  </a:lnTo>
                  <a:close/>
                </a:path>
                <a:path w="634" h="161289">
                  <a:moveTo>
                    <a:pt x="546" y="0"/>
                  </a:moveTo>
                  <a:lnTo>
                    <a:pt x="63" y="16123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0" name="object 4910"/>
            <p:cNvSpPr/>
            <p:nvPr/>
          </p:nvSpPr>
          <p:spPr>
            <a:xfrm>
              <a:off x="1493354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0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29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27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1" name="object 4911"/>
            <p:cNvSpPr/>
            <p:nvPr/>
          </p:nvSpPr>
          <p:spPr>
            <a:xfrm>
              <a:off x="1493278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2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2" name="object 4912"/>
            <p:cNvSpPr/>
            <p:nvPr/>
          </p:nvSpPr>
          <p:spPr>
            <a:xfrm>
              <a:off x="1493177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66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53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3" name="object 4913"/>
            <p:cNvSpPr/>
            <p:nvPr/>
          </p:nvSpPr>
          <p:spPr>
            <a:xfrm>
              <a:off x="1493062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0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91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4" name="object 4914"/>
            <p:cNvSpPr/>
            <p:nvPr/>
          </p:nvSpPr>
          <p:spPr>
            <a:xfrm>
              <a:off x="1492961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2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38" y="1614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5" name="object 4915"/>
            <p:cNvSpPr/>
            <p:nvPr/>
          </p:nvSpPr>
          <p:spPr>
            <a:xfrm>
              <a:off x="1492846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67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45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44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6" name="object 4916"/>
            <p:cNvSpPr/>
            <p:nvPr/>
          </p:nvSpPr>
          <p:spPr>
            <a:xfrm>
              <a:off x="1492770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80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7" name="object 4917"/>
            <p:cNvSpPr/>
            <p:nvPr/>
          </p:nvSpPr>
          <p:spPr>
            <a:xfrm>
              <a:off x="1492656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51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50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50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8" name="object 4918"/>
            <p:cNvSpPr/>
            <p:nvPr/>
          </p:nvSpPr>
          <p:spPr>
            <a:xfrm>
              <a:off x="1492542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54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531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53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19" name="object 4919"/>
            <p:cNvSpPr/>
            <p:nvPr/>
          </p:nvSpPr>
          <p:spPr>
            <a:xfrm>
              <a:off x="1492440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56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38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0" name="object 4920"/>
            <p:cNvSpPr/>
            <p:nvPr/>
          </p:nvSpPr>
          <p:spPr>
            <a:xfrm>
              <a:off x="1492326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07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177" y="121196"/>
                  </a:lnTo>
                  <a:lnTo>
                    <a:pt x="520" y="0"/>
                  </a:lnTo>
                  <a:lnTo>
                    <a:pt x="38" y="16159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1" name="object 4921"/>
            <p:cNvSpPr/>
            <p:nvPr/>
          </p:nvSpPr>
          <p:spPr>
            <a:xfrm>
              <a:off x="1492237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20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2" name="object 4922"/>
            <p:cNvSpPr/>
            <p:nvPr/>
          </p:nvSpPr>
          <p:spPr>
            <a:xfrm>
              <a:off x="1492135" y="6315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12"/>
                  </a:moveTo>
                  <a:lnTo>
                    <a:pt x="0" y="161645"/>
                  </a:lnTo>
                  <a:lnTo>
                    <a:pt x="508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63" y="16163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3" name="object 4923"/>
            <p:cNvSpPr/>
            <p:nvPr/>
          </p:nvSpPr>
          <p:spPr>
            <a:xfrm>
              <a:off x="1492008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45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64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64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4" name="object 4924"/>
            <p:cNvSpPr/>
            <p:nvPr/>
          </p:nvSpPr>
          <p:spPr>
            <a:xfrm>
              <a:off x="1491894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7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671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5" name="object 4925"/>
            <p:cNvSpPr/>
            <p:nvPr/>
          </p:nvSpPr>
          <p:spPr>
            <a:xfrm>
              <a:off x="1491767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96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683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68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6" name="object 4926"/>
            <p:cNvSpPr/>
            <p:nvPr/>
          </p:nvSpPr>
          <p:spPr>
            <a:xfrm>
              <a:off x="1491691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0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7" name="object 4927"/>
            <p:cNvSpPr/>
            <p:nvPr/>
          </p:nvSpPr>
          <p:spPr>
            <a:xfrm>
              <a:off x="1491564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734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721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72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8" name="object 4928"/>
            <p:cNvSpPr/>
            <p:nvPr/>
          </p:nvSpPr>
          <p:spPr>
            <a:xfrm>
              <a:off x="1491437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47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228" y="107835"/>
                  </a:lnTo>
                  <a:lnTo>
                    <a:pt x="533" y="0"/>
                  </a:lnTo>
                  <a:lnTo>
                    <a:pt x="50" y="16174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29" name="object 4929"/>
            <p:cNvSpPr/>
            <p:nvPr/>
          </p:nvSpPr>
          <p:spPr>
            <a:xfrm>
              <a:off x="1491310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7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759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74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0" name="object 4930"/>
            <p:cNvSpPr/>
            <p:nvPr/>
          </p:nvSpPr>
          <p:spPr>
            <a:xfrm>
              <a:off x="1491183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139" y="121348"/>
                  </a:lnTo>
                  <a:lnTo>
                    <a:pt x="482" y="0"/>
                  </a:lnTo>
                  <a:lnTo>
                    <a:pt x="0" y="16178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77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1" name="object 4931"/>
            <p:cNvSpPr/>
            <p:nvPr/>
          </p:nvSpPr>
          <p:spPr>
            <a:xfrm>
              <a:off x="1491094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9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78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2" name="object 4932"/>
            <p:cNvSpPr/>
            <p:nvPr/>
          </p:nvSpPr>
          <p:spPr>
            <a:xfrm>
              <a:off x="1490941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190" y="107873"/>
                  </a:lnTo>
                  <a:lnTo>
                    <a:pt x="495" y="0"/>
                  </a:lnTo>
                  <a:lnTo>
                    <a:pt x="0" y="161810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3" name="object 4933"/>
            <p:cNvSpPr/>
            <p:nvPr/>
          </p:nvSpPr>
          <p:spPr>
            <a:xfrm>
              <a:off x="1490802" y="631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152" y="121373"/>
                  </a:lnTo>
                  <a:lnTo>
                    <a:pt x="495" y="0"/>
                  </a:lnTo>
                  <a:lnTo>
                    <a:pt x="0" y="161823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4" name="object 4934"/>
            <p:cNvSpPr/>
            <p:nvPr/>
          </p:nvSpPr>
          <p:spPr>
            <a:xfrm>
              <a:off x="1490662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23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914"/>
                  </a:lnTo>
                  <a:lnTo>
                    <a:pt x="546" y="0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5" name="object 4935"/>
            <p:cNvSpPr/>
            <p:nvPr/>
          </p:nvSpPr>
          <p:spPr>
            <a:xfrm>
              <a:off x="1490510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23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823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6" name="object 4936"/>
            <p:cNvSpPr/>
            <p:nvPr/>
          </p:nvSpPr>
          <p:spPr>
            <a:xfrm>
              <a:off x="1490383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3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7" name="object 4937"/>
            <p:cNvSpPr/>
            <p:nvPr/>
          </p:nvSpPr>
          <p:spPr>
            <a:xfrm>
              <a:off x="1490192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3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36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27" y="16183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8" name="object 4938"/>
            <p:cNvSpPr/>
            <p:nvPr/>
          </p:nvSpPr>
          <p:spPr>
            <a:xfrm>
              <a:off x="1489989" y="63151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76" y="161836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39" name="object 4939"/>
            <p:cNvSpPr/>
            <p:nvPr/>
          </p:nvSpPr>
          <p:spPr>
            <a:xfrm>
              <a:off x="1489811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48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48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27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0" name="object 4940"/>
            <p:cNvSpPr/>
            <p:nvPr/>
          </p:nvSpPr>
          <p:spPr>
            <a:xfrm>
              <a:off x="1489608" y="63151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848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76" y="161848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84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1" name="object 4941"/>
            <p:cNvSpPr/>
            <p:nvPr/>
          </p:nvSpPr>
          <p:spPr>
            <a:xfrm>
              <a:off x="1489468" y="6315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0"/>
                  </a:moveTo>
                  <a:lnTo>
                    <a:pt x="457" y="12"/>
                  </a:lnTo>
                  <a:lnTo>
                    <a:pt x="0" y="161836"/>
                  </a:lnTo>
                  <a:lnTo>
                    <a:pt x="139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2" name="object 4942"/>
            <p:cNvSpPr/>
            <p:nvPr/>
          </p:nvSpPr>
          <p:spPr>
            <a:xfrm>
              <a:off x="1489240" y="63151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810"/>
                  </a:lnTo>
                  <a:lnTo>
                    <a:pt x="127" y="16181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3" name="object 4943"/>
            <p:cNvSpPr/>
            <p:nvPr/>
          </p:nvSpPr>
          <p:spPr>
            <a:xfrm>
              <a:off x="1488986" y="63151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798"/>
                  </a:lnTo>
                  <a:lnTo>
                    <a:pt x="177" y="16179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4" name="object 4944"/>
            <p:cNvSpPr/>
            <p:nvPr/>
          </p:nvSpPr>
          <p:spPr>
            <a:xfrm>
              <a:off x="1488694" y="63151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0"/>
                  </a:moveTo>
                  <a:lnTo>
                    <a:pt x="546" y="0"/>
                  </a:lnTo>
                  <a:lnTo>
                    <a:pt x="0" y="161759"/>
                  </a:lnTo>
                  <a:lnTo>
                    <a:pt x="203" y="16177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5" name="object 4945"/>
            <p:cNvSpPr/>
            <p:nvPr/>
          </p:nvSpPr>
          <p:spPr>
            <a:xfrm>
              <a:off x="1488300" y="63151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721"/>
                  </a:lnTo>
                  <a:lnTo>
                    <a:pt x="139" y="161747"/>
                  </a:lnTo>
                  <a:lnTo>
                    <a:pt x="266" y="161759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279" y="161759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6" name="object 4946"/>
            <p:cNvSpPr/>
            <p:nvPr/>
          </p:nvSpPr>
          <p:spPr>
            <a:xfrm>
              <a:off x="1487906" y="63150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38"/>
                  </a:moveTo>
                  <a:lnTo>
                    <a:pt x="660" y="50"/>
                  </a:lnTo>
                  <a:lnTo>
                    <a:pt x="444" y="0"/>
                  </a:lnTo>
                  <a:lnTo>
                    <a:pt x="0" y="161709"/>
                  </a:lnTo>
                  <a:lnTo>
                    <a:pt x="228" y="161747"/>
                  </a:lnTo>
                  <a:lnTo>
                    <a:pt x="393" y="161772"/>
                  </a:lnTo>
                  <a:lnTo>
                    <a:pt x="838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7" name="object 4947"/>
            <p:cNvSpPr/>
            <p:nvPr/>
          </p:nvSpPr>
          <p:spPr>
            <a:xfrm>
              <a:off x="1486979" y="631482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60">
                  <a:moveTo>
                    <a:pt x="456" y="0"/>
                  </a:moveTo>
                  <a:lnTo>
                    <a:pt x="0" y="161743"/>
                  </a:lnTo>
                  <a:lnTo>
                    <a:pt x="292" y="161832"/>
                  </a:lnTo>
                  <a:lnTo>
                    <a:pt x="927" y="161959"/>
                  </a:lnTo>
                  <a:lnTo>
                    <a:pt x="1383" y="242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8" name="object 4948"/>
            <p:cNvSpPr/>
            <p:nvPr/>
          </p:nvSpPr>
          <p:spPr>
            <a:xfrm>
              <a:off x="1486611" y="63147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01"/>
                  </a:moveTo>
                  <a:lnTo>
                    <a:pt x="609" y="50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165" y="161785"/>
                  </a:lnTo>
                  <a:lnTo>
                    <a:pt x="368" y="161836"/>
                  </a:lnTo>
                  <a:lnTo>
                    <a:pt x="812" y="101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49" name="object 4949"/>
            <p:cNvSpPr/>
            <p:nvPr/>
          </p:nvSpPr>
          <p:spPr>
            <a:xfrm>
              <a:off x="1486293" y="631461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35" y="88"/>
                  </a:moveTo>
                  <a:lnTo>
                    <a:pt x="444" y="0"/>
                  </a:lnTo>
                  <a:lnTo>
                    <a:pt x="0" y="161734"/>
                  </a:lnTo>
                  <a:lnTo>
                    <a:pt x="190" y="161810"/>
                  </a:lnTo>
                  <a:lnTo>
                    <a:pt x="635" y="88"/>
                  </a:lnTo>
                  <a:close/>
                </a:path>
                <a:path w="1269" h="161925">
                  <a:moveTo>
                    <a:pt x="762" y="114"/>
                  </a:moveTo>
                  <a:lnTo>
                    <a:pt x="635" y="88"/>
                  </a:lnTo>
                  <a:lnTo>
                    <a:pt x="203" y="161810"/>
                  </a:lnTo>
                  <a:lnTo>
                    <a:pt x="762" y="11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0" name="object 4950"/>
            <p:cNvSpPr/>
            <p:nvPr/>
          </p:nvSpPr>
          <p:spPr>
            <a:xfrm>
              <a:off x="1486039" y="63144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520" y="38"/>
                  </a:lnTo>
                  <a:lnTo>
                    <a:pt x="0" y="161772"/>
                  </a:lnTo>
                  <a:lnTo>
                    <a:pt x="152" y="161836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1" name="object 4951"/>
            <p:cNvSpPr/>
            <p:nvPr/>
          </p:nvSpPr>
          <p:spPr>
            <a:xfrm>
              <a:off x="1485836" y="6314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114"/>
                  </a:moveTo>
                  <a:lnTo>
                    <a:pt x="508" y="38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647" y="11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2" name="object 4952"/>
            <p:cNvSpPr/>
            <p:nvPr/>
          </p:nvSpPr>
          <p:spPr>
            <a:xfrm>
              <a:off x="1485658" y="6314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101"/>
                  </a:moveTo>
                  <a:lnTo>
                    <a:pt x="495" y="25"/>
                  </a:lnTo>
                  <a:lnTo>
                    <a:pt x="0" y="161836"/>
                  </a:lnTo>
                  <a:lnTo>
                    <a:pt x="177" y="161912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3" name="object 4953"/>
            <p:cNvSpPr/>
            <p:nvPr/>
          </p:nvSpPr>
          <p:spPr>
            <a:xfrm>
              <a:off x="1485544" y="6314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4" name="object 4954"/>
            <p:cNvSpPr/>
            <p:nvPr/>
          </p:nvSpPr>
          <p:spPr>
            <a:xfrm>
              <a:off x="1485392" y="6314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88"/>
                  </a:moveTo>
                  <a:lnTo>
                    <a:pt x="330" y="78676"/>
                  </a:lnTo>
                  <a:lnTo>
                    <a:pt x="330" y="62966"/>
                  </a:lnTo>
                  <a:lnTo>
                    <a:pt x="495" y="38"/>
                  </a:lnTo>
                  <a:lnTo>
                    <a:pt x="330" y="44983"/>
                  </a:lnTo>
                  <a:lnTo>
                    <a:pt x="330" y="50"/>
                  </a:lnTo>
                  <a:lnTo>
                    <a:pt x="279" y="62966"/>
                  </a:lnTo>
                  <a:lnTo>
                    <a:pt x="0" y="161848"/>
                  </a:lnTo>
                  <a:lnTo>
                    <a:pt x="279" y="80949"/>
                  </a:lnTo>
                  <a:lnTo>
                    <a:pt x="279" y="97167"/>
                  </a:lnTo>
                  <a:lnTo>
                    <a:pt x="101" y="161899"/>
                  </a:lnTo>
                  <a:lnTo>
                    <a:pt x="279" y="115697"/>
                  </a:lnTo>
                  <a:lnTo>
                    <a:pt x="279" y="161340"/>
                  </a:lnTo>
                  <a:lnTo>
                    <a:pt x="330" y="97193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5" name="object 4955"/>
            <p:cNvSpPr/>
            <p:nvPr/>
          </p:nvSpPr>
          <p:spPr>
            <a:xfrm>
              <a:off x="1485265" y="6314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5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584" y="5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6" name="object 4956"/>
            <p:cNvSpPr/>
            <p:nvPr/>
          </p:nvSpPr>
          <p:spPr>
            <a:xfrm>
              <a:off x="1485138" y="6313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84" y="63"/>
                  </a:moveTo>
                  <a:lnTo>
                    <a:pt x="50" y="161874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7" name="object 4957"/>
            <p:cNvSpPr/>
            <p:nvPr/>
          </p:nvSpPr>
          <p:spPr>
            <a:xfrm>
              <a:off x="1485074" y="6313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228" y="80937"/>
                  </a:lnTo>
                  <a:lnTo>
                    <a:pt x="228" y="0"/>
                  </a:lnTo>
                  <a:lnTo>
                    <a:pt x="190" y="94424"/>
                  </a:lnTo>
                  <a:lnTo>
                    <a:pt x="0" y="161861"/>
                  </a:lnTo>
                  <a:lnTo>
                    <a:pt x="190" y="116941"/>
                  </a:lnTo>
                  <a:lnTo>
                    <a:pt x="190" y="161290"/>
                  </a:lnTo>
                  <a:lnTo>
                    <a:pt x="228" y="10345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8" name="object 4958"/>
            <p:cNvSpPr/>
            <p:nvPr/>
          </p:nvSpPr>
          <p:spPr>
            <a:xfrm>
              <a:off x="1484947" y="6313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33" y="38"/>
                  </a:moveTo>
                  <a:lnTo>
                    <a:pt x="38" y="161874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59" name="object 4959"/>
            <p:cNvSpPr/>
            <p:nvPr/>
          </p:nvSpPr>
          <p:spPr>
            <a:xfrm>
              <a:off x="1484845" y="6313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38" y="161874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571" y="63"/>
                  </a:moveTo>
                  <a:lnTo>
                    <a:pt x="76" y="161899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0" name="object 4960"/>
            <p:cNvSpPr/>
            <p:nvPr/>
          </p:nvSpPr>
          <p:spPr>
            <a:xfrm>
              <a:off x="1484757" y="631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495" y="495"/>
                  </a:lnTo>
                  <a:lnTo>
                    <a:pt x="508" y="38"/>
                  </a:lnTo>
                  <a:lnTo>
                    <a:pt x="0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1" name="object 4961"/>
            <p:cNvSpPr/>
            <p:nvPr/>
          </p:nvSpPr>
          <p:spPr>
            <a:xfrm>
              <a:off x="1484655" y="6313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823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38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2" name="object 4962"/>
            <p:cNvSpPr/>
            <p:nvPr/>
          </p:nvSpPr>
          <p:spPr>
            <a:xfrm>
              <a:off x="1484579" y="6313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810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50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3" name="object 4963"/>
            <p:cNvSpPr/>
            <p:nvPr/>
          </p:nvSpPr>
          <p:spPr>
            <a:xfrm>
              <a:off x="1484528" y="6313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4" name="object 4964"/>
            <p:cNvSpPr/>
            <p:nvPr/>
          </p:nvSpPr>
          <p:spPr>
            <a:xfrm>
              <a:off x="1484439" y="6313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772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63" y="16182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5" name="object 4965"/>
            <p:cNvSpPr/>
            <p:nvPr/>
          </p:nvSpPr>
          <p:spPr>
            <a:xfrm>
              <a:off x="1484363" y="6313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6" name="object 4966"/>
            <p:cNvSpPr/>
            <p:nvPr/>
          </p:nvSpPr>
          <p:spPr>
            <a:xfrm>
              <a:off x="1484299" y="6313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73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7" name="object 4967"/>
            <p:cNvSpPr/>
            <p:nvPr/>
          </p:nvSpPr>
          <p:spPr>
            <a:xfrm>
              <a:off x="1484223" y="6313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0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8" name="object 4968"/>
            <p:cNvSpPr/>
            <p:nvPr/>
          </p:nvSpPr>
          <p:spPr>
            <a:xfrm>
              <a:off x="1484172" y="6313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696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95" y="25"/>
                  </a:moveTo>
                  <a:lnTo>
                    <a:pt x="25" y="161721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69" name="object 4969"/>
            <p:cNvSpPr/>
            <p:nvPr/>
          </p:nvSpPr>
          <p:spPr>
            <a:xfrm>
              <a:off x="1484109" y="6313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58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0" name="object 4970"/>
            <p:cNvSpPr/>
            <p:nvPr/>
          </p:nvSpPr>
          <p:spPr>
            <a:xfrm>
              <a:off x="1484045" y="6313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632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50" y="161683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1" name="object 4971"/>
            <p:cNvSpPr/>
            <p:nvPr/>
          </p:nvSpPr>
          <p:spPr>
            <a:xfrm>
              <a:off x="1483982" y="6313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607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50" y="16165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2" name="object 4972"/>
            <p:cNvSpPr/>
            <p:nvPr/>
          </p:nvSpPr>
          <p:spPr>
            <a:xfrm>
              <a:off x="1483931" y="6313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594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08" y="50"/>
                  </a:moveTo>
                  <a:lnTo>
                    <a:pt x="38" y="161620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3" name="object 4973"/>
            <p:cNvSpPr/>
            <p:nvPr/>
          </p:nvSpPr>
          <p:spPr>
            <a:xfrm>
              <a:off x="1483893" y="6313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607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4" name="object 4974"/>
            <p:cNvSpPr/>
            <p:nvPr/>
          </p:nvSpPr>
          <p:spPr>
            <a:xfrm>
              <a:off x="1483842" y="6313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12" y="161201"/>
                  </a:lnTo>
                  <a:lnTo>
                    <a:pt x="457" y="12"/>
                  </a:lnTo>
                  <a:lnTo>
                    <a:pt x="0" y="161620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5" name="object 4975"/>
            <p:cNvSpPr/>
            <p:nvPr/>
          </p:nvSpPr>
          <p:spPr>
            <a:xfrm>
              <a:off x="1483779" y="63130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620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50" y="161658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6" name="object 4976"/>
            <p:cNvSpPr/>
            <p:nvPr/>
          </p:nvSpPr>
          <p:spPr>
            <a:xfrm>
              <a:off x="1483741" y="6313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7" name="object 4977"/>
            <p:cNvSpPr/>
            <p:nvPr/>
          </p:nvSpPr>
          <p:spPr>
            <a:xfrm>
              <a:off x="1483702" y="6312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8" name="object 4978"/>
            <p:cNvSpPr/>
            <p:nvPr/>
          </p:nvSpPr>
          <p:spPr>
            <a:xfrm>
              <a:off x="1483664" y="6312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62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79" name="object 4979"/>
            <p:cNvSpPr/>
            <p:nvPr/>
          </p:nvSpPr>
          <p:spPr>
            <a:xfrm>
              <a:off x="1483626" y="6312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9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0" name="object 4980"/>
            <p:cNvSpPr/>
            <p:nvPr/>
          </p:nvSpPr>
          <p:spPr>
            <a:xfrm>
              <a:off x="1483575" y="6312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1" name="object 4981"/>
            <p:cNvSpPr/>
            <p:nvPr/>
          </p:nvSpPr>
          <p:spPr>
            <a:xfrm>
              <a:off x="1483537" y="6312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2" name="object 4982"/>
            <p:cNvSpPr/>
            <p:nvPr/>
          </p:nvSpPr>
          <p:spPr>
            <a:xfrm>
              <a:off x="1483499" y="6312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3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3" name="object 4983"/>
            <p:cNvSpPr/>
            <p:nvPr/>
          </p:nvSpPr>
          <p:spPr>
            <a:xfrm>
              <a:off x="1483474" y="6312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4" name="object 4984"/>
            <p:cNvSpPr/>
            <p:nvPr/>
          </p:nvSpPr>
          <p:spPr>
            <a:xfrm>
              <a:off x="1483448" y="6312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69" y="25"/>
                  </a:moveTo>
                  <a:lnTo>
                    <a:pt x="12" y="161505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5" name="object 4985"/>
            <p:cNvSpPr/>
            <p:nvPr/>
          </p:nvSpPr>
          <p:spPr>
            <a:xfrm>
              <a:off x="1483410" y="6312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6" name="object 4986"/>
            <p:cNvSpPr/>
            <p:nvPr/>
          </p:nvSpPr>
          <p:spPr>
            <a:xfrm>
              <a:off x="1483372" y="6312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7" name="object 4987"/>
            <p:cNvSpPr/>
            <p:nvPr/>
          </p:nvSpPr>
          <p:spPr>
            <a:xfrm>
              <a:off x="1483347" y="6312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12" y="160972"/>
                  </a:lnTo>
                  <a:lnTo>
                    <a:pt x="457" y="25"/>
                  </a:lnTo>
                  <a:lnTo>
                    <a:pt x="0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8" name="object 4988"/>
            <p:cNvSpPr/>
            <p:nvPr/>
          </p:nvSpPr>
          <p:spPr>
            <a:xfrm>
              <a:off x="1483334" y="6312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89" name="object 4989"/>
            <p:cNvSpPr/>
            <p:nvPr/>
          </p:nvSpPr>
          <p:spPr>
            <a:xfrm>
              <a:off x="1483309" y="6312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0"/>
                  </a:moveTo>
                  <a:lnTo>
                    <a:pt x="38" y="147510"/>
                  </a:lnTo>
                  <a:lnTo>
                    <a:pt x="0" y="16127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0" name="object 4990"/>
            <p:cNvSpPr/>
            <p:nvPr/>
          </p:nvSpPr>
          <p:spPr>
            <a:xfrm>
              <a:off x="1483283" y="631243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25"/>
                  </a:moveTo>
                  <a:lnTo>
                    <a:pt x="0" y="161226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1" name="object 4991"/>
            <p:cNvSpPr/>
            <p:nvPr/>
          </p:nvSpPr>
          <p:spPr>
            <a:xfrm>
              <a:off x="1483258" y="63124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57" y="0"/>
                  </a:moveTo>
                  <a:lnTo>
                    <a:pt x="0" y="161163"/>
                  </a:lnTo>
                  <a:lnTo>
                    <a:pt x="457" y="0"/>
                  </a:lnTo>
                  <a:close/>
                </a:path>
                <a:path w="634" h="161289">
                  <a:moveTo>
                    <a:pt x="469" y="12"/>
                  </a:moveTo>
                  <a:lnTo>
                    <a:pt x="12" y="16118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2" name="object 4992"/>
            <p:cNvSpPr/>
            <p:nvPr/>
          </p:nvSpPr>
          <p:spPr>
            <a:xfrm>
              <a:off x="1483245" y="63123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12"/>
                  </a:moveTo>
                  <a:lnTo>
                    <a:pt x="12" y="160718"/>
                  </a:lnTo>
                  <a:lnTo>
                    <a:pt x="457" y="0"/>
                  </a:lnTo>
                  <a:lnTo>
                    <a:pt x="0" y="161124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3" name="object 4993"/>
            <p:cNvSpPr/>
            <p:nvPr/>
          </p:nvSpPr>
          <p:spPr>
            <a:xfrm>
              <a:off x="1483220" y="6311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8" y="0"/>
                  </a:moveTo>
                  <a:lnTo>
                    <a:pt x="0" y="161394"/>
                  </a:lnTo>
                  <a:lnTo>
                    <a:pt x="12" y="16155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4" name="object 4994"/>
            <p:cNvSpPr/>
            <p:nvPr/>
          </p:nvSpPr>
          <p:spPr>
            <a:xfrm>
              <a:off x="1483220" y="6311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17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5" name="object 4995"/>
            <p:cNvSpPr/>
            <p:nvPr/>
          </p:nvSpPr>
          <p:spPr>
            <a:xfrm>
              <a:off x="1483220" y="6311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50"/>
                  </a:lnTo>
                  <a:lnTo>
                    <a:pt x="457" y="36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6" name="object 4996"/>
            <p:cNvSpPr/>
            <p:nvPr/>
          </p:nvSpPr>
          <p:spPr>
            <a:xfrm>
              <a:off x="1388109" y="6188392"/>
              <a:ext cx="109220" cy="127000"/>
            </a:xfrm>
            <a:custGeom>
              <a:avLst/>
              <a:gdLst/>
              <a:ahLst/>
              <a:cxnLst/>
              <a:rect l="l" t="t" r="r" b="b"/>
              <a:pathLst>
                <a:path w="109219" h="127000">
                  <a:moveTo>
                    <a:pt x="8915" y="0"/>
                  </a:moveTo>
                  <a:lnTo>
                    <a:pt x="4749" y="114"/>
                  </a:lnTo>
                  <a:lnTo>
                    <a:pt x="0" y="3263"/>
                  </a:lnTo>
                  <a:lnTo>
                    <a:pt x="215" y="5588"/>
                  </a:lnTo>
                  <a:lnTo>
                    <a:pt x="19369" y="16944"/>
                  </a:lnTo>
                  <a:lnTo>
                    <a:pt x="34674" y="27827"/>
                  </a:lnTo>
                  <a:lnTo>
                    <a:pt x="68097" y="59994"/>
                  </a:lnTo>
                  <a:lnTo>
                    <a:pt x="88442" y="94509"/>
                  </a:lnTo>
                  <a:lnTo>
                    <a:pt x="95605" y="123977"/>
                  </a:lnTo>
                  <a:lnTo>
                    <a:pt x="96329" y="124904"/>
                  </a:lnTo>
                  <a:lnTo>
                    <a:pt x="98729" y="126288"/>
                  </a:lnTo>
                  <a:lnTo>
                    <a:pt x="100444" y="126720"/>
                  </a:lnTo>
                  <a:lnTo>
                    <a:pt x="106006" y="126669"/>
                  </a:lnTo>
                  <a:lnTo>
                    <a:pt x="108902" y="124929"/>
                  </a:lnTo>
                  <a:lnTo>
                    <a:pt x="108202" y="117225"/>
                  </a:lnTo>
                  <a:lnTo>
                    <a:pt x="80086" y="56794"/>
                  </a:lnTo>
                  <a:lnTo>
                    <a:pt x="45229" y="23225"/>
                  </a:lnTo>
                  <a:lnTo>
                    <a:pt x="17373" y="4533"/>
                  </a:lnTo>
                  <a:lnTo>
                    <a:pt x="891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7" name="object 4997"/>
            <p:cNvSpPr/>
            <p:nvPr/>
          </p:nvSpPr>
          <p:spPr>
            <a:xfrm>
              <a:off x="1750606" y="6268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0" y="0"/>
                  </a:moveTo>
                  <a:lnTo>
                    <a:pt x="0" y="161311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8" name="object 4998"/>
            <p:cNvSpPr/>
            <p:nvPr/>
          </p:nvSpPr>
          <p:spPr>
            <a:xfrm>
              <a:off x="1750517" y="6268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0" y="161607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50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4999" name="object 4999"/>
            <p:cNvSpPr/>
            <p:nvPr/>
          </p:nvSpPr>
          <p:spPr>
            <a:xfrm>
              <a:off x="1750441" y="626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0" y="161442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12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0" name="object 5000"/>
            <p:cNvSpPr/>
            <p:nvPr/>
          </p:nvSpPr>
          <p:spPr>
            <a:xfrm>
              <a:off x="1750390" y="62686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671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62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1" name="object 5001"/>
            <p:cNvSpPr/>
            <p:nvPr/>
          </p:nvSpPr>
          <p:spPr>
            <a:xfrm>
              <a:off x="1750301" y="62687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89">
                  <a:moveTo>
                    <a:pt x="469" y="101"/>
                  </a:moveTo>
                  <a:lnTo>
                    <a:pt x="0" y="161277"/>
                  </a:lnTo>
                  <a:lnTo>
                    <a:pt x="469" y="101"/>
                  </a:lnTo>
                  <a:close/>
                </a:path>
                <a:path w="635" h="161289">
                  <a:moveTo>
                    <a:pt x="495" y="63"/>
                  </a:moveTo>
                  <a:lnTo>
                    <a:pt x="25" y="161226"/>
                  </a:lnTo>
                  <a:lnTo>
                    <a:pt x="495" y="63"/>
                  </a:lnTo>
                  <a:close/>
                </a:path>
                <a:path w="635" h="161289">
                  <a:moveTo>
                    <a:pt x="533" y="0"/>
                  </a:moveTo>
                  <a:lnTo>
                    <a:pt x="63" y="16116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2" name="object 5002"/>
            <p:cNvSpPr/>
            <p:nvPr/>
          </p:nvSpPr>
          <p:spPr>
            <a:xfrm>
              <a:off x="1750199" y="6268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0" y="16172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3" name="object 5003"/>
            <p:cNvSpPr/>
            <p:nvPr/>
          </p:nvSpPr>
          <p:spPr>
            <a:xfrm>
              <a:off x="1750123" y="6268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4" name="object 5004"/>
            <p:cNvSpPr/>
            <p:nvPr/>
          </p:nvSpPr>
          <p:spPr>
            <a:xfrm>
              <a:off x="1750034" y="6269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25" y="161658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5" name="object 5005"/>
            <p:cNvSpPr/>
            <p:nvPr/>
          </p:nvSpPr>
          <p:spPr>
            <a:xfrm>
              <a:off x="1749971" y="6269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40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6" name="object 5006"/>
            <p:cNvSpPr/>
            <p:nvPr/>
          </p:nvSpPr>
          <p:spPr>
            <a:xfrm>
              <a:off x="1749882" y="6269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38" y="161493"/>
                  </a:lnTo>
                  <a:lnTo>
                    <a:pt x="266" y="79019"/>
                  </a:lnTo>
                  <a:lnTo>
                    <a:pt x="50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7" name="object 5007"/>
            <p:cNvSpPr/>
            <p:nvPr/>
          </p:nvSpPr>
          <p:spPr>
            <a:xfrm>
              <a:off x="1749793" y="6269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7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25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8" name="object 5008"/>
            <p:cNvSpPr/>
            <p:nvPr/>
          </p:nvSpPr>
          <p:spPr>
            <a:xfrm>
              <a:off x="1749679" y="6269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38" y="16179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09" name="object 5009"/>
            <p:cNvSpPr/>
            <p:nvPr/>
          </p:nvSpPr>
          <p:spPr>
            <a:xfrm>
              <a:off x="1749590" y="6269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25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0" name="object 5010"/>
            <p:cNvSpPr/>
            <p:nvPr/>
          </p:nvSpPr>
          <p:spPr>
            <a:xfrm>
              <a:off x="1749513" y="6269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1" name="object 5011"/>
            <p:cNvSpPr/>
            <p:nvPr/>
          </p:nvSpPr>
          <p:spPr>
            <a:xfrm>
              <a:off x="1749412" y="6269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2" name="object 5012"/>
            <p:cNvSpPr/>
            <p:nvPr/>
          </p:nvSpPr>
          <p:spPr>
            <a:xfrm>
              <a:off x="1749209" y="62696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482" y="114"/>
                  </a:moveTo>
                  <a:lnTo>
                    <a:pt x="0" y="161988"/>
                  </a:lnTo>
                  <a:lnTo>
                    <a:pt x="482" y="114"/>
                  </a:lnTo>
                  <a:close/>
                </a:path>
                <a:path w="1269" h="162560">
                  <a:moveTo>
                    <a:pt x="520" y="88"/>
                  </a:moveTo>
                  <a:lnTo>
                    <a:pt x="38" y="161950"/>
                  </a:lnTo>
                  <a:lnTo>
                    <a:pt x="520" y="88"/>
                  </a:lnTo>
                  <a:close/>
                </a:path>
                <a:path w="1269" h="162560">
                  <a:moveTo>
                    <a:pt x="584" y="50"/>
                  </a:moveTo>
                  <a:lnTo>
                    <a:pt x="63" y="161925"/>
                  </a:lnTo>
                  <a:lnTo>
                    <a:pt x="584" y="50"/>
                  </a:lnTo>
                  <a:close/>
                </a:path>
                <a:path w="1269" h="162560">
                  <a:moveTo>
                    <a:pt x="660" y="0"/>
                  </a:moveTo>
                  <a:lnTo>
                    <a:pt x="139" y="16187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3" name="object 5013"/>
            <p:cNvSpPr/>
            <p:nvPr/>
          </p:nvSpPr>
          <p:spPr>
            <a:xfrm>
              <a:off x="1749094" y="6269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4" name="object 5014"/>
            <p:cNvSpPr/>
            <p:nvPr/>
          </p:nvSpPr>
          <p:spPr>
            <a:xfrm>
              <a:off x="1749018" y="6269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89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5" name="object 5015"/>
            <p:cNvSpPr/>
            <p:nvPr/>
          </p:nvSpPr>
          <p:spPr>
            <a:xfrm>
              <a:off x="1259090" y="62819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48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63" y="161848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6" name="object 5016"/>
            <p:cNvSpPr/>
            <p:nvPr/>
          </p:nvSpPr>
          <p:spPr>
            <a:xfrm>
              <a:off x="1258925" y="6281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0" y="161861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14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7" name="object 5017"/>
            <p:cNvSpPr/>
            <p:nvPr/>
          </p:nvSpPr>
          <p:spPr>
            <a:xfrm>
              <a:off x="1258735" y="62820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48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63" y="161848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84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8" name="object 5018"/>
            <p:cNvSpPr/>
            <p:nvPr/>
          </p:nvSpPr>
          <p:spPr>
            <a:xfrm>
              <a:off x="1258531" y="62820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2"/>
                  </a:moveTo>
                  <a:lnTo>
                    <a:pt x="292" y="81635"/>
                  </a:lnTo>
                  <a:lnTo>
                    <a:pt x="520" y="12"/>
                  </a:lnTo>
                  <a:lnTo>
                    <a:pt x="0" y="161836"/>
                  </a:lnTo>
                  <a:lnTo>
                    <a:pt x="139" y="161848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84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19" name="object 5019"/>
            <p:cNvSpPr/>
            <p:nvPr/>
          </p:nvSpPr>
          <p:spPr>
            <a:xfrm>
              <a:off x="1258392" y="6282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0"/>
                  </a:moveTo>
                  <a:lnTo>
                    <a:pt x="520" y="2324"/>
                  </a:lnTo>
                  <a:lnTo>
                    <a:pt x="533" y="0"/>
                  </a:lnTo>
                  <a:lnTo>
                    <a:pt x="0" y="161823"/>
                  </a:lnTo>
                  <a:lnTo>
                    <a:pt x="139" y="16182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0" name="object 5020"/>
            <p:cNvSpPr/>
            <p:nvPr/>
          </p:nvSpPr>
          <p:spPr>
            <a:xfrm>
              <a:off x="1258163" y="62820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798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96" y="1816"/>
                  </a:lnTo>
                  <a:lnTo>
                    <a:pt x="609" y="0"/>
                  </a:lnTo>
                  <a:lnTo>
                    <a:pt x="88" y="161798"/>
                  </a:lnTo>
                  <a:lnTo>
                    <a:pt x="228" y="16181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1" name="object 5021"/>
            <p:cNvSpPr/>
            <p:nvPr/>
          </p:nvSpPr>
          <p:spPr>
            <a:xfrm>
              <a:off x="1257909" y="62820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12"/>
                  </a:moveTo>
                  <a:lnTo>
                    <a:pt x="0" y="161785"/>
                  </a:lnTo>
                  <a:lnTo>
                    <a:pt x="546" y="12"/>
                  </a:lnTo>
                  <a:close/>
                </a:path>
                <a:path w="1269" h="161925">
                  <a:moveTo>
                    <a:pt x="635" y="12"/>
                  </a:moveTo>
                  <a:lnTo>
                    <a:pt x="88" y="161785"/>
                  </a:lnTo>
                  <a:lnTo>
                    <a:pt x="635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77" y="16178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2" name="object 5022"/>
            <p:cNvSpPr/>
            <p:nvPr/>
          </p:nvSpPr>
          <p:spPr>
            <a:xfrm>
              <a:off x="1257617" y="62820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747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01" y="161747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215" y="161759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3" name="object 5023"/>
            <p:cNvSpPr/>
            <p:nvPr/>
          </p:nvSpPr>
          <p:spPr>
            <a:xfrm>
              <a:off x="1257249" y="62820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127" y="161671"/>
                  </a:lnTo>
                  <a:lnTo>
                    <a:pt x="266" y="161709"/>
                  </a:lnTo>
                  <a:lnTo>
                    <a:pt x="723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709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4" name="object 5024"/>
            <p:cNvSpPr/>
            <p:nvPr/>
          </p:nvSpPr>
          <p:spPr>
            <a:xfrm>
              <a:off x="1256842" y="62819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50"/>
                  </a:moveTo>
                  <a:lnTo>
                    <a:pt x="457" y="0"/>
                  </a:lnTo>
                  <a:lnTo>
                    <a:pt x="0" y="161709"/>
                  </a:lnTo>
                  <a:lnTo>
                    <a:pt x="215" y="161747"/>
                  </a:lnTo>
                  <a:lnTo>
                    <a:pt x="673" y="50"/>
                  </a:lnTo>
                  <a:close/>
                </a:path>
                <a:path w="1269" h="161925">
                  <a:moveTo>
                    <a:pt x="838" y="88"/>
                  </a:moveTo>
                  <a:lnTo>
                    <a:pt x="673" y="50"/>
                  </a:lnTo>
                  <a:lnTo>
                    <a:pt x="228" y="161747"/>
                  </a:lnTo>
                  <a:lnTo>
                    <a:pt x="393" y="161772"/>
                  </a:lnTo>
                  <a:lnTo>
                    <a:pt x="838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5" name="object 5025"/>
            <p:cNvSpPr/>
            <p:nvPr/>
          </p:nvSpPr>
          <p:spPr>
            <a:xfrm>
              <a:off x="1255938" y="628175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60">
                  <a:moveTo>
                    <a:pt x="456" y="0"/>
                  </a:moveTo>
                  <a:lnTo>
                    <a:pt x="0" y="161732"/>
                  </a:lnTo>
                  <a:lnTo>
                    <a:pt x="914" y="161935"/>
                  </a:lnTo>
                  <a:lnTo>
                    <a:pt x="1371" y="222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6" name="object 5026"/>
            <p:cNvSpPr/>
            <p:nvPr/>
          </p:nvSpPr>
          <p:spPr>
            <a:xfrm>
              <a:off x="1255572" y="6281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88"/>
                  </a:moveTo>
                  <a:lnTo>
                    <a:pt x="609" y="38"/>
                  </a:lnTo>
                  <a:lnTo>
                    <a:pt x="457" y="0"/>
                  </a:lnTo>
                  <a:lnTo>
                    <a:pt x="0" y="161696"/>
                  </a:lnTo>
                  <a:lnTo>
                    <a:pt x="152" y="161747"/>
                  </a:lnTo>
                  <a:lnTo>
                    <a:pt x="355" y="161810"/>
                  </a:lnTo>
                  <a:lnTo>
                    <a:pt x="812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7" name="object 5027"/>
            <p:cNvSpPr/>
            <p:nvPr/>
          </p:nvSpPr>
          <p:spPr>
            <a:xfrm>
              <a:off x="1255242" y="62815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50"/>
                  </a:moveTo>
                  <a:lnTo>
                    <a:pt x="0" y="161721"/>
                  </a:lnTo>
                  <a:lnTo>
                    <a:pt x="546" y="50"/>
                  </a:lnTo>
                  <a:close/>
                </a:path>
                <a:path w="1269" h="161925">
                  <a:moveTo>
                    <a:pt x="787" y="139"/>
                  </a:moveTo>
                  <a:lnTo>
                    <a:pt x="660" y="101"/>
                  </a:lnTo>
                  <a:lnTo>
                    <a:pt x="101" y="161759"/>
                  </a:lnTo>
                  <a:lnTo>
                    <a:pt x="330" y="161848"/>
                  </a:lnTo>
                  <a:lnTo>
                    <a:pt x="787" y="13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8" name="object 5028"/>
            <p:cNvSpPr/>
            <p:nvPr/>
          </p:nvSpPr>
          <p:spPr>
            <a:xfrm>
              <a:off x="1254988" y="628139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38"/>
                  </a:moveTo>
                  <a:lnTo>
                    <a:pt x="0" y="161759"/>
                  </a:lnTo>
                  <a:lnTo>
                    <a:pt x="533" y="38"/>
                  </a:lnTo>
                  <a:close/>
                </a:path>
                <a:path w="1269" h="161925">
                  <a:moveTo>
                    <a:pt x="609" y="88"/>
                  </a:moveTo>
                  <a:lnTo>
                    <a:pt x="88" y="161798"/>
                  </a:lnTo>
                  <a:lnTo>
                    <a:pt x="609" y="88"/>
                  </a:lnTo>
                  <a:close/>
                </a:path>
                <a:path w="1269" h="161925">
                  <a:moveTo>
                    <a:pt x="711" y="139"/>
                  </a:moveTo>
                  <a:lnTo>
                    <a:pt x="165" y="161836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29" name="object 5029"/>
            <p:cNvSpPr/>
            <p:nvPr/>
          </p:nvSpPr>
          <p:spPr>
            <a:xfrm>
              <a:off x="1254772" y="62812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14"/>
                  </a:moveTo>
                  <a:lnTo>
                    <a:pt x="533" y="38"/>
                  </a:lnTo>
                  <a:lnTo>
                    <a:pt x="0" y="161785"/>
                  </a:lnTo>
                  <a:lnTo>
                    <a:pt x="139" y="161848"/>
                  </a:lnTo>
                  <a:lnTo>
                    <a:pt x="673" y="11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0" name="object 5030"/>
            <p:cNvSpPr/>
            <p:nvPr/>
          </p:nvSpPr>
          <p:spPr>
            <a:xfrm>
              <a:off x="1254607" y="6281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01"/>
                  </a:moveTo>
                  <a:lnTo>
                    <a:pt x="508" y="25"/>
                  </a:lnTo>
                  <a:lnTo>
                    <a:pt x="0" y="161810"/>
                  </a:lnTo>
                  <a:lnTo>
                    <a:pt x="17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1" name="object 5031"/>
            <p:cNvSpPr/>
            <p:nvPr/>
          </p:nvSpPr>
          <p:spPr>
            <a:xfrm>
              <a:off x="1254493" y="62811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71" y="50"/>
                  </a:moveTo>
                  <a:lnTo>
                    <a:pt x="63" y="161861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2" name="object 5032"/>
            <p:cNvSpPr/>
            <p:nvPr/>
          </p:nvSpPr>
          <p:spPr>
            <a:xfrm>
              <a:off x="1254340" y="6281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23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609" y="63"/>
                  </a:moveTo>
                  <a:lnTo>
                    <a:pt x="50" y="161848"/>
                  </a:lnTo>
                  <a:lnTo>
                    <a:pt x="609" y="63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3" name="object 5033"/>
            <p:cNvSpPr/>
            <p:nvPr/>
          </p:nvSpPr>
          <p:spPr>
            <a:xfrm>
              <a:off x="1254201" y="6280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61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96" y="76"/>
                  </a:moveTo>
                  <a:lnTo>
                    <a:pt x="317" y="81216"/>
                  </a:lnTo>
                  <a:lnTo>
                    <a:pt x="546" y="50"/>
                  </a:lnTo>
                  <a:lnTo>
                    <a:pt x="50" y="161874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4" name="object 5034"/>
            <p:cNvSpPr/>
            <p:nvPr/>
          </p:nvSpPr>
          <p:spPr>
            <a:xfrm>
              <a:off x="1254086" y="6280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469" y="482"/>
                  </a:lnTo>
                  <a:lnTo>
                    <a:pt x="482" y="25"/>
                  </a:ln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634" h="161925">
                  <a:moveTo>
                    <a:pt x="571" y="63"/>
                  </a:moveTo>
                  <a:lnTo>
                    <a:pt x="76" y="161899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5" name="object 5035"/>
            <p:cNvSpPr/>
            <p:nvPr/>
          </p:nvSpPr>
          <p:spPr>
            <a:xfrm>
              <a:off x="1253959" y="6280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38"/>
                  </a:moveTo>
                  <a:lnTo>
                    <a:pt x="88" y="161874"/>
                  </a:lnTo>
                  <a:lnTo>
                    <a:pt x="571" y="3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6" name="object 5036"/>
            <p:cNvSpPr/>
            <p:nvPr/>
          </p:nvSpPr>
          <p:spPr>
            <a:xfrm>
              <a:off x="1253883" y="6280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33" y="38"/>
                  </a:moveTo>
                  <a:lnTo>
                    <a:pt x="38" y="161874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7" name="object 5037"/>
            <p:cNvSpPr/>
            <p:nvPr/>
          </p:nvSpPr>
          <p:spPr>
            <a:xfrm>
              <a:off x="1253782" y="6280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58" y="50"/>
                  </a:moveTo>
                  <a:lnTo>
                    <a:pt x="38" y="16186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8" name="object 5038"/>
            <p:cNvSpPr/>
            <p:nvPr/>
          </p:nvSpPr>
          <p:spPr>
            <a:xfrm>
              <a:off x="1253680" y="6280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482" y="482"/>
                  </a:lnTo>
                  <a:lnTo>
                    <a:pt x="495" y="12"/>
                  </a:lnTo>
                  <a:lnTo>
                    <a:pt x="0" y="161823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39" name="object 5039"/>
            <p:cNvSpPr/>
            <p:nvPr/>
          </p:nvSpPr>
          <p:spPr>
            <a:xfrm>
              <a:off x="1253591" y="6280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0" name="object 5040"/>
            <p:cNvSpPr/>
            <p:nvPr/>
          </p:nvSpPr>
          <p:spPr>
            <a:xfrm>
              <a:off x="1253490" y="6280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38"/>
                  </a:moveTo>
                  <a:lnTo>
                    <a:pt x="0" y="161798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1" name="object 5041"/>
            <p:cNvSpPr/>
            <p:nvPr/>
          </p:nvSpPr>
          <p:spPr>
            <a:xfrm>
              <a:off x="1253439" y="6280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79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38" y="161810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2" name="object 5042"/>
            <p:cNvSpPr/>
            <p:nvPr/>
          </p:nvSpPr>
          <p:spPr>
            <a:xfrm>
              <a:off x="1253363" y="6280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50"/>
                  </a:moveTo>
                  <a:lnTo>
                    <a:pt x="0" y="16177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3" name="object 5043"/>
            <p:cNvSpPr/>
            <p:nvPr/>
          </p:nvSpPr>
          <p:spPr>
            <a:xfrm>
              <a:off x="1253286" y="6280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50" y="161772"/>
                  </a:lnTo>
                  <a:lnTo>
                    <a:pt x="495" y="25"/>
                  </a:lnTo>
                  <a:lnTo>
                    <a:pt x="0" y="161747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4" name="object 5044"/>
            <p:cNvSpPr/>
            <p:nvPr/>
          </p:nvSpPr>
          <p:spPr>
            <a:xfrm>
              <a:off x="1253210" y="628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5" name="object 5045"/>
            <p:cNvSpPr/>
            <p:nvPr/>
          </p:nvSpPr>
          <p:spPr>
            <a:xfrm>
              <a:off x="1253134" y="6280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33" y="38"/>
                  </a:moveTo>
                  <a:lnTo>
                    <a:pt x="38" y="161734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6" name="object 5046"/>
            <p:cNvSpPr/>
            <p:nvPr/>
          </p:nvSpPr>
          <p:spPr>
            <a:xfrm>
              <a:off x="1253083" y="6280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25" y="161696"/>
                  </a:lnTo>
                  <a:lnTo>
                    <a:pt x="482" y="12"/>
                  </a:lnTo>
                  <a:lnTo>
                    <a:pt x="0" y="161696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7" name="object 5047"/>
            <p:cNvSpPr/>
            <p:nvPr/>
          </p:nvSpPr>
          <p:spPr>
            <a:xfrm>
              <a:off x="1253020" y="6280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671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8" name="object 5048"/>
            <p:cNvSpPr/>
            <p:nvPr/>
          </p:nvSpPr>
          <p:spPr>
            <a:xfrm>
              <a:off x="1252956" y="6280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25" y="161645"/>
                  </a:lnTo>
                  <a:lnTo>
                    <a:pt x="482" y="25"/>
                  </a:ln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49" name="object 5049"/>
            <p:cNvSpPr/>
            <p:nvPr/>
          </p:nvSpPr>
          <p:spPr>
            <a:xfrm>
              <a:off x="1252893" y="6280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65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76"/>
                  </a:moveTo>
                  <a:lnTo>
                    <a:pt x="495" y="520"/>
                  </a:lnTo>
                  <a:lnTo>
                    <a:pt x="508" y="50"/>
                  </a:lnTo>
                  <a:lnTo>
                    <a:pt x="25" y="161658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0" name="object 5050"/>
            <p:cNvSpPr/>
            <p:nvPr/>
          </p:nvSpPr>
          <p:spPr>
            <a:xfrm>
              <a:off x="1252829" y="6280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25" y="161658"/>
                  </a:lnTo>
                  <a:lnTo>
                    <a:pt x="482" y="12"/>
                  </a:lnTo>
                  <a:lnTo>
                    <a:pt x="0" y="161658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20" y="63"/>
                  </a:moveTo>
                  <a:lnTo>
                    <a:pt x="50" y="161683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1" name="object 5051"/>
            <p:cNvSpPr/>
            <p:nvPr/>
          </p:nvSpPr>
          <p:spPr>
            <a:xfrm>
              <a:off x="1252791" y="6280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65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25" y="161683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2" name="object 5052"/>
            <p:cNvSpPr/>
            <p:nvPr/>
          </p:nvSpPr>
          <p:spPr>
            <a:xfrm>
              <a:off x="1252753" y="6279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671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254" y="81102"/>
                  </a:lnTo>
                  <a:lnTo>
                    <a:pt x="482" y="38"/>
                  </a:lnTo>
                  <a:lnTo>
                    <a:pt x="25" y="16169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3" name="object 5053"/>
            <p:cNvSpPr/>
            <p:nvPr/>
          </p:nvSpPr>
          <p:spPr>
            <a:xfrm>
              <a:off x="1252689" y="6279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25" y="161645"/>
                  </a:lnTo>
                  <a:lnTo>
                    <a:pt x="482" y="12"/>
                  </a:ln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4" name="object 5054"/>
            <p:cNvSpPr/>
            <p:nvPr/>
          </p:nvSpPr>
          <p:spPr>
            <a:xfrm>
              <a:off x="1252639" y="6279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658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50"/>
                  </a:moveTo>
                  <a:lnTo>
                    <a:pt x="50" y="161696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5" name="object 5055"/>
            <p:cNvSpPr/>
            <p:nvPr/>
          </p:nvSpPr>
          <p:spPr>
            <a:xfrm>
              <a:off x="1252601" y="6279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632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08" y="50"/>
                  </a:moveTo>
                  <a:lnTo>
                    <a:pt x="38" y="161683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6" name="object 5056"/>
            <p:cNvSpPr/>
            <p:nvPr/>
          </p:nvSpPr>
          <p:spPr>
            <a:xfrm>
              <a:off x="1252575" y="6279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63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7" name="object 5057"/>
            <p:cNvSpPr/>
            <p:nvPr/>
          </p:nvSpPr>
          <p:spPr>
            <a:xfrm>
              <a:off x="1252524" y="6279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632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82" y="38"/>
                  </a:moveTo>
                  <a:lnTo>
                    <a:pt x="12" y="161645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38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8" name="object 5058"/>
            <p:cNvSpPr/>
            <p:nvPr/>
          </p:nvSpPr>
          <p:spPr>
            <a:xfrm>
              <a:off x="1252486" y="6279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607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658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59" name="object 5059"/>
            <p:cNvSpPr/>
            <p:nvPr/>
          </p:nvSpPr>
          <p:spPr>
            <a:xfrm>
              <a:off x="1252448" y="6279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82" y="25"/>
                  </a:moveTo>
                  <a:lnTo>
                    <a:pt x="12" y="161620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632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0" name="object 5060"/>
            <p:cNvSpPr/>
            <p:nvPr/>
          </p:nvSpPr>
          <p:spPr>
            <a:xfrm>
              <a:off x="1252410" y="6279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55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1" name="object 5061"/>
            <p:cNvSpPr/>
            <p:nvPr/>
          </p:nvSpPr>
          <p:spPr>
            <a:xfrm>
              <a:off x="1252385" y="6279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518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2" name="object 5062"/>
            <p:cNvSpPr/>
            <p:nvPr/>
          </p:nvSpPr>
          <p:spPr>
            <a:xfrm>
              <a:off x="1252347" y="6279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493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3" name="object 5063"/>
            <p:cNvSpPr/>
            <p:nvPr/>
          </p:nvSpPr>
          <p:spPr>
            <a:xfrm>
              <a:off x="1252308" y="6279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455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493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4" name="object 5064"/>
            <p:cNvSpPr/>
            <p:nvPr/>
          </p:nvSpPr>
          <p:spPr>
            <a:xfrm>
              <a:off x="1252283" y="6279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442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12" y="161442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5" name="object 5065"/>
            <p:cNvSpPr/>
            <p:nvPr/>
          </p:nvSpPr>
          <p:spPr>
            <a:xfrm>
              <a:off x="1252258" y="6279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482"/>
                  </a:lnTo>
                  <a:lnTo>
                    <a:pt x="469" y="12"/>
                  </a:ln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6" name="object 5066"/>
            <p:cNvSpPr/>
            <p:nvPr/>
          </p:nvSpPr>
          <p:spPr>
            <a:xfrm>
              <a:off x="1252245" y="6279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353"/>
                  </a:lnTo>
                  <a:lnTo>
                    <a:pt x="228" y="8092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7" name="object 5067"/>
            <p:cNvSpPr/>
            <p:nvPr/>
          </p:nvSpPr>
          <p:spPr>
            <a:xfrm>
              <a:off x="1252220" y="6279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531"/>
                  </a:lnTo>
                  <a:lnTo>
                    <a:pt x="457" y="0"/>
                  </a:lnTo>
                  <a:close/>
                </a:path>
                <a:path w="634" h="161925">
                  <a:moveTo>
                    <a:pt x="482" y="190"/>
                  </a:moveTo>
                  <a:lnTo>
                    <a:pt x="469" y="63"/>
                  </a:lnTo>
                  <a:lnTo>
                    <a:pt x="12" y="161569"/>
                  </a:lnTo>
                  <a:lnTo>
                    <a:pt x="482" y="19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8" name="object 5068"/>
            <p:cNvSpPr/>
            <p:nvPr/>
          </p:nvSpPr>
          <p:spPr>
            <a:xfrm>
              <a:off x="1252207" y="6278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7"/>
                  </a:moveTo>
                  <a:lnTo>
                    <a:pt x="457" y="0"/>
                  </a:lnTo>
                  <a:lnTo>
                    <a:pt x="0" y="161721"/>
                  </a:lnTo>
                  <a:lnTo>
                    <a:pt x="457" y="2451"/>
                  </a:lnTo>
                  <a:lnTo>
                    <a:pt x="469" y="127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69" name="object 5069"/>
            <p:cNvSpPr/>
            <p:nvPr/>
          </p:nvSpPr>
          <p:spPr>
            <a:xfrm>
              <a:off x="1252156" y="6278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12" y="161848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69" y="0"/>
                  </a:moveTo>
                  <a:lnTo>
                    <a:pt x="0" y="161721"/>
                  </a:lnTo>
                  <a:lnTo>
                    <a:pt x="12" y="16184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0" name="object 5070"/>
            <p:cNvSpPr/>
            <p:nvPr/>
          </p:nvSpPr>
          <p:spPr>
            <a:xfrm>
              <a:off x="1252156" y="6278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798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69" y="25"/>
                  </a:moveTo>
                  <a:lnTo>
                    <a:pt x="12" y="161861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1" name="object 5071"/>
            <p:cNvSpPr/>
            <p:nvPr/>
          </p:nvSpPr>
          <p:spPr>
            <a:xfrm>
              <a:off x="1252143" y="6278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952"/>
                  </a:moveTo>
                  <a:lnTo>
                    <a:pt x="0" y="161747"/>
                  </a:lnTo>
                  <a:lnTo>
                    <a:pt x="12" y="161874"/>
                  </a:lnTo>
                  <a:lnTo>
                    <a:pt x="457" y="952"/>
                  </a:lnTo>
                  <a:close/>
                </a:path>
                <a:path w="634" h="161925">
                  <a:moveTo>
                    <a:pt x="469" y="0"/>
                  </a:move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2" name="object 5072"/>
            <p:cNvSpPr/>
            <p:nvPr/>
          </p:nvSpPr>
          <p:spPr>
            <a:xfrm>
              <a:off x="1252143" y="6278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76"/>
                  </a:moveTo>
                  <a:lnTo>
                    <a:pt x="381" y="27000"/>
                  </a:lnTo>
                  <a:lnTo>
                    <a:pt x="457" y="101"/>
                  </a:lnTo>
                  <a:close/>
                </a:path>
                <a:path w="634" h="161925">
                  <a:moveTo>
                    <a:pt x="457" y="0"/>
                  </a:moveTo>
                  <a:lnTo>
                    <a:pt x="0" y="161785"/>
                  </a:lnTo>
                  <a:lnTo>
                    <a:pt x="381" y="27000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3" name="object 5073"/>
            <p:cNvSpPr/>
            <p:nvPr/>
          </p:nvSpPr>
          <p:spPr>
            <a:xfrm>
              <a:off x="1252146" y="6278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6" y="0"/>
                  </a:moveTo>
                  <a:lnTo>
                    <a:pt x="0" y="161801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4" name="object 5074"/>
            <p:cNvSpPr/>
            <p:nvPr/>
          </p:nvSpPr>
          <p:spPr>
            <a:xfrm>
              <a:off x="1463179" y="632480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60">
                  <a:moveTo>
                    <a:pt x="1498" y="558"/>
                  </a:moveTo>
                  <a:lnTo>
                    <a:pt x="1308" y="457"/>
                  </a:lnTo>
                  <a:lnTo>
                    <a:pt x="965" y="118973"/>
                  </a:lnTo>
                  <a:lnTo>
                    <a:pt x="1295" y="457"/>
                  </a:lnTo>
                  <a:lnTo>
                    <a:pt x="457" y="0"/>
                  </a:lnTo>
                  <a:lnTo>
                    <a:pt x="114" y="118973"/>
                  </a:lnTo>
                  <a:lnTo>
                    <a:pt x="0" y="161848"/>
                  </a:lnTo>
                  <a:lnTo>
                    <a:pt x="850" y="162306"/>
                  </a:lnTo>
                  <a:lnTo>
                    <a:pt x="1041" y="162407"/>
                  </a:lnTo>
                  <a:lnTo>
                    <a:pt x="1155" y="118973"/>
                  </a:lnTo>
                  <a:lnTo>
                    <a:pt x="1498" y="55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5" name="object 5075"/>
            <p:cNvSpPr/>
            <p:nvPr/>
          </p:nvSpPr>
          <p:spPr>
            <a:xfrm>
              <a:off x="1459560" y="6322987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4076" y="1816"/>
                  </a:moveTo>
                  <a:lnTo>
                    <a:pt x="3048" y="1282"/>
                  </a:lnTo>
                  <a:lnTo>
                    <a:pt x="1841" y="673"/>
                  </a:lnTo>
                  <a:lnTo>
                    <a:pt x="444" y="0"/>
                  </a:lnTo>
                  <a:lnTo>
                    <a:pt x="114" y="120789"/>
                  </a:lnTo>
                  <a:lnTo>
                    <a:pt x="0" y="161836"/>
                  </a:lnTo>
                  <a:lnTo>
                    <a:pt x="1384" y="162521"/>
                  </a:lnTo>
                  <a:lnTo>
                    <a:pt x="2590" y="163131"/>
                  </a:lnTo>
                  <a:lnTo>
                    <a:pt x="3619" y="163664"/>
                  </a:lnTo>
                  <a:lnTo>
                    <a:pt x="3733" y="120789"/>
                  </a:lnTo>
                  <a:lnTo>
                    <a:pt x="4076" y="181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6" name="object 5076"/>
            <p:cNvSpPr/>
            <p:nvPr/>
          </p:nvSpPr>
          <p:spPr>
            <a:xfrm>
              <a:off x="1456182" y="6321361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3822" y="1625"/>
                  </a:moveTo>
                  <a:lnTo>
                    <a:pt x="2273" y="876"/>
                  </a:lnTo>
                  <a:lnTo>
                    <a:pt x="457" y="0"/>
                  </a:lnTo>
                  <a:lnTo>
                    <a:pt x="101" y="122415"/>
                  </a:lnTo>
                  <a:lnTo>
                    <a:pt x="0" y="161823"/>
                  </a:lnTo>
                  <a:lnTo>
                    <a:pt x="1816" y="162712"/>
                  </a:lnTo>
                  <a:lnTo>
                    <a:pt x="3378" y="163474"/>
                  </a:lnTo>
                  <a:lnTo>
                    <a:pt x="3492" y="122415"/>
                  </a:lnTo>
                  <a:lnTo>
                    <a:pt x="3822" y="1625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7" name="object 5077"/>
            <p:cNvSpPr/>
            <p:nvPr/>
          </p:nvSpPr>
          <p:spPr>
            <a:xfrm>
              <a:off x="1448879" y="6318046"/>
              <a:ext cx="8255" cy="165100"/>
            </a:xfrm>
            <a:custGeom>
              <a:avLst/>
              <a:gdLst/>
              <a:ahLst/>
              <a:cxnLst/>
              <a:rect l="l" t="t" r="r" b="b"/>
              <a:pathLst>
                <a:path w="8255" h="165100">
                  <a:moveTo>
                    <a:pt x="7759" y="3302"/>
                  </a:moveTo>
                  <a:lnTo>
                    <a:pt x="5638" y="2324"/>
                  </a:lnTo>
                  <a:lnTo>
                    <a:pt x="3213" y="1219"/>
                  </a:lnTo>
                  <a:lnTo>
                    <a:pt x="2844" y="125730"/>
                  </a:lnTo>
                  <a:lnTo>
                    <a:pt x="3200" y="1219"/>
                  </a:lnTo>
                  <a:lnTo>
                    <a:pt x="457" y="0"/>
                  </a:lnTo>
                  <a:lnTo>
                    <a:pt x="101" y="125730"/>
                  </a:lnTo>
                  <a:lnTo>
                    <a:pt x="0" y="161759"/>
                  </a:lnTo>
                  <a:lnTo>
                    <a:pt x="2743" y="163017"/>
                  </a:lnTo>
                  <a:lnTo>
                    <a:pt x="5181" y="164134"/>
                  </a:lnTo>
                  <a:lnTo>
                    <a:pt x="5232" y="144932"/>
                  </a:lnTo>
                  <a:lnTo>
                    <a:pt x="5232" y="164592"/>
                  </a:lnTo>
                  <a:lnTo>
                    <a:pt x="7353" y="164592"/>
                  </a:lnTo>
                  <a:lnTo>
                    <a:pt x="7353" y="125730"/>
                  </a:lnTo>
                  <a:lnTo>
                    <a:pt x="7759" y="330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8" name="object 5078"/>
            <p:cNvSpPr/>
            <p:nvPr/>
          </p:nvSpPr>
          <p:spPr>
            <a:xfrm>
              <a:off x="1439608" y="6314148"/>
              <a:ext cx="10160" cy="165735"/>
            </a:xfrm>
            <a:custGeom>
              <a:avLst/>
              <a:gdLst/>
              <a:ahLst/>
              <a:cxnLst/>
              <a:rect l="l" t="t" r="r" b="b"/>
              <a:pathLst>
                <a:path w="10159" h="165735">
                  <a:moveTo>
                    <a:pt x="9728" y="3898"/>
                  </a:moveTo>
                  <a:lnTo>
                    <a:pt x="6642" y="2565"/>
                  </a:lnTo>
                  <a:lnTo>
                    <a:pt x="6286" y="129628"/>
                  </a:lnTo>
                  <a:lnTo>
                    <a:pt x="6642" y="2565"/>
                  </a:lnTo>
                  <a:lnTo>
                    <a:pt x="3213" y="1130"/>
                  </a:lnTo>
                  <a:lnTo>
                    <a:pt x="444" y="0"/>
                  </a:lnTo>
                  <a:lnTo>
                    <a:pt x="88" y="129641"/>
                  </a:lnTo>
                  <a:lnTo>
                    <a:pt x="0" y="161836"/>
                  </a:lnTo>
                  <a:lnTo>
                    <a:pt x="2768" y="162979"/>
                  </a:lnTo>
                  <a:lnTo>
                    <a:pt x="6184" y="164376"/>
                  </a:lnTo>
                  <a:lnTo>
                    <a:pt x="6235" y="144526"/>
                  </a:lnTo>
                  <a:lnTo>
                    <a:pt x="6235" y="163918"/>
                  </a:lnTo>
                  <a:lnTo>
                    <a:pt x="6629" y="163918"/>
                  </a:lnTo>
                  <a:lnTo>
                    <a:pt x="6629" y="165188"/>
                  </a:lnTo>
                  <a:lnTo>
                    <a:pt x="9271" y="165188"/>
                  </a:lnTo>
                  <a:lnTo>
                    <a:pt x="9271" y="163918"/>
                  </a:lnTo>
                  <a:lnTo>
                    <a:pt x="9321" y="129628"/>
                  </a:lnTo>
                  <a:lnTo>
                    <a:pt x="9728" y="3898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79" name="object 5079"/>
            <p:cNvSpPr/>
            <p:nvPr/>
          </p:nvSpPr>
          <p:spPr>
            <a:xfrm>
              <a:off x="1427530" y="6309499"/>
              <a:ext cx="12700" cy="166370"/>
            </a:xfrm>
            <a:custGeom>
              <a:avLst/>
              <a:gdLst/>
              <a:ahLst/>
              <a:cxnLst/>
              <a:rect l="l" t="t" r="r" b="b"/>
              <a:pathLst>
                <a:path w="12700" h="166370">
                  <a:moveTo>
                    <a:pt x="12509" y="4635"/>
                  </a:moveTo>
                  <a:lnTo>
                    <a:pt x="8801" y="3213"/>
                  </a:lnTo>
                  <a:lnTo>
                    <a:pt x="4787" y="1676"/>
                  </a:lnTo>
                  <a:lnTo>
                    <a:pt x="4419" y="1536"/>
                  </a:lnTo>
                  <a:lnTo>
                    <a:pt x="4419" y="134277"/>
                  </a:lnTo>
                  <a:lnTo>
                    <a:pt x="4381" y="147955"/>
                  </a:lnTo>
                  <a:lnTo>
                    <a:pt x="4381" y="134289"/>
                  </a:lnTo>
                  <a:lnTo>
                    <a:pt x="4419" y="1536"/>
                  </a:lnTo>
                  <a:lnTo>
                    <a:pt x="406" y="0"/>
                  </a:lnTo>
                  <a:lnTo>
                    <a:pt x="38" y="133680"/>
                  </a:lnTo>
                  <a:lnTo>
                    <a:pt x="0" y="161620"/>
                  </a:lnTo>
                  <a:lnTo>
                    <a:pt x="1143" y="161620"/>
                  </a:lnTo>
                  <a:lnTo>
                    <a:pt x="1143" y="162890"/>
                  </a:lnTo>
                  <a:lnTo>
                    <a:pt x="4343" y="162890"/>
                  </a:lnTo>
                  <a:lnTo>
                    <a:pt x="4343" y="163461"/>
                  </a:lnTo>
                  <a:lnTo>
                    <a:pt x="8356" y="164998"/>
                  </a:lnTo>
                  <a:lnTo>
                    <a:pt x="8382" y="154762"/>
                  </a:lnTo>
                  <a:lnTo>
                    <a:pt x="8382" y="164642"/>
                  </a:lnTo>
                  <a:lnTo>
                    <a:pt x="9055" y="164642"/>
                  </a:lnTo>
                  <a:lnTo>
                    <a:pt x="9055" y="165912"/>
                  </a:lnTo>
                  <a:lnTo>
                    <a:pt x="12065" y="165912"/>
                  </a:lnTo>
                  <a:lnTo>
                    <a:pt x="12065" y="164642"/>
                  </a:lnTo>
                  <a:lnTo>
                    <a:pt x="12103" y="134289"/>
                  </a:lnTo>
                  <a:lnTo>
                    <a:pt x="12509" y="4635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0" name="object 5080"/>
            <p:cNvSpPr/>
            <p:nvPr/>
          </p:nvSpPr>
          <p:spPr>
            <a:xfrm>
              <a:off x="1411249" y="6303924"/>
              <a:ext cx="16510" cy="167005"/>
            </a:xfrm>
            <a:custGeom>
              <a:avLst/>
              <a:gdLst/>
              <a:ahLst/>
              <a:cxnLst/>
              <a:rect l="l" t="t" r="r" b="b"/>
              <a:pathLst>
                <a:path w="16509" h="167004">
                  <a:moveTo>
                    <a:pt x="16510" y="5537"/>
                  </a:moveTo>
                  <a:lnTo>
                    <a:pt x="14909" y="5537"/>
                  </a:lnTo>
                  <a:lnTo>
                    <a:pt x="14909" y="4267"/>
                  </a:lnTo>
                  <a:lnTo>
                    <a:pt x="11899" y="4267"/>
                  </a:lnTo>
                  <a:lnTo>
                    <a:pt x="11899" y="5537"/>
                  </a:lnTo>
                  <a:lnTo>
                    <a:pt x="11887" y="3886"/>
                  </a:lnTo>
                  <a:lnTo>
                    <a:pt x="11709" y="3835"/>
                  </a:lnTo>
                  <a:lnTo>
                    <a:pt x="11709" y="67348"/>
                  </a:lnTo>
                  <a:lnTo>
                    <a:pt x="11709" y="140157"/>
                  </a:lnTo>
                  <a:lnTo>
                    <a:pt x="11480" y="140157"/>
                  </a:lnTo>
                  <a:lnTo>
                    <a:pt x="11480" y="139865"/>
                  </a:lnTo>
                  <a:lnTo>
                    <a:pt x="11709" y="67348"/>
                  </a:lnTo>
                  <a:lnTo>
                    <a:pt x="11709" y="3835"/>
                  </a:lnTo>
                  <a:lnTo>
                    <a:pt x="6527" y="2082"/>
                  </a:lnTo>
                  <a:lnTo>
                    <a:pt x="431" y="0"/>
                  </a:lnTo>
                  <a:lnTo>
                    <a:pt x="38" y="139865"/>
                  </a:lnTo>
                  <a:lnTo>
                    <a:pt x="6108" y="139865"/>
                  </a:lnTo>
                  <a:lnTo>
                    <a:pt x="6108" y="140398"/>
                  </a:lnTo>
                  <a:lnTo>
                    <a:pt x="0" y="140398"/>
                  </a:lnTo>
                  <a:lnTo>
                    <a:pt x="0" y="161988"/>
                  </a:lnTo>
                  <a:lnTo>
                    <a:pt x="2489" y="161988"/>
                  </a:lnTo>
                  <a:lnTo>
                    <a:pt x="2489" y="163258"/>
                  </a:lnTo>
                  <a:lnTo>
                    <a:pt x="6096" y="163258"/>
                  </a:lnTo>
                  <a:lnTo>
                    <a:pt x="6096" y="161988"/>
                  </a:lnTo>
                  <a:lnTo>
                    <a:pt x="6108" y="163830"/>
                  </a:lnTo>
                  <a:lnTo>
                    <a:pt x="7988" y="163830"/>
                  </a:lnTo>
                  <a:lnTo>
                    <a:pt x="7988" y="165100"/>
                  </a:lnTo>
                  <a:lnTo>
                    <a:pt x="11442" y="165100"/>
                  </a:lnTo>
                  <a:lnTo>
                    <a:pt x="11442" y="163830"/>
                  </a:lnTo>
                  <a:lnTo>
                    <a:pt x="11468" y="165557"/>
                  </a:lnTo>
                  <a:lnTo>
                    <a:pt x="12941" y="165557"/>
                  </a:lnTo>
                  <a:lnTo>
                    <a:pt x="12941" y="166827"/>
                  </a:lnTo>
                  <a:lnTo>
                    <a:pt x="16243" y="166827"/>
                  </a:lnTo>
                  <a:lnTo>
                    <a:pt x="16243" y="165557"/>
                  </a:lnTo>
                  <a:lnTo>
                    <a:pt x="16281" y="140157"/>
                  </a:lnTo>
                  <a:lnTo>
                    <a:pt x="16510" y="140157"/>
                  </a:lnTo>
                  <a:lnTo>
                    <a:pt x="16510" y="553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1" name="object 5081"/>
            <p:cNvSpPr/>
            <p:nvPr/>
          </p:nvSpPr>
          <p:spPr>
            <a:xfrm>
              <a:off x="1394828" y="6299073"/>
              <a:ext cx="17145" cy="166370"/>
            </a:xfrm>
            <a:custGeom>
              <a:avLst/>
              <a:gdLst/>
              <a:ahLst/>
              <a:cxnLst/>
              <a:rect l="l" t="t" r="r" b="b"/>
              <a:pathLst>
                <a:path w="17144" h="166370">
                  <a:moveTo>
                    <a:pt x="16649" y="4813"/>
                  </a:moveTo>
                  <a:lnTo>
                    <a:pt x="12636" y="4813"/>
                  </a:lnTo>
                  <a:lnTo>
                    <a:pt x="12636" y="2273"/>
                  </a:lnTo>
                  <a:lnTo>
                    <a:pt x="9537" y="2273"/>
                  </a:lnTo>
                  <a:lnTo>
                    <a:pt x="9537" y="2654"/>
                  </a:lnTo>
                  <a:lnTo>
                    <a:pt x="9537" y="4813"/>
                  </a:lnTo>
                  <a:lnTo>
                    <a:pt x="9537" y="2654"/>
                  </a:lnTo>
                  <a:lnTo>
                    <a:pt x="9334" y="2603"/>
                  </a:lnTo>
                  <a:lnTo>
                    <a:pt x="9334" y="75984"/>
                  </a:lnTo>
                  <a:lnTo>
                    <a:pt x="9334" y="144513"/>
                  </a:lnTo>
                  <a:lnTo>
                    <a:pt x="9144" y="144513"/>
                  </a:lnTo>
                  <a:lnTo>
                    <a:pt x="9334" y="75984"/>
                  </a:lnTo>
                  <a:lnTo>
                    <a:pt x="9334" y="2603"/>
                  </a:lnTo>
                  <a:lnTo>
                    <a:pt x="431" y="0"/>
                  </a:lnTo>
                  <a:lnTo>
                    <a:pt x="25" y="144729"/>
                  </a:lnTo>
                  <a:lnTo>
                    <a:pt x="9118" y="144729"/>
                  </a:lnTo>
                  <a:lnTo>
                    <a:pt x="0" y="144792"/>
                  </a:lnTo>
                  <a:lnTo>
                    <a:pt x="0" y="161302"/>
                  </a:lnTo>
                  <a:lnTo>
                    <a:pt x="584" y="161302"/>
                  </a:lnTo>
                  <a:lnTo>
                    <a:pt x="584" y="162572"/>
                  </a:lnTo>
                  <a:lnTo>
                    <a:pt x="5080" y="162572"/>
                  </a:lnTo>
                  <a:lnTo>
                    <a:pt x="5080" y="163842"/>
                  </a:lnTo>
                  <a:lnTo>
                    <a:pt x="9093" y="163842"/>
                  </a:lnTo>
                  <a:lnTo>
                    <a:pt x="9093" y="162572"/>
                  </a:lnTo>
                  <a:lnTo>
                    <a:pt x="9093" y="161302"/>
                  </a:lnTo>
                  <a:lnTo>
                    <a:pt x="9118" y="164833"/>
                  </a:lnTo>
                  <a:lnTo>
                    <a:pt x="12585" y="164833"/>
                  </a:lnTo>
                  <a:lnTo>
                    <a:pt x="12585" y="166103"/>
                  </a:lnTo>
                  <a:lnTo>
                    <a:pt x="16395" y="166103"/>
                  </a:lnTo>
                  <a:lnTo>
                    <a:pt x="16395" y="164833"/>
                  </a:lnTo>
                  <a:lnTo>
                    <a:pt x="16421" y="144513"/>
                  </a:lnTo>
                  <a:lnTo>
                    <a:pt x="16649" y="144513"/>
                  </a:lnTo>
                  <a:lnTo>
                    <a:pt x="16649" y="481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2" name="object 5082"/>
            <p:cNvSpPr/>
            <p:nvPr/>
          </p:nvSpPr>
          <p:spPr>
            <a:xfrm>
              <a:off x="1351445" y="6289635"/>
              <a:ext cx="44450" cy="171450"/>
            </a:xfrm>
            <a:custGeom>
              <a:avLst/>
              <a:gdLst/>
              <a:ahLst/>
              <a:cxnLst/>
              <a:rect l="l" t="t" r="r" b="b"/>
              <a:pathLst>
                <a:path w="44450" h="171450">
                  <a:moveTo>
                    <a:pt x="43431" y="154155"/>
                  </a:moveTo>
                  <a:lnTo>
                    <a:pt x="20" y="154167"/>
                  </a:lnTo>
                  <a:lnTo>
                    <a:pt x="0" y="161546"/>
                  </a:lnTo>
                  <a:lnTo>
                    <a:pt x="5968" y="162574"/>
                  </a:lnTo>
                  <a:lnTo>
                    <a:pt x="12052" y="163730"/>
                  </a:lnTo>
                  <a:lnTo>
                    <a:pt x="24793" y="166517"/>
                  </a:lnTo>
                  <a:lnTo>
                    <a:pt x="31183" y="168032"/>
                  </a:lnTo>
                  <a:lnTo>
                    <a:pt x="39294" y="170100"/>
                  </a:lnTo>
                  <a:lnTo>
                    <a:pt x="43383" y="171210"/>
                  </a:lnTo>
                  <a:lnTo>
                    <a:pt x="43431" y="154155"/>
                  </a:lnTo>
                  <a:close/>
                </a:path>
                <a:path w="44450" h="171450">
                  <a:moveTo>
                    <a:pt x="456" y="0"/>
                  </a:moveTo>
                  <a:lnTo>
                    <a:pt x="20" y="154167"/>
                  </a:lnTo>
                  <a:lnTo>
                    <a:pt x="43431" y="154155"/>
                  </a:lnTo>
                  <a:lnTo>
                    <a:pt x="43840" y="9439"/>
                  </a:lnTo>
                  <a:lnTo>
                    <a:pt x="40237" y="8391"/>
                  </a:lnTo>
                  <a:lnTo>
                    <a:pt x="39402" y="8166"/>
                  </a:lnTo>
                  <a:lnTo>
                    <a:pt x="18669" y="3202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3" name="object 5083"/>
            <p:cNvSpPr/>
            <p:nvPr/>
          </p:nvSpPr>
          <p:spPr>
            <a:xfrm>
              <a:off x="1333627" y="6286449"/>
              <a:ext cx="18415" cy="164465"/>
            </a:xfrm>
            <a:custGeom>
              <a:avLst/>
              <a:gdLst/>
              <a:ahLst/>
              <a:cxnLst/>
              <a:rect l="l" t="t" r="r" b="b"/>
              <a:pathLst>
                <a:path w="18415" h="164464">
                  <a:moveTo>
                    <a:pt x="17818" y="157810"/>
                  </a:moveTo>
                  <a:lnTo>
                    <a:pt x="7886" y="157810"/>
                  </a:lnTo>
                  <a:lnTo>
                    <a:pt x="7886" y="162890"/>
                  </a:lnTo>
                  <a:lnTo>
                    <a:pt x="10553" y="162890"/>
                  </a:lnTo>
                  <a:lnTo>
                    <a:pt x="10553" y="164160"/>
                  </a:lnTo>
                  <a:lnTo>
                    <a:pt x="17818" y="164160"/>
                  </a:lnTo>
                  <a:lnTo>
                    <a:pt x="17818" y="162890"/>
                  </a:lnTo>
                  <a:lnTo>
                    <a:pt x="17818" y="157810"/>
                  </a:lnTo>
                  <a:close/>
                </a:path>
                <a:path w="18415" h="164464">
                  <a:moveTo>
                    <a:pt x="18262" y="3187"/>
                  </a:moveTo>
                  <a:lnTo>
                    <a:pt x="8331" y="1447"/>
                  </a:lnTo>
                  <a:lnTo>
                    <a:pt x="8102" y="83997"/>
                  </a:lnTo>
                  <a:lnTo>
                    <a:pt x="8102" y="1270"/>
                  </a:lnTo>
                  <a:lnTo>
                    <a:pt x="3759" y="1270"/>
                  </a:lnTo>
                  <a:lnTo>
                    <a:pt x="3759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28" y="1270"/>
                  </a:lnTo>
                  <a:lnTo>
                    <a:pt x="228" y="157480"/>
                  </a:lnTo>
                  <a:lnTo>
                    <a:pt x="0" y="157480"/>
                  </a:lnTo>
                  <a:lnTo>
                    <a:pt x="0" y="162560"/>
                  </a:lnTo>
                  <a:lnTo>
                    <a:pt x="7874" y="162560"/>
                  </a:lnTo>
                  <a:lnTo>
                    <a:pt x="7874" y="157480"/>
                  </a:lnTo>
                  <a:lnTo>
                    <a:pt x="8102" y="157480"/>
                  </a:lnTo>
                  <a:lnTo>
                    <a:pt x="17830" y="157353"/>
                  </a:lnTo>
                  <a:lnTo>
                    <a:pt x="18262" y="318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4" name="object 5084"/>
            <p:cNvSpPr/>
            <p:nvPr/>
          </p:nvSpPr>
          <p:spPr>
            <a:xfrm>
              <a:off x="1315326" y="6284658"/>
              <a:ext cx="19050" cy="163830"/>
            </a:xfrm>
            <a:custGeom>
              <a:avLst/>
              <a:gdLst/>
              <a:ahLst/>
              <a:cxnLst/>
              <a:rect l="l" t="t" r="r" b="b"/>
              <a:pathLst>
                <a:path w="19050" h="163829">
                  <a:moveTo>
                    <a:pt x="18745" y="2019"/>
                  </a:moveTo>
                  <a:lnTo>
                    <a:pt x="11963" y="1282"/>
                  </a:lnTo>
                  <a:lnTo>
                    <a:pt x="5905" y="596"/>
                  </a:lnTo>
                  <a:lnTo>
                    <a:pt x="444" y="0"/>
                  </a:lnTo>
                  <a:lnTo>
                    <a:pt x="0" y="159156"/>
                  </a:lnTo>
                  <a:lnTo>
                    <a:pt x="0" y="161658"/>
                  </a:lnTo>
                  <a:lnTo>
                    <a:pt x="5461" y="162229"/>
                  </a:lnTo>
                  <a:lnTo>
                    <a:pt x="11518" y="162941"/>
                  </a:lnTo>
                  <a:lnTo>
                    <a:pt x="11518" y="163233"/>
                  </a:lnTo>
                  <a:lnTo>
                    <a:pt x="18300" y="163233"/>
                  </a:lnTo>
                  <a:lnTo>
                    <a:pt x="18300" y="159423"/>
                  </a:lnTo>
                  <a:lnTo>
                    <a:pt x="11531" y="159423"/>
                  </a:lnTo>
                  <a:lnTo>
                    <a:pt x="11531" y="159156"/>
                  </a:lnTo>
                  <a:lnTo>
                    <a:pt x="18313" y="159156"/>
                  </a:lnTo>
                  <a:lnTo>
                    <a:pt x="18745" y="201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5" name="object 5085"/>
            <p:cNvSpPr/>
            <p:nvPr/>
          </p:nvSpPr>
          <p:spPr>
            <a:xfrm>
              <a:off x="1301000" y="6283350"/>
              <a:ext cx="15240" cy="162560"/>
            </a:xfrm>
            <a:custGeom>
              <a:avLst/>
              <a:gdLst/>
              <a:ahLst/>
              <a:cxnLst/>
              <a:rect l="l" t="t" r="r" b="b"/>
              <a:pathLst>
                <a:path w="15240" h="162560">
                  <a:moveTo>
                    <a:pt x="14770" y="1308"/>
                  </a:moveTo>
                  <a:lnTo>
                    <a:pt x="9690" y="736"/>
                  </a:lnTo>
                  <a:lnTo>
                    <a:pt x="9474" y="78028"/>
                  </a:lnTo>
                  <a:lnTo>
                    <a:pt x="9474" y="635"/>
                  </a:lnTo>
                  <a:lnTo>
                    <a:pt x="4902" y="635"/>
                  </a:lnTo>
                  <a:lnTo>
                    <a:pt x="4914" y="266"/>
                  </a:lnTo>
                  <a:lnTo>
                    <a:pt x="4699" y="254"/>
                  </a:lnTo>
                  <a:lnTo>
                    <a:pt x="4699" y="78079"/>
                  </a:lnTo>
                  <a:lnTo>
                    <a:pt x="4699" y="160464"/>
                  </a:lnTo>
                  <a:lnTo>
                    <a:pt x="4470" y="160464"/>
                  </a:lnTo>
                  <a:lnTo>
                    <a:pt x="4699" y="78079"/>
                  </a:lnTo>
                  <a:lnTo>
                    <a:pt x="4699" y="254"/>
                  </a:lnTo>
                  <a:lnTo>
                    <a:pt x="444" y="0"/>
                  </a:lnTo>
                  <a:lnTo>
                    <a:pt x="0" y="160477"/>
                  </a:lnTo>
                  <a:lnTo>
                    <a:pt x="0" y="161747"/>
                  </a:lnTo>
                  <a:lnTo>
                    <a:pt x="4470" y="162090"/>
                  </a:lnTo>
                  <a:lnTo>
                    <a:pt x="9245" y="162483"/>
                  </a:lnTo>
                  <a:lnTo>
                    <a:pt x="14325" y="162407"/>
                  </a:lnTo>
                  <a:lnTo>
                    <a:pt x="14325" y="160464"/>
                  </a:lnTo>
                  <a:lnTo>
                    <a:pt x="14325" y="159867"/>
                  </a:lnTo>
                  <a:lnTo>
                    <a:pt x="14770" y="1308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6" name="object 5086"/>
            <p:cNvSpPr/>
            <p:nvPr/>
          </p:nvSpPr>
          <p:spPr>
            <a:xfrm>
              <a:off x="1289088" y="6282639"/>
              <a:ext cx="12700" cy="162560"/>
            </a:xfrm>
            <a:custGeom>
              <a:avLst/>
              <a:gdLst/>
              <a:ahLst/>
              <a:cxnLst/>
              <a:rect l="l" t="t" r="r" b="b"/>
              <a:pathLst>
                <a:path w="12700" h="162560">
                  <a:moveTo>
                    <a:pt x="12357" y="711"/>
                  </a:moveTo>
                  <a:lnTo>
                    <a:pt x="8166" y="457"/>
                  </a:lnTo>
                  <a:lnTo>
                    <a:pt x="4191" y="215"/>
                  </a:lnTo>
                  <a:lnTo>
                    <a:pt x="444" y="0"/>
                  </a:lnTo>
                  <a:lnTo>
                    <a:pt x="0" y="161188"/>
                  </a:lnTo>
                  <a:lnTo>
                    <a:pt x="0" y="161734"/>
                  </a:lnTo>
                  <a:lnTo>
                    <a:pt x="1219" y="161785"/>
                  </a:lnTo>
                  <a:lnTo>
                    <a:pt x="3746" y="161937"/>
                  </a:lnTo>
                  <a:lnTo>
                    <a:pt x="5041" y="162001"/>
                  </a:lnTo>
                  <a:lnTo>
                    <a:pt x="7721" y="162179"/>
                  </a:lnTo>
                  <a:lnTo>
                    <a:pt x="11912" y="162458"/>
                  </a:lnTo>
                  <a:lnTo>
                    <a:pt x="11912" y="161188"/>
                  </a:lnTo>
                  <a:lnTo>
                    <a:pt x="12357" y="711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7" name="object 5087"/>
            <p:cNvSpPr/>
            <p:nvPr/>
          </p:nvSpPr>
          <p:spPr>
            <a:xfrm>
              <a:off x="1279067" y="6282169"/>
              <a:ext cx="10795" cy="162560"/>
            </a:xfrm>
            <a:custGeom>
              <a:avLst/>
              <a:gdLst/>
              <a:ahLst/>
              <a:cxnLst/>
              <a:rect l="l" t="t" r="r" b="b"/>
              <a:pathLst>
                <a:path w="10794" h="162560">
                  <a:moveTo>
                    <a:pt x="6921" y="254"/>
                  </a:moveTo>
                  <a:lnTo>
                    <a:pt x="3594" y="50"/>
                  </a:lnTo>
                  <a:lnTo>
                    <a:pt x="444" y="0"/>
                  </a:lnTo>
                  <a:lnTo>
                    <a:pt x="0" y="161658"/>
                  </a:lnTo>
                  <a:lnTo>
                    <a:pt x="0" y="161798"/>
                  </a:lnTo>
                  <a:lnTo>
                    <a:pt x="3136" y="161899"/>
                  </a:lnTo>
                  <a:lnTo>
                    <a:pt x="6477" y="162039"/>
                  </a:lnTo>
                  <a:lnTo>
                    <a:pt x="6477" y="161658"/>
                  </a:lnTo>
                  <a:lnTo>
                    <a:pt x="6921" y="254"/>
                  </a:lnTo>
                  <a:close/>
                </a:path>
                <a:path w="10794" h="162560">
                  <a:moveTo>
                    <a:pt x="10464" y="469"/>
                  </a:moveTo>
                  <a:lnTo>
                    <a:pt x="6921" y="254"/>
                  </a:lnTo>
                  <a:lnTo>
                    <a:pt x="6489" y="161658"/>
                  </a:lnTo>
                  <a:lnTo>
                    <a:pt x="6489" y="162026"/>
                  </a:lnTo>
                  <a:lnTo>
                    <a:pt x="10020" y="162191"/>
                  </a:lnTo>
                  <a:lnTo>
                    <a:pt x="10020" y="161658"/>
                  </a:lnTo>
                  <a:lnTo>
                    <a:pt x="10464" y="46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8" name="object 5088"/>
            <p:cNvSpPr/>
            <p:nvPr/>
          </p:nvSpPr>
          <p:spPr>
            <a:xfrm>
              <a:off x="1273390" y="6282055"/>
              <a:ext cx="6350" cy="161925"/>
            </a:xfrm>
            <a:custGeom>
              <a:avLst/>
              <a:gdLst/>
              <a:ahLst/>
              <a:cxnLst/>
              <a:rect l="l" t="t" r="r" b="b"/>
              <a:pathLst>
                <a:path w="6350" h="161925">
                  <a:moveTo>
                    <a:pt x="3175" y="50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2730" y="161836"/>
                  </a:lnTo>
                  <a:lnTo>
                    <a:pt x="3175" y="50"/>
                  </a:lnTo>
                  <a:close/>
                </a:path>
                <a:path w="6350" h="161925">
                  <a:moveTo>
                    <a:pt x="6121" y="114"/>
                  </a:moveTo>
                  <a:lnTo>
                    <a:pt x="3187" y="50"/>
                  </a:lnTo>
                  <a:lnTo>
                    <a:pt x="2743" y="161772"/>
                  </a:lnTo>
                  <a:lnTo>
                    <a:pt x="5676" y="161899"/>
                  </a:lnTo>
                  <a:lnTo>
                    <a:pt x="5676" y="161772"/>
                  </a:lnTo>
                  <a:lnTo>
                    <a:pt x="6121" y="114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89" name="object 5089"/>
            <p:cNvSpPr/>
            <p:nvPr/>
          </p:nvSpPr>
          <p:spPr>
            <a:xfrm>
              <a:off x="1266444" y="6281915"/>
              <a:ext cx="7620" cy="161925"/>
            </a:xfrm>
            <a:custGeom>
              <a:avLst/>
              <a:gdLst/>
              <a:ahLst/>
              <a:cxnLst/>
              <a:rect l="l" t="t" r="r" b="b"/>
              <a:pathLst>
                <a:path w="7619" h="161925">
                  <a:moveTo>
                    <a:pt x="7391" y="139"/>
                  </a:moveTo>
                  <a:lnTo>
                    <a:pt x="4851" y="101"/>
                  </a:lnTo>
                  <a:lnTo>
                    <a:pt x="2540" y="63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2095" y="161848"/>
                  </a:lnTo>
                  <a:lnTo>
                    <a:pt x="2324" y="80949"/>
                  </a:lnTo>
                  <a:lnTo>
                    <a:pt x="2108" y="161848"/>
                  </a:lnTo>
                  <a:lnTo>
                    <a:pt x="4419" y="161874"/>
                  </a:lnTo>
                  <a:lnTo>
                    <a:pt x="6946" y="161912"/>
                  </a:lnTo>
                  <a:lnTo>
                    <a:pt x="7391" y="139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0" name="object 5090"/>
            <p:cNvSpPr/>
            <p:nvPr/>
          </p:nvSpPr>
          <p:spPr>
            <a:xfrm>
              <a:off x="1261579" y="6281902"/>
              <a:ext cx="5715" cy="161925"/>
            </a:xfrm>
            <a:custGeom>
              <a:avLst/>
              <a:gdLst/>
              <a:ahLst/>
              <a:cxnLst/>
              <a:rect l="l" t="t" r="r" b="b"/>
              <a:pathLst>
                <a:path w="5715" h="161925">
                  <a:moveTo>
                    <a:pt x="1816" y="12"/>
                  </a:moveTo>
                  <a:lnTo>
                    <a:pt x="457" y="25"/>
                  </a:lnTo>
                  <a:lnTo>
                    <a:pt x="0" y="161886"/>
                  </a:lnTo>
                  <a:lnTo>
                    <a:pt x="1358" y="161874"/>
                  </a:lnTo>
                  <a:lnTo>
                    <a:pt x="1816" y="12"/>
                  </a:lnTo>
                  <a:close/>
                </a:path>
                <a:path w="5715" h="161925">
                  <a:moveTo>
                    <a:pt x="5321" y="12"/>
                  </a:moveTo>
                  <a:lnTo>
                    <a:pt x="4724" y="0"/>
                  </a:lnTo>
                  <a:lnTo>
                    <a:pt x="3454" y="12"/>
                  </a:lnTo>
                  <a:lnTo>
                    <a:pt x="3441" y="469"/>
                  </a:lnTo>
                  <a:lnTo>
                    <a:pt x="3454" y="0"/>
                  </a:lnTo>
                  <a:lnTo>
                    <a:pt x="1828" y="0"/>
                  </a:lnTo>
                  <a:lnTo>
                    <a:pt x="1371" y="161861"/>
                  </a:lnTo>
                  <a:lnTo>
                    <a:pt x="2984" y="161861"/>
                  </a:lnTo>
                  <a:lnTo>
                    <a:pt x="4864" y="161861"/>
                  </a:lnTo>
                  <a:lnTo>
                    <a:pt x="5321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1" name="object 5091"/>
            <p:cNvSpPr/>
            <p:nvPr/>
          </p:nvSpPr>
          <p:spPr>
            <a:xfrm>
              <a:off x="1259293" y="6281928"/>
              <a:ext cx="3175" cy="161925"/>
            </a:xfrm>
            <a:custGeom>
              <a:avLst/>
              <a:gdLst/>
              <a:ahLst/>
              <a:cxnLst/>
              <a:rect l="l" t="t" r="r" b="b"/>
              <a:pathLst>
                <a:path w="3175" h="161925">
                  <a:moveTo>
                    <a:pt x="2743" y="0"/>
                  </a:moveTo>
                  <a:lnTo>
                    <a:pt x="1638" y="25"/>
                  </a:lnTo>
                  <a:lnTo>
                    <a:pt x="800" y="50"/>
                  </a:lnTo>
                  <a:lnTo>
                    <a:pt x="457" y="50"/>
                  </a:lnTo>
                  <a:lnTo>
                    <a:pt x="0" y="161899"/>
                  </a:lnTo>
                  <a:lnTo>
                    <a:pt x="330" y="161899"/>
                  </a:lnTo>
                  <a:lnTo>
                    <a:pt x="1181" y="161886"/>
                  </a:lnTo>
                  <a:lnTo>
                    <a:pt x="2286" y="161848"/>
                  </a:lnTo>
                  <a:lnTo>
                    <a:pt x="274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2" name="object 5092"/>
            <p:cNvSpPr/>
            <p:nvPr/>
          </p:nvSpPr>
          <p:spPr>
            <a:xfrm>
              <a:off x="1748993" y="6269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3" name="object 5093"/>
            <p:cNvSpPr/>
            <p:nvPr/>
          </p:nvSpPr>
          <p:spPr>
            <a:xfrm>
              <a:off x="1748269" y="62699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1168" y="0"/>
                  </a:moveTo>
                  <a:lnTo>
                    <a:pt x="457" y="470"/>
                  </a:lnTo>
                  <a:lnTo>
                    <a:pt x="0" y="162302"/>
                  </a:lnTo>
                  <a:lnTo>
                    <a:pt x="711" y="161848"/>
                  </a:lnTo>
                  <a:lnTo>
                    <a:pt x="116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4" name="object 5094"/>
            <p:cNvSpPr/>
            <p:nvPr/>
          </p:nvSpPr>
          <p:spPr>
            <a:xfrm>
              <a:off x="1745894" y="6270396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358" y="939"/>
                  </a:moveTo>
                  <a:lnTo>
                    <a:pt x="444" y="1473"/>
                  </a:lnTo>
                  <a:lnTo>
                    <a:pt x="0" y="163296"/>
                  </a:lnTo>
                  <a:lnTo>
                    <a:pt x="914" y="162737"/>
                  </a:lnTo>
                  <a:lnTo>
                    <a:pt x="1358" y="939"/>
                  </a:lnTo>
                  <a:close/>
                </a:path>
                <a:path w="3175" h="163829">
                  <a:moveTo>
                    <a:pt x="2819" y="0"/>
                  </a:moveTo>
                  <a:lnTo>
                    <a:pt x="2159" y="431"/>
                  </a:lnTo>
                  <a:lnTo>
                    <a:pt x="1371" y="927"/>
                  </a:lnTo>
                  <a:lnTo>
                    <a:pt x="927" y="162725"/>
                  </a:lnTo>
                  <a:lnTo>
                    <a:pt x="1714" y="162242"/>
                  </a:lnTo>
                  <a:lnTo>
                    <a:pt x="2374" y="161823"/>
                  </a:lnTo>
                  <a:lnTo>
                    <a:pt x="2819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5" name="object 5095"/>
            <p:cNvSpPr/>
            <p:nvPr/>
          </p:nvSpPr>
          <p:spPr>
            <a:xfrm>
              <a:off x="1742859" y="6271869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10" h="163829">
                  <a:moveTo>
                    <a:pt x="1498" y="1155"/>
                  </a:moveTo>
                  <a:lnTo>
                    <a:pt x="457" y="1739"/>
                  </a:lnTo>
                  <a:lnTo>
                    <a:pt x="0" y="163576"/>
                  </a:lnTo>
                  <a:lnTo>
                    <a:pt x="1054" y="162991"/>
                  </a:lnTo>
                  <a:lnTo>
                    <a:pt x="1498" y="1155"/>
                  </a:lnTo>
                  <a:close/>
                </a:path>
                <a:path w="3810" h="163829">
                  <a:moveTo>
                    <a:pt x="3479" y="0"/>
                  </a:moveTo>
                  <a:lnTo>
                    <a:pt x="2438" y="609"/>
                  </a:lnTo>
                  <a:lnTo>
                    <a:pt x="1498" y="1155"/>
                  </a:lnTo>
                  <a:lnTo>
                    <a:pt x="1066" y="162979"/>
                  </a:lnTo>
                  <a:lnTo>
                    <a:pt x="1993" y="162433"/>
                  </a:lnTo>
                  <a:lnTo>
                    <a:pt x="3035" y="161810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6" name="object 5096"/>
            <p:cNvSpPr/>
            <p:nvPr/>
          </p:nvSpPr>
          <p:spPr>
            <a:xfrm>
              <a:off x="1738033" y="6273609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4">
                  <a:moveTo>
                    <a:pt x="5283" y="0"/>
                  </a:moveTo>
                  <a:lnTo>
                    <a:pt x="3721" y="876"/>
                  </a:lnTo>
                  <a:lnTo>
                    <a:pt x="2108" y="1790"/>
                  </a:lnTo>
                  <a:lnTo>
                    <a:pt x="457" y="2692"/>
                  </a:lnTo>
                  <a:lnTo>
                    <a:pt x="0" y="164452"/>
                  </a:lnTo>
                  <a:lnTo>
                    <a:pt x="1638" y="163563"/>
                  </a:lnTo>
                  <a:lnTo>
                    <a:pt x="3263" y="162674"/>
                  </a:lnTo>
                  <a:lnTo>
                    <a:pt x="4826" y="161836"/>
                  </a:lnTo>
                  <a:lnTo>
                    <a:pt x="5283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7" name="object 5097"/>
            <p:cNvSpPr/>
            <p:nvPr/>
          </p:nvSpPr>
          <p:spPr>
            <a:xfrm>
              <a:off x="1734578" y="6276302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3911" y="0"/>
                  </a:moveTo>
                  <a:lnTo>
                    <a:pt x="2197" y="927"/>
                  </a:lnTo>
                  <a:lnTo>
                    <a:pt x="444" y="1854"/>
                  </a:lnTo>
                  <a:lnTo>
                    <a:pt x="0" y="163626"/>
                  </a:lnTo>
                  <a:lnTo>
                    <a:pt x="1739" y="162687"/>
                  </a:lnTo>
                  <a:lnTo>
                    <a:pt x="3454" y="161759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8" name="object 5098"/>
            <p:cNvSpPr/>
            <p:nvPr/>
          </p:nvSpPr>
          <p:spPr>
            <a:xfrm>
              <a:off x="1729206" y="6278156"/>
              <a:ext cx="6350" cy="165100"/>
            </a:xfrm>
            <a:custGeom>
              <a:avLst/>
              <a:gdLst/>
              <a:ahLst/>
              <a:cxnLst/>
              <a:rect l="l" t="t" r="r" b="b"/>
              <a:pathLst>
                <a:path w="6350" h="165100">
                  <a:moveTo>
                    <a:pt x="5816" y="0"/>
                  </a:moveTo>
                  <a:lnTo>
                    <a:pt x="4064" y="927"/>
                  </a:lnTo>
                  <a:lnTo>
                    <a:pt x="2235" y="1866"/>
                  </a:lnTo>
                  <a:lnTo>
                    <a:pt x="457" y="2755"/>
                  </a:lnTo>
                  <a:lnTo>
                    <a:pt x="0" y="164566"/>
                  </a:lnTo>
                  <a:lnTo>
                    <a:pt x="1778" y="163715"/>
                  </a:lnTo>
                  <a:lnTo>
                    <a:pt x="3606" y="162725"/>
                  </a:lnTo>
                  <a:lnTo>
                    <a:pt x="5359" y="161785"/>
                  </a:lnTo>
                  <a:lnTo>
                    <a:pt x="5816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099" name="object 5099"/>
            <p:cNvSpPr/>
            <p:nvPr/>
          </p:nvSpPr>
          <p:spPr>
            <a:xfrm>
              <a:off x="1723644" y="6280924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4">
                  <a:moveTo>
                    <a:pt x="4165" y="914"/>
                  </a:moveTo>
                  <a:lnTo>
                    <a:pt x="2336" y="1816"/>
                  </a:lnTo>
                  <a:lnTo>
                    <a:pt x="469" y="2717"/>
                  </a:lnTo>
                  <a:lnTo>
                    <a:pt x="0" y="164414"/>
                  </a:lnTo>
                  <a:lnTo>
                    <a:pt x="1879" y="163525"/>
                  </a:lnTo>
                  <a:lnTo>
                    <a:pt x="3708" y="162661"/>
                  </a:lnTo>
                  <a:lnTo>
                    <a:pt x="4165" y="914"/>
                  </a:lnTo>
                  <a:close/>
                </a:path>
                <a:path w="6350" h="164464">
                  <a:moveTo>
                    <a:pt x="6019" y="0"/>
                  </a:moveTo>
                  <a:lnTo>
                    <a:pt x="4165" y="927"/>
                  </a:lnTo>
                  <a:lnTo>
                    <a:pt x="3708" y="162661"/>
                  </a:lnTo>
                  <a:lnTo>
                    <a:pt x="5562" y="161785"/>
                  </a:lnTo>
                  <a:lnTo>
                    <a:pt x="6019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0" name="object 5100"/>
            <p:cNvSpPr/>
            <p:nvPr/>
          </p:nvSpPr>
          <p:spPr>
            <a:xfrm>
              <a:off x="1718056" y="6283655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4">
                  <a:moveTo>
                    <a:pt x="4203" y="876"/>
                  </a:moveTo>
                  <a:lnTo>
                    <a:pt x="2311" y="1765"/>
                  </a:lnTo>
                  <a:lnTo>
                    <a:pt x="457" y="2616"/>
                  </a:lnTo>
                  <a:lnTo>
                    <a:pt x="0" y="164312"/>
                  </a:lnTo>
                  <a:lnTo>
                    <a:pt x="1854" y="163449"/>
                  </a:lnTo>
                  <a:lnTo>
                    <a:pt x="3746" y="162547"/>
                  </a:lnTo>
                  <a:lnTo>
                    <a:pt x="4203" y="876"/>
                  </a:lnTo>
                  <a:close/>
                </a:path>
                <a:path w="6350" h="164464">
                  <a:moveTo>
                    <a:pt x="6057" y="0"/>
                  </a:moveTo>
                  <a:lnTo>
                    <a:pt x="4203" y="876"/>
                  </a:lnTo>
                  <a:lnTo>
                    <a:pt x="3759" y="162547"/>
                  </a:lnTo>
                  <a:lnTo>
                    <a:pt x="5600" y="161683"/>
                  </a:lnTo>
                  <a:lnTo>
                    <a:pt x="6057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1" name="object 5101"/>
            <p:cNvSpPr/>
            <p:nvPr/>
          </p:nvSpPr>
          <p:spPr>
            <a:xfrm>
              <a:off x="1712429" y="6286271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4">
                  <a:moveTo>
                    <a:pt x="6096" y="0"/>
                  </a:moveTo>
                  <a:lnTo>
                    <a:pt x="4191" y="863"/>
                  </a:lnTo>
                  <a:lnTo>
                    <a:pt x="2336" y="1701"/>
                  </a:lnTo>
                  <a:lnTo>
                    <a:pt x="457" y="2527"/>
                  </a:lnTo>
                  <a:lnTo>
                    <a:pt x="0" y="164350"/>
                  </a:lnTo>
                  <a:lnTo>
                    <a:pt x="1879" y="163474"/>
                  </a:lnTo>
                  <a:lnTo>
                    <a:pt x="3733" y="162598"/>
                  </a:lnTo>
                  <a:lnTo>
                    <a:pt x="5638" y="161696"/>
                  </a:lnTo>
                  <a:lnTo>
                    <a:pt x="6096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2" name="object 5102"/>
            <p:cNvSpPr/>
            <p:nvPr/>
          </p:nvSpPr>
          <p:spPr>
            <a:xfrm>
              <a:off x="1708683" y="6288798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4178" y="0"/>
                  </a:moveTo>
                  <a:lnTo>
                    <a:pt x="2730" y="0"/>
                  </a:lnTo>
                  <a:lnTo>
                    <a:pt x="2730" y="1270"/>
                  </a:lnTo>
                  <a:lnTo>
                    <a:pt x="2311" y="1270"/>
                  </a:lnTo>
                  <a:lnTo>
                    <a:pt x="2324" y="825"/>
                  </a:lnTo>
                  <a:lnTo>
                    <a:pt x="2082" y="939"/>
                  </a:lnTo>
                  <a:lnTo>
                    <a:pt x="2082" y="86233"/>
                  </a:lnTo>
                  <a:lnTo>
                    <a:pt x="2082" y="161290"/>
                  </a:lnTo>
                  <a:lnTo>
                    <a:pt x="1866" y="161290"/>
                  </a:lnTo>
                  <a:lnTo>
                    <a:pt x="2082" y="86233"/>
                  </a:lnTo>
                  <a:lnTo>
                    <a:pt x="2082" y="939"/>
                  </a:lnTo>
                  <a:lnTo>
                    <a:pt x="457" y="1625"/>
                  </a:lnTo>
                  <a:lnTo>
                    <a:pt x="0" y="163385"/>
                  </a:lnTo>
                  <a:lnTo>
                    <a:pt x="1866" y="162648"/>
                  </a:lnTo>
                  <a:lnTo>
                    <a:pt x="3517" y="162560"/>
                  </a:lnTo>
                  <a:lnTo>
                    <a:pt x="3517" y="161290"/>
                  </a:lnTo>
                  <a:lnTo>
                    <a:pt x="3949" y="161290"/>
                  </a:lnTo>
                  <a:lnTo>
                    <a:pt x="3949" y="1270"/>
                  </a:lnTo>
                  <a:lnTo>
                    <a:pt x="4178" y="1270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3" name="object 5103"/>
            <p:cNvSpPr/>
            <p:nvPr/>
          </p:nvSpPr>
          <p:spPr>
            <a:xfrm>
              <a:off x="1703082" y="6290424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4">
                  <a:moveTo>
                    <a:pt x="6057" y="0"/>
                  </a:moveTo>
                  <a:lnTo>
                    <a:pt x="4165" y="800"/>
                  </a:lnTo>
                  <a:lnTo>
                    <a:pt x="2324" y="1562"/>
                  </a:lnTo>
                  <a:lnTo>
                    <a:pt x="457" y="2336"/>
                  </a:lnTo>
                  <a:lnTo>
                    <a:pt x="0" y="163957"/>
                  </a:lnTo>
                  <a:lnTo>
                    <a:pt x="1866" y="163220"/>
                  </a:lnTo>
                  <a:lnTo>
                    <a:pt x="3695" y="162509"/>
                  </a:lnTo>
                  <a:lnTo>
                    <a:pt x="5600" y="161759"/>
                  </a:lnTo>
                  <a:lnTo>
                    <a:pt x="6057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4" name="object 5104"/>
            <p:cNvSpPr/>
            <p:nvPr/>
          </p:nvSpPr>
          <p:spPr>
            <a:xfrm>
              <a:off x="1697507" y="6292761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2324" y="1485"/>
                  </a:moveTo>
                  <a:lnTo>
                    <a:pt x="457" y="2222"/>
                  </a:lnTo>
                  <a:lnTo>
                    <a:pt x="0" y="163817"/>
                  </a:lnTo>
                  <a:lnTo>
                    <a:pt x="1866" y="163080"/>
                  </a:lnTo>
                  <a:lnTo>
                    <a:pt x="2324" y="1485"/>
                  </a:lnTo>
                  <a:close/>
                </a:path>
                <a:path w="6350" h="163829">
                  <a:moveTo>
                    <a:pt x="4165" y="749"/>
                  </a:moveTo>
                  <a:lnTo>
                    <a:pt x="2336" y="1485"/>
                  </a:lnTo>
                  <a:lnTo>
                    <a:pt x="1879" y="163080"/>
                  </a:lnTo>
                  <a:lnTo>
                    <a:pt x="3708" y="162356"/>
                  </a:lnTo>
                  <a:lnTo>
                    <a:pt x="4165" y="749"/>
                  </a:lnTo>
                  <a:close/>
                </a:path>
                <a:path w="6350" h="163829">
                  <a:moveTo>
                    <a:pt x="6032" y="0"/>
                  </a:moveTo>
                  <a:lnTo>
                    <a:pt x="4165" y="762"/>
                  </a:lnTo>
                  <a:lnTo>
                    <a:pt x="3708" y="162356"/>
                  </a:lnTo>
                  <a:lnTo>
                    <a:pt x="5575" y="161620"/>
                  </a:lnTo>
                  <a:lnTo>
                    <a:pt x="6032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5" name="object 5105"/>
            <p:cNvSpPr/>
            <p:nvPr/>
          </p:nvSpPr>
          <p:spPr>
            <a:xfrm>
              <a:off x="1691995" y="6294983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2311" y="1397"/>
                  </a:moveTo>
                  <a:lnTo>
                    <a:pt x="457" y="2095"/>
                  </a:lnTo>
                  <a:lnTo>
                    <a:pt x="0" y="163766"/>
                  </a:lnTo>
                  <a:lnTo>
                    <a:pt x="1854" y="163042"/>
                  </a:lnTo>
                  <a:lnTo>
                    <a:pt x="2311" y="1397"/>
                  </a:lnTo>
                  <a:close/>
                </a:path>
                <a:path w="6350" h="163829">
                  <a:moveTo>
                    <a:pt x="4127" y="711"/>
                  </a:moveTo>
                  <a:lnTo>
                    <a:pt x="2311" y="1409"/>
                  </a:lnTo>
                  <a:lnTo>
                    <a:pt x="1854" y="163042"/>
                  </a:lnTo>
                  <a:lnTo>
                    <a:pt x="3670" y="162318"/>
                  </a:lnTo>
                  <a:lnTo>
                    <a:pt x="4127" y="711"/>
                  </a:lnTo>
                  <a:close/>
                </a:path>
                <a:path w="6350" h="163829">
                  <a:moveTo>
                    <a:pt x="5981" y="0"/>
                  </a:moveTo>
                  <a:lnTo>
                    <a:pt x="4140" y="711"/>
                  </a:lnTo>
                  <a:lnTo>
                    <a:pt x="3683" y="162318"/>
                  </a:lnTo>
                  <a:lnTo>
                    <a:pt x="5524" y="161594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6" name="object 5106"/>
            <p:cNvSpPr/>
            <p:nvPr/>
          </p:nvSpPr>
          <p:spPr>
            <a:xfrm>
              <a:off x="1686560" y="6297079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4076" y="673"/>
                  </a:moveTo>
                  <a:lnTo>
                    <a:pt x="2273" y="1333"/>
                  </a:lnTo>
                  <a:lnTo>
                    <a:pt x="457" y="2006"/>
                  </a:lnTo>
                  <a:lnTo>
                    <a:pt x="0" y="163817"/>
                  </a:lnTo>
                  <a:lnTo>
                    <a:pt x="1816" y="163106"/>
                  </a:lnTo>
                  <a:lnTo>
                    <a:pt x="3619" y="162394"/>
                  </a:lnTo>
                  <a:lnTo>
                    <a:pt x="4076" y="673"/>
                  </a:lnTo>
                  <a:close/>
                </a:path>
                <a:path w="6350" h="163829">
                  <a:moveTo>
                    <a:pt x="5905" y="0"/>
                  </a:moveTo>
                  <a:lnTo>
                    <a:pt x="4076" y="673"/>
                  </a:lnTo>
                  <a:lnTo>
                    <a:pt x="3632" y="162382"/>
                  </a:lnTo>
                  <a:lnTo>
                    <a:pt x="5448" y="161671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7" name="object 5107"/>
            <p:cNvSpPr/>
            <p:nvPr/>
          </p:nvSpPr>
          <p:spPr>
            <a:xfrm>
              <a:off x="1682965" y="6299073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4" h="163195">
                  <a:moveTo>
                    <a:pt x="4038" y="0"/>
                  </a:moveTo>
                  <a:lnTo>
                    <a:pt x="2235" y="0"/>
                  </a:lnTo>
                  <a:lnTo>
                    <a:pt x="2235" y="647"/>
                  </a:lnTo>
                  <a:lnTo>
                    <a:pt x="2235" y="1270"/>
                  </a:lnTo>
                  <a:lnTo>
                    <a:pt x="2235" y="647"/>
                  </a:lnTo>
                  <a:lnTo>
                    <a:pt x="457" y="1270"/>
                  </a:lnTo>
                  <a:lnTo>
                    <a:pt x="0" y="163029"/>
                  </a:lnTo>
                  <a:lnTo>
                    <a:pt x="1778" y="162471"/>
                  </a:lnTo>
                  <a:lnTo>
                    <a:pt x="2006" y="81559"/>
                  </a:lnTo>
                  <a:lnTo>
                    <a:pt x="2006" y="161290"/>
                  </a:lnTo>
                  <a:lnTo>
                    <a:pt x="1790" y="161290"/>
                  </a:lnTo>
                  <a:lnTo>
                    <a:pt x="1790" y="162560"/>
                  </a:lnTo>
                  <a:lnTo>
                    <a:pt x="3302" y="162560"/>
                  </a:lnTo>
                  <a:lnTo>
                    <a:pt x="3302" y="161290"/>
                  </a:lnTo>
                  <a:lnTo>
                    <a:pt x="3810" y="161290"/>
                  </a:lnTo>
                  <a:lnTo>
                    <a:pt x="3810" y="1270"/>
                  </a:lnTo>
                  <a:lnTo>
                    <a:pt x="4038" y="1270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8" name="object 5108"/>
            <p:cNvSpPr/>
            <p:nvPr/>
          </p:nvSpPr>
          <p:spPr>
            <a:xfrm>
              <a:off x="1677606" y="6300343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816" y="0"/>
                  </a:moveTo>
                  <a:lnTo>
                    <a:pt x="4025" y="622"/>
                  </a:lnTo>
                  <a:lnTo>
                    <a:pt x="2209" y="1231"/>
                  </a:lnTo>
                  <a:lnTo>
                    <a:pt x="457" y="1816"/>
                  </a:lnTo>
                  <a:lnTo>
                    <a:pt x="0" y="163423"/>
                  </a:lnTo>
                  <a:lnTo>
                    <a:pt x="1752" y="162877"/>
                  </a:lnTo>
                  <a:lnTo>
                    <a:pt x="3556" y="162318"/>
                  </a:lnTo>
                  <a:lnTo>
                    <a:pt x="5359" y="161759"/>
                  </a:lnTo>
                  <a:lnTo>
                    <a:pt x="581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09" name="object 5109"/>
            <p:cNvSpPr/>
            <p:nvPr/>
          </p:nvSpPr>
          <p:spPr>
            <a:xfrm>
              <a:off x="1672297" y="6302159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765" y="0"/>
                  </a:moveTo>
                  <a:lnTo>
                    <a:pt x="4000" y="584"/>
                  </a:lnTo>
                  <a:lnTo>
                    <a:pt x="2209" y="1168"/>
                  </a:lnTo>
                  <a:lnTo>
                    <a:pt x="457" y="1727"/>
                  </a:lnTo>
                  <a:lnTo>
                    <a:pt x="0" y="163245"/>
                  </a:lnTo>
                  <a:lnTo>
                    <a:pt x="1752" y="162699"/>
                  </a:lnTo>
                  <a:lnTo>
                    <a:pt x="3543" y="162153"/>
                  </a:lnTo>
                  <a:lnTo>
                    <a:pt x="5308" y="161607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0" name="object 5110"/>
            <p:cNvSpPr/>
            <p:nvPr/>
          </p:nvSpPr>
          <p:spPr>
            <a:xfrm>
              <a:off x="1667027" y="6303886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5727" y="0"/>
                  </a:moveTo>
                  <a:lnTo>
                    <a:pt x="3987" y="546"/>
                  </a:lnTo>
                  <a:lnTo>
                    <a:pt x="2235" y="1079"/>
                  </a:lnTo>
                  <a:lnTo>
                    <a:pt x="457" y="1638"/>
                  </a:lnTo>
                  <a:lnTo>
                    <a:pt x="0" y="163156"/>
                  </a:lnTo>
                  <a:lnTo>
                    <a:pt x="1778" y="162610"/>
                  </a:lnTo>
                  <a:lnTo>
                    <a:pt x="3530" y="162064"/>
                  </a:lnTo>
                  <a:lnTo>
                    <a:pt x="5270" y="161518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1" name="object 5111"/>
            <p:cNvSpPr/>
            <p:nvPr/>
          </p:nvSpPr>
          <p:spPr>
            <a:xfrm>
              <a:off x="1661845" y="6305524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4" h="163195">
                  <a:moveTo>
                    <a:pt x="2184" y="1016"/>
                  </a:moveTo>
                  <a:lnTo>
                    <a:pt x="444" y="1524"/>
                  </a:lnTo>
                  <a:lnTo>
                    <a:pt x="0" y="163131"/>
                  </a:lnTo>
                  <a:lnTo>
                    <a:pt x="1739" y="162585"/>
                  </a:lnTo>
                  <a:lnTo>
                    <a:pt x="2184" y="1016"/>
                  </a:lnTo>
                  <a:close/>
                </a:path>
                <a:path w="5714" h="163195">
                  <a:moveTo>
                    <a:pt x="3924" y="508"/>
                  </a:moveTo>
                  <a:lnTo>
                    <a:pt x="2197" y="1016"/>
                  </a:lnTo>
                  <a:lnTo>
                    <a:pt x="1739" y="162585"/>
                  </a:lnTo>
                  <a:lnTo>
                    <a:pt x="3467" y="162052"/>
                  </a:lnTo>
                  <a:lnTo>
                    <a:pt x="3924" y="508"/>
                  </a:lnTo>
                  <a:close/>
                </a:path>
                <a:path w="5714" h="163195">
                  <a:moveTo>
                    <a:pt x="5638" y="0"/>
                  </a:moveTo>
                  <a:lnTo>
                    <a:pt x="3924" y="520"/>
                  </a:lnTo>
                  <a:lnTo>
                    <a:pt x="3467" y="162052"/>
                  </a:lnTo>
                  <a:lnTo>
                    <a:pt x="5181" y="161518"/>
                  </a:lnTo>
                  <a:lnTo>
                    <a:pt x="563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2" name="object 5112"/>
            <p:cNvSpPr/>
            <p:nvPr/>
          </p:nvSpPr>
          <p:spPr>
            <a:xfrm>
              <a:off x="1658493" y="6307048"/>
              <a:ext cx="3810" cy="163195"/>
            </a:xfrm>
            <a:custGeom>
              <a:avLst/>
              <a:gdLst/>
              <a:ahLst/>
              <a:cxnLst/>
              <a:rect l="l" t="t" r="r" b="b"/>
              <a:pathLst>
                <a:path w="3810" h="163195">
                  <a:moveTo>
                    <a:pt x="2070" y="495"/>
                  </a:moveTo>
                  <a:lnTo>
                    <a:pt x="444" y="952"/>
                  </a:lnTo>
                  <a:lnTo>
                    <a:pt x="0" y="162636"/>
                  </a:lnTo>
                  <a:lnTo>
                    <a:pt x="1625" y="162140"/>
                  </a:lnTo>
                  <a:lnTo>
                    <a:pt x="2070" y="495"/>
                  </a:lnTo>
                  <a:close/>
                </a:path>
                <a:path w="3810" h="163195">
                  <a:moveTo>
                    <a:pt x="3810" y="0"/>
                  </a:moveTo>
                  <a:lnTo>
                    <a:pt x="2082" y="495"/>
                  </a:lnTo>
                  <a:lnTo>
                    <a:pt x="1638" y="162128"/>
                  </a:lnTo>
                  <a:lnTo>
                    <a:pt x="3365" y="161594"/>
                  </a:lnTo>
                  <a:lnTo>
                    <a:pt x="381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3" name="object 5113"/>
            <p:cNvSpPr/>
            <p:nvPr/>
          </p:nvSpPr>
          <p:spPr>
            <a:xfrm>
              <a:off x="1653540" y="6308001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2108" y="914"/>
                  </a:moveTo>
                  <a:lnTo>
                    <a:pt x="457" y="1358"/>
                  </a:lnTo>
                  <a:lnTo>
                    <a:pt x="0" y="163220"/>
                  </a:lnTo>
                  <a:lnTo>
                    <a:pt x="1663" y="162712"/>
                  </a:lnTo>
                  <a:lnTo>
                    <a:pt x="2108" y="914"/>
                  </a:lnTo>
                  <a:close/>
                </a:path>
                <a:path w="5714" h="163829">
                  <a:moveTo>
                    <a:pt x="5410" y="0"/>
                  </a:moveTo>
                  <a:lnTo>
                    <a:pt x="3771" y="457"/>
                  </a:lnTo>
                  <a:lnTo>
                    <a:pt x="2120" y="914"/>
                  </a:lnTo>
                  <a:lnTo>
                    <a:pt x="1663" y="162712"/>
                  </a:lnTo>
                  <a:lnTo>
                    <a:pt x="3314" y="162191"/>
                  </a:lnTo>
                  <a:lnTo>
                    <a:pt x="4953" y="161683"/>
                  </a:lnTo>
                  <a:lnTo>
                    <a:pt x="541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4" name="object 5114"/>
            <p:cNvSpPr/>
            <p:nvPr/>
          </p:nvSpPr>
          <p:spPr>
            <a:xfrm>
              <a:off x="1648307" y="6309360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4" h="163195">
                  <a:moveTo>
                    <a:pt x="2197" y="914"/>
                  </a:moveTo>
                  <a:lnTo>
                    <a:pt x="457" y="1358"/>
                  </a:lnTo>
                  <a:lnTo>
                    <a:pt x="0" y="162991"/>
                  </a:lnTo>
                  <a:lnTo>
                    <a:pt x="1739" y="162623"/>
                  </a:lnTo>
                  <a:lnTo>
                    <a:pt x="2197" y="914"/>
                  </a:lnTo>
                  <a:close/>
                </a:path>
                <a:path w="5714" h="163195">
                  <a:moveTo>
                    <a:pt x="5676" y="0"/>
                  </a:moveTo>
                  <a:lnTo>
                    <a:pt x="3924" y="457"/>
                  </a:lnTo>
                  <a:lnTo>
                    <a:pt x="2197" y="927"/>
                  </a:lnTo>
                  <a:lnTo>
                    <a:pt x="1739" y="162623"/>
                  </a:lnTo>
                  <a:lnTo>
                    <a:pt x="3479" y="162242"/>
                  </a:lnTo>
                  <a:lnTo>
                    <a:pt x="5219" y="161848"/>
                  </a:lnTo>
                  <a:lnTo>
                    <a:pt x="567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5" name="object 5115"/>
            <p:cNvSpPr/>
            <p:nvPr/>
          </p:nvSpPr>
          <p:spPr>
            <a:xfrm>
              <a:off x="1643037" y="6310719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2247" y="863"/>
                  </a:moveTo>
                  <a:lnTo>
                    <a:pt x="444" y="1295"/>
                  </a:lnTo>
                  <a:lnTo>
                    <a:pt x="0" y="162775"/>
                  </a:lnTo>
                  <a:lnTo>
                    <a:pt x="1803" y="162382"/>
                  </a:lnTo>
                  <a:lnTo>
                    <a:pt x="2247" y="863"/>
                  </a:lnTo>
                  <a:close/>
                </a:path>
                <a:path w="6350" h="163195">
                  <a:moveTo>
                    <a:pt x="5727" y="0"/>
                  </a:moveTo>
                  <a:lnTo>
                    <a:pt x="3987" y="431"/>
                  </a:lnTo>
                  <a:lnTo>
                    <a:pt x="2260" y="876"/>
                  </a:lnTo>
                  <a:lnTo>
                    <a:pt x="1803" y="162382"/>
                  </a:lnTo>
                  <a:lnTo>
                    <a:pt x="3530" y="162013"/>
                  </a:lnTo>
                  <a:lnTo>
                    <a:pt x="5270" y="161632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6" name="object 5116"/>
            <p:cNvSpPr/>
            <p:nvPr/>
          </p:nvSpPr>
          <p:spPr>
            <a:xfrm>
              <a:off x="1637614" y="6312014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5867" y="0"/>
                  </a:moveTo>
                  <a:lnTo>
                    <a:pt x="4051" y="431"/>
                  </a:lnTo>
                  <a:lnTo>
                    <a:pt x="2260" y="863"/>
                  </a:lnTo>
                  <a:lnTo>
                    <a:pt x="457" y="1270"/>
                  </a:lnTo>
                  <a:lnTo>
                    <a:pt x="0" y="162648"/>
                  </a:lnTo>
                  <a:lnTo>
                    <a:pt x="1803" y="162255"/>
                  </a:lnTo>
                  <a:lnTo>
                    <a:pt x="3606" y="161874"/>
                  </a:lnTo>
                  <a:lnTo>
                    <a:pt x="5422" y="161480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7" name="object 5117"/>
            <p:cNvSpPr/>
            <p:nvPr/>
          </p:nvSpPr>
          <p:spPr>
            <a:xfrm>
              <a:off x="1633943" y="6313284"/>
              <a:ext cx="4445" cy="162560"/>
            </a:xfrm>
            <a:custGeom>
              <a:avLst/>
              <a:gdLst/>
              <a:ahLst/>
              <a:cxnLst/>
              <a:rect l="l" t="t" r="r" b="b"/>
              <a:pathLst>
                <a:path w="4444" h="162560">
                  <a:moveTo>
                    <a:pt x="2336" y="406"/>
                  </a:moveTo>
                  <a:lnTo>
                    <a:pt x="457" y="825"/>
                  </a:lnTo>
                  <a:lnTo>
                    <a:pt x="0" y="162166"/>
                  </a:lnTo>
                  <a:lnTo>
                    <a:pt x="1879" y="161759"/>
                  </a:lnTo>
                  <a:lnTo>
                    <a:pt x="2336" y="406"/>
                  </a:lnTo>
                  <a:close/>
                </a:path>
                <a:path w="4444" h="162560">
                  <a:moveTo>
                    <a:pt x="4140" y="0"/>
                  </a:moveTo>
                  <a:lnTo>
                    <a:pt x="2336" y="406"/>
                  </a:lnTo>
                  <a:lnTo>
                    <a:pt x="1892" y="161759"/>
                  </a:lnTo>
                  <a:lnTo>
                    <a:pt x="3683" y="161378"/>
                  </a:lnTo>
                  <a:lnTo>
                    <a:pt x="414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8" name="object 5118"/>
            <p:cNvSpPr/>
            <p:nvPr/>
          </p:nvSpPr>
          <p:spPr>
            <a:xfrm>
              <a:off x="1628330" y="6314109"/>
              <a:ext cx="6350" cy="162560"/>
            </a:xfrm>
            <a:custGeom>
              <a:avLst/>
              <a:gdLst/>
              <a:ahLst/>
              <a:cxnLst/>
              <a:rect l="l" t="t" r="r" b="b"/>
              <a:pathLst>
                <a:path w="6350" h="162560">
                  <a:moveTo>
                    <a:pt x="4178" y="406"/>
                  </a:moveTo>
                  <a:lnTo>
                    <a:pt x="2324" y="800"/>
                  </a:lnTo>
                  <a:lnTo>
                    <a:pt x="469" y="1193"/>
                  </a:lnTo>
                  <a:lnTo>
                    <a:pt x="0" y="162560"/>
                  </a:lnTo>
                  <a:lnTo>
                    <a:pt x="1866" y="162153"/>
                  </a:lnTo>
                  <a:lnTo>
                    <a:pt x="3733" y="161747"/>
                  </a:lnTo>
                  <a:lnTo>
                    <a:pt x="4178" y="406"/>
                  </a:lnTo>
                  <a:close/>
                </a:path>
                <a:path w="6350" h="162560">
                  <a:moveTo>
                    <a:pt x="6070" y="0"/>
                  </a:moveTo>
                  <a:lnTo>
                    <a:pt x="4203" y="406"/>
                  </a:lnTo>
                  <a:lnTo>
                    <a:pt x="3733" y="161747"/>
                  </a:lnTo>
                  <a:lnTo>
                    <a:pt x="5613" y="161340"/>
                  </a:lnTo>
                  <a:lnTo>
                    <a:pt x="6070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19" name="object 5119"/>
            <p:cNvSpPr/>
            <p:nvPr/>
          </p:nvSpPr>
          <p:spPr>
            <a:xfrm>
              <a:off x="1622564" y="6315303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4330" y="381"/>
                  </a:moveTo>
                  <a:lnTo>
                    <a:pt x="2387" y="774"/>
                  </a:lnTo>
                  <a:lnTo>
                    <a:pt x="444" y="1155"/>
                  </a:lnTo>
                  <a:lnTo>
                    <a:pt x="0" y="162610"/>
                  </a:lnTo>
                  <a:lnTo>
                    <a:pt x="1930" y="162191"/>
                  </a:lnTo>
                  <a:lnTo>
                    <a:pt x="3873" y="161772"/>
                  </a:lnTo>
                  <a:lnTo>
                    <a:pt x="4330" y="381"/>
                  </a:lnTo>
                  <a:close/>
                </a:path>
                <a:path w="6350" h="163195">
                  <a:moveTo>
                    <a:pt x="6235" y="0"/>
                  </a:moveTo>
                  <a:lnTo>
                    <a:pt x="4343" y="393"/>
                  </a:lnTo>
                  <a:lnTo>
                    <a:pt x="3873" y="161772"/>
                  </a:lnTo>
                  <a:lnTo>
                    <a:pt x="5778" y="161366"/>
                  </a:lnTo>
                  <a:lnTo>
                    <a:pt x="6235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0" name="object 5120"/>
            <p:cNvSpPr/>
            <p:nvPr/>
          </p:nvSpPr>
          <p:spPr>
            <a:xfrm>
              <a:off x="1616684" y="6316459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4394" y="368"/>
                  </a:moveTo>
                  <a:lnTo>
                    <a:pt x="2476" y="723"/>
                  </a:lnTo>
                  <a:lnTo>
                    <a:pt x="457" y="1104"/>
                  </a:lnTo>
                  <a:lnTo>
                    <a:pt x="0" y="162725"/>
                  </a:lnTo>
                  <a:lnTo>
                    <a:pt x="2019" y="162280"/>
                  </a:lnTo>
                  <a:lnTo>
                    <a:pt x="3937" y="161874"/>
                  </a:lnTo>
                  <a:lnTo>
                    <a:pt x="4394" y="368"/>
                  </a:lnTo>
                  <a:close/>
                </a:path>
                <a:path w="6350" h="163195">
                  <a:moveTo>
                    <a:pt x="6324" y="0"/>
                  </a:moveTo>
                  <a:lnTo>
                    <a:pt x="4394" y="368"/>
                  </a:lnTo>
                  <a:lnTo>
                    <a:pt x="3949" y="161874"/>
                  </a:lnTo>
                  <a:lnTo>
                    <a:pt x="5867" y="161455"/>
                  </a:lnTo>
                  <a:lnTo>
                    <a:pt x="632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1" name="object 5121"/>
            <p:cNvSpPr/>
            <p:nvPr/>
          </p:nvSpPr>
          <p:spPr>
            <a:xfrm>
              <a:off x="1610690" y="6317564"/>
              <a:ext cx="6985" cy="163195"/>
            </a:xfrm>
            <a:custGeom>
              <a:avLst/>
              <a:gdLst/>
              <a:ahLst/>
              <a:cxnLst/>
              <a:rect l="l" t="t" r="r" b="b"/>
              <a:pathLst>
                <a:path w="6984" h="163195">
                  <a:moveTo>
                    <a:pt x="6438" y="0"/>
                  </a:moveTo>
                  <a:lnTo>
                    <a:pt x="4432" y="355"/>
                  </a:lnTo>
                  <a:lnTo>
                    <a:pt x="2438" y="711"/>
                  </a:lnTo>
                  <a:lnTo>
                    <a:pt x="444" y="1054"/>
                  </a:lnTo>
                  <a:lnTo>
                    <a:pt x="0" y="162902"/>
                  </a:lnTo>
                  <a:lnTo>
                    <a:pt x="1981" y="162483"/>
                  </a:lnTo>
                  <a:lnTo>
                    <a:pt x="3975" y="162052"/>
                  </a:lnTo>
                  <a:lnTo>
                    <a:pt x="5981" y="161620"/>
                  </a:lnTo>
                  <a:lnTo>
                    <a:pt x="643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2" name="object 5122"/>
            <p:cNvSpPr/>
            <p:nvPr/>
          </p:nvSpPr>
          <p:spPr>
            <a:xfrm>
              <a:off x="1606537" y="6318618"/>
              <a:ext cx="5080" cy="162560"/>
            </a:xfrm>
            <a:custGeom>
              <a:avLst/>
              <a:gdLst/>
              <a:ahLst/>
              <a:cxnLst/>
              <a:rect l="l" t="t" r="r" b="b"/>
              <a:pathLst>
                <a:path w="5080" h="162560">
                  <a:moveTo>
                    <a:pt x="4610" y="0"/>
                  </a:moveTo>
                  <a:lnTo>
                    <a:pt x="2527" y="342"/>
                  </a:lnTo>
                  <a:lnTo>
                    <a:pt x="457" y="685"/>
                  </a:lnTo>
                  <a:lnTo>
                    <a:pt x="0" y="162420"/>
                  </a:lnTo>
                  <a:lnTo>
                    <a:pt x="2070" y="162140"/>
                  </a:lnTo>
                  <a:lnTo>
                    <a:pt x="4165" y="161848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3" name="object 5123"/>
            <p:cNvSpPr/>
            <p:nvPr/>
          </p:nvSpPr>
          <p:spPr>
            <a:xfrm>
              <a:off x="1600288" y="6319304"/>
              <a:ext cx="6985" cy="163195"/>
            </a:xfrm>
            <a:custGeom>
              <a:avLst/>
              <a:gdLst/>
              <a:ahLst/>
              <a:cxnLst/>
              <a:rect l="l" t="t" r="r" b="b"/>
              <a:pathLst>
                <a:path w="6984" h="163195">
                  <a:moveTo>
                    <a:pt x="6705" y="0"/>
                  </a:moveTo>
                  <a:lnTo>
                    <a:pt x="4648" y="317"/>
                  </a:lnTo>
                  <a:lnTo>
                    <a:pt x="2603" y="647"/>
                  </a:lnTo>
                  <a:lnTo>
                    <a:pt x="457" y="965"/>
                  </a:lnTo>
                  <a:lnTo>
                    <a:pt x="0" y="162572"/>
                  </a:lnTo>
                  <a:lnTo>
                    <a:pt x="2146" y="162280"/>
                  </a:lnTo>
                  <a:lnTo>
                    <a:pt x="4191" y="162013"/>
                  </a:lnTo>
                  <a:lnTo>
                    <a:pt x="4635" y="774"/>
                  </a:lnTo>
                  <a:lnTo>
                    <a:pt x="4203" y="162001"/>
                  </a:lnTo>
                  <a:lnTo>
                    <a:pt x="6248" y="161734"/>
                  </a:lnTo>
                  <a:lnTo>
                    <a:pt x="6705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4" name="object 5124"/>
            <p:cNvSpPr/>
            <p:nvPr/>
          </p:nvSpPr>
          <p:spPr>
            <a:xfrm>
              <a:off x="1593913" y="6320269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60">
                  <a:moveTo>
                    <a:pt x="6832" y="0"/>
                  </a:moveTo>
                  <a:lnTo>
                    <a:pt x="5422" y="215"/>
                  </a:lnTo>
                  <a:lnTo>
                    <a:pt x="4711" y="304"/>
                  </a:lnTo>
                  <a:lnTo>
                    <a:pt x="2616" y="622"/>
                  </a:lnTo>
                  <a:lnTo>
                    <a:pt x="469" y="914"/>
                  </a:lnTo>
                  <a:lnTo>
                    <a:pt x="0" y="162471"/>
                  </a:lnTo>
                  <a:lnTo>
                    <a:pt x="2159" y="162179"/>
                  </a:lnTo>
                  <a:lnTo>
                    <a:pt x="4254" y="161899"/>
                  </a:lnTo>
                  <a:lnTo>
                    <a:pt x="6375" y="161607"/>
                  </a:lnTo>
                  <a:lnTo>
                    <a:pt x="683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5" name="object 5125"/>
            <p:cNvSpPr/>
            <p:nvPr/>
          </p:nvSpPr>
          <p:spPr>
            <a:xfrm>
              <a:off x="1587449" y="6321183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60">
                  <a:moveTo>
                    <a:pt x="2603" y="571"/>
                  </a:moveTo>
                  <a:lnTo>
                    <a:pt x="457" y="838"/>
                  </a:lnTo>
                  <a:lnTo>
                    <a:pt x="0" y="162420"/>
                  </a:lnTo>
                  <a:lnTo>
                    <a:pt x="2146" y="162140"/>
                  </a:lnTo>
                  <a:lnTo>
                    <a:pt x="2603" y="571"/>
                  </a:lnTo>
                  <a:close/>
                </a:path>
                <a:path w="6984" h="162560">
                  <a:moveTo>
                    <a:pt x="6934" y="0"/>
                  </a:moveTo>
                  <a:lnTo>
                    <a:pt x="4749" y="292"/>
                  </a:lnTo>
                  <a:lnTo>
                    <a:pt x="2603" y="584"/>
                  </a:lnTo>
                  <a:lnTo>
                    <a:pt x="2146" y="162140"/>
                  </a:lnTo>
                  <a:lnTo>
                    <a:pt x="4292" y="161848"/>
                  </a:lnTo>
                  <a:lnTo>
                    <a:pt x="6477" y="161556"/>
                  </a:lnTo>
                  <a:lnTo>
                    <a:pt x="693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6" name="object 5126"/>
            <p:cNvSpPr/>
            <p:nvPr/>
          </p:nvSpPr>
          <p:spPr>
            <a:xfrm>
              <a:off x="1580845" y="6322034"/>
              <a:ext cx="7620" cy="162560"/>
            </a:xfrm>
            <a:custGeom>
              <a:avLst/>
              <a:gdLst/>
              <a:ahLst/>
              <a:cxnLst/>
              <a:rect l="l" t="t" r="r" b="b"/>
              <a:pathLst>
                <a:path w="7619" h="162560">
                  <a:moveTo>
                    <a:pt x="4813" y="266"/>
                  </a:moveTo>
                  <a:lnTo>
                    <a:pt x="2628" y="533"/>
                  </a:lnTo>
                  <a:lnTo>
                    <a:pt x="469" y="787"/>
                  </a:lnTo>
                  <a:lnTo>
                    <a:pt x="0" y="162471"/>
                  </a:lnTo>
                  <a:lnTo>
                    <a:pt x="2171" y="162166"/>
                  </a:lnTo>
                  <a:lnTo>
                    <a:pt x="4356" y="161874"/>
                  </a:lnTo>
                  <a:lnTo>
                    <a:pt x="4813" y="266"/>
                  </a:lnTo>
                  <a:close/>
                </a:path>
                <a:path w="7619" h="162560">
                  <a:moveTo>
                    <a:pt x="7048" y="0"/>
                  </a:moveTo>
                  <a:lnTo>
                    <a:pt x="4813" y="266"/>
                  </a:lnTo>
                  <a:lnTo>
                    <a:pt x="4368" y="161874"/>
                  </a:lnTo>
                  <a:lnTo>
                    <a:pt x="6591" y="161582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7" name="object 5127"/>
            <p:cNvSpPr/>
            <p:nvPr/>
          </p:nvSpPr>
          <p:spPr>
            <a:xfrm>
              <a:off x="1576374" y="6322809"/>
              <a:ext cx="5080" cy="162560"/>
            </a:xfrm>
            <a:custGeom>
              <a:avLst/>
              <a:gdLst/>
              <a:ahLst/>
              <a:cxnLst/>
              <a:rect l="l" t="t" r="r" b="b"/>
              <a:pathLst>
                <a:path w="5080" h="162560">
                  <a:moveTo>
                    <a:pt x="2667" y="266"/>
                  </a:moveTo>
                  <a:lnTo>
                    <a:pt x="457" y="508"/>
                  </a:lnTo>
                  <a:lnTo>
                    <a:pt x="0" y="162293"/>
                  </a:lnTo>
                  <a:lnTo>
                    <a:pt x="2209" y="162001"/>
                  </a:lnTo>
                  <a:lnTo>
                    <a:pt x="2667" y="266"/>
                  </a:lnTo>
                  <a:close/>
                </a:path>
                <a:path w="5080" h="162560">
                  <a:moveTo>
                    <a:pt x="4940" y="0"/>
                  </a:moveTo>
                  <a:lnTo>
                    <a:pt x="2679" y="254"/>
                  </a:lnTo>
                  <a:lnTo>
                    <a:pt x="2222" y="161988"/>
                  </a:lnTo>
                  <a:lnTo>
                    <a:pt x="4483" y="161683"/>
                  </a:lnTo>
                  <a:lnTo>
                    <a:pt x="494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8" name="object 5128"/>
            <p:cNvSpPr/>
            <p:nvPr/>
          </p:nvSpPr>
          <p:spPr>
            <a:xfrm>
              <a:off x="1569732" y="6323304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60">
                  <a:moveTo>
                    <a:pt x="6870" y="0"/>
                  </a:moveTo>
                  <a:lnTo>
                    <a:pt x="4686" y="0"/>
                  </a:lnTo>
                  <a:lnTo>
                    <a:pt x="4686" y="254"/>
                  </a:lnTo>
                  <a:lnTo>
                    <a:pt x="4686" y="78841"/>
                  </a:lnTo>
                  <a:lnTo>
                    <a:pt x="4686" y="161290"/>
                  </a:lnTo>
                  <a:lnTo>
                    <a:pt x="4457" y="161290"/>
                  </a:lnTo>
                  <a:lnTo>
                    <a:pt x="4686" y="78841"/>
                  </a:lnTo>
                  <a:lnTo>
                    <a:pt x="4686" y="254"/>
                  </a:lnTo>
                  <a:lnTo>
                    <a:pt x="2654" y="444"/>
                  </a:lnTo>
                  <a:lnTo>
                    <a:pt x="457" y="660"/>
                  </a:lnTo>
                  <a:lnTo>
                    <a:pt x="0" y="162420"/>
                  </a:lnTo>
                  <a:lnTo>
                    <a:pt x="2197" y="162242"/>
                  </a:lnTo>
                  <a:lnTo>
                    <a:pt x="4457" y="162077"/>
                  </a:lnTo>
                  <a:lnTo>
                    <a:pt x="4457" y="162560"/>
                  </a:lnTo>
                  <a:lnTo>
                    <a:pt x="5651" y="162560"/>
                  </a:lnTo>
                  <a:lnTo>
                    <a:pt x="5651" y="161290"/>
                  </a:lnTo>
                  <a:lnTo>
                    <a:pt x="6870" y="161290"/>
                  </a:lnTo>
                  <a:lnTo>
                    <a:pt x="6870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29" name="object 5129"/>
            <p:cNvSpPr/>
            <p:nvPr/>
          </p:nvSpPr>
          <p:spPr>
            <a:xfrm>
              <a:off x="1563154" y="6323952"/>
              <a:ext cx="7620" cy="162560"/>
            </a:xfrm>
            <a:custGeom>
              <a:avLst/>
              <a:gdLst/>
              <a:ahLst/>
              <a:cxnLst/>
              <a:rect l="l" t="t" r="r" b="b"/>
              <a:pathLst>
                <a:path w="7619" h="162560">
                  <a:moveTo>
                    <a:pt x="2603" y="393"/>
                  </a:moveTo>
                  <a:lnTo>
                    <a:pt x="457" y="571"/>
                  </a:lnTo>
                  <a:lnTo>
                    <a:pt x="0" y="162267"/>
                  </a:lnTo>
                  <a:lnTo>
                    <a:pt x="2146" y="162102"/>
                  </a:lnTo>
                  <a:lnTo>
                    <a:pt x="2603" y="393"/>
                  </a:lnTo>
                  <a:close/>
                </a:path>
                <a:path w="7619" h="162560">
                  <a:moveTo>
                    <a:pt x="7035" y="0"/>
                  </a:moveTo>
                  <a:lnTo>
                    <a:pt x="4838" y="190"/>
                  </a:lnTo>
                  <a:lnTo>
                    <a:pt x="2616" y="381"/>
                  </a:lnTo>
                  <a:lnTo>
                    <a:pt x="2159" y="162102"/>
                  </a:lnTo>
                  <a:lnTo>
                    <a:pt x="4381" y="161937"/>
                  </a:lnTo>
                  <a:lnTo>
                    <a:pt x="6578" y="161772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0" name="object 5130"/>
            <p:cNvSpPr/>
            <p:nvPr/>
          </p:nvSpPr>
          <p:spPr>
            <a:xfrm>
              <a:off x="1556727" y="6324511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60">
                  <a:moveTo>
                    <a:pt x="4686" y="165"/>
                  </a:moveTo>
                  <a:lnTo>
                    <a:pt x="2565" y="317"/>
                  </a:lnTo>
                  <a:lnTo>
                    <a:pt x="457" y="469"/>
                  </a:lnTo>
                  <a:lnTo>
                    <a:pt x="0" y="162191"/>
                  </a:lnTo>
                  <a:lnTo>
                    <a:pt x="2108" y="162039"/>
                  </a:lnTo>
                  <a:lnTo>
                    <a:pt x="4229" y="161874"/>
                  </a:lnTo>
                  <a:lnTo>
                    <a:pt x="4686" y="165"/>
                  </a:lnTo>
                  <a:close/>
                </a:path>
                <a:path w="6984" h="162560">
                  <a:moveTo>
                    <a:pt x="6896" y="0"/>
                  </a:moveTo>
                  <a:lnTo>
                    <a:pt x="4699" y="165"/>
                  </a:lnTo>
                  <a:lnTo>
                    <a:pt x="4241" y="161874"/>
                  </a:lnTo>
                  <a:lnTo>
                    <a:pt x="6438" y="161709"/>
                  </a:lnTo>
                  <a:lnTo>
                    <a:pt x="68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1" name="object 5131"/>
            <p:cNvSpPr/>
            <p:nvPr/>
          </p:nvSpPr>
          <p:spPr>
            <a:xfrm>
              <a:off x="1550682" y="6324981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60">
                  <a:moveTo>
                    <a:pt x="2425" y="241"/>
                  </a:moveTo>
                  <a:lnTo>
                    <a:pt x="457" y="355"/>
                  </a:lnTo>
                  <a:lnTo>
                    <a:pt x="0" y="162191"/>
                  </a:lnTo>
                  <a:lnTo>
                    <a:pt x="1968" y="162039"/>
                  </a:lnTo>
                  <a:lnTo>
                    <a:pt x="2425" y="241"/>
                  </a:lnTo>
                  <a:close/>
                </a:path>
                <a:path w="6984" h="162560">
                  <a:moveTo>
                    <a:pt x="6502" y="0"/>
                  </a:moveTo>
                  <a:lnTo>
                    <a:pt x="4432" y="127"/>
                  </a:lnTo>
                  <a:lnTo>
                    <a:pt x="2438" y="241"/>
                  </a:lnTo>
                  <a:lnTo>
                    <a:pt x="1981" y="162039"/>
                  </a:lnTo>
                  <a:lnTo>
                    <a:pt x="3975" y="161886"/>
                  </a:lnTo>
                  <a:lnTo>
                    <a:pt x="6045" y="161721"/>
                  </a:lnTo>
                  <a:lnTo>
                    <a:pt x="6502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2" name="object 5132"/>
            <p:cNvSpPr/>
            <p:nvPr/>
          </p:nvSpPr>
          <p:spPr>
            <a:xfrm>
              <a:off x="1547037" y="6325336"/>
              <a:ext cx="4445" cy="162560"/>
            </a:xfrm>
            <a:custGeom>
              <a:avLst/>
              <a:gdLst/>
              <a:ahLst/>
              <a:cxnLst/>
              <a:rect l="l" t="t" r="r" b="b"/>
              <a:pathLst>
                <a:path w="4444" h="162560">
                  <a:moveTo>
                    <a:pt x="4114" y="0"/>
                  </a:moveTo>
                  <a:lnTo>
                    <a:pt x="2247" y="101"/>
                  </a:lnTo>
                  <a:lnTo>
                    <a:pt x="457" y="177"/>
                  </a:lnTo>
                  <a:lnTo>
                    <a:pt x="0" y="162013"/>
                  </a:lnTo>
                  <a:lnTo>
                    <a:pt x="1790" y="161950"/>
                  </a:lnTo>
                  <a:lnTo>
                    <a:pt x="2324" y="161937"/>
                  </a:lnTo>
                  <a:lnTo>
                    <a:pt x="3657" y="161836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3" name="object 5133"/>
            <p:cNvSpPr/>
            <p:nvPr/>
          </p:nvSpPr>
          <p:spPr>
            <a:xfrm>
              <a:off x="1542440" y="6325514"/>
              <a:ext cx="5080" cy="162560"/>
            </a:xfrm>
            <a:custGeom>
              <a:avLst/>
              <a:gdLst/>
              <a:ahLst/>
              <a:cxnLst/>
              <a:rect l="l" t="t" r="r" b="b"/>
              <a:pathLst>
                <a:path w="5080" h="162560">
                  <a:moveTo>
                    <a:pt x="5054" y="0"/>
                  </a:moveTo>
                  <a:lnTo>
                    <a:pt x="3390" y="63"/>
                  </a:lnTo>
                  <a:lnTo>
                    <a:pt x="1854" y="114"/>
                  </a:lnTo>
                  <a:lnTo>
                    <a:pt x="457" y="165"/>
                  </a:lnTo>
                  <a:lnTo>
                    <a:pt x="0" y="162001"/>
                  </a:lnTo>
                  <a:lnTo>
                    <a:pt x="1397" y="161950"/>
                  </a:lnTo>
                  <a:lnTo>
                    <a:pt x="2933" y="161899"/>
                  </a:lnTo>
                  <a:lnTo>
                    <a:pt x="4597" y="161836"/>
                  </a:lnTo>
                  <a:lnTo>
                    <a:pt x="505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4" name="object 5134"/>
            <p:cNvSpPr/>
            <p:nvPr/>
          </p:nvSpPr>
          <p:spPr>
            <a:xfrm>
              <a:off x="1540014" y="6325679"/>
              <a:ext cx="3175" cy="161925"/>
            </a:xfrm>
            <a:custGeom>
              <a:avLst/>
              <a:gdLst/>
              <a:ahLst/>
              <a:cxnLst/>
              <a:rect l="l" t="t" r="r" b="b"/>
              <a:pathLst>
                <a:path w="3175" h="161925">
                  <a:moveTo>
                    <a:pt x="685" y="50"/>
                  </a:moveTo>
                  <a:lnTo>
                    <a:pt x="457" y="63"/>
                  </a:lnTo>
                  <a:lnTo>
                    <a:pt x="0" y="161912"/>
                  </a:lnTo>
                  <a:lnTo>
                    <a:pt x="139" y="161912"/>
                  </a:lnTo>
                  <a:lnTo>
                    <a:pt x="685" y="50"/>
                  </a:lnTo>
                  <a:close/>
                </a:path>
                <a:path w="3175" h="161925">
                  <a:moveTo>
                    <a:pt x="1689" y="38"/>
                  </a:moveTo>
                  <a:lnTo>
                    <a:pt x="685" y="63"/>
                  </a:lnTo>
                  <a:lnTo>
                    <a:pt x="228" y="161899"/>
                  </a:lnTo>
                  <a:lnTo>
                    <a:pt x="1231" y="161874"/>
                  </a:lnTo>
                  <a:lnTo>
                    <a:pt x="1689" y="38"/>
                  </a:lnTo>
                  <a:close/>
                </a:path>
                <a:path w="3175" h="161925">
                  <a:moveTo>
                    <a:pt x="2882" y="0"/>
                  </a:moveTo>
                  <a:lnTo>
                    <a:pt x="1701" y="25"/>
                  </a:lnTo>
                  <a:lnTo>
                    <a:pt x="1244" y="161874"/>
                  </a:lnTo>
                  <a:lnTo>
                    <a:pt x="2425" y="161836"/>
                  </a:lnTo>
                  <a:lnTo>
                    <a:pt x="288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5" name="object 5135"/>
            <p:cNvSpPr/>
            <p:nvPr/>
          </p:nvSpPr>
          <p:spPr>
            <a:xfrm>
              <a:off x="1539709" y="6325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86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495" y="0"/>
                  </a:lnTo>
                  <a:lnTo>
                    <a:pt x="38" y="161861"/>
                  </a:lnTo>
                  <a:lnTo>
                    <a:pt x="177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6" name="object 5136"/>
            <p:cNvSpPr/>
            <p:nvPr/>
          </p:nvSpPr>
          <p:spPr>
            <a:xfrm>
              <a:off x="1533385" y="6263068"/>
              <a:ext cx="218440" cy="62865"/>
            </a:xfrm>
            <a:custGeom>
              <a:avLst/>
              <a:gdLst/>
              <a:ahLst/>
              <a:cxnLst/>
              <a:rect l="l" t="t" r="r" b="b"/>
              <a:pathLst>
                <a:path w="218439" h="62864">
                  <a:moveTo>
                    <a:pt x="212750" y="0"/>
                  </a:moveTo>
                  <a:lnTo>
                    <a:pt x="208534" y="152"/>
                  </a:lnTo>
                  <a:lnTo>
                    <a:pt x="205854" y="1905"/>
                  </a:lnTo>
                  <a:lnTo>
                    <a:pt x="189255" y="11182"/>
                  </a:lnTo>
                  <a:lnTo>
                    <a:pt x="145610" y="29822"/>
                  </a:lnTo>
                  <a:lnTo>
                    <a:pt x="94030" y="44335"/>
                  </a:lnTo>
                  <a:lnTo>
                    <a:pt x="55544" y="50966"/>
                  </a:lnTo>
                  <a:lnTo>
                    <a:pt x="2895" y="55041"/>
                  </a:lnTo>
                  <a:lnTo>
                    <a:pt x="0" y="56769"/>
                  </a:lnTo>
                  <a:lnTo>
                    <a:pt x="76" y="59944"/>
                  </a:lnTo>
                  <a:lnTo>
                    <a:pt x="825" y="60883"/>
                  </a:lnTo>
                  <a:lnTo>
                    <a:pt x="3238" y="62268"/>
                  </a:lnTo>
                  <a:lnTo>
                    <a:pt x="4927" y="62712"/>
                  </a:lnTo>
                  <a:lnTo>
                    <a:pt x="16411" y="62347"/>
                  </a:lnTo>
                  <a:lnTo>
                    <a:pt x="77788" y="55547"/>
                  </a:lnTo>
                  <a:lnTo>
                    <a:pt x="120650" y="46291"/>
                  </a:lnTo>
                  <a:lnTo>
                    <a:pt x="178517" y="26166"/>
                  </a:lnTo>
                  <a:lnTo>
                    <a:pt x="218427" y="5270"/>
                  </a:lnTo>
                  <a:lnTo>
                    <a:pt x="218211" y="2959"/>
                  </a:lnTo>
                  <a:lnTo>
                    <a:pt x="215493" y="1397"/>
                  </a:lnTo>
                  <a:lnTo>
                    <a:pt x="2127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7" name="object 5137"/>
            <p:cNvSpPr/>
            <p:nvPr/>
          </p:nvSpPr>
          <p:spPr>
            <a:xfrm>
              <a:off x="1539532" y="6325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12"/>
                  </a:moveTo>
                  <a:lnTo>
                    <a:pt x="0" y="161848"/>
                  </a:lnTo>
                  <a:lnTo>
                    <a:pt x="558" y="12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84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8" name="object 5138"/>
            <p:cNvSpPr/>
            <p:nvPr/>
          </p:nvSpPr>
          <p:spPr>
            <a:xfrm>
              <a:off x="1539328" y="6325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76" y="161836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39" name="object 5139"/>
            <p:cNvSpPr/>
            <p:nvPr/>
          </p:nvSpPr>
          <p:spPr>
            <a:xfrm>
              <a:off x="1539214" y="6325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3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0" name="object 5140"/>
            <p:cNvSpPr/>
            <p:nvPr/>
          </p:nvSpPr>
          <p:spPr>
            <a:xfrm>
              <a:off x="1538986" y="6325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23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96" y="0"/>
                  </a:moveTo>
                  <a:lnTo>
                    <a:pt x="76" y="161823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83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1" name="object 5141"/>
            <p:cNvSpPr/>
            <p:nvPr/>
          </p:nvSpPr>
          <p:spPr>
            <a:xfrm>
              <a:off x="1538744" y="6325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0"/>
                  </a:moveTo>
                  <a:lnTo>
                    <a:pt x="444" y="25"/>
                  </a:lnTo>
                  <a:lnTo>
                    <a:pt x="0" y="161810"/>
                  </a:lnTo>
                  <a:lnTo>
                    <a:pt x="165" y="161823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823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2" name="object 5142"/>
            <p:cNvSpPr/>
            <p:nvPr/>
          </p:nvSpPr>
          <p:spPr>
            <a:xfrm>
              <a:off x="1538452" y="63257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0"/>
                  </a:moveTo>
                  <a:lnTo>
                    <a:pt x="0" y="161772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736" y="12"/>
                  </a:moveTo>
                  <a:lnTo>
                    <a:pt x="546" y="12"/>
                  </a:lnTo>
                  <a:lnTo>
                    <a:pt x="114" y="161798"/>
                  </a:lnTo>
                  <a:lnTo>
                    <a:pt x="292" y="161798"/>
                  </a:lnTo>
                  <a:lnTo>
                    <a:pt x="736" y="1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3" name="object 5143"/>
            <p:cNvSpPr/>
            <p:nvPr/>
          </p:nvSpPr>
          <p:spPr>
            <a:xfrm>
              <a:off x="1538097" y="63257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734"/>
                  </a:lnTo>
                  <a:lnTo>
                    <a:pt x="127" y="161734"/>
                  </a:lnTo>
                  <a:lnTo>
                    <a:pt x="254" y="161772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266" y="161772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4" name="object 5144"/>
            <p:cNvSpPr/>
            <p:nvPr/>
          </p:nvSpPr>
          <p:spPr>
            <a:xfrm>
              <a:off x="1537703" y="6325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38"/>
                  </a:moveTo>
                  <a:lnTo>
                    <a:pt x="444" y="0"/>
                  </a:lnTo>
                  <a:lnTo>
                    <a:pt x="0" y="161721"/>
                  </a:lnTo>
                  <a:lnTo>
                    <a:pt x="215" y="161759"/>
                  </a:lnTo>
                  <a:lnTo>
                    <a:pt x="660" y="38"/>
                  </a:lnTo>
                  <a:close/>
                </a:path>
                <a:path w="1269" h="161925">
                  <a:moveTo>
                    <a:pt x="838" y="50"/>
                  </a:moveTo>
                  <a:lnTo>
                    <a:pt x="660" y="50"/>
                  </a:lnTo>
                  <a:lnTo>
                    <a:pt x="215" y="161759"/>
                  </a:lnTo>
                  <a:lnTo>
                    <a:pt x="393" y="161785"/>
                  </a:lnTo>
                  <a:lnTo>
                    <a:pt x="838" y="5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5" name="object 5145"/>
            <p:cNvSpPr/>
            <p:nvPr/>
          </p:nvSpPr>
          <p:spPr>
            <a:xfrm>
              <a:off x="1536776" y="632549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60">
                  <a:moveTo>
                    <a:pt x="456" y="0"/>
                  </a:moveTo>
                  <a:lnTo>
                    <a:pt x="0" y="161756"/>
                  </a:lnTo>
                  <a:lnTo>
                    <a:pt x="927" y="161959"/>
                  </a:lnTo>
                  <a:lnTo>
                    <a:pt x="1383" y="23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6" name="object 5146"/>
            <p:cNvSpPr/>
            <p:nvPr/>
          </p:nvSpPr>
          <p:spPr>
            <a:xfrm>
              <a:off x="1536420" y="6325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88"/>
                  </a:moveTo>
                  <a:lnTo>
                    <a:pt x="596" y="38"/>
                  </a:lnTo>
                  <a:lnTo>
                    <a:pt x="444" y="0"/>
                  </a:lnTo>
                  <a:lnTo>
                    <a:pt x="0" y="161721"/>
                  </a:lnTo>
                  <a:lnTo>
                    <a:pt x="152" y="161759"/>
                  </a:lnTo>
                  <a:lnTo>
                    <a:pt x="355" y="161836"/>
                  </a:lnTo>
                  <a:lnTo>
                    <a:pt x="800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7" name="object 5147"/>
            <p:cNvSpPr/>
            <p:nvPr/>
          </p:nvSpPr>
          <p:spPr>
            <a:xfrm>
              <a:off x="1536090" y="63252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88"/>
                  </a:moveTo>
                  <a:lnTo>
                    <a:pt x="431" y="0"/>
                  </a:lnTo>
                  <a:lnTo>
                    <a:pt x="0" y="161734"/>
                  </a:lnTo>
                  <a:lnTo>
                    <a:pt x="203" y="161798"/>
                  </a:lnTo>
                  <a:lnTo>
                    <a:pt x="647" y="88"/>
                  </a:lnTo>
                  <a:close/>
                </a:path>
                <a:path w="1269" h="161925">
                  <a:moveTo>
                    <a:pt x="774" y="127"/>
                  </a:moveTo>
                  <a:lnTo>
                    <a:pt x="647" y="88"/>
                  </a:lnTo>
                  <a:lnTo>
                    <a:pt x="215" y="161798"/>
                  </a:lnTo>
                  <a:lnTo>
                    <a:pt x="774" y="12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8" name="object 5148"/>
            <p:cNvSpPr/>
            <p:nvPr/>
          </p:nvSpPr>
          <p:spPr>
            <a:xfrm>
              <a:off x="1535836" y="63251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1269" h="161925">
                  <a:moveTo>
                    <a:pt x="698" y="139"/>
                  </a:moveTo>
                  <a:lnTo>
                    <a:pt x="520" y="38"/>
                  </a:lnTo>
                  <a:lnTo>
                    <a:pt x="88" y="161798"/>
                  </a:lnTo>
                  <a:lnTo>
                    <a:pt x="254" y="161861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49" name="object 5149"/>
            <p:cNvSpPr/>
            <p:nvPr/>
          </p:nvSpPr>
          <p:spPr>
            <a:xfrm>
              <a:off x="1535633" y="6325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127"/>
                  </a:moveTo>
                  <a:lnTo>
                    <a:pt x="508" y="38"/>
                  </a:lnTo>
                  <a:lnTo>
                    <a:pt x="0" y="161798"/>
                  </a:lnTo>
                  <a:lnTo>
                    <a:pt x="127" y="161861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0" name="object 5150"/>
            <p:cNvSpPr/>
            <p:nvPr/>
          </p:nvSpPr>
          <p:spPr>
            <a:xfrm>
              <a:off x="1535442" y="6324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874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1" name="object 5151"/>
            <p:cNvSpPr/>
            <p:nvPr/>
          </p:nvSpPr>
          <p:spPr>
            <a:xfrm>
              <a:off x="1535328" y="6324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71" y="63"/>
                  </a:moveTo>
                  <a:lnTo>
                    <a:pt x="63" y="161861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2" name="object 5152"/>
            <p:cNvSpPr/>
            <p:nvPr/>
          </p:nvSpPr>
          <p:spPr>
            <a:xfrm>
              <a:off x="1535239" y="6324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31" y="12"/>
                  </a:moveTo>
                  <a:close/>
                </a:path>
                <a:path w="634" h="161925">
                  <a:moveTo>
                    <a:pt x="546" y="88"/>
                  </a:moveTo>
                  <a:lnTo>
                    <a:pt x="228" y="78651"/>
                  </a:lnTo>
                  <a:lnTo>
                    <a:pt x="228" y="25"/>
                  </a:lnTo>
                  <a:lnTo>
                    <a:pt x="177" y="97142"/>
                  </a:lnTo>
                  <a:lnTo>
                    <a:pt x="0" y="161874"/>
                  </a:lnTo>
                  <a:lnTo>
                    <a:pt x="177" y="134188"/>
                  </a:lnTo>
                  <a:lnTo>
                    <a:pt x="177" y="161315"/>
                  </a:lnTo>
                  <a:lnTo>
                    <a:pt x="228" y="115697"/>
                  </a:lnTo>
                  <a:lnTo>
                    <a:pt x="546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3" name="object 5153"/>
            <p:cNvSpPr/>
            <p:nvPr/>
          </p:nvSpPr>
          <p:spPr>
            <a:xfrm>
              <a:off x="1535061" y="6324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71" y="63"/>
                  </a:moveTo>
                  <a:lnTo>
                    <a:pt x="76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4" name="object 5154"/>
            <p:cNvSpPr/>
            <p:nvPr/>
          </p:nvSpPr>
          <p:spPr>
            <a:xfrm>
              <a:off x="1534972" y="6324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317" y="46266"/>
                  </a:lnTo>
                  <a:lnTo>
                    <a:pt x="317" y="50"/>
                  </a:lnTo>
                  <a:lnTo>
                    <a:pt x="279" y="60134"/>
                  </a:lnTo>
                  <a:lnTo>
                    <a:pt x="228" y="78638"/>
                  </a:lnTo>
                  <a:lnTo>
                    <a:pt x="228" y="0"/>
                  </a:lnTo>
                  <a:lnTo>
                    <a:pt x="190" y="92506"/>
                  </a:lnTo>
                  <a:lnTo>
                    <a:pt x="0" y="161848"/>
                  </a:lnTo>
                  <a:lnTo>
                    <a:pt x="190" y="107924"/>
                  </a:lnTo>
                  <a:lnTo>
                    <a:pt x="190" y="161290"/>
                  </a:lnTo>
                  <a:lnTo>
                    <a:pt x="228" y="94437"/>
                  </a:lnTo>
                  <a:lnTo>
                    <a:pt x="279" y="76454"/>
                  </a:lnTo>
                  <a:lnTo>
                    <a:pt x="279" y="161340"/>
                  </a:lnTo>
                  <a:lnTo>
                    <a:pt x="317" y="6296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5" name="object 5155"/>
            <p:cNvSpPr/>
            <p:nvPr/>
          </p:nvSpPr>
          <p:spPr>
            <a:xfrm>
              <a:off x="1534820" y="6324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48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58" y="50"/>
                  </a:moveTo>
                  <a:lnTo>
                    <a:pt x="76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6" name="object 5156"/>
            <p:cNvSpPr/>
            <p:nvPr/>
          </p:nvSpPr>
          <p:spPr>
            <a:xfrm>
              <a:off x="1534744" y="6324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7" name="object 5157"/>
            <p:cNvSpPr/>
            <p:nvPr/>
          </p:nvSpPr>
          <p:spPr>
            <a:xfrm>
              <a:off x="1534629" y="6324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63"/>
                  </a:moveTo>
                  <a:lnTo>
                    <a:pt x="38" y="161836"/>
                  </a:lnTo>
                  <a:lnTo>
                    <a:pt x="482" y="25"/>
                  </a:lnTo>
                  <a:lnTo>
                    <a:pt x="0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8" name="object 5158"/>
            <p:cNvSpPr/>
            <p:nvPr/>
          </p:nvSpPr>
          <p:spPr>
            <a:xfrm>
              <a:off x="1534528" y="6324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59" name="object 5159"/>
            <p:cNvSpPr/>
            <p:nvPr/>
          </p:nvSpPr>
          <p:spPr>
            <a:xfrm>
              <a:off x="1534439" y="63243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63" y="161836"/>
                  </a:lnTo>
                  <a:lnTo>
                    <a:pt x="508" y="25"/>
                  </a:lnTo>
                  <a:lnTo>
                    <a:pt x="0" y="16179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0" name="object 5160"/>
            <p:cNvSpPr/>
            <p:nvPr/>
          </p:nvSpPr>
          <p:spPr>
            <a:xfrm>
              <a:off x="1534350" y="6324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810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38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1" name="object 5161"/>
            <p:cNvSpPr/>
            <p:nvPr/>
          </p:nvSpPr>
          <p:spPr>
            <a:xfrm>
              <a:off x="1534299" y="6324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2" name="object 5162"/>
            <p:cNvSpPr/>
            <p:nvPr/>
          </p:nvSpPr>
          <p:spPr>
            <a:xfrm>
              <a:off x="1534210" y="6324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772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38" y="16179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3" name="object 5163"/>
            <p:cNvSpPr/>
            <p:nvPr/>
          </p:nvSpPr>
          <p:spPr>
            <a:xfrm>
              <a:off x="1534134" y="6324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4" name="object 5164"/>
            <p:cNvSpPr/>
            <p:nvPr/>
          </p:nvSpPr>
          <p:spPr>
            <a:xfrm>
              <a:off x="1534058" y="6324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5" name="object 5165"/>
            <p:cNvSpPr/>
            <p:nvPr/>
          </p:nvSpPr>
          <p:spPr>
            <a:xfrm>
              <a:off x="1533994" y="6324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709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6" name="object 5166"/>
            <p:cNvSpPr/>
            <p:nvPr/>
          </p:nvSpPr>
          <p:spPr>
            <a:xfrm>
              <a:off x="1533956" y="6324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7" name="object 5167"/>
            <p:cNvSpPr/>
            <p:nvPr/>
          </p:nvSpPr>
          <p:spPr>
            <a:xfrm>
              <a:off x="1533867" y="6324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671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8" name="object 5168"/>
            <p:cNvSpPr/>
            <p:nvPr/>
          </p:nvSpPr>
          <p:spPr>
            <a:xfrm>
              <a:off x="1533804" y="6323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25" y="16165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69" name="object 5169"/>
            <p:cNvSpPr/>
            <p:nvPr/>
          </p:nvSpPr>
          <p:spPr>
            <a:xfrm>
              <a:off x="1533740" y="6323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25" y="16160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0" name="object 5170"/>
            <p:cNvSpPr/>
            <p:nvPr/>
          </p:nvSpPr>
          <p:spPr>
            <a:xfrm>
              <a:off x="1533690" y="632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508" y="76"/>
                  </a:moveTo>
                  <a:lnTo>
                    <a:pt x="25" y="161645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1" name="object 5171"/>
            <p:cNvSpPr/>
            <p:nvPr/>
          </p:nvSpPr>
          <p:spPr>
            <a:xfrm>
              <a:off x="1533664" y="6323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60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2" name="object 5172"/>
            <p:cNvSpPr/>
            <p:nvPr/>
          </p:nvSpPr>
          <p:spPr>
            <a:xfrm>
              <a:off x="1533601" y="6323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620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3" name="object 5173"/>
            <p:cNvSpPr/>
            <p:nvPr/>
          </p:nvSpPr>
          <p:spPr>
            <a:xfrm>
              <a:off x="1533550" y="6323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632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12" y="161632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4" name="object 5174"/>
            <p:cNvSpPr/>
            <p:nvPr/>
          </p:nvSpPr>
          <p:spPr>
            <a:xfrm>
              <a:off x="1533499" y="6323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632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671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5" name="object 5175"/>
            <p:cNvSpPr/>
            <p:nvPr/>
          </p:nvSpPr>
          <p:spPr>
            <a:xfrm>
              <a:off x="1533461" y="6323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6" name="object 5176"/>
            <p:cNvSpPr/>
            <p:nvPr/>
          </p:nvSpPr>
          <p:spPr>
            <a:xfrm>
              <a:off x="1533423" y="6323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607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12" y="16163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7" name="object 5177"/>
            <p:cNvSpPr/>
            <p:nvPr/>
          </p:nvSpPr>
          <p:spPr>
            <a:xfrm>
              <a:off x="1533385" y="632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8" name="object 5178"/>
            <p:cNvSpPr/>
            <p:nvPr/>
          </p:nvSpPr>
          <p:spPr>
            <a:xfrm>
              <a:off x="1533334" y="6323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645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79" name="object 5179"/>
            <p:cNvSpPr/>
            <p:nvPr/>
          </p:nvSpPr>
          <p:spPr>
            <a:xfrm>
              <a:off x="1533296" y="6323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25" y="16163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0" name="object 5180"/>
            <p:cNvSpPr/>
            <p:nvPr/>
          </p:nvSpPr>
          <p:spPr>
            <a:xfrm>
              <a:off x="1533258" y="6323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3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1" name="object 5181"/>
            <p:cNvSpPr/>
            <p:nvPr/>
          </p:nvSpPr>
          <p:spPr>
            <a:xfrm>
              <a:off x="1533232" y="6323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2" name="object 5182"/>
            <p:cNvSpPr/>
            <p:nvPr/>
          </p:nvSpPr>
          <p:spPr>
            <a:xfrm>
              <a:off x="1533194" y="6323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480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3" name="object 5183"/>
            <p:cNvSpPr/>
            <p:nvPr/>
          </p:nvSpPr>
          <p:spPr>
            <a:xfrm>
              <a:off x="1533169" y="6323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4" name="object 5184"/>
            <p:cNvSpPr/>
            <p:nvPr/>
          </p:nvSpPr>
          <p:spPr>
            <a:xfrm>
              <a:off x="1533131" y="6323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417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82" y="38"/>
                  </a:moveTo>
                  <a:lnTo>
                    <a:pt x="25" y="16146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5" name="object 5185"/>
            <p:cNvSpPr/>
            <p:nvPr/>
          </p:nvSpPr>
          <p:spPr>
            <a:xfrm>
              <a:off x="1533105" y="6323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404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12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6" name="object 5186"/>
            <p:cNvSpPr/>
            <p:nvPr/>
          </p:nvSpPr>
          <p:spPr>
            <a:xfrm>
              <a:off x="1533093" y="6323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7" name="object 5187"/>
            <p:cNvSpPr/>
            <p:nvPr/>
          </p:nvSpPr>
          <p:spPr>
            <a:xfrm>
              <a:off x="1533067" y="6323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25"/>
                  </a:lnTo>
                  <a:lnTo>
                    <a:pt x="0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8" name="object 5188"/>
            <p:cNvSpPr/>
            <p:nvPr/>
          </p:nvSpPr>
          <p:spPr>
            <a:xfrm>
              <a:off x="1533042" y="632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12" y="161264"/>
                  </a:lnTo>
                  <a:lnTo>
                    <a:pt x="457" y="0"/>
                  </a:lnTo>
                  <a:lnTo>
                    <a:pt x="0" y="161226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89" name="object 5189"/>
            <p:cNvSpPr/>
            <p:nvPr/>
          </p:nvSpPr>
          <p:spPr>
            <a:xfrm>
              <a:off x="1533017" y="632303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  <a:path w="634" h="161289">
                  <a:moveTo>
                    <a:pt x="469" y="12"/>
                  </a:moveTo>
                  <a:lnTo>
                    <a:pt x="12" y="161201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0" name="object 5190"/>
            <p:cNvSpPr/>
            <p:nvPr/>
          </p:nvSpPr>
          <p:spPr>
            <a:xfrm>
              <a:off x="1533004" y="63229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76"/>
                  </a:moveTo>
                  <a:lnTo>
                    <a:pt x="38" y="147955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1" name="object 5191"/>
            <p:cNvSpPr/>
            <p:nvPr/>
          </p:nvSpPr>
          <p:spPr>
            <a:xfrm>
              <a:off x="1532991" y="6322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8" y="0"/>
                  </a:moveTo>
                  <a:lnTo>
                    <a:pt x="0" y="16141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2" name="object 5192"/>
            <p:cNvSpPr/>
            <p:nvPr/>
          </p:nvSpPr>
          <p:spPr>
            <a:xfrm>
              <a:off x="1532979" y="6322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8" y="0"/>
                  </a:moveTo>
                  <a:lnTo>
                    <a:pt x="0" y="161523"/>
                  </a:lnTo>
                  <a:lnTo>
                    <a:pt x="12" y="161671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3" name="object 5193"/>
            <p:cNvSpPr/>
            <p:nvPr/>
          </p:nvSpPr>
          <p:spPr>
            <a:xfrm>
              <a:off x="1532978" y="632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46"/>
                  </a:lnTo>
                  <a:lnTo>
                    <a:pt x="457" y="33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4" name="object 5194"/>
            <p:cNvSpPr/>
            <p:nvPr/>
          </p:nvSpPr>
          <p:spPr>
            <a:xfrm>
              <a:off x="1477009" y="63244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79" y="0"/>
                  </a:moveTo>
                  <a:lnTo>
                    <a:pt x="446" y="3214"/>
                  </a:lnTo>
                  <a:lnTo>
                    <a:pt x="0" y="16121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5" name="object 5195"/>
            <p:cNvSpPr/>
            <p:nvPr/>
          </p:nvSpPr>
          <p:spPr>
            <a:xfrm>
              <a:off x="1476933" y="632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88"/>
                  </a:moveTo>
                  <a:lnTo>
                    <a:pt x="444" y="3187"/>
                  </a:lnTo>
                  <a:lnTo>
                    <a:pt x="0" y="161544"/>
                  </a:lnTo>
                  <a:lnTo>
                    <a:pt x="469" y="88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469" y="3175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34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6" name="object 5196"/>
            <p:cNvSpPr/>
            <p:nvPr/>
          </p:nvSpPr>
          <p:spPr>
            <a:xfrm>
              <a:off x="1476844" y="6324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45"/>
                  </a:lnTo>
                  <a:lnTo>
                    <a:pt x="469" y="101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482" y="3048"/>
                  </a:lnTo>
                  <a:lnTo>
                    <a:pt x="38" y="161112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3060"/>
                  </a:lnTo>
                  <a:lnTo>
                    <a:pt x="50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7" name="object 5197"/>
            <p:cNvSpPr/>
            <p:nvPr/>
          </p:nvSpPr>
          <p:spPr>
            <a:xfrm>
              <a:off x="1476794" y="632476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38"/>
                  </a:moveTo>
                  <a:lnTo>
                    <a:pt x="444" y="2921"/>
                  </a:lnTo>
                  <a:lnTo>
                    <a:pt x="0" y="161163"/>
                  </a:lnTo>
                  <a:lnTo>
                    <a:pt x="469" y="38"/>
                  </a:lnTo>
                  <a:close/>
                </a:path>
                <a:path w="634" h="161289">
                  <a:moveTo>
                    <a:pt x="495" y="0"/>
                  </a:moveTo>
                  <a:lnTo>
                    <a:pt x="469" y="2921"/>
                  </a:lnTo>
                  <a:lnTo>
                    <a:pt x="25" y="16109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8" name="object 5198"/>
            <p:cNvSpPr/>
            <p:nvPr/>
          </p:nvSpPr>
          <p:spPr>
            <a:xfrm>
              <a:off x="1476705" y="6324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88"/>
                  </a:moveTo>
                  <a:lnTo>
                    <a:pt x="444" y="2819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4" h="161925">
                  <a:moveTo>
                    <a:pt x="495" y="50"/>
                  </a:moveTo>
                  <a:lnTo>
                    <a:pt x="469" y="2819"/>
                  </a:lnTo>
                  <a:lnTo>
                    <a:pt x="25" y="161188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2819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199" name="object 5199"/>
            <p:cNvSpPr/>
            <p:nvPr/>
          </p:nvSpPr>
          <p:spPr>
            <a:xfrm>
              <a:off x="1476616" y="6324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444" y="2705"/>
                  </a:lnTo>
                  <a:lnTo>
                    <a:pt x="0" y="161251"/>
                  </a:lnTo>
                  <a:lnTo>
                    <a:pt x="469" y="101"/>
                  </a:lnTo>
                  <a:close/>
                </a:path>
                <a:path w="634" h="161925">
                  <a:moveTo>
                    <a:pt x="495" y="50"/>
                  </a:moveTo>
                  <a:lnTo>
                    <a:pt x="469" y="2705"/>
                  </a:lnTo>
                  <a:lnTo>
                    <a:pt x="25" y="161201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705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0" name="object 5200"/>
            <p:cNvSpPr/>
            <p:nvPr/>
          </p:nvSpPr>
          <p:spPr>
            <a:xfrm>
              <a:off x="1476527" y="6325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444" y="2552"/>
                  </a:lnTo>
                  <a:lnTo>
                    <a:pt x="0" y="161480"/>
                  </a:lnTo>
                  <a:lnTo>
                    <a:pt x="469" y="101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482" y="2565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565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1" name="object 5201"/>
            <p:cNvSpPr/>
            <p:nvPr/>
          </p:nvSpPr>
          <p:spPr>
            <a:xfrm>
              <a:off x="1476425" y="632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88"/>
                  </a:moveTo>
                  <a:lnTo>
                    <a:pt x="457" y="2413"/>
                  </a:lnTo>
                  <a:lnTo>
                    <a:pt x="0" y="161683"/>
                  </a:lnTo>
                  <a:lnTo>
                    <a:pt x="482" y="88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495" y="2425"/>
                  </a:lnTo>
                  <a:lnTo>
                    <a:pt x="38" y="161645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2425"/>
                  </a:lnTo>
                  <a:lnTo>
                    <a:pt x="63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2" name="object 5202"/>
            <p:cNvSpPr/>
            <p:nvPr/>
          </p:nvSpPr>
          <p:spPr>
            <a:xfrm>
              <a:off x="1476362" y="6325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57" y="2286"/>
                  </a:lnTo>
                  <a:lnTo>
                    <a:pt x="0" y="161620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2273"/>
                  </a:lnTo>
                  <a:lnTo>
                    <a:pt x="38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3" name="object 5203"/>
            <p:cNvSpPr/>
            <p:nvPr/>
          </p:nvSpPr>
          <p:spPr>
            <a:xfrm>
              <a:off x="1476286" y="63254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444" y="2260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482" y="2247"/>
                  </a:lnTo>
                  <a:lnTo>
                    <a:pt x="38" y="161429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4" name="object 5204"/>
            <p:cNvSpPr/>
            <p:nvPr/>
          </p:nvSpPr>
          <p:spPr>
            <a:xfrm>
              <a:off x="1476184" y="6325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57" y="2184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2184"/>
                  </a:lnTo>
                  <a:lnTo>
                    <a:pt x="38" y="161696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2184"/>
                  </a:lnTo>
                  <a:lnTo>
                    <a:pt x="63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5" name="object 5205"/>
            <p:cNvSpPr/>
            <p:nvPr/>
          </p:nvSpPr>
          <p:spPr>
            <a:xfrm>
              <a:off x="1476082" y="6325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95" y="2146"/>
                  </a:lnTo>
                  <a:lnTo>
                    <a:pt x="38" y="161747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6" name="object 5206"/>
            <p:cNvSpPr/>
            <p:nvPr/>
          </p:nvSpPr>
          <p:spPr>
            <a:xfrm>
              <a:off x="1475994" y="6325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520" y="2095"/>
                  </a:lnTo>
                  <a:lnTo>
                    <a:pt x="368" y="51701"/>
                  </a:lnTo>
                  <a:lnTo>
                    <a:pt x="520" y="12"/>
                  </a:lnTo>
                  <a:lnTo>
                    <a:pt x="495" y="2082"/>
                  </a:lnTo>
                  <a:lnTo>
                    <a:pt x="38" y="161480"/>
                  </a:lnTo>
                  <a:lnTo>
                    <a:pt x="482" y="38"/>
                  </a:lnTo>
                  <a:lnTo>
                    <a:pt x="457" y="2095"/>
                  </a:lnTo>
                  <a:lnTo>
                    <a:pt x="0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7" name="object 5207"/>
            <p:cNvSpPr/>
            <p:nvPr/>
          </p:nvSpPr>
          <p:spPr>
            <a:xfrm>
              <a:off x="1475930" y="6325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57" y="2032"/>
                  </a:lnTo>
                  <a:lnTo>
                    <a:pt x="0" y="161823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2032"/>
                  </a:lnTo>
                  <a:lnTo>
                    <a:pt x="38" y="16178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8" name="object 5208"/>
            <p:cNvSpPr/>
            <p:nvPr/>
          </p:nvSpPr>
          <p:spPr>
            <a:xfrm>
              <a:off x="1475828" y="6325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82" y="1981"/>
                  </a:lnTo>
                  <a:lnTo>
                    <a:pt x="342" y="49288"/>
                  </a:lnTo>
                  <a:lnTo>
                    <a:pt x="482" y="38"/>
                  </a:lnTo>
                  <a:lnTo>
                    <a:pt x="457" y="1993"/>
                  </a:lnTo>
                  <a:lnTo>
                    <a:pt x="0" y="161848"/>
                  </a:lnTo>
                  <a:lnTo>
                    <a:pt x="177" y="107848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993"/>
                  </a:lnTo>
                  <a:lnTo>
                    <a:pt x="63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09" name="object 5209"/>
            <p:cNvSpPr/>
            <p:nvPr/>
          </p:nvSpPr>
          <p:spPr>
            <a:xfrm>
              <a:off x="1475625" y="632574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482" y="101"/>
                  </a:moveTo>
                  <a:lnTo>
                    <a:pt x="457" y="1943"/>
                  </a:lnTo>
                  <a:lnTo>
                    <a:pt x="0" y="161963"/>
                  </a:lnTo>
                  <a:lnTo>
                    <a:pt x="482" y="101"/>
                  </a:lnTo>
                  <a:close/>
                </a:path>
                <a:path w="1269" h="162560">
                  <a:moveTo>
                    <a:pt x="520" y="76"/>
                  </a:moveTo>
                  <a:lnTo>
                    <a:pt x="482" y="1930"/>
                  </a:lnTo>
                  <a:lnTo>
                    <a:pt x="38" y="161925"/>
                  </a:lnTo>
                  <a:lnTo>
                    <a:pt x="520" y="76"/>
                  </a:lnTo>
                  <a:close/>
                </a:path>
                <a:path w="1269" h="162560">
                  <a:moveTo>
                    <a:pt x="584" y="38"/>
                  </a:moveTo>
                  <a:lnTo>
                    <a:pt x="558" y="1943"/>
                  </a:lnTo>
                  <a:lnTo>
                    <a:pt x="419" y="48171"/>
                  </a:lnTo>
                  <a:lnTo>
                    <a:pt x="558" y="63"/>
                  </a:lnTo>
                  <a:lnTo>
                    <a:pt x="520" y="1930"/>
                  </a:lnTo>
                  <a:lnTo>
                    <a:pt x="76" y="161899"/>
                  </a:lnTo>
                  <a:lnTo>
                    <a:pt x="584" y="38"/>
                  </a:lnTo>
                  <a:close/>
                </a:path>
                <a:path w="1269" h="162560">
                  <a:moveTo>
                    <a:pt x="622" y="25"/>
                  </a:moveTo>
                  <a:lnTo>
                    <a:pt x="584" y="1943"/>
                  </a:lnTo>
                  <a:lnTo>
                    <a:pt x="139" y="161848"/>
                  </a:lnTo>
                  <a:lnTo>
                    <a:pt x="622" y="25"/>
                  </a:lnTo>
                  <a:close/>
                </a:path>
                <a:path w="1269" h="162560">
                  <a:moveTo>
                    <a:pt x="660" y="0"/>
                  </a:moveTo>
                  <a:lnTo>
                    <a:pt x="635" y="1930"/>
                  </a:lnTo>
                  <a:lnTo>
                    <a:pt x="177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0" name="object 5210"/>
            <p:cNvSpPr/>
            <p:nvPr/>
          </p:nvSpPr>
          <p:spPr>
            <a:xfrm>
              <a:off x="1475524" y="6325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69" y="1384"/>
                  </a:lnTo>
                  <a:lnTo>
                    <a:pt x="482" y="38"/>
                  </a:lnTo>
                  <a:lnTo>
                    <a:pt x="457" y="1816"/>
                  </a:lnTo>
                  <a:lnTo>
                    <a:pt x="0" y="161912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816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1" name="object 5211"/>
            <p:cNvSpPr/>
            <p:nvPr/>
          </p:nvSpPr>
          <p:spPr>
            <a:xfrm>
              <a:off x="1475447" y="6325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482" y="1460"/>
                  </a:lnTo>
                  <a:lnTo>
                    <a:pt x="495" y="25"/>
                  </a:lnTo>
                  <a:lnTo>
                    <a:pt x="444" y="1765"/>
                  </a:lnTo>
                  <a:lnTo>
                    <a:pt x="0" y="161912"/>
                  </a:lnTo>
                  <a:lnTo>
                    <a:pt x="304" y="62128"/>
                  </a:lnTo>
                  <a:lnTo>
                    <a:pt x="38" y="1618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2" name="object 5212"/>
            <p:cNvSpPr/>
            <p:nvPr/>
          </p:nvSpPr>
          <p:spPr>
            <a:xfrm>
              <a:off x="1475333" y="6325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1333"/>
                  </a:lnTo>
                  <a:lnTo>
                    <a:pt x="495" y="38"/>
                  </a:lnTo>
                  <a:lnTo>
                    <a:pt x="444" y="1701"/>
                  </a:lnTo>
                  <a:lnTo>
                    <a:pt x="0" y="161912"/>
                  </a:lnTo>
                  <a:lnTo>
                    <a:pt x="406" y="2832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20" y="170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3" name="object 5213"/>
            <p:cNvSpPr/>
            <p:nvPr/>
          </p:nvSpPr>
          <p:spPr>
            <a:xfrm>
              <a:off x="1475232" y="6326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520" y="901"/>
                  </a:lnTo>
                  <a:lnTo>
                    <a:pt x="533" y="25"/>
                  </a:lnTo>
                  <a:lnTo>
                    <a:pt x="482" y="1371"/>
                  </a:lnTo>
                  <a:lnTo>
                    <a:pt x="495" y="50"/>
                  </a:lnTo>
                  <a:lnTo>
                    <a:pt x="444" y="1638"/>
                  </a:lnTo>
                  <a:lnTo>
                    <a:pt x="0" y="161925"/>
                  </a:lnTo>
                  <a:lnTo>
                    <a:pt x="228" y="107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4" name="object 5214"/>
            <p:cNvSpPr/>
            <p:nvPr/>
          </p:nvSpPr>
          <p:spPr>
            <a:xfrm>
              <a:off x="1475105" y="6326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482" y="1295"/>
                  </a:lnTo>
                  <a:lnTo>
                    <a:pt x="495" y="50"/>
                  </a:lnTo>
                  <a:lnTo>
                    <a:pt x="444" y="1574"/>
                  </a:lnTo>
                  <a:lnTo>
                    <a:pt x="0" y="161925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1574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5" name="object 5215"/>
            <p:cNvSpPr/>
            <p:nvPr/>
          </p:nvSpPr>
          <p:spPr>
            <a:xfrm>
              <a:off x="1474990" y="63261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520" y="1231"/>
                  </a:lnTo>
                  <a:lnTo>
                    <a:pt x="533" y="25"/>
                  </a:lnTo>
                  <a:lnTo>
                    <a:pt x="482" y="1231"/>
                  </a:lnTo>
                  <a:lnTo>
                    <a:pt x="495" y="50"/>
                  </a:lnTo>
                  <a:lnTo>
                    <a:pt x="444" y="1511"/>
                  </a:lnTo>
                  <a:lnTo>
                    <a:pt x="0" y="161925"/>
                  </a:lnTo>
                  <a:lnTo>
                    <a:pt x="342" y="6557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6" name="object 5216"/>
            <p:cNvSpPr/>
            <p:nvPr/>
          </p:nvSpPr>
          <p:spPr>
            <a:xfrm>
              <a:off x="1474914" y="6326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482" y="1168"/>
                  </a:lnTo>
                  <a:lnTo>
                    <a:pt x="495" y="12"/>
                  </a:lnTo>
                  <a:lnTo>
                    <a:pt x="444" y="1435"/>
                  </a:lnTo>
                  <a:lnTo>
                    <a:pt x="0" y="161886"/>
                  </a:lnTo>
                  <a:lnTo>
                    <a:pt x="292" y="66243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7" name="object 5217"/>
            <p:cNvSpPr/>
            <p:nvPr/>
          </p:nvSpPr>
          <p:spPr>
            <a:xfrm>
              <a:off x="1474787" y="6326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38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371"/>
                  </a:lnTo>
                  <a:lnTo>
                    <a:pt x="25" y="161874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7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8" name="object 5218"/>
            <p:cNvSpPr/>
            <p:nvPr/>
          </p:nvSpPr>
          <p:spPr>
            <a:xfrm>
              <a:off x="1474673" y="63263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1308"/>
                  </a:lnTo>
                  <a:lnTo>
                    <a:pt x="38" y="160274"/>
                  </a:lnTo>
                  <a:lnTo>
                    <a:pt x="482" y="50"/>
                  </a:lnTo>
                  <a:lnTo>
                    <a:pt x="444" y="1320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0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19" name="object 5219"/>
            <p:cNvSpPr/>
            <p:nvPr/>
          </p:nvSpPr>
          <p:spPr>
            <a:xfrm>
              <a:off x="1474558" y="632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244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244"/>
                  </a:lnTo>
                  <a:lnTo>
                    <a:pt x="38" y="161848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31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0" name="object 5220"/>
            <p:cNvSpPr/>
            <p:nvPr/>
          </p:nvSpPr>
          <p:spPr>
            <a:xfrm>
              <a:off x="1474444" y="632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181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181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168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1" name="object 5221"/>
            <p:cNvSpPr/>
            <p:nvPr/>
          </p:nvSpPr>
          <p:spPr>
            <a:xfrm>
              <a:off x="1474368" y="6326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44" y="1104"/>
                  </a:ln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092"/>
                  </a:lnTo>
                  <a:lnTo>
                    <a:pt x="38" y="16179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2" name="object 5222"/>
            <p:cNvSpPr/>
            <p:nvPr/>
          </p:nvSpPr>
          <p:spPr>
            <a:xfrm>
              <a:off x="1474254" y="632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054"/>
                  </a:lnTo>
                  <a:lnTo>
                    <a:pt x="0" y="161823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95" y="1066"/>
                  </a:lnTo>
                  <a:lnTo>
                    <a:pt x="38" y="161810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66"/>
                  </a:lnTo>
                  <a:lnTo>
                    <a:pt x="76" y="1617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3" name="object 5223"/>
            <p:cNvSpPr/>
            <p:nvPr/>
          </p:nvSpPr>
          <p:spPr>
            <a:xfrm>
              <a:off x="1474152" y="6326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990"/>
                  </a:lnTo>
                  <a:lnTo>
                    <a:pt x="0" y="161798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003"/>
                  </a:lnTo>
                  <a:lnTo>
                    <a:pt x="38" y="16179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03"/>
                  </a:lnTo>
                  <a:lnTo>
                    <a:pt x="76" y="1617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4" name="object 5224"/>
            <p:cNvSpPr/>
            <p:nvPr/>
          </p:nvSpPr>
          <p:spPr>
            <a:xfrm>
              <a:off x="1474038" y="632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927"/>
                  </a:lnTo>
                  <a:lnTo>
                    <a:pt x="0" y="16178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939"/>
                  </a:lnTo>
                  <a:lnTo>
                    <a:pt x="38" y="161772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927"/>
                  </a:lnTo>
                  <a:lnTo>
                    <a:pt x="76" y="1617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5" name="object 5225"/>
            <p:cNvSpPr/>
            <p:nvPr/>
          </p:nvSpPr>
          <p:spPr>
            <a:xfrm>
              <a:off x="1473911" y="6326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863"/>
                  </a:lnTo>
                  <a:lnTo>
                    <a:pt x="0" y="161759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863"/>
                  </a:lnTo>
                  <a:lnTo>
                    <a:pt x="38" y="161747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850"/>
                  </a:lnTo>
                  <a:lnTo>
                    <a:pt x="88" y="16173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6" name="object 5226"/>
            <p:cNvSpPr/>
            <p:nvPr/>
          </p:nvSpPr>
          <p:spPr>
            <a:xfrm>
              <a:off x="1473847" y="6326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787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800"/>
                  </a:lnTo>
                  <a:lnTo>
                    <a:pt x="38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7" name="object 5227"/>
            <p:cNvSpPr/>
            <p:nvPr/>
          </p:nvSpPr>
          <p:spPr>
            <a:xfrm>
              <a:off x="1473733" y="6326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749"/>
                  </a:lnTo>
                  <a:lnTo>
                    <a:pt x="0" y="161696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749"/>
                  </a:lnTo>
                  <a:lnTo>
                    <a:pt x="38" y="16168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736"/>
                  </a:lnTo>
                  <a:lnTo>
                    <a:pt x="76" y="16167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8" name="object 5228"/>
            <p:cNvSpPr/>
            <p:nvPr/>
          </p:nvSpPr>
          <p:spPr>
            <a:xfrm>
              <a:off x="1473631" y="6327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73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469"/>
                  </a:lnTo>
                  <a:lnTo>
                    <a:pt x="520" y="12"/>
                  </a:lnTo>
                  <a:lnTo>
                    <a:pt x="482" y="660"/>
                  </a:lnTo>
                  <a:lnTo>
                    <a:pt x="38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29" name="object 5229"/>
            <p:cNvSpPr/>
            <p:nvPr/>
          </p:nvSpPr>
          <p:spPr>
            <a:xfrm>
              <a:off x="1473517" y="6327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609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622"/>
                  </a:lnTo>
                  <a:lnTo>
                    <a:pt x="38" y="161632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22"/>
                  </a:lnTo>
                  <a:lnTo>
                    <a:pt x="76" y="16162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0" name="object 5230"/>
            <p:cNvSpPr/>
            <p:nvPr/>
          </p:nvSpPr>
          <p:spPr>
            <a:xfrm>
              <a:off x="1473403" y="6327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546"/>
                  </a:lnTo>
                  <a:lnTo>
                    <a:pt x="0" y="161594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546"/>
                  </a:lnTo>
                  <a:lnTo>
                    <a:pt x="38" y="161582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533"/>
                  </a:lnTo>
                  <a:lnTo>
                    <a:pt x="76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1" name="object 5231"/>
            <p:cNvSpPr/>
            <p:nvPr/>
          </p:nvSpPr>
          <p:spPr>
            <a:xfrm>
              <a:off x="1473327" y="632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469"/>
                  </a:lnTo>
                  <a:lnTo>
                    <a:pt x="0" y="161556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469"/>
                  </a:lnTo>
                  <a:lnTo>
                    <a:pt x="38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2" name="object 5232"/>
            <p:cNvSpPr/>
            <p:nvPr/>
          </p:nvSpPr>
          <p:spPr>
            <a:xfrm>
              <a:off x="1473212" y="6327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431"/>
                  </a:lnTo>
                  <a:lnTo>
                    <a:pt x="0" y="16153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419"/>
                  </a:lnTo>
                  <a:lnTo>
                    <a:pt x="38" y="161531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419"/>
                  </a:lnTo>
                  <a:lnTo>
                    <a:pt x="76" y="16151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3" name="object 5233"/>
            <p:cNvSpPr/>
            <p:nvPr/>
          </p:nvSpPr>
          <p:spPr>
            <a:xfrm>
              <a:off x="1473111" y="6327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355"/>
                  </a:lnTo>
                  <a:lnTo>
                    <a:pt x="0" y="161505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254"/>
                  </a:lnTo>
                  <a:lnTo>
                    <a:pt x="520" y="25"/>
                  </a:lnTo>
                  <a:lnTo>
                    <a:pt x="482" y="355"/>
                  </a:lnTo>
                  <a:lnTo>
                    <a:pt x="38" y="16149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4" name="object 5234"/>
            <p:cNvSpPr/>
            <p:nvPr/>
          </p:nvSpPr>
          <p:spPr>
            <a:xfrm>
              <a:off x="1472984" y="6327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292"/>
                  </a:lnTo>
                  <a:lnTo>
                    <a:pt x="0" y="16145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292"/>
                  </a:lnTo>
                  <a:lnTo>
                    <a:pt x="38" y="161442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279"/>
                  </a:lnTo>
                  <a:lnTo>
                    <a:pt x="76" y="16144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5" name="object 5235"/>
            <p:cNvSpPr/>
            <p:nvPr/>
          </p:nvSpPr>
          <p:spPr>
            <a:xfrm>
              <a:off x="1472882" y="6327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69" y="165"/>
                  </a:lnTo>
                  <a:lnTo>
                    <a:pt x="482" y="38"/>
                  </a:lnTo>
                  <a:lnTo>
                    <a:pt x="444" y="215"/>
                  </a:lnTo>
                  <a:lnTo>
                    <a:pt x="0" y="161417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215"/>
                  </a:lnTo>
                  <a:lnTo>
                    <a:pt x="63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6" name="object 5236"/>
            <p:cNvSpPr/>
            <p:nvPr/>
          </p:nvSpPr>
          <p:spPr>
            <a:xfrm>
              <a:off x="1472793" y="632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52"/>
                  </a:lnTo>
                  <a:lnTo>
                    <a:pt x="0" y="161353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52"/>
                  </a:lnTo>
                  <a:lnTo>
                    <a:pt x="38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7" name="object 5237"/>
            <p:cNvSpPr/>
            <p:nvPr/>
          </p:nvSpPr>
          <p:spPr>
            <a:xfrm>
              <a:off x="1472679" y="632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32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38" y="161328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8" name="object 5238"/>
            <p:cNvSpPr/>
            <p:nvPr/>
          </p:nvSpPr>
          <p:spPr>
            <a:xfrm>
              <a:off x="1472565" y="632764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12"/>
                  </a:moveTo>
                  <a:lnTo>
                    <a:pt x="0" y="161290"/>
                  </a:lnTo>
                  <a:lnTo>
                    <a:pt x="482" y="12"/>
                  </a:lnTo>
                  <a:close/>
                </a:path>
                <a:path w="634" h="161289">
                  <a:moveTo>
                    <a:pt x="520" y="12"/>
                  </a:moveTo>
                  <a:lnTo>
                    <a:pt x="38" y="161277"/>
                  </a:lnTo>
                  <a:lnTo>
                    <a:pt x="520" y="12"/>
                  </a:lnTo>
                  <a:close/>
                </a:path>
                <a:path w="634" h="161289">
                  <a:moveTo>
                    <a:pt x="558" y="0"/>
                  </a:moveTo>
                  <a:lnTo>
                    <a:pt x="76" y="16127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39" name="object 5239"/>
            <p:cNvSpPr/>
            <p:nvPr/>
          </p:nvSpPr>
          <p:spPr>
            <a:xfrm>
              <a:off x="1472438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38" y="160858"/>
                  </a:lnTo>
                  <a:lnTo>
                    <a:pt x="482" y="0"/>
                  </a:lnTo>
                  <a:lnTo>
                    <a:pt x="0" y="161302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29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0" name="object 5240"/>
            <p:cNvSpPr/>
            <p:nvPr/>
          </p:nvSpPr>
          <p:spPr>
            <a:xfrm>
              <a:off x="1472323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254" y="80670"/>
                  </a:lnTo>
                  <a:lnTo>
                    <a:pt x="482" y="0"/>
                  </a:lnTo>
                  <a:lnTo>
                    <a:pt x="0" y="161328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1" name="object 5241"/>
            <p:cNvSpPr/>
            <p:nvPr/>
          </p:nvSpPr>
          <p:spPr>
            <a:xfrm>
              <a:off x="1472234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40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32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2" name="object 5242"/>
            <p:cNvSpPr/>
            <p:nvPr/>
          </p:nvSpPr>
          <p:spPr>
            <a:xfrm>
              <a:off x="1472107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5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20" y="914"/>
                  </a:lnTo>
                  <a:lnTo>
                    <a:pt x="533" y="0"/>
                  </a:lnTo>
                  <a:lnTo>
                    <a:pt x="50" y="16135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3" name="object 5243"/>
            <p:cNvSpPr/>
            <p:nvPr/>
          </p:nvSpPr>
          <p:spPr>
            <a:xfrm>
              <a:off x="1471980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101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4" name="object 5244"/>
            <p:cNvSpPr/>
            <p:nvPr/>
          </p:nvSpPr>
          <p:spPr>
            <a:xfrm>
              <a:off x="1471841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457"/>
                  </a:lnTo>
                  <a:lnTo>
                    <a:pt x="546" y="0"/>
                  </a:lnTo>
                  <a:lnTo>
                    <a:pt x="50" y="16139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5" name="object 5245"/>
            <p:cNvSpPr/>
            <p:nvPr/>
          </p:nvSpPr>
          <p:spPr>
            <a:xfrm>
              <a:off x="1471714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40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6" name="object 5246"/>
            <p:cNvSpPr/>
            <p:nvPr/>
          </p:nvSpPr>
          <p:spPr>
            <a:xfrm>
              <a:off x="1471625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7" name="object 5247"/>
            <p:cNvSpPr/>
            <p:nvPr/>
          </p:nvSpPr>
          <p:spPr>
            <a:xfrm>
              <a:off x="1471498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29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8" name="object 5248"/>
            <p:cNvSpPr/>
            <p:nvPr/>
          </p:nvSpPr>
          <p:spPr>
            <a:xfrm>
              <a:off x="1471345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49" name="object 5249"/>
            <p:cNvSpPr/>
            <p:nvPr/>
          </p:nvSpPr>
          <p:spPr>
            <a:xfrm>
              <a:off x="1471206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0" name="object 5250"/>
            <p:cNvSpPr/>
            <p:nvPr/>
          </p:nvSpPr>
          <p:spPr>
            <a:xfrm>
              <a:off x="1471053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1" name="object 5251"/>
            <p:cNvSpPr/>
            <p:nvPr/>
          </p:nvSpPr>
          <p:spPr>
            <a:xfrm>
              <a:off x="1470952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2" name="object 5252"/>
            <p:cNvSpPr/>
            <p:nvPr/>
          </p:nvSpPr>
          <p:spPr>
            <a:xfrm>
              <a:off x="1470787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546" y="457"/>
                  </a:lnTo>
                  <a:lnTo>
                    <a:pt x="558" y="0"/>
                  </a:lnTo>
                  <a:lnTo>
                    <a:pt x="50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3" name="object 5253"/>
            <p:cNvSpPr/>
            <p:nvPr/>
          </p:nvSpPr>
          <p:spPr>
            <a:xfrm>
              <a:off x="1470621" y="632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48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4" name="object 5254"/>
            <p:cNvSpPr/>
            <p:nvPr/>
          </p:nvSpPr>
          <p:spPr>
            <a:xfrm>
              <a:off x="1470444" y="6327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5" name="object 5255"/>
            <p:cNvSpPr/>
            <p:nvPr/>
          </p:nvSpPr>
          <p:spPr>
            <a:xfrm>
              <a:off x="1470240" y="6327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6" name="object 5256"/>
            <p:cNvSpPr/>
            <p:nvPr/>
          </p:nvSpPr>
          <p:spPr>
            <a:xfrm>
              <a:off x="1470113" y="6327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7" name="object 5257"/>
            <p:cNvSpPr/>
            <p:nvPr/>
          </p:nvSpPr>
          <p:spPr>
            <a:xfrm>
              <a:off x="1469885" y="6327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88" y="161455"/>
                  </a:lnTo>
                  <a:lnTo>
                    <a:pt x="228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8" name="object 5258"/>
            <p:cNvSpPr/>
            <p:nvPr/>
          </p:nvSpPr>
          <p:spPr>
            <a:xfrm>
              <a:off x="1469644" y="63276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31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59" name="object 5259"/>
            <p:cNvSpPr/>
            <p:nvPr/>
          </p:nvSpPr>
          <p:spPr>
            <a:xfrm>
              <a:off x="1469326" y="63276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0"/>
                  </a:lnTo>
                  <a:lnTo>
                    <a:pt x="0" y="161391"/>
                  </a:lnTo>
                  <a:lnTo>
                    <a:pt x="228" y="161417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0" name="object 5260"/>
            <p:cNvSpPr/>
            <p:nvPr/>
          </p:nvSpPr>
          <p:spPr>
            <a:xfrm>
              <a:off x="1468945" y="6327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596" y="0"/>
                  </a:lnTo>
                  <a:lnTo>
                    <a:pt x="444" y="12"/>
                  </a:lnTo>
                  <a:lnTo>
                    <a:pt x="0" y="161366"/>
                  </a:lnTo>
                  <a:lnTo>
                    <a:pt x="152" y="161378"/>
                  </a:lnTo>
                  <a:lnTo>
                    <a:pt x="381" y="161391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1" name="object 5261"/>
            <p:cNvSpPr/>
            <p:nvPr/>
          </p:nvSpPr>
          <p:spPr>
            <a:xfrm>
              <a:off x="1468577" y="6327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35" y="0"/>
                  </a:lnTo>
                  <a:lnTo>
                    <a:pt x="444" y="12"/>
                  </a:lnTo>
                  <a:lnTo>
                    <a:pt x="0" y="161302"/>
                  </a:lnTo>
                  <a:lnTo>
                    <a:pt x="190" y="161340"/>
                  </a:lnTo>
                  <a:lnTo>
                    <a:pt x="381" y="161366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2" name="object 5262"/>
            <p:cNvSpPr/>
            <p:nvPr/>
          </p:nvSpPr>
          <p:spPr>
            <a:xfrm>
              <a:off x="1467650" y="632720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456" y="0"/>
                  </a:moveTo>
                  <a:lnTo>
                    <a:pt x="0" y="161580"/>
                  </a:lnTo>
                  <a:lnTo>
                    <a:pt x="927" y="161783"/>
                  </a:lnTo>
                  <a:lnTo>
                    <a:pt x="1382" y="468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3" name="object 5263"/>
            <p:cNvSpPr/>
            <p:nvPr/>
          </p:nvSpPr>
          <p:spPr>
            <a:xfrm>
              <a:off x="1467294" y="63270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203"/>
                  </a:moveTo>
                  <a:lnTo>
                    <a:pt x="609" y="88"/>
                  </a:lnTo>
                  <a:lnTo>
                    <a:pt x="444" y="0"/>
                  </a:lnTo>
                  <a:lnTo>
                    <a:pt x="0" y="161658"/>
                  </a:lnTo>
                  <a:lnTo>
                    <a:pt x="165" y="161709"/>
                  </a:lnTo>
                  <a:lnTo>
                    <a:pt x="355" y="161772"/>
                  </a:lnTo>
                  <a:lnTo>
                    <a:pt x="800" y="20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4" name="object 5264"/>
            <p:cNvSpPr/>
            <p:nvPr/>
          </p:nvSpPr>
          <p:spPr>
            <a:xfrm>
              <a:off x="1466964" y="63268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101"/>
                  </a:moveTo>
                  <a:lnTo>
                    <a:pt x="444" y="0"/>
                  </a:lnTo>
                  <a:lnTo>
                    <a:pt x="0" y="161734"/>
                  </a:lnTo>
                  <a:lnTo>
                    <a:pt x="177" y="161810"/>
                  </a:lnTo>
                  <a:lnTo>
                    <a:pt x="622" y="101"/>
                  </a:lnTo>
                  <a:close/>
                </a:path>
                <a:path w="1269" h="161925">
                  <a:moveTo>
                    <a:pt x="787" y="203"/>
                  </a:moveTo>
                  <a:lnTo>
                    <a:pt x="635" y="114"/>
                  </a:lnTo>
                  <a:lnTo>
                    <a:pt x="190" y="161798"/>
                  </a:lnTo>
                  <a:lnTo>
                    <a:pt x="342" y="161848"/>
                  </a:lnTo>
                  <a:lnTo>
                    <a:pt x="787" y="20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5" name="object 5265"/>
            <p:cNvSpPr/>
            <p:nvPr/>
          </p:nvSpPr>
          <p:spPr>
            <a:xfrm>
              <a:off x="1466697" y="63266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101"/>
                  </a:moveTo>
                  <a:lnTo>
                    <a:pt x="431" y="0"/>
                  </a:lnTo>
                  <a:lnTo>
                    <a:pt x="0" y="161785"/>
                  </a:lnTo>
                  <a:lnTo>
                    <a:pt x="165" y="161861"/>
                  </a:lnTo>
                  <a:lnTo>
                    <a:pt x="609" y="101"/>
                  </a:lnTo>
                  <a:close/>
                </a:path>
                <a:path w="1269" h="161925">
                  <a:moveTo>
                    <a:pt x="711" y="165"/>
                  </a:moveTo>
                  <a:lnTo>
                    <a:pt x="177" y="161861"/>
                  </a:lnTo>
                  <a:lnTo>
                    <a:pt x="711" y="165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6" name="object 5266"/>
            <p:cNvSpPr/>
            <p:nvPr/>
          </p:nvSpPr>
          <p:spPr>
            <a:xfrm>
              <a:off x="1466494" y="632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01"/>
                  </a:moveTo>
                  <a:lnTo>
                    <a:pt x="508" y="38"/>
                  </a:lnTo>
                  <a:lnTo>
                    <a:pt x="0" y="161810"/>
                  </a:lnTo>
                  <a:lnTo>
                    <a:pt x="127" y="161848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7" name="object 5267"/>
            <p:cNvSpPr/>
            <p:nvPr/>
          </p:nvSpPr>
          <p:spPr>
            <a:xfrm>
              <a:off x="1466303" y="632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8" name="object 5268"/>
            <p:cNvSpPr/>
            <p:nvPr/>
          </p:nvSpPr>
          <p:spPr>
            <a:xfrm>
              <a:off x="1466202" y="6326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69" name="object 5269"/>
            <p:cNvSpPr/>
            <p:nvPr/>
          </p:nvSpPr>
          <p:spPr>
            <a:xfrm>
              <a:off x="1466049" y="6326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88"/>
                  </a:moveTo>
                  <a:lnTo>
                    <a:pt x="101" y="161874"/>
                  </a:lnTo>
                  <a:lnTo>
                    <a:pt x="546" y="63"/>
                  </a:lnTo>
                  <a:lnTo>
                    <a:pt x="0" y="161848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0" name="object 5270"/>
            <p:cNvSpPr/>
            <p:nvPr/>
          </p:nvSpPr>
          <p:spPr>
            <a:xfrm>
              <a:off x="1465910" y="6326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76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1" name="object 5271"/>
            <p:cNvSpPr/>
            <p:nvPr/>
          </p:nvSpPr>
          <p:spPr>
            <a:xfrm>
              <a:off x="1465872" y="6326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48"/>
                  </a:lnTo>
                  <a:lnTo>
                    <a:pt x="495" y="21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2" name="object 5272"/>
            <p:cNvSpPr/>
            <p:nvPr/>
          </p:nvSpPr>
          <p:spPr>
            <a:xfrm>
              <a:off x="1252423" y="6274255"/>
              <a:ext cx="226060" cy="53975"/>
            </a:xfrm>
            <a:custGeom>
              <a:avLst/>
              <a:gdLst/>
              <a:ahLst/>
              <a:cxnLst/>
              <a:rect l="l" t="t" r="r" b="b"/>
              <a:pathLst>
                <a:path w="226059" h="53975">
                  <a:moveTo>
                    <a:pt x="16027" y="0"/>
                  </a:moveTo>
                  <a:lnTo>
                    <a:pt x="2730" y="218"/>
                  </a:lnTo>
                  <a:lnTo>
                    <a:pt x="0" y="2047"/>
                  </a:lnTo>
                  <a:lnTo>
                    <a:pt x="279" y="5120"/>
                  </a:lnTo>
                  <a:lnTo>
                    <a:pt x="1016" y="5984"/>
                  </a:lnTo>
                  <a:lnTo>
                    <a:pt x="3429" y="7381"/>
                  </a:lnTo>
                  <a:lnTo>
                    <a:pt x="5257" y="7812"/>
                  </a:lnTo>
                  <a:lnTo>
                    <a:pt x="17651" y="7672"/>
                  </a:lnTo>
                  <a:lnTo>
                    <a:pt x="42086" y="8538"/>
                  </a:lnTo>
                  <a:lnTo>
                    <a:pt x="117690" y="18582"/>
                  </a:lnTo>
                  <a:lnTo>
                    <a:pt x="157653" y="29129"/>
                  </a:lnTo>
                  <a:lnTo>
                    <a:pt x="196418" y="43474"/>
                  </a:lnTo>
                  <a:lnTo>
                    <a:pt x="216522" y="53418"/>
                  </a:lnTo>
                  <a:lnTo>
                    <a:pt x="220687" y="53393"/>
                  </a:lnTo>
                  <a:lnTo>
                    <a:pt x="225742" y="50370"/>
                  </a:lnTo>
                  <a:lnTo>
                    <a:pt x="225679" y="47957"/>
                  </a:lnTo>
                  <a:lnTo>
                    <a:pt x="223050" y="46446"/>
                  </a:lnTo>
                  <a:lnTo>
                    <a:pt x="163953" y="22411"/>
                  </a:lnTo>
                  <a:lnTo>
                    <a:pt x="122237" y="11394"/>
                  </a:lnTo>
                  <a:lnTo>
                    <a:pt x="78179" y="4056"/>
                  </a:lnTo>
                  <a:lnTo>
                    <a:pt x="41367" y="789"/>
                  </a:lnTo>
                  <a:lnTo>
                    <a:pt x="16027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3" name="object 5273"/>
            <p:cNvSpPr/>
            <p:nvPr/>
          </p:nvSpPr>
          <p:spPr>
            <a:xfrm>
              <a:off x="1518653" y="633136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44" y="0"/>
                  </a:moveTo>
                  <a:lnTo>
                    <a:pt x="0" y="160820"/>
                  </a:lnTo>
                  <a:lnTo>
                    <a:pt x="12" y="161290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4" name="object 5274"/>
            <p:cNvSpPr/>
            <p:nvPr/>
          </p:nvSpPr>
          <p:spPr>
            <a:xfrm>
              <a:off x="1518627" y="6330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63"/>
                  </a:moveTo>
                  <a:lnTo>
                    <a:pt x="0" y="160502"/>
                  </a:lnTo>
                  <a:lnTo>
                    <a:pt x="12" y="161112"/>
                  </a:lnTo>
                  <a:lnTo>
                    <a:pt x="469" y="63"/>
                  </a:lnTo>
                  <a:close/>
                </a:path>
                <a:path w="634" h="161925">
                  <a:moveTo>
                    <a:pt x="482" y="76"/>
                  </a:moveTo>
                  <a:lnTo>
                    <a:pt x="12" y="161112"/>
                  </a:lnTo>
                  <a:lnTo>
                    <a:pt x="25" y="161721"/>
                  </a:lnTo>
                  <a:lnTo>
                    <a:pt x="482" y="203"/>
                  </a:lnTo>
                  <a:lnTo>
                    <a:pt x="482" y="76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5" name="object 5275"/>
            <p:cNvSpPr/>
            <p:nvPr/>
          </p:nvSpPr>
          <p:spPr>
            <a:xfrm>
              <a:off x="1518615" y="633035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63"/>
                  </a:moveTo>
                  <a:lnTo>
                    <a:pt x="0" y="160401"/>
                  </a:lnTo>
                  <a:lnTo>
                    <a:pt x="12" y="160616"/>
                  </a:lnTo>
                  <a:lnTo>
                    <a:pt x="469" y="127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6" name="object 5276"/>
            <p:cNvSpPr/>
            <p:nvPr/>
          </p:nvSpPr>
          <p:spPr>
            <a:xfrm>
              <a:off x="1518577" y="633016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82" y="114"/>
                  </a:moveTo>
                  <a:lnTo>
                    <a:pt x="0" y="160540"/>
                  </a:lnTo>
                  <a:lnTo>
                    <a:pt x="482" y="114"/>
                  </a:lnTo>
                  <a:close/>
                </a:path>
                <a:path w="634" h="160654">
                  <a:moveTo>
                    <a:pt x="495" y="114"/>
                  </a:moveTo>
                  <a:lnTo>
                    <a:pt x="25" y="160566"/>
                  </a:lnTo>
                  <a:lnTo>
                    <a:pt x="495" y="177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7" name="object 5277"/>
            <p:cNvSpPr/>
            <p:nvPr/>
          </p:nvSpPr>
          <p:spPr>
            <a:xfrm>
              <a:off x="1518539" y="632998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95" y="177"/>
                  </a:moveTo>
                  <a:lnTo>
                    <a:pt x="457" y="0"/>
                  </a:lnTo>
                  <a:lnTo>
                    <a:pt x="0" y="160667"/>
                  </a:lnTo>
                  <a:lnTo>
                    <a:pt x="495" y="177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8" name="object 5278"/>
            <p:cNvSpPr/>
            <p:nvPr/>
          </p:nvSpPr>
          <p:spPr>
            <a:xfrm>
              <a:off x="1518500" y="632981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50"/>
                  </a:moveTo>
                  <a:lnTo>
                    <a:pt x="0" y="160782"/>
                  </a:lnTo>
                  <a:lnTo>
                    <a:pt x="469" y="50"/>
                  </a:lnTo>
                  <a:close/>
                </a:path>
                <a:path w="634" h="161289">
                  <a:moveTo>
                    <a:pt x="495" y="165"/>
                  </a:moveTo>
                  <a:lnTo>
                    <a:pt x="12" y="160794"/>
                  </a:lnTo>
                  <a:lnTo>
                    <a:pt x="495" y="165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79" name="object 5279"/>
            <p:cNvSpPr/>
            <p:nvPr/>
          </p:nvSpPr>
          <p:spPr>
            <a:xfrm>
              <a:off x="1518450" y="63296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101"/>
                  </a:moveTo>
                  <a:lnTo>
                    <a:pt x="0" y="160883"/>
                  </a:lnTo>
                  <a:lnTo>
                    <a:pt x="482" y="101"/>
                  </a:lnTo>
                  <a:close/>
                </a:path>
                <a:path w="634" h="161289">
                  <a:moveTo>
                    <a:pt x="508" y="165"/>
                  </a:moveTo>
                  <a:lnTo>
                    <a:pt x="25" y="160909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0" name="object 5280"/>
            <p:cNvSpPr/>
            <p:nvPr/>
          </p:nvSpPr>
          <p:spPr>
            <a:xfrm>
              <a:off x="1518412" y="632954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95" y="114"/>
                  </a:moveTo>
                  <a:lnTo>
                    <a:pt x="469" y="520"/>
                  </a:lnTo>
                  <a:lnTo>
                    <a:pt x="482" y="50"/>
                  </a:lnTo>
                  <a:lnTo>
                    <a:pt x="0" y="160947"/>
                  </a:lnTo>
                  <a:lnTo>
                    <a:pt x="495" y="114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1" name="object 5281"/>
            <p:cNvSpPr/>
            <p:nvPr/>
          </p:nvSpPr>
          <p:spPr>
            <a:xfrm>
              <a:off x="1518348" y="632937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50"/>
                  </a:moveTo>
                  <a:lnTo>
                    <a:pt x="0" y="161023"/>
                  </a:lnTo>
                  <a:lnTo>
                    <a:pt x="482" y="50"/>
                  </a:lnTo>
                  <a:close/>
                </a:path>
                <a:path w="634" h="161289">
                  <a:moveTo>
                    <a:pt x="520" y="165"/>
                  </a:moveTo>
                  <a:lnTo>
                    <a:pt x="25" y="161061"/>
                  </a:lnTo>
                  <a:lnTo>
                    <a:pt x="520" y="165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2" name="object 5282"/>
            <p:cNvSpPr/>
            <p:nvPr/>
          </p:nvSpPr>
          <p:spPr>
            <a:xfrm>
              <a:off x="1518285" y="632923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50"/>
                  </a:moveTo>
                  <a:lnTo>
                    <a:pt x="0" y="161086"/>
                  </a:lnTo>
                  <a:lnTo>
                    <a:pt x="482" y="50"/>
                  </a:lnTo>
                  <a:close/>
                </a:path>
                <a:path w="634" h="161289">
                  <a:moveTo>
                    <a:pt x="533" y="152"/>
                  </a:moveTo>
                  <a:lnTo>
                    <a:pt x="25" y="161112"/>
                  </a:lnTo>
                  <a:lnTo>
                    <a:pt x="533" y="15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3" name="object 5283"/>
            <p:cNvSpPr/>
            <p:nvPr/>
          </p:nvSpPr>
          <p:spPr>
            <a:xfrm>
              <a:off x="1518221" y="632908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33" y="139"/>
                  </a:moveTo>
                  <a:lnTo>
                    <a:pt x="469" y="0"/>
                  </a:lnTo>
                  <a:lnTo>
                    <a:pt x="0" y="161150"/>
                  </a:lnTo>
                  <a:lnTo>
                    <a:pt x="533" y="139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4" name="object 5284"/>
            <p:cNvSpPr/>
            <p:nvPr/>
          </p:nvSpPr>
          <p:spPr>
            <a:xfrm>
              <a:off x="1518158" y="6328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52"/>
                  </a:moveTo>
                  <a:lnTo>
                    <a:pt x="469" y="0"/>
                  </a:lnTo>
                  <a:lnTo>
                    <a:pt x="0" y="161213"/>
                  </a:lnTo>
                  <a:lnTo>
                    <a:pt x="520" y="15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5" name="object 5285"/>
            <p:cNvSpPr/>
            <p:nvPr/>
          </p:nvSpPr>
          <p:spPr>
            <a:xfrm>
              <a:off x="1518107" y="6328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101"/>
                  </a:moveTo>
                  <a:lnTo>
                    <a:pt x="0" y="161251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6" name="object 5286"/>
            <p:cNvSpPr/>
            <p:nvPr/>
          </p:nvSpPr>
          <p:spPr>
            <a:xfrm>
              <a:off x="1518031" y="6328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139"/>
                  </a:moveTo>
                  <a:lnTo>
                    <a:pt x="457" y="0"/>
                  </a:lnTo>
                  <a:lnTo>
                    <a:pt x="0" y="161290"/>
                  </a:lnTo>
                  <a:lnTo>
                    <a:pt x="533" y="139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7" name="object 5287"/>
            <p:cNvSpPr/>
            <p:nvPr/>
          </p:nvSpPr>
          <p:spPr>
            <a:xfrm>
              <a:off x="1517954" y="6328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139"/>
                  </a:moveTo>
                  <a:lnTo>
                    <a:pt x="457" y="0"/>
                  </a:lnTo>
                  <a:lnTo>
                    <a:pt x="0" y="161340"/>
                  </a:lnTo>
                  <a:lnTo>
                    <a:pt x="533" y="139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8" name="object 5288"/>
            <p:cNvSpPr/>
            <p:nvPr/>
          </p:nvSpPr>
          <p:spPr>
            <a:xfrm>
              <a:off x="1517865" y="6328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88"/>
                  </a:moveTo>
                  <a:lnTo>
                    <a:pt x="0" y="161353"/>
                  </a:lnTo>
                  <a:lnTo>
                    <a:pt x="508" y="88"/>
                  </a:lnTo>
                  <a:close/>
                </a:path>
                <a:path w="634" h="161925">
                  <a:moveTo>
                    <a:pt x="533" y="139"/>
                  </a:moveTo>
                  <a:lnTo>
                    <a:pt x="50" y="161429"/>
                  </a:lnTo>
                  <a:lnTo>
                    <a:pt x="533" y="139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89" name="object 5289"/>
            <p:cNvSpPr/>
            <p:nvPr/>
          </p:nvSpPr>
          <p:spPr>
            <a:xfrm>
              <a:off x="1517764" y="6328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366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58" y="139"/>
                  </a:moveTo>
                  <a:lnTo>
                    <a:pt x="38" y="161417"/>
                  </a:lnTo>
                  <a:lnTo>
                    <a:pt x="558" y="139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0" name="object 5290"/>
            <p:cNvSpPr/>
            <p:nvPr/>
          </p:nvSpPr>
          <p:spPr>
            <a:xfrm>
              <a:off x="1517700" y="6328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366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33" y="88"/>
                  </a:moveTo>
                  <a:lnTo>
                    <a:pt x="50" y="161442"/>
                  </a:lnTo>
                  <a:lnTo>
                    <a:pt x="533" y="8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1" name="object 5291"/>
            <p:cNvSpPr/>
            <p:nvPr/>
          </p:nvSpPr>
          <p:spPr>
            <a:xfrm>
              <a:off x="1517611" y="6328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76"/>
                  </a:moveTo>
                  <a:lnTo>
                    <a:pt x="0" y="161378"/>
                  </a:lnTo>
                  <a:lnTo>
                    <a:pt x="520" y="76"/>
                  </a:lnTo>
                  <a:close/>
                </a:path>
                <a:path w="634" h="161925">
                  <a:moveTo>
                    <a:pt x="558" y="127"/>
                  </a:moveTo>
                  <a:lnTo>
                    <a:pt x="76" y="161480"/>
                  </a:lnTo>
                  <a:lnTo>
                    <a:pt x="558" y="127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2" name="object 5292"/>
            <p:cNvSpPr/>
            <p:nvPr/>
          </p:nvSpPr>
          <p:spPr>
            <a:xfrm>
              <a:off x="1517510" y="6327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404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71" y="139"/>
                  </a:moveTo>
                  <a:lnTo>
                    <a:pt x="38" y="161455"/>
                  </a:lnTo>
                  <a:lnTo>
                    <a:pt x="571" y="139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3" name="object 5293"/>
            <p:cNvSpPr/>
            <p:nvPr/>
          </p:nvSpPr>
          <p:spPr>
            <a:xfrm>
              <a:off x="1517408" y="6327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378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71" y="114"/>
                  </a:moveTo>
                  <a:lnTo>
                    <a:pt x="38" y="161429"/>
                  </a:lnTo>
                  <a:lnTo>
                    <a:pt x="571" y="114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4" name="object 5294"/>
            <p:cNvSpPr/>
            <p:nvPr/>
          </p:nvSpPr>
          <p:spPr>
            <a:xfrm>
              <a:off x="1517307" y="632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391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58" y="127"/>
                  </a:moveTo>
                  <a:lnTo>
                    <a:pt x="38" y="161442"/>
                  </a:lnTo>
                  <a:lnTo>
                    <a:pt x="558" y="127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5" name="object 5295"/>
            <p:cNvSpPr/>
            <p:nvPr/>
          </p:nvSpPr>
          <p:spPr>
            <a:xfrm>
              <a:off x="1517230" y="6327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378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33" y="88"/>
                  </a:moveTo>
                  <a:lnTo>
                    <a:pt x="38" y="161429"/>
                  </a:lnTo>
                  <a:lnTo>
                    <a:pt x="533" y="8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6" name="object 5296"/>
            <p:cNvSpPr/>
            <p:nvPr/>
          </p:nvSpPr>
          <p:spPr>
            <a:xfrm>
              <a:off x="1517116" y="6327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391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71" y="127"/>
                  </a:moveTo>
                  <a:lnTo>
                    <a:pt x="38" y="161417"/>
                  </a:lnTo>
                  <a:lnTo>
                    <a:pt x="571" y="127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7" name="object 5297"/>
            <p:cNvSpPr/>
            <p:nvPr/>
          </p:nvSpPr>
          <p:spPr>
            <a:xfrm>
              <a:off x="1517002" y="6327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76"/>
                  </a:moveTo>
                  <a:lnTo>
                    <a:pt x="0" y="161455"/>
                  </a:lnTo>
                  <a:lnTo>
                    <a:pt x="533" y="76"/>
                  </a:lnTo>
                  <a:close/>
                </a:path>
                <a:path w="634" h="161925">
                  <a:moveTo>
                    <a:pt x="571" y="127"/>
                  </a:moveTo>
                  <a:lnTo>
                    <a:pt x="76" y="161505"/>
                  </a:lnTo>
                  <a:lnTo>
                    <a:pt x="571" y="127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8" name="object 5298"/>
            <p:cNvSpPr/>
            <p:nvPr/>
          </p:nvSpPr>
          <p:spPr>
            <a:xfrm>
              <a:off x="1516862" y="6327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127"/>
                  </a:moveTo>
                  <a:lnTo>
                    <a:pt x="495" y="508"/>
                  </a:lnTo>
                  <a:lnTo>
                    <a:pt x="508" y="38"/>
                  </a:lnTo>
                  <a:lnTo>
                    <a:pt x="0" y="161505"/>
                  </a:lnTo>
                  <a:lnTo>
                    <a:pt x="127" y="161569"/>
                  </a:lnTo>
                  <a:lnTo>
                    <a:pt x="584" y="127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299" name="object 5299"/>
            <p:cNvSpPr/>
            <p:nvPr/>
          </p:nvSpPr>
          <p:spPr>
            <a:xfrm>
              <a:off x="1516735" y="6327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127"/>
                  </a:moveTo>
                  <a:lnTo>
                    <a:pt x="533" y="546"/>
                  </a:lnTo>
                  <a:lnTo>
                    <a:pt x="546" y="76"/>
                  </a:lnTo>
                  <a:lnTo>
                    <a:pt x="0" y="161556"/>
                  </a:lnTo>
                  <a:lnTo>
                    <a:pt x="127" y="161632"/>
                  </a:lnTo>
                  <a:lnTo>
                    <a:pt x="584" y="127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0" name="object 5300"/>
            <p:cNvSpPr/>
            <p:nvPr/>
          </p:nvSpPr>
          <p:spPr>
            <a:xfrm>
              <a:off x="1516646" y="6326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88"/>
                  </a:moveTo>
                  <a:lnTo>
                    <a:pt x="495" y="508"/>
                  </a:lnTo>
                  <a:lnTo>
                    <a:pt x="508" y="38"/>
                  </a:lnTo>
                  <a:lnTo>
                    <a:pt x="0" y="161594"/>
                  </a:lnTo>
                  <a:lnTo>
                    <a:pt x="546" y="8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1" name="object 5301"/>
            <p:cNvSpPr/>
            <p:nvPr/>
          </p:nvSpPr>
          <p:spPr>
            <a:xfrm>
              <a:off x="1516507" y="6326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127"/>
                  </a:moveTo>
                  <a:lnTo>
                    <a:pt x="469" y="0"/>
                  </a:lnTo>
                  <a:lnTo>
                    <a:pt x="0" y="161632"/>
                  </a:lnTo>
                  <a:lnTo>
                    <a:pt x="139" y="161721"/>
                  </a:lnTo>
                  <a:lnTo>
                    <a:pt x="596" y="12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2" name="object 5302"/>
            <p:cNvSpPr/>
            <p:nvPr/>
          </p:nvSpPr>
          <p:spPr>
            <a:xfrm>
              <a:off x="1516354" y="6326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63"/>
                  </a:moveTo>
                  <a:lnTo>
                    <a:pt x="0" y="161671"/>
                  </a:lnTo>
                  <a:lnTo>
                    <a:pt x="558" y="63"/>
                  </a:lnTo>
                  <a:close/>
                </a:path>
                <a:path w="634" h="161925">
                  <a:moveTo>
                    <a:pt x="609" y="114"/>
                  </a:moveTo>
                  <a:lnTo>
                    <a:pt x="101" y="161721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3" name="object 5303"/>
            <p:cNvSpPr/>
            <p:nvPr/>
          </p:nvSpPr>
          <p:spPr>
            <a:xfrm>
              <a:off x="1516214" y="6326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721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96" y="127"/>
                  </a:moveTo>
                  <a:lnTo>
                    <a:pt x="50" y="161747"/>
                  </a:lnTo>
                  <a:lnTo>
                    <a:pt x="596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4" name="object 5304"/>
            <p:cNvSpPr/>
            <p:nvPr/>
          </p:nvSpPr>
          <p:spPr>
            <a:xfrm>
              <a:off x="1516037" y="6326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63"/>
                  </a:moveTo>
                  <a:lnTo>
                    <a:pt x="0" y="161734"/>
                  </a:lnTo>
                  <a:lnTo>
                    <a:pt x="571" y="63"/>
                  </a:lnTo>
                  <a:close/>
                </a:path>
                <a:path w="634" h="161925">
                  <a:moveTo>
                    <a:pt x="635" y="114"/>
                  </a:moveTo>
                  <a:lnTo>
                    <a:pt x="127" y="161810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5" name="object 5305"/>
            <p:cNvSpPr/>
            <p:nvPr/>
          </p:nvSpPr>
          <p:spPr>
            <a:xfrm>
              <a:off x="1515948" y="6326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6" name="object 5306"/>
            <p:cNvSpPr/>
            <p:nvPr/>
          </p:nvSpPr>
          <p:spPr>
            <a:xfrm>
              <a:off x="1515757" y="6326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85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635" y="114"/>
                  </a:moveTo>
                  <a:lnTo>
                    <a:pt x="63" y="161823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7" name="object 5307"/>
            <p:cNvSpPr/>
            <p:nvPr/>
          </p:nvSpPr>
          <p:spPr>
            <a:xfrm>
              <a:off x="1515579" y="63261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27" y="161886"/>
                  </a:lnTo>
                  <a:lnTo>
                    <a:pt x="584" y="76"/>
                  </a:lnTo>
                  <a:close/>
                </a:path>
                <a:path w="1269" h="161925">
                  <a:moveTo>
                    <a:pt x="647" y="127"/>
                  </a:moveTo>
                  <a:lnTo>
                    <a:pt x="127" y="161886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8" name="object 5308"/>
            <p:cNvSpPr/>
            <p:nvPr/>
          </p:nvSpPr>
          <p:spPr>
            <a:xfrm>
              <a:off x="1515402" y="632598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60">
                  <a:moveTo>
                    <a:pt x="635" y="127"/>
                  </a:moveTo>
                  <a:lnTo>
                    <a:pt x="508" y="63"/>
                  </a:lnTo>
                  <a:lnTo>
                    <a:pt x="0" y="161848"/>
                  </a:lnTo>
                  <a:lnTo>
                    <a:pt x="177" y="161950"/>
                  </a:lnTo>
                  <a:lnTo>
                    <a:pt x="635" y="12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09" name="object 5309"/>
            <p:cNvSpPr/>
            <p:nvPr/>
          </p:nvSpPr>
          <p:spPr>
            <a:xfrm>
              <a:off x="1515186" y="632585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60" y="127"/>
                  </a:moveTo>
                  <a:lnTo>
                    <a:pt x="533" y="50"/>
                  </a:lnTo>
                  <a:lnTo>
                    <a:pt x="520" y="508"/>
                  </a:lnTo>
                  <a:lnTo>
                    <a:pt x="533" y="38"/>
                  </a:lnTo>
                  <a:lnTo>
                    <a:pt x="0" y="161848"/>
                  </a:lnTo>
                  <a:lnTo>
                    <a:pt x="139" y="161937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0" name="object 5310"/>
            <p:cNvSpPr/>
            <p:nvPr/>
          </p:nvSpPr>
          <p:spPr>
            <a:xfrm>
              <a:off x="1515046" y="632576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60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634" h="162560">
                  <a:moveTo>
                    <a:pt x="609" y="88"/>
                  </a:moveTo>
                  <a:lnTo>
                    <a:pt x="76" y="161899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1" name="object 5311"/>
            <p:cNvSpPr/>
            <p:nvPr/>
          </p:nvSpPr>
          <p:spPr>
            <a:xfrm>
              <a:off x="1514906" y="632564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60">
                  <a:moveTo>
                    <a:pt x="520" y="76"/>
                  </a:moveTo>
                  <a:lnTo>
                    <a:pt x="381" y="0"/>
                  </a:lnTo>
                  <a:lnTo>
                    <a:pt x="0" y="161886"/>
                  </a:lnTo>
                  <a:lnTo>
                    <a:pt x="381" y="26987"/>
                  </a:lnTo>
                  <a:lnTo>
                    <a:pt x="63" y="161925"/>
                  </a:lnTo>
                  <a:lnTo>
                    <a:pt x="520" y="76"/>
                  </a:lnTo>
                  <a:close/>
                </a:path>
                <a:path w="634" h="162560">
                  <a:moveTo>
                    <a:pt x="596" y="127"/>
                  </a:moveTo>
                  <a:lnTo>
                    <a:pt x="63" y="161925"/>
                  </a:lnTo>
                  <a:lnTo>
                    <a:pt x="596" y="127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2" name="object 5312"/>
            <p:cNvSpPr/>
            <p:nvPr/>
          </p:nvSpPr>
          <p:spPr>
            <a:xfrm>
              <a:off x="1514665" y="632550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60">
                  <a:moveTo>
                    <a:pt x="457" y="38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  <a:path w="634" h="162560">
                  <a:moveTo>
                    <a:pt x="622" y="139"/>
                  </a:moveTo>
                  <a:lnTo>
                    <a:pt x="457" y="50"/>
                  </a:lnTo>
                  <a:lnTo>
                    <a:pt x="88" y="161950"/>
                  </a:lnTo>
                  <a:lnTo>
                    <a:pt x="622" y="139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3" name="object 5313"/>
            <p:cNvSpPr/>
            <p:nvPr/>
          </p:nvSpPr>
          <p:spPr>
            <a:xfrm>
              <a:off x="1514335" y="632536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22" y="88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65" y="161950"/>
                  </a:lnTo>
                  <a:lnTo>
                    <a:pt x="622" y="88"/>
                  </a:lnTo>
                  <a:close/>
                </a:path>
                <a:path w="1269" h="162560">
                  <a:moveTo>
                    <a:pt x="711" y="139"/>
                  </a:moveTo>
                  <a:lnTo>
                    <a:pt x="254" y="161988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4" name="object 5314"/>
            <p:cNvSpPr/>
            <p:nvPr/>
          </p:nvSpPr>
          <p:spPr>
            <a:xfrm>
              <a:off x="1514043" y="63252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58" y="50"/>
                  </a:moveTo>
                  <a:lnTo>
                    <a:pt x="0" y="161836"/>
                  </a:lnTo>
                  <a:lnTo>
                    <a:pt x="558" y="50"/>
                  </a:lnTo>
                  <a:close/>
                </a:path>
                <a:path w="1269" h="162560">
                  <a:moveTo>
                    <a:pt x="736" y="152"/>
                  </a:moveTo>
                  <a:lnTo>
                    <a:pt x="558" y="63"/>
                  </a:lnTo>
                  <a:lnTo>
                    <a:pt x="101" y="161899"/>
                  </a:lnTo>
                  <a:lnTo>
                    <a:pt x="279" y="162001"/>
                  </a:lnTo>
                  <a:lnTo>
                    <a:pt x="736" y="15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5" name="object 5315"/>
            <p:cNvSpPr/>
            <p:nvPr/>
          </p:nvSpPr>
          <p:spPr>
            <a:xfrm>
              <a:off x="1513840" y="63251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203" y="161925"/>
                  </a:lnTo>
                  <a:lnTo>
                    <a:pt x="660" y="8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6" name="object 5316"/>
            <p:cNvSpPr/>
            <p:nvPr/>
          </p:nvSpPr>
          <p:spPr>
            <a:xfrm>
              <a:off x="1513484" y="632495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85" y="101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228" y="161899"/>
                  </a:lnTo>
                  <a:lnTo>
                    <a:pt x="685" y="101"/>
                  </a:lnTo>
                  <a:close/>
                </a:path>
                <a:path w="1269" h="162560">
                  <a:moveTo>
                    <a:pt x="800" y="152"/>
                  </a:moveTo>
                  <a:lnTo>
                    <a:pt x="241" y="161912"/>
                  </a:lnTo>
                  <a:lnTo>
                    <a:pt x="800" y="15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7" name="object 5317"/>
            <p:cNvSpPr/>
            <p:nvPr/>
          </p:nvSpPr>
          <p:spPr>
            <a:xfrm>
              <a:off x="1513078" y="63247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96" y="63"/>
                  </a:moveTo>
                  <a:lnTo>
                    <a:pt x="444" y="0"/>
                  </a:lnTo>
                  <a:lnTo>
                    <a:pt x="0" y="161709"/>
                  </a:lnTo>
                  <a:lnTo>
                    <a:pt x="139" y="161798"/>
                  </a:lnTo>
                  <a:lnTo>
                    <a:pt x="596" y="63"/>
                  </a:lnTo>
                  <a:close/>
                </a:path>
                <a:path w="1269" h="162560">
                  <a:moveTo>
                    <a:pt x="850" y="177"/>
                  </a:moveTo>
                  <a:lnTo>
                    <a:pt x="723" y="139"/>
                  </a:lnTo>
                  <a:lnTo>
                    <a:pt x="152" y="161798"/>
                  </a:lnTo>
                  <a:lnTo>
                    <a:pt x="279" y="161874"/>
                  </a:lnTo>
                  <a:lnTo>
                    <a:pt x="850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8" name="object 5318"/>
            <p:cNvSpPr/>
            <p:nvPr/>
          </p:nvSpPr>
          <p:spPr>
            <a:xfrm>
              <a:off x="1512582" y="63246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127"/>
                  </a:moveTo>
                  <a:lnTo>
                    <a:pt x="635" y="63"/>
                  </a:lnTo>
                  <a:lnTo>
                    <a:pt x="457" y="0"/>
                  </a:lnTo>
                  <a:lnTo>
                    <a:pt x="0" y="161607"/>
                  </a:lnTo>
                  <a:lnTo>
                    <a:pt x="177" y="161709"/>
                  </a:lnTo>
                  <a:lnTo>
                    <a:pt x="342" y="161798"/>
                  </a:lnTo>
                  <a:lnTo>
                    <a:pt x="800" y="127"/>
                  </a:lnTo>
                  <a:close/>
                </a:path>
                <a:path w="1269" h="161925">
                  <a:moveTo>
                    <a:pt x="952" y="177"/>
                  </a:moveTo>
                  <a:lnTo>
                    <a:pt x="800" y="127"/>
                  </a:lnTo>
                  <a:lnTo>
                    <a:pt x="355" y="161810"/>
                  </a:lnTo>
                  <a:lnTo>
                    <a:pt x="495" y="161886"/>
                  </a:lnTo>
                  <a:lnTo>
                    <a:pt x="952" y="17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19" name="object 5319"/>
            <p:cNvSpPr/>
            <p:nvPr/>
          </p:nvSpPr>
          <p:spPr>
            <a:xfrm>
              <a:off x="1511909" y="63243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30" y="228"/>
                  </a:moveTo>
                  <a:lnTo>
                    <a:pt x="939" y="165"/>
                  </a:lnTo>
                  <a:lnTo>
                    <a:pt x="711" y="80949"/>
                  </a:lnTo>
                  <a:lnTo>
                    <a:pt x="939" y="152"/>
                  </a:lnTo>
                  <a:lnTo>
                    <a:pt x="711" y="76"/>
                  </a:lnTo>
                  <a:lnTo>
                    <a:pt x="457" y="0"/>
                  </a:lnTo>
                  <a:lnTo>
                    <a:pt x="0" y="161620"/>
                  </a:lnTo>
                  <a:lnTo>
                    <a:pt x="254" y="161683"/>
                  </a:lnTo>
                  <a:lnTo>
                    <a:pt x="482" y="161747"/>
                  </a:lnTo>
                  <a:lnTo>
                    <a:pt x="673" y="161836"/>
                  </a:lnTo>
                  <a:lnTo>
                    <a:pt x="1130" y="22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0" name="object 5320"/>
            <p:cNvSpPr/>
            <p:nvPr/>
          </p:nvSpPr>
          <p:spPr>
            <a:xfrm>
              <a:off x="1511198" y="63241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68" y="203"/>
                  </a:moveTo>
                  <a:lnTo>
                    <a:pt x="863" y="114"/>
                  </a:lnTo>
                  <a:lnTo>
                    <a:pt x="457" y="0"/>
                  </a:lnTo>
                  <a:lnTo>
                    <a:pt x="0" y="161658"/>
                  </a:lnTo>
                  <a:lnTo>
                    <a:pt x="406" y="161759"/>
                  </a:lnTo>
                  <a:lnTo>
                    <a:pt x="711" y="161836"/>
                  </a:lnTo>
                  <a:lnTo>
                    <a:pt x="1168" y="20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1" name="object 5321"/>
            <p:cNvSpPr/>
            <p:nvPr/>
          </p:nvSpPr>
          <p:spPr>
            <a:xfrm>
              <a:off x="1509294" y="6323724"/>
              <a:ext cx="2540" cy="162560"/>
            </a:xfrm>
            <a:custGeom>
              <a:avLst/>
              <a:gdLst/>
              <a:ahLst/>
              <a:cxnLst/>
              <a:rect l="l" t="t" r="r" b="b"/>
              <a:pathLst>
                <a:path w="2540" h="162560">
                  <a:moveTo>
                    <a:pt x="456" y="0"/>
                  </a:moveTo>
                  <a:lnTo>
                    <a:pt x="0" y="161592"/>
                  </a:lnTo>
                  <a:lnTo>
                    <a:pt x="1917" y="162081"/>
                  </a:lnTo>
                  <a:lnTo>
                    <a:pt x="2374" y="431"/>
                  </a:lnTo>
                  <a:lnTo>
                    <a:pt x="1116" y="114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2" name="object 5322"/>
            <p:cNvSpPr/>
            <p:nvPr/>
          </p:nvSpPr>
          <p:spPr>
            <a:xfrm>
              <a:off x="1508506" y="63236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231" y="114"/>
                  </a:moveTo>
                  <a:lnTo>
                    <a:pt x="787" y="63"/>
                  </a:lnTo>
                  <a:lnTo>
                    <a:pt x="457" y="0"/>
                  </a:lnTo>
                  <a:lnTo>
                    <a:pt x="0" y="161671"/>
                  </a:lnTo>
                  <a:lnTo>
                    <a:pt x="330" y="161671"/>
                  </a:lnTo>
                  <a:lnTo>
                    <a:pt x="647" y="161671"/>
                  </a:lnTo>
                  <a:lnTo>
                    <a:pt x="774" y="161709"/>
                  </a:lnTo>
                  <a:lnTo>
                    <a:pt x="1231" y="114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3" name="object 5323"/>
            <p:cNvSpPr/>
            <p:nvPr/>
          </p:nvSpPr>
          <p:spPr>
            <a:xfrm>
              <a:off x="1507718" y="63235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27" y="50"/>
                  </a:moveTo>
                  <a:lnTo>
                    <a:pt x="685" y="38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28" y="161759"/>
                  </a:lnTo>
                  <a:lnTo>
                    <a:pt x="469" y="161759"/>
                  </a:lnTo>
                  <a:lnTo>
                    <a:pt x="927" y="50"/>
                  </a:lnTo>
                  <a:close/>
                </a:path>
                <a:path w="1269" h="161925">
                  <a:moveTo>
                    <a:pt x="1244" y="88"/>
                  </a:moveTo>
                  <a:lnTo>
                    <a:pt x="939" y="50"/>
                  </a:lnTo>
                  <a:lnTo>
                    <a:pt x="482" y="161759"/>
                  </a:lnTo>
                  <a:lnTo>
                    <a:pt x="787" y="161759"/>
                  </a:lnTo>
                  <a:lnTo>
                    <a:pt x="1244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4" name="object 5324"/>
            <p:cNvSpPr/>
            <p:nvPr/>
          </p:nvSpPr>
          <p:spPr>
            <a:xfrm>
              <a:off x="1507109" y="63234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5"/>
                  </a:moveTo>
                  <a:lnTo>
                    <a:pt x="647" y="12"/>
                  </a:lnTo>
                  <a:lnTo>
                    <a:pt x="457" y="0"/>
                  </a:lnTo>
                  <a:lnTo>
                    <a:pt x="0" y="161798"/>
                  </a:lnTo>
                  <a:lnTo>
                    <a:pt x="190" y="161798"/>
                  </a:lnTo>
                  <a:lnTo>
                    <a:pt x="393" y="161798"/>
                  </a:lnTo>
                  <a:lnTo>
                    <a:pt x="850" y="25"/>
                  </a:lnTo>
                  <a:close/>
                </a:path>
                <a:path w="1269" h="161925">
                  <a:moveTo>
                    <a:pt x="1054" y="50"/>
                  </a:moveTo>
                  <a:lnTo>
                    <a:pt x="850" y="38"/>
                  </a:lnTo>
                  <a:lnTo>
                    <a:pt x="393" y="161798"/>
                  </a:lnTo>
                  <a:lnTo>
                    <a:pt x="596" y="161810"/>
                  </a:lnTo>
                  <a:lnTo>
                    <a:pt x="1054" y="5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5" name="object 5325"/>
            <p:cNvSpPr/>
            <p:nvPr/>
          </p:nvSpPr>
          <p:spPr>
            <a:xfrm>
              <a:off x="1506588" y="63234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77" y="25"/>
                  </a:moveTo>
                  <a:lnTo>
                    <a:pt x="800" y="25"/>
                  </a:lnTo>
                  <a:lnTo>
                    <a:pt x="622" y="12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165" y="161836"/>
                  </a:lnTo>
                  <a:lnTo>
                    <a:pt x="342" y="161836"/>
                  </a:lnTo>
                  <a:lnTo>
                    <a:pt x="520" y="161836"/>
                  </a:lnTo>
                  <a:lnTo>
                    <a:pt x="977" y="2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6" name="object 5326"/>
            <p:cNvSpPr/>
            <p:nvPr/>
          </p:nvSpPr>
          <p:spPr>
            <a:xfrm>
              <a:off x="1506131" y="63234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609" y="0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52" y="161848"/>
                  </a:lnTo>
                  <a:lnTo>
                    <a:pt x="304" y="161848"/>
                  </a:lnTo>
                  <a:lnTo>
                    <a:pt x="762" y="0"/>
                  </a:lnTo>
                  <a:close/>
                </a:path>
                <a:path w="1269" h="161925">
                  <a:moveTo>
                    <a:pt x="914" y="12"/>
                  </a:moveTo>
                  <a:lnTo>
                    <a:pt x="762" y="12"/>
                  </a:lnTo>
                  <a:lnTo>
                    <a:pt x="304" y="161848"/>
                  </a:lnTo>
                  <a:lnTo>
                    <a:pt x="457" y="161848"/>
                  </a:lnTo>
                  <a:lnTo>
                    <a:pt x="914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7" name="object 5327"/>
            <p:cNvSpPr/>
            <p:nvPr/>
          </p:nvSpPr>
          <p:spPr>
            <a:xfrm>
              <a:off x="1505851" y="63234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36"/>
                  </a:lnTo>
                  <a:lnTo>
                    <a:pt x="279" y="161836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8" name="object 5328"/>
            <p:cNvSpPr/>
            <p:nvPr/>
          </p:nvSpPr>
          <p:spPr>
            <a:xfrm>
              <a:off x="1505572" y="63234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12"/>
                  </a:moveTo>
                  <a:lnTo>
                    <a:pt x="584" y="12"/>
                  </a:lnTo>
                  <a:lnTo>
                    <a:pt x="444" y="12"/>
                  </a:lnTo>
                  <a:lnTo>
                    <a:pt x="0" y="161848"/>
                  </a:lnTo>
                  <a:lnTo>
                    <a:pt x="139" y="161848"/>
                  </a:lnTo>
                  <a:lnTo>
                    <a:pt x="279" y="161848"/>
                  </a:lnTo>
                  <a:lnTo>
                    <a:pt x="723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29" name="object 5329"/>
            <p:cNvSpPr/>
            <p:nvPr/>
          </p:nvSpPr>
          <p:spPr>
            <a:xfrm>
              <a:off x="1505331" y="63234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558" y="12"/>
                  </a:lnTo>
                  <a:lnTo>
                    <a:pt x="0" y="161861"/>
                  </a:lnTo>
                  <a:lnTo>
                    <a:pt x="228" y="16184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0" name="object 5330"/>
            <p:cNvSpPr/>
            <p:nvPr/>
          </p:nvSpPr>
          <p:spPr>
            <a:xfrm>
              <a:off x="1505013" y="63234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74" y="0"/>
                  </a:moveTo>
                  <a:lnTo>
                    <a:pt x="546" y="0"/>
                  </a:lnTo>
                  <a:lnTo>
                    <a:pt x="0" y="161848"/>
                  </a:lnTo>
                  <a:lnTo>
                    <a:pt x="215" y="16184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1" name="object 5331"/>
            <p:cNvSpPr/>
            <p:nvPr/>
          </p:nvSpPr>
          <p:spPr>
            <a:xfrm>
              <a:off x="1504670" y="63234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74" y="0"/>
                  </a:moveTo>
                  <a:lnTo>
                    <a:pt x="571" y="0"/>
                  </a:lnTo>
                  <a:lnTo>
                    <a:pt x="0" y="161848"/>
                  </a:lnTo>
                  <a:lnTo>
                    <a:pt x="215" y="16184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2" name="object 5332"/>
            <p:cNvSpPr/>
            <p:nvPr/>
          </p:nvSpPr>
          <p:spPr>
            <a:xfrm>
              <a:off x="1504454" y="63234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46" y="12"/>
                  </a:lnTo>
                  <a:lnTo>
                    <a:pt x="0" y="161848"/>
                  </a:lnTo>
                  <a:lnTo>
                    <a:pt x="215" y="16184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3" name="object 5333"/>
            <p:cNvSpPr/>
            <p:nvPr/>
          </p:nvSpPr>
          <p:spPr>
            <a:xfrm>
              <a:off x="1504175" y="63234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0"/>
                  </a:moveTo>
                  <a:lnTo>
                    <a:pt x="546" y="12"/>
                  </a:lnTo>
                  <a:lnTo>
                    <a:pt x="0" y="161836"/>
                  </a:lnTo>
                  <a:lnTo>
                    <a:pt x="190" y="16183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4" name="object 5334"/>
            <p:cNvSpPr/>
            <p:nvPr/>
          </p:nvSpPr>
          <p:spPr>
            <a:xfrm>
              <a:off x="1503883" y="63234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0"/>
                  </a:moveTo>
                  <a:lnTo>
                    <a:pt x="546" y="0"/>
                  </a:lnTo>
                  <a:lnTo>
                    <a:pt x="0" y="161810"/>
                  </a:lnTo>
                  <a:lnTo>
                    <a:pt x="533" y="457"/>
                  </a:lnTo>
                  <a:lnTo>
                    <a:pt x="101" y="161810"/>
                  </a:lnTo>
                  <a:lnTo>
                    <a:pt x="279" y="16181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5" name="object 5335"/>
            <p:cNvSpPr/>
            <p:nvPr/>
          </p:nvSpPr>
          <p:spPr>
            <a:xfrm>
              <a:off x="1503591" y="63234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12"/>
                  </a:moveTo>
                  <a:lnTo>
                    <a:pt x="0" y="161798"/>
                  </a:lnTo>
                  <a:lnTo>
                    <a:pt x="546" y="12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101" y="161798"/>
                  </a:lnTo>
                  <a:lnTo>
                    <a:pt x="635" y="457"/>
                  </a:lnTo>
                  <a:lnTo>
                    <a:pt x="203" y="16179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6" name="object 5336"/>
            <p:cNvSpPr/>
            <p:nvPr/>
          </p:nvSpPr>
          <p:spPr>
            <a:xfrm>
              <a:off x="1503311" y="63234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0"/>
                  </a:moveTo>
                  <a:lnTo>
                    <a:pt x="546" y="25"/>
                  </a:lnTo>
                  <a:lnTo>
                    <a:pt x="0" y="161772"/>
                  </a:lnTo>
                  <a:lnTo>
                    <a:pt x="177" y="161772"/>
                  </a:lnTo>
                  <a:lnTo>
                    <a:pt x="622" y="457"/>
                  </a:lnTo>
                  <a:lnTo>
                    <a:pt x="190" y="16177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7" name="object 5337"/>
            <p:cNvSpPr/>
            <p:nvPr/>
          </p:nvSpPr>
          <p:spPr>
            <a:xfrm>
              <a:off x="1503146" y="6323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12"/>
                  </a:moveTo>
                  <a:lnTo>
                    <a:pt x="0" y="161747"/>
                  </a:lnTo>
                  <a:lnTo>
                    <a:pt x="533" y="12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88" y="16174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8" name="object 5338"/>
            <p:cNvSpPr/>
            <p:nvPr/>
          </p:nvSpPr>
          <p:spPr>
            <a:xfrm>
              <a:off x="1502892" y="63235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25"/>
                  </a:moveTo>
                  <a:lnTo>
                    <a:pt x="0" y="161721"/>
                  </a:lnTo>
                  <a:lnTo>
                    <a:pt x="533" y="25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33" y="25"/>
                  </a:lnTo>
                  <a:lnTo>
                    <a:pt x="88" y="161721"/>
                  </a:lnTo>
                  <a:lnTo>
                    <a:pt x="241" y="16172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39" name="object 5339"/>
            <p:cNvSpPr/>
            <p:nvPr/>
          </p:nvSpPr>
          <p:spPr>
            <a:xfrm>
              <a:off x="1502625" y="63235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25"/>
                  </a:moveTo>
                  <a:lnTo>
                    <a:pt x="0" y="161696"/>
                  </a:lnTo>
                  <a:lnTo>
                    <a:pt x="533" y="25"/>
                  </a:lnTo>
                  <a:close/>
                </a:path>
                <a:path w="1269" h="161925">
                  <a:moveTo>
                    <a:pt x="622" y="12"/>
                  </a:moveTo>
                  <a:lnTo>
                    <a:pt x="88" y="161696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77" y="161696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0" name="object 5340"/>
            <p:cNvSpPr/>
            <p:nvPr/>
          </p:nvSpPr>
          <p:spPr>
            <a:xfrm>
              <a:off x="1502371" y="63236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25"/>
                  </a:lnTo>
                  <a:lnTo>
                    <a:pt x="0" y="161658"/>
                  </a:lnTo>
                  <a:lnTo>
                    <a:pt x="165" y="16165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1" name="object 5341"/>
            <p:cNvSpPr/>
            <p:nvPr/>
          </p:nvSpPr>
          <p:spPr>
            <a:xfrm>
              <a:off x="1502130" y="63236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533" y="25"/>
                  </a:lnTo>
                  <a:lnTo>
                    <a:pt x="0" y="161632"/>
                  </a:lnTo>
                  <a:lnTo>
                    <a:pt x="152" y="16163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2" name="object 5342"/>
            <p:cNvSpPr/>
            <p:nvPr/>
          </p:nvSpPr>
          <p:spPr>
            <a:xfrm>
              <a:off x="1501965" y="6323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09" y="0"/>
                  </a:moveTo>
                  <a:lnTo>
                    <a:pt x="457" y="25"/>
                  </a:lnTo>
                  <a:lnTo>
                    <a:pt x="0" y="161594"/>
                  </a:lnTo>
                  <a:lnTo>
                    <a:pt x="152" y="16158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3" name="object 5343"/>
            <p:cNvSpPr/>
            <p:nvPr/>
          </p:nvSpPr>
          <p:spPr>
            <a:xfrm>
              <a:off x="1501724" y="63237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12"/>
                  </a:moveTo>
                  <a:lnTo>
                    <a:pt x="457" y="38"/>
                  </a:lnTo>
                  <a:lnTo>
                    <a:pt x="0" y="161569"/>
                  </a:lnTo>
                  <a:lnTo>
                    <a:pt x="152" y="161569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65" y="16156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4" name="object 5344"/>
            <p:cNvSpPr/>
            <p:nvPr/>
          </p:nvSpPr>
          <p:spPr>
            <a:xfrm>
              <a:off x="1501482" y="6323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12"/>
                  </a:moveTo>
                  <a:lnTo>
                    <a:pt x="457" y="50"/>
                  </a:lnTo>
                  <a:lnTo>
                    <a:pt x="0" y="161531"/>
                  </a:lnTo>
                  <a:lnTo>
                    <a:pt x="152" y="161531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65" y="16153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5" name="object 5345"/>
            <p:cNvSpPr/>
            <p:nvPr/>
          </p:nvSpPr>
          <p:spPr>
            <a:xfrm>
              <a:off x="1501241" y="63238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12"/>
                  </a:moveTo>
                  <a:lnTo>
                    <a:pt x="457" y="38"/>
                  </a:lnTo>
                  <a:lnTo>
                    <a:pt x="0" y="161480"/>
                  </a:lnTo>
                  <a:lnTo>
                    <a:pt x="152" y="161480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65" y="161480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6" name="object 5346"/>
            <p:cNvSpPr/>
            <p:nvPr/>
          </p:nvSpPr>
          <p:spPr>
            <a:xfrm>
              <a:off x="1501013" y="63238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533" y="25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7" name="object 5347"/>
            <p:cNvSpPr/>
            <p:nvPr/>
          </p:nvSpPr>
          <p:spPr>
            <a:xfrm>
              <a:off x="1500860" y="6323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09" y="0"/>
                  </a:moveTo>
                  <a:lnTo>
                    <a:pt x="457" y="25"/>
                  </a:lnTo>
                  <a:lnTo>
                    <a:pt x="0" y="161391"/>
                  </a:lnTo>
                  <a:lnTo>
                    <a:pt x="152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8" name="object 5348"/>
            <p:cNvSpPr/>
            <p:nvPr/>
          </p:nvSpPr>
          <p:spPr>
            <a:xfrm>
              <a:off x="1500632" y="63239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533" y="25"/>
                  </a:lnTo>
                  <a:lnTo>
                    <a:pt x="0" y="161353"/>
                  </a:lnTo>
                  <a:lnTo>
                    <a:pt x="152" y="161353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49" name="object 5349"/>
            <p:cNvSpPr/>
            <p:nvPr/>
          </p:nvSpPr>
          <p:spPr>
            <a:xfrm>
              <a:off x="1500390" y="63239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38"/>
                  </a:moveTo>
                  <a:lnTo>
                    <a:pt x="0" y="161302"/>
                  </a:lnTo>
                  <a:lnTo>
                    <a:pt x="533" y="38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46" y="38"/>
                  </a:lnTo>
                  <a:lnTo>
                    <a:pt x="88" y="161302"/>
                  </a:lnTo>
                  <a:lnTo>
                    <a:pt x="241" y="16130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0" name="object 5350"/>
            <p:cNvSpPr/>
            <p:nvPr/>
          </p:nvSpPr>
          <p:spPr>
            <a:xfrm>
              <a:off x="1500174" y="632404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25"/>
                  </a:lnTo>
                  <a:lnTo>
                    <a:pt x="0" y="161239"/>
                  </a:lnTo>
                  <a:lnTo>
                    <a:pt x="152" y="16123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1" name="object 5351"/>
            <p:cNvSpPr/>
            <p:nvPr/>
          </p:nvSpPr>
          <p:spPr>
            <a:xfrm>
              <a:off x="1499946" y="63240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38"/>
                  </a:lnTo>
                  <a:lnTo>
                    <a:pt x="0" y="161188"/>
                  </a:lnTo>
                  <a:lnTo>
                    <a:pt x="152" y="16118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2" name="object 5352"/>
            <p:cNvSpPr/>
            <p:nvPr/>
          </p:nvSpPr>
          <p:spPr>
            <a:xfrm>
              <a:off x="1499793" y="63241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609" y="0"/>
                  </a:moveTo>
                  <a:lnTo>
                    <a:pt x="457" y="38"/>
                  </a:lnTo>
                  <a:lnTo>
                    <a:pt x="0" y="161124"/>
                  </a:lnTo>
                  <a:lnTo>
                    <a:pt x="152" y="16112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3" name="object 5353"/>
            <p:cNvSpPr/>
            <p:nvPr/>
          </p:nvSpPr>
          <p:spPr>
            <a:xfrm>
              <a:off x="1499577" y="632419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73" y="0"/>
                  </a:moveTo>
                  <a:lnTo>
                    <a:pt x="533" y="38"/>
                  </a:lnTo>
                  <a:lnTo>
                    <a:pt x="0" y="161086"/>
                  </a:lnTo>
                  <a:lnTo>
                    <a:pt x="139" y="16108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4" name="object 5354"/>
            <p:cNvSpPr/>
            <p:nvPr/>
          </p:nvSpPr>
          <p:spPr>
            <a:xfrm>
              <a:off x="1499349" y="632426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38"/>
                  </a:lnTo>
                  <a:lnTo>
                    <a:pt x="0" y="161010"/>
                  </a:lnTo>
                  <a:lnTo>
                    <a:pt x="152" y="16101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5" name="object 5355"/>
            <p:cNvSpPr/>
            <p:nvPr/>
          </p:nvSpPr>
          <p:spPr>
            <a:xfrm>
              <a:off x="1499133" y="632433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50"/>
                  </a:lnTo>
                  <a:lnTo>
                    <a:pt x="0" y="160947"/>
                  </a:lnTo>
                  <a:lnTo>
                    <a:pt x="152" y="16094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6" name="object 5356"/>
            <p:cNvSpPr/>
            <p:nvPr/>
          </p:nvSpPr>
          <p:spPr>
            <a:xfrm>
              <a:off x="1498904" y="632440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50"/>
                  </a:lnTo>
                  <a:lnTo>
                    <a:pt x="0" y="160870"/>
                  </a:lnTo>
                  <a:lnTo>
                    <a:pt x="152" y="16087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7" name="object 5357"/>
            <p:cNvSpPr/>
            <p:nvPr/>
          </p:nvSpPr>
          <p:spPr>
            <a:xfrm>
              <a:off x="1498752" y="632448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609" y="0"/>
                  </a:moveTo>
                  <a:lnTo>
                    <a:pt x="469" y="50"/>
                  </a:lnTo>
                  <a:lnTo>
                    <a:pt x="0" y="160794"/>
                  </a:lnTo>
                  <a:lnTo>
                    <a:pt x="152" y="1607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8" name="object 5358"/>
            <p:cNvSpPr/>
            <p:nvPr/>
          </p:nvSpPr>
          <p:spPr>
            <a:xfrm>
              <a:off x="1498536" y="632453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50"/>
                  </a:lnTo>
                  <a:lnTo>
                    <a:pt x="0" y="160743"/>
                  </a:lnTo>
                  <a:lnTo>
                    <a:pt x="152" y="160743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59" name="object 5359"/>
            <p:cNvSpPr/>
            <p:nvPr/>
          </p:nvSpPr>
          <p:spPr>
            <a:xfrm>
              <a:off x="1498320" y="632461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33" y="50"/>
                  </a:moveTo>
                  <a:lnTo>
                    <a:pt x="0" y="160705"/>
                  </a:lnTo>
                  <a:lnTo>
                    <a:pt x="533" y="50"/>
                  </a:lnTo>
                  <a:close/>
                </a:path>
                <a:path w="1269" h="161289">
                  <a:moveTo>
                    <a:pt x="685" y="0"/>
                  </a:moveTo>
                  <a:lnTo>
                    <a:pt x="533" y="63"/>
                  </a:lnTo>
                  <a:lnTo>
                    <a:pt x="76" y="160667"/>
                  </a:lnTo>
                  <a:lnTo>
                    <a:pt x="228" y="1606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0" name="object 5360"/>
            <p:cNvSpPr/>
            <p:nvPr/>
          </p:nvSpPr>
          <p:spPr>
            <a:xfrm>
              <a:off x="1498092" y="632470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50"/>
                  </a:lnTo>
                  <a:lnTo>
                    <a:pt x="0" y="160743"/>
                  </a:lnTo>
                  <a:lnTo>
                    <a:pt x="152" y="1606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1" name="object 5361"/>
            <p:cNvSpPr/>
            <p:nvPr/>
          </p:nvSpPr>
          <p:spPr>
            <a:xfrm>
              <a:off x="1497876" y="632479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73" y="0"/>
                  </a:moveTo>
                  <a:lnTo>
                    <a:pt x="546" y="50"/>
                  </a:lnTo>
                  <a:lnTo>
                    <a:pt x="0" y="160782"/>
                  </a:lnTo>
                  <a:lnTo>
                    <a:pt x="139" y="16070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2" name="object 5362"/>
            <p:cNvSpPr/>
            <p:nvPr/>
          </p:nvSpPr>
          <p:spPr>
            <a:xfrm>
              <a:off x="1497736" y="632487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96" y="0"/>
                  </a:moveTo>
                  <a:lnTo>
                    <a:pt x="457" y="63"/>
                  </a:lnTo>
                  <a:lnTo>
                    <a:pt x="0" y="160769"/>
                  </a:lnTo>
                  <a:lnTo>
                    <a:pt x="139" y="16069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3" name="object 5363"/>
            <p:cNvSpPr/>
            <p:nvPr/>
          </p:nvSpPr>
          <p:spPr>
            <a:xfrm>
              <a:off x="1497495" y="632494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63"/>
                  </a:lnTo>
                  <a:lnTo>
                    <a:pt x="0" y="160858"/>
                  </a:lnTo>
                  <a:lnTo>
                    <a:pt x="152" y="16076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4" name="object 5364"/>
            <p:cNvSpPr/>
            <p:nvPr/>
          </p:nvSpPr>
          <p:spPr>
            <a:xfrm>
              <a:off x="1497266" y="632504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09" y="38"/>
                  </a:moveTo>
                  <a:lnTo>
                    <a:pt x="457" y="114"/>
                  </a:lnTo>
                  <a:lnTo>
                    <a:pt x="0" y="160883"/>
                  </a:lnTo>
                  <a:lnTo>
                    <a:pt x="152" y="160794"/>
                  </a:lnTo>
                  <a:lnTo>
                    <a:pt x="609" y="38"/>
                  </a:lnTo>
                  <a:close/>
                </a:path>
                <a:path w="1269" h="161289">
                  <a:moveTo>
                    <a:pt x="698" y="0"/>
                  </a:moveTo>
                  <a:lnTo>
                    <a:pt x="165" y="16078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5" name="object 5365"/>
            <p:cNvSpPr/>
            <p:nvPr/>
          </p:nvSpPr>
          <p:spPr>
            <a:xfrm>
              <a:off x="1497050" y="632515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33" y="63"/>
                  </a:moveTo>
                  <a:lnTo>
                    <a:pt x="0" y="160896"/>
                  </a:lnTo>
                  <a:lnTo>
                    <a:pt x="533" y="63"/>
                  </a:lnTo>
                  <a:close/>
                </a:path>
                <a:path w="1269" h="161289">
                  <a:moveTo>
                    <a:pt x="685" y="0"/>
                  </a:moveTo>
                  <a:lnTo>
                    <a:pt x="546" y="76"/>
                  </a:lnTo>
                  <a:lnTo>
                    <a:pt x="76" y="160845"/>
                  </a:lnTo>
                  <a:lnTo>
                    <a:pt x="228" y="160756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6" name="object 5366"/>
            <p:cNvSpPr/>
            <p:nvPr/>
          </p:nvSpPr>
          <p:spPr>
            <a:xfrm>
              <a:off x="1496822" y="632526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76"/>
                  </a:lnTo>
                  <a:lnTo>
                    <a:pt x="0" y="160921"/>
                  </a:lnTo>
                  <a:lnTo>
                    <a:pt x="152" y="16083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7" name="object 5367"/>
            <p:cNvSpPr/>
            <p:nvPr/>
          </p:nvSpPr>
          <p:spPr>
            <a:xfrm>
              <a:off x="1496656" y="632538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609" y="0"/>
                  </a:moveTo>
                  <a:lnTo>
                    <a:pt x="457" y="76"/>
                  </a:lnTo>
                  <a:lnTo>
                    <a:pt x="0" y="160896"/>
                  </a:lnTo>
                  <a:lnTo>
                    <a:pt x="152" y="1608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8" name="object 5368"/>
            <p:cNvSpPr/>
            <p:nvPr/>
          </p:nvSpPr>
          <p:spPr>
            <a:xfrm>
              <a:off x="1496428" y="632546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88"/>
                  </a:lnTo>
                  <a:lnTo>
                    <a:pt x="0" y="160947"/>
                  </a:lnTo>
                  <a:lnTo>
                    <a:pt x="152" y="16085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69" name="object 5369"/>
            <p:cNvSpPr/>
            <p:nvPr/>
          </p:nvSpPr>
          <p:spPr>
            <a:xfrm>
              <a:off x="1496199" y="632560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76"/>
                  </a:lnTo>
                  <a:lnTo>
                    <a:pt x="0" y="160947"/>
                  </a:lnTo>
                  <a:lnTo>
                    <a:pt x="152" y="16085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0" name="object 5370"/>
            <p:cNvSpPr/>
            <p:nvPr/>
          </p:nvSpPr>
          <p:spPr>
            <a:xfrm>
              <a:off x="1495971" y="632573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85" y="0"/>
                  </a:moveTo>
                  <a:lnTo>
                    <a:pt x="533" y="101"/>
                  </a:lnTo>
                  <a:lnTo>
                    <a:pt x="0" y="160947"/>
                  </a:lnTo>
                  <a:lnTo>
                    <a:pt x="152" y="16085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1" name="object 5371"/>
            <p:cNvSpPr/>
            <p:nvPr/>
          </p:nvSpPr>
          <p:spPr>
            <a:xfrm>
              <a:off x="1495742" y="632587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33" y="101"/>
                  </a:moveTo>
                  <a:lnTo>
                    <a:pt x="0" y="160947"/>
                  </a:lnTo>
                  <a:lnTo>
                    <a:pt x="533" y="101"/>
                  </a:lnTo>
                  <a:close/>
                </a:path>
                <a:path w="1269" h="161289">
                  <a:moveTo>
                    <a:pt x="685" y="0"/>
                  </a:moveTo>
                  <a:lnTo>
                    <a:pt x="546" y="101"/>
                  </a:lnTo>
                  <a:lnTo>
                    <a:pt x="76" y="160896"/>
                  </a:lnTo>
                  <a:lnTo>
                    <a:pt x="228" y="16080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2" name="object 5372"/>
            <p:cNvSpPr/>
            <p:nvPr/>
          </p:nvSpPr>
          <p:spPr>
            <a:xfrm>
              <a:off x="1495590" y="63260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609" y="0"/>
                  </a:moveTo>
                  <a:lnTo>
                    <a:pt x="457" y="88"/>
                  </a:lnTo>
                  <a:lnTo>
                    <a:pt x="0" y="160883"/>
                  </a:lnTo>
                  <a:lnTo>
                    <a:pt x="152" y="1607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3" name="object 5373"/>
            <p:cNvSpPr/>
            <p:nvPr/>
          </p:nvSpPr>
          <p:spPr>
            <a:xfrm>
              <a:off x="1495374" y="632611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33" y="114"/>
                  </a:moveTo>
                  <a:lnTo>
                    <a:pt x="0" y="160921"/>
                  </a:lnTo>
                  <a:lnTo>
                    <a:pt x="533" y="114"/>
                  </a:lnTo>
                  <a:close/>
                </a:path>
                <a:path w="1269" h="161289">
                  <a:moveTo>
                    <a:pt x="685" y="0"/>
                  </a:moveTo>
                  <a:lnTo>
                    <a:pt x="546" y="114"/>
                  </a:lnTo>
                  <a:lnTo>
                    <a:pt x="76" y="160870"/>
                  </a:lnTo>
                  <a:lnTo>
                    <a:pt x="228" y="16078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4" name="object 5374"/>
            <p:cNvSpPr/>
            <p:nvPr/>
          </p:nvSpPr>
          <p:spPr>
            <a:xfrm>
              <a:off x="1494967" y="632626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165"/>
                  </a:moveTo>
                  <a:lnTo>
                    <a:pt x="533" y="266"/>
                  </a:lnTo>
                  <a:lnTo>
                    <a:pt x="0" y="160997"/>
                  </a:lnTo>
                  <a:lnTo>
                    <a:pt x="139" y="160921"/>
                  </a:lnTo>
                  <a:lnTo>
                    <a:pt x="660" y="165"/>
                  </a:lnTo>
                  <a:close/>
                </a:path>
                <a:path w="1269" h="161289">
                  <a:moveTo>
                    <a:pt x="863" y="0"/>
                  </a:moveTo>
                  <a:lnTo>
                    <a:pt x="736" y="114"/>
                  </a:lnTo>
                  <a:lnTo>
                    <a:pt x="203" y="160883"/>
                  </a:lnTo>
                  <a:lnTo>
                    <a:pt x="342" y="160807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5" name="object 5375"/>
            <p:cNvSpPr/>
            <p:nvPr/>
          </p:nvSpPr>
          <p:spPr>
            <a:xfrm>
              <a:off x="1494764" y="632658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20" y="127"/>
                  </a:moveTo>
                  <a:lnTo>
                    <a:pt x="0" y="160807"/>
                  </a:lnTo>
                  <a:lnTo>
                    <a:pt x="520" y="127"/>
                  </a:lnTo>
                  <a:close/>
                </a:path>
                <a:path w="1269" h="161289">
                  <a:moveTo>
                    <a:pt x="660" y="0"/>
                  </a:moveTo>
                  <a:lnTo>
                    <a:pt x="533" y="114"/>
                  </a:lnTo>
                  <a:lnTo>
                    <a:pt x="76" y="160756"/>
                  </a:lnTo>
                  <a:lnTo>
                    <a:pt x="203" y="1606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6" name="object 5376"/>
            <p:cNvSpPr/>
            <p:nvPr/>
          </p:nvSpPr>
          <p:spPr>
            <a:xfrm>
              <a:off x="1494637" y="63267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84" y="0"/>
                  </a:moveTo>
                  <a:lnTo>
                    <a:pt x="457" y="101"/>
                  </a:lnTo>
                  <a:lnTo>
                    <a:pt x="0" y="160693"/>
                  </a:lnTo>
                  <a:lnTo>
                    <a:pt x="127" y="1606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7" name="object 5377"/>
            <p:cNvSpPr/>
            <p:nvPr/>
          </p:nvSpPr>
          <p:spPr>
            <a:xfrm>
              <a:off x="1494447" y="632687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47" y="0"/>
                  </a:moveTo>
                  <a:lnTo>
                    <a:pt x="520" y="114"/>
                  </a:lnTo>
                  <a:lnTo>
                    <a:pt x="0" y="160693"/>
                  </a:lnTo>
                  <a:lnTo>
                    <a:pt x="127" y="16061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8" name="object 5378"/>
            <p:cNvSpPr/>
            <p:nvPr/>
          </p:nvSpPr>
          <p:spPr>
            <a:xfrm>
              <a:off x="1494243" y="632705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47" y="0"/>
                  </a:moveTo>
                  <a:lnTo>
                    <a:pt x="520" y="127"/>
                  </a:lnTo>
                  <a:lnTo>
                    <a:pt x="0" y="160629"/>
                  </a:lnTo>
                  <a:lnTo>
                    <a:pt x="127" y="16056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79" name="object 5379"/>
            <p:cNvSpPr/>
            <p:nvPr/>
          </p:nvSpPr>
          <p:spPr>
            <a:xfrm>
              <a:off x="1494053" y="632724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47" y="0"/>
                  </a:moveTo>
                  <a:lnTo>
                    <a:pt x="520" y="127"/>
                  </a:lnTo>
                  <a:lnTo>
                    <a:pt x="0" y="160553"/>
                  </a:lnTo>
                  <a:lnTo>
                    <a:pt x="127" y="16047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0" name="object 5380"/>
            <p:cNvSpPr/>
            <p:nvPr/>
          </p:nvSpPr>
          <p:spPr>
            <a:xfrm>
              <a:off x="1493875" y="632744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520" y="127"/>
                  </a:moveTo>
                  <a:lnTo>
                    <a:pt x="0" y="160451"/>
                  </a:lnTo>
                  <a:lnTo>
                    <a:pt x="520" y="127"/>
                  </a:lnTo>
                  <a:close/>
                </a:path>
                <a:path w="634" h="160654">
                  <a:moveTo>
                    <a:pt x="635" y="0"/>
                  </a:moveTo>
                  <a:lnTo>
                    <a:pt x="520" y="127"/>
                  </a:lnTo>
                  <a:lnTo>
                    <a:pt x="63" y="16041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1" name="object 5381"/>
            <p:cNvSpPr/>
            <p:nvPr/>
          </p:nvSpPr>
          <p:spPr>
            <a:xfrm>
              <a:off x="1493748" y="632764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584" y="0"/>
                  </a:moveTo>
                  <a:lnTo>
                    <a:pt x="457" y="152"/>
                  </a:lnTo>
                  <a:lnTo>
                    <a:pt x="0" y="160324"/>
                  </a:lnTo>
                  <a:lnTo>
                    <a:pt x="127" y="16024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2" name="object 5382"/>
            <p:cNvSpPr/>
            <p:nvPr/>
          </p:nvSpPr>
          <p:spPr>
            <a:xfrm>
              <a:off x="1493583" y="632780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622" y="0"/>
                  </a:moveTo>
                  <a:lnTo>
                    <a:pt x="508" y="152"/>
                  </a:lnTo>
                  <a:lnTo>
                    <a:pt x="0" y="160274"/>
                  </a:lnTo>
                  <a:lnTo>
                    <a:pt x="165" y="1601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3" name="object 5383"/>
            <p:cNvSpPr/>
            <p:nvPr/>
          </p:nvSpPr>
          <p:spPr>
            <a:xfrm>
              <a:off x="1493393" y="6328029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635" y="0"/>
                  </a:moveTo>
                  <a:lnTo>
                    <a:pt x="520" y="165"/>
                  </a:lnTo>
                  <a:lnTo>
                    <a:pt x="0" y="160147"/>
                  </a:lnTo>
                  <a:lnTo>
                    <a:pt x="127" y="16007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4" name="object 5384"/>
            <p:cNvSpPr/>
            <p:nvPr/>
          </p:nvSpPr>
          <p:spPr>
            <a:xfrm>
              <a:off x="1493227" y="632829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622" y="0"/>
                  </a:moveTo>
                  <a:lnTo>
                    <a:pt x="215" y="106362"/>
                  </a:lnTo>
                  <a:lnTo>
                    <a:pt x="520" y="177"/>
                  </a:lnTo>
                  <a:lnTo>
                    <a:pt x="0" y="159981"/>
                  </a:lnTo>
                  <a:lnTo>
                    <a:pt x="165" y="1598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5" name="object 5385"/>
            <p:cNvSpPr/>
            <p:nvPr/>
          </p:nvSpPr>
          <p:spPr>
            <a:xfrm>
              <a:off x="1493050" y="632856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635" y="0"/>
                  </a:moveTo>
                  <a:lnTo>
                    <a:pt x="533" y="177"/>
                  </a:lnTo>
                  <a:lnTo>
                    <a:pt x="457" y="330"/>
                  </a:lnTo>
                  <a:lnTo>
                    <a:pt x="0" y="159816"/>
                  </a:lnTo>
                  <a:lnTo>
                    <a:pt x="177" y="15971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6" name="object 5386"/>
            <p:cNvSpPr/>
            <p:nvPr/>
          </p:nvSpPr>
          <p:spPr>
            <a:xfrm>
              <a:off x="1492948" y="632889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558" y="0"/>
                  </a:moveTo>
                  <a:lnTo>
                    <a:pt x="457" y="228"/>
                  </a:lnTo>
                  <a:lnTo>
                    <a:pt x="0" y="15955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7" name="object 5387"/>
            <p:cNvSpPr/>
            <p:nvPr/>
          </p:nvSpPr>
          <p:spPr>
            <a:xfrm>
              <a:off x="1492770" y="632912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571" y="139"/>
                  </a:moveTo>
                  <a:lnTo>
                    <a:pt x="508" y="292"/>
                  </a:lnTo>
                  <a:lnTo>
                    <a:pt x="0" y="159423"/>
                  </a:lnTo>
                  <a:lnTo>
                    <a:pt x="571" y="139"/>
                  </a:lnTo>
                  <a:close/>
                </a:path>
                <a:path w="634" h="160020">
                  <a:moveTo>
                    <a:pt x="635" y="0"/>
                  </a:moveTo>
                  <a:lnTo>
                    <a:pt x="114" y="15934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8" name="object 5388"/>
            <p:cNvSpPr/>
            <p:nvPr/>
          </p:nvSpPr>
          <p:spPr>
            <a:xfrm>
              <a:off x="1492605" y="632957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4" h="159385">
                  <a:moveTo>
                    <a:pt x="508" y="419"/>
                  </a:moveTo>
                  <a:lnTo>
                    <a:pt x="469" y="596"/>
                  </a:lnTo>
                  <a:lnTo>
                    <a:pt x="0" y="159054"/>
                  </a:lnTo>
                  <a:lnTo>
                    <a:pt x="508" y="419"/>
                  </a:lnTo>
                  <a:close/>
                </a:path>
                <a:path w="634" h="159385">
                  <a:moveTo>
                    <a:pt x="622" y="0"/>
                  </a:moveTo>
                  <a:lnTo>
                    <a:pt x="241" y="118960"/>
                  </a:lnTo>
                  <a:lnTo>
                    <a:pt x="584" y="165"/>
                  </a:lnTo>
                  <a:lnTo>
                    <a:pt x="533" y="342"/>
                  </a:lnTo>
                  <a:lnTo>
                    <a:pt x="63" y="15901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89" name="object 5389"/>
            <p:cNvSpPr/>
            <p:nvPr/>
          </p:nvSpPr>
          <p:spPr>
            <a:xfrm>
              <a:off x="1492566" y="6330264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4" h="158750">
                  <a:moveTo>
                    <a:pt x="495" y="0"/>
                  </a:moveTo>
                  <a:lnTo>
                    <a:pt x="457" y="228"/>
                  </a:lnTo>
                  <a:lnTo>
                    <a:pt x="0" y="15839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0" name="object 5390"/>
            <p:cNvSpPr/>
            <p:nvPr/>
          </p:nvSpPr>
          <p:spPr>
            <a:xfrm>
              <a:off x="1496161" y="63361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85" y="114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85" y="114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1" name="object 5391"/>
            <p:cNvSpPr/>
            <p:nvPr/>
          </p:nvSpPr>
          <p:spPr>
            <a:xfrm>
              <a:off x="1496009" y="6336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609" y="88"/>
                  </a:moveTo>
                  <a:lnTo>
                    <a:pt x="88" y="161886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2" name="object 5392"/>
            <p:cNvSpPr/>
            <p:nvPr/>
          </p:nvSpPr>
          <p:spPr>
            <a:xfrm>
              <a:off x="1495806" y="633599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84" y="63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584" y="63"/>
                  </a:lnTo>
                  <a:close/>
                </a:path>
                <a:path w="1269" h="162560">
                  <a:moveTo>
                    <a:pt x="660" y="114"/>
                  </a:moveTo>
                  <a:lnTo>
                    <a:pt x="139" y="161899"/>
                  </a:lnTo>
                  <a:lnTo>
                    <a:pt x="660" y="114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3" name="object 5393"/>
            <p:cNvSpPr/>
            <p:nvPr/>
          </p:nvSpPr>
          <p:spPr>
            <a:xfrm>
              <a:off x="1495615" y="633586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71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  <a:path w="1269" h="162560">
                  <a:moveTo>
                    <a:pt x="647" y="127"/>
                  </a:moveTo>
                  <a:lnTo>
                    <a:pt x="127" y="161912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4" name="object 5394"/>
            <p:cNvSpPr/>
            <p:nvPr/>
          </p:nvSpPr>
          <p:spPr>
            <a:xfrm>
              <a:off x="1495437" y="6335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14"/>
                  </a:moveTo>
                  <a:lnTo>
                    <a:pt x="508" y="38"/>
                  </a:lnTo>
                  <a:lnTo>
                    <a:pt x="0" y="161785"/>
                  </a:lnTo>
                  <a:lnTo>
                    <a:pt x="127" y="161874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5" name="object 5395"/>
            <p:cNvSpPr/>
            <p:nvPr/>
          </p:nvSpPr>
          <p:spPr>
            <a:xfrm>
              <a:off x="1495259" y="6335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88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177" y="161886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6" name="object 5396"/>
            <p:cNvSpPr/>
            <p:nvPr/>
          </p:nvSpPr>
          <p:spPr>
            <a:xfrm>
              <a:off x="1495145" y="6335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0" y="16172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7" name="object 5397"/>
            <p:cNvSpPr/>
            <p:nvPr/>
          </p:nvSpPr>
          <p:spPr>
            <a:xfrm>
              <a:off x="1494993" y="6335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63"/>
                  </a:moveTo>
                  <a:lnTo>
                    <a:pt x="0" y="161696"/>
                  </a:lnTo>
                  <a:lnTo>
                    <a:pt x="546" y="63"/>
                  </a:lnTo>
                  <a:close/>
                </a:path>
                <a:path w="634" h="161925">
                  <a:moveTo>
                    <a:pt x="609" y="101"/>
                  </a:moveTo>
                  <a:lnTo>
                    <a:pt x="101" y="161785"/>
                  </a:lnTo>
                  <a:lnTo>
                    <a:pt x="609" y="10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8" name="object 5398"/>
            <p:cNvSpPr/>
            <p:nvPr/>
          </p:nvSpPr>
          <p:spPr>
            <a:xfrm>
              <a:off x="1494840" y="6335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50"/>
                  </a:moveTo>
                  <a:lnTo>
                    <a:pt x="0" y="161645"/>
                  </a:lnTo>
                  <a:lnTo>
                    <a:pt x="533" y="50"/>
                  </a:lnTo>
                  <a:close/>
                </a:path>
                <a:path w="634" h="161925">
                  <a:moveTo>
                    <a:pt x="596" y="76"/>
                  </a:moveTo>
                  <a:lnTo>
                    <a:pt x="101" y="161734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399" name="object 5399"/>
            <p:cNvSpPr/>
            <p:nvPr/>
          </p:nvSpPr>
          <p:spPr>
            <a:xfrm>
              <a:off x="1494688" y="6335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88"/>
                  </a:moveTo>
                  <a:lnTo>
                    <a:pt x="444" y="0"/>
                  </a:lnTo>
                  <a:lnTo>
                    <a:pt x="0" y="161607"/>
                  </a:lnTo>
                  <a:lnTo>
                    <a:pt x="152" y="16173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0" name="object 5400"/>
            <p:cNvSpPr/>
            <p:nvPr/>
          </p:nvSpPr>
          <p:spPr>
            <a:xfrm>
              <a:off x="1494548" y="6335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0" y="161556"/>
                  </a:lnTo>
                  <a:lnTo>
                    <a:pt x="533" y="38"/>
                  </a:lnTo>
                  <a:close/>
                </a:path>
                <a:path w="634" h="161925">
                  <a:moveTo>
                    <a:pt x="584" y="76"/>
                  </a:moveTo>
                  <a:lnTo>
                    <a:pt x="88" y="16164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1" name="object 5401"/>
            <p:cNvSpPr/>
            <p:nvPr/>
          </p:nvSpPr>
          <p:spPr>
            <a:xfrm>
              <a:off x="1494459" y="6335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50"/>
                  </a:moveTo>
                  <a:lnTo>
                    <a:pt x="0" y="161544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2" name="object 5402"/>
            <p:cNvSpPr/>
            <p:nvPr/>
          </p:nvSpPr>
          <p:spPr>
            <a:xfrm>
              <a:off x="1494332" y="6335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467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571" y="63"/>
                  </a:moveTo>
                  <a:lnTo>
                    <a:pt x="88" y="16155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3" name="object 5403"/>
            <p:cNvSpPr/>
            <p:nvPr/>
          </p:nvSpPr>
          <p:spPr>
            <a:xfrm>
              <a:off x="1494193" y="6335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0" y="161429"/>
                  </a:lnTo>
                  <a:lnTo>
                    <a:pt x="533" y="38"/>
                  </a:lnTo>
                  <a:close/>
                </a:path>
                <a:path w="634" h="161925">
                  <a:moveTo>
                    <a:pt x="584" y="76"/>
                  </a:moveTo>
                  <a:lnTo>
                    <a:pt x="101" y="16150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4" name="object 5404"/>
            <p:cNvSpPr/>
            <p:nvPr/>
          </p:nvSpPr>
          <p:spPr>
            <a:xfrm>
              <a:off x="1494078" y="6334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366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71" y="76"/>
                  </a:moveTo>
                  <a:lnTo>
                    <a:pt x="50" y="161417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5" name="object 5405"/>
            <p:cNvSpPr/>
            <p:nvPr/>
          </p:nvSpPr>
          <p:spPr>
            <a:xfrm>
              <a:off x="1493964" y="6334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36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114"/>
                  </a:moveTo>
                  <a:lnTo>
                    <a:pt x="50" y="161391"/>
                  </a:lnTo>
                  <a:lnTo>
                    <a:pt x="558" y="114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6" name="object 5406"/>
            <p:cNvSpPr/>
            <p:nvPr/>
          </p:nvSpPr>
          <p:spPr>
            <a:xfrm>
              <a:off x="1493888" y="63347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01"/>
                  </a:moveTo>
                  <a:lnTo>
                    <a:pt x="0" y="161378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7" name="object 5407"/>
            <p:cNvSpPr/>
            <p:nvPr/>
          </p:nvSpPr>
          <p:spPr>
            <a:xfrm>
              <a:off x="1493786" y="6334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139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01" y="161505"/>
                  </a:lnTo>
                  <a:lnTo>
                    <a:pt x="546" y="139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8" name="object 5408"/>
            <p:cNvSpPr/>
            <p:nvPr/>
          </p:nvSpPr>
          <p:spPr>
            <a:xfrm>
              <a:off x="1493685" y="6334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114"/>
                  </a:moveTo>
                  <a:lnTo>
                    <a:pt x="0" y="161366"/>
                  </a:lnTo>
                  <a:lnTo>
                    <a:pt x="101" y="161493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09" name="object 5409"/>
            <p:cNvSpPr/>
            <p:nvPr/>
          </p:nvSpPr>
          <p:spPr>
            <a:xfrm>
              <a:off x="1493583" y="6334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114"/>
                  </a:moveTo>
                  <a:lnTo>
                    <a:pt x="0" y="161366"/>
                  </a:lnTo>
                  <a:lnTo>
                    <a:pt x="101" y="161493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0" name="object 5410"/>
            <p:cNvSpPr/>
            <p:nvPr/>
          </p:nvSpPr>
          <p:spPr>
            <a:xfrm>
              <a:off x="1493494" y="6334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101"/>
                  </a:moveTo>
                  <a:lnTo>
                    <a:pt x="0" y="161353"/>
                  </a:lnTo>
                  <a:lnTo>
                    <a:pt x="88" y="161480"/>
                  </a:lnTo>
                  <a:lnTo>
                    <a:pt x="533" y="101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1" name="object 5411"/>
            <p:cNvSpPr/>
            <p:nvPr/>
          </p:nvSpPr>
          <p:spPr>
            <a:xfrm>
              <a:off x="1493431" y="6334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76"/>
                  </a:moveTo>
                  <a:lnTo>
                    <a:pt x="0" y="16134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2" name="object 5412"/>
            <p:cNvSpPr/>
            <p:nvPr/>
          </p:nvSpPr>
          <p:spPr>
            <a:xfrm>
              <a:off x="1493342" y="6334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340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533" y="114"/>
                  </a:moveTo>
                  <a:lnTo>
                    <a:pt x="38" y="161404"/>
                  </a:lnTo>
                  <a:lnTo>
                    <a:pt x="533" y="114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3" name="object 5413"/>
            <p:cNvSpPr/>
            <p:nvPr/>
          </p:nvSpPr>
          <p:spPr>
            <a:xfrm>
              <a:off x="1493266" y="6333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01"/>
                  </a:moveTo>
                  <a:lnTo>
                    <a:pt x="0" y="161315"/>
                  </a:lnTo>
                  <a:lnTo>
                    <a:pt x="76" y="16144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4" name="object 5414"/>
            <p:cNvSpPr/>
            <p:nvPr/>
          </p:nvSpPr>
          <p:spPr>
            <a:xfrm>
              <a:off x="1493189" y="6333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88"/>
                  </a:moveTo>
                  <a:lnTo>
                    <a:pt x="0" y="161264"/>
                  </a:lnTo>
                  <a:lnTo>
                    <a:pt x="76" y="161391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5" name="object 5415"/>
            <p:cNvSpPr/>
            <p:nvPr/>
          </p:nvSpPr>
          <p:spPr>
            <a:xfrm>
              <a:off x="1493113" y="633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01"/>
                  </a:moveTo>
                  <a:lnTo>
                    <a:pt x="0" y="161226"/>
                  </a:lnTo>
                  <a:lnTo>
                    <a:pt x="76" y="161353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6" name="object 5416"/>
            <p:cNvSpPr/>
            <p:nvPr/>
          </p:nvSpPr>
          <p:spPr>
            <a:xfrm>
              <a:off x="1493062" y="633370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95" y="63"/>
                  </a:moveTo>
                  <a:lnTo>
                    <a:pt x="0" y="161175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7" name="object 5417"/>
            <p:cNvSpPr/>
            <p:nvPr/>
          </p:nvSpPr>
          <p:spPr>
            <a:xfrm>
              <a:off x="1492986" y="633361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20" y="88"/>
                  </a:moveTo>
                  <a:lnTo>
                    <a:pt x="0" y="161124"/>
                  </a:lnTo>
                  <a:lnTo>
                    <a:pt x="76" y="16126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8" name="object 5418"/>
            <p:cNvSpPr/>
            <p:nvPr/>
          </p:nvSpPr>
          <p:spPr>
            <a:xfrm>
              <a:off x="1492923" y="633351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38"/>
                  </a:moveTo>
                  <a:lnTo>
                    <a:pt x="0" y="161086"/>
                  </a:lnTo>
                  <a:lnTo>
                    <a:pt x="469" y="38"/>
                  </a:lnTo>
                  <a:close/>
                </a:path>
                <a:path w="634" h="161289">
                  <a:moveTo>
                    <a:pt x="520" y="101"/>
                  </a:moveTo>
                  <a:lnTo>
                    <a:pt x="25" y="161137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19" name="object 5419"/>
            <p:cNvSpPr/>
            <p:nvPr/>
          </p:nvSpPr>
          <p:spPr>
            <a:xfrm>
              <a:off x="1492859" y="633345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12"/>
                  </a:moveTo>
                  <a:lnTo>
                    <a:pt x="0" y="160985"/>
                  </a:lnTo>
                  <a:lnTo>
                    <a:pt x="469" y="12"/>
                  </a:lnTo>
                  <a:close/>
                </a:path>
                <a:path w="634" h="161289">
                  <a:moveTo>
                    <a:pt x="508" y="63"/>
                  </a:moveTo>
                  <a:lnTo>
                    <a:pt x="25" y="16103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0" name="object 5420"/>
            <p:cNvSpPr/>
            <p:nvPr/>
          </p:nvSpPr>
          <p:spPr>
            <a:xfrm>
              <a:off x="1492808" y="633338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25"/>
                  </a:moveTo>
                  <a:lnTo>
                    <a:pt x="0" y="160896"/>
                  </a:lnTo>
                  <a:lnTo>
                    <a:pt x="482" y="25"/>
                  </a:lnTo>
                  <a:close/>
                </a:path>
                <a:path w="634" h="161289">
                  <a:moveTo>
                    <a:pt x="508" y="63"/>
                  </a:moveTo>
                  <a:lnTo>
                    <a:pt x="38" y="161010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1" name="object 5421"/>
            <p:cNvSpPr/>
            <p:nvPr/>
          </p:nvSpPr>
          <p:spPr>
            <a:xfrm>
              <a:off x="1492770" y="63333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38"/>
                  </a:moveTo>
                  <a:lnTo>
                    <a:pt x="0" y="16085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2" name="object 5422"/>
            <p:cNvSpPr/>
            <p:nvPr/>
          </p:nvSpPr>
          <p:spPr>
            <a:xfrm>
              <a:off x="1492732" y="633327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25"/>
                  </a:moveTo>
                  <a:lnTo>
                    <a:pt x="0" y="160794"/>
                  </a:lnTo>
                  <a:lnTo>
                    <a:pt x="469" y="25"/>
                  </a:lnTo>
                  <a:close/>
                </a:path>
                <a:path w="634" h="161289">
                  <a:moveTo>
                    <a:pt x="495" y="63"/>
                  </a:moveTo>
                  <a:lnTo>
                    <a:pt x="38" y="160883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3" name="object 5423"/>
            <p:cNvSpPr/>
            <p:nvPr/>
          </p:nvSpPr>
          <p:spPr>
            <a:xfrm>
              <a:off x="1492694" y="63332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50"/>
                  </a:moveTo>
                  <a:lnTo>
                    <a:pt x="0" y="160680"/>
                  </a:lnTo>
                  <a:lnTo>
                    <a:pt x="38" y="1608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4" name="object 5424"/>
            <p:cNvSpPr/>
            <p:nvPr/>
          </p:nvSpPr>
          <p:spPr>
            <a:xfrm>
              <a:off x="1492643" y="63331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50"/>
                  </a:moveTo>
                  <a:lnTo>
                    <a:pt x="0" y="160553"/>
                  </a:lnTo>
                  <a:lnTo>
                    <a:pt x="38" y="1607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5" name="object 5425"/>
            <p:cNvSpPr/>
            <p:nvPr/>
          </p:nvSpPr>
          <p:spPr>
            <a:xfrm>
              <a:off x="1492618" y="633312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0" y="160439"/>
                  </a:lnTo>
                  <a:lnTo>
                    <a:pt x="25" y="1605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6" name="object 5426"/>
            <p:cNvSpPr/>
            <p:nvPr/>
          </p:nvSpPr>
          <p:spPr>
            <a:xfrm>
              <a:off x="1492592" y="633308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57" y="25"/>
                  </a:moveTo>
                  <a:lnTo>
                    <a:pt x="0" y="160350"/>
                  </a:lnTo>
                  <a:lnTo>
                    <a:pt x="457" y="25"/>
                  </a:lnTo>
                  <a:close/>
                </a:path>
                <a:path w="634" h="160654">
                  <a:moveTo>
                    <a:pt x="469" y="38"/>
                  </a:moveTo>
                  <a:lnTo>
                    <a:pt x="12" y="16035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7" name="object 5427"/>
            <p:cNvSpPr/>
            <p:nvPr/>
          </p:nvSpPr>
          <p:spPr>
            <a:xfrm>
              <a:off x="1492567" y="633251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57" y="0"/>
                  </a:moveTo>
                  <a:lnTo>
                    <a:pt x="0" y="160705"/>
                  </a:lnTo>
                  <a:lnTo>
                    <a:pt x="457" y="0"/>
                  </a:lnTo>
                  <a:close/>
                </a:path>
                <a:path w="634" h="161289">
                  <a:moveTo>
                    <a:pt x="469" y="571"/>
                  </a:moveTo>
                  <a:lnTo>
                    <a:pt x="12" y="160756"/>
                  </a:lnTo>
                  <a:lnTo>
                    <a:pt x="25" y="160883"/>
                  </a:lnTo>
                  <a:lnTo>
                    <a:pt x="469" y="571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8" name="object 5428"/>
            <p:cNvSpPr/>
            <p:nvPr/>
          </p:nvSpPr>
          <p:spPr>
            <a:xfrm>
              <a:off x="1492554" y="633115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60">
                  <a:moveTo>
                    <a:pt x="457" y="2222"/>
                  </a:moveTo>
                  <a:lnTo>
                    <a:pt x="0" y="161721"/>
                  </a:lnTo>
                  <a:lnTo>
                    <a:pt x="12" y="161988"/>
                  </a:lnTo>
                  <a:lnTo>
                    <a:pt x="457" y="2222"/>
                  </a:lnTo>
                  <a:close/>
                </a:path>
                <a:path w="634" h="162560">
                  <a:moveTo>
                    <a:pt x="469" y="0"/>
                  </a:moveTo>
                  <a:lnTo>
                    <a:pt x="457" y="2222"/>
                  </a:lnTo>
                  <a:lnTo>
                    <a:pt x="469" y="12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29" name="object 5429"/>
            <p:cNvSpPr/>
            <p:nvPr/>
          </p:nvSpPr>
          <p:spPr>
            <a:xfrm>
              <a:off x="1492554" y="649183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2" y="0"/>
                  </a:moveTo>
                  <a:lnTo>
                    <a:pt x="0" y="990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0" name="object 5430"/>
            <p:cNvSpPr/>
            <p:nvPr/>
          </p:nvSpPr>
          <p:spPr>
            <a:xfrm>
              <a:off x="1518927" y="6338557"/>
              <a:ext cx="635" cy="44450"/>
            </a:xfrm>
            <a:custGeom>
              <a:avLst/>
              <a:gdLst/>
              <a:ahLst/>
              <a:cxnLst/>
              <a:rect l="l" t="t" r="r" b="b"/>
              <a:pathLst>
                <a:path w="634" h="44450">
                  <a:moveTo>
                    <a:pt x="166" y="0"/>
                  </a:moveTo>
                  <a:lnTo>
                    <a:pt x="0" y="44285"/>
                  </a:lnTo>
                  <a:lnTo>
                    <a:pt x="16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1" name="object 5431"/>
            <p:cNvSpPr/>
            <p:nvPr/>
          </p:nvSpPr>
          <p:spPr>
            <a:xfrm>
              <a:off x="1518450" y="6338557"/>
              <a:ext cx="635" cy="156210"/>
            </a:xfrm>
            <a:custGeom>
              <a:avLst/>
              <a:gdLst/>
              <a:ahLst/>
              <a:cxnLst/>
              <a:rect l="l" t="t" r="r" b="b"/>
              <a:pathLst>
                <a:path w="634" h="156210">
                  <a:moveTo>
                    <a:pt x="482" y="0"/>
                  </a:moveTo>
                  <a:lnTo>
                    <a:pt x="0" y="155676"/>
                  </a:lnTo>
                  <a:lnTo>
                    <a:pt x="50" y="155511"/>
                  </a:lnTo>
                  <a:lnTo>
                    <a:pt x="482" y="0"/>
                  </a:lnTo>
                  <a:close/>
                </a:path>
                <a:path w="634" h="156210">
                  <a:moveTo>
                    <a:pt x="596" y="0"/>
                  </a:moveTo>
                  <a:lnTo>
                    <a:pt x="50" y="155511"/>
                  </a:lnTo>
                  <a:lnTo>
                    <a:pt x="114" y="155244"/>
                  </a:lnTo>
                  <a:lnTo>
                    <a:pt x="469" y="4425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2" name="object 5432"/>
            <p:cNvSpPr/>
            <p:nvPr/>
          </p:nvSpPr>
          <p:spPr>
            <a:xfrm>
              <a:off x="1518272" y="6338557"/>
              <a:ext cx="635" cy="156210"/>
            </a:xfrm>
            <a:custGeom>
              <a:avLst/>
              <a:gdLst/>
              <a:ahLst/>
              <a:cxnLst/>
              <a:rect l="l" t="t" r="r" b="b"/>
              <a:pathLst>
                <a:path w="634" h="156210">
                  <a:moveTo>
                    <a:pt x="609" y="0"/>
                  </a:moveTo>
                  <a:lnTo>
                    <a:pt x="431" y="0"/>
                  </a:lnTo>
                  <a:lnTo>
                    <a:pt x="0" y="156133"/>
                  </a:lnTo>
                  <a:lnTo>
                    <a:pt x="63" y="155994"/>
                  </a:lnTo>
                  <a:lnTo>
                    <a:pt x="127" y="155841"/>
                  </a:lnTo>
                  <a:lnTo>
                    <a:pt x="177" y="15567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3" name="object 5433"/>
            <p:cNvSpPr/>
            <p:nvPr/>
          </p:nvSpPr>
          <p:spPr>
            <a:xfrm>
              <a:off x="1518158" y="6338570"/>
              <a:ext cx="635" cy="156845"/>
            </a:xfrm>
            <a:custGeom>
              <a:avLst/>
              <a:gdLst/>
              <a:ahLst/>
              <a:cxnLst/>
              <a:rect l="l" t="t" r="r" b="b"/>
              <a:pathLst>
                <a:path w="634" h="156845">
                  <a:moveTo>
                    <a:pt x="495" y="0"/>
                  </a:moveTo>
                  <a:lnTo>
                    <a:pt x="0" y="156349"/>
                  </a:lnTo>
                  <a:lnTo>
                    <a:pt x="495" y="0"/>
                  </a:lnTo>
                  <a:close/>
                </a:path>
                <a:path w="634" h="156845">
                  <a:moveTo>
                    <a:pt x="546" y="0"/>
                  </a:moveTo>
                  <a:lnTo>
                    <a:pt x="63" y="1562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4" name="object 5434"/>
            <p:cNvSpPr/>
            <p:nvPr/>
          </p:nvSpPr>
          <p:spPr>
            <a:xfrm>
              <a:off x="1517992" y="6338557"/>
              <a:ext cx="635" cy="156845"/>
            </a:xfrm>
            <a:custGeom>
              <a:avLst/>
              <a:gdLst/>
              <a:ahLst/>
              <a:cxnLst/>
              <a:rect l="l" t="t" r="r" b="b"/>
              <a:pathLst>
                <a:path w="634" h="156845">
                  <a:moveTo>
                    <a:pt x="609" y="0"/>
                  </a:moveTo>
                  <a:lnTo>
                    <a:pt x="431" y="0"/>
                  </a:lnTo>
                  <a:lnTo>
                    <a:pt x="0" y="156705"/>
                  </a:lnTo>
                  <a:lnTo>
                    <a:pt x="127" y="15648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5" name="object 5435"/>
            <p:cNvSpPr/>
            <p:nvPr/>
          </p:nvSpPr>
          <p:spPr>
            <a:xfrm>
              <a:off x="1517815" y="6338557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4" h="157479">
                  <a:moveTo>
                    <a:pt x="495" y="12"/>
                  </a:moveTo>
                  <a:lnTo>
                    <a:pt x="0" y="156984"/>
                  </a:lnTo>
                  <a:lnTo>
                    <a:pt x="495" y="12"/>
                  </a:lnTo>
                  <a:close/>
                </a:path>
                <a:path w="634" h="157479">
                  <a:moveTo>
                    <a:pt x="546" y="12"/>
                  </a:moveTo>
                  <a:lnTo>
                    <a:pt x="63" y="156883"/>
                  </a:lnTo>
                  <a:lnTo>
                    <a:pt x="546" y="12"/>
                  </a:lnTo>
                  <a:close/>
                </a:path>
                <a:path w="634" h="157479">
                  <a:moveTo>
                    <a:pt x="609" y="0"/>
                  </a:moveTo>
                  <a:lnTo>
                    <a:pt x="127" y="1567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6" name="object 5436"/>
            <p:cNvSpPr/>
            <p:nvPr/>
          </p:nvSpPr>
          <p:spPr>
            <a:xfrm>
              <a:off x="1517637" y="6338557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4" h="157479">
                  <a:moveTo>
                    <a:pt x="622" y="0"/>
                  </a:moveTo>
                  <a:lnTo>
                    <a:pt x="495" y="12"/>
                  </a:lnTo>
                  <a:lnTo>
                    <a:pt x="0" y="157251"/>
                  </a:lnTo>
                  <a:lnTo>
                    <a:pt x="127" y="15707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7" name="object 5437"/>
            <p:cNvSpPr/>
            <p:nvPr/>
          </p:nvSpPr>
          <p:spPr>
            <a:xfrm>
              <a:off x="1517459" y="6338557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4" h="157479">
                  <a:moveTo>
                    <a:pt x="609" y="0"/>
                  </a:moveTo>
                  <a:lnTo>
                    <a:pt x="444" y="12"/>
                  </a:lnTo>
                  <a:lnTo>
                    <a:pt x="0" y="157467"/>
                  </a:lnTo>
                  <a:lnTo>
                    <a:pt x="127" y="15732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8" name="object 5438"/>
            <p:cNvSpPr/>
            <p:nvPr/>
          </p:nvSpPr>
          <p:spPr>
            <a:xfrm>
              <a:off x="1517345" y="6338557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4" h="158114">
                  <a:moveTo>
                    <a:pt x="558" y="0"/>
                  </a:moveTo>
                  <a:lnTo>
                    <a:pt x="0" y="157619"/>
                  </a:lnTo>
                  <a:lnTo>
                    <a:pt x="114" y="157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39" name="object 5439"/>
            <p:cNvSpPr/>
            <p:nvPr/>
          </p:nvSpPr>
          <p:spPr>
            <a:xfrm>
              <a:off x="1517154" y="6338557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4" h="158114">
                  <a:moveTo>
                    <a:pt x="635" y="12"/>
                  </a:moveTo>
                  <a:lnTo>
                    <a:pt x="342" y="78854"/>
                  </a:lnTo>
                  <a:lnTo>
                    <a:pt x="571" y="0"/>
                  </a:lnTo>
                  <a:lnTo>
                    <a:pt x="444" y="12"/>
                  </a:lnTo>
                  <a:lnTo>
                    <a:pt x="0" y="157835"/>
                  </a:lnTo>
                  <a:lnTo>
                    <a:pt x="127" y="157708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0" name="object 5440"/>
            <p:cNvSpPr/>
            <p:nvPr/>
          </p:nvSpPr>
          <p:spPr>
            <a:xfrm>
              <a:off x="1516976" y="6338557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4" h="158114">
                  <a:moveTo>
                    <a:pt x="622" y="12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58038"/>
                  </a:lnTo>
                  <a:lnTo>
                    <a:pt x="127" y="15791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1" name="object 5441"/>
            <p:cNvSpPr/>
            <p:nvPr/>
          </p:nvSpPr>
          <p:spPr>
            <a:xfrm>
              <a:off x="1516786" y="633855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4" h="158750">
                  <a:moveTo>
                    <a:pt x="558" y="12"/>
                  </a:moveTo>
                  <a:lnTo>
                    <a:pt x="0" y="158229"/>
                  </a:lnTo>
                  <a:lnTo>
                    <a:pt x="114" y="158089"/>
                  </a:lnTo>
                  <a:lnTo>
                    <a:pt x="558" y="12"/>
                  </a:lnTo>
                  <a:close/>
                </a:path>
                <a:path w="634" h="158750">
                  <a:moveTo>
                    <a:pt x="635" y="0"/>
                  </a:moveTo>
                  <a:lnTo>
                    <a:pt x="127" y="15810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2" name="object 5442"/>
            <p:cNvSpPr/>
            <p:nvPr/>
          </p:nvSpPr>
          <p:spPr>
            <a:xfrm>
              <a:off x="1516583" y="633855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4" h="158750">
                  <a:moveTo>
                    <a:pt x="571" y="0"/>
                  </a:moveTo>
                  <a:lnTo>
                    <a:pt x="444" y="12"/>
                  </a:lnTo>
                  <a:lnTo>
                    <a:pt x="0" y="158394"/>
                  </a:lnTo>
                  <a:lnTo>
                    <a:pt x="127" y="158292"/>
                  </a:lnTo>
                  <a:lnTo>
                    <a:pt x="571" y="0"/>
                  </a:lnTo>
                  <a:close/>
                </a:path>
                <a:path w="634" h="158750">
                  <a:moveTo>
                    <a:pt x="635" y="12"/>
                  </a:moveTo>
                  <a:lnTo>
                    <a:pt x="127" y="158292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3" name="object 5443"/>
            <p:cNvSpPr/>
            <p:nvPr/>
          </p:nvSpPr>
          <p:spPr>
            <a:xfrm>
              <a:off x="1516443" y="633855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4" h="158750">
                  <a:moveTo>
                    <a:pt x="584" y="0"/>
                  </a:moveTo>
                  <a:lnTo>
                    <a:pt x="457" y="0"/>
                  </a:lnTo>
                  <a:lnTo>
                    <a:pt x="0" y="158521"/>
                  </a:lnTo>
                  <a:lnTo>
                    <a:pt x="139" y="15839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4" name="object 5444"/>
            <p:cNvSpPr/>
            <p:nvPr/>
          </p:nvSpPr>
          <p:spPr>
            <a:xfrm>
              <a:off x="1516253" y="6338557"/>
              <a:ext cx="1270" cy="158750"/>
            </a:xfrm>
            <a:custGeom>
              <a:avLst/>
              <a:gdLst/>
              <a:ahLst/>
              <a:cxnLst/>
              <a:rect l="l" t="t" r="r" b="b"/>
              <a:pathLst>
                <a:path w="1269" h="158750">
                  <a:moveTo>
                    <a:pt x="571" y="0"/>
                  </a:moveTo>
                  <a:lnTo>
                    <a:pt x="444" y="0"/>
                  </a:lnTo>
                  <a:lnTo>
                    <a:pt x="0" y="158686"/>
                  </a:lnTo>
                  <a:lnTo>
                    <a:pt x="127" y="158572"/>
                  </a:lnTo>
                  <a:lnTo>
                    <a:pt x="571" y="0"/>
                  </a:lnTo>
                  <a:close/>
                </a:path>
                <a:path w="1269" h="158750">
                  <a:moveTo>
                    <a:pt x="647" y="0"/>
                  </a:moveTo>
                  <a:lnTo>
                    <a:pt x="139" y="1585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5" name="object 5445"/>
            <p:cNvSpPr/>
            <p:nvPr/>
          </p:nvSpPr>
          <p:spPr>
            <a:xfrm>
              <a:off x="1515833" y="6338557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69" h="159385">
                  <a:moveTo>
                    <a:pt x="584" y="0"/>
                  </a:moveTo>
                  <a:lnTo>
                    <a:pt x="457" y="0"/>
                  </a:lnTo>
                  <a:lnTo>
                    <a:pt x="0" y="159004"/>
                  </a:lnTo>
                  <a:lnTo>
                    <a:pt x="139" y="158889"/>
                  </a:lnTo>
                  <a:lnTo>
                    <a:pt x="584" y="0"/>
                  </a:lnTo>
                  <a:close/>
                </a:path>
                <a:path w="1269" h="159385">
                  <a:moveTo>
                    <a:pt x="863" y="0"/>
                  </a:moveTo>
                  <a:lnTo>
                    <a:pt x="342" y="158305"/>
                  </a:lnTo>
                  <a:lnTo>
                    <a:pt x="787" y="0"/>
                  </a:lnTo>
                  <a:lnTo>
                    <a:pt x="660" y="0"/>
                  </a:lnTo>
                  <a:lnTo>
                    <a:pt x="152" y="158889"/>
                  </a:lnTo>
                  <a:lnTo>
                    <a:pt x="279" y="158800"/>
                  </a:lnTo>
                  <a:lnTo>
                    <a:pt x="419" y="158686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6" name="object 5446"/>
            <p:cNvSpPr/>
            <p:nvPr/>
          </p:nvSpPr>
          <p:spPr>
            <a:xfrm>
              <a:off x="1515618" y="6338557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69" h="159385">
                  <a:moveTo>
                    <a:pt x="660" y="0"/>
                  </a:moveTo>
                  <a:lnTo>
                    <a:pt x="533" y="0"/>
                  </a:lnTo>
                  <a:lnTo>
                    <a:pt x="0" y="159156"/>
                  </a:lnTo>
                  <a:lnTo>
                    <a:pt x="152" y="15905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7" name="object 5447"/>
            <p:cNvSpPr/>
            <p:nvPr/>
          </p:nvSpPr>
          <p:spPr>
            <a:xfrm>
              <a:off x="1515465" y="633857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4" h="159385">
                  <a:moveTo>
                    <a:pt x="596" y="0"/>
                  </a:moveTo>
                  <a:lnTo>
                    <a:pt x="457" y="0"/>
                  </a:lnTo>
                  <a:lnTo>
                    <a:pt x="0" y="159232"/>
                  </a:lnTo>
                  <a:lnTo>
                    <a:pt x="152" y="15914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8" name="object 5448"/>
            <p:cNvSpPr/>
            <p:nvPr/>
          </p:nvSpPr>
          <p:spPr>
            <a:xfrm>
              <a:off x="1515249" y="6338557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69" h="159385">
                  <a:moveTo>
                    <a:pt x="520" y="0"/>
                  </a:moveTo>
                  <a:lnTo>
                    <a:pt x="0" y="159385"/>
                  </a:lnTo>
                  <a:lnTo>
                    <a:pt x="520" y="0"/>
                  </a:lnTo>
                  <a:close/>
                </a:path>
                <a:path w="1269" h="159385">
                  <a:moveTo>
                    <a:pt x="673" y="12"/>
                  </a:moveTo>
                  <a:lnTo>
                    <a:pt x="520" y="12"/>
                  </a:lnTo>
                  <a:lnTo>
                    <a:pt x="76" y="159346"/>
                  </a:lnTo>
                  <a:lnTo>
                    <a:pt x="228" y="15924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49" name="object 5449"/>
            <p:cNvSpPr/>
            <p:nvPr/>
          </p:nvSpPr>
          <p:spPr>
            <a:xfrm>
              <a:off x="1515033" y="633855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673" y="0"/>
                  </a:moveTo>
                  <a:lnTo>
                    <a:pt x="520" y="0"/>
                  </a:lnTo>
                  <a:lnTo>
                    <a:pt x="0" y="159537"/>
                  </a:lnTo>
                  <a:lnTo>
                    <a:pt x="152" y="15944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0" name="object 5450"/>
            <p:cNvSpPr/>
            <p:nvPr/>
          </p:nvSpPr>
          <p:spPr>
            <a:xfrm>
              <a:off x="1514805" y="633855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520" y="0"/>
                  </a:moveTo>
                  <a:lnTo>
                    <a:pt x="0" y="159664"/>
                  </a:lnTo>
                  <a:lnTo>
                    <a:pt x="520" y="0"/>
                  </a:lnTo>
                  <a:close/>
                </a:path>
                <a:path w="1269" h="160020">
                  <a:moveTo>
                    <a:pt x="673" y="12"/>
                  </a:moveTo>
                  <a:lnTo>
                    <a:pt x="520" y="12"/>
                  </a:lnTo>
                  <a:lnTo>
                    <a:pt x="76" y="159626"/>
                  </a:lnTo>
                  <a:lnTo>
                    <a:pt x="228" y="15953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1" name="object 5451"/>
            <p:cNvSpPr/>
            <p:nvPr/>
          </p:nvSpPr>
          <p:spPr>
            <a:xfrm>
              <a:off x="1514576" y="633855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673" y="0"/>
                  </a:moveTo>
                  <a:lnTo>
                    <a:pt x="520" y="0"/>
                  </a:lnTo>
                  <a:lnTo>
                    <a:pt x="0" y="159804"/>
                  </a:lnTo>
                  <a:lnTo>
                    <a:pt x="152" y="15970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2" name="object 5452"/>
            <p:cNvSpPr/>
            <p:nvPr/>
          </p:nvSpPr>
          <p:spPr>
            <a:xfrm>
              <a:off x="1514424" y="633855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520" y="0"/>
                  </a:moveTo>
                  <a:lnTo>
                    <a:pt x="0" y="159880"/>
                  </a:lnTo>
                  <a:lnTo>
                    <a:pt x="520" y="0"/>
                  </a:lnTo>
                  <a:close/>
                </a:path>
                <a:path w="634" h="160020">
                  <a:moveTo>
                    <a:pt x="596" y="12"/>
                  </a:moveTo>
                  <a:lnTo>
                    <a:pt x="76" y="15984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3" name="object 5453"/>
            <p:cNvSpPr/>
            <p:nvPr/>
          </p:nvSpPr>
          <p:spPr>
            <a:xfrm>
              <a:off x="1514195" y="633855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673" y="0"/>
                  </a:moveTo>
                  <a:lnTo>
                    <a:pt x="520" y="12"/>
                  </a:lnTo>
                  <a:lnTo>
                    <a:pt x="0" y="160007"/>
                  </a:lnTo>
                  <a:lnTo>
                    <a:pt x="152" y="15991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4" name="object 5454"/>
            <p:cNvSpPr/>
            <p:nvPr/>
          </p:nvSpPr>
          <p:spPr>
            <a:xfrm>
              <a:off x="1513967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84" y="0"/>
                  </a:moveTo>
                  <a:lnTo>
                    <a:pt x="444" y="12"/>
                  </a:lnTo>
                  <a:lnTo>
                    <a:pt x="0" y="160108"/>
                  </a:lnTo>
                  <a:lnTo>
                    <a:pt x="139" y="160045"/>
                  </a:lnTo>
                  <a:lnTo>
                    <a:pt x="584" y="0"/>
                  </a:lnTo>
                  <a:close/>
                </a:path>
                <a:path w="1269" h="160654">
                  <a:moveTo>
                    <a:pt x="673" y="0"/>
                  </a:moveTo>
                  <a:lnTo>
                    <a:pt x="152" y="16004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5" name="object 5455"/>
            <p:cNvSpPr/>
            <p:nvPr/>
          </p:nvSpPr>
          <p:spPr>
            <a:xfrm>
              <a:off x="1513751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60" y="0"/>
                  </a:moveTo>
                  <a:lnTo>
                    <a:pt x="520" y="12"/>
                  </a:lnTo>
                  <a:lnTo>
                    <a:pt x="0" y="160210"/>
                  </a:lnTo>
                  <a:lnTo>
                    <a:pt x="139" y="16014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6" name="object 5456"/>
            <p:cNvSpPr/>
            <p:nvPr/>
          </p:nvSpPr>
          <p:spPr>
            <a:xfrm>
              <a:off x="1513522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73" y="0"/>
                  </a:moveTo>
                  <a:lnTo>
                    <a:pt x="520" y="12"/>
                  </a:lnTo>
                  <a:lnTo>
                    <a:pt x="292" y="80149"/>
                  </a:lnTo>
                  <a:lnTo>
                    <a:pt x="520" y="0"/>
                  </a:lnTo>
                  <a:lnTo>
                    <a:pt x="0" y="160312"/>
                  </a:lnTo>
                  <a:lnTo>
                    <a:pt x="152" y="16024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7" name="object 5457"/>
            <p:cNvSpPr/>
            <p:nvPr/>
          </p:nvSpPr>
          <p:spPr>
            <a:xfrm>
              <a:off x="1513370" y="633855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596" y="0"/>
                  </a:moveTo>
                  <a:lnTo>
                    <a:pt x="444" y="12"/>
                  </a:lnTo>
                  <a:lnTo>
                    <a:pt x="0" y="160375"/>
                  </a:lnTo>
                  <a:lnTo>
                    <a:pt x="152" y="16031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8" name="object 5458"/>
            <p:cNvSpPr/>
            <p:nvPr/>
          </p:nvSpPr>
          <p:spPr>
            <a:xfrm>
              <a:off x="1513154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20" y="0"/>
                  </a:moveTo>
                  <a:lnTo>
                    <a:pt x="0" y="160464"/>
                  </a:lnTo>
                  <a:lnTo>
                    <a:pt x="520" y="0"/>
                  </a:lnTo>
                  <a:close/>
                </a:path>
                <a:path w="1269" h="160654">
                  <a:moveTo>
                    <a:pt x="660" y="0"/>
                  </a:moveTo>
                  <a:lnTo>
                    <a:pt x="520" y="12"/>
                  </a:lnTo>
                  <a:lnTo>
                    <a:pt x="76" y="160426"/>
                  </a:lnTo>
                  <a:lnTo>
                    <a:pt x="215" y="16038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59" name="object 5459"/>
            <p:cNvSpPr/>
            <p:nvPr/>
          </p:nvSpPr>
          <p:spPr>
            <a:xfrm>
              <a:off x="1512938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60" y="12"/>
                  </a:moveTo>
                  <a:lnTo>
                    <a:pt x="520" y="0"/>
                  </a:lnTo>
                  <a:lnTo>
                    <a:pt x="0" y="160553"/>
                  </a:lnTo>
                  <a:lnTo>
                    <a:pt x="152" y="160502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0" name="object 5460"/>
            <p:cNvSpPr/>
            <p:nvPr/>
          </p:nvSpPr>
          <p:spPr>
            <a:xfrm>
              <a:off x="1512722" y="633855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60" y="12"/>
                  </a:moveTo>
                  <a:lnTo>
                    <a:pt x="520" y="0"/>
                  </a:lnTo>
                  <a:lnTo>
                    <a:pt x="0" y="160642"/>
                  </a:lnTo>
                  <a:lnTo>
                    <a:pt x="152" y="160591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1" name="object 5461"/>
            <p:cNvSpPr/>
            <p:nvPr/>
          </p:nvSpPr>
          <p:spPr>
            <a:xfrm>
              <a:off x="1512493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96" y="0"/>
                  </a:moveTo>
                  <a:lnTo>
                    <a:pt x="457" y="12"/>
                  </a:lnTo>
                  <a:lnTo>
                    <a:pt x="0" y="160718"/>
                  </a:lnTo>
                  <a:lnTo>
                    <a:pt x="152" y="160655"/>
                  </a:lnTo>
                  <a:lnTo>
                    <a:pt x="596" y="0"/>
                  </a:lnTo>
                  <a:close/>
                </a:path>
                <a:path w="1269" h="161289">
                  <a:moveTo>
                    <a:pt x="673" y="12"/>
                  </a:moveTo>
                  <a:lnTo>
                    <a:pt x="152" y="1606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2" name="object 5462"/>
            <p:cNvSpPr/>
            <p:nvPr/>
          </p:nvSpPr>
          <p:spPr>
            <a:xfrm>
              <a:off x="1512354" y="633855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96" y="0"/>
                  </a:moveTo>
                  <a:lnTo>
                    <a:pt x="457" y="12"/>
                  </a:lnTo>
                  <a:lnTo>
                    <a:pt x="0" y="160769"/>
                  </a:lnTo>
                  <a:lnTo>
                    <a:pt x="152" y="1607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3" name="object 5463"/>
            <p:cNvSpPr/>
            <p:nvPr/>
          </p:nvSpPr>
          <p:spPr>
            <a:xfrm>
              <a:off x="1512138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20" y="0"/>
                  </a:moveTo>
                  <a:lnTo>
                    <a:pt x="0" y="160845"/>
                  </a:lnTo>
                  <a:lnTo>
                    <a:pt x="520" y="0"/>
                  </a:lnTo>
                  <a:close/>
                </a:path>
                <a:path w="1269" h="161289">
                  <a:moveTo>
                    <a:pt x="673" y="0"/>
                  </a:moveTo>
                  <a:lnTo>
                    <a:pt x="533" y="12"/>
                  </a:lnTo>
                  <a:lnTo>
                    <a:pt x="76" y="160820"/>
                  </a:lnTo>
                  <a:lnTo>
                    <a:pt x="228" y="16076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4" name="object 5464"/>
            <p:cNvSpPr/>
            <p:nvPr/>
          </p:nvSpPr>
          <p:spPr>
            <a:xfrm>
              <a:off x="1511922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12"/>
                  </a:moveTo>
                  <a:lnTo>
                    <a:pt x="520" y="0"/>
                  </a:lnTo>
                  <a:lnTo>
                    <a:pt x="0" y="160909"/>
                  </a:lnTo>
                  <a:lnTo>
                    <a:pt x="152" y="160858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5" name="object 5465"/>
            <p:cNvSpPr/>
            <p:nvPr/>
          </p:nvSpPr>
          <p:spPr>
            <a:xfrm>
              <a:off x="1511706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0"/>
                  </a:moveTo>
                  <a:lnTo>
                    <a:pt x="508" y="0"/>
                  </a:lnTo>
                  <a:lnTo>
                    <a:pt x="0" y="160972"/>
                  </a:lnTo>
                  <a:lnTo>
                    <a:pt x="139" y="1609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6" name="object 5466"/>
            <p:cNvSpPr/>
            <p:nvPr/>
          </p:nvSpPr>
          <p:spPr>
            <a:xfrm>
              <a:off x="1511490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0"/>
                  </a:moveTo>
                  <a:lnTo>
                    <a:pt x="520" y="12"/>
                  </a:lnTo>
                  <a:lnTo>
                    <a:pt x="508" y="457"/>
                  </a:lnTo>
                  <a:lnTo>
                    <a:pt x="520" y="0"/>
                  </a:lnTo>
                  <a:lnTo>
                    <a:pt x="0" y="161048"/>
                  </a:lnTo>
                  <a:lnTo>
                    <a:pt x="139" y="16101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7" name="object 5467"/>
            <p:cNvSpPr/>
            <p:nvPr/>
          </p:nvSpPr>
          <p:spPr>
            <a:xfrm>
              <a:off x="1511338" y="633855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96" y="0"/>
                  </a:moveTo>
                  <a:lnTo>
                    <a:pt x="444" y="12"/>
                  </a:lnTo>
                  <a:lnTo>
                    <a:pt x="0" y="161086"/>
                  </a:lnTo>
                  <a:lnTo>
                    <a:pt x="152" y="16104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8" name="object 5468"/>
            <p:cNvSpPr/>
            <p:nvPr/>
          </p:nvSpPr>
          <p:spPr>
            <a:xfrm>
              <a:off x="1511122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0"/>
                  </a:moveTo>
                  <a:lnTo>
                    <a:pt x="520" y="12"/>
                  </a:lnTo>
                  <a:lnTo>
                    <a:pt x="0" y="161150"/>
                  </a:lnTo>
                  <a:lnTo>
                    <a:pt x="152" y="16111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69" name="object 5469"/>
            <p:cNvSpPr/>
            <p:nvPr/>
          </p:nvSpPr>
          <p:spPr>
            <a:xfrm>
              <a:off x="1510893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520" y="0"/>
                  </a:moveTo>
                  <a:lnTo>
                    <a:pt x="0" y="161213"/>
                  </a:lnTo>
                  <a:lnTo>
                    <a:pt x="520" y="0"/>
                  </a:lnTo>
                  <a:close/>
                </a:path>
                <a:path w="1269" h="161289">
                  <a:moveTo>
                    <a:pt x="673" y="0"/>
                  </a:moveTo>
                  <a:lnTo>
                    <a:pt x="520" y="12"/>
                  </a:lnTo>
                  <a:lnTo>
                    <a:pt x="76" y="161188"/>
                  </a:lnTo>
                  <a:lnTo>
                    <a:pt x="228" y="16115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0" name="object 5470"/>
            <p:cNvSpPr/>
            <p:nvPr/>
          </p:nvSpPr>
          <p:spPr>
            <a:xfrm>
              <a:off x="1510677" y="63385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89">
                  <a:moveTo>
                    <a:pt x="660" y="0"/>
                  </a:moveTo>
                  <a:lnTo>
                    <a:pt x="508" y="12"/>
                  </a:lnTo>
                  <a:lnTo>
                    <a:pt x="0" y="161264"/>
                  </a:lnTo>
                  <a:lnTo>
                    <a:pt x="139" y="16121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1" name="object 5471"/>
            <p:cNvSpPr/>
            <p:nvPr/>
          </p:nvSpPr>
          <p:spPr>
            <a:xfrm>
              <a:off x="1510449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292" y="80657"/>
                  </a:lnTo>
                  <a:lnTo>
                    <a:pt x="520" y="0"/>
                  </a:lnTo>
                  <a:lnTo>
                    <a:pt x="0" y="161315"/>
                  </a:lnTo>
                  <a:lnTo>
                    <a:pt x="152" y="16127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2" name="object 5472"/>
            <p:cNvSpPr/>
            <p:nvPr/>
          </p:nvSpPr>
          <p:spPr>
            <a:xfrm>
              <a:off x="1510296" y="6338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3" name="object 5473"/>
            <p:cNvSpPr/>
            <p:nvPr/>
          </p:nvSpPr>
          <p:spPr>
            <a:xfrm>
              <a:off x="1510068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366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4" name="object 5474"/>
            <p:cNvSpPr/>
            <p:nvPr/>
          </p:nvSpPr>
          <p:spPr>
            <a:xfrm>
              <a:off x="1509839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1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5" name="object 5475"/>
            <p:cNvSpPr/>
            <p:nvPr/>
          </p:nvSpPr>
          <p:spPr>
            <a:xfrm>
              <a:off x="1509598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93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88" y="161480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67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6" name="object 5476"/>
            <p:cNvSpPr/>
            <p:nvPr/>
          </p:nvSpPr>
          <p:spPr>
            <a:xfrm>
              <a:off x="1509369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518"/>
                  </a:lnTo>
                  <a:lnTo>
                    <a:pt x="152" y="16150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7" name="object 5477"/>
            <p:cNvSpPr/>
            <p:nvPr/>
          </p:nvSpPr>
          <p:spPr>
            <a:xfrm>
              <a:off x="1509204" y="6338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556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88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8" name="object 5478"/>
            <p:cNvSpPr/>
            <p:nvPr/>
          </p:nvSpPr>
          <p:spPr>
            <a:xfrm>
              <a:off x="1508963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58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533" y="12"/>
                  </a:lnTo>
                  <a:lnTo>
                    <a:pt x="88" y="161582"/>
                  </a:lnTo>
                  <a:lnTo>
                    <a:pt x="241" y="161556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79" name="object 5479"/>
            <p:cNvSpPr/>
            <p:nvPr/>
          </p:nvSpPr>
          <p:spPr>
            <a:xfrm>
              <a:off x="1508721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620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12"/>
                  </a:lnTo>
                  <a:lnTo>
                    <a:pt x="88" y="161607"/>
                  </a:lnTo>
                  <a:lnTo>
                    <a:pt x="241" y="16158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0" name="object 5480"/>
            <p:cNvSpPr/>
            <p:nvPr/>
          </p:nvSpPr>
          <p:spPr>
            <a:xfrm>
              <a:off x="1508467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20" y="0"/>
                  </a:lnTo>
                  <a:lnTo>
                    <a:pt x="0" y="161671"/>
                  </a:lnTo>
                  <a:lnTo>
                    <a:pt x="508" y="444"/>
                  </a:lnTo>
                  <a:lnTo>
                    <a:pt x="88" y="161645"/>
                  </a:lnTo>
                  <a:lnTo>
                    <a:pt x="254" y="161620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1" name="object 5481"/>
            <p:cNvSpPr/>
            <p:nvPr/>
          </p:nvSpPr>
          <p:spPr>
            <a:xfrm>
              <a:off x="1508201" y="6338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671"/>
                  </a:lnTo>
                  <a:lnTo>
                    <a:pt x="177" y="16165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2" name="object 5482"/>
            <p:cNvSpPr/>
            <p:nvPr/>
          </p:nvSpPr>
          <p:spPr>
            <a:xfrm>
              <a:off x="1508023" y="6338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0"/>
                  </a:moveTo>
                  <a:lnTo>
                    <a:pt x="444" y="0"/>
                  </a:lnTo>
                  <a:lnTo>
                    <a:pt x="0" y="161709"/>
                  </a:lnTo>
                  <a:lnTo>
                    <a:pt x="177" y="16168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3" name="object 5483"/>
            <p:cNvSpPr/>
            <p:nvPr/>
          </p:nvSpPr>
          <p:spPr>
            <a:xfrm>
              <a:off x="1507769" y="6338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33" y="0"/>
                  </a:lnTo>
                  <a:lnTo>
                    <a:pt x="0" y="161721"/>
                  </a:lnTo>
                  <a:lnTo>
                    <a:pt x="177" y="161696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4" name="object 5484"/>
            <p:cNvSpPr/>
            <p:nvPr/>
          </p:nvSpPr>
          <p:spPr>
            <a:xfrm>
              <a:off x="1507490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177" y="161734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23" y="12"/>
                  </a:moveTo>
                  <a:lnTo>
                    <a:pt x="190" y="161734"/>
                  </a:lnTo>
                  <a:lnTo>
                    <a:pt x="723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5" name="object 5485"/>
            <p:cNvSpPr/>
            <p:nvPr/>
          </p:nvSpPr>
          <p:spPr>
            <a:xfrm>
              <a:off x="1507210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533" y="12"/>
                  </a:lnTo>
                  <a:lnTo>
                    <a:pt x="0" y="161772"/>
                  </a:lnTo>
                  <a:lnTo>
                    <a:pt x="177" y="161772"/>
                  </a:lnTo>
                  <a:lnTo>
                    <a:pt x="609" y="444"/>
                  </a:lnTo>
                  <a:lnTo>
                    <a:pt x="190" y="161759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6" name="object 5486"/>
            <p:cNvSpPr/>
            <p:nvPr/>
          </p:nvSpPr>
          <p:spPr>
            <a:xfrm>
              <a:off x="1506918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12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77" y="161785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23" y="12"/>
                  </a:moveTo>
                  <a:lnTo>
                    <a:pt x="190" y="161785"/>
                  </a:lnTo>
                  <a:lnTo>
                    <a:pt x="723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7" name="object 5487"/>
            <p:cNvSpPr/>
            <p:nvPr/>
          </p:nvSpPr>
          <p:spPr>
            <a:xfrm>
              <a:off x="1506702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203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8" name="object 5488"/>
            <p:cNvSpPr/>
            <p:nvPr/>
          </p:nvSpPr>
          <p:spPr>
            <a:xfrm>
              <a:off x="1506321" y="63385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98" y="0"/>
                  </a:lnTo>
                  <a:lnTo>
                    <a:pt x="571" y="12"/>
                  </a:lnTo>
                  <a:lnTo>
                    <a:pt x="444" y="12"/>
                  </a:lnTo>
                  <a:lnTo>
                    <a:pt x="0" y="161823"/>
                  </a:lnTo>
                  <a:lnTo>
                    <a:pt x="127" y="161823"/>
                  </a:lnTo>
                  <a:lnTo>
                    <a:pt x="254" y="161810"/>
                  </a:lnTo>
                  <a:lnTo>
                    <a:pt x="381" y="161798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89" name="object 5489"/>
            <p:cNvSpPr/>
            <p:nvPr/>
          </p:nvSpPr>
          <p:spPr>
            <a:xfrm>
              <a:off x="1505927" y="6338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10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711" y="0"/>
                  </a:lnTo>
                  <a:lnTo>
                    <a:pt x="584" y="0"/>
                  </a:lnTo>
                  <a:lnTo>
                    <a:pt x="139" y="161810"/>
                  </a:lnTo>
                  <a:lnTo>
                    <a:pt x="266" y="161810"/>
                  </a:lnTo>
                  <a:lnTo>
                    <a:pt x="393" y="16179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0" name="object 5490"/>
            <p:cNvSpPr/>
            <p:nvPr/>
          </p:nvSpPr>
          <p:spPr>
            <a:xfrm>
              <a:off x="1505546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12"/>
                  </a:moveTo>
                  <a:lnTo>
                    <a:pt x="0" y="161848"/>
                  </a:lnTo>
                  <a:lnTo>
                    <a:pt x="546" y="12"/>
                  </a:lnTo>
                  <a:close/>
                </a:path>
                <a:path w="1269" h="161925">
                  <a:moveTo>
                    <a:pt x="825" y="25"/>
                  </a:moveTo>
                  <a:lnTo>
                    <a:pt x="698" y="25"/>
                  </a:lnTo>
                  <a:lnTo>
                    <a:pt x="571" y="25"/>
                  </a:lnTo>
                  <a:lnTo>
                    <a:pt x="101" y="161848"/>
                  </a:lnTo>
                  <a:lnTo>
                    <a:pt x="254" y="161848"/>
                  </a:lnTo>
                  <a:lnTo>
                    <a:pt x="381" y="161836"/>
                  </a:lnTo>
                  <a:lnTo>
                    <a:pt x="825" y="25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1" name="object 5491"/>
            <p:cNvSpPr/>
            <p:nvPr/>
          </p:nvSpPr>
          <p:spPr>
            <a:xfrm>
              <a:off x="1505165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98" y="0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27" y="161836"/>
                  </a:lnTo>
                  <a:lnTo>
                    <a:pt x="254" y="161836"/>
                  </a:lnTo>
                  <a:lnTo>
                    <a:pt x="381" y="161836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2" name="object 5492"/>
            <p:cNvSpPr/>
            <p:nvPr/>
          </p:nvSpPr>
          <p:spPr>
            <a:xfrm>
              <a:off x="1504886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823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723" y="0"/>
                  </a:moveTo>
                  <a:lnTo>
                    <a:pt x="596" y="0"/>
                  </a:lnTo>
                  <a:lnTo>
                    <a:pt x="152" y="161836"/>
                  </a:lnTo>
                  <a:lnTo>
                    <a:pt x="279" y="161836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3" name="object 5493"/>
            <p:cNvSpPr/>
            <p:nvPr/>
          </p:nvSpPr>
          <p:spPr>
            <a:xfrm>
              <a:off x="1504454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76" y="0"/>
                  </a:moveTo>
                  <a:lnTo>
                    <a:pt x="736" y="0"/>
                  </a:lnTo>
                  <a:lnTo>
                    <a:pt x="596" y="0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52" y="161810"/>
                  </a:lnTo>
                  <a:lnTo>
                    <a:pt x="292" y="161823"/>
                  </a:lnTo>
                  <a:lnTo>
                    <a:pt x="431" y="161836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4" name="object 5494"/>
            <p:cNvSpPr/>
            <p:nvPr/>
          </p:nvSpPr>
          <p:spPr>
            <a:xfrm>
              <a:off x="1503959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0"/>
                  </a:moveTo>
                  <a:lnTo>
                    <a:pt x="431" y="0"/>
                  </a:lnTo>
                  <a:lnTo>
                    <a:pt x="0" y="161772"/>
                  </a:lnTo>
                  <a:lnTo>
                    <a:pt x="165" y="161772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927" y="0"/>
                  </a:moveTo>
                  <a:lnTo>
                    <a:pt x="774" y="0"/>
                  </a:lnTo>
                  <a:lnTo>
                    <a:pt x="609" y="0"/>
                  </a:lnTo>
                  <a:lnTo>
                    <a:pt x="177" y="161798"/>
                  </a:lnTo>
                  <a:lnTo>
                    <a:pt x="330" y="161798"/>
                  </a:lnTo>
                  <a:lnTo>
                    <a:pt x="482" y="161810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5" name="object 5495"/>
            <p:cNvSpPr/>
            <p:nvPr/>
          </p:nvSpPr>
          <p:spPr>
            <a:xfrm>
              <a:off x="1503375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28" y="0"/>
                  </a:moveTo>
                  <a:lnTo>
                    <a:pt x="850" y="0"/>
                  </a:lnTo>
                  <a:lnTo>
                    <a:pt x="660" y="0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215" y="161747"/>
                  </a:lnTo>
                  <a:lnTo>
                    <a:pt x="406" y="161772"/>
                  </a:lnTo>
                  <a:lnTo>
                    <a:pt x="584" y="161759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6" name="object 5496"/>
            <p:cNvSpPr/>
            <p:nvPr/>
          </p:nvSpPr>
          <p:spPr>
            <a:xfrm>
              <a:off x="1502638" y="63385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81" y="0"/>
                  </a:moveTo>
                  <a:lnTo>
                    <a:pt x="965" y="0"/>
                  </a:lnTo>
                  <a:lnTo>
                    <a:pt x="723" y="0"/>
                  </a:lnTo>
                  <a:lnTo>
                    <a:pt x="444" y="0"/>
                  </a:lnTo>
                  <a:lnTo>
                    <a:pt x="0" y="161645"/>
                  </a:lnTo>
                  <a:lnTo>
                    <a:pt x="279" y="161683"/>
                  </a:lnTo>
                  <a:lnTo>
                    <a:pt x="508" y="161696"/>
                  </a:lnTo>
                  <a:lnTo>
                    <a:pt x="736" y="161721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7" name="object 5497"/>
            <p:cNvSpPr/>
            <p:nvPr/>
          </p:nvSpPr>
          <p:spPr>
            <a:xfrm>
              <a:off x="1501889" y="63385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93" y="38"/>
                  </a:moveTo>
                  <a:lnTo>
                    <a:pt x="863" y="38"/>
                  </a:lnTo>
                  <a:lnTo>
                    <a:pt x="584" y="25"/>
                  </a:lnTo>
                  <a:lnTo>
                    <a:pt x="431" y="0"/>
                  </a:lnTo>
                  <a:lnTo>
                    <a:pt x="0" y="161569"/>
                  </a:lnTo>
                  <a:lnTo>
                    <a:pt x="419" y="161632"/>
                  </a:lnTo>
                  <a:lnTo>
                    <a:pt x="749" y="161683"/>
                  </a:lnTo>
                  <a:lnTo>
                    <a:pt x="1193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8" name="object 5498"/>
            <p:cNvSpPr/>
            <p:nvPr/>
          </p:nvSpPr>
          <p:spPr>
            <a:xfrm>
              <a:off x="1500022" y="6338015"/>
              <a:ext cx="2540" cy="162560"/>
            </a:xfrm>
            <a:custGeom>
              <a:avLst/>
              <a:gdLst/>
              <a:ahLst/>
              <a:cxnLst/>
              <a:rect l="l" t="t" r="r" b="b"/>
              <a:pathLst>
                <a:path w="2540" h="162560">
                  <a:moveTo>
                    <a:pt x="456" y="0"/>
                  </a:moveTo>
                  <a:lnTo>
                    <a:pt x="0" y="161641"/>
                  </a:lnTo>
                  <a:lnTo>
                    <a:pt x="596" y="161806"/>
                  </a:lnTo>
                  <a:lnTo>
                    <a:pt x="1854" y="162047"/>
                  </a:lnTo>
                  <a:lnTo>
                    <a:pt x="2310" y="479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499" name="object 5499"/>
            <p:cNvSpPr/>
            <p:nvPr/>
          </p:nvSpPr>
          <p:spPr>
            <a:xfrm>
              <a:off x="1499336" y="63378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30" y="177"/>
                  </a:moveTo>
                  <a:lnTo>
                    <a:pt x="723" y="88"/>
                  </a:lnTo>
                  <a:lnTo>
                    <a:pt x="444" y="0"/>
                  </a:lnTo>
                  <a:lnTo>
                    <a:pt x="0" y="161607"/>
                  </a:lnTo>
                  <a:lnTo>
                    <a:pt x="279" y="161696"/>
                  </a:lnTo>
                  <a:lnTo>
                    <a:pt x="685" y="161823"/>
                  </a:lnTo>
                  <a:lnTo>
                    <a:pt x="1130" y="17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0" name="object 5500"/>
            <p:cNvSpPr/>
            <p:nvPr/>
          </p:nvSpPr>
          <p:spPr>
            <a:xfrm>
              <a:off x="1498676" y="63376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04" y="203"/>
                  </a:moveTo>
                  <a:lnTo>
                    <a:pt x="850" y="139"/>
                  </a:lnTo>
                  <a:lnTo>
                    <a:pt x="635" y="76"/>
                  </a:lnTo>
                  <a:lnTo>
                    <a:pt x="444" y="0"/>
                  </a:lnTo>
                  <a:lnTo>
                    <a:pt x="0" y="161582"/>
                  </a:lnTo>
                  <a:lnTo>
                    <a:pt x="190" y="161645"/>
                  </a:lnTo>
                  <a:lnTo>
                    <a:pt x="406" y="161721"/>
                  </a:lnTo>
                  <a:lnTo>
                    <a:pt x="660" y="161823"/>
                  </a:lnTo>
                  <a:lnTo>
                    <a:pt x="1104" y="20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1" name="object 5501"/>
            <p:cNvSpPr/>
            <p:nvPr/>
          </p:nvSpPr>
          <p:spPr>
            <a:xfrm>
              <a:off x="1498180" y="6337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27" y="279"/>
                  </a:moveTo>
                  <a:lnTo>
                    <a:pt x="749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683"/>
                  </a:lnTo>
                  <a:lnTo>
                    <a:pt x="139" y="161747"/>
                  </a:lnTo>
                  <a:lnTo>
                    <a:pt x="304" y="161810"/>
                  </a:lnTo>
                  <a:lnTo>
                    <a:pt x="482" y="161874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2" name="object 5502"/>
            <p:cNvSpPr/>
            <p:nvPr/>
          </p:nvSpPr>
          <p:spPr>
            <a:xfrm>
              <a:off x="1497761" y="63371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76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127" y="161823"/>
                  </a:lnTo>
                  <a:lnTo>
                    <a:pt x="571" y="76"/>
                  </a:lnTo>
                  <a:close/>
                </a:path>
                <a:path w="1269" h="161925">
                  <a:moveTo>
                    <a:pt x="711" y="165"/>
                  </a:moveTo>
                  <a:lnTo>
                    <a:pt x="571" y="76"/>
                  </a:lnTo>
                  <a:lnTo>
                    <a:pt x="139" y="161810"/>
                  </a:lnTo>
                  <a:lnTo>
                    <a:pt x="266" y="161874"/>
                  </a:lnTo>
                  <a:lnTo>
                    <a:pt x="711" y="165"/>
                  </a:lnTo>
                  <a:close/>
                </a:path>
                <a:path w="1269" h="161925">
                  <a:moveTo>
                    <a:pt x="863" y="241"/>
                  </a:moveTo>
                  <a:lnTo>
                    <a:pt x="711" y="165"/>
                  </a:lnTo>
                  <a:lnTo>
                    <a:pt x="279" y="161874"/>
                  </a:lnTo>
                  <a:lnTo>
                    <a:pt x="419" y="161925"/>
                  </a:lnTo>
                  <a:lnTo>
                    <a:pt x="863" y="241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3" name="object 5503"/>
            <p:cNvSpPr/>
            <p:nvPr/>
          </p:nvSpPr>
          <p:spPr>
            <a:xfrm>
              <a:off x="1497418" y="63369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800" y="203"/>
                  </a:moveTo>
                  <a:lnTo>
                    <a:pt x="673" y="127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228" y="161899"/>
                  </a:lnTo>
                  <a:lnTo>
                    <a:pt x="355" y="161950"/>
                  </a:lnTo>
                  <a:lnTo>
                    <a:pt x="800" y="20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4" name="object 5504"/>
            <p:cNvSpPr/>
            <p:nvPr/>
          </p:nvSpPr>
          <p:spPr>
            <a:xfrm>
              <a:off x="1497203" y="63367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63"/>
                  </a:moveTo>
                  <a:lnTo>
                    <a:pt x="0" y="161810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60" y="127"/>
                  </a:moveTo>
                  <a:lnTo>
                    <a:pt x="114" y="161861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5" name="object 5505"/>
            <p:cNvSpPr/>
            <p:nvPr/>
          </p:nvSpPr>
          <p:spPr>
            <a:xfrm>
              <a:off x="1496923" y="63366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22" y="114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622" y="114"/>
                  </a:lnTo>
                  <a:close/>
                </a:path>
                <a:path w="1269" h="162560">
                  <a:moveTo>
                    <a:pt x="723" y="165"/>
                  </a:moveTo>
                  <a:lnTo>
                    <a:pt x="190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6" name="object 5506"/>
            <p:cNvSpPr/>
            <p:nvPr/>
          </p:nvSpPr>
          <p:spPr>
            <a:xfrm>
              <a:off x="1496644" y="633647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60">
                  <a:moveTo>
                    <a:pt x="711" y="152"/>
                  </a:moveTo>
                  <a:lnTo>
                    <a:pt x="533" y="50"/>
                  </a:lnTo>
                  <a:lnTo>
                    <a:pt x="88" y="161886"/>
                  </a:lnTo>
                  <a:lnTo>
                    <a:pt x="266" y="161988"/>
                  </a:lnTo>
                  <a:lnTo>
                    <a:pt x="711" y="15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7" name="object 5507"/>
            <p:cNvSpPr/>
            <p:nvPr/>
          </p:nvSpPr>
          <p:spPr>
            <a:xfrm>
              <a:off x="1496402" y="63363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96" y="88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  <a:path w="1269" h="162560">
                  <a:moveTo>
                    <a:pt x="685" y="139"/>
                  </a:move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8" name="object 5508"/>
            <p:cNvSpPr/>
            <p:nvPr/>
          </p:nvSpPr>
          <p:spPr>
            <a:xfrm>
              <a:off x="1492986" y="6323431"/>
              <a:ext cx="26670" cy="15240"/>
            </a:xfrm>
            <a:custGeom>
              <a:avLst/>
              <a:gdLst/>
              <a:ahLst/>
              <a:cxnLst/>
              <a:rect l="l" t="t" r="r" b="b"/>
              <a:pathLst>
                <a:path w="26669" h="15239">
                  <a:moveTo>
                    <a:pt x="16624" y="0"/>
                  </a:moveTo>
                  <a:lnTo>
                    <a:pt x="5842" y="0"/>
                  </a:lnTo>
                  <a:lnTo>
                    <a:pt x="0" y="3390"/>
                  </a:lnTo>
                  <a:lnTo>
                    <a:pt x="20332" y="15125"/>
                  </a:lnTo>
                  <a:lnTo>
                    <a:pt x="26162" y="11734"/>
                  </a:lnTo>
                  <a:lnTo>
                    <a:pt x="26085" y="5461"/>
                  </a:lnTo>
                  <a:lnTo>
                    <a:pt x="24650" y="3556"/>
                  </a:lnTo>
                  <a:lnTo>
                    <a:pt x="22275" y="2197"/>
                  </a:lnTo>
                  <a:lnTo>
                    <a:pt x="19900" y="838"/>
                  </a:lnTo>
                  <a:lnTo>
                    <a:pt x="1662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09" name="object 5509"/>
            <p:cNvSpPr/>
            <p:nvPr/>
          </p:nvSpPr>
          <p:spPr>
            <a:xfrm>
              <a:off x="1536039" y="6341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38"/>
                  </a:moveTo>
                  <a:lnTo>
                    <a:pt x="177" y="107911"/>
                  </a:lnTo>
                  <a:lnTo>
                    <a:pt x="482" y="0"/>
                  </a:lnTo>
                  <a:lnTo>
                    <a:pt x="0" y="161836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0" name="object 5510"/>
            <p:cNvSpPr/>
            <p:nvPr/>
          </p:nvSpPr>
          <p:spPr>
            <a:xfrm>
              <a:off x="1535963" y="6341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38" y="16187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1" name="object 5511"/>
            <p:cNvSpPr/>
            <p:nvPr/>
          </p:nvSpPr>
          <p:spPr>
            <a:xfrm>
              <a:off x="1535849" y="6341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46" y="63"/>
                  </a:moveTo>
                  <a:lnTo>
                    <a:pt x="63" y="16187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2" name="object 5512"/>
            <p:cNvSpPr/>
            <p:nvPr/>
          </p:nvSpPr>
          <p:spPr>
            <a:xfrm>
              <a:off x="1535734" y="634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38" y="161823"/>
                  </a:lnTo>
                  <a:lnTo>
                    <a:pt x="482" y="12"/>
                  </a:lnTo>
                  <a:lnTo>
                    <a:pt x="0" y="161823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3" name="object 5513"/>
            <p:cNvSpPr/>
            <p:nvPr/>
          </p:nvSpPr>
          <p:spPr>
            <a:xfrm>
              <a:off x="1535645" y="6340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63"/>
                  </a:moveTo>
                  <a:lnTo>
                    <a:pt x="63" y="161836"/>
                  </a:lnTo>
                  <a:lnTo>
                    <a:pt x="508" y="38"/>
                  </a:lnTo>
                  <a:lnTo>
                    <a:pt x="0" y="161823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4" name="object 5514"/>
            <p:cNvSpPr/>
            <p:nvPr/>
          </p:nvSpPr>
          <p:spPr>
            <a:xfrm>
              <a:off x="1535557" y="6340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5" name="object 5515"/>
            <p:cNvSpPr/>
            <p:nvPr/>
          </p:nvSpPr>
          <p:spPr>
            <a:xfrm>
              <a:off x="1535493" y="6340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772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6" name="object 5516"/>
            <p:cNvSpPr/>
            <p:nvPr/>
          </p:nvSpPr>
          <p:spPr>
            <a:xfrm>
              <a:off x="1535417" y="6340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7" name="object 5517"/>
            <p:cNvSpPr/>
            <p:nvPr/>
          </p:nvSpPr>
          <p:spPr>
            <a:xfrm>
              <a:off x="1535341" y="6340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50"/>
                  </a:moveTo>
                  <a:lnTo>
                    <a:pt x="50" y="16179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8" name="object 5518"/>
            <p:cNvSpPr/>
            <p:nvPr/>
          </p:nvSpPr>
          <p:spPr>
            <a:xfrm>
              <a:off x="1535264" y="6340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73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19" name="object 5519"/>
            <p:cNvSpPr/>
            <p:nvPr/>
          </p:nvSpPr>
          <p:spPr>
            <a:xfrm>
              <a:off x="1535188" y="6340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0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0" name="object 5520"/>
            <p:cNvSpPr/>
            <p:nvPr/>
          </p:nvSpPr>
          <p:spPr>
            <a:xfrm>
              <a:off x="1535137" y="63406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683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1" name="object 5521"/>
            <p:cNvSpPr/>
            <p:nvPr/>
          </p:nvSpPr>
          <p:spPr>
            <a:xfrm>
              <a:off x="1535074" y="6340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45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2" name="object 5522"/>
            <p:cNvSpPr/>
            <p:nvPr/>
          </p:nvSpPr>
          <p:spPr>
            <a:xfrm>
              <a:off x="1535010" y="6340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632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3" name="object 5523"/>
            <p:cNvSpPr/>
            <p:nvPr/>
          </p:nvSpPr>
          <p:spPr>
            <a:xfrm>
              <a:off x="1534947" y="6340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594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38" y="161620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4" name="object 5524"/>
            <p:cNvSpPr/>
            <p:nvPr/>
          </p:nvSpPr>
          <p:spPr>
            <a:xfrm>
              <a:off x="1534883" y="6340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556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5" name="object 5525"/>
            <p:cNvSpPr/>
            <p:nvPr/>
          </p:nvSpPr>
          <p:spPr>
            <a:xfrm>
              <a:off x="1534845" y="6340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531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6" name="object 5526"/>
            <p:cNvSpPr/>
            <p:nvPr/>
          </p:nvSpPr>
          <p:spPr>
            <a:xfrm>
              <a:off x="1534782" y="6340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95" y="50"/>
                  </a:moveTo>
                  <a:lnTo>
                    <a:pt x="25" y="161544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20" y="76"/>
                  </a:moveTo>
                  <a:lnTo>
                    <a:pt x="50" y="16159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7" name="object 5527"/>
            <p:cNvSpPr/>
            <p:nvPr/>
          </p:nvSpPr>
          <p:spPr>
            <a:xfrm>
              <a:off x="1534756" y="6340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8" name="object 5528"/>
            <p:cNvSpPr/>
            <p:nvPr/>
          </p:nvSpPr>
          <p:spPr>
            <a:xfrm>
              <a:off x="1534693" y="6340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29" name="object 5529"/>
            <p:cNvSpPr/>
            <p:nvPr/>
          </p:nvSpPr>
          <p:spPr>
            <a:xfrm>
              <a:off x="1534642" y="6340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0" y="16155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0" name="object 5530"/>
            <p:cNvSpPr/>
            <p:nvPr/>
          </p:nvSpPr>
          <p:spPr>
            <a:xfrm>
              <a:off x="1534617" y="6340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1" name="object 5531"/>
            <p:cNvSpPr/>
            <p:nvPr/>
          </p:nvSpPr>
          <p:spPr>
            <a:xfrm>
              <a:off x="1534579" y="6340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2" name="object 5532"/>
            <p:cNvSpPr/>
            <p:nvPr/>
          </p:nvSpPr>
          <p:spPr>
            <a:xfrm>
              <a:off x="1534528" y="6340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3" name="object 5533"/>
            <p:cNvSpPr/>
            <p:nvPr/>
          </p:nvSpPr>
          <p:spPr>
            <a:xfrm>
              <a:off x="1534490" y="6339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82" y="63"/>
                  </a:moveTo>
                  <a:lnTo>
                    <a:pt x="12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4" name="object 5534"/>
            <p:cNvSpPr/>
            <p:nvPr/>
          </p:nvSpPr>
          <p:spPr>
            <a:xfrm>
              <a:off x="1534452" y="6339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5" name="object 5535"/>
            <p:cNvSpPr/>
            <p:nvPr/>
          </p:nvSpPr>
          <p:spPr>
            <a:xfrm>
              <a:off x="1534426" y="6339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69" y="38"/>
                  </a:moveTo>
                  <a:lnTo>
                    <a:pt x="12" y="16154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6" name="object 5536"/>
            <p:cNvSpPr/>
            <p:nvPr/>
          </p:nvSpPr>
          <p:spPr>
            <a:xfrm>
              <a:off x="1534388" y="6339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82" y="63"/>
                  </a:moveTo>
                  <a:lnTo>
                    <a:pt x="25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7" name="object 5537"/>
            <p:cNvSpPr/>
            <p:nvPr/>
          </p:nvSpPr>
          <p:spPr>
            <a:xfrm>
              <a:off x="1534350" y="6339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49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8" name="object 5538"/>
            <p:cNvSpPr/>
            <p:nvPr/>
          </p:nvSpPr>
          <p:spPr>
            <a:xfrm>
              <a:off x="1534325" y="6339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44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39" name="object 5539"/>
            <p:cNvSpPr/>
            <p:nvPr/>
          </p:nvSpPr>
          <p:spPr>
            <a:xfrm>
              <a:off x="1534299" y="6339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0" name="object 5540"/>
            <p:cNvSpPr/>
            <p:nvPr/>
          </p:nvSpPr>
          <p:spPr>
            <a:xfrm>
              <a:off x="1534287" y="6339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36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1" name="object 5541"/>
            <p:cNvSpPr/>
            <p:nvPr/>
          </p:nvSpPr>
          <p:spPr>
            <a:xfrm>
              <a:off x="1534261" y="6339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2" name="object 5542"/>
            <p:cNvSpPr/>
            <p:nvPr/>
          </p:nvSpPr>
          <p:spPr>
            <a:xfrm>
              <a:off x="1534236" y="6339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3" name="object 5543"/>
            <p:cNvSpPr/>
            <p:nvPr/>
          </p:nvSpPr>
          <p:spPr>
            <a:xfrm>
              <a:off x="1534210" y="6339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4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4" name="object 5544"/>
            <p:cNvSpPr/>
            <p:nvPr/>
          </p:nvSpPr>
          <p:spPr>
            <a:xfrm>
              <a:off x="1534185" y="633953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7" y="0"/>
                  </a:moveTo>
                  <a:lnTo>
                    <a:pt x="0" y="16112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5" name="object 5545"/>
            <p:cNvSpPr/>
            <p:nvPr/>
          </p:nvSpPr>
          <p:spPr>
            <a:xfrm>
              <a:off x="1534172" y="6499323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3" y="0"/>
                  </a:moveTo>
                  <a:lnTo>
                    <a:pt x="0" y="1074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6" name="object 5546"/>
            <p:cNvSpPr/>
            <p:nvPr/>
          </p:nvSpPr>
          <p:spPr>
            <a:xfrm>
              <a:off x="1486369" y="6319583"/>
              <a:ext cx="40005" cy="22860"/>
            </a:xfrm>
            <a:custGeom>
              <a:avLst/>
              <a:gdLst/>
              <a:ahLst/>
              <a:cxnLst/>
              <a:rect l="l" t="t" r="r" b="b"/>
              <a:pathLst>
                <a:path w="40005" h="22860">
                  <a:moveTo>
                    <a:pt x="25057" y="0"/>
                  </a:moveTo>
                  <a:lnTo>
                    <a:pt x="8775" y="12"/>
                  </a:lnTo>
                  <a:lnTo>
                    <a:pt x="0" y="5118"/>
                  </a:lnTo>
                  <a:lnTo>
                    <a:pt x="50" y="14528"/>
                  </a:lnTo>
                  <a:lnTo>
                    <a:pt x="2260" y="17411"/>
                  </a:lnTo>
                  <a:lnTo>
                    <a:pt x="9410" y="21539"/>
                  </a:lnTo>
                  <a:lnTo>
                    <a:pt x="14338" y="22783"/>
                  </a:lnTo>
                  <a:lnTo>
                    <a:pt x="19773" y="22809"/>
                  </a:lnTo>
                  <a:lnTo>
                    <a:pt x="30632" y="22809"/>
                  </a:lnTo>
                  <a:lnTo>
                    <a:pt x="37225" y="18973"/>
                  </a:lnTo>
                  <a:lnTo>
                    <a:pt x="16092" y="18948"/>
                  </a:lnTo>
                  <a:lnTo>
                    <a:pt x="12877" y="18122"/>
                  </a:lnTo>
                  <a:lnTo>
                    <a:pt x="8128" y="15379"/>
                  </a:lnTo>
                  <a:lnTo>
                    <a:pt x="6667" y="13487"/>
                  </a:lnTo>
                  <a:lnTo>
                    <a:pt x="6629" y="7239"/>
                  </a:lnTo>
                  <a:lnTo>
                    <a:pt x="12458" y="3848"/>
                  </a:lnTo>
                  <a:lnTo>
                    <a:pt x="34384" y="3822"/>
                  </a:lnTo>
                  <a:lnTo>
                    <a:pt x="29984" y="1282"/>
                  </a:lnTo>
                  <a:lnTo>
                    <a:pt x="25057" y="0"/>
                  </a:lnTo>
                  <a:close/>
                </a:path>
                <a:path w="40005" h="22860">
                  <a:moveTo>
                    <a:pt x="34384" y="3822"/>
                  </a:moveTo>
                  <a:lnTo>
                    <a:pt x="19659" y="3822"/>
                  </a:lnTo>
                  <a:lnTo>
                    <a:pt x="23241" y="3848"/>
                  </a:lnTo>
                  <a:lnTo>
                    <a:pt x="26530" y="4673"/>
                  </a:lnTo>
                  <a:lnTo>
                    <a:pt x="31267" y="7404"/>
                  </a:lnTo>
                  <a:lnTo>
                    <a:pt x="32715" y="9309"/>
                  </a:lnTo>
                  <a:lnTo>
                    <a:pt x="32791" y="15582"/>
                  </a:lnTo>
                  <a:lnTo>
                    <a:pt x="26949" y="18973"/>
                  </a:lnTo>
                  <a:lnTo>
                    <a:pt x="37225" y="18973"/>
                  </a:lnTo>
                  <a:lnTo>
                    <a:pt x="39408" y="17703"/>
                  </a:lnTo>
                  <a:lnTo>
                    <a:pt x="39357" y="8267"/>
                  </a:lnTo>
                  <a:lnTo>
                    <a:pt x="37134" y="5410"/>
                  </a:lnTo>
                  <a:lnTo>
                    <a:pt x="34384" y="3822"/>
                  </a:lnTo>
                  <a:close/>
                </a:path>
                <a:path w="40005" h="22860">
                  <a:moveTo>
                    <a:pt x="19748" y="18948"/>
                  </a:moveTo>
                  <a:lnTo>
                    <a:pt x="16141" y="18961"/>
                  </a:lnTo>
                  <a:lnTo>
                    <a:pt x="23348" y="18961"/>
                  </a:lnTo>
                  <a:lnTo>
                    <a:pt x="19748" y="1894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7" name="object 5547"/>
            <p:cNvSpPr/>
            <p:nvPr/>
          </p:nvSpPr>
          <p:spPr>
            <a:xfrm>
              <a:off x="1525206" y="6337320"/>
              <a:ext cx="635" cy="156845"/>
            </a:xfrm>
            <a:custGeom>
              <a:avLst/>
              <a:gdLst/>
              <a:ahLst/>
              <a:cxnLst/>
              <a:rect l="l" t="t" r="r" b="b"/>
              <a:pathLst>
                <a:path w="634" h="156845">
                  <a:moveTo>
                    <a:pt x="515" y="0"/>
                  </a:moveTo>
                  <a:lnTo>
                    <a:pt x="427" y="5072"/>
                  </a:lnTo>
                  <a:lnTo>
                    <a:pt x="0" y="156583"/>
                  </a:lnTo>
                  <a:lnTo>
                    <a:pt x="76" y="155531"/>
                  </a:lnTo>
                  <a:lnTo>
                    <a:pt x="515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8" name="object 5548"/>
            <p:cNvSpPr/>
            <p:nvPr/>
          </p:nvSpPr>
          <p:spPr>
            <a:xfrm>
              <a:off x="1524952" y="6337363"/>
              <a:ext cx="1270" cy="158115"/>
            </a:xfrm>
            <a:custGeom>
              <a:avLst/>
              <a:gdLst/>
              <a:ahLst/>
              <a:cxnLst/>
              <a:rect l="l" t="t" r="r" b="b"/>
              <a:pathLst>
                <a:path w="1269" h="158114">
                  <a:moveTo>
                    <a:pt x="508" y="101"/>
                  </a:moveTo>
                  <a:lnTo>
                    <a:pt x="431" y="5029"/>
                  </a:lnTo>
                  <a:lnTo>
                    <a:pt x="0" y="157607"/>
                  </a:lnTo>
                  <a:lnTo>
                    <a:pt x="76" y="157365"/>
                  </a:lnTo>
                  <a:lnTo>
                    <a:pt x="508" y="101"/>
                  </a:lnTo>
                  <a:close/>
                </a:path>
                <a:path w="1269" h="158114">
                  <a:moveTo>
                    <a:pt x="609" y="50"/>
                  </a:moveTo>
                  <a:lnTo>
                    <a:pt x="495" y="5041"/>
                  </a:lnTo>
                  <a:lnTo>
                    <a:pt x="88" y="157353"/>
                  </a:lnTo>
                  <a:lnTo>
                    <a:pt x="177" y="156959"/>
                  </a:lnTo>
                  <a:lnTo>
                    <a:pt x="609" y="50"/>
                  </a:lnTo>
                  <a:close/>
                </a:path>
                <a:path w="1269" h="158114">
                  <a:moveTo>
                    <a:pt x="685" y="0"/>
                  </a:moveTo>
                  <a:lnTo>
                    <a:pt x="596" y="5029"/>
                  </a:lnTo>
                  <a:lnTo>
                    <a:pt x="177" y="156959"/>
                  </a:lnTo>
                  <a:lnTo>
                    <a:pt x="254" y="15654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49" name="object 5549"/>
            <p:cNvSpPr/>
            <p:nvPr/>
          </p:nvSpPr>
          <p:spPr>
            <a:xfrm>
              <a:off x="1524698" y="6337503"/>
              <a:ext cx="1270" cy="158750"/>
            </a:xfrm>
            <a:custGeom>
              <a:avLst/>
              <a:gdLst/>
              <a:ahLst/>
              <a:cxnLst/>
              <a:rect l="l" t="t" r="r" b="b"/>
              <a:pathLst>
                <a:path w="1269" h="158750">
                  <a:moveTo>
                    <a:pt x="533" y="101"/>
                  </a:moveTo>
                  <a:lnTo>
                    <a:pt x="431" y="4902"/>
                  </a:lnTo>
                  <a:lnTo>
                    <a:pt x="0" y="158153"/>
                  </a:lnTo>
                  <a:lnTo>
                    <a:pt x="88" y="157937"/>
                  </a:lnTo>
                  <a:lnTo>
                    <a:pt x="533" y="101"/>
                  </a:lnTo>
                  <a:close/>
                </a:path>
                <a:path w="1269" h="158750">
                  <a:moveTo>
                    <a:pt x="622" y="50"/>
                  </a:moveTo>
                  <a:lnTo>
                    <a:pt x="520" y="4889"/>
                  </a:lnTo>
                  <a:lnTo>
                    <a:pt x="88" y="157937"/>
                  </a:lnTo>
                  <a:lnTo>
                    <a:pt x="177" y="157695"/>
                  </a:lnTo>
                  <a:lnTo>
                    <a:pt x="622" y="50"/>
                  </a:lnTo>
                  <a:close/>
                </a:path>
                <a:path w="1269" h="158750">
                  <a:moveTo>
                    <a:pt x="711" y="0"/>
                  </a:moveTo>
                  <a:lnTo>
                    <a:pt x="609" y="4902"/>
                  </a:lnTo>
                  <a:lnTo>
                    <a:pt x="190" y="157695"/>
                  </a:lnTo>
                  <a:lnTo>
                    <a:pt x="266" y="15745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0" name="object 5550"/>
            <p:cNvSpPr/>
            <p:nvPr/>
          </p:nvSpPr>
          <p:spPr>
            <a:xfrm>
              <a:off x="1524546" y="6337655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4" h="158750">
                  <a:moveTo>
                    <a:pt x="520" y="50"/>
                  </a:moveTo>
                  <a:lnTo>
                    <a:pt x="419" y="4737"/>
                  </a:lnTo>
                  <a:lnTo>
                    <a:pt x="0" y="158343"/>
                  </a:lnTo>
                  <a:lnTo>
                    <a:pt x="76" y="158178"/>
                  </a:lnTo>
                  <a:lnTo>
                    <a:pt x="520" y="50"/>
                  </a:lnTo>
                  <a:close/>
                </a:path>
                <a:path w="634" h="158750">
                  <a:moveTo>
                    <a:pt x="596" y="0"/>
                  </a:moveTo>
                  <a:lnTo>
                    <a:pt x="508" y="4737"/>
                  </a:lnTo>
                  <a:lnTo>
                    <a:pt x="76" y="158178"/>
                  </a:lnTo>
                  <a:lnTo>
                    <a:pt x="152" y="15801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1" name="object 5551"/>
            <p:cNvSpPr/>
            <p:nvPr/>
          </p:nvSpPr>
          <p:spPr>
            <a:xfrm>
              <a:off x="1524266" y="6337757"/>
              <a:ext cx="1270" cy="158750"/>
            </a:xfrm>
            <a:custGeom>
              <a:avLst/>
              <a:gdLst/>
              <a:ahLst/>
              <a:cxnLst/>
              <a:rect l="l" t="t" r="r" b="b"/>
              <a:pathLst>
                <a:path w="1269" h="158750">
                  <a:moveTo>
                    <a:pt x="533" y="101"/>
                  </a:moveTo>
                  <a:lnTo>
                    <a:pt x="431" y="4648"/>
                  </a:lnTo>
                  <a:lnTo>
                    <a:pt x="0" y="158750"/>
                  </a:lnTo>
                  <a:lnTo>
                    <a:pt x="88" y="158597"/>
                  </a:lnTo>
                  <a:lnTo>
                    <a:pt x="533" y="101"/>
                  </a:lnTo>
                  <a:close/>
                </a:path>
                <a:path w="1269" h="158750">
                  <a:moveTo>
                    <a:pt x="711" y="0"/>
                  </a:moveTo>
                  <a:lnTo>
                    <a:pt x="609" y="4648"/>
                  </a:lnTo>
                  <a:lnTo>
                    <a:pt x="241" y="135420"/>
                  </a:lnTo>
                  <a:lnTo>
                    <a:pt x="622" y="50"/>
                  </a:lnTo>
                  <a:lnTo>
                    <a:pt x="520" y="4648"/>
                  </a:lnTo>
                  <a:lnTo>
                    <a:pt x="88" y="158597"/>
                  </a:lnTo>
                  <a:lnTo>
                    <a:pt x="177" y="158432"/>
                  </a:lnTo>
                  <a:lnTo>
                    <a:pt x="266" y="15825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2" name="object 5552"/>
            <p:cNvSpPr/>
            <p:nvPr/>
          </p:nvSpPr>
          <p:spPr>
            <a:xfrm>
              <a:off x="1524012" y="6337909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69" h="159385">
                  <a:moveTo>
                    <a:pt x="698" y="0"/>
                  </a:moveTo>
                  <a:lnTo>
                    <a:pt x="609" y="4483"/>
                  </a:lnTo>
                  <a:lnTo>
                    <a:pt x="622" y="50"/>
                  </a:lnTo>
                  <a:lnTo>
                    <a:pt x="520" y="4483"/>
                  </a:lnTo>
                  <a:lnTo>
                    <a:pt x="533" y="101"/>
                  </a:lnTo>
                  <a:lnTo>
                    <a:pt x="431" y="4483"/>
                  </a:lnTo>
                  <a:lnTo>
                    <a:pt x="0" y="159016"/>
                  </a:lnTo>
                  <a:lnTo>
                    <a:pt x="88" y="158877"/>
                  </a:lnTo>
                  <a:lnTo>
                    <a:pt x="495" y="9194"/>
                  </a:lnTo>
                  <a:lnTo>
                    <a:pt x="101" y="158877"/>
                  </a:lnTo>
                  <a:lnTo>
                    <a:pt x="177" y="158737"/>
                  </a:lnTo>
                  <a:lnTo>
                    <a:pt x="254" y="158610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3" name="object 5553"/>
            <p:cNvSpPr/>
            <p:nvPr/>
          </p:nvSpPr>
          <p:spPr>
            <a:xfrm>
              <a:off x="1523733" y="6338062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69" h="159385">
                  <a:moveTo>
                    <a:pt x="533" y="114"/>
                  </a:moveTo>
                  <a:lnTo>
                    <a:pt x="431" y="4330"/>
                  </a:lnTo>
                  <a:lnTo>
                    <a:pt x="0" y="159245"/>
                  </a:lnTo>
                  <a:lnTo>
                    <a:pt x="533" y="114"/>
                  </a:lnTo>
                  <a:close/>
                </a:path>
                <a:path w="1269" h="159385">
                  <a:moveTo>
                    <a:pt x="723" y="0"/>
                  </a:moveTo>
                  <a:lnTo>
                    <a:pt x="622" y="4305"/>
                  </a:lnTo>
                  <a:lnTo>
                    <a:pt x="635" y="50"/>
                  </a:lnTo>
                  <a:lnTo>
                    <a:pt x="533" y="4343"/>
                  </a:lnTo>
                  <a:lnTo>
                    <a:pt x="101" y="159131"/>
                  </a:lnTo>
                  <a:lnTo>
                    <a:pt x="190" y="159004"/>
                  </a:lnTo>
                  <a:lnTo>
                    <a:pt x="279" y="15885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4" name="object 5554"/>
            <p:cNvSpPr/>
            <p:nvPr/>
          </p:nvSpPr>
          <p:spPr>
            <a:xfrm>
              <a:off x="1523479" y="6338214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711" y="0"/>
                  </a:moveTo>
                  <a:lnTo>
                    <a:pt x="609" y="4140"/>
                  </a:lnTo>
                  <a:lnTo>
                    <a:pt x="622" y="50"/>
                  </a:lnTo>
                  <a:lnTo>
                    <a:pt x="520" y="4140"/>
                  </a:lnTo>
                  <a:lnTo>
                    <a:pt x="533" y="101"/>
                  </a:lnTo>
                  <a:lnTo>
                    <a:pt x="431" y="4191"/>
                  </a:lnTo>
                  <a:lnTo>
                    <a:pt x="0" y="159435"/>
                  </a:lnTo>
                  <a:lnTo>
                    <a:pt x="177" y="15921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5" name="object 5555"/>
            <p:cNvSpPr/>
            <p:nvPr/>
          </p:nvSpPr>
          <p:spPr>
            <a:xfrm>
              <a:off x="1523301" y="633836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622" y="0"/>
                  </a:moveTo>
                  <a:lnTo>
                    <a:pt x="520" y="3975"/>
                  </a:lnTo>
                  <a:lnTo>
                    <a:pt x="533" y="50"/>
                  </a:lnTo>
                  <a:lnTo>
                    <a:pt x="431" y="4038"/>
                  </a:lnTo>
                  <a:lnTo>
                    <a:pt x="0" y="159512"/>
                  </a:lnTo>
                  <a:lnTo>
                    <a:pt x="177" y="15928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6" name="object 5556"/>
            <p:cNvSpPr/>
            <p:nvPr/>
          </p:nvSpPr>
          <p:spPr>
            <a:xfrm>
              <a:off x="1523009" y="6338481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723" y="0"/>
                  </a:moveTo>
                  <a:lnTo>
                    <a:pt x="609" y="3848"/>
                  </a:lnTo>
                  <a:lnTo>
                    <a:pt x="622" y="63"/>
                  </a:lnTo>
                  <a:lnTo>
                    <a:pt x="520" y="3822"/>
                  </a:lnTo>
                  <a:lnTo>
                    <a:pt x="533" y="114"/>
                  </a:lnTo>
                  <a:lnTo>
                    <a:pt x="431" y="3924"/>
                  </a:lnTo>
                  <a:lnTo>
                    <a:pt x="0" y="159715"/>
                  </a:lnTo>
                  <a:lnTo>
                    <a:pt x="177" y="159512"/>
                  </a:lnTo>
                  <a:lnTo>
                    <a:pt x="546" y="24841"/>
                  </a:lnTo>
                  <a:lnTo>
                    <a:pt x="190" y="159512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7" name="object 5557"/>
            <p:cNvSpPr/>
            <p:nvPr/>
          </p:nvSpPr>
          <p:spPr>
            <a:xfrm>
              <a:off x="1522742" y="6338646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711" y="0"/>
                  </a:moveTo>
                  <a:lnTo>
                    <a:pt x="609" y="3670"/>
                  </a:lnTo>
                  <a:lnTo>
                    <a:pt x="622" y="50"/>
                  </a:lnTo>
                  <a:lnTo>
                    <a:pt x="520" y="3657"/>
                  </a:lnTo>
                  <a:lnTo>
                    <a:pt x="533" y="101"/>
                  </a:lnTo>
                  <a:lnTo>
                    <a:pt x="419" y="3759"/>
                  </a:lnTo>
                  <a:lnTo>
                    <a:pt x="0" y="159854"/>
                  </a:lnTo>
                  <a:lnTo>
                    <a:pt x="177" y="15966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8" name="object 5558"/>
            <p:cNvSpPr/>
            <p:nvPr/>
          </p:nvSpPr>
          <p:spPr>
            <a:xfrm>
              <a:off x="1522450" y="633879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622" y="63"/>
                  </a:moveTo>
                  <a:lnTo>
                    <a:pt x="520" y="3073"/>
                  </a:lnTo>
                  <a:lnTo>
                    <a:pt x="533" y="114"/>
                  </a:lnTo>
                  <a:lnTo>
                    <a:pt x="419" y="3606"/>
                  </a:lnTo>
                  <a:lnTo>
                    <a:pt x="0" y="159981"/>
                  </a:lnTo>
                  <a:lnTo>
                    <a:pt x="177" y="159804"/>
                  </a:lnTo>
                  <a:lnTo>
                    <a:pt x="622" y="63"/>
                  </a:lnTo>
                  <a:close/>
                </a:path>
                <a:path w="1269" h="160020">
                  <a:moveTo>
                    <a:pt x="723" y="0"/>
                  </a:moveTo>
                  <a:lnTo>
                    <a:pt x="622" y="3594"/>
                  </a:lnTo>
                  <a:lnTo>
                    <a:pt x="190" y="15979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59" name="object 5559"/>
            <p:cNvSpPr/>
            <p:nvPr/>
          </p:nvSpPr>
          <p:spPr>
            <a:xfrm>
              <a:off x="1522158" y="633897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723" y="0"/>
                  </a:moveTo>
                  <a:lnTo>
                    <a:pt x="609" y="3327"/>
                  </a:lnTo>
                  <a:lnTo>
                    <a:pt x="622" y="50"/>
                  </a:lnTo>
                  <a:lnTo>
                    <a:pt x="520" y="3289"/>
                  </a:lnTo>
                  <a:lnTo>
                    <a:pt x="533" y="114"/>
                  </a:lnTo>
                  <a:lnTo>
                    <a:pt x="419" y="3429"/>
                  </a:lnTo>
                  <a:lnTo>
                    <a:pt x="0" y="160070"/>
                  </a:lnTo>
                  <a:lnTo>
                    <a:pt x="177" y="159905"/>
                  </a:lnTo>
                  <a:lnTo>
                    <a:pt x="520" y="35763"/>
                  </a:lnTo>
                  <a:lnTo>
                    <a:pt x="190" y="159905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0" name="object 5560"/>
            <p:cNvSpPr/>
            <p:nvPr/>
          </p:nvSpPr>
          <p:spPr>
            <a:xfrm>
              <a:off x="1521955" y="633914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635" y="0"/>
                  </a:moveTo>
                  <a:lnTo>
                    <a:pt x="533" y="3124"/>
                  </a:lnTo>
                  <a:lnTo>
                    <a:pt x="546" y="50"/>
                  </a:lnTo>
                  <a:lnTo>
                    <a:pt x="431" y="3251"/>
                  </a:lnTo>
                  <a:lnTo>
                    <a:pt x="0" y="160083"/>
                  </a:lnTo>
                  <a:lnTo>
                    <a:pt x="190" y="15991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1" name="object 5561"/>
            <p:cNvSpPr/>
            <p:nvPr/>
          </p:nvSpPr>
          <p:spPr>
            <a:xfrm>
              <a:off x="1521650" y="633925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749" y="0"/>
                  </a:moveTo>
                  <a:lnTo>
                    <a:pt x="635" y="3022"/>
                  </a:lnTo>
                  <a:lnTo>
                    <a:pt x="647" y="63"/>
                  </a:lnTo>
                  <a:lnTo>
                    <a:pt x="533" y="3022"/>
                  </a:lnTo>
                  <a:lnTo>
                    <a:pt x="546" y="114"/>
                  </a:lnTo>
                  <a:lnTo>
                    <a:pt x="431" y="3149"/>
                  </a:lnTo>
                  <a:lnTo>
                    <a:pt x="0" y="160223"/>
                  </a:lnTo>
                  <a:lnTo>
                    <a:pt x="203" y="16005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2" name="object 5562"/>
            <p:cNvSpPr/>
            <p:nvPr/>
          </p:nvSpPr>
          <p:spPr>
            <a:xfrm>
              <a:off x="1521028" y="6339433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46" y="304"/>
                  </a:moveTo>
                  <a:lnTo>
                    <a:pt x="444" y="2959"/>
                  </a:lnTo>
                  <a:lnTo>
                    <a:pt x="0" y="160515"/>
                  </a:lnTo>
                  <a:lnTo>
                    <a:pt x="546" y="304"/>
                  </a:lnTo>
                  <a:close/>
                </a:path>
                <a:path w="1269" h="160654">
                  <a:moveTo>
                    <a:pt x="850" y="127"/>
                  </a:moveTo>
                  <a:lnTo>
                    <a:pt x="736" y="2832"/>
                  </a:lnTo>
                  <a:lnTo>
                    <a:pt x="749" y="177"/>
                  </a:lnTo>
                  <a:lnTo>
                    <a:pt x="647" y="2971"/>
                  </a:lnTo>
                  <a:lnTo>
                    <a:pt x="203" y="159639"/>
                  </a:lnTo>
                  <a:lnTo>
                    <a:pt x="647" y="241"/>
                  </a:lnTo>
                  <a:lnTo>
                    <a:pt x="546" y="2959"/>
                  </a:lnTo>
                  <a:lnTo>
                    <a:pt x="101" y="160439"/>
                  </a:lnTo>
                  <a:lnTo>
                    <a:pt x="304" y="160286"/>
                  </a:lnTo>
                  <a:lnTo>
                    <a:pt x="850" y="127"/>
                  </a:lnTo>
                  <a:close/>
                </a:path>
                <a:path w="1269" h="160654">
                  <a:moveTo>
                    <a:pt x="1054" y="0"/>
                  </a:moveTo>
                  <a:lnTo>
                    <a:pt x="952" y="2476"/>
                  </a:lnTo>
                  <a:lnTo>
                    <a:pt x="965" y="63"/>
                  </a:lnTo>
                  <a:lnTo>
                    <a:pt x="850" y="2971"/>
                  </a:lnTo>
                  <a:lnTo>
                    <a:pt x="419" y="160197"/>
                  </a:lnTo>
                  <a:lnTo>
                    <a:pt x="609" y="160058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3" name="object 5563"/>
            <p:cNvSpPr/>
            <p:nvPr/>
          </p:nvSpPr>
          <p:spPr>
            <a:xfrm>
              <a:off x="1520698" y="633978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27"/>
                  </a:moveTo>
                  <a:lnTo>
                    <a:pt x="444" y="2616"/>
                  </a:lnTo>
                  <a:lnTo>
                    <a:pt x="0" y="160388"/>
                  </a:lnTo>
                  <a:lnTo>
                    <a:pt x="558" y="127"/>
                  </a:lnTo>
                  <a:close/>
                </a:path>
                <a:path w="1269" h="160654">
                  <a:moveTo>
                    <a:pt x="660" y="76"/>
                  </a:moveTo>
                  <a:lnTo>
                    <a:pt x="558" y="2603"/>
                  </a:lnTo>
                  <a:lnTo>
                    <a:pt x="114" y="160312"/>
                  </a:lnTo>
                  <a:lnTo>
                    <a:pt x="660" y="76"/>
                  </a:lnTo>
                  <a:close/>
                </a:path>
                <a:path w="1269" h="160654">
                  <a:moveTo>
                    <a:pt x="774" y="0"/>
                  </a:moveTo>
                  <a:lnTo>
                    <a:pt x="673" y="2616"/>
                  </a:lnTo>
                  <a:lnTo>
                    <a:pt x="228" y="16023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4" name="object 5564"/>
            <p:cNvSpPr/>
            <p:nvPr/>
          </p:nvSpPr>
          <p:spPr>
            <a:xfrm>
              <a:off x="1520482" y="633997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46" y="76"/>
                  </a:moveTo>
                  <a:lnTo>
                    <a:pt x="444" y="2413"/>
                  </a:lnTo>
                  <a:lnTo>
                    <a:pt x="0" y="160350"/>
                  </a:lnTo>
                  <a:lnTo>
                    <a:pt x="546" y="76"/>
                  </a:lnTo>
                  <a:close/>
                </a:path>
                <a:path w="1269" h="160654">
                  <a:moveTo>
                    <a:pt x="660" y="0"/>
                  </a:moveTo>
                  <a:lnTo>
                    <a:pt x="546" y="2413"/>
                  </a:lnTo>
                  <a:lnTo>
                    <a:pt x="114" y="16027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5" name="object 5565"/>
            <p:cNvSpPr/>
            <p:nvPr/>
          </p:nvSpPr>
          <p:spPr>
            <a:xfrm>
              <a:off x="1520164" y="634010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47" y="76"/>
                  </a:moveTo>
                  <a:lnTo>
                    <a:pt x="533" y="2159"/>
                  </a:lnTo>
                  <a:lnTo>
                    <a:pt x="546" y="127"/>
                  </a:lnTo>
                  <a:lnTo>
                    <a:pt x="431" y="2286"/>
                  </a:lnTo>
                  <a:lnTo>
                    <a:pt x="0" y="160439"/>
                  </a:lnTo>
                  <a:lnTo>
                    <a:pt x="203" y="160299"/>
                  </a:lnTo>
                  <a:lnTo>
                    <a:pt x="647" y="76"/>
                  </a:lnTo>
                  <a:close/>
                </a:path>
                <a:path w="1269" h="160654">
                  <a:moveTo>
                    <a:pt x="762" y="0"/>
                  </a:moveTo>
                  <a:lnTo>
                    <a:pt x="647" y="2298"/>
                  </a:lnTo>
                  <a:lnTo>
                    <a:pt x="215" y="160299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6" name="object 5566"/>
            <p:cNvSpPr/>
            <p:nvPr/>
          </p:nvSpPr>
          <p:spPr>
            <a:xfrm>
              <a:off x="1519809" y="634029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39"/>
                  </a:moveTo>
                  <a:lnTo>
                    <a:pt x="444" y="2095"/>
                  </a:lnTo>
                  <a:lnTo>
                    <a:pt x="0" y="160464"/>
                  </a:lnTo>
                  <a:lnTo>
                    <a:pt x="558" y="139"/>
                  </a:lnTo>
                  <a:close/>
                </a:path>
                <a:path w="1269" h="160654">
                  <a:moveTo>
                    <a:pt x="673" y="76"/>
                  </a:moveTo>
                  <a:lnTo>
                    <a:pt x="558" y="2108"/>
                  </a:lnTo>
                  <a:lnTo>
                    <a:pt x="114" y="160388"/>
                  </a:lnTo>
                  <a:lnTo>
                    <a:pt x="673" y="76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673" y="2108"/>
                  </a:lnTo>
                  <a:lnTo>
                    <a:pt x="228" y="160324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7" name="object 5567"/>
            <p:cNvSpPr/>
            <p:nvPr/>
          </p:nvSpPr>
          <p:spPr>
            <a:xfrm>
              <a:off x="1519466" y="6340500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39"/>
                  </a:moveTo>
                  <a:lnTo>
                    <a:pt x="444" y="1892"/>
                  </a:lnTo>
                  <a:lnTo>
                    <a:pt x="0" y="160464"/>
                  </a:lnTo>
                  <a:lnTo>
                    <a:pt x="558" y="139"/>
                  </a:lnTo>
                  <a:close/>
                </a:path>
                <a:path w="1269" h="160654">
                  <a:moveTo>
                    <a:pt x="673" y="63"/>
                  </a:moveTo>
                  <a:lnTo>
                    <a:pt x="558" y="1905"/>
                  </a:lnTo>
                  <a:lnTo>
                    <a:pt x="114" y="160401"/>
                  </a:lnTo>
                  <a:lnTo>
                    <a:pt x="673" y="63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673" y="1892"/>
                  </a:lnTo>
                  <a:lnTo>
                    <a:pt x="228" y="160324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8" name="object 5568"/>
            <p:cNvSpPr/>
            <p:nvPr/>
          </p:nvSpPr>
          <p:spPr>
            <a:xfrm>
              <a:off x="1519123" y="6340703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27"/>
                  </a:moveTo>
                  <a:lnTo>
                    <a:pt x="444" y="1701"/>
                  </a:lnTo>
                  <a:lnTo>
                    <a:pt x="0" y="160451"/>
                  </a:lnTo>
                  <a:lnTo>
                    <a:pt x="558" y="127"/>
                  </a:lnTo>
                  <a:close/>
                </a:path>
                <a:path w="1269" h="160654">
                  <a:moveTo>
                    <a:pt x="673" y="63"/>
                  </a:moveTo>
                  <a:lnTo>
                    <a:pt x="558" y="1701"/>
                  </a:lnTo>
                  <a:lnTo>
                    <a:pt x="114" y="160388"/>
                  </a:lnTo>
                  <a:lnTo>
                    <a:pt x="673" y="63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673" y="1689"/>
                  </a:lnTo>
                  <a:lnTo>
                    <a:pt x="228" y="160324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69" name="object 5569"/>
            <p:cNvSpPr/>
            <p:nvPr/>
          </p:nvSpPr>
          <p:spPr>
            <a:xfrm>
              <a:off x="1518894" y="634090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63"/>
                  </a:moveTo>
                  <a:lnTo>
                    <a:pt x="444" y="1498"/>
                  </a:lnTo>
                  <a:lnTo>
                    <a:pt x="0" y="160375"/>
                  </a:lnTo>
                  <a:lnTo>
                    <a:pt x="558" y="63"/>
                  </a:lnTo>
                  <a:close/>
                </a:path>
                <a:path w="1269" h="160654">
                  <a:moveTo>
                    <a:pt x="673" y="0"/>
                  </a:moveTo>
                  <a:lnTo>
                    <a:pt x="558" y="1498"/>
                  </a:lnTo>
                  <a:lnTo>
                    <a:pt x="114" y="16031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0" name="object 5570"/>
            <p:cNvSpPr/>
            <p:nvPr/>
          </p:nvSpPr>
          <p:spPr>
            <a:xfrm>
              <a:off x="1518539" y="6341033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73" y="76"/>
                  </a:moveTo>
                  <a:lnTo>
                    <a:pt x="558" y="1358"/>
                  </a:lnTo>
                  <a:lnTo>
                    <a:pt x="114" y="158724"/>
                  </a:lnTo>
                  <a:lnTo>
                    <a:pt x="558" y="139"/>
                  </a:lnTo>
                  <a:lnTo>
                    <a:pt x="431" y="215"/>
                  </a:lnTo>
                  <a:lnTo>
                    <a:pt x="0" y="160439"/>
                  </a:lnTo>
                  <a:lnTo>
                    <a:pt x="228" y="160299"/>
                  </a:lnTo>
                  <a:lnTo>
                    <a:pt x="673" y="76"/>
                  </a:lnTo>
                  <a:close/>
                </a:path>
                <a:path w="1269" h="160654">
                  <a:moveTo>
                    <a:pt x="800" y="0"/>
                  </a:moveTo>
                  <a:lnTo>
                    <a:pt x="685" y="1358"/>
                  </a:lnTo>
                  <a:lnTo>
                    <a:pt x="241" y="16031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1" name="object 5571"/>
            <p:cNvSpPr/>
            <p:nvPr/>
          </p:nvSpPr>
          <p:spPr>
            <a:xfrm>
              <a:off x="1518208" y="634124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46" y="127"/>
                  </a:moveTo>
                  <a:lnTo>
                    <a:pt x="431" y="1155"/>
                  </a:lnTo>
                  <a:lnTo>
                    <a:pt x="0" y="160388"/>
                  </a:lnTo>
                  <a:lnTo>
                    <a:pt x="546" y="127"/>
                  </a:lnTo>
                  <a:close/>
                </a:path>
                <a:path w="1269" h="160654">
                  <a:moveTo>
                    <a:pt x="762" y="0"/>
                  </a:moveTo>
                  <a:lnTo>
                    <a:pt x="647" y="1054"/>
                  </a:lnTo>
                  <a:lnTo>
                    <a:pt x="660" y="63"/>
                  </a:lnTo>
                  <a:lnTo>
                    <a:pt x="546" y="1143"/>
                  </a:lnTo>
                  <a:lnTo>
                    <a:pt x="114" y="160324"/>
                  </a:lnTo>
                  <a:lnTo>
                    <a:pt x="317" y="1602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2" name="object 5572"/>
            <p:cNvSpPr/>
            <p:nvPr/>
          </p:nvSpPr>
          <p:spPr>
            <a:xfrm>
              <a:off x="1517865" y="6341440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27"/>
                  </a:moveTo>
                  <a:lnTo>
                    <a:pt x="444" y="952"/>
                  </a:lnTo>
                  <a:lnTo>
                    <a:pt x="0" y="160337"/>
                  </a:lnTo>
                  <a:lnTo>
                    <a:pt x="558" y="127"/>
                  </a:lnTo>
                  <a:close/>
                </a:path>
                <a:path w="1269" h="160654">
                  <a:moveTo>
                    <a:pt x="673" y="63"/>
                  </a:moveTo>
                  <a:lnTo>
                    <a:pt x="558" y="952"/>
                  </a:lnTo>
                  <a:lnTo>
                    <a:pt x="114" y="160286"/>
                  </a:lnTo>
                  <a:lnTo>
                    <a:pt x="673" y="63"/>
                  </a:lnTo>
                  <a:close/>
                </a:path>
                <a:path w="1269" h="160654">
                  <a:moveTo>
                    <a:pt x="774" y="0"/>
                  </a:moveTo>
                  <a:lnTo>
                    <a:pt x="673" y="952"/>
                  </a:lnTo>
                  <a:lnTo>
                    <a:pt x="228" y="16024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3" name="object 5573"/>
            <p:cNvSpPr/>
            <p:nvPr/>
          </p:nvSpPr>
          <p:spPr>
            <a:xfrm>
              <a:off x="1517523" y="6341630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139"/>
                  </a:moveTo>
                  <a:lnTo>
                    <a:pt x="444" y="762"/>
                  </a:lnTo>
                  <a:lnTo>
                    <a:pt x="0" y="160312"/>
                  </a:lnTo>
                  <a:lnTo>
                    <a:pt x="558" y="139"/>
                  </a:lnTo>
                  <a:close/>
                </a:path>
                <a:path w="1269" h="160654">
                  <a:moveTo>
                    <a:pt x="673" y="63"/>
                  </a:moveTo>
                  <a:lnTo>
                    <a:pt x="558" y="762"/>
                  </a:lnTo>
                  <a:lnTo>
                    <a:pt x="114" y="160261"/>
                  </a:lnTo>
                  <a:lnTo>
                    <a:pt x="673" y="63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673" y="762"/>
                  </a:lnTo>
                  <a:lnTo>
                    <a:pt x="228" y="16021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4" name="object 5574"/>
            <p:cNvSpPr/>
            <p:nvPr/>
          </p:nvSpPr>
          <p:spPr>
            <a:xfrm>
              <a:off x="1517294" y="6341834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63"/>
                  </a:moveTo>
                  <a:lnTo>
                    <a:pt x="444" y="571"/>
                  </a:lnTo>
                  <a:lnTo>
                    <a:pt x="0" y="160197"/>
                  </a:lnTo>
                  <a:lnTo>
                    <a:pt x="558" y="63"/>
                  </a:lnTo>
                  <a:close/>
                </a:path>
                <a:path w="1269" h="160654">
                  <a:moveTo>
                    <a:pt x="673" y="0"/>
                  </a:moveTo>
                  <a:lnTo>
                    <a:pt x="558" y="558"/>
                  </a:lnTo>
                  <a:lnTo>
                    <a:pt x="114" y="16014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5" name="object 5575"/>
            <p:cNvSpPr/>
            <p:nvPr/>
          </p:nvSpPr>
          <p:spPr>
            <a:xfrm>
              <a:off x="1516976" y="634196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46" y="127"/>
                  </a:moveTo>
                  <a:lnTo>
                    <a:pt x="444" y="444"/>
                  </a:lnTo>
                  <a:lnTo>
                    <a:pt x="0" y="160210"/>
                  </a:lnTo>
                  <a:lnTo>
                    <a:pt x="546" y="127"/>
                  </a:lnTo>
                  <a:close/>
                </a:path>
                <a:path w="1269" h="160654">
                  <a:moveTo>
                    <a:pt x="647" y="76"/>
                  </a:moveTo>
                  <a:lnTo>
                    <a:pt x="546" y="444"/>
                  </a:lnTo>
                  <a:lnTo>
                    <a:pt x="101" y="160172"/>
                  </a:lnTo>
                  <a:lnTo>
                    <a:pt x="647" y="76"/>
                  </a:lnTo>
                  <a:close/>
                </a:path>
                <a:path w="1269" h="160654">
                  <a:moveTo>
                    <a:pt x="762" y="0"/>
                  </a:moveTo>
                  <a:lnTo>
                    <a:pt x="647" y="444"/>
                  </a:lnTo>
                  <a:lnTo>
                    <a:pt x="215" y="160121"/>
                  </a:lnTo>
                  <a:lnTo>
                    <a:pt x="762" y="444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6" name="object 5576"/>
            <p:cNvSpPr/>
            <p:nvPr/>
          </p:nvSpPr>
          <p:spPr>
            <a:xfrm>
              <a:off x="1516646" y="634215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46" y="127"/>
                  </a:moveTo>
                  <a:lnTo>
                    <a:pt x="444" y="254"/>
                  </a:lnTo>
                  <a:lnTo>
                    <a:pt x="0" y="160147"/>
                  </a:lnTo>
                  <a:lnTo>
                    <a:pt x="546" y="127"/>
                  </a:lnTo>
                  <a:close/>
                </a:path>
                <a:path w="1269" h="160654">
                  <a:moveTo>
                    <a:pt x="774" y="0"/>
                  </a:moveTo>
                  <a:lnTo>
                    <a:pt x="660" y="241"/>
                  </a:lnTo>
                  <a:lnTo>
                    <a:pt x="241" y="149415"/>
                  </a:lnTo>
                  <a:lnTo>
                    <a:pt x="660" y="63"/>
                  </a:lnTo>
                  <a:lnTo>
                    <a:pt x="546" y="241"/>
                  </a:lnTo>
                  <a:lnTo>
                    <a:pt x="114" y="160108"/>
                  </a:lnTo>
                  <a:lnTo>
                    <a:pt x="330" y="16002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7" name="object 5577"/>
            <p:cNvSpPr/>
            <p:nvPr/>
          </p:nvSpPr>
          <p:spPr>
            <a:xfrm>
              <a:off x="1516303" y="634234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73" y="50"/>
                  </a:moveTo>
                  <a:lnTo>
                    <a:pt x="444" y="50"/>
                  </a:lnTo>
                  <a:lnTo>
                    <a:pt x="0" y="160096"/>
                  </a:lnTo>
                  <a:lnTo>
                    <a:pt x="228" y="160007"/>
                  </a:lnTo>
                  <a:lnTo>
                    <a:pt x="673" y="50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228" y="160007"/>
                  </a:lnTo>
                  <a:lnTo>
                    <a:pt x="787" y="63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8" name="object 5578"/>
            <p:cNvSpPr/>
            <p:nvPr/>
          </p:nvSpPr>
          <p:spPr>
            <a:xfrm>
              <a:off x="1515973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558" y="0"/>
                  </a:moveTo>
                  <a:lnTo>
                    <a:pt x="0" y="160159"/>
                  </a:lnTo>
                  <a:lnTo>
                    <a:pt x="558" y="0"/>
                  </a:lnTo>
                  <a:close/>
                </a:path>
                <a:path w="1269" h="160654">
                  <a:moveTo>
                    <a:pt x="787" y="0"/>
                  </a:moveTo>
                  <a:lnTo>
                    <a:pt x="660" y="12"/>
                  </a:lnTo>
                  <a:lnTo>
                    <a:pt x="114" y="160121"/>
                  </a:lnTo>
                  <a:lnTo>
                    <a:pt x="342" y="16004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79" name="object 5579"/>
            <p:cNvSpPr/>
            <p:nvPr/>
          </p:nvSpPr>
          <p:spPr>
            <a:xfrm>
              <a:off x="1515770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47" y="0"/>
                  </a:moveTo>
                  <a:lnTo>
                    <a:pt x="431" y="0"/>
                  </a:lnTo>
                  <a:lnTo>
                    <a:pt x="0" y="160248"/>
                  </a:lnTo>
                  <a:lnTo>
                    <a:pt x="203" y="16015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0" name="object 5580"/>
            <p:cNvSpPr/>
            <p:nvPr/>
          </p:nvSpPr>
          <p:spPr>
            <a:xfrm>
              <a:off x="1515440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60" y="0"/>
                  </a:moveTo>
                  <a:lnTo>
                    <a:pt x="533" y="12"/>
                  </a:lnTo>
                  <a:lnTo>
                    <a:pt x="0" y="160350"/>
                  </a:lnTo>
                  <a:lnTo>
                    <a:pt x="215" y="160274"/>
                  </a:lnTo>
                  <a:lnTo>
                    <a:pt x="660" y="0"/>
                  </a:lnTo>
                  <a:close/>
                </a:path>
                <a:path w="1269" h="160654">
                  <a:moveTo>
                    <a:pt x="762" y="12"/>
                  </a:moveTo>
                  <a:lnTo>
                    <a:pt x="215" y="160274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1" name="object 5581"/>
            <p:cNvSpPr/>
            <p:nvPr/>
          </p:nvSpPr>
          <p:spPr>
            <a:xfrm>
              <a:off x="1515097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73" y="0"/>
                  </a:moveTo>
                  <a:lnTo>
                    <a:pt x="444" y="0"/>
                  </a:lnTo>
                  <a:lnTo>
                    <a:pt x="0" y="160451"/>
                  </a:lnTo>
                  <a:lnTo>
                    <a:pt x="228" y="160375"/>
                  </a:lnTo>
                  <a:lnTo>
                    <a:pt x="673" y="0"/>
                  </a:lnTo>
                  <a:close/>
                </a:path>
                <a:path w="1269" h="160654">
                  <a:moveTo>
                    <a:pt x="774" y="12"/>
                  </a:moveTo>
                  <a:lnTo>
                    <a:pt x="228" y="160375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2" name="object 5582"/>
            <p:cNvSpPr/>
            <p:nvPr/>
          </p:nvSpPr>
          <p:spPr>
            <a:xfrm>
              <a:off x="1514767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774" y="12"/>
                  </a:moveTo>
                  <a:lnTo>
                    <a:pt x="558" y="0"/>
                  </a:lnTo>
                  <a:lnTo>
                    <a:pt x="0" y="160566"/>
                  </a:lnTo>
                  <a:lnTo>
                    <a:pt x="228" y="160502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3" name="object 5583"/>
            <p:cNvSpPr/>
            <p:nvPr/>
          </p:nvSpPr>
          <p:spPr>
            <a:xfrm>
              <a:off x="1514436" y="634239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69" h="160654">
                  <a:moveTo>
                    <a:pt x="660" y="0"/>
                  </a:moveTo>
                  <a:lnTo>
                    <a:pt x="533" y="12"/>
                  </a:lnTo>
                  <a:lnTo>
                    <a:pt x="0" y="160655"/>
                  </a:lnTo>
                  <a:lnTo>
                    <a:pt x="533" y="444"/>
                  </a:lnTo>
                  <a:lnTo>
                    <a:pt x="114" y="160616"/>
                  </a:lnTo>
                  <a:lnTo>
                    <a:pt x="660" y="0"/>
                  </a:lnTo>
                  <a:close/>
                </a:path>
                <a:path w="1269" h="160654">
                  <a:moveTo>
                    <a:pt x="774" y="12"/>
                  </a:moveTo>
                  <a:lnTo>
                    <a:pt x="215" y="160591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4" name="object 5584"/>
            <p:cNvSpPr/>
            <p:nvPr/>
          </p:nvSpPr>
          <p:spPr>
            <a:xfrm>
              <a:off x="1514208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58" y="12"/>
                  </a:moveTo>
                  <a:lnTo>
                    <a:pt x="0" y="160718"/>
                  </a:lnTo>
                  <a:lnTo>
                    <a:pt x="558" y="12"/>
                  </a:lnTo>
                  <a:close/>
                </a:path>
                <a:path w="1269" h="161290">
                  <a:moveTo>
                    <a:pt x="673" y="0"/>
                  </a:moveTo>
                  <a:lnTo>
                    <a:pt x="127" y="160693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5" name="object 5585"/>
            <p:cNvSpPr/>
            <p:nvPr/>
          </p:nvSpPr>
          <p:spPr>
            <a:xfrm>
              <a:off x="1513878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673" y="0"/>
                  </a:moveTo>
                  <a:lnTo>
                    <a:pt x="546" y="12"/>
                  </a:lnTo>
                  <a:lnTo>
                    <a:pt x="0" y="160820"/>
                  </a:lnTo>
                  <a:lnTo>
                    <a:pt x="228" y="160756"/>
                  </a:lnTo>
                  <a:lnTo>
                    <a:pt x="673" y="0"/>
                  </a:lnTo>
                  <a:close/>
                </a:path>
                <a:path w="1269" h="161290">
                  <a:moveTo>
                    <a:pt x="787" y="12"/>
                  </a:moveTo>
                  <a:lnTo>
                    <a:pt x="228" y="160756"/>
                  </a:lnTo>
                  <a:lnTo>
                    <a:pt x="787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6" name="object 5586"/>
            <p:cNvSpPr/>
            <p:nvPr/>
          </p:nvSpPr>
          <p:spPr>
            <a:xfrm>
              <a:off x="1513547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774" y="0"/>
                  </a:moveTo>
                  <a:lnTo>
                    <a:pt x="647" y="12"/>
                  </a:lnTo>
                  <a:lnTo>
                    <a:pt x="444" y="0"/>
                  </a:lnTo>
                  <a:lnTo>
                    <a:pt x="0" y="160896"/>
                  </a:lnTo>
                  <a:lnTo>
                    <a:pt x="215" y="16084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7" name="object 5587"/>
            <p:cNvSpPr/>
            <p:nvPr/>
          </p:nvSpPr>
          <p:spPr>
            <a:xfrm>
              <a:off x="1513205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660" y="0"/>
                  </a:moveTo>
                  <a:lnTo>
                    <a:pt x="533" y="12"/>
                  </a:lnTo>
                  <a:lnTo>
                    <a:pt x="0" y="160985"/>
                  </a:lnTo>
                  <a:lnTo>
                    <a:pt x="215" y="160921"/>
                  </a:lnTo>
                  <a:lnTo>
                    <a:pt x="660" y="0"/>
                  </a:lnTo>
                  <a:close/>
                </a:path>
                <a:path w="1269" h="161290">
                  <a:moveTo>
                    <a:pt x="774" y="12"/>
                  </a:moveTo>
                  <a:lnTo>
                    <a:pt x="228" y="160934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8" name="object 5588"/>
            <p:cNvSpPr/>
            <p:nvPr/>
          </p:nvSpPr>
          <p:spPr>
            <a:xfrm>
              <a:off x="1512862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58" y="0"/>
                  </a:moveTo>
                  <a:lnTo>
                    <a:pt x="0" y="161074"/>
                  </a:lnTo>
                  <a:lnTo>
                    <a:pt x="558" y="0"/>
                  </a:lnTo>
                  <a:close/>
                </a:path>
                <a:path w="1269" h="161290">
                  <a:moveTo>
                    <a:pt x="774" y="0"/>
                  </a:moveTo>
                  <a:lnTo>
                    <a:pt x="647" y="12"/>
                  </a:lnTo>
                  <a:lnTo>
                    <a:pt x="114" y="161048"/>
                  </a:lnTo>
                  <a:lnTo>
                    <a:pt x="330" y="16098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89" name="object 5589"/>
            <p:cNvSpPr/>
            <p:nvPr/>
          </p:nvSpPr>
          <p:spPr>
            <a:xfrm>
              <a:off x="1512633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660" y="12"/>
                  </a:moveTo>
                  <a:lnTo>
                    <a:pt x="444" y="0"/>
                  </a:lnTo>
                  <a:lnTo>
                    <a:pt x="0" y="161112"/>
                  </a:lnTo>
                  <a:lnTo>
                    <a:pt x="215" y="161061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0" name="object 5590"/>
            <p:cNvSpPr/>
            <p:nvPr/>
          </p:nvSpPr>
          <p:spPr>
            <a:xfrm>
              <a:off x="1512277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58" y="12"/>
                  </a:moveTo>
                  <a:lnTo>
                    <a:pt x="0" y="161188"/>
                  </a:lnTo>
                  <a:lnTo>
                    <a:pt x="558" y="12"/>
                  </a:lnTo>
                  <a:close/>
                </a:path>
                <a:path w="1269" h="161290">
                  <a:moveTo>
                    <a:pt x="685" y="0"/>
                  </a:moveTo>
                  <a:lnTo>
                    <a:pt x="558" y="12"/>
                  </a:lnTo>
                  <a:lnTo>
                    <a:pt x="127" y="161163"/>
                  </a:lnTo>
                  <a:lnTo>
                    <a:pt x="685" y="0"/>
                  </a:lnTo>
                  <a:close/>
                </a:path>
                <a:path w="1269" h="161290">
                  <a:moveTo>
                    <a:pt x="800" y="12"/>
                  </a:moveTo>
                  <a:lnTo>
                    <a:pt x="241" y="161137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1" name="object 5591"/>
            <p:cNvSpPr/>
            <p:nvPr/>
          </p:nvSpPr>
          <p:spPr>
            <a:xfrm>
              <a:off x="1511935" y="63423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787" y="0"/>
                  </a:moveTo>
                  <a:lnTo>
                    <a:pt x="558" y="0"/>
                  </a:lnTo>
                  <a:lnTo>
                    <a:pt x="0" y="161251"/>
                  </a:lnTo>
                  <a:lnTo>
                    <a:pt x="228" y="16121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2" name="object 5592"/>
            <p:cNvSpPr/>
            <p:nvPr/>
          </p:nvSpPr>
          <p:spPr>
            <a:xfrm>
              <a:off x="1511579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"/>
                  </a:moveTo>
                  <a:lnTo>
                    <a:pt x="546" y="12"/>
                  </a:lnTo>
                  <a:lnTo>
                    <a:pt x="0" y="161328"/>
                  </a:lnTo>
                  <a:lnTo>
                    <a:pt x="228" y="161277"/>
                  </a:lnTo>
                  <a:lnTo>
                    <a:pt x="673" y="12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673" y="12"/>
                  </a:lnTo>
                  <a:lnTo>
                    <a:pt x="241" y="16127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3" name="object 5593"/>
            <p:cNvSpPr/>
            <p:nvPr/>
          </p:nvSpPr>
          <p:spPr>
            <a:xfrm>
              <a:off x="1511211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91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800" y="12"/>
                  </a:moveTo>
                  <a:lnTo>
                    <a:pt x="457" y="80683"/>
                  </a:lnTo>
                  <a:lnTo>
                    <a:pt x="685" y="0"/>
                  </a:lnTo>
                  <a:lnTo>
                    <a:pt x="558" y="0"/>
                  </a:lnTo>
                  <a:lnTo>
                    <a:pt x="127" y="161366"/>
                  </a:lnTo>
                  <a:lnTo>
                    <a:pt x="355" y="161315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4" name="object 5594"/>
            <p:cNvSpPr/>
            <p:nvPr/>
          </p:nvSpPr>
          <p:spPr>
            <a:xfrm>
              <a:off x="1510969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2"/>
                  </a:moveTo>
                  <a:lnTo>
                    <a:pt x="558" y="12"/>
                  </a:lnTo>
                  <a:lnTo>
                    <a:pt x="330" y="80708"/>
                  </a:lnTo>
                  <a:lnTo>
                    <a:pt x="558" y="0"/>
                  </a:lnTo>
                  <a:lnTo>
                    <a:pt x="431" y="0"/>
                  </a:lnTo>
                  <a:lnTo>
                    <a:pt x="0" y="161429"/>
                  </a:lnTo>
                  <a:lnTo>
                    <a:pt x="241" y="161378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5" name="object 5595"/>
            <p:cNvSpPr/>
            <p:nvPr/>
          </p:nvSpPr>
          <p:spPr>
            <a:xfrm>
              <a:off x="1510614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"/>
                  </a:moveTo>
                  <a:lnTo>
                    <a:pt x="546" y="12"/>
                  </a:lnTo>
                  <a:lnTo>
                    <a:pt x="0" y="161493"/>
                  </a:lnTo>
                  <a:lnTo>
                    <a:pt x="228" y="161442"/>
                  </a:lnTo>
                  <a:lnTo>
                    <a:pt x="673" y="12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673" y="12"/>
                  </a:lnTo>
                  <a:lnTo>
                    <a:pt x="241" y="16144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6" name="object 5596"/>
            <p:cNvSpPr/>
            <p:nvPr/>
          </p:nvSpPr>
          <p:spPr>
            <a:xfrm>
              <a:off x="1510220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544"/>
                  </a:lnTo>
                  <a:lnTo>
                    <a:pt x="127" y="161531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71" y="0"/>
                  </a:lnTo>
                  <a:lnTo>
                    <a:pt x="139" y="161531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698" y="12"/>
                  </a:lnTo>
                  <a:lnTo>
                    <a:pt x="266" y="161505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7" name="object 5597"/>
            <p:cNvSpPr/>
            <p:nvPr/>
          </p:nvSpPr>
          <p:spPr>
            <a:xfrm>
              <a:off x="1509839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594"/>
                  </a:lnTo>
                  <a:lnTo>
                    <a:pt x="127" y="161569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571" y="12"/>
                  </a:lnTo>
                  <a:lnTo>
                    <a:pt x="127" y="161569"/>
                  </a:lnTo>
                  <a:lnTo>
                    <a:pt x="254" y="161569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711" y="0"/>
                  </a:lnTo>
                  <a:lnTo>
                    <a:pt x="266" y="161556"/>
                  </a:lnTo>
                  <a:lnTo>
                    <a:pt x="393" y="161544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8" name="object 5598"/>
            <p:cNvSpPr/>
            <p:nvPr/>
          </p:nvSpPr>
          <p:spPr>
            <a:xfrm>
              <a:off x="1509445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645"/>
                  </a:lnTo>
                  <a:lnTo>
                    <a:pt x="127" y="161620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711" y="0"/>
                  </a:lnTo>
                  <a:lnTo>
                    <a:pt x="584" y="12"/>
                  </a:lnTo>
                  <a:lnTo>
                    <a:pt x="139" y="161620"/>
                  </a:lnTo>
                  <a:lnTo>
                    <a:pt x="266" y="161607"/>
                  </a:lnTo>
                  <a:lnTo>
                    <a:pt x="393" y="161582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599" name="object 5599"/>
            <p:cNvSpPr/>
            <p:nvPr/>
          </p:nvSpPr>
          <p:spPr>
            <a:xfrm>
              <a:off x="1509191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71" y="0"/>
                  </a:lnTo>
                  <a:lnTo>
                    <a:pt x="431" y="12"/>
                  </a:lnTo>
                  <a:lnTo>
                    <a:pt x="0" y="161671"/>
                  </a:lnTo>
                  <a:lnTo>
                    <a:pt x="127" y="161658"/>
                  </a:lnTo>
                  <a:lnTo>
                    <a:pt x="254" y="16164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0" name="object 5600"/>
            <p:cNvSpPr/>
            <p:nvPr/>
          </p:nvSpPr>
          <p:spPr>
            <a:xfrm>
              <a:off x="1508785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709"/>
                  </a:lnTo>
                  <a:lnTo>
                    <a:pt x="139" y="161683"/>
                  </a:lnTo>
                  <a:lnTo>
                    <a:pt x="266" y="161671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838" y="12"/>
                  </a:moveTo>
                  <a:lnTo>
                    <a:pt x="711" y="12"/>
                  </a:lnTo>
                  <a:lnTo>
                    <a:pt x="266" y="161671"/>
                  </a:lnTo>
                  <a:lnTo>
                    <a:pt x="393" y="161658"/>
                  </a:lnTo>
                  <a:lnTo>
                    <a:pt x="838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1" name="object 5601"/>
            <p:cNvSpPr/>
            <p:nvPr/>
          </p:nvSpPr>
          <p:spPr>
            <a:xfrm>
              <a:off x="1508353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63" y="0"/>
                  </a:moveTo>
                  <a:lnTo>
                    <a:pt x="723" y="0"/>
                  </a:lnTo>
                  <a:lnTo>
                    <a:pt x="584" y="12"/>
                  </a:lnTo>
                  <a:lnTo>
                    <a:pt x="431" y="12"/>
                  </a:lnTo>
                  <a:lnTo>
                    <a:pt x="0" y="161734"/>
                  </a:lnTo>
                  <a:lnTo>
                    <a:pt x="139" y="161734"/>
                  </a:lnTo>
                  <a:lnTo>
                    <a:pt x="279" y="161721"/>
                  </a:lnTo>
                  <a:lnTo>
                    <a:pt x="419" y="161709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2" name="object 5602"/>
            <p:cNvSpPr/>
            <p:nvPr/>
          </p:nvSpPr>
          <p:spPr>
            <a:xfrm>
              <a:off x="1507921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63" y="0"/>
                  </a:moveTo>
                  <a:lnTo>
                    <a:pt x="723" y="0"/>
                  </a:lnTo>
                  <a:lnTo>
                    <a:pt x="584" y="0"/>
                  </a:lnTo>
                  <a:lnTo>
                    <a:pt x="431" y="12"/>
                  </a:lnTo>
                  <a:lnTo>
                    <a:pt x="0" y="161785"/>
                  </a:lnTo>
                  <a:lnTo>
                    <a:pt x="139" y="161772"/>
                  </a:lnTo>
                  <a:lnTo>
                    <a:pt x="279" y="161747"/>
                  </a:lnTo>
                  <a:lnTo>
                    <a:pt x="419" y="161734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3" name="object 5603"/>
            <p:cNvSpPr/>
            <p:nvPr/>
          </p:nvSpPr>
          <p:spPr>
            <a:xfrm>
              <a:off x="1507477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31" y="0"/>
                  </a:lnTo>
                  <a:lnTo>
                    <a:pt x="0" y="161798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876" y="12"/>
                  </a:moveTo>
                  <a:lnTo>
                    <a:pt x="736" y="12"/>
                  </a:lnTo>
                  <a:lnTo>
                    <a:pt x="584" y="12"/>
                  </a:lnTo>
                  <a:lnTo>
                    <a:pt x="139" y="161785"/>
                  </a:lnTo>
                  <a:lnTo>
                    <a:pt x="292" y="161785"/>
                  </a:lnTo>
                  <a:lnTo>
                    <a:pt x="431" y="161785"/>
                  </a:lnTo>
                  <a:lnTo>
                    <a:pt x="876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4" name="object 5604"/>
            <p:cNvSpPr/>
            <p:nvPr/>
          </p:nvSpPr>
          <p:spPr>
            <a:xfrm>
              <a:off x="1507172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0"/>
                  </a:moveTo>
                  <a:lnTo>
                    <a:pt x="596" y="0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52" y="161810"/>
                  </a:lnTo>
                  <a:lnTo>
                    <a:pt x="292" y="16181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5" name="object 5605"/>
            <p:cNvSpPr/>
            <p:nvPr/>
          </p:nvSpPr>
          <p:spPr>
            <a:xfrm>
              <a:off x="1506702" y="63424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823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914" y="0"/>
                  </a:moveTo>
                  <a:lnTo>
                    <a:pt x="762" y="0"/>
                  </a:lnTo>
                  <a:lnTo>
                    <a:pt x="609" y="0"/>
                  </a:lnTo>
                  <a:lnTo>
                    <a:pt x="165" y="161823"/>
                  </a:lnTo>
                  <a:lnTo>
                    <a:pt x="317" y="161810"/>
                  </a:lnTo>
                  <a:lnTo>
                    <a:pt x="469" y="161798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6" name="object 5606"/>
            <p:cNvSpPr/>
            <p:nvPr/>
          </p:nvSpPr>
          <p:spPr>
            <a:xfrm>
              <a:off x="1506245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96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52" y="161836"/>
                  </a:lnTo>
                  <a:lnTo>
                    <a:pt x="304" y="161836"/>
                  </a:lnTo>
                  <a:lnTo>
                    <a:pt x="749" y="0"/>
                  </a:lnTo>
                  <a:close/>
                </a:path>
                <a:path w="1269" h="161925">
                  <a:moveTo>
                    <a:pt x="901" y="12"/>
                  </a:moveTo>
                  <a:lnTo>
                    <a:pt x="749" y="12"/>
                  </a:lnTo>
                  <a:lnTo>
                    <a:pt x="304" y="161836"/>
                  </a:lnTo>
                  <a:lnTo>
                    <a:pt x="457" y="161836"/>
                  </a:lnTo>
                  <a:lnTo>
                    <a:pt x="901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7" name="object 5607"/>
            <p:cNvSpPr/>
            <p:nvPr/>
          </p:nvSpPr>
          <p:spPr>
            <a:xfrm>
              <a:off x="1505775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01" y="0"/>
                  </a:moveTo>
                  <a:lnTo>
                    <a:pt x="901" y="0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52" y="161848"/>
                  </a:lnTo>
                  <a:lnTo>
                    <a:pt x="304" y="161848"/>
                  </a:lnTo>
                  <a:lnTo>
                    <a:pt x="457" y="161836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8" name="object 5608"/>
            <p:cNvSpPr/>
            <p:nvPr/>
          </p:nvSpPr>
          <p:spPr>
            <a:xfrm>
              <a:off x="1505178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41" y="0"/>
                  </a:moveTo>
                  <a:lnTo>
                    <a:pt x="863" y="0"/>
                  </a:lnTo>
                  <a:lnTo>
                    <a:pt x="647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203" y="161836"/>
                  </a:lnTo>
                  <a:lnTo>
                    <a:pt x="406" y="161848"/>
                  </a:lnTo>
                  <a:lnTo>
                    <a:pt x="584" y="16184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09" name="object 5609"/>
            <p:cNvSpPr/>
            <p:nvPr/>
          </p:nvSpPr>
          <p:spPr>
            <a:xfrm>
              <a:off x="1504746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31" y="0"/>
                  </a:lnTo>
                  <a:lnTo>
                    <a:pt x="0" y="161836"/>
                  </a:lnTo>
                  <a:lnTo>
                    <a:pt x="215" y="16183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876" y="0"/>
                  </a:moveTo>
                  <a:lnTo>
                    <a:pt x="673" y="0"/>
                  </a:lnTo>
                  <a:lnTo>
                    <a:pt x="228" y="161836"/>
                  </a:lnTo>
                  <a:lnTo>
                    <a:pt x="431" y="161836"/>
                  </a:lnTo>
                  <a:lnTo>
                    <a:pt x="87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0" name="object 5610"/>
            <p:cNvSpPr/>
            <p:nvPr/>
          </p:nvSpPr>
          <p:spPr>
            <a:xfrm>
              <a:off x="1504061" y="63423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30" y="0"/>
                  </a:moveTo>
                  <a:lnTo>
                    <a:pt x="901" y="0"/>
                  </a:lnTo>
                  <a:lnTo>
                    <a:pt x="673" y="0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228" y="161810"/>
                  </a:lnTo>
                  <a:lnTo>
                    <a:pt x="457" y="161823"/>
                  </a:lnTo>
                  <a:lnTo>
                    <a:pt x="685" y="161823"/>
                  </a:lnTo>
                  <a:lnTo>
                    <a:pt x="113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1" name="object 5611"/>
            <p:cNvSpPr/>
            <p:nvPr/>
          </p:nvSpPr>
          <p:spPr>
            <a:xfrm>
              <a:off x="1503273" y="63423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65" y="0"/>
                  </a:moveTo>
                  <a:lnTo>
                    <a:pt x="711" y="0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266" y="161772"/>
                  </a:lnTo>
                  <a:lnTo>
                    <a:pt x="520" y="161810"/>
                  </a:lnTo>
                  <a:lnTo>
                    <a:pt x="965" y="0"/>
                  </a:lnTo>
                  <a:close/>
                </a:path>
                <a:path w="1269" h="161925">
                  <a:moveTo>
                    <a:pt x="1231" y="12"/>
                  </a:moveTo>
                  <a:lnTo>
                    <a:pt x="965" y="0"/>
                  </a:lnTo>
                  <a:lnTo>
                    <a:pt x="533" y="161798"/>
                  </a:lnTo>
                  <a:lnTo>
                    <a:pt x="787" y="161798"/>
                  </a:lnTo>
                  <a:lnTo>
                    <a:pt x="1231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2" name="object 5612"/>
            <p:cNvSpPr/>
            <p:nvPr/>
          </p:nvSpPr>
          <p:spPr>
            <a:xfrm>
              <a:off x="1502371" y="6342380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054" y="0"/>
                  </a:moveTo>
                  <a:lnTo>
                    <a:pt x="762" y="0"/>
                  </a:lnTo>
                  <a:lnTo>
                    <a:pt x="444" y="0"/>
                  </a:lnTo>
                  <a:lnTo>
                    <a:pt x="0" y="161683"/>
                  </a:lnTo>
                  <a:lnTo>
                    <a:pt x="304" y="161721"/>
                  </a:lnTo>
                  <a:lnTo>
                    <a:pt x="609" y="161747"/>
                  </a:lnTo>
                  <a:lnTo>
                    <a:pt x="1054" y="0"/>
                  </a:lnTo>
                  <a:close/>
                </a:path>
                <a:path w="1905" h="161925">
                  <a:moveTo>
                    <a:pt x="1358" y="0"/>
                  </a:moveTo>
                  <a:lnTo>
                    <a:pt x="1066" y="0"/>
                  </a:lnTo>
                  <a:lnTo>
                    <a:pt x="609" y="161747"/>
                  </a:lnTo>
                  <a:lnTo>
                    <a:pt x="914" y="161772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3" name="object 5613"/>
            <p:cNvSpPr/>
            <p:nvPr/>
          </p:nvSpPr>
          <p:spPr>
            <a:xfrm>
              <a:off x="1501190" y="6342367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889" y="0"/>
                  </a:moveTo>
                  <a:lnTo>
                    <a:pt x="444" y="0"/>
                  </a:lnTo>
                  <a:lnTo>
                    <a:pt x="0" y="161556"/>
                  </a:lnTo>
                  <a:lnTo>
                    <a:pt x="444" y="161620"/>
                  </a:lnTo>
                  <a:lnTo>
                    <a:pt x="889" y="0"/>
                  </a:lnTo>
                  <a:close/>
                </a:path>
                <a:path w="1905" h="161925">
                  <a:moveTo>
                    <a:pt x="1612" y="12"/>
                  </a:moveTo>
                  <a:lnTo>
                    <a:pt x="1257" y="12"/>
                  </a:lnTo>
                  <a:lnTo>
                    <a:pt x="901" y="0"/>
                  </a:lnTo>
                  <a:lnTo>
                    <a:pt x="457" y="161620"/>
                  </a:lnTo>
                  <a:lnTo>
                    <a:pt x="812" y="161671"/>
                  </a:lnTo>
                  <a:lnTo>
                    <a:pt x="1168" y="161709"/>
                  </a:lnTo>
                  <a:lnTo>
                    <a:pt x="1612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4" name="object 5614"/>
            <p:cNvSpPr/>
            <p:nvPr/>
          </p:nvSpPr>
          <p:spPr>
            <a:xfrm>
              <a:off x="1500009" y="634230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25" y="63"/>
                  </a:moveTo>
                  <a:lnTo>
                    <a:pt x="1104" y="63"/>
                  </a:lnTo>
                  <a:lnTo>
                    <a:pt x="685" y="50"/>
                  </a:lnTo>
                  <a:lnTo>
                    <a:pt x="444" y="0"/>
                  </a:lnTo>
                  <a:lnTo>
                    <a:pt x="0" y="161442"/>
                  </a:lnTo>
                  <a:lnTo>
                    <a:pt x="660" y="161556"/>
                  </a:lnTo>
                  <a:lnTo>
                    <a:pt x="1181" y="161632"/>
                  </a:lnTo>
                  <a:lnTo>
                    <a:pt x="1625" y="6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5" name="object 5615"/>
            <p:cNvSpPr/>
            <p:nvPr/>
          </p:nvSpPr>
          <p:spPr>
            <a:xfrm>
              <a:off x="1497152" y="6341573"/>
              <a:ext cx="3810" cy="162560"/>
            </a:xfrm>
            <a:custGeom>
              <a:avLst/>
              <a:gdLst/>
              <a:ahLst/>
              <a:cxnLst/>
              <a:rect l="l" t="t" r="r" b="b"/>
              <a:pathLst>
                <a:path w="3809" h="162559">
                  <a:moveTo>
                    <a:pt x="456" y="0"/>
                  </a:moveTo>
                  <a:lnTo>
                    <a:pt x="0" y="161538"/>
                  </a:lnTo>
                  <a:lnTo>
                    <a:pt x="927" y="161792"/>
                  </a:lnTo>
                  <a:lnTo>
                    <a:pt x="1866" y="162008"/>
                  </a:lnTo>
                  <a:lnTo>
                    <a:pt x="2857" y="162173"/>
                  </a:lnTo>
                  <a:lnTo>
                    <a:pt x="3313" y="72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6" name="object 5616"/>
            <p:cNvSpPr/>
            <p:nvPr/>
          </p:nvSpPr>
          <p:spPr>
            <a:xfrm>
              <a:off x="1496098" y="634131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889" y="114"/>
                  </a:moveTo>
                  <a:lnTo>
                    <a:pt x="431" y="0"/>
                  </a:lnTo>
                  <a:lnTo>
                    <a:pt x="0" y="161480"/>
                  </a:lnTo>
                  <a:lnTo>
                    <a:pt x="444" y="161632"/>
                  </a:lnTo>
                  <a:lnTo>
                    <a:pt x="889" y="114"/>
                  </a:lnTo>
                  <a:close/>
                </a:path>
                <a:path w="1905" h="161925">
                  <a:moveTo>
                    <a:pt x="1511" y="266"/>
                  </a:moveTo>
                  <a:lnTo>
                    <a:pt x="901" y="114"/>
                  </a:lnTo>
                  <a:lnTo>
                    <a:pt x="457" y="161620"/>
                  </a:lnTo>
                  <a:lnTo>
                    <a:pt x="1066" y="161798"/>
                  </a:lnTo>
                  <a:lnTo>
                    <a:pt x="1511" y="26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7" name="object 5617"/>
            <p:cNvSpPr/>
            <p:nvPr/>
          </p:nvSpPr>
          <p:spPr>
            <a:xfrm>
              <a:off x="1495094" y="634098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066" y="228"/>
                  </a:moveTo>
                  <a:lnTo>
                    <a:pt x="736" y="152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92" y="161582"/>
                  </a:lnTo>
                  <a:lnTo>
                    <a:pt x="622" y="161683"/>
                  </a:lnTo>
                  <a:lnTo>
                    <a:pt x="1066" y="228"/>
                  </a:lnTo>
                  <a:close/>
                </a:path>
                <a:path w="1905" h="161925">
                  <a:moveTo>
                    <a:pt x="1447" y="330"/>
                  </a:moveTo>
                  <a:lnTo>
                    <a:pt x="1079" y="241"/>
                  </a:lnTo>
                  <a:lnTo>
                    <a:pt x="635" y="161683"/>
                  </a:lnTo>
                  <a:lnTo>
                    <a:pt x="1003" y="161810"/>
                  </a:lnTo>
                  <a:lnTo>
                    <a:pt x="1447" y="33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8" name="object 5618"/>
            <p:cNvSpPr/>
            <p:nvPr/>
          </p:nvSpPr>
          <p:spPr>
            <a:xfrm>
              <a:off x="1494358" y="63405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81" y="419"/>
                  </a:moveTo>
                  <a:lnTo>
                    <a:pt x="914" y="266"/>
                  </a:lnTo>
                  <a:lnTo>
                    <a:pt x="660" y="127"/>
                  </a:lnTo>
                  <a:lnTo>
                    <a:pt x="444" y="0"/>
                  </a:lnTo>
                  <a:lnTo>
                    <a:pt x="0" y="161607"/>
                  </a:lnTo>
                  <a:lnTo>
                    <a:pt x="215" y="161696"/>
                  </a:lnTo>
                  <a:lnTo>
                    <a:pt x="469" y="161798"/>
                  </a:lnTo>
                  <a:lnTo>
                    <a:pt x="736" y="161899"/>
                  </a:lnTo>
                  <a:lnTo>
                    <a:pt x="1181" y="41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19" name="object 5619"/>
            <p:cNvSpPr/>
            <p:nvPr/>
          </p:nvSpPr>
          <p:spPr>
            <a:xfrm>
              <a:off x="1493748" y="634020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25" y="215"/>
                  </a:moveTo>
                  <a:lnTo>
                    <a:pt x="622" y="101"/>
                  </a:lnTo>
                  <a:lnTo>
                    <a:pt x="431" y="0"/>
                  </a:lnTo>
                  <a:lnTo>
                    <a:pt x="0" y="161709"/>
                  </a:lnTo>
                  <a:lnTo>
                    <a:pt x="177" y="161798"/>
                  </a:lnTo>
                  <a:lnTo>
                    <a:pt x="381" y="161886"/>
                  </a:lnTo>
                  <a:lnTo>
                    <a:pt x="825" y="215"/>
                  </a:lnTo>
                  <a:close/>
                </a:path>
                <a:path w="1269" h="162559">
                  <a:moveTo>
                    <a:pt x="1054" y="355"/>
                  </a:moveTo>
                  <a:lnTo>
                    <a:pt x="825" y="215"/>
                  </a:lnTo>
                  <a:lnTo>
                    <a:pt x="393" y="161874"/>
                  </a:lnTo>
                  <a:lnTo>
                    <a:pt x="609" y="161963"/>
                  </a:lnTo>
                  <a:lnTo>
                    <a:pt x="1054" y="35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0" name="object 5620"/>
            <p:cNvSpPr/>
            <p:nvPr/>
          </p:nvSpPr>
          <p:spPr>
            <a:xfrm>
              <a:off x="1493215" y="633990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87" y="190"/>
                  </a:moveTo>
                  <a:lnTo>
                    <a:pt x="609" y="88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165" y="161848"/>
                  </a:lnTo>
                  <a:lnTo>
                    <a:pt x="342" y="161925"/>
                  </a:lnTo>
                  <a:lnTo>
                    <a:pt x="787" y="190"/>
                  </a:lnTo>
                  <a:close/>
                </a:path>
                <a:path w="1269" h="162559">
                  <a:moveTo>
                    <a:pt x="977" y="304"/>
                  </a:moveTo>
                  <a:lnTo>
                    <a:pt x="787" y="203"/>
                  </a:lnTo>
                  <a:lnTo>
                    <a:pt x="342" y="161925"/>
                  </a:lnTo>
                  <a:lnTo>
                    <a:pt x="533" y="162013"/>
                  </a:lnTo>
                  <a:lnTo>
                    <a:pt x="977" y="30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1" name="object 5621"/>
            <p:cNvSpPr/>
            <p:nvPr/>
          </p:nvSpPr>
          <p:spPr>
            <a:xfrm>
              <a:off x="1492885" y="633971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774" y="190"/>
                  </a:moveTo>
                  <a:lnTo>
                    <a:pt x="609" y="88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65" y="161899"/>
                  </a:lnTo>
                  <a:lnTo>
                    <a:pt x="330" y="161963"/>
                  </a:lnTo>
                  <a:lnTo>
                    <a:pt x="774" y="19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2" name="object 5622"/>
            <p:cNvSpPr/>
            <p:nvPr/>
          </p:nvSpPr>
          <p:spPr>
            <a:xfrm>
              <a:off x="1492465" y="63394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876" y="254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75"/>
                  </a:lnTo>
                  <a:lnTo>
                    <a:pt x="431" y="162052"/>
                  </a:lnTo>
                  <a:lnTo>
                    <a:pt x="876" y="25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3" name="object 5623"/>
            <p:cNvSpPr/>
            <p:nvPr/>
          </p:nvSpPr>
          <p:spPr>
            <a:xfrm>
              <a:off x="1492059" y="633924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98" y="139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254" y="161988"/>
                  </a:lnTo>
                  <a:lnTo>
                    <a:pt x="698" y="139"/>
                  </a:lnTo>
                  <a:close/>
                </a:path>
                <a:path w="1269" h="162560">
                  <a:moveTo>
                    <a:pt x="850" y="228"/>
                  </a:moveTo>
                  <a:lnTo>
                    <a:pt x="711" y="152"/>
                  </a:lnTo>
                  <a:lnTo>
                    <a:pt x="266" y="161988"/>
                  </a:lnTo>
                  <a:lnTo>
                    <a:pt x="406" y="162064"/>
                  </a:lnTo>
                  <a:lnTo>
                    <a:pt x="850" y="22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4" name="object 5624"/>
            <p:cNvSpPr/>
            <p:nvPr/>
          </p:nvSpPr>
          <p:spPr>
            <a:xfrm>
              <a:off x="1491691" y="63390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71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571" y="63"/>
                  </a:lnTo>
                  <a:close/>
                </a:path>
                <a:path w="1269" h="162560">
                  <a:moveTo>
                    <a:pt x="812" y="215"/>
                  </a:moveTo>
                  <a:lnTo>
                    <a:pt x="685" y="152"/>
                  </a:lnTo>
                  <a:lnTo>
                    <a:pt x="114" y="161912"/>
                  </a:lnTo>
                  <a:lnTo>
                    <a:pt x="241" y="162001"/>
                  </a:lnTo>
                  <a:lnTo>
                    <a:pt x="368" y="162052"/>
                  </a:lnTo>
                  <a:lnTo>
                    <a:pt x="812" y="215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5" name="object 5625"/>
            <p:cNvSpPr/>
            <p:nvPr/>
          </p:nvSpPr>
          <p:spPr>
            <a:xfrm>
              <a:off x="1491361" y="63388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46" y="50"/>
                  </a:moveTo>
                  <a:lnTo>
                    <a:pt x="0" y="161836"/>
                  </a:lnTo>
                  <a:lnTo>
                    <a:pt x="546" y="50"/>
                  </a:lnTo>
                  <a:close/>
                </a:path>
                <a:path w="1269" h="162560">
                  <a:moveTo>
                    <a:pt x="660" y="114"/>
                  </a:moveTo>
                  <a:lnTo>
                    <a:pt x="114" y="161899"/>
                  </a:lnTo>
                  <a:lnTo>
                    <a:pt x="660" y="114"/>
                  </a:lnTo>
                  <a:close/>
                </a:path>
                <a:path w="1269" h="162560">
                  <a:moveTo>
                    <a:pt x="787" y="190"/>
                  </a:moveTo>
                  <a:lnTo>
                    <a:pt x="228" y="161975"/>
                  </a:lnTo>
                  <a:lnTo>
                    <a:pt x="787" y="19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6" name="object 5626"/>
            <p:cNvSpPr/>
            <p:nvPr/>
          </p:nvSpPr>
          <p:spPr>
            <a:xfrm>
              <a:off x="1491145" y="63387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60" y="127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215" y="161963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7" name="object 5627"/>
            <p:cNvSpPr/>
            <p:nvPr/>
          </p:nvSpPr>
          <p:spPr>
            <a:xfrm>
              <a:off x="1490840" y="633853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533" y="50"/>
                  </a:moveTo>
                  <a:lnTo>
                    <a:pt x="0" y="161810"/>
                  </a:lnTo>
                  <a:lnTo>
                    <a:pt x="533" y="50"/>
                  </a:lnTo>
                  <a:close/>
                </a:path>
                <a:path w="1269" h="162560">
                  <a:moveTo>
                    <a:pt x="749" y="177"/>
                  </a:moveTo>
                  <a:lnTo>
                    <a:pt x="546" y="63"/>
                  </a:lnTo>
                  <a:lnTo>
                    <a:pt x="101" y="161886"/>
                  </a:lnTo>
                  <a:lnTo>
                    <a:pt x="304" y="162013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8" name="object 5628"/>
            <p:cNvSpPr/>
            <p:nvPr/>
          </p:nvSpPr>
          <p:spPr>
            <a:xfrm>
              <a:off x="1490560" y="63383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622" y="101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177" y="161912"/>
                  </a:lnTo>
                  <a:lnTo>
                    <a:pt x="622" y="101"/>
                  </a:lnTo>
                  <a:close/>
                </a:path>
                <a:path w="1269" h="162560">
                  <a:moveTo>
                    <a:pt x="723" y="152"/>
                  </a:moveTo>
                  <a:lnTo>
                    <a:pt x="190" y="161899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29" name="object 5629"/>
            <p:cNvSpPr/>
            <p:nvPr/>
          </p:nvSpPr>
          <p:spPr>
            <a:xfrm>
              <a:off x="1490281" y="633821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60">
                  <a:moveTo>
                    <a:pt x="711" y="152"/>
                  </a:moveTo>
                  <a:lnTo>
                    <a:pt x="533" y="50"/>
                  </a:lnTo>
                  <a:lnTo>
                    <a:pt x="0" y="161747"/>
                  </a:lnTo>
                  <a:lnTo>
                    <a:pt x="177" y="161886"/>
                  </a:lnTo>
                  <a:lnTo>
                    <a:pt x="711" y="15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0" name="object 5630"/>
            <p:cNvSpPr/>
            <p:nvPr/>
          </p:nvSpPr>
          <p:spPr>
            <a:xfrm>
              <a:off x="1490027" y="633806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52"/>
                  </a:moveTo>
                  <a:lnTo>
                    <a:pt x="520" y="50"/>
                  </a:lnTo>
                  <a:lnTo>
                    <a:pt x="0" y="161709"/>
                  </a:lnTo>
                  <a:lnTo>
                    <a:pt x="165" y="161848"/>
                  </a:lnTo>
                  <a:lnTo>
                    <a:pt x="698" y="15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1" name="object 5631"/>
            <p:cNvSpPr/>
            <p:nvPr/>
          </p:nvSpPr>
          <p:spPr>
            <a:xfrm>
              <a:off x="1489862" y="6337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101"/>
                  </a:moveTo>
                  <a:lnTo>
                    <a:pt x="431" y="0"/>
                  </a:lnTo>
                  <a:lnTo>
                    <a:pt x="0" y="161696"/>
                  </a:lnTo>
                  <a:lnTo>
                    <a:pt x="152" y="161810"/>
                  </a:lnTo>
                  <a:lnTo>
                    <a:pt x="596" y="101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2" name="object 5632"/>
            <p:cNvSpPr/>
            <p:nvPr/>
          </p:nvSpPr>
          <p:spPr>
            <a:xfrm>
              <a:off x="1489608" y="63378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  <a:path w="1269" h="161925">
                  <a:moveTo>
                    <a:pt x="685" y="127"/>
                  </a:moveTo>
                  <a:lnTo>
                    <a:pt x="533" y="50"/>
                  </a:lnTo>
                  <a:lnTo>
                    <a:pt x="88" y="161683"/>
                  </a:lnTo>
                  <a:lnTo>
                    <a:pt x="241" y="161823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3" name="object 5633"/>
            <p:cNvSpPr/>
            <p:nvPr/>
          </p:nvSpPr>
          <p:spPr>
            <a:xfrm>
              <a:off x="1489379" y="63376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39"/>
                  </a:moveTo>
                  <a:lnTo>
                    <a:pt x="520" y="50"/>
                  </a:lnTo>
                  <a:lnTo>
                    <a:pt x="0" y="161569"/>
                  </a:lnTo>
                  <a:lnTo>
                    <a:pt x="152" y="161709"/>
                  </a:lnTo>
                  <a:lnTo>
                    <a:pt x="673" y="139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4" name="object 5634"/>
            <p:cNvSpPr/>
            <p:nvPr/>
          </p:nvSpPr>
          <p:spPr>
            <a:xfrm>
              <a:off x="1489163" y="63375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7"/>
                  </a:moveTo>
                  <a:lnTo>
                    <a:pt x="520" y="50"/>
                  </a:lnTo>
                  <a:lnTo>
                    <a:pt x="0" y="161505"/>
                  </a:lnTo>
                  <a:lnTo>
                    <a:pt x="152" y="161645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5" name="object 5635"/>
            <p:cNvSpPr/>
            <p:nvPr/>
          </p:nvSpPr>
          <p:spPr>
            <a:xfrm>
              <a:off x="1488948" y="63374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76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39" y="161556"/>
                  </a:lnTo>
                  <a:lnTo>
                    <a:pt x="584" y="76"/>
                  </a:lnTo>
                  <a:close/>
                </a:path>
                <a:path w="1269" h="161925">
                  <a:moveTo>
                    <a:pt x="660" y="114"/>
                  </a:moveTo>
                  <a:lnTo>
                    <a:pt x="139" y="161556"/>
                  </a:lnTo>
                  <a:lnTo>
                    <a:pt x="660" y="114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6" name="object 5636"/>
            <p:cNvSpPr/>
            <p:nvPr/>
          </p:nvSpPr>
          <p:spPr>
            <a:xfrm>
              <a:off x="1488821" y="6337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76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51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7" name="object 5637"/>
            <p:cNvSpPr/>
            <p:nvPr/>
          </p:nvSpPr>
          <p:spPr>
            <a:xfrm>
              <a:off x="1488617" y="633726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25"/>
                  </a:moveTo>
                  <a:lnTo>
                    <a:pt x="0" y="161302"/>
                  </a:lnTo>
                  <a:lnTo>
                    <a:pt x="508" y="25"/>
                  </a:lnTo>
                  <a:close/>
                </a:path>
                <a:path w="1269" h="161925">
                  <a:moveTo>
                    <a:pt x="647" y="114"/>
                  </a:moveTo>
                  <a:lnTo>
                    <a:pt x="520" y="38"/>
                  </a:lnTo>
                  <a:lnTo>
                    <a:pt x="76" y="161366"/>
                  </a:lnTo>
                  <a:lnTo>
                    <a:pt x="203" y="161493"/>
                  </a:lnTo>
                  <a:lnTo>
                    <a:pt x="647" y="114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8" name="object 5638"/>
            <p:cNvSpPr/>
            <p:nvPr/>
          </p:nvSpPr>
          <p:spPr>
            <a:xfrm>
              <a:off x="1488440" y="6337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101"/>
                  </a:moveTo>
                  <a:lnTo>
                    <a:pt x="495" y="38"/>
                  </a:lnTo>
                  <a:lnTo>
                    <a:pt x="0" y="161201"/>
                  </a:lnTo>
                  <a:lnTo>
                    <a:pt x="114" y="16134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39" name="object 5639"/>
            <p:cNvSpPr/>
            <p:nvPr/>
          </p:nvSpPr>
          <p:spPr>
            <a:xfrm>
              <a:off x="1488249" y="6337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35" y="114"/>
                  </a:moveTo>
                  <a:lnTo>
                    <a:pt x="508" y="38"/>
                  </a:lnTo>
                  <a:lnTo>
                    <a:pt x="0" y="161124"/>
                  </a:lnTo>
                  <a:lnTo>
                    <a:pt x="127" y="161264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0" name="object 5640"/>
            <p:cNvSpPr/>
            <p:nvPr/>
          </p:nvSpPr>
          <p:spPr>
            <a:xfrm>
              <a:off x="1488071" y="633688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08" y="63"/>
                  </a:moveTo>
                  <a:lnTo>
                    <a:pt x="0" y="161099"/>
                  </a:lnTo>
                  <a:lnTo>
                    <a:pt x="508" y="63"/>
                  </a:lnTo>
                  <a:close/>
                </a:path>
                <a:path w="634" h="161289">
                  <a:moveTo>
                    <a:pt x="635" y="165"/>
                  </a:moveTo>
                  <a:lnTo>
                    <a:pt x="63" y="161163"/>
                  </a:lnTo>
                  <a:lnTo>
                    <a:pt x="190" y="161290"/>
                  </a:lnTo>
                  <a:lnTo>
                    <a:pt x="635" y="16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1" name="object 5641"/>
            <p:cNvSpPr/>
            <p:nvPr/>
          </p:nvSpPr>
          <p:spPr>
            <a:xfrm>
              <a:off x="1487957" y="633674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08" y="63"/>
                  </a:moveTo>
                  <a:lnTo>
                    <a:pt x="0" y="161112"/>
                  </a:lnTo>
                  <a:lnTo>
                    <a:pt x="508" y="63"/>
                  </a:lnTo>
                  <a:close/>
                </a:path>
                <a:path w="634" h="161289">
                  <a:moveTo>
                    <a:pt x="571" y="139"/>
                  </a:moveTo>
                  <a:lnTo>
                    <a:pt x="63" y="161188"/>
                  </a:lnTo>
                  <a:lnTo>
                    <a:pt x="571" y="139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2" name="object 5642"/>
            <p:cNvSpPr/>
            <p:nvPr/>
          </p:nvSpPr>
          <p:spPr>
            <a:xfrm>
              <a:off x="1487805" y="6336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0" y="161124"/>
                  </a:lnTo>
                  <a:lnTo>
                    <a:pt x="495" y="63"/>
                  </a:lnTo>
                  <a:close/>
                </a:path>
                <a:path w="634" h="161925">
                  <a:moveTo>
                    <a:pt x="609" y="215"/>
                  </a:moveTo>
                  <a:lnTo>
                    <a:pt x="508" y="76"/>
                  </a:lnTo>
                  <a:lnTo>
                    <a:pt x="50" y="161201"/>
                  </a:lnTo>
                  <a:lnTo>
                    <a:pt x="165" y="161328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3" name="object 5643"/>
            <p:cNvSpPr/>
            <p:nvPr/>
          </p:nvSpPr>
          <p:spPr>
            <a:xfrm>
              <a:off x="1487652" y="6336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203"/>
                  </a:moveTo>
                  <a:lnTo>
                    <a:pt x="495" y="63"/>
                  </a:lnTo>
                  <a:lnTo>
                    <a:pt x="0" y="161137"/>
                  </a:lnTo>
                  <a:lnTo>
                    <a:pt x="101" y="161277"/>
                  </a:lnTo>
                  <a:lnTo>
                    <a:pt x="596" y="20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4" name="object 5644"/>
            <p:cNvSpPr/>
            <p:nvPr/>
          </p:nvSpPr>
          <p:spPr>
            <a:xfrm>
              <a:off x="1487500" y="6336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190"/>
                  </a:moveTo>
                  <a:lnTo>
                    <a:pt x="495" y="63"/>
                  </a:lnTo>
                  <a:lnTo>
                    <a:pt x="0" y="161137"/>
                  </a:lnTo>
                  <a:lnTo>
                    <a:pt x="101" y="161264"/>
                  </a:lnTo>
                  <a:lnTo>
                    <a:pt x="596" y="19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5" name="object 5645"/>
            <p:cNvSpPr/>
            <p:nvPr/>
          </p:nvSpPr>
          <p:spPr>
            <a:xfrm>
              <a:off x="1487360" y="6335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190"/>
                  </a:moveTo>
                  <a:lnTo>
                    <a:pt x="88" y="160820"/>
                  </a:lnTo>
                  <a:lnTo>
                    <a:pt x="533" y="114"/>
                  </a:lnTo>
                  <a:lnTo>
                    <a:pt x="0" y="161112"/>
                  </a:lnTo>
                  <a:lnTo>
                    <a:pt x="88" y="161264"/>
                  </a:lnTo>
                  <a:lnTo>
                    <a:pt x="584" y="19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6" name="object 5646"/>
            <p:cNvSpPr/>
            <p:nvPr/>
          </p:nvSpPr>
          <p:spPr>
            <a:xfrm>
              <a:off x="1487258" y="63358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95" y="50"/>
                  </a:moveTo>
                  <a:lnTo>
                    <a:pt x="0" y="161099"/>
                  </a:lnTo>
                  <a:lnTo>
                    <a:pt x="495" y="50"/>
                  </a:lnTo>
                  <a:close/>
                </a:path>
                <a:path w="634" h="161289">
                  <a:moveTo>
                    <a:pt x="546" y="114"/>
                  </a:moveTo>
                  <a:lnTo>
                    <a:pt x="50" y="161163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7" name="object 5647"/>
            <p:cNvSpPr/>
            <p:nvPr/>
          </p:nvSpPr>
          <p:spPr>
            <a:xfrm>
              <a:off x="1487144" y="63356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71" y="165"/>
                  </a:moveTo>
                  <a:lnTo>
                    <a:pt x="444" y="0"/>
                  </a:lnTo>
                  <a:lnTo>
                    <a:pt x="0" y="161061"/>
                  </a:lnTo>
                  <a:lnTo>
                    <a:pt x="76" y="161188"/>
                  </a:lnTo>
                  <a:lnTo>
                    <a:pt x="571" y="16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8" name="object 5648"/>
            <p:cNvSpPr/>
            <p:nvPr/>
          </p:nvSpPr>
          <p:spPr>
            <a:xfrm>
              <a:off x="1487004" y="63354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71" y="152"/>
                  </a:moveTo>
                  <a:lnTo>
                    <a:pt x="457" y="0"/>
                  </a:lnTo>
                  <a:lnTo>
                    <a:pt x="0" y="161010"/>
                  </a:lnTo>
                  <a:lnTo>
                    <a:pt x="88" y="161150"/>
                  </a:lnTo>
                  <a:lnTo>
                    <a:pt x="571" y="15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49" name="object 5649"/>
            <p:cNvSpPr/>
            <p:nvPr/>
          </p:nvSpPr>
          <p:spPr>
            <a:xfrm>
              <a:off x="1486890" y="63353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58" y="152"/>
                  </a:moveTo>
                  <a:lnTo>
                    <a:pt x="444" y="0"/>
                  </a:lnTo>
                  <a:lnTo>
                    <a:pt x="0" y="160972"/>
                  </a:lnTo>
                  <a:lnTo>
                    <a:pt x="76" y="161124"/>
                  </a:lnTo>
                  <a:lnTo>
                    <a:pt x="558" y="15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0" name="object 5650"/>
            <p:cNvSpPr/>
            <p:nvPr/>
          </p:nvSpPr>
          <p:spPr>
            <a:xfrm>
              <a:off x="1486776" y="633519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58" y="139"/>
                  </a:moveTo>
                  <a:lnTo>
                    <a:pt x="444" y="0"/>
                  </a:lnTo>
                  <a:lnTo>
                    <a:pt x="0" y="160909"/>
                  </a:lnTo>
                  <a:lnTo>
                    <a:pt x="76" y="161048"/>
                  </a:lnTo>
                  <a:lnTo>
                    <a:pt x="558" y="139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1" name="object 5651"/>
            <p:cNvSpPr/>
            <p:nvPr/>
          </p:nvSpPr>
          <p:spPr>
            <a:xfrm>
              <a:off x="1486700" y="63350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82" y="50"/>
                  </a:moveTo>
                  <a:lnTo>
                    <a:pt x="0" y="160870"/>
                  </a:lnTo>
                  <a:lnTo>
                    <a:pt x="482" y="50"/>
                  </a:lnTo>
                  <a:close/>
                </a:path>
                <a:path w="634" h="161289">
                  <a:moveTo>
                    <a:pt x="520" y="101"/>
                  </a:moveTo>
                  <a:lnTo>
                    <a:pt x="38" y="16093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2" name="object 5652"/>
            <p:cNvSpPr/>
            <p:nvPr/>
          </p:nvSpPr>
          <p:spPr>
            <a:xfrm>
              <a:off x="1486598" y="633497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46" y="114"/>
                  </a:moveTo>
                  <a:lnTo>
                    <a:pt x="0" y="160756"/>
                  </a:lnTo>
                  <a:lnTo>
                    <a:pt x="63" y="160896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3" name="object 5653"/>
            <p:cNvSpPr/>
            <p:nvPr/>
          </p:nvSpPr>
          <p:spPr>
            <a:xfrm>
              <a:off x="1486509" y="633483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533" y="114"/>
                  </a:moveTo>
                  <a:lnTo>
                    <a:pt x="0" y="160693"/>
                  </a:lnTo>
                  <a:lnTo>
                    <a:pt x="50" y="160820"/>
                  </a:lnTo>
                  <a:lnTo>
                    <a:pt x="533" y="114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4" name="object 5654"/>
            <p:cNvSpPr/>
            <p:nvPr/>
          </p:nvSpPr>
          <p:spPr>
            <a:xfrm>
              <a:off x="1486408" y="633470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69" y="25"/>
                  </a:moveTo>
                  <a:lnTo>
                    <a:pt x="0" y="160604"/>
                  </a:lnTo>
                  <a:lnTo>
                    <a:pt x="469" y="25"/>
                  </a:lnTo>
                  <a:close/>
                </a:path>
                <a:path w="634" h="161289">
                  <a:moveTo>
                    <a:pt x="533" y="114"/>
                  </a:moveTo>
                  <a:lnTo>
                    <a:pt x="38" y="160667"/>
                  </a:lnTo>
                  <a:lnTo>
                    <a:pt x="88" y="160794"/>
                  </a:lnTo>
                  <a:lnTo>
                    <a:pt x="533" y="114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5" name="object 5655"/>
            <p:cNvSpPr/>
            <p:nvPr/>
          </p:nvSpPr>
          <p:spPr>
            <a:xfrm>
              <a:off x="1486331" y="63346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89">
                  <a:moveTo>
                    <a:pt x="495" y="63"/>
                  </a:moveTo>
                  <a:lnTo>
                    <a:pt x="0" y="160439"/>
                  </a:lnTo>
                  <a:lnTo>
                    <a:pt x="50" y="160591"/>
                  </a:lnTo>
                  <a:lnTo>
                    <a:pt x="495" y="63"/>
                  </a:lnTo>
                  <a:close/>
                </a:path>
                <a:path w="634" h="161289">
                  <a:moveTo>
                    <a:pt x="533" y="114"/>
                  </a:moveTo>
                  <a:lnTo>
                    <a:pt x="50" y="160591"/>
                  </a:lnTo>
                  <a:lnTo>
                    <a:pt x="533" y="114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6" name="object 5656"/>
            <p:cNvSpPr/>
            <p:nvPr/>
          </p:nvSpPr>
          <p:spPr>
            <a:xfrm>
              <a:off x="1486281" y="633454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95" y="63"/>
                  </a:moveTo>
                  <a:lnTo>
                    <a:pt x="0" y="160375"/>
                  </a:lnTo>
                  <a:lnTo>
                    <a:pt x="50" y="160502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7" name="object 5657"/>
            <p:cNvSpPr/>
            <p:nvPr/>
          </p:nvSpPr>
          <p:spPr>
            <a:xfrm>
              <a:off x="1486204" y="633444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520" y="101"/>
                  </a:moveTo>
                  <a:lnTo>
                    <a:pt x="0" y="160197"/>
                  </a:lnTo>
                  <a:lnTo>
                    <a:pt x="50" y="160375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8" name="object 5658"/>
            <p:cNvSpPr/>
            <p:nvPr/>
          </p:nvSpPr>
          <p:spPr>
            <a:xfrm>
              <a:off x="1486141" y="633435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508" y="88"/>
                  </a:moveTo>
                  <a:lnTo>
                    <a:pt x="0" y="160045"/>
                  </a:lnTo>
                  <a:lnTo>
                    <a:pt x="38" y="160210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59" name="object 5659"/>
            <p:cNvSpPr/>
            <p:nvPr/>
          </p:nvSpPr>
          <p:spPr>
            <a:xfrm>
              <a:off x="1486090" y="63342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82" y="50"/>
                  </a:moveTo>
                  <a:lnTo>
                    <a:pt x="0" y="159905"/>
                  </a:lnTo>
                  <a:lnTo>
                    <a:pt x="12" y="16003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0" name="object 5660"/>
            <p:cNvSpPr/>
            <p:nvPr/>
          </p:nvSpPr>
          <p:spPr>
            <a:xfrm>
              <a:off x="1486039" y="633422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482" y="50"/>
                  </a:moveTo>
                  <a:lnTo>
                    <a:pt x="0" y="159702"/>
                  </a:lnTo>
                  <a:lnTo>
                    <a:pt x="25" y="1598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1" name="object 5661"/>
            <p:cNvSpPr/>
            <p:nvPr/>
          </p:nvSpPr>
          <p:spPr>
            <a:xfrm>
              <a:off x="1486001" y="633417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469" y="38"/>
                  </a:moveTo>
                  <a:lnTo>
                    <a:pt x="0" y="159550"/>
                  </a:lnTo>
                  <a:lnTo>
                    <a:pt x="25" y="1597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2" name="object 5662"/>
            <p:cNvSpPr/>
            <p:nvPr/>
          </p:nvSpPr>
          <p:spPr>
            <a:xfrm>
              <a:off x="1485963" y="633413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4" h="160020">
                  <a:moveTo>
                    <a:pt x="482" y="38"/>
                  </a:moveTo>
                  <a:lnTo>
                    <a:pt x="0" y="159270"/>
                  </a:lnTo>
                  <a:lnTo>
                    <a:pt x="12" y="159397"/>
                  </a:lnTo>
                  <a:lnTo>
                    <a:pt x="38" y="15956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3" name="object 5663"/>
            <p:cNvSpPr/>
            <p:nvPr/>
          </p:nvSpPr>
          <p:spPr>
            <a:xfrm>
              <a:off x="1485950" y="633412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4" h="159385">
                  <a:moveTo>
                    <a:pt x="469" y="12"/>
                  </a:moveTo>
                  <a:lnTo>
                    <a:pt x="12" y="159092"/>
                  </a:lnTo>
                  <a:lnTo>
                    <a:pt x="457" y="0"/>
                  </a:lnTo>
                  <a:lnTo>
                    <a:pt x="0" y="158838"/>
                  </a:lnTo>
                  <a:lnTo>
                    <a:pt x="12" y="159181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4" name="object 5664"/>
            <p:cNvSpPr/>
            <p:nvPr/>
          </p:nvSpPr>
          <p:spPr>
            <a:xfrm>
              <a:off x="1478216" y="6342129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76" y="0"/>
                  </a:moveTo>
                  <a:lnTo>
                    <a:pt x="0" y="160092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5" name="object 5665"/>
            <p:cNvSpPr/>
            <p:nvPr/>
          </p:nvSpPr>
          <p:spPr>
            <a:xfrm>
              <a:off x="1478140" y="634213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0" y="160451"/>
                  </a:lnTo>
                  <a:lnTo>
                    <a:pt x="469" y="38"/>
                  </a:lnTo>
                  <a:close/>
                </a:path>
                <a:path w="634" h="160654">
                  <a:moveTo>
                    <a:pt x="495" y="25"/>
                  </a:moveTo>
                  <a:lnTo>
                    <a:pt x="25" y="160375"/>
                  </a:lnTo>
                  <a:lnTo>
                    <a:pt x="495" y="25"/>
                  </a:lnTo>
                  <a:close/>
                </a:path>
                <a:path w="634" h="160654">
                  <a:moveTo>
                    <a:pt x="533" y="0"/>
                  </a:moveTo>
                  <a:lnTo>
                    <a:pt x="63" y="1592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6" name="object 5666"/>
            <p:cNvSpPr/>
            <p:nvPr/>
          </p:nvSpPr>
          <p:spPr>
            <a:xfrm>
              <a:off x="1478051" y="634220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0" y="160642"/>
                  </a:lnTo>
                  <a:lnTo>
                    <a:pt x="469" y="38"/>
                  </a:lnTo>
                  <a:close/>
                </a:path>
                <a:path w="634" h="160654">
                  <a:moveTo>
                    <a:pt x="495" y="12"/>
                  </a:moveTo>
                  <a:lnTo>
                    <a:pt x="25" y="160096"/>
                  </a:lnTo>
                  <a:lnTo>
                    <a:pt x="495" y="12"/>
                  </a:lnTo>
                  <a:close/>
                </a:path>
                <a:path w="634" h="160654">
                  <a:moveTo>
                    <a:pt x="533" y="0"/>
                  </a:moveTo>
                  <a:lnTo>
                    <a:pt x="50" y="16047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7" name="object 5667"/>
            <p:cNvSpPr/>
            <p:nvPr/>
          </p:nvSpPr>
          <p:spPr>
            <a:xfrm>
              <a:off x="1477987" y="634225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25"/>
                  </a:moveTo>
                  <a:lnTo>
                    <a:pt x="0" y="160248"/>
                  </a:lnTo>
                  <a:lnTo>
                    <a:pt x="469" y="25"/>
                  </a:lnTo>
                  <a:close/>
                </a:path>
                <a:path w="634" h="160654">
                  <a:moveTo>
                    <a:pt x="508" y="0"/>
                  </a:moveTo>
                  <a:lnTo>
                    <a:pt x="38" y="16018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8" name="object 5668"/>
            <p:cNvSpPr/>
            <p:nvPr/>
          </p:nvSpPr>
          <p:spPr>
            <a:xfrm>
              <a:off x="1477899" y="634229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38"/>
                  </a:moveTo>
                  <a:lnTo>
                    <a:pt x="0" y="160845"/>
                  </a:lnTo>
                  <a:lnTo>
                    <a:pt x="469" y="38"/>
                  </a:lnTo>
                  <a:close/>
                </a:path>
                <a:path w="634" h="161290">
                  <a:moveTo>
                    <a:pt x="508" y="12"/>
                  </a:moveTo>
                  <a:lnTo>
                    <a:pt x="38" y="160324"/>
                  </a:lnTo>
                  <a:lnTo>
                    <a:pt x="508" y="12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63" y="1605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69" name="object 5669"/>
            <p:cNvSpPr/>
            <p:nvPr/>
          </p:nvSpPr>
          <p:spPr>
            <a:xfrm>
              <a:off x="1477810" y="634234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4" h="160654">
                  <a:moveTo>
                    <a:pt x="469" y="38"/>
                  </a:moveTo>
                  <a:lnTo>
                    <a:pt x="0" y="160464"/>
                  </a:lnTo>
                  <a:lnTo>
                    <a:pt x="469" y="38"/>
                  </a:lnTo>
                  <a:close/>
                </a:path>
                <a:path w="634" h="160654">
                  <a:moveTo>
                    <a:pt x="508" y="12"/>
                  </a:moveTo>
                  <a:lnTo>
                    <a:pt x="38" y="160426"/>
                  </a:lnTo>
                  <a:lnTo>
                    <a:pt x="508" y="12"/>
                  </a:lnTo>
                  <a:close/>
                </a:path>
                <a:path w="634" h="160654">
                  <a:moveTo>
                    <a:pt x="533" y="0"/>
                  </a:moveTo>
                  <a:lnTo>
                    <a:pt x="63" y="16037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0" name="object 5670"/>
            <p:cNvSpPr/>
            <p:nvPr/>
          </p:nvSpPr>
          <p:spPr>
            <a:xfrm>
              <a:off x="1477721" y="634239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38"/>
                  </a:moveTo>
                  <a:lnTo>
                    <a:pt x="0" y="161023"/>
                  </a:lnTo>
                  <a:lnTo>
                    <a:pt x="469" y="38"/>
                  </a:lnTo>
                  <a:close/>
                </a:path>
                <a:path w="634" h="161290">
                  <a:moveTo>
                    <a:pt x="495" y="25"/>
                  </a:moveTo>
                  <a:lnTo>
                    <a:pt x="25" y="160743"/>
                  </a:lnTo>
                  <a:lnTo>
                    <a:pt x="495" y="25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50" y="1609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1" name="object 5671"/>
            <p:cNvSpPr/>
            <p:nvPr/>
          </p:nvSpPr>
          <p:spPr>
            <a:xfrm>
              <a:off x="1477619" y="63424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0" y="161074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08" y="12"/>
                  </a:moveTo>
                  <a:lnTo>
                    <a:pt x="25" y="161036"/>
                  </a:lnTo>
                  <a:lnTo>
                    <a:pt x="508" y="12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63" y="16099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2" name="object 5672"/>
            <p:cNvSpPr/>
            <p:nvPr/>
          </p:nvSpPr>
          <p:spPr>
            <a:xfrm>
              <a:off x="1477556" y="63425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25"/>
                  </a:moveTo>
                  <a:lnTo>
                    <a:pt x="0" y="161099"/>
                  </a:lnTo>
                  <a:lnTo>
                    <a:pt x="482" y="25"/>
                  </a:lnTo>
                  <a:close/>
                </a:path>
                <a:path w="634" h="161290">
                  <a:moveTo>
                    <a:pt x="520" y="0"/>
                  </a:moveTo>
                  <a:lnTo>
                    <a:pt x="38" y="1610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3" name="object 5673"/>
            <p:cNvSpPr/>
            <p:nvPr/>
          </p:nvSpPr>
          <p:spPr>
            <a:xfrm>
              <a:off x="1477467" y="634255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25"/>
                  </a:moveTo>
                  <a:lnTo>
                    <a:pt x="0" y="161150"/>
                  </a:lnTo>
                  <a:lnTo>
                    <a:pt x="482" y="25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25" y="16111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4" name="object 5674"/>
            <p:cNvSpPr/>
            <p:nvPr/>
          </p:nvSpPr>
          <p:spPr>
            <a:xfrm>
              <a:off x="1477365" y="63426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0" y="161201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08" y="25"/>
                  </a:moveTo>
                  <a:lnTo>
                    <a:pt x="38" y="160934"/>
                  </a:lnTo>
                  <a:lnTo>
                    <a:pt x="508" y="25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63" y="16113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5" name="object 5675"/>
            <p:cNvSpPr/>
            <p:nvPr/>
          </p:nvSpPr>
          <p:spPr>
            <a:xfrm>
              <a:off x="1477264" y="63426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50"/>
                  </a:moveTo>
                  <a:lnTo>
                    <a:pt x="0" y="161251"/>
                  </a:lnTo>
                  <a:lnTo>
                    <a:pt x="482" y="50"/>
                  </a:lnTo>
                  <a:close/>
                </a:path>
                <a:path w="634" h="161290">
                  <a:moveTo>
                    <a:pt x="558" y="0"/>
                  </a:moveTo>
                  <a:lnTo>
                    <a:pt x="38" y="16121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6" name="object 5676"/>
            <p:cNvSpPr/>
            <p:nvPr/>
          </p:nvSpPr>
          <p:spPr>
            <a:xfrm>
              <a:off x="1477175" y="63427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7" name="object 5677"/>
            <p:cNvSpPr/>
            <p:nvPr/>
          </p:nvSpPr>
          <p:spPr>
            <a:xfrm>
              <a:off x="1477111" y="634278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08" y="0"/>
                  </a:moveTo>
                  <a:lnTo>
                    <a:pt x="0" y="1612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8" name="object 5678"/>
            <p:cNvSpPr/>
            <p:nvPr/>
          </p:nvSpPr>
          <p:spPr>
            <a:xfrm>
              <a:off x="1476997" y="6342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0" y="16132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26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79" name="object 5679"/>
            <p:cNvSpPr/>
            <p:nvPr/>
          </p:nvSpPr>
          <p:spPr>
            <a:xfrm>
              <a:off x="1476794" y="634288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76"/>
                  </a:moveTo>
                  <a:lnTo>
                    <a:pt x="0" y="161417"/>
                  </a:lnTo>
                  <a:lnTo>
                    <a:pt x="520" y="76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76" y="161366"/>
                  </a:lnTo>
                  <a:lnTo>
                    <a:pt x="393" y="53936"/>
                  </a:lnTo>
                  <a:lnTo>
                    <a:pt x="101" y="161340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31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0" name="object 5680"/>
            <p:cNvSpPr/>
            <p:nvPr/>
          </p:nvSpPr>
          <p:spPr>
            <a:xfrm>
              <a:off x="1476679" y="6343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378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38" y="161340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1" name="object 5681"/>
            <p:cNvSpPr/>
            <p:nvPr/>
          </p:nvSpPr>
          <p:spPr>
            <a:xfrm>
              <a:off x="1476603" y="6343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2" name="object 5682"/>
            <p:cNvSpPr/>
            <p:nvPr/>
          </p:nvSpPr>
          <p:spPr>
            <a:xfrm>
              <a:off x="1476502" y="6343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38" y="1613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3" name="object 5683"/>
            <p:cNvSpPr/>
            <p:nvPr/>
          </p:nvSpPr>
          <p:spPr>
            <a:xfrm>
              <a:off x="1476387" y="6343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378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38" y="16135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4" name="object 5684"/>
            <p:cNvSpPr/>
            <p:nvPr/>
          </p:nvSpPr>
          <p:spPr>
            <a:xfrm>
              <a:off x="1476273" y="6343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38" y="1613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5" name="object 5685"/>
            <p:cNvSpPr/>
            <p:nvPr/>
          </p:nvSpPr>
          <p:spPr>
            <a:xfrm>
              <a:off x="1476146" y="6343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378"/>
                  </a:lnTo>
                  <a:lnTo>
                    <a:pt x="38" y="161213"/>
                  </a:lnTo>
                  <a:lnTo>
                    <a:pt x="520" y="38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32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6" name="object 5686"/>
            <p:cNvSpPr/>
            <p:nvPr/>
          </p:nvSpPr>
          <p:spPr>
            <a:xfrm>
              <a:off x="1476070" y="6343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34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7" name="object 5687"/>
            <p:cNvSpPr/>
            <p:nvPr/>
          </p:nvSpPr>
          <p:spPr>
            <a:xfrm>
              <a:off x="1475955" y="6343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353"/>
                  </a:lnTo>
                  <a:lnTo>
                    <a:pt x="76" y="16117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8" name="object 5688"/>
            <p:cNvSpPr/>
            <p:nvPr/>
          </p:nvSpPr>
          <p:spPr>
            <a:xfrm>
              <a:off x="1475841" y="6343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89" name="object 5689"/>
            <p:cNvSpPr/>
            <p:nvPr/>
          </p:nvSpPr>
          <p:spPr>
            <a:xfrm>
              <a:off x="1475727" y="6343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254" y="80683"/>
                  </a:lnTo>
                  <a:lnTo>
                    <a:pt x="482" y="38"/>
                  </a:lnTo>
                  <a:lnTo>
                    <a:pt x="0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0" name="object 5690"/>
            <p:cNvSpPr/>
            <p:nvPr/>
          </p:nvSpPr>
          <p:spPr>
            <a:xfrm>
              <a:off x="1475613" y="6343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0" y="161315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27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1" name="object 5691"/>
            <p:cNvSpPr/>
            <p:nvPr/>
          </p:nvSpPr>
          <p:spPr>
            <a:xfrm>
              <a:off x="1475536" y="63437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20" y="0"/>
                  </a:moveTo>
                  <a:lnTo>
                    <a:pt x="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2" name="object 5692"/>
            <p:cNvSpPr/>
            <p:nvPr/>
          </p:nvSpPr>
          <p:spPr>
            <a:xfrm>
              <a:off x="1475422" y="63437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58" y="0"/>
                  </a:moveTo>
                  <a:lnTo>
                    <a:pt x="0" y="16127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3" name="object 5693"/>
            <p:cNvSpPr/>
            <p:nvPr/>
          </p:nvSpPr>
          <p:spPr>
            <a:xfrm>
              <a:off x="1475308" y="634385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58" y="0"/>
                  </a:moveTo>
                  <a:lnTo>
                    <a:pt x="0" y="1612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4" name="object 5694"/>
            <p:cNvSpPr/>
            <p:nvPr/>
          </p:nvSpPr>
          <p:spPr>
            <a:xfrm>
              <a:off x="1475206" y="63438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0"/>
                  </a:moveTo>
                  <a:lnTo>
                    <a:pt x="0" y="161277"/>
                  </a:lnTo>
                  <a:lnTo>
                    <a:pt x="482" y="0"/>
                  </a:lnTo>
                  <a:close/>
                </a:path>
                <a:path w="634" h="161290">
                  <a:moveTo>
                    <a:pt x="520" y="0"/>
                  </a:moveTo>
                  <a:lnTo>
                    <a:pt x="38" y="161251"/>
                  </a:lnTo>
                  <a:lnTo>
                    <a:pt x="520" y="0"/>
                  </a:lnTo>
                  <a:close/>
                </a:path>
                <a:path w="634" h="161290">
                  <a:moveTo>
                    <a:pt x="558" y="0"/>
                  </a:moveTo>
                  <a:lnTo>
                    <a:pt x="76" y="1612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5" name="object 5695"/>
            <p:cNvSpPr/>
            <p:nvPr/>
          </p:nvSpPr>
          <p:spPr>
            <a:xfrm>
              <a:off x="1475092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6" name="object 5696"/>
            <p:cNvSpPr/>
            <p:nvPr/>
          </p:nvSpPr>
          <p:spPr>
            <a:xfrm>
              <a:off x="1475016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40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2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7" name="object 5697"/>
            <p:cNvSpPr/>
            <p:nvPr/>
          </p:nvSpPr>
          <p:spPr>
            <a:xfrm>
              <a:off x="1474914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7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38" y="1613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8" name="object 5698"/>
            <p:cNvSpPr/>
            <p:nvPr/>
          </p:nvSpPr>
          <p:spPr>
            <a:xfrm>
              <a:off x="1474800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17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404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699" name="object 5699"/>
            <p:cNvSpPr/>
            <p:nvPr/>
          </p:nvSpPr>
          <p:spPr>
            <a:xfrm>
              <a:off x="1474685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42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0" name="object 5700"/>
            <p:cNvSpPr/>
            <p:nvPr/>
          </p:nvSpPr>
          <p:spPr>
            <a:xfrm>
              <a:off x="1474571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80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38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1" name="object 5701"/>
            <p:cNvSpPr/>
            <p:nvPr/>
          </p:nvSpPr>
          <p:spPr>
            <a:xfrm>
              <a:off x="1474495" y="634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50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2" name="object 5702"/>
            <p:cNvSpPr/>
            <p:nvPr/>
          </p:nvSpPr>
          <p:spPr>
            <a:xfrm>
              <a:off x="1474381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53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0" y="16150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3" name="object 5703"/>
            <p:cNvSpPr/>
            <p:nvPr/>
          </p:nvSpPr>
          <p:spPr>
            <a:xfrm>
              <a:off x="1474266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544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53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4" name="object 5704"/>
            <p:cNvSpPr/>
            <p:nvPr/>
          </p:nvSpPr>
          <p:spPr>
            <a:xfrm>
              <a:off x="1474165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58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38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5" name="object 5705"/>
            <p:cNvSpPr/>
            <p:nvPr/>
          </p:nvSpPr>
          <p:spPr>
            <a:xfrm>
              <a:off x="1474038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607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58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6" name="object 5706"/>
            <p:cNvSpPr/>
            <p:nvPr/>
          </p:nvSpPr>
          <p:spPr>
            <a:xfrm>
              <a:off x="1473962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7" name="object 5707"/>
            <p:cNvSpPr/>
            <p:nvPr/>
          </p:nvSpPr>
          <p:spPr>
            <a:xfrm>
              <a:off x="1473847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64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63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8" name="object 5708"/>
            <p:cNvSpPr/>
            <p:nvPr/>
          </p:nvSpPr>
          <p:spPr>
            <a:xfrm>
              <a:off x="1473720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7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671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65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09" name="object 5709"/>
            <p:cNvSpPr/>
            <p:nvPr/>
          </p:nvSpPr>
          <p:spPr>
            <a:xfrm>
              <a:off x="1473606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696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68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0" name="object 5710"/>
            <p:cNvSpPr/>
            <p:nvPr/>
          </p:nvSpPr>
          <p:spPr>
            <a:xfrm>
              <a:off x="1473479" y="6343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0" y="16170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1" name="object 5711"/>
            <p:cNvSpPr/>
            <p:nvPr/>
          </p:nvSpPr>
          <p:spPr>
            <a:xfrm>
              <a:off x="1473403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72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2" name="object 5712"/>
            <p:cNvSpPr/>
            <p:nvPr/>
          </p:nvSpPr>
          <p:spPr>
            <a:xfrm>
              <a:off x="1473276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3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38" y="16173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3" name="object 5713"/>
            <p:cNvSpPr/>
            <p:nvPr/>
          </p:nvSpPr>
          <p:spPr>
            <a:xfrm>
              <a:off x="1473149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5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747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74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4" name="object 5714"/>
            <p:cNvSpPr/>
            <p:nvPr/>
          </p:nvSpPr>
          <p:spPr>
            <a:xfrm>
              <a:off x="1473009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772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772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101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5" name="object 5715"/>
            <p:cNvSpPr/>
            <p:nvPr/>
          </p:nvSpPr>
          <p:spPr>
            <a:xfrm>
              <a:off x="1472882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0" y="161785"/>
                  </a:lnTo>
                  <a:lnTo>
                    <a:pt x="127" y="16177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6" name="object 5716"/>
            <p:cNvSpPr/>
            <p:nvPr/>
          </p:nvSpPr>
          <p:spPr>
            <a:xfrm>
              <a:off x="1472793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0" y="16179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7" name="object 5717"/>
            <p:cNvSpPr/>
            <p:nvPr/>
          </p:nvSpPr>
          <p:spPr>
            <a:xfrm>
              <a:off x="1472641" y="6343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0" y="161810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8" name="object 5718"/>
            <p:cNvSpPr/>
            <p:nvPr/>
          </p:nvSpPr>
          <p:spPr>
            <a:xfrm>
              <a:off x="1472501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1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810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19" name="object 5719"/>
            <p:cNvSpPr/>
            <p:nvPr/>
          </p:nvSpPr>
          <p:spPr>
            <a:xfrm>
              <a:off x="1472349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0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0" name="object 5720"/>
            <p:cNvSpPr/>
            <p:nvPr/>
          </p:nvSpPr>
          <p:spPr>
            <a:xfrm>
              <a:off x="1472196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09" y="0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65" y="16182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1" name="object 5721"/>
            <p:cNvSpPr/>
            <p:nvPr/>
          </p:nvSpPr>
          <p:spPr>
            <a:xfrm>
              <a:off x="1472082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2" name="object 5722"/>
            <p:cNvSpPr/>
            <p:nvPr/>
          </p:nvSpPr>
          <p:spPr>
            <a:xfrm>
              <a:off x="1471917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836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84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3" name="object 5723"/>
            <p:cNvSpPr/>
            <p:nvPr/>
          </p:nvSpPr>
          <p:spPr>
            <a:xfrm>
              <a:off x="1471752" y="634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09" y="0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65" y="16183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4" name="object 5724"/>
            <p:cNvSpPr/>
            <p:nvPr/>
          </p:nvSpPr>
          <p:spPr>
            <a:xfrm>
              <a:off x="1469593" y="6343904"/>
              <a:ext cx="3175" cy="161925"/>
            </a:xfrm>
            <a:custGeom>
              <a:avLst/>
              <a:gdLst/>
              <a:ahLst/>
              <a:cxnLst/>
              <a:rect l="l" t="t" r="r" b="b"/>
              <a:pathLst>
                <a:path w="3175" h="161925">
                  <a:moveTo>
                    <a:pt x="2603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2146" y="161848"/>
                  </a:lnTo>
                  <a:lnTo>
                    <a:pt x="2603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5" name="object 5725"/>
            <p:cNvSpPr/>
            <p:nvPr/>
          </p:nvSpPr>
          <p:spPr>
            <a:xfrm>
              <a:off x="1759026" y="638583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76" y="0"/>
                  </a:moveTo>
                  <a:lnTo>
                    <a:pt x="0" y="160206"/>
                  </a:lnTo>
                  <a:lnTo>
                    <a:pt x="47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6" name="object 5726"/>
            <p:cNvSpPr/>
            <p:nvPr/>
          </p:nvSpPr>
          <p:spPr>
            <a:xfrm>
              <a:off x="1758950" y="638585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25"/>
                  </a:moveTo>
                  <a:lnTo>
                    <a:pt x="0" y="160058"/>
                  </a:lnTo>
                  <a:lnTo>
                    <a:pt x="469" y="25"/>
                  </a:lnTo>
                  <a:close/>
                </a:path>
                <a:path w="635" h="160654">
                  <a:moveTo>
                    <a:pt x="495" y="12"/>
                  </a:moveTo>
                  <a:lnTo>
                    <a:pt x="25" y="160413"/>
                  </a:lnTo>
                  <a:lnTo>
                    <a:pt x="495" y="12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50" y="16029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7" name="object 5727"/>
            <p:cNvSpPr/>
            <p:nvPr/>
          </p:nvSpPr>
          <p:spPr>
            <a:xfrm>
              <a:off x="1758861" y="63859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0" y="160693"/>
                  </a:lnTo>
                  <a:lnTo>
                    <a:pt x="317" y="53784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520" y="0"/>
                  </a:moveTo>
                  <a:lnTo>
                    <a:pt x="50" y="16054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8" name="object 5728"/>
            <p:cNvSpPr/>
            <p:nvPr/>
          </p:nvSpPr>
          <p:spPr>
            <a:xfrm>
              <a:off x="1758810" y="638595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0" y="160756"/>
                  </a:lnTo>
                  <a:lnTo>
                    <a:pt x="469" y="12"/>
                  </a:lnTo>
                  <a:close/>
                </a:path>
                <a:path w="635" h="161290">
                  <a:moveTo>
                    <a:pt x="495" y="0"/>
                  </a:moveTo>
                  <a:lnTo>
                    <a:pt x="25" y="16023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29" name="object 5729"/>
            <p:cNvSpPr/>
            <p:nvPr/>
          </p:nvSpPr>
          <p:spPr>
            <a:xfrm>
              <a:off x="1758708" y="638597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38"/>
                  </a:moveTo>
                  <a:lnTo>
                    <a:pt x="0" y="160896"/>
                  </a:lnTo>
                  <a:lnTo>
                    <a:pt x="482" y="38"/>
                  </a:lnTo>
                  <a:close/>
                </a:path>
                <a:path w="635" h="161290">
                  <a:moveTo>
                    <a:pt x="520" y="12"/>
                  </a:moveTo>
                  <a:lnTo>
                    <a:pt x="38" y="160845"/>
                  </a:lnTo>
                  <a:lnTo>
                    <a:pt x="520" y="12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76" y="16032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0" name="object 5730"/>
            <p:cNvSpPr/>
            <p:nvPr/>
          </p:nvSpPr>
          <p:spPr>
            <a:xfrm>
              <a:off x="1758632" y="638603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50"/>
                  </a:moveTo>
                  <a:lnTo>
                    <a:pt x="0" y="160756"/>
                  </a:lnTo>
                  <a:lnTo>
                    <a:pt x="469" y="50"/>
                  </a:lnTo>
                  <a:close/>
                </a:path>
                <a:path w="635" h="161290">
                  <a:moveTo>
                    <a:pt x="495" y="25"/>
                  </a:moveTo>
                  <a:lnTo>
                    <a:pt x="25" y="160934"/>
                  </a:lnTo>
                  <a:lnTo>
                    <a:pt x="495" y="25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08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1" name="object 5731"/>
            <p:cNvSpPr/>
            <p:nvPr/>
          </p:nvSpPr>
          <p:spPr>
            <a:xfrm>
              <a:off x="1758543" y="638609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25"/>
                  </a:moveTo>
                  <a:lnTo>
                    <a:pt x="0" y="161048"/>
                  </a:lnTo>
                  <a:lnTo>
                    <a:pt x="482" y="25"/>
                  </a:lnTo>
                  <a:close/>
                </a:path>
                <a:path w="635" h="161290">
                  <a:moveTo>
                    <a:pt x="508" y="12"/>
                  </a:moveTo>
                  <a:lnTo>
                    <a:pt x="25" y="161010"/>
                  </a:lnTo>
                  <a:lnTo>
                    <a:pt x="508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63" y="1609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2" name="object 5732"/>
            <p:cNvSpPr/>
            <p:nvPr/>
          </p:nvSpPr>
          <p:spPr>
            <a:xfrm>
              <a:off x="1758454" y="63861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0" y="160896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508" y="12"/>
                  </a:moveTo>
                  <a:lnTo>
                    <a:pt x="25" y="161086"/>
                  </a:lnTo>
                  <a:lnTo>
                    <a:pt x="508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10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3" name="object 5733"/>
            <p:cNvSpPr/>
            <p:nvPr/>
          </p:nvSpPr>
          <p:spPr>
            <a:xfrm>
              <a:off x="1758391" y="63861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12"/>
                  </a:moveTo>
                  <a:lnTo>
                    <a:pt x="0" y="161137"/>
                  </a:lnTo>
                  <a:lnTo>
                    <a:pt x="482" y="12"/>
                  </a:lnTo>
                  <a:close/>
                </a:path>
                <a:path w="635" h="161290">
                  <a:moveTo>
                    <a:pt x="508" y="0"/>
                  </a:moveTo>
                  <a:lnTo>
                    <a:pt x="38" y="16109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4" name="object 5734"/>
            <p:cNvSpPr/>
            <p:nvPr/>
          </p:nvSpPr>
          <p:spPr>
            <a:xfrm>
              <a:off x="1758302" y="638623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38"/>
                  </a:moveTo>
                  <a:lnTo>
                    <a:pt x="0" y="161213"/>
                  </a:lnTo>
                  <a:lnTo>
                    <a:pt x="482" y="38"/>
                  </a:lnTo>
                  <a:close/>
                </a:path>
                <a:path w="635" h="161290">
                  <a:moveTo>
                    <a:pt x="508" y="12"/>
                  </a:moveTo>
                  <a:lnTo>
                    <a:pt x="25" y="161175"/>
                  </a:lnTo>
                  <a:lnTo>
                    <a:pt x="508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113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5" name="object 5735"/>
            <p:cNvSpPr/>
            <p:nvPr/>
          </p:nvSpPr>
          <p:spPr>
            <a:xfrm>
              <a:off x="1758213" y="63862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0" y="161010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495" y="12"/>
                  </a:moveTo>
                  <a:lnTo>
                    <a:pt x="25" y="161213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63" y="16116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6" name="object 5736"/>
            <p:cNvSpPr/>
            <p:nvPr/>
          </p:nvSpPr>
          <p:spPr>
            <a:xfrm>
              <a:off x="1758111" y="638634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0"/>
                  </a:moveTo>
                  <a:lnTo>
                    <a:pt x="0" y="16129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7" name="object 5737"/>
            <p:cNvSpPr/>
            <p:nvPr/>
          </p:nvSpPr>
          <p:spPr>
            <a:xfrm>
              <a:off x="1758010" y="6386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31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25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8" name="object 5738"/>
            <p:cNvSpPr/>
            <p:nvPr/>
          </p:nvSpPr>
          <p:spPr>
            <a:xfrm>
              <a:off x="1757934" y="6386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315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39" name="object 5739"/>
            <p:cNvSpPr/>
            <p:nvPr/>
          </p:nvSpPr>
          <p:spPr>
            <a:xfrm>
              <a:off x="1757845" y="6386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366"/>
                  </a:lnTo>
                  <a:lnTo>
                    <a:pt x="317" y="53975"/>
                  </a:lnTo>
                  <a:lnTo>
                    <a:pt x="25" y="16132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0" name="object 5740"/>
            <p:cNvSpPr/>
            <p:nvPr/>
          </p:nvSpPr>
          <p:spPr>
            <a:xfrm>
              <a:off x="1757629" y="63865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88"/>
                  </a:moveTo>
                  <a:lnTo>
                    <a:pt x="0" y="161467"/>
                  </a:lnTo>
                  <a:lnTo>
                    <a:pt x="520" y="88"/>
                  </a:lnTo>
                  <a:close/>
                </a:path>
                <a:path w="1269" h="161925">
                  <a:moveTo>
                    <a:pt x="558" y="63"/>
                  </a:moveTo>
                  <a:lnTo>
                    <a:pt x="76" y="161404"/>
                  </a:lnTo>
                  <a:lnTo>
                    <a:pt x="558" y="63"/>
                  </a:lnTo>
                  <a:close/>
                </a:path>
                <a:path w="1269" h="161925">
                  <a:moveTo>
                    <a:pt x="622" y="25"/>
                  </a:moveTo>
                  <a:lnTo>
                    <a:pt x="584" y="495"/>
                  </a:lnTo>
                  <a:lnTo>
                    <a:pt x="596" y="38"/>
                  </a:lnTo>
                  <a:lnTo>
                    <a:pt x="114" y="161391"/>
                  </a:lnTo>
                  <a:lnTo>
                    <a:pt x="292" y="107543"/>
                  </a:lnTo>
                  <a:lnTo>
                    <a:pt x="622" y="25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77" y="16134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1" name="object 5741"/>
            <p:cNvSpPr/>
            <p:nvPr/>
          </p:nvSpPr>
          <p:spPr>
            <a:xfrm>
              <a:off x="1757527" y="6386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317" y="53936"/>
                  </a:lnTo>
                  <a:lnTo>
                    <a:pt x="25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2" name="object 5742"/>
            <p:cNvSpPr/>
            <p:nvPr/>
          </p:nvSpPr>
          <p:spPr>
            <a:xfrm>
              <a:off x="1757451" y="6386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39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3" name="object 5743"/>
            <p:cNvSpPr/>
            <p:nvPr/>
          </p:nvSpPr>
          <p:spPr>
            <a:xfrm>
              <a:off x="1757337" y="6386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38" y="16139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3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4" name="object 5744"/>
            <p:cNvSpPr/>
            <p:nvPr/>
          </p:nvSpPr>
          <p:spPr>
            <a:xfrm>
              <a:off x="1757222" y="6386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17"/>
                  </a:lnTo>
                  <a:lnTo>
                    <a:pt x="76" y="16122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5" name="object 5745"/>
            <p:cNvSpPr/>
            <p:nvPr/>
          </p:nvSpPr>
          <p:spPr>
            <a:xfrm>
              <a:off x="1757108" y="6386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42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3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6" name="object 5746"/>
            <p:cNvSpPr/>
            <p:nvPr/>
          </p:nvSpPr>
          <p:spPr>
            <a:xfrm>
              <a:off x="1756994" y="6387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417"/>
                  </a:lnTo>
                  <a:lnTo>
                    <a:pt x="38" y="16125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6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7" name="object 5747"/>
            <p:cNvSpPr/>
            <p:nvPr/>
          </p:nvSpPr>
          <p:spPr>
            <a:xfrm>
              <a:off x="1756918" y="6387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39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8" name="object 5748"/>
            <p:cNvSpPr/>
            <p:nvPr/>
          </p:nvSpPr>
          <p:spPr>
            <a:xfrm>
              <a:off x="1756791" y="6387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0" y="16139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49" name="object 5749"/>
            <p:cNvSpPr/>
            <p:nvPr/>
          </p:nvSpPr>
          <p:spPr>
            <a:xfrm>
              <a:off x="1756676" y="6387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378"/>
                  </a:lnTo>
                  <a:lnTo>
                    <a:pt x="76" y="16120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0" name="object 5750"/>
            <p:cNvSpPr/>
            <p:nvPr/>
          </p:nvSpPr>
          <p:spPr>
            <a:xfrm>
              <a:off x="1756562" y="6387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36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1" name="object 5751"/>
            <p:cNvSpPr/>
            <p:nvPr/>
          </p:nvSpPr>
          <p:spPr>
            <a:xfrm>
              <a:off x="1756448" y="6387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2" name="object 5752"/>
            <p:cNvSpPr/>
            <p:nvPr/>
          </p:nvSpPr>
          <p:spPr>
            <a:xfrm>
              <a:off x="1756371" y="6387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315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3" name="object 5753"/>
            <p:cNvSpPr/>
            <p:nvPr/>
          </p:nvSpPr>
          <p:spPr>
            <a:xfrm>
              <a:off x="1756270" y="6387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4" name="object 5754"/>
            <p:cNvSpPr/>
            <p:nvPr/>
          </p:nvSpPr>
          <p:spPr>
            <a:xfrm>
              <a:off x="1756156" y="6387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5" name="object 5755"/>
            <p:cNvSpPr/>
            <p:nvPr/>
          </p:nvSpPr>
          <p:spPr>
            <a:xfrm>
              <a:off x="1756041" y="6387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366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6" name="object 5756"/>
            <p:cNvSpPr/>
            <p:nvPr/>
          </p:nvSpPr>
          <p:spPr>
            <a:xfrm>
              <a:off x="1755927" y="6387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7" name="object 5757"/>
            <p:cNvSpPr/>
            <p:nvPr/>
          </p:nvSpPr>
          <p:spPr>
            <a:xfrm>
              <a:off x="1755851" y="638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417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8" name="object 5758"/>
            <p:cNvSpPr/>
            <p:nvPr/>
          </p:nvSpPr>
          <p:spPr>
            <a:xfrm>
              <a:off x="1755736" y="638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59" name="object 5759"/>
            <p:cNvSpPr/>
            <p:nvPr/>
          </p:nvSpPr>
          <p:spPr>
            <a:xfrm>
              <a:off x="1755635" y="638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480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38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0" name="object 5760"/>
            <p:cNvSpPr/>
            <p:nvPr/>
          </p:nvSpPr>
          <p:spPr>
            <a:xfrm>
              <a:off x="1755508" y="638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51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50" y="161505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88" y="16149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1" name="object 5761"/>
            <p:cNvSpPr/>
            <p:nvPr/>
          </p:nvSpPr>
          <p:spPr>
            <a:xfrm>
              <a:off x="1755406" y="6387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2" name="object 5762"/>
            <p:cNvSpPr/>
            <p:nvPr/>
          </p:nvSpPr>
          <p:spPr>
            <a:xfrm>
              <a:off x="1755330" y="6387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569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3" name="object 5763"/>
            <p:cNvSpPr/>
            <p:nvPr/>
          </p:nvSpPr>
          <p:spPr>
            <a:xfrm>
              <a:off x="1755216" y="6387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59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38" y="16158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4" name="object 5764"/>
            <p:cNvSpPr/>
            <p:nvPr/>
          </p:nvSpPr>
          <p:spPr>
            <a:xfrm>
              <a:off x="1755101" y="6387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20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60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59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5" name="object 5765"/>
            <p:cNvSpPr/>
            <p:nvPr/>
          </p:nvSpPr>
          <p:spPr>
            <a:xfrm>
              <a:off x="1754987" y="6387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645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62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6" name="object 5766"/>
            <p:cNvSpPr/>
            <p:nvPr/>
          </p:nvSpPr>
          <p:spPr>
            <a:xfrm>
              <a:off x="1754873" y="6387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38" y="161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7" name="object 5767"/>
            <p:cNvSpPr/>
            <p:nvPr/>
          </p:nvSpPr>
          <p:spPr>
            <a:xfrm>
              <a:off x="1754797" y="6387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8" name="object 5768"/>
            <p:cNvSpPr/>
            <p:nvPr/>
          </p:nvSpPr>
          <p:spPr>
            <a:xfrm>
              <a:off x="1754670" y="6387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9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38" y="1616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69" name="object 5769"/>
            <p:cNvSpPr/>
            <p:nvPr/>
          </p:nvSpPr>
          <p:spPr>
            <a:xfrm>
              <a:off x="1754555" y="6387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72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0" name="object 5770"/>
            <p:cNvSpPr/>
            <p:nvPr/>
          </p:nvSpPr>
          <p:spPr>
            <a:xfrm>
              <a:off x="1754428" y="6387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34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72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88" y="16172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1" name="object 5771"/>
            <p:cNvSpPr/>
            <p:nvPr/>
          </p:nvSpPr>
          <p:spPr>
            <a:xfrm>
              <a:off x="1754314" y="6387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59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38" y="16174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2" name="object 5772"/>
            <p:cNvSpPr/>
            <p:nvPr/>
          </p:nvSpPr>
          <p:spPr>
            <a:xfrm>
              <a:off x="1754225" y="6387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2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3" name="object 5773"/>
            <p:cNvSpPr/>
            <p:nvPr/>
          </p:nvSpPr>
          <p:spPr>
            <a:xfrm>
              <a:off x="1754111" y="6387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77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4" name="object 5774"/>
            <p:cNvSpPr/>
            <p:nvPr/>
          </p:nvSpPr>
          <p:spPr>
            <a:xfrm>
              <a:off x="1753984" y="6387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798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76" y="1617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5" name="object 5775"/>
            <p:cNvSpPr/>
            <p:nvPr/>
          </p:nvSpPr>
          <p:spPr>
            <a:xfrm>
              <a:off x="1753844" y="6387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12"/>
                  </a:lnTo>
                  <a:lnTo>
                    <a:pt x="0" y="161810"/>
                  </a:lnTo>
                  <a:lnTo>
                    <a:pt x="127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6" name="object 5776"/>
            <p:cNvSpPr/>
            <p:nvPr/>
          </p:nvSpPr>
          <p:spPr>
            <a:xfrm>
              <a:off x="1753704" y="6387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82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7" name="object 5777"/>
            <p:cNvSpPr/>
            <p:nvPr/>
          </p:nvSpPr>
          <p:spPr>
            <a:xfrm>
              <a:off x="1753616" y="6387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82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8" name="object 5778"/>
            <p:cNvSpPr/>
            <p:nvPr/>
          </p:nvSpPr>
          <p:spPr>
            <a:xfrm>
              <a:off x="1753476" y="6387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12"/>
                  </a:lnTo>
                  <a:lnTo>
                    <a:pt x="0" y="161848"/>
                  </a:lnTo>
                  <a:lnTo>
                    <a:pt x="139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79" name="object 5779"/>
            <p:cNvSpPr/>
            <p:nvPr/>
          </p:nvSpPr>
          <p:spPr>
            <a:xfrm>
              <a:off x="1753336" y="6387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84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83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83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0" name="object 5780"/>
            <p:cNvSpPr/>
            <p:nvPr/>
          </p:nvSpPr>
          <p:spPr>
            <a:xfrm>
              <a:off x="1753196" y="6387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84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84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1" name="object 5781"/>
            <p:cNvSpPr/>
            <p:nvPr/>
          </p:nvSpPr>
          <p:spPr>
            <a:xfrm>
              <a:off x="1753031" y="6387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6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861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86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2" name="object 5782"/>
            <p:cNvSpPr/>
            <p:nvPr/>
          </p:nvSpPr>
          <p:spPr>
            <a:xfrm>
              <a:off x="1752930" y="6387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848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3" name="object 5783"/>
            <p:cNvSpPr/>
            <p:nvPr/>
          </p:nvSpPr>
          <p:spPr>
            <a:xfrm>
              <a:off x="1752828" y="6387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4" name="object 5784"/>
            <p:cNvSpPr/>
            <p:nvPr/>
          </p:nvSpPr>
          <p:spPr>
            <a:xfrm>
              <a:off x="1533982" y="6334252"/>
              <a:ext cx="226060" cy="53975"/>
            </a:xfrm>
            <a:custGeom>
              <a:avLst/>
              <a:gdLst/>
              <a:ahLst/>
              <a:cxnLst/>
              <a:rect l="l" t="t" r="r" b="b"/>
              <a:pathLst>
                <a:path w="226060" h="53975">
                  <a:moveTo>
                    <a:pt x="9220" y="0"/>
                  </a:moveTo>
                  <a:lnTo>
                    <a:pt x="5041" y="76"/>
                  </a:lnTo>
                  <a:lnTo>
                    <a:pt x="0" y="3111"/>
                  </a:lnTo>
                  <a:lnTo>
                    <a:pt x="12" y="5499"/>
                  </a:lnTo>
                  <a:lnTo>
                    <a:pt x="61761" y="31059"/>
                  </a:lnTo>
                  <a:lnTo>
                    <a:pt x="103492" y="42087"/>
                  </a:lnTo>
                  <a:lnTo>
                    <a:pt x="147560" y="49411"/>
                  </a:lnTo>
                  <a:lnTo>
                    <a:pt x="209675" y="53457"/>
                  </a:lnTo>
                  <a:lnTo>
                    <a:pt x="222961" y="53238"/>
                  </a:lnTo>
                  <a:lnTo>
                    <a:pt x="225767" y="51409"/>
                  </a:lnTo>
                  <a:lnTo>
                    <a:pt x="225412" y="48323"/>
                  </a:lnTo>
                  <a:lnTo>
                    <a:pt x="208099" y="45772"/>
                  </a:lnTo>
                  <a:lnTo>
                    <a:pt x="183664" y="44926"/>
                  </a:lnTo>
                  <a:lnTo>
                    <a:pt x="108051" y="34899"/>
                  </a:lnTo>
                  <a:lnTo>
                    <a:pt x="68079" y="24326"/>
                  </a:lnTo>
                  <a:lnTo>
                    <a:pt x="29324" y="10007"/>
                  </a:lnTo>
                  <a:lnTo>
                    <a:pt x="22809" y="6984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5" name="object 5785"/>
            <p:cNvSpPr/>
            <p:nvPr/>
          </p:nvSpPr>
          <p:spPr>
            <a:xfrm>
              <a:off x="1752676" y="6387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848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76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6" name="object 5786"/>
            <p:cNvSpPr/>
            <p:nvPr/>
          </p:nvSpPr>
          <p:spPr>
            <a:xfrm>
              <a:off x="1749755" y="6387630"/>
              <a:ext cx="3810" cy="161925"/>
            </a:xfrm>
            <a:custGeom>
              <a:avLst/>
              <a:gdLst/>
              <a:ahLst/>
              <a:cxnLst/>
              <a:rect l="l" t="t" r="r" b="b"/>
              <a:pathLst>
                <a:path w="3810" h="161925">
                  <a:moveTo>
                    <a:pt x="3111" y="0"/>
                  </a:moveTo>
                  <a:lnTo>
                    <a:pt x="2794" y="0"/>
                  </a:lnTo>
                  <a:lnTo>
                    <a:pt x="1727" y="25"/>
                  </a:lnTo>
                  <a:lnTo>
                    <a:pt x="457" y="38"/>
                  </a:lnTo>
                  <a:lnTo>
                    <a:pt x="0" y="161874"/>
                  </a:lnTo>
                  <a:lnTo>
                    <a:pt x="1270" y="161861"/>
                  </a:lnTo>
                  <a:lnTo>
                    <a:pt x="2336" y="161848"/>
                  </a:lnTo>
                  <a:lnTo>
                    <a:pt x="2654" y="161848"/>
                  </a:lnTo>
                  <a:lnTo>
                    <a:pt x="3111" y="0"/>
                  </a:lnTo>
                  <a:close/>
                </a:path>
                <a:path w="3810" h="161925">
                  <a:moveTo>
                    <a:pt x="3352" y="0"/>
                  </a:moveTo>
                  <a:lnTo>
                    <a:pt x="3124" y="0"/>
                  </a:lnTo>
                  <a:lnTo>
                    <a:pt x="2667" y="161848"/>
                  </a:lnTo>
                  <a:lnTo>
                    <a:pt x="2794" y="161848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7" name="object 5787"/>
            <p:cNvSpPr/>
            <p:nvPr/>
          </p:nvSpPr>
          <p:spPr>
            <a:xfrm>
              <a:off x="1744433" y="6387681"/>
              <a:ext cx="6350" cy="161925"/>
            </a:xfrm>
            <a:custGeom>
              <a:avLst/>
              <a:gdLst/>
              <a:ahLst/>
              <a:cxnLst/>
              <a:rect l="l" t="t" r="r" b="b"/>
              <a:pathLst>
                <a:path w="6350" h="161925">
                  <a:moveTo>
                    <a:pt x="5778" y="0"/>
                  </a:moveTo>
                  <a:lnTo>
                    <a:pt x="4241" y="12"/>
                  </a:lnTo>
                  <a:lnTo>
                    <a:pt x="2438" y="38"/>
                  </a:lnTo>
                  <a:lnTo>
                    <a:pt x="444" y="38"/>
                  </a:lnTo>
                  <a:lnTo>
                    <a:pt x="0" y="161874"/>
                  </a:lnTo>
                  <a:lnTo>
                    <a:pt x="1993" y="161848"/>
                  </a:lnTo>
                  <a:lnTo>
                    <a:pt x="2222" y="80835"/>
                  </a:lnTo>
                  <a:lnTo>
                    <a:pt x="2006" y="161848"/>
                  </a:lnTo>
                  <a:lnTo>
                    <a:pt x="3784" y="161836"/>
                  </a:lnTo>
                  <a:lnTo>
                    <a:pt x="5321" y="161823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8" name="object 5788"/>
            <p:cNvSpPr/>
            <p:nvPr/>
          </p:nvSpPr>
          <p:spPr>
            <a:xfrm>
              <a:off x="1737118" y="6387642"/>
              <a:ext cx="8255" cy="161925"/>
            </a:xfrm>
            <a:custGeom>
              <a:avLst/>
              <a:gdLst/>
              <a:ahLst/>
              <a:cxnLst/>
              <a:rect l="l" t="t" r="r" b="b"/>
              <a:pathLst>
                <a:path w="8255" h="161925">
                  <a:moveTo>
                    <a:pt x="3098" y="38"/>
                  </a:moveTo>
                  <a:lnTo>
                    <a:pt x="457" y="0"/>
                  </a:lnTo>
                  <a:lnTo>
                    <a:pt x="0" y="161734"/>
                  </a:lnTo>
                  <a:lnTo>
                    <a:pt x="2641" y="161810"/>
                  </a:lnTo>
                  <a:lnTo>
                    <a:pt x="3098" y="38"/>
                  </a:lnTo>
                  <a:close/>
                </a:path>
                <a:path w="8255" h="161925">
                  <a:moveTo>
                    <a:pt x="7759" y="76"/>
                  </a:moveTo>
                  <a:lnTo>
                    <a:pt x="6438" y="63"/>
                  </a:lnTo>
                  <a:lnTo>
                    <a:pt x="5537" y="76"/>
                  </a:lnTo>
                  <a:lnTo>
                    <a:pt x="3111" y="38"/>
                  </a:lnTo>
                  <a:lnTo>
                    <a:pt x="2654" y="161810"/>
                  </a:lnTo>
                  <a:lnTo>
                    <a:pt x="5092" y="161886"/>
                  </a:lnTo>
                  <a:lnTo>
                    <a:pt x="6070" y="161925"/>
                  </a:lnTo>
                  <a:lnTo>
                    <a:pt x="7315" y="161912"/>
                  </a:lnTo>
                  <a:lnTo>
                    <a:pt x="7759" y="7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89" name="object 5789"/>
            <p:cNvSpPr/>
            <p:nvPr/>
          </p:nvSpPr>
          <p:spPr>
            <a:xfrm>
              <a:off x="1731225" y="6387490"/>
              <a:ext cx="6350" cy="161925"/>
            </a:xfrm>
            <a:custGeom>
              <a:avLst/>
              <a:gdLst/>
              <a:ahLst/>
              <a:cxnLst/>
              <a:rect l="l" t="t" r="r" b="b"/>
              <a:pathLst>
                <a:path w="6350" h="161925">
                  <a:moveTo>
                    <a:pt x="6350" y="139"/>
                  </a:moveTo>
                  <a:lnTo>
                    <a:pt x="3505" y="88"/>
                  </a:lnTo>
                  <a:lnTo>
                    <a:pt x="457" y="0"/>
                  </a:lnTo>
                  <a:lnTo>
                    <a:pt x="0" y="161696"/>
                  </a:lnTo>
                  <a:lnTo>
                    <a:pt x="3048" y="161798"/>
                  </a:lnTo>
                  <a:lnTo>
                    <a:pt x="5892" y="161886"/>
                  </a:lnTo>
                  <a:lnTo>
                    <a:pt x="6350" y="139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0" name="object 5790"/>
            <p:cNvSpPr/>
            <p:nvPr/>
          </p:nvSpPr>
          <p:spPr>
            <a:xfrm>
              <a:off x="1720837" y="6387084"/>
              <a:ext cx="11430" cy="162560"/>
            </a:xfrm>
            <a:custGeom>
              <a:avLst/>
              <a:gdLst/>
              <a:ahLst/>
              <a:cxnLst/>
              <a:rect l="l" t="t" r="r" b="b"/>
              <a:pathLst>
                <a:path w="11430" h="162559">
                  <a:moveTo>
                    <a:pt x="4127" y="165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3670" y="161899"/>
                  </a:lnTo>
                  <a:lnTo>
                    <a:pt x="4127" y="165"/>
                  </a:lnTo>
                  <a:close/>
                </a:path>
                <a:path w="11430" h="162559">
                  <a:moveTo>
                    <a:pt x="10845" y="406"/>
                  </a:moveTo>
                  <a:lnTo>
                    <a:pt x="7594" y="304"/>
                  </a:lnTo>
                  <a:lnTo>
                    <a:pt x="4140" y="165"/>
                  </a:lnTo>
                  <a:lnTo>
                    <a:pt x="3683" y="161899"/>
                  </a:lnTo>
                  <a:lnTo>
                    <a:pt x="7137" y="162013"/>
                  </a:lnTo>
                  <a:lnTo>
                    <a:pt x="10388" y="162102"/>
                  </a:lnTo>
                  <a:lnTo>
                    <a:pt x="10845" y="406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1" name="object 5791"/>
            <p:cNvSpPr/>
            <p:nvPr/>
          </p:nvSpPr>
          <p:spPr>
            <a:xfrm>
              <a:off x="1708505" y="6386322"/>
              <a:ext cx="13335" cy="162560"/>
            </a:xfrm>
            <a:custGeom>
              <a:avLst/>
              <a:gdLst/>
              <a:ahLst/>
              <a:cxnLst/>
              <a:rect l="l" t="t" r="r" b="b"/>
              <a:pathLst>
                <a:path w="13335" h="162559">
                  <a:moveTo>
                    <a:pt x="4813" y="292"/>
                  </a:moveTo>
                  <a:lnTo>
                    <a:pt x="457" y="0"/>
                  </a:lnTo>
                  <a:lnTo>
                    <a:pt x="0" y="161632"/>
                  </a:lnTo>
                  <a:lnTo>
                    <a:pt x="4356" y="162013"/>
                  </a:lnTo>
                  <a:lnTo>
                    <a:pt x="4813" y="292"/>
                  </a:lnTo>
                  <a:close/>
                </a:path>
                <a:path w="13335" h="162559">
                  <a:moveTo>
                    <a:pt x="12801" y="762"/>
                  </a:moveTo>
                  <a:lnTo>
                    <a:pt x="8928" y="546"/>
                  </a:lnTo>
                  <a:lnTo>
                    <a:pt x="4813" y="292"/>
                  </a:lnTo>
                  <a:lnTo>
                    <a:pt x="4368" y="162013"/>
                  </a:lnTo>
                  <a:lnTo>
                    <a:pt x="8470" y="162382"/>
                  </a:lnTo>
                  <a:lnTo>
                    <a:pt x="9372" y="162458"/>
                  </a:lnTo>
                  <a:lnTo>
                    <a:pt x="12344" y="162547"/>
                  </a:lnTo>
                  <a:lnTo>
                    <a:pt x="12801" y="76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2" name="object 5792"/>
            <p:cNvSpPr/>
            <p:nvPr/>
          </p:nvSpPr>
          <p:spPr>
            <a:xfrm>
              <a:off x="1693646" y="6385039"/>
              <a:ext cx="15875" cy="163195"/>
            </a:xfrm>
            <a:custGeom>
              <a:avLst/>
              <a:gdLst/>
              <a:ahLst/>
              <a:cxnLst/>
              <a:rect l="l" t="t" r="r" b="b"/>
              <a:pathLst>
                <a:path w="15875" h="163195">
                  <a:moveTo>
                    <a:pt x="5765" y="508"/>
                  </a:moveTo>
                  <a:lnTo>
                    <a:pt x="4025" y="355"/>
                  </a:lnTo>
                  <a:lnTo>
                    <a:pt x="457" y="0"/>
                  </a:lnTo>
                  <a:lnTo>
                    <a:pt x="0" y="161594"/>
                  </a:lnTo>
                  <a:lnTo>
                    <a:pt x="5308" y="162064"/>
                  </a:lnTo>
                  <a:lnTo>
                    <a:pt x="5765" y="508"/>
                  </a:lnTo>
                  <a:close/>
                </a:path>
                <a:path w="15875" h="163195">
                  <a:moveTo>
                    <a:pt x="10706" y="939"/>
                  </a:moveTo>
                  <a:lnTo>
                    <a:pt x="5765" y="520"/>
                  </a:lnTo>
                  <a:lnTo>
                    <a:pt x="5308" y="162064"/>
                  </a:lnTo>
                  <a:lnTo>
                    <a:pt x="10248" y="162496"/>
                  </a:lnTo>
                  <a:lnTo>
                    <a:pt x="10706" y="939"/>
                  </a:lnTo>
                  <a:close/>
                </a:path>
                <a:path w="15875" h="163195">
                  <a:moveTo>
                    <a:pt x="15316" y="1282"/>
                  </a:moveTo>
                  <a:lnTo>
                    <a:pt x="10718" y="939"/>
                  </a:lnTo>
                  <a:lnTo>
                    <a:pt x="10261" y="162509"/>
                  </a:lnTo>
                  <a:lnTo>
                    <a:pt x="14859" y="162915"/>
                  </a:lnTo>
                  <a:lnTo>
                    <a:pt x="15316" y="128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3" name="object 5793"/>
            <p:cNvSpPr/>
            <p:nvPr/>
          </p:nvSpPr>
          <p:spPr>
            <a:xfrm>
              <a:off x="1674812" y="6382461"/>
              <a:ext cx="19685" cy="164465"/>
            </a:xfrm>
            <a:custGeom>
              <a:avLst/>
              <a:gdLst/>
              <a:ahLst/>
              <a:cxnLst/>
              <a:rect l="l" t="t" r="r" b="b"/>
              <a:pathLst>
                <a:path w="19685" h="164465">
                  <a:moveTo>
                    <a:pt x="13601" y="1993"/>
                  </a:moveTo>
                  <a:lnTo>
                    <a:pt x="7340" y="1270"/>
                  </a:lnTo>
                  <a:lnTo>
                    <a:pt x="7112" y="82194"/>
                  </a:lnTo>
                  <a:lnTo>
                    <a:pt x="7112" y="1270"/>
                  </a:lnTo>
                  <a:lnTo>
                    <a:pt x="2336" y="1270"/>
                  </a:lnTo>
                  <a:lnTo>
                    <a:pt x="2336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6883" y="162560"/>
                  </a:lnTo>
                  <a:lnTo>
                    <a:pt x="6883" y="163118"/>
                  </a:lnTo>
                  <a:lnTo>
                    <a:pt x="13144" y="163664"/>
                  </a:lnTo>
                  <a:lnTo>
                    <a:pt x="13601" y="1993"/>
                  </a:lnTo>
                  <a:close/>
                </a:path>
                <a:path w="19685" h="164465">
                  <a:moveTo>
                    <a:pt x="19291" y="2590"/>
                  </a:moveTo>
                  <a:lnTo>
                    <a:pt x="17424" y="2413"/>
                  </a:lnTo>
                  <a:lnTo>
                    <a:pt x="13601" y="2006"/>
                  </a:lnTo>
                  <a:lnTo>
                    <a:pt x="13144" y="163664"/>
                  </a:lnTo>
                  <a:lnTo>
                    <a:pt x="18834" y="164172"/>
                  </a:lnTo>
                  <a:lnTo>
                    <a:pt x="19291" y="259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4" name="object 5794"/>
            <p:cNvSpPr/>
            <p:nvPr/>
          </p:nvSpPr>
          <p:spPr>
            <a:xfrm>
              <a:off x="1656156" y="6380391"/>
              <a:ext cx="19050" cy="163830"/>
            </a:xfrm>
            <a:custGeom>
              <a:avLst/>
              <a:gdLst/>
              <a:ahLst/>
              <a:cxnLst/>
              <a:rect l="l" t="t" r="r" b="b"/>
              <a:pathLst>
                <a:path w="19050" h="163829">
                  <a:moveTo>
                    <a:pt x="18681" y="2438"/>
                  </a:moveTo>
                  <a:lnTo>
                    <a:pt x="14287" y="2438"/>
                  </a:lnTo>
                  <a:lnTo>
                    <a:pt x="14287" y="1168"/>
                  </a:lnTo>
                  <a:lnTo>
                    <a:pt x="10642" y="1168"/>
                  </a:lnTo>
                  <a:lnTo>
                    <a:pt x="10642" y="2438"/>
                  </a:lnTo>
                  <a:lnTo>
                    <a:pt x="10414" y="2438"/>
                  </a:lnTo>
                  <a:lnTo>
                    <a:pt x="10414" y="1270"/>
                  </a:lnTo>
                  <a:lnTo>
                    <a:pt x="6527" y="1270"/>
                  </a:lnTo>
                  <a:lnTo>
                    <a:pt x="6527" y="0"/>
                  </a:lnTo>
                  <a:lnTo>
                    <a:pt x="215" y="0"/>
                  </a:lnTo>
                  <a:lnTo>
                    <a:pt x="215" y="1270"/>
                  </a:lnTo>
                  <a:lnTo>
                    <a:pt x="0" y="1270"/>
                  </a:lnTo>
                  <a:lnTo>
                    <a:pt x="0" y="161290"/>
                  </a:lnTo>
                  <a:lnTo>
                    <a:pt x="5638" y="161290"/>
                  </a:lnTo>
                  <a:lnTo>
                    <a:pt x="5638" y="162560"/>
                  </a:lnTo>
                  <a:lnTo>
                    <a:pt x="10185" y="162560"/>
                  </a:lnTo>
                  <a:lnTo>
                    <a:pt x="10185" y="161290"/>
                  </a:lnTo>
                  <a:lnTo>
                    <a:pt x="10414" y="161290"/>
                  </a:lnTo>
                  <a:lnTo>
                    <a:pt x="10414" y="162458"/>
                  </a:lnTo>
                  <a:lnTo>
                    <a:pt x="12687" y="162458"/>
                  </a:lnTo>
                  <a:lnTo>
                    <a:pt x="12687" y="163728"/>
                  </a:lnTo>
                  <a:lnTo>
                    <a:pt x="18453" y="163728"/>
                  </a:lnTo>
                  <a:lnTo>
                    <a:pt x="18453" y="162458"/>
                  </a:lnTo>
                  <a:lnTo>
                    <a:pt x="18681" y="162458"/>
                  </a:lnTo>
                  <a:lnTo>
                    <a:pt x="18681" y="24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5" name="object 5795"/>
            <p:cNvSpPr/>
            <p:nvPr/>
          </p:nvSpPr>
          <p:spPr>
            <a:xfrm>
              <a:off x="1610818" y="6369913"/>
              <a:ext cx="45720" cy="171450"/>
            </a:xfrm>
            <a:custGeom>
              <a:avLst/>
              <a:gdLst/>
              <a:ahLst/>
              <a:cxnLst/>
              <a:rect l="l" t="t" r="r" b="b"/>
              <a:pathLst>
                <a:path w="45719" h="171450">
                  <a:moveTo>
                    <a:pt x="455" y="0"/>
                  </a:moveTo>
                  <a:lnTo>
                    <a:pt x="0" y="161365"/>
                  </a:lnTo>
                  <a:lnTo>
                    <a:pt x="25829" y="168190"/>
                  </a:lnTo>
                  <a:lnTo>
                    <a:pt x="26520" y="168341"/>
                  </a:lnTo>
                  <a:lnTo>
                    <a:pt x="45123" y="171429"/>
                  </a:lnTo>
                  <a:lnTo>
                    <a:pt x="45578" y="10058"/>
                  </a:lnTo>
                  <a:lnTo>
                    <a:pt x="39394" y="9004"/>
                  </a:lnTo>
                  <a:lnTo>
                    <a:pt x="33082" y="7797"/>
                  </a:lnTo>
                  <a:lnTo>
                    <a:pt x="19806" y="4904"/>
                  </a:lnTo>
                  <a:lnTo>
                    <a:pt x="13147" y="3317"/>
                  </a:lnTo>
                  <a:lnTo>
                    <a:pt x="6696" y="167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6" name="object 5796"/>
            <p:cNvSpPr/>
            <p:nvPr/>
          </p:nvSpPr>
          <p:spPr>
            <a:xfrm>
              <a:off x="1593875" y="6364643"/>
              <a:ext cx="17780" cy="167005"/>
            </a:xfrm>
            <a:custGeom>
              <a:avLst/>
              <a:gdLst/>
              <a:ahLst/>
              <a:cxnLst/>
              <a:rect l="l" t="t" r="r" b="b"/>
              <a:pathLst>
                <a:path w="17780" h="167004">
                  <a:moveTo>
                    <a:pt x="17157" y="5270"/>
                  </a:moveTo>
                  <a:lnTo>
                    <a:pt x="15087" y="5270"/>
                  </a:lnTo>
                  <a:lnTo>
                    <a:pt x="15087" y="4000"/>
                  </a:lnTo>
                  <a:lnTo>
                    <a:pt x="10706" y="4000"/>
                  </a:lnTo>
                  <a:lnTo>
                    <a:pt x="10706" y="2730"/>
                  </a:lnTo>
                  <a:lnTo>
                    <a:pt x="7886" y="2730"/>
                  </a:lnTo>
                  <a:lnTo>
                    <a:pt x="7886" y="4000"/>
                  </a:lnTo>
                  <a:lnTo>
                    <a:pt x="7886" y="5270"/>
                  </a:lnTo>
                  <a:lnTo>
                    <a:pt x="7670" y="5270"/>
                  </a:lnTo>
                  <a:lnTo>
                    <a:pt x="7670" y="2540"/>
                  </a:lnTo>
                  <a:lnTo>
                    <a:pt x="5778" y="2540"/>
                  </a:lnTo>
                  <a:lnTo>
                    <a:pt x="5778" y="1270"/>
                  </a:lnTo>
                  <a:lnTo>
                    <a:pt x="1727" y="1270"/>
                  </a:lnTo>
                  <a:lnTo>
                    <a:pt x="1727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228" y="2540"/>
                  </a:lnTo>
                  <a:lnTo>
                    <a:pt x="0" y="2540"/>
                  </a:lnTo>
                  <a:lnTo>
                    <a:pt x="0" y="162560"/>
                  </a:lnTo>
                  <a:lnTo>
                    <a:pt x="3911" y="162560"/>
                  </a:lnTo>
                  <a:lnTo>
                    <a:pt x="3911" y="163830"/>
                  </a:lnTo>
                  <a:lnTo>
                    <a:pt x="7442" y="163830"/>
                  </a:lnTo>
                  <a:lnTo>
                    <a:pt x="7442" y="162560"/>
                  </a:lnTo>
                  <a:lnTo>
                    <a:pt x="7658" y="162560"/>
                  </a:lnTo>
                  <a:lnTo>
                    <a:pt x="7658" y="164020"/>
                  </a:lnTo>
                  <a:lnTo>
                    <a:pt x="11849" y="164020"/>
                  </a:lnTo>
                  <a:lnTo>
                    <a:pt x="11849" y="166560"/>
                  </a:lnTo>
                  <a:lnTo>
                    <a:pt x="16929" y="166560"/>
                  </a:lnTo>
                  <a:lnTo>
                    <a:pt x="16929" y="164020"/>
                  </a:lnTo>
                  <a:lnTo>
                    <a:pt x="17157" y="164020"/>
                  </a:lnTo>
                  <a:lnTo>
                    <a:pt x="17157" y="527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7" name="object 5797"/>
            <p:cNvSpPr/>
            <p:nvPr/>
          </p:nvSpPr>
          <p:spPr>
            <a:xfrm>
              <a:off x="1576781" y="6359004"/>
              <a:ext cx="17145" cy="167640"/>
            </a:xfrm>
            <a:custGeom>
              <a:avLst/>
              <a:gdLst/>
              <a:ahLst/>
              <a:cxnLst/>
              <a:rect l="l" t="t" r="r" b="b"/>
              <a:pathLst>
                <a:path w="17144" h="167640">
                  <a:moveTo>
                    <a:pt x="17106" y="5791"/>
                  </a:moveTo>
                  <a:lnTo>
                    <a:pt x="15367" y="5791"/>
                  </a:lnTo>
                  <a:lnTo>
                    <a:pt x="15367" y="4521"/>
                  </a:lnTo>
                  <a:lnTo>
                    <a:pt x="11518" y="4521"/>
                  </a:lnTo>
                  <a:lnTo>
                    <a:pt x="11518" y="3251"/>
                  </a:lnTo>
                  <a:lnTo>
                    <a:pt x="10922" y="3251"/>
                  </a:lnTo>
                  <a:lnTo>
                    <a:pt x="10922" y="4521"/>
                  </a:lnTo>
                  <a:lnTo>
                    <a:pt x="10922" y="5791"/>
                  </a:lnTo>
                  <a:lnTo>
                    <a:pt x="10706" y="5791"/>
                  </a:lnTo>
                  <a:lnTo>
                    <a:pt x="10706" y="3695"/>
                  </a:lnTo>
                  <a:lnTo>
                    <a:pt x="7226" y="3695"/>
                  </a:lnTo>
                  <a:lnTo>
                    <a:pt x="7226" y="1155"/>
                  </a:lnTo>
                  <a:lnTo>
                    <a:pt x="5372" y="1155"/>
                  </a:lnTo>
                  <a:lnTo>
                    <a:pt x="5372" y="1778"/>
                  </a:lnTo>
                  <a:lnTo>
                    <a:pt x="444" y="0"/>
                  </a:lnTo>
                  <a:lnTo>
                    <a:pt x="0" y="161518"/>
                  </a:lnTo>
                  <a:lnTo>
                    <a:pt x="4927" y="163296"/>
                  </a:lnTo>
                  <a:lnTo>
                    <a:pt x="5143" y="87033"/>
                  </a:lnTo>
                  <a:lnTo>
                    <a:pt x="5143" y="163715"/>
                  </a:lnTo>
                  <a:lnTo>
                    <a:pt x="7874" y="163715"/>
                  </a:lnTo>
                  <a:lnTo>
                    <a:pt x="7874" y="164985"/>
                  </a:lnTo>
                  <a:lnTo>
                    <a:pt x="10477" y="164985"/>
                  </a:lnTo>
                  <a:lnTo>
                    <a:pt x="10477" y="163715"/>
                  </a:lnTo>
                  <a:lnTo>
                    <a:pt x="10693" y="163715"/>
                  </a:lnTo>
                  <a:lnTo>
                    <a:pt x="10693" y="165811"/>
                  </a:lnTo>
                  <a:lnTo>
                    <a:pt x="13703" y="165811"/>
                  </a:lnTo>
                  <a:lnTo>
                    <a:pt x="13703" y="167081"/>
                  </a:lnTo>
                  <a:lnTo>
                    <a:pt x="16878" y="167081"/>
                  </a:lnTo>
                  <a:lnTo>
                    <a:pt x="16878" y="165811"/>
                  </a:lnTo>
                  <a:lnTo>
                    <a:pt x="17106" y="165811"/>
                  </a:lnTo>
                  <a:lnTo>
                    <a:pt x="17106" y="579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8" name="object 5798"/>
            <p:cNvSpPr/>
            <p:nvPr/>
          </p:nvSpPr>
          <p:spPr>
            <a:xfrm>
              <a:off x="1564322" y="6354216"/>
              <a:ext cx="12700" cy="166370"/>
            </a:xfrm>
            <a:custGeom>
              <a:avLst/>
              <a:gdLst/>
              <a:ahLst/>
              <a:cxnLst/>
              <a:rect l="l" t="t" r="r" b="b"/>
              <a:pathLst>
                <a:path w="12700" h="166370">
                  <a:moveTo>
                    <a:pt x="12674" y="4787"/>
                  </a:moveTo>
                  <a:lnTo>
                    <a:pt x="11163" y="4787"/>
                  </a:lnTo>
                  <a:lnTo>
                    <a:pt x="11163" y="3517"/>
                  </a:lnTo>
                  <a:lnTo>
                    <a:pt x="8394" y="3517"/>
                  </a:lnTo>
                  <a:lnTo>
                    <a:pt x="8394" y="4787"/>
                  </a:lnTo>
                  <a:lnTo>
                    <a:pt x="8178" y="4787"/>
                  </a:lnTo>
                  <a:lnTo>
                    <a:pt x="8178" y="3111"/>
                  </a:lnTo>
                  <a:lnTo>
                    <a:pt x="6718" y="3111"/>
                  </a:lnTo>
                  <a:lnTo>
                    <a:pt x="6718" y="1841"/>
                  </a:lnTo>
                  <a:lnTo>
                    <a:pt x="4254" y="1841"/>
                  </a:lnTo>
                  <a:lnTo>
                    <a:pt x="4267" y="1511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3810" y="163195"/>
                  </a:lnTo>
                  <a:lnTo>
                    <a:pt x="4025" y="86855"/>
                  </a:lnTo>
                  <a:lnTo>
                    <a:pt x="4025" y="163131"/>
                  </a:lnTo>
                  <a:lnTo>
                    <a:pt x="5397" y="163131"/>
                  </a:lnTo>
                  <a:lnTo>
                    <a:pt x="5397" y="164401"/>
                  </a:lnTo>
                  <a:lnTo>
                    <a:pt x="7950" y="164401"/>
                  </a:lnTo>
                  <a:lnTo>
                    <a:pt x="7950" y="163131"/>
                  </a:lnTo>
                  <a:lnTo>
                    <a:pt x="8166" y="163131"/>
                  </a:lnTo>
                  <a:lnTo>
                    <a:pt x="8166" y="164807"/>
                  </a:lnTo>
                  <a:lnTo>
                    <a:pt x="10058" y="164807"/>
                  </a:lnTo>
                  <a:lnTo>
                    <a:pt x="10058" y="166077"/>
                  </a:lnTo>
                  <a:lnTo>
                    <a:pt x="12446" y="166077"/>
                  </a:lnTo>
                  <a:lnTo>
                    <a:pt x="12446" y="164807"/>
                  </a:lnTo>
                  <a:lnTo>
                    <a:pt x="12674" y="164807"/>
                  </a:lnTo>
                  <a:lnTo>
                    <a:pt x="12674" y="478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799" name="object 5799"/>
            <p:cNvSpPr/>
            <p:nvPr/>
          </p:nvSpPr>
          <p:spPr>
            <a:xfrm>
              <a:off x="1554530" y="6350089"/>
              <a:ext cx="10160" cy="165735"/>
            </a:xfrm>
            <a:custGeom>
              <a:avLst/>
              <a:gdLst/>
              <a:ahLst/>
              <a:cxnLst/>
              <a:rect l="l" t="t" r="r" b="b"/>
              <a:pathLst>
                <a:path w="10159" h="165734">
                  <a:moveTo>
                    <a:pt x="10020" y="4127"/>
                  </a:moveTo>
                  <a:lnTo>
                    <a:pt x="8686" y="4127"/>
                  </a:lnTo>
                  <a:lnTo>
                    <a:pt x="8686" y="2857"/>
                  </a:lnTo>
                  <a:lnTo>
                    <a:pt x="6731" y="2857"/>
                  </a:lnTo>
                  <a:lnTo>
                    <a:pt x="6731" y="4127"/>
                  </a:lnTo>
                  <a:lnTo>
                    <a:pt x="6731" y="2679"/>
                  </a:lnTo>
                  <a:lnTo>
                    <a:pt x="3467" y="1308"/>
                  </a:lnTo>
                  <a:lnTo>
                    <a:pt x="457" y="0"/>
                  </a:lnTo>
                  <a:lnTo>
                    <a:pt x="0" y="161671"/>
                  </a:lnTo>
                  <a:lnTo>
                    <a:pt x="3009" y="163004"/>
                  </a:lnTo>
                  <a:lnTo>
                    <a:pt x="6273" y="164452"/>
                  </a:lnTo>
                  <a:lnTo>
                    <a:pt x="6502" y="83566"/>
                  </a:lnTo>
                  <a:lnTo>
                    <a:pt x="6502" y="164147"/>
                  </a:lnTo>
                  <a:lnTo>
                    <a:pt x="7023" y="164147"/>
                  </a:lnTo>
                  <a:lnTo>
                    <a:pt x="7023" y="165417"/>
                  </a:lnTo>
                  <a:lnTo>
                    <a:pt x="9791" y="165417"/>
                  </a:lnTo>
                  <a:lnTo>
                    <a:pt x="9791" y="164147"/>
                  </a:lnTo>
                  <a:lnTo>
                    <a:pt x="10020" y="164147"/>
                  </a:lnTo>
                  <a:lnTo>
                    <a:pt x="10020" y="412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0" name="object 5800"/>
            <p:cNvSpPr/>
            <p:nvPr/>
          </p:nvSpPr>
          <p:spPr>
            <a:xfrm>
              <a:off x="1546821" y="6346596"/>
              <a:ext cx="8255" cy="165735"/>
            </a:xfrm>
            <a:custGeom>
              <a:avLst/>
              <a:gdLst/>
              <a:ahLst/>
              <a:cxnLst/>
              <a:rect l="l" t="t" r="r" b="b"/>
              <a:pathLst>
                <a:path w="8255" h="165734">
                  <a:moveTo>
                    <a:pt x="8166" y="3492"/>
                  </a:moveTo>
                  <a:lnTo>
                    <a:pt x="5372" y="2260"/>
                  </a:lnTo>
                  <a:lnTo>
                    <a:pt x="2806" y="1092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2349" y="162788"/>
                  </a:lnTo>
                  <a:lnTo>
                    <a:pt x="4914" y="163918"/>
                  </a:lnTo>
                  <a:lnTo>
                    <a:pt x="7708" y="165163"/>
                  </a:lnTo>
                  <a:lnTo>
                    <a:pt x="8166" y="349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1" name="object 5801"/>
            <p:cNvSpPr/>
            <p:nvPr/>
          </p:nvSpPr>
          <p:spPr>
            <a:xfrm>
              <a:off x="1542757" y="6344640"/>
              <a:ext cx="5080" cy="163830"/>
            </a:xfrm>
            <a:custGeom>
              <a:avLst/>
              <a:gdLst/>
              <a:ahLst/>
              <a:cxnLst/>
              <a:rect l="l" t="t" r="r" b="b"/>
              <a:pathLst>
                <a:path w="5080" h="163829">
                  <a:moveTo>
                    <a:pt x="2374" y="927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917" y="162750"/>
                  </a:lnTo>
                  <a:lnTo>
                    <a:pt x="2374" y="927"/>
                  </a:lnTo>
                  <a:close/>
                </a:path>
                <a:path w="5080" h="163829">
                  <a:moveTo>
                    <a:pt x="4521" y="1955"/>
                  </a:moveTo>
                  <a:lnTo>
                    <a:pt x="2374" y="939"/>
                  </a:lnTo>
                  <a:lnTo>
                    <a:pt x="1917" y="162750"/>
                  </a:lnTo>
                  <a:lnTo>
                    <a:pt x="4064" y="163703"/>
                  </a:lnTo>
                  <a:lnTo>
                    <a:pt x="4521" y="1955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2" name="object 5802"/>
            <p:cNvSpPr/>
            <p:nvPr/>
          </p:nvSpPr>
          <p:spPr>
            <a:xfrm>
              <a:off x="1538274" y="6342380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3225" y="1409"/>
                  </a:moveTo>
                  <a:lnTo>
                    <a:pt x="1739" y="660"/>
                  </a:lnTo>
                  <a:lnTo>
                    <a:pt x="457" y="0"/>
                  </a:lnTo>
                  <a:lnTo>
                    <a:pt x="0" y="161810"/>
                  </a:lnTo>
                  <a:lnTo>
                    <a:pt x="1270" y="162471"/>
                  </a:lnTo>
                  <a:lnTo>
                    <a:pt x="2768" y="163233"/>
                  </a:lnTo>
                  <a:lnTo>
                    <a:pt x="3225" y="1409"/>
                  </a:lnTo>
                  <a:close/>
                </a:path>
                <a:path w="5080" h="164465">
                  <a:moveTo>
                    <a:pt x="4940" y="2260"/>
                  </a:moveTo>
                  <a:lnTo>
                    <a:pt x="3238" y="1409"/>
                  </a:lnTo>
                  <a:lnTo>
                    <a:pt x="2781" y="163245"/>
                  </a:lnTo>
                  <a:lnTo>
                    <a:pt x="4483" y="164109"/>
                  </a:lnTo>
                  <a:lnTo>
                    <a:pt x="4940" y="226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3" name="object 5803"/>
            <p:cNvSpPr/>
            <p:nvPr/>
          </p:nvSpPr>
          <p:spPr>
            <a:xfrm>
              <a:off x="1536369" y="6341376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5">
                  <a:moveTo>
                    <a:pt x="1295" y="444"/>
                  </a:moveTo>
                  <a:lnTo>
                    <a:pt x="520" y="50"/>
                  </a:lnTo>
                  <a:lnTo>
                    <a:pt x="0" y="161848"/>
                  </a:lnTo>
                  <a:lnTo>
                    <a:pt x="838" y="162267"/>
                  </a:lnTo>
                  <a:lnTo>
                    <a:pt x="1295" y="444"/>
                  </a:lnTo>
                  <a:close/>
                </a:path>
                <a:path w="2540" h="163195">
                  <a:moveTo>
                    <a:pt x="2362" y="1003"/>
                  </a:moveTo>
                  <a:lnTo>
                    <a:pt x="1308" y="444"/>
                  </a:lnTo>
                  <a:lnTo>
                    <a:pt x="838" y="162267"/>
                  </a:lnTo>
                  <a:lnTo>
                    <a:pt x="1905" y="162814"/>
                  </a:lnTo>
                  <a:lnTo>
                    <a:pt x="2362" y="100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4" name="object 5804"/>
            <p:cNvSpPr/>
            <p:nvPr/>
          </p:nvSpPr>
          <p:spPr>
            <a:xfrm>
              <a:off x="1536204" y="6341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38" y="161874"/>
                  </a:lnTo>
                  <a:lnTo>
                    <a:pt x="546" y="50"/>
                  </a:lnTo>
                  <a:close/>
                </a:path>
                <a:path w="634" h="161925">
                  <a:moveTo>
                    <a:pt x="609" y="88"/>
                  </a:moveTo>
                  <a:lnTo>
                    <a:pt x="101" y="161899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5" name="object 5805"/>
            <p:cNvSpPr/>
            <p:nvPr/>
          </p:nvSpPr>
          <p:spPr>
            <a:xfrm>
              <a:off x="1536179" y="6341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848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6" name="object 5806"/>
            <p:cNvSpPr/>
            <p:nvPr/>
          </p:nvSpPr>
          <p:spPr>
            <a:xfrm>
              <a:off x="1262762" y="6397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72" y="0"/>
                  </a:moveTo>
                  <a:lnTo>
                    <a:pt x="0" y="161845"/>
                  </a:lnTo>
                  <a:lnTo>
                    <a:pt x="494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7" name="object 5807"/>
            <p:cNvSpPr/>
            <p:nvPr/>
          </p:nvSpPr>
          <p:spPr>
            <a:xfrm>
              <a:off x="1262621" y="6397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63"/>
                  </a:moveTo>
                  <a:lnTo>
                    <a:pt x="266" y="80937"/>
                  </a:lnTo>
                  <a:lnTo>
                    <a:pt x="495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8" name="object 5808"/>
            <p:cNvSpPr/>
            <p:nvPr/>
          </p:nvSpPr>
          <p:spPr>
            <a:xfrm>
              <a:off x="1262532" y="6397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38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823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09" name="object 5809"/>
            <p:cNvSpPr/>
            <p:nvPr/>
          </p:nvSpPr>
          <p:spPr>
            <a:xfrm>
              <a:off x="1262392" y="63972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96" y="76"/>
                  </a:moveTo>
                  <a:lnTo>
                    <a:pt x="50" y="161848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0" name="object 5810"/>
            <p:cNvSpPr/>
            <p:nvPr/>
          </p:nvSpPr>
          <p:spPr>
            <a:xfrm>
              <a:off x="1262291" y="6397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63"/>
                  </a:moveTo>
                  <a:lnTo>
                    <a:pt x="0" y="161810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1" name="object 5811"/>
            <p:cNvSpPr/>
            <p:nvPr/>
          </p:nvSpPr>
          <p:spPr>
            <a:xfrm>
              <a:off x="1262176" y="639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0" y="161810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2" name="object 5812"/>
            <p:cNvSpPr/>
            <p:nvPr/>
          </p:nvSpPr>
          <p:spPr>
            <a:xfrm>
              <a:off x="1262062" y="6397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63"/>
                  </a:moveTo>
                  <a:lnTo>
                    <a:pt x="0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3" name="object 5813"/>
            <p:cNvSpPr/>
            <p:nvPr/>
          </p:nvSpPr>
          <p:spPr>
            <a:xfrm>
              <a:off x="1261999" y="6397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38"/>
                  </a:moveTo>
                  <a:lnTo>
                    <a:pt x="0" y="161772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4" name="object 5814"/>
            <p:cNvSpPr/>
            <p:nvPr/>
          </p:nvSpPr>
          <p:spPr>
            <a:xfrm>
              <a:off x="1261910" y="6396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0" y="161747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50"/>
                  </a:moveTo>
                  <a:lnTo>
                    <a:pt x="63" y="161798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5" name="object 5815"/>
            <p:cNvSpPr/>
            <p:nvPr/>
          </p:nvSpPr>
          <p:spPr>
            <a:xfrm>
              <a:off x="1261821" y="6396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721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46" y="38"/>
                  </a:moveTo>
                  <a:lnTo>
                    <a:pt x="38" y="161759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6" name="object 5816"/>
            <p:cNvSpPr/>
            <p:nvPr/>
          </p:nvSpPr>
          <p:spPr>
            <a:xfrm>
              <a:off x="1261745" y="6396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696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25" y="16172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7" name="object 5817"/>
            <p:cNvSpPr/>
            <p:nvPr/>
          </p:nvSpPr>
          <p:spPr>
            <a:xfrm>
              <a:off x="1261656" y="6396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83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8" name="object 5818"/>
            <p:cNvSpPr/>
            <p:nvPr/>
          </p:nvSpPr>
          <p:spPr>
            <a:xfrm>
              <a:off x="1261605" y="6396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19" name="object 5819"/>
            <p:cNvSpPr/>
            <p:nvPr/>
          </p:nvSpPr>
          <p:spPr>
            <a:xfrm>
              <a:off x="1261529" y="6396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0" name="object 5820"/>
            <p:cNvSpPr/>
            <p:nvPr/>
          </p:nvSpPr>
          <p:spPr>
            <a:xfrm>
              <a:off x="1261465" y="6396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60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1" name="object 5821"/>
            <p:cNvSpPr/>
            <p:nvPr/>
          </p:nvSpPr>
          <p:spPr>
            <a:xfrm>
              <a:off x="1261389" y="6396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569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33" y="38"/>
                  </a:moveTo>
                  <a:lnTo>
                    <a:pt x="38" y="161607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2" name="object 5822"/>
            <p:cNvSpPr/>
            <p:nvPr/>
          </p:nvSpPr>
          <p:spPr>
            <a:xfrm>
              <a:off x="1261325" y="6396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25" y="161531"/>
                  </a:lnTo>
                  <a:lnTo>
                    <a:pt x="482" y="0"/>
                  </a:lnTo>
                  <a:lnTo>
                    <a:pt x="0" y="161531"/>
                  </a:lnTo>
                  <a:lnTo>
                    <a:pt x="533" y="2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3" name="object 5823"/>
            <p:cNvSpPr/>
            <p:nvPr/>
          </p:nvSpPr>
          <p:spPr>
            <a:xfrm>
              <a:off x="1261287" y="6396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531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4" name="object 5824"/>
            <p:cNvSpPr/>
            <p:nvPr/>
          </p:nvSpPr>
          <p:spPr>
            <a:xfrm>
              <a:off x="1261237" y="6396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88"/>
                  </a:moveTo>
                  <a:lnTo>
                    <a:pt x="482" y="533"/>
                  </a:lnTo>
                  <a:lnTo>
                    <a:pt x="495" y="63"/>
                  </a:lnTo>
                  <a:lnTo>
                    <a:pt x="241" y="80937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5" name="object 5825"/>
            <p:cNvSpPr/>
            <p:nvPr/>
          </p:nvSpPr>
          <p:spPr>
            <a:xfrm>
              <a:off x="1261186" y="6396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82" y="38"/>
                  </a:moveTo>
                  <a:lnTo>
                    <a:pt x="12" y="161582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38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6" name="object 5826"/>
            <p:cNvSpPr/>
            <p:nvPr/>
          </p:nvSpPr>
          <p:spPr>
            <a:xfrm>
              <a:off x="1261122" y="6396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544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38" y="161582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7" name="object 5827"/>
            <p:cNvSpPr/>
            <p:nvPr/>
          </p:nvSpPr>
          <p:spPr>
            <a:xfrm>
              <a:off x="1261071" y="6396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25" y="161607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8" name="object 5828"/>
            <p:cNvSpPr/>
            <p:nvPr/>
          </p:nvSpPr>
          <p:spPr>
            <a:xfrm>
              <a:off x="1261046" y="6396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29" name="object 5829"/>
            <p:cNvSpPr/>
            <p:nvPr/>
          </p:nvSpPr>
          <p:spPr>
            <a:xfrm>
              <a:off x="1260995" y="6396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82" y="38"/>
                  </a:moveTo>
                  <a:lnTo>
                    <a:pt x="12" y="16155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0" name="object 5830"/>
            <p:cNvSpPr/>
            <p:nvPr/>
          </p:nvSpPr>
          <p:spPr>
            <a:xfrm>
              <a:off x="1260957" y="6396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1" name="object 5831"/>
            <p:cNvSpPr/>
            <p:nvPr/>
          </p:nvSpPr>
          <p:spPr>
            <a:xfrm>
              <a:off x="1260906" y="6396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38" y="161607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2" name="object 5832"/>
            <p:cNvSpPr/>
            <p:nvPr/>
          </p:nvSpPr>
          <p:spPr>
            <a:xfrm>
              <a:off x="1260868" y="6395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3" name="object 5833"/>
            <p:cNvSpPr/>
            <p:nvPr/>
          </p:nvSpPr>
          <p:spPr>
            <a:xfrm>
              <a:off x="1260843" y="6395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1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4" name="object 5834"/>
            <p:cNvSpPr/>
            <p:nvPr/>
          </p:nvSpPr>
          <p:spPr>
            <a:xfrm>
              <a:off x="1260805" y="6395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455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5" name="object 5835"/>
            <p:cNvSpPr/>
            <p:nvPr/>
          </p:nvSpPr>
          <p:spPr>
            <a:xfrm>
              <a:off x="1260767" y="6395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455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495" y="50"/>
                  </a:moveTo>
                  <a:lnTo>
                    <a:pt x="25" y="16151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6" name="object 5836"/>
            <p:cNvSpPr/>
            <p:nvPr/>
          </p:nvSpPr>
          <p:spPr>
            <a:xfrm>
              <a:off x="1260741" y="6395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7" name="object 5837"/>
            <p:cNvSpPr/>
            <p:nvPr/>
          </p:nvSpPr>
          <p:spPr>
            <a:xfrm>
              <a:off x="1260716" y="6395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378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82" y="25"/>
                  </a:moveTo>
                  <a:lnTo>
                    <a:pt x="12" y="161378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8" name="object 5838"/>
            <p:cNvSpPr/>
            <p:nvPr/>
          </p:nvSpPr>
          <p:spPr>
            <a:xfrm>
              <a:off x="1260690" y="63957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353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39" name="object 5839"/>
            <p:cNvSpPr/>
            <p:nvPr/>
          </p:nvSpPr>
          <p:spPr>
            <a:xfrm>
              <a:off x="1260665" y="6395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0"/>
                  </a:moveTo>
                  <a:lnTo>
                    <a:pt x="0" y="161302"/>
                  </a:lnTo>
                  <a:lnTo>
                    <a:pt x="469" y="0"/>
                  </a:lnTo>
                  <a:close/>
                </a:path>
                <a:path w="634" h="161925">
                  <a:moveTo>
                    <a:pt x="482" y="25"/>
                  </a:moveTo>
                  <a:lnTo>
                    <a:pt x="12" y="161302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0" name="object 5840"/>
            <p:cNvSpPr/>
            <p:nvPr/>
          </p:nvSpPr>
          <p:spPr>
            <a:xfrm>
              <a:off x="1260640" y="63956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0"/>
                  </a:moveTo>
                  <a:lnTo>
                    <a:pt x="0" y="161239"/>
                  </a:lnTo>
                  <a:lnTo>
                    <a:pt x="469" y="0"/>
                  </a:lnTo>
                  <a:close/>
                </a:path>
                <a:path w="634" h="161925">
                  <a:moveTo>
                    <a:pt x="482" y="25"/>
                  </a:moveTo>
                  <a:lnTo>
                    <a:pt x="25" y="161315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1" name="object 5841"/>
            <p:cNvSpPr/>
            <p:nvPr/>
          </p:nvSpPr>
          <p:spPr>
            <a:xfrm>
              <a:off x="1260627" y="639564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57" y="0"/>
                  </a:moveTo>
                  <a:lnTo>
                    <a:pt x="0" y="161188"/>
                  </a:lnTo>
                  <a:lnTo>
                    <a:pt x="228" y="8073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2" name="object 5842"/>
            <p:cNvSpPr/>
            <p:nvPr/>
          </p:nvSpPr>
          <p:spPr>
            <a:xfrm>
              <a:off x="1260623" y="639563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7" y="0"/>
                  </a:moveTo>
                  <a:lnTo>
                    <a:pt x="0" y="161174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3" name="object 5843"/>
            <p:cNvSpPr/>
            <p:nvPr/>
          </p:nvSpPr>
          <p:spPr>
            <a:xfrm>
              <a:off x="1260604" y="639560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7" y="0"/>
                  </a:moveTo>
                  <a:lnTo>
                    <a:pt x="0" y="16107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4" name="object 5844"/>
            <p:cNvSpPr/>
            <p:nvPr/>
          </p:nvSpPr>
          <p:spPr>
            <a:xfrm>
              <a:off x="1467256" y="6343929"/>
              <a:ext cx="3175" cy="162560"/>
            </a:xfrm>
            <a:custGeom>
              <a:avLst/>
              <a:gdLst/>
              <a:ahLst/>
              <a:cxnLst/>
              <a:rect l="l" t="t" r="r" b="b"/>
              <a:pathLst>
                <a:path w="3175" h="162559">
                  <a:moveTo>
                    <a:pt x="2540" y="0"/>
                  </a:moveTo>
                  <a:lnTo>
                    <a:pt x="1689" y="38"/>
                  </a:lnTo>
                  <a:lnTo>
                    <a:pt x="431" y="101"/>
                  </a:lnTo>
                  <a:lnTo>
                    <a:pt x="0" y="161937"/>
                  </a:lnTo>
                  <a:lnTo>
                    <a:pt x="1244" y="161886"/>
                  </a:lnTo>
                  <a:lnTo>
                    <a:pt x="2082" y="161848"/>
                  </a:lnTo>
                  <a:lnTo>
                    <a:pt x="2540" y="0"/>
                  </a:lnTo>
                  <a:close/>
                </a:path>
                <a:path w="3175" h="162559">
                  <a:moveTo>
                    <a:pt x="2781" y="0"/>
                  </a:moveTo>
                  <a:lnTo>
                    <a:pt x="2540" y="0"/>
                  </a:lnTo>
                  <a:lnTo>
                    <a:pt x="2095" y="161861"/>
                  </a:lnTo>
                  <a:lnTo>
                    <a:pt x="2324" y="161848"/>
                  </a:lnTo>
                  <a:lnTo>
                    <a:pt x="2781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5" name="object 5845"/>
            <p:cNvSpPr/>
            <p:nvPr/>
          </p:nvSpPr>
          <p:spPr>
            <a:xfrm>
              <a:off x="1461185" y="6344031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59">
                  <a:moveTo>
                    <a:pt x="6515" y="0"/>
                  </a:moveTo>
                  <a:lnTo>
                    <a:pt x="4508" y="88"/>
                  </a:lnTo>
                  <a:lnTo>
                    <a:pt x="2374" y="190"/>
                  </a:lnTo>
                  <a:lnTo>
                    <a:pt x="2057" y="203"/>
                  </a:lnTo>
                  <a:lnTo>
                    <a:pt x="457" y="279"/>
                  </a:lnTo>
                  <a:lnTo>
                    <a:pt x="0" y="162128"/>
                  </a:lnTo>
                  <a:lnTo>
                    <a:pt x="1600" y="162039"/>
                  </a:lnTo>
                  <a:lnTo>
                    <a:pt x="1930" y="162026"/>
                  </a:lnTo>
                  <a:lnTo>
                    <a:pt x="4064" y="161925"/>
                  </a:lnTo>
                  <a:lnTo>
                    <a:pt x="6070" y="161836"/>
                  </a:lnTo>
                  <a:lnTo>
                    <a:pt x="6515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6" name="object 5846"/>
            <p:cNvSpPr/>
            <p:nvPr/>
          </p:nvSpPr>
          <p:spPr>
            <a:xfrm>
              <a:off x="1455737" y="6344310"/>
              <a:ext cx="6350" cy="162560"/>
            </a:xfrm>
            <a:custGeom>
              <a:avLst/>
              <a:gdLst/>
              <a:ahLst/>
              <a:cxnLst/>
              <a:rect l="l" t="t" r="r" b="b"/>
              <a:pathLst>
                <a:path w="6350" h="162559">
                  <a:moveTo>
                    <a:pt x="4178" y="88"/>
                  </a:moveTo>
                  <a:lnTo>
                    <a:pt x="2349" y="190"/>
                  </a:lnTo>
                  <a:lnTo>
                    <a:pt x="457" y="330"/>
                  </a:lnTo>
                  <a:lnTo>
                    <a:pt x="0" y="162140"/>
                  </a:lnTo>
                  <a:lnTo>
                    <a:pt x="1905" y="162013"/>
                  </a:lnTo>
                  <a:lnTo>
                    <a:pt x="3721" y="161925"/>
                  </a:lnTo>
                  <a:lnTo>
                    <a:pt x="4178" y="88"/>
                  </a:lnTo>
                  <a:close/>
                </a:path>
                <a:path w="6350" h="162559">
                  <a:moveTo>
                    <a:pt x="5905" y="0"/>
                  </a:moveTo>
                  <a:lnTo>
                    <a:pt x="4191" y="88"/>
                  </a:lnTo>
                  <a:lnTo>
                    <a:pt x="3733" y="161925"/>
                  </a:lnTo>
                  <a:lnTo>
                    <a:pt x="5448" y="161848"/>
                  </a:lnTo>
                  <a:lnTo>
                    <a:pt x="590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7" name="object 5847"/>
            <p:cNvSpPr/>
            <p:nvPr/>
          </p:nvSpPr>
          <p:spPr>
            <a:xfrm>
              <a:off x="1449603" y="6344628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59">
                  <a:moveTo>
                    <a:pt x="4597" y="139"/>
                  </a:moveTo>
                  <a:lnTo>
                    <a:pt x="2552" y="292"/>
                  </a:lnTo>
                  <a:lnTo>
                    <a:pt x="457" y="457"/>
                  </a:lnTo>
                  <a:lnTo>
                    <a:pt x="0" y="162217"/>
                  </a:lnTo>
                  <a:lnTo>
                    <a:pt x="2095" y="162077"/>
                  </a:lnTo>
                  <a:lnTo>
                    <a:pt x="4140" y="161950"/>
                  </a:lnTo>
                  <a:lnTo>
                    <a:pt x="4597" y="139"/>
                  </a:lnTo>
                  <a:close/>
                </a:path>
                <a:path w="6984" h="162559">
                  <a:moveTo>
                    <a:pt x="6591" y="0"/>
                  </a:moveTo>
                  <a:lnTo>
                    <a:pt x="4610" y="139"/>
                  </a:lnTo>
                  <a:lnTo>
                    <a:pt x="4152" y="161950"/>
                  </a:lnTo>
                  <a:lnTo>
                    <a:pt x="6134" y="161823"/>
                  </a:lnTo>
                  <a:lnTo>
                    <a:pt x="6591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8" name="object 5848"/>
            <p:cNvSpPr/>
            <p:nvPr/>
          </p:nvSpPr>
          <p:spPr>
            <a:xfrm>
              <a:off x="1443088" y="6345072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59">
                  <a:moveTo>
                    <a:pt x="2654" y="368"/>
                  </a:moveTo>
                  <a:lnTo>
                    <a:pt x="457" y="558"/>
                  </a:lnTo>
                  <a:lnTo>
                    <a:pt x="0" y="162407"/>
                  </a:lnTo>
                  <a:lnTo>
                    <a:pt x="2197" y="162179"/>
                  </a:lnTo>
                  <a:lnTo>
                    <a:pt x="2654" y="368"/>
                  </a:lnTo>
                  <a:close/>
                </a:path>
                <a:path w="6984" h="162559">
                  <a:moveTo>
                    <a:pt x="6743" y="0"/>
                  </a:moveTo>
                  <a:lnTo>
                    <a:pt x="4597" y="0"/>
                  </a:lnTo>
                  <a:lnTo>
                    <a:pt x="4597" y="203"/>
                  </a:lnTo>
                  <a:lnTo>
                    <a:pt x="4597" y="85572"/>
                  </a:lnTo>
                  <a:lnTo>
                    <a:pt x="4597" y="161290"/>
                  </a:lnTo>
                  <a:lnTo>
                    <a:pt x="4381" y="161290"/>
                  </a:lnTo>
                  <a:lnTo>
                    <a:pt x="4597" y="85572"/>
                  </a:lnTo>
                  <a:lnTo>
                    <a:pt x="4597" y="203"/>
                  </a:lnTo>
                  <a:lnTo>
                    <a:pt x="2667" y="368"/>
                  </a:lnTo>
                  <a:lnTo>
                    <a:pt x="2197" y="162179"/>
                  </a:lnTo>
                  <a:lnTo>
                    <a:pt x="4368" y="161975"/>
                  </a:lnTo>
                  <a:lnTo>
                    <a:pt x="4368" y="162560"/>
                  </a:lnTo>
                  <a:lnTo>
                    <a:pt x="4711" y="162560"/>
                  </a:lnTo>
                  <a:lnTo>
                    <a:pt x="4711" y="161290"/>
                  </a:lnTo>
                  <a:lnTo>
                    <a:pt x="6743" y="161290"/>
                  </a:lnTo>
                  <a:lnTo>
                    <a:pt x="6743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49" name="object 5849"/>
            <p:cNvSpPr/>
            <p:nvPr/>
          </p:nvSpPr>
          <p:spPr>
            <a:xfrm>
              <a:off x="1437284" y="6345631"/>
              <a:ext cx="6350" cy="162560"/>
            </a:xfrm>
            <a:custGeom>
              <a:avLst/>
              <a:gdLst/>
              <a:ahLst/>
              <a:cxnLst/>
              <a:rect l="l" t="t" r="r" b="b"/>
              <a:pathLst>
                <a:path w="6350" h="162559">
                  <a:moveTo>
                    <a:pt x="4038" y="203"/>
                  </a:moveTo>
                  <a:lnTo>
                    <a:pt x="2451" y="368"/>
                  </a:lnTo>
                  <a:lnTo>
                    <a:pt x="444" y="584"/>
                  </a:lnTo>
                  <a:lnTo>
                    <a:pt x="0" y="162420"/>
                  </a:lnTo>
                  <a:lnTo>
                    <a:pt x="1993" y="162217"/>
                  </a:lnTo>
                  <a:lnTo>
                    <a:pt x="3581" y="162052"/>
                  </a:lnTo>
                  <a:lnTo>
                    <a:pt x="4038" y="203"/>
                  </a:lnTo>
                  <a:close/>
                </a:path>
                <a:path w="6350" h="162559">
                  <a:moveTo>
                    <a:pt x="6261" y="0"/>
                  </a:moveTo>
                  <a:lnTo>
                    <a:pt x="4038" y="215"/>
                  </a:lnTo>
                  <a:lnTo>
                    <a:pt x="3581" y="162052"/>
                  </a:lnTo>
                  <a:lnTo>
                    <a:pt x="5803" y="161848"/>
                  </a:lnTo>
                  <a:lnTo>
                    <a:pt x="626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0" name="object 5850"/>
            <p:cNvSpPr/>
            <p:nvPr/>
          </p:nvSpPr>
          <p:spPr>
            <a:xfrm>
              <a:off x="1433042" y="6346228"/>
              <a:ext cx="5080" cy="162560"/>
            </a:xfrm>
            <a:custGeom>
              <a:avLst/>
              <a:gdLst/>
              <a:ahLst/>
              <a:cxnLst/>
              <a:rect l="l" t="t" r="r" b="b"/>
              <a:pathLst>
                <a:path w="5080" h="162559">
                  <a:moveTo>
                    <a:pt x="4673" y="0"/>
                  </a:moveTo>
                  <a:lnTo>
                    <a:pt x="2565" y="241"/>
                  </a:lnTo>
                  <a:lnTo>
                    <a:pt x="444" y="495"/>
                  </a:lnTo>
                  <a:lnTo>
                    <a:pt x="0" y="162280"/>
                  </a:lnTo>
                  <a:lnTo>
                    <a:pt x="2120" y="162052"/>
                  </a:lnTo>
                  <a:lnTo>
                    <a:pt x="4229" y="161823"/>
                  </a:lnTo>
                  <a:lnTo>
                    <a:pt x="467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1" name="object 5851"/>
            <p:cNvSpPr/>
            <p:nvPr/>
          </p:nvSpPr>
          <p:spPr>
            <a:xfrm>
              <a:off x="1426743" y="6346710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4" h="162559">
                  <a:moveTo>
                    <a:pt x="2540" y="495"/>
                  </a:moveTo>
                  <a:lnTo>
                    <a:pt x="431" y="749"/>
                  </a:lnTo>
                  <a:lnTo>
                    <a:pt x="0" y="162560"/>
                  </a:lnTo>
                  <a:lnTo>
                    <a:pt x="2095" y="162293"/>
                  </a:lnTo>
                  <a:lnTo>
                    <a:pt x="2540" y="495"/>
                  </a:lnTo>
                  <a:close/>
                </a:path>
                <a:path w="6984" h="162559">
                  <a:moveTo>
                    <a:pt x="6756" y="0"/>
                  </a:moveTo>
                  <a:lnTo>
                    <a:pt x="4660" y="254"/>
                  </a:lnTo>
                  <a:lnTo>
                    <a:pt x="2540" y="495"/>
                  </a:lnTo>
                  <a:lnTo>
                    <a:pt x="2108" y="162293"/>
                  </a:lnTo>
                  <a:lnTo>
                    <a:pt x="4216" y="162039"/>
                  </a:lnTo>
                  <a:lnTo>
                    <a:pt x="6311" y="161798"/>
                  </a:lnTo>
                  <a:lnTo>
                    <a:pt x="675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2" name="object 5852"/>
            <p:cNvSpPr/>
            <p:nvPr/>
          </p:nvSpPr>
          <p:spPr>
            <a:xfrm>
              <a:off x="1420507" y="6347447"/>
              <a:ext cx="6985" cy="163195"/>
            </a:xfrm>
            <a:custGeom>
              <a:avLst/>
              <a:gdLst/>
              <a:ahLst/>
              <a:cxnLst/>
              <a:rect l="l" t="t" r="r" b="b"/>
              <a:pathLst>
                <a:path w="6984" h="163195">
                  <a:moveTo>
                    <a:pt x="2514" y="495"/>
                  </a:moveTo>
                  <a:lnTo>
                    <a:pt x="444" y="812"/>
                  </a:lnTo>
                  <a:lnTo>
                    <a:pt x="0" y="162623"/>
                  </a:lnTo>
                  <a:lnTo>
                    <a:pt x="2057" y="162344"/>
                  </a:lnTo>
                  <a:lnTo>
                    <a:pt x="2514" y="495"/>
                  </a:lnTo>
                  <a:close/>
                </a:path>
                <a:path w="6984" h="163195">
                  <a:moveTo>
                    <a:pt x="6680" y="0"/>
                  </a:moveTo>
                  <a:lnTo>
                    <a:pt x="4597" y="254"/>
                  </a:lnTo>
                  <a:lnTo>
                    <a:pt x="2514" y="508"/>
                  </a:lnTo>
                  <a:lnTo>
                    <a:pt x="2057" y="162344"/>
                  </a:lnTo>
                  <a:lnTo>
                    <a:pt x="4152" y="162090"/>
                  </a:lnTo>
                  <a:lnTo>
                    <a:pt x="6235" y="161810"/>
                  </a:lnTo>
                  <a:lnTo>
                    <a:pt x="668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3" name="object 5853"/>
            <p:cNvSpPr/>
            <p:nvPr/>
          </p:nvSpPr>
          <p:spPr>
            <a:xfrm>
              <a:off x="1414360" y="6348260"/>
              <a:ext cx="6985" cy="163195"/>
            </a:xfrm>
            <a:custGeom>
              <a:avLst/>
              <a:gdLst/>
              <a:ahLst/>
              <a:cxnLst/>
              <a:rect l="l" t="t" r="r" b="b"/>
              <a:pathLst>
                <a:path w="6984" h="163195">
                  <a:moveTo>
                    <a:pt x="6591" y="0"/>
                  </a:moveTo>
                  <a:lnTo>
                    <a:pt x="4521" y="304"/>
                  </a:lnTo>
                  <a:lnTo>
                    <a:pt x="2476" y="622"/>
                  </a:lnTo>
                  <a:lnTo>
                    <a:pt x="431" y="927"/>
                  </a:lnTo>
                  <a:lnTo>
                    <a:pt x="0" y="162699"/>
                  </a:lnTo>
                  <a:lnTo>
                    <a:pt x="2032" y="162407"/>
                  </a:lnTo>
                  <a:lnTo>
                    <a:pt x="4076" y="162102"/>
                  </a:lnTo>
                  <a:lnTo>
                    <a:pt x="6146" y="161810"/>
                  </a:lnTo>
                  <a:lnTo>
                    <a:pt x="659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4" name="object 5854"/>
            <p:cNvSpPr/>
            <p:nvPr/>
          </p:nvSpPr>
          <p:spPr>
            <a:xfrm>
              <a:off x="1408315" y="6349187"/>
              <a:ext cx="6985" cy="163195"/>
            </a:xfrm>
            <a:custGeom>
              <a:avLst/>
              <a:gdLst/>
              <a:ahLst/>
              <a:cxnLst/>
              <a:rect l="l" t="t" r="r" b="b"/>
              <a:pathLst>
                <a:path w="6984" h="163195">
                  <a:moveTo>
                    <a:pt x="6477" y="0"/>
                  </a:moveTo>
                  <a:lnTo>
                    <a:pt x="4445" y="304"/>
                  </a:lnTo>
                  <a:lnTo>
                    <a:pt x="2451" y="609"/>
                  </a:lnTo>
                  <a:lnTo>
                    <a:pt x="444" y="914"/>
                  </a:lnTo>
                  <a:lnTo>
                    <a:pt x="0" y="162712"/>
                  </a:lnTo>
                  <a:lnTo>
                    <a:pt x="2006" y="162394"/>
                  </a:lnTo>
                  <a:lnTo>
                    <a:pt x="4000" y="162090"/>
                  </a:lnTo>
                  <a:lnTo>
                    <a:pt x="6032" y="161772"/>
                  </a:lnTo>
                  <a:lnTo>
                    <a:pt x="6477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5" name="object 5855"/>
            <p:cNvSpPr/>
            <p:nvPr/>
          </p:nvSpPr>
          <p:spPr>
            <a:xfrm>
              <a:off x="1404353" y="6350101"/>
              <a:ext cx="4445" cy="162560"/>
            </a:xfrm>
            <a:custGeom>
              <a:avLst/>
              <a:gdLst/>
              <a:ahLst/>
              <a:cxnLst/>
              <a:rect l="l" t="t" r="r" b="b"/>
              <a:pathLst>
                <a:path w="4444" h="162559">
                  <a:moveTo>
                    <a:pt x="2425" y="304"/>
                  </a:moveTo>
                  <a:lnTo>
                    <a:pt x="457" y="596"/>
                  </a:lnTo>
                  <a:lnTo>
                    <a:pt x="0" y="162458"/>
                  </a:lnTo>
                  <a:lnTo>
                    <a:pt x="1981" y="162128"/>
                  </a:lnTo>
                  <a:lnTo>
                    <a:pt x="2425" y="304"/>
                  </a:lnTo>
                  <a:close/>
                </a:path>
                <a:path w="4444" h="162559">
                  <a:moveTo>
                    <a:pt x="4406" y="0"/>
                  </a:moveTo>
                  <a:lnTo>
                    <a:pt x="2438" y="292"/>
                  </a:lnTo>
                  <a:lnTo>
                    <a:pt x="1993" y="162128"/>
                  </a:lnTo>
                  <a:lnTo>
                    <a:pt x="3962" y="161810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6" name="object 5856"/>
            <p:cNvSpPr/>
            <p:nvPr/>
          </p:nvSpPr>
          <p:spPr>
            <a:xfrm>
              <a:off x="1398562" y="6350698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2349" y="749"/>
                  </a:moveTo>
                  <a:lnTo>
                    <a:pt x="444" y="1104"/>
                  </a:lnTo>
                  <a:lnTo>
                    <a:pt x="0" y="162877"/>
                  </a:lnTo>
                  <a:lnTo>
                    <a:pt x="1905" y="162534"/>
                  </a:lnTo>
                  <a:lnTo>
                    <a:pt x="2349" y="749"/>
                  </a:lnTo>
                  <a:close/>
                </a:path>
                <a:path w="6350" h="163195">
                  <a:moveTo>
                    <a:pt x="6248" y="0"/>
                  </a:moveTo>
                  <a:lnTo>
                    <a:pt x="4305" y="368"/>
                  </a:lnTo>
                  <a:lnTo>
                    <a:pt x="2349" y="749"/>
                  </a:lnTo>
                  <a:lnTo>
                    <a:pt x="1917" y="162521"/>
                  </a:lnTo>
                  <a:lnTo>
                    <a:pt x="3860" y="162191"/>
                  </a:lnTo>
                  <a:lnTo>
                    <a:pt x="5791" y="161848"/>
                  </a:lnTo>
                  <a:lnTo>
                    <a:pt x="624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7" name="object 5857"/>
            <p:cNvSpPr/>
            <p:nvPr/>
          </p:nvSpPr>
          <p:spPr>
            <a:xfrm>
              <a:off x="1392885" y="6351803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6121" y="0"/>
                  </a:moveTo>
                  <a:lnTo>
                    <a:pt x="4203" y="368"/>
                  </a:lnTo>
                  <a:lnTo>
                    <a:pt x="2324" y="736"/>
                  </a:lnTo>
                  <a:lnTo>
                    <a:pt x="444" y="1092"/>
                  </a:lnTo>
                  <a:lnTo>
                    <a:pt x="0" y="162839"/>
                  </a:lnTo>
                  <a:lnTo>
                    <a:pt x="1879" y="162483"/>
                  </a:lnTo>
                  <a:lnTo>
                    <a:pt x="3759" y="162128"/>
                  </a:lnTo>
                  <a:lnTo>
                    <a:pt x="5676" y="161772"/>
                  </a:lnTo>
                  <a:lnTo>
                    <a:pt x="6121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8" name="object 5858"/>
            <p:cNvSpPr/>
            <p:nvPr/>
          </p:nvSpPr>
          <p:spPr>
            <a:xfrm>
              <a:off x="1387348" y="6352895"/>
              <a:ext cx="6350" cy="163195"/>
            </a:xfrm>
            <a:custGeom>
              <a:avLst/>
              <a:gdLst/>
              <a:ahLst/>
              <a:cxnLst/>
              <a:rect l="l" t="t" r="r" b="b"/>
              <a:pathLst>
                <a:path w="6350" h="163195">
                  <a:moveTo>
                    <a:pt x="5981" y="0"/>
                  </a:moveTo>
                  <a:lnTo>
                    <a:pt x="4127" y="355"/>
                  </a:lnTo>
                  <a:lnTo>
                    <a:pt x="2273" y="711"/>
                  </a:lnTo>
                  <a:lnTo>
                    <a:pt x="444" y="1054"/>
                  </a:lnTo>
                  <a:lnTo>
                    <a:pt x="0" y="162852"/>
                  </a:lnTo>
                  <a:lnTo>
                    <a:pt x="1828" y="162471"/>
                  </a:lnTo>
                  <a:lnTo>
                    <a:pt x="3683" y="162115"/>
                  </a:lnTo>
                  <a:lnTo>
                    <a:pt x="5537" y="16174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59" name="object 5859"/>
            <p:cNvSpPr/>
            <p:nvPr/>
          </p:nvSpPr>
          <p:spPr>
            <a:xfrm>
              <a:off x="1381950" y="6353949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842" y="0"/>
                  </a:moveTo>
                  <a:lnTo>
                    <a:pt x="4025" y="355"/>
                  </a:lnTo>
                  <a:lnTo>
                    <a:pt x="2222" y="723"/>
                  </a:lnTo>
                  <a:lnTo>
                    <a:pt x="2006" y="79336"/>
                  </a:lnTo>
                  <a:lnTo>
                    <a:pt x="2006" y="711"/>
                  </a:lnTo>
                  <a:lnTo>
                    <a:pt x="228" y="711"/>
                  </a:lnTo>
                  <a:lnTo>
                    <a:pt x="228" y="162001"/>
                  </a:lnTo>
                  <a:lnTo>
                    <a:pt x="0" y="162001"/>
                  </a:lnTo>
                  <a:lnTo>
                    <a:pt x="0" y="163271"/>
                  </a:lnTo>
                  <a:lnTo>
                    <a:pt x="1435" y="163271"/>
                  </a:lnTo>
                  <a:lnTo>
                    <a:pt x="1435" y="162001"/>
                  </a:lnTo>
                  <a:lnTo>
                    <a:pt x="1778" y="162001"/>
                  </a:lnTo>
                  <a:lnTo>
                    <a:pt x="1778" y="162572"/>
                  </a:lnTo>
                  <a:lnTo>
                    <a:pt x="3581" y="162191"/>
                  </a:lnTo>
                  <a:lnTo>
                    <a:pt x="5397" y="161810"/>
                  </a:lnTo>
                  <a:lnTo>
                    <a:pt x="5842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0" name="object 5860"/>
            <p:cNvSpPr/>
            <p:nvPr/>
          </p:nvSpPr>
          <p:spPr>
            <a:xfrm>
              <a:off x="1378432" y="6355092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4" h="163195">
                  <a:moveTo>
                    <a:pt x="3962" y="0"/>
                  </a:moveTo>
                  <a:lnTo>
                    <a:pt x="2184" y="431"/>
                  </a:lnTo>
                  <a:lnTo>
                    <a:pt x="444" y="850"/>
                  </a:lnTo>
                  <a:lnTo>
                    <a:pt x="0" y="162585"/>
                  </a:lnTo>
                  <a:lnTo>
                    <a:pt x="1739" y="162191"/>
                  </a:lnTo>
                  <a:lnTo>
                    <a:pt x="3517" y="161810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1" name="object 5861"/>
            <p:cNvSpPr/>
            <p:nvPr/>
          </p:nvSpPr>
          <p:spPr>
            <a:xfrm>
              <a:off x="1373251" y="6355943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2146" y="825"/>
                  </a:moveTo>
                  <a:lnTo>
                    <a:pt x="444" y="1231"/>
                  </a:lnTo>
                  <a:lnTo>
                    <a:pt x="0" y="162953"/>
                  </a:lnTo>
                  <a:lnTo>
                    <a:pt x="1701" y="162547"/>
                  </a:lnTo>
                  <a:lnTo>
                    <a:pt x="2146" y="825"/>
                  </a:lnTo>
                  <a:close/>
                </a:path>
                <a:path w="5715" h="163195">
                  <a:moveTo>
                    <a:pt x="3873" y="419"/>
                  </a:moveTo>
                  <a:lnTo>
                    <a:pt x="2146" y="825"/>
                  </a:lnTo>
                  <a:lnTo>
                    <a:pt x="1714" y="162547"/>
                  </a:lnTo>
                  <a:lnTo>
                    <a:pt x="3429" y="162140"/>
                  </a:lnTo>
                  <a:lnTo>
                    <a:pt x="3873" y="419"/>
                  </a:lnTo>
                  <a:close/>
                </a:path>
                <a:path w="5715" h="163195">
                  <a:moveTo>
                    <a:pt x="5626" y="0"/>
                  </a:moveTo>
                  <a:lnTo>
                    <a:pt x="3873" y="419"/>
                  </a:lnTo>
                  <a:lnTo>
                    <a:pt x="3441" y="162140"/>
                  </a:lnTo>
                  <a:lnTo>
                    <a:pt x="5181" y="161747"/>
                  </a:lnTo>
                  <a:lnTo>
                    <a:pt x="562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2" name="object 5862"/>
            <p:cNvSpPr/>
            <p:nvPr/>
          </p:nvSpPr>
          <p:spPr>
            <a:xfrm>
              <a:off x="1368183" y="6357175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2120" y="812"/>
                  </a:moveTo>
                  <a:lnTo>
                    <a:pt x="444" y="1219"/>
                  </a:lnTo>
                  <a:lnTo>
                    <a:pt x="0" y="162966"/>
                  </a:lnTo>
                  <a:lnTo>
                    <a:pt x="1676" y="162547"/>
                  </a:lnTo>
                  <a:lnTo>
                    <a:pt x="2120" y="812"/>
                  </a:lnTo>
                  <a:close/>
                </a:path>
                <a:path w="5715" h="163195">
                  <a:moveTo>
                    <a:pt x="5511" y="0"/>
                  </a:moveTo>
                  <a:lnTo>
                    <a:pt x="3797" y="419"/>
                  </a:lnTo>
                  <a:lnTo>
                    <a:pt x="2120" y="812"/>
                  </a:lnTo>
                  <a:lnTo>
                    <a:pt x="1689" y="162547"/>
                  </a:lnTo>
                  <a:lnTo>
                    <a:pt x="3352" y="162140"/>
                  </a:lnTo>
                  <a:lnTo>
                    <a:pt x="5067" y="161721"/>
                  </a:lnTo>
                  <a:lnTo>
                    <a:pt x="5511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3" name="object 5863"/>
            <p:cNvSpPr/>
            <p:nvPr/>
          </p:nvSpPr>
          <p:spPr>
            <a:xfrm>
              <a:off x="1363243" y="6358394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5384" y="0"/>
                  </a:moveTo>
                  <a:lnTo>
                    <a:pt x="3733" y="393"/>
                  </a:lnTo>
                  <a:lnTo>
                    <a:pt x="2095" y="787"/>
                  </a:lnTo>
                  <a:lnTo>
                    <a:pt x="469" y="1181"/>
                  </a:lnTo>
                  <a:lnTo>
                    <a:pt x="0" y="163029"/>
                  </a:lnTo>
                  <a:lnTo>
                    <a:pt x="1651" y="162598"/>
                  </a:lnTo>
                  <a:lnTo>
                    <a:pt x="3289" y="162179"/>
                  </a:lnTo>
                  <a:lnTo>
                    <a:pt x="4940" y="161747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4" name="object 5864"/>
            <p:cNvSpPr/>
            <p:nvPr/>
          </p:nvSpPr>
          <p:spPr>
            <a:xfrm>
              <a:off x="1358480" y="6359575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5219" y="0"/>
                  </a:moveTo>
                  <a:lnTo>
                    <a:pt x="3606" y="495"/>
                  </a:lnTo>
                  <a:lnTo>
                    <a:pt x="2019" y="977"/>
                  </a:lnTo>
                  <a:lnTo>
                    <a:pt x="431" y="1473"/>
                  </a:lnTo>
                  <a:lnTo>
                    <a:pt x="0" y="163156"/>
                  </a:lnTo>
                  <a:lnTo>
                    <a:pt x="1574" y="162725"/>
                  </a:lnTo>
                  <a:lnTo>
                    <a:pt x="3162" y="162293"/>
                  </a:lnTo>
                  <a:lnTo>
                    <a:pt x="4749" y="161861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5" name="object 5865"/>
            <p:cNvSpPr/>
            <p:nvPr/>
          </p:nvSpPr>
          <p:spPr>
            <a:xfrm>
              <a:off x="1355255" y="6361049"/>
              <a:ext cx="3810" cy="163195"/>
            </a:xfrm>
            <a:custGeom>
              <a:avLst/>
              <a:gdLst/>
              <a:ahLst/>
              <a:cxnLst/>
              <a:rect l="l" t="t" r="r" b="b"/>
              <a:pathLst>
                <a:path w="3809" h="163195">
                  <a:moveTo>
                    <a:pt x="3657" y="0"/>
                  </a:moveTo>
                  <a:lnTo>
                    <a:pt x="2095" y="482"/>
                  </a:lnTo>
                  <a:lnTo>
                    <a:pt x="444" y="1003"/>
                  </a:lnTo>
                  <a:lnTo>
                    <a:pt x="0" y="162598"/>
                  </a:lnTo>
                  <a:lnTo>
                    <a:pt x="1651" y="162128"/>
                  </a:lnTo>
                  <a:lnTo>
                    <a:pt x="3213" y="161696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6" name="object 5866"/>
            <p:cNvSpPr/>
            <p:nvPr/>
          </p:nvSpPr>
          <p:spPr>
            <a:xfrm>
              <a:off x="1350314" y="6362052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3721" y="508"/>
                  </a:moveTo>
                  <a:lnTo>
                    <a:pt x="2082" y="1016"/>
                  </a:lnTo>
                  <a:lnTo>
                    <a:pt x="457" y="1524"/>
                  </a:lnTo>
                  <a:lnTo>
                    <a:pt x="0" y="163055"/>
                  </a:lnTo>
                  <a:lnTo>
                    <a:pt x="1638" y="162572"/>
                  </a:lnTo>
                  <a:lnTo>
                    <a:pt x="3276" y="162077"/>
                  </a:lnTo>
                  <a:lnTo>
                    <a:pt x="3721" y="508"/>
                  </a:lnTo>
                  <a:close/>
                </a:path>
                <a:path w="5715" h="163195">
                  <a:moveTo>
                    <a:pt x="5384" y="0"/>
                  </a:moveTo>
                  <a:lnTo>
                    <a:pt x="3733" y="508"/>
                  </a:lnTo>
                  <a:lnTo>
                    <a:pt x="3276" y="162077"/>
                  </a:lnTo>
                  <a:lnTo>
                    <a:pt x="4940" y="161594"/>
                  </a:lnTo>
                  <a:lnTo>
                    <a:pt x="53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7" name="object 5867"/>
            <p:cNvSpPr/>
            <p:nvPr/>
          </p:nvSpPr>
          <p:spPr>
            <a:xfrm>
              <a:off x="1345285" y="6363576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3784" y="533"/>
                  </a:moveTo>
                  <a:lnTo>
                    <a:pt x="2108" y="1041"/>
                  </a:lnTo>
                  <a:lnTo>
                    <a:pt x="444" y="1562"/>
                  </a:lnTo>
                  <a:lnTo>
                    <a:pt x="0" y="163093"/>
                  </a:lnTo>
                  <a:lnTo>
                    <a:pt x="1663" y="162572"/>
                  </a:lnTo>
                  <a:lnTo>
                    <a:pt x="3340" y="162052"/>
                  </a:lnTo>
                  <a:lnTo>
                    <a:pt x="3784" y="533"/>
                  </a:lnTo>
                  <a:close/>
                </a:path>
                <a:path w="5715" h="163195">
                  <a:moveTo>
                    <a:pt x="5486" y="0"/>
                  </a:moveTo>
                  <a:lnTo>
                    <a:pt x="3784" y="533"/>
                  </a:lnTo>
                  <a:lnTo>
                    <a:pt x="3352" y="162052"/>
                  </a:lnTo>
                  <a:lnTo>
                    <a:pt x="5041" y="161544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8" name="object 5868"/>
            <p:cNvSpPr/>
            <p:nvPr/>
          </p:nvSpPr>
          <p:spPr>
            <a:xfrm>
              <a:off x="1340205" y="6365138"/>
              <a:ext cx="5715" cy="163195"/>
            </a:xfrm>
            <a:custGeom>
              <a:avLst/>
              <a:gdLst/>
              <a:ahLst/>
              <a:cxnLst/>
              <a:rect l="l" t="t" r="r" b="b"/>
              <a:pathLst>
                <a:path w="5715" h="163195">
                  <a:moveTo>
                    <a:pt x="2133" y="1054"/>
                  </a:moveTo>
                  <a:lnTo>
                    <a:pt x="444" y="1574"/>
                  </a:lnTo>
                  <a:lnTo>
                    <a:pt x="0" y="163182"/>
                  </a:lnTo>
                  <a:lnTo>
                    <a:pt x="1689" y="162623"/>
                  </a:lnTo>
                  <a:lnTo>
                    <a:pt x="2133" y="1054"/>
                  </a:lnTo>
                  <a:close/>
                </a:path>
                <a:path w="5715" h="163195">
                  <a:moveTo>
                    <a:pt x="5524" y="0"/>
                  </a:moveTo>
                  <a:lnTo>
                    <a:pt x="3848" y="520"/>
                  </a:lnTo>
                  <a:lnTo>
                    <a:pt x="2133" y="1054"/>
                  </a:lnTo>
                  <a:lnTo>
                    <a:pt x="1701" y="162623"/>
                  </a:lnTo>
                  <a:lnTo>
                    <a:pt x="3403" y="162077"/>
                  </a:lnTo>
                  <a:lnTo>
                    <a:pt x="5080" y="161531"/>
                  </a:lnTo>
                  <a:lnTo>
                    <a:pt x="552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69" name="object 5869"/>
            <p:cNvSpPr/>
            <p:nvPr/>
          </p:nvSpPr>
          <p:spPr>
            <a:xfrm>
              <a:off x="1335062" y="6366713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5" h="163829">
                  <a:moveTo>
                    <a:pt x="2171" y="1066"/>
                  </a:moveTo>
                  <a:lnTo>
                    <a:pt x="444" y="1600"/>
                  </a:lnTo>
                  <a:lnTo>
                    <a:pt x="0" y="163360"/>
                  </a:lnTo>
                  <a:lnTo>
                    <a:pt x="1727" y="162763"/>
                  </a:lnTo>
                  <a:lnTo>
                    <a:pt x="2171" y="1066"/>
                  </a:lnTo>
                  <a:close/>
                </a:path>
                <a:path w="5715" h="163829">
                  <a:moveTo>
                    <a:pt x="5588" y="0"/>
                  </a:moveTo>
                  <a:lnTo>
                    <a:pt x="3911" y="520"/>
                  </a:lnTo>
                  <a:lnTo>
                    <a:pt x="2171" y="1066"/>
                  </a:lnTo>
                  <a:lnTo>
                    <a:pt x="1739" y="162750"/>
                  </a:lnTo>
                  <a:lnTo>
                    <a:pt x="3467" y="162166"/>
                  </a:lnTo>
                  <a:lnTo>
                    <a:pt x="5143" y="161607"/>
                  </a:lnTo>
                  <a:lnTo>
                    <a:pt x="558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0" name="object 5870"/>
            <p:cNvSpPr/>
            <p:nvPr/>
          </p:nvSpPr>
          <p:spPr>
            <a:xfrm>
              <a:off x="1331620" y="6368313"/>
              <a:ext cx="4445" cy="163195"/>
            </a:xfrm>
            <a:custGeom>
              <a:avLst/>
              <a:gdLst/>
              <a:ahLst/>
              <a:cxnLst/>
              <a:rect l="l" t="t" r="r" b="b"/>
              <a:pathLst>
                <a:path w="4444" h="163195">
                  <a:moveTo>
                    <a:pt x="3886" y="0"/>
                  </a:moveTo>
                  <a:lnTo>
                    <a:pt x="2184" y="520"/>
                  </a:lnTo>
                  <a:lnTo>
                    <a:pt x="2171" y="1765"/>
                  </a:lnTo>
                  <a:lnTo>
                    <a:pt x="1955" y="83756"/>
                  </a:lnTo>
                  <a:lnTo>
                    <a:pt x="1955" y="1765"/>
                  </a:lnTo>
                  <a:lnTo>
                    <a:pt x="2171" y="1765"/>
                  </a:lnTo>
                  <a:lnTo>
                    <a:pt x="2171" y="495"/>
                  </a:lnTo>
                  <a:lnTo>
                    <a:pt x="495" y="495"/>
                  </a:lnTo>
                  <a:lnTo>
                    <a:pt x="495" y="1765"/>
                  </a:lnTo>
                  <a:lnTo>
                    <a:pt x="228" y="1765"/>
                  </a:lnTo>
                  <a:lnTo>
                    <a:pt x="228" y="161785"/>
                  </a:lnTo>
                  <a:lnTo>
                    <a:pt x="0" y="161785"/>
                  </a:lnTo>
                  <a:lnTo>
                    <a:pt x="0" y="163055"/>
                  </a:lnTo>
                  <a:lnTo>
                    <a:pt x="1549" y="163055"/>
                  </a:lnTo>
                  <a:lnTo>
                    <a:pt x="1549" y="161785"/>
                  </a:lnTo>
                  <a:lnTo>
                    <a:pt x="1739" y="161785"/>
                  </a:lnTo>
                  <a:lnTo>
                    <a:pt x="1739" y="162356"/>
                  </a:lnTo>
                  <a:lnTo>
                    <a:pt x="3441" y="161759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1" name="object 5871"/>
            <p:cNvSpPr/>
            <p:nvPr/>
          </p:nvSpPr>
          <p:spPr>
            <a:xfrm>
              <a:off x="1326400" y="6369469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5" h="163829">
                  <a:moveTo>
                    <a:pt x="5664" y="0"/>
                  </a:moveTo>
                  <a:lnTo>
                    <a:pt x="3911" y="685"/>
                  </a:lnTo>
                  <a:lnTo>
                    <a:pt x="2184" y="1371"/>
                  </a:lnTo>
                  <a:lnTo>
                    <a:pt x="444" y="2057"/>
                  </a:lnTo>
                  <a:lnTo>
                    <a:pt x="0" y="163715"/>
                  </a:lnTo>
                  <a:lnTo>
                    <a:pt x="1752" y="163068"/>
                  </a:lnTo>
                  <a:lnTo>
                    <a:pt x="3467" y="162433"/>
                  </a:lnTo>
                  <a:lnTo>
                    <a:pt x="5219" y="161798"/>
                  </a:lnTo>
                  <a:lnTo>
                    <a:pt x="566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2" name="object 5872"/>
            <p:cNvSpPr/>
            <p:nvPr/>
          </p:nvSpPr>
          <p:spPr>
            <a:xfrm>
              <a:off x="1321104" y="6371526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727" y="0"/>
                  </a:moveTo>
                  <a:lnTo>
                    <a:pt x="3962" y="698"/>
                  </a:lnTo>
                  <a:lnTo>
                    <a:pt x="2209" y="1384"/>
                  </a:lnTo>
                  <a:lnTo>
                    <a:pt x="431" y="2082"/>
                  </a:lnTo>
                  <a:lnTo>
                    <a:pt x="0" y="163677"/>
                  </a:lnTo>
                  <a:lnTo>
                    <a:pt x="1765" y="162991"/>
                  </a:lnTo>
                  <a:lnTo>
                    <a:pt x="3517" y="162344"/>
                  </a:lnTo>
                  <a:lnTo>
                    <a:pt x="5283" y="161671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3" name="object 5873"/>
            <p:cNvSpPr/>
            <p:nvPr/>
          </p:nvSpPr>
          <p:spPr>
            <a:xfrm>
              <a:off x="1315745" y="6373609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791" y="0"/>
                  </a:moveTo>
                  <a:lnTo>
                    <a:pt x="4000" y="711"/>
                  </a:lnTo>
                  <a:lnTo>
                    <a:pt x="2247" y="1397"/>
                  </a:lnTo>
                  <a:lnTo>
                    <a:pt x="444" y="2108"/>
                  </a:lnTo>
                  <a:lnTo>
                    <a:pt x="0" y="163741"/>
                  </a:lnTo>
                  <a:lnTo>
                    <a:pt x="1803" y="163017"/>
                  </a:lnTo>
                  <a:lnTo>
                    <a:pt x="3568" y="162318"/>
                  </a:lnTo>
                  <a:lnTo>
                    <a:pt x="5346" y="161607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4" name="object 5874"/>
            <p:cNvSpPr/>
            <p:nvPr/>
          </p:nvSpPr>
          <p:spPr>
            <a:xfrm>
              <a:off x="1310360" y="6375717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5829" y="0"/>
                  </a:moveTo>
                  <a:lnTo>
                    <a:pt x="4038" y="711"/>
                  </a:lnTo>
                  <a:lnTo>
                    <a:pt x="2273" y="1397"/>
                  </a:lnTo>
                  <a:lnTo>
                    <a:pt x="444" y="2120"/>
                  </a:lnTo>
                  <a:lnTo>
                    <a:pt x="0" y="163880"/>
                  </a:lnTo>
                  <a:lnTo>
                    <a:pt x="1828" y="163106"/>
                  </a:lnTo>
                  <a:lnTo>
                    <a:pt x="3594" y="162382"/>
                  </a:lnTo>
                  <a:lnTo>
                    <a:pt x="5384" y="161632"/>
                  </a:lnTo>
                  <a:lnTo>
                    <a:pt x="5829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5" name="object 5875"/>
            <p:cNvSpPr/>
            <p:nvPr/>
          </p:nvSpPr>
          <p:spPr>
            <a:xfrm>
              <a:off x="1306766" y="6377838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4038" y="0"/>
                  </a:moveTo>
                  <a:lnTo>
                    <a:pt x="2247" y="711"/>
                  </a:lnTo>
                  <a:lnTo>
                    <a:pt x="2235" y="1943"/>
                  </a:lnTo>
                  <a:lnTo>
                    <a:pt x="2019" y="83947"/>
                  </a:lnTo>
                  <a:lnTo>
                    <a:pt x="2019" y="1943"/>
                  </a:lnTo>
                  <a:lnTo>
                    <a:pt x="2235" y="1943"/>
                  </a:lnTo>
                  <a:lnTo>
                    <a:pt x="2235" y="673"/>
                  </a:lnTo>
                  <a:lnTo>
                    <a:pt x="838" y="673"/>
                  </a:lnTo>
                  <a:lnTo>
                    <a:pt x="838" y="1943"/>
                  </a:lnTo>
                  <a:lnTo>
                    <a:pt x="228" y="1943"/>
                  </a:lnTo>
                  <a:lnTo>
                    <a:pt x="228" y="161963"/>
                  </a:lnTo>
                  <a:lnTo>
                    <a:pt x="0" y="161963"/>
                  </a:lnTo>
                  <a:lnTo>
                    <a:pt x="0" y="163233"/>
                  </a:lnTo>
                  <a:lnTo>
                    <a:pt x="1625" y="163233"/>
                  </a:lnTo>
                  <a:lnTo>
                    <a:pt x="1625" y="161963"/>
                  </a:lnTo>
                  <a:lnTo>
                    <a:pt x="1803" y="161963"/>
                  </a:lnTo>
                  <a:lnTo>
                    <a:pt x="1803" y="162534"/>
                  </a:lnTo>
                  <a:lnTo>
                    <a:pt x="3594" y="161759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6" name="object 5876"/>
            <p:cNvSpPr/>
            <p:nvPr/>
          </p:nvSpPr>
          <p:spPr>
            <a:xfrm>
              <a:off x="1301343" y="6379337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5867" y="0"/>
                  </a:moveTo>
                  <a:lnTo>
                    <a:pt x="4051" y="850"/>
                  </a:lnTo>
                  <a:lnTo>
                    <a:pt x="2273" y="1689"/>
                  </a:lnTo>
                  <a:lnTo>
                    <a:pt x="444" y="2552"/>
                  </a:lnTo>
                  <a:lnTo>
                    <a:pt x="0" y="164249"/>
                  </a:lnTo>
                  <a:lnTo>
                    <a:pt x="1828" y="163410"/>
                  </a:lnTo>
                  <a:lnTo>
                    <a:pt x="3606" y="162610"/>
                  </a:lnTo>
                  <a:lnTo>
                    <a:pt x="5422" y="161810"/>
                  </a:lnTo>
                  <a:lnTo>
                    <a:pt x="5867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7" name="object 5877"/>
            <p:cNvSpPr/>
            <p:nvPr/>
          </p:nvSpPr>
          <p:spPr>
            <a:xfrm>
              <a:off x="1295996" y="6381889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5791" y="0"/>
                  </a:moveTo>
                  <a:lnTo>
                    <a:pt x="4025" y="825"/>
                  </a:lnTo>
                  <a:lnTo>
                    <a:pt x="2209" y="1689"/>
                  </a:lnTo>
                  <a:lnTo>
                    <a:pt x="444" y="2514"/>
                  </a:lnTo>
                  <a:lnTo>
                    <a:pt x="0" y="164198"/>
                  </a:lnTo>
                  <a:lnTo>
                    <a:pt x="1765" y="163360"/>
                  </a:lnTo>
                  <a:lnTo>
                    <a:pt x="3581" y="162521"/>
                  </a:lnTo>
                  <a:lnTo>
                    <a:pt x="5346" y="161696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8" name="object 5878"/>
            <p:cNvSpPr/>
            <p:nvPr/>
          </p:nvSpPr>
          <p:spPr>
            <a:xfrm>
              <a:off x="1290713" y="6384404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2197" y="1663"/>
                  </a:moveTo>
                  <a:lnTo>
                    <a:pt x="444" y="2489"/>
                  </a:lnTo>
                  <a:lnTo>
                    <a:pt x="0" y="164274"/>
                  </a:lnTo>
                  <a:lnTo>
                    <a:pt x="1752" y="163410"/>
                  </a:lnTo>
                  <a:lnTo>
                    <a:pt x="2197" y="1663"/>
                  </a:lnTo>
                  <a:close/>
                </a:path>
                <a:path w="6350" h="164465">
                  <a:moveTo>
                    <a:pt x="5727" y="0"/>
                  </a:moveTo>
                  <a:lnTo>
                    <a:pt x="3937" y="850"/>
                  </a:lnTo>
                  <a:lnTo>
                    <a:pt x="2209" y="1663"/>
                  </a:lnTo>
                  <a:lnTo>
                    <a:pt x="1765" y="163410"/>
                  </a:lnTo>
                  <a:lnTo>
                    <a:pt x="3505" y="162560"/>
                  </a:lnTo>
                  <a:lnTo>
                    <a:pt x="5283" y="161683"/>
                  </a:lnTo>
                  <a:lnTo>
                    <a:pt x="5727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79" name="object 5879"/>
            <p:cNvSpPr/>
            <p:nvPr/>
          </p:nvSpPr>
          <p:spPr>
            <a:xfrm>
              <a:off x="1285671" y="6386893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5" h="164465">
                  <a:moveTo>
                    <a:pt x="5486" y="0"/>
                  </a:moveTo>
                  <a:lnTo>
                    <a:pt x="3810" y="800"/>
                  </a:lnTo>
                  <a:lnTo>
                    <a:pt x="2095" y="1727"/>
                  </a:lnTo>
                  <a:lnTo>
                    <a:pt x="457" y="2616"/>
                  </a:lnTo>
                  <a:lnTo>
                    <a:pt x="0" y="164388"/>
                  </a:lnTo>
                  <a:lnTo>
                    <a:pt x="1651" y="163537"/>
                  </a:lnTo>
                  <a:lnTo>
                    <a:pt x="3352" y="162648"/>
                  </a:lnTo>
                  <a:lnTo>
                    <a:pt x="5041" y="161798"/>
                  </a:lnTo>
                  <a:lnTo>
                    <a:pt x="5486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0" name="object 5880"/>
            <p:cNvSpPr/>
            <p:nvPr/>
          </p:nvSpPr>
          <p:spPr>
            <a:xfrm>
              <a:off x="1282471" y="6389509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09" h="163829">
                  <a:moveTo>
                    <a:pt x="3644" y="0"/>
                  </a:moveTo>
                  <a:lnTo>
                    <a:pt x="2019" y="876"/>
                  </a:lnTo>
                  <a:lnTo>
                    <a:pt x="444" y="1739"/>
                  </a:lnTo>
                  <a:lnTo>
                    <a:pt x="0" y="163474"/>
                  </a:lnTo>
                  <a:lnTo>
                    <a:pt x="1574" y="162623"/>
                  </a:lnTo>
                  <a:lnTo>
                    <a:pt x="3200" y="161772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1" name="object 5881"/>
            <p:cNvSpPr/>
            <p:nvPr/>
          </p:nvSpPr>
          <p:spPr>
            <a:xfrm>
              <a:off x="1278166" y="6391237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4762" y="0"/>
                  </a:moveTo>
                  <a:lnTo>
                    <a:pt x="3263" y="812"/>
                  </a:lnTo>
                  <a:lnTo>
                    <a:pt x="1803" y="1612"/>
                  </a:lnTo>
                  <a:lnTo>
                    <a:pt x="444" y="2349"/>
                  </a:lnTo>
                  <a:lnTo>
                    <a:pt x="0" y="164160"/>
                  </a:lnTo>
                  <a:lnTo>
                    <a:pt x="1358" y="163385"/>
                  </a:lnTo>
                  <a:lnTo>
                    <a:pt x="2819" y="162585"/>
                  </a:lnTo>
                  <a:lnTo>
                    <a:pt x="4318" y="161747"/>
                  </a:lnTo>
                  <a:lnTo>
                    <a:pt x="4762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2" name="object 5882"/>
            <p:cNvSpPr/>
            <p:nvPr/>
          </p:nvSpPr>
          <p:spPr>
            <a:xfrm>
              <a:off x="1274279" y="6393586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318" y="0"/>
                  </a:moveTo>
                  <a:lnTo>
                    <a:pt x="3060" y="698"/>
                  </a:lnTo>
                  <a:lnTo>
                    <a:pt x="1536" y="1587"/>
                  </a:lnTo>
                  <a:lnTo>
                    <a:pt x="457" y="2235"/>
                  </a:lnTo>
                  <a:lnTo>
                    <a:pt x="0" y="164084"/>
                  </a:lnTo>
                  <a:lnTo>
                    <a:pt x="1079" y="163436"/>
                  </a:lnTo>
                  <a:lnTo>
                    <a:pt x="2603" y="162547"/>
                  </a:lnTo>
                  <a:lnTo>
                    <a:pt x="3873" y="161810"/>
                  </a:lnTo>
                  <a:lnTo>
                    <a:pt x="431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3" name="object 5883"/>
            <p:cNvSpPr/>
            <p:nvPr/>
          </p:nvSpPr>
          <p:spPr>
            <a:xfrm>
              <a:off x="1272794" y="6395821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5">
                  <a:moveTo>
                    <a:pt x="1943" y="0"/>
                  </a:moveTo>
                  <a:lnTo>
                    <a:pt x="1219" y="431"/>
                  </a:lnTo>
                  <a:lnTo>
                    <a:pt x="762" y="723"/>
                  </a:lnTo>
                  <a:lnTo>
                    <a:pt x="469" y="914"/>
                  </a:lnTo>
                  <a:lnTo>
                    <a:pt x="0" y="162763"/>
                  </a:lnTo>
                  <a:lnTo>
                    <a:pt x="292" y="162585"/>
                  </a:lnTo>
                  <a:lnTo>
                    <a:pt x="762" y="162293"/>
                  </a:lnTo>
                  <a:lnTo>
                    <a:pt x="1485" y="161848"/>
                  </a:lnTo>
                  <a:lnTo>
                    <a:pt x="1943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4" name="object 5884"/>
            <p:cNvSpPr/>
            <p:nvPr/>
          </p:nvSpPr>
          <p:spPr>
            <a:xfrm>
              <a:off x="1272273" y="63967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47" y="203"/>
                  </a:moveTo>
                  <a:lnTo>
                    <a:pt x="533" y="2044"/>
                  </a:lnTo>
                  <a:lnTo>
                    <a:pt x="546" y="279"/>
                  </a:lnTo>
                  <a:lnTo>
                    <a:pt x="495" y="1879"/>
                  </a:lnTo>
                  <a:lnTo>
                    <a:pt x="508" y="304"/>
                  </a:lnTo>
                  <a:lnTo>
                    <a:pt x="457" y="2184"/>
                  </a:lnTo>
                  <a:lnTo>
                    <a:pt x="0" y="162191"/>
                  </a:lnTo>
                  <a:lnTo>
                    <a:pt x="368" y="60299"/>
                  </a:lnTo>
                  <a:lnTo>
                    <a:pt x="88" y="162115"/>
                  </a:lnTo>
                  <a:lnTo>
                    <a:pt x="647" y="203"/>
                  </a:lnTo>
                  <a:close/>
                </a:path>
                <a:path w="1269" h="162559">
                  <a:moveTo>
                    <a:pt x="977" y="0"/>
                  </a:moveTo>
                  <a:lnTo>
                    <a:pt x="774" y="127"/>
                  </a:lnTo>
                  <a:lnTo>
                    <a:pt x="647" y="203"/>
                  </a:lnTo>
                  <a:lnTo>
                    <a:pt x="215" y="162052"/>
                  </a:lnTo>
                  <a:lnTo>
                    <a:pt x="520" y="161848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5" name="object 5885"/>
            <p:cNvSpPr/>
            <p:nvPr/>
          </p:nvSpPr>
          <p:spPr>
            <a:xfrm>
              <a:off x="1272146" y="639706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59">
                  <a:moveTo>
                    <a:pt x="495" y="63"/>
                  </a:moveTo>
                  <a:lnTo>
                    <a:pt x="457" y="1854"/>
                  </a:lnTo>
                  <a:lnTo>
                    <a:pt x="0" y="161937"/>
                  </a:lnTo>
                  <a:lnTo>
                    <a:pt x="495" y="63"/>
                  </a:lnTo>
                  <a:close/>
                </a:path>
                <a:path w="634" h="162559">
                  <a:moveTo>
                    <a:pt x="533" y="38"/>
                  </a:moveTo>
                  <a:lnTo>
                    <a:pt x="495" y="1854"/>
                  </a:lnTo>
                  <a:lnTo>
                    <a:pt x="38" y="161912"/>
                  </a:lnTo>
                  <a:lnTo>
                    <a:pt x="533" y="38"/>
                  </a:lnTo>
                  <a:close/>
                </a:path>
                <a:path w="634" h="162559">
                  <a:moveTo>
                    <a:pt x="596" y="0"/>
                  </a:moveTo>
                  <a:lnTo>
                    <a:pt x="546" y="1841"/>
                  </a:lnTo>
                  <a:lnTo>
                    <a:pt x="88" y="16188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6" name="object 5886"/>
            <p:cNvSpPr/>
            <p:nvPr/>
          </p:nvSpPr>
          <p:spPr>
            <a:xfrm>
              <a:off x="1272019" y="6397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533" y="1752"/>
                  </a:lnTo>
                  <a:lnTo>
                    <a:pt x="406" y="45300"/>
                  </a:lnTo>
                  <a:lnTo>
                    <a:pt x="533" y="25"/>
                  </a:lnTo>
                  <a:lnTo>
                    <a:pt x="495" y="1765"/>
                  </a:lnTo>
                  <a:lnTo>
                    <a:pt x="368" y="45085"/>
                  </a:lnTo>
                  <a:lnTo>
                    <a:pt x="495" y="50"/>
                  </a:lnTo>
                  <a:lnTo>
                    <a:pt x="457" y="1752"/>
                  </a:lnTo>
                  <a:lnTo>
                    <a:pt x="0" y="161925"/>
                  </a:lnTo>
                  <a:lnTo>
                    <a:pt x="127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7" name="object 5887"/>
            <p:cNvSpPr/>
            <p:nvPr/>
          </p:nvSpPr>
          <p:spPr>
            <a:xfrm>
              <a:off x="1271879" y="6397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457" y="1676"/>
                  </a:lnTo>
                  <a:lnTo>
                    <a:pt x="0" y="161912"/>
                  </a:lnTo>
                  <a:lnTo>
                    <a:pt x="495" y="63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46" y="1676"/>
                  </a:lnTo>
                  <a:lnTo>
                    <a:pt x="419" y="43827"/>
                  </a:lnTo>
                  <a:lnTo>
                    <a:pt x="546" y="25"/>
                  </a:lnTo>
                  <a:lnTo>
                    <a:pt x="495" y="1663"/>
                  </a:lnTo>
                  <a:lnTo>
                    <a:pt x="50" y="16188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8" name="object 5888"/>
            <p:cNvSpPr/>
            <p:nvPr/>
          </p:nvSpPr>
          <p:spPr>
            <a:xfrm>
              <a:off x="1271790" y="6397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482" y="1308"/>
                  </a:lnTo>
                  <a:lnTo>
                    <a:pt x="495" y="25"/>
                  </a:lnTo>
                  <a:lnTo>
                    <a:pt x="457" y="1587"/>
                  </a:lnTo>
                  <a:lnTo>
                    <a:pt x="0" y="161861"/>
                  </a:lnTo>
                  <a:lnTo>
                    <a:pt x="304" y="64681"/>
                  </a:lnTo>
                  <a:lnTo>
                    <a:pt x="38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89" name="object 5889"/>
            <p:cNvSpPr/>
            <p:nvPr/>
          </p:nvSpPr>
          <p:spPr>
            <a:xfrm>
              <a:off x="1271651" y="6397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495" y="1524"/>
                  </a:lnTo>
                  <a:lnTo>
                    <a:pt x="381" y="40195"/>
                  </a:lnTo>
                  <a:lnTo>
                    <a:pt x="495" y="50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1511"/>
                  </a:lnTo>
                  <a:lnTo>
                    <a:pt x="88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0" name="object 5890"/>
            <p:cNvSpPr/>
            <p:nvPr/>
          </p:nvSpPr>
          <p:spPr>
            <a:xfrm>
              <a:off x="1271498" y="6397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457" y="1422"/>
                  </a:lnTo>
                  <a:lnTo>
                    <a:pt x="0" y="161848"/>
                  </a:lnTo>
                  <a:lnTo>
                    <a:pt x="495" y="63"/>
                  </a:lnTo>
                  <a:close/>
                </a:path>
                <a:path w="634" h="161925">
                  <a:moveTo>
                    <a:pt x="546" y="38"/>
                  </a:moveTo>
                  <a:lnTo>
                    <a:pt x="495" y="1435"/>
                  </a:lnTo>
                  <a:lnTo>
                    <a:pt x="50" y="161823"/>
                  </a:lnTo>
                  <a:lnTo>
                    <a:pt x="546" y="38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558" y="1435"/>
                  </a:ln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1" name="object 5891"/>
            <p:cNvSpPr/>
            <p:nvPr/>
          </p:nvSpPr>
          <p:spPr>
            <a:xfrm>
              <a:off x="1271384" y="6397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444" y="1333"/>
                  </a:lnTo>
                  <a:lnTo>
                    <a:pt x="0" y="161823"/>
                  </a:lnTo>
                  <a:lnTo>
                    <a:pt x="482" y="63"/>
                  </a:lnTo>
                  <a:close/>
                </a:path>
                <a:path w="634" h="161925">
                  <a:moveTo>
                    <a:pt x="533" y="25"/>
                  </a:moveTo>
                  <a:lnTo>
                    <a:pt x="495" y="1333"/>
                  </a:lnTo>
                  <a:lnTo>
                    <a:pt x="50" y="161810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346"/>
                  </a:lnTo>
                  <a:lnTo>
                    <a:pt x="88" y="1617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2" name="object 5892"/>
            <p:cNvSpPr/>
            <p:nvPr/>
          </p:nvSpPr>
          <p:spPr>
            <a:xfrm>
              <a:off x="1271257" y="6397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1244"/>
                  </a:lnTo>
                  <a:lnTo>
                    <a:pt x="38" y="160083"/>
                  </a:lnTo>
                  <a:lnTo>
                    <a:pt x="482" y="50"/>
                  </a:lnTo>
                  <a:lnTo>
                    <a:pt x="444" y="1257"/>
                  </a:lnTo>
                  <a:lnTo>
                    <a:pt x="0" y="16179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75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3" name="object 5893"/>
            <p:cNvSpPr/>
            <p:nvPr/>
          </p:nvSpPr>
          <p:spPr>
            <a:xfrm>
              <a:off x="1271155" y="6397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457" y="1168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168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4" name="object 5894"/>
            <p:cNvSpPr/>
            <p:nvPr/>
          </p:nvSpPr>
          <p:spPr>
            <a:xfrm>
              <a:off x="1271041" y="6397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1117"/>
                  </a:lnTo>
                  <a:lnTo>
                    <a:pt x="393" y="31254"/>
                  </a:lnTo>
                  <a:lnTo>
                    <a:pt x="482" y="50"/>
                  </a:lnTo>
                  <a:lnTo>
                    <a:pt x="444" y="1104"/>
                  </a:lnTo>
                  <a:lnTo>
                    <a:pt x="0" y="16175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117"/>
                  </a:lnTo>
                  <a:lnTo>
                    <a:pt x="76" y="16172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5" name="object 5895"/>
            <p:cNvSpPr/>
            <p:nvPr/>
          </p:nvSpPr>
          <p:spPr>
            <a:xfrm>
              <a:off x="1270914" y="6397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444" y="1028"/>
                  </a:lnTo>
                  <a:lnTo>
                    <a:pt x="0" y="161721"/>
                  </a:lnTo>
                  <a:lnTo>
                    <a:pt x="482" y="63"/>
                  </a:lnTo>
                  <a:close/>
                </a:path>
                <a:path w="634" h="161925">
                  <a:moveTo>
                    <a:pt x="533" y="25"/>
                  </a:moveTo>
                  <a:lnTo>
                    <a:pt x="495" y="1041"/>
                  </a:lnTo>
                  <a:lnTo>
                    <a:pt x="38" y="161696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028"/>
                  </a:lnTo>
                  <a:lnTo>
                    <a:pt x="88" y="16168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6" name="object 5896"/>
            <p:cNvSpPr/>
            <p:nvPr/>
          </p:nvSpPr>
          <p:spPr>
            <a:xfrm>
              <a:off x="1270774" y="6397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63"/>
                  </a:moveTo>
                  <a:lnTo>
                    <a:pt x="457" y="939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4" h="161925">
                  <a:moveTo>
                    <a:pt x="546" y="25"/>
                  </a:moveTo>
                  <a:lnTo>
                    <a:pt x="508" y="952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46" y="939"/>
                  </a:lnTo>
                  <a:lnTo>
                    <a:pt x="101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7" name="object 5897"/>
            <p:cNvSpPr/>
            <p:nvPr/>
          </p:nvSpPr>
          <p:spPr>
            <a:xfrm>
              <a:off x="1270660" y="6398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863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33" y="12"/>
                  </a:moveTo>
                  <a:lnTo>
                    <a:pt x="495" y="863"/>
                  </a:lnTo>
                  <a:lnTo>
                    <a:pt x="50" y="161632"/>
                  </a:lnTo>
                  <a:lnTo>
                    <a:pt x="533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850"/>
                  </a:lnTo>
                  <a:lnTo>
                    <a:pt x="88" y="16160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8" name="object 5898"/>
            <p:cNvSpPr/>
            <p:nvPr/>
          </p:nvSpPr>
          <p:spPr>
            <a:xfrm>
              <a:off x="1270584" y="6398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482" y="774"/>
                  </a:lnTo>
                  <a:lnTo>
                    <a:pt x="406" y="23291"/>
                  </a:lnTo>
                  <a:lnTo>
                    <a:pt x="482" y="25"/>
                  </a:lnTo>
                  <a:lnTo>
                    <a:pt x="444" y="774"/>
                  </a:lnTo>
                  <a:lnTo>
                    <a:pt x="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899" name="object 5899"/>
            <p:cNvSpPr/>
            <p:nvPr/>
          </p:nvSpPr>
          <p:spPr>
            <a:xfrm>
              <a:off x="1270444" y="6398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457" y="711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  <a:path w="634" h="161925">
                  <a:moveTo>
                    <a:pt x="533" y="25"/>
                  </a:moveTo>
                  <a:lnTo>
                    <a:pt x="495" y="723"/>
                  </a:lnTo>
                  <a:lnTo>
                    <a:pt x="50" y="161556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723"/>
                  </a:lnTo>
                  <a:lnTo>
                    <a:pt x="88" y="1615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0" name="object 5900"/>
            <p:cNvSpPr/>
            <p:nvPr/>
          </p:nvSpPr>
          <p:spPr>
            <a:xfrm>
              <a:off x="1270342" y="6398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35"/>
                  </a:ln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647"/>
                  </a:lnTo>
                  <a:lnTo>
                    <a:pt x="38" y="161531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47"/>
                  </a:lnTo>
                  <a:lnTo>
                    <a:pt x="76" y="16150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1" name="object 5901"/>
            <p:cNvSpPr/>
            <p:nvPr/>
          </p:nvSpPr>
          <p:spPr>
            <a:xfrm>
              <a:off x="1270215" y="6398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558"/>
                  </a:lnTo>
                  <a:lnTo>
                    <a:pt x="431" y="16535"/>
                  </a:lnTo>
                  <a:lnTo>
                    <a:pt x="482" y="50"/>
                  </a:lnTo>
                  <a:lnTo>
                    <a:pt x="444" y="571"/>
                  </a:lnTo>
                  <a:lnTo>
                    <a:pt x="0" y="16149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558"/>
                  </a:lnTo>
                  <a:lnTo>
                    <a:pt x="76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2" name="object 5902"/>
            <p:cNvSpPr/>
            <p:nvPr/>
          </p:nvSpPr>
          <p:spPr>
            <a:xfrm>
              <a:off x="1270088" y="63984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444" y="482"/>
                  </a:lnTo>
                  <a:lnTo>
                    <a:pt x="0" y="161455"/>
                  </a:lnTo>
                  <a:lnTo>
                    <a:pt x="482" y="63"/>
                  </a:lnTo>
                  <a:close/>
                </a:path>
                <a:path w="634" h="161925">
                  <a:moveTo>
                    <a:pt x="533" y="25"/>
                  </a:moveTo>
                  <a:lnTo>
                    <a:pt x="495" y="495"/>
                  </a:lnTo>
                  <a:lnTo>
                    <a:pt x="50" y="161442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495"/>
                  </a:lnTo>
                  <a:lnTo>
                    <a:pt x="88" y="16142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3" name="object 5903"/>
            <p:cNvSpPr/>
            <p:nvPr/>
          </p:nvSpPr>
          <p:spPr>
            <a:xfrm>
              <a:off x="1270012" y="6398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406"/>
                  </a:lnTo>
                  <a:lnTo>
                    <a:pt x="0" y="16137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393"/>
                  </a:lnTo>
                  <a:lnTo>
                    <a:pt x="38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4" name="object 5904"/>
            <p:cNvSpPr/>
            <p:nvPr/>
          </p:nvSpPr>
          <p:spPr>
            <a:xfrm>
              <a:off x="1269898" y="6398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2"/>
                  </a:moveTo>
                  <a:lnTo>
                    <a:pt x="482" y="342"/>
                  </a:lnTo>
                  <a:lnTo>
                    <a:pt x="50" y="154914"/>
                  </a:lnTo>
                  <a:lnTo>
                    <a:pt x="482" y="38"/>
                  </a:lnTo>
                  <a:lnTo>
                    <a:pt x="444" y="342"/>
                  </a:lnTo>
                  <a:lnTo>
                    <a:pt x="0" y="161378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355"/>
                  </a:ln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5" name="object 5905"/>
            <p:cNvSpPr/>
            <p:nvPr/>
          </p:nvSpPr>
          <p:spPr>
            <a:xfrm>
              <a:off x="1269771" y="6398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279"/>
                  </a:lnTo>
                  <a:lnTo>
                    <a:pt x="38" y="152844"/>
                  </a:lnTo>
                  <a:lnTo>
                    <a:pt x="482" y="50"/>
                  </a:lnTo>
                  <a:lnTo>
                    <a:pt x="444" y="266"/>
                  </a:lnTo>
                  <a:lnTo>
                    <a:pt x="0" y="16132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279"/>
                  </a:lnTo>
                  <a:lnTo>
                    <a:pt x="76" y="16130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6" name="object 5906"/>
            <p:cNvSpPr/>
            <p:nvPr/>
          </p:nvSpPr>
          <p:spPr>
            <a:xfrm>
              <a:off x="1269644" y="639871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444" y="203"/>
                  </a:lnTo>
                  <a:lnTo>
                    <a:pt x="0" y="161277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71" y="0"/>
                  </a:moveTo>
                  <a:lnTo>
                    <a:pt x="533" y="190"/>
                  </a:lnTo>
                  <a:lnTo>
                    <a:pt x="101" y="149758"/>
                  </a:lnTo>
                  <a:lnTo>
                    <a:pt x="533" y="25"/>
                  </a:lnTo>
                  <a:lnTo>
                    <a:pt x="495" y="190"/>
                  </a:lnTo>
                  <a:lnTo>
                    <a:pt x="50" y="16126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7" name="object 5907"/>
            <p:cNvSpPr/>
            <p:nvPr/>
          </p:nvSpPr>
          <p:spPr>
            <a:xfrm>
              <a:off x="1269517" y="63987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95" y="0"/>
                  </a:moveTo>
                  <a:lnTo>
                    <a:pt x="457" y="165"/>
                  </a:lnTo>
                  <a:lnTo>
                    <a:pt x="0" y="161264"/>
                  </a:lnTo>
                  <a:lnTo>
                    <a:pt x="495" y="0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495" y="165"/>
                  </a:lnTo>
                  <a:lnTo>
                    <a:pt x="50" y="161264"/>
                  </a:lnTo>
                  <a:lnTo>
                    <a:pt x="533" y="0"/>
                  </a:lnTo>
                  <a:close/>
                </a:path>
                <a:path w="634" h="161290">
                  <a:moveTo>
                    <a:pt x="571" y="0"/>
                  </a:moveTo>
                  <a:lnTo>
                    <a:pt x="533" y="165"/>
                  </a:lnTo>
                  <a:lnTo>
                    <a:pt x="88" y="16125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8" name="object 5908"/>
            <p:cNvSpPr/>
            <p:nvPr/>
          </p:nvSpPr>
          <p:spPr>
            <a:xfrm>
              <a:off x="1269428" y="63987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46" y="0"/>
                  </a:moveTo>
                  <a:lnTo>
                    <a:pt x="508" y="152"/>
                  </a:lnTo>
                  <a:lnTo>
                    <a:pt x="76" y="148894"/>
                  </a:lnTo>
                  <a:lnTo>
                    <a:pt x="508" y="0"/>
                  </a:lnTo>
                  <a:lnTo>
                    <a:pt x="469" y="152"/>
                  </a:ln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09" name="object 5909"/>
            <p:cNvSpPr/>
            <p:nvPr/>
          </p:nvSpPr>
          <p:spPr>
            <a:xfrm>
              <a:off x="1269314" y="6398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457" y="165"/>
                  </a:lnTo>
                  <a:lnTo>
                    <a:pt x="0" y="161315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33" y="12"/>
                  </a:moveTo>
                  <a:lnTo>
                    <a:pt x="495" y="165"/>
                  </a:lnTo>
                  <a:lnTo>
                    <a:pt x="38" y="161302"/>
                  </a:lnTo>
                  <a:lnTo>
                    <a:pt x="533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65"/>
                  </a:lnTo>
                  <a:lnTo>
                    <a:pt x="88" y="16130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0" name="object 5910"/>
            <p:cNvSpPr/>
            <p:nvPr/>
          </p:nvSpPr>
          <p:spPr>
            <a:xfrm>
              <a:off x="1269174" y="6398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469" y="139"/>
                  </a:lnTo>
                  <a:lnTo>
                    <a:pt x="0" y="161328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39"/>
                  </a:ln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558" y="139"/>
                  </a:ln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1" name="object 5911"/>
            <p:cNvSpPr/>
            <p:nvPr/>
          </p:nvSpPr>
          <p:spPr>
            <a:xfrm>
              <a:off x="1269060" y="6398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0"/>
                  </a:moveTo>
                  <a:lnTo>
                    <a:pt x="546" y="139"/>
                  </a:lnTo>
                  <a:lnTo>
                    <a:pt x="127" y="147904"/>
                  </a:lnTo>
                  <a:lnTo>
                    <a:pt x="546" y="0"/>
                  </a:lnTo>
                  <a:lnTo>
                    <a:pt x="508" y="152"/>
                  </a:lnTo>
                  <a:lnTo>
                    <a:pt x="266" y="82067"/>
                  </a:lnTo>
                  <a:lnTo>
                    <a:pt x="495" y="0"/>
                  </a:lnTo>
                  <a:lnTo>
                    <a:pt x="457" y="152"/>
                  </a:lnTo>
                  <a:lnTo>
                    <a:pt x="0" y="161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2" name="object 5912"/>
            <p:cNvSpPr/>
            <p:nvPr/>
          </p:nvSpPr>
          <p:spPr>
            <a:xfrm>
              <a:off x="1268933" y="6398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457" y="127"/>
                  </a:ln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27"/>
                  </a:ln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46" y="139"/>
                  </a:lnTo>
                  <a:lnTo>
                    <a:pt x="88" y="16134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3" name="object 5913"/>
            <p:cNvSpPr/>
            <p:nvPr/>
          </p:nvSpPr>
          <p:spPr>
            <a:xfrm>
              <a:off x="1268844" y="6398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469" y="127"/>
                  </a:lnTo>
                  <a:lnTo>
                    <a:pt x="0" y="16136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27"/>
                  </a:lnTo>
                  <a:lnTo>
                    <a:pt x="50" y="1613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4" name="object 5914"/>
            <p:cNvSpPr/>
            <p:nvPr/>
          </p:nvSpPr>
          <p:spPr>
            <a:xfrm>
              <a:off x="1268730" y="6398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457" y="139"/>
                  </a:ln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495" y="139"/>
                  </a:lnTo>
                  <a:lnTo>
                    <a:pt x="38" y="161391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139"/>
                  </a:lnTo>
                  <a:lnTo>
                    <a:pt x="76" y="16137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5" name="object 5915"/>
            <p:cNvSpPr/>
            <p:nvPr/>
          </p:nvSpPr>
          <p:spPr>
            <a:xfrm>
              <a:off x="1268590" y="6398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76" y="145275"/>
                  </a:lnTo>
                  <a:lnTo>
                    <a:pt x="508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88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6" name="object 5916"/>
            <p:cNvSpPr/>
            <p:nvPr/>
          </p:nvSpPr>
          <p:spPr>
            <a:xfrm>
              <a:off x="1268450" y="6398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17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7" name="object 5917"/>
            <p:cNvSpPr/>
            <p:nvPr/>
          </p:nvSpPr>
          <p:spPr>
            <a:xfrm>
              <a:off x="1268323" y="6398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0"/>
                  </a:moveTo>
                  <a:lnTo>
                    <a:pt x="88" y="160972"/>
                  </a:lnTo>
                  <a:lnTo>
                    <a:pt x="546" y="12"/>
                  </a:lnTo>
                  <a:lnTo>
                    <a:pt x="495" y="4140"/>
                  </a:lnTo>
                  <a:lnTo>
                    <a:pt x="508" y="12"/>
                  </a:lnTo>
                  <a:lnTo>
                    <a:pt x="0" y="161429"/>
                  </a:lnTo>
                  <a:lnTo>
                    <a:pt x="139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8" name="object 5918"/>
            <p:cNvSpPr/>
            <p:nvPr/>
          </p:nvSpPr>
          <p:spPr>
            <a:xfrm>
              <a:off x="1268247" y="6398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0" y="161429"/>
                  </a:lnTo>
                  <a:lnTo>
                    <a:pt x="254" y="79705"/>
                  </a:lnTo>
                  <a:lnTo>
                    <a:pt x="38" y="1614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19" name="object 5919"/>
            <p:cNvSpPr/>
            <p:nvPr/>
          </p:nvSpPr>
          <p:spPr>
            <a:xfrm>
              <a:off x="1268095" y="6398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546" y="3683"/>
                  </a:lnTo>
                  <a:lnTo>
                    <a:pt x="558" y="0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0" name="object 5920"/>
            <p:cNvSpPr/>
            <p:nvPr/>
          </p:nvSpPr>
          <p:spPr>
            <a:xfrm>
              <a:off x="1267955" y="6398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1" name="object 5921"/>
            <p:cNvSpPr/>
            <p:nvPr/>
          </p:nvSpPr>
          <p:spPr>
            <a:xfrm>
              <a:off x="1267815" y="6398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38" y="161455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88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2" name="object 5922"/>
            <p:cNvSpPr/>
            <p:nvPr/>
          </p:nvSpPr>
          <p:spPr>
            <a:xfrm>
              <a:off x="1267663" y="6398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4" h="161925">
                  <a:moveTo>
                    <a:pt x="558" y="12"/>
                  </a:moveTo>
                  <a:lnTo>
                    <a:pt x="50" y="161467"/>
                  </a:lnTo>
                  <a:lnTo>
                    <a:pt x="558" y="12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01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3" name="object 5923"/>
            <p:cNvSpPr/>
            <p:nvPr/>
          </p:nvSpPr>
          <p:spPr>
            <a:xfrm>
              <a:off x="1267574" y="6398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482" y="3149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4" name="object 5924"/>
            <p:cNvSpPr/>
            <p:nvPr/>
          </p:nvSpPr>
          <p:spPr>
            <a:xfrm>
              <a:off x="1267396" y="6398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508" y="2336"/>
                  </a:lnTo>
                  <a:lnTo>
                    <a:pt x="520" y="12"/>
                  </a:lnTo>
                  <a:lnTo>
                    <a:pt x="0" y="161467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5" name="object 5925"/>
            <p:cNvSpPr/>
            <p:nvPr/>
          </p:nvSpPr>
          <p:spPr>
            <a:xfrm>
              <a:off x="1267231" y="6398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442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6" name="object 5926"/>
            <p:cNvSpPr/>
            <p:nvPr/>
          </p:nvSpPr>
          <p:spPr>
            <a:xfrm>
              <a:off x="1267066" y="6398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0"/>
                  </a:moveTo>
                  <a:lnTo>
                    <a:pt x="508" y="1879"/>
                  </a:lnTo>
                  <a:lnTo>
                    <a:pt x="520" y="12"/>
                  </a:lnTo>
                  <a:lnTo>
                    <a:pt x="0" y="161455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14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7" name="object 5927"/>
            <p:cNvSpPr/>
            <p:nvPr/>
          </p:nvSpPr>
          <p:spPr>
            <a:xfrm>
              <a:off x="1266875" y="63988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63" y="161429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44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8" name="object 5928"/>
            <p:cNvSpPr/>
            <p:nvPr/>
          </p:nvSpPr>
          <p:spPr>
            <a:xfrm>
              <a:off x="1266748" y="6398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0"/>
                  </a:moveTo>
                  <a:lnTo>
                    <a:pt x="279" y="81076"/>
                  </a:lnTo>
                  <a:lnTo>
                    <a:pt x="508" y="12"/>
                  </a:lnTo>
                  <a:lnTo>
                    <a:pt x="0" y="161429"/>
                  </a:lnTo>
                  <a:lnTo>
                    <a:pt x="127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29" name="object 5929"/>
            <p:cNvSpPr/>
            <p:nvPr/>
          </p:nvSpPr>
          <p:spPr>
            <a:xfrm>
              <a:off x="1266532" y="63988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596" y="0"/>
                  </a:moveTo>
                  <a:lnTo>
                    <a:pt x="76" y="161417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39" y="16141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0" name="object 5930"/>
            <p:cNvSpPr/>
            <p:nvPr/>
          </p:nvSpPr>
          <p:spPr>
            <a:xfrm>
              <a:off x="1266291" y="63988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391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609" y="12"/>
                  </a:moveTo>
                  <a:lnTo>
                    <a:pt x="76" y="161391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65" y="161404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1" name="object 5931"/>
            <p:cNvSpPr/>
            <p:nvPr/>
          </p:nvSpPr>
          <p:spPr>
            <a:xfrm>
              <a:off x="1266012" y="63988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190" y="161366"/>
                  </a:lnTo>
                  <a:lnTo>
                    <a:pt x="635" y="0"/>
                  </a:lnTo>
                  <a:lnTo>
                    <a:pt x="457" y="25"/>
                  </a:lnTo>
                  <a:lnTo>
                    <a:pt x="0" y="161366"/>
                  </a:lnTo>
                  <a:lnTo>
                    <a:pt x="330" y="80581"/>
                  </a:lnTo>
                  <a:lnTo>
                    <a:pt x="114" y="161366"/>
                  </a:lnTo>
                  <a:lnTo>
                    <a:pt x="266" y="16137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2" name="object 5932"/>
            <p:cNvSpPr/>
            <p:nvPr/>
          </p:nvSpPr>
          <p:spPr>
            <a:xfrm>
              <a:off x="1265643" y="6398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25"/>
                  </a:moveTo>
                  <a:lnTo>
                    <a:pt x="0" y="161302"/>
                  </a:lnTo>
                  <a:lnTo>
                    <a:pt x="571" y="25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0"/>
                  </a:lnTo>
                  <a:lnTo>
                    <a:pt x="127" y="161315"/>
                  </a:lnTo>
                  <a:lnTo>
                    <a:pt x="457" y="80784"/>
                  </a:lnTo>
                  <a:lnTo>
                    <a:pt x="254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3" name="object 5933"/>
            <p:cNvSpPr/>
            <p:nvPr/>
          </p:nvSpPr>
          <p:spPr>
            <a:xfrm>
              <a:off x="1265224" y="63987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7"/>
                  </a:moveTo>
                  <a:lnTo>
                    <a:pt x="457" y="0"/>
                  </a:lnTo>
                  <a:lnTo>
                    <a:pt x="0" y="161391"/>
                  </a:lnTo>
                  <a:lnTo>
                    <a:pt x="241" y="161429"/>
                  </a:lnTo>
                  <a:lnTo>
                    <a:pt x="698" y="127"/>
                  </a:lnTo>
                  <a:close/>
                </a:path>
                <a:path w="1269" h="161925">
                  <a:moveTo>
                    <a:pt x="876" y="165"/>
                  </a:moveTo>
                  <a:lnTo>
                    <a:pt x="698" y="127"/>
                  </a:lnTo>
                  <a:lnTo>
                    <a:pt x="241" y="161429"/>
                  </a:lnTo>
                  <a:lnTo>
                    <a:pt x="419" y="161455"/>
                  </a:lnTo>
                  <a:lnTo>
                    <a:pt x="876" y="16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4" name="object 5934"/>
            <p:cNvSpPr/>
            <p:nvPr/>
          </p:nvSpPr>
          <p:spPr>
            <a:xfrm>
              <a:off x="1264424" y="63983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69" y="0"/>
                  </a:moveTo>
                  <a:lnTo>
                    <a:pt x="0" y="161618"/>
                  </a:lnTo>
                  <a:lnTo>
                    <a:pt x="266" y="161694"/>
                  </a:lnTo>
                  <a:lnTo>
                    <a:pt x="812" y="161808"/>
                  </a:lnTo>
                  <a:lnTo>
                    <a:pt x="1268" y="416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5" name="object 5935"/>
            <p:cNvSpPr/>
            <p:nvPr/>
          </p:nvSpPr>
          <p:spPr>
            <a:xfrm>
              <a:off x="1264043" y="63981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190"/>
                  </a:moveTo>
                  <a:lnTo>
                    <a:pt x="609" y="76"/>
                  </a:lnTo>
                  <a:lnTo>
                    <a:pt x="457" y="0"/>
                  </a:lnTo>
                  <a:lnTo>
                    <a:pt x="0" y="161709"/>
                  </a:lnTo>
                  <a:lnTo>
                    <a:pt x="152" y="161747"/>
                  </a:lnTo>
                  <a:lnTo>
                    <a:pt x="381" y="161823"/>
                  </a:lnTo>
                  <a:lnTo>
                    <a:pt x="838" y="19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6" name="object 5936"/>
            <p:cNvSpPr/>
            <p:nvPr/>
          </p:nvSpPr>
          <p:spPr>
            <a:xfrm>
              <a:off x="1263713" y="63979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50"/>
                  </a:moveTo>
                  <a:lnTo>
                    <a:pt x="0" y="161785"/>
                  </a:lnTo>
                  <a:lnTo>
                    <a:pt x="558" y="50"/>
                  </a:lnTo>
                  <a:close/>
                </a:path>
                <a:path w="1269" h="161925">
                  <a:moveTo>
                    <a:pt x="673" y="114"/>
                  </a:moveTo>
                  <a:lnTo>
                    <a:pt x="114" y="161810"/>
                  </a:lnTo>
                  <a:lnTo>
                    <a:pt x="673" y="114"/>
                  </a:lnTo>
                  <a:close/>
                </a:path>
                <a:path w="1269" h="161925">
                  <a:moveTo>
                    <a:pt x="787" y="177"/>
                  </a:moveTo>
                  <a:lnTo>
                    <a:pt x="228" y="161848"/>
                  </a:lnTo>
                  <a:lnTo>
                    <a:pt x="787" y="17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7" name="object 5937"/>
            <p:cNvSpPr/>
            <p:nvPr/>
          </p:nvSpPr>
          <p:spPr>
            <a:xfrm>
              <a:off x="1263472" y="639782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61"/>
                  </a:lnTo>
                  <a:lnTo>
                    <a:pt x="596" y="76"/>
                  </a:lnTo>
                  <a:close/>
                </a:path>
                <a:path w="1269" h="161925">
                  <a:moveTo>
                    <a:pt x="698" y="127"/>
                  </a:moveTo>
                  <a:lnTo>
                    <a:pt x="152" y="161861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8" name="object 5938"/>
            <p:cNvSpPr/>
            <p:nvPr/>
          </p:nvSpPr>
          <p:spPr>
            <a:xfrm>
              <a:off x="1263256" y="63977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76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39" y="161886"/>
                  </a:lnTo>
                  <a:lnTo>
                    <a:pt x="596" y="76"/>
                  </a:lnTo>
                  <a:close/>
                </a:path>
                <a:path w="1269" h="161925">
                  <a:moveTo>
                    <a:pt x="673" y="114"/>
                  </a:moveTo>
                  <a:lnTo>
                    <a:pt x="139" y="161886"/>
                  </a:lnTo>
                  <a:lnTo>
                    <a:pt x="673" y="11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39" name="object 5939"/>
            <p:cNvSpPr/>
            <p:nvPr/>
          </p:nvSpPr>
          <p:spPr>
            <a:xfrm>
              <a:off x="1263078" y="6397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848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635" y="88"/>
                  </a:moveTo>
                  <a:lnTo>
                    <a:pt x="63" y="161874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0" name="object 5940"/>
            <p:cNvSpPr/>
            <p:nvPr/>
          </p:nvSpPr>
          <p:spPr>
            <a:xfrm>
              <a:off x="1262976" y="6397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0" y="16183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1" name="object 5941"/>
            <p:cNvSpPr/>
            <p:nvPr/>
          </p:nvSpPr>
          <p:spPr>
            <a:xfrm>
              <a:off x="1262811" y="6397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393" y="22504"/>
                  </a:lnTo>
                  <a:lnTo>
                    <a:pt x="393" y="76"/>
                  </a:lnTo>
                  <a:lnTo>
                    <a:pt x="279" y="62966"/>
                  </a:lnTo>
                  <a:lnTo>
                    <a:pt x="0" y="161848"/>
                  </a:lnTo>
                  <a:lnTo>
                    <a:pt x="279" y="80962"/>
                  </a:lnTo>
                  <a:lnTo>
                    <a:pt x="279" y="161340"/>
                  </a:lnTo>
                  <a:lnTo>
                    <a:pt x="393" y="40500"/>
                  </a:lnTo>
                  <a:lnTo>
                    <a:pt x="508" y="25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2" name="object 5942"/>
            <p:cNvSpPr/>
            <p:nvPr/>
          </p:nvSpPr>
          <p:spPr>
            <a:xfrm>
              <a:off x="1262811" y="6397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0" y="0"/>
                  </a:moveTo>
                  <a:lnTo>
                    <a:pt x="0" y="161858"/>
                  </a:lnTo>
                  <a:lnTo>
                    <a:pt x="463" y="9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3" name="object 5943"/>
            <p:cNvSpPr/>
            <p:nvPr/>
          </p:nvSpPr>
          <p:spPr>
            <a:xfrm>
              <a:off x="1260335" y="6336208"/>
              <a:ext cx="218440" cy="62865"/>
            </a:xfrm>
            <a:custGeom>
              <a:avLst/>
              <a:gdLst/>
              <a:ahLst/>
              <a:cxnLst/>
              <a:rect l="l" t="t" r="r" b="b"/>
              <a:pathLst>
                <a:path w="218440" h="62864">
                  <a:moveTo>
                    <a:pt x="213486" y="0"/>
                  </a:moveTo>
                  <a:lnTo>
                    <a:pt x="140641" y="7158"/>
                  </a:lnTo>
                  <a:lnTo>
                    <a:pt x="97777" y="16433"/>
                  </a:lnTo>
                  <a:lnTo>
                    <a:pt x="39904" y="36534"/>
                  </a:lnTo>
                  <a:lnTo>
                    <a:pt x="0" y="57378"/>
                  </a:lnTo>
                  <a:lnTo>
                    <a:pt x="165" y="59689"/>
                  </a:lnTo>
                  <a:lnTo>
                    <a:pt x="5664" y="62712"/>
                  </a:lnTo>
                  <a:lnTo>
                    <a:pt x="9842" y="62534"/>
                  </a:lnTo>
                  <a:lnTo>
                    <a:pt x="12522" y="60782"/>
                  </a:lnTo>
                  <a:lnTo>
                    <a:pt x="29132" y="51493"/>
                  </a:lnTo>
                  <a:lnTo>
                    <a:pt x="72786" y="32849"/>
                  </a:lnTo>
                  <a:lnTo>
                    <a:pt x="124362" y="18346"/>
                  </a:lnTo>
                  <a:lnTo>
                    <a:pt x="162832" y="11722"/>
                  </a:lnTo>
                  <a:lnTo>
                    <a:pt x="215569" y="7645"/>
                  </a:lnTo>
                  <a:lnTo>
                    <a:pt x="218427" y="5892"/>
                  </a:lnTo>
                  <a:lnTo>
                    <a:pt x="218312" y="2743"/>
                  </a:lnTo>
                  <a:lnTo>
                    <a:pt x="217576" y="1816"/>
                  </a:lnTo>
                  <a:lnTo>
                    <a:pt x="216407" y="1142"/>
                  </a:lnTo>
                  <a:lnTo>
                    <a:pt x="215176" y="431"/>
                  </a:lnTo>
                  <a:lnTo>
                    <a:pt x="21348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4" name="object 5944"/>
            <p:cNvSpPr/>
            <p:nvPr/>
          </p:nvSpPr>
          <p:spPr>
            <a:xfrm>
              <a:off x="1514779" y="6350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6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5" name="object 5945"/>
            <p:cNvSpPr/>
            <p:nvPr/>
          </p:nvSpPr>
          <p:spPr>
            <a:xfrm>
              <a:off x="1514779" y="6350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74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6" name="object 5946"/>
            <p:cNvSpPr/>
            <p:nvPr/>
          </p:nvSpPr>
          <p:spPr>
            <a:xfrm>
              <a:off x="1514779" y="6351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6" y="0"/>
                  </a:moveTo>
                  <a:lnTo>
                    <a:pt x="0" y="161467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7" name="object 5947"/>
            <p:cNvSpPr/>
            <p:nvPr/>
          </p:nvSpPr>
          <p:spPr>
            <a:xfrm>
              <a:off x="1499298" y="635232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79" y="0"/>
                  </a:moveTo>
                  <a:lnTo>
                    <a:pt x="0" y="16123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8" name="object 5948"/>
            <p:cNvSpPr/>
            <p:nvPr/>
          </p:nvSpPr>
          <p:spPr>
            <a:xfrm>
              <a:off x="1499222" y="6352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76"/>
                  </a:moveTo>
                  <a:lnTo>
                    <a:pt x="0" y="161048"/>
                  </a:lnTo>
                  <a:lnTo>
                    <a:pt x="469" y="76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2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49" name="object 5949"/>
            <p:cNvSpPr/>
            <p:nvPr/>
          </p:nvSpPr>
          <p:spPr>
            <a:xfrm>
              <a:off x="1499133" y="6352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88"/>
                  </a:moveTo>
                  <a:lnTo>
                    <a:pt x="0" y="161645"/>
                  </a:lnTo>
                  <a:lnTo>
                    <a:pt x="469" y="88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569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50" y="1610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0" name="object 5950"/>
            <p:cNvSpPr/>
            <p:nvPr/>
          </p:nvSpPr>
          <p:spPr>
            <a:xfrm>
              <a:off x="1499082" y="6352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0" y="161163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0"/>
                  </a:moveTo>
                  <a:lnTo>
                    <a:pt x="12" y="16158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1" name="object 5951"/>
            <p:cNvSpPr/>
            <p:nvPr/>
          </p:nvSpPr>
          <p:spPr>
            <a:xfrm>
              <a:off x="1498993" y="6352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76"/>
                  </a:move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2" name="object 5952"/>
            <p:cNvSpPr/>
            <p:nvPr/>
          </p:nvSpPr>
          <p:spPr>
            <a:xfrm>
              <a:off x="1498892" y="6352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01"/>
                  </a:moveTo>
                  <a:lnTo>
                    <a:pt x="0" y="161734"/>
                  </a:lnTo>
                  <a:lnTo>
                    <a:pt x="482" y="101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25" y="161683"/>
                  </a:lnTo>
                  <a:lnTo>
                    <a:pt x="508" y="63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63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3" name="object 5953"/>
            <p:cNvSpPr/>
            <p:nvPr/>
          </p:nvSpPr>
          <p:spPr>
            <a:xfrm>
              <a:off x="1498815" y="6352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76"/>
                  </a:move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4" name="object 5954"/>
            <p:cNvSpPr/>
            <p:nvPr/>
          </p:nvSpPr>
          <p:spPr>
            <a:xfrm>
              <a:off x="1498714" y="6353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88"/>
                  </a:moveTo>
                  <a:lnTo>
                    <a:pt x="0" y="161696"/>
                  </a:lnTo>
                  <a:lnTo>
                    <a:pt x="482" y="88"/>
                  </a:lnTo>
                  <a:close/>
                </a:path>
                <a:path w="634" h="161925">
                  <a:moveTo>
                    <a:pt x="508" y="50"/>
                  </a:moveTo>
                  <a:lnTo>
                    <a:pt x="38" y="161671"/>
                  </a:lnTo>
                  <a:lnTo>
                    <a:pt x="508" y="5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5" name="object 5955"/>
            <p:cNvSpPr/>
            <p:nvPr/>
          </p:nvSpPr>
          <p:spPr>
            <a:xfrm>
              <a:off x="1498663" y="6353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391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495" y="0"/>
                  </a:moveTo>
                  <a:lnTo>
                    <a:pt x="25" y="16135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6" name="object 5956"/>
            <p:cNvSpPr/>
            <p:nvPr/>
          </p:nvSpPr>
          <p:spPr>
            <a:xfrm>
              <a:off x="1498561" y="6353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0" y="161683"/>
                  </a:lnTo>
                  <a:lnTo>
                    <a:pt x="177" y="107734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7" name="object 5957"/>
            <p:cNvSpPr/>
            <p:nvPr/>
          </p:nvSpPr>
          <p:spPr>
            <a:xfrm>
              <a:off x="1498473" y="6353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734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25" y="161709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63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8" name="object 5958"/>
            <p:cNvSpPr/>
            <p:nvPr/>
          </p:nvSpPr>
          <p:spPr>
            <a:xfrm>
              <a:off x="1498384" y="6353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59" name="object 5959"/>
            <p:cNvSpPr/>
            <p:nvPr/>
          </p:nvSpPr>
          <p:spPr>
            <a:xfrm>
              <a:off x="1498282" y="6353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79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08" y="12"/>
                  </a:moveTo>
                  <a:lnTo>
                    <a:pt x="25" y="161772"/>
                  </a:lnTo>
                  <a:lnTo>
                    <a:pt x="508" y="12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0" name="object 5960"/>
            <p:cNvSpPr/>
            <p:nvPr/>
          </p:nvSpPr>
          <p:spPr>
            <a:xfrm>
              <a:off x="1498206" y="635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81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1" name="object 5961"/>
            <p:cNvSpPr/>
            <p:nvPr/>
          </p:nvSpPr>
          <p:spPr>
            <a:xfrm>
              <a:off x="1498104" y="6353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38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2" name="object 5962"/>
            <p:cNvSpPr/>
            <p:nvPr/>
          </p:nvSpPr>
          <p:spPr>
            <a:xfrm>
              <a:off x="1497901" y="635363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82" y="101"/>
                  </a:moveTo>
                  <a:lnTo>
                    <a:pt x="0" y="161950"/>
                  </a:lnTo>
                  <a:lnTo>
                    <a:pt x="482" y="101"/>
                  </a:lnTo>
                  <a:close/>
                </a:path>
                <a:path w="1269" h="162559">
                  <a:moveTo>
                    <a:pt x="520" y="76"/>
                  </a:moveTo>
                  <a:lnTo>
                    <a:pt x="38" y="161912"/>
                  </a:lnTo>
                  <a:lnTo>
                    <a:pt x="520" y="76"/>
                  </a:lnTo>
                  <a:close/>
                </a:path>
                <a:path w="1269" h="162559">
                  <a:moveTo>
                    <a:pt x="622" y="12"/>
                  </a:moveTo>
                  <a:lnTo>
                    <a:pt x="76" y="161899"/>
                  </a:lnTo>
                  <a:lnTo>
                    <a:pt x="292" y="107810"/>
                  </a:lnTo>
                  <a:lnTo>
                    <a:pt x="622" y="12"/>
                  </a:lnTo>
                  <a:close/>
                </a:path>
                <a:path w="1269" h="162559">
                  <a:moveTo>
                    <a:pt x="660" y="0"/>
                  </a:moveTo>
                  <a:lnTo>
                    <a:pt x="177" y="16181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3" name="object 5963"/>
            <p:cNvSpPr/>
            <p:nvPr/>
          </p:nvSpPr>
          <p:spPr>
            <a:xfrm>
              <a:off x="1497787" y="6353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0" y="1618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4" name="object 5964"/>
            <p:cNvSpPr/>
            <p:nvPr/>
          </p:nvSpPr>
          <p:spPr>
            <a:xfrm>
              <a:off x="1497723" y="6353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5" name="object 5965"/>
            <p:cNvSpPr/>
            <p:nvPr/>
          </p:nvSpPr>
          <p:spPr>
            <a:xfrm>
              <a:off x="1497609" y="6353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6" name="object 5966"/>
            <p:cNvSpPr/>
            <p:nvPr/>
          </p:nvSpPr>
          <p:spPr>
            <a:xfrm>
              <a:off x="1497495" y="6353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0" y="161925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76" y="16188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7" name="object 5967"/>
            <p:cNvSpPr/>
            <p:nvPr/>
          </p:nvSpPr>
          <p:spPr>
            <a:xfrm>
              <a:off x="1496250" y="6354013"/>
              <a:ext cx="1905" cy="163195"/>
            </a:xfrm>
            <a:custGeom>
              <a:avLst/>
              <a:gdLst/>
              <a:ahLst/>
              <a:cxnLst/>
              <a:rect l="l" t="t" r="r" b="b"/>
              <a:pathLst>
                <a:path w="1905" h="163195">
                  <a:moveTo>
                    <a:pt x="546" y="723"/>
                  </a:moveTo>
                  <a:lnTo>
                    <a:pt x="0" y="162636"/>
                  </a:lnTo>
                  <a:lnTo>
                    <a:pt x="546" y="723"/>
                  </a:lnTo>
                  <a:close/>
                </a:path>
                <a:path w="1905" h="163195">
                  <a:moveTo>
                    <a:pt x="1320" y="228"/>
                  </a:moveTo>
                  <a:lnTo>
                    <a:pt x="711" y="622"/>
                  </a:lnTo>
                  <a:lnTo>
                    <a:pt x="558" y="711"/>
                  </a:lnTo>
                  <a:lnTo>
                    <a:pt x="114" y="162560"/>
                  </a:lnTo>
                  <a:lnTo>
                    <a:pt x="254" y="162471"/>
                  </a:lnTo>
                  <a:lnTo>
                    <a:pt x="863" y="162090"/>
                  </a:lnTo>
                  <a:lnTo>
                    <a:pt x="1320" y="228"/>
                  </a:lnTo>
                  <a:close/>
                </a:path>
                <a:path w="1905" h="163195">
                  <a:moveTo>
                    <a:pt x="1536" y="88"/>
                  </a:moveTo>
                  <a:lnTo>
                    <a:pt x="1320" y="228"/>
                  </a:lnTo>
                  <a:lnTo>
                    <a:pt x="876" y="162077"/>
                  </a:lnTo>
                  <a:lnTo>
                    <a:pt x="1079" y="161950"/>
                  </a:lnTo>
                  <a:lnTo>
                    <a:pt x="1536" y="88"/>
                  </a:lnTo>
                  <a:close/>
                </a:path>
                <a:path w="1905" h="163195">
                  <a:moveTo>
                    <a:pt x="1689" y="0"/>
                  </a:moveTo>
                  <a:lnTo>
                    <a:pt x="1536" y="88"/>
                  </a:lnTo>
                  <a:lnTo>
                    <a:pt x="1092" y="161950"/>
                  </a:lnTo>
                  <a:lnTo>
                    <a:pt x="1244" y="161836"/>
                  </a:lnTo>
                  <a:lnTo>
                    <a:pt x="1689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8" name="object 5968"/>
            <p:cNvSpPr/>
            <p:nvPr/>
          </p:nvSpPr>
          <p:spPr>
            <a:xfrm>
              <a:off x="1496072" y="635481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59">
                  <a:moveTo>
                    <a:pt x="609" y="0"/>
                  </a:moveTo>
                  <a:lnTo>
                    <a:pt x="444" y="114"/>
                  </a:lnTo>
                  <a:lnTo>
                    <a:pt x="0" y="161963"/>
                  </a:lnTo>
                  <a:lnTo>
                    <a:pt x="165" y="16184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69" name="object 5969"/>
            <p:cNvSpPr/>
            <p:nvPr/>
          </p:nvSpPr>
          <p:spPr>
            <a:xfrm>
              <a:off x="1495856" y="63549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60" y="0"/>
                  </a:moveTo>
                  <a:lnTo>
                    <a:pt x="457" y="130"/>
                  </a:lnTo>
                  <a:lnTo>
                    <a:pt x="0" y="161975"/>
                  </a:lnTo>
                  <a:lnTo>
                    <a:pt x="197" y="16185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0" name="object 5970"/>
            <p:cNvSpPr/>
            <p:nvPr/>
          </p:nvSpPr>
          <p:spPr>
            <a:xfrm>
              <a:off x="1493507" y="6355067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057" y="469"/>
                  </a:moveTo>
                  <a:lnTo>
                    <a:pt x="1295" y="965"/>
                  </a:lnTo>
                  <a:lnTo>
                    <a:pt x="457" y="1511"/>
                  </a:lnTo>
                  <a:lnTo>
                    <a:pt x="0" y="163360"/>
                  </a:lnTo>
                  <a:lnTo>
                    <a:pt x="825" y="162826"/>
                  </a:lnTo>
                  <a:lnTo>
                    <a:pt x="1612" y="162306"/>
                  </a:lnTo>
                  <a:lnTo>
                    <a:pt x="2057" y="469"/>
                  </a:lnTo>
                  <a:close/>
                </a:path>
                <a:path w="3175" h="163829">
                  <a:moveTo>
                    <a:pt x="2794" y="0"/>
                  </a:moveTo>
                  <a:lnTo>
                    <a:pt x="2057" y="469"/>
                  </a:lnTo>
                  <a:lnTo>
                    <a:pt x="1625" y="162306"/>
                  </a:lnTo>
                  <a:lnTo>
                    <a:pt x="2349" y="161836"/>
                  </a:lnTo>
                  <a:lnTo>
                    <a:pt x="2794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1" name="object 5971"/>
            <p:cNvSpPr/>
            <p:nvPr/>
          </p:nvSpPr>
          <p:spPr>
            <a:xfrm>
              <a:off x="1491526" y="6356591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40" h="163195">
                  <a:moveTo>
                    <a:pt x="1562" y="584"/>
                  </a:moveTo>
                  <a:lnTo>
                    <a:pt x="457" y="1333"/>
                  </a:lnTo>
                  <a:lnTo>
                    <a:pt x="0" y="163195"/>
                  </a:lnTo>
                  <a:lnTo>
                    <a:pt x="1104" y="162433"/>
                  </a:lnTo>
                  <a:lnTo>
                    <a:pt x="1562" y="584"/>
                  </a:lnTo>
                  <a:close/>
                </a:path>
                <a:path w="2540" h="163195">
                  <a:moveTo>
                    <a:pt x="2438" y="0"/>
                  </a:moveTo>
                  <a:lnTo>
                    <a:pt x="1574" y="584"/>
                  </a:lnTo>
                  <a:lnTo>
                    <a:pt x="1117" y="162420"/>
                  </a:lnTo>
                  <a:lnTo>
                    <a:pt x="1981" y="161836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2" name="object 5972"/>
            <p:cNvSpPr/>
            <p:nvPr/>
          </p:nvSpPr>
          <p:spPr>
            <a:xfrm>
              <a:off x="1487881" y="635793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4089" y="0"/>
                  </a:moveTo>
                  <a:lnTo>
                    <a:pt x="2997" y="762"/>
                  </a:lnTo>
                  <a:lnTo>
                    <a:pt x="1778" y="1625"/>
                  </a:lnTo>
                  <a:lnTo>
                    <a:pt x="457" y="2578"/>
                  </a:lnTo>
                  <a:lnTo>
                    <a:pt x="0" y="164363"/>
                  </a:lnTo>
                  <a:lnTo>
                    <a:pt x="1320" y="163449"/>
                  </a:lnTo>
                  <a:lnTo>
                    <a:pt x="2540" y="162610"/>
                  </a:lnTo>
                  <a:lnTo>
                    <a:pt x="3644" y="161848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3" name="object 5973"/>
            <p:cNvSpPr/>
            <p:nvPr/>
          </p:nvSpPr>
          <p:spPr>
            <a:xfrm>
              <a:off x="1478572" y="6360503"/>
              <a:ext cx="10160" cy="169545"/>
            </a:xfrm>
            <a:custGeom>
              <a:avLst/>
              <a:gdLst/>
              <a:ahLst/>
              <a:cxnLst/>
              <a:rect l="l" t="t" r="r" b="b"/>
              <a:pathLst>
                <a:path w="10159" h="169545">
                  <a:moveTo>
                    <a:pt x="2120" y="5829"/>
                  </a:moveTo>
                  <a:lnTo>
                    <a:pt x="457" y="7162"/>
                  </a:lnTo>
                  <a:lnTo>
                    <a:pt x="0" y="169024"/>
                  </a:lnTo>
                  <a:lnTo>
                    <a:pt x="1663" y="167652"/>
                  </a:lnTo>
                  <a:lnTo>
                    <a:pt x="2120" y="5829"/>
                  </a:lnTo>
                  <a:close/>
                </a:path>
                <a:path w="10159" h="169545">
                  <a:moveTo>
                    <a:pt x="6883" y="2133"/>
                  </a:moveTo>
                  <a:lnTo>
                    <a:pt x="5346" y="3302"/>
                  </a:lnTo>
                  <a:lnTo>
                    <a:pt x="5334" y="4584"/>
                  </a:lnTo>
                  <a:lnTo>
                    <a:pt x="5105" y="88671"/>
                  </a:lnTo>
                  <a:lnTo>
                    <a:pt x="5105" y="4584"/>
                  </a:lnTo>
                  <a:lnTo>
                    <a:pt x="5334" y="4584"/>
                  </a:lnTo>
                  <a:lnTo>
                    <a:pt x="5334" y="3314"/>
                  </a:lnTo>
                  <a:lnTo>
                    <a:pt x="4521" y="3314"/>
                  </a:lnTo>
                  <a:lnTo>
                    <a:pt x="4521" y="4584"/>
                  </a:lnTo>
                  <a:lnTo>
                    <a:pt x="3746" y="4584"/>
                  </a:lnTo>
                  <a:lnTo>
                    <a:pt x="3530" y="4584"/>
                  </a:lnTo>
                  <a:lnTo>
                    <a:pt x="3530" y="4737"/>
                  </a:lnTo>
                  <a:lnTo>
                    <a:pt x="3530" y="85420"/>
                  </a:lnTo>
                  <a:lnTo>
                    <a:pt x="3530" y="164604"/>
                  </a:lnTo>
                  <a:lnTo>
                    <a:pt x="3302" y="164604"/>
                  </a:lnTo>
                  <a:lnTo>
                    <a:pt x="3530" y="85420"/>
                  </a:lnTo>
                  <a:lnTo>
                    <a:pt x="3530" y="4737"/>
                  </a:lnTo>
                  <a:lnTo>
                    <a:pt x="2133" y="5829"/>
                  </a:lnTo>
                  <a:lnTo>
                    <a:pt x="1676" y="167640"/>
                  </a:lnTo>
                  <a:lnTo>
                    <a:pt x="3302" y="166293"/>
                  </a:lnTo>
                  <a:lnTo>
                    <a:pt x="3302" y="165874"/>
                  </a:lnTo>
                  <a:lnTo>
                    <a:pt x="4610" y="165874"/>
                  </a:lnTo>
                  <a:lnTo>
                    <a:pt x="4610" y="164604"/>
                  </a:lnTo>
                  <a:lnTo>
                    <a:pt x="4889" y="164604"/>
                  </a:lnTo>
                  <a:lnTo>
                    <a:pt x="4889" y="165036"/>
                  </a:lnTo>
                  <a:lnTo>
                    <a:pt x="6426" y="163918"/>
                  </a:lnTo>
                  <a:lnTo>
                    <a:pt x="6883" y="2133"/>
                  </a:lnTo>
                  <a:close/>
                </a:path>
                <a:path w="10159" h="169545">
                  <a:moveTo>
                    <a:pt x="9766" y="0"/>
                  </a:moveTo>
                  <a:lnTo>
                    <a:pt x="8369" y="1028"/>
                  </a:lnTo>
                  <a:lnTo>
                    <a:pt x="6883" y="2133"/>
                  </a:lnTo>
                  <a:lnTo>
                    <a:pt x="6438" y="163906"/>
                  </a:lnTo>
                  <a:lnTo>
                    <a:pt x="7912" y="162826"/>
                  </a:lnTo>
                  <a:lnTo>
                    <a:pt x="9309" y="161798"/>
                  </a:lnTo>
                  <a:lnTo>
                    <a:pt x="9766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4" name="object 5974"/>
            <p:cNvSpPr/>
            <p:nvPr/>
          </p:nvSpPr>
          <p:spPr>
            <a:xfrm>
              <a:off x="1474025" y="6367665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80" h="165734">
                  <a:moveTo>
                    <a:pt x="5003" y="0"/>
                  </a:moveTo>
                  <a:lnTo>
                    <a:pt x="3619" y="1130"/>
                  </a:lnTo>
                  <a:lnTo>
                    <a:pt x="2057" y="2489"/>
                  </a:lnTo>
                  <a:lnTo>
                    <a:pt x="444" y="3898"/>
                  </a:lnTo>
                  <a:lnTo>
                    <a:pt x="0" y="165658"/>
                  </a:lnTo>
                  <a:lnTo>
                    <a:pt x="1612" y="164287"/>
                  </a:lnTo>
                  <a:lnTo>
                    <a:pt x="3162" y="162991"/>
                  </a:lnTo>
                  <a:lnTo>
                    <a:pt x="4546" y="161848"/>
                  </a:lnTo>
                  <a:lnTo>
                    <a:pt x="500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5" name="object 5975"/>
            <p:cNvSpPr/>
            <p:nvPr/>
          </p:nvSpPr>
          <p:spPr>
            <a:xfrm>
              <a:off x="1470799" y="6371564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670" y="0"/>
                  </a:moveTo>
                  <a:lnTo>
                    <a:pt x="2070" y="1409"/>
                  </a:lnTo>
                  <a:lnTo>
                    <a:pt x="444" y="2832"/>
                  </a:lnTo>
                  <a:lnTo>
                    <a:pt x="0" y="164579"/>
                  </a:lnTo>
                  <a:lnTo>
                    <a:pt x="1612" y="163156"/>
                  </a:lnTo>
                  <a:lnTo>
                    <a:pt x="3225" y="161759"/>
                  </a:lnTo>
                  <a:lnTo>
                    <a:pt x="367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6" name="object 5976"/>
            <p:cNvSpPr/>
            <p:nvPr/>
          </p:nvSpPr>
          <p:spPr>
            <a:xfrm>
              <a:off x="1466011" y="6374384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5" h="166370">
                  <a:moveTo>
                    <a:pt x="5245" y="0"/>
                  </a:moveTo>
                  <a:lnTo>
                    <a:pt x="3644" y="1409"/>
                  </a:lnTo>
                  <a:lnTo>
                    <a:pt x="3632" y="2616"/>
                  </a:lnTo>
                  <a:lnTo>
                    <a:pt x="3403" y="89242"/>
                  </a:lnTo>
                  <a:lnTo>
                    <a:pt x="3403" y="2616"/>
                  </a:lnTo>
                  <a:lnTo>
                    <a:pt x="3632" y="2616"/>
                  </a:lnTo>
                  <a:lnTo>
                    <a:pt x="3632" y="1346"/>
                  </a:lnTo>
                  <a:lnTo>
                    <a:pt x="2984" y="1346"/>
                  </a:lnTo>
                  <a:lnTo>
                    <a:pt x="2984" y="2616"/>
                  </a:lnTo>
                  <a:lnTo>
                    <a:pt x="1816" y="2616"/>
                  </a:lnTo>
                  <a:lnTo>
                    <a:pt x="1816" y="3073"/>
                  </a:lnTo>
                  <a:lnTo>
                    <a:pt x="1816" y="86080"/>
                  </a:lnTo>
                  <a:lnTo>
                    <a:pt x="1816" y="162636"/>
                  </a:lnTo>
                  <a:lnTo>
                    <a:pt x="1600" y="162636"/>
                  </a:lnTo>
                  <a:lnTo>
                    <a:pt x="1816" y="86080"/>
                  </a:lnTo>
                  <a:lnTo>
                    <a:pt x="1816" y="3073"/>
                  </a:lnTo>
                  <a:lnTo>
                    <a:pt x="457" y="4419"/>
                  </a:lnTo>
                  <a:lnTo>
                    <a:pt x="0" y="166166"/>
                  </a:lnTo>
                  <a:lnTo>
                    <a:pt x="1587" y="164693"/>
                  </a:lnTo>
                  <a:lnTo>
                    <a:pt x="1587" y="165176"/>
                  </a:lnTo>
                  <a:lnTo>
                    <a:pt x="2413" y="165176"/>
                  </a:lnTo>
                  <a:lnTo>
                    <a:pt x="2413" y="162636"/>
                  </a:lnTo>
                  <a:lnTo>
                    <a:pt x="3200" y="162636"/>
                  </a:lnTo>
                  <a:lnTo>
                    <a:pt x="3200" y="163195"/>
                  </a:lnTo>
                  <a:lnTo>
                    <a:pt x="4800" y="161759"/>
                  </a:lnTo>
                  <a:lnTo>
                    <a:pt x="5245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7" name="object 5977"/>
            <p:cNvSpPr/>
            <p:nvPr/>
          </p:nvSpPr>
          <p:spPr>
            <a:xfrm>
              <a:off x="1461325" y="6378816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5" h="166370">
                  <a:moveTo>
                    <a:pt x="5130" y="0"/>
                  </a:moveTo>
                  <a:lnTo>
                    <a:pt x="3556" y="1562"/>
                  </a:lnTo>
                  <a:lnTo>
                    <a:pt x="1993" y="3111"/>
                  </a:lnTo>
                  <a:lnTo>
                    <a:pt x="431" y="4660"/>
                  </a:lnTo>
                  <a:lnTo>
                    <a:pt x="0" y="166357"/>
                  </a:lnTo>
                  <a:lnTo>
                    <a:pt x="1549" y="164795"/>
                  </a:lnTo>
                  <a:lnTo>
                    <a:pt x="3111" y="163258"/>
                  </a:lnTo>
                  <a:lnTo>
                    <a:pt x="4686" y="161734"/>
                  </a:lnTo>
                  <a:lnTo>
                    <a:pt x="513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8" name="object 5978"/>
            <p:cNvSpPr/>
            <p:nvPr/>
          </p:nvSpPr>
          <p:spPr>
            <a:xfrm>
              <a:off x="1456753" y="6383477"/>
              <a:ext cx="5080" cy="167005"/>
            </a:xfrm>
            <a:custGeom>
              <a:avLst/>
              <a:gdLst/>
              <a:ahLst/>
              <a:cxnLst/>
              <a:rect l="l" t="t" r="r" b="b"/>
              <a:pathLst>
                <a:path w="5080" h="167004">
                  <a:moveTo>
                    <a:pt x="5003" y="0"/>
                  </a:moveTo>
                  <a:lnTo>
                    <a:pt x="3467" y="1524"/>
                  </a:lnTo>
                  <a:lnTo>
                    <a:pt x="1943" y="3048"/>
                  </a:lnTo>
                  <a:lnTo>
                    <a:pt x="444" y="4775"/>
                  </a:lnTo>
                  <a:lnTo>
                    <a:pt x="0" y="166497"/>
                  </a:lnTo>
                  <a:lnTo>
                    <a:pt x="1498" y="164884"/>
                  </a:lnTo>
                  <a:lnTo>
                    <a:pt x="3022" y="163271"/>
                  </a:lnTo>
                  <a:lnTo>
                    <a:pt x="4559" y="161696"/>
                  </a:lnTo>
                  <a:lnTo>
                    <a:pt x="500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79" name="object 5979"/>
            <p:cNvSpPr/>
            <p:nvPr/>
          </p:nvSpPr>
          <p:spPr>
            <a:xfrm>
              <a:off x="1452346" y="6388252"/>
              <a:ext cx="5080" cy="167005"/>
            </a:xfrm>
            <a:custGeom>
              <a:avLst/>
              <a:gdLst/>
              <a:ahLst/>
              <a:cxnLst/>
              <a:rect l="l" t="t" r="r" b="b"/>
              <a:pathLst>
                <a:path w="5080" h="167004">
                  <a:moveTo>
                    <a:pt x="4851" y="0"/>
                  </a:moveTo>
                  <a:lnTo>
                    <a:pt x="3365" y="1727"/>
                  </a:lnTo>
                  <a:lnTo>
                    <a:pt x="1892" y="3429"/>
                  </a:lnTo>
                  <a:lnTo>
                    <a:pt x="444" y="5105"/>
                  </a:lnTo>
                  <a:lnTo>
                    <a:pt x="0" y="166725"/>
                  </a:lnTo>
                  <a:lnTo>
                    <a:pt x="1447" y="165049"/>
                  </a:lnTo>
                  <a:lnTo>
                    <a:pt x="2921" y="163372"/>
                  </a:lnTo>
                  <a:lnTo>
                    <a:pt x="4406" y="161721"/>
                  </a:lnTo>
                  <a:lnTo>
                    <a:pt x="4851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0" name="object 5980"/>
            <p:cNvSpPr/>
            <p:nvPr/>
          </p:nvSpPr>
          <p:spPr>
            <a:xfrm>
              <a:off x="1449489" y="6393370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289" y="0"/>
                  </a:moveTo>
                  <a:lnTo>
                    <a:pt x="1854" y="1651"/>
                  </a:lnTo>
                  <a:lnTo>
                    <a:pt x="444" y="3289"/>
                  </a:lnTo>
                  <a:lnTo>
                    <a:pt x="0" y="165061"/>
                  </a:lnTo>
                  <a:lnTo>
                    <a:pt x="1409" y="163322"/>
                  </a:lnTo>
                  <a:lnTo>
                    <a:pt x="2844" y="161607"/>
                  </a:lnTo>
                  <a:lnTo>
                    <a:pt x="328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1" name="object 5981"/>
            <p:cNvSpPr/>
            <p:nvPr/>
          </p:nvSpPr>
          <p:spPr>
            <a:xfrm>
              <a:off x="1445348" y="6396583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80" h="167640">
                  <a:moveTo>
                    <a:pt x="4584" y="0"/>
                  </a:moveTo>
                  <a:lnTo>
                    <a:pt x="4102" y="0"/>
                  </a:lnTo>
                  <a:lnTo>
                    <a:pt x="4102" y="1270"/>
                  </a:lnTo>
                  <a:lnTo>
                    <a:pt x="2971" y="1270"/>
                  </a:lnTo>
                  <a:lnTo>
                    <a:pt x="2971" y="2184"/>
                  </a:lnTo>
                  <a:lnTo>
                    <a:pt x="1803" y="3810"/>
                  </a:lnTo>
                  <a:lnTo>
                    <a:pt x="444" y="5715"/>
                  </a:lnTo>
                  <a:lnTo>
                    <a:pt x="0" y="167246"/>
                  </a:lnTo>
                  <a:lnTo>
                    <a:pt x="1358" y="165417"/>
                  </a:lnTo>
                  <a:lnTo>
                    <a:pt x="2730" y="163626"/>
                  </a:lnTo>
                  <a:lnTo>
                    <a:pt x="2971" y="75831"/>
                  </a:lnTo>
                  <a:lnTo>
                    <a:pt x="2971" y="161290"/>
                  </a:lnTo>
                  <a:lnTo>
                    <a:pt x="2743" y="161290"/>
                  </a:lnTo>
                  <a:lnTo>
                    <a:pt x="2743" y="163830"/>
                  </a:lnTo>
                  <a:lnTo>
                    <a:pt x="3581" y="163830"/>
                  </a:lnTo>
                  <a:lnTo>
                    <a:pt x="3581" y="161290"/>
                  </a:lnTo>
                  <a:lnTo>
                    <a:pt x="4356" y="161290"/>
                  </a:lnTo>
                  <a:lnTo>
                    <a:pt x="4356" y="1270"/>
                  </a:lnTo>
                  <a:lnTo>
                    <a:pt x="4584" y="1270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2" name="object 5982"/>
            <p:cNvSpPr/>
            <p:nvPr/>
          </p:nvSpPr>
          <p:spPr>
            <a:xfrm>
              <a:off x="1441386" y="6402298"/>
              <a:ext cx="4445" cy="167640"/>
            </a:xfrm>
            <a:custGeom>
              <a:avLst/>
              <a:gdLst/>
              <a:ahLst/>
              <a:cxnLst/>
              <a:rect l="l" t="t" r="r" b="b"/>
              <a:pathLst>
                <a:path w="4444" h="167640">
                  <a:moveTo>
                    <a:pt x="4406" y="0"/>
                  </a:moveTo>
                  <a:lnTo>
                    <a:pt x="3073" y="1879"/>
                  </a:lnTo>
                  <a:lnTo>
                    <a:pt x="3073" y="1536"/>
                  </a:lnTo>
                  <a:lnTo>
                    <a:pt x="3060" y="4076"/>
                  </a:lnTo>
                  <a:lnTo>
                    <a:pt x="2844" y="82638"/>
                  </a:lnTo>
                  <a:lnTo>
                    <a:pt x="2844" y="4076"/>
                  </a:lnTo>
                  <a:lnTo>
                    <a:pt x="3060" y="4076"/>
                  </a:lnTo>
                  <a:lnTo>
                    <a:pt x="3060" y="1536"/>
                  </a:lnTo>
                  <a:lnTo>
                    <a:pt x="2413" y="1536"/>
                  </a:lnTo>
                  <a:lnTo>
                    <a:pt x="2413" y="4076"/>
                  </a:lnTo>
                  <a:lnTo>
                    <a:pt x="1739" y="4076"/>
                  </a:lnTo>
                  <a:lnTo>
                    <a:pt x="1752" y="3733"/>
                  </a:lnTo>
                  <a:lnTo>
                    <a:pt x="1536" y="4038"/>
                  </a:lnTo>
                  <a:lnTo>
                    <a:pt x="1536" y="82207"/>
                  </a:lnTo>
                  <a:lnTo>
                    <a:pt x="1536" y="162826"/>
                  </a:lnTo>
                  <a:lnTo>
                    <a:pt x="1308" y="162826"/>
                  </a:lnTo>
                  <a:lnTo>
                    <a:pt x="1536" y="82207"/>
                  </a:lnTo>
                  <a:lnTo>
                    <a:pt x="1536" y="4038"/>
                  </a:lnTo>
                  <a:lnTo>
                    <a:pt x="444" y="5562"/>
                  </a:lnTo>
                  <a:lnTo>
                    <a:pt x="0" y="167233"/>
                  </a:lnTo>
                  <a:lnTo>
                    <a:pt x="1308" y="165290"/>
                  </a:lnTo>
                  <a:lnTo>
                    <a:pt x="1676" y="165366"/>
                  </a:lnTo>
                  <a:lnTo>
                    <a:pt x="1676" y="164096"/>
                  </a:lnTo>
                  <a:lnTo>
                    <a:pt x="2565" y="164096"/>
                  </a:lnTo>
                  <a:lnTo>
                    <a:pt x="2565" y="162826"/>
                  </a:lnTo>
                  <a:lnTo>
                    <a:pt x="2616" y="163385"/>
                  </a:lnTo>
                  <a:lnTo>
                    <a:pt x="3962" y="161531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3" name="object 5983"/>
            <p:cNvSpPr/>
            <p:nvPr/>
          </p:nvSpPr>
          <p:spPr>
            <a:xfrm>
              <a:off x="1437601" y="6407861"/>
              <a:ext cx="4445" cy="168275"/>
            </a:xfrm>
            <a:custGeom>
              <a:avLst/>
              <a:gdLst/>
              <a:ahLst/>
              <a:cxnLst/>
              <a:rect l="l" t="t" r="r" b="b"/>
              <a:pathLst>
                <a:path w="4444" h="168275">
                  <a:moveTo>
                    <a:pt x="1663" y="4292"/>
                  </a:moveTo>
                  <a:lnTo>
                    <a:pt x="444" y="6629"/>
                  </a:lnTo>
                  <a:lnTo>
                    <a:pt x="0" y="167779"/>
                  </a:lnTo>
                  <a:lnTo>
                    <a:pt x="1219" y="165722"/>
                  </a:lnTo>
                  <a:lnTo>
                    <a:pt x="1663" y="4292"/>
                  </a:lnTo>
                  <a:close/>
                </a:path>
                <a:path w="4444" h="168275">
                  <a:moveTo>
                    <a:pt x="4229" y="0"/>
                  </a:moveTo>
                  <a:lnTo>
                    <a:pt x="2971" y="1790"/>
                  </a:lnTo>
                  <a:lnTo>
                    <a:pt x="1663" y="4292"/>
                  </a:lnTo>
                  <a:lnTo>
                    <a:pt x="1231" y="165722"/>
                  </a:lnTo>
                  <a:lnTo>
                    <a:pt x="2501" y="163652"/>
                  </a:lnTo>
                  <a:lnTo>
                    <a:pt x="3784" y="161671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4" name="object 5984"/>
            <p:cNvSpPr/>
            <p:nvPr/>
          </p:nvSpPr>
          <p:spPr>
            <a:xfrm>
              <a:off x="1433703" y="6414490"/>
              <a:ext cx="4445" cy="168910"/>
            </a:xfrm>
            <a:custGeom>
              <a:avLst/>
              <a:gdLst/>
              <a:ahLst/>
              <a:cxnLst/>
              <a:rect l="l" t="t" r="r" b="b"/>
              <a:pathLst>
                <a:path w="4444" h="168909">
                  <a:moveTo>
                    <a:pt x="4343" y="0"/>
                  </a:moveTo>
                  <a:lnTo>
                    <a:pt x="3048" y="2489"/>
                  </a:lnTo>
                  <a:lnTo>
                    <a:pt x="3035" y="2857"/>
                  </a:lnTo>
                  <a:lnTo>
                    <a:pt x="3035" y="5397"/>
                  </a:lnTo>
                  <a:lnTo>
                    <a:pt x="2819" y="85280"/>
                  </a:lnTo>
                  <a:lnTo>
                    <a:pt x="2819" y="5397"/>
                  </a:lnTo>
                  <a:lnTo>
                    <a:pt x="3035" y="5397"/>
                  </a:lnTo>
                  <a:lnTo>
                    <a:pt x="3035" y="2857"/>
                  </a:lnTo>
                  <a:lnTo>
                    <a:pt x="2197" y="2857"/>
                  </a:lnTo>
                  <a:lnTo>
                    <a:pt x="2197" y="5397"/>
                  </a:lnTo>
                  <a:lnTo>
                    <a:pt x="1752" y="5397"/>
                  </a:lnTo>
                  <a:lnTo>
                    <a:pt x="1765" y="4965"/>
                  </a:lnTo>
                  <a:lnTo>
                    <a:pt x="1549" y="5384"/>
                  </a:lnTo>
                  <a:lnTo>
                    <a:pt x="1549" y="83108"/>
                  </a:lnTo>
                  <a:lnTo>
                    <a:pt x="1549" y="162877"/>
                  </a:lnTo>
                  <a:lnTo>
                    <a:pt x="1320" y="162877"/>
                  </a:lnTo>
                  <a:lnTo>
                    <a:pt x="1549" y="83108"/>
                  </a:lnTo>
                  <a:lnTo>
                    <a:pt x="1549" y="5384"/>
                  </a:lnTo>
                  <a:lnTo>
                    <a:pt x="444" y="7505"/>
                  </a:lnTo>
                  <a:lnTo>
                    <a:pt x="0" y="168402"/>
                  </a:lnTo>
                  <a:lnTo>
                    <a:pt x="1320" y="165823"/>
                  </a:lnTo>
                  <a:lnTo>
                    <a:pt x="1320" y="165417"/>
                  </a:lnTo>
                  <a:lnTo>
                    <a:pt x="1866" y="165417"/>
                  </a:lnTo>
                  <a:lnTo>
                    <a:pt x="1866" y="164147"/>
                  </a:lnTo>
                  <a:lnTo>
                    <a:pt x="2565" y="164147"/>
                  </a:lnTo>
                  <a:lnTo>
                    <a:pt x="2565" y="162877"/>
                  </a:lnTo>
                  <a:lnTo>
                    <a:pt x="2603" y="163449"/>
                  </a:lnTo>
                  <a:lnTo>
                    <a:pt x="3898" y="161163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5" name="object 5985"/>
            <p:cNvSpPr/>
            <p:nvPr/>
          </p:nvSpPr>
          <p:spPr>
            <a:xfrm>
              <a:off x="1431048" y="6421996"/>
              <a:ext cx="3175" cy="167005"/>
            </a:xfrm>
            <a:custGeom>
              <a:avLst/>
              <a:gdLst/>
              <a:ahLst/>
              <a:cxnLst/>
              <a:rect l="l" t="t" r="r" b="b"/>
              <a:pathLst>
                <a:path w="3175" h="167004">
                  <a:moveTo>
                    <a:pt x="3098" y="0"/>
                  </a:moveTo>
                  <a:lnTo>
                    <a:pt x="1803" y="2476"/>
                  </a:lnTo>
                  <a:lnTo>
                    <a:pt x="1790" y="2997"/>
                  </a:lnTo>
                  <a:lnTo>
                    <a:pt x="1790" y="5537"/>
                  </a:lnTo>
                  <a:lnTo>
                    <a:pt x="1574" y="85344"/>
                  </a:lnTo>
                  <a:lnTo>
                    <a:pt x="1574" y="5537"/>
                  </a:lnTo>
                  <a:lnTo>
                    <a:pt x="1790" y="5537"/>
                  </a:lnTo>
                  <a:lnTo>
                    <a:pt x="1790" y="2997"/>
                  </a:lnTo>
                  <a:lnTo>
                    <a:pt x="876" y="2997"/>
                  </a:lnTo>
                  <a:lnTo>
                    <a:pt x="876" y="5537"/>
                  </a:lnTo>
                  <a:lnTo>
                    <a:pt x="228" y="5537"/>
                  </a:lnTo>
                  <a:lnTo>
                    <a:pt x="228" y="163017"/>
                  </a:lnTo>
                  <a:lnTo>
                    <a:pt x="0" y="163017"/>
                  </a:lnTo>
                  <a:lnTo>
                    <a:pt x="0" y="165557"/>
                  </a:lnTo>
                  <a:lnTo>
                    <a:pt x="0" y="166827"/>
                  </a:lnTo>
                  <a:lnTo>
                    <a:pt x="165" y="166827"/>
                  </a:lnTo>
                  <a:lnTo>
                    <a:pt x="165" y="165557"/>
                  </a:lnTo>
                  <a:lnTo>
                    <a:pt x="1028" y="165557"/>
                  </a:lnTo>
                  <a:lnTo>
                    <a:pt x="1028" y="163017"/>
                  </a:lnTo>
                  <a:lnTo>
                    <a:pt x="1358" y="163017"/>
                  </a:lnTo>
                  <a:lnTo>
                    <a:pt x="1358" y="163588"/>
                  </a:lnTo>
                  <a:lnTo>
                    <a:pt x="2654" y="160896"/>
                  </a:lnTo>
                  <a:lnTo>
                    <a:pt x="309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6" name="object 5986"/>
            <p:cNvSpPr/>
            <p:nvPr/>
          </p:nvSpPr>
          <p:spPr>
            <a:xfrm>
              <a:off x="1427022" y="6426746"/>
              <a:ext cx="5080" cy="173355"/>
            </a:xfrm>
            <a:custGeom>
              <a:avLst/>
              <a:gdLst/>
              <a:ahLst/>
              <a:cxnLst/>
              <a:rect l="l" t="t" r="r" b="b"/>
              <a:pathLst>
                <a:path w="5080" h="173354">
                  <a:moveTo>
                    <a:pt x="4483" y="0"/>
                  </a:moveTo>
                  <a:lnTo>
                    <a:pt x="4318" y="0"/>
                  </a:lnTo>
                  <a:lnTo>
                    <a:pt x="4318" y="1270"/>
                  </a:lnTo>
                  <a:lnTo>
                    <a:pt x="3492" y="1270"/>
                  </a:lnTo>
                  <a:lnTo>
                    <a:pt x="3492" y="3810"/>
                  </a:lnTo>
                  <a:lnTo>
                    <a:pt x="3149" y="3810"/>
                  </a:lnTo>
                  <a:lnTo>
                    <a:pt x="3149" y="3200"/>
                  </a:lnTo>
                  <a:lnTo>
                    <a:pt x="2933" y="3200"/>
                  </a:lnTo>
                  <a:lnTo>
                    <a:pt x="2933" y="7010"/>
                  </a:lnTo>
                  <a:lnTo>
                    <a:pt x="2933" y="161290"/>
                  </a:lnTo>
                  <a:lnTo>
                    <a:pt x="2921" y="7010"/>
                  </a:lnTo>
                  <a:lnTo>
                    <a:pt x="2933" y="3200"/>
                  </a:lnTo>
                  <a:lnTo>
                    <a:pt x="2641" y="3200"/>
                  </a:lnTo>
                  <a:lnTo>
                    <a:pt x="2641" y="7010"/>
                  </a:lnTo>
                  <a:lnTo>
                    <a:pt x="1600" y="7010"/>
                  </a:lnTo>
                  <a:lnTo>
                    <a:pt x="1600" y="7937"/>
                  </a:lnTo>
                  <a:lnTo>
                    <a:pt x="1600" y="11747"/>
                  </a:lnTo>
                  <a:lnTo>
                    <a:pt x="1600" y="164490"/>
                  </a:lnTo>
                  <a:lnTo>
                    <a:pt x="1587" y="11747"/>
                  </a:lnTo>
                  <a:lnTo>
                    <a:pt x="1600" y="7937"/>
                  </a:lnTo>
                  <a:lnTo>
                    <a:pt x="1079" y="7937"/>
                  </a:lnTo>
                  <a:lnTo>
                    <a:pt x="1079" y="11747"/>
                  </a:lnTo>
                  <a:lnTo>
                    <a:pt x="228" y="11747"/>
                  </a:lnTo>
                  <a:lnTo>
                    <a:pt x="228" y="167957"/>
                  </a:lnTo>
                  <a:lnTo>
                    <a:pt x="0" y="167957"/>
                  </a:lnTo>
                  <a:lnTo>
                    <a:pt x="0" y="171767"/>
                  </a:lnTo>
                  <a:lnTo>
                    <a:pt x="0" y="173037"/>
                  </a:lnTo>
                  <a:lnTo>
                    <a:pt x="25" y="171767"/>
                  </a:lnTo>
                  <a:lnTo>
                    <a:pt x="901" y="171767"/>
                  </a:lnTo>
                  <a:lnTo>
                    <a:pt x="901" y="167957"/>
                  </a:lnTo>
                  <a:lnTo>
                    <a:pt x="1371" y="167957"/>
                  </a:lnTo>
                  <a:lnTo>
                    <a:pt x="1371" y="168300"/>
                  </a:lnTo>
                  <a:lnTo>
                    <a:pt x="1689" y="168300"/>
                  </a:lnTo>
                  <a:lnTo>
                    <a:pt x="1689" y="167030"/>
                  </a:lnTo>
                  <a:lnTo>
                    <a:pt x="2425" y="167030"/>
                  </a:lnTo>
                  <a:lnTo>
                    <a:pt x="2425" y="164490"/>
                  </a:lnTo>
                  <a:lnTo>
                    <a:pt x="2705" y="164490"/>
                  </a:lnTo>
                  <a:lnTo>
                    <a:pt x="2705" y="165100"/>
                  </a:lnTo>
                  <a:lnTo>
                    <a:pt x="3467" y="165100"/>
                  </a:lnTo>
                  <a:lnTo>
                    <a:pt x="3467" y="161290"/>
                  </a:lnTo>
                  <a:lnTo>
                    <a:pt x="4254" y="161290"/>
                  </a:lnTo>
                  <a:lnTo>
                    <a:pt x="4254" y="3810"/>
                  </a:lnTo>
                  <a:lnTo>
                    <a:pt x="4483" y="3810"/>
                  </a:lnTo>
                  <a:lnTo>
                    <a:pt x="4483" y="1270"/>
                  </a:lnTo>
                  <a:lnTo>
                    <a:pt x="448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7" name="object 5987"/>
            <p:cNvSpPr/>
            <p:nvPr/>
          </p:nvSpPr>
          <p:spPr>
            <a:xfrm>
              <a:off x="1422908" y="6438671"/>
              <a:ext cx="5080" cy="177800"/>
            </a:xfrm>
            <a:custGeom>
              <a:avLst/>
              <a:gdLst/>
              <a:ahLst/>
              <a:cxnLst/>
              <a:rect l="l" t="t" r="r" b="b"/>
              <a:pathLst>
                <a:path w="5080" h="177800">
                  <a:moveTo>
                    <a:pt x="4559" y="0"/>
                  </a:moveTo>
                  <a:lnTo>
                    <a:pt x="3873" y="0"/>
                  </a:lnTo>
                  <a:lnTo>
                    <a:pt x="3873" y="3810"/>
                  </a:lnTo>
                  <a:lnTo>
                    <a:pt x="2984" y="3810"/>
                  </a:lnTo>
                  <a:lnTo>
                    <a:pt x="2984" y="4622"/>
                  </a:lnTo>
                  <a:lnTo>
                    <a:pt x="2984" y="82219"/>
                  </a:lnTo>
                  <a:lnTo>
                    <a:pt x="2984" y="160020"/>
                  </a:lnTo>
                  <a:lnTo>
                    <a:pt x="2768" y="160020"/>
                  </a:lnTo>
                  <a:lnTo>
                    <a:pt x="2984" y="82219"/>
                  </a:lnTo>
                  <a:lnTo>
                    <a:pt x="2984" y="4622"/>
                  </a:lnTo>
                  <a:lnTo>
                    <a:pt x="2311" y="6680"/>
                  </a:lnTo>
                  <a:lnTo>
                    <a:pt x="1816" y="9359"/>
                  </a:lnTo>
                  <a:lnTo>
                    <a:pt x="1803" y="10007"/>
                  </a:lnTo>
                  <a:lnTo>
                    <a:pt x="1790" y="16357"/>
                  </a:lnTo>
                  <a:lnTo>
                    <a:pt x="1574" y="94462"/>
                  </a:lnTo>
                  <a:lnTo>
                    <a:pt x="1574" y="16357"/>
                  </a:lnTo>
                  <a:lnTo>
                    <a:pt x="1790" y="16357"/>
                  </a:lnTo>
                  <a:lnTo>
                    <a:pt x="1790" y="10007"/>
                  </a:lnTo>
                  <a:lnTo>
                    <a:pt x="1130" y="10007"/>
                  </a:lnTo>
                  <a:lnTo>
                    <a:pt x="1130" y="16357"/>
                  </a:lnTo>
                  <a:lnTo>
                    <a:pt x="241" y="16357"/>
                  </a:lnTo>
                  <a:lnTo>
                    <a:pt x="241" y="170027"/>
                  </a:lnTo>
                  <a:lnTo>
                    <a:pt x="12" y="170027"/>
                  </a:lnTo>
                  <a:lnTo>
                    <a:pt x="12" y="172567"/>
                  </a:lnTo>
                  <a:lnTo>
                    <a:pt x="0" y="175107"/>
                  </a:lnTo>
                  <a:lnTo>
                    <a:pt x="0" y="177647"/>
                  </a:lnTo>
                  <a:lnTo>
                    <a:pt x="177" y="177647"/>
                  </a:lnTo>
                  <a:lnTo>
                    <a:pt x="177" y="175107"/>
                  </a:lnTo>
                  <a:lnTo>
                    <a:pt x="635" y="175107"/>
                  </a:lnTo>
                  <a:lnTo>
                    <a:pt x="635" y="172567"/>
                  </a:lnTo>
                  <a:lnTo>
                    <a:pt x="1193" y="172567"/>
                  </a:lnTo>
                  <a:lnTo>
                    <a:pt x="1193" y="170027"/>
                  </a:lnTo>
                  <a:lnTo>
                    <a:pt x="1358" y="170027"/>
                  </a:lnTo>
                  <a:lnTo>
                    <a:pt x="1358" y="170586"/>
                  </a:lnTo>
                  <a:lnTo>
                    <a:pt x="1485" y="170027"/>
                  </a:lnTo>
                  <a:lnTo>
                    <a:pt x="1574" y="169659"/>
                  </a:lnTo>
                  <a:lnTo>
                    <a:pt x="1765" y="168821"/>
                  </a:lnTo>
                  <a:lnTo>
                    <a:pt x="2222" y="166979"/>
                  </a:lnTo>
                  <a:lnTo>
                    <a:pt x="2755" y="165087"/>
                  </a:lnTo>
                  <a:lnTo>
                    <a:pt x="2921" y="165100"/>
                  </a:lnTo>
                  <a:lnTo>
                    <a:pt x="2921" y="163830"/>
                  </a:lnTo>
                  <a:lnTo>
                    <a:pt x="3289" y="163830"/>
                  </a:lnTo>
                  <a:lnTo>
                    <a:pt x="3289" y="162560"/>
                  </a:lnTo>
                  <a:lnTo>
                    <a:pt x="3873" y="162560"/>
                  </a:lnTo>
                  <a:lnTo>
                    <a:pt x="3873" y="160020"/>
                  </a:lnTo>
                  <a:lnTo>
                    <a:pt x="4330" y="160020"/>
                  </a:lnTo>
                  <a:lnTo>
                    <a:pt x="4330" y="3810"/>
                  </a:lnTo>
                  <a:lnTo>
                    <a:pt x="4559" y="3810"/>
                  </a:lnTo>
                  <a:lnTo>
                    <a:pt x="4559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8" name="object 5988"/>
            <p:cNvSpPr/>
            <p:nvPr/>
          </p:nvSpPr>
          <p:spPr>
            <a:xfrm>
              <a:off x="1421688" y="6455626"/>
              <a:ext cx="1905" cy="171450"/>
            </a:xfrm>
            <a:custGeom>
              <a:avLst/>
              <a:gdLst/>
              <a:ahLst/>
              <a:cxnLst/>
              <a:rect l="l" t="t" r="r" b="b"/>
              <a:pathLst>
                <a:path w="1905" h="171450">
                  <a:moveTo>
                    <a:pt x="1676" y="0"/>
                  </a:moveTo>
                  <a:lnTo>
                    <a:pt x="1320" y="0"/>
                  </a:lnTo>
                  <a:lnTo>
                    <a:pt x="1320" y="3810"/>
                  </a:lnTo>
                  <a:lnTo>
                    <a:pt x="736" y="3810"/>
                  </a:lnTo>
                  <a:lnTo>
                    <a:pt x="736" y="12700"/>
                  </a:lnTo>
                  <a:lnTo>
                    <a:pt x="228" y="12700"/>
                  </a:lnTo>
                  <a:lnTo>
                    <a:pt x="228" y="160020"/>
                  </a:lnTo>
                  <a:lnTo>
                    <a:pt x="12" y="160020"/>
                  </a:lnTo>
                  <a:lnTo>
                    <a:pt x="12" y="166370"/>
                  </a:lnTo>
                  <a:lnTo>
                    <a:pt x="0" y="171450"/>
                  </a:lnTo>
                  <a:lnTo>
                    <a:pt x="127" y="171450"/>
                  </a:lnTo>
                  <a:lnTo>
                    <a:pt x="127" y="166370"/>
                  </a:lnTo>
                  <a:lnTo>
                    <a:pt x="812" y="166370"/>
                  </a:lnTo>
                  <a:lnTo>
                    <a:pt x="812" y="160020"/>
                  </a:lnTo>
                  <a:lnTo>
                    <a:pt x="1435" y="160020"/>
                  </a:lnTo>
                  <a:lnTo>
                    <a:pt x="1435" y="12700"/>
                  </a:lnTo>
                  <a:lnTo>
                    <a:pt x="1651" y="12700"/>
                  </a:lnTo>
                  <a:lnTo>
                    <a:pt x="1651" y="3810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89" name="object 5989"/>
            <p:cNvSpPr/>
            <p:nvPr/>
          </p:nvSpPr>
          <p:spPr>
            <a:xfrm>
              <a:off x="1609280" y="6470840"/>
              <a:ext cx="3175" cy="163195"/>
            </a:xfrm>
            <a:custGeom>
              <a:avLst/>
              <a:gdLst/>
              <a:ahLst/>
              <a:cxnLst/>
              <a:rect l="l" t="t" r="r" b="b"/>
              <a:pathLst>
                <a:path w="3175" h="163195">
                  <a:moveTo>
                    <a:pt x="3022" y="1320"/>
                  </a:moveTo>
                  <a:lnTo>
                    <a:pt x="2222" y="927"/>
                  </a:lnTo>
                  <a:lnTo>
                    <a:pt x="1397" y="508"/>
                  </a:lnTo>
                  <a:lnTo>
                    <a:pt x="850" y="215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952" y="162331"/>
                  </a:lnTo>
                  <a:lnTo>
                    <a:pt x="1778" y="162763"/>
                  </a:lnTo>
                  <a:lnTo>
                    <a:pt x="2565" y="163169"/>
                  </a:lnTo>
                  <a:lnTo>
                    <a:pt x="3022" y="132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0" name="object 5990"/>
            <p:cNvSpPr/>
            <p:nvPr/>
          </p:nvSpPr>
          <p:spPr>
            <a:xfrm>
              <a:off x="1605826" y="6468834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2832" y="1384"/>
                  </a:moveTo>
                  <a:lnTo>
                    <a:pt x="1689" y="723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244" y="162572"/>
                  </a:lnTo>
                  <a:lnTo>
                    <a:pt x="2387" y="163207"/>
                  </a:lnTo>
                  <a:lnTo>
                    <a:pt x="2832" y="1384"/>
                  </a:lnTo>
                  <a:close/>
                </a:path>
                <a:path w="4444" h="163829">
                  <a:moveTo>
                    <a:pt x="3898" y="2006"/>
                  </a:moveTo>
                  <a:lnTo>
                    <a:pt x="2844" y="1397"/>
                  </a:lnTo>
                  <a:lnTo>
                    <a:pt x="2387" y="163207"/>
                  </a:lnTo>
                  <a:lnTo>
                    <a:pt x="3454" y="163804"/>
                  </a:lnTo>
                  <a:lnTo>
                    <a:pt x="3898" y="200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1" name="object 5991"/>
            <p:cNvSpPr/>
            <p:nvPr/>
          </p:nvSpPr>
          <p:spPr>
            <a:xfrm>
              <a:off x="1601470" y="6466243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4813" y="2590"/>
                  </a:moveTo>
                  <a:lnTo>
                    <a:pt x="3403" y="1765"/>
                  </a:lnTo>
                  <a:lnTo>
                    <a:pt x="1955" y="901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1498" y="162674"/>
                  </a:lnTo>
                  <a:lnTo>
                    <a:pt x="2946" y="163563"/>
                  </a:lnTo>
                  <a:lnTo>
                    <a:pt x="4356" y="164439"/>
                  </a:lnTo>
                  <a:lnTo>
                    <a:pt x="4813" y="259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2" name="object 5992"/>
            <p:cNvSpPr/>
            <p:nvPr/>
          </p:nvSpPr>
          <p:spPr>
            <a:xfrm>
              <a:off x="1598383" y="6464338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09" h="163829">
                  <a:moveTo>
                    <a:pt x="3530" y="1892"/>
                  </a:moveTo>
                  <a:lnTo>
                    <a:pt x="1993" y="952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1536" y="162699"/>
                  </a:lnTo>
                  <a:lnTo>
                    <a:pt x="3073" y="163652"/>
                  </a:lnTo>
                  <a:lnTo>
                    <a:pt x="3530" y="189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3" name="object 5993"/>
            <p:cNvSpPr/>
            <p:nvPr/>
          </p:nvSpPr>
          <p:spPr>
            <a:xfrm>
              <a:off x="1593900" y="6461061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4940" y="3276"/>
                  </a:moveTo>
                  <a:lnTo>
                    <a:pt x="3365" y="2273"/>
                  </a:lnTo>
                  <a:lnTo>
                    <a:pt x="1803" y="1270"/>
                  </a:lnTo>
                  <a:lnTo>
                    <a:pt x="1587" y="79870"/>
                  </a:lnTo>
                  <a:lnTo>
                    <a:pt x="1587" y="1270"/>
                  </a:lnTo>
                  <a:lnTo>
                    <a:pt x="838" y="1270"/>
                  </a:lnTo>
                  <a:lnTo>
                    <a:pt x="838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1358" y="162560"/>
                  </a:lnTo>
                  <a:lnTo>
                    <a:pt x="1358" y="163093"/>
                  </a:lnTo>
                  <a:lnTo>
                    <a:pt x="2908" y="164058"/>
                  </a:lnTo>
                  <a:lnTo>
                    <a:pt x="4483" y="165023"/>
                  </a:lnTo>
                  <a:lnTo>
                    <a:pt x="4940" y="3276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4" name="object 5994"/>
            <p:cNvSpPr/>
            <p:nvPr/>
          </p:nvSpPr>
          <p:spPr>
            <a:xfrm>
              <a:off x="1589024" y="6458153"/>
              <a:ext cx="5715" cy="165100"/>
            </a:xfrm>
            <a:custGeom>
              <a:avLst/>
              <a:gdLst/>
              <a:ahLst/>
              <a:cxnLst/>
              <a:rect l="l" t="t" r="r" b="b"/>
              <a:pathLst>
                <a:path w="5715" h="165100">
                  <a:moveTo>
                    <a:pt x="5118" y="3149"/>
                  </a:moveTo>
                  <a:lnTo>
                    <a:pt x="3556" y="2108"/>
                  </a:lnTo>
                  <a:lnTo>
                    <a:pt x="2006" y="1054"/>
                  </a:lnTo>
                  <a:lnTo>
                    <a:pt x="457" y="0"/>
                  </a:lnTo>
                  <a:lnTo>
                    <a:pt x="0" y="161658"/>
                  </a:lnTo>
                  <a:lnTo>
                    <a:pt x="1549" y="162763"/>
                  </a:lnTo>
                  <a:lnTo>
                    <a:pt x="3098" y="163855"/>
                  </a:lnTo>
                  <a:lnTo>
                    <a:pt x="4660" y="164973"/>
                  </a:lnTo>
                  <a:lnTo>
                    <a:pt x="5118" y="3149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5" name="object 5995"/>
            <p:cNvSpPr/>
            <p:nvPr/>
          </p:nvSpPr>
          <p:spPr>
            <a:xfrm>
              <a:off x="1584477" y="6454927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1955" y="1079"/>
                  </a:moveTo>
                  <a:lnTo>
                    <a:pt x="457" y="0"/>
                  </a:lnTo>
                  <a:lnTo>
                    <a:pt x="0" y="161658"/>
                  </a:lnTo>
                  <a:lnTo>
                    <a:pt x="1498" y="162712"/>
                  </a:lnTo>
                  <a:lnTo>
                    <a:pt x="1955" y="1079"/>
                  </a:lnTo>
                  <a:close/>
                </a:path>
                <a:path w="5080" h="165100">
                  <a:moveTo>
                    <a:pt x="5003" y="3225"/>
                  </a:moveTo>
                  <a:lnTo>
                    <a:pt x="3479" y="2159"/>
                  </a:lnTo>
                  <a:lnTo>
                    <a:pt x="1955" y="1092"/>
                  </a:lnTo>
                  <a:lnTo>
                    <a:pt x="1511" y="162725"/>
                  </a:lnTo>
                  <a:lnTo>
                    <a:pt x="3022" y="163804"/>
                  </a:lnTo>
                  <a:lnTo>
                    <a:pt x="4546" y="164884"/>
                  </a:lnTo>
                  <a:lnTo>
                    <a:pt x="5003" y="3225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6" name="object 5996"/>
            <p:cNvSpPr/>
            <p:nvPr/>
          </p:nvSpPr>
          <p:spPr>
            <a:xfrm>
              <a:off x="1580095" y="6451689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1879" y="1066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1422" y="162788"/>
                  </a:lnTo>
                  <a:lnTo>
                    <a:pt x="1879" y="1066"/>
                  </a:lnTo>
                  <a:close/>
                </a:path>
                <a:path w="5080" h="165100">
                  <a:moveTo>
                    <a:pt x="4838" y="3238"/>
                  </a:moveTo>
                  <a:lnTo>
                    <a:pt x="3365" y="2171"/>
                  </a:lnTo>
                  <a:lnTo>
                    <a:pt x="1879" y="1079"/>
                  </a:lnTo>
                  <a:lnTo>
                    <a:pt x="1422" y="162788"/>
                  </a:lnTo>
                  <a:lnTo>
                    <a:pt x="2908" y="163842"/>
                  </a:lnTo>
                  <a:lnTo>
                    <a:pt x="4381" y="164884"/>
                  </a:lnTo>
                  <a:lnTo>
                    <a:pt x="4838" y="32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7" name="object 5997"/>
            <p:cNvSpPr/>
            <p:nvPr/>
          </p:nvSpPr>
          <p:spPr>
            <a:xfrm>
              <a:off x="1577492" y="6449326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3060" y="2362"/>
                  </a:moveTo>
                  <a:lnTo>
                    <a:pt x="1625" y="1270"/>
                  </a:lnTo>
                  <a:lnTo>
                    <a:pt x="1397" y="82194"/>
                  </a:lnTo>
                  <a:lnTo>
                    <a:pt x="1397" y="1270"/>
                  </a:lnTo>
                  <a:lnTo>
                    <a:pt x="800" y="1270"/>
                  </a:lnTo>
                  <a:lnTo>
                    <a:pt x="800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1168" y="162560"/>
                  </a:lnTo>
                  <a:lnTo>
                    <a:pt x="1168" y="163118"/>
                  </a:lnTo>
                  <a:lnTo>
                    <a:pt x="2603" y="164134"/>
                  </a:lnTo>
                  <a:lnTo>
                    <a:pt x="3060" y="236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8" name="object 5998"/>
            <p:cNvSpPr/>
            <p:nvPr/>
          </p:nvSpPr>
          <p:spPr>
            <a:xfrm>
              <a:off x="1573199" y="6446278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80" h="165100">
                  <a:moveTo>
                    <a:pt x="3136" y="2159"/>
                  </a:moveTo>
                  <a:lnTo>
                    <a:pt x="1765" y="1079"/>
                  </a:lnTo>
                  <a:lnTo>
                    <a:pt x="457" y="0"/>
                  </a:lnTo>
                  <a:lnTo>
                    <a:pt x="0" y="161569"/>
                  </a:lnTo>
                  <a:lnTo>
                    <a:pt x="1320" y="162687"/>
                  </a:lnTo>
                  <a:lnTo>
                    <a:pt x="2679" y="163842"/>
                  </a:lnTo>
                  <a:lnTo>
                    <a:pt x="3136" y="2159"/>
                  </a:lnTo>
                  <a:close/>
                </a:path>
                <a:path w="5080" h="165100">
                  <a:moveTo>
                    <a:pt x="4521" y="3251"/>
                  </a:moveTo>
                  <a:lnTo>
                    <a:pt x="3136" y="2171"/>
                  </a:lnTo>
                  <a:lnTo>
                    <a:pt x="2679" y="163842"/>
                  </a:lnTo>
                  <a:lnTo>
                    <a:pt x="4064" y="165023"/>
                  </a:lnTo>
                  <a:lnTo>
                    <a:pt x="4521" y="325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5999" name="object 5999"/>
            <p:cNvSpPr/>
            <p:nvPr/>
          </p:nvSpPr>
          <p:spPr>
            <a:xfrm>
              <a:off x="1569300" y="6443053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4343" y="3225"/>
                  </a:moveTo>
                  <a:lnTo>
                    <a:pt x="3022" y="2133"/>
                  </a:lnTo>
                  <a:lnTo>
                    <a:pt x="1727" y="1066"/>
                  </a:lnTo>
                  <a:lnTo>
                    <a:pt x="457" y="0"/>
                  </a:lnTo>
                  <a:lnTo>
                    <a:pt x="0" y="161467"/>
                  </a:lnTo>
                  <a:lnTo>
                    <a:pt x="1270" y="162560"/>
                  </a:lnTo>
                  <a:lnTo>
                    <a:pt x="2565" y="163652"/>
                  </a:lnTo>
                  <a:lnTo>
                    <a:pt x="3886" y="164782"/>
                  </a:lnTo>
                  <a:lnTo>
                    <a:pt x="4343" y="3225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0" name="object 6000"/>
            <p:cNvSpPr/>
            <p:nvPr/>
          </p:nvSpPr>
          <p:spPr>
            <a:xfrm>
              <a:off x="1565617" y="6439852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2870" y="2108"/>
                  </a:moveTo>
                  <a:lnTo>
                    <a:pt x="1651" y="1066"/>
                  </a:lnTo>
                  <a:lnTo>
                    <a:pt x="457" y="0"/>
                  </a:lnTo>
                  <a:lnTo>
                    <a:pt x="0" y="161544"/>
                  </a:lnTo>
                  <a:lnTo>
                    <a:pt x="1206" y="162572"/>
                  </a:lnTo>
                  <a:lnTo>
                    <a:pt x="2413" y="163588"/>
                  </a:lnTo>
                  <a:lnTo>
                    <a:pt x="2870" y="2108"/>
                  </a:lnTo>
                  <a:close/>
                </a:path>
                <a:path w="4444" h="165100">
                  <a:moveTo>
                    <a:pt x="4140" y="3200"/>
                  </a:moveTo>
                  <a:lnTo>
                    <a:pt x="2870" y="2120"/>
                  </a:lnTo>
                  <a:lnTo>
                    <a:pt x="2413" y="163588"/>
                  </a:lnTo>
                  <a:lnTo>
                    <a:pt x="3683" y="164668"/>
                  </a:lnTo>
                  <a:lnTo>
                    <a:pt x="4140" y="320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1" name="object 6001"/>
            <p:cNvSpPr/>
            <p:nvPr/>
          </p:nvSpPr>
          <p:spPr>
            <a:xfrm>
              <a:off x="1562112" y="6436664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3949" y="3187"/>
                  </a:moveTo>
                  <a:lnTo>
                    <a:pt x="2743" y="2120"/>
                  </a:lnTo>
                  <a:lnTo>
                    <a:pt x="1600" y="1054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1143" y="162725"/>
                  </a:lnTo>
                  <a:lnTo>
                    <a:pt x="2298" y="163703"/>
                  </a:lnTo>
                  <a:lnTo>
                    <a:pt x="3492" y="164719"/>
                  </a:lnTo>
                  <a:lnTo>
                    <a:pt x="3949" y="3187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2" name="object 6002"/>
            <p:cNvSpPr/>
            <p:nvPr/>
          </p:nvSpPr>
          <p:spPr>
            <a:xfrm>
              <a:off x="1560093" y="6434340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5">
                  <a:moveTo>
                    <a:pt x="2463" y="2336"/>
                  </a:moveTo>
                  <a:lnTo>
                    <a:pt x="1320" y="1270"/>
                  </a:lnTo>
                  <a:lnTo>
                    <a:pt x="1104" y="79870"/>
                  </a:lnTo>
                  <a:lnTo>
                    <a:pt x="1104" y="1270"/>
                  </a:lnTo>
                  <a:lnTo>
                    <a:pt x="660" y="1270"/>
                  </a:lnTo>
                  <a:lnTo>
                    <a:pt x="660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876" y="162560"/>
                  </a:lnTo>
                  <a:lnTo>
                    <a:pt x="876" y="163093"/>
                  </a:lnTo>
                  <a:lnTo>
                    <a:pt x="2006" y="164058"/>
                  </a:lnTo>
                  <a:lnTo>
                    <a:pt x="2463" y="2336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3" name="object 6003"/>
            <p:cNvSpPr/>
            <p:nvPr/>
          </p:nvSpPr>
          <p:spPr>
            <a:xfrm>
              <a:off x="1556651" y="6431432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670" y="3136"/>
                  </a:moveTo>
                  <a:lnTo>
                    <a:pt x="2590" y="2095"/>
                  </a:lnTo>
                  <a:lnTo>
                    <a:pt x="1511" y="1041"/>
                  </a:lnTo>
                  <a:lnTo>
                    <a:pt x="457" y="0"/>
                  </a:lnTo>
                  <a:lnTo>
                    <a:pt x="0" y="161429"/>
                  </a:lnTo>
                  <a:lnTo>
                    <a:pt x="1054" y="162572"/>
                  </a:lnTo>
                  <a:lnTo>
                    <a:pt x="2133" y="163728"/>
                  </a:lnTo>
                  <a:lnTo>
                    <a:pt x="3213" y="164896"/>
                  </a:lnTo>
                  <a:lnTo>
                    <a:pt x="3670" y="313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4" name="object 6004"/>
            <p:cNvSpPr/>
            <p:nvPr/>
          </p:nvSpPr>
          <p:spPr>
            <a:xfrm>
              <a:off x="1553616" y="6428333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09" h="165100">
                  <a:moveTo>
                    <a:pt x="3505" y="3098"/>
                  </a:moveTo>
                  <a:lnTo>
                    <a:pt x="2476" y="2082"/>
                  </a:lnTo>
                  <a:lnTo>
                    <a:pt x="1460" y="1079"/>
                  </a:lnTo>
                  <a:lnTo>
                    <a:pt x="457" y="0"/>
                  </a:lnTo>
                  <a:lnTo>
                    <a:pt x="0" y="161251"/>
                  </a:lnTo>
                  <a:lnTo>
                    <a:pt x="1003" y="162344"/>
                  </a:lnTo>
                  <a:lnTo>
                    <a:pt x="2019" y="163436"/>
                  </a:lnTo>
                  <a:lnTo>
                    <a:pt x="2463" y="2527"/>
                  </a:lnTo>
                  <a:lnTo>
                    <a:pt x="2032" y="163449"/>
                  </a:lnTo>
                  <a:lnTo>
                    <a:pt x="3048" y="164541"/>
                  </a:lnTo>
                  <a:lnTo>
                    <a:pt x="3505" y="309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5" name="object 6005"/>
            <p:cNvSpPr/>
            <p:nvPr/>
          </p:nvSpPr>
          <p:spPr>
            <a:xfrm>
              <a:off x="1550758" y="6425273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09" h="164465">
                  <a:moveTo>
                    <a:pt x="3314" y="3060"/>
                  </a:moveTo>
                  <a:lnTo>
                    <a:pt x="2349" y="2044"/>
                  </a:lnTo>
                  <a:lnTo>
                    <a:pt x="1397" y="1028"/>
                  </a:lnTo>
                  <a:lnTo>
                    <a:pt x="444" y="0"/>
                  </a:lnTo>
                  <a:lnTo>
                    <a:pt x="0" y="161239"/>
                  </a:lnTo>
                  <a:lnTo>
                    <a:pt x="939" y="162255"/>
                  </a:lnTo>
                  <a:lnTo>
                    <a:pt x="1892" y="163271"/>
                  </a:lnTo>
                  <a:lnTo>
                    <a:pt x="2857" y="164312"/>
                  </a:lnTo>
                  <a:lnTo>
                    <a:pt x="3314" y="306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6" name="object 6006"/>
            <p:cNvSpPr/>
            <p:nvPr/>
          </p:nvSpPr>
          <p:spPr>
            <a:xfrm>
              <a:off x="1548041" y="6422250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1346" y="1003"/>
                  </a:moveTo>
                  <a:lnTo>
                    <a:pt x="457" y="0"/>
                  </a:lnTo>
                  <a:lnTo>
                    <a:pt x="0" y="161328"/>
                  </a:lnTo>
                  <a:lnTo>
                    <a:pt x="889" y="162280"/>
                  </a:lnTo>
                  <a:lnTo>
                    <a:pt x="1346" y="1003"/>
                  </a:lnTo>
                  <a:close/>
                </a:path>
                <a:path w="3175" h="164465">
                  <a:moveTo>
                    <a:pt x="3162" y="3035"/>
                  </a:moveTo>
                  <a:lnTo>
                    <a:pt x="2235" y="2032"/>
                  </a:lnTo>
                  <a:lnTo>
                    <a:pt x="1346" y="1003"/>
                  </a:lnTo>
                  <a:lnTo>
                    <a:pt x="901" y="162293"/>
                  </a:lnTo>
                  <a:lnTo>
                    <a:pt x="1778" y="163245"/>
                  </a:lnTo>
                  <a:lnTo>
                    <a:pt x="2705" y="164249"/>
                  </a:lnTo>
                  <a:lnTo>
                    <a:pt x="3162" y="3035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7" name="object 6007"/>
            <p:cNvSpPr/>
            <p:nvPr/>
          </p:nvSpPr>
          <p:spPr>
            <a:xfrm>
              <a:off x="1546301" y="6420243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40" h="163829">
                  <a:moveTo>
                    <a:pt x="2197" y="2006"/>
                  </a:moveTo>
                  <a:lnTo>
                    <a:pt x="1308" y="990"/>
                  </a:lnTo>
                  <a:lnTo>
                    <a:pt x="469" y="0"/>
                  </a:lnTo>
                  <a:lnTo>
                    <a:pt x="0" y="161455"/>
                  </a:lnTo>
                  <a:lnTo>
                    <a:pt x="850" y="162369"/>
                  </a:lnTo>
                  <a:lnTo>
                    <a:pt x="1295" y="1435"/>
                  </a:lnTo>
                  <a:lnTo>
                    <a:pt x="863" y="162382"/>
                  </a:lnTo>
                  <a:lnTo>
                    <a:pt x="1739" y="163334"/>
                  </a:lnTo>
                  <a:lnTo>
                    <a:pt x="2197" y="2006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8" name="object 6008"/>
            <p:cNvSpPr/>
            <p:nvPr/>
          </p:nvSpPr>
          <p:spPr>
            <a:xfrm>
              <a:off x="1543888" y="6417297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2057" y="1968"/>
                  </a:moveTo>
                  <a:lnTo>
                    <a:pt x="1257" y="990"/>
                  </a:lnTo>
                  <a:lnTo>
                    <a:pt x="457" y="0"/>
                  </a:lnTo>
                  <a:lnTo>
                    <a:pt x="0" y="161798"/>
                  </a:lnTo>
                  <a:lnTo>
                    <a:pt x="787" y="162648"/>
                  </a:lnTo>
                  <a:lnTo>
                    <a:pt x="1600" y="163525"/>
                  </a:lnTo>
                  <a:lnTo>
                    <a:pt x="2057" y="1968"/>
                  </a:lnTo>
                  <a:close/>
                </a:path>
                <a:path w="3175" h="164465">
                  <a:moveTo>
                    <a:pt x="2882" y="2933"/>
                  </a:moveTo>
                  <a:lnTo>
                    <a:pt x="2070" y="1968"/>
                  </a:lnTo>
                  <a:lnTo>
                    <a:pt x="1612" y="163537"/>
                  </a:lnTo>
                  <a:lnTo>
                    <a:pt x="2425" y="164414"/>
                  </a:lnTo>
                  <a:lnTo>
                    <a:pt x="2882" y="293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09" name="object 6009"/>
            <p:cNvSpPr/>
            <p:nvPr/>
          </p:nvSpPr>
          <p:spPr>
            <a:xfrm>
              <a:off x="1541487" y="6414262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2616" y="3035"/>
                  </a:moveTo>
                  <a:lnTo>
                    <a:pt x="2336" y="3035"/>
                  </a:lnTo>
                  <a:lnTo>
                    <a:pt x="2336" y="1765"/>
                  </a:lnTo>
                  <a:lnTo>
                    <a:pt x="2032" y="1765"/>
                  </a:lnTo>
                  <a:lnTo>
                    <a:pt x="2032" y="2019"/>
                  </a:lnTo>
                  <a:lnTo>
                    <a:pt x="1244" y="1016"/>
                  </a:lnTo>
                  <a:lnTo>
                    <a:pt x="457" y="0"/>
                  </a:lnTo>
                  <a:lnTo>
                    <a:pt x="0" y="161340"/>
                  </a:lnTo>
                  <a:lnTo>
                    <a:pt x="787" y="162547"/>
                  </a:lnTo>
                  <a:lnTo>
                    <a:pt x="1587" y="163779"/>
                  </a:lnTo>
                  <a:lnTo>
                    <a:pt x="1803" y="87401"/>
                  </a:lnTo>
                  <a:lnTo>
                    <a:pt x="1803" y="164325"/>
                  </a:lnTo>
                  <a:lnTo>
                    <a:pt x="2616" y="164325"/>
                  </a:lnTo>
                  <a:lnTo>
                    <a:pt x="2616" y="3035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0" name="object 6010"/>
            <p:cNvSpPr/>
            <p:nvPr/>
          </p:nvSpPr>
          <p:spPr>
            <a:xfrm>
              <a:off x="1539227" y="6411226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2730" y="3048"/>
                  </a:moveTo>
                  <a:lnTo>
                    <a:pt x="1955" y="2032"/>
                  </a:lnTo>
                  <a:lnTo>
                    <a:pt x="1193" y="1054"/>
                  </a:lnTo>
                  <a:lnTo>
                    <a:pt x="457" y="0"/>
                  </a:lnTo>
                  <a:lnTo>
                    <a:pt x="0" y="160896"/>
                  </a:lnTo>
                  <a:lnTo>
                    <a:pt x="749" y="162052"/>
                  </a:lnTo>
                  <a:lnTo>
                    <a:pt x="1498" y="163207"/>
                  </a:lnTo>
                  <a:lnTo>
                    <a:pt x="2273" y="164388"/>
                  </a:lnTo>
                  <a:lnTo>
                    <a:pt x="2730" y="304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1" name="object 6011"/>
            <p:cNvSpPr/>
            <p:nvPr/>
          </p:nvSpPr>
          <p:spPr>
            <a:xfrm>
              <a:off x="1536979" y="6408064"/>
              <a:ext cx="3175" cy="164465"/>
            </a:xfrm>
            <a:custGeom>
              <a:avLst/>
              <a:gdLst/>
              <a:ahLst/>
              <a:cxnLst/>
              <a:rect l="l" t="t" r="r" b="b"/>
              <a:pathLst>
                <a:path w="3175" h="164465">
                  <a:moveTo>
                    <a:pt x="2705" y="3162"/>
                  </a:moveTo>
                  <a:lnTo>
                    <a:pt x="1943" y="2108"/>
                  </a:lnTo>
                  <a:lnTo>
                    <a:pt x="1193" y="1054"/>
                  </a:lnTo>
                  <a:lnTo>
                    <a:pt x="457" y="0"/>
                  </a:lnTo>
                  <a:lnTo>
                    <a:pt x="0" y="160591"/>
                  </a:lnTo>
                  <a:lnTo>
                    <a:pt x="736" y="161734"/>
                  </a:lnTo>
                  <a:lnTo>
                    <a:pt x="1485" y="162890"/>
                  </a:lnTo>
                  <a:lnTo>
                    <a:pt x="2247" y="164058"/>
                  </a:lnTo>
                  <a:lnTo>
                    <a:pt x="2705" y="316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2" name="object 6012"/>
            <p:cNvSpPr/>
            <p:nvPr/>
          </p:nvSpPr>
          <p:spPr>
            <a:xfrm>
              <a:off x="1535544" y="6405956"/>
              <a:ext cx="1905" cy="163195"/>
            </a:xfrm>
            <a:custGeom>
              <a:avLst/>
              <a:gdLst/>
              <a:ahLst/>
              <a:cxnLst/>
              <a:rect l="l" t="t" r="r" b="b"/>
              <a:pathLst>
                <a:path w="1905" h="163195">
                  <a:moveTo>
                    <a:pt x="1892" y="2108"/>
                  </a:moveTo>
                  <a:lnTo>
                    <a:pt x="1181" y="1066"/>
                  </a:lnTo>
                  <a:lnTo>
                    <a:pt x="457" y="0"/>
                  </a:lnTo>
                  <a:lnTo>
                    <a:pt x="0" y="160489"/>
                  </a:lnTo>
                  <a:lnTo>
                    <a:pt x="723" y="161607"/>
                  </a:lnTo>
                  <a:lnTo>
                    <a:pt x="1435" y="162699"/>
                  </a:lnTo>
                  <a:lnTo>
                    <a:pt x="1892" y="210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3" name="object 6013"/>
            <p:cNvSpPr/>
            <p:nvPr/>
          </p:nvSpPr>
          <p:spPr>
            <a:xfrm>
              <a:off x="1533436" y="6402679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143" y="1092"/>
                  </a:moveTo>
                  <a:lnTo>
                    <a:pt x="444" y="0"/>
                  </a:lnTo>
                  <a:lnTo>
                    <a:pt x="0" y="160528"/>
                  </a:lnTo>
                  <a:lnTo>
                    <a:pt x="685" y="161582"/>
                  </a:lnTo>
                  <a:lnTo>
                    <a:pt x="1143" y="1092"/>
                  </a:lnTo>
                  <a:close/>
                </a:path>
                <a:path w="3175" h="163829">
                  <a:moveTo>
                    <a:pt x="1854" y="2171"/>
                  </a:moveTo>
                  <a:lnTo>
                    <a:pt x="1155" y="1079"/>
                  </a:lnTo>
                  <a:lnTo>
                    <a:pt x="698" y="161594"/>
                  </a:lnTo>
                  <a:lnTo>
                    <a:pt x="1397" y="162674"/>
                  </a:lnTo>
                  <a:lnTo>
                    <a:pt x="1854" y="2171"/>
                  </a:lnTo>
                  <a:close/>
                </a:path>
                <a:path w="3175" h="163829">
                  <a:moveTo>
                    <a:pt x="2578" y="3276"/>
                  </a:moveTo>
                  <a:lnTo>
                    <a:pt x="1854" y="2184"/>
                  </a:lnTo>
                  <a:lnTo>
                    <a:pt x="1397" y="162674"/>
                  </a:lnTo>
                  <a:lnTo>
                    <a:pt x="2120" y="163791"/>
                  </a:lnTo>
                  <a:lnTo>
                    <a:pt x="2578" y="3276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4" name="object 6014"/>
            <p:cNvSpPr/>
            <p:nvPr/>
          </p:nvSpPr>
          <p:spPr>
            <a:xfrm>
              <a:off x="1531404" y="6399326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5">
                  <a:moveTo>
                    <a:pt x="1816" y="2273"/>
                  </a:moveTo>
                  <a:lnTo>
                    <a:pt x="1130" y="1130"/>
                  </a:lnTo>
                  <a:lnTo>
                    <a:pt x="444" y="0"/>
                  </a:lnTo>
                  <a:lnTo>
                    <a:pt x="0" y="160743"/>
                  </a:lnTo>
                  <a:lnTo>
                    <a:pt x="673" y="161785"/>
                  </a:lnTo>
                  <a:lnTo>
                    <a:pt x="1358" y="162839"/>
                  </a:lnTo>
                  <a:lnTo>
                    <a:pt x="1816" y="2273"/>
                  </a:lnTo>
                  <a:close/>
                </a:path>
                <a:path w="2540" h="164465">
                  <a:moveTo>
                    <a:pt x="2489" y="3352"/>
                  </a:moveTo>
                  <a:lnTo>
                    <a:pt x="1816" y="2273"/>
                  </a:lnTo>
                  <a:lnTo>
                    <a:pt x="1371" y="162864"/>
                  </a:lnTo>
                  <a:lnTo>
                    <a:pt x="2032" y="163880"/>
                  </a:lnTo>
                  <a:lnTo>
                    <a:pt x="2489" y="335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5" name="object 6015"/>
            <p:cNvSpPr/>
            <p:nvPr/>
          </p:nvSpPr>
          <p:spPr>
            <a:xfrm>
              <a:off x="1529664" y="6395796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5">
                  <a:moveTo>
                    <a:pt x="2184" y="3517"/>
                  </a:moveTo>
                  <a:lnTo>
                    <a:pt x="1524" y="2400"/>
                  </a:lnTo>
                  <a:lnTo>
                    <a:pt x="889" y="1282"/>
                  </a:lnTo>
                  <a:lnTo>
                    <a:pt x="660" y="81292"/>
                  </a:lnTo>
                  <a:lnTo>
                    <a:pt x="660" y="1270"/>
                  </a:lnTo>
                  <a:lnTo>
                    <a:pt x="520" y="1270"/>
                  </a:lnTo>
                  <a:lnTo>
                    <a:pt x="520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1290"/>
                  </a:lnTo>
                  <a:lnTo>
                    <a:pt x="215" y="161290"/>
                  </a:lnTo>
                  <a:lnTo>
                    <a:pt x="215" y="162560"/>
                  </a:lnTo>
                  <a:lnTo>
                    <a:pt x="431" y="162560"/>
                  </a:lnTo>
                  <a:lnTo>
                    <a:pt x="431" y="162255"/>
                  </a:lnTo>
                  <a:lnTo>
                    <a:pt x="1066" y="163233"/>
                  </a:lnTo>
                  <a:lnTo>
                    <a:pt x="1727" y="164261"/>
                  </a:lnTo>
                  <a:lnTo>
                    <a:pt x="2184" y="3517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6" name="object 6016"/>
            <p:cNvSpPr/>
            <p:nvPr/>
          </p:nvSpPr>
          <p:spPr>
            <a:xfrm>
              <a:off x="1527581" y="6392405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2324" y="3505"/>
                  </a:moveTo>
                  <a:lnTo>
                    <a:pt x="1676" y="2324"/>
                  </a:lnTo>
                  <a:lnTo>
                    <a:pt x="1054" y="1155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596" y="162699"/>
                  </a:lnTo>
                  <a:lnTo>
                    <a:pt x="1219" y="163652"/>
                  </a:lnTo>
                  <a:lnTo>
                    <a:pt x="1866" y="164655"/>
                  </a:lnTo>
                  <a:lnTo>
                    <a:pt x="2324" y="350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7" name="object 6017"/>
            <p:cNvSpPr/>
            <p:nvPr/>
          </p:nvSpPr>
          <p:spPr>
            <a:xfrm>
              <a:off x="1526362" y="6389979"/>
              <a:ext cx="1905" cy="163830"/>
            </a:xfrm>
            <a:custGeom>
              <a:avLst/>
              <a:gdLst/>
              <a:ahLst/>
              <a:cxnLst/>
              <a:rect l="l" t="t" r="r" b="b"/>
              <a:pathLst>
                <a:path w="1905" h="163829">
                  <a:moveTo>
                    <a:pt x="1435" y="2413"/>
                  </a:moveTo>
                  <a:lnTo>
                    <a:pt x="1333" y="1143"/>
                  </a:lnTo>
                  <a:lnTo>
                    <a:pt x="1041" y="1143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596" y="162915"/>
                  </a:lnTo>
                  <a:lnTo>
                    <a:pt x="812" y="86563"/>
                  </a:lnTo>
                  <a:lnTo>
                    <a:pt x="812" y="162433"/>
                  </a:lnTo>
                  <a:lnTo>
                    <a:pt x="660" y="162433"/>
                  </a:lnTo>
                  <a:lnTo>
                    <a:pt x="660" y="163703"/>
                  </a:lnTo>
                  <a:lnTo>
                    <a:pt x="1206" y="163703"/>
                  </a:lnTo>
                  <a:lnTo>
                    <a:pt x="1206" y="162433"/>
                  </a:lnTo>
                  <a:lnTo>
                    <a:pt x="1435" y="162433"/>
                  </a:lnTo>
                  <a:lnTo>
                    <a:pt x="1435" y="2413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8" name="object 6018"/>
            <p:cNvSpPr/>
            <p:nvPr/>
          </p:nvSpPr>
          <p:spPr>
            <a:xfrm>
              <a:off x="1524622" y="6386347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1600" y="2425"/>
                  </a:moveTo>
                  <a:lnTo>
                    <a:pt x="1041" y="1244"/>
                  </a:lnTo>
                  <a:lnTo>
                    <a:pt x="469" y="0"/>
                  </a:lnTo>
                  <a:lnTo>
                    <a:pt x="0" y="160820"/>
                  </a:lnTo>
                  <a:lnTo>
                    <a:pt x="584" y="162255"/>
                  </a:lnTo>
                  <a:lnTo>
                    <a:pt x="1143" y="163626"/>
                  </a:lnTo>
                  <a:lnTo>
                    <a:pt x="1600" y="2425"/>
                  </a:lnTo>
                  <a:close/>
                </a:path>
                <a:path w="2540" h="165100">
                  <a:moveTo>
                    <a:pt x="2184" y="3644"/>
                  </a:moveTo>
                  <a:lnTo>
                    <a:pt x="1600" y="2438"/>
                  </a:lnTo>
                  <a:lnTo>
                    <a:pt x="1143" y="163626"/>
                  </a:lnTo>
                  <a:lnTo>
                    <a:pt x="1727" y="165049"/>
                  </a:lnTo>
                  <a:lnTo>
                    <a:pt x="2184" y="3644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19" name="object 6019"/>
            <p:cNvSpPr/>
            <p:nvPr/>
          </p:nvSpPr>
          <p:spPr>
            <a:xfrm>
              <a:off x="1522996" y="6382626"/>
              <a:ext cx="2540" cy="165100"/>
            </a:xfrm>
            <a:custGeom>
              <a:avLst/>
              <a:gdLst/>
              <a:ahLst/>
              <a:cxnLst/>
              <a:rect l="l" t="t" r="r" b="b"/>
              <a:pathLst>
                <a:path w="2540" h="165100">
                  <a:moveTo>
                    <a:pt x="2082" y="3708"/>
                  </a:moveTo>
                  <a:lnTo>
                    <a:pt x="1524" y="2463"/>
                  </a:lnTo>
                  <a:lnTo>
                    <a:pt x="990" y="1231"/>
                  </a:lnTo>
                  <a:lnTo>
                    <a:pt x="457" y="0"/>
                  </a:lnTo>
                  <a:lnTo>
                    <a:pt x="0" y="160553"/>
                  </a:lnTo>
                  <a:lnTo>
                    <a:pt x="533" y="161861"/>
                  </a:lnTo>
                  <a:lnTo>
                    <a:pt x="1066" y="163169"/>
                  </a:lnTo>
                  <a:lnTo>
                    <a:pt x="1625" y="164541"/>
                  </a:lnTo>
                  <a:lnTo>
                    <a:pt x="2082" y="3708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0" name="object 6020"/>
            <p:cNvSpPr/>
            <p:nvPr/>
          </p:nvSpPr>
          <p:spPr>
            <a:xfrm>
              <a:off x="1521472" y="6378803"/>
              <a:ext cx="2540" cy="164465"/>
            </a:xfrm>
            <a:custGeom>
              <a:avLst/>
              <a:gdLst/>
              <a:ahLst/>
              <a:cxnLst/>
              <a:rect l="l" t="t" r="r" b="b"/>
              <a:pathLst>
                <a:path w="2540" h="164465">
                  <a:moveTo>
                    <a:pt x="1981" y="3810"/>
                  </a:moveTo>
                  <a:lnTo>
                    <a:pt x="1447" y="2527"/>
                  </a:lnTo>
                  <a:lnTo>
                    <a:pt x="939" y="1257"/>
                  </a:lnTo>
                  <a:lnTo>
                    <a:pt x="457" y="0"/>
                  </a:lnTo>
                  <a:lnTo>
                    <a:pt x="0" y="160629"/>
                  </a:lnTo>
                  <a:lnTo>
                    <a:pt x="482" y="161810"/>
                  </a:lnTo>
                  <a:lnTo>
                    <a:pt x="990" y="163055"/>
                  </a:lnTo>
                  <a:lnTo>
                    <a:pt x="1524" y="164376"/>
                  </a:lnTo>
                  <a:lnTo>
                    <a:pt x="1981" y="381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1" name="object 6021"/>
            <p:cNvSpPr/>
            <p:nvPr/>
          </p:nvSpPr>
          <p:spPr>
            <a:xfrm>
              <a:off x="1520075" y="6374917"/>
              <a:ext cx="1905" cy="165100"/>
            </a:xfrm>
            <a:custGeom>
              <a:avLst/>
              <a:gdLst/>
              <a:ahLst/>
              <a:cxnLst/>
              <a:rect l="l" t="t" r="r" b="b"/>
              <a:pathLst>
                <a:path w="1905" h="165100">
                  <a:moveTo>
                    <a:pt x="1854" y="3886"/>
                  </a:moveTo>
                  <a:lnTo>
                    <a:pt x="1358" y="2616"/>
                  </a:lnTo>
                  <a:lnTo>
                    <a:pt x="901" y="1282"/>
                  </a:lnTo>
                  <a:lnTo>
                    <a:pt x="457" y="0"/>
                  </a:lnTo>
                  <a:lnTo>
                    <a:pt x="0" y="161074"/>
                  </a:lnTo>
                  <a:lnTo>
                    <a:pt x="444" y="162166"/>
                  </a:lnTo>
                  <a:lnTo>
                    <a:pt x="901" y="163296"/>
                  </a:lnTo>
                  <a:lnTo>
                    <a:pt x="1397" y="164515"/>
                  </a:lnTo>
                  <a:lnTo>
                    <a:pt x="1854" y="3886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2" name="object 6022"/>
            <p:cNvSpPr/>
            <p:nvPr/>
          </p:nvSpPr>
          <p:spPr>
            <a:xfrm>
              <a:off x="1519199" y="6372301"/>
              <a:ext cx="1905" cy="163830"/>
            </a:xfrm>
            <a:custGeom>
              <a:avLst/>
              <a:gdLst/>
              <a:ahLst/>
              <a:cxnLst/>
              <a:rect l="l" t="t" r="r" b="b"/>
              <a:pathLst>
                <a:path w="1905" h="163829">
                  <a:moveTo>
                    <a:pt x="1320" y="2628"/>
                  </a:moveTo>
                  <a:lnTo>
                    <a:pt x="876" y="1308"/>
                  </a:lnTo>
                  <a:lnTo>
                    <a:pt x="444" y="0"/>
                  </a:lnTo>
                  <a:lnTo>
                    <a:pt x="0" y="161544"/>
                  </a:lnTo>
                  <a:lnTo>
                    <a:pt x="419" y="162572"/>
                  </a:lnTo>
                  <a:lnTo>
                    <a:pt x="863" y="163664"/>
                  </a:lnTo>
                  <a:lnTo>
                    <a:pt x="1320" y="2628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3" name="object 6023"/>
            <p:cNvSpPr/>
            <p:nvPr/>
          </p:nvSpPr>
          <p:spPr>
            <a:xfrm>
              <a:off x="1518031" y="6368364"/>
              <a:ext cx="1905" cy="165735"/>
            </a:xfrm>
            <a:custGeom>
              <a:avLst/>
              <a:gdLst/>
              <a:ahLst/>
              <a:cxnLst/>
              <a:rect l="l" t="t" r="r" b="b"/>
              <a:pathLst>
                <a:path w="1905" h="165734">
                  <a:moveTo>
                    <a:pt x="1612" y="3924"/>
                  </a:moveTo>
                  <a:lnTo>
                    <a:pt x="1219" y="2641"/>
                  </a:lnTo>
                  <a:lnTo>
                    <a:pt x="812" y="1358"/>
                  </a:lnTo>
                  <a:lnTo>
                    <a:pt x="457" y="0"/>
                  </a:lnTo>
                  <a:lnTo>
                    <a:pt x="0" y="161239"/>
                  </a:lnTo>
                  <a:lnTo>
                    <a:pt x="368" y="162839"/>
                  </a:lnTo>
                  <a:lnTo>
                    <a:pt x="762" y="164477"/>
                  </a:lnTo>
                  <a:lnTo>
                    <a:pt x="1155" y="165442"/>
                  </a:lnTo>
                  <a:lnTo>
                    <a:pt x="1612" y="3924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4" name="object 6024"/>
            <p:cNvSpPr/>
            <p:nvPr/>
          </p:nvSpPr>
          <p:spPr>
            <a:xfrm>
              <a:off x="1517015" y="6364503"/>
              <a:ext cx="1905" cy="165100"/>
            </a:xfrm>
            <a:custGeom>
              <a:avLst/>
              <a:gdLst/>
              <a:ahLst/>
              <a:cxnLst/>
              <a:rect l="l" t="t" r="r" b="b"/>
              <a:pathLst>
                <a:path w="1905" h="165100">
                  <a:moveTo>
                    <a:pt x="1460" y="3873"/>
                  </a:moveTo>
                  <a:lnTo>
                    <a:pt x="1104" y="2578"/>
                  </a:lnTo>
                  <a:lnTo>
                    <a:pt x="762" y="1308"/>
                  </a:lnTo>
                  <a:lnTo>
                    <a:pt x="457" y="0"/>
                  </a:lnTo>
                  <a:lnTo>
                    <a:pt x="0" y="160718"/>
                  </a:lnTo>
                  <a:lnTo>
                    <a:pt x="304" y="162039"/>
                  </a:lnTo>
                  <a:lnTo>
                    <a:pt x="647" y="163512"/>
                  </a:lnTo>
                  <a:lnTo>
                    <a:pt x="1003" y="165049"/>
                  </a:lnTo>
                  <a:lnTo>
                    <a:pt x="1460" y="3873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5" name="object 6025"/>
            <p:cNvSpPr/>
            <p:nvPr/>
          </p:nvSpPr>
          <p:spPr>
            <a:xfrm>
              <a:off x="1516164" y="6360718"/>
              <a:ext cx="1905" cy="165100"/>
            </a:xfrm>
            <a:custGeom>
              <a:avLst/>
              <a:gdLst/>
              <a:ahLst/>
              <a:cxnLst/>
              <a:rect l="l" t="t" r="r" b="b"/>
              <a:pathLst>
                <a:path w="1905" h="165100">
                  <a:moveTo>
                    <a:pt x="1308" y="3784"/>
                  </a:moveTo>
                  <a:lnTo>
                    <a:pt x="1003" y="2489"/>
                  </a:lnTo>
                  <a:lnTo>
                    <a:pt x="723" y="1231"/>
                  </a:lnTo>
                  <a:lnTo>
                    <a:pt x="457" y="0"/>
                  </a:lnTo>
                  <a:lnTo>
                    <a:pt x="0" y="160832"/>
                  </a:lnTo>
                  <a:lnTo>
                    <a:pt x="266" y="161988"/>
                  </a:lnTo>
                  <a:lnTo>
                    <a:pt x="546" y="163195"/>
                  </a:lnTo>
                  <a:lnTo>
                    <a:pt x="850" y="164503"/>
                  </a:lnTo>
                  <a:lnTo>
                    <a:pt x="1308" y="3784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6" name="object 6026"/>
            <p:cNvSpPr/>
            <p:nvPr/>
          </p:nvSpPr>
          <p:spPr>
            <a:xfrm>
              <a:off x="1515529" y="6357150"/>
              <a:ext cx="1270" cy="164465"/>
            </a:xfrm>
            <a:custGeom>
              <a:avLst/>
              <a:gdLst/>
              <a:ahLst/>
              <a:cxnLst/>
              <a:rect l="l" t="t" r="r" b="b"/>
              <a:pathLst>
                <a:path w="1269" h="164465">
                  <a:moveTo>
                    <a:pt x="1092" y="3556"/>
                  </a:moveTo>
                  <a:lnTo>
                    <a:pt x="850" y="2336"/>
                  </a:lnTo>
                  <a:lnTo>
                    <a:pt x="635" y="1244"/>
                  </a:lnTo>
                  <a:lnTo>
                    <a:pt x="444" y="0"/>
                  </a:lnTo>
                  <a:lnTo>
                    <a:pt x="0" y="161645"/>
                  </a:lnTo>
                  <a:lnTo>
                    <a:pt x="177" y="162420"/>
                  </a:lnTo>
                  <a:lnTo>
                    <a:pt x="393" y="163360"/>
                  </a:lnTo>
                  <a:lnTo>
                    <a:pt x="635" y="164401"/>
                  </a:lnTo>
                  <a:lnTo>
                    <a:pt x="1092" y="3556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7" name="object 6027"/>
            <p:cNvSpPr/>
            <p:nvPr/>
          </p:nvSpPr>
          <p:spPr>
            <a:xfrm>
              <a:off x="1515198" y="6355003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69" h="163829">
                  <a:moveTo>
                    <a:pt x="673" y="876"/>
                  </a:moveTo>
                  <a:lnTo>
                    <a:pt x="457" y="0"/>
                  </a:lnTo>
                  <a:lnTo>
                    <a:pt x="444" y="2146"/>
                  </a:lnTo>
                  <a:lnTo>
                    <a:pt x="368" y="31394"/>
                  </a:lnTo>
                  <a:lnTo>
                    <a:pt x="0" y="161442"/>
                  </a:lnTo>
                  <a:lnTo>
                    <a:pt x="152" y="162826"/>
                  </a:lnTo>
                  <a:lnTo>
                    <a:pt x="368" y="86436"/>
                  </a:lnTo>
                  <a:lnTo>
                    <a:pt x="368" y="163436"/>
                  </a:lnTo>
                  <a:lnTo>
                    <a:pt x="546" y="163436"/>
                  </a:lnTo>
                  <a:lnTo>
                    <a:pt x="546" y="23533"/>
                  </a:lnTo>
                  <a:lnTo>
                    <a:pt x="596" y="2146"/>
                  </a:lnTo>
                  <a:lnTo>
                    <a:pt x="673" y="876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8" name="object 6028"/>
            <p:cNvSpPr/>
            <p:nvPr/>
          </p:nvSpPr>
          <p:spPr>
            <a:xfrm>
              <a:off x="1514894" y="6352311"/>
              <a:ext cx="1270" cy="164465"/>
            </a:xfrm>
            <a:custGeom>
              <a:avLst/>
              <a:gdLst/>
              <a:ahLst/>
              <a:cxnLst/>
              <a:rect l="l" t="t" r="r" b="b"/>
              <a:pathLst>
                <a:path w="1269" h="164465">
                  <a:moveTo>
                    <a:pt x="762" y="2692"/>
                  </a:moveTo>
                  <a:lnTo>
                    <a:pt x="635" y="1714"/>
                  </a:lnTo>
                  <a:lnTo>
                    <a:pt x="533" y="812"/>
                  </a:lnTo>
                  <a:lnTo>
                    <a:pt x="457" y="0"/>
                  </a:lnTo>
                  <a:lnTo>
                    <a:pt x="0" y="161366"/>
                  </a:lnTo>
                  <a:lnTo>
                    <a:pt x="76" y="162052"/>
                  </a:lnTo>
                  <a:lnTo>
                    <a:pt x="177" y="162979"/>
                  </a:lnTo>
                  <a:lnTo>
                    <a:pt x="304" y="164134"/>
                  </a:lnTo>
                  <a:lnTo>
                    <a:pt x="762" y="2692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29" name="object 6029"/>
            <p:cNvSpPr/>
            <p:nvPr/>
          </p:nvSpPr>
          <p:spPr>
            <a:xfrm>
              <a:off x="1514792" y="6350876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4" h="163195">
                  <a:moveTo>
                    <a:pt x="457" y="0"/>
                  </a:moveTo>
                  <a:lnTo>
                    <a:pt x="0" y="161861"/>
                  </a:lnTo>
                  <a:lnTo>
                    <a:pt x="457" y="165"/>
                  </a:lnTo>
                  <a:lnTo>
                    <a:pt x="457" y="0"/>
                  </a:lnTo>
                  <a:close/>
                </a:path>
                <a:path w="634" h="163195">
                  <a:moveTo>
                    <a:pt x="558" y="1435"/>
                  </a:moveTo>
                  <a:lnTo>
                    <a:pt x="508" y="736"/>
                  </a:lnTo>
                  <a:lnTo>
                    <a:pt x="469" y="165"/>
                  </a:lnTo>
                  <a:lnTo>
                    <a:pt x="12" y="161975"/>
                  </a:lnTo>
                  <a:lnTo>
                    <a:pt x="38" y="162217"/>
                  </a:lnTo>
                  <a:lnTo>
                    <a:pt x="101" y="162801"/>
                  </a:lnTo>
                  <a:lnTo>
                    <a:pt x="558" y="1435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0" name="object 6030"/>
            <p:cNvSpPr/>
            <p:nvPr/>
          </p:nvSpPr>
          <p:spPr>
            <a:xfrm>
              <a:off x="1514779" y="6350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861"/>
                  </a:lnTo>
                  <a:lnTo>
                    <a:pt x="457" y="5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1" name="object 6031"/>
            <p:cNvSpPr/>
            <p:nvPr/>
          </p:nvSpPr>
          <p:spPr>
            <a:xfrm>
              <a:off x="1622729" y="6470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444" y="3225"/>
                  </a:ln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0"/>
                  </a:moveTo>
                  <a:lnTo>
                    <a:pt x="469" y="3238"/>
                  </a:lnTo>
                  <a:lnTo>
                    <a:pt x="25" y="16139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2" name="object 6032"/>
            <p:cNvSpPr/>
            <p:nvPr/>
          </p:nvSpPr>
          <p:spPr>
            <a:xfrm>
              <a:off x="1622615" y="6470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76"/>
                  </a:moveTo>
                  <a:lnTo>
                    <a:pt x="457" y="3111"/>
                  </a:lnTo>
                  <a:lnTo>
                    <a:pt x="0" y="161696"/>
                  </a:lnTo>
                  <a:lnTo>
                    <a:pt x="406" y="23291"/>
                  </a:lnTo>
                  <a:lnTo>
                    <a:pt x="482" y="76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3111"/>
                  </a:lnTo>
                  <a:lnTo>
                    <a:pt x="63" y="1610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3" name="object 6033"/>
            <p:cNvSpPr/>
            <p:nvPr/>
          </p:nvSpPr>
          <p:spPr>
            <a:xfrm>
              <a:off x="1622564" y="6470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4" name="object 6034"/>
            <p:cNvSpPr/>
            <p:nvPr/>
          </p:nvSpPr>
          <p:spPr>
            <a:xfrm>
              <a:off x="1622475" y="64706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76"/>
                  </a:moveTo>
                  <a:lnTo>
                    <a:pt x="457" y="2895"/>
                  </a:lnTo>
                  <a:lnTo>
                    <a:pt x="0" y="161759"/>
                  </a:lnTo>
                  <a:lnTo>
                    <a:pt x="482" y="76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482" y="2895"/>
                  </a:lnTo>
                  <a:lnTo>
                    <a:pt x="38" y="161696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41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5" name="object 6035"/>
            <p:cNvSpPr/>
            <p:nvPr/>
          </p:nvSpPr>
          <p:spPr>
            <a:xfrm>
              <a:off x="1622399" y="6470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747"/>
                  </a:lnTo>
                  <a:lnTo>
                    <a:pt x="469" y="76"/>
                  </a:lnTo>
                  <a:close/>
                </a:path>
                <a:path w="634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467"/>
                  </a:lnTo>
                  <a:lnTo>
                    <a:pt x="495" y="38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42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6" name="object 6036"/>
            <p:cNvSpPr/>
            <p:nvPr/>
          </p:nvSpPr>
          <p:spPr>
            <a:xfrm>
              <a:off x="1622310" y="6470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444" y="2641"/>
                  </a:lnTo>
                  <a:lnTo>
                    <a:pt x="0" y="161759"/>
                  </a:lnTo>
                  <a:lnTo>
                    <a:pt x="469" y="101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480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7" name="object 6037"/>
            <p:cNvSpPr/>
            <p:nvPr/>
          </p:nvSpPr>
          <p:spPr>
            <a:xfrm>
              <a:off x="1622221" y="6471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88"/>
                  </a:moveTo>
                  <a:lnTo>
                    <a:pt x="444" y="2501"/>
                  </a:lnTo>
                  <a:lnTo>
                    <a:pt x="0" y="161721"/>
                  </a:lnTo>
                  <a:lnTo>
                    <a:pt x="469" y="88"/>
                  </a:lnTo>
                  <a:close/>
                </a:path>
                <a:path w="634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8" name="object 6038"/>
            <p:cNvSpPr/>
            <p:nvPr/>
          </p:nvSpPr>
          <p:spPr>
            <a:xfrm>
              <a:off x="1622171" y="6471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444" y="2374"/>
                  </a:lnTo>
                  <a:lnTo>
                    <a:pt x="0" y="161467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495" y="0"/>
                  </a:moveTo>
                  <a:lnTo>
                    <a:pt x="469" y="2387"/>
                  </a:lnTo>
                  <a:lnTo>
                    <a:pt x="25" y="16141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39" name="object 6039"/>
            <p:cNvSpPr/>
            <p:nvPr/>
          </p:nvSpPr>
          <p:spPr>
            <a:xfrm>
              <a:off x="1622082" y="6471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4" h="161925">
                  <a:moveTo>
                    <a:pt x="495" y="25"/>
                  </a:moveTo>
                  <a:lnTo>
                    <a:pt x="469" y="2349"/>
                  </a:lnTo>
                  <a:lnTo>
                    <a:pt x="25" y="161709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362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0" name="object 6040"/>
            <p:cNvSpPr/>
            <p:nvPr/>
          </p:nvSpPr>
          <p:spPr>
            <a:xfrm>
              <a:off x="1621980" y="6471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82" y="2286"/>
                  </a:lnTo>
                  <a:lnTo>
                    <a:pt x="330" y="54381"/>
                  </a:lnTo>
                  <a:lnTo>
                    <a:pt x="482" y="38"/>
                  </a:lnTo>
                  <a:lnTo>
                    <a:pt x="457" y="2298"/>
                  </a:ln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2298"/>
                  </a:ln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1" name="object 6041"/>
            <p:cNvSpPr/>
            <p:nvPr/>
          </p:nvSpPr>
          <p:spPr>
            <a:xfrm>
              <a:off x="1621878" y="6471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2235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95" y="2222"/>
                  </a:lnTo>
                  <a:lnTo>
                    <a:pt x="38" y="161798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2235"/>
                  </a:lnTo>
                  <a:lnTo>
                    <a:pt x="63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2" name="object 6042"/>
            <p:cNvSpPr/>
            <p:nvPr/>
          </p:nvSpPr>
          <p:spPr>
            <a:xfrm>
              <a:off x="1621790" y="6471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482" y="2171"/>
                  </a:lnTo>
                  <a:lnTo>
                    <a:pt x="25" y="161823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2159"/>
                  </a:lnTo>
                  <a:lnTo>
                    <a:pt x="63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3" name="object 6043"/>
            <p:cNvSpPr/>
            <p:nvPr/>
          </p:nvSpPr>
          <p:spPr>
            <a:xfrm>
              <a:off x="1621726" y="6471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44" y="2095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08" y="0"/>
                  </a:moveTo>
                  <a:lnTo>
                    <a:pt x="482" y="2108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4" name="object 6044"/>
            <p:cNvSpPr/>
            <p:nvPr/>
          </p:nvSpPr>
          <p:spPr>
            <a:xfrm>
              <a:off x="1621624" y="6471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2057"/>
                  </a:lnTo>
                  <a:lnTo>
                    <a:pt x="0" y="161899"/>
                  </a:lnTo>
                  <a:lnTo>
                    <a:pt x="177" y="107835"/>
                  </a:lnTo>
                  <a:lnTo>
                    <a:pt x="342" y="50660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08" y="25"/>
                  </a:moveTo>
                  <a:lnTo>
                    <a:pt x="482" y="2070"/>
                  </a:lnTo>
                  <a:lnTo>
                    <a:pt x="342" y="50660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2070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5" name="object 6045"/>
            <p:cNvSpPr/>
            <p:nvPr/>
          </p:nvSpPr>
          <p:spPr>
            <a:xfrm>
              <a:off x="1621409" y="64715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82" y="114"/>
                  </a:moveTo>
                  <a:lnTo>
                    <a:pt x="444" y="1981"/>
                  </a:lnTo>
                  <a:lnTo>
                    <a:pt x="0" y="161975"/>
                  </a:lnTo>
                  <a:lnTo>
                    <a:pt x="482" y="114"/>
                  </a:lnTo>
                  <a:close/>
                </a:path>
                <a:path w="1269" h="162559">
                  <a:moveTo>
                    <a:pt x="520" y="88"/>
                  </a:moveTo>
                  <a:lnTo>
                    <a:pt x="482" y="1993"/>
                  </a:lnTo>
                  <a:lnTo>
                    <a:pt x="38" y="161950"/>
                  </a:lnTo>
                  <a:lnTo>
                    <a:pt x="520" y="88"/>
                  </a:lnTo>
                  <a:close/>
                </a:path>
                <a:path w="1269" h="162559">
                  <a:moveTo>
                    <a:pt x="558" y="63"/>
                  </a:moveTo>
                  <a:lnTo>
                    <a:pt x="533" y="1993"/>
                  </a:lnTo>
                  <a:lnTo>
                    <a:pt x="76" y="161925"/>
                  </a:lnTo>
                  <a:lnTo>
                    <a:pt x="558" y="63"/>
                  </a:lnTo>
                  <a:close/>
                </a:path>
                <a:path w="1269" h="162559">
                  <a:moveTo>
                    <a:pt x="596" y="38"/>
                  </a:moveTo>
                  <a:lnTo>
                    <a:pt x="558" y="1981"/>
                  </a:lnTo>
                  <a:lnTo>
                    <a:pt x="114" y="161899"/>
                  </a:lnTo>
                  <a:lnTo>
                    <a:pt x="596" y="38"/>
                  </a:lnTo>
                  <a:close/>
                </a:path>
                <a:path w="1269" h="162559">
                  <a:moveTo>
                    <a:pt x="622" y="25"/>
                  </a:moveTo>
                  <a:lnTo>
                    <a:pt x="596" y="1993"/>
                  </a:lnTo>
                  <a:lnTo>
                    <a:pt x="139" y="161874"/>
                  </a:lnTo>
                  <a:lnTo>
                    <a:pt x="622" y="25"/>
                  </a:lnTo>
                  <a:close/>
                </a:path>
                <a:path w="1269" h="162559">
                  <a:moveTo>
                    <a:pt x="660" y="0"/>
                  </a:moveTo>
                  <a:lnTo>
                    <a:pt x="622" y="1981"/>
                  </a:lnTo>
                  <a:lnTo>
                    <a:pt x="177" y="16184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6" name="object 6046"/>
            <p:cNvSpPr/>
            <p:nvPr/>
          </p:nvSpPr>
          <p:spPr>
            <a:xfrm>
              <a:off x="1621307" y="6471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828"/>
                  </a:lnTo>
                  <a:lnTo>
                    <a:pt x="0" y="161899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482" y="1841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7" name="object 6047"/>
            <p:cNvSpPr/>
            <p:nvPr/>
          </p:nvSpPr>
          <p:spPr>
            <a:xfrm>
              <a:off x="1621231" y="6471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778"/>
                  </a:lnTo>
                  <a:lnTo>
                    <a:pt x="0" y="161899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8" name="object 6048"/>
            <p:cNvSpPr/>
            <p:nvPr/>
          </p:nvSpPr>
          <p:spPr>
            <a:xfrm>
              <a:off x="1621116" y="6471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739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861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49" name="object 6049"/>
            <p:cNvSpPr/>
            <p:nvPr/>
          </p:nvSpPr>
          <p:spPr>
            <a:xfrm>
              <a:off x="1621002" y="6471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663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651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0" name="object 6050"/>
            <p:cNvSpPr/>
            <p:nvPr/>
          </p:nvSpPr>
          <p:spPr>
            <a:xfrm>
              <a:off x="1620888" y="64719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1" name="object 6051"/>
            <p:cNvSpPr/>
            <p:nvPr/>
          </p:nvSpPr>
          <p:spPr>
            <a:xfrm>
              <a:off x="1620761" y="6472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1485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130"/>
                  </a:lnTo>
                  <a:lnTo>
                    <a:pt x="533" y="12"/>
                  </a:lnTo>
                  <a:lnTo>
                    <a:pt x="495" y="1485"/>
                  </a:lnTo>
                  <a:lnTo>
                    <a:pt x="50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2" name="object 6052"/>
            <p:cNvSpPr/>
            <p:nvPr/>
          </p:nvSpPr>
          <p:spPr>
            <a:xfrm>
              <a:off x="1620685" y="6472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422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435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3" name="object 6053"/>
            <p:cNvSpPr/>
            <p:nvPr/>
          </p:nvSpPr>
          <p:spPr>
            <a:xfrm>
              <a:off x="1620570" y="6472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84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4" name="object 6054"/>
            <p:cNvSpPr/>
            <p:nvPr/>
          </p:nvSpPr>
          <p:spPr>
            <a:xfrm>
              <a:off x="1620456" y="6472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295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08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5" name="object 6055"/>
            <p:cNvSpPr/>
            <p:nvPr/>
          </p:nvSpPr>
          <p:spPr>
            <a:xfrm>
              <a:off x="1620342" y="64723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219"/>
                  </a:lnTo>
                  <a:lnTo>
                    <a:pt x="0" y="161836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219"/>
                  </a:lnTo>
                  <a:lnTo>
                    <a:pt x="38" y="16182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31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6" name="object 6056"/>
            <p:cNvSpPr/>
            <p:nvPr/>
          </p:nvSpPr>
          <p:spPr>
            <a:xfrm>
              <a:off x="1620227" y="6472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57" y="1143"/>
                  </a:lnTo>
                  <a:lnTo>
                    <a:pt x="0" y="161810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143"/>
                  </a:lnTo>
                  <a:lnTo>
                    <a:pt x="38" y="16179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77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7" name="object 6057"/>
            <p:cNvSpPr/>
            <p:nvPr/>
          </p:nvSpPr>
          <p:spPr>
            <a:xfrm>
              <a:off x="1620151" y="6472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066"/>
                  </a:ln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495" y="1079"/>
                  </a:lnTo>
                  <a:lnTo>
                    <a:pt x="5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8" name="object 6058"/>
            <p:cNvSpPr/>
            <p:nvPr/>
          </p:nvSpPr>
          <p:spPr>
            <a:xfrm>
              <a:off x="1620037" y="6472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028"/>
                  </a:lnTo>
                  <a:lnTo>
                    <a:pt x="0" y="161759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1016"/>
                  </a:lnTo>
                  <a:lnTo>
                    <a:pt x="38" y="161747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016"/>
                  </a:lnTo>
                  <a:lnTo>
                    <a:pt x="76" y="16172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59" name="object 6059"/>
            <p:cNvSpPr/>
            <p:nvPr/>
          </p:nvSpPr>
          <p:spPr>
            <a:xfrm>
              <a:off x="1619935" y="64726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69" y="685"/>
                  </a:lnTo>
                  <a:lnTo>
                    <a:pt x="482" y="38"/>
                  </a:lnTo>
                  <a:lnTo>
                    <a:pt x="457" y="952"/>
                  </a:lnTo>
                  <a:lnTo>
                    <a:pt x="0" y="161721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939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0" name="object 6060"/>
            <p:cNvSpPr/>
            <p:nvPr/>
          </p:nvSpPr>
          <p:spPr>
            <a:xfrm>
              <a:off x="1619821" y="6472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876"/>
                  </a:lnTo>
                  <a:lnTo>
                    <a:pt x="0" y="161709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876"/>
                  </a:lnTo>
                  <a:lnTo>
                    <a:pt x="38" y="16169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889"/>
                  </a:lnTo>
                  <a:lnTo>
                    <a:pt x="76" y="1616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1" name="object 6061"/>
            <p:cNvSpPr/>
            <p:nvPr/>
          </p:nvSpPr>
          <p:spPr>
            <a:xfrm>
              <a:off x="1619719" y="6472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25"/>
                  </a:moveTo>
                  <a:lnTo>
                    <a:pt x="469" y="584"/>
                  </a:lnTo>
                  <a:lnTo>
                    <a:pt x="482" y="50"/>
                  </a:lnTo>
                  <a:lnTo>
                    <a:pt x="444" y="800"/>
                  </a:ln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812"/>
                  </a:lnTo>
                  <a:lnTo>
                    <a:pt x="63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2" name="object 6062"/>
            <p:cNvSpPr/>
            <p:nvPr/>
          </p:nvSpPr>
          <p:spPr>
            <a:xfrm>
              <a:off x="1619643" y="6472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736"/>
                  </a:lnTo>
                  <a:lnTo>
                    <a:pt x="0" y="161620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723"/>
                  </a:lnTo>
                  <a:lnTo>
                    <a:pt x="38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3" name="object 6063"/>
            <p:cNvSpPr/>
            <p:nvPr/>
          </p:nvSpPr>
          <p:spPr>
            <a:xfrm>
              <a:off x="1619529" y="6472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57" y="673"/>
                  </a:lnTo>
                  <a:lnTo>
                    <a:pt x="0" y="161607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685"/>
                  </a:lnTo>
                  <a:lnTo>
                    <a:pt x="38" y="161594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85"/>
                  </a:lnTo>
                  <a:lnTo>
                    <a:pt x="76" y="16158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4" name="object 6064"/>
            <p:cNvSpPr/>
            <p:nvPr/>
          </p:nvSpPr>
          <p:spPr>
            <a:xfrm>
              <a:off x="1619427" y="6472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09"/>
                  </a:ln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419"/>
                  </a:lnTo>
                  <a:lnTo>
                    <a:pt x="520" y="12"/>
                  </a:lnTo>
                  <a:lnTo>
                    <a:pt x="482" y="609"/>
                  </a:lnTo>
                  <a:lnTo>
                    <a:pt x="38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5" name="object 6065"/>
            <p:cNvSpPr/>
            <p:nvPr/>
          </p:nvSpPr>
          <p:spPr>
            <a:xfrm>
              <a:off x="1619313" y="6473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546"/>
                  </a:lnTo>
                  <a:lnTo>
                    <a:pt x="0" y="16153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533"/>
                  </a:lnTo>
                  <a:lnTo>
                    <a:pt x="38" y="161518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533"/>
                  </a:lnTo>
                  <a:lnTo>
                    <a:pt x="76" y="16150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6" name="object 6066"/>
            <p:cNvSpPr/>
            <p:nvPr/>
          </p:nvSpPr>
          <p:spPr>
            <a:xfrm>
              <a:off x="1619199" y="6473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457"/>
                  </a:lnTo>
                  <a:lnTo>
                    <a:pt x="0" y="161493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457"/>
                  </a:lnTo>
                  <a:lnTo>
                    <a:pt x="38" y="161493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469"/>
                  </a:lnTo>
                  <a:lnTo>
                    <a:pt x="76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7" name="object 6067"/>
            <p:cNvSpPr/>
            <p:nvPr/>
          </p:nvSpPr>
          <p:spPr>
            <a:xfrm>
              <a:off x="1619123" y="6473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393"/>
                  </a:lnTo>
                  <a:lnTo>
                    <a:pt x="0" y="161442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393"/>
                  </a:lnTo>
                  <a:lnTo>
                    <a:pt x="38" y="16142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8" name="object 6068"/>
            <p:cNvSpPr/>
            <p:nvPr/>
          </p:nvSpPr>
          <p:spPr>
            <a:xfrm>
              <a:off x="1619008" y="6473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25"/>
                  </a:moveTo>
                  <a:lnTo>
                    <a:pt x="482" y="342"/>
                  </a:lnTo>
                  <a:lnTo>
                    <a:pt x="50" y="154698"/>
                  </a:lnTo>
                  <a:lnTo>
                    <a:pt x="482" y="50"/>
                  </a:lnTo>
                  <a:lnTo>
                    <a:pt x="444" y="330"/>
                  </a:lnTo>
                  <a:lnTo>
                    <a:pt x="0" y="161429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342"/>
                  </a:lnTo>
                  <a:lnTo>
                    <a:pt x="76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69" name="object 6069"/>
            <p:cNvSpPr/>
            <p:nvPr/>
          </p:nvSpPr>
          <p:spPr>
            <a:xfrm>
              <a:off x="1618907" y="64733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266"/>
                  </a:lnTo>
                  <a:lnTo>
                    <a:pt x="0" y="161366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77"/>
                  </a:lnTo>
                  <a:lnTo>
                    <a:pt x="520" y="12"/>
                  </a:lnTo>
                  <a:lnTo>
                    <a:pt x="482" y="266"/>
                  </a:lnTo>
                  <a:lnTo>
                    <a:pt x="38" y="1613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0" name="object 6070"/>
            <p:cNvSpPr/>
            <p:nvPr/>
          </p:nvSpPr>
          <p:spPr>
            <a:xfrm>
              <a:off x="1618792" y="647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190"/>
                  </a:lnTo>
                  <a:lnTo>
                    <a:pt x="0" y="161328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203"/>
                  </a:lnTo>
                  <a:lnTo>
                    <a:pt x="101" y="150583"/>
                  </a:lnTo>
                  <a:lnTo>
                    <a:pt x="520" y="25"/>
                  </a:lnTo>
                  <a:lnTo>
                    <a:pt x="482" y="190"/>
                  </a:lnTo>
                  <a:lnTo>
                    <a:pt x="38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1" name="object 6071"/>
            <p:cNvSpPr/>
            <p:nvPr/>
          </p:nvSpPr>
          <p:spPr>
            <a:xfrm>
              <a:off x="1618678" y="64734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12"/>
                  </a:moveTo>
                  <a:lnTo>
                    <a:pt x="0" y="161277"/>
                  </a:lnTo>
                  <a:lnTo>
                    <a:pt x="482" y="12"/>
                  </a:lnTo>
                  <a:close/>
                </a:path>
                <a:path w="634" h="161290">
                  <a:moveTo>
                    <a:pt x="520" y="12"/>
                  </a:moveTo>
                  <a:lnTo>
                    <a:pt x="38" y="161277"/>
                  </a:lnTo>
                  <a:lnTo>
                    <a:pt x="520" y="12"/>
                  </a:lnTo>
                  <a:close/>
                </a:path>
                <a:path w="634" h="161290">
                  <a:moveTo>
                    <a:pt x="558" y="0"/>
                  </a:moveTo>
                  <a:lnTo>
                    <a:pt x="76" y="16126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2" name="object 6072"/>
            <p:cNvSpPr/>
            <p:nvPr/>
          </p:nvSpPr>
          <p:spPr>
            <a:xfrm>
              <a:off x="1618602" y="64734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20" y="0"/>
                  </a:moveTo>
                  <a:lnTo>
                    <a:pt x="76" y="145161"/>
                  </a:lnTo>
                  <a:lnTo>
                    <a:pt x="482" y="0"/>
                  </a:lnTo>
                  <a:lnTo>
                    <a:pt x="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3" name="object 6073"/>
            <p:cNvSpPr/>
            <p:nvPr/>
          </p:nvSpPr>
          <p:spPr>
            <a:xfrm>
              <a:off x="1618475" y="6473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315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302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29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4" name="object 6074"/>
            <p:cNvSpPr/>
            <p:nvPr/>
          </p:nvSpPr>
          <p:spPr>
            <a:xfrm>
              <a:off x="1618361" y="6473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76" y="145211"/>
                  </a:lnTo>
                  <a:lnTo>
                    <a:pt x="482" y="0"/>
                  </a:lnTo>
                  <a:lnTo>
                    <a:pt x="0" y="16134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5" name="object 6075"/>
            <p:cNvSpPr/>
            <p:nvPr/>
          </p:nvSpPr>
          <p:spPr>
            <a:xfrm>
              <a:off x="1618246" y="6473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366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353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6" name="object 6076"/>
            <p:cNvSpPr/>
            <p:nvPr/>
          </p:nvSpPr>
          <p:spPr>
            <a:xfrm>
              <a:off x="1618132" y="6473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36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3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7" name="object 6077"/>
            <p:cNvSpPr/>
            <p:nvPr/>
          </p:nvSpPr>
          <p:spPr>
            <a:xfrm>
              <a:off x="1618030" y="6473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8" name="object 6078"/>
            <p:cNvSpPr/>
            <p:nvPr/>
          </p:nvSpPr>
          <p:spPr>
            <a:xfrm>
              <a:off x="1617916" y="6473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0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404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39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79" name="object 6079"/>
            <p:cNvSpPr/>
            <p:nvPr/>
          </p:nvSpPr>
          <p:spPr>
            <a:xfrm>
              <a:off x="1617789" y="6473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429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20" y="3594"/>
                  </a:lnTo>
                  <a:lnTo>
                    <a:pt x="533" y="0"/>
                  </a:lnTo>
                  <a:lnTo>
                    <a:pt x="50" y="16141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0" name="object 6080"/>
            <p:cNvSpPr/>
            <p:nvPr/>
          </p:nvSpPr>
          <p:spPr>
            <a:xfrm>
              <a:off x="1617649" y="647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3149"/>
                  </a:lnTo>
                  <a:lnTo>
                    <a:pt x="546" y="0"/>
                  </a:lnTo>
                  <a:lnTo>
                    <a:pt x="50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1" name="object 6081"/>
            <p:cNvSpPr/>
            <p:nvPr/>
          </p:nvSpPr>
          <p:spPr>
            <a:xfrm>
              <a:off x="1617535" y="647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44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20" y="2692"/>
                  </a:lnTo>
                  <a:lnTo>
                    <a:pt x="533" y="0"/>
                  </a:lnTo>
                  <a:lnTo>
                    <a:pt x="38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2" name="object 6082"/>
            <p:cNvSpPr/>
            <p:nvPr/>
          </p:nvSpPr>
          <p:spPr>
            <a:xfrm>
              <a:off x="1617433" y="647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0"/>
                  </a:moveTo>
                  <a:lnTo>
                    <a:pt x="482" y="3149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3" name="object 6083"/>
            <p:cNvSpPr/>
            <p:nvPr/>
          </p:nvSpPr>
          <p:spPr>
            <a:xfrm>
              <a:off x="1617294" y="647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0" y="161467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0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4" name="object 6084"/>
            <p:cNvSpPr/>
            <p:nvPr/>
          </p:nvSpPr>
          <p:spPr>
            <a:xfrm>
              <a:off x="1617154" y="6473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67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5" name="object 6085"/>
            <p:cNvSpPr/>
            <p:nvPr/>
          </p:nvSpPr>
          <p:spPr>
            <a:xfrm>
              <a:off x="1617014" y="6473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0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6" name="object 6086"/>
            <p:cNvSpPr/>
            <p:nvPr/>
          </p:nvSpPr>
          <p:spPr>
            <a:xfrm>
              <a:off x="1616862" y="6473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0" y="161480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80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7" name="object 6087"/>
            <p:cNvSpPr/>
            <p:nvPr/>
          </p:nvSpPr>
          <p:spPr>
            <a:xfrm>
              <a:off x="1616760" y="6473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8" name="object 6088"/>
            <p:cNvSpPr/>
            <p:nvPr/>
          </p:nvSpPr>
          <p:spPr>
            <a:xfrm>
              <a:off x="1616595" y="6473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63" y="161480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89" name="object 6089"/>
            <p:cNvSpPr/>
            <p:nvPr/>
          </p:nvSpPr>
          <p:spPr>
            <a:xfrm>
              <a:off x="1616417" y="6473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558" y="1816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0" name="object 6090"/>
            <p:cNvSpPr/>
            <p:nvPr/>
          </p:nvSpPr>
          <p:spPr>
            <a:xfrm>
              <a:off x="1616240" y="6473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495" y="1816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1" name="object 6091"/>
            <p:cNvSpPr/>
            <p:nvPr/>
          </p:nvSpPr>
          <p:spPr>
            <a:xfrm>
              <a:off x="1616049" y="64735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2" name="object 6092"/>
            <p:cNvSpPr/>
            <p:nvPr/>
          </p:nvSpPr>
          <p:spPr>
            <a:xfrm>
              <a:off x="1615909" y="6473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84" y="0"/>
                  </a:moveTo>
                  <a:lnTo>
                    <a:pt x="508" y="1384"/>
                  </a:lnTo>
                  <a:lnTo>
                    <a:pt x="520" y="12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3" name="object 6093"/>
            <p:cNvSpPr/>
            <p:nvPr/>
          </p:nvSpPr>
          <p:spPr>
            <a:xfrm>
              <a:off x="1615694" y="64735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25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4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4" name="object 6094"/>
            <p:cNvSpPr/>
            <p:nvPr/>
          </p:nvSpPr>
          <p:spPr>
            <a:xfrm>
              <a:off x="1615440" y="64735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88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5" name="object 6095"/>
            <p:cNvSpPr/>
            <p:nvPr/>
          </p:nvSpPr>
          <p:spPr>
            <a:xfrm>
              <a:off x="1615160" y="64735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88" y="161404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77" y="16140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6" name="object 6096"/>
            <p:cNvSpPr/>
            <p:nvPr/>
          </p:nvSpPr>
          <p:spPr>
            <a:xfrm>
              <a:off x="1614754" y="64735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25"/>
                  </a:moveTo>
                  <a:lnTo>
                    <a:pt x="558" y="25"/>
                  </a:lnTo>
                  <a:lnTo>
                    <a:pt x="431" y="12"/>
                  </a:lnTo>
                  <a:lnTo>
                    <a:pt x="0" y="161340"/>
                  </a:lnTo>
                  <a:lnTo>
                    <a:pt x="127" y="161366"/>
                  </a:lnTo>
                  <a:lnTo>
                    <a:pt x="254" y="161391"/>
                  </a:lnTo>
                  <a:lnTo>
                    <a:pt x="698" y="25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698" y="12"/>
                  </a:lnTo>
                  <a:lnTo>
                    <a:pt x="266" y="161378"/>
                  </a:lnTo>
                  <a:lnTo>
                    <a:pt x="393" y="161378"/>
                  </a:lnTo>
                  <a:lnTo>
                    <a:pt x="838" y="2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7" name="object 6097"/>
            <p:cNvSpPr/>
            <p:nvPr/>
          </p:nvSpPr>
          <p:spPr>
            <a:xfrm>
              <a:off x="1614322" y="64734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39"/>
                  </a:moveTo>
                  <a:lnTo>
                    <a:pt x="431" y="0"/>
                  </a:lnTo>
                  <a:lnTo>
                    <a:pt x="0" y="161417"/>
                  </a:lnTo>
                  <a:lnTo>
                    <a:pt x="254" y="161455"/>
                  </a:lnTo>
                  <a:lnTo>
                    <a:pt x="698" y="139"/>
                  </a:lnTo>
                  <a:close/>
                </a:path>
                <a:path w="1269" h="161925">
                  <a:moveTo>
                    <a:pt x="863" y="165"/>
                  </a:moveTo>
                  <a:lnTo>
                    <a:pt x="698" y="139"/>
                  </a:lnTo>
                  <a:lnTo>
                    <a:pt x="266" y="161467"/>
                  </a:lnTo>
                  <a:lnTo>
                    <a:pt x="419" y="161493"/>
                  </a:lnTo>
                  <a:lnTo>
                    <a:pt x="863" y="16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8" name="object 6098"/>
            <p:cNvSpPr/>
            <p:nvPr/>
          </p:nvSpPr>
          <p:spPr>
            <a:xfrm>
              <a:off x="1613458" y="6472981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469" y="0"/>
                  </a:moveTo>
                  <a:lnTo>
                    <a:pt x="0" y="161651"/>
                  </a:lnTo>
                  <a:lnTo>
                    <a:pt x="863" y="161841"/>
                  </a:lnTo>
                  <a:lnTo>
                    <a:pt x="1319" y="42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099" name="object 6099"/>
            <p:cNvSpPr/>
            <p:nvPr/>
          </p:nvSpPr>
          <p:spPr>
            <a:xfrm>
              <a:off x="1613077" y="647278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203"/>
                  </a:moveTo>
                  <a:lnTo>
                    <a:pt x="558" y="76"/>
                  </a:lnTo>
                  <a:lnTo>
                    <a:pt x="0" y="161734"/>
                  </a:lnTo>
                  <a:lnTo>
                    <a:pt x="127" y="161785"/>
                  </a:lnTo>
                  <a:lnTo>
                    <a:pt x="381" y="161861"/>
                  </a:lnTo>
                  <a:lnTo>
                    <a:pt x="825" y="20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0" name="object 6100"/>
            <p:cNvSpPr/>
            <p:nvPr/>
          </p:nvSpPr>
          <p:spPr>
            <a:xfrm>
              <a:off x="1612709" y="64726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77"/>
                  </a:moveTo>
                  <a:lnTo>
                    <a:pt x="685" y="114"/>
                  </a:lnTo>
                  <a:lnTo>
                    <a:pt x="558" y="50"/>
                  </a:lnTo>
                  <a:lnTo>
                    <a:pt x="0" y="161785"/>
                  </a:lnTo>
                  <a:lnTo>
                    <a:pt x="241" y="161874"/>
                  </a:lnTo>
                  <a:lnTo>
                    <a:pt x="368" y="161912"/>
                  </a:lnTo>
                  <a:lnTo>
                    <a:pt x="812" y="17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1" name="object 6101"/>
            <p:cNvSpPr/>
            <p:nvPr/>
          </p:nvSpPr>
          <p:spPr>
            <a:xfrm>
              <a:off x="1612480" y="64724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14"/>
                  </a:moveTo>
                  <a:lnTo>
                    <a:pt x="520" y="38"/>
                  </a:lnTo>
                  <a:lnTo>
                    <a:pt x="0" y="161810"/>
                  </a:lnTo>
                  <a:lnTo>
                    <a:pt x="152" y="161886"/>
                  </a:lnTo>
                  <a:lnTo>
                    <a:pt x="673" y="11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2" name="object 6102"/>
            <p:cNvSpPr/>
            <p:nvPr/>
          </p:nvSpPr>
          <p:spPr>
            <a:xfrm>
              <a:off x="1612252" y="64723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01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660" y="101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3" name="object 6103"/>
            <p:cNvSpPr/>
            <p:nvPr/>
          </p:nvSpPr>
          <p:spPr>
            <a:xfrm>
              <a:off x="1612061" y="6472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38"/>
                  </a:moveTo>
                  <a:lnTo>
                    <a:pt x="279" y="80937"/>
                  </a:lnTo>
                  <a:lnTo>
                    <a:pt x="508" y="0"/>
                  </a:lnTo>
                  <a:lnTo>
                    <a:pt x="0" y="161823"/>
                  </a:lnTo>
                  <a:lnTo>
                    <a:pt x="127" y="161874"/>
                  </a:lnTo>
                  <a:lnTo>
                    <a:pt x="571" y="38"/>
                  </a:lnTo>
                  <a:close/>
                </a:path>
                <a:path w="634" h="161925">
                  <a:moveTo>
                    <a:pt x="635" y="76"/>
                  </a:moveTo>
                  <a:lnTo>
                    <a:pt x="127" y="161874"/>
                  </a:lnTo>
                  <a:lnTo>
                    <a:pt x="635" y="76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4" name="object 6104"/>
            <p:cNvSpPr/>
            <p:nvPr/>
          </p:nvSpPr>
          <p:spPr>
            <a:xfrm>
              <a:off x="1612011" y="6472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31" y="12"/>
                  </a:moveTo>
                  <a:close/>
                </a:path>
                <a:path w="634" h="161925">
                  <a:moveTo>
                    <a:pt x="508" y="50"/>
                  </a:moveTo>
                  <a:lnTo>
                    <a:pt x="241" y="76479"/>
                  </a:lnTo>
                  <a:lnTo>
                    <a:pt x="241" y="25"/>
                  </a:lnTo>
                  <a:lnTo>
                    <a:pt x="177" y="98945"/>
                  </a:lnTo>
                  <a:lnTo>
                    <a:pt x="0" y="161874"/>
                  </a:lnTo>
                  <a:lnTo>
                    <a:pt x="177" y="120294"/>
                  </a:lnTo>
                  <a:lnTo>
                    <a:pt x="177" y="161315"/>
                  </a:lnTo>
                  <a:lnTo>
                    <a:pt x="241" y="97167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5" name="object 6105"/>
            <p:cNvSpPr/>
            <p:nvPr/>
          </p:nvSpPr>
          <p:spPr>
            <a:xfrm>
              <a:off x="1611858" y="6472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12"/>
                  </a:moveTo>
                  <a:lnTo>
                    <a:pt x="0" y="161848"/>
                  </a:lnTo>
                  <a:lnTo>
                    <a:pt x="495" y="12"/>
                  </a:lnTo>
                  <a:close/>
                </a:path>
                <a:path w="634" h="161925">
                  <a:moveTo>
                    <a:pt x="558" y="38"/>
                  </a:moveTo>
                  <a:lnTo>
                    <a:pt x="38" y="161861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6" name="object 6106"/>
            <p:cNvSpPr/>
            <p:nvPr/>
          </p:nvSpPr>
          <p:spPr>
            <a:xfrm>
              <a:off x="1515135" y="6346838"/>
              <a:ext cx="109220" cy="127000"/>
            </a:xfrm>
            <a:custGeom>
              <a:avLst/>
              <a:gdLst/>
              <a:ahLst/>
              <a:cxnLst/>
              <a:rect l="l" t="t" r="r" b="b"/>
              <a:pathLst>
                <a:path w="109219" h="127000">
                  <a:moveTo>
                    <a:pt x="8432" y="0"/>
                  </a:moveTo>
                  <a:lnTo>
                    <a:pt x="2946" y="63"/>
                  </a:lnTo>
                  <a:lnTo>
                    <a:pt x="0" y="1816"/>
                  </a:lnTo>
                  <a:lnTo>
                    <a:pt x="713" y="9495"/>
                  </a:lnTo>
                  <a:lnTo>
                    <a:pt x="28778" y="69926"/>
                  </a:lnTo>
                  <a:lnTo>
                    <a:pt x="63668" y="103522"/>
                  </a:lnTo>
                  <a:lnTo>
                    <a:pt x="99936" y="126733"/>
                  </a:lnTo>
                  <a:lnTo>
                    <a:pt x="104101" y="126606"/>
                  </a:lnTo>
                  <a:lnTo>
                    <a:pt x="108839" y="123469"/>
                  </a:lnTo>
                  <a:lnTo>
                    <a:pt x="108712" y="121196"/>
                  </a:lnTo>
                  <a:lnTo>
                    <a:pt x="89532" y="109807"/>
                  </a:lnTo>
                  <a:lnTo>
                    <a:pt x="74228" y="98920"/>
                  </a:lnTo>
                  <a:lnTo>
                    <a:pt x="40805" y="66713"/>
                  </a:lnTo>
                  <a:lnTo>
                    <a:pt x="20481" y="32208"/>
                  </a:lnTo>
                  <a:lnTo>
                    <a:pt x="13258" y="2743"/>
                  </a:lnTo>
                  <a:lnTo>
                    <a:pt x="12522" y="1816"/>
                  </a:lnTo>
                  <a:lnTo>
                    <a:pt x="11341" y="1130"/>
                  </a:lnTo>
                  <a:lnTo>
                    <a:pt x="10121" y="431"/>
                  </a:lnTo>
                  <a:lnTo>
                    <a:pt x="843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7" name="object 6107"/>
            <p:cNvSpPr/>
            <p:nvPr/>
          </p:nvSpPr>
          <p:spPr>
            <a:xfrm>
              <a:off x="1408608" y="6474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0"/>
                  </a:moveTo>
                  <a:lnTo>
                    <a:pt x="0" y="161662"/>
                  </a:lnTo>
                  <a:lnTo>
                    <a:pt x="12" y="16179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8" name="object 6108"/>
            <p:cNvSpPr/>
            <p:nvPr/>
          </p:nvSpPr>
          <p:spPr>
            <a:xfrm>
              <a:off x="1408493" y="6472859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4" h="163195">
                  <a:moveTo>
                    <a:pt x="533" y="787"/>
                  </a:moveTo>
                  <a:lnTo>
                    <a:pt x="495" y="393"/>
                  </a:lnTo>
                  <a:lnTo>
                    <a:pt x="457" y="0"/>
                  </a:lnTo>
                  <a:lnTo>
                    <a:pt x="0" y="161112"/>
                  </a:lnTo>
                  <a:lnTo>
                    <a:pt x="38" y="161709"/>
                  </a:lnTo>
                  <a:lnTo>
                    <a:pt x="38" y="161886"/>
                  </a:lnTo>
                  <a:lnTo>
                    <a:pt x="88" y="162560"/>
                  </a:lnTo>
                  <a:lnTo>
                    <a:pt x="533" y="787"/>
                  </a:lnTo>
                  <a:close/>
                </a:path>
                <a:path w="634" h="163195">
                  <a:moveTo>
                    <a:pt x="558" y="1041"/>
                  </a:moveTo>
                  <a:lnTo>
                    <a:pt x="546" y="914"/>
                  </a:lnTo>
                  <a:lnTo>
                    <a:pt x="88" y="162560"/>
                  </a:lnTo>
                  <a:lnTo>
                    <a:pt x="101" y="162687"/>
                  </a:lnTo>
                  <a:lnTo>
                    <a:pt x="114" y="162826"/>
                  </a:lnTo>
                  <a:lnTo>
                    <a:pt x="558" y="1041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09" name="object 6109"/>
            <p:cNvSpPr/>
            <p:nvPr/>
          </p:nvSpPr>
          <p:spPr>
            <a:xfrm>
              <a:off x="1408430" y="6468935"/>
              <a:ext cx="635" cy="165100"/>
            </a:xfrm>
            <a:custGeom>
              <a:avLst/>
              <a:gdLst/>
              <a:ahLst/>
              <a:cxnLst/>
              <a:rect l="l" t="t" r="r" b="b"/>
              <a:pathLst>
                <a:path w="634" h="165100">
                  <a:moveTo>
                    <a:pt x="508" y="3797"/>
                  </a:moveTo>
                  <a:lnTo>
                    <a:pt x="469" y="3390"/>
                  </a:lnTo>
                  <a:lnTo>
                    <a:pt x="457" y="3238"/>
                  </a:lnTo>
                  <a:lnTo>
                    <a:pt x="457" y="0"/>
                  </a:lnTo>
                  <a:lnTo>
                    <a:pt x="0" y="162674"/>
                  </a:lnTo>
                  <a:lnTo>
                    <a:pt x="0" y="163055"/>
                  </a:lnTo>
                  <a:lnTo>
                    <a:pt x="25" y="164122"/>
                  </a:lnTo>
                  <a:lnTo>
                    <a:pt x="63" y="165049"/>
                  </a:lnTo>
                  <a:lnTo>
                    <a:pt x="508" y="3797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0" name="object 6110"/>
            <p:cNvSpPr/>
            <p:nvPr/>
          </p:nvSpPr>
          <p:spPr>
            <a:xfrm>
              <a:off x="1408429" y="646886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59">
                  <a:moveTo>
                    <a:pt x="457" y="0"/>
                  </a:moveTo>
                  <a:lnTo>
                    <a:pt x="0" y="161937"/>
                  </a:lnTo>
                  <a:lnTo>
                    <a:pt x="457" y="75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1" name="object 6111"/>
            <p:cNvSpPr/>
            <p:nvPr/>
          </p:nvSpPr>
          <p:spPr>
            <a:xfrm>
              <a:off x="1421828" y="647378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4" h="162559">
                  <a:moveTo>
                    <a:pt x="482" y="0"/>
                  </a:moveTo>
                  <a:lnTo>
                    <a:pt x="447" y="3905"/>
                  </a:lnTo>
                  <a:lnTo>
                    <a:pt x="0" y="1621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2" name="object 6112"/>
            <p:cNvSpPr/>
            <p:nvPr/>
          </p:nvSpPr>
          <p:spPr>
            <a:xfrm>
              <a:off x="1421739" y="647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333"/>
                  </a:moveTo>
                  <a:lnTo>
                    <a:pt x="444" y="3149"/>
                  </a:lnTo>
                  <a:lnTo>
                    <a:pt x="0" y="161798"/>
                  </a:lnTo>
                  <a:lnTo>
                    <a:pt x="469" y="1333"/>
                  </a:lnTo>
                  <a:close/>
                </a:path>
                <a:path w="634" h="161925">
                  <a:moveTo>
                    <a:pt x="508" y="787"/>
                  </a:moveTo>
                  <a:lnTo>
                    <a:pt x="482" y="3149"/>
                  </a:lnTo>
                  <a:lnTo>
                    <a:pt x="38" y="161696"/>
                  </a:lnTo>
                  <a:lnTo>
                    <a:pt x="508" y="787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8" y="3162"/>
                  </a:lnTo>
                  <a:lnTo>
                    <a:pt x="63" y="16061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3" name="object 6113"/>
            <p:cNvSpPr/>
            <p:nvPr/>
          </p:nvSpPr>
          <p:spPr>
            <a:xfrm>
              <a:off x="1421638" y="64758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457" y="1803"/>
                  </a:lnTo>
                  <a:lnTo>
                    <a:pt x="0" y="160693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20" y="12"/>
                  </a:moveTo>
                  <a:lnTo>
                    <a:pt x="495" y="1816"/>
                  </a:lnTo>
                  <a:lnTo>
                    <a:pt x="50" y="160147"/>
                  </a:lnTo>
                  <a:lnTo>
                    <a:pt x="520" y="12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520" y="1803"/>
                  </a:lnTo>
                  <a:lnTo>
                    <a:pt x="76" y="1605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4" name="object 6114"/>
            <p:cNvSpPr/>
            <p:nvPr/>
          </p:nvSpPr>
          <p:spPr>
            <a:xfrm>
              <a:off x="1421587" y="647593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25"/>
                  </a:moveTo>
                  <a:lnTo>
                    <a:pt x="444" y="1765"/>
                  </a:lnTo>
                  <a:lnTo>
                    <a:pt x="0" y="160769"/>
                  </a:lnTo>
                  <a:lnTo>
                    <a:pt x="469" y="25"/>
                  </a:lnTo>
                  <a:close/>
                </a:path>
                <a:path w="634" h="161290">
                  <a:moveTo>
                    <a:pt x="508" y="0"/>
                  </a:moveTo>
                  <a:lnTo>
                    <a:pt x="482" y="1765"/>
                  </a:lnTo>
                  <a:lnTo>
                    <a:pt x="38" y="1602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5" name="object 6115"/>
            <p:cNvSpPr/>
            <p:nvPr/>
          </p:nvSpPr>
          <p:spPr>
            <a:xfrm>
              <a:off x="1421498" y="647598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25"/>
                  </a:moveTo>
                  <a:lnTo>
                    <a:pt x="457" y="1701"/>
                  </a:lnTo>
                  <a:lnTo>
                    <a:pt x="0" y="160896"/>
                  </a:lnTo>
                  <a:lnTo>
                    <a:pt x="482" y="25"/>
                  </a:lnTo>
                  <a:close/>
                </a:path>
                <a:path w="634" h="161290">
                  <a:moveTo>
                    <a:pt x="508" y="12"/>
                  </a:moveTo>
                  <a:lnTo>
                    <a:pt x="482" y="1714"/>
                  </a:lnTo>
                  <a:lnTo>
                    <a:pt x="25" y="160832"/>
                  </a:lnTo>
                  <a:lnTo>
                    <a:pt x="508" y="12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508" y="1701"/>
                  </a:lnTo>
                  <a:lnTo>
                    <a:pt x="50" y="1607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6" name="object 6116"/>
            <p:cNvSpPr/>
            <p:nvPr/>
          </p:nvSpPr>
          <p:spPr>
            <a:xfrm>
              <a:off x="1421409" y="647603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38"/>
                  </a:moveTo>
                  <a:lnTo>
                    <a:pt x="444" y="1663"/>
                  </a:lnTo>
                  <a:lnTo>
                    <a:pt x="0" y="160756"/>
                  </a:lnTo>
                  <a:lnTo>
                    <a:pt x="469" y="38"/>
                  </a:lnTo>
                  <a:close/>
                </a:path>
                <a:path w="634" h="161290">
                  <a:moveTo>
                    <a:pt x="508" y="12"/>
                  </a:moveTo>
                  <a:lnTo>
                    <a:pt x="482" y="1663"/>
                  </a:lnTo>
                  <a:lnTo>
                    <a:pt x="38" y="160705"/>
                  </a:lnTo>
                  <a:lnTo>
                    <a:pt x="508" y="12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508" y="1651"/>
                  </a:lnTo>
                  <a:lnTo>
                    <a:pt x="50" y="1608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7" name="object 6117"/>
            <p:cNvSpPr/>
            <p:nvPr/>
          </p:nvSpPr>
          <p:spPr>
            <a:xfrm>
              <a:off x="1421307" y="64760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457" y="1587"/>
                  </a:lnTo>
                  <a:lnTo>
                    <a:pt x="0" y="161061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20" y="12"/>
                  </a:moveTo>
                  <a:lnTo>
                    <a:pt x="482" y="1600"/>
                  </a:lnTo>
                  <a:lnTo>
                    <a:pt x="38" y="161010"/>
                  </a:lnTo>
                  <a:lnTo>
                    <a:pt x="520" y="12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520" y="1600"/>
                  </a:lnTo>
                  <a:lnTo>
                    <a:pt x="76" y="16074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8" name="object 6118"/>
            <p:cNvSpPr/>
            <p:nvPr/>
          </p:nvSpPr>
          <p:spPr>
            <a:xfrm>
              <a:off x="1421231" y="647614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38"/>
                  </a:moveTo>
                  <a:lnTo>
                    <a:pt x="444" y="1549"/>
                  </a:lnTo>
                  <a:lnTo>
                    <a:pt x="0" y="160909"/>
                  </a:lnTo>
                  <a:lnTo>
                    <a:pt x="469" y="38"/>
                  </a:lnTo>
                  <a:close/>
                </a:path>
                <a:path w="634" h="161290">
                  <a:moveTo>
                    <a:pt x="495" y="25"/>
                  </a:moveTo>
                  <a:lnTo>
                    <a:pt x="469" y="1536"/>
                  </a:lnTo>
                  <a:lnTo>
                    <a:pt x="25" y="160629"/>
                  </a:lnTo>
                  <a:lnTo>
                    <a:pt x="495" y="25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508" y="1536"/>
                  </a:lnTo>
                  <a:lnTo>
                    <a:pt x="50" y="1610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19" name="object 6119"/>
            <p:cNvSpPr/>
            <p:nvPr/>
          </p:nvSpPr>
          <p:spPr>
            <a:xfrm>
              <a:off x="1421168" y="647621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12"/>
                  </a:moveTo>
                  <a:lnTo>
                    <a:pt x="444" y="1485"/>
                  </a:lnTo>
                  <a:lnTo>
                    <a:pt x="0" y="160909"/>
                  </a:lnTo>
                  <a:lnTo>
                    <a:pt x="469" y="12"/>
                  </a:lnTo>
                  <a:close/>
                </a:path>
                <a:path w="634" h="161290">
                  <a:moveTo>
                    <a:pt x="495" y="0"/>
                  </a:moveTo>
                  <a:lnTo>
                    <a:pt x="469" y="1473"/>
                  </a:lnTo>
                  <a:lnTo>
                    <a:pt x="25" y="16088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0" name="object 6120"/>
            <p:cNvSpPr/>
            <p:nvPr/>
          </p:nvSpPr>
          <p:spPr>
            <a:xfrm>
              <a:off x="1421053" y="64762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50"/>
                  </a:moveTo>
                  <a:lnTo>
                    <a:pt x="444" y="1435"/>
                  </a:lnTo>
                  <a:lnTo>
                    <a:pt x="0" y="161213"/>
                  </a:lnTo>
                  <a:lnTo>
                    <a:pt x="482" y="50"/>
                  </a:lnTo>
                  <a:close/>
                </a:path>
                <a:path w="634" h="161290">
                  <a:moveTo>
                    <a:pt x="520" y="25"/>
                  </a:moveTo>
                  <a:lnTo>
                    <a:pt x="495" y="1447"/>
                  </a:lnTo>
                  <a:lnTo>
                    <a:pt x="38" y="161175"/>
                  </a:lnTo>
                  <a:lnTo>
                    <a:pt x="520" y="25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520" y="1447"/>
                  </a:lnTo>
                  <a:lnTo>
                    <a:pt x="63" y="16113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1" name="object 6121"/>
            <p:cNvSpPr/>
            <p:nvPr/>
          </p:nvSpPr>
          <p:spPr>
            <a:xfrm>
              <a:off x="1420977" y="647631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69" y="38"/>
                  </a:moveTo>
                  <a:lnTo>
                    <a:pt x="444" y="1371"/>
                  </a:lnTo>
                  <a:lnTo>
                    <a:pt x="0" y="161239"/>
                  </a:lnTo>
                  <a:lnTo>
                    <a:pt x="469" y="38"/>
                  </a:lnTo>
                  <a:close/>
                </a:path>
                <a:path w="634" h="161290">
                  <a:moveTo>
                    <a:pt x="495" y="25"/>
                  </a:moveTo>
                  <a:lnTo>
                    <a:pt x="469" y="1371"/>
                  </a:lnTo>
                  <a:lnTo>
                    <a:pt x="25" y="160985"/>
                  </a:lnTo>
                  <a:lnTo>
                    <a:pt x="495" y="25"/>
                  </a:lnTo>
                  <a:close/>
                </a:path>
                <a:path w="634" h="161290">
                  <a:moveTo>
                    <a:pt x="533" y="0"/>
                  </a:moveTo>
                  <a:lnTo>
                    <a:pt x="508" y="1384"/>
                  </a:lnTo>
                  <a:lnTo>
                    <a:pt x="63" y="16117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2" name="object 6122"/>
            <p:cNvSpPr/>
            <p:nvPr/>
          </p:nvSpPr>
          <p:spPr>
            <a:xfrm>
              <a:off x="1420863" y="64763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38"/>
                  </a:moveTo>
                  <a:lnTo>
                    <a:pt x="444" y="1320"/>
                  </a:lnTo>
                  <a:lnTo>
                    <a:pt x="0" y="161277"/>
                  </a:lnTo>
                  <a:lnTo>
                    <a:pt x="482" y="38"/>
                  </a:lnTo>
                  <a:close/>
                </a:path>
                <a:path w="634" h="161290">
                  <a:moveTo>
                    <a:pt x="520" y="12"/>
                  </a:moveTo>
                  <a:lnTo>
                    <a:pt x="495" y="1308"/>
                  </a:lnTo>
                  <a:lnTo>
                    <a:pt x="38" y="161251"/>
                  </a:lnTo>
                  <a:lnTo>
                    <a:pt x="520" y="12"/>
                  </a:lnTo>
                  <a:close/>
                </a:path>
                <a:path w="634" h="161290">
                  <a:moveTo>
                    <a:pt x="546" y="0"/>
                  </a:moveTo>
                  <a:lnTo>
                    <a:pt x="520" y="1320"/>
                  </a:lnTo>
                  <a:lnTo>
                    <a:pt x="63" y="16122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3" name="object 6123"/>
            <p:cNvSpPr/>
            <p:nvPr/>
          </p:nvSpPr>
          <p:spPr>
            <a:xfrm>
              <a:off x="1420761" y="647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1257"/>
                  </a:lnTo>
                  <a:lnTo>
                    <a:pt x="0" y="161315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244"/>
                  </a:lnTo>
                  <a:lnTo>
                    <a:pt x="38" y="161290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244"/>
                  </a:lnTo>
                  <a:lnTo>
                    <a:pt x="63" y="16125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4" name="object 6124"/>
            <p:cNvSpPr/>
            <p:nvPr/>
          </p:nvSpPr>
          <p:spPr>
            <a:xfrm>
              <a:off x="1420698" y="6476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315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95" y="1181"/>
                  </a:lnTo>
                  <a:lnTo>
                    <a:pt x="38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5" name="object 6125"/>
            <p:cNvSpPr/>
            <p:nvPr/>
          </p:nvSpPr>
          <p:spPr>
            <a:xfrm>
              <a:off x="1420596" y="6476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57" y="1130"/>
                  </a:lnTo>
                  <a:lnTo>
                    <a:pt x="0" y="161340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130"/>
                  </a:lnTo>
                  <a:lnTo>
                    <a:pt x="419" y="32397"/>
                  </a:lnTo>
                  <a:lnTo>
                    <a:pt x="520" y="12"/>
                  </a:lnTo>
                  <a:lnTo>
                    <a:pt x="482" y="1143"/>
                  </a:lnTo>
                  <a:lnTo>
                    <a:pt x="38" y="161315"/>
                  </a:lnTo>
                  <a:lnTo>
                    <a:pt x="215" y="107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6" name="object 6126"/>
            <p:cNvSpPr/>
            <p:nvPr/>
          </p:nvSpPr>
          <p:spPr>
            <a:xfrm>
              <a:off x="1420393" y="64766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88"/>
                  </a:moveTo>
                  <a:lnTo>
                    <a:pt x="482" y="1079"/>
                  </a:lnTo>
                  <a:lnTo>
                    <a:pt x="393" y="29146"/>
                  </a:lnTo>
                  <a:lnTo>
                    <a:pt x="482" y="101"/>
                  </a:lnTo>
                  <a:lnTo>
                    <a:pt x="444" y="1066"/>
                  </a:lnTo>
                  <a:lnTo>
                    <a:pt x="0" y="161442"/>
                  </a:lnTo>
                  <a:lnTo>
                    <a:pt x="508" y="88"/>
                  </a:lnTo>
                  <a:close/>
                </a:path>
                <a:path w="1269" h="161925">
                  <a:moveTo>
                    <a:pt x="571" y="50"/>
                  </a:moveTo>
                  <a:lnTo>
                    <a:pt x="546" y="1079"/>
                  </a:lnTo>
                  <a:lnTo>
                    <a:pt x="457" y="30035"/>
                  </a:lnTo>
                  <a:lnTo>
                    <a:pt x="546" y="63"/>
                  </a:lnTo>
                  <a:lnTo>
                    <a:pt x="508" y="1066"/>
                  </a:lnTo>
                  <a:lnTo>
                    <a:pt x="63" y="161391"/>
                  </a:lnTo>
                  <a:lnTo>
                    <a:pt x="241" y="107543"/>
                  </a:lnTo>
                  <a:lnTo>
                    <a:pt x="571" y="5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09" y="1079"/>
                  </a:lnTo>
                  <a:lnTo>
                    <a:pt x="165" y="159397"/>
                  </a:lnTo>
                  <a:lnTo>
                    <a:pt x="609" y="25"/>
                  </a:lnTo>
                  <a:lnTo>
                    <a:pt x="571" y="1066"/>
                  </a:lnTo>
                  <a:lnTo>
                    <a:pt x="127" y="16134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7" name="object 6127"/>
            <p:cNvSpPr/>
            <p:nvPr/>
          </p:nvSpPr>
          <p:spPr>
            <a:xfrm>
              <a:off x="1420279" y="647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952"/>
                  </a:lnTo>
                  <a:lnTo>
                    <a:pt x="0" y="16139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939"/>
                  </a:lnTo>
                  <a:lnTo>
                    <a:pt x="38" y="16136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952"/>
                  </a:ln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8" name="object 6128"/>
            <p:cNvSpPr/>
            <p:nvPr/>
          </p:nvSpPr>
          <p:spPr>
            <a:xfrm>
              <a:off x="1420215" y="6476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44" y="863"/>
                  </a:lnTo>
                  <a:lnTo>
                    <a:pt x="0" y="161353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08" y="0"/>
                  </a:moveTo>
                  <a:lnTo>
                    <a:pt x="482" y="863"/>
                  </a:lnTo>
                  <a:lnTo>
                    <a:pt x="25" y="16132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29" name="object 6129"/>
            <p:cNvSpPr/>
            <p:nvPr/>
          </p:nvSpPr>
          <p:spPr>
            <a:xfrm>
              <a:off x="1420101" y="6476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825"/>
                  </a:lnTo>
                  <a:lnTo>
                    <a:pt x="0" y="16137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812"/>
                  </a:lnTo>
                  <a:lnTo>
                    <a:pt x="38" y="161353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825"/>
                  </a:lnTo>
                  <a:lnTo>
                    <a:pt x="63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0" name="object 6130"/>
            <p:cNvSpPr/>
            <p:nvPr/>
          </p:nvSpPr>
          <p:spPr>
            <a:xfrm>
              <a:off x="1419974" y="6476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749"/>
                  </a:lnTo>
                  <a:lnTo>
                    <a:pt x="0" y="161391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33" y="25"/>
                  </a:moveTo>
                  <a:lnTo>
                    <a:pt x="495" y="762"/>
                  </a:lnTo>
                  <a:lnTo>
                    <a:pt x="50" y="161378"/>
                  </a:lnTo>
                  <a:lnTo>
                    <a:pt x="88" y="161201"/>
                  </a:lnTo>
                  <a:lnTo>
                    <a:pt x="88" y="158572"/>
                  </a:lnTo>
                  <a:lnTo>
                    <a:pt x="533" y="25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749"/>
                  </a:lnTo>
                  <a:lnTo>
                    <a:pt x="88" y="15857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1" name="object 6131"/>
            <p:cNvSpPr/>
            <p:nvPr/>
          </p:nvSpPr>
          <p:spPr>
            <a:xfrm>
              <a:off x="1419872" y="6477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444" y="673"/>
                  </a:lnTo>
                  <a:lnTo>
                    <a:pt x="0" y="161391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673"/>
                  </a:lnTo>
                  <a:lnTo>
                    <a:pt x="38" y="161366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85"/>
                  </a:lnTo>
                  <a:lnTo>
                    <a:pt x="76" y="1613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2" name="object 6132"/>
            <p:cNvSpPr/>
            <p:nvPr/>
          </p:nvSpPr>
          <p:spPr>
            <a:xfrm>
              <a:off x="1419745" y="6477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609"/>
                  </a:lnTo>
                  <a:lnTo>
                    <a:pt x="0" y="161366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20" y="25"/>
                  </a:moveTo>
                  <a:lnTo>
                    <a:pt x="482" y="596"/>
                  </a:lnTo>
                  <a:lnTo>
                    <a:pt x="38" y="161340"/>
                  </a:lnTo>
                  <a:lnTo>
                    <a:pt x="520" y="25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609"/>
                  </a:lnTo>
                  <a:lnTo>
                    <a:pt x="76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3" name="object 6133"/>
            <p:cNvSpPr/>
            <p:nvPr/>
          </p:nvSpPr>
          <p:spPr>
            <a:xfrm>
              <a:off x="1419669" y="6477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444" y="520"/>
                  </a:lnTo>
                  <a:lnTo>
                    <a:pt x="0" y="16132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520"/>
                  </a:lnTo>
                  <a:lnTo>
                    <a:pt x="38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4" name="object 6134"/>
            <p:cNvSpPr/>
            <p:nvPr/>
          </p:nvSpPr>
          <p:spPr>
            <a:xfrm>
              <a:off x="1419555" y="647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63"/>
                  </a:moveTo>
                  <a:lnTo>
                    <a:pt x="444" y="482"/>
                  </a:lnTo>
                  <a:lnTo>
                    <a:pt x="0" y="161353"/>
                  </a:lnTo>
                  <a:lnTo>
                    <a:pt x="482" y="63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33" y="495"/>
                  </a:lnTo>
                  <a:lnTo>
                    <a:pt x="88" y="157086"/>
                  </a:lnTo>
                  <a:lnTo>
                    <a:pt x="533" y="25"/>
                  </a:lnTo>
                  <a:lnTo>
                    <a:pt x="495" y="482"/>
                  </a:lnTo>
                  <a:lnTo>
                    <a:pt x="50" y="16134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5" name="object 6135"/>
            <p:cNvSpPr/>
            <p:nvPr/>
          </p:nvSpPr>
          <p:spPr>
            <a:xfrm>
              <a:off x="1419453" y="6477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12"/>
                  </a:moveTo>
                  <a:lnTo>
                    <a:pt x="469" y="279"/>
                  </a:lnTo>
                  <a:lnTo>
                    <a:pt x="482" y="38"/>
                  </a:lnTo>
                  <a:lnTo>
                    <a:pt x="444" y="406"/>
                  </a:lnTo>
                  <a:lnTo>
                    <a:pt x="0" y="161328"/>
                  </a:lnTo>
                  <a:lnTo>
                    <a:pt x="508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406"/>
                  </a:lnTo>
                  <a:lnTo>
                    <a:pt x="63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6" name="object 6136"/>
            <p:cNvSpPr/>
            <p:nvPr/>
          </p:nvSpPr>
          <p:spPr>
            <a:xfrm>
              <a:off x="1419339" y="6477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444" y="342"/>
                  </a:lnTo>
                  <a:lnTo>
                    <a:pt x="0" y="161315"/>
                  </a:lnTo>
                  <a:lnTo>
                    <a:pt x="482" y="5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241"/>
                  </a:lnTo>
                  <a:lnTo>
                    <a:pt x="520" y="25"/>
                  </a:lnTo>
                  <a:lnTo>
                    <a:pt x="482" y="330"/>
                  </a:lnTo>
                  <a:lnTo>
                    <a:pt x="38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7" name="object 6137"/>
            <p:cNvSpPr/>
            <p:nvPr/>
          </p:nvSpPr>
          <p:spPr>
            <a:xfrm>
              <a:off x="1419225" y="64774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520" y="12"/>
                  </a:moveTo>
                  <a:lnTo>
                    <a:pt x="482" y="254"/>
                  </a:lnTo>
                  <a:lnTo>
                    <a:pt x="50" y="152323"/>
                  </a:lnTo>
                  <a:lnTo>
                    <a:pt x="482" y="38"/>
                  </a:lnTo>
                  <a:lnTo>
                    <a:pt x="444" y="254"/>
                  </a:lnTo>
                  <a:lnTo>
                    <a:pt x="0" y="161290"/>
                  </a:lnTo>
                  <a:lnTo>
                    <a:pt x="520" y="12"/>
                  </a:lnTo>
                  <a:close/>
                </a:path>
                <a:path w="634" h="161290">
                  <a:moveTo>
                    <a:pt x="558" y="0"/>
                  </a:moveTo>
                  <a:lnTo>
                    <a:pt x="520" y="266"/>
                  </a:lnTo>
                  <a:lnTo>
                    <a:pt x="76" y="1612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8" name="object 6138"/>
            <p:cNvSpPr/>
            <p:nvPr/>
          </p:nvSpPr>
          <p:spPr>
            <a:xfrm>
              <a:off x="1419148" y="64774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25"/>
                  </a:moveTo>
                  <a:lnTo>
                    <a:pt x="444" y="203"/>
                  </a:lnTo>
                  <a:lnTo>
                    <a:pt x="0" y="161251"/>
                  </a:lnTo>
                  <a:lnTo>
                    <a:pt x="482" y="25"/>
                  </a:lnTo>
                  <a:close/>
                </a:path>
                <a:path w="634" h="161290">
                  <a:moveTo>
                    <a:pt x="520" y="0"/>
                  </a:moveTo>
                  <a:lnTo>
                    <a:pt x="482" y="203"/>
                  </a:lnTo>
                  <a:lnTo>
                    <a:pt x="38" y="16123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39" name="object 6139"/>
            <p:cNvSpPr/>
            <p:nvPr/>
          </p:nvSpPr>
          <p:spPr>
            <a:xfrm>
              <a:off x="1419034" y="647752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4" h="161290">
                  <a:moveTo>
                    <a:pt x="482" y="0"/>
                  </a:moveTo>
                  <a:lnTo>
                    <a:pt x="444" y="177"/>
                  </a:lnTo>
                  <a:lnTo>
                    <a:pt x="0" y="161277"/>
                  </a:lnTo>
                  <a:lnTo>
                    <a:pt x="482" y="0"/>
                  </a:lnTo>
                  <a:close/>
                </a:path>
                <a:path w="634" h="161290">
                  <a:moveTo>
                    <a:pt x="520" y="0"/>
                  </a:moveTo>
                  <a:lnTo>
                    <a:pt x="482" y="177"/>
                  </a:lnTo>
                  <a:lnTo>
                    <a:pt x="38" y="161251"/>
                  </a:lnTo>
                  <a:lnTo>
                    <a:pt x="520" y="0"/>
                  </a:lnTo>
                  <a:close/>
                </a:path>
                <a:path w="634" h="161290">
                  <a:moveTo>
                    <a:pt x="558" y="0"/>
                  </a:moveTo>
                  <a:lnTo>
                    <a:pt x="520" y="165"/>
                  </a:lnTo>
                  <a:lnTo>
                    <a:pt x="76" y="1612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0" name="object 6140"/>
            <p:cNvSpPr/>
            <p:nvPr/>
          </p:nvSpPr>
          <p:spPr>
            <a:xfrm>
              <a:off x="1418932" y="6477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77"/>
                  </a:lnTo>
                  <a:lnTo>
                    <a:pt x="0" y="16132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65"/>
                  </a:lnTo>
                  <a:lnTo>
                    <a:pt x="495" y="5740"/>
                  </a:lnTo>
                  <a:lnTo>
                    <a:pt x="520" y="0"/>
                  </a:lnTo>
                  <a:lnTo>
                    <a:pt x="482" y="177"/>
                  </a:lnTo>
                  <a:lnTo>
                    <a:pt x="38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1" name="object 6141"/>
            <p:cNvSpPr/>
            <p:nvPr/>
          </p:nvSpPr>
          <p:spPr>
            <a:xfrm>
              <a:off x="1418831" y="6477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482" y="165"/>
                  </a:lnTo>
                  <a:lnTo>
                    <a:pt x="457" y="5765"/>
                  </a:lnTo>
                  <a:lnTo>
                    <a:pt x="482" y="0"/>
                  </a:lnTo>
                  <a:lnTo>
                    <a:pt x="444" y="165"/>
                  </a:lnTo>
                  <a:lnTo>
                    <a:pt x="0" y="16136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65"/>
                  </a:lnTo>
                  <a:lnTo>
                    <a:pt x="63" y="1613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2" name="object 6142"/>
            <p:cNvSpPr/>
            <p:nvPr/>
          </p:nvSpPr>
          <p:spPr>
            <a:xfrm>
              <a:off x="1418717" y="6477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44" y="165"/>
                  </a:lnTo>
                  <a:lnTo>
                    <a:pt x="0" y="161404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482" y="177"/>
                  </a:lnTo>
                  <a:lnTo>
                    <a:pt x="38" y="161391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77"/>
                  </a:lnTo>
                  <a:lnTo>
                    <a:pt x="76" y="1613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3" name="object 6143"/>
            <p:cNvSpPr/>
            <p:nvPr/>
          </p:nvSpPr>
          <p:spPr>
            <a:xfrm>
              <a:off x="1418640" y="647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65"/>
                  </a:lnTo>
                  <a:lnTo>
                    <a:pt x="0" y="16140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52"/>
                  </a:lnTo>
                  <a:lnTo>
                    <a:pt x="38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4" name="object 6144"/>
            <p:cNvSpPr/>
            <p:nvPr/>
          </p:nvSpPr>
          <p:spPr>
            <a:xfrm>
              <a:off x="1418539" y="647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482" y="152"/>
                  </a:lnTo>
                  <a:lnTo>
                    <a:pt x="457" y="5308"/>
                  </a:lnTo>
                  <a:lnTo>
                    <a:pt x="482" y="0"/>
                  </a:lnTo>
                  <a:lnTo>
                    <a:pt x="444" y="152"/>
                  </a:ln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8" y="165"/>
                  </a:lnTo>
                  <a:lnTo>
                    <a:pt x="63" y="16141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5" name="object 6145"/>
            <p:cNvSpPr/>
            <p:nvPr/>
          </p:nvSpPr>
          <p:spPr>
            <a:xfrm>
              <a:off x="1418424" y="647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52"/>
                  </a:lnTo>
                  <a:lnTo>
                    <a:pt x="0" y="16149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65"/>
                  </a:lnTo>
                  <a:lnTo>
                    <a:pt x="38" y="16148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65"/>
                  </a:lnTo>
                  <a:lnTo>
                    <a:pt x="76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6" name="object 6146"/>
            <p:cNvSpPr/>
            <p:nvPr/>
          </p:nvSpPr>
          <p:spPr>
            <a:xfrm>
              <a:off x="1418323" y="647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444" y="165"/>
                  </a:lnTo>
                  <a:lnTo>
                    <a:pt x="0" y="161518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20" y="152"/>
                  </a:lnTo>
                  <a:lnTo>
                    <a:pt x="495" y="4902"/>
                  </a:lnTo>
                  <a:lnTo>
                    <a:pt x="520" y="12"/>
                  </a:lnTo>
                  <a:lnTo>
                    <a:pt x="482" y="152"/>
                  </a:lnTo>
                  <a:lnTo>
                    <a:pt x="38" y="16150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7" name="object 6147"/>
            <p:cNvSpPr/>
            <p:nvPr/>
          </p:nvSpPr>
          <p:spPr>
            <a:xfrm>
              <a:off x="1418209" y="6477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39"/>
                  </a:lnTo>
                  <a:lnTo>
                    <a:pt x="0" y="16153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52"/>
                  </a:lnTo>
                  <a:lnTo>
                    <a:pt x="38" y="161531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52"/>
                  </a:lnTo>
                  <a:lnTo>
                    <a:pt x="76" y="16151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8" name="object 6148"/>
            <p:cNvSpPr/>
            <p:nvPr/>
          </p:nvSpPr>
          <p:spPr>
            <a:xfrm>
              <a:off x="1418132" y="6477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52"/>
                  </a:lnTo>
                  <a:lnTo>
                    <a:pt x="0" y="161556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39"/>
                  </a:lnTo>
                  <a:lnTo>
                    <a:pt x="38" y="16154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49" name="object 6149"/>
            <p:cNvSpPr/>
            <p:nvPr/>
          </p:nvSpPr>
          <p:spPr>
            <a:xfrm>
              <a:off x="1418018" y="6477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57" y="139"/>
                  </a:lnTo>
                  <a:lnTo>
                    <a:pt x="0" y="161594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39"/>
                  </a:lnTo>
                  <a:lnTo>
                    <a:pt x="38" y="161582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52"/>
                  </a:lnTo>
                  <a:lnTo>
                    <a:pt x="76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0" name="object 6150"/>
            <p:cNvSpPr/>
            <p:nvPr/>
          </p:nvSpPr>
          <p:spPr>
            <a:xfrm>
              <a:off x="1417916" y="6477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12"/>
                  </a:moveTo>
                  <a:lnTo>
                    <a:pt x="482" y="152"/>
                  </a:lnTo>
                  <a:lnTo>
                    <a:pt x="63" y="148158"/>
                  </a:lnTo>
                  <a:lnTo>
                    <a:pt x="482" y="12"/>
                  </a:lnTo>
                  <a:lnTo>
                    <a:pt x="444" y="152"/>
                  </a:lnTo>
                  <a:lnTo>
                    <a:pt x="0" y="161620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39"/>
                  </a:lnTo>
                  <a:lnTo>
                    <a:pt x="76" y="16159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1" name="object 6151"/>
            <p:cNvSpPr/>
            <p:nvPr/>
          </p:nvSpPr>
          <p:spPr>
            <a:xfrm>
              <a:off x="1417802" y="6477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27"/>
                  </a:lnTo>
                  <a:lnTo>
                    <a:pt x="0" y="16163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27"/>
                  </a:lnTo>
                  <a:lnTo>
                    <a:pt x="38" y="161620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7"/>
                  </a:lnTo>
                  <a:lnTo>
                    <a:pt x="76" y="16162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2" name="object 6152"/>
            <p:cNvSpPr/>
            <p:nvPr/>
          </p:nvSpPr>
          <p:spPr>
            <a:xfrm>
              <a:off x="1417688" y="6477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39"/>
                  </a:lnTo>
                  <a:lnTo>
                    <a:pt x="0" y="16165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39"/>
                  </a:lnTo>
                  <a:lnTo>
                    <a:pt x="38" y="161645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7"/>
                  </a:lnTo>
                  <a:lnTo>
                    <a:pt x="76" y="16163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3" name="object 6153"/>
            <p:cNvSpPr/>
            <p:nvPr/>
          </p:nvSpPr>
          <p:spPr>
            <a:xfrm>
              <a:off x="1417612" y="6477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39"/>
                  </a:lnTo>
                  <a:lnTo>
                    <a:pt x="0" y="161671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39"/>
                  </a:lnTo>
                  <a:lnTo>
                    <a:pt x="38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4" name="object 6154"/>
            <p:cNvSpPr/>
            <p:nvPr/>
          </p:nvSpPr>
          <p:spPr>
            <a:xfrm>
              <a:off x="1417497" y="6477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68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38" y="161683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67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5" name="object 6155"/>
            <p:cNvSpPr/>
            <p:nvPr/>
          </p:nvSpPr>
          <p:spPr>
            <a:xfrm>
              <a:off x="1417383" y="6477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444" y="127"/>
                  </a:lnTo>
                  <a:lnTo>
                    <a:pt x="0" y="161709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20" y="0"/>
                  </a:moveTo>
                  <a:lnTo>
                    <a:pt x="482" y="127"/>
                  </a:lnTo>
                  <a:lnTo>
                    <a:pt x="38" y="161696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520" y="127"/>
                  </a:lnTo>
                  <a:lnTo>
                    <a:pt x="76" y="16169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6" name="object 6156"/>
            <p:cNvSpPr/>
            <p:nvPr/>
          </p:nvSpPr>
          <p:spPr>
            <a:xfrm>
              <a:off x="1417269" y="6477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76" y="145567"/>
                  </a:lnTo>
                  <a:lnTo>
                    <a:pt x="482" y="0"/>
                  </a:lnTo>
                  <a:lnTo>
                    <a:pt x="0" y="161734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76" y="16172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7" name="object 6157"/>
            <p:cNvSpPr/>
            <p:nvPr/>
          </p:nvSpPr>
          <p:spPr>
            <a:xfrm>
              <a:off x="1417142" y="6477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4" h="161925">
                  <a:moveTo>
                    <a:pt x="520" y="12"/>
                  </a:moveTo>
                  <a:lnTo>
                    <a:pt x="38" y="161747"/>
                  </a:lnTo>
                  <a:lnTo>
                    <a:pt x="520" y="12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88" y="16173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8" name="object 6158"/>
            <p:cNvSpPr/>
            <p:nvPr/>
          </p:nvSpPr>
          <p:spPr>
            <a:xfrm>
              <a:off x="1417066" y="647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469" y="4013"/>
                  </a:lnTo>
                  <a:lnTo>
                    <a:pt x="482" y="0"/>
                  </a:lnTo>
                  <a:lnTo>
                    <a:pt x="0" y="16175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59" name="object 6159"/>
            <p:cNvSpPr/>
            <p:nvPr/>
          </p:nvSpPr>
          <p:spPr>
            <a:xfrm>
              <a:off x="1416939" y="647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72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127" y="143802"/>
                  </a:lnTo>
                  <a:lnTo>
                    <a:pt x="533" y="0"/>
                  </a:lnTo>
                  <a:lnTo>
                    <a:pt x="50" y="16177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0" name="object 6160"/>
            <p:cNvSpPr/>
            <p:nvPr/>
          </p:nvSpPr>
          <p:spPr>
            <a:xfrm>
              <a:off x="1416812" y="647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798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520" y="4025"/>
                  </a:lnTo>
                  <a:lnTo>
                    <a:pt x="533" y="0"/>
                  </a:lnTo>
                  <a:lnTo>
                    <a:pt x="50" y="1617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1" name="object 6161"/>
            <p:cNvSpPr/>
            <p:nvPr/>
          </p:nvSpPr>
          <p:spPr>
            <a:xfrm>
              <a:off x="1416685" y="6477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798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50" y="161798"/>
                  </a:lnTo>
                  <a:lnTo>
                    <a:pt x="533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2" name="object 6162"/>
            <p:cNvSpPr/>
            <p:nvPr/>
          </p:nvSpPr>
          <p:spPr>
            <a:xfrm>
              <a:off x="1416545" y="6477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10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3149"/>
                  </a:lnTo>
                  <a:lnTo>
                    <a:pt x="546" y="0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3" name="object 6163"/>
            <p:cNvSpPr/>
            <p:nvPr/>
          </p:nvSpPr>
          <p:spPr>
            <a:xfrm>
              <a:off x="1416469" y="6477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0"/>
                  </a:move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634" h="161925">
                  <a:moveTo>
                    <a:pt x="533" y="0"/>
                  </a:moveTo>
                  <a:lnTo>
                    <a:pt x="38" y="16182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4" name="object 6164"/>
            <p:cNvSpPr/>
            <p:nvPr/>
          </p:nvSpPr>
          <p:spPr>
            <a:xfrm>
              <a:off x="1416329" y="6477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12"/>
                  </a:moveTo>
                  <a:lnTo>
                    <a:pt x="482" y="3162"/>
                  </a:lnTo>
                  <a:lnTo>
                    <a:pt x="495" y="12"/>
                  </a:lnTo>
                  <a:lnTo>
                    <a:pt x="0" y="161836"/>
                  </a:lnTo>
                  <a:lnTo>
                    <a:pt x="533" y="12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88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5" name="object 6165"/>
            <p:cNvSpPr/>
            <p:nvPr/>
          </p:nvSpPr>
          <p:spPr>
            <a:xfrm>
              <a:off x="1416189" y="6477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84" y="0"/>
                  </a:moveTo>
                  <a:lnTo>
                    <a:pt x="533" y="3149"/>
                  </a:lnTo>
                  <a:lnTo>
                    <a:pt x="546" y="0"/>
                  </a:lnTo>
                  <a:lnTo>
                    <a:pt x="50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6" name="object 6166"/>
            <p:cNvSpPr/>
            <p:nvPr/>
          </p:nvSpPr>
          <p:spPr>
            <a:xfrm>
              <a:off x="1416037" y="6477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0"/>
                  </a:moveTo>
                  <a:lnTo>
                    <a:pt x="101" y="141617"/>
                  </a:lnTo>
                  <a:lnTo>
                    <a:pt x="495" y="0"/>
                  </a:lnTo>
                  <a:lnTo>
                    <a:pt x="0" y="161848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101" y="16183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7" name="object 6167"/>
            <p:cNvSpPr/>
            <p:nvPr/>
          </p:nvSpPr>
          <p:spPr>
            <a:xfrm>
              <a:off x="1415884" y="6477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836"/>
                  </a:lnTo>
                  <a:lnTo>
                    <a:pt x="546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83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8" name="object 6168"/>
            <p:cNvSpPr/>
            <p:nvPr/>
          </p:nvSpPr>
          <p:spPr>
            <a:xfrm>
              <a:off x="1415783" y="6477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48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46" y="0"/>
                  </a:moveTo>
                  <a:lnTo>
                    <a:pt x="50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69" name="object 6169"/>
            <p:cNvSpPr/>
            <p:nvPr/>
          </p:nvSpPr>
          <p:spPr>
            <a:xfrm>
              <a:off x="1415618" y="6477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48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58" y="0"/>
                  </a:moveTo>
                  <a:lnTo>
                    <a:pt x="63" y="161848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09" y="0"/>
                  </a:moveTo>
                  <a:lnTo>
                    <a:pt x="114" y="16184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0" name="object 6170"/>
            <p:cNvSpPr/>
            <p:nvPr/>
          </p:nvSpPr>
          <p:spPr>
            <a:xfrm>
              <a:off x="1415453" y="64776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0"/>
                  </a:moveTo>
                  <a:lnTo>
                    <a:pt x="495" y="2260"/>
                  </a:lnTo>
                  <a:lnTo>
                    <a:pt x="508" y="0"/>
                  </a:lnTo>
                  <a:lnTo>
                    <a:pt x="0" y="161848"/>
                  </a:lnTo>
                  <a:lnTo>
                    <a:pt x="558" y="0"/>
                  </a:lnTo>
                  <a:close/>
                </a:path>
                <a:path w="634" h="161925">
                  <a:moveTo>
                    <a:pt x="622" y="0"/>
                  </a:moveTo>
                  <a:lnTo>
                    <a:pt x="114" y="16183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1" name="object 6171"/>
            <p:cNvSpPr/>
            <p:nvPr/>
          </p:nvSpPr>
          <p:spPr>
            <a:xfrm>
              <a:off x="1415262" y="64776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48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48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27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2" name="object 6172"/>
            <p:cNvSpPr/>
            <p:nvPr/>
          </p:nvSpPr>
          <p:spPr>
            <a:xfrm>
              <a:off x="1415072" y="6477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0"/>
                  </a:moveTo>
                  <a:lnTo>
                    <a:pt x="0" y="161836"/>
                  </a:lnTo>
                  <a:lnTo>
                    <a:pt x="508" y="0"/>
                  </a:lnTo>
                  <a:close/>
                </a:path>
                <a:path w="634" h="161925">
                  <a:moveTo>
                    <a:pt x="571" y="0"/>
                  </a:moveTo>
                  <a:lnTo>
                    <a:pt x="63" y="161836"/>
                  </a:lnTo>
                  <a:lnTo>
                    <a:pt x="571" y="0"/>
                  </a:lnTo>
                  <a:close/>
                </a:path>
                <a:path w="634" h="161925">
                  <a:moveTo>
                    <a:pt x="635" y="0"/>
                  </a:moveTo>
                  <a:lnTo>
                    <a:pt x="127" y="16183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3" name="object 6173"/>
            <p:cNvSpPr/>
            <p:nvPr/>
          </p:nvSpPr>
          <p:spPr>
            <a:xfrm>
              <a:off x="1414919" y="6477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0"/>
                  </a:moveTo>
                  <a:lnTo>
                    <a:pt x="0" y="161823"/>
                  </a:lnTo>
                  <a:lnTo>
                    <a:pt x="520" y="0"/>
                  </a:lnTo>
                  <a:close/>
                </a:path>
                <a:path w="634" h="161925">
                  <a:moveTo>
                    <a:pt x="596" y="0"/>
                  </a:moveTo>
                  <a:lnTo>
                    <a:pt x="76" y="16182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4" name="object 6174"/>
            <p:cNvSpPr/>
            <p:nvPr/>
          </p:nvSpPr>
          <p:spPr>
            <a:xfrm>
              <a:off x="1414703" y="64776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810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596" y="12"/>
                  </a:moveTo>
                  <a:lnTo>
                    <a:pt x="76" y="161810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81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5" name="object 6175"/>
            <p:cNvSpPr/>
            <p:nvPr/>
          </p:nvSpPr>
          <p:spPr>
            <a:xfrm>
              <a:off x="1414449" y="64776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78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01" y="161785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177" y="161785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6" name="object 6176"/>
            <p:cNvSpPr/>
            <p:nvPr/>
          </p:nvSpPr>
          <p:spPr>
            <a:xfrm>
              <a:off x="1414157" y="6477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0"/>
                  </a:moveTo>
                  <a:lnTo>
                    <a:pt x="0" y="161759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14" y="161759"/>
                  </a:lnTo>
                  <a:lnTo>
                    <a:pt x="647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215" y="16177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7" name="object 6177"/>
            <p:cNvSpPr/>
            <p:nvPr/>
          </p:nvSpPr>
          <p:spPr>
            <a:xfrm>
              <a:off x="1413776" y="64776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444" y="0"/>
                  </a:lnTo>
                  <a:lnTo>
                    <a:pt x="0" y="161696"/>
                  </a:lnTo>
                  <a:lnTo>
                    <a:pt x="152" y="161721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721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8" name="object 6178"/>
            <p:cNvSpPr/>
            <p:nvPr/>
          </p:nvSpPr>
          <p:spPr>
            <a:xfrm>
              <a:off x="1413395" y="64776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50"/>
                  </a:moveTo>
                  <a:lnTo>
                    <a:pt x="444" y="0"/>
                  </a:lnTo>
                  <a:lnTo>
                    <a:pt x="0" y="161696"/>
                  </a:lnTo>
                  <a:lnTo>
                    <a:pt x="215" y="161734"/>
                  </a:lnTo>
                  <a:lnTo>
                    <a:pt x="660" y="50"/>
                  </a:lnTo>
                  <a:close/>
                </a:path>
                <a:path w="1269" h="161925">
                  <a:moveTo>
                    <a:pt x="825" y="76"/>
                  </a:moveTo>
                  <a:lnTo>
                    <a:pt x="660" y="50"/>
                  </a:lnTo>
                  <a:lnTo>
                    <a:pt x="215" y="161734"/>
                  </a:lnTo>
                  <a:lnTo>
                    <a:pt x="381" y="161759"/>
                  </a:lnTo>
                  <a:lnTo>
                    <a:pt x="825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79" name="object 6179"/>
            <p:cNvSpPr/>
            <p:nvPr/>
          </p:nvSpPr>
          <p:spPr>
            <a:xfrm>
              <a:off x="1412443" y="647738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456" y="0"/>
                  </a:moveTo>
                  <a:lnTo>
                    <a:pt x="0" y="161735"/>
                  </a:lnTo>
                  <a:lnTo>
                    <a:pt x="622" y="161887"/>
                  </a:lnTo>
                  <a:lnTo>
                    <a:pt x="952" y="161938"/>
                  </a:lnTo>
                  <a:lnTo>
                    <a:pt x="1409" y="231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0" name="object 6180"/>
            <p:cNvSpPr/>
            <p:nvPr/>
          </p:nvSpPr>
          <p:spPr>
            <a:xfrm>
              <a:off x="1412062" y="64772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38"/>
                  </a:moveTo>
                  <a:lnTo>
                    <a:pt x="444" y="0"/>
                  </a:lnTo>
                  <a:lnTo>
                    <a:pt x="0" y="161709"/>
                  </a:lnTo>
                  <a:lnTo>
                    <a:pt x="165" y="161759"/>
                  </a:lnTo>
                  <a:lnTo>
                    <a:pt x="609" y="38"/>
                  </a:lnTo>
                  <a:close/>
                </a:path>
                <a:path w="1269" h="161925">
                  <a:moveTo>
                    <a:pt x="825" y="88"/>
                  </a:moveTo>
                  <a:lnTo>
                    <a:pt x="609" y="38"/>
                  </a:lnTo>
                  <a:lnTo>
                    <a:pt x="177" y="161759"/>
                  </a:lnTo>
                  <a:lnTo>
                    <a:pt x="381" y="161810"/>
                  </a:lnTo>
                  <a:lnTo>
                    <a:pt x="825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1" name="object 6181"/>
            <p:cNvSpPr/>
            <p:nvPr/>
          </p:nvSpPr>
          <p:spPr>
            <a:xfrm>
              <a:off x="1411732" y="64771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63"/>
                  </a:moveTo>
                  <a:lnTo>
                    <a:pt x="0" y="161734"/>
                  </a:lnTo>
                  <a:lnTo>
                    <a:pt x="533" y="63"/>
                  </a:lnTo>
                  <a:close/>
                </a:path>
                <a:path w="1269" h="161925">
                  <a:moveTo>
                    <a:pt x="787" y="139"/>
                  </a:moveTo>
                  <a:lnTo>
                    <a:pt x="660" y="114"/>
                  </a:lnTo>
                  <a:lnTo>
                    <a:pt x="101" y="161772"/>
                  </a:lnTo>
                  <a:lnTo>
                    <a:pt x="342" y="161848"/>
                  </a:lnTo>
                  <a:lnTo>
                    <a:pt x="787" y="13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2" name="object 6182"/>
            <p:cNvSpPr/>
            <p:nvPr/>
          </p:nvSpPr>
          <p:spPr>
            <a:xfrm>
              <a:off x="1411478" y="64770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88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152" y="161836"/>
                  </a:lnTo>
                  <a:lnTo>
                    <a:pt x="596" y="88"/>
                  </a:lnTo>
                  <a:close/>
                </a:path>
                <a:path w="1269" h="161925">
                  <a:moveTo>
                    <a:pt x="698" y="152"/>
                  </a:moveTo>
                  <a:lnTo>
                    <a:pt x="165" y="161836"/>
                  </a:lnTo>
                  <a:lnTo>
                    <a:pt x="698" y="15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3" name="object 6183"/>
            <p:cNvSpPr/>
            <p:nvPr/>
          </p:nvSpPr>
          <p:spPr>
            <a:xfrm>
              <a:off x="1411262" y="64768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1269" h="161925">
                  <a:moveTo>
                    <a:pt x="660" y="114"/>
                  </a:moveTo>
                  <a:lnTo>
                    <a:pt x="520" y="38"/>
                  </a:lnTo>
                  <a:lnTo>
                    <a:pt x="76" y="161823"/>
                  </a:lnTo>
                  <a:lnTo>
                    <a:pt x="215" y="161886"/>
                  </a:lnTo>
                  <a:lnTo>
                    <a:pt x="660" y="114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4" name="object 6184"/>
            <p:cNvSpPr/>
            <p:nvPr/>
          </p:nvSpPr>
          <p:spPr>
            <a:xfrm>
              <a:off x="1411084" y="6476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622" y="101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77" y="161899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5" name="object 6185"/>
            <p:cNvSpPr/>
            <p:nvPr/>
          </p:nvSpPr>
          <p:spPr>
            <a:xfrm>
              <a:off x="1410982" y="64767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6" name="object 6186"/>
            <p:cNvSpPr/>
            <p:nvPr/>
          </p:nvSpPr>
          <p:spPr>
            <a:xfrm>
              <a:off x="1410868" y="6476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76"/>
                  </a:moveTo>
                  <a:lnTo>
                    <a:pt x="241" y="92519"/>
                  </a:lnTo>
                  <a:lnTo>
                    <a:pt x="495" y="38"/>
                  </a:lnTo>
                  <a:lnTo>
                    <a:pt x="241" y="76441"/>
                  </a:lnTo>
                  <a:lnTo>
                    <a:pt x="241" y="0"/>
                  </a:lnTo>
                  <a:lnTo>
                    <a:pt x="190" y="94424"/>
                  </a:lnTo>
                  <a:lnTo>
                    <a:pt x="0" y="161848"/>
                  </a:lnTo>
                  <a:lnTo>
                    <a:pt x="190" y="111023"/>
                  </a:lnTo>
                  <a:lnTo>
                    <a:pt x="190" y="115646"/>
                  </a:lnTo>
                  <a:lnTo>
                    <a:pt x="63" y="161874"/>
                  </a:lnTo>
                  <a:lnTo>
                    <a:pt x="190" y="134162"/>
                  </a:lnTo>
                  <a:lnTo>
                    <a:pt x="190" y="161290"/>
                  </a:lnTo>
                  <a:lnTo>
                    <a:pt x="241" y="115671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7" name="object 6187"/>
            <p:cNvSpPr/>
            <p:nvPr/>
          </p:nvSpPr>
          <p:spPr>
            <a:xfrm>
              <a:off x="1410690" y="647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58" y="50"/>
                  </a:moveTo>
                  <a:lnTo>
                    <a:pt x="482" y="495"/>
                  </a:lnTo>
                  <a:lnTo>
                    <a:pt x="495" y="25"/>
                  </a:lnTo>
                  <a:lnTo>
                    <a:pt x="368" y="31470"/>
                  </a:lnTo>
                  <a:lnTo>
                    <a:pt x="368" y="63"/>
                  </a:lnTo>
                  <a:lnTo>
                    <a:pt x="317" y="49453"/>
                  </a:lnTo>
                  <a:lnTo>
                    <a:pt x="0" y="161836"/>
                  </a:lnTo>
                  <a:lnTo>
                    <a:pt x="317" y="80975"/>
                  </a:lnTo>
                  <a:lnTo>
                    <a:pt x="317" y="161353"/>
                  </a:lnTo>
                  <a:lnTo>
                    <a:pt x="368" y="6299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8" name="object 6188"/>
            <p:cNvSpPr/>
            <p:nvPr/>
          </p:nvSpPr>
          <p:spPr>
            <a:xfrm>
              <a:off x="1410550" y="6476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96" y="63"/>
                  </a:moveTo>
                  <a:lnTo>
                    <a:pt x="533" y="495"/>
                  </a:lnTo>
                  <a:lnTo>
                    <a:pt x="546" y="38"/>
                  </a:lnTo>
                  <a:lnTo>
                    <a:pt x="279" y="80949"/>
                  </a:lnTo>
                  <a:lnTo>
                    <a:pt x="508" y="25"/>
                  </a:lnTo>
                  <a:lnTo>
                    <a:pt x="0" y="161848"/>
                  </a:lnTo>
                  <a:lnTo>
                    <a:pt x="139" y="161912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89" name="object 6189"/>
            <p:cNvSpPr/>
            <p:nvPr/>
          </p:nvSpPr>
          <p:spPr>
            <a:xfrm>
              <a:off x="1410449" y="6476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71" y="76"/>
                  </a:moveTo>
                  <a:lnTo>
                    <a:pt x="0" y="16184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0" name="object 6190"/>
            <p:cNvSpPr/>
            <p:nvPr/>
          </p:nvSpPr>
          <p:spPr>
            <a:xfrm>
              <a:off x="1410373" y="6476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33" y="25"/>
                  </a:moveTo>
                  <a:lnTo>
                    <a:pt x="38" y="161836"/>
                  </a:lnTo>
                  <a:lnTo>
                    <a:pt x="482" y="0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1" name="object 6191"/>
            <p:cNvSpPr/>
            <p:nvPr/>
          </p:nvSpPr>
          <p:spPr>
            <a:xfrm>
              <a:off x="1410258" y="6476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634" h="161925">
                  <a:moveTo>
                    <a:pt x="558" y="50"/>
                  </a:moveTo>
                  <a:lnTo>
                    <a:pt x="38" y="16186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2" name="object 6192"/>
            <p:cNvSpPr/>
            <p:nvPr/>
          </p:nvSpPr>
          <p:spPr>
            <a:xfrm>
              <a:off x="1410157" y="6476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38"/>
                  </a:moveTo>
                  <a:lnTo>
                    <a:pt x="508" y="482"/>
                  </a:lnTo>
                  <a:lnTo>
                    <a:pt x="520" y="25"/>
                  </a:lnTo>
                  <a:lnTo>
                    <a:pt x="0" y="161836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3" name="object 6193"/>
            <p:cNvSpPr/>
            <p:nvPr/>
          </p:nvSpPr>
          <p:spPr>
            <a:xfrm>
              <a:off x="1410068" y="6476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46" y="50"/>
                  </a:moveTo>
                  <a:lnTo>
                    <a:pt x="63" y="161848"/>
                  </a:lnTo>
                  <a:lnTo>
                    <a:pt x="508" y="38"/>
                  </a:lnTo>
                  <a:lnTo>
                    <a:pt x="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4" name="object 6194"/>
            <p:cNvSpPr/>
            <p:nvPr/>
          </p:nvSpPr>
          <p:spPr>
            <a:xfrm>
              <a:off x="1409979" y="6476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38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5" name="object 6195"/>
            <p:cNvSpPr/>
            <p:nvPr/>
          </p:nvSpPr>
          <p:spPr>
            <a:xfrm>
              <a:off x="1409928" y="6476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38"/>
                  </a:moveTo>
                  <a:lnTo>
                    <a:pt x="0" y="161810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6" name="object 6196"/>
            <p:cNvSpPr/>
            <p:nvPr/>
          </p:nvSpPr>
          <p:spPr>
            <a:xfrm>
              <a:off x="1409839" y="6476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785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533" y="50"/>
                  </a:moveTo>
                  <a:lnTo>
                    <a:pt x="38" y="16181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7" name="object 6197"/>
            <p:cNvSpPr/>
            <p:nvPr/>
          </p:nvSpPr>
          <p:spPr>
            <a:xfrm>
              <a:off x="1409763" y="6476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8" name="object 6198"/>
            <p:cNvSpPr/>
            <p:nvPr/>
          </p:nvSpPr>
          <p:spPr>
            <a:xfrm>
              <a:off x="1409687" y="6475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199" name="object 6199"/>
            <p:cNvSpPr/>
            <p:nvPr/>
          </p:nvSpPr>
          <p:spPr>
            <a:xfrm>
              <a:off x="1409623" y="6475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508" y="38"/>
                  </a:moveTo>
                  <a:lnTo>
                    <a:pt x="0" y="161721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0" name="object 6200"/>
            <p:cNvSpPr/>
            <p:nvPr/>
          </p:nvSpPr>
          <p:spPr>
            <a:xfrm>
              <a:off x="1409573" y="6475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70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1" name="object 6201"/>
            <p:cNvSpPr/>
            <p:nvPr/>
          </p:nvSpPr>
          <p:spPr>
            <a:xfrm>
              <a:off x="1409496" y="6475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25"/>
                  </a:moveTo>
                  <a:lnTo>
                    <a:pt x="0" y="161683"/>
                  </a:lnTo>
                  <a:lnTo>
                    <a:pt x="495" y="25"/>
                  </a:lnTo>
                  <a:close/>
                </a:path>
                <a:path w="634" h="161925">
                  <a:moveTo>
                    <a:pt x="520" y="38"/>
                  </a:moveTo>
                  <a:lnTo>
                    <a:pt x="50" y="16170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2" name="object 6202"/>
            <p:cNvSpPr/>
            <p:nvPr/>
          </p:nvSpPr>
          <p:spPr>
            <a:xfrm>
              <a:off x="1409433" y="6475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683"/>
                  </a:lnTo>
                  <a:lnTo>
                    <a:pt x="469" y="25"/>
                  </a:lnTo>
                  <a:close/>
                </a:path>
                <a:path w="634" h="161925">
                  <a:moveTo>
                    <a:pt x="520" y="63"/>
                  </a:moveTo>
                  <a:lnTo>
                    <a:pt x="25" y="161683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3" name="object 6203"/>
            <p:cNvSpPr/>
            <p:nvPr/>
          </p:nvSpPr>
          <p:spPr>
            <a:xfrm>
              <a:off x="1409382" y="6475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4" h="161925">
                  <a:moveTo>
                    <a:pt x="508" y="63"/>
                  </a:moveTo>
                  <a:lnTo>
                    <a:pt x="38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4" name="object 6204"/>
            <p:cNvSpPr/>
            <p:nvPr/>
          </p:nvSpPr>
          <p:spPr>
            <a:xfrm>
              <a:off x="1409331" y="6475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95" y="50"/>
                  </a:moveTo>
                  <a:lnTo>
                    <a:pt x="0" y="16165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5" name="object 6205"/>
            <p:cNvSpPr/>
            <p:nvPr/>
          </p:nvSpPr>
          <p:spPr>
            <a:xfrm>
              <a:off x="1409293" y="6475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683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69" y="38"/>
                  </a:moveTo>
                  <a:lnTo>
                    <a:pt x="12" y="16169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6" name="object 6206"/>
            <p:cNvSpPr/>
            <p:nvPr/>
          </p:nvSpPr>
          <p:spPr>
            <a:xfrm>
              <a:off x="1409230" y="64755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25"/>
                  </a:moveTo>
                  <a:lnTo>
                    <a:pt x="0" y="161683"/>
                  </a:lnTo>
                  <a:lnTo>
                    <a:pt x="457" y="25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25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7" name="object 6207"/>
            <p:cNvSpPr/>
            <p:nvPr/>
          </p:nvSpPr>
          <p:spPr>
            <a:xfrm>
              <a:off x="1409166" y="6475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658"/>
                  </a:lnTo>
                  <a:lnTo>
                    <a:pt x="482" y="25"/>
                  </a:lnTo>
                  <a:close/>
                </a:path>
                <a:path w="634" h="161925">
                  <a:moveTo>
                    <a:pt x="508" y="50"/>
                  </a:moveTo>
                  <a:lnTo>
                    <a:pt x="50" y="161709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8" name="object 6208"/>
            <p:cNvSpPr/>
            <p:nvPr/>
          </p:nvSpPr>
          <p:spPr>
            <a:xfrm>
              <a:off x="1409128" y="6475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658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95" y="63"/>
                  </a:moveTo>
                  <a:lnTo>
                    <a:pt x="25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09" name="object 6209"/>
            <p:cNvSpPr/>
            <p:nvPr/>
          </p:nvSpPr>
          <p:spPr>
            <a:xfrm>
              <a:off x="1409090" y="6475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63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0" name="object 6210"/>
            <p:cNvSpPr/>
            <p:nvPr/>
          </p:nvSpPr>
          <p:spPr>
            <a:xfrm>
              <a:off x="1409052" y="6475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658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69" y="38"/>
                  </a:moveTo>
                  <a:lnTo>
                    <a:pt x="12" y="16165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1" name="object 6211"/>
            <p:cNvSpPr/>
            <p:nvPr/>
          </p:nvSpPr>
          <p:spPr>
            <a:xfrm>
              <a:off x="1409001" y="6475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2"/>
                  </a:moveTo>
                  <a:lnTo>
                    <a:pt x="0" y="161620"/>
                  </a:lnTo>
                  <a:lnTo>
                    <a:pt x="457" y="12"/>
                  </a:lnTo>
                  <a:close/>
                </a:path>
                <a:path w="634" h="161925">
                  <a:moveTo>
                    <a:pt x="495" y="50"/>
                  </a:moveTo>
                  <a:lnTo>
                    <a:pt x="25" y="16165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2" name="object 6212"/>
            <p:cNvSpPr/>
            <p:nvPr/>
          </p:nvSpPr>
          <p:spPr>
            <a:xfrm>
              <a:off x="1408963" y="647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3" name="object 6213"/>
            <p:cNvSpPr/>
            <p:nvPr/>
          </p:nvSpPr>
          <p:spPr>
            <a:xfrm>
              <a:off x="1408925" y="6475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38"/>
                  </a:moveTo>
                  <a:lnTo>
                    <a:pt x="0" y="16156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4" name="object 6214"/>
            <p:cNvSpPr/>
            <p:nvPr/>
          </p:nvSpPr>
          <p:spPr>
            <a:xfrm>
              <a:off x="1408887" y="6475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5" name="object 6215"/>
            <p:cNvSpPr/>
            <p:nvPr/>
          </p:nvSpPr>
          <p:spPr>
            <a:xfrm>
              <a:off x="1408861" y="6475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6" y="0"/>
                  </a:moveTo>
                  <a:lnTo>
                    <a:pt x="0" y="161552"/>
                  </a:lnTo>
                  <a:lnTo>
                    <a:pt x="469" y="14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6" name="object 6216"/>
            <p:cNvSpPr/>
            <p:nvPr/>
          </p:nvSpPr>
          <p:spPr>
            <a:xfrm>
              <a:off x="1408823" y="6475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7" name="object 6217"/>
            <p:cNvSpPr/>
            <p:nvPr/>
          </p:nvSpPr>
          <p:spPr>
            <a:xfrm>
              <a:off x="1408798" y="6475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25"/>
                  </a:moveTo>
                  <a:lnTo>
                    <a:pt x="0" y="16148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8" name="object 6218"/>
            <p:cNvSpPr/>
            <p:nvPr/>
          </p:nvSpPr>
          <p:spPr>
            <a:xfrm>
              <a:off x="1408760" y="6475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82" y="25"/>
                  </a:moveTo>
                  <a:lnTo>
                    <a:pt x="0" y="161391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19" name="object 6219"/>
            <p:cNvSpPr/>
            <p:nvPr/>
          </p:nvSpPr>
          <p:spPr>
            <a:xfrm>
              <a:off x="1408734" y="6474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27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469" y="127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0" name="object 6220"/>
            <p:cNvSpPr/>
            <p:nvPr/>
          </p:nvSpPr>
          <p:spPr>
            <a:xfrm>
              <a:off x="1408709" y="6474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101"/>
                  </a:moveTo>
                  <a:lnTo>
                    <a:pt x="0" y="161607"/>
                  </a:lnTo>
                  <a:lnTo>
                    <a:pt x="457" y="101"/>
                  </a:lnTo>
                  <a:close/>
                </a:path>
                <a:path w="634" h="161925">
                  <a:moveTo>
                    <a:pt x="469" y="190"/>
                  </a:moveTo>
                  <a:lnTo>
                    <a:pt x="12" y="161607"/>
                  </a:lnTo>
                  <a:lnTo>
                    <a:pt x="469" y="19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1" name="object 6221"/>
            <p:cNvSpPr/>
            <p:nvPr/>
          </p:nvSpPr>
          <p:spPr>
            <a:xfrm>
              <a:off x="1408684" y="6474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88"/>
                  </a:moveTo>
                  <a:lnTo>
                    <a:pt x="0" y="161721"/>
                  </a:lnTo>
                  <a:lnTo>
                    <a:pt x="457" y="88"/>
                  </a:lnTo>
                  <a:close/>
                </a:path>
                <a:path w="634" h="161925">
                  <a:moveTo>
                    <a:pt x="469" y="190"/>
                  </a:moveTo>
                  <a:lnTo>
                    <a:pt x="12" y="161721"/>
                  </a:lnTo>
                  <a:lnTo>
                    <a:pt x="469" y="19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2" name="object 6222"/>
            <p:cNvSpPr/>
            <p:nvPr/>
          </p:nvSpPr>
          <p:spPr>
            <a:xfrm>
              <a:off x="1408658" y="6474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12" y="161315"/>
                  </a:lnTo>
                  <a:lnTo>
                    <a:pt x="457" y="0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3" name="object 6223"/>
            <p:cNvSpPr/>
            <p:nvPr/>
          </p:nvSpPr>
          <p:spPr>
            <a:xfrm>
              <a:off x="1408645" y="6474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69" y="101"/>
                  </a:moveTo>
                  <a:lnTo>
                    <a:pt x="12" y="161772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469" y="101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4" name="object 6224"/>
            <p:cNvSpPr/>
            <p:nvPr/>
          </p:nvSpPr>
          <p:spPr>
            <a:xfrm>
              <a:off x="1408633" y="6474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4" h="161925">
                  <a:moveTo>
                    <a:pt x="457" y="0"/>
                  </a:moveTo>
                  <a:lnTo>
                    <a:pt x="0" y="16173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5" name="object 6225"/>
            <p:cNvSpPr/>
            <p:nvPr/>
          </p:nvSpPr>
          <p:spPr>
            <a:xfrm>
              <a:off x="1408890" y="6347117"/>
              <a:ext cx="92075" cy="130810"/>
            </a:xfrm>
            <a:custGeom>
              <a:avLst/>
              <a:gdLst/>
              <a:ahLst/>
              <a:cxnLst/>
              <a:rect l="l" t="t" r="r" b="b"/>
              <a:pathLst>
                <a:path w="92075" h="130810">
                  <a:moveTo>
                    <a:pt x="86229" y="0"/>
                  </a:moveTo>
                  <a:lnTo>
                    <a:pt x="38213" y="35700"/>
                  </a:lnTo>
                  <a:lnTo>
                    <a:pt x="6798" y="85334"/>
                  </a:lnTo>
                  <a:lnTo>
                    <a:pt x="0" y="121307"/>
                  </a:lnTo>
                  <a:lnTo>
                    <a:pt x="313" y="127876"/>
                  </a:lnTo>
                  <a:lnTo>
                    <a:pt x="1037" y="128727"/>
                  </a:lnTo>
                  <a:lnTo>
                    <a:pt x="3438" y="130124"/>
                  </a:lnTo>
                  <a:lnTo>
                    <a:pt x="5254" y="130568"/>
                  </a:lnTo>
                  <a:lnTo>
                    <a:pt x="10905" y="130378"/>
                  </a:lnTo>
                  <a:lnTo>
                    <a:pt x="13636" y="128549"/>
                  </a:lnTo>
                  <a:lnTo>
                    <a:pt x="13252" y="120405"/>
                  </a:lnTo>
                  <a:lnTo>
                    <a:pt x="14652" y="106260"/>
                  </a:lnTo>
                  <a:lnTo>
                    <a:pt x="31708" y="62484"/>
                  </a:lnTo>
                  <a:lnTo>
                    <a:pt x="59445" y="29829"/>
                  </a:lnTo>
                  <a:lnTo>
                    <a:pt x="91550" y="5384"/>
                  </a:lnTo>
                  <a:lnTo>
                    <a:pt x="91512" y="2997"/>
                  </a:lnTo>
                  <a:lnTo>
                    <a:pt x="88858" y="1460"/>
                  </a:lnTo>
                  <a:lnTo>
                    <a:pt x="862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6" name="object 6226"/>
            <p:cNvSpPr/>
            <p:nvPr/>
          </p:nvSpPr>
          <p:spPr>
            <a:xfrm>
              <a:off x="1505851" y="5684253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404"/>
                  </a:lnTo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7" name="object 6227"/>
            <p:cNvSpPr/>
            <p:nvPr/>
          </p:nvSpPr>
          <p:spPr>
            <a:xfrm>
              <a:off x="1505851" y="5832424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8" name="object 6228"/>
            <p:cNvSpPr/>
            <p:nvPr/>
          </p:nvSpPr>
          <p:spPr>
            <a:xfrm>
              <a:off x="1505851" y="5704243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11469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29" name="object 6229"/>
            <p:cNvSpPr/>
            <p:nvPr/>
          </p:nvSpPr>
          <p:spPr>
            <a:xfrm>
              <a:off x="1505851" y="5684266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0" name="object 6230"/>
            <p:cNvSpPr/>
            <p:nvPr/>
          </p:nvSpPr>
          <p:spPr>
            <a:xfrm>
              <a:off x="1505851" y="6167526"/>
              <a:ext cx="0" cy="161925"/>
            </a:xfrm>
            <a:custGeom>
              <a:avLst/>
              <a:gdLst/>
              <a:ahLst/>
              <a:cxnLst/>
              <a:rect l="l" t="t" r="r" b="b"/>
              <a:pathLst>
                <a:path h="161925">
                  <a:moveTo>
                    <a:pt x="0" y="0"/>
                  </a:moveTo>
                  <a:lnTo>
                    <a:pt x="0" y="161404"/>
                  </a:lnTo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1" name="object 6231"/>
            <p:cNvSpPr/>
            <p:nvPr/>
          </p:nvSpPr>
          <p:spPr>
            <a:xfrm>
              <a:off x="1505851" y="6315697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2" name="object 6232"/>
            <p:cNvSpPr/>
            <p:nvPr/>
          </p:nvSpPr>
          <p:spPr>
            <a:xfrm>
              <a:off x="1505851" y="6187503"/>
              <a:ext cx="0" cy="114935"/>
            </a:xfrm>
            <a:custGeom>
              <a:avLst/>
              <a:gdLst/>
              <a:ahLst/>
              <a:cxnLst/>
              <a:rect l="l" t="t" r="r" b="b"/>
              <a:pathLst>
                <a:path h="114935">
                  <a:moveTo>
                    <a:pt x="0" y="11469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3" name="object 6233"/>
            <p:cNvSpPr/>
            <p:nvPr/>
          </p:nvSpPr>
          <p:spPr>
            <a:xfrm>
              <a:off x="1505851" y="616753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4" name="object 6234"/>
            <p:cNvSpPr/>
            <p:nvPr/>
          </p:nvSpPr>
          <p:spPr>
            <a:xfrm>
              <a:off x="1505851" y="5206670"/>
              <a:ext cx="0" cy="156845"/>
            </a:xfrm>
            <a:custGeom>
              <a:avLst/>
              <a:gdLst/>
              <a:ahLst/>
              <a:cxnLst/>
              <a:rect l="l" t="t" r="r" b="b"/>
              <a:pathLst>
                <a:path h="156845">
                  <a:moveTo>
                    <a:pt x="0" y="0"/>
                  </a:moveTo>
                  <a:lnTo>
                    <a:pt x="0" y="156413"/>
                  </a:lnTo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5" name="object 6235"/>
            <p:cNvSpPr/>
            <p:nvPr/>
          </p:nvSpPr>
          <p:spPr>
            <a:xfrm>
              <a:off x="1505851" y="5349849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6" name="object 6236"/>
            <p:cNvSpPr/>
            <p:nvPr/>
          </p:nvSpPr>
          <p:spPr>
            <a:xfrm>
              <a:off x="1505851" y="5226405"/>
              <a:ext cx="0" cy="110489"/>
            </a:xfrm>
            <a:custGeom>
              <a:avLst/>
              <a:gdLst/>
              <a:ahLst/>
              <a:cxnLst/>
              <a:rect l="l" t="t" r="r" b="b"/>
              <a:pathLst>
                <a:path h="110489">
                  <a:moveTo>
                    <a:pt x="0" y="110451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7" name="object 6237"/>
            <p:cNvSpPr/>
            <p:nvPr/>
          </p:nvSpPr>
          <p:spPr>
            <a:xfrm>
              <a:off x="1505851" y="5206670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5">
                  <a:moveTo>
                    <a:pt x="0" y="13233"/>
                  </a:moveTo>
                  <a:lnTo>
                    <a:pt x="0" y="0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8" name="object 6238"/>
            <p:cNvSpPr/>
            <p:nvPr/>
          </p:nvSpPr>
          <p:spPr>
            <a:xfrm>
              <a:off x="1505851" y="6650672"/>
              <a:ext cx="0" cy="60325"/>
            </a:xfrm>
            <a:custGeom>
              <a:avLst/>
              <a:gdLst/>
              <a:ahLst/>
              <a:cxnLst/>
              <a:rect l="l" t="t" r="r" b="b"/>
              <a:pathLst>
                <a:path h="60325">
                  <a:moveTo>
                    <a:pt x="0" y="0"/>
                  </a:moveTo>
                  <a:lnTo>
                    <a:pt x="0" y="59766"/>
                  </a:lnTo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39" name="object 6239"/>
            <p:cNvSpPr/>
            <p:nvPr/>
          </p:nvSpPr>
          <p:spPr>
            <a:xfrm>
              <a:off x="1505851" y="665067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3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0" name="object 6240"/>
            <p:cNvSpPr/>
            <p:nvPr/>
          </p:nvSpPr>
          <p:spPr>
            <a:xfrm>
              <a:off x="1505851" y="6672237"/>
              <a:ext cx="0" cy="20955"/>
            </a:xfrm>
            <a:custGeom>
              <a:avLst/>
              <a:gdLst/>
              <a:ahLst/>
              <a:cxnLst/>
              <a:rect l="l" t="t" r="r" b="b"/>
              <a:pathLst>
                <a:path h="20954">
                  <a:moveTo>
                    <a:pt x="0" y="0"/>
                  </a:moveTo>
                  <a:lnTo>
                    <a:pt x="0" y="20802"/>
                  </a:lnTo>
                </a:path>
              </a:pathLst>
            </a:custGeom>
            <a:ln w="6350">
              <a:solidFill>
                <a:srgbClr val="FFFFFF"/>
              </a:solidFill>
              <a:prstDash val="sysDash"/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1" name="object 6241"/>
            <p:cNvSpPr/>
            <p:nvPr/>
          </p:nvSpPr>
          <p:spPr>
            <a:xfrm>
              <a:off x="1505851" y="6697192"/>
              <a:ext cx="0" cy="13335"/>
            </a:xfrm>
            <a:custGeom>
              <a:avLst/>
              <a:gdLst/>
              <a:ahLst/>
              <a:cxnLst/>
              <a:rect l="l" t="t" r="r" b="b"/>
              <a:pathLst>
                <a:path h="13334">
                  <a:moveTo>
                    <a:pt x="0" y="0"/>
                  </a:moveTo>
                  <a:lnTo>
                    <a:pt x="0" y="13233"/>
                  </a:lnTo>
                </a:path>
              </a:pathLst>
            </a:custGeom>
            <a:ln w="635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6242" name="object 6242"/>
            <p:cNvPicPr/>
            <p:nvPr/>
          </p:nvPicPr>
          <p:blipFill>
            <a:blip r:embed="rId31" cstate="print"/>
            <a:stretch>
              <a:fillRect/>
            </a:stretch>
          </p:blipFill>
          <p:spPr>
            <a:xfrm>
              <a:off x="1238516" y="6188074"/>
              <a:ext cx="565823" cy="248754"/>
            </a:xfrm>
            <a:prstGeom prst="rect">
              <a:avLst/>
            </a:prstGeom>
          </p:spPr>
        </p:pic>
        <p:pic>
          <p:nvPicPr>
            <p:cNvPr id="6243" name="object 6243"/>
            <p:cNvPicPr/>
            <p:nvPr/>
          </p:nvPicPr>
          <p:blipFill>
            <a:blip r:embed="rId32" cstate="print"/>
            <a:stretch>
              <a:fillRect/>
            </a:stretch>
          </p:blipFill>
          <p:spPr>
            <a:xfrm>
              <a:off x="1238516" y="5707024"/>
              <a:ext cx="565823" cy="248754"/>
            </a:xfrm>
            <a:prstGeom prst="rect">
              <a:avLst/>
            </a:prstGeom>
          </p:spPr>
        </p:pic>
        <p:pic>
          <p:nvPicPr>
            <p:cNvPr id="6244" name="object 6244"/>
            <p:cNvPicPr/>
            <p:nvPr/>
          </p:nvPicPr>
          <p:blipFill>
            <a:blip r:embed="rId33" cstate="print"/>
            <a:stretch>
              <a:fillRect/>
            </a:stretch>
          </p:blipFill>
          <p:spPr>
            <a:xfrm>
              <a:off x="1238504" y="5229745"/>
              <a:ext cx="565835" cy="248780"/>
            </a:xfrm>
            <a:prstGeom prst="rect">
              <a:avLst/>
            </a:prstGeom>
          </p:spPr>
        </p:pic>
      </p:grpSp>
      <p:grpSp>
        <p:nvGrpSpPr>
          <p:cNvPr id="6245" name="object 6245"/>
          <p:cNvGrpSpPr/>
          <p:nvPr/>
        </p:nvGrpSpPr>
        <p:grpSpPr>
          <a:xfrm>
            <a:off x="2100040" y="5500795"/>
            <a:ext cx="669925" cy="893444"/>
            <a:chOff x="2100040" y="5500795"/>
            <a:chExt cx="669925" cy="893444"/>
          </a:xfrm>
        </p:grpSpPr>
        <p:sp>
          <p:nvSpPr>
            <p:cNvPr id="6246" name="object 6246"/>
            <p:cNvSpPr/>
            <p:nvPr/>
          </p:nvSpPr>
          <p:spPr>
            <a:xfrm>
              <a:off x="2118042" y="5514886"/>
              <a:ext cx="0" cy="861694"/>
            </a:xfrm>
            <a:custGeom>
              <a:avLst/>
              <a:gdLst/>
              <a:ahLst/>
              <a:cxnLst/>
              <a:rect l="l" t="t" r="r" b="b"/>
              <a:pathLst>
                <a:path h="861695">
                  <a:moveTo>
                    <a:pt x="0" y="861326"/>
                  </a:moveTo>
                  <a:lnTo>
                    <a:pt x="0" y="0"/>
                  </a:lnTo>
                </a:path>
              </a:pathLst>
            </a:custGeom>
            <a:ln w="17995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7" name="object 6247"/>
            <p:cNvSpPr/>
            <p:nvPr/>
          </p:nvSpPr>
          <p:spPr>
            <a:xfrm>
              <a:off x="2118042" y="6376212"/>
              <a:ext cx="652145" cy="0"/>
            </a:xfrm>
            <a:custGeom>
              <a:avLst/>
              <a:gdLst/>
              <a:ahLst/>
              <a:cxnLst/>
              <a:rect l="l" t="t" r="r" b="b"/>
              <a:pathLst>
                <a:path w="652144">
                  <a:moveTo>
                    <a:pt x="0" y="0"/>
                  </a:moveTo>
                  <a:lnTo>
                    <a:pt x="651611" y="0"/>
                  </a:lnTo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48" name="object 6248"/>
            <p:cNvSpPr/>
            <p:nvPr/>
          </p:nvSpPr>
          <p:spPr>
            <a:xfrm>
              <a:off x="2118042" y="5518797"/>
              <a:ext cx="461009" cy="857885"/>
            </a:xfrm>
            <a:custGeom>
              <a:avLst/>
              <a:gdLst/>
              <a:ahLst/>
              <a:cxnLst/>
              <a:rect l="l" t="t" r="r" b="b"/>
              <a:pathLst>
                <a:path w="461010" h="857885">
                  <a:moveTo>
                    <a:pt x="460514" y="0"/>
                  </a:moveTo>
                  <a:lnTo>
                    <a:pt x="453951" y="45224"/>
                  </a:lnTo>
                  <a:lnTo>
                    <a:pt x="447469" y="92821"/>
                  </a:lnTo>
                  <a:lnTo>
                    <a:pt x="440819" y="142178"/>
                  </a:lnTo>
                  <a:lnTo>
                    <a:pt x="433750" y="192680"/>
                  </a:lnTo>
                  <a:lnTo>
                    <a:pt x="426009" y="243713"/>
                  </a:lnTo>
                  <a:lnTo>
                    <a:pt x="417348" y="294662"/>
                  </a:lnTo>
                  <a:lnTo>
                    <a:pt x="407513" y="344912"/>
                  </a:lnTo>
                  <a:lnTo>
                    <a:pt x="396256" y="393850"/>
                  </a:lnTo>
                  <a:lnTo>
                    <a:pt x="383324" y="440861"/>
                  </a:lnTo>
                  <a:lnTo>
                    <a:pt x="368467" y="485330"/>
                  </a:lnTo>
                  <a:lnTo>
                    <a:pt x="351434" y="526643"/>
                  </a:lnTo>
                  <a:lnTo>
                    <a:pt x="332080" y="567390"/>
                  </a:lnTo>
                  <a:lnTo>
                    <a:pt x="310808" y="608375"/>
                  </a:lnTo>
                  <a:lnTo>
                    <a:pt x="287020" y="648869"/>
                  </a:lnTo>
                  <a:lnTo>
                    <a:pt x="260121" y="688144"/>
                  </a:lnTo>
                  <a:lnTo>
                    <a:pt x="229514" y="725471"/>
                  </a:lnTo>
                  <a:lnTo>
                    <a:pt x="194603" y="760123"/>
                  </a:lnTo>
                  <a:lnTo>
                    <a:pt x="154793" y="791372"/>
                  </a:lnTo>
                  <a:lnTo>
                    <a:pt x="109486" y="818489"/>
                  </a:lnTo>
                  <a:lnTo>
                    <a:pt x="58087" y="840746"/>
                  </a:lnTo>
                  <a:lnTo>
                    <a:pt x="0" y="857415"/>
                  </a:lnTo>
                </a:path>
              </a:pathLst>
            </a:custGeom>
            <a:ln w="36004">
              <a:solidFill>
                <a:srgbClr val="2288C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6249" name="object 6249"/>
          <p:cNvSpPr txBox="1"/>
          <p:nvPr/>
        </p:nvSpPr>
        <p:spPr>
          <a:xfrm>
            <a:off x="2113788" y="5852302"/>
            <a:ext cx="114300" cy="216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50" dirty="0">
                <a:solidFill>
                  <a:srgbClr val="FFFFFF"/>
                </a:solidFill>
                <a:latin typeface="Arial MT"/>
                <a:cs typeface="Arial MT"/>
              </a:rPr>
              <a:t>h</a:t>
            </a:r>
            <a:endParaRPr sz="1250">
              <a:latin typeface="Arial MT"/>
              <a:cs typeface="Arial MT"/>
            </a:endParaRPr>
          </a:p>
        </p:txBody>
      </p:sp>
      <p:sp>
        <p:nvSpPr>
          <p:cNvPr id="6250" name="object 6250"/>
          <p:cNvSpPr txBox="1"/>
          <p:nvPr/>
        </p:nvSpPr>
        <p:spPr>
          <a:xfrm>
            <a:off x="2384286" y="6199836"/>
            <a:ext cx="258445" cy="216535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00"/>
              </a:spcBef>
            </a:pPr>
            <a:r>
              <a:rPr sz="1250" spc="-395" dirty="0">
                <a:solidFill>
                  <a:srgbClr val="FFFFFF"/>
                </a:solidFill>
                <a:latin typeface="Arial MT"/>
                <a:cs typeface="Arial MT"/>
              </a:rPr>
              <a:t>м/c</a:t>
            </a:r>
            <a:endParaRPr sz="1250">
              <a:latin typeface="Arial MT"/>
              <a:cs typeface="Arial MT"/>
            </a:endParaRPr>
          </a:p>
        </p:txBody>
      </p:sp>
      <p:sp>
        <p:nvSpPr>
          <p:cNvPr id="6251" name="object 6251"/>
          <p:cNvSpPr txBox="1"/>
          <p:nvPr/>
        </p:nvSpPr>
        <p:spPr>
          <a:xfrm>
            <a:off x="4044340" y="9249313"/>
            <a:ext cx="2828925" cy="54419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00"/>
              </a:lnSpc>
              <a:spcBef>
                <a:spcPts val="95"/>
              </a:spcBef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Relatively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lower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material consumption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(weight) </a:t>
            </a:r>
            <a:r>
              <a:rPr sz="1000" spc="-30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compared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classical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turbines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while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increasing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specific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power.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6252" name="object 6252"/>
          <p:cNvSpPr txBox="1"/>
          <p:nvPr/>
        </p:nvSpPr>
        <p:spPr>
          <a:xfrm>
            <a:off x="2635935" y="9951106"/>
            <a:ext cx="762000" cy="3714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00"/>
              </a:lnSpc>
              <a:spcBef>
                <a:spcPts val="95"/>
              </a:spcBef>
            </a:pPr>
            <a:r>
              <a:rPr sz="10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Base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eight  </a:t>
            </a:r>
            <a:r>
              <a:rPr sz="1000" spc="-55" dirty="0">
                <a:solidFill>
                  <a:srgbClr val="FFFFFF"/>
                </a:solidFill>
                <a:latin typeface="Lucida Sans Unicode"/>
                <a:cs typeface="Lucida Sans Unicode"/>
              </a:rPr>
              <a:t>1000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ons</a:t>
            </a:r>
            <a:endParaRPr sz="1000">
              <a:latin typeface="Lucida Sans Unicode"/>
              <a:cs typeface="Lucida Sans Unicode"/>
            </a:endParaRPr>
          </a:p>
        </p:txBody>
      </p:sp>
      <p:grpSp>
        <p:nvGrpSpPr>
          <p:cNvPr id="6253" name="object 6253"/>
          <p:cNvGrpSpPr/>
          <p:nvPr/>
        </p:nvGrpSpPr>
        <p:grpSpPr>
          <a:xfrm>
            <a:off x="2824266" y="8707412"/>
            <a:ext cx="838200" cy="1220470"/>
            <a:chOff x="2824266" y="8707412"/>
            <a:chExt cx="838200" cy="1220470"/>
          </a:xfrm>
        </p:grpSpPr>
        <p:sp>
          <p:nvSpPr>
            <p:cNvPr id="6254" name="object 6254"/>
            <p:cNvSpPr/>
            <p:nvPr/>
          </p:nvSpPr>
          <p:spPr>
            <a:xfrm>
              <a:off x="2954337" y="937127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8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5" name="object 6255"/>
            <p:cNvSpPr/>
            <p:nvPr/>
          </p:nvSpPr>
          <p:spPr>
            <a:xfrm>
              <a:off x="2954261" y="9371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3149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49"/>
                  </a:lnTo>
                  <a:lnTo>
                    <a:pt x="12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6" name="object 6256"/>
            <p:cNvSpPr/>
            <p:nvPr/>
          </p:nvSpPr>
          <p:spPr>
            <a:xfrm>
              <a:off x="2954185" y="9371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86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86"/>
                  </a:lnTo>
                  <a:lnTo>
                    <a:pt x="25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7" name="object 6257"/>
            <p:cNvSpPr/>
            <p:nvPr/>
          </p:nvSpPr>
          <p:spPr>
            <a:xfrm>
              <a:off x="2954134" y="9371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8" name="object 6258"/>
            <p:cNvSpPr/>
            <p:nvPr/>
          </p:nvSpPr>
          <p:spPr>
            <a:xfrm>
              <a:off x="2954045" y="9371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82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82"/>
                  </a:lnTo>
                  <a:lnTo>
                    <a:pt x="38" y="16116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59" name="object 6259"/>
            <p:cNvSpPr/>
            <p:nvPr/>
          </p:nvSpPr>
          <p:spPr>
            <a:xfrm>
              <a:off x="2953981" y="9371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743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743"/>
                  </a:lnTo>
                  <a:lnTo>
                    <a:pt x="25" y="161391"/>
                  </a:lnTo>
                  <a:lnTo>
                    <a:pt x="355" y="4618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0" name="object 6260"/>
            <p:cNvSpPr/>
            <p:nvPr/>
          </p:nvSpPr>
          <p:spPr>
            <a:xfrm>
              <a:off x="2953893" y="9371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41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41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5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1" name="object 6261"/>
            <p:cNvSpPr/>
            <p:nvPr/>
          </p:nvSpPr>
          <p:spPr>
            <a:xfrm>
              <a:off x="2953804" y="9371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27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540"/>
                  </a:lnTo>
                  <a:lnTo>
                    <a:pt x="25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40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2" name="object 6262"/>
            <p:cNvSpPr/>
            <p:nvPr/>
          </p:nvSpPr>
          <p:spPr>
            <a:xfrm>
              <a:off x="2953753" y="9372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00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13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3" name="object 6263"/>
            <p:cNvSpPr/>
            <p:nvPr/>
          </p:nvSpPr>
          <p:spPr>
            <a:xfrm>
              <a:off x="2953664" y="93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36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24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4" name="object 6264"/>
            <p:cNvSpPr/>
            <p:nvPr/>
          </p:nvSpPr>
          <p:spPr>
            <a:xfrm>
              <a:off x="2953575" y="9372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47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35"/>
                  </a:lnTo>
                  <a:lnTo>
                    <a:pt x="38" y="16163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5" name="object 6265"/>
            <p:cNvSpPr/>
            <p:nvPr/>
          </p:nvSpPr>
          <p:spPr>
            <a:xfrm>
              <a:off x="2953486" y="9372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6" name="object 6266"/>
            <p:cNvSpPr/>
            <p:nvPr/>
          </p:nvSpPr>
          <p:spPr>
            <a:xfrm>
              <a:off x="2953397" y="9372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63" y="161404"/>
                  </a:lnTo>
                  <a:lnTo>
                    <a:pt x="508" y="25"/>
                  </a:lnTo>
                  <a:lnTo>
                    <a:pt x="482" y="2133"/>
                  </a:lnTo>
                  <a:lnTo>
                    <a:pt x="330" y="51943"/>
                  </a:lnTo>
                  <a:lnTo>
                    <a:pt x="482" y="38"/>
                  </a:lnTo>
                  <a:lnTo>
                    <a:pt x="457" y="2133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7" name="object 6267"/>
            <p:cNvSpPr/>
            <p:nvPr/>
          </p:nvSpPr>
          <p:spPr>
            <a:xfrm>
              <a:off x="2953346" y="9372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69" y="2070"/>
                  </a:lnTo>
                  <a:lnTo>
                    <a:pt x="317" y="51269"/>
                  </a:lnTo>
                  <a:lnTo>
                    <a:pt x="469" y="12"/>
                  </a:lnTo>
                  <a:lnTo>
                    <a:pt x="444" y="2070"/>
                  </a:lnTo>
                  <a:lnTo>
                    <a:pt x="0" y="161759"/>
                  </a:lnTo>
                  <a:lnTo>
                    <a:pt x="165" y="10778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8" name="object 6268"/>
            <p:cNvSpPr/>
            <p:nvPr/>
          </p:nvSpPr>
          <p:spPr>
            <a:xfrm>
              <a:off x="2953245" y="9372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32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32"/>
                  </a:lnTo>
                  <a:lnTo>
                    <a:pt x="38" y="161759"/>
                  </a:lnTo>
                  <a:lnTo>
                    <a:pt x="63" y="161518"/>
                  </a:lnTo>
                  <a:lnTo>
                    <a:pt x="63" y="157619"/>
                  </a:lnTo>
                  <a:lnTo>
                    <a:pt x="101" y="14530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101" y="14530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69" name="object 6269"/>
            <p:cNvSpPr/>
            <p:nvPr/>
          </p:nvSpPr>
          <p:spPr>
            <a:xfrm>
              <a:off x="2953054" y="9372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81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81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93"/>
                  </a:lnTo>
                  <a:lnTo>
                    <a:pt x="406" y="49301"/>
                  </a:lnTo>
                  <a:lnTo>
                    <a:pt x="546" y="50"/>
                  </a:lnTo>
                  <a:lnTo>
                    <a:pt x="508" y="1981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81"/>
                  </a:lnTo>
                  <a:lnTo>
                    <a:pt x="127" y="161798"/>
                  </a:lnTo>
                  <a:lnTo>
                    <a:pt x="165" y="161544"/>
                  </a:lnTo>
                  <a:lnTo>
                    <a:pt x="165" y="157645"/>
                  </a:lnTo>
                  <a:lnTo>
                    <a:pt x="203" y="144945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203" y="14494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0" name="object 6270"/>
            <p:cNvSpPr/>
            <p:nvPr/>
          </p:nvSpPr>
          <p:spPr>
            <a:xfrm>
              <a:off x="2952953" y="9372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66"/>
                  </a:lnTo>
                  <a:lnTo>
                    <a:pt x="342" y="47218"/>
                  </a:lnTo>
                  <a:lnTo>
                    <a:pt x="482" y="38"/>
                  </a:lnTo>
                  <a:lnTo>
                    <a:pt x="444" y="1879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1" name="object 6271"/>
            <p:cNvSpPr/>
            <p:nvPr/>
          </p:nvSpPr>
          <p:spPr>
            <a:xfrm>
              <a:off x="2952889" y="9372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342" y="46812"/>
                  </a:lnTo>
                  <a:lnTo>
                    <a:pt x="482" y="12"/>
                  </a:lnTo>
                  <a:lnTo>
                    <a:pt x="444" y="1803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2" name="object 6272"/>
            <p:cNvSpPr/>
            <p:nvPr/>
          </p:nvSpPr>
          <p:spPr>
            <a:xfrm>
              <a:off x="2952775" y="9372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65"/>
                  </a:lnTo>
                  <a:lnTo>
                    <a:pt x="38" y="16184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3" name="object 6273"/>
            <p:cNvSpPr/>
            <p:nvPr/>
          </p:nvSpPr>
          <p:spPr>
            <a:xfrm>
              <a:off x="2952673" y="9372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2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14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4" name="object 6274"/>
            <p:cNvSpPr/>
            <p:nvPr/>
          </p:nvSpPr>
          <p:spPr>
            <a:xfrm>
              <a:off x="2952572" y="9372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6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5" name="object 6275"/>
            <p:cNvSpPr/>
            <p:nvPr/>
          </p:nvSpPr>
          <p:spPr>
            <a:xfrm>
              <a:off x="2952457" y="9372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8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6" name="object 6276"/>
            <p:cNvSpPr/>
            <p:nvPr/>
          </p:nvSpPr>
          <p:spPr>
            <a:xfrm>
              <a:off x="2952381" y="9372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7" name="object 6277"/>
            <p:cNvSpPr/>
            <p:nvPr/>
          </p:nvSpPr>
          <p:spPr>
            <a:xfrm>
              <a:off x="2952267" y="93730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8" name="object 6278"/>
            <p:cNvSpPr/>
            <p:nvPr/>
          </p:nvSpPr>
          <p:spPr>
            <a:xfrm>
              <a:off x="2952153" y="9373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2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79" name="object 6279"/>
            <p:cNvSpPr/>
            <p:nvPr/>
          </p:nvSpPr>
          <p:spPr>
            <a:xfrm>
              <a:off x="2952038" y="9373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0" name="object 6280"/>
            <p:cNvSpPr/>
            <p:nvPr/>
          </p:nvSpPr>
          <p:spPr>
            <a:xfrm>
              <a:off x="2951911" y="9373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82"/>
                  </a:lnTo>
                  <a:lnTo>
                    <a:pt x="38" y="161861"/>
                  </a:lnTo>
                  <a:lnTo>
                    <a:pt x="88" y="161696"/>
                  </a:lnTo>
                  <a:lnTo>
                    <a:pt x="88" y="160248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02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1" name="object 6281"/>
            <p:cNvSpPr/>
            <p:nvPr/>
          </p:nvSpPr>
          <p:spPr>
            <a:xfrm>
              <a:off x="2951822" y="9373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2" name="object 6282"/>
            <p:cNvSpPr/>
            <p:nvPr/>
          </p:nvSpPr>
          <p:spPr>
            <a:xfrm>
              <a:off x="2951695" y="9373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68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3" name="object 6283"/>
            <p:cNvSpPr/>
            <p:nvPr/>
          </p:nvSpPr>
          <p:spPr>
            <a:xfrm>
              <a:off x="2951568" y="9373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597"/>
                  </a:lnTo>
                  <a:lnTo>
                    <a:pt x="546" y="12"/>
                  </a:lnTo>
                  <a:lnTo>
                    <a:pt x="508" y="1079"/>
                  </a:lnTo>
                  <a:lnTo>
                    <a:pt x="63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4" name="object 6284"/>
            <p:cNvSpPr/>
            <p:nvPr/>
          </p:nvSpPr>
          <p:spPr>
            <a:xfrm>
              <a:off x="2951429" y="9373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1028"/>
                  </a:lnTo>
                  <a:lnTo>
                    <a:pt x="50" y="16182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28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5" name="object 6285"/>
            <p:cNvSpPr/>
            <p:nvPr/>
          </p:nvSpPr>
          <p:spPr>
            <a:xfrm>
              <a:off x="2951302" y="93735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736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79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6" name="object 6286"/>
            <p:cNvSpPr/>
            <p:nvPr/>
          </p:nvSpPr>
          <p:spPr>
            <a:xfrm>
              <a:off x="2951200" y="9373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7" name="object 6287"/>
            <p:cNvSpPr/>
            <p:nvPr/>
          </p:nvSpPr>
          <p:spPr>
            <a:xfrm>
              <a:off x="2951060" y="9373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8" name="object 6288"/>
            <p:cNvSpPr/>
            <p:nvPr/>
          </p:nvSpPr>
          <p:spPr>
            <a:xfrm>
              <a:off x="2950908" y="9373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89" name="object 6289"/>
            <p:cNvSpPr/>
            <p:nvPr/>
          </p:nvSpPr>
          <p:spPr>
            <a:xfrm>
              <a:off x="2950756" y="9373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0" name="object 6290"/>
            <p:cNvSpPr/>
            <p:nvPr/>
          </p:nvSpPr>
          <p:spPr>
            <a:xfrm>
              <a:off x="2950603" y="9373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1" name="object 6291"/>
            <p:cNvSpPr/>
            <p:nvPr/>
          </p:nvSpPr>
          <p:spPr>
            <a:xfrm>
              <a:off x="2950502" y="9374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2" name="object 6292"/>
            <p:cNvSpPr/>
            <p:nvPr/>
          </p:nvSpPr>
          <p:spPr>
            <a:xfrm>
              <a:off x="2950349" y="93740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3" name="object 6293"/>
            <p:cNvSpPr/>
            <p:nvPr/>
          </p:nvSpPr>
          <p:spPr>
            <a:xfrm>
              <a:off x="2950197" y="9374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4" name="object 6294"/>
            <p:cNvSpPr/>
            <p:nvPr/>
          </p:nvSpPr>
          <p:spPr>
            <a:xfrm>
              <a:off x="2950057" y="9374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90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42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5" name="object 6295"/>
            <p:cNvSpPr/>
            <p:nvPr/>
          </p:nvSpPr>
          <p:spPr>
            <a:xfrm>
              <a:off x="2949905" y="9374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6" name="object 6296"/>
            <p:cNvSpPr/>
            <p:nvPr/>
          </p:nvSpPr>
          <p:spPr>
            <a:xfrm>
              <a:off x="2949790" y="9374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7" name="object 6297"/>
            <p:cNvSpPr/>
            <p:nvPr/>
          </p:nvSpPr>
          <p:spPr>
            <a:xfrm>
              <a:off x="2949651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8" name="object 6298"/>
            <p:cNvSpPr/>
            <p:nvPr/>
          </p:nvSpPr>
          <p:spPr>
            <a:xfrm>
              <a:off x="2949498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69"/>
                  </a:lnTo>
                  <a:lnTo>
                    <a:pt x="546" y="0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299" name="object 6299"/>
            <p:cNvSpPr/>
            <p:nvPr/>
          </p:nvSpPr>
          <p:spPr>
            <a:xfrm>
              <a:off x="2949346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0" name="object 6300"/>
            <p:cNvSpPr/>
            <p:nvPr/>
          </p:nvSpPr>
          <p:spPr>
            <a:xfrm>
              <a:off x="2949194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1" name="object 6301"/>
            <p:cNvSpPr/>
            <p:nvPr/>
          </p:nvSpPr>
          <p:spPr>
            <a:xfrm>
              <a:off x="2949079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279" y="80708"/>
                  </a:lnTo>
                  <a:lnTo>
                    <a:pt x="508" y="0"/>
                  </a:lnTo>
                  <a:lnTo>
                    <a:pt x="0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2" name="object 6302"/>
            <p:cNvSpPr/>
            <p:nvPr/>
          </p:nvSpPr>
          <p:spPr>
            <a:xfrm>
              <a:off x="2948927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708"/>
                  </a:lnTo>
                  <a:lnTo>
                    <a:pt x="546" y="0"/>
                  </a:ln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3" name="object 6303"/>
            <p:cNvSpPr/>
            <p:nvPr/>
          </p:nvSpPr>
          <p:spPr>
            <a:xfrm>
              <a:off x="2948774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4" name="object 6304"/>
            <p:cNvSpPr/>
            <p:nvPr/>
          </p:nvSpPr>
          <p:spPr>
            <a:xfrm>
              <a:off x="2948597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010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5" name="object 6305"/>
            <p:cNvSpPr/>
            <p:nvPr/>
          </p:nvSpPr>
          <p:spPr>
            <a:xfrm>
              <a:off x="2948444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6" name="object 6306"/>
            <p:cNvSpPr/>
            <p:nvPr/>
          </p:nvSpPr>
          <p:spPr>
            <a:xfrm>
              <a:off x="2948330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7" name="object 6307"/>
            <p:cNvSpPr/>
            <p:nvPr/>
          </p:nvSpPr>
          <p:spPr>
            <a:xfrm>
              <a:off x="2948152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8" name="object 6308"/>
            <p:cNvSpPr/>
            <p:nvPr/>
          </p:nvSpPr>
          <p:spPr>
            <a:xfrm>
              <a:off x="2947974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09" name="object 6309"/>
            <p:cNvSpPr/>
            <p:nvPr/>
          </p:nvSpPr>
          <p:spPr>
            <a:xfrm>
              <a:off x="2947797" y="937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49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0" name="object 6310"/>
            <p:cNvSpPr/>
            <p:nvPr/>
          </p:nvSpPr>
          <p:spPr>
            <a:xfrm>
              <a:off x="2947606" y="9374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1" name="object 6311"/>
            <p:cNvSpPr/>
            <p:nvPr/>
          </p:nvSpPr>
          <p:spPr>
            <a:xfrm>
              <a:off x="2947479" y="9374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2" name="object 6312"/>
            <p:cNvSpPr/>
            <p:nvPr/>
          </p:nvSpPr>
          <p:spPr>
            <a:xfrm>
              <a:off x="2947276" y="9374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63" y="161455"/>
                  </a:lnTo>
                  <a:lnTo>
                    <a:pt x="190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3" name="object 6313"/>
            <p:cNvSpPr/>
            <p:nvPr/>
          </p:nvSpPr>
          <p:spPr>
            <a:xfrm>
              <a:off x="2947047" y="93744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4" name="object 6314"/>
            <p:cNvSpPr/>
            <p:nvPr/>
          </p:nvSpPr>
          <p:spPr>
            <a:xfrm>
              <a:off x="2946819" y="93744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29"/>
                  </a:lnTo>
                  <a:lnTo>
                    <a:pt x="228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5" name="object 6315"/>
            <p:cNvSpPr/>
            <p:nvPr/>
          </p:nvSpPr>
          <p:spPr>
            <a:xfrm>
              <a:off x="2946552" y="93744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17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12"/>
                  </a:lnTo>
                  <a:lnTo>
                    <a:pt x="101" y="161417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6" name="object 6316"/>
            <p:cNvSpPr/>
            <p:nvPr/>
          </p:nvSpPr>
          <p:spPr>
            <a:xfrm>
              <a:off x="2946374" y="9374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78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7" name="object 6317"/>
            <p:cNvSpPr/>
            <p:nvPr/>
          </p:nvSpPr>
          <p:spPr>
            <a:xfrm>
              <a:off x="2946057" y="93744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340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53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8" name="object 6318"/>
            <p:cNvSpPr/>
            <p:nvPr/>
          </p:nvSpPr>
          <p:spPr>
            <a:xfrm>
              <a:off x="2945688" y="93744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19" name="object 6319"/>
            <p:cNvSpPr/>
            <p:nvPr/>
          </p:nvSpPr>
          <p:spPr>
            <a:xfrm>
              <a:off x="2945117" y="9374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03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0" name="object 6320"/>
            <p:cNvSpPr/>
            <p:nvPr/>
          </p:nvSpPr>
          <p:spPr>
            <a:xfrm>
              <a:off x="2944037" y="937356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09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279" y="161836"/>
                  </a:lnTo>
                  <a:lnTo>
                    <a:pt x="762" y="162001"/>
                  </a:lnTo>
                  <a:lnTo>
                    <a:pt x="1079" y="162090"/>
                  </a:lnTo>
                  <a:lnTo>
                    <a:pt x="1524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1" name="object 6321"/>
            <p:cNvSpPr/>
            <p:nvPr/>
          </p:nvSpPr>
          <p:spPr>
            <a:xfrm>
              <a:off x="2943555" y="937328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52"/>
                  </a:moveTo>
                  <a:lnTo>
                    <a:pt x="571" y="88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127" y="161861"/>
                  </a:lnTo>
                  <a:lnTo>
                    <a:pt x="266" y="161937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279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2" name="object 6322"/>
            <p:cNvSpPr/>
            <p:nvPr/>
          </p:nvSpPr>
          <p:spPr>
            <a:xfrm>
              <a:off x="2943263" y="937312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3" name="object 6323"/>
            <p:cNvSpPr/>
            <p:nvPr/>
          </p:nvSpPr>
          <p:spPr>
            <a:xfrm>
              <a:off x="2943021" y="937298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74"/>
                  </a:lnTo>
                  <a:lnTo>
                    <a:pt x="241" y="161963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4" name="object 6324"/>
            <p:cNvSpPr/>
            <p:nvPr/>
          </p:nvSpPr>
          <p:spPr>
            <a:xfrm>
              <a:off x="2942882" y="9372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76" y="161874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5" name="object 6325"/>
            <p:cNvSpPr/>
            <p:nvPr/>
          </p:nvSpPr>
          <p:spPr>
            <a:xfrm>
              <a:off x="2942704" y="937279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76"/>
                  </a:moveTo>
                  <a:lnTo>
                    <a:pt x="0" y="161823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127" y="161899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6" name="object 6326"/>
            <p:cNvSpPr/>
            <p:nvPr/>
          </p:nvSpPr>
          <p:spPr>
            <a:xfrm>
              <a:off x="2942564" y="9372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7" name="object 6327"/>
            <p:cNvSpPr/>
            <p:nvPr/>
          </p:nvSpPr>
          <p:spPr>
            <a:xfrm>
              <a:off x="2942424" y="9372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23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8" name="object 6328"/>
            <p:cNvSpPr/>
            <p:nvPr/>
          </p:nvSpPr>
          <p:spPr>
            <a:xfrm>
              <a:off x="2942310" y="9372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29" name="object 6329"/>
            <p:cNvSpPr/>
            <p:nvPr/>
          </p:nvSpPr>
          <p:spPr>
            <a:xfrm>
              <a:off x="2942234" y="9372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0" name="object 6330"/>
            <p:cNvSpPr/>
            <p:nvPr/>
          </p:nvSpPr>
          <p:spPr>
            <a:xfrm>
              <a:off x="2942132" y="9372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1" name="object 6331"/>
            <p:cNvSpPr/>
            <p:nvPr/>
          </p:nvSpPr>
          <p:spPr>
            <a:xfrm>
              <a:off x="2942031" y="9372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2" name="object 6332"/>
            <p:cNvSpPr/>
            <p:nvPr/>
          </p:nvSpPr>
          <p:spPr>
            <a:xfrm>
              <a:off x="2941942" y="9372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3" name="object 6333"/>
            <p:cNvSpPr/>
            <p:nvPr/>
          </p:nvSpPr>
          <p:spPr>
            <a:xfrm>
              <a:off x="2941866" y="9372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4" name="object 6334"/>
            <p:cNvSpPr/>
            <p:nvPr/>
          </p:nvSpPr>
          <p:spPr>
            <a:xfrm>
              <a:off x="2941815" y="9372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5" name="object 6335"/>
            <p:cNvSpPr/>
            <p:nvPr/>
          </p:nvSpPr>
          <p:spPr>
            <a:xfrm>
              <a:off x="2941739" y="9372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6" name="object 6336"/>
            <p:cNvSpPr/>
            <p:nvPr/>
          </p:nvSpPr>
          <p:spPr>
            <a:xfrm>
              <a:off x="2941675" y="9372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7" name="object 6337"/>
            <p:cNvSpPr/>
            <p:nvPr/>
          </p:nvSpPr>
          <p:spPr>
            <a:xfrm>
              <a:off x="2941612" y="9371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8" name="object 6338"/>
            <p:cNvSpPr/>
            <p:nvPr/>
          </p:nvSpPr>
          <p:spPr>
            <a:xfrm>
              <a:off x="2941548" y="9371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38" y="161188"/>
                  </a:lnTo>
                  <a:lnTo>
                    <a:pt x="482" y="38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39" name="object 6339"/>
            <p:cNvSpPr/>
            <p:nvPr/>
          </p:nvSpPr>
          <p:spPr>
            <a:xfrm>
              <a:off x="2941510" y="9371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0" name="object 6340"/>
            <p:cNvSpPr/>
            <p:nvPr/>
          </p:nvSpPr>
          <p:spPr>
            <a:xfrm>
              <a:off x="2941472" y="9371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1" name="object 6341"/>
            <p:cNvSpPr/>
            <p:nvPr/>
          </p:nvSpPr>
          <p:spPr>
            <a:xfrm>
              <a:off x="2941421" y="9371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2" name="object 6342"/>
            <p:cNvSpPr/>
            <p:nvPr/>
          </p:nvSpPr>
          <p:spPr>
            <a:xfrm>
              <a:off x="2941370" y="9371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3" name="object 6343"/>
            <p:cNvSpPr/>
            <p:nvPr/>
          </p:nvSpPr>
          <p:spPr>
            <a:xfrm>
              <a:off x="2941332" y="9371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4" name="object 6344"/>
            <p:cNvSpPr/>
            <p:nvPr/>
          </p:nvSpPr>
          <p:spPr>
            <a:xfrm>
              <a:off x="2941307" y="9371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5" name="object 6345"/>
            <p:cNvSpPr/>
            <p:nvPr/>
          </p:nvSpPr>
          <p:spPr>
            <a:xfrm>
              <a:off x="2941269" y="93714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1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6" name="object 6346"/>
            <p:cNvSpPr/>
            <p:nvPr/>
          </p:nvSpPr>
          <p:spPr>
            <a:xfrm>
              <a:off x="2941231" y="9371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7" name="object 6347"/>
            <p:cNvSpPr/>
            <p:nvPr/>
          </p:nvSpPr>
          <p:spPr>
            <a:xfrm>
              <a:off x="2941205" y="9371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5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8" name="object 6348"/>
            <p:cNvSpPr/>
            <p:nvPr/>
          </p:nvSpPr>
          <p:spPr>
            <a:xfrm>
              <a:off x="2941180" y="9371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49" name="object 6349"/>
            <p:cNvSpPr/>
            <p:nvPr/>
          </p:nvSpPr>
          <p:spPr>
            <a:xfrm>
              <a:off x="2941167" y="937134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0" name="object 6350"/>
            <p:cNvSpPr/>
            <p:nvPr/>
          </p:nvSpPr>
          <p:spPr>
            <a:xfrm>
              <a:off x="2941142" y="93713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1" name="object 6351"/>
            <p:cNvSpPr/>
            <p:nvPr/>
          </p:nvSpPr>
          <p:spPr>
            <a:xfrm>
              <a:off x="2941129" y="937127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9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2" name="object 6352"/>
            <p:cNvSpPr/>
            <p:nvPr/>
          </p:nvSpPr>
          <p:spPr>
            <a:xfrm>
              <a:off x="2940938" y="936606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385" y="8420"/>
                  </a:lnTo>
                  <a:lnTo>
                    <a:pt x="14554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3" name="object 6353"/>
            <p:cNvSpPr/>
            <p:nvPr/>
          </p:nvSpPr>
          <p:spPr>
            <a:xfrm>
              <a:off x="2970771" y="94732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4" name="object 6354"/>
            <p:cNvSpPr/>
            <p:nvPr/>
          </p:nvSpPr>
          <p:spPr>
            <a:xfrm>
              <a:off x="2970695" y="9473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87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75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5" name="object 6355"/>
            <p:cNvSpPr/>
            <p:nvPr/>
          </p:nvSpPr>
          <p:spPr>
            <a:xfrm>
              <a:off x="2970606" y="9473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60"/>
                  </a:lnTo>
                  <a:lnTo>
                    <a:pt x="0" y="161607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73"/>
                  </a:lnTo>
                  <a:lnTo>
                    <a:pt x="38" y="16151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6" name="object 6356"/>
            <p:cNvSpPr/>
            <p:nvPr/>
          </p:nvSpPr>
          <p:spPr>
            <a:xfrm>
              <a:off x="2970568" y="9473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7" name="object 6357"/>
            <p:cNvSpPr/>
            <p:nvPr/>
          </p:nvSpPr>
          <p:spPr>
            <a:xfrm>
              <a:off x="2970479" y="9473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82"/>
                  </a:lnTo>
                  <a:lnTo>
                    <a:pt x="0" y="16122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70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8" name="object 6358"/>
            <p:cNvSpPr/>
            <p:nvPr/>
          </p:nvSpPr>
          <p:spPr>
            <a:xfrm>
              <a:off x="2970403" y="9473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274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59" name="object 6359"/>
            <p:cNvSpPr/>
            <p:nvPr/>
          </p:nvSpPr>
          <p:spPr>
            <a:xfrm>
              <a:off x="2970314" y="94738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28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0" name="object 6360"/>
            <p:cNvSpPr/>
            <p:nvPr/>
          </p:nvSpPr>
          <p:spPr>
            <a:xfrm>
              <a:off x="2970237" y="9473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" y="161582"/>
                  </a:moveTo>
                  <a:close/>
                </a:path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1" name="object 6361"/>
            <p:cNvSpPr/>
            <p:nvPr/>
          </p:nvSpPr>
          <p:spPr>
            <a:xfrm>
              <a:off x="2970174" y="9474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74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2" name="object 6362"/>
            <p:cNvSpPr/>
            <p:nvPr/>
          </p:nvSpPr>
          <p:spPr>
            <a:xfrm>
              <a:off x="2970098" y="9474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86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86"/>
                  </a:lnTo>
                  <a:lnTo>
                    <a:pt x="25" y="16137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86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3" name="object 6363"/>
            <p:cNvSpPr/>
            <p:nvPr/>
          </p:nvSpPr>
          <p:spPr>
            <a:xfrm>
              <a:off x="2970009" y="9474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4" name="object 6364"/>
            <p:cNvSpPr/>
            <p:nvPr/>
          </p:nvSpPr>
          <p:spPr>
            <a:xfrm>
              <a:off x="2969907" y="9474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71"/>
                  </a:lnTo>
                  <a:lnTo>
                    <a:pt x="76" y="160718"/>
                  </a:lnTo>
                  <a:lnTo>
                    <a:pt x="520" y="12"/>
                  </a:lnTo>
                  <a:lnTo>
                    <a:pt x="495" y="2171"/>
                  </a:lnTo>
                  <a:lnTo>
                    <a:pt x="38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5" name="object 6365"/>
            <p:cNvSpPr/>
            <p:nvPr/>
          </p:nvSpPr>
          <p:spPr>
            <a:xfrm>
              <a:off x="2969831" y="9474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20"/>
                  </a:ln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08"/>
                  </a:lnTo>
                  <a:lnTo>
                    <a:pt x="25" y="16172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6" name="object 6366"/>
            <p:cNvSpPr/>
            <p:nvPr/>
          </p:nvSpPr>
          <p:spPr>
            <a:xfrm>
              <a:off x="2969768" y="9474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7" name="object 6367"/>
            <p:cNvSpPr/>
            <p:nvPr/>
          </p:nvSpPr>
          <p:spPr>
            <a:xfrm>
              <a:off x="2969666" y="9474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5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8" name="object 6368"/>
            <p:cNvSpPr/>
            <p:nvPr/>
          </p:nvSpPr>
          <p:spPr>
            <a:xfrm>
              <a:off x="2969488" y="9474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42" y="48196"/>
                  </a:lnTo>
                  <a:lnTo>
                    <a:pt x="482" y="88"/>
                  </a:lnTo>
                  <a:lnTo>
                    <a:pt x="457" y="1968"/>
                  </a:lnTo>
                  <a:lnTo>
                    <a:pt x="0" y="161899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406" y="49085"/>
                  </a:lnTo>
                  <a:lnTo>
                    <a:pt x="546" y="50"/>
                  </a:lnTo>
                  <a:lnTo>
                    <a:pt x="520" y="1981"/>
                  </a:lnTo>
                  <a:lnTo>
                    <a:pt x="63" y="161848"/>
                  </a:lnTo>
                  <a:lnTo>
                    <a:pt x="241" y="107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81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69" name="object 6369"/>
            <p:cNvSpPr/>
            <p:nvPr/>
          </p:nvSpPr>
          <p:spPr>
            <a:xfrm>
              <a:off x="2969387" y="9474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54"/>
                  </a:lnTo>
                  <a:lnTo>
                    <a:pt x="342" y="47205"/>
                  </a:lnTo>
                  <a:lnTo>
                    <a:pt x="482" y="25"/>
                  </a:lnTo>
                  <a:lnTo>
                    <a:pt x="457" y="1866"/>
                  </a:lnTo>
                  <a:lnTo>
                    <a:pt x="0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0" name="object 6370"/>
            <p:cNvSpPr/>
            <p:nvPr/>
          </p:nvSpPr>
          <p:spPr>
            <a:xfrm>
              <a:off x="2969323" y="9474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16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1" name="object 6371"/>
            <p:cNvSpPr/>
            <p:nvPr/>
          </p:nvSpPr>
          <p:spPr>
            <a:xfrm>
              <a:off x="2969221" y="9474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65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2" name="object 6372"/>
            <p:cNvSpPr/>
            <p:nvPr/>
          </p:nvSpPr>
          <p:spPr>
            <a:xfrm>
              <a:off x="2969120" y="9474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14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3" name="object 6373"/>
            <p:cNvSpPr/>
            <p:nvPr/>
          </p:nvSpPr>
          <p:spPr>
            <a:xfrm>
              <a:off x="2969018" y="9474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63"/>
                  </a:lnTo>
                  <a:lnTo>
                    <a:pt x="393" y="43586"/>
                  </a:lnTo>
                  <a:lnTo>
                    <a:pt x="520" y="25"/>
                  </a:lnTo>
                  <a:lnTo>
                    <a:pt x="482" y="1663"/>
                  </a:lnTo>
                  <a:lnTo>
                    <a:pt x="38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4" name="object 6374"/>
            <p:cNvSpPr/>
            <p:nvPr/>
          </p:nvSpPr>
          <p:spPr>
            <a:xfrm>
              <a:off x="2968904" y="9474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06"/>
                  </a:lnTo>
                  <a:lnTo>
                    <a:pt x="495" y="38"/>
                  </a:lnTo>
                  <a:lnTo>
                    <a:pt x="457" y="1587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8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5" name="object 6375"/>
            <p:cNvSpPr/>
            <p:nvPr/>
          </p:nvSpPr>
          <p:spPr>
            <a:xfrm>
              <a:off x="2968828" y="9474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36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36"/>
                  </a:lnTo>
                  <a:lnTo>
                    <a:pt x="38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6" name="object 6376"/>
            <p:cNvSpPr/>
            <p:nvPr/>
          </p:nvSpPr>
          <p:spPr>
            <a:xfrm>
              <a:off x="2968713" y="9474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17"/>
                  </a:lnTo>
                  <a:lnTo>
                    <a:pt x="533" y="12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8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7" name="object 6377"/>
            <p:cNvSpPr/>
            <p:nvPr/>
          </p:nvSpPr>
          <p:spPr>
            <a:xfrm>
              <a:off x="2968599" y="9475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8" name="object 6378"/>
            <p:cNvSpPr/>
            <p:nvPr/>
          </p:nvSpPr>
          <p:spPr>
            <a:xfrm>
              <a:off x="2968472" y="9475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346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901"/>
                  </a:lnTo>
                  <a:lnTo>
                    <a:pt x="533" y="12"/>
                  </a:lnTo>
                  <a:lnTo>
                    <a:pt x="495" y="1346"/>
                  </a:lnTo>
                  <a:lnTo>
                    <a:pt x="50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79" name="object 6379"/>
            <p:cNvSpPr/>
            <p:nvPr/>
          </p:nvSpPr>
          <p:spPr>
            <a:xfrm>
              <a:off x="2968345" y="9475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70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0" name="object 6380"/>
            <p:cNvSpPr/>
            <p:nvPr/>
          </p:nvSpPr>
          <p:spPr>
            <a:xfrm>
              <a:off x="2968269" y="9475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1" name="object 6381"/>
            <p:cNvSpPr/>
            <p:nvPr/>
          </p:nvSpPr>
          <p:spPr>
            <a:xfrm>
              <a:off x="2968129" y="9475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168"/>
                  </a:lnTo>
                  <a:lnTo>
                    <a:pt x="50" y="16150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2" name="object 6382"/>
            <p:cNvSpPr/>
            <p:nvPr/>
          </p:nvSpPr>
          <p:spPr>
            <a:xfrm>
              <a:off x="2968002" y="9475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406" y="30657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3" name="object 6383"/>
            <p:cNvSpPr/>
            <p:nvPr/>
          </p:nvSpPr>
          <p:spPr>
            <a:xfrm>
              <a:off x="2967863" y="9475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03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59727"/>
                  </a:lnTo>
                  <a:lnTo>
                    <a:pt x="546" y="25"/>
                  </a:lnTo>
                  <a:lnTo>
                    <a:pt x="508" y="1003"/>
                  </a:lnTo>
                  <a:lnTo>
                    <a:pt x="50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4" name="object 6384"/>
            <p:cNvSpPr/>
            <p:nvPr/>
          </p:nvSpPr>
          <p:spPr>
            <a:xfrm>
              <a:off x="2967723" y="9475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469" y="27178"/>
                  </a:lnTo>
                  <a:lnTo>
                    <a:pt x="546" y="12"/>
                  </a:lnTo>
                  <a:lnTo>
                    <a:pt x="495" y="914"/>
                  </a:lnTo>
                  <a:lnTo>
                    <a:pt x="50" y="159448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5" name="object 6385"/>
            <p:cNvSpPr/>
            <p:nvPr/>
          </p:nvSpPr>
          <p:spPr>
            <a:xfrm>
              <a:off x="2967634" y="9475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6" name="object 6386"/>
            <p:cNvSpPr/>
            <p:nvPr/>
          </p:nvSpPr>
          <p:spPr>
            <a:xfrm>
              <a:off x="2967482" y="9475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59016"/>
                  </a:lnTo>
                  <a:lnTo>
                    <a:pt x="495" y="63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7" name="object 6387"/>
            <p:cNvSpPr/>
            <p:nvPr/>
          </p:nvSpPr>
          <p:spPr>
            <a:xfrm>
              <a:off x="2967329" y="9475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8" name="object 6388"/>
            <p:cNvSpPr/>
            <p:nvPr/>
          </p:nvSpPr>
          <p:spPr>
            <a:xfrm>
              <a:off x="2967177" y="9475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89" name="object 6389"/>
            <p:cNvSpPr/>
            <p:nvPr/>
          </p:nvSpPr>
          <p:spPr>
            <a:xfrm>
              <a:off x="2967024" y="9475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0" name="object 6390"/>
            <p:cNvSpPr/>
            <p:nvPr/>
          </p:nvSpPr>
          <p:spPr>
            <a:xfrm>
              <a:off x="2966935" y="9476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342"/>
                  </a:lnTo>
                  <a:lnTo>
                    <a:pt x="495" y="25"/>
                  </a:lnTo>
                  <a:lnTo>
                    <a:pt x="444" y="431"/>
                  </a:lnTo>
                  <a:lnTo>
                    <a:pt x="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1" name="object 6391"/>
            <p:cNvSpPr/>
            <p:nvPr/>
          </p:nvSpPr>
          <p:spPr>
            <a:xfrm>
              <a:off x="2966770" y="9476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81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2" name="object 6392"/>
            <p:cNvSpPr/>
            <p:nvPr/>
          </p:nvSpPr>
          <p:spPr>
            <a:xfrm>
              <a:off x="2966631" y="9476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546" y="25"/>
                  </a:lnTo>
                  <a:lnTo>
                    <a:pt x="495" y="292"/>
                  </a:lnTo>
                  <a:lnTo>
                    <a:pt x="50" y="1614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3" name="object 6393"/>
            <p:cNvSpPr/>
            <p:nvPr/>
          </p:nvSpPr>
          <p:spPr>
            <a:xfrm>
              <a:off x="2966478" y="9476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4" name="object 6394"/>
            <p:cNvSpPr/>
            <p:nvPr/>
          </p:nvSpPr>
          <p:spPr>
            <a:xfrm>
              <a:off x="2966326" y="9476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5" name="object 6395"/>
            <p:cNvSpPr/>
            <p:nvPr/>
          </p:nvSpPr>
          <p:spPr>
            <a:xfrm>
              <a:off x="2966224" y="947644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266" y="80645"/>
                  </a:lnTo>
                  <a:lnTo>
                    <a:pt x="495" y="0"/>
                  </a:lnTo>
                  <a:lnTo>
                    <a:pt x="0" y="16129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6" name="object 6396"/>
            <p:cNvSpPr/>
            <p:nvPr/>
          </p:nvSpPr>
          <p:spPr>
            <a:xfrm>
              <a:off x="2966072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7" name="object 6397"/>
            <p:cNvSpPr/>
            <p:nvPr/>
          </p:nvSpPr>
          <p:spPr>
            <a:xfrm>
              <a:off x="2965919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8" name="object 6398"/>
            <p:cNvSpPr/>
            <p:nvPr/>
          </p:nvSpPr>
          <p:spPr>
            <a:xfrm>
              <a:off x="2965780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399" name="object 6399"/>
            <p:cNvSpPr/>
            <p:nvPr/>
          </p:nvSpPr>
          <p:spPr>
            <a:xfrm>
              <a:off x="2965627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0" name="object 6400"/>
            <p:cNvSpPr/>
            <p:nvPr/>
          </p:nvSpPr>
          <p:spPr>
            <a:xfrm>
              <a:off x="2965526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1" name="object 6401"/>
            <p:cNvSpPr/>
            <p:nvPr/>
          </p:nvSpPr>
          <p:spPr>
            <a:xfrm>
              <a:off x="2965361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2" name="object 6402"/>
            <p:cNvSpPr/>
            <p:nvPr/>
          </p:nvSpPr>
          <p:spPr>
            <a:xfrm>
              <a:off x="2965208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3" name="object 6403"/>
            <p:cNvSpPr/>
            <p:nvPr/>
          </p:nvSpPr>
          <p:spPr>
            <a:xfrm>
              <a:off x="2965056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4" name="object 6404"/>
            <p:cNvSpPr/>
            <p:nvPr/>
          </p:nvSpPr>
          <p:spPr>
            <a:xfrm>
              <a:off x="2964891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46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01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5" name="object 6405"/>
            <p:cNvSpPr/>
            <p:nvPr/>
          </p:nvSpPr>
          <p:spPr>
            <a:xfrm>
              <a:off x="2964776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6" name="object 6406"/>
            <p:cNvSpPr/>
            <p:nvPr/>
          </p:nvSpPr>
          <p:spPr>
            <a:xfrm>
              <a:off x="2964599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7" name="object 6407"/>
            <p:cNvSpPr/>
            <p:nvPr/>
          </p:nvSpPr>
          <p:spPr>
            <a:xfrm>
              <a:off x="2964421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8" name="object 6408"/>
            <p:cNvSpPr/>
            <p:nvPr/>
          </p:nvSpPr>
          <p:spPr>
            <a:xfrm>
              <a:off x="2964256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09" name="object 6409"/>
            <p:cNvSpPr/>
            <p:nvPr/>
          </p:nvSpPr>
          <p:spPr>
            <a:xfrm>
              <a:off x="2964065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0" name="object 6410"/>
            <p:cNvSpPr/>
            <p:nvPr/>
          </p:nvSpPr>
          <p:spPr>
            <a:xfrm>
              <a:off x="2963938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1" name="object 6411"/>
            <p:cNvSpPr/>
            <p:nvPr/>
          </p:nvSpPr>
          <p:spPr>
            <a:xfrm>
              <a:off x="2963735" y="94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2" name="object 6412"/>
            <p:cNvSpPr/>
            <p:nvPr/>
          </p:nvSpPr>
          <p:spPr>
            <a:xfrm>
              <a:off x="2963506" y="94764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3" name="object 6413"/>
            <p:cNvSpPr/>
            <p:nvPr/>
          </p:nvSpPr>
          <p:spPr>
            <a:xfrm>
              <a:off x="2963278" y="94764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4" name="object 6414"/>
            <p:cNvSpPr/>
            <p:nvPr/>
          </p:nvSpPr>
          <p:spPr>
            <a:xfrm>
              <a:off x="2963024" y="94764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5" name="object 6415"/>
            <p:cNvSpPr/>
            <p:nvPr/>
          </p:nvSpPr>
          <p:spPr>
            <a:xfrm>
              <a:off x="2962846" y="94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52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6" name="object 6416"/>
            <p:cNvSpPr/>
            <p:nvPr/>
          </p:nvSpPr>
          <p:spPr>
            <a:xfrm>
              <a:off x="2962541" y="94764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7" name="object 6417"/>
            <p:cNvSpPr/>
            <p:nvPr/>
          </p:nvSpPr>
          <p:spPr>
            <a:xfrm>
              <a:off x="2962173" y="94764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0"/>
                  </a:moveTo>
                  <a:lnTo>
                    <a:pt x="673" y="0"/>
                  </a:ln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4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8" name="object 6418"/>
            <p:cNvSpPr/>
            <p:nvPr/>
          </p:nvSpPr>
          <p:spPr>
            <a:xfrm>
              <a:off x="2961601" y="94761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673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393" y="161569"/>
                  </a:lnTo>
                  <a:lnTo>
                    <a:pt x="838" y="228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50" y="24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19" name="object 6419"/>
            <p:cNvSpPr/>
            <p:nvPr/>
          </p:nvSpPr>
          <p:spPr>
            <a:xfrm>
              <a:off x="2960509" y="947552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93" y="431"/>
                  </a:moveTo>
                  <a:lnTo>
                    <a:pt x="711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749" y="162001"/>
                  </a:lnTo>
                  <a:lnTo>
                    <a:pt x="1193" y="431"/>
                  </a:lnTo>
                  <a:close/>
                </a:path>
                <a:path w="1905" h="162559">
                  <a:moveTo>
                    <a:pt x="1536" y="622"/>
                  </a:moveTo>
                  <a:lnTo>
                    <a:pt x="1206" y="431"/>
                  </a:lnTo>
                  <a:lnTo>
                    <a:pt x="762" y="162001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0" name="object 6420"/>
            <p:cNvSpPr/>
            <p:nvPr/>
          </p:nvSpPr>
          <p:spPr>
            <a:xfrm>
              <a:off x="2960014" y="94752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88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88"/>
                  </a:lnTo>
                  <a:close/>
                </a:path>
                <a:path w="1269" h="162559">
                  <a:moveTo>
                    <a:pt x="939" y="304"/>
                  </a:moveTo>
                  <a:lnTo>
                    <a:pt x="723" y="177"/>
                  </a:lnTo>
                  <a:lnTo>
                    <a:pt x="584" y="88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52"/>
                  </a:lnTo>
                  <a:lnTo>
                    <a:pt x="939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1" name="object 6421"/>
            <p:cNvSpPr/>
            <p:nvPr/>
          </p:nvSpPr>
          <p:spPr>
            <a:xfrm>
              <a:off x="2959709" y="947505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622" y="101"/>
                  </a:moveTo>
                  <a:lnTo>
                    <a:pt x="88" y="161886"/>
                  </a:lnTo>
                  <a:lnTo>
                    <a:pt x="622" y="101"/>
                  </a:lnTo>
                  <a:close/>
                </a:path>
                <a:path w="1269" h="162559">
                  <a:moveTo>
                    <a:pt x="749" y="177"/>
                  </a:moveTo>
                  <a:lnTo>
                    <a:pt x="190" y="161950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2" name="object 6422"/>
            <p:cNvSpPr/>
            <p:nvPr/>
          </p:nvSpPr>
          <p:spPr>
            <a:xfrm>
              <a:off x="2959455" y="947491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533" y="38"/>
                  </a:lnTo>
                  <a:lnTo>
                    <a:pt x="88" y="161899"/>
                  </a:lnTo>
                  <a:lnTo>
                    <a:pt x="254" y="161988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3" name="object 6423"/>
            <p:cNvSpPr/>
            <p:nvPr/>
          </p:nvSpPr>
          <p:spPr>
            <a:xfrm>
              <a:off x="2959341" y="9474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4" name="object 6424"/>
            <p:cNvSpPr/>
            <p:nvPr/>
          </p:nvSpPr>
          <p:spPr>
            <a:xfrm>
              <a:off x="2959150" y="947473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647" y="101"/>
                  </a:move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5" name="object 6425"/>
            <p:cNvSpPr/>
            <p:nvPr/>
          </p:nvSpPr>
          <p:spPr>
            <a:xfrm>
              <a:off x="2959011" y="9474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25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6" name="object 6426"/>
            <p:cNvSpPr/>
            <p:nvPr/>
          </p:nvSpPr>
          <p:spPr>
            <a:xfrm>
              <a:off x="2958871" y="9474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7" name="object 6427"/>
            <p:cNvSpPr/>
            <p:nvPr/>
          </p:nvSpPr>
          <p:spPr>
            <a:xfrm>
              <a:off x="2958757" y="9474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8" name="object 6428"/>
            <p:cNvSpPr/>
            <p:nvPr/>
          </p:nvSpPr>
          <p:spPr>
            <a:xfrm>
              <a:off x="2958680" y="9474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29" name="object 6429"/>
            <p:cNvSpPr/>
            <p:nvPr/>
          </p:nvSpPr>
          <p:spPr>
            <a:xfrm>
              <a:off x="2958566" y="9474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0" name="object 6430"/>
            <p:cNvSpPr/>
            <p:nvPr/>
          </p:nvSpPr>
          <p:spPr>
            <a:xfrm>
              <a:off x="2958477" y="9474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1" name="object 6431"/>
            <p:cNvSpPr/>
            <p:nvPr/>
          </p:nvSpPr>
          <p:spPr>
            <a:xfrm>
              <a:off x="2958388" y="9474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2" name="object 6432"/>
            <p:cNvSpPr/>
            <p:nvPr/>
          </p:nvSpPr>
          <p:spPr>
            <a:xfrm>
              <a:off x="2958299" y="9474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3" name="object 6433"/>
            <p:cNvSpPr/>
            <p:nvPr/>
          </p:nvSpPr>
          <p:spPr>
            <a:xfrm>
              <a:off x="2958249" y="9474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4" name="object 6434"/>
            <p:cNvSpPr/>
            <p:nvPr/>
          </p:nvSpPr>
          <p:spPr>
            <a:xfrm>
              <a:off x="2958172" y="9474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5" name="object 6435"/>
            <p:cNvSpPr/>
            <p:nvPr/>
          </p:nvSpPr>
          <p:spPr>
            <a:xfrm>
              <a:off x="2958109" y="9474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6" name="object 6436"/>
            <p:cNvSpPr/>
            <p:nvPr/>
          </p:nvSpPr>
          <p:spPr>
            <a:xfrm>
              <a:off x="2958045" y="9473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645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7" name="object 6437"/>
            <p:cNvSpPr/>
            <p:nvPr/>
          </p:nvSpPr>
          <p:spPr>
            <a:xfrm>
              <a:off x="2957982" y="9473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8" name="object 6438"/>
            <p:cNvSpPr/>
            <p:nvPr/>
          </p:nvSpPr>
          <p:spPr>
            <a:xfrm>
              <a:off x="2957944" y="9473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39" name="object 6439"/>
            <p:cNvSpPr/>
            <p:nvPr/>
          </p:nvSpPr>
          <p:spPr>
            <a:xfrm>
              <a:off x="2957906" y="9473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0" name="object 6440"/>
            <p:cNvSpPr/>
            <p:nvPr/>
          </p:nvSpPr>
          <p:spPr>
            <a:xfrm>
              <a:off x="2957855" y="9473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1" name="object 6441"/>
            <p:cNvSpPr/>
            <p:nvPr/>
          </p:nvSpPr>
          <p:spPr>
            <a:xfrm>
              <a:off x="2957804" y="94735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2" name="object 6442"/>
            <p:cNvSpPr/>
            <p:nvPr/>
          </p:nvSpPr>
          <p:spPr>
            <a:xfrm>
              <a:off x="2957766" y="9473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3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3" name="object 6443"/>
            <p:cNvSpPr/>
            <p:nvPr/>
          </p:nvSpPr>
          <p:spPr>
            <a:xfrm>
              <a:off x="2957728" y="9473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4" name="object 6444"/>
            <p:cNvSpPr/>
            <p:nvPr/>
          </p:nvSpPr>
          <p:spPr>
            <a:xfrm>
              <a:off x="2957703" y="9473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6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5" name="object 6445"/>
            <p:cNvSpPr/>
            <p:nvPr/>
          </p:nvSpPr>
          <p:spPr>
            <a:xfrm>
              <a:off x="2957664" y="9473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6" name="object 6446"/>
            <p:cNvSpPr/>
            <p:nvPr/>
          </p:nvSpPr>
          <p:spPr>
            <a:xfrm>
              <a:off x="2957639" y="9473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6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39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7" name="object 6447"/>
            <p:cNvSpPr/>
            <p:nvPr/>
          </p:nvSpPr>
          <p:spPr>
            <a:xfrm>
              <a:off x="2957626" y="9473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8" name="object 6448"/>
            <p:cNvSpPr/>
            <p:nvPr/>
          </p:nvSpPr>
          <p:spPr>
            <a:xfrm>
              <a:off x="2957601" y="947327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49" name="object 6449"/>
            <p:cNvSpPr/>
            <p:nvPr/>
          </p:nvSpPr>
          <p:spPr>
            <a:xfrm>
              <a:off x="2957588" y="947325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2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0" name="object 6450"/>
            <p:cNvSpPr/>
            <p:nvPr/>
          </p:nvSpPr>
          <p:spPr>
            <a:xfrm>
              <a:off x="3030727" y="932592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70"/>
                  </a:lnTo>
                  <a:lnTo>
                    <a:pt x="0" y="16214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1" name="object 6451"/>
            <p:cNvSpPr/>
            <p:nvPr/>
          </p:nvSpPr>
          <p:spPr>
            <a:xfrm>
              <a:off x="3030651" y="9326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00"/>
                  </a:lnTo>
                  <a:lnTo>
                    <a:pt x="0" y="161505"/>
                  </a:lnTo>
                  <a:lnTo>
                    <a:pt x="165" y="107391"/>
                  </a:lnTo>
                  <a:lnTo>
                    <a:pt x="279" y="6701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00"/>
                  </a:lnTo>
                  <a:lnTo>
                    <a:pt x="279" y="670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13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2" name="object 6452"/>
            <p:cNvSpPr/>
            <p:nvPr/>
          </p:nvSpPr>
          <p:spPr>
            <a:xfrm>
              <a:off x="3030575" y="9327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98"/>
                  </a:lnTo>
                  <a:lnTo>
                    <a:pt x="0" y="16115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3098"/>
                  </a:lnTo>
                  <a:lnTo>
                    <a:pt x="25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86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3" name="object 6453"/>
            <p:cNvSpPr/>
            <p:nvPr/>
          </p:nvSpPr>
          <p:spPr>
            <a:xfrm>
              <a:off x="3030512" y="9327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4" name="object 6454"/>
            <p:cNvSpPr/>
            <p:nvPr/>
          </p:nvSpPr>
          <p:spPr>
            <a:xfrm>
              <a:off x="3030435" y="9327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70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70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82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5" name="object 6455"/>
            <p:cNvSpPr/>
            <p:nvPr/>
          </p:nvSpPr>
          <p:spPr>
            <a:xfrm>
              <a:off x="3030359" y="9327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6" name="object 6456"/>
            <p:cNvSpPr/>
            <p:nvPr/>
          </p:nvSpPr>
          <p:spPr>
            <a:xfrm>
              <a:off x="3030258" y="93274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628"/>
                  </a:lnTo>
                  <a:lnTo>
                    <a:pt x="0" y="16170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95" y="2641"/>
                  </a:lnTo>
                  <a:lnTo>
                    <a:pt x="38" y="16165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28"/>
                  </a:ln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7" name="object 6457"/>
            <p:cNvSpPr/>
            <p:nvPr/>
          </p:nvSpPr>
          <p:spPr>
            <a:xfrm>
              <a:off x="3030194" y="9327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8" name="object 6458"/>
            <p:cNvSpPr/>
            <p:nvPr/>
          </p:nvSpPr>
          <p:spPr>
            <a:xfrm>
              <a:off x="3030143" y="9327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74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59" name="object 6459"/>
            <p:cNvSpPr/>
            <p:nvPr/>
          </p:nvSpPr>
          <p:spPr>
            <a:xfrm>
              <a:off x="3030042" y="9327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73"/>
                  </a:lnTo>
                  <a:lnTo>
                    <a:pt x="0" y="16163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86"/>
                  </a:lnTo>
                  <a:lnTo>
                    <a:pt x="38" y="16159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0" name="object 6460"/>
            <p:cNvSpPr/>
            <p:nvPr/>
          </p:nvSpPr>
          <p:spPr>
            <a:xfrm>
              <a:off x="3029966" y="9327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1632"/>
                  </a:lnTo>
                  <a:lnTo>
                    <a:pt x="50" y="161378"/>
                  </a:lnTo>
                  <a:lnTo>
                    <a:pt x="50" y="16068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068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1" name="object 6461"/>
            <p:cNvSpPr/>
            <p:nvPr/>
          </p:nvSpPr>
          <p:spPr>
            <a:xfrm>
              <a:off x="3029877" y="9327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71"/>
                  </a:lnTo>
                  <a:lnTo>
                    <a:pt x="25" y="161378"/>
                  </a:lnTo>
                  <a:lnTo>
                    <a:pt x="469" y="38"/>
                  </a:lnTo>
                  <a:lnTo>
                    <a:pt x="444" y="2159"/>
                  </a:lnTo>
                  <a:lnTo>
                    <a:pt x="0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2" name="object 6462"/>
            <p:cNvSpPr/>
            <p:nvPr/>
          </p:nvSpPr>
          <p:spPr>
            <a:xfrm>
              <a:off x="3029788" y="9327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25" y="16170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3" name="object 6463"/>
            <p:cNvSpPr/>
            <p:nvPr/>
          </p:nvSpPr>
          <p:spPr>
            <a:xfrm>
              <a:off x="3029712" y="9328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70"/>
                  </a:ln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70"/>
                  </a:lnTo>
                  <a:lnTo>
                    <a:pt x="38" y="16172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4" name="object 6464"/>
            <p:cNvSpPr/>
            <p:nvPr/>
          </p:nvSpPr>
          <p:spPr>
            <a:xfrm>
              <a:off x="3029635" y="9328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32"/>
                  </a:lnTo>
                  <a:lnTo>
                    <a:pt x="38" y="16154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5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5" name="object 6465"/>
            <p:cNvSpPr/>
            <p:nvPr/>
          </p:nvSpPr>
          <p:spPr>
            <a:xfrm>
              <a:off x="3029432" y="93281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69" h="161925">
                  <a:moveTo>
                    <a:pt x="546" y="50"/>
                  </a:moveTo>
                  <a:lnTo>
                    <a:pt x="520" y="1968"/>
                  </a:lnTo>
                  <a:lnTo>
                    <a:pt x="381" y="48412"/>
                  </a:lnTo>
                  <a:lnTo>
                    <a:pt x="520" y="76"/>
                  </a:lnTo>
                  <a:lnTo>
                    <a:pt x="495" y="1968"/>
                  </a:lnTo>
                  <a:lnTo>
                    <a:pt x="38" y="161874"/>
                  </a:lnTo>
                  <a:lnTo>
                    <a:pt x="546" y="50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68"/>
                  </a:lnTo>
                  <a:lnTo>
                    <a:pt x="444" y="49060"/>
                  </a:lnTo>
                  <a:lnTo>
                    <a:pt x="584" y="38"/>
                  </a:lnTo>
                  <a:lnTo>
                    <a:pt x="558" y="1968"/>
                  </a:lnTo>
                  <a:lnTo>
                    <a:pt x="101" y="161823"/>
                  </a:lnTo>
                  <a:lnTo>
                    <a:pt x="279" y="107835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68"/>
                  </a:lnTo>
                  <a:lnTo>
                    <a:pt x="177" y="16175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6" name="object 6466"/>
            <p:cNvSpPr/>
            <p:nvPr/>
          </p:nvSpPr>
          <p:spPr>
            <a:xfrm>
              <a:off x="3029343" y="9328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66"/>
                  </a:lnTo>
                  <a:lnTo>
                    <a:pt x="38" y="160731"/>
                  </a:lnTo>
                  <a:lnTo>
                    <a:pt x="482" y="25"/>
                  </a:lnTo>
                  <a:lnTo>
                    <a:pt x="457" y="1866"/>
                  </a:lnTo>
                  <a:lnTo>
                    <a:pt x="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66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7" name="object 6467"/>
            <p:cNvSpPr/>
            <p:nvPr/>
          </p:nvSpPr>
          <p:spPr>
            <a:xfrm>
              <a:off x="3029280" y="9328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342" y="46723"/>
                  </a:lnTo>
                  <a:lnTo>
                    <a:pt x="482" y="12"/>
                  </a:lnTo>
                  <a:lnTo>
                    <a:pt x="444" y="1816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8" name="object 6468"/>
            <p:cNvSpPr/>
            <p:nvPr/>
          </p:nvSpPr>
          <p:spPr>
            <a:xfrm>
              <a:off x="3029165" y="9328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78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7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69" name="object 6469"/>
            <p:cNvSpPr/>
            <p:nvPr/>
          </p:nvSpPr>
          <p:spPr>
            <a:xfrm>
              <a:off x="3029077" y="9328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14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14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0" name="object 6470"/>
            <p:cNvSpPr/>
            <p:nvPr/>
          </p:nvSpPr>
          <p:spPr>
            <a:xfrm>
              <a:off x="3028962" y="9328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63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1" name="object 6471"/>
            <p:cNvSpPr/>
            <p:nvPr/>
          </p:nvSpPr>
          <p:spPr>
            <a:xfrm>
              <a:off x="3028861" y="9328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600"/>
                  </a:lnTo>
                  <a:lnTo>
                    <a:pt x="355" y="42075"/>
                  </a:lnTo>
                  <a:lnTo>
                    <a:pt x="482" y="38"/>
                  </a:lnTo>
                  <a:lnTo>
                    <a:pt x="444" y="1587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87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2" name="object 6472"/>
            <p:cNvSpPr/>
            <p:nvPr/>
          </p:nvSpPr>
          <p:spPr>
            <a:xfrm>
              <a:off x="3028784" y="9328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24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3" name="object 6473"/>
            <p:cNvSpPr/>
            <p:nvPr/>
          </p:nvSpPr>
          <p:spPr>
            <a:xfrm>
              <a:off x="3028670" y="9328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8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85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4" name="object 6474"/>
            <p:cNvSpPr/>
            <p:nvPr/>
          </p:nvSpPr>
          <p:spPr>
            <a:xfrm>
              <a:off x="3028556" y="9328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22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5" name="object 6475"/>
            <p:cNvSpPr/>
            <p:nvPr/>
          </p:nvSpPr>
          <p:spPr>
            <a:xfrm>
              <a:off x="3028442" y="9328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5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6" name="object 6476"/>
            <p:cNvSpPr/>
            <p:nvPr/>
          </p:nvSpPr>
          <p:spPr>
            <a:xfrm>
              <a:off x="3028327" y="9328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25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7" name="object 6477"/>
            <p:cNvSpPr/>
            <p:nvPr/>
          </p:nvSpPr>
          <p:spPr>
            <a:xfrm>
              <a:off x="3028226" y="9328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8" name="object 6478"/>
            <p:cNvSpPr/>
            <p:nvPr/>
          </p:nvSpPr>
          <p:spPr>
            <a:xfrm>
              <a:off x="3028111" y="9328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1181"/>
                  </a:lnTo>
                  <a:lnTo>
                    <a:pt x="38" y="160070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79" name="object 6479"/>
            <p:cNvSpPr/>
            <p:nvPr/>
          </p:nvSpPr>
          <p:spPr>
            <a:xfrm>
              <a:off x="3027972" y="9329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165"/>
                  </a:lnTo>
                  <a:lnTo>
                    <a:pt x="546" y="25"/>
                  </a:lnTo>
                  <a:lnTo>
                    <a:pt x="508" y="1092"/>
                  </a:lnTo>
                  <a:lnTo>
                    <a:pt x="50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0" name="object 6480"/>
            <p:cNvSpPr/>
            <p:nvPr/>
          </p:nvSpPr>
          <p:spPr>
            <a:xfrm>
              <a:off x="3027832" y="9329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28"/>
                  </a:lnTo>
                  <a:lnTo>
                    <a:pt x="0" y="16182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28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1" name="object 6481"/>
            <p:cNvSpPr/>
            <p:nvPr/>
          </p:nvSpPr>
          <p:spPr>
            <a:xfrm>
              <a:off x="3027705" y="9329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52"/>
                  </a:lnTo>
                  <a:lnTo>
                    <a:pt x="38" y="159562"/>
                  </a:lnTo>
                  <a:lnTo>
                    <a:pt x="495" y="50"/>
                  </a:lnTo>
                  <a:lnTo>
                    <a:pt x="457" y="952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2" name="object 6482"/>
            <p:cNvSpPr/>
            <p:nvPr/>
          </p:nvSpPr>
          <p:spPr>
            <a:xfrm>
              <a:off x="3027603" y="9329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3" name="object 6483"/>
            <p:cNvSpPr/>
            <p:nvPr/>
          </p:nvSpPr>
          <p:spPr>
            <a:xfrm>
              <a:off x="3027464" y="9329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4" name="object 6484"/>
            <p:cNvSpPr/>
            <p:nvPr/>
          </p:nvSpPr>
          <p:spPr>
            <a:xfrm>
              <a:off x="3027311" y="9329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5" name="object 6485"/>
            <p:cNvSpPr/>
            <p:nvPr/>
          </p:nvSpPr>
          <p:spPr>
            <a:xfrm>
              <a:off x="3027159" y="9329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6" name="object 6486"/>
            <p:cNvSpPr/>
            <p:nvPr/>
          </p:nvSpPr>
          <p:spPr>
            <a:xfrm>
              <a:off x="3027006" y="9329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7" name="object 6487"/>
            <p:cNvSpPr/>
            <p:nvPr/>
          </p:nvSpPr>
          <p:spPr>
            <a:xfrm>
              <a:off x="3026905" y="9329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8" name="object 6488"/>
            <p:cNvSpPr/>
            <p:nvPr/>
          </p:nvSpPr>
          <p:spPr>
            <a:xfrm>
              <a:off x="3026765" y="9329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317"/>
                  </a:lnTo>
                  <a:lnTo>
                    <a:pt x="495" y="50"/>
                  </a:lnTo>
                  <a:lnTo>
                    <a:pt x="444" y="406"/>
                  </a:lnTo>
                  <a:lnTo>
                    <a:pt x="0" y="16154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06"/>
                  </a:lnTo>
                  <a:lnTo>
                    <a:pt x="88" y="16153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89" name="object 6489"/>
            <p:cNvSpPr/>
            <p:nvPr/>
          </p:nvSpPr>
          <p:spPr>
            <a:xfrm>
              <a:off x="3026600" y="9329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0" name="object 6490"/>
            <p:cNvSpPr/>
            <p:nvPr/>
          </p:nvSpPr>
          <p:spPr>
            <a:xfrm>
              <a:off x="3026460" y="9329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215"/>
                  </a:lnTo>
                  <a:lnTo>
                    <a:pt x="114" y="151345"/>
                  </a:lnTo>
                  <a:lnTo>
                    <a:pt x="533" y="25"/>
                  </a:lnTo>
                  <a:lnTo>
                    <a:pt x="482" y="190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42"/>
                  </a:lnTo>
                  <a:lnTo>
                    <a:pt x="127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1" name="object 6491"/>
            <p:cNvSpPr/>
            <p:nvPr/>
          </p:nvSpPr>
          <p:spPr>
            <a:xfrm>
              <a:off x="3026308" y="9329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2" name="object 6492"/>
            <p:cNvSpPr/>
            <p:nvPr/>
          </p:nvSpPr>
          <p:spPr>
            <a:xfrm>
              <a:off x="3026206" y="933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2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3" name="object 6493"/>
            <p:cNvSpPr/>
            <p:nvPr/>
          </p:nvSpPr>
          <p:spPr>
            <a:xfrm>
              <a:off x="3026054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4" name="object 6494"/>
            <p:cNvSpPr/>
            <p:nvPr/>
          </p:nvSpPr>
          <p:spPr>
            <a:xfrm>
              <a:off x="3025902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69"/>
                  </a:lnTo>
                  <a:lnTo>
                    <a:pt x="495" y="0"/>
                  </a:ln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5" name="object 6495"/>
            <p:cNvSpPr/>
            <p:nvPr/>
          </p:nvSpPr>
          <p:spPr>
            <a:xfrm>
              <a:off x="3025749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6" name="object 6496"/>
            <p:cNvSpPr/>
            <p:nvPr/>
          </p:nvSpPr>
          <p:spPr>
            <a:xfrm>
              <a:off x="3025597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7" name="object 6497"/>
            <p:cNvSpPr/>
            <p:nvPr/>
          </p:nvSpPr>
          <p:spPr>
            <a:xfrm>
              <a:off x="3025482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8" name="object 6498"/>
            <p:cNvSpPr/>
            <p:nvPr/>
          </p:nvSpPr>
          <p:spPr>
            <a:xfrm>
              <a:off x="3025330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499" name="object 6499"/>
            <p:cNvSpPr/>
            <p:nvPr/>
          </p:nvSpPr>
          <p:spPr>
            <a:xfrm>
              <a:off x="3025178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0" name="object 6500"/>
            <p:cNvSpPr/>
            <p:nvPr/>
          </p:nvSpPr>
          <p:spPr>
            <a:xfrm>
              <a:off x="3025000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1" name="object 6501"/>
            <p:cNvSpPr/>
            <p:nvPr/>
          </p:nvSpPr>
          <p:spPr>
            <a:xfrm>
              <a:off x="3024847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2" name="object 6502"/>
            <p:cNvSpPr/>
            <p:nvPr/>
          </p:nvSpPr>
          <p:spPr>
            <a:xfrm>
              <a:off x="3024733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3" name="object 6503"/>
            <p:cNvSpPr/>
            <p:nvPr/>
          </p:nvSpPr>
          <p:spPr>
            <a:xfrm>
              <a:off x="3024555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4" name="object 6504"/>
            <p:cNvSpPr/>
            <p:nvPr/>
          </p:nvSpPr>
          <p:spPr>
            <a:xfrm>
              <a:off x="3024378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5" name="object 6505"/>
            <p:cNvSpPr/>
            <p:nvPr/>
          </p:nvSpPr>
          <p:spPr>
            <a:xfrm>
              <a:off x="3024200" y="9330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48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6" name="object 6506"/>
            <p:cNvSpPr/>
            <p:nvPr/>
          </p:nvSpPr>
          <p:spPr>
            <a:xfrm>
              <a:off x="3024009" y="9330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7" name="object 6507"/>
            <p:cNvSpPr/>
            <p:nvPr/>
          </p:nvSpPr>
          <p:spPr>
            <a:xfrm>
              <a:off x="3023882" y="9330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8" name="object 6508"/>
            <p:cNvSpPr/>
            <p:nvPr/>
          </p:nvSpPr>
          <p:spPr>
            <a:xfrm>
              <a:off x="3023679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63" y="161455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09" name="object 6509"/>
            <p:cNvSpPr/>
            <p:nvPr/>
          </p:nvSpPr>
          <p:spPr>
            <a:xfrm>
              <a:off x="3023450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0" name="object 6510"/>
            <p:cNvSpPr/>
            <p:nvPr/>
          </p:nvSpPr>
          <p:spPr>
            <a:xfrm>
              <a:off x="3023222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29"/>
                  </a:lnTo>
                  <a:lnTo>
                    <a:pt x="228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1" name="object 6511"/>
            <p:cNvSpPr/>
            <p:nvPr/>
          </p:nvSpPr>
          <p:spPr>
            <a:xfrm>
              <a:off x="3022968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04"/>
                  </a:lnTo>
                  <a:lnTo>
                    <a:pt x="254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2" name="object 6512"/>
            <p:cNvSpPr/>
            <p:nvPr/>
          </p:nvSpPr>
          <p:spPr>
            <a:xfrm>
              <a:off x="3022777" y="9330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3" name="object 6513"/>
            <p:cNvSpPr/>
            <p:nvPr/>
          </p:nvSpPr>
          <p:spPr>
            <a:xfrm>
              <a:off x="3022460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12"/>
                  </a:lnTo>
                  <a:lnTo>
                    <a:pt x="127" y="161366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4" name="object 6514"/>
            <p:cNvSpPr/>
            <p:nvPr/>
          </p:nvSpPr>
          <p:spPr>
            <a:xfrm>
              <a:off x="3022104" y="93300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0"/>
                  </a:moveTo>
                  <a:lnTo>
                    <a:pt x="571" y="0"/>
                  </a:lnTo>
                  <a:lnTo>
                    <a:pt x="431" y="0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355" y="16134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5" name="object 6515"/>
            <p:cNvSpPr/>
            <p:nvPr/>
          </p:nvSpPr>
          <p:spPr>
            <a:xfrm>
              <a:off x="3021520" y="93297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6" name="object 6516"/>
            <p:cNvSpPr/>
            <p:nvPr/>
          </p:nvSpPr>
          <p:spPr>
            <a:xfrm>
              <a:off x="3020441" y="932914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19" y="457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444" y="161925"/>
                  </a:lnTo>
                  <a:lnTo>
                    <a:pt x="762" y="162013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7" name="object 6517"/>
            <p:cNvSpPr/>
            <p:nvPr/>
          </p:nvSpPr>
          <p:spPr>
            <a:xfrm>
              <a:off x="3019958" y="932886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65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711" y="165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65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8" name="object 6518"/>
            <p:cNvSpPr/>
            <p:nvPr/>
          </p:nvSpPr>
          <p:spPr>
            <a:xfrm>
              <a:off x="3019666" y="932869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19" name="object 6519"/>
            <p:cNvSpPr/>
            <p:nvPr/>
          </p:nvSpPr>
          <p:spPr>
            <a:xfrm>
              <a:off x="3019425" y="932855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28" y="161988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0" name="object 6520"/>
            <p:cNvSpPr/>
            <p:nvPr/>
          </p:nvSpPr>
          <p:spPr>
            <a:xfrm>
              <a:off x="3019298" y="9328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848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1" name="object 6521"/>
            <p:cNvSpPr/>
            <p:nvPr/>
          </p:nvSpPr>
          <p:spPr>
            <a:xfrm>
              <a:off x="3019107" y="932837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355" y="81000"/>
                  </a:lnTo>
                  <a:lnTo>
                    <a:pt x="584" y="63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2" name="object 6522"/>
            <p:cNvSpPr/>
            <p:nvPr/>
          </p:nvSpPr>
          <p:spPr>
            <a:xfrm>
              <a:off x="3018967" y="9328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3" name="object 6523"/>
            <p:cNvSpPr/>
            <p:nvPr/>
          </p:nvSpPr>
          <p:spPr>
            <a:xfrm>
              <a:off x="3018828" y="93282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4" name="object 6524"/>
            <p:cNvSpPr/>
            <p:nvPr/>
          </p:nvSpPr>
          <p:spPr>
            <a:xfrm>
              <a:off x="3018713" y="9328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5" name="object 6525"/>
            <p:cNvSpPr/>
            <p:nvPr/>
          </p:nvSpPr>
          <p:spPr>
            <a:xfrm>
              <a:off x="3018637" y="9328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6" name="object 6526"/>
            <p:cNvSpPr/>
            <p:nvPr/>
          </p:nvSpPr>
          <p:spPr>
            <a:xfrm>
              <a:off x="3018536" y="93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7" name="object 6527"/>
            <p:cNvSpPr/>
            <p:nvPr/>
          </p:nvSpPr>
          <p:spPr>
            <a:xfrm>
              <a:off x="3018434" y="9327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8" name="object 6528"/>
            <p:cNvSpPr/>
            <p:nvPr/>
          </p:nvSpPr>
          <p:spPr>
            <a:xfrm>
              <a:off x="3018345" y="9327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29" name="object 6529"/>
            <p:cNvSpPr/>
            <p:nvPr/>
          </p:nvSpPr>
          <p:spPr>
            <a:xfrm>
              <a:off x="3018282" y="9327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60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50" y="16165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0" name="object 6530"/>
            <p:cNvSpPr/>
            <p:nvPr/>
          </p:nvSpPr>
          <p:spPr>
            <a:xfrm>
              <a:off x="3018218" y="9327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1" name="object 6531"/>
            <p:cNvSpPr/>
            <p:nvPr/>
          </p:nvSpPr>
          <p:spPr>
            <a:xfrm>
              <a:off x="3018142" y="9327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2" name="object 6532"/>
            <p:cNvSpPr/>
            <p:nvPr/>
          </p:nvSpPr>
          <p:spPr>
            <a:xfrm>
              <a:off x="3018078" y="9327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3" name="object 6533"/>
            <p:cNvSpPr/>
            <p:nvPr/>
          </p:nvSpPr>
          <p:spPr>
            <a:xfrm>
              <a:off x="3018015" y="9327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4" name="object 6534"/>
            <p:cNvSpPr/>
            <p:nvPr/>
          </p:nvSpPr>
          <p:spPr>
            <a:xfrm>
              <a:off x="3017951" y="9327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5" name="object 6535"/>
            <p:cNvSpPr/>
            <p:nvPr/>
          </p:nvSpPr>
          <p:spPr>
            <a:xfrm>
              <a:off x="3017913" y="9327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6" name="object 6536"/>
            <p:cNvSpPr/>
            <p:nvPr/>
          </p:nvSpPr>
          <p:spPr>
            <a:xfrm>
              <a:off x="3017875" y="9327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7" name="object 6537"/>
            <p:cNvSpPr/>
            <p:nvPr/>
          </p:nvSpPr>
          <p:spPr>
            <a:xfrm>
              <a:off x="3017824" y="9327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8" name="object 6538"/>
            <p:cNvSpPr/>
            <p:nvPr/>
          </p:nvSpPr>
          <p:spPr>
            <a:xfrm>
              <a:off x="3017774" y="9327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39" name="object 6539"/>
            <p:cNvSpPr/>
            <p:nvPr/>
          </p:nvSpPr>
          <p:spPr>
            <a:xfrm>
              <a:off x="3017735" y="9327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0" name="object 6540"/>
            <p:cNvSpPr/>
            <p:nvPr/>
          </p:nvSpPr>
          <p:spPr>
            <a:xfrm>
              <a:off x="3017710" y="9327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1" name="object 6541"/>
            <p:cNvSpPr/>
            <p:nvPr/>
          </p:nvSpPr>
          <p:spPr>
            <a:xfrm>
              <a:off x="3017672" y="9327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2" name="object 6542"/>
            <p:cNvSpPr/>
            <p:nvPr/>
          </p:nvSpPr>
          <p:spPr>
            <a:xfrm>
              <a:off x="3017634" y="9327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3" name="object 6543"/>
            <p:cNvSpPr/>
            <p:nvPr/>
          </p:nvSpPr>
          <p:spPr>
            <a:xfrm>
              <a:off x="3017608" y="9326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4" name="object 6544"/>
            <p:cNvSpPr/>
            <p:nvPr/>
          </p:nvSpPr>
          <p:spPr>
            <a:xfrm>
              <a:off x="3017583" y="9326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5" name="object 6545"/>
            <p:cNvSpPr/>
            <p:nvPr/>
          </p:nvSpPr>
          <p:spPr>
            <a:xfrm>
              <a:off x="3017570" y="9326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6" name="object 6546"/>
            <p:cNvSpPr/>
            <p:nvPr/>
          </p:nvSpPr>
          <p:spPr>
            <a:xfrm>
              <a:off x="3017545" y="93268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1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7" name="object 6547"/>
            <p:cNvSpPr/>
            <p:nvPr/>
          </p:nvSpPr>
          <p:spPr>
            <a:xfrm>
              <a:off x="3017532" y="9325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47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8" name="object 6548"/>
            <p:cNvSpPr/>
            <p:nvPr/>
          </p:nvSpPr>
          <p:spPr>
            <a:xfrm>
              <a:off x="3017532" y="932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49" name="object 6549"/>
            <p:cNvSpPr/>
            <p:nvPr/>
          </p:nvSpPr>
          <p:spPr>
            <a:xfrm>
              <a:off x="3017342" y="932167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06" y="8407"/>
                  </a:lnTo>
                  <a:lnTo>
                    <a:pt x="9385" y="8381"/>
                  </a:lnTo>
                  <a:lnTo>
                    <a:pt x="14503" y="5410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0" name="object 6550"/>
            <p:cNvSpPr/>
            <p:nvPr/>
          </p:nvSpPr>
          <p:spPr>
            <a:xfrm>
              <a:off x="3029280" y="941455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1" name="object 6551"/>
            <p:cNvSpPr/>
            <p:nvPr/>
          </p:nvSpPr>
          <p:spPr>
            <a:xfrm>
              <a:off x="3029204" y="9414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069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2" name="object 6552"/>
            <p:cNvSpPr/>
            <p:nvPr/>
          </p:nvSpPr>
          <p:spPr>
            <a:xfrm>
              <a:off x="3029127" y="9414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4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3" name="object 6553"/>
            <p:cNvSpPr/>
            <p:nvPr/>
          </p:nvSpPr>
          <p:spPr>
            <a:xfrm>
              <a:off x="3029077" y="9414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4" name="object 6554"/>
            <p:cNvSpPr/>
            <p:nvPr/>
          </p:nvSpPr>
          <p:spPr>
            <a:xfrm>
              <a:off x="3028988" y="9414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5" name="object 6555"/>
            <p:cNvSpPr/>
            <p:nvPr/>
          </p:nvSpPr>
          <p:spPr>
            <a:xfrm>
              <a:off x="3028911" y="9415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05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6" name="object 6556"/>
            <p:cNvSpPr/>
            <p:nvPr/>
          </p:nvSpPr>
          <p:spPr>
            <a:xfrm>
              <a:off x="3028835" y="9415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7" name="object 6557"/>
            <p:cNvSpPr/>
            <p:nvPr/>
          </p:nvSpPr>
          <p:spPr>
            <a:xfrm>
              <a:off x="3028746" y="941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489"/>
                  </a:lnTo>
                  <a:lnTo>
                    <a:pt x="25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8" name="object 6558"/>
            <p:cNvSpPr/>
            <p:nvPr/>
          </p:nvSpPr>
          <p:spPr>
            <a:xfrm>
              <a:off x="3028696" y="9415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62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59" name="object 6559"/>
            <p:cNvSpPr/>
            <p:nvPr/>
          </p:nvSpPr>
          <p:spPr>
            <a:xfrm>
              <a:off x="3028607" y="9415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12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0" name="object 6560"/>
            <p:cNvSpPr/>
            <p:nvPr/>
          </p:nvSpPr>
          <p:spPr>
            <a:xfrm>
              <a:off x="3028518" y="9415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61658"/>
                  </a:lnTo>
                  <a:lnTo>
                    <a:pt x="63" y="161391"/>
                  </a:lnTo>
                  <a:lnTo>
                    <a:pt x="63" y="157492"/>
                  </a:lnTo>
                  <a:lnTo>
                    <a:pt x="101" y="14624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101" y="1462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1" name="object 6561"/>
            <p:cNvSpPr/>
            <p:nvPr/>
          </p:nvSpPr>
          <p:spPr>
            <a:xfrm>
              <a:off x="3028429" y="9415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38" y="161683"/>
                  </a:lnTo>
                  <a:lnTo>
                    <a:pt x="63" y="161429"/>
                  </a:lnTo>
                  <a:lnTo>
                    <a:pt x="63" y="157530"/>
                  </a:lnTo>
                  <a:lnTo>
                    <a:pt x="101" y="14593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101" y="1459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2" name="object 6562"/>
            <p:cNvSpPr/>
            <p:nvPr/>
          </p:nvSpPr>
          <p:spPr>
            <a:xfrm>
              <a:off x="3028353" y="9415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82"/>
                  </a:lnTo>
                  <a:lnTo>
                    <a:pt x="317" y="51181"/>
                  </a:lnTo>
                  <a:lnTo>
                    <a:pt x="469" y="25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3" name="object 6563"/>
            <p:cNvSpPr/>
            <p:nvPr/>
          </p:nvSpPr>
          <p:spPr>
            <a:xfrm>
              <a:off x="3028276" y="9415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4" name="object 6564"/>
            <p:cNvSpPr/>
            <p:nvPr/>
          </p:nvSpPr>
          <p:spPr>
            <a:xfrm>
              <a:off x="3028188" y="9415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177" y="107823"/>
                  </a:lnTo>
                  <a:lnTo>
                    <a:pt x="342" y="499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42" y="499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5" name="object 6565"/>
            <p:cNvSpPr/>
            <p:nvPr/>
          </p:nvSpPr>
          <p:spPr>
            <a:xfrm>
              <a:off x="3028010" y="9415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43"/>
                  </a:lnTo>
                  <a:lnTo>
                    <a:pt x="0" y="16188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1955"/>
                  </a:lnTo>
                  <a:lnTo>
                    <a:pt x="25" y="16186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495" y="1955"/>
                  </a:lnTo>
                  <a:lnTo>
                    <a:pt x="50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33" y="1955"/>
                  </a:lnTo>
                  <a:lnTo>
                    <a:pt x="76" y="161823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55"/>
                  </a:lnTo>
                  <a:lnTo>
                    <a:pt x="457" y="49364"/>
                  </a:lnTo>
                  <a:lnTo>
                    <a:pt x="596" y="12"/>
                  </a:lnTo>
                  <a:lnTo>
                    <a:pt x="571" y="1955"/>
                  </a:lnTo>
                  <a:lnTo>
                    <a:pt x="114" y="161798"/>
                  </a:lnTo>
                  <a:lnTo>
                    <a:pt x="292" y="10791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6" name="object 6566"/>
            <p:cNvSpPr/>
            <p:nvPr/>
          </p:nvSpPr>
          <p:spPr>
            <a:xfrm>
              <a:off x="3027895" y="9415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76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7" name="object 6567"/>
            <p:cNvSpPr/>
            <p:nvPr/>
          </p:nvSpPr>
          <p:spPr>
            <a:xfrm>
              <a:off x="3027832" y="941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8" name="object 6568"/>
            <p:cNvSpPr/>
            <p:nvPr/>
          </p:nvSpPr>
          <p:spPr>
            <a:xfrm>
              <a:off x="3027730" y="9415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52"/>
                  </a:lnTo>
                  <a:lnTo>
                    <a:pt x="76" y="160693"/>
                  </a:lnTo>
                  <a:lnTo>
                    <a:pt x="520" y="25"/>
                  </a:lnTo>
                  <a:lnTo>
                    <a:pt x="495" y="1765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69" name="object 6569"/>
            <p:cNvSpPr/>
            <p:nvPr/>
          </p:nvSpPr>
          <p:spPr>
            <a:xfrm>
              <a:off x="3027629" y="941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65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065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0" name="object 6570"/>
            <p:cNvSpPr/>
            <p:nvPr/>
          </p:nvSpPr>
          <p:spPr>
            <a:xfrm>
              <a:off x="3027527" y="9416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31"/>
                  </a:lnTo>
                  <a:lnTo>
                    <a:pt x="482" y="38"/>
                  </a:lnTo>
                  <a:lnTo>
                    <a:pt x="444" y="1638"/>
                  </a:lnTo>
                  <a:lnTo>
                    <a:pt x="0" y="161912"/>
                  </a:lnTo>
                  <a:lnTo>
                    <a:pt x="177" y="10778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1" name="object 6571"/>
            <p:cNvSpPr/>
            <p:nvPr/>
          </p:nvSpPr>
          <p:spPr>
            <a:xfrm>
              <a:off x="3027413" y="9416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93"/>
                  </a:lnTo>
                  <a:lnTo>
                    <a:pt x="495" y="50"/>
                  </a:lnTo>
                  <a:lnTo>
                    <a:pt x="444" y="1562"/>
                  </a:lnTo>
                  <a:lnTo>
                    <a:pt x="0" y="161925"/>
                  </a:lnTo>
                  <a:lnTo>
                    <a:pt x="304" y="65112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76" y="16154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562"/>
                  </a:lnTo>
                  <a:lnTo>
                    <a:pt x="76" y="16154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2" name="object 6572"/>
            <p:cNvSpPr/>
            <p:nvPr/>
          </p:nvSpPr>
          <p:spPr>
            <a:xfrm>
              <a:off x="3027337" y="9416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498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3" name="object 6573"/>
            <p:cNvSpPr/>
            <p:nvPr/>
          </p:nvSpPr>
          <p:spPr>
            <a:xfrm>
              <a:off x="3027235" y="9416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977"/>
                  </a:lnTo>
                  <a:lnTo>
                    <a:pt x="533" y="12"/>
                  </a:lnTo>
                  <a:lnTo>
                    <a:pt x="482" y="1193"/>
                  </a:lnTo>
                  <a:lnTo>
                    <a:pt x="495" y="25"/>
                  </a:lnTo>
                  <a:lnTo>
                    <a:pt x="444" y="1447"/>
                  </a:lnTo>
                  <a:lnTo>
                    <a:pt x="0" y="1618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4" name="object 6574"/>
            <p:cNvSpPr/>
            <p:nvPr/>
          </p:nvSpPr>
          <p:spPr>
            <a:xfrm>
              <a:off x="3027121" y="9416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5" name="object 6575"/>
            <p:cNvSpPr/>
            <p:nvPr/>
          </p:nvSpPr>
          <p:spPr>
            <a:xfrm>
              <a:off x="3027006" y="9416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6" name="object 6576"/>
            <p:cNvSpPr/>
            <p:nvPr/>
          </p:nvSpPr>
          <p:spPr>
            <a:xfrm>
              <a:off x="3026879" y="9416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57"/>
                  </a:lnTo>
                  <a:lnTo>
                    <a:pt x="38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7" name="object 6577"/>
            <p:cNvSpPr/>
            <p:nvPr/>
          </p:nvSpPr>
          <p:spPr>
            <a:xfrm>
              <a:off x="3026803" y="9416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8" name="object 6578"/>
            <p:cNvSpPr/>
            <p:nvPr/>
          </p:nvSpPr>
          <p:spPr>
            <a:xfrm>
              <a:off x="3026676" y="9416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727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79" name="object 6579"/>
            <p:cNvSpPr/>
            <p:nvPr/>
          </p:nvSpPr>
          <p:spPr>
            <a:xfrm>
              <a:off x="3026549" y="9416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106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38" y="161823"/>
                  </a:lnTo>
                  <a:lnTo>
                    <a:pt x="533" y="106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0" name="object 6580"/>
            <p:cNvSpPr/>
            <p:nvPr/>
          </p:nvSpPr>
          <p:spPr>
            <a:xfrm>
              <a:off x="3026410" y="9416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03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8" y="1003"/>
                  </a:lnTo>
                  <a:lnTo>
                    <a:pt x="50" y="161810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1" name="object 6581"/>
            <p:cNvSpPr/>
            <p:nvPr/>
          </p:nvSpPr>
          <p:spPr>
            <a:xfrm>
              <a:off x="3026270" y="9416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27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2" name="object 6582"/>
            <p:cNvSpPr/>
            <p:nvPr/>
          </p:nvSpPr>
          <p:spPr>
            <a:xfrm>
              <a:off x="3026181" y="9416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3" name="object 6583"/>
            <p:cNvSpPr/>
            <p:nvPr/>
          </p:nvSpPr>
          <p:spPr>
            <a:xfrm>
              <a:off x="3026041" y="9416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799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4" name="object 6584"/>
            <p:cNvSpPr/>
            <p:nvPr/>
          </p:nvSpPr>
          <p:spPr>
            <a:xfrm>
              <a:off x="3025889" y="9417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58610"/>
                  </a:lnTo>
                  <a:lnTo>
                    <a:pt x="495" y="50"/>
                  </a:lnTo>
                  <a:lnTo>
                    <a:pt x="444" y="711"/>
                  </a:lnTo>
                  <a:lnTo>
                    <a:pt x="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5" name="object 6585"/>
            <p:cNvSpPr/>
            <p:nvPr/>
          </p:nvSpPr>
          <p:spPr>
            <a:xfrm>
              <a:off x="3025736" y="9417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6" name="object 6586"/>
            <p:cNvSpPr/>
            <p:nvPr/>
          </p:nvSpPr>
          <p:spPr>
            <a:xfrm>
              <a:off x="3025584" y="9417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7" name="object 6587"/>
            <p:cNvSpPr/>
            <p:nvPr/>
          </p:nvSpPr>
          <p:spPr>
            <a:xfrm>
              <a:off x="3025482" y="9417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43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8" name="object 6588"/>
            <p:cNvSpPr/>
            <p:nvPr/>
          </p:nvSpPr>
          <p:spPr>
            <a:xfrm>
              <a:off x="3025330" y="9417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5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89" name="object 6589"/>
            <p:cNvSpPr/>
            <p:nvPr/>
          </p:nvSpPr>
          <p:spPr>
            <a:xfrm>
              <a:off x="3025178" y="9417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0" name="object 6590"/>
            <p:cNvSpPr/>
            <p:nvPr/>
          </p:nvSpPr>
          <p:spPr>
            <a:xfrm>
              <a:off x="3025038" y="9417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101" y="139941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6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1" name="object 6591"/>
            <p:cNvSpPr/>
            <p:nvPr/>
          </p:nvSpPr>
          <p:spPr>
            <a:xfrm>
              <a:off x="3024886" y="9417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2" name="object 6592"/>
            <p:cNvSpPr/>
            <p:nvPr/>
          </p:nvSpPr>
          <p:spPr>
            <a:xfrm>
              <a:off x="3024784" y="941774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3" name="object 6593"/>
            <p:cNvSpPr/>
            <p:nvPr/>
          </p:nvSpPr>
          <p:spPr>
            <a:xfrm>
              <a:off x="3024632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4" name="object 6594"/>
            <p:cNvSpPr/>
            <p:nvPr/>
          </p:nvSpPr>
          <p:spPr>
            <a:xfrm>
              <a:off x="3024479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5" name="object 6595"/>
            <p:cNvSpPr/>
            <p:nvPr/>
          </p:nvSpPr>
          <p:spPr>
            <a:xfrm>
              <a:off x="3024327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6" name="object 6596"/>
            <p:cNvSpPr/>
            <p:nvPr/>
          </p:nvSpPr>
          <p:spPr>
            <a:xfrm>
              <a:off x="3024174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533" y="469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7" name="object 6597"/>
            <p:cNvSpPr/>
            <p:nvPr/>
          </p:nvSpPr>
          <p:spPr>
            <a:xfrm>
              <a:off x="3024073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8" name="object 6598"/>
            <p:cNvSpPr/>
            <p:nvPr/>
          </p:nvSpPr>
          <p:spPr>
            <a:xfrm>
              <a:off x="3023908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599" name="object 6599"/>
            <p:cNvSpPr/>
            <p:nvPr/>
          </p:nvSpPr>
          <p:spPr>
            <a:xfrm>
              <a:off x="3023743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42"/>
                  </a:lnTo>
                  <a:lnTo>
                    <a:pt x="546" y="457"/>
                  </a:ln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0" name="object 6600"/>
            <p:cNvSpPr/>
            <p:nvPr/>
          </p:nvSpPr>
          <p:spPr>
            <a:xfrm>
              <a:off x="3023577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1" name="object 6601"/>
            <p:cNvSpPr/>
            <p:nvPr/>
          </p:nvSpPr>
          <p:spPr>
            <a:xfrm>
              <a:off x="3023412" y="9417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2" name="object 6602"/>
            <p:cNvSpPr/>
            <p:nvPr/>
          </p:nvSpPr>
          <p:spPr>
            <a:xfrm>
              <a:off x="3023298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3" name="object 6603"/>
            <p:cNvSpPr/>
            <p:nvPr/>
          </p:nvSpPr>
          <p:spPr>
            <a:xfrm>
              <a:off x="3023120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4" name="object 6604"/>
            <p:cNvSpPr/>
            <p:nvPr/>
          </p:nvSpPr>
          <p:spPr>
            <a:xfrm>
              <a:off x="3022942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5" name="object 6605"/>
            <p:cNvSpPr/>
            <p:nvPr/>
          </p:nvSpPr>
          <p:spPr>
            <a:xfrm>
              <a:off x="3022765" y="9417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6" name="object 6606"/>
            <p:cNvSpPr/>
            <p:nvPr/>
          </p:nvSpPr>
          <p:spPr>
            <a:xfrm>
              <a:off x="3022561" y="94177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7" name="object 6607"/>
            <p:cNvSpPr/>
            <p:nvPr/>
          </p:nvSpPr>
          <p:spPr>
            <a:xfrm>
              <a:off x="3022434" y="9417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8" name="object 6608"/>
            <p:cNvSpPr/>
            <p:nvPr/>
          </p:nvSpPr>
          <p:spPr>
            <a:xfrm>
              <a:off x="3022219" y="9417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152" y="161480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09" name="object 6609"/>
            <p:cNvSpPr/>
            <p:nvPr/>
          </p:nvSpPr>
          <p:spPr>
            <a:xfrm>
              <a:off x="3022003" y="9417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0" name="object 6610"/>
            <p:cNvSpPr/>
            <p:nvPr/>
          </p:nvSpPr>
          <p:spPr>
            <a:xfrm>
              <a:off x="3021774" y="9417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1" name="object 6611"/>
            <p:cNvSpPr/>
            <p:nvPr/>
          </p:nvSpPr>
          <p:spPr>
            <a:xfrm>
              <a:off x="3021507" y="9417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46" y="0"/>
                  </a:lnTo>
                  <a:lnTo>
                    <a:pt x="101" y="161442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2" name="object 6612"/>
            <p:cNvSpPr/>
            <p:nvPr/>
          </p:nvSpPr>
          <p:spPr>
            <a:xfrm>
              <a:off x="3021317" y="941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3" name="object 6613"/>
            <p:cNvSpPr/>
            <p:nvPr/>
          </p:nvSpPr>
          <p:spPr>
            <a:xfrm>
              <a:off x="3020999" y="94177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4" name="object 6614"/>
            <p:cNvSpPr/>
            <p:nvPr/>
          </p:nvSpPr>
          <p:spPr>
            <a:xfrm>
              <a:off x="3020618" y="94177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596" y="0"/>
                  </a:lnTo>
                  <a:lnTo>
                    <a:pt x="152" y="161302"/>
                  </a:lnTo>
                  <a:lnTo>
                    <a:pt x="381" y="161353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5" name="object 6615"/>
            <p:cNvSpPr/>
            <p:nvPr/>
          </p:nvSpPr>
          <p:spPr>
            <a:xfrm>
              <a:off x="3020047" y="94174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41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850" y="241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63" y="241"/>
                  </a:lnTo>
                  <a:lnTo>
                    <a:pt x="419" y="161582"/>
                  </a:lnTo>
                  <a:lnTo>
                    <a:pt x="584" y="161620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6" name="object 6616"/>
            <p:cNvSpPr/>
            <p:nvPr/>
          </p:nvSpPr>
          <p:spPr>
            <a:xfrm>
              <a:off x="3018980" y="941682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292" y="161874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7" name="object 6617"/>
            <p:cNvSpPr/>
            <p:nvPr/>
          </p:nvSpPr>
          <p:spPr>
            <a:xfrm>
              <a:off x="3018497" y="94165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63"/>
                  </a:lnTo>
                  <a:lnTo>
                    <a:pt x="139" y="161874"/>
                  </a:lnTo>
                  <a:lnTo>
                    <a:pt x="266" y="161937"/>
                  </a:lnTo>
                  <a:lnTo>
                    <a:pt x="469" y="162039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8" name="object 6618"/>
            <p:cNvSpPr/>
            <p:nvPr/>
          </p:nvSpPr>
          <p:spPr>
            <a:xfrm>
              <a:off x="3018218" y="94163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533" y="50"/>
                  </a:lnTo>
                  <a:lnTo>
                    <a:pt x="76" y="161886"/>
                  </a:lnTo>
                  <a:lnTo>
                    <a:pt x="279" y="162001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19" name="object 6619"/>
            <p:cNvSpPr/>
            <p:nvPr/>
          </p:nvSpPr>
          <p:spPr>
            <a:xfrm>
              <a:off x="3017977" y="941623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39"/>
                  </a:moveTo>
                  <a:lnTo>
                    <a:pt x="508" y="50"/>
                  </a:lnTo>
                  <a:lnTo>
                    <a:pt x="0" y="161848"/>
                  </a:lnTo>
                  <a:lnTo>
                    <a:pt x="292" y="80962"/>
                  </a:lnTo>
                  <a:lnTo>
                    <a:pt x="76" y="161886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0" name="object 6620"/>
            <p:cNvSpPr/>
            <p:nvPr/>
          </p:nvSpPr>
          <p:spPr>
            <a:xfrm>
              <a:off x="3017850" y="9416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1" name="object 6621"/>
            <p:cNvSpPr/>
            <p:nvPr/>
          </p:nvSpPr>
          <p:spPr>
            <a:xfrm>
              <a:off x="3017672" y="941607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50"/>
                  </a:moveTo>
                  <a:lnTo>
                    <a:pt x="0" y="161823"/>
                  </a:lnTo>
                  <a:lnTo>
                    <a:pt x="571" y="50"/>
                  </a:lnTo>
                  <a:close/>
                </a:path>
                <a:path w="635" h="162559">
                  <a:moveTo>
                    <a:pt x="635" y="88"/>
                  </a:moveTo>
                  <a:lnTo>
                    <a:pt x="114" y="161899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2" name="object 6622"/>
            <p:cNvSpPr/>
            <p:nvPr/>
          </p:nvSpPr>
          <p:spPr>
            <a:xfrm>
              <a:off x="3017520" y="9415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381" y="23126"/>
                  </a:lnTo>
                  <a:lnTo>
                    <a:pt x="381" y="76"/>
                  </a:lnTo>
                  <a:lnTo>
                    <a:pt x="330" y="41617"/>
                  </a:lnTo>
                  <a:lnTo>
                    <a:pt x="0" y="161823"/>
                  </a:lnTo>
                  <a:lnTo>
                    <a:pt x="330" y="78663"/>
                  </a:lnTo>
                  <a:lnTo>
                    <a:pt x="330" y="161366"/>
                  </a:lnTo>
                  <a:lnTo>
                    <a:pt x="381" y="60172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3" name="object 6623"/>
            <p:cNvSpPr/>
            <p:nvPr/>
          </p:nvSpPr>
          <p:spPr>
            <a:xfrm>
              <a:off x="3017393" y="9415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23"/>
                  </a:lnTo>
                  <a:lnTo>
                    <a:pt x="533" y="5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4" name="object 6624"/>
            <p:cNvSpPr/>
            <p:nvPr/>
          </p:nvSpPr>
          <p:spPr>
            <a:xfrm>
              <a:off x="3017266" y="9415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5" name="object 6625"/>
            <p:cNvSpPr/>
            <p:nvPr/>
          </p:nvSpPr>
          <p:spPr>
            <a:xfrm>
              <a:off x="3017202" y="9415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6" name="object 6626"/>
            <p:cNvSpPr/>
            <p:nvPr/>
          </p:nvSpPr>
          <p:spPr>
            <a:xfrm>
              <a:off x="3017088" y="9415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76" y="161340"/>
                  </a:lnTo>
                  <a:lnTo>
                    <a:pt x="520" y="38"/>
                  </a:ln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7" name="object 6627"/>
            <p:cNvSpPr/>
            <p:nvPr/>
          </p:nvSpPr>
          <p:spPr>
            <a:xfrm>
              <a:off x="3016986" y="94156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8" name="object 6628"/>
            <p:cNvSpPr/>
            <p:nvPr/>
          </p:nvSpPr>
          <p:spPr>
            <a:xfrm>
              <a:off x="3016910" y="94156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29" name="object 6629"/>
            <p:cNvSpPr/>
            <p:nvPr/>
          </p:nvSpPr>
          <p:spPr>
            <a:xfrm>
              <a:off x="3016834" y="94155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0" name="object 6630"/>
            <p:cNvSpPr/>
            <p:nvPr/>
          </p:nvSpPr>
          <p:spPr>
            <a:xfrm>
              <a:off x="3016770" y="9415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1" name="object 6631"/>
            <p:cNvSpPr/>
            <p:nvPr/>
          </p:nvSpPr>
          <p:spPr>
            <a:xfrm>
              <a:off x="3016707" y="9415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2" name="object 6632"/>
            <p:cNvSpPr/>
            <p:nvPr/>
          </p:nvSpPr>
          <p:spPr>
            <a:xfrm>
              <a:off x="3016631" y="9415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3" name="object 6633"/>
            <p:cNvSpPr/>
            <p:nvPr/>
          </p:nvSpPr>
          <p:spPr>
            <a:xfrm>
              <a:off x="3016567" y="9415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4" name="object 6634"/>
            <p:cNvSpPr/>
            <p:nvPr/>
          </p:nvSpPr>
          <p:spPr>
            <a:xfrm>
              <a:off x="3016504" y="9415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5" name="object 6635"/>
            <p:cNvSpPr/>
            <p:nvPr/>
          </p:nvSpPr>
          <p:spPr>
            <a:xfrm>
              <a:off x="3016465" y="9415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6" name="object 6636"/>
            <p:cNvSpPr/>
            <p:nvPr/>
          </p:nvSpPr>
          <p:spPr>
            <a:xfrm>
              <a:off x="3016427" y="9415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12" y="161150"/>
                  </a:lnTo>
                  <a:lnTo>
                    <a:pt x="457" y="12"/>
                  </a:lnTo>
                  <a:lnTo>
                    <a:pt x="0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7" name="object 6637"/>
            <p:cNvSpPr/>
            <p:nvPr/>
          </p:nvSpPr>
          <p:spPr>
            <a:xfrm>
              <a:off x="3016377" y="9414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8" name="object 6638"/>
            <p:cNvSpPr/>
            <p:nvPr/>
          </p:nvSpPr>
          <p:spPr>
            <a:xfrm>
              <a:off x="3016326" y="9414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39" name="object 6639"/>
            <p:cNvSpPr/>
            <p:nvPr/>
          </p:nvSpPr>
          <p:spPr>
            <a:xfrm>
              <a:off x="3016288" y="9414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0" name="object 6640"/>
            <p:cNvSpPr/>
            <p:nvPr/>
          </p:nvSpPr>
          <p:spPr>
            <a:xfrm>
              <a:off x="3016262" y="9414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1" name="object 6641"/>
            <p:cNvSpPr/>
            <p:nvPr/>
          </p:nvSpPr>
          <p:spPr>
            <a:xfrm>
              <a:off x="3016224" y="9414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2" name="object 6642"/>
            <p:cNvSpPr/>
            <p:nvPr/>
          </p:nvSpPr>
          <p:spPr>
            <a:xfrm>
              <a:off x="3016186" y="9414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3" name="object 6643"/>
            <p:cNvSpPr/>
            <p:nvPr/>
          </p:nvSpPr>
          <p:spPr>
            <a:xfrm>
              <a:off x="3016161" y="9414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5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4" name="object 6644"/>
            <p:cNvSpPr/>
            <p:nvPr/>
          </p:nvSpPr>
          <p:spPr>
            <a:xfrm>
              <a:off x="3016135" y="9414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5" name="object 6645"/>
            <p:cNvSpPr/>
            <p:nvPr/>
          </p:nvSpPr>
          <p:spPr>
            <a:xfrm>
              <a:off x="3016123" y="9414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6" name="object 6646"/>
            <p:cNvSpPr/>
            <p:nvPr/>
          </p:nvSpPr>
          <p:spPr>
            <a:xfrm>
              <a:off x="3016110" y="941458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38" y="148551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7" name="object 6647"/>
            <p:cNvSpPr/>
            <p:nvPr/>
          </p:nvSpPr>
          <p:spPr>
            <a:xfrm>
              <a:off x="2957347" y="9409354"/>
              <a:ext cx="73660" cy="67310"/>
            </a:xfrm>
            <a:custGeom>
              <a:avLst/>
              <a:gdLst/>
              <a:ahLst/>
              <a:cxnLst/>
              <a:rect l="l" t="t" r="r" b="b"/>
              <a:pathLst>
                <a:path w="73660" h="67309">
                  <a:moveTo>
                    <a:pt x="14566" y="61683"/>
                  </a:moveTo>
                  <a:lnTo>
                    <a:pt x="11950" y="60172"/>
                  </a:lnTo>
                  <a:lnTo>
                    <a:pt x="9372" y="58686"/>
                  </a:lnTo>
                  <a:lnTo>
                    <a:pt x="5156" y="58686"/>
                  </a:lnTo>
                  <a:lnTo>
                    <a:pt x="0" y="61683"/>
                  </a:lnTo>
                  <a:lnTo>
                    <a:pt x="50" y="64096"/>
                  </a:lnTo>
                  <a:lnTo>
                    <a:pt x="5245" y="67094"/>
                  </a:lnTo>
                  <a:lnTo>
                    <a:pt x="9372" y="67094"/>
                  </a:lnTo>
                  <a:lnTo>
                    <a:pt x="14541" y="64096"/>
                  </a:lnTo>
                  <a:lnTo>
                    <a:pt x="14566" y="61683"/>
                  </a:lnTo>
                  <a:close/>
                </a:path>
                <a:path w="73660" h="67309">
                  <a:moveTo>
                    <a:pt x="73088" y="5410"/>
                  </a:moveTo>
                  <a:lnTo>
                    <a:pt x="73037" y="2997"/>
                  </a:lnTo>
                  <a:lnTo>
                    <a:pt x="70459" y="1511"/>
                  </a:lnTo>
                  <a:lnTo>
                    <a:pt x="67881" y="25"/>
                  </a:lnTo>
                  <a:lnTo>
                    <a:pt x="63715" y="0"/>
                  </a:lnTo>
                  <a:lnTo>
                    <a:pt x="58547" y="2997"/>
                  </a:lnTo>
                  <a:lnTo>
                    <a:pt x="58559" y="5435"/>
                  </a:lnTo>
                  <a:lnTo>
                    <a:pt x="63715" y="8407"/>
                  </a:lnTo>
                  <a:lnTo>
                    <a:pt x="67932" y="8407"/>
                  </a:lnTo>
                  <a:lnTo>
                    <a:pt x="73088" y="541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8" name="object 6648"/>
            <p:cNvSpPr/>
            <p:nvPr/>
          </p:nvSpPr>
          <p:spPr>
            <a:xfrm>
              <a:off x="2963583" y="960556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8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49" name="object 6649"/>
            <p:cNvSpPr/>
            <p:nvPr/>
          </p:nvSpPr>
          <p:spPr>
            <a:xfrm>
              <a:off x="2963506" y="9605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047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0" name="object 6650"/>
            <p:cNvSpPr/>
            <p:nvPr/>
          </p:nvSpPr>
          <p:spPr>
            <a:xfrm>
              <a:off x="2963418" y="9605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48"/>
                  </a:lnTo>
                  <a:lnTo>
                    <a:pt x="0" y="16162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38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1" name="object 6651"/>
            <p:cNvSpPr/>
            <p:nvPr/>
          </p:nvSpPr>
          <p:spPr>
            <a:xfrm>
              <a:off x="2963367" y="9605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2" name="object 6652"/>
            <p:cNvSpPr/>
            <p:nvPr/>
          </p:nvSpPr>
          <p:spPr>
            <a:xfrm>
              <a:off x="2963291" y="9605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21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3" name="object 6653"/>
            <p:cNvSpPr/>
            <p:nvPr/>
          </p:nvSpPr>
          <p:spPr>
            <a:xfrm>
              <a:off x="2963214" y="9606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4" name="object 6654"/>
            <p:cNvSpPr/>
            <p:nvPr/>
          </p:nvSpPr>
          <p:spPr>
            <a:xfrm>
              <a:off x="2963113" y="9606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628"/>
                  </a:lnTo>
                  <a:lnTo>
                    <a:pt x="0" y="16172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16"/>
                  </a:lnTo>
                  <a:lnTo>
                    <a:pt x="38" y="161683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16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5" name="object 6655"/>
            <p:cNvSpPr/>
            <p:nvPr/>
          </p:nvSpPr>
          <p:spPr>
            <a:xfrm>
              <a:off x="2963049" y="96062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6" name="object 6656"/>
            <p:cNvSpPr/>
            <p:nvPr/>
          </p:nvSpPr>
          <p:spPr>
            <a:xfrm>
              <a:off x="2962998" y="9606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317" y="51384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7" name="object 6657"/>
            <p:cNvSpPr/>
            <p:nvPr/>
          </p:nvSpPr>
          <p:spPr>
            <a:xfrm>
              <a:off x="2962897" y="9606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73"/>
                  </a:lnTo>
                  <a:lnTo>
                    <a:pt x="0" y="16165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8" name="object 6658"/>
            <p:cNvSpPr/>
            <p:nvPr/>
          </p:nvSpPr>
          <p:spPr>
            <a:xfrm>
              <a:off x="2962821" y="9606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69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6142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632"/>
                  </a:lnTo>
                  <a:lnTo>
                    <a:pt x="520" y="22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59" name="object 6659"/>
            <p:cNvSpPr/>
            <p:nvPr/>
          </p:nvSpPr>
          <p:spPr>
            <a:xfrm>
              <a:off x="2962732" y="96066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59"/>
                  </a:lnTo>
                  <a:lnTo>
                    <a:pt x="25" y="16148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5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0" name="object 6660"/>
            <p:cNvSpPr/>
            <p:nvPr/>
          </p:nvSpPr>
          <p:spPr>
            <a:xfrm>
              <a:off x="2962630" y="9606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20"/>
                  </a:lnTo>
                  <a:lnTo>
                    <a:pt x="38" y="160769"/>
                  </a:lnTo>
                  <a:lnTo>
                    <a:pt x="482" y="38"/>
                  </a:lnTo>
                  <a:lnTo>
                    <a:pt x="457" y="2120"/>
                  </a:lnTo>
                  <a:lnTo>
                    <a:pt x="0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1" name="object 6661"/>
            <p:cNvSpPr/>
            <p:nvPr/>
          </p:nvSpPr>
          <p:spPr>
            <a:xfrm>
              <a:off x="2962579" y="9606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2" name="object 6662"/>
            <p:cNvSpPr/>
            <p:nvPr/>
          </p:nvSpPr>
          <p:spPr>
            <a:xfrm>
              <a:off x="2962478" y="9606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32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3" name="object 6663"/>
            <p:cNvSpPr/>
            <p:nvPr/>
          </p:nvSpPr>
          <p:spPr>
            <a:xfrm>
              <a:off x="2962300" y="9606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42" y="48196"/>
                  </a:lnTo>
                  <a:lnTo>
                    <a:pt x="482" y="88"/>
                  </a:lnTo>
                  <a:lnTo>
                    <a:pt x="457" y="1968"/>
                  </a:lnTo>
                  <a:lnTo>
                    <a:pt x="0" y="161912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406" y="48856"/>
                  </a:lnTo>
                  <a:lnTo>
                    <a:pt x="546" y="50"/>
                  </a:lnTo>
                  <a:lnTo>
                    <a:pt x="520" y="1968"/>
                  </a:lnTo>
                  <a:lnTo>
                    <a:pt x="63" y="161874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152" y="160782"/>
                  </a:lnTo>
                  <a:lnTo>
                    <a:pt x="609" y="12"/>
                  </a:lnTo>
                  <a:lnTo>
                    <a:pt x="584" y="1981"/>
                  </a:lnTo>
                  <a:lnTo>
                    <a:pt x="127" y="161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4" name="object 6664"/>
            <p:cNvSpPr/>
            <p:nvPr/>
          </p:nvSpPr>
          <p:spPr>
            <a:xfrm>
              <a:off x="2962198" y="9606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66"/>
                  </a:lnTo>
                  <a:lnTo>
                    <a:pt x="38" y="16184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5" name="object 6665"/>
            <p:cNvSpPr/>
            <p:nvPr/>
          </p:nvSpPr>
          <p:spPr>
            <a:xfrm>
              <a:off x="2962135" y="9606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0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6" name="object 6666"/>
            <p:cNvSpPr/>
            <p:nvPr/>
          </p:nvSpPr>
          <p:spPr>
            <a:xfrm>
              <a:off x="2962033" y="96070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6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6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7" name="object 6667"/>
            <p:cNvSpPr/>
            <p:nvPr/>
          </p:nvSpPr>
          <p:spPr>
            <a:xfrm>
              <a:off x="2961932" y="9607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1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14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8" name="object 6668"/>
            <p:cNvSpPr/>
            <p:nvPr/>
          </p:nvSpPr>
          <p:spPr>
            <a:xfrm>
              <a:off x="2961830" y="9607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3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69" name="object 6669"/>
            <p:cNvSpPr/>
            <p:nvPr/>
          </p:nvSpPr>
          <p:spPr>
            <a:xfrm>
              <a:off x="2961728" y="9607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320"/>
                  </a:lnTo>
                  <a:lnTo>
                    <a:pt x="495" y="50"/>
                  </a:lnTo>
                  <a:lnTo>
                    <a:pt x="444" y="1600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0" name="object 6670"/>
            <p:cNvSpPr/>
            <p:nvPr/>
          </p:nvSpPr>
          <p:spPr>
            <a:xfrm>
              <a:off x="2961665" y="9607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1" name="object 6671"/>
            <p:cNvSpPr/>
            <p:nvPr/>
          </p:nvSpPr>
          <p:spPr>
            <a:xfrm>
              <a:off x="2961551" y="96072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12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2" name="object 6672"/>
            <p:cNvSpPr/>
            <p:nvPr/>
          </p:nvSpPr>
          <p:spPr>
            <a:xfrm>
              <a:off x="2961436" y="9607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0413"/>
                  </a:lnTo>
                  <a:lnTo>
                    <a:pt x="520" y="25"/>
                  </a:lnTo>
                  <a:lnTo>
                    <a:pt x="482" y="1066"/>
                  </a:lnTo>
                  <a:lnTo>
                    <a:pt x="495" y="38"/>
                  </a:lnTo>
                  <a:lnTo>
                    <a:pt x="444" y="1422"/>
                  </a:lnTo>
                  <a:lnTo>
                    <a:pt x="0" y="161912"/>
                  </a:lnTo>
                  <a:lnTo>
                    <a:pt x="292" y="66852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3" name="object 6673"/>
            <p:cNvSpPr/>
            <p:nvPr/>
          </p:nvSpPr>
          <p:spPr>
            <a:xfrm>
              <a:off x="2961322" y="9607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4" name="object 6674"/>
            <p:cNvSpPr/>
            <p:nvPr/>
          </p:nvSpPr>
          <p:spPr>
            <a:xfrm>
              <a:off x="2961195" y="9607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5" name="object 6675"/>
            <p:cNvSpPr/>
            <p:nvPr/>
          </p:nvSpPr>
          <p:spPr>
            <a:xfrm>
              <a:off x="2961119" y="9607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3972"/>
                  </a:lnTo>
                  <a:lnTo>
                    <a:pt x="482" y="25"/>
                  </a:lnTo>
                  <a:lnTo>
                    <a:pt x="444" y="1219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6" name="object 6676"/>
            <p:cNvSpPr/>
            <p:nvPr/>
          </p:nvSpPr>
          <p:spPr>
            <a:xfrm>
              <a:off x="2960992" y="9607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68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7" name="object 6677"/>
            <p:cNvSpPr/>
            <p:nvPr/>
          </p:nvSpPr>
          <p:spPr>
            <a:xfrm>
              <a:off x="2960865" y="9607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3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38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8" name="object 6678"/>
            <p:cNvSpPr/>
            <p:nvPr/>
          </p:nvSpPr>
          <p:spPr>
            <a:xfrm>
              <a:off x="2960725" y="9607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457" y="29387"/>
                  </a:lnTo>
                  <a:lnTo>
                    <a:pt x="546" y="12"/>
                  </a:lnTo>
                  <a:lnTo>
                    <a:pt x="508" y="1003"/>
                  </a:lnTo>
                  <a:lnTo>
                    <a:pt x="50" y="161442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79" name="object 6679"/>
            <p:cNvSpPr/>
            <p:nvPr/>
          </p:nvSpPr>
          <p:spPr>
            <a:xfrm>
              <a:off x="2960585" y="9607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39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444"/>
                  </a:lnTo>
                  <a:lnTo>
                    <a:pt x="546" y="25"/>
                  </a:lnTo>
                  <a:lnTo>
                    <a:pt x="508" y="939"/>
                  </a:lnTo>
                  <a:lnTo>
                    <a:pt x="50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0" name="object 6680"/>
            <p:cNvSpPr/>
            <p:nvPr/>
          </p:nvSpPr>
          <p:spPr>
            <a:xfrm>
              <a:off x="2960497" y="9607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1" name="object 6681"/>
            <p:cNvSpPr/>
            <p:nvPr/>
          </p:nvSpPr>
          <p:spPr>
            <a:xfrm>
              <a:off x="2960357" y="9607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3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495" y="787"/>
                  </a:lnTo>
                  <a:lnTo>
                    <a:pt x="50" y="161721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2" name="object 6682"/>
            <p:cNvSpPr/>
            <p:nvPr/>
          </p:nvSpPr>
          <p:spPr>
            <a:xfrm>
              <a:off x="2960204" y="9608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3" name="object 6683"/>
            <p:cNvSpPr/>
            <p:nvPr/>
          </p:nvSpPr>
          <p:spPr>
            <a:xfrm>
              <a:off x="2960052" y="9608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4" name="object 6684"/>
            <p:cNvSpPr/>
            <p:nvPr/>
          </p:nvSpPr>
          <p:spPr>
            <a:xfrm>
              <a:off x="2959900" y="9608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0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5" name="object 6685"/>
            <p:cNvSpPr/>
            <p:nvPr/>
          </p:nvSpPr>
          <p:spPr>
            <a:xfrm>
              <a:off x="2959798" y="9608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495" y="38"/>
                  </a:lnTo>
                  <a:lnTo>
                    <a:pt x="444" y="444"/>
                  </a:lnTo>
                  <a:lnTo>
                    <a:pt x="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6" name="object 6686"/>
            <p:cNvSpPr/>
            <p:nvPr/>
          </p:nvSpPr>
          <p:spPr>
            <a:xfrm>
              <a:off x="2959646" y="9608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495" y="63"/>
                  </a:lnTo>
                  <a:lnTo>
                    <a:pt x="444" y="381"/>
                  </a:lnTo>
                  <a:lnTo>
                    <a:pt x="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7" name="object 6687"/>
            <p:cNvSpPr/>
            <p:nvPr/>
          </p:nvSpPr>
          <p:spPr>
            <a:xfrm>
              <a:off x="2959506" y="9608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49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92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8" name="object 6688"/>
            <p:cNvSpPr/>
            <p:nvPr/>
          </p:nvSpPr>
          <p:spPr>
            <a:xfrm>
              <a:off x="2959354" y="9608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89" name="object 6689"/>
            <p:cNvSpPr/>
            <p:nvPr/>
          </p:nvSpPr>
          <p:spPr>
            <a:xfrm>
              <a:off x="2959201" y="9608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6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0" name="object 6690"/>
            <p:cNvSpPr/>
            <p:nvPr/>
          </p:nvSpPr>
          <p:spPr>
            <a:xfrm>
              <a:off x="2959100" y="960876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1" name="object 6691"/>
            <p:cNvSpPr/>
            <p:nvPr/>
          </p:nvSpPr>
          <p:spPr>
            <a:xfrm>
              <a:off x="2958947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2" name="object 6692"/>
            <p:cNvSpPr/>
            <p:nvPr/>
          </p:nvSpPr>
          <p:spPr>
            <a:xfrm>
              <a:off x="2958795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3" name="object 6693"/>
            <p:cNvSpPr/>
            <p:nvPr/>
          </p:nvSpPr>
          <p:spPr>
            <a:xfrm>
              <a:off x="2958642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4" name="object 6694"/>
            <p:cNvSpPr/>
            <p:nvPr/>
          </p:nvSpPr>
          <p:spPr>
            <a:xfrm>
              <a:off x="2958490" y="96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5" name="object 6695"/>
            <p:cNvSpPr/>
            <p:nvPr/>
          </p:nvSpPr>
          <p:spPr>
            <a:xfrm>
              <a:off x="2958388" y="96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6" name="object 6696"/>
            <p:cNvSpPr/>
            <p:nvPr/>
          </p:nvSpPr>
          <p:spPr>
            <a:xfrm>
              <a:off x="2958223" y="96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39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7" name="object 6697"/>
            <p:cNvSpPr/>
            <p:nvPr/>
          </p:nvSpPr>
          <p:spPr>
            <a:xfrm>
              <a:off x="2958058" y="96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17"/>
                  </a:lnTo>
                  <a:lnTo>
                    <a:pt x="165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8" name="object 6698"/>
            <p:cNvSpPr/>
            <p:nvPr/>
          </p:nvSpPr>
          <p:spPr>
            <a:xfrm>
              <a:off x="2957906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699" name="object 6699"/>
            <p:cNvSpPr/>
            <p:nvPr/>
          </p:nvSpPr>
          <p:spPr>
            <a:xfrm>
              <a:off x="2957728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0" name="object 6700"/>
            <p:cNvSpPr/>
            <p:nvPr/>
          </p:nvSpPr>
          <p:spPr>
            <a:xfrm>
              <a:off x="2957626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1" name="object 6701"/>
            <p:cNvSpPr/>
            <p:nvPr/>
          </p:nvSpPr>
          <p:spPr>
            <a:xfrm>
              <a:off x="2957436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2" name="object 6702"/>
            <p:cNvSpPr/>
            <p:nvPr/>
          </p:nvSpPr>
          <p:spPr>
            <a:xfrm>
              <a:off x="2957258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80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3" name="object 6703"/>
            <p:cNvSpPr/>
            <p:nvPr/>
          </p:nvSpPr>
          <p:spPr>
            <a:xfrm>
              <a:off x="2957080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4" name="object 6704"/>
            <p:cNvSpPr/>
            <p:nvPr/>
          </p:nvSpPr>
          <p:spPr>
            <a:xfrm>
              <a:off x="2956877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5" name="object 6705"/>
            <p:cNvSpPr/>
            <p:nvPr/>
          </p:nvSpPr>
          <p:spPr>
            <a:xfrm>
              <a:off x="2956750" y="96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6" name="object 6706"/>
            <p:cNvSpPr/>
            <p:nvPr/>
          </p:nvSpPr>
          <p:spPr>
            <a:xfrm>
              <a:off x="2956547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7" name="object 6707"/>
            <p:cNvSpPr/>
            <p:nvPr/>
          </p:nvSpPr>
          <p:spPr>
            <a:xfrm>
              <a:off x="2956318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8" name="object 6708"/>
            <p:cNvSpPr/>
            <p:nvPr/>
          </p:nvSpPr>
          <p:spPr>
            <a:xfrm>
              <a:off x="2956077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09" name="object 6709"/>
            <p:cNvSpPr/>
            <p:nvPr/>
          </p:nvSpPr>
          <p:spPr>
            <a:xfrm>
              <a:off x="2955823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12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0" name="object 6710"/>
            <p:cNvSpPr/>
            <p:nvPr/>
          </p:nvSpPr>
          <p:spPr>
            <a:xfrm>
              <a:off x="2955632" y="96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1" name="object 6711"/>
            <p:cNvSpPr/>
            <p:nvPr/>
          </p:nvSpPr>
          <p:spPr>
            <a:xfrm>
              <a:off x="2955315" y="96087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28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40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2" name="object 6712"/>
            <p:cNvSpPr/>
            <p:nvPr/>
          </p:nvSpPr>
          <p:spPr>
            <a:xfrm>
              <a:off x="2954947" y="96087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254" y="161302"/>
                  </a:lnTo>
                  <a:lnTo>
                    <a:pt x="698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3" name="object 6713"/>
            <p:cNvSpPr/>
            <p:nvPr/>
          </p:nvSpPr>
          <p:spPr>
            <a:xfrm>
              <a:off x="2954362" y="96084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63" y="241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4" name="object 6714"/>
            <p:cNvSpPr/>
            <p:nvPr/>
          </p:nvSpPr>
          <p:spPr>
            <a:xfrm>
              <a:off x="2953296" y="960782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22"/>
                  </a:moveTo>
                  <a:lnTo>
                    <a:pt x="1130" y="406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73" y="161975"/>
                  </a:lnTo>
                  <a:lnTo>
                    <a:pt x="1066" y="162102"/>
                  </a:lnTo>
                  <a:lnTo>
                    <a:pt x="1511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5" name="object 6715"/>
            <p:cNvSpPr/>
            <p:nvPr/>
          </p:nvSpPr>
          <p:spPr>
            <a:xfrm>
              <a:off x="2952826" y="960755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279"/>
                  </a:moveTo>
                  <a:lnTo>
                    <a:pt x="698" y="152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54" y="161950"/>
                  </a:lnTo>
                  <a:lnTo>
                    <a:pt x="457" y="162026"/>
                  </a:lnTo>
                  <a:lnTo>
                    <a:pt x="901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6" name="object 6716"/>
            <p:cNvSpPr/>
            <p:nvPr/>
          </p:nvSpPr>
          <p:spPr>
            <a:xfrm>
              <a:off x="2952534" y="960738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50"/>
                  </a:moveTo>
                  <a:lnTo>
                    <a:pt x="0" y="161836"/>
                  </a:lnTo>
                  <a:lnTo>
                    <a:pt x="520" y="50"/>
                  </a:lnTo>
                  <a:close/>
                </a:path>
                <a:path w="1269" h="162559">
                  <a:moveTo>
                    <a:pt x="609" y="101"/>
                  </a:moveTo>
                  <a:lnTo>
                    <a:pt x="88" y="161886"/>
                  </a:lnTo>
                  <a:lnTo>
                    <a:pt x="609" y="101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177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7" name="object 6717"/>
            <p:cNvSpPr/>
            <p:nvPr/>
          </p:nvSpPr>
          <p:spPr>
            <a:xfrm>
              <a:off x="2952292" y="96072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73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28" y="161988"/>
                  </a:lnTo>
                  <a:lnTo>
                    <a:pt x="673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8" name="object 6718"/>
            <p:cNvSpPr/>
            <p:nvPr/>
          </p:nvSpPr>
          <p:spPr>
            <a:xfrm>
              <a:off x="2952165" y="9607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19" name="object 6719"/>
            <p:cNvSpPr/>
            <p:nvPr/>
          </p:nvSpPr>
          <p:spPr>
            <a:xfrm>
              <a:off x="2951988" y="960706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14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0" name="object 6720"/>
            <p:cNvSpPr/>
            <p:nvPr/>
          </p:nvSpPr>
          <p:spPr>
            <a:xfrm>
              <a:off x="2951848" y="9606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1" name="object 6721"/>
            <p:cNvSpPr/>
            <p:nvPr/>
          </p:nvSpPr>
          <p:spPr>
            <a:xfrm>
              <a:off x="2951708" y="9606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2" name="object 6722"/>
            <p:cNvSpPr/>
            <p:nvPr/>
          </p:nvSpPr>
          <p:spPr>
            <a:xfrm>
              <a:off x="2951594" y="96068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3" name="object 6723"/>
            <p:cNvSpPr/>
            <p:nvPr/>
          </p:nvSpPr>
          <p:spPr>
            <a:xfrm>
              <a:off x="2951518" y="9606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4" name="object 6724"/>
            <p:cNvSpPr/>
            <p:nvPr/>
          </p:nvSpPr>
          <p:spPr>
            <a:xfrm>
              <a:off x="2951403" y="9606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5" name="object 6725"/>
            <p:cNvSpPr/>
            <p:nvPr/>
          </p:nvSpPr>
          <p:spPr>
            <a:xfrm>
              <a:off x="2951314" y="9606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6" name="object 6726"/>
            <p:cNvSpPr/>
            <p:nvPr/>
          </p:nvSpPr>
          <p:spPr>
            <a:xfrm>
              <a:off x="2951226" y="9606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7" name="object 6727"/>
            <p:cNvSpPr/>
            <p:nvPr/>
          </p:nvSpPr>
          <p:spPr>
            <a:xfrm>
              <a:off x="2951149" y="9606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8" name="object 6728"/>
            <p:cNvSpPr/>
            <p:nvPr/>
          </p:nvSpPr>
          <p:spPr>
            <a:xfrm>
              <a:off x="2951086" y="9606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29" name="object 6729"/>
            <p:cNvSpPr/>
            <p:nvPr/>
          </p:nvSpPr>
          <p:spPr>
            <a:xfrm>
              <a:off x="2951022" y="9606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0" name="object 6730"/>
            <p:cNvSpPr/>
            <p:nvPr/>
          </p:nvSpPr>
          <p:spPr>
            <a:xfrm>
              <a:off x="2950946" y="9606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1" name="object 6731"/>
            <p:cNvSpPr/>
            <p:nvPr/>
          </p:nvSpPr>
          <p:spPr>
            <a:xfrm>
              <a:off x="2950883" y="9606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2" name="object 6732"/>
            <p:cNvSpPr/>
            <p:nvPr/>
          </p:nvSpPr>
          <p:spPr>
            <a:xfrm>
              <a:off x="2950832" y="9606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3" name="object 6733"/>
            <p:cNvSpPr/>
            <p:nvPr/>
          </p:nvSpPr>
          <p:spPr>
            <a:xfrm>
              <a:off x="2950794" y="9606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4" name="object 6734"/>
            <p:cNvSpPr/>
            <p:nvPr/>
          </p:nvSpPr>
          <p:spPr>
            <a:xfrm>
              <a:off x="2950730" y="9606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5" name="object 6735"/>
            <p:cNvSpPr/>
            <p:nvPr/>
          </p:nvSpPr>
          <p:spPr>
            <a:xfrm>
              <a:off x="2950692" y="9605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6" name="object 6736"/>
            <p:cNvSpPr/>
            <p:nvPr/>
          </p:nvSpPr>
          <p:spPr>
            <a:xfrm>
              <a:off x="2950641" y="9605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7" name="object 6737"/>
            <p:cNvSpPr/>
            <p:nvPr/>
          </p:nvSpPr>
          <p:spPr>
            <a:xfrm>
              <a:off x="2950603" y="9605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8" name="object 6738"/>
            <p:cNvSpPr/>
            <p:nvPr/>
          </p:nvSpPr>
          <p:spPr>
            <a:xfrm>
              <a:off x="2950578" y="9605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39" name="object 6739"/>
            <p:cNvSpPr/>
            <p:nvPr/>
          </p:nvSpPr>
          <p:spPr>
            <a:xfrm>
              <a:off x="2950540" y="9605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0" name="object 6740"/>
            <p:cNvSpPr/>
            <p:nvPr/>
          </p:nvSpPr>
          <p:spPr>
            <a:xfrm>
              <a:off x="2950514" y="9605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1" name="object 6741"/>
            <p:cNvSpPr/>
            <p:nvPr/>
          </p:nvSpPr>
          <p:spPr>
            <a:xfrm>
              <a:off x="2950476" y="9605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2" name="object 6742"/>
            <p:cNvSpPr/>
            <p:nvPr/>
          </p:nvSpPr>
          <p:spPr>
            <a:xfrm>
              <a:off x="2950451" y="96056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3" name="object 6743"/>
            <p:cNvSpPr/>
            <p:nvPr/>
          </p:nvSpPr>
          <p:spPr>
            <a:xfrm>
              <a:off x="2950438" y="96056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4" name="object 6744"/>
            <p:cNvSpPr/>
            <p:nvPr/>
          </p:nvSpPr>
          <p:spPr>
            <a:xfrm>
              <a:off x="2950425" y="960559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5" name="object 6745"/>
            <p:cNvSpPr/>
            <p:nvPr/>
          </p:nvSpPr>
          <p:spPr>
            <a:xfrm>
              <a:off x="2950413" y="96055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6" name="object 6746"/>
            <p:cNvSpPr/>
            <p:nvPr/>
          </p:nvSpPr>
          <p:spPr>
            <a:xfrm>
              <a:off x="2950400" y="9604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7" name="object 6747"/>
            <p:cNvSpPr/>
            <p:nvPr/>
          </p:nvSpPr>
          <p:spPr>
            <a:xfrm>
              <a:off x="2950400" y="9604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3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8" name="object 6748"/>
            <p:cNvSpPr/>
            <p:nvPr/>
          </p:nvSpPr>
          <p:spPr>
            <a:xfrm>
              <a:off x="2950209" y="960036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168" y="8394"/>
                  </a:lnTo>
                  <a:lnTo>
                    <a:pt x="9385" y="8394"/>
                  </a:lnTo>
                  <a:lnTo>
                    <a:pt x="14503" y="5422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49" name="object 6749"/>
            <p:cNvSpPr/>
            <p:nvPr/>
          </p:nvSpPr>
          <p:spPr>
            <a:xfrm>
              <a:off x="2956407" y="9712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0" name="object 6750"/>
            <p:cNvSpPr/>
            <p:nvPr/>
          </p:nvSpPr>
          <p:spPr>
            <a:xfrm>
              <a:off x="2956331" y="9712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62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0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1" name="object 6751"/>
            <p:cNvSpPr/>
            <p:nvPr/>
          </p:nvSpPr>
          <p:spPr>
            <a:xfrm>
              <a:off x="2956280" y="9712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2" name="object 6752"/>
            <p:cNvSpPr/>
            <p:nvPr/>
          </p:nvSpPr>
          <p:spPr>
            <a:xfrm>
              <a:off x="2956191" y="9712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3" name="object 6753"/>
            <p:cNvSpPr/>
            <p:nvPr/>
          </p:nvSpPr>
          <p:spPr>
            <a:xfrm>
              <a:off x="2956115" y="9712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4" name="object 6754"/>
            <p:cNvSpPr/>
            <p:nvPr/>
          </p:nvSpPr>
          <p:spPr>
            <a:xfrm>
              <a:off x="2956039" y="9712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72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16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5" name="object 6755"/>
            <p:cNvSpPr/>
            <p:nvPr/>
          </p:nvSpPr>
          <p:spPr>
            <a:xfrm>
              <a:off x="2955950" y="9712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489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01"/>
                  </a:lnTo>
                  <a:lnTo>
                    <a:pt x="38" y="16145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01"/>
                  </a:lnTo>
                  <a:lnTo>
                    <a:pt x="63" y="16141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6" name="object 6756"/>
            <p:cNvSpPr/>
            <p:nvPr/>
          </p:nvSpPr>
          <p:spPr>
            <a:xfrm>
              <a:off x="2955899" y="9713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7" name="object 6757"/>
            <p:cNvSpPr/>
            <p:nvPr/>
          </p:nvSpPr>
          <p:spPr>
            <a:xfrm>
              <a:off x="2955810" y="9713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73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86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8" name="object 6758"/>
            <p:cNvSpPr/>
            <p:nvPr/>
          </p:nvSpPr>
          <p:spPr>
            <a:xfrm>
              <a:off x="2955734" y="9713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97"/>
                  </a:lnTo>
                  <a:lnTo>
                    <a:pt x="0" y="16165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59753"/>
                  </a:lnTo>
                  <a:lnTo>
                    <a:pt x="495" y="12"/>
                  </a:lnTo>
                  <a:lnTo>
                    <a:pt x="469" y="2184"/>
                  </a:lnTo>
                  <a:lnTo>
                    <a:pt x="25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59" name="object 6759"/>
            <p:cNvSpPr/>
            <p:nvPr/>
          </p:nvSpPr>
          <p:spPr>
            <a:xfrm>
              <a:off x="2955632" y="9713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330" y="52362"/>
                  </a:lnTo>
                  <a:lnTo>
                    <a:pt x="482" y="25"/>
                  </a:lnTo>
                  <a:lnTo>
                    <a:pt x="457" y="2133"/>
                  </a:lnTo>
                  <a:lnTo>
                    <a:pt x="0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0" name="object 6760"/>
            <p:cNvSpPr/>
            <p:nvPr/>
          </p:nvSpPr>
          <p:spPr>
            <a:xfrm>
              <a:off x="2955556" y="9713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82"/>
                  </a:lnTo>
                  <a:lnTo>
                    <a:pt x="25" y="161721"/>
                  </a:lnTo>
                  <a:lnTo>
                    <a:pt x="50" y="161467"/>
                  </a:lnTo>
                  <a:lnTo>
                    <a:pt x="50" y="157784"/>
                  </a:lnTo>
                  <a:lnTo>
                    <a:pt x="88" y="14641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88" y="14641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1" name="object 6761"/>
            <p:cNvSpPr/>
            <p:nvPr/>
          </p:nvSpPr>
          <p:spPr>
            <a:xfrm>
              <a:off x="2955493" y="9713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25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2" name="object 6762"/>
            <p:cNvSpPr/>
            <p:nvPr/>
          </p:nvSpPr>
          <p:spPr>
            <a:xfrm>
              <a:off x="2955404" y="9713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06"/>
                  </a:lnTo>
                  <a:lnTo>
                    <a:pt x="0" y="161810"/>
                  </a:lnTo>
                  <a:lnTo>
                    <a:pt x="469" y="200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25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3" name="object 6763"/>
            <p:cNvSpPr/>
            <p:nvPr/>
          </p:nvSpPr>
          <p:spPr>
            <a:xfrm>
              <a:off x="2955201" y="9713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43"/>
                  </a:lnTo>
                  <a:lnTo>
                    <a:pt x="38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55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39" y="161785"/>
                  </a:lnTo>
                  <a:lnTo>
                    <a:pt x="165" y="161544"/>
                  </a:lnTo>
                  <a:lnTo>
                    <a:pt x="165" y="157645"/>
                  </a:lnTo>
                  <a:lnTo>
                    <a:pt x="203" y="14465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203" y="14465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4" name="object 6764"/>
            <p:cNvSpPr/>
            <p:nvPr/>
          </p:nvSpPr>
          <p:spPr>
            <a:xfrm>
              <a:off x="2955112" y="9713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1854"/>
                  </a:lnTo>
                  <a:lnTo>
                    <a:pt x="0" y="16187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69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5" name="object 6765"/>
            <p:cNvSpPr/>
            <p:nvPr/>
          </p:nvSpPr>
          <p:spPr>
            <a:xfrm>
              <a:off x="2955048" y="9713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6" name="object 6766"/>
            <p:cNvSpPr/>
            <p:nvPr/>
          </p:nvSpPr>
          <p:spPr>
            <a:xfrm>
              <a:off x="2954934" y="9713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7" name="object 6767"/>
            <p:cNvSpPr/>
            <p:nvPr/>
          </p:nvSpPr>
          <p:spPr>
            <a:xfrm>
              <a:off x="2954832" y="9713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01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8" name="object 6768"/>
            <p:cNvSpPr/>
            <p:nvPr/>
          </p:nvSpPr>
          <p:spPr>
            <a:xfrm>
              <a:off x="2954731" y="9713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25"/>
                  </a:lnTo>
                  <a:lnTo>
                    <a:pt x="38" y="161480"/>
                  </a:lnTo>
                  <a:lnTo>
                    <a:pt x="38" y="16061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57"/>
                  </a:lnTo>
                  <a:lnTo>
                    <a:pt x="520" y="25"/>
                  </a:lnTo>
                  <a:lnTo>
                    <a:pt x="495" y="1625"/>
                  </a:lnTo>
                  <a:lnTo>
                    <a:pt x="38" y="160616"/>
                  </a:lnTo>
                  <a:lnTo>
                    <a:pt x="393" y="3971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69" name="object 6769"/>
            <p:cNvSpPr/>
            <p:nvPr/>
          </p:nvSpPr>
          <p:spPr>
            <a:xfrm>
              <a:off x="2954616" y="9713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95"/>
                  </a:lnTo>
                  <a:lnTo>
                    <a:pt x="533" y="25"/>
                  </a:lnTo>
                  <a:lnTo>
                    <a:pt x="482" y="1562"/>
                  </a:lnTo>
                  <a:lnTo>
                    <a:pt x="38" y="161899"/>
                  </a:lnTo>
                  <a:lnTo>
                    <a:pt x="431" y="2942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0" name="object 6770"/>
            <p:cNvSpPr/>
            <p:nvPr/>
          </p:nvSpPr>
          <p:spPr>
            <a:xfrm>
              <a:off x="2954540" y="9713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304" y="6551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1" name="object 6771"/>
            <p:cNvSpPr/>
            <p:nvPr/>
          </p:nvSpPr>
          <p:spPr>
            <a:xfrm>
              <a:off x="2954439" y="9713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193"/>
                  </a:lnTo>
                  <a:lnTo>
                    <a:pt x="495" y="50"/>
                  </a:lnTo>
                  <a:lnTo>
                    <a:pt x="444" y="1460"/>
                  </a:lnTo>
                  <a:lnTo>
                    <a:pt x="0" y="161925"/>
                  </a:lnTo>
                  <a:lnTo>
                    <a:pt x="330" y="6600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2" name="object 6772"/>
            <p:cNvSpPr/>
            <p:nvPr/>
          </p:nvSpPr>
          <p:spPr>
            <a:xfrm>
              <a:off x="2954324" y="9714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43"/>
                  </a:lnTo>
                  <a:lnTo>
                    <a:pt x="533" y="25"/>
                  </a:lnTo>
                  <a:lnTo>
                    <a:pt x="482" y="1397"/>
                  </a:lnTo>
                  <a:lnTo>
                    <a:pt x="38" y="161899"/>
                  </a:lnTo>
                  <a:lnTo>
                    <a:pt x="330" y="6695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3" name="object 6773"/>
            <p:cNvSpPr/>
            <p:nvPr/>
          </p:nvSpPr>
          <p:spPr>
            <a:xfrm>
              <a:off x="2954210" y="9714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990"/>
                  </a:lnTo>
                  <a:lnTo>
                    <a:pt x="533" y="12"/>
                  </a:lnTo>
                  <a:lnTo>
                    <a:pt x="482" y="1333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4" name="object 6774"/>
            <p:cNvSpPr/>
            <p:nvPr/>
          </p:nvSpPr>
          <p:spPr>
            <a:xfrm>
              <a:off x="2954096" y="9714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5" name="object 6775"/>
            <p:cNvSpPr/>
            <p:nvPr/>
          </p:nvSpPr>
          <p:spPr>
            <a:xfrm>
              <a:off x="2954007" y="9714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81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81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6" name="object 6776"/>
            <p:cNvSpPr/>
            <p:nvPr/>
          </p:nvSpPr>
          <p:spPr>
            <a:xfrm>
              <a:off x="2953893" y="9714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93" y="32092"/>
                  </a:lnTo>
                  <a:lnTo>
                    <a:pt x="482" y="50"/>
                  </a:lnTo>
                  <a:lnTo>
                    <a:pt x="444" y="1155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7" name="object 6777"/>
            <p:cNvSpPr/>
            <p:nvPr/>
          </p:nvSpPr>
          <p:spPr>
            <a:xfrm>
              <a:off x="2953753" y="9714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59905"/>
                  </a:lnTo>
                  <a:lnTo>
                    <a:pt x="533" y="25"/>
                  </a:lnTo>
                  <a:lnTo>
                    <a:pt x="495" y="1079"/>
                  </a:lnTo>
                  <a:lnTo>
                    <a:pt x="406" y="30645"/>
                  </a:lnTo>
                  <a:lnTo>
                    <a:pt x="495" y="38"/>
                  </a:lnTo>
                  <a:lnTo>
                    <a:pt x="457" y="1079"/>
                  </a:lnTo>
                  <a:lnTo>
                    <a:pt x="0" y="161848"/>
                  </a:lnTo>
                  <a:lnTo>
                    <a:pt x="127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8" name="object 6778"/>
            <p:cNvSpPr/>
            <p:nvPr/>
          </p:nvSpPr>
          <p:spPr>
            <a:xfrm>
              <a:off x="2953626" y="9714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003"/>
                  </a:lnTo>
                  <a:lnTo>
                    <a:pt x="0" y="161848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82" y="1003"/>
                  </a:lnTo>
                  <a:lnTo>
                    <a:pt x="38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79" name="object 6779"/>
            <p:cNvSpPr/>
            <p:nvPr/>
          </p:nvSpPr>
          <p:spPr>
            <a:xfrm>
              <a:off x="2953486" y="9714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39"/>
                  </a:lnTo>
                  <a:lnTo>
                    <a:pt x="419" y="26644"/>
                  </a:lnTo>
                  <a:lnTo>
                    <a:pt x="495" y="63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0" name="object 6780"/>
            <p:cNvSpPr/>
            <p:nvPr/>
          </p:nvSpPr>
          <p:spPr>
            <a:xfrm>
              <a:off x="2953397" y="9714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1" name="object 6781"/>
            <p:cNvSpPr/>
            <p:nvPr/>
          </p:nvSpPr>
          <p:spPr>
            <a:xfrm>
              <a:off x="2953245" y="9714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00"/>
                  </a:lnTo>
                  <a:lnTo>
                    <a:pt x="101" y="161353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2" name="object 6782"/>
            <p:cNvSpPr/>
            <p:nvPr/>
          </p:nvSpPr>
          <p:spPr>
            <a:xfrm>
              <a:off x="2953105" y="9714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546"/>
                  </a:lnTo>
                  <a:lnTo>
                    <a:pt x="546" y="25"/>
                  </a:lnTo>
                  <a:lnTo>
                    <a:pt x="495" y="698"/>
                  </a:lnTo>
                  <a:lnTo>
                    <a:pt x="50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3" name="object 6783"/>
            <p:cNvSpPr/>
            <p:nvPr/>
          </p:nvSpPr>
          <p:spPr>
            <a:xfrm>
              <a:off x="2952940" y="9714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7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4" name="object 6784"/>
            <p:cNvSpPr/>
            <p:nvPr/>
          </p:nvSpPr>
          <p:spPr>
            <a:xfrm>
              <a:off x="2952800" y="9714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5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5" name="object 6785"/>
            <p:cNvSpPr/>
            <p:nvPr/>
          </p:nvSpPr>
          <p:spPr>
            <a:xfrm>
              <a:off x="2952699" y="9714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9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6" name="object 6786"/>
            <p:cNvSpPr/>
            <p:nvPr/>
          </p:nvSpPr>
          <p:spPr>
            <a:xfrm>
              <a:off x="2952546" y="9715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7" name="object 6787"/>
            <p:cNvSpPr/>
            <p:nvPr/>
          </p:nvSpPr>
          <p:spPr>
            <a:xfrm>
              <a:off x="2952394" y="9715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8" name="object 6788"/>
            <p:cNvSpPr/>
            <p:nvPr/>
          </p:nvSpPr>
          <p:spPr>
            <a:xfrm>
              <a:off x="2952242" y="9715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89" name="object 6789"/>
            <p:cNvSpPr/>
            <p:nvPr/>
          </p:nvSpPr>
          <p:spPr>
            <a:xfrm>
              <a:off x="2952102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40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0" name="object 6790"/>
            <p:cNvSpPr/>
            <p:nvPr/>
          </p:nvSpPr>
          <p:spPr>
            <a:xfrm>
              <a:off x="2952000" y="9715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4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1" name="object 6791"/>
            <p:cNvSpPr/>
            <p:nvPr/>
          </p:nvSpPr>
          <p:spPr>
            <a:xfrm>
              <a:off x="2951848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2" name="object 6792"/>
            <p:cNvSpPr/>
            <p:nvPr/>
          </p:nvSpPr>
          <p:spPr>
            <a:xfrm>
              <a:off x="2951695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3" name="object 6793"/>
            <p:cNvSpPr/>
            <p:nvPr/>
          </p:nvSpPr>
          <p:spPr>
            <a:xfrm>
              <a:off x="2951543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4" name="object 6794"/>
            <p:cNvSpPr/>
            <p:nvPr/>
          </p:nvSpPr>
          <p:spPr>
            <a:xfrm>
              <a:off x="2951391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5" name="object 6795"/>
            <p:cNvSpPr/>
            <p:nvPr/>
          </p:nvSpPr>
          <p:spPr>
            <a:xfrm>
              <a:off x="2951289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6" name="object 6796"/>
            <p:cNvSpPr/>
            <p:nvPr/>
          </p:nvSpPr>
          <p:spPr>
            <a:xfrm>
              <a:off x="2951124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7" name="object 6797"/>
            <p:cNvSpPr/>
            <p:nvPr/>
          </p:nvSpPr>
          <p:spPr>
            <a:xfrm>
              <a:off x="2950972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39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8" name="object 6798"/>
            <p:cNvSpPr/>
            <p:nvPr/>
          </p:nvSpPr>
          <p:spPr>
            <a:xfrm>
              <a:off x="2950794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114" y="160997"/>
                  </a:lnTo>
                  <a:lnTo>
                    <a:pt x="558" y="0"/>
                  </a:lnTo>
                  <a:lnTo>
                    <a:pt x="0" y="161442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799" name="object 6799"/>
            <p:cNvSpPr/>
            <p:nvPr/>
          </p:nvSpPr>
          <p:spPr>
            <a:xfrm>
              <a:off x="2950641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0" name="object 6800"/>
            <p:cNvSpPr/>
            <p:nvPr/>
          </p:nvSpPr>
          <p:spPr>
            <a:xfrm>
              <a:off x="2950527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1" name="object 6801"/>
            <p:cNvSpPr/>
            <p:nvPr/>
          </p:nvSpPr>
          <p:spPr>
            <a:xfrm>
              <a:off x="2950349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2" name="object 6802"/>
            <p:cNvSpPr/>
            <p:nvPr/>
          </p:nvSpPr>
          <p:spPr>
            <a:xfrm>
              <a:off x="2950171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3" name="object 6803"/>
            <p:cNvSpPr/>
            <p:nvPr/>
          </p:nvSpPr>
          <p:spPr>
            <a:xfrm>
              <a:off x="2949981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4" name="object 6804"/>
            <p:cNvSpPr/>
            <p:nvPr/>
          </p:nvSpPr>
          <p:spPr>
            <a:xfrm>
              <a:off x="2949790" y="97154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5" name="object 6805"/>
            <p:cNvSpPr/>
            <p:nvPr/>
          </p:nvSpPr>
          <p:spPr>
            <a:xfrm>
              <a:off x="2949663" y="9715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6" name="object 6806"/>
            <p:cNvSpPr/>
            <p:nvPr/>
          </p:nvSpPr>
          <p:spPr>
            <a:xfrm>
              <a:off x="2949448" y="97154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7" name="object 6807"/>
            <p:cNvSpPr/>
            <p:nvPr/>
          </p:nvSpPr>
          <p:spPr>
            <a:xfrm>
              <a:off x="2949232" y="97154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8" name="object 6808"/>
            <p:cNvSpPr/>
            <p:nvPr/>
          </p:nvSpPr>
          <p:spPr>
            <a:xfrm>
              <a:off x="2948990" y="97154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09" name="object 6809"/>
            <p:cNvSpPr/>
            <p:nvPr/>
          </p:nvSpPr>
          <p:spPr>
            <a:xfrm>
              <a:off x="2948736" y="97154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0" name="object 6810"/>
            <p:cNvSpPr/>
            <p:nvPr/>
          </p:nvSpPr>
          <p:spPr>
            <a:xfrm>
              <a:off x="2948546" y="9715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1" name="object 6811"/>
            <p:cNvSpPr/>
            <p:nvPr/>
          </p:nvSpPr>
          <p:spPr>
            <a:xfrm>
              <a:off x="2948228" y="97154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215" y="161391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12"/>
                  </a:moveTo>
                  <a:lnTo>
                    <a:pt x="215" y="161391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2" name="object 6812"/>
            <p:cNvSpPr/>
            <p:nvPr/>
          </p:nvSpPr>
          <p:spPr>
            <a:xfrm>
              <a:off x="2947847" y="97154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31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0"/>
                  </a:lnTo>
                  <a:lnTo>
                    <a:pt x="139" y="161328"/>
                  </a:lnTo>
                  <a:lnTo>
                    <a:pt x="292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3" name="object 6813"/>
            <p:cNvSpPr/>
            <p:nvPr/>
          </p:nvSpPr>
          <p:spPr>
            <a:xfrm>
              <a:off x="2947276" y="97151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39"/>
                  </a:moveTo>
                  <a:lnTo>
                    <a:pt x="431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673" y="139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50" y="241"/>
                  </a:lnTo>
                  <a:lnTo>
                    <a:pt x="673" y="139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4" name="object 6814"/>
            <p:cNvSpPr/>
            <p:nvPr/>
          </p:nvSpPr>
          <p:spPr>
            <a:xfrm>
              <a:off x="2946171" y="971449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35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62" y="162013"/>
                  </a:lnTo>
                  <a:lnTo>
                    <a:pt x="1092" y="162115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5" name="object 6815"/>
            <p:cNvSpPr/>
            <p:nvPr/>
          </p:nvSpPr>
          <p:spPr>
            <a:xfrm>
              <a:off x="2945676" y="97142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6" name="object 6816"/>
            <p:cNvSpPr/>
            <p:nvPr/>
          </p:nvSpPr>
          <p:spPr>
            <a:xfrm>
              <a:off x="2945384" y="971405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7" name="object 6817"/>
            <p:cNvSpPr/>
            <p:nvPr/>
          </p:nvSpPr>
          <p:spPr>
            <a:xfrm>
              <a:off x="2945142" y="97139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96" y="88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8" name="object 6818"/>
            <p:cNvSpPr/>
            <p:nvPr/>
          </p:nvSpPr>
          <p:spPr>
            <a:xfrm>
              <a:off x="2945015" y="9713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19" name="object 6819"/>
            <p:cNvSpPr/>
            <p:nvPr/>
          </p:nvSpPr>
          <p:spPr>
            <a:xfrm>
              <a:off x="2944837" y="971373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0" name="object 6820"/>
            <p:cNvSpPr/>
            <p:nvPr/>
          </p:nvSpPr>
          <p:spPr>
            <a:xfrm>
              <a:off x="2944698" y="9713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1" name="object 6821"/>
            <p:cNvSpPr/>
            <p:nvPr/>
          </p:nvSpPr>
          <p:spPr>
            <a:xfrm>
              <a:off x="2944558" y="9713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61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2" name="object 6822"/>
            <p:cNvSpPr/>
            <p:nvPr/>
          </p:nvSpPr>
          <p:spPr>
            <a:xfrm>
              <a:off x="2944444" y="9713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3" name="object 6823"/>
            <p:cNvSpPr/>
            <p:nvPr/>
          </p:nvSpPr>
          <p:spPr>
            <a:xfrm>
              <a:off x="2944368" y="9713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4" name="object 6824"/>
            <p:cNvSpPr/>
            <p:nvPr/>
          </p:nvSpPr>
          <p:spPr>
            <a:xfrm>
              <a:off x="2944253" y="9713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02"/>
                  </a:lnTo>
                  <a:lnTo>
                    <a:pt x="482" y="12"/>
                  </a:ln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5" name="object 6825"/>
            <p:cNvSpPr/>
            <p:nvPr/>
          </p:nvSpPr>
          <p:spPr>
            <a:xfrm>
              <a:off x="2944164" y="9713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63" y="161290"/>
                  </a:lnTo>
                  <a:lnTo>
                    <a:pt x="508" y="25"/>
                  </a:ln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6" name="object 6826"/>
            <p:cNvSpPr/>
            <p:nvPr/>
          </p:nvSpPr>
          <p:spPr>
            <a:xfrm>
              <a:off x="2944075" y="9713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7" name="object 6827"/>
            <p:cNvSpPr/>
            <p:nvPr/>
          </p:nvSpPr>
          <p:spPr>
            <a:xfrm>
              <a:off x="2943999" y="9713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8" name="object 6828"/>
            <p:cNvSpPr/>
            <p:nvPr/>
          </p:nvSpPr>
          <p:spPr>
            <a:xfrm>
              <a:off x="2943948" y="9713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556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29" name="object 6829"/>
            <p:cNvSpPr/>
            <p:nvPr/>
          </p:nvSpPr>
          <p:spPr>
            <a:xfrm>
              <a:off x="2943872" y="9713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0" name="object 6830"/>
            <p:cNvSpPr/>
            <p:nvPr/>
          </p:nvSpPr>
          <p:spPr>
            <a:xfrm>
              <a:off x="2943796" y="9713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1" name="object 6831"/>
            <p:cNvSpPr/>
            <p:nvPr/>
          </p:nvSpPr>
          <p:spPr>
            <a:xfrm>
              <a:off x="2943733" y="9712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2" name="object 6832"/>
            <p:cNvSpPr/>
            <p:nvPr/>
          </p:nvSpPr>
          <p:spPr>
            <a:xfrm>
              <a:off x="2943682" y="9712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3" name="object 6833"/>
            <p:cNvSpPr/>
            <p:nvPr/>
          </p:nvSpPr>
          <p:spPr>
            <a:xfrm>
              <a:off x="2943644" y="9712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4" name="object 6834"/>
            <p:cNvSpPr/>
            <p:nvPr/>
          </p:nvSpPr>
          <p:spPr>
            <a:xfrm>
              <a:off x="2943580" y="9712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5" name="object 6835"/>
            <p:cNvSpPr/>
            <p:nvPr/>
          </p:nvSpPr>
          <p:spPr>
            <a:xfrm>
              <a:off x="2943529" y="9712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3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6" name="object 6836"/>
            <p:cNvSpPr/>
            <p:nvPr/>
          </p:nvSpPr>
          <p:spPr>
            <a:xfrm>
              <a:off x="2943491" y="9712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58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7" name="object 6837"/>
            <p:cNvSpPr/>
            <p:nvPr/>
          </p:nvSpPr>
          <p:spPr>
            <a:xfrm>
              <a:off x="2943453" y="9712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8" name="object 6838"/>
            <p:cNvSpPr/>
            <p:nvPr/>
          </p:nvSpPr>
          <p:spPr>
            <a:xfrm>
              <a:off x="2943428" y="9712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39" name="object 6839"/>
            <p:cNvSpPr/>
            <p:nvPr/>
          </p:nvSpPr>
          <p:spPr>
            <a:xfrm>
              <a:off x="2943390" y="9712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0" name="object 6840"/>
            <p:cNvSpPr/>
            <p:nvPr/>
          </p:nvSpPr>
          <p:spPr>
            <a:xfrm>
              <a:off x="2943364" y="9712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1" name="object 6841"/>
            <p:cNvSpPr/>
            <p:nvPr/>
          </p:nvSpPr>
          <p:spPr>
            <a:xfrm>
              <a:off x="2943326" y="9712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25"/>
                  </a:lnTo>
                  <a:lnTo>
                    <a:pt x="0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2" name="object 6842"/>
            <p:cNvSpPr/>
            <p:nvPr/>
          </p:nvSpPr>
          <p:spPr>
            <a:xfrm>
              <a:off x="2943301" y="9712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3" name="object 6843"/>
            <p:cNvSpPr/>
            <p:nvPr/>
          </p:nvSpPr>
          <p:spPr>
            <a:xfrm>
              <a:off x="2943288" y="9712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4" name="object 6844"/>
            <p:cNvSpPr/>
            <p:nvPr/>
          </p:nvSpPr>
          <p:spPr>
            <a:xfrm>
              <a:off x="2943275" y="971226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5" name="object 6845"/>
            <p:cNvSpPr/>
            <p:nvPr/>
          </p:nvSpPr>
          <p:spPr>
            <a:xfrm>
              <a:off x="2943263" y="971223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878"/>
                  </a:lnTo>
                  <a:lnTo>
                    <a:pt x="11" y="16116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6" name="object 6846"/>
            <p:cNvSpPr/>
            <p:nvPr/>
          </p:nvSpPr>
          <p:spPr>
            <a:xfrm>
              <a:off x="2943059" y="970700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7" name="object 6847"/>
            <p:cNvSpPr/>
            <p:nvPr/>
          </p:nvSpPr>
          <p:spPr>
            <a:xfrm>
              <a:off x="3030867" y="9669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75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05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8" name="object 6848"/>
            <p:cNvSpPr/>
            <p:nvPr/>
          </p:nvSpPr>
          <p:spPr>
            <a:xfrm>
              <a:off x="3030778" y="9669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25" y="16155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49" name="object 6849"/>
            <p:cNvSpPr/>
            <p:nvPr/>
          </p:nvSpPr>
          <p:spPr>
            <a:xfrm>
              <a:off x="3030728" y="9669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0" name="object 6850"/>
            <p:cNvSpPr/>
            <p:nvPr/>
          </p:nvSpPr>
          <p:spPr>
            <a:xfrm>
              <a:off x="3030651" y="9669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57"/>
                  </a:lnTo>
                  <a:lnTo>
                    <a:pt x="25" y="16142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1" name="object 6851"/>
            <p:cNvSpPr/>
            <p:nvPr/>
          </p:nvSpPr>
          <p:spPr>
            <a:xfrm>
              <a:off x="3030575" y="9669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2" name="object 6852"/>
            <p:cNvSpPr/>
            <p:nvPr/>
          </p:nvSpPr>
          <p:spPr>
            <a:xfrm>
              <a:off x="3030486" y="9669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03"/>
                  </a:lnTo>
                  <a:lnTo>
                    <a:pt x="0" y="16172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16"/>
                  </a:lnTo>
                  <a:lnTo>
                    <a:pt x="25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3" name="object 6853"/>
            <p:cNvSpPr/>
            <p:nvPr/>
          </p:nvSpPr>
          <p:spPr>
            <a:xfrm>
              <a:off x="3030410" y="9669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4" name="object 6854"/>
            <p:cNvSpPr/>
            <p:nvPr/>
          </p:nvSpPr>
          <p:spPr>
            <a:xfrm>
              <a:off x="3030347" y="9669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5" name="object 6855"/>
            <p:cNvSpPr/>
            <p:nvPr/>
          </p:nvSpPr>
          <p:spPr>
            <a:xfrm>
              <a:off x="3030258" y="9669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6" name="object 6856"/>
            <p:cNvSpPr/>
            <p:nvPr/>
          </p:nvSpPr>
          <p:spPr>
            <a:xfrm>
              <a:off x="3030181" y="9669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0705"/>
                  </a:lnTo>
                  <a:lnTo>
                    <a:pt x="495" y="25"/>
                  </a:lnTo>
                  <a:lnTo>
                    <a:pt x="469" y="2197"/>
                  </a:lnTo>
                  <a:lnTo>
                    <a:pt x="25" y="160718"/>
                  </a:lnTo>
                  <a:lnTo>
                    <a:pt x="469" y="38"/>
                  </a:lnTo>
                  <a:lnTo>
                    <a:pt x="444" y="2197"/>
                  </a:lnTo>
                  <a:lnTo>
                    <a:pt x="0" y="1616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7" name="object 6857"/>
            <p:cNvSpPr/>
            <p:nvPr/>
          </p:nvSpPr>
          <p:spPr>
            <a:xfrm>
              <a:off x="3030093" y="9670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355" y="52552"/>
                  </a:lnTo>
                  <a:lnTo>
                    <a:pt x="508" y="12"/>
                  </a:lnTo>
                  <a:lnTo>
                    <a:pt x="482" y="2159"/>
                  </a:lnTo>
                  <a:lnTo>
                    <a:pt x="38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8" name="object 6858"/>
            <p:cNvSpPr/>
            <p:nvPr/>
          </p:nvSpPr>
          <p:spPr>
            <a:xfrm>
              <a:off x="3029991" y="9670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95"/>
                  </a:lnTo>
                  <a:lnTo>
                    <a:pt x="38" y="16174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59" name="object 6859"/>
            <p:cNvSpPr/>
            <p:nvPr/>
          </p:nvSpPr>
          <p:spPr>
            <a:xfrm>
              <a:off x="3029940" y="9670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5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0" name="object 6860"/>
            <p:cNvSpPr/>
            <p:nvPr/>
          </p:nvSpPr>
          <p:spPr>
            <a:xfrm>
              <a:off x="3029851" y="9670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032"/>
                  </a:lnTo>
                  <a:lnTo>
                    <a:pt x="342" y="50190"/>
                  </a:lnTo>
                  <a:lnTo>
                    <a:pt x="482" y="38"/>
                  </a:lnTo>
                  <a:lnTo>
                    <a:pt x="457" y="2019"/>
                  </a:ln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63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1" name="object 6861"/>
            <p:cNvSpPr/>
            <p:nvPr/>
          </p:nvSpPr>
          <p:spPr>
            <a:xfrm>
              <a:off x="3029661" y="9670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42" y="48196"/>
                  </a:lnTo>
                  <a:lnTo>
                    <a:pt x="482" y="88"/>
                  </a:lnTo>
                  <a:lnTo>
                    <a:pt x="457" y="1968"/>
                  </a:lnTo>
                  <a:lnTo>
                    <a:pt x="0" y="161925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406" y="48856"/>
                  </a:lnTo>
                  <a:lnTo>
                    <a:pt x="546" y="50"/>
                  </a:lnTo>
                  <a:lnTo>
                    <a:pt x="520" y="1968"/>
                  </a:lnTo>
                  <a:lnTo>
                    <a:pt x="63" y="161874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82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2" name="object 6862"/>
            <p:cNvSpPr/>
            <p:nvPr/>
          </p:nvSpPr>
          <p:spPr>
            <a:xfrm>
              <a:off x="3029572" y="9670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342" y="46990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3" name="object 6863"/>
            <p:cNvSpPr/>
            <p:nvPr/>
          </p:nvSpPr>
          <p:spPr>
            <a:xfrm>
              <a:off x="3029496" y="9670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4" name="object 6864"/>
            <p:cNvSpPr/>
            <p:nvPr/>
          </p:nvSpPr>
          <p:spPr>
            <a:xfrm>
              <a:off x="3029394" y="9670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175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5" name="object 6865"/>
            <p:cNvSpPr/>
            <p:nvPr/>
          </p:nvSpPr>
          <p:spPr>
            <a:xfrm>
              <a:off x="3029305" y="9670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689"/>
                  </a:lnTo>
                  <a:lnTo>
                    <a:pt x="25" y="16187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6" name="object 6866"/>
            <p:cNvSpPr/>
            <p:nvPr/>
          </p:nvSpPr>
          <p:spPr>
            <a:xfrm>
              <a:off x="3029191" y="9670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495" y="50"/>
                  </a:lnTo>
                  <a:lnTo>
                    <a:pt x="457" y="1651"/>
                  </a:lnTo>
                  <a:lnTo>
                    <a:pt x="0" y="161925"/>
                  </a:lnTo>
                  <a:lnTo>
                    <a:pt x="368" y="3986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5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7" name="object 6867"/>
            <p:cNvSpPr/>
            <p:nvPr/>
          </p:nvSpPr>
          <p:spPr>
            <a:xfrm>
              <a:off x="3029089" y="9670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20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57" y="1574"/>
                  </a:lnTo>
                  <a:lnTo>
                    <a:pt x="0" y="161912"/>
                  </a:lnTo>
                  <a:lnTo>
                    <a:pt x="406" y="4018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8" name="object 6868"/>
            <p:cNvSpPr/>
            <p:nvPr/>
          </p:nvSpPr>
          <p:spPr>
            <a:xfrm>
              <a:off x="3029026" y="9670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69" name="object 6869"/>
            <p:cNvSpPr/>
            <p:nvPr/>
          </p:nvSpPr>
          <p:spPr>
            <a:xfrm>
              <a:off x="3028911" y="9670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219"/>
                  </a:lnTo>
                  <a:lnTo>
                    <a:pt x="495" y="50"/>
                  </a:lnTo>
                  <a:lnTo>
                    <a:pt x="444" y="1485"/>
                  </a:lnTo>
                  <a:lnTo>
                    <a:pt x="0" y="161925"/>
                  </a:lnTo>
                  <a:lnTo>
                    <a:pt x="330" y="6588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0" name="object 6870"/>
            <p:cNvSpPr/>
            <p:nvPr/>
          </p:nvSpPr>
          <p:spPr>
            <a:xfrm>
              <a:off x="3028797" y="9670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22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1" name="object 6871"/>
            <p:cNvSpPr/>
            <p:nvPr/>
          </p:nvSpPr>
          <p:spPr>
            <a:xfrm>
              <a:off x="3028683" y="9670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0324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2" name="object 6872"/>
            <p:cNvSpPr/>
            <p:nvPr/>
          </p:nvSpPr>
          <p:spPr>
            <a:xfrm>
              <a:off x="3028569" y="9670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3" name="object 6873"/>
            <p:cNvSpPr/>
            <p:nvPr/>
          </p:nvSpPr>
          <p:spPr>
            <a:xfrm>
              <a:off x="3028480" y="9670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0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4" name="object 6874"/>
            <p:cNvSpPr/>
            <p:nvPr/>
          </p:nvSpPr>
          <p:spPr>
            <a:xfrm>
              <a:off x="3028353" y="9671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651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5" name="object 6875"/>
            <p:cNvSpPr/>
            <p:nvPr/>
          </p:nvSpPr>
          <p:spPr>
            <a:xfrm>
              <a:off x="3028238" y="9671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92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6" name="object 6876"/>
            <p:cNvSpPr/>
            <p:nvPr/>
          </p:nvSpPr>
          <p:spPr>
            <a:xfrm>
              <a:off x="3028086" y="9671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7" name="object 6877"/>
            <p:cNvSpPr/>
            <p:nvPr/>
          </p:nvSpPr>
          <p:spPr>
            <a:xfrm>
              <a:off x="3027959" y="9671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19" y="26517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8" name="object 6878"/>
            <p:cNvSpPr/>
            <p:nvPr/>
          </p:nvSpPr>
          <p:spPr>
            <a:xfrm>
              <a:off x="3027857" y="9671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79" name="object 6879"/>
            <p:cNvSpPr/>
            <p:nvPr/>
          </p:nvSpPr>
          <p:spPr>
            <a:xfrm>
              <a:off x="3027718" y="9671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7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812"/>
                  </a:lnTo>
                  <a:lnTo>
                    <a:pt x="50" y="16174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0" name="object 6880"/>
            <p:cNvSpPr/>
            <p:nvPr/>
          </p:nvSpPr>
          <p:spPr>
            <a:xfrm>
              <a:off x="3027565" y="9671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1" name="object 6881"/>
            <p:cNvSpPr/>
            <p:nvPr/>
          </p:nvSpPr>
          <p:spPr>
            <a:xfrm>
              <a:off x="3027426" y="9671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2" name="object 6882"/>
            <p:cNvSpPr/>
            <p:nvPr/>
          </p:nvSpPr>
          <p:spPr>
            <a:xfrm>
              <a:off x="3027260" y="9671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33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3" name="object 6883"/>
            <p:cNvSpPr/>
            <p:nvPr/>
          </p:nvSpPr>
          <p:spPr>
            <a:xfrm>
              <a:off x="3027172" y="9671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4" name="object 6884"/>
            <p:cNvSpPr/>
            <p:nvPr/>
          </p:nvSpPr>
          <p:spPr>
            <a:xfrm>
              <a:off x="3027019" y="9671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5" name="object 6885"/>
            <p:cNvSpPr/>
            <p:nvPr/>
          </p:nvSpPr>
          <p:spPr>
            <a:xfrm>
              <a:off x="3026867" y="9671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6" name="object 6886"/>
            <p:cNvSpPr/>
            <p:nvPr/>
          </p:nvSpPr>
          <p:spPr>
            <a:xfrm>
              <a:off x="3026727" y="9671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12"/>
                  </a:lnTo>
                  <a:lnTo>
                    <a:pt x="495" y="203"/>
                  </a:lnTo>
                  <a:lnTo>
                    <a:pt x="50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7" name="object 6887"/>
            <p:cNvSpPr/>
            <p:nvPr/>
          </p:nvSpPr>
          <p:spPr>
            <a:xfrm>
              <a:off x="302657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8" name="object 6888"/>
            <p:cNvSpPr/>
            <p:nvPr/>
          </p:nvSpPr>
          <p:spPr>
            <a:xfrm>
              <a:off x="3026473" y="9672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89" name="object 6889"/>
            <p:cNvSpPr/>
            <p:nvPr/>
          </p:nvSpPr>
          <p:spPr>
            <a:xfrm>
              <a:off x="3026321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0" name="object 6890"/>
            <p:cNvSpPr/>
            <p:nvPr/>
          </p:nvSpPr>
          <p:spPr>
            <a:xfrm>
              <a:off x="3026168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1" name="object 6891"/>
            <p:cNvSpPr/>
            <p:nvPr/>
          </p:nvSpPr>
          <p:spPr>
            <a:xfrm>
              <a:off x="3026016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2" name="object 6892"/>
            <p:cNvSpPr/>
            <p:nvPr/>
          </p:nvSpPr>
          <p:spPr>
            <a:xfrm>
              <a:off x="3025863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3" name="object 6893"/>
            <p:cNvSpPr/>
            <p:nvPr/>
          </p:nvSpPr>
          <p:spPr>
            <a:xfrm>
              <a:off x="3025762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4" name="object 6894"/>
            <p:cNvSpPr/>
            <p:nvPr/>
          </p:nvSpPr>
          <p:spPr>
            <a:xfrm>
              <a:off x="3025597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5" name="object 6895"/>
            <p:cNvSpPr/>
            <p:nvPr/>
          </p:nvSpPr>
          <p:spPr>
            <a:xfrm>
              <a:off x="3025444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6" name="object 6896"/>
            <p:cNvSpPr/>
            <p:nvPr/>
          </p:nvSpPr>
          <p:spPr>
            <a:xfrm>
              <a:off x="3025267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7" name="object 6897"/>
            <p:cNvSpPr/>
            <p:nvPr/>
          </p:nvSpPr>
          <p:spPr>
            <a:xfrm>
              <a:off x="3025101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8" name="object 6898"/>
            <p:cNvSpPr/>
            <p:nvPr/>
          </p:nvSpPr>
          <p:spPr>
            <a:xfrm>
              <a:off x="3024987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899" name="object 6899"/>
            <p:cNvSpPr/>
            <p:nvPr/>
          </p:nvSpPr>
          <p:spPr>
            <a:xfrm>
              <a:off x="3024822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0" name="object 6900"/>
            <p:cNvSpPr/>
            <p:nvPr/>
          </p:nvSpPr>
          <p:spPr>
            <a:xfrm>
              <a:off x="3024632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1" name="object 6901"/>
            <p:cNvSpPr/>
            <p:nvPr/>
          </p:nvSpPr>
          <p:spPr>
            <a:xfrm>
              <a:off x="3024454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2" name="object 6902"/>
            <p:cNvSpPr/>
            <p:nvPr/>
          </p:nvSpPr>
          <p:spPr>
            <a:xfrm>
              <a:off x="3024263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3" name="object 6903"/>
            <p:cNvSpPr/>
            <p:nvPr/>
          </p:nvSpPr>
          <p:spPr>
            <a:xfrm>
              <a:off x="3024124" y="9672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4" name="object 6904"/>
            <p:cNvSpPr/>
            <p:nvPr/>
          </p:nvSpPr>
          <p:spPr>
            <a:xfrm>
              <a:off x="3023920" y="96721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5" name="object 6905"/>
            <p:cNvSpPr/>
            <p:nvPr/>
          </p:nvSpPr>
          <p:spPr>
            <a:xfrm>
              <a:off x="3023704" y="96721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6" name="object 6906"/>
            <p:cNvSpPr/>
            <p:nvPr/>
          </p:nvSpPr>
          <p:spPr>
            <a:xfrm>
              <a:off x="3023463" y="96721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7" name="object 6907"/>
            <p:cNvSpPr/>
            <p:nvPr/>
          </p:nvSpPr>
          <p:spPr>
            <a:xfrm>
              <a:off x="3023209" y="96721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39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8" name="object 6908"/>
            <p:cNvSpPr/>
            <p:nvPr/>
          </p:nvSpPr>
          <p:spPr>
            <a:xfrm>
              <a:off x="3023019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09" name="object 6909"/>
            <p:cNvSpPr/>
            <p:nvPr/>
          </p:nvSpPr>
          <p:spPr>
            <a:xfrm>
              <a:off x="3022701" y="96721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0" name="object 6910"/>
            <p:cNvSpPr/>
            <p:nvPr/>
          </p:nvSpPr>
          <p:spPr>
            <a:xfrm>
              <a:off x="3022320" y="96721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1" name="object 6911"/>
            <p:cNvSpPr/>
            <p:nvPr/>
          </p:nvSpPr>
          <p:spPr>
            <a:xfrm>
              <a:off x="3021736" y="96718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50" y="22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2" name="object 6912"/>
            <p:cNvSpPr/>
            <p:nvPr/>
          </p:nvSpPr>
          <p:spPr>
            <a:xfrm>
              <a:off x="3020644" y="967122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206" y="444"/>
                  </a:moveTo>
                  <a:lnTo>
                    <a:pt x="723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13"/>
                  </a:lnTo>
                  <a:lnTo>
                    <a:pt x="1206" y="444"/>
                  </a:lnTo>
                  <a:close/>
                </a:path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74" y="162001"/>
                  </a:lnTo>
                  <a:lnTo>
                    <a:pt x="1104" y="162090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3" name="object 6913"/>
            <p:cNvSpPr/>
            <p:nvPr/>
          </p:nvSpPr>
          <p:spPr>
            <a:xfrm>
              <a:off x="3020161" y="96709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4" name="object 6914"/>
            <p:cNvSpPr/>
            <p:nvPr/>
          </p:nvSpPr>
          <p:spPr>
            <a:xfrm>
              <a:off x="3019856" y="96707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5" name="object 6915"/>
            <p:cNvSpPr/>
            <p:nvPr/>
          </p:nvSpPr>
          <p:spPr>
            <a:xfrm>
              <a:off x="3019602" y="96706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533" y="50"/>
                  </a:lnTo>
                  <a:lnTo>
                    <a:pt x="88" y="161886"/>
                  </a:lnTo>
                  <a:lnTo>
                    <a:pt x="254" y="16197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6" name="object 6916"/>
            <p:cNvSpPr/>
            <p:nvPr/>
          </p:nvSpPr>
          <p:spPr>
            <a:xfrm>
              <a:off x="3019488" y="9670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7" name="object 6917"/>
            <p:cNvSpPr/>
            <p:nvPr/>
          </p:nvSpPr>
          <p:spPr>
            <a:xfrm>
              <a:off x="3019310" y="9670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95" y="38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8" name="object 6918"/>
            <p:cNvSpPr/>
            <p:nvPr/>
          </p:nvSpPr>
          <p:spPr>
            <a:xfrm>
              <a:off x="3019158" y="9670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19" name="object 6919"/>
            <p:cNvSpPr/>
            <p:nvPr/>
          </p:nvSpPr>
          <p:spPr>
            <a:xfrm>
              <a:off x="3019031" y="9670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0" name="object 6920"/>
            <p:cNvSpPr/>
            <p:nvPr/>
          </p:nvSpPr>
          <p:spPr>
            <a:xfrm>
              <a:off x="3018917" y="9670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1" name="object 6921"/>
            <p:cNvSpPr/>
            <p:nvPr/>
          </p:nvSpPr>
          <p:spPr>
            <a:xfrm>
              <a:off x="3018840" y="9670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3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2" name="object 6922"/>
            <p:cNvSpPr/>
            <p:nvPr/>
          </p:nvSpPr>
          <p:spPr>
            <a:xfrm>
              <a:off x="3018726" y="9670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3" name="object 6923"/>
            <p:cNvSpPr/>
            <p:nvPr/>
          </p:nvSpPr>
          <p:spPr>
            <a:xfrm>
              <a:off x="3018637" y="9670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4" name="object 6924"/>
            <p:cNvSpPr/>
            <p:nvPr/>
          </p:nvSpPr>
          <p:spPr>
            <a:xfrm>
              <a:off x="3018561" y="9670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5" name="object 6925"/>
            <p:cNvSpPr/>
            <p:nvPr/>
          </p:nvSpPr>
          <p:spPr>
            <a:xfrm>
              <a:off x="3018472" y="9669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8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6" name="object 6926"/>
            <p:cNvSpPr/>
            <p:nvPr/>
          </p:nvSpPr>
          <p:spPr>
            <a:xfrm>
              <a:off x="3018421" y="9669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7" name="object 6927"/>
            <p:cNvSpPr/>
            <p:nvPr/>
          </p:nvSpPr>
          <p:spPr>
            <a:xfrm>
              <a:off x="3018345" y="9669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8" name="object 6928"/>
            <p:cNvSpPr/>
            <p:nvPr/>
          </p:nvSpPr>
          <p:spPr>
            <a:xfrm>
              <a:off x="3018269" y="9669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29" name="object 6929"/>
            <p:cNvSpPr/>
            <p:nvPr/>
          </p:nvSpPr>
          <p:spPr>
            <a:xfrm>
              <a:off x="3018205" y="9669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0" name="object 6930"/>
            <p:cNvSpPr/>
            <p:nvPr/>
          </p:nvSpPr>
          <p:spPr>
            <a:xfrm>
              <a:off x="3018142" y="96695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59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1" name="object 6931"/>
            <p:cNvSpPr/>
            <p:nvPr/>
          </p:nvSpPr>
          <p:spPr>
            <a:xfrm>
              <a:off x="3018104" y="9669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2" name="object 6932"/>
            <p:cNvSpPr/>
            <p:nvPr/>
          </p:nvSpPr>
          <p:spPr>
            <a:xfrm>
              <a:off x="3018066" y="9669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3" name="object 6933"/>
            <p:cNvSpPr/>
            <p:nvPr/>
          </p:nvSpPr>
          <p:spPr>
            <a:xfrm>
              <a:off x="3018015" y="96693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4" name="object 6934"/>
            <p:cNvSpPr/>
            <p:nvPr/>
          </p:nvSpPr>
          <p:spPr>
            <a:xfrm>
              <a:off x="3017977" y="9669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5" name="object 6935"/>
            <p:cNvSpPr/>
            <p:nvPr/>
          </p:nvSpPr>
          <p:spPr>
            <a:xfrm>
              <a:off x="3017926" y="9669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6" name="object 6936"/>
            <p:cNvSpPr/>
            <p:nvPr/>
          </p:nvSpPr>
          <p:spPr>
            <a:xfrm>
              <a:off x="3017901" y="9669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7" name="object 6937"/>
            <p:cNvSpPr/>
            <p:nvPr/>
          </p:nvSpPr>
          <p:spPr>
            <a:xfrm>
              <a:off x="3017862" y="9669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8" name="object 6938"/>
            <p:cNvSpPr/>
            <p:nvPr/>
          </p:nvSpPr>
          <p:spPr>
            <a:xfrm>
              <a:off x="3017824" y="96690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39" name="object 6939"/>
            <p:cNvSpPr/>
            <p:nvPr/>
          </p:nvSpPr>
          <p:spPr>
            <a:xfrm>
              <a:off x="3017799" y="9669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0" name="object 6940"/>
            <p:cNvSpPr/>
            <p:nvPr/>
          </p:nvSpPr>
          <p:spPr>
            <a:xfrm>
              <a:off x="3017774" y="9668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1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1" name="object 6941"/>
            <p:cNvSpPr/>
            <p:nvPr/>
          </p:nvSpPr>
          <p:spPr>
            <a:xfrm>
              <a:off x="3017761" y="9668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2" name="object 6942"/>
            <p:cNvSpPr/>
            <p:nvPr/>
          </p:nvSpPr>
          <p:spPr>
            <a:xfrm>
              <a:off x="3017748" y="9668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77"/>
                  </a:moveTo>
                  <a:lnTo>
                    <a:pt x="12" y="160959"/>
                  </a:lnTo>
                  <a:lnTo>
                    <a:pt x="457" y="0"/>
                  </a:lnTo>
                  <a:lnTo>
                    <a:pt x="0" y="161353"/>
                  </a:lnTo>
                  <a:lnTo>
                    <a:pt x="469" y="177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3" name="object 6943"/>
            <p:cNvSpPr/>
            <p:nvPr/>
          </p:nvSpPr>
          <p:spPr>
            <a:xfrm>
              <a:off x="3017735" y="9668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1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4" name="object 6944"/>
            <p:cNvSpPr/>
            <p:nvPr/>
          </p:nvSpPr>
          <p:spPr>
            <a:xfrm>
              <a:off x="3017723" y="9668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78"/>
                  </a:lnTo>
                  <a:lnTo>
                    <a:pt x="12" y="16176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5" name="object 6945"/>
            <p:cNvSpPr/>
            <p:nvPr/>
          </p:nvSpPr>
          <p:spPr>
            <a:xfrm>
              <a:off x="3017723" y="9667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6" name="object 6946"/>
            <p:cNvSpPr/>
            <p:nvPr/>
          </p:nvSpPr>
          <p:spPr>
            <a:xfrm>
              <a:off x="3017532" y="966374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19" y="8407"/>
                  </a:lnTo>
                  <a:lnTo>
                    <a:pt x="9423" y="8407"/>
                  </a:lnTo>
                  <a:lnTo>
                    <a:pt x="14554" y="5435"/>
                  </a:lnTo>
                  <a:lnTo>
                    <a:pt x="14541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7" name="object 6947"/>
            <p:cNvSpPr/>
            <p:nvPr/>
          </p:nvSpPr>
          <p:spPr>
            <a:xfrm>
              <a:off x="3026803" y="975284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8" name="object 6948"/>
            <p:cNvSpPr/>
            <p:nvPr/>
          </p:nvSpPr>
          <p:spPr>
            <a:xfrm>
              <a:off x="3026727" y="9752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49" name="object 6949"/>
            <p:cNvSpPr/>
            <p:nvPr/>
          </p:nvSpPr>
          <p:spPr>
            <a:xfrm>
              <a:off x="3026638" y="9753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38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35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0" name="object 6950"/>
            <p:cNvSpPr/>
            <p:nvPr/>
          </p:nvSpPr>
          <p:spPr>
            <a:xfrm>
              <a:off x="3026587" y="9753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1" name="object 6951"/>
            <p:cNvSpPr/>
            <p:nvPr/>
          </p:nvSpPr>
          <p:spPr>
            <a:xfrm>
              <a:off x="3026511" y="9753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16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2" name="object 6952"/>
            <p:cNvSpPr/>
            <p:nvPr/>
          </p:nvSpPr>
          <p:spPr>
            <a:xfrm>
              <a:off x="3026435" y="9753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3" name="object 6953"/>
            <p:cNvSpPr/>
            <p:nvPr/>
          </p:nvSpPr>
          <p:spPr>
            <a:xfrm>
              <a:off x="3026346" y="9753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03"/>
                  </a:lnTo>
                  <a:lnTo>
                    <a:pt x="0" y="16148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4" name="object 6954"/>
            <p:cNvSpPr/>
            <p:nvPr/>
          </p:nvSpPr>
          <p:spPr>
            <a:xfrm>
              <a:off x="3026270" y="9753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5" name="object 6955"/>
            <p:cNvSpPr/>
            <p:nvPr/>
          </p:nvSpPr>
          <p:spPr>
            <a:xfrm>
              <a:off x="3026219" y="9753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632"/>
                  </a:lnTo>
                  <a:lnTo>
                    <a:pt x="25" y="161391"/>
                  </a:lnTo>
                  <a:lnTo>
                    <a:pt x="25" y="157480"/>
                  </a:lnTo>
                  <a:lnTo>
                    <a:pt x="63" y="14715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63" y="14715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6" name="object 6956"/>
            <p:cNvSpPr/>
            <p:nvPr/>
          </p:nvSpPr>
          <p:spPr>
            <a:xfrm>
              <a:off x="3026130" y="9753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86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86"/>
                  </a:lnTo>
                  <a:lnTo>
                    <a:pt x="12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98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7" name="object 6957"/>
            <p:cNvSpPr/>
            <p:nvPr/>
          </p:nvSpPr>
          <p:spPr>
            <a:xfrm>
              <a:off x="3026029" y="9753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6164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97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8" name="object 6958"/>
            <p:cNvSpPr/>
            <p:nvPr/>
          </p:nvSpPr>
          <p:spPr>
            <a:xfrm>
              <a:off x="3025952" y="9753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1409"/>
                  </a:lnTo>
                  <a:lnTo>
                    <a:pt x="482" y="25"/>
                  </a:lnTo>
                  <a:lnTo>
                    <a:pt x="457" y="2146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42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59" name="object 6959"/>
            <p:cNvSpPr/>
            <p:nvPr/>
          </p:nvSpPr>
          <p:spPr>
            <a:xfrm>
              <a:off x="3025863" y="9753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355" y="51600"/>
                  </a:lnTo>
                  <a:lnTo>
                    <a:pt x="508" y="12"/>
                  </a:lnTo>
                  <a:lnTo>
                    <a:pt x="482" y="2108"/>
                  </a:lnTo>
                  <a:lnTo>
                    <a:pt x="25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0" name="object 6960"/>
            <p:cNvSpPr/>
            <p:nvPr/>
          </p:nvSpPr>
          <p:spPr>
            <a:xfrm>
              <a:off x="3025800" y="9753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1" name="object 6961"/>
            <p:cNvSpPr/>
            <p:nvPr/>
          </p:nvSpPr>
          <p:spPr>
            <a:xfrm>
              <a:off x="3025698" y="9754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06"/>
                  </a:lnTo>
                  <a:lnTo>
                    <a:pt x="38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2" name="object 6962"/>
            <p:cNvSpPr/>
            <p:nvPr/>
          </p:nvSpPr>
          <p:spPr>
            <a:xfrm>
              <a:off x="3025521" y="9754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91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38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406" y="48856"/>
                  </a:lnTo>
                  <a:lnTo>
                    <a:pt x="546" y="50"/>
                  </a:lnTo>
                  <a:lnTo>
                    <a:pt x="508" y="1955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68"/>
                  </a:lnTo>
                  <a:lnTo>
                    <a:pt x="127" y="161810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3" name="object 6963"/>
            <p:cNvSpPr/>
            <p:nvPr/>
          </p:nvSpPr>
          <p:spPr>
            <a:xfrm>
              <a:off x="3025419" y="9754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54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4" name="object 6964"/>
            <p:cNvSpPr/>
            <p:nvPr/>
          </p:nvSpPr>
          <p:spPr>
            <a:xfrm>
              <a:off x="3025355" y="9754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5" name="object 6965"/>
            <p:cNvSpPr/>
            <p:nvPr/>
          </p:nvSpPr>
          <p:spPr>
            <a:xfrm>
              <a:off x="3025254" y="9754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52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5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6" name="object 6966"/>
            <p:cNvSpPr/>
            <p:nvPr/>
          </p:nvSpPr>
          <p:spPr>
            <a:xfrm>
              <a:off x="3025152" y="9754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95"/>
                  </a:lnTo>
                  <a:lnTo>
                    <a:pt x="482" y="38"/>
                  </a:lnTo>
                  <a:lnTo>
                    <a:pt x="457" y="1701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7" name="object 6967"/>
            <p:cNvSpPr/>
            <p:nvPr/>
          </p:nvSpPr>
          <p:spPr>
            <a:xfrm>
              <a:off x="3025038" y="9754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625"/>
                  </a:lnTo>
                  <a:lnTo>
                    <a:pt x="38" y="161886"/>
                  </a:lnTo>
                  <a:lnTo>
                    <a:pt x="406" y="397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8" name="object 6968"/>
            <p:cNvSpPr/>
            <p:nvPr/>
          </p:nvSpPr>
          <p:spPr>
            <a:xfrm>
              <a:off x="3024936" y="9754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63" y="161721"/>
                  </a:lnTo>
                  <a:lnTo>
                    <a:pt x="63" y="16055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055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69" name="object 6969"/>
            <p:cNvSpPr/>
            <p:nvPr/>
          </p:nvSpPr>
          <p:spPr>
            <a:xfrm>
              <a:off x="3024860" y="9754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43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304" y="65227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0" name="object 6970"/>
            <p:cNvSpPr/>
            <p:nvPr/>
          </p:nvSpPr>
          <p:spPr>
            <a:xfrm>
              <a:off x="3024746" y="9754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460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1" name="object 6971"/>
            <p:cNvSpPr/>
            <p:nvPr/>
          </p:nvSpPr>
          <p:spPr>
            <a:xfrm>
              <a:off x="3024632" y="9754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43"/>
                  </a:lnTo>
                  <a:lnTo>
                    <a:pt x="533" y="25"/>
                  </a:lnTo>
                  <a:lnTo>
                    <a:pt x="482" y="1409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2" name="object 6972"/>
            <p:cNvSpPr/>
            <p:nvPr/>
          </p:nvSpPr>
          <p:spPr>
            <a:xfrm>
              <a:off x="3024517" y="9754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0324"/>
                  </a:lnTo>
                  <a:lnTo>
                    <a:pt x="520" y="12"/>
                  </a:lnTo>
                  <a:lnTo>
                    <a:pt x="482" y="1333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3" name="object 6973"/>
            <p:cNvSpPr/>
            <p:nvPr/>
          </p:nvSpPr>
          <p:spPr>
            <a:xfrm>
              <a:off x="3024403" y="9754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1" y="34848"/>
                  </a:lnTo>
                  <a:lnTo>
                    <a:pt x="482" y="38"/>
                  </a:lnTo>
                  <a:lnTo>
                    <a:pt x="444" y="1257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4" name="object 6974"/>
            <p:cNvSpPr/>
            <p:nvPr/>
          </p:nvSpPr>
          <p:spPr>
            <a:xfrm>
              <a:off x="3024327" y="9754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25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5" name="object 6975"/>
            <p:cNvSpPr/>
            <p:nvPr/>
          </p:nvSpPr>
          <p:spPr>
            <a:xfrm>
              <a:off x="3024200" y="9754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8" y="160032"/>
                  </a:lnTo>
                  <a:lnTo>
                    <a:pt x="482" y="50"/>
                  </a:lnTo>
                  <a:lnTo>
                    <a:pt x="444" y="1155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6" name="object 6976"/>
            <p:cNvSpPr/>
            <p:nvPr/>
          </p:nvSpPr>
          <p:spPr>
            <a:xfrm>
              <a:off x="3024073" y="9754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393" y="30645"/>
                  </a:lnTo>
                  <a:lnTo>
                    <a:pt x="482" y="38"/>
                  </a:lnTo>
                  <a:lnTo>
                    <a:pt x="444" y="1066"/>
                  </a:ln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7" name="object 6977"/>
            <p:cNvSpPr/>
            <p:nvPr/>
          </p:nvSpPr>
          <p:spPr>
            <a:xfrm>
              <a:off x="3023933" y="9755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8" name="object 6978"/>
            <p:cNvSpPr/>
            <p:nvPr/>
          </p:nvSpPr>
          <p:spPr>
            <a:xfrm>
              <a:off x="3023793" y="9755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88" y="161391"/>
                  </a:lnTo>
                  <a:lnTo>
                    <a:pt x="533" y="25"/>
                  </a:ln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79" name="object 6979"/>
            <p:cNvSpPr/>
            <p:nvPr/>
          </p:nvSpPr>
          <p:spPr>
            <a:xfrm>
              <a:off x="3023704" y="9755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0" name="object 6980"/>
            <p:cNvSpPr/>
            <p:nvPr/>
          </p:nvSpPr>
          <p:spPr>
            <a:xfrm>
              <a:off x="3023565" y="9755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622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1" name="object 6981"/>
            <p:cNvSpPr/>
            <p:nvPr/>
          </p:nvSpPr>
          <p:spPr>
            <a:xfrm>
              <a:off x="3023412" y="9755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58711"/>
                  </a:lnTo>
                  <a:lnTo>
                    <a:pt x="546" y="25"/>
                  </a:lnTo>
                  <a:lnTo>
                    <a:pt x="495" y="698"/>
                  </a:lnTo>
                  <a:lnTo>
                    <a:pt x="50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2" name="object 6982"/>
            <p:cNvSpPr/>
            <p:nvPr/>
          </p:nvSpPr>
          <p:spPr>
            <a:xfrm>
              <a:off x="3023260" y="9755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8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3" name="object 6983"/>
            <p:cNvSpPr/>
            <p:nvPr/>
          </p:nvSpPr>
          <p:spPr>
            <a:xfrm>
              <a:off x="3023108" y="9755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4" name="object 6984"/>
            <p:cNvSpPr/>
            <p:nvPr/>
          </p:nvSpPr>
          <p:spPr>
            <a:xfrm>
              <a:off x="3023006" y="9755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5" name="object 6985"/>
            <p:cNvSpPr/>
            <p:nvPr/>
          </p:nvSpPr>
          <p:spPr>
            <a:xfrm>
              <a:off x="3022854" y="9755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6" name="object 6986"/>
            <p:cNvSpPr/>
            <p:nvPr/>
          </p:nvSpPr>
          <p:spPr>
            <a:xfrm>
              <a:off x="3022701" y="9755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7" name="object 6987"/>
            <p:cNvSpPr/>
            <p:nvPr/>
          </p:nvSpPr>
          <p:spPr>
            <a:xfrm>
              <a:off x="3022549" y="9755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8" name="object 6988"/>
            <p:cNvSpPr/>
            <p:nvPr/>
          </p:nvSpPr>
          <p:spPr>
            <a:xfrm>
              <a:off x="3022396" y="9755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8" y="127"/>
                  </a:lnTo>
                  <a:lnTo>
                    <a:pt x="63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89" name="object 6989"/>
            <p:cNvSpPr/>
            <p:nvPr/>
          </p:nvSpPr>
          <p:spPr>
            <a:xfrm>
              <a:off x="3022295" y="9756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0" name="object 6990"/>
            <p:cNvSpPr/>
            <p:nvPr/>
          </p:nvSpPr>
          <p:spPr>
            <a:xfrm>
              <a:off x="3022155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1" name="object 6991"/>
            <p:cNvSpPr/>
            <p:nvPr/>
          </p:nvSpPr>
          <p:spPr>
            <a:xfrm>
              <a:off x="3021990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2" name="object 6992"/>
            <p:cNvSpPr/>
            <p:nvPr/>
          </p:nvSpPr>
          <p:spPr>
            <a:xfrm>
              <a:off x="3021838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6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6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3" name="object 6993"/>
            <p:cNvSpPr/>
            <p:nvPr/>
          </p:nvSpPr>
          <p:spPr>
            <a:xfrm>
              <a:off x="3021698" y="9756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4" name="object 6994"/>
            <p:cNvSpPr/>
            <p:nvPr/>
          </p:nvSpPr>
          <p:spPr>
            <a:xfrm>
              <a:off x="3021584" y="9756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5" name="object 6995"/>
            <p:cNvSpPr/>
            <p:nvPr/>
          </p:nvSpPr>
          <p:spPr>
            <a:xfrm>
              <a:off x="3021431" y="9756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6" name="object 6996"/>
            <p:cNvSpPr/>
            <p:nvPr/>
          </p:nvSpPr>
          <p:spPr>
            <a:xfrm>
              <a:off x="3021253" y="9756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7" name="object 6997"/>
            <p:cNvSpPr/>
            <p:nvPr/>
          </p:nvSpPr>
          <p:spPr>
            <a:xfrm>
              <a:off x="3021101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330" y="80733"/>
                  </a:lnTo>
                  <a:lnTo>
                    <a:pt x="558" y="0"/>
                  </a:lnTo>
                  <a:lnTo>
                    <a:pt x="63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8" name="object 6998"/>
            <p:cNvSpPr/>
            <p:nvPr/>
          </p:nvSpPr>
          <p:spPr>
            <a:xfrm>
              <a:off x="3020936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6999" name="object 6999"/>
            <p:cNvSpPr/>
            <p:nvPr/>
          </p:nvSpPr>
          <p:spPr>
            <a:xfrm>
              <a:off x="3020822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8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0" name="object 7000"/>
            <p:cNvSpPr/>
            <p:nvPr/>
          </p:nvSpPr>
          <p:spPr>
            <a:xfrm>
              <a:off x="3020644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1" name="object 7001"/>
            <p:cNvSpPr/>
            <p:nvPr/>
          </p:nvSpPr>
          <p:spPr>
            <a:xfrm>
              <a:off x="3020466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2" name="object 7002"/>
            <p:cNvSpPr/>
            <p:nvPr/>
          </p:nvSpPr>
          <p:spPr>
            <a:xfrm>
              <a:off x="3020275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3" name="object 7003"/>
            <p:cNvSpPr/>
            <p:nvPr/>
          </p:nvSpPr>
          <p:spPr>
            <a:xfrm>
              <a:off x="3020085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4" name="object 7004"/>
            <p:cNvSpPr/>
            <p:nvPr/>
          </p:nvSpPr>
          <p:spPr>
            <a:xfrm>
              <a:off x="3019958" y="9756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5" name="object 7005"/>
            <p:cNvSpPr/>
            <p:nvPr/>
          </p:nvSpPr>
          <p:spPr>
            <a:xfrm>
              <a:off x="3019755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6" name="object 7006"/>
            <p:cNvSpPr/>
            <p:nvPr/>
          </p:nvSpPr>
          <p:spPr>
            <a:xfrm>
              <a:off x="3019526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7" name="object 7007"/>
            <p:cNvSpPr/>
            <p:nvPr/>
          </p:nvSpPr>
          <p:spPr>
            <a:xfrm>
              <a:off x="3019298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8" name="object 7008"/>
            <p:cNvSpPr/>
            <p:nvPr/>
          </p:nvSpPr>
          <p:spPr>
            <a:xfrm>
              <a:off x="3019031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09" name="object 7009"/>
            <p:cNvSpPr/>
            <p:nvPr/>
          </p:nvSpPr>
          <p:spPr>
            <a:xfrm>
              <a:off x="3018840" y="9756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0" name="object 7010"/>
            <p:cNvSpPr/>
            <p:nvPr/>
          </p:nvSpPr>
          <p:spPr>
            <a:xfrm>
              <a:off x="3018523" y="9756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28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1" name="object 7011"/>
            <p:cNvSpPr/>
            <p:nvPr/>
          </p:nvSpPr>
          <p:spPr>
            <a:xfrm>
              <a:off x="3018142" y="97560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2" name="object 7012"/>
            <p:cNvSpPr/>
            <p:nvPr/>
          </p:nvSpPr>
          <p:spPr>
            <a:xfrm>
              <a:off x="3017570" y="97557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3" name="object 7013"/>
            <p:cNvSpPr/>
            <p:nvPr/>
          </p:nvSpPr>
          <p:spPr>
            <a:xfrm>
              <a:off x="3016491" y="975509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93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130" y="393"/>
                  </a:lnTo>
                  <a:lnTo>
                    <a:pt x="698" y="162001"/>
                  </a:lnTo>
                  <a:lnTo>
                    <a:pt x="1079" y="16211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4" name="object 7014"/>
            <p:cNvSpPr/>
            <p:nvPr/>
          </p:nvSpPr>
          <p:spPr>
            <a:xfrm>
              <a:off x="3016021" y="975483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5" name="object 7015"/>
            <p:cNvSpPr/>
            <p:nvPr/>
          </p:nvSpPr>
          <p:spPr>
            <a:xfrm>
              <a:off x="3015729" y="975466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6" name="object 7016"/>
            <p:cNvSpPr/>
            <p:nvPr/>
          </p:nvSpPr>
          <p:spPr>
            <a:xfrm>
              <a:off x="3015500" y="975454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20" y="25"/>
                  </a:lnTo>
                  <a:lnTo>
                    <a:pt x="76" y="161886"/>
                  </a:lnTo>
                  <a:lnTo>
                    <a:pt x="228" y="16197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7" name="object 7017"/>
            <p:cNvSpPr/>
            <p:nvPr/>
          </p:nvSpPr>
          <p:spPr>
            <a:xfrm>
              <a:off x="3015361" y="9754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8" name="object 7018"/>
            <p:cNvSpPr/>
            <p:nvPr/>
          </p:nvSpPr>
          <p:spPr>
            <a:xfrm>
              <a:off x="3015183" y="975434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19" name="object 7019"/>
            <p:cNvSpPr/>
            <p:nvPr/>
          </p:nvSpPr>
          <p:spPr>
            <a:xfrm>
              <a:off x="3015030" y="9754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0" name="object 7020"/>
            <p:cNvSpPr/>
            <p:nvPr/>
          </p:nvSpPr>
          <p:spPr>
            <a:xfrm>
              <a:off x="3014891" y="9754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1" name="object 7021"/>
            <p:cNvSpPr/>
            <p:nvPr/>
          </p:nvSpPr>
          <p:spPr>
            <a:xfrm>
              <a:off x="3014776" y="9754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2" name="object 7022"/>
            <p:cNvSpPr/>
            <p:nvPr/>
          </p:nvSpPr>
          <p:spPr>
            <a:xfrm>
              <a:off x="3014700" y="9754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3" name="object 7023"/>
            <p:cNvSpPr/>
            <p:nvPr/>
          </p:nvSpPr>
          <p:spPr>
            <a:xfrm>
              <a:off x="3014586" y="9754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4" name="object 7024"/>
            <p:cNvSpPr/>
            <p:nvPr/>
          </p:nvSpPr>
          <p:spPr>
            <a:xfrm>
              <a:off x="3014484" y="9753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5" name="object 7025"/>
            <p:cNvSpPr/>
            <p:nvPr/>
          </p:nvSpPr>
          <p:spPr>
            <a:xfrm>
              <a:off x="3014408" y="9753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51"/>
                  </a:lnTo>
                  <a:lnTo>
                    <a:pt x="495" y="25"/>
                  </a:ln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6" name="object 7026"/>
            <p:cNvSpPr/>
            <p:nvPr/>
          </p:nvSpPr>
          <p:spPr>
            <a:xfrm>
              <a:off x="3014319" y="9753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7" name="object 7027"/>
            <p:cNvSpPr/>
            <p:nvPr/>
          </p:nvSpPr>
          <p:spPr>
            <a:xfrm>
              <a:off x="3014268" y="9753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8" name="object 7028"/>
            <p:cNvSpPr/>
            <p:nvPr/>
          </p:nvSpPr>
          <p:spPr>
            <a:xfrm>
              <a:off x="3014192" y="9753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31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29" name="object 7029"/>
            <p:cNvSpPr/>
            <p:nvPr/>
          </p:nvSpPr>
          <p:spPr>
            <a:xfrm>
              <a:off x="3014116" y="9753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0" name="object 7030"/>
            <p:cNvSpPr/>
            <p:nvPr/>
          </p:nvSpPr>
          <p:spPr>
            <a:xfrm>
              <a:off x="3014052" y="9753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1" name="object 7031"/>
            <p:cNvSpPr/>
            <p:nvPr/>
          </p:nvSpPr>
          <p:spPr>
            <a:xfrm>
              <a:off x="3013989" y="9753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2" name="object 7032"/>
            <p:cNvSpPr/>
            <p:nvPr/>
          </p:nvSpPr>
          <p:spPr>
            <a:xfrm>
              <a:off x="3013951" y="9753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3" name="object 7033"/>
            <p:cNvSpPr/>
            <p:nvPr/>
          </p:nvSpPr>
          <p:spPr>
            <a:xfrm>
              <a:off x="3013913" y="9753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4" name="object 7034"/>
            <p:cNvSpPr/>
            <p:nvPr/>
          </p:nvSpPr>
          <p:spPr>
            <a:xfrm>
              <a:off x="3013862" y="9753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5" name="object 7035"/>
            <p:cNvSpPr/>
            <p:nvPr/>
          </p:nvSpPr>
          <p:spPr>
            <a:xfrm>
              <a:off x="3013811" y="9753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50"/>
                  </a:lnTo>
                  <a:lnTo>
                    <a:pt x="469" y="38"/>
                  </a:lnTo>
                  <a:lnTo>
                    <a:pt x="0" y="16154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6" name="object 7036"/>
            <p:cNvSpPr/>
            <p:nvPr/>
          </p:nvSpPr>
          <p:spPr>
            <a:xfrm>
              <a:off x="3013773" y="9753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7" name="object 7037"/>
            <p:cNvSpPr/>
            <p:nvPr/>
          </p:nvSpPr>
          <p:spPr>
            <a:xfrm>
              <a:off x="3013748" y="9753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8" name="object 7038"/>
            <p:cNvSpPr/>
            <p:nvPr/>
          </p:nvSpPr>
          <p:spPr>
            <a:xfrm>
              <a:off x="3013710" y="9753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41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6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39" name="object 7039"/>
            <p:cNvSpPr/>
            <p:nvPr/>
          </p:nvSpPr>
          <p:spPr>
            <a:xfrm>
              <a:off x="3013671" y="9752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0" name="object 7040"/>
            <p:cNvSpPr/>
            <p:nvPr/>
          </p:nvSpPr>
          <p:spPr>
            <a:xfrm>
              <a:off x="3013646" y="9752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1" name="object 7041"/>
            <p:cNvSpPr/>
            <p:nvPr/>
          </p:nvSpPr>
          <p:spPr>
            <a:xfrm>
              <a:off x="3013621" y="9752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2" name="object 7042"/>
            <p:cNvSpPr/>
            <p:nvPr/>
          </p:nvSpPr>
          <p:spPr>
            <a:xfrm>
              <a:off x="3013608" y="97528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3" name="object 7043"/>
            <p:cNvSpPr/>
            <p:nvPr/>
          </p:nvSpPr>
          <p:spPr>
            <a:xfrm>
              <a:off x="3013583" y="9752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8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330"/>
                  </a:moveTo>
                  <a:lnTo>
                    <a:pt x="12" y="161518"/>
                  </a:lnTo>
                  <a:lnTo>
                    <a:pt x="469" y="33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4" name="object 7044"/>
            <p:cNvSpPr/>
            <p:nvPr/>
          </p:nvSpPr>
          <p:spPr>
            <a:xfrm>
              <a:off x="3013582" y="9752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5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5" name="object 7045"/>
            <p:cNvSpPr/>
            <p:nvPr/>
          </p:nvSpPr>
          <p:spPr>
            <a:xfrm>
              <a:off x="3013570" y="9751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34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6" name="object 7046"/>
            <p:cNvSpPr/>
            <p:nvPr/>
          </p:nvSpPr>
          <p:spPr>
            <a:xfrm>
              <a:off x="3013570" y="9751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50"/>
                  </a:moveTo>
                  <a:lnTo>
                    <a:pt x="0" y="161836"/>
                  </a:lnTo>
                  <a:lnTo>
                    <a:pt x="457" y="114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7" name="object 7047"/>
            <p:cNvSpPr/>
            <p:nvPr/>
          </p:nvSpPr>
          <p:spPr>
            <a:xfrm>
              <a:off x="3013570" y="9751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7"/>
                  </a:lnTo>
                  <a:lnTo>
                    <a:pt x="457" y="11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8" name="object 7048"/>
            <p:cNvSpPr/>
            <p:nvPr/>
          </p:nvSpPr>
          <p:spPr>
            <a:xfrm>
              <a:off x="3013379" y="974760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49" name="object 7049"/>
            <p:cNvSpPr/>
            <p:nvPr/>
          </p:nvSpPr>
          <p:spPr>
            <a:xfrm>
              <a:off x="3138309" y="93758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47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0" name="object 7050"/>
            <p:cNvSpPr/>
            <p:nvPr/>
          </p:nvSpPr>
          <p:spPr>
            <a:xfrm>
              <a:off x="3138233" y="937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0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13"/>
                  </a:lnTo>
                  <a:lnTo>
                    <a:pt x="12" y="16139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00"/>
                  </a:lnTo>
                  <a:lnTo>
                    <a:pt x="50" y="16126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1" name="object 7051"/>
            <p:cNvSpPr/>
            <p:nvPr/>
          </p:nvSpPr>
          <p:spPr>
            <a:xfrm>
              <a:off x="3138144" y="9376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86"/>
                  </a:lnTo>
                  <a:lnTo>
                    <a:pt x="0" y="161594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51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98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2" name="object 7052"/>
            <p:cNvSpPr/>
            <p:nvPr/>
          </p:nvSpPr>
          <p:spPr>
            <a:xfrm>
              <a:off x="3138106" y="9376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84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3" name="object 7053"/>
            <p:cNvSpPr/>
            <p:nvPr/>
          </p:nvSpPr>
          <p:spPr>
            <a:xfrm>
              <a:off x="3138017" y="9376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08"/>
                  </a:lnTo>
                  <a:lnTo>
                    <a:pt x="0" y="161455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95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4" name="object 7054"/>
            <p:cNvSpPr/>
            <p:nvPr/>
          </p:nvSpPr>
          <p:spPr>
            <a:xfrm>
              <a:off x="3137941" y="9376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81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5" name="object 7055"/>
            <p:cNvSpPr/>
            <p:nvPr/>
          </p:nvSpPr>
          <p:spPr>
            <a:xfrm>
              <a:off x="3137852" y="93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54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67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6" name="object 7056"/>
            <p:cNvSpPr/>
            <p:nvPr/>
          </p:nvSpPr>
          <p:spPr>
            <a:xfrm>
              <a:off x="3137776" y="9376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7" name="object 7057"/>
            <p:cNvSpPr/>
            <p:nvPr/>
          </p:nvSpPr>
          <p:spPr>
            <a:xfrm>
              <a:off x="3137712" y="93767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00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13"/>
                  </a:lnTo>
                  <a:lnTo>
                    <a:pt x="25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8" name="object 7058"/>
            <p:cNvSpPr/>
            <p:nvPr/>
          </p:nvSpPr>
          <p:spPr>
            <a:xfrm>
              <a:off x="3137611" y="9376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311"/>
                  </a:lnTo>
                  <a:lnTo>
                    <a:pt x="0" y="161658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95" y="2324"/>
                  </a:lnTo>
                  <a:lnTo>
                    <a:pt x="38" y="16162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11"/>
                  </a:lnTo>
                  <a:lnTo>
                    <a:pt x="76" y="16159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59" name="object 7059"/>
            <p:cNvSpPr/>
            <p:nvPr/>
          </p:nvSpPr>
          <p:spPr>
            <a:xfrm>
              <a:off x="3137547" y="9376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35"/>
                  </a:lnTo>
                  <a:lnTo>
                    <a:pt x="0" y="16142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35"/>
                  </a:lnTo>
                  <a:lnTo>
                    <a:pt x="25" y="16163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0" name="object 7060"/>
            <p:cNvSpPr/>
            <p:nvPr/>
          </p:nvSpPr>
          <p:spPr>
            <a:xfrm>
              <a:off x="3137446" y="9376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71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8" y="16167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1" name="object 7061"/>
            <p:cNvSpPr/>
            <p:nvPr/>
          </p:nvSpPr>
          <p:spPr>
            <a:xfrm>
              <a:off x="3137344" y="9376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20"/>
                  </a:ln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33"/>
                  </a:lnTo>
                  <a:lnTo>
                    <a:pt x="38" y="16172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20"/>
                  </a:lnTo>
                  <a:lnTo>
                    <a:pt x="63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2" name="object 7062"/>
            <p:cNvSpPr/>
            <p:nvPr/>
          </p:nvSpPr>
          <p:spPr>
            <a:xfrm>
              <a:off x="3137293" y="9377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30" y="51587"/>
                  </a:lnTo>
                  <a:lnTo>
                    <a:pt x="482" y="12"/>
                  </a:lnTo>
                  <a:lnTo>
                    <a:pt x="457" y="2070"/>
                  </a:lnTo>
                  <a:lnTo>
                    <a:pt x="0" y="161747"/>
                  </a:lnTo>
                  <a:lnTo>
                    <a:pt x="177" y="10787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3" name="object 7063"/>
            <p:cNvSpPr/>
            <p:nvPr/>
          </p:nvSpPr>
          <p:spPr>
            <a:xfrm>
              <a:off x="3137192" y="9377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44"/>
                  </a:lnTo>
                  <a:lnTo>
                    <a:pt x="38" y="16177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76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4" name="object 7064"/>
            <p:cNvSpPr/>
            <p:nvPr/>
          </p:nvSpPr>
          <p:spPr>
            <a:xfrm>
              <a:off x="3137001" y="93771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88"/>
                  </a:moveTo>
                  <a:lnTo>
                    <a:pt x="457" y="1981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93"/>
                  </a:lnTo>
                  <a:lnTo>
                    <a:pt x="381" y="48971"/>
                  </a:lnTo>
                  <a:lnTo>
                    <a:pt x="520" y="76"/>
                  </a:lnTo>
                  <a:lnTo>
                    <a:pt x="495" y="1981"/>
                  </a:lnTo>
                  <a:lnTo>
                    <a:pt x="38" y="161874"/>
                  </a:lnTo>
                  <a:lnTo>
                    <a:pt x="215" y="107988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546" y="1993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81"/>
                  </a:lnTo>
                  <a:lnTo>
                    <a:pt x="127" y="161798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93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5" name="object 7065"/>
            <p:cNvSpPr/>
            <p:nvPr/>
          </p:nvSpPr>
          <p:spPr>
            <a:xfrm>
              <a:off x="3136900" y="9377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79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66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66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6" name="object 7066"/>
            <p:cNvSpPr/>
            <p:nvPr/>
          </p:nvSpPr>
          <p:spPr>
            <a:xfrm>
              <a:off x="3136836" y="9377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7" name="object 7067"/>
            <p:cNvSpPr/>
            <p:nvPr/>
          </p:nvSpPr>
          <p:spPr>
            <a:xfrm>
              <a:off x="3136734" y="9377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9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9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8" name="object 7068"/>
            <p:cNvSpPr/>
            <p:nvPr/>
          </p:nvSpPr>
          <p:spPr>
            <a:xfrm>
              <a:off x="3136620" y="9377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14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1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69" name="object 7069"/>
            <p:cNvSpPr/>
            <p:nvPr/>
          </p:nvSpPr>
          <p:spPr>
            <a:xfrm>
              <a:off x="3136519" y="9377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0" name="object 7070"/>
            <p:cNvSpPr/>
            <p:nvPr/>
          </p:nvSpPr>
          <p:spPr>
            <a:xfrm>
              <a:off x="3136404" y="937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00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76" y="16059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05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1" name="object 7071"/>
            <p:cNvSpPr/>
            <p:nvPr/>
          </p:nvSpPr>
          <p:spPr>
            <a:xfrm>
              <a:off x="3136328" y="9377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36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2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2" name="object 7072"/>
            <p:cNvSpPr/>
            <p:nvPr/>
          </p:nvSpPr>
          <p:spPr>
            <a:xfrm>
              <a:off x="3136226" y="9377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60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473"/>
                  </a:lnTo>
                  <a:lnTo>
                    <a:pt x="38" y="161874"/>
                  </a:lnTo>
                  <a:lnTo>
                    <a:pt x="304" y="8069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3" name="object 7073"/>
            <p:cNvSpPr/>
            <p:nvPr/>
          </p:nvSpPr>
          <p:spPr>
            <a:xfrm>
              <a:off x="3136099" y="9377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2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4" name="object 7074"/>
            <p:cNvSpPr/>
            <p:nvPr/>
          </p:nvSpPr>
          <p:spPr>
            <a:xfrm>
              <a:off x="3135985" y="9377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0337"/>
                  </a:lnTo>
                  <a:lnTo>
                    <a:pt x="482" y="50"/>
                  </a:lnTo>
                  <a:lnTo>
                    <a:pt x="444" y="1358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5" name="object 7075"/>
            <p:cNvSpPr/>
            <p:nvPr/>
          </p:nvSpPr>
          <p:spPr>
            <a:xfrm>
              <a:off x="3135871" y="9377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25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6" name="object 7076"/>
            <p:cNvSpPr/>
            <p:nvPr/>
          </p:nvSpPr>
          <p:spPr>
            <a:xfrm>
              <a:off x="3135769" y="9377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19"/>
                  </a:lnTo>
                  <a:lnTo>
                    <a:pt x="0" y="161861"/>
                  </a:lnTo>
                  <a:lnTo>
                    <a:pt x="50" y="161696"/>
                  </a:lnTo>
                  <a:lnTo>
                    <a:pt x="50" y="1601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01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7" name="object 7077"/>
            <p:cNvSpPr/>
            <p:nvPr/>
          </p:nvSpPr>
          <p:spPr>
            <a:xfrm>
              <a:off x="3135655" y="9377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0058"/>
                  </a:lnTo>
                  <a:lnTo>
                    <a:pt x="533" y="25"/>
                  </a:lnTo>
                  <a:lnTo>
                    <a:pt x="495" y="1168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8" name="object 7078"/>
            <p:cNvSpPr/>
            <p:nvPr/>
          </p:nvSpPr>
          <p:spPr>
            <a:xfrm>
              <a:off x="3135515" y="9378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457"/>
                  </a:lnTo>
                  <a:lnTo>
                    <a:pt x="546" y="12"/>
                  </a:lnTo>
                  <a:lnTo>
                    <a:pt x="508" y="1092"/>
                  </a:lnTo>
                  <a:lnTo>
                    <a:pt x="63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79" name="object 7079"/>
            <p:cNvSpPr/>
            <p:nvPr/>
          </p:nvSpPr>
          <p:spPr>
            <a:xfrm>
              <a:off x="3135388" y="9378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400"/>
                  </a:lnTo>
                  <a:lnTo>
                    <a:pt x="546" y="25"/>
                  </a:lnTo>
                  <a:lnTo>
                    <a:pt x="495" y="1028"/>
                  </a:lnTo>
                  <a:lnTo>
                    <a:pt x="50" y="159753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0" name="object 7080"/>
            <p:cNvSpPr/>
            <p:nvPr/>
          </p:nvSpPr>
          <p:spPr>
            <a:xfrm>
              <a:off x="3135249" y="9378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59562"/>
                  </a:lnTo>
                  <a:lnTo>
                    <a:pt x="546" y="12"/>
                  </a:lnTo>
                  <a:lnTo>
                    <a:pt x="495" y="939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1" name="object 7081"/>
            <p:cNvSpPr/>
            <p:nvPr/>
          </p:nvSpPr>
          <p:spPr>
            <a:xfrm>
              <a:off x="3135160" y="9378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2" name="object 7082"/>
            <p:cNvSpPr/>
            <p:nvPr/>
          </p:nvSpPr>
          <p:spPr>
            <a:xfrm>
              <a:off x="3135007" y="9378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3" name="object 7083"/>
            <p:cNvSpPr/>
            <p:nvPr/>
          </p:nvSpPr>
          <p:spPr>
            <a:xfrm>
              <a:off x="3134855" y="9378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558" y="25"/>
                  </a:lnTo>
                  <a:lnTo>
                    <a:pt x="508" y="723"/>
                  </a:lnTo>
                  <a:lnTo>
                    <a:pt x="63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4" name="object 7084"/>
            <p:cNvSpPr/>
            <p:nvPr/>
          </p:nvSpPr>
          <p:spPr>
            <a:xfrm>
              <a:off x="3134702" y="9378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5" name="object 7085"/>
            <p:cNvSpPr/>
            <p:nvPr/>
          </p:nvSpPr>
          <p:spPr>
            <a:xfrm>
              <a:off x="3134550" y="93785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58"/>
                  </a:lnTo>
                  <a:lnTo>
                    <a:pt x="114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6" name="object 7086"/>
            <p:cNvSpPr/>
            <p:nvPr/>
          </p:nvSpPr>
          <p:spPr>
            <a:xfrm>
              <a:off x="3134448" y="9378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7" name="object 7087"/>
            <p:cNvSpPr/>
            <p:nvPr/>
          </p:nvSpPr>
          <p:spPr>
            <a:xfrm>
              <a:off x="3134309" y="9378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8" name="object 7088"/>
            <p:cNvSpPr/>
            <p:nvPr/>
          </p:nvSpPr>
          <p:spPr>
            <a:xfrm>
              <a:off x="3134156" y="9378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89" name="object 7089"/>
            <p:cNvSpPr/>
            <p:nvPr/>
          </p:nvSpPr>
          <p:spPr>
            <a:xfrm>
              <a:off x="3134004" y="9378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28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0" name="object 7090"/>
            <p:cNvSpPr/>
            <p:nvPr/>
          </p:nvSpPr>
          <p:spPr>
            <a:xfrm>
              <a:off x="3133852" y="9378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1" name="object 7091"/>
            <p:cNvSpPr/>
            <p:nvPr/>
          </p:nvSpPr>
          <p:spPr>
            <a:xfrm>
              <a:off x="3133750" y="9379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2" name="object 7092"/>
            <p:cNvSpPr/>
            <p:nvPr/>
          </p:nvSpPr>
          <p:spPr>
            <a:xfrm>
              <a:off x="3133598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3" name="object 7093"/>
            <p:cNvSpPr/>
            <p:nvPr/>
          </p:nvSpPr>
          <p:spPr>
            <a:xfrm>
              <a:off x="3133445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4" name="object 7094"/>
            <p:cNvSpPr/>
            <p:nvPr/>
          </p:nvSpPr>
          <p:spPr>
            <a:xfrm>
              <a:off x="3133293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5" name="object 7095"/>
            <p:cNvSpPr/>
            <p:nvPr/>
          </p:nvSpPr>
          <p:spPr>
            <a:xfrm>
              <a:off x="3133140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6" name="object 7096"/>
            <p:cNvSpPr/>
            <p:nvPr/>
          </p:nvSpPr>
          <p:spPr>
            <a:xfrm>
              <a:off x="3133039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7" name="object 7097"/>
            <p:cNvSpPr/>
            <p:nvPr/>
          </p:nvSpPr>
          <p:spPr>
            <a:xfrm>
              <a:off x="3132874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8" name="object 7098"/>
            <p:cNvSpPr/>
            <p:nvPr/>
          </p:nvSpPr>
          <p:spPr>
            <a:xfrm>
              <a:off x="3132721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099" name="object 7099"/>
            <p:cNvSpPr/>
            <p:nvPr/>
          </p:nvSpPr>
          <p:spPr>
            <a:xfrm>
              <a:off x="3132556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546" y="457"/>
                  </a:lnTo>
                  <a:lnTo>
                    <a:pt x="558" y="0"/>
                  </a:lnTo>
                  <a:lnTo>
                    <a:pt x="495" y="914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0" name="object 7100"/>
            <p:cNvSpPr/>
            <p:nvPr/>
          </p:nvSpPr>
          <p:spPr>
            <a:xfrm>
              <a:off x="3132391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254" y="107645"/>
                  </a:lnTo>
                  <a:lnTo>
                    <a:pt x="558" y="0"/>
                  </a:lnTo>
                  <a:lnTo>
                    <a:pt x="63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1" name="object 7101"/>
            <p:cNvSpPr/>
            <p:nvPr/>
          </p:nvSpPr>
          <p:spPr>
            <a:xfrm>
              <a:off x="3132277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2" name="object 7102"/>
            <p:cNvSpPr/>
            <p:nvPr/>
          </p:nvSpPr>
          <p:spPr>
            <a:xfrm>
              <a:off x="3132099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3" name="object 7103"/>
            <p:cNvSpPr/>
            <p:nvPr/>
          </p:nvSpPr>
          <p:spPr>
            <a:xfrm>
              <a:off x="3131934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93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4" name="object 7104"/>
            <p:cNvSpPr/>
            <p:nvPr/>
          </p:nvSpPr>
          <p:spPr>
            <a:xfrm>
              <a:off x="3131756" y="93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5" name="object 7105"/>
            <p:cNvSpPr/>
            <p:nvPr/>
          </p:nvSpPr>
          <p:spPr>
            <a:xfrm>
              <a:off x="3131553" y="93791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6" name="object 7106"/>
            <p:cNvSpPr/>
            <p:nvPr/>
          </p:nvSpPr>
          <p:spPr>
            <a:xfrm>
              <a:off x="3131426" y="9379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63" y="161036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7" name="object 7107"/>
            <p:cNvSpPr/>
            <p:nvPr/>
          </p:nvSpPr>
          <p:spPr>
            <a:xfrm>
              <a:off x="3131235" y="9379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8" name="object 7108"/>
            <p:cNvSpPr/>
            <p:nvPr/>
          </p:nvSpPr>
          <p:spPr>
            <a:xfrm>
              <a:off x="3130994" y="93791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09" name="object 7109"/>
            <p:cNvSpPr/>
            <p:nvPr/>
          </p:nvSpPr>
          <p:spPr>
            <a:xfrm>
              <a:off x="3130765" y="93791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0" name="object 7110"/>
            <p:cNvSpPr/>
            <p:nvPr/>
          </p:nvSpPr>
          <p:spPr>
            <a:xfrm>
              <a:off x="3130511" y="93791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1" name="object 7111"/>
            <p:cNvSpPr/>
            <p:nvPr/>
          </p:nvSpPr>
          <p:spPr>
            <a:xfrm>
              <a:off x="3130334" y="9379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2" name="object 7112"/>
            <p:cNvSpPr/>
            <p:nvPr/>
          </p:nvSpPr>
          <p:spPr>
            <a:xfrm>
              <a:off x="3130016" y="93791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12"/>
                  </a:moveTo>
                  <a:lnTo>
                    <a:pt x="215" y="161366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3" name="object 7113"/>
            <p:cNvSpPr/>
            <p:nvPr/>
          </p:nvSpPr>
          <p:spPr>
            <a:xfrm>
              <a:off x="3129635" y="93791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584" y="12"/>
                  </a:lnTo>
                  <a:lnTo>
                    <a:pt x="355" y="80657"/>
                  </a:lnTo>
                  <a:lnTo>
                    <a:pt x="584" y="0"/>
                  </a:lnTo>
                  <a:lnTo>
                    <a:pt x="457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53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4" name="object 7114"/>
            <p:cNvSpPr/>
            <p:nvPr/>
          </p:nvSpPr>
          <p:spPr>
            <a:xfrm>
              <a:off x="3129064" y="937877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56"/>
                  </a:lnTo>
                  <a:lnTo>
                    <a:pt x="406" y="161569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63" y="241"/>
                  </a:lnTo>
                  <a:lnTo>
                    <a:pt x="419" y="161582"/>
                  </a:lnTo>
                  <a:lnTo>
                    <a:pt x="584" y="161620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5" name="object 7115"/>
            <p:cNvSpPr/>
            <p:nvPr/>
          </p:nvSpPr>
          <p:spPr>
            <a:xfrm>
              <a:off x="3127984" y="937815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292" y="161874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6" name="object 7116"/>
            <p:cNvSpPr/>
            <p:nvPr/>
          </p:nvSpPr>
          <p:spPr>
            <a:xfrm>
              <a:off x="3127502" y="937787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7" name="object 7117"/>
            <p:cNvSpPr/>
            <p:nvPr/>
          </p:nvSpPr>
          <p:spPr>
            <a:xfrm>
              <a:off x="3127209" y="937770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8" name="object 7118"/>
            <p:cNvSpPr/>
            <p:nvPr/>
          </p:nvSpPr>
          <p:spPr>
            <a:xfrm>
              <a:off x="3126968" y="93775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lnTo>
                    <a:pt x="520" y="38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19" name="object 7119"/>
            <p:cNvSpPr/>
            <p:nvPr/>
          </p:nvSpPr>
          <p:spPr>
            <a:xfrm>
              <a:off x="3126841" y="937749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0" name="object 7120"/>
            <p:cNvSpPr/>
            <p:nvPr/>
          </p:nvSpPr>
          <p:spPr>
            <a:xfrm>
              <a:off x="3126663" y="937740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1" name="object 7121"/>
            <p:cNvSpPr/>
            <p:nvPr/>
          </p:nvSpPr>
          <p:spPr>
            <a:xfrm>
              <a:off x="3126511" y="9377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2" name="object 7122"/>
            <p:cNvSpPr/>
            <p:nvPr/>
          </p:nvSpPr>
          <p:spPr>
            <a:xfrm>
              <a:off x="3126384" y="9377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3" name="object 7123"/>
            <p:cNvSpPr/>
            <p:nvPr/>
          </p:nvSpPr>
          <p:spPr>
            <a:xfrm>
              <a:off x="3126257" y="9377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4" name="object 7124"/>
            <p:cNvSpPr/>
            <p:nvPr/>
          </p:nvSpPr>
          <p:spPr>
            <a:xfrm>
              <a:off x="3126193" y="9377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5" name="object 7125"/>
            <p:cNvSpPr/>
            <p:nvPr/>
          </p:nvSpPr>
          <p:spPr>
            <a:xfrm>
              <a:off x="3126079" y="9377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6" name="object 7126"/>
            <p:cNvSpPr/>
            <p:nvPr/>
          </p:nvSpPr>
          <p:spPr>
            <a:xfrm>
              <a:off x="3125990" y="9377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25" y="161264"/>
                  </a:lnTo>
                  <a:lnTo>
                    <a:pt x="469" y="12"/>
                  </a:lnTo>
                  <a:lnTo>
                    <a:pt x="0" y="16168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7" name="object 7127"/>
            <p:cNvSpPr/>
            <p:nvPr/>
          </p:nvSpPr>
          <p:spPr>
            <a:xfrm>
              <a:off x="3125914" y="9376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3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8" name="object 7128"/>
            <p:cNvSpPr/>
            <p:nvPr/>
          </p:nvSpPr>
          <p:spPr>
            <a:xfrm>
              <a:off x="3125825" y="9376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29" name="object 7129"/>
            <p:cNvSpPr/>
            <p:nvPr/>
          </p:nvSpPr>
          <p:spPr>
            <a:xfrm>
              <a:off x="3125762" y="93768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0" name="object 7130"/>
            <p:cNvSpPr/>
            <p:nvPr/>
          </p:nvSpPr>
          <p:spPr>
            <a:xfrm>
              <a:off x="3125698" y="9376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31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1" name="object 7131"/>
            <p:cNvSpPr/>
            <p:nvPr/>
          </p:nvSpPr>
          <p:spPr>
            <a:xfrm>
              <a:off x="3125622" y="9376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2" name="object 7132"/>
            <p:cNvSpPr/>
            <p:nvPr/>
          </p:nvSpPr>
          <p:spPr>
            <a:xfrm>
              <a:off x="3125558" y="9376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3" name="object 7133"/>
            <p:cNvSpPr/>
            <p:nvPr/>
          </p:nvSpPr>
          <p:spPr>
            <a:xfrm>
              <a:off x="3125495" y="9376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25" y="161175"/>
                  </a:lnTo>
                  <a:lnTo>
                    <a:pt x="469" y="25"/>
                  </a:lnTo>
                  <a:lnTo>
                    <a:pt x="0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4" name="object 7134"/>
            <p:cNvSpPr/>
            <p:nvPr/>
          </p:nvSpPr>
          <p:spPr>
            <a:xfrm>
              <a:off x="3125457" y="937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5" name="object 7135"/>
            <p:cNvSpPr/>
            <p:nvPr/>
          </p:nvSpPr>
          <p:spPr>
            <a:xfrm>
              <a:off x="3125419" y="9376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6" name="object 7136"/>
            <p:cNvSpPr/>
            <p:nvPr/>
          </p:nvSpPr>
          <p:spPr>
            <a:xfrm>
              <a:off x="3125368" y="9376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7" name="object 7137"/>
            <p:cNvSpPr/>
            <p:nvPr/>
          </p:nvSpPr>
          <p:spPr>
            <a:xfrm>
              <a:off x="3125330" y="9376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8" name="object 7138"/>
            <p:cNvSpPr/>
            <p:nvPr/>
          </p:nvSpPr>
          <p:spPr>
            <a:xfrm>
              <a:off x="3125279" y="9376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39" name="object 7139"/>
            <p:cNvSpPr/>
            <p:nvPr/>
          </p:nvSpPr>
          <p:spPr>
            <a:xfrm>
              <a:off x="3125254" y="9376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46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0" name="object 7140"/>
            <p:cNvSpPr/>
            <p:nvPr/>
          </p:nvSpPr>
          <p:spPr>
            <a:xfrm>
              <a:off x="3125216" y="9376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8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1" name="object 7141"/>
            <p:cNvSpPr/>
            <p:nvPr/>
          </p:nvSpPr>
          <p:spPr>
            <a:xfrm>
              <a:off x="3125190" y="9376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7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2" name="object 7142"/>
            <p:cNvSpPr/>
            <p:nvPr/>
          </p:nvSpPr>
          <p:spPr>
            <a:xfrm>
              <a:off x="3125165" y="9375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3" name="object 7143"/>
            <p:cNvSpPr/>
            <p:nvPr/>
          </p:nvSpPr>
          <p:spPr>
            <a:xfrm>
              <a:off x="3125139" y="9375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2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2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4" name="object 7144"/>
            <p:cNvSpPr/>
            <p:nvPr/>
          </p:nvSpPr>
          <p:spPr>
            <a:xfrm>
              <a:off x="3125114" y="9375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5" name="object 7145"/>
            <p:cNvSpPr/>
            <p:nvPr/>
          </p:nvSpPr>
          <p:spPr>
            <a:xfrm>
              <a:off x="3125101" y="937591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88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26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6" name="object 7146"/>
            <p:cNvSpPr/>
            <p:nvPr/>
          </p:nvSpPr>
          <p:spPr>
            <a:xfrm>
              <a:off x="3125088" y="937588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7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7" name="object 7147"/>
            <p:cNvSpPr/>
            <p:nvPr/>
          </p:nvSpPr>
          <p:spPr>
            <a:xfrm>
              <a:off x="3125076" y="9374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74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8" name="object 7148"/>
            <p:cNvSpPr/>
            <p:nvPr/>
          </p:nvSpPr>
          <p:spPr>
            <a:xfrm>
              <a:off x="3125076" y="9374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5"/>
                  </a:lnTo>
                  <a:lnTo>
                    <a:pt x="457" y="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49" name="object 7149"/>
            <p:cNvSpPr/>
            <p:nvPr/>
          </p:nvSpPr>
          <p:spPr>
            <a:xfrm>
              <a:off x="3124885" y="937067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0" name="object 7150"/>
            <p:cNvSpPr/>
            <p:nvPr/>
          </p:nvSpPr>
          <p:spPr>
            <a:xfrm>
              <a:off x="3072682" y="9359010"/>
              <a:ext cx="74930" cy="46990"/>
            </a:xfrm>
            <a:custGeom>
              <a:avLst/>
              <a:gdLst/>
              <a:ahLst/>
              <a:cxnLst/>
              <a:rect l="l" t="t" r="r" b="b"/>
              <a:pathLst>
                <a:path w="74930" h="46990">
                  <a:moveTo>
                    <a:pt x="74743" y="0"/>
                  </a:moveTo>
                  <a:lnTo>
                    <a:pt x="74631" y="636"/>
                  </a:lnTo>
                  <a:lnTo>
                    <a:pt x="73310" y="4522"/>
                  </a:lnTo>
                  <a:lnTo>
                    <a:pt x="69068" y="7087"/>
                  </a:lnTo>
                  <a:lnTo>
                    <a:pt x="63810" y="8281"/>
                  </a:lnTo>
                  <a:lnTo>
                    <a:pt x="48627" y="12012"/>
                  </a:lnTo>
                  <a:lnTo>
                    <a:pt x="5543" y="26480"/>
                  </a:lnTo>
                  <a:lnTo>
                    <a:pt x="0" y="46475"/>
                  </a:lnTo>
                  <a:lnTo>
                    <a:pt x="1873" y="44146"/>
                  </a:lnTo>
                  <a:lnTo>
                    <a:pt x="5464" y="42672"/>
                  </a:lnTo>
                  <a:lnTo>
                    <a:pt x="48576" y="28192"/>
                  </a:lnTo>
                  <a:lnTo>
                    <a:pt x="69018" y="23267"/>
                  </a:lnTo>
                  <a:lnTo>
                    <a:pt x="73259" y="20702"/>
                  </a:lnTo>
                  <a:lnTo>
                    <a:pt x="74591" y="16820"/>
                  </a:lnTo>
                  <a:lnTo>
                    <a:pt x="74717" y="8281"/>
                  </a:lnTo>
                  <a:lnTo>
                    <a:pt x="74743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1" name="object 7151"/>
            <p:cNvSpPr/>
            <p:nvPr/>
          </p:nvSpPr>
          <p:spPr>
            <a:xfrm>
              <a:off x="3025381" y="9427185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5" h="34925">
                  <a:moveTo>
                    <a:pt x="50" y="0"/>
                  </a:moveTo>
                  <a:lnTo>
                    <a:pt x="0" y="16179"/>
                  </a:lnTo>
                  <a:lnTo>
                    <a:pt x="31915" y="34594"/>
                  </a:lnTo>
                  <a:lnTo>
                    <a:pt x="31953" y="1841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2" name="object 7152"/>
            <p:cNvSpPr/>
            <p:nvPr/>
          </p:nvSpPr>
          <p:spPr>
            <a:xfrm>
              <a:off x="3060954" y="944957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65"/>
                  </a:moveTo>
                  <a:lnTo>
                    <a:pt x="50" y="0"/>
                  </a:lnTo>
                  <a:lnTo>
                    <a:pt x="0" y="15303"/>
                  </a:lnTo>
                  <a:lnTo>
                    <a:pt x="101" y="165"/>
                  </a:lnTo>
                  <a:close/>
                </a:path>
                <a:path w="635" h="15875">
                  <a:moveTo>
                    <a:pt x="177" y="482"/>
                  </a:moveTo>
                  <a:lnTo>
                    <a:pt x="139" y="330"/>
                  </a:lnTo>
                  <a:lnTo>
                    <a:pt x="114" y="165"/>
                  </a:lnTo>
                  <a:lnTo>
                    <a:pt x="63" y="15392"/>
                  </a:lnTo>
                  <a:lnTo>
                    <a:pt x="177" y="482"/>
                  </a:lnTo>
                  <a:close/>
                </a:path>
                <a:path w="635" h="15875">
                  <a:moveTo>
                    <a:pt x="215" y="609"/>
                  </a:moveTo>
                  <a:lnTo>
                    <a:pt x="190" y="482"/>
                  </a:lnTo>
                  <a:lnTo>
                    <a:pt x="139" y="15506"/>
                  </a:lnTo>
                  <a:lnTo>
                    <a:pt x="215" y="6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3" name="object 7153"/>
            <p:cNvSpPr/>
            <p:nvPr/>
          </p:nvSpPr>
          <p:spPr>
            <a:xfrm>
              <a:off x="3059315" y="9447098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5" h="17779">
                  <a:moveTo>
                    <a:pt x="444" y="419"/>
                  </a:moveTo>
                  <a:lnTo>
                    <a:pt x="215" y="165"/>
                  </a:lnTo>
                  <a:lnTo>
                    <a:pt x="50" y="0"/>
                  </a:lnTo>
                  <a:lnTo>
                    <a:pt x="0" y="15875"/>
                  </a:lnTo>
                  <a:lnTo>
                    <a:pt x="165" y="15976"/>
                  </a:lnTo>
                  <a:lnTo>
                    <a:pt x="406" y="16116"/>
                  </a:lnTo>
                  <a:lnTo>
                    <a:pt x="444" y="419"/>
                  </a:lnTo>
                  <a:close/>
                </a:path>
                <a:path w="1905" h="17779">
                  <a:moveTo>
                    <a:pt x="1689" y="2489"/>
                  </a:moveTo>
                  <a:lnTo>
                    <a:pt x="1612" y="2260"/>
                  </a:lnTo>
                  <a:lnTo>
                    <a:pt x="1524" y="2032"/>
                  </a:lnTo>
                  <a:lnTo>
                    <a:pt x="1333" y="1663"/>
                  </a:lnTo>
                  <a:lnTo>
                    <a:pt x="1168" y="1358"/>
                  </a:lnTo>
                  <a:lnTo>
                    <a:pt x="965" y="1054"/>
                  </a:lnTo>
                  <a:lnTo>
                    <a:pt x="736" y="762"/>
                  </a:lnTo>
                  <a:lnTo>
                    <a:pt x="457" y="419"/>
                  </a:lnTo>
                  <a:lnTo>
                    <a:pt x="520" y="16179"/>
                  </a:lnTo>
                  <a:lnTo>
                    <a:pt x="685" y="16408"/>
                  </a:lnTo>
                  <a:lnTo>
                    <a:pt x="1282" y="17272"/>
                  </a:lnTo>
                  <a:lnTo>
                    <a:pt x="1473" y="17538"/>
                  </a:lnTo>
                  <a:lnTo>
                    <a:pt x="1562" y="17665"/>
                  </a:lnTo>
                  <a:lnTo>
                    <a:pt x="1689" y="248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4" name="object 7154"/>
            <p:cNvSpPr/>
            <p:nvPr/>
          </p:nvSpPr>
          <p:spPr>
            <a:xfrm>
              <a:off x="3058718" y="944657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04" y="215"/>
                  </a:moveTo>
                  <a:lnTo>
                    <a:pt x="177" y="114"/>
                  </a:lnTo>
                  <a:lnTo>
                    <a:pt x="50" y="0"/>
                  </a:lnTo>
                  <a:lnTo>
                    <a:pt x="0" y="16052"/>
                  </a:lnTo>
                  <a:lnTo>
                    <a:pt x="127" y="16129"/>
                  </a:lnTo>
                  <a:lnTo>
                    <a:pt x="254" y="16205"/>
                  </a:lnTo>
                  <a:lnTo>
                    <a:pt x="304" y="215"/>
                  </a:lnTo>
                  <a:close/>
                </a:path>
                <a:path w="1269" h="16509">
                  <a:moveTo>
                    <a:pt x="647" y="520"/>
                  </a:moveTo>
                  <a:lnTo>
                    <a:pt x="482" y="368"/>
                  </a:lnTo>
                  <a:lnTo>
                    <a:pt x="317" y="215"/>
                  </a:lnTo>
                  <a:lnTo>
                    <a:pt x="266" y="16205"/>
                  </a:lnTo>
                  <a:lnTo>
                    <a:pt x="431" y="16306"/>
                  </a:lnTo>
                  <a:lnTo>
                    <a:pt x="596" y="16395"/>
                  </a:lnTo>
                  <a:lnTo>
                    <a:pt x="647" y="52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5" name="object 7155"/>
            <p:cNvSpPr/>
            <p:nvPr/>
          </p:nvSpPr>
          <p:spPr>
            <a:xfrm>
              <a:off x="3058198" y="944618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58" y="393"/>
                  </a:moveTo>
                  <a:lnTo>
                    <a:pt x="419" y="279"/>
                  </a:lnTo>
                  <a:lnTo>
                    <a:pt x="279" y="177"/>
                  </a:lnTo>
                  <a:lnTo>
                    <a:pt x="50" y="0"/>
                  </a:lnTo>
                  <a:lnTo>
                    <a:pt x="0" y="16141"/>
                  </a:lnTo>
                  <a:lnTo>
                    <a:pt x="127" y="16217"/>
                  </a:lnTo>
                  <a:lnTo>
                    <a:pt x="381" y="16370"/>
                  </a:lnTo>
                  <a:lnTo>
                    <a:pt x="508" y="16433"/>
                  </a:lnTo>
                  <a:lnTo>
                    <a:pt x="558" y="39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6" name="object 7156"/>
            <p:cNvSpPr/>
            <p:nvPr/>
          </p:nvSpPr>
          <p:spPr>
            <a:xfrm>
              <a:off x="3057283" y="944561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5">
                  <a:moveTo>
                    <a:pt x="127" y="38"/>
                  </a:moveTo>
                  <a:lnTo>
                    <a:pt x="0" y="16167"/>
                  </a:lnTo>
                  <a:lnTo>
                    <a:pt x="127" y="38"/>
                  </a:lnTo>
                  <a:close/>
                </a:path>
                <a:path w="1269" h="17145">
                  <a:moveTo>
                    <a:pt x="596" y="317"/>
                  </a:moveTo>
                  <a:lnTo>
                    <a:pt x="368" y="203"/>
                  </a:lnTo>
                  <a:lnTo>
                    <a:pt x="152" y="50"/>
                  </a:lnTo>
                  <a:lnTo>
                    <a:pt x="101" y="16217"/>
                  </a:lnTo>
                  <a:lnTo>
                    <a:pt x="330" y="16370"/>
                  </a:lnTo>
                  <a:lnTo>
                    <a:pt x="558" y="16497"/>
                  </a:lnTo>
                  <a:lnTo>
                    <a:pt x="596" y="317"/>
                  </a:lnTo>
                  <a:close/>
                </a:path>
                <a:path w="1269" h="17145">
                  <a:moveTo>
                    <a:pt x="965" y="571"/>
                  </a:moveTo>
                  <a:lnTo>
                    <a:pt x="838" y="482"/>
                  </a:lnTo>
                  <a:lnTo>
                    <a:pt x="711" y="406"/>
                  </a:lnTo>
                  <a:lnTo>
                    <a:pt x="558" y="16497"/>
                  </a:lnTo>
                  <a:lnTo>
                    <a:pt x="787" y="16637"/>
                  </a:lnTo>
                  <a:lnTo>
                    <a:pt x="914" y="16713"/>
                  </a:lnTo>
                  <a:lnTo>
                    <a:pt x="965" y="57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7" name="object 7157"/>
            <p:cNvSpPr/>
            <p:nvPr/>
          </p:nvSpPr>
          <p:spPr>
            <a:xfrm>
              <a:off x="3022764" y="942600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64" y="15895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8" name="object 7158"/>
            <p:cNvSpPr/>
            <p:nvPr/>
          </p:nvSpPr>
          <p:spPr>
            <a:xfrm>
              <a:off x="3022472" y="942590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52" y="15821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59" name="object 7159"/>
            <p:cNvSpPr/>
            <p:nvPr/>
          </p:nvSpPr>
          <p:spPr>
            <a:xfrm>
              <a:off x="3021952" y="942575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88" y="25"/>
                  </a:lnTo>
                  <a:lnTo>
                    <a:pt x="76" y="15697"/>
                  </a:lnTo>
                  <a:lnTo>
                    <a:pt x="101" y="1790"/>
                  </a:lnTo>
                  <a:lnTo>
                    <a:pt x="177" y="15748"/>
                  </a:lnTo>
                  <a:lnTo>
                    <a:pt x="215" y="5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0" name="object 7160"/>
            <p:cNvSpPr/>
            <p:nvPr/>
          </p:nvSpPr>
          <p:spPr>
            <a:xfrm>
              <a:off x="3021342" y="942558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63" y="15494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19" y="101"/>
                  </a:moveTo>
                  <a:lnTo>
                    <a:pt x="381" y="15684"/>
                  </a:lnTo>
                  <a:lnTo>
                    <a:pt x="419" y="101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1" name="object 7161"/>
            <p:cNvSpPr/>
            <p:nvPr/>
          </p:nvSpPr>
          <p:spPr>
            <a:xfrm>
              <a:off x="3021253" y="942554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478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2" name="object 7162"/>
            <p:cNvSpPr/>
            <p:nvPr/>
          </p:nvSpPr>
          <p:spPr>
            <a:xfrm>
              <a:off x="3020517" y="942538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19" y="101"/>
                  </a:moveTo>
                  <a:lnTo>
                    <a:pt x="279" y="76"/>
                  </a:lnTo>
                  <a:lnTo>
                    <a:pt x="114" y="38"/>
                  </a:lnTo>
                  <a:lnTo>
                    <a:pt x="63" y="15227"/>
                  </a:lnTo>
                  <a:lnTo>
                    <a:pt x="101" y="1574"/>
                  </a:lnTo>
                  <a:lnTo>
                    <a:pt x="177" y="15290"/>
                  </a:lnTo>
                  <a:lnTo>
                    <a:pt x="203" y="1765"/>
                  </a:lnTo>
                  <a:lnTo>
                    <a:pt x="279" y="15354"/>
                  </a:lnTo>
                  <a:lnTo>
                    <a:pt x="304" y="2006"/>
                  </a:lnTo>
                  <a:lnTo>
                    <a:pt x="368" y="15405"/>
                  </a:lnTo>
                  <a:lnTo>
                    <a:pt x="419" y="10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3" name="object 7163"/>
            <p:cNvSpPr/>
            <p:nvPr/>
          </p:nvSpPr>
          <p:spPr>
            <a:xfrm>
              <a:off x="3020072" y="942529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25"/>
                  </a:moveTo>
                  <a:lnTo>
                    <a:pt x="78" y="15056"/>
                  </a:lnTo>
                  <a:lnTo>
                    <a:pt x="114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4" name="object 7164"/>
            <p:cNvSpPr/>
            <p:nvPr/>
          </p:nvSpPr>
          <p:spPr>
            <a:xfrm>
              <a:off x="3019593" y="9425229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4" y="0"/>
                  </a:moveTo>
                  <a:lnTo>
                    <a:pt x="0" y="14846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5" name="object 7165"/>
            <p:cNvSpPr/>
            <p:nvPr/>
          </p:nvSpPr>
          <p:spPr>
            <a:xfrm>
              <a:off x="3018624" y="9425089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292" y="38"/>
                  </a:moveTo>
                  <a:lnTo>
                    <a:pt x="165" y="25"/>
                  </a:lnTo>
                  <a:lnTo>
                    <a:pt x="38" y="12"/>
                  </a:lnTo>
                  <a:lnTo>
                    <a:pt x="0" y="15036"/>
                  </a:lnTo>
                  <a:lnTo>
                    <a:pt x="127" y="15036"/>
                  </a:lnTo>
                  <a:lnTo>
                    <a:pt x="292" y="38"/>
                  </a:lnTo>
                  <a:close/>
                </a:path>
                <a:path w="1269" h="15240">
                  <a:moveTo>
                    <a:pt x="889" y="114"/>
                  </a:moveTo>
                  <a:lnTo>
                    <a:pt x="698" y="101"/>
                  </a:lnTo>
                  <a:lnTo>
                    <a:pt x="533" y="76"/>
                  </a:lnTo>
                  <a:lnTo>
                    <a:pt x="406" y="63"/>
                  </a:lnTo>
                  <a:lnTo>
                    <a:pt x="254" y="15024"/>
                  </a:lnTo>
                  <a:lnTo>
                    <a:pt x="381" y="15024"/>
                  </a:lnTo>
                  <a:lnTo>
                    <a:pt x="609" y="15011"/>
                  </a:lnTo>
                  <a:lnTo>
                    <a:pt x="736" y="15011"/>
                  </a:lnTo>
                  <a:lnTo>
                    <a:pt x="889" y="114"/>
                  </a:lnTo>
                  <a:close/>
                </a:path>
                <a:path w="1269" h="15240">
                  <a:moveTo>
                    <a:pt x="1003" y="139"/>
                  </a:moveTo>
                  <a:lnTo>
                    <a:pt x="850" y="14998"/>
                  </a:lnTo>
                  <a:lnTo>
                    <a:pt x="1003" y="1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6" name="object 7166"/>
            <p:cNvSpPr/>
            <p:nvPr/>
          </p:nvSpPr>
          <p:spPr>
            <a:xfrm>
              <a:off x="3018116" y="9425038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77" y="12"/>
                  </a:moveTo>
                  <a:lnTo>
                    <a:pt x="50" y="0"/>
                  </a:lnTo>
                  <a:lnTo>
                    <a:pt x="0" y="15113"/>
                  </a:lnTo>
                  <a:lnTo>
                    <a:pt x="139" y="15100"/>
                  </a:lnTo>
                  <a:lnTo>
                    <a:pt x="177" y="12"/>
                  </a:lnTo>
                  <a:close/>
                </a:path>
                <a:path w="635" h="15240">
                  <a:moveTo>
                    <a:pt x="558" y="50"/>
                  </a:moveTo>
                  <a:lnTo>
                    <a:pt x="431" y="38"/>
                  </a:lnTo>
                  <a:lnTo>
                    <a:pt x="304" y="38"/>
                  </a:lnTo>
                  <a:lnTo>
                    <a:pt x="177" y="25"/>
                  </a:lnTo>
                  <a:lnTo>
                    <a:pt x="139" y="15100"/>
                  </a:lnTo>
                  <a:lnTo>
                    <a:pt x="266" y="15100"/>
                  </a:lnTo>
                  <a:lnTo>
                    <a:pt x="393" y="15087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7" name="object 7167"/>
            <p:cNvSpPr/>
            <p:nvPr/>
          </p:nvSpPr>
          <p:spPr>
            <a:xfrm>
              <a:off x="3017583" y="9425000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77" y="12"/>
                  </a:moveTo>
                  <a:lnTo>
                    <a:pt x="38" y="12"/>
                  </a:lnTo>
                  <a:lnTo>
                    <a:pt x="0" y="15163"/>
                  </a:lnTo>
                  <a:lnTo>
                    <a:pt x="127" y="15163"/>
                  </a:lnTo>
                  <a:lnTo>
                    <a:pt x="177" y="12"/>
                  </a:lnTo>
                  <a:close/>
                </a:path>
                <a:path w="635" h="15240">
                  <a:moveTo>
                    <a:pt x="584" y="38"/>
                  </a:moveTo>
                  <a:lnTo>
                    <a:pt x="444" y="25"/>
                  </a:lnTo>
                  <a:lnTo>
                    <a:pt x="304" y="25"/>
                  </a:lnTo>
                  <a:lnTo>
                    <a:pt x="177" y="12"/>
                  </a:lnTo>
                  <a:lnTo>
                    <a:pt x="139" y="15163"/>
                  </a:lnTo>
                  <a:lnTo>
                    <a:pt x="279" y="15151"/>
                  </a:lnTo>
                  <a:lnTo>
                    <a:pt x="406" y="15151"/>
                  </a:lnTo>
                  <a:lnTo>
                    <a:pt x="533" y="15151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8" name="object 7168"/>
            <p:cNvSpPr/>
            <p:nvPr/>
          </p:nvSpPr>
          <p:spPr>
            <a:xfrm>
              <a:off x="3017012" y="9424975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03" y="0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52" y="15214"/>
                  </a:lnTo>
                  <a:lnTo>
                    <a:pt x="203" y="0"/>
                  </a:lnTo>
                  <a:close/>
                </a:path>
                <a:path w="635" h="15240">
                  <a:moveTo>
                    <a:pt x="622" y="25"/>
                  </a:moveTo>
                  <a:lnTo>
                    <a:pt x="482" y="25"/>
                  </a:lnTo>
                  <a:lnTo>
                    <a:pt x="342" y="25"/>
                  </a:lnTo>
                  <a:lnTo>
                    <a:pt x="203" y="25"/>
                  </a:lnTo>
                  <a:lnTo>
                    <a:pt x="152" y="15214"/>
                  </a:lnTo>
                  <a:lnTo>
                    <a:pt x="304" y="15201"/>
                  </a:lnTo>
                  <a:lnTo>
                    <a:pt x="444" y="15201"/>
                  </a:lnTo>
                  <a:lnTo>
                    <a:pt x="584" y="15189"/>
                  </a:lnTo>
                  <a:lnTo>
                    <a:pt x="622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69" name="object 7169"/>
            <p:cNvSpPr/>
            <p:nvPr/>
          </p:nvSpPr>
          <p:spPr>
            <a:xfrm>
              <a:off x="3016389" y="942494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03" y="0"/>
                  </a:moveTo>
                  <a:lnTo>
                    <a:pt x="50" y="0"/>
                  </a:lnTo>
                  <a:lnTo>
                    <a:pt x="0" y="15265"/>
                  </a:lnTo>
                  <a:lnTo>
                    <a:pt x="152" y="15265"/>
                  </a:lnTo>
                  <a:lnTo>
                    <a:pt x="203" y="0"/>
                  </a:lnTo>
                  <a:close/>
                </a:path>
                <a:path w="1269" h="15875">
                  <a:moveTo>
                    <a:pt x="355" y="12"/>
                  </a:moveTo>
                  <a:lnTo>
                    <a:pt x="203" y="12"/>
                  </a:lnTo>
                  <a:lnTo>
                    <a:pt x="152" y="15265"/>
                  </a:lnTo>
                  <a:lnTo>
                    <a:pt x="304" y="15252"/>
                  </a:lnTo>
                  <a:lnTo>
                    <a:pt x="355" y="12"/>
                  </a:lnTo>
                  <a:close/>
                </a:path>
                <a:path w="1269" h="15875">
                  <a:moveTo>
                    <a:pt x="520" y="12"/>
                  </a:moveTo>
                  <a:lnTo>
                    <a:pt x="368" y="12"/>
                  </a:lnTo>
                  <a:lnTo>
                    <a:pt x="317" y="15252"/>
                  </a:lnTo>
                  <a:lnTo>
                    <a:pt x="469" y="15252"/>
                  </a:lnTo>
                  <a:lnTo>
                    <a:pt x="520" y="12"/>
                  </a:lnTo>
                  <a:close/>
                </a:path>
                <a:path w="1269" h="15875">
                  <a:moveTo>
                    <a:pt x="673" y="25"/>
                  </a:moveTo>
                  <a:lnTo>
                    <a:pt x="520" y="25"/>
                  </a:lnTo>
                  <a:lnTo>
                    <a:pt x="469" y="15252"/>
                  </a:lnTo>
                  <a:lnTo>
                    <a:pt x="622" y="15240"/>
                  </a:lnTo>
                  <a:lnTo>
                    <a:pt x="673" y="25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0" name="object 7170"/>
            <p:cNvSpPr/>
            <p:nvPr/>
          </p:nvSpPr>
          <p:spPr>
            <a:xfrm>
              <a:off x="3015691" y="942494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49" y="0"/>
                  </a:moveTo>
                  <a:lnTo>
                    <a:pt x="596" y="0"/>
                  </a:lnTo>
                  <a:lnTo>
                    <a:pt x="431" y="0"/>
                  </a:lnTo>
                  <a:lnTo>
                    <a:pt x="241" y="0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190" y="15290"/>
                  </a:lnTo>
                  <a:lnTo>
                    <a:pt x="381" y="15278"/>
                  </a:lnTo>
                  <a:lnTo>
                    <a:pt x="546" y="15278"/>
                  </a:lnTo>
                  <a:lnTo>
                    <a:pt x="711" y="1526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1" name="object 7171"/>
            <p:cNvSpPr/>
            <p:nvPr/>
          </p:nvSpPr>
          <p:spPr>
            <a:xfrm>
              <a:off x="3014916" y="942494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25" y="0"/>
                  </a:moveTo>
                  <a:lnTo>
                    <a:pt x="698" y="0"/>
                  </a:lnTo>
                  <a:lnTo>
                    <a:pt x="622" y="12"/>
                  </a:lnTo>
                  <a:lnTo>
                    <a:pt x="127" y="12"/>
                  </a:lnTo>
                  <a:lnTo>
                    <a:pt x="0" y="15328"/>
                  </a:lnTo>
                  <a:lnTo>
                    <a:pt x="228" y="15316"/>
                  </a:lnTo>
                  <a:lnTo>
                    <a:pt x="419" y="15316"/>
                  </a:lnTo>
                  <a:lnTo>
                    <a:pt x="596" y="15303"/>
                  </a:lnTo>
                  <a:lnTo>
                    <a:pt x="774" y="1529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2" name="object 7172"/>
            <p:cNvSpPr/>
            <p:nvPr/>
          </p:nvSpPr>
          <p:spPr>
            <a:xfrm>
              <a:off x="3013989" y="942497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990" y="0"/>
                  </a:moveTo>
                  <a:lnTo>
                    <a:pt x="825" y="0"/>
                  </a:lnTo>
                  <a:lnTo>
                    <a:pt x="673" y="25"/>
                  </a:lnTo>
                  <a:lnTo>
                    <a:pt x="508" y="38"/>
                  </a:lnTo>
                  <a:lnTo>
                    <a:pt x="342" y="38"/>
                  </a:lnTo>
                  <a:lnTo>
                    <a:pt x="38" y="63"/>
                  </a:lnTo>
                  <a:lnTo>
                    <a:pt x="0" y="15341"/>
                  </a:lnTo>
                  <a:lnTo>
                    <a:pt x="228" y="15328"/>
                  </a:lnTo>
                  <a:lnTo>
                    <a:pt x="469" y="15316"/>
                  </a:lnTo>
                  <a:lnTo>
                    <a:pt x="711" y="15316"/>
                  </a:lnTo>
                  <a:lnTo>
                    <a:pt x="939" y="15303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3" name="object 7173"/>
            <p:cNvSpPr/>
            <p:nvPr/>
          </p:nvSpPr>
          <p:spPr>
            <a:xfrm>
              <a:off x="3012363" y="9425038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977" y="76"/>
                  </a:moveTo>
                  <a:lnTo>
                    <a:pt x="749" y="101"/>
                  </a:lnTo>
                  <a:lnTo>
                    <a:pt x="38" y="215"/>
                  </a:lnTo>
                  <a:lnTo>
                    <a:pt x="0" y="15341"/>
                  </a:lnTo>
                  <a:lnTo>
                    <a:pt x="584" y="15316"/>
                  </a:lnTo>
                  <a:lnTo>
                    <a:pt x="939" y="15303"/>
                  </a:lnTo>
                  <a:lnTo>
                    <a:pt x="977" y="76"/>
                  </a:lnTo>
                  <a:close/>
                </a:path>
                <a:path w="1905" h="15875">
                  <a:moveTo>
                    <a:pt x="1651" y="0"/>
                  </a:moveTo>
                  <a:lnTo>
                    <a:pt x="1435" y="12"/>
                  </a:lnTo>
                  <a:lnTo>
                    <a:pt x="1308" y="50"/>
                  </a:lnTo>
                  <a:lnTo>
                    <a:pt x="1104" y="63"/>
                  </a:lnTo>
                  <a:lnTo>
                    <a:pt x="939" y="15303"/>
                  </a:lnTo>
                  <a:lnTo>
                    <a:pt x="1282" y="15290"/>
                  </a:lnTo>
                  <a:lnTo>
                    <a:pt x="1612" y="15278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4" name="object 7174"/>
            <p:cNvSpPr/>
            <p:nvPr/>
          </p:nvSpPr>
          <p:spPr>
            <a:xfrm>
              <a:off x="2968828" y="9425254"/>
              <a:ext cx="43815" cy="53975"/>
            </a:xfrm>
            <a:custGeom>
              <a:avLst/>
              <a:gdLst/>
              <a:ahLst/>
              <a:cxnLst/>
              <a:rect l="l" t="t" r="r" b="b"/>
              <a:pathLst>
                <a:path w="43814" h="53975">
                  <a:moveTo>
                    <a:pt x="43586" y="0"/>
                  </a:moveTo>
                  <a:lnTo>
                    <a:pt x="11112" y="31013"/>
                  </a:lnTo>
                  <a:lnTo>
                    <a:pt x="9194" y="34137"/>
                  </a:lnTo>
                  <a:lnTo>
                    <a:pt x="4826" y="36715"/>
                  </a:lnTo>
                  <a:lnTo>
                    <a:pt x="38" y="37320"/>
                  </a:lnTo>
                  <a:lnTo>
                    <a:pt x="0" y="53492"/>
                  </a:lnTo>
                  <a:lnTo>
                    <a:pt x="5175" y="52659"/>
                  </a:lnTo>
                  <a:lnTo>
                    <a:pt x="9232" y="50172"/>
                  </a:lnTo>
                  <a:lnTo>
                    <a:pt x="11061" y="47193"/>
                  </a:lnTo>
                  <a:lnTo>
                    <a:pt x="16272" y="39630"/>
                  </a:lnTo>
                  <a:lnTo>
                    <a:pt x="43550" y="15122"/>
                  </a:lnTo>
                  <a:lnTo>
                    <a:pt x="4358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5" name="object 7175"/>
            <p:cNvSpPr/>
            <p:nvPr/>
          </p:nvSpPr>
          <p:spPr>
            <a:xfrm>
              <a:off x="2967012" y="9462580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1841" y="0"/>
                  </a:moveTo>
                  <a:lnTo>
                    <a:pt x="1346" y="63"/>
                  </a:lnTo>
                  <a:lnTo>
                    <a:pt x="863" y="127"/>
                  </a:lnTo>
                  <a:lnTo>
                    <a:pt x="431" y="177"/>
                  </a:lnTo>
                  <a:lnTo>
                    <a:pt x="38" y="228"/>
                  </a:lnTo>
                  <a:lnTo>
                    <a:pt x="0" y="16383"/>
                  </a:lnTo>
                  <a:lnTo>
                    <a:pt x="406" y="16344"/>
                  </a:lnTo>
                  <a:lnTo>
                    <a:pt x="838" y="16294"/>
                  </a:lnTo>
                  <a:lnTo>
                    <a:pt x="1308" y="16230"/>
                  </a:lnTo>
                  <a:lnTo>
                    <a:pt x="1816" y="1615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6" name="object 7176"/>
            <p:cNvSpPr/>
            <p:nvPr/>
          </p:nvSpPr>
          <p:spPr>
            <a:xfrm>
              <a:off x="2965742" y="9462808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317" y="127"/>
                  </a:moveTo>
                  <a:lnTo>
                    <a:pt x="25" y="165"/>
                  </a:lnTo>
                  <a:lnTo>
                    <a:pt x="0" y="16256"/>
                  </a:lnTo>
                  <a:lnTo>
                    <a:pt x="292" y="16230"/>
                  </a:lnTo>
                  <a:lnTo>
                    <a:pt x="317" y="127"/>
                  </a:lnTo>
                  <a:close/>
                </a:path>
                <a:path w="1905" h="16509">
                  <a:moveTo>
                    <a:pt x="1320" y="0"/>
                  </a:moveTo>
                  <a:lnTo>
                    <a:pt x="965" y="38"/>
                  </a:lnTo>
                  <a:lnTo>
                    <a:pt x="622" y="88"/>
                  </a:lnTo>
                  <a:lnTo>
                    <a:pt x="330" y="127"/>
                  </a:lnTo>
                  <a:lnTo>
                    <a:pt x="292" y="16230"/>
                  </a:lnTo>
                  <a:lnTo>
                    <a:pt x="584" y="16217"/>
                  </a:lnTo>
                  <a:lnTo>
                    <a:pt x="927" y="16192"/>
                  </a:lnTo>
                  <a:lnTo>
                    <a:pt x="1282" y="16154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7" name="object 7177"/>
            <p:cNvSpPr/>
            <p:nvPr/>
          </p:nvSpPr>
          <p:spPr>
            <a:xfrm>
              <a:off x="2964713" y="946297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79" y="101"/>
                  </a:moveTo>
                  <a:lnTo>
                    <a:pt x="38" y="127"/>
                  </a:lnTo>
                  <a:lnTo>
                    <a:pt x="0" y="16116"/>
                  </a:lnTo>
                  <a:lnTo>
                    <a:pt x="165" y="16116"/>
                  </a:lnTo>
                  <a:lnTo>
                    <a:pt x="279" y="101"/>
                  </a:lnTo>
                  <a:close/>
                </a:path>
                <a:path w="1269" h="16509">
                  <a:moveTo>
                    <a:pt x="1054" y="0"/>
                  </a:moveTo>
                  <a:lnTo>
                    <a:pt x="774" y="38"/>
                  </a:lnTo>
                  <a:lnTo>
                    <a:pt x="533" y="63"/>
                  </a:lnTo>
                  <a:lnTo>
                    <a:pt x="279" y="101"/>
                  </a:lnTo>
                  <a:lnTo>
                    <a:pt x="254" y="16116"/>
                  </a:lnTo>
                  <a:lnTo>
                    <a:pt x="419" y="16116"/>
                  </a:lnTo>
                  <a:lnTo>
                    <a:pt x="508" y="2362"/>
                  </a:lnTo>
                  <a:lnTo>
                    <a:pt x="495" y="16103"/>
                  </a:lnTo>
                  <a:lnTo>
                    <a:pt x="749" y="16090"/>
                  </a:lnTo>
                  <a:lnTo>
                    <a:pt x="1028" y="16090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8" name="object 7178"/>
            <p:cNvSpPr/>
            <p:nvPr/>
          </p:nvSpPr>
          <p:spPr>
            <a:xfrm>
              <a:off x="2963837" y="946310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914" y="0"/>
                  </a:moveTo>
                  <a:lnTo>
                    <a:pt x="685" y="25"/>
                  </a:lnTo>
                  <a:lnTo>
                    <a:pt x="457" y="50"/>
                  </a:lnTo>
                  <a:lnTo>
                    <a:pt x="241" y="88"/>
                  </a:lnTo>
                  <a:lnTo>
                    <a:pt x="25" y="114"/>
                  </a:lnTo>
                  <a:lnTo>
                    <a:pt x="0" y="15989"/>
                  </a:lnTo>
                  <a:lnTo>
                    <a:pt x="203" y="15989"/>
                  </a:lnTo>
                  <a:lnTo>
                    <a:pt x="431" y="15989"/>
                  </a:lnTo>
                  <a:lnTo>
                    <a:pt x="660" y="16002"/>
                  </a:lnTo>
                  <a:lnTo>
                    <a:pt x="876" y="15989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79" name="object 7179"/>
            <p:cNvSpPr/>
            <p:nvPr/>
          </p:nvSpPr>
          <p:spPr>
            <a:xfrm>
              <a:off x="2963049" y="946321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25" y="0"/>
                  </a:moveTo>
                  <a:lnTo>
                    <a:pt x="622" y="25"/>
                  </a:lnTo>
                  <a:lnTo>
                    <a:pt x="419" y="50"/>
                  </a:lnTo>
                  <a:lnTo>
                    <a:pt x="228" y="76"/>
                  </a:lnTo>
                  <a:lnTo>
                    <a:pt x="38" y="88"/>
                  </a:lnTo>
                  <a:lnTo>
                    <a:pt x="0" y="15849"/>
                  </a:lnTo>
                  <a:lnTo>
                    <a:pt x="190" y="15862"/>
                  </a:lnTo>
                  <a:lnTo>
                    <a:pt x="393" y="15862"/>
                  </a:lnTo>
                  <a:lnTo>
                    <a:pt x="596" y="15862"/>
                  </a:lnTo>
                  <a:lnTo>
                    <a:pt x="800" y="1587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0" name="object 7180"/>
            <p:cNvSpPr/>
            <p:nvPr/>
          </p:nvSpPr>
          <p:spPr>
            <a:xfrm>
              <a:off x="2962325" y="946330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15" y="63"/>
                  </a:moveTo>
                  <a:lnTo>
                    <a:pt x="38" y="38"/>
                  </a:lnTo>
                  <a:lnTo>
                    <a:pt x="0" y="15722"/>
                  </a:lnTo>
                  <a:lnTo>
                    <a:pt x="127" y="15735"/>
                  </a:lnTo>
                  <a:lnTo>
                    <a:pt x="215" y="63"/>
                  </a:lnTo>
                  <a:close/>
                </a:path>
                <a:path w="1269" h="15875">
                  <a:moveTo>
                    <a:pt x="393" y="50"/>
                  </a:moveTo>
                  <a:lnTo>
                    <a:pt x="266" y="63"/>
                  </a:lnTo>
                  <a:lnTo>
                    <a:pt x="177" y="15735"/>
                  </a:lnTo>
                  <a:lnTo>
                    <a:pt x="368" y="15748"/>
                  </a:lnTo>
                  <a:lnTo>
                    <a:pt x="393" y="50"/>
                  </a:lnTo>
                  <a:close/>
                </a:path>
                <a:path w="1269" h="15875">
                  <a:moveTo>
                    <a:pt x="762" y="0"/>
                  </a:moveTo>
                  <a:lnTo>
                    <a:pt x="584" y="25"/>
                  </a:lnTo>
                  <a:lnTo>
                    <a:pt x="406" y="50"/>
                  </a:lnTo>
                  <a:lnTo>
                    <a:pt x="368" y="15748"/>
                  </a:lnTo>
                  <a:lnTo>
                    <a:pt x="546" y="15760"/>
                  </a:lnTo>
                  <a:lnTo>
                    <a:pt x="736" y="1576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1" name="object 7181"/>
            <p:cNvSpPr/>
            <p:nvPr/>
          </p:nvSpPr>
          <p:spPr>
            <a:xfrm>
              <a:off x="2961652" y="946324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11" y="101"/>
                  </a:moveTo>
                  <a:lnTo>
                    <a:pt x="533" y="76"/>
                  </a:lnTo>
                  <a:lnTo>
                    <a:pt x="368" y="50"/>
                  </a:lnTo>
                  <a:lnTo>
                    <a:pt x="203" y="25"/>
                  </a:lnTo>
                  <a:lnTo>
                    <a:pt x="38" y="0"/>
                  </a:lnTo>
                  <a:lnTo>
                    <a:pt x="0" y="15735"/>
                  </a:lnTo>
                  <a:lnTo>
                    <a:pt x="165" y="15748"/>
                  </a:lnTo>
                  <a:lnTo>
                    <a:pt x="330" y="15760"/>
                  </a:lnTo>
                  <a:lnTo>
                    <a:pt x="508" y="15773"/>
                  </a:lnTo>
                  <a:lnTo>
                    <a:pt x="673" y="15786"/>
                  </a:lnTo>
                  <a:lnTo>
                    <a:pt x="711" y="101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2" name="object 7182"/>
            <p:cNvSpPr/>
            <p:nvPr/>
          </p:nvSpPr>
          <p:spPr>
            <a:xfrm>
              <a:off x="2961017" y="946313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42" y="50"/>
                  </a:moveTo>
                  <a:lnTo>
                    <a:pt x="177" y="38"/>
                  </a:lnTo>
                  <a:lnTo>
                    <a:pt x="25" y="0"/>
                  </a:lnTo>
                  <a:lnTo>
                    <a:pt x="0" y="15773"/>
                  </a:lnTo>
                  <a:lnTo>
                    <a:pt x="152" y="15786"/>
                  </a:lnTo>
                  <a:lnTo>
                    <a:pt x="304" y="15798"/>
                  </a:lnTo>
                  <a:lnTo>
                    <a:pt x="342" y="50"/>
                  </a:lnTo>
                  <a:close/>
                </a:path>
                <a:path w="1269" h="15875">
                  <a:moveTo>
                    <a:pt x="673" y="101"/>
                  </a:moveTo>
                  <a:lnTo>
                    <a:pt x="508" y="76"/>
                  </a:lnTo>
                  <a:lnTo>
                    <a:pt x="355" y="50"/>
                  </a:lnTo>
                  <a:lnTo>
                    <a:pt x="317" y="15811"/>
                  </a:lnTo>
                  <a:lnTo>
                    <a:pt x="469" y="15824"/>
                  </a:lnTo>
                  <a:lnTo>
                    <a:pt x="647" y="15836"/>
                  </a:lnTo>
                  <a:lnTo>
                    <a:pt x="673" y="101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3" name="object 7183"/>
            <p:cNvSpPr/>
            <p:nvPr/>
          </p:nvSpPr>
          <p:spPr>
            <a:xfrm>
              <a:off x="2959785" y="946294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787" y="114"/>
                  </a:moveTo>
                  <a:lnTo>
                    <a:pt x="635" y="101"/>
                  </a:lnTo>
                  <a:lnTo>
                    <a:pt x="495" y="63"/>
                  </a:lnTo>
                  <a:lnTo>
                    <a:pt x="342" y="50"/>
                  </a:lnTo>
                  <a:lnTo>
                    <a:pt x="190" y="25"/>
                  </a:lnTo>
                  <a:lnTo>
                    <a:pt x="38" y="0"/>
                  </a:lnTo>
                  <a:lnTo>
                    <a:pt x="0" y="15798"/>
                  </a:lnTo>
                  <a:lnTo>
                    <a:pt x="152" y="15811"/>
                  </a:lnTo>
                  <a:lnTo>
                    <a:pt x="317" y="15836"/>
                  </a:lnTo>
                  <a:lnTo>
                    <a:pt x="457" y="15862"/>
                  </a:lnTo>
                  <a:lnTo>
                    <a:pt x="596" y="15875"/>
                  </a:lnTo>
                  <a:lnTo>
                    <a:pt x="762" y="15900"/>
                  </a:lnTo>
                  <a:lnTo>
                    <a:pt x="787" y="114"/>
                  </a:lnTo>
                  <a:close/>
                </a:path>
                <a:path w="1269" h="16509">
                  <a:moveTo>
                    <a:pt x="1257" y="190"/>
                  </a:moveTo>
                  <a:lnTo>
                    <a:pt x="1104" y="165"/>
                  </a:lnTo>
                  <a:lnTo>
                    <a:pt x="952" y="139"/>
                  </a:lnTo>
                  <a:lnTo>
                    <a:pt x="800" y="114"/>
                  </a:lnTo>
                  <a:lnTo>
                    <a:pt x="762" y="15900"/>
                  </a:lnTo>
                  <a:lnTo>
                    <a:pt x="914" y="15925"/>
                  </a:lnTo>
                  <a:lnTo>
                    <a:pt x="1066" y="15938"/>
                  </a:lnTo>
                  <a:lnTo>
                    <a:pt x="1231" y="15963"/>
                  </a:lnTo>
                  <a:lnTo>
                    <a:pt x="1257" y="19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4" name="object 7184"/>
            <p:cNvSpPr/>
            <p:nvPr/>
          </p:nvSpPr>
          <p:spPr>
            <a:xfrm>
              <a:off x="2959214" y="946285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17" y="38"/>
                  </a:moveTo>
                  <a:lnTo>
                    <a:pt x="177" y="25"/>
                  </a:lnTo>
                  <a:lnTo>
                    <a:pt x="38" y="0"/>
                  </a:lnTo>
                  <a:lnTo>
                    <a:pt x="0" y="15786"/>
                  </a:lnTo>
                  <a:lnTo>
                    <a:pt x="139" y="15811"/>
                  </a:lnTo>
                  <a:lnTo>
                    <a:pt x="279" y="15836"/>
                  </a:lnTo>
                  <a:lnTo>
                    <a:pt x="317" y="38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57" y="76"/>
                  </a:lnTo>
                  <a:lnTo>
                    <a:pt x="330" y="38"/>
                  </a:lnTo>
                  <a:lnTo>
                    <a:pt x="292" y="15836"/>
                  </a:lnTo>
                  <a:lnTo>
                    <a:pt x="444" y="15862"/>
                  </a:lnTo>
                  <a:lnTo>
                    <a:pt x="571" y="15875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5" name="object 7185"/>
            <p:cNvSpPr/>
            <p:nvPr/>
          </p:nvSpPr>
          <p:spPr>
            <a:xfrm>
              <a:off x="2958630" y="946277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12"/>
                  </a:moveTo>
                  <a:lnTo>
                    <a:pt x="38" y="0"/>
                  </a:lnTo>
                  <a:lnTo>
                    <a:pt x="0" y="15760"/>
                  </a:lnTo>
                  <a:lnTo>
                    <a:pt x="152" y="15786"/>
                  </a:lnTo>
                  <a:lnTo>
                    <a:pt x="177" y="12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57" y="76"/>
                  </a:lnTo>
                  <a:lnTo>
                    <a:pt x="330" y="38"/>
                  </a:lnTo>
                  <a:lnTo>
                    <a:pt x="190" y="25"/>
                  </a:lnTo>
                  <a:lnTo>
                    <a:pt x="152" y="15786"/>
                  </a:lnTo>
                  <a:lnTo>
                    <a:pt x="292" y="15811"/>
                  </a:lnTo>
                  <a:lnTo>
                    <a:pt x="431" y="15836"/>
                  </a:lnTo>
                  <a:lnTo>
                    <a:pt x="571" y="15875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6" name="object 7186"/>
            <p:cNvSpPr/>
            <p:nvPr/>
          </p:nvSpPr>
          <p:spPr>
            <a:xfrm>
              <a:off x="2958058" y="946268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12"/>
                  </a:moveTo>
                  <a:lnTo>
                    <a:pt x="38" y="0"/>
                  </a:lnTo>
                  <a:lnTo>
                    <a:pt x="0" y="15735"/>
                  </a:lnTo>
                  <a:lnTo>
                    <a:pt x="152" y="15760"/>
                  </a:lnTo>
                  <a:lnTo>
                    <a:pt x="177" y="12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330" y="38"/>
                  </a:lnTo>
                  <a:lnTo>
                    <a:pt x="190" y="25"/>
                  </a:lnTo>
                  <a:lnTo>
                    <a:pt x="152" y="15760"/>
                  </a:lnTo>
                  <a:lnTo>
                    <a:pt x="292" y="15786"/>
                  </a:lnTo>
                  <a:lnTo>
                    <a:pt x="431" y="15824"/>
                  </a:lnTo>
                  <a:lnTo>
                    <a:pt x="584" y="15849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7" name="object 7187"/>
            <p:cNvSpPr/>
            <p:nvPr/>
          </p:nvSpPr>
          <p:spPr>
            <a:xfrm>
              <a:off x="2957499" y="946259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57" y="63"/>
                  </a:moveTo>
                  <a:lnTo>
                    <a:pt x="317" y="38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39" y="15709"/>
                  </a:lnTo>
                  <a:lnTo>
                    <a:pt x="279" y="15748"/>
                  </a:lnTo>
                  <a:lnTo>
                    <a:pt x="419" y="15786"/>
                  </a:lnTo>
                  <a:lnTo>
                    <a:pt x="457" y="63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431" y="15786"/>
                  </a:lnTo>
                  <a:lnTo>
                    <a:pt x="571" y="15811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8" name="object 7188"/>
            <p:cNvSpPr/>
            <p:nvPr/>
          </p:nvSpPr>
          <p:spPr>
            <a:xfrm>
              <a:off x="2956953" y="946244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84" y="152"/>
                  </a:moveTo>
                  <a:lnTo>
                    <a:pt x="444" y="127"/>
                  </a:lnTo>
                  <a:lnTo>
                    <a:pt x="304" y="101"/>
                  </a:lnTo>
                  <a:lnTo>
                    <a:pt x="165" y="63"/>
                  </a:lnTo>
                  <a:lnTo>
                    <a:pt x="25" y="0"/>
                  </a:lnTo>
                  <a:lnTo>
                    <a:pt x="0" y="15684"/>
                  </a:lnTo>
                  <a:lnTo>
                    <a:pt x="127" y="15722"/>
                  </a:lnTo>
                  <a:lnTo>
                    <a:pt x="266" y="15773"/>
                  </a:lnTo>
                  <a:lnTo>
                    <a:pt x="406" y="15798"/>
                  </a:lnTo>
                  <a:lnTo>
                    <a:pt x="546" y="15824"/>
                  </a:lnTo>
                  <a:lnTo>
                    <a:pt x="584" y="152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89" name="object 7189"/>
            <p:cNvSpPr/>
            <p:nvPr/>
          </p:nvSpPr>
          <p:spPr>
            <a:xfrm>
              <a:off x="2956369" y="946214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39" y="15849"/>
                  </a:lnTo>
                  <a:lnTo>
                    <a:pt x="292" y="15887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609" y="292"/>
                  </a:moveTo>
                  <a:lnTo>
                    <a:pt x="469" y="215"/>
                  </a:lnTo>
                  <a:lnTo>
                    <a:pt x="330" y="152"/>
                  </a:lnTo>
                  <a:lnTo>
                    <a:pt x="292" y="15887"/>
                  </a:lnTo>
                  <a:lnTo>
                    <a:pt x="431" y="15938"/>
                  </a:lnTo>
                  <a:lnTo>
                    <a:pt x="584" y="15976"/>
                  </a:lnTo>
                  <a:lnTo>
                    <a:pt x="609" y="292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0" name="object 7190"/>
            <p:cNvSpPr/>
            <p:nvPr/>
          </p:nvSpPr>
          <p:spPr>
            <a:xfrm>
              <a:off x="2955798" y="946186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79"/>
                  </a:moveTo>
                  <a:lnTo>
                    <a:pt x="469" y="215"/>
                  </a:lnTo>
                  <a:lnTo>
                    <a:pt x="330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5925"/>
                  </a:lnTo>
                  <a:lnTo>
                    <a:pt x="152" y="15963"/>
                  </a:lnTo>
                  <a:lnTo>
                    <a:pt x="292" y="16002"/>
                  </a:lnTo>
                  <a:lnTo>
                    <a:pt x="431" y="16052"/>
                  </a:lnTo>
                  <a:lnTo>
                    <a:pt x="584" y="16090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1" name="object 7191"/>
            <p:cNvSpPr/>
            <p:nvPr/>
          </p:nvSpPr>
          <p:spPr>
            <a:xfrm>
              <a:off x="2955226" y="946158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6014"/>
                  </a:lnTo>
                  <a:lnTo>
                    <a:pt x="139" y="16052"/>
                  </a:lnTo>
                  <a:lnTo>
                    <a:pt x="279" y="16090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609" y="279"/>
                  </a:moveTo>
                  <a:lnTo>
                    <a:pt x="469" y="215"/>
                  </a:lnTo>
                  <a:lnTo>
                    <a:pt x="330" y="139"/>
                  </a:lnTo>
                  <a:lnTo>
                    <a:pt x="292" y="16103"/>
                  </a:lnTo>
                  <a:lnTo>
                    <a:pt x="431" y="16154"/>
                  </a:lnTo>
                  <a:lnTo>
                    <a:pt x="584" y="16192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2" name="object 7192"/>
            <p:cNvSpPr/>
            <p:nvPr/>
          </p:nvSpPr>
          <p:spPr>
            <a:xfrm>
              <a:off x="2954629" y="946129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5" y="292"/>
                  </a:moveTo>
                  <a:lnTo>
                    <a:pt x="482" y="215"/>
                  </a:lnTo>
                  <a:lnTo>
                    <a:pt x="330" y="139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078"/>
                  </a:lnTo>
                  <a:lnTo>
                    <a:pt x="152" y="16129"/>
                  </a:lnTo>
                  <a:lnTo>
                    <a:pt x="304" y="16179"/>
                  </a:lnTo>
                  <a:lnTo>
                    <a:pt x="457" y="16230"/>
                  </a:lnTo>
                  <a:lnTo>
                    <a:pt x="596" y="16294"/>
                  </a:lnTo>
                  <a:lnTo>
                    <a:pt x="635" y="29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3" name="object 7193"/>
            <p:cNvSpPr/>
            <p:nvPr/>
          </p:nvSpPr>
          <p:spPr>
            <a:xfrm>
              <a:off x="2954020" y="946099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647" y="304"/>
                  </a:moveTo>
                  <a:lnTo>
                    <a:pt x="495" y="228"/>
                  </a:ln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52" y="16192"/>
                  </a:lnTo>
                  <a:lnTo>
                    <a:pt x="304" y="16256"/>
                  </a:lnTo>
                  <a:lnTo>
                    <a:pt x="457" y="16319"/>
                  </a:lnTo>
                  <a:lnTo>
                    <a:pt x="622" y="16370"/>
                  </a:lnTo>
                  <a:lnTo>
                    <a:pt x="647" y="304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4" name="object 7194"/>
            <p:cNvSpPr/>
            <p:nvPr/>
          </p:nvSpPr>
          <p:spPr>
            <a:xfrm>
              <a:off x="2953397" y="946068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660" y="304"/>
                  </a:moveTo>
                  <a:lnTo>
                    <a:pt x="495" y="241"/>
                  </a:ln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52" y="16230"/>
                  </a:lnTo>
                  <a:lnTo>
                    <a:pt x="317" y="16306"/>
                  </a:lnTo>
                  <a:lnTo>
                    <a:pt x="469" y="16370"/>
                  </a:lnTo>
                  <a:lnTo>
                    <a:pt x="622" y="16446"/>
                  </a:lnTo>
                  <a:lnTo>
                    <a:pt x="660" y="30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5" name="object 7195"/>
            <p:cNvSpPr/>
            <p:nvPr/>
          </p:nvSpPr>
          <p:spPr>
            <a:xfrm>
              <a:off x="2952724" y="946037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15" y="76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152" y="16256"/>
                  </a:lnTo>
                  <a:lnTo>
                    <a:pt x="215" y="76"/>
                  </a:lnTo>
                  <a:close/>
                </a:path>
                <a:path w="1269" h="16509">
                  <a:moveTo>
                    <a:pt x="660" y="16484"/>
                  </a:moveTo>
                  <a:lnTo>
                    <a:pt x="546" y="228"/>
                  </a:lnTo>
                  <a:lnTo>
                    <a:pt x="495" y="15163"/>
                  </a:lnTo>
                  <a:lnTo>
                    <a:pt x="393" y="152"/>
                  </a:lnTo>
                  <a:lnTo>
                    <a:pt x="228" y="76"/>
                  </a:lnTo>
                  <a:lnTo>
                    <a:pt x="177" y="16256"/>
                  </a:lnTo>
                  <a:lnTo>
                    <a:pt x="342" y="16332"/>
                  </a:lnTo>
                  <a:lnTo>
                    <a:pt x="495" y="16408"/>
                  </a:lnTo>
                  <a:lnTo>
                    <a:pt x="660" y="1648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6" name="object 7196"/>
            <p:cNvSpPr/>
            <p:nvPr/>
          </p:nvSpPr>
          <p:spPr>
            <a:xfrm>
              <a:off x="2943161" y="9455569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60" h="21590">
                  <a:moveTo>
                    <a:pt x="8890" y="4432"/>
                  </a:moveTo>
                  <a:lnTo>
                    <a:pt x="6121" y="3073"/>
                  </a:lnTo>
                  <a:lnTo>
                    <a:pt x="3086" y="1574"/>
                  </a:lnTo>
                  <a:lnTo>
                    <a:pt x="1993" y="1028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3048" y="17691"/>
                  </a:lnTo>
                  <a:lnTo>
                    <a:pt x="6083" y="19240"/>
                  </a:lnTo>
                  <a:lnTo>
                    <a:pt x="8839" y="20612"/>
                  </a:lnTo>
                  <a:lnTo>
                    <a:pt x="8890" y="4432"/>
                  </a:lnTo>
                  <a:close/>
                </a:path>
                <a:path w="10160" h="21590">
                  <a:moveTo>
                    <a:pt x="9613" y="4800"/>
                  </a:moveTo>
                  <a:lnTo>
                    <a:pt x="8890" y="4445"/>
                  </a:lnTo>
                  <a:lnTo>
                    <a:pt x="8839" y="20612"/>
                  </a:lnTo>
                  <a:lnTo>
                    <a:pt x="9575" y="20980"/>
                  </a:lnTo>
                  <a:lnTo>
                    <a:pt x="9613" y="480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7" name="object 7197"/>
            <p:cNvSpPr/>
            <p:nvPr/>
          </p:nvSpPr>
          <p:spPr>
            <a:xfrm>
              <a:off x="2930906" y="9448749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293" y="6819"/>
                  </a:moveTo>
                  <a:lnTo>
                    <a:pt x="9245" y="5207"/>
                  </a:lnTo>
                  <a:lnTo>
                    <a:pt x="6794" y="3898"/>
                  </a:lnTo>
                  <a:lnTo>
                    <a:pt x="6184" y="3556"/>
                  </a:lnTo>
                  <a:lnTo>
                    <a:pt x="3111" y="1778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524" y="17068"/>
                  </a:lnTo>
                  <a:lnTo>
                    <a:pt x="3086" y="17932"/>
                  </a:lnTo>
                  <a:lnTo>
                    <a:pt x="6159" y="19634"/>
                  </a:lnTo>
                  <a:lnTo>
                    <a:pt x="9207" y="21297"/>
                  </a:lnTo>
                  <a:lnTo>
                    <a:pt x="12255" y="22923"/>
                  </a:lnTo>
                  <a:lnTo>
                    <a:pt x="12293" y="6819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8" name="object 7198"/>
            <p:cNvSpPr/>
            <p:nvPr/>
          </p:nvSpPr>
          <p:spPr>
            <a:xfrm>
              <a:off x="2866694" y="93206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199" name="object 7199"/>
            <p:cNvSpPr/>
            <p:nvPr/>
          </p:nvSpPr>
          <p:spPr>
            <a:xfrm>
              <a:off x="2866631" y="9320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146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12" y="16139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0" name="object 7200"/>
            <p:cNvSpPr/>
            <p:nvPr/>
          </p:nvSpPr>
          <p:spPr>
            <a:xfrm>
              <a:off x="2866542" y="9320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11"/>
                  </a:lnTo>
                  <a:lnTo>
                    <a:pt x="0" y="16162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98"/>
                  </a:lnTo>
                  <a:lnTo>
                    <a:pt x="38" y="16132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98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1" name="object 7201"/>
            <p:cNvSpPr/>
            <p:nvPr/>
          </p:nvSpPr>
          <p:spPr>
            <a:xfrm>
              <a:off x="2866491" y="932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2" name="object 7202"/>
            <p:cNvSpPr/>
            <p:nvPr/>
          </p:nvSpPr>
          <p:spPr>
            <a:xfrm>
              <a:off x="2866415" y="9321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9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95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95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3" name="object 7203"/>
            <p:cNvSpPr/>
            <p:nvPr/>
          </p:nvSpPr>
          <p:spPr>
            <a:xfrm>
              <a:off x="2866339" y="9321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81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81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4" name="object 7204"/>
            <p:cNvSpPr/>
            <p:nvPr/>
          </p:nvSpPr>
          <p:spPr>
            <a:xfrm>
              <a:off x="2866250" y="9321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67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45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5" name="object 7205"/>
            <p:cNvSpPr/>
            <p:nvPr/>
          </p:nvSpPr>
          <p:spPr>
            <a:xfrm>
              <a:off x="2866174" y="9321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40"/>
                  </a:lnTo>
                  <a:lnTo>
                    <a:pt x="0" y="16148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40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6" name="object 7206"/>
            <p:cNvSpPr/>
            <p:nvPr/>
          </p:nvSpPr>
          <p:spPr>
            <a:xfrm>
              <a:off x="2866123" y="93214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7" name="object 7207"/>
            <p:cNvSpPr/>
            <p:nvPr/>
          </p:nvSpPr>
          <p:spPr>
            <a:xfrm>
              <a:off x="2866034" y="9321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658"/>
                  </a:lnTo>
                  <a:lnTo>
                    <a:pt x="165" y="107683"/>
                  </a:lnTo>
                  <a:lnTo>
                    <a:pt x="317" y="5471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336"/>
                  </a:lnTo>
                  <a:lnTo>
                    <a:pt x="317" y="5471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36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8" name="object 7208"/>
            <p:cNvSpPr/>
            <p:nvPr/>
          </p:nvSpPr>
          <p:spPr>
            <a:xfrm>
              <a:off x="2865945" y="9321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35"/>
                  </a:lnTo>
                  <a:lnTo>
                    <a:pt x="0" y="161671"/>
                  </a:lnTo>
                  <a:lnTo>
                    <a:pt x="25" y="161404"/>
                  </a:lnTo>
                  <a:lnTo>
                    <a:pt x="25" y="157505"/>
                  </a:lnTo>
                  <a:lnTo>
                    <a:pt x="63" y="14649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35"/>
                  </a:lnTo>
                  <a:lnTo>
                    <a:pt x="63" y="146494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09" name="object 7209"/>
            <p:cNvSpPr/>
            <p:nvPr/>
          </p:nvSpPr>
          <p:spPr>
            <a:xfrm>
              <a:off x="2865856" y="9321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8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0" name="object 7210"/>
            <p:cNvSpPr/>
            <p:nvPr/>
          </p:nvSpPr>
          <p:spPr>
            <a:xfrm>
              <a:off x="2865755" y="9321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95" y="2133"/>
                  </a:lnTo>
                  <a:lnTo>
                    <a:pt x="38" y="161429"/>
                  </a:lnTo>
                  <a:lnTo>
                    <a:pt x="482" y="38"/>
                  </a:lnTo>
                  <a:lnTo>
                    <a:pt x="457" y="2133"/>
                  </a:lnTo>
                  <a:lnTo>
                    <a:pt x="0" y="161759"/>
                  </a:lnTo>
                  <a:lnTo>
                    <a:pt x="76" y="161480"/>
                  </a:lnTo>
                  <a:lnTo>
                    <a:pt x="76" y="157784"/>
                  </a:lnTo>
                  <a:lnTo>
                    <a:pt x="114" y="1467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114" y="1467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1" name="object 7211"/>
            <p:cNvSpPr/>
            <p:nvPr/>
          </p:nvSpPr>
          <p:spPr>
            <a:xfrm>
              <a:off x="2865691" y="9321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82"/>
                  </a:ln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38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2" name="object 7212"/>
            <p:cNvSpPr/>
            <p:nvPr/>
          </p:nvSpPr>
          <p:spPr>
            <a:xfrm>
              <a:off x="2865602" y="9321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57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76" y="16153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3" name="object 7213"/>
            <p:cNvSpPr/>
            <p:nvPr/>
          </p:nvSpPr>
          <p:spPr>
            <a:xfrm>
              <a:off x="2865412" y="9321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88"/>
                  </a:moveTo>
                  <a:lnTo>
                    <a:pt x="482" y="1993"/>
                  </a:lnTo>
                  <a:lnTo>
                    <a:pt x="38" y="160820"/>
                  </a:lnTo>
                  <a:lnTo>
                    <a:pt x="482" y="101"/>
                  </a:lnTo>
                  <a:lnTo>
                    <a:pt x="457" y="1993"/>
                  </a:lnTo>
                  <a:lnTo>
                    <a:pt x="0" y="161912"/>
                  </a:lnTo>
                  <a:lnTo>
                    <a:pt x="508" y="88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08" y="1993"/>
                  </a:lnTo>
                  <a:lnTo>
                    <a:pt x="63" y="161861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93"/>
                  </a:lnTo>
                  <a:lnTo>
                    <a:pt x="444" y="49618"/>
                  </a:lnTo>
                  <a:lnTo>
                    <a:pt x="584" y="38"/>
                  </a:lnTo>
                  <a:lnTo>
                    <a:pt x="558" y="1993"/>
                  </a:lnTo>
                  <a:lnTo>
                    <a:pt x="101" y="161836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93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4" name="object 7214"/>
            <p:cNvSpPr/>
            <p:nvPr/>
          </p:nvSpPr>
          <p:spPr>
            <a:xfrm>
              <a:off x="2865323" y="9322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79"/>
                  </a:lnTo>
                  <a:lnTo>
                    <a:pt x="0" y="16184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66"/>
                  </a:lnTo>
                  <a:lnTo>
                    <a:pt x="368" y="47663"/>
                  </a:lnTo>
                  <a:lnTo>
                    <a:pt x="508" y="12"/>
                  </a:lnTo>
                  <a:lnTo>
                    <a:pt x="469" y="1879"/>
                  </a:lnTo>
                  <a:lnTo>
                    <a:pt x="25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5" name="object 7215"/>
            <p:cNvSpPr/>
            <p:nvPr/>
          </p:nvSpPr>
          <p:spPr>
            <a:xfrm>
              <a:off x="2865247" y="9322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6" name="object 7216"/>
            <p:cNvSpPr/>
            <p:nvPr/>
          </p:nvSpPr>
          <p:spPr>
            <a:xfrm>
              <a:off x="2865145" y="9322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9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90"/>
                  </a:lnTo>
                  <a:lnTo>
                    <a:pt x="393" y="46253"/>
                  </a:lnTo>
                  <a:lnTo>
                    <a:pt x="520" y="12"/>
                  </a:lnTo>
                  <a:lnTo>
                    <a:pt x="482" y="1790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7" name="object 7217"/>
            <p:cNvSpPr/>
            <p:nvPr/>
          </p:nvSpPr>
          <p:spPr>
            <a:xfrm>
              <a:off x="2865043" y="9322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14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14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8" name="object 7218"/>
            <p:cNvSpPr/>
            <p:nvPr/>
          </p:nvSpPr>
          <p:spPr>
            <a:xfrm>
              <a:off x="2864929" y="9322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63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19" name="object 7219"/>
            <p:cNvSpPr/>
            <p:nvPr/>
          </p:nvSpPr>
          <p:spPr>
            <a:xfrm>
              <a:off x="2864827" y="9322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00"/>
                  </a:lnTo>
                  <a:lnTo>
                    <a:pt x="63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0" name="object 7220"/>
            <p:cNvSpPr/>
            <p:nvPr/>
          </p:nvSpPr>
          <p:spPr>
            <a:xfrm>
              <a:off x="2864751" y="9322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1" name="object 7221"/>
            <p:cNvSpPr/>
            <p:nvPr/>
          </p:nvSpPr>
          <p:spPr>
            <a:xfrm>
              <a:off x="2864624" y="9322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485"/>
                  </a:lnTo>
                  <a:lnTo>
                    <a:pt x="50" y="16188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498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2" name="object 7222"/>
            <p:cNvSpPr/>
            <p:nvPr/>
          </p:nvSpPr>
          <p:spPr>
            <a:xfrm>
              <a:off x="2864523" y="9322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054"/>
                  </a:lnTo>
                  <a:lnTo>
                    <a:pt x="520" y="12"/>
                  </a:lnTo>
                  <a:lnTo>
                    <a:pt x="482" y="1422"/>
                  </a:lnTo>
                  <a:lnTo>
                    <a:pt x="38" y="160426"/>
                  </a:lnTo>
                  <a:lnTo>
                    <a:pt x="482" y="38"/>
                  </a:lnTo>
                  <a:lnTo>
                    <a:pt x="444" y="1409"/>
                  </a:lnTo>
                  <a:lnTo>
                    <a:pt x="0" y="16189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3" name="object 7223"/>
            <p:cNvSpPr/>
            <p:nvPr/>
          </p:nvSpPr>
          <p:spPr>
            <a:xfrm>
              <a:off x="2864396" y="9322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1371"/>
                  </a:lnTo>
                  <a:lnTo>
                    <a:pt x="38" y="160362"/>
                  </a:lnTo>
                  <a:lnTo>
                    <a:pt x="482" y="50"/>
                  </a:lnTo>
                  <a:lnTo>
                    <a:pt x="444" y="1371"/>
                  </a:lnTo>
                  <a:lnTo>
                    <a:pt x="0" y="16191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358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4" name="object 7224"/>
            <p:cNvSpPr/>
            <p:nvPr/>
          </p:nvSpPr>
          <p:spPr>
            <a:xfrm>
              <a:off x="2864281" y="9322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0248"/>
                  </a:lnTo>
                  <a:lnTo>
                    <a:pt x="520" y="25"/>
                  </a:lnTo>
                  <a:lnTo>
                    <a:pt x="482" y="1282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5" name="object 7225"/>
            <p:cNvSpPr/>
            <p:nvPr/>
          </p:nvSpPr>
          <p:spPr>
            <a:xfrm>
              <a:off x="2864192" y="9322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19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31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6" name="object 7226"/>
            <p:cNvSpPr/>
            <p:nvPr/>
          </p:nvSpPr>
          <p:spPr>
            <a:xfrm>
              <a:off x="2864065" y="9322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168"/>
                  </a:lnTo>
                  <a:lnTo>
                    <a:pt x="0" y="16187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7" name="object 7227"/>
            <p:cNvSpPr/>
            <p:nvPr/>
          </p:nvSpPr>
          <p:spPr>
            <a:xfrm>
              <a:off x="2863938" y="9322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76" y="159943"/>
                  </a:lnTo>
                  <a:lnTo>
                    <a:pt x="533" y="25"/>
                  </a:lnTo>
                  <a:lnTo>
                    <a:pt x="495" y="1104"/>
                  </a:lnTo>
                  <a:lnTo>
                    <a:pt x="3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8" name="object 7228"/>
            <p:cNvSpPr/>
            <p:nvPr/>
          </p:nvSpPr>
          <p:spPr>
            <a:xfrm>
              <a:off x="2863799" y="9322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28"/>
                  </a:lnTo>
                  <a:lnTo>
                    <a:pt x="5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29" name="object 7229"/>
            <p:cNvSpPr/>
            <p:nvPr/>
          </p:nvSpPr>
          <p:spPr>
            <a:xfrm>
              <a:off x="2863659" y="9322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749"/>
                  </a:lnTo>
                  <a:lnTo>
                    <a:pt x="546" y="25"/>
                  </a:lnTo>
                  <a:lnTo>
                    <a:pt x="508" y="939"/>
                  </a:lnTo>
                  <a:lnTo>
                    <a:pt x="50" y="161417"/>
                  </a:lnTo>
                  <a:lnTo>
                    <a:pt x="495" y="63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127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0" name="object 7230"/>
            <p:cNvSpPr/>
            <p:nvPr/>
          </p:nvSpPr>
          <p:spPr>
            <a:xfrm>
              <a:off x="2863570" y="9323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63"/>
                  </a:lnTo>
                  <a:lnTo>
                    <a:pt x="419" y="25577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1" name="object 7231"/>
            <p:cNvSpPr/>
            <p:nvPr/>
          </p:nvSpPr>
          <p:spPr>
            <a:xfrm>
              <a:off x="2863430" y="9323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914"/>
                  </a:lnTo>
                  <a:lnTo>
                    <a:pt x="546" y="25"/>
                  </a:lnTo>
                  <a:lnTo>
                    <a:pt x="495" y="812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2" name="object 7232"/>
            <p:cNvSpPr/>
            <p:nvPr/>
          </p:nvSpPr>
          <p:spPr>
            <a:xfrm>
              <a:off x="2863265" y="9323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36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23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3" name="object 7233"/>
            <p:cNvSpPr/>
            <p:nvPr/>
          </p:nvSpPr>
          <p:spPr>
            <a:xfrm>
              <a:off x="2863126" y="9323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4" name="object 7234"/>
            <p:cNvSpPr/>
            <p:nvPr/>
          </p:nvSpPr>
          <p:spPr>
            <a:xfrm>
              <a:off x="2862961" y="93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5" name="object 7235"/>
            <p:cNvSpPr/>
            <p:nvPr/>
          </p:nvSpPr>
          <p:spPr>
            <a:xfrm>
              <a:off x="2862872" y="9323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6" name="object 7236"/>
            <p:cNvSpPr/>
            <p:nvPr/>
          </p:nvSpPr>
          <p:spPr>
            <a:xfrm>
              <a:off x="2862707" y="9323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406"/>
                  </a:lnTo>
                  <a:lnTo>
                    <a:pt x="63" y="161544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93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7" name="object 7237"/>
            <p:cNvSpPr/>
            <p:nvPr/>
          </p:nvSpPr>
          <p:spPr>
            <a:xfrm>
              <a:off x="2862567" y="9323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8" name="object 7238"/>
            <p:cNvSpPr/>
            <p:nvPr/>
          </p:nvSpPr>
          <p:spPr>
            <a:xfrm>
              <a:off x="2862414" y="93236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28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39" name="object 7239"/>
            <p:cNvSpPr/>
            <p:nvPr/>
          </p:nvSpPr>
          <p:spPr>
            <a:xfrm>
              <a:off x="2862262" y="932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7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0" name="object 7240"/>
            <p:cNvSpPr/>
            <p:nvPr/>
          </p:nvSpPr>
          <p:spPr>
            <a:xfrm>
              <a:off x="2862160" y="9323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70"/>
                  </a:lnTo>
                  <a:lnTo>
                    <a:pt x="495" y="25"/>
                  </a:ln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1" name="object 7241"/>
            <p:cNvSpPr/>
            <p:nvPr/>
          </p:nvSpPr>
          <p:spPr>
            <a:xfrm>
              <a:off x="2862008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2" name="object 7242"/>
            <p:cNvSpPr/>
            <p:nvPr/>
          </p:nvSpPr>
          <p:spPr>
            <a:xfrm>
              <a:off x="2861856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3" name="object 7243"/>
            <p:cNvSpPr/>
            <p:nvPr/>
          </p:nvSpPr>
          <p:spPr>
            <a:xfrm>
              <a:off x="2861703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4" name="object 7244"/>
            <p:cNvSpPr/>
            <p:nvPr/>
          </p:nvSpPr>
          <p:spPr>
            <a:xfrm>
              <a:off x="2861551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5" name="object 7245"/>
            <p:cNvSpPr/>
            <p:nvPr/>
          </p:nvSpPr>
          <p:spPr>
            <a:xfrm>
              <a:off x="2861449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6" name="object 7246"/>
            <p:cNvSpPr/>
            <p:nvPr/>
          </p:nvSpPr>
          <p:spPr>
            <a:xfrm>
              <a:off x="2861297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7" name="object 7247"/>
            <p:cNvSpPr/>
            <p:nvPr/>
          </p:nvSpPr>
          <p:spPr>
            <a:xfrm>
              <a:off x="2861144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8" name="object 7248"/>
            <p:cNvSpPr/>
            <p:nvPr/>
          </p:nvSpPr>
          <p:spPr>
            <a:xfrm>
              <a:off x="2860967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49" name="object 7249"/>
            <p:cNvSpPr/>
            <p:nvPr/>
          </p:nvSpPr>
          <p:spPr>
            <a:xfrm>
              <a:off x="2860814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33" y="914"/>
                  </a:lnTo>
                  <a:lnTo>
                    <a:pt x="546" y="0"/>
                  </a:lnTo>
                  <a:lnTo>
                    <a:pt x="50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0" name="object 7250"/>
            <p:cNvSpPr/>
            <p:nvPr/>
          </p:nvSpPr>
          <p:spPr>
            <a:xfrm>
              <a:off x="2860700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1" name="object 7251"/>
            <p:cNvSpPr/>
            <p:nvPr/>
          </p:nvSpPr>
          <p:spPr>
            <a:xfrm>
              <a:off x="2860522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2" name="object 7252"/>
            <p:cNvSpPr/>
            <p:nvPr/>
          </p:nvSpPr>
          <p:spPr>
            <a:xfrm>
              <a:off x="2860332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3" name="object 7253"/>
            <p:cNvSpPr/>
            <p:nvPr/>
          </p:nvSpPr>
          <p:spPr>
            <a:xfrm>
              <a:off x="2860167" y="93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4" name="object 7254"/>
            <p:cNvSpPr/>
            <p:nvPr/>
          </p:nvSpPr>
          <p:spPr>
            <a:xfrm>
              <a:off x="2859976" y="9323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5" name="object 7255"/>
            <p:cNvSpPr/>
            <p:nvPr/>
          </p:nvSpPr>
          <p:spPr>
            <a:xfrm>
              <a:off x="2859836" y="9323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4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6" name="object 7256"/>
            <p:cNvSpPr/>
            <p:nvPr/>
          </p:nvSpPr>
          <p:spPr>
            <a:xfrm>
              <a:off x="2859646" y="9323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7" name="object 7257"/>
            <p:cNvSpPr/>
            <p:nvPr/>
          </p:nvSpPr>
          <p:spPr>
            <a:xfrm>
              <a:off x="2859417" y="9323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8" name="object 7258"/>
            <p:cNvSpPr/>
            <p:nvPr/>
          </p:nvSpPr>
          <p:spPr>
            <a:xfrm>
              <a:off x="2859189" y="9323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12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584" y="12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59" name="object 7259"/>
            <p:cNvSpPr/>
            <p:nvPr/>
          </p:nvSpPr>
          <p:spPr>
            <a:xfrm>
              <a:off x="2858922" y="9323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0" name="object 7260"/>
            <p:cNvSpPr/>
            <p:nvPr/>
          </p:nvSpPr>
          <p:spPr>
            <a:xfrm>
              <a:off x="2858744" y="9323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52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1" name="object 7261"/>
            <p:cNvSpPr/>
            <p:nvPr/>
          </p:nvSpPr>
          <p:spPr>
            <a:xfrm>
              <a:off x="2858427" y="9323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2" name="object 7262"/>
            <p:cNvSpPr/>
            <p:nvPr/>
          </p:nvSpPr>
          <p:spPr>
            <a:xfrm>
              <a:off x="2858058" y="93238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27" y="161302"/>
                  </a:lnTo>
                  <a:lnTo>
                    <a:pt x="685" y="12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254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3" name="object 7263"/>
            <p:cNvSpPr/>
            <p:nvPr/>
          </p:nvSpPr>
          <p:spPr>
            <a:xfrm>
              <a:off x="2857474" y="932356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30"/>
                  </a:moveTo>
                  <a:lnTo>
                    <a:pt x="863" y="254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4" name="object 7264"/>
            <p:cNvSpPr/>
            <p:nvPr/>
          </p:nvSpPr>
          <p:spPr>
            <a:xfrm>
              <a:off x="2856395" y="932294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19" y="457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444" y="161925"/>
                  </a:lnTo>
                  <a:lnTo>
                    <a:pt x="762" y="162013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5" name="object 7265"/>
            <p:cNvSpPr/>
            <p:nvPr/>
          </p:nvSpPr>
          <p:spPr>
            <a:xfrm>
              <a:off x="2855912" y="932266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6" name="object 7266"/>
            <p:cNvSpPr/>
            <p:nvPr/>
          </p:nvSpPr>
          <p:spPr>
            <a:xfrm>
              <a:off x="2855620" y="932249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7" name="object 7267"/>
            <p:cNvSpPr/>
            <p:nvPr/>
          </p:nvSpPr>
          <p:spPr>
            <a:xfrm>
              <a:off x="2855379" y="932235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596" y="88"/>
                  </a:moveTo>
                  <a:lnTo>
                    <a:pt x="76" y="161886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165" y="161937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8" name="object 7268"/>
            <p:cNvSpPr/>
            <p:nvPr/>
          </p:nvSpPr>
          <p:spPr>
            <a:xfrm>
              <a:off x="2855252" y="9322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69" name="object 7269"/>
            <p:cNvSpPr/>
            <p:nvPr/>
          </p:nvSpPr>
          <p:spPr>
            <a:xfrm>
              <a:off x="2855074" y="932219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77" y="161937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0" name="object 7270"/>
            <p:cNvSpPr/>
            <p:nvPr/>
          </p:nvSpPr>
          <p:spPr>
            <a:xfrm>
              <a:off x="2854934" y="9322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1" name="object 7271"/>
            <p:cNvSpPr/>
            <p:nvPr/>
          </p:nvSpPr>
          <p:spPr>
            <a:xfrm>
              <a:off x="2854794" y="9322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23"/>
                  </a:lnTo>
                  <a:lnTo>
                    <a:pt x="533" y="5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2" name="object 7272"/>
            <p:cNvSpPr/>
            <p:nvPr/>
          </p:nvSpPr>
          <p:spPr>
            <a:xfrm>
              <a:off x="2854680" y="9321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3" name="object 7273"/>
            <p:cNvSpPr/>
            <p:nvPr/>
          </p:nvSpPr>
          <p:spPr>
            <a:xfrm>
              <a:off x="2854604" y="9321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4" name="object 7274"/>
            <p:cNvSpPr/>
            <p:nvPr/>
          </p:nvSpPr>
          <p:spPr>
            <a:xfrm>
              <a:off x="2854502" y="9321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5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5" name="object 7275"/>
            <p:cNvSpPr/>
            <p:nvPr/>
          </p:nvSpPr>
          <p:spPr>
            <a:xfrm>
              <a:off x="2854401" y="9321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6" name="object 7276"/>
            <p:cNvSpPr/>
            <p:nvPr/>
          </p:nvSpPr>
          <p:spPr>
            <a:xfrm>
              <a:off x="2854312" y="9321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7" name="object 7277"/>
            <p:cNvSpPr/>
            <p:nvPr/>
          </p:nvSpPr>
          <p:spPr>
            <a:xfrm>
              <a:off x="2854236" y="9321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8" name="object 7278"/>
            <p:cNvSpPr/>
            <p:nvPr/>
          </p:nvSpPr>
          <p:spPr>
            <a:xfrm>
              <a:off x="2854185" y="9321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79" name="object 7279"/>
            <p:cNvSpPr/>
            <p:nvPr/>
          </p:nvSpPr>
          <p:spPr>
            <a:xfrm>
              <a:off x="2854109" y="9321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0" name="object 7280"/>
            <p:cNvSpPr/>
            <p:nvPr/>
          </p:nvSpPr>
          <p:spPr>
            <a:xfrm>
              <a:off x="2854032" y="9321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1" name="object 7281"/>
            <p:cNvSpPr/>
            <p:nvPr/>
          </p:nvSpPr>
          <p:spPr>
            <a:xfrm>
              <a:off x="2853982" y="9321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2" name="object 7282"/>
            <p:cNvSpPr/>
            <p:nvPr/>
          </p:nvSpPr>
          <p:spPr>
            <a:xfrm>
              <a:off x="2853918" y="9321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3" name="object 7283"/>
            <p:cNvSpPr/>
            <p:nvPr/>
          </p:nvSpPr>
          <p:spPr>
            <a:xfrm>
              <a:off x="2853880" y="9321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4" name="object 7284"/>
            <p:cNvSpPr/>
            <p:nvPr/>
          </p:nvSpPr>
          <p:spPr>
            <a:xfrm>
              <a:off x="2853829" y="9321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5" name="object 7285"/>
            <p:cNvSpPr/>
            <p:nvPr/>
          </p:nvSpPr>
          <p:spPr>
            <a:xfrm>
              <a:off x="2853778" y="9321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6" name="object 7286"/>
            <p:cNvSpPr/>
            <p:nvPr/>
          </p:nvSpPr>
          <p:spPr>
            <a:xfrm>
              <a:off x="2853740" y="9321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7" name="object 7287"/>
            <p:cNvSpPr/>
            <p:nvPr/>
          </p:nvSpPr>
          <p:spPr>
            <a:xfrm>
              <a:off x="2853702" y="9320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1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8" name="object 7288"/>
            <p:cNvSpPr/>
            <p:nvPr/>
          </p:nvSpPr>
          <p:spPr>
            <a:xfrm>
              <a:off x="2853664" y="9320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89" name="object 7289"/>
            <p:cNvSpPr/>
            <p:nvPr/>
          </p:nvSpPr>
          <p:spPr>
            <a:xfrm>
              <a:off x="2853626" y="932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0" name="object 7290"/>
            <p:cNvSpPr/>
            <p:nvPr/>
          </p:nvSpPr>
          <p:spPr>
            <a:xfrm>
              <a:off x="2853601" y="9320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1" name="object 7291"/>
            <p:cNvSpPr/>
            <p:nvPr/>
          </p:nvSpPr>
          <p:spPr>
            <a:xfrm>
              <a:off x="2853563" y="9320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2" name="object 7292"/>
            <p:cNvSpPr/>
            <p:nvPr/>
          </p:nvSpPr>
          <p:spPr>
            <a:xfrm>
              <a:off x="2853537" y="9320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3" name="object 7293"/>
            <p:cNvSpPr/>
            <p:nvPr/>
          </p:nvSpPr>
          <p:spPr>
            <a:xfrm>
              <a:off x="2853524" y="9320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4" name="object 7294"/>
            <p:cNvSpPr/>
            <p:nvPr/>
          </p:nvSpPr>
          <p:spPr>
            <a:xfrm>
              <a:off x="2853512" y="93207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5" name="object 7295"/>
            <p:cNvSpPr/>
            <p:nvPr/>
          </p:nvSpPr>
          <p:spPr>
            <a:xfrm>
              <a:off x="2853499" y="93206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6" name="object 7296"/>
            <p:cNvSpPr/>
            <p:nvPr/>
          </p:nvSpPr>
          <p:spPr>
            <a:xfrm>
              <a:off x="2853486" y="9319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76"/>
                  </a:moveTo>
                  <a:lnTo>
                    <a:pt x="228" y="80937"/>
                  </a:lnTo>
                  <a:lnTo>
                    <a:pt x="457" y="101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228" y="80937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7" name="object 7297"/>
            <p:cNvSpPr/>
            <p:nvPr/>
          </p:nvSpPr>
          <p:spPr>
            <a:xfrm>
              <a:off x="2853296" y="931546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41" y="5410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8" name="object 7298"/>
            <p:cNvSpPr/>
            <p:nvPr/>
          </p:nvSpPr>
          <p:spPr>
            <a:xfrm>
              <a:off x="2884258" y="941198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299" name="object 7299"/>
            <p:cNvSpPr/>
            <p:nvPr/>
          </p:nvSpPr>
          <p:spPr>
            <a:xfrm>
              <a:off x="2884208" y="94120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29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0" name="object 7300"/>
            <p:cNvSpPr/>
            <p:nvPr/>
          </p:nvSpPr>
          <p:spPr>
            <a:xfrm>
              <a:off x="2884106" y="9412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73"/>
                  </a:lnTo>
                  <a:lnTo>
                    <a:pt x="0" y="16113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3060"/>
                  </a:lnTo>
                  <a:lnTo>
                    <a:pt x="12" y="16154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098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1" name="object 7301"/>
            <p:cNvSpPr/>
            <p:nvPr/>
          </p:nvSpPr>
          <p:spPr>
            <a:xfrm>
              <a:off x="2884056" y="9412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447" y="2923"/>
                  </a:lnTo>
                  <a:lnTo>
                    <a:pt x="0" y="161346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2" name="object 7302"/>
            <p:cNvSpPr/>
            <p:nvPr/>
          </p:nvSpPr>
          <p:spPr>
            <a:xfrm>
              <a:off x="2883954" y="9412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857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38" y="16139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57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3" name="object 7303"/>
            <p:cNvSpPr/>
            <p:nvPr/>
          </p:nvSpPr>
          <p:spPr>
            <a:xfrm>
              <a:off x="2883890" y="9412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4" name="object 7304"/>
            <p:cNvSpPr/>
            <p:nvPr/>
          </p:nvSpPr>
          <p:spPr>
            <a:xfrm>
              <a:off x="2883801" y="9412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41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45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5" name="object 7305"/>
            <p:cNvSpPr/>
            <p:nvPr/>
          </p:nvSpPr>
          <p:spPr>
            <a:xfrm>
              <a:off x="2883725" y="9412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6" name="object 7306"/>
            <p:cNvSpPr/>
            <p:nvPr/>
          </p:nvSpPr>
          <p:spPr>
            <a:xfrm>
              <a:off x="2883662" y="9412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87"/>
                  </a:lnTo>
                  <a:lnTo>
                    <a:pt x="0" y="16142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7" name="object 7307"/>
            <p:cNvSpPr/>
            <p:nvPr/>
          </p:nvSpPr>
          <p:spPr>
            <a:xfrm>
              <a:off x="2883585" y="9412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98"/>
                  </a:lnTo>
                  <a:lnTo>
                    <a:pt x="0" y="16144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311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311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8" name="object 7308"/>
            <p:cNvSpPr/>
            <p:nvPr/>
          </p:nvSpPr>
          <p:spPr>
            <a:xfrm>
              <a:off x="2883496" y="9412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0693"/>
                  </a:lnTo>
                  <a:lnTo>
                    <a:pt x="495" y="12"/>
                  </a:lnTo>
                  <a:lnTo>
                    <a:pt x="469" y="2222"/>
                  </a:lnTo>
                  <a:lnTo>
                    <a:pt x="25" y="160718"/>
                  </a:lnTo>
                  <a:lnTo>
                    <a:pt x="469" y="25"/>
                  </a:lnTo>
                  <a:lnTo>
                    <a:pt x="444" y="2222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09" name="object 7309"/>
            <p:cNvSpPr/>
            <p:nvPr/>
          </p:nvSpPr>
          <p:spPr>
            <a:xfrm>
              <a:off x="2883408" y="9413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60756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0" name="object 7310"/>
            <p:cNvSpPr/>
            <p:nvPr/>
          </p:nvSpPr>
          <p:spPr>
            <a:xfrm>
              <a:off x="2883306" y="9413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85"/>
                  </a:lnTo>
                  <a:lnTo>
                    <a:pt x="38" y="161594"/>
                  </a:lnTo>
                  <a:lnTo>
                    <a:pt x="38" y="16144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120"/>
                  </a:lnTo>
                  <a:lnTo>
                    <a:pt x="38" y="16144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20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1" name="object 7311"/>
            <p:cNvSpPr/>
            <p:nvPr/>
          </p:nvSpPr>
          <p:spPr>
            <a:xfrm>
              <a:off x="2883255" y="9413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2" name="object 7312"/>
            <p:cNvSpPr/>
            <p:nvPr/>
          </p:nvSpPr>
          <p:spPr>
            <a:xfrm>
              <a:off x="2883154" y="9413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95" y="2032"/>
                  </a:lnTo>
                  <a:lnTo>
                    <a:pt x="38" y="161480"/>
                  </a:lnTo>
                  <a:lnTo>
                    <a:pt x="482" y="38"/>
                  </a:lnTo>
                  <a:lnTo>
                    <a:pt x="457" y="2044"/>
                  </a:lnTo>
                  <a:lnTo>
                    <a:pt x="0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76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3" name="object 7313"/>
            <p:cNvSpPr/>
            <p:nvPr/>
          </p:nvSpPr>
          <p:spPr>
            <a:xfrm>
              <a:off x="2882963" y="94132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46" y="63"/>
                  </a:moveTo>
                  <a:lnTo>
                    <a:pt x="520" y="1981"/>
                  </a:lnTo>
                  <a:lnTo>
                    <a:pt x="381" y="48653"/>
                  </a:lnTo>
                  <a:lnTo>
                    <a:pt x="520" y="76"/>
                  </a:lnTo>
                  <a:lnTo>
                    <a:pt x="495" y="1981"/>
                  </a:lnTo>
                  <a:lnTo>
                    <a:pt x="38" y="161594"/>
                  </a:lnTo>
                  <a:lnTo>
                    <a:pt x="482" y="101"/>
                  </a:lnTo>
                  <a:lnTo>
                    <a:pt x="457" y="1981"/>
                  </a:lnTo>
                  <a:lnTo>
                    <a:pt x="0" y="161937"/>
                  </a:lnTo>
                  <a:lnTo>
                    <a:pt x="215" y="107899"/>
                  </a:lnTo>
                  <a:lnTo>
                    <a:pt x="546" y="63"/>
                  </a:lnTo>
                  <a:close/>
                </a:path>
                <a:path w="1269" h="162559">
                  <a:moveTo>
                    <a:pt x="609" y="25"/>
                  </a:moveTo>
                  <a:lnTo>
                    <a:pt x="571" y="1562"/>
                  </a:lnTo>
                  <a:lnTo>
                    <a:pt x="584" y="38"/>
                  </a:lnTo>
                  <a:lnTo>
                    <a:pt x="558" y="1981"/>
                  </a:lnTo>
                  <a:lnTo>
                    <a:pt x="114" y="161848"/>
                  </a:lnTo>
                  <a:lnTo>
                    <a:pt x="406" y="59397"/>
                  </a:lnTo>
                  <a:lnTo>
                    <a:pt x="127" y="161810"/>
                  </a:lnTo>
                  <a:lnTo>
                    <a:pt x="609" y="25"/>
                  </a:lnTo>
                  <a:close/>
                </a:path>
                <a:path w="1269" h="162559">
                  <a:moveTo>
                    <a:pt x="647" y="0"/>
                  </a:moveTo>
                  <a:lnTo>
                    <a:pt x="622" y="1993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4" name="object 7314"/>
            <p:cNvSpPr/>
            <p:nvPr/>
          </p:nvSpPr>
          <p:spPr>
            <a:xfrm>
              <a:off x="2882874" y="9413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6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66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5" name="object 7315"/>
            <p:cNvSpPr/>
            <p:nvPr/>
          </p:nvSpPr>
          <p:spPr>
            <a:xfrm>
              <a:off x="2882811" y="9413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816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6" name="object 7316"/>
            <p:cNvSpPr/>
            <p:nvPr/>
          </p:nvSpPr>
          <p:spPr>
            <a:xfrm>
              <a:off x="2882709" y="9413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765"/>
                  </a:lnTo>
                  <a:lnTo>
                    <a:pt x="355" y="45542"/>
                  </a:lnTo>
                  <a:lnTo>
                    <a:pt x="482" y="25"/>
                  </a:lnTo>
                  <a:lnTo>
                    <a:pt x="444" y="1765"/>
                  </a:lnTo>
                  <a:lnTo>
                    <a:pt x="0" y="161899"/>
                  </a:lnTo>
                  <a:lnTo>
                    <a:pt x="177" y="10787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6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7" name="object 7317"/>
            <p:cNvSpPr/>
            <p:nvPr/>
          </p:nvSpPr>
          <p:spPr>
            <a:xfrm>
              <a:off x="2882595" y="9413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2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1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8" name="object 7318"/>
            <p:cNvSpPr/>
            <p:nvPr/>
          </p:nvSpPr>
          <p:spPr>
            <a:xfrm>
              <a:off x="2882493" y="9413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495" y="38"/>
                  </a:lnTo>
                  <a:lnTo>
                    <a:pt x="457" y="1651"/>
                  </a:lnTo>
                  <a:lnTo>
                    <a:pt x="0" y="161912"/>
                  </a:lnTo>
                  <a:lnTo>
                    <a:pt x="304" y="63779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19" name="object 7319"/>
            <p:cNvSpPr/>
            <p:nvPr/>
          </p:nvSpPr>
          <p:spPr>
            <a:xfrm>
              <a:off x="2882392" y="9413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38"/>
                  </a:lnTo>
                  <a:lnTo>
                    <a:pt x="482" y="1320"/>
                  </a:lnTo>
                  <a:lnTo>
                    <a:pt x="495" y="50"/>
                  </a:lnTo>
                  <a:lnTo>
                    <a:pt x="444" y="1600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0" name="object 7320"/>
            <p:cNvSpPr/>
            <p:nvPr/>
          </p:nvSpPr>
          <p:spPr>
            <a:xfrm>
              <a:off x="2882315" y="9413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12"/>
                  </a:lnTo>
                  <a:lnTo>
                    <a:pt x="444" y="1524"/>
                  </a:lnTo>
                  <a:lnTo>
                    <a:pt x="0" y="161886"/>
                  </a:lnTo>
                  <a:lnTo>
                    <a:pt x="304" y="6490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1" name="object 7321"/>
            <p:cNvSpPr/>
            <p:nvPr/>
          </p:nvSpPr>
          <p:spPr>
            <a:xfrm>
              <a:off x="2882201" y="9413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7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12"/>
                  </a:lnTo>
                  <a:lnTo>
                    <a:pt x="482" y="1485"/>
                  </a:lnTo>
                  <a:lnTo>
                    <a:pt x="38" y="161886"/>
                  </a:lnTo>
                  <a:lnTo>
                    <a:pt x="342" y="6544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2" name="object 7322"/>
            <p:cNvSpPr/>
            <p:nvPr/>
          </p:nvSpPr>
          <p:spPr>
            <a:xfrm>
              <a:off x="2882087" y="9413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22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3" name="object 7323"/>
            <p:cNvSpPr/>
            <p:nvPr/>
          </p:nvSpPr>
          <p:spPr>
            <a:xfrm>
              <a:off x="2881972" y="9413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16"/>
                  </a:lnTo>
                  <a:lnTo>
                    <a:pt x="533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431" y="310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4" name="object 7324"/>
            <p:cNvSpPr/>
            <p:nvPr/>
          </p:nvSpPr>
          <p:spPr>
            <a:xfrm>
              <a:off x="2881845" y="9413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95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5" name="object 7325"/>
            <p:cNvSpPr/>
            <p:nvPr/>
          </p:nvSpPr>
          <p:spPr>
            <a:xfrm>
              <a:off x="2881769" y="9414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1" y="34391"/>
                  </a:lnTo>
                  <a:lnTo>
                    <a:pt x="482" y="12"/>
                  </a:lnTo>
                  <a:lnTo>
                    <a:pt x="444" y="1219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6" name="object 7326"/>
            <p:cNvSpPr/>
            <p:nvPr/>
          </p:nvSpPr>
          <p:spPr>
            <a:xfrm>
              <a:off x="2881630" y="9414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81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101" y="158343"/>
                  </a:lnTo>
                  <a:lnTo>
                    <a:pt x="546" y="25"/>
                  </a:lnTo>
                  <a:lnTo>
                    <a:pt x="508" y="1168"/>
                  </a:lnTo>
                  <a:lnTo>
                    <a:pt x="50" y="16186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7" name="object 7327"/>
            <p:cNvSpPr/>
            <p:nvPr/>
          </p:nvSpPr>
          <p:spPr>
            <a:xfrm>
              <a:off x="2881515" y="9414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04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04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8" name="object 7328"/>
            <p:cNvSpPr/>
            <p:nvPr/>
          </p:nvSpPr>
          <p:spPr>
            <a:xfrm>
              <a:off x="2881376" y="9414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406" y="28867"/>
                  </a:lnTo>
                  <a:lnTo>
                    <a:pt x="495" y="50"/>
                  </a:lnTo>
                  <a:lnTo>
                    <a:pt x="444" y="1028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29" name="object 7329"/>
            <p:cNvSpPr/>
            <p:nvPr/>
          </p:nvSpPr>
          <p:spPr>
            <a:xfrm>
              <a:off x="2881223" y="9414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952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39"/>
                  </a:lnTo>
                  <a:lnTo>
                    <a:pt x="50" y="16179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939"/>
                  </a:lnTo>
                  <a:lnTo>
                    <a:pt x="101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0" name="object 7330"/>
            <p:cNvSpPr/>
            <p:nvPr/>
          </p:nvSpPr>
          <p:spPr>
            <a:xfrm>
              <a:off x="2881134" y="9414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76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1" name="object 7331"/>
            <p:cNvSpPr/>
            <p:nvPr/>
          </p:nvSpPr>
          <p:spPr>
            <a:xfrm>
              <a:off x="2880995" y="9414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2" name="object 7332"/>
            <p:cNvSpPr/>
            <p:nvPr/>
          </p:nvSpPr>
          <p:spPr>
            <a:xfrm>
              <a:off x="2880842" y="9414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2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3" name="object 7333"/>
            <p:cNvSpPr/>
            <p:nvPr/>
          </p:nvSpPr>
          <p:spPr>
            <a:xfrm>
              <a:off x="2880690" y="9414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8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4" name="object 7334"/>
            <p:cNvSpPr/>
            <p:nvPr/>
          </p:nvSpPr>
          <p:spPr>
            <a:xfrm>
              <a:off x="2880537" y="9414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5" name="object 7335"/>
            <p:cNvSpPr/>
            <p:nvPr/>
          </p:nvSpPr>
          <p:spPr>
            <a:xfrm>
              <a:off x="2880436" y="9414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6" name="object 7336"/>
            <p:cNvSpPr/>
            <p:nvPr/>
          </p:nvSpPr>
          <p:spPr>
            <a:xfrm>
              <a:off x="2880283" y="9414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14" y="156171"/>
                  </a:lnTo>
                  <a:lnTo>
                    <a:pt x="546" y="25"/>
                  </a:lnTo>
                  <a:lnTo>
                    <a:pt x="495" y="406"/>
                  </a:lnTo>
                  <a:lnTo>
                    <a:pt x="50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7" name="object 7337"/>
            <p:cNvSpPr/>
            <p:nvPr/>
          </p:nvSpPr>
          <p:spPr>
            <a:xfrm>
              <a:off x="2880131" y="9414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8" name="object 7338"/>
            <p:cNvSpPr/>
            <p:nvPr/>
          </p:nvSpPr>
          <p:spPr>
            <a:xfrm>
              <a:off x="2879979" y="941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27" y="151358"/>
                  </a:lnTo>
                  <a:lnTo>
                    <a:pt x="546" y="25"/>
                  </a:lnTo>
                  <a:lnTo>
                    <a:pt x="495" y="228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39" name="object 7339"/>
            <p:cNvSpPr/>
            <p:nvPr/>
          </p:nvSpPr>
          <p:spPr>
            <a:xfrm>
              <a:off x="2879839" y="9415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39"/>
                  </a:lnTo>
                  <a:lnTo>
                    <a:pt x="50" y="16139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0" name="object 7340"/>
            <p:cNvSpPr/>
            <p:nvPr/>
          </p:nvSpPr>
          <p:spPr>
            <a:xfrm>
              <a:off x="2879737" y="9415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4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1" name="object 7341"/>
            <p:cNvSpPr/>
            <p:nvPr/>
          </p:nvSpPr>
          <p:spPr>
            <a:xfrm>
              <a:off x="2879585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2" name="object 7342"/>
            <p:cNvSpPr/>
            <p:nvPr/>
          </p:nvSpPr>
          <p:spPr>
            <a:xfrm>
              <a:off x="2879432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3" name="object 7343"/>
            <p:cNvSpPr/>
            <p:nvPr/>
          </p:nvSpPr>
          <p:spPr>
            <a:xfrm>
              <a:off x="2879280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4" name="object 7344"/>
            <p:cNvSpPr/>
            <p:nvPr/>
          </p:nvSpPr>
          <p:spPr>
            <a:xfrm>
              <a:off x="2879128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5" name="object 7345"/>
            <p:cNvSpPr/>
            <p:nvPr/>
          </p:nvSpPr>
          <p:spPr>
            <a:xfrm>
              <a:off x="2879026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6" name="object 7346"/>
            <p:cNvSpPr/>
            <p:nvPr/>
          </p:nvSpPr>
          <p:spPr>
            <a:xfrm>
              <a:off x="2878861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7" name="object 7347"/>
            <p:cNvSpPr/>
            <p:nvPr/>
          </p:nvSpPr>
          <p:spPr>
            <a:xfrm>
              <a:off x="2878709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733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8" name="object 7348"/>
            <p:cNvSpPr/>
            <p:nvPr/>
          </p:nvSpPr>
          <p:spPr>
            <a:xfrm>
              <a:off x="2878543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49" name="object 7349"/>
            <p:cNvSpPr/>
            <p:nvPr/>
          </p:nvSpPr>
          <p:spPr>
            <a:xfrm>
              <a:off x="2878366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0" name="object 7350"/>
            <p:cNvSpPr/>
            <p:nvPr/>
          </p:nvSpPr>
          <p:spPr>
            <a:xfrm>
              <a:off x="2878264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1" name="object 7351"/>
            <p:cNvSpPr/>
            <p:nvPr/>
          </p:nvSpPr>
          <p:spPr>
            <a:xfrm>
              <a:off x="2878086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2" name="object 7352"/>
            <p:cNvSpPr/>
            <p:nvPr/>
          </p:nvSpPr>
          <p:spPr>
            <a:xfrm>
              <a:off x="2877908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3" name="object 7353"/>
            <p:cNvSpPr/>
            <p:nvPr/>
          </p:nvSpPr>
          <p:spPr>
            <a:xfrm>
              <a:off x="2877731" y="94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444" y="12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4" name="object 7354"/>
            <p:cNvSpPr/>
            <p:nvPr/>
          </p:nvSpPr>
          <p:spPr>
            <a:xfrm>
              <a:off x="2877527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5" name="object 7355"/>
            <p:cNvSpPr/>
            <p:nvPr/>
          </p:nvSpPr>
          <p:spPr>
            <a:xfrm>
              <a:off x="2877413" y="9415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6" name="object 7356"/>
            <p:cNvSpPr/>
            <p:nvPr/>
          </p:nvSpPr>
          <p:spPr>
            <a:xfrm>
              <a:off x="2877210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7" name="object 7357"/>
            <p:cNvSpPr/>
            <p:nvPr/>
          </p:nvSpPr>
          <p:spPr>
            <a:xfrm>
              <a:off x="2876981" y="94152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8" name="object 7358"/>
            <p:cNvSpPr/>
            <p:nvPr/>
          </p:nvSpPr>
          <p:spPr>
            <a:xfrm>
              <a:off x="2876753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59" name="object 7359"/>
            <p:cNvSpPr/>
            <p:nvPr/>
          </p:nvSpPr>
          <p:spPr>
            <a:xfrm>
              <a:off x="2876499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0" name="object 7360"/>
            <p:cNvSpPr/>
            <p:nvPr/>
          </p:nvSpPr>
          <p:spPr>
            <a:xfrm>
              <a:off x="2876308" y="9415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1" name="object 7361"/>
            <p:cNvSpPr/>
            <p:nvPr/>
          </p:nvSpPr>
          <p:spPr>
            <a:xfrm>
              <a:off x="2875991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353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53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2" name="object 7362"/>
            <p:cNvSpPr/>
            <p:nvPr/>
          </p:nvSpPr>
          <p:spPr>
            <a:xfrm>
              <a:off x="2875622" y="94152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3" name="object 7363"/>
            <p:cNvSpPr/>
            <p:nvPr/>
          </p:nvSpPr>
          <p:spPr>
            <a:xfrm>
              <a:off x="2875051" y="94148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4" name="object 7364"/>
            <p:cNvSpPr/>
            <p:nvPr/>
          </p:nvSpPr>
          <p:spPr>
            <a:xfrm>
              <a:off x="2873971" y="941425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444" y="161925"/>
                  </a:lnTo>
                  <a:lnTo>
                    <a:pt x="762" y="162013"/>
                  </a:lnTo>
                  <a:lnTo>
                    <a:pt x="1079" y="16211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5" name="object 7365"/>
            <p:cNvSpPr/>
            <p:nvPr/>
          </p:nvSpPr>
          <p:spPr>
            <a:xfrm>
              <a:off x="2873489" y="94139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6" name="object 7366"/>
            <p:cNvSpPr/>
            <p:nvPr/>
          </p:nvSpPr>
          <p:spPr>
            <a:xfrm>
              <a:off x="2873197" y="94138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09" y="101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609" y="101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177" y="161950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7" name="object 7367"/>
            <p:cNvSpPr/>
            <p:nvPr/>
          </p:nvSpPr>
          <p:spPr>
            <a:xfrm>
              <a:off x="2872943" y="94136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39"/>
                  </a:moveTo>
                  <a:lnTo>
                    <a:pt x="533" y="38"/>
                  </a:lnTo>
                  <a:lnTo>
                    <a:pt x="0" y="161861"/>
                  </a:lnTo>
                  <a:lnTo>
                    <a:pt x="165" y="161950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8" name="object 7368"/>
            <p:cNvSpPr/>
            <p:nvPr/>
          </p:nvSpPr>
          <p:spPr>
            <a:xfrm>
              <a:off x="2872828" y="941359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69" name="object 7369"/>
            <p:cNvSpPr/>
            <p:nvPr/>
          </p:nvSpPr>
          <p:spPr>
            <a:xfrm>
              <a:off x="2872651" y="941349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0" name="object 7370"/>
            <p:cNvSpPr/>
            <p:nvPr/>
          </p:nvSpPr>
          <p:spPr>
            <a:xfrm>
              <a:off x="2872498" y="9413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1" name="object 7371"/>
            <p:cNvSpPr/>
            <p:nvPr/>
          </p:nvSpPr>
          <p:spPr>
            <a:xfrm>
              <a:off x="2872359" y="9413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9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63" y="161836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2" name="object 7372"/>
            <p:cNvSpPr/>
            <p:nvPr/>
          </p:nvSpPr>
          <p:spPr>
            <a:xfrm>
              <a:off x="2872244" y="9413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3" name="object 7373"/>
            <p:cNvSpPr/>
            <p:nvPr/>
          </p:nvSpPr>
          <p:spPr>
            <a:xfrm>
              <a:off x="2872181" y="9413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4" name="object 7374"/>
            <p:cNvSpPr/>
            <p:nvPr/>
          </p:nvSpPr>
          <p:spPr>
            <a:xfrm>
              <a:off x="2872066" y="9413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5" name="object 7375"/>
            <p:cNvSpPr/>
            <p:nvPr/>
          </p:nvSpPr>
          <p:spPr>
            <a:xfrm>
              <a:off x="2871978" y="9413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6" name="object 7376"/>
            <p:cNvSpPr/>
            <p:nvPr/>
          </p:nvSpPr>
          <p:spPr>
            <a:xfrm>
              <a:off x="2871889" y="9413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7" name="object 7377"/>
            <p:cNvSpPr/>
            <p:nvPr/>
          </p:nvSpPr>
          <p:spPr>
            <a:xfrm>
              <a:off x="2871800" y="9413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8" name="object 7378"/>
            <p:cNvSpPr/>
            <p:nvPr/>
          </p:nvSpPr>
          <p:spPr>
            <a:xfrm>
              <a:off x="2871749" y="9412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82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79" name="object 7379"/>
            <p:cNvSpPr/>
            <p:nvPr/>
          </p:nvSpPr>
          <p:spPr>
            <a:xfrm>
              <a:off x="2871685" y="9412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0" name="object 7380"/>
            <p:cNvSpPr/>
            <p:nvPr/>
          </p:nvSpPr>
          <p:spPr>
            <a:xfrm>
              <a:off x="2871609" y="9412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1" name="object 7381"/>
            <p:cNvSpPr/>
            <p:nvPr/>
          </p:nvSpPr>
          <p:spPr>
            <a:xfrm>
              <a:off x="2871546" y="9412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2" name="object 7382"/>
            <p:cNvSpPr/>
            <p:nvPr/>
          </p:nvSpPr>
          <p:spPr>
            <a:xfrm>
              <a:off x="2871482" y="9412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3" name="object 7383"/>
            <p:cNvSpPr/>
            <p:nvPr/>
          </p:nvSpPr>
          <p:spPr>
            <a:xfrm>
              <a:off x="2871444" y="9412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4" name="object 7384"/>
            <p:cNvSpPr/>
            <p:nvPr/>
          </p:nvSpPr>
          <p:spPr>
            <a:xfrm>
              <a:off x="2871406" y="9412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5" name="object 7385"/>
            <p:cNvSpPr/>
            <p:nvPr/>
          </p:nvSpPr>
          <p:spPr>
            <a:xfrm>
              <a:off x="2871355" y="9412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6" name="object 7386"/>
            <p:cNvSpPr/>
            <p:nvPr/>
          </p:nvSpPr>
          <p:spPr>
            <a:xfrm>
              <a:off x="2871304" y="9412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7" name="object 7387"/>
            <p:cNvSpPr/>
            <p:nvPr/>
          </p:nvSpPr>
          <p:spPr>
            <a:xfrm>
              <a:off x="2871266" y="9412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8" name="object 7388"/>
            <p:cNvSpPr/>
            <p:nvPr/>
          </p:nvSpPr>
          <p:spPr>
            <a:xfrm>
              <a:off x="2871241" y="9412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89" name="object 7389"/>
            <p:cNvSpPr/>
            <p:nvPr/>
          </p:nvSpPr>
          <p:spPr>
            <a:xfrm>
              <a:off x="2871203" y="9412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0" name="object 7390"/>
            <p:cNvSpPr/>
            <p:nvPr/>
          </p:nvSpPr>
          <p:spPr>
            <a:xfrm>
              <a:off x="2871165" y="9412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1" name="object 7391"/>
            <p:cNvSpPr/>
            <p:nvPr/>
          </p:nvSpPr>
          <p:spPr>
            <a:xfrm>
              <a:off x="2871139" y="9412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12" y="160934"/>
                  </a:lnTo>
                  <a:lnTo>
                    <a:pt x="457" y="12"/>
                  </a:lnTo>
                  <a:lnTo>
                    <a:pt x="0" y="16135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2" name="object 7392"/>
            <p:cNvSpPr/>
            <p:nvPr/>
          </p:nvSpPr>
          <p:spPr>
            <a:xfrm>
              <a:off x="2871114" y="9412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0883"/>
                  </a:lnTo>
                  <a:lnTo>
                    <a:pt x="457" y="12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3" name="object 7393"/>
            <p:cNvSpPr/>
            <p:nvPr/>
          </p:nvSpPr>
          <p:spPr>
            <a:xfrm>
              <a:off x="2871101" y="94120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2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4" name="object 7394"/>
            <p:cNvSpPr/>
            <p:nvPr/>
          </p:nvSpPr>
          <p:spPr>
            <a:xfrm>
              <a:off x="2871088" y="941204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0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5" name="object 7395"/>
            <p:cNvSpPr/>
            <p:nvPr/>
          </p:nvSpPr>
          <p:spPr>
            <a:xfrm>
              <a:off x="2871063" y="94120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0870"/>
                  </a:lnTo>
                  <a:lnTo>
                    <a:pt x="12" y="16109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09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6" name="object 7396"/>
            <p:cNvSpPr/>
            <p:nvPr/>
          </p:nvSpPr>
          <p:spPr>
            <a:xfrm>
              <a:off x="2870885" y="940678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05" y="12"/>
                  </a:lnTo>
                  <a:lnTo>
                    <a:pt x="0" y="2984"/>
                  </a:lnTo>
                  <a:lnTo>
                    <a:pt x="0" y="5422"/>
                  </a:lnTo>
                  <a:lnTo>
                    <a:pt x="5207" y="8420"/>
                  </a:lnTo>
                  <a:lnTo>
                    <a:pt x="9372" y="8394"/>
                  </a:lnTo>
                  <a:lnTo>
                    <a:pt x="14490" y="5422"/>
                  </a:lnTo>
                  <a:lnTo>
                    <a:pt x="14528" y="3009"/>
                  </a:lnTo>
                  <a:lnTo>
                    <a:pt x="11899" y="1498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7" name="object 7397"/>
            <p:cNvSpPr/>
            <p:nvPr/>
          </p:nvSpPr>
          <p:spPr>
            <a:xfrm>
              <a:off x="2902559" y="9430677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3848" y="2641"/>
                  </a:moveTo>
                  <a:lnTo>
                    <a:pt x="38" y="0"/>
                  </a:lnTo>
                  <a:lnTo>
                    <a:pt x="0" y="15138"/>
                  </a:lnTo>
                  <a:lnTo>
                    <a:pt x="3797" y="17703"/>
                  </a:lnTo>
                  <a:lnTo>
                    <a:pt x="3848" y="2641"/>
                  </a:lnTo>
                  <a:close/>
                </a:path>
                <a:path w="28575" h="34290">
                  <a:moveTo>
                    <a:pt x="24968" y="16078"/>
                  </a:moveTo>
                  <a:lnTo>
                    <a:pt x="21526" y="14020"/>
                  </a:lnTo>
                  <a:lnTo>
                    <a:pt x="18122" y="11938"/>
                  </a:lnTo>
                  <a:lnTo>
                    <a:pt x="14757" y="9842"/>
                  </a:lnTo>
                  <a:lnTo>
                    <a:pt x="11049" y="7467"/>
                  </a:lnTo>
                  <a:lnTo>
                    <a:pt x="9829" y="6680"/>
                  </a:lnTo>
                  <a:lnTo>
                    <a:pt x="7416" y="5067"/>
                  </a:lnTo>
                  <a:lnTo>
                    <a:pt x="6210" y="4267"/>
                  </a:lnTo>
                  <a:lnTo>
                    <a:pt x="3848" y="2654"/>
                  </a:lnTo>
                  <a:lnTo>
                    <a:pt x="3797" y="17703"/>
                  </a:lnTo>
                  <a:lnTo>
                    <a:pt x="7366" y="20116"/>
                  </a:lnTo>
                  <a:lnTo>
                    <a:pt x="11010" y="22580"/>
                  </a:lnTo>
                  <a:lnTo>
                    <a:pt x="14719" y="25095"/>
                  </a:lnTo>
                  <a:lnTo>
                    <a:pt x="18084" y="27368"/>
                  </a:lnTo>
                  <a:lnTo>
                    <a:pt x="21475" y="29667"/>
                  </a:lnTo>
                  <a:lnTo>
                    <a:pt x="24917" y="31991"/>
                  </a:lnTo>
                  <a:lnTo>
                    <a:pt x="24968" y="16078"/>
                  </a:lnTo>
                  <a:close/>
                </a:path>
                <a:path w="28575" h="34290">
                  <a:moveTo>
                    <a:pt x="28397" y="18072"/>
                  </a:moveTo>
                  <a:lnTo>
                    <a:pt x="24968" y="16078"/>
                  </a:lnTo>
                  <a:lnTo>
                    <a:pt x="24930" y="32004"/>
                  </a:lnTo>
                  <a:lnTo>
                    <a:pt x="27774" y="33921"/>
                  </a:lnTo>
                  <a:lnTo>
                    <a:pt x="28346" y="34251"/>
                  </a:lnTo>
                  <a:lnTo>
                    <a:pt x="28397" y="18072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8" name="object 7398"/>
            <p:cNvSpPr/>
            <p:nvPr/>
          </p:nvSpPr>
          <p:spPr>
            <a:xfrm>
              <a:off x="2886684" y="9418726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5913" y="11950"/>
                  </a:moveTo>
                  <a:lnTo>
                    <a:pt x="12026" y="9169"/>
                  </a:lnTo>
                  <a:lnTo>
                    <a:pt x="8229" y="6375"/>
                  </a:lnTo>
                  <a:lnTo>
                    <a:pt x="5511" y="4305"/>
                  </a:lnTo>
                  <a:lnTo>
                    <a:pt x="4178" y="3263"/>
                  </a:lnTo>
                  <a:lnTo>
                    <a:pt x="2781" y="2184"/>
                  </a:lnTo>
                  <a:lnTo>
                    <a:pt x="38" y="0"/>
                  </a:lnTo>
                  <a:lnTo>
                    <a:pt x="0" y="16014"/>
                  </a:lnTo>
                  <a:lnTo>
                    <a:pt x="1193" y="17145"/>
                  </a:lnTo>
                  <a:lnTo>
                    <a:pt x="4140" y="19138"/>
                  </a:lnTo>
                  <a:lnTo>
                    <a:pt x="8178" y="21882"/>
                  </a:lnTo>
                  <a:lnTo>
                    <a:pt x="11988" y="24460"/>
                  </a:lnTo>
                  <a:lnTo>
                    <a:pt x="15875" y="27089"/>
                  </a:lnTo>
                  <a:lnTo>
                    <a:pt x="15913" y="1195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399" name="object 7399"/>
            <p:cNvSpPr/>
            <p:nvPr/>
          </p:nvSpPr>
          <p:spPr>
            <a:xfrm>
              <a:off x="2868764" y="9403017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17957" y="15709"/>
                  </a:moveTo>
                  <a:lnTo>
                    <a:pt x="15240" y="13512"/>
                  </a:lnTo>
                  <a:lnTo>
                    <a:pt x="13919" y="12395"/>
                  </a:lnTo>
                  <a:lnTo>
                    <a:pt x="10858" y="9817"/>
                  </a:lnTo>
                  <a:lnTo>
                    <a:pt x="9372" y="8534"/>
                  </a:lnTo>
                  <a:lnTo>
                    <a:pt x="7886" y="7239"/>
                  </a:lnTo>
                  <a:lnTo>
                    <a:pt x="4991" y="4635"/>
                  </a:lnTo>
                  <a:lnTo>
                    <a:pt x="3302" y="3086"/>
                  </a:lnTo>
                  <a:lnTo>
                    <a:pt x="50" y="0"/>
                  </a:lnTo>
                  <a:lnTo>
                    <a:pt x="0" y="14808"/>
                  </a:lnTo>
                  <a:lnTo>
                    <a:pt x="4953" y="19481"/>
                  </a:lnTo>
                  <a:lnTo>
                    <a:pt x="9321" y="23609"/>
                  </a:lnTo>
                  <a:lnTo>
                    <a:pt x="13881" y="27914"/>
                  </a:lnTo>
                  <a:lnTo>
                    <a:pt x="17919" y="31724"/>
                  </a:lnTo>
                  <a:lnTo>
                    <a:pt x="17957" y="157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0" name="object 7400"/>
            <p:cNvSpPr/>
            <p:nvPr/>
          </p:nvSpPr>
          <p:spPr>
            <a:xfrm>
              <a:off x="2830893" y="9349245"/>
              <a:ext cx="38100" cy="68580"/>
            </a:xfrm>
            <a:custGeom>
              <a:avLst/>
              <a:gdLst/>
              <a:ahLst/>
              <a:cxnLst/>
              <a:rect l="l" t="t" r="r" b="b"/>
              <a:pathLst>
                <a:path w="38100" h="68579">
                  <a:moveTo>
                    <a:pt x="37909" y="53771"/>
                  </a:moveTo>
                  <a:lnTo>
                    <a:pt x="34632" y="50571"/>
                  </a:lnTo>
                  <a:lnTo>
                    <a:pt x="33058" y="48996"/>
                  </a:lnTo>
                  <a:lnTo>
                    <a:pt x="31013" y="46863"/>
                  </a:lnTo>
                  <a:lnTo>
                    <a:pt x="29019" y="44754"/>
                  </a:lnTo>
                  <a:lnTo>
                    <a:pt x="27114" y="42646"/>
                  </a:lnTo>
                  <a:lnTo>
                    <a:pt x="24549" y="39814"/>
                  </a:lnTo>
                  <a:lnTo>
                    <a:pt x="2882" y="7175"/>
                  </a:lnTo>
                  <a:lnTo>
                    <a:pt x="38" y="0"/>
                  </a:lnTo>
                  <a:lnTo>
                    <a:pt x="0" y="10579"/>
                  </a:lnTo>
                  <a:lnTo>
                    <a:pt x="1168" y="15163"/>
                  </a:lnTo>
                  <a:lnTo>
                    <a:pt x="2844" y="21678"/>
                  </a:lnTo>
                  <a:lnTo>
                    <a:pt x="3810" y="25450"/>
                  </a:lnTo>
                  <a:lnTo>
                    <a:pt x="5867" y="28486"/>
                  </a:lnTo>
                  <a:lnTo>
                    <a:pt x="19824" y="49034"/>
                  </a:lnTo>
                  <a:lnTo>
                    <a:pt x="24523" y="55968"/>
                  </a:lnTo>
                  <a:lnTo>
                    <a:pt x="27063" y="58356"/>
                  </a:lnTo>
                  <a:lnTo>
                    <a:pt x="33032" y="64008"/>
                  </a:lnTo>
                  <a:lnTo>
                    <a:pt x="37871" y="68580"/>
                  </a:lnTo>
                  <a:lnTo>
                    <a:pt x="37909" y="53771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1" name="object 7401"/>
            <p:cNvSpPr/>
            <p:nvPr/>
          </p:nvSpPr>
          <p:spPr>
            <a:xfrm>
              <a:off x="2828505" y="9340418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4">
                  <a:moveTo>
                    <a:pt x="914" y="3886"/>
                  </a:moveTo>
                  <a:lnTo>
                    <a:pt x="431" y="1993"/>
                  </a:lnTo>
                  <a:lnTo>
                    <a:pt x="25" y="0"/>
                  </a:lnTo>
                  <a:lnTo>
                    <a:pt x="0" y="10071"/>
                  </a:lnTo>
                  <a:lnTo>
                    <a:pt x="406" y="11684"/>
                  </a:lnTo>
                  <a:lnTo>
                    <a:pt x="889" y="13550"/>
                  </a:lnTo>
                  <a:lnTo>
                    <a:pt x="914" y="3886"/>
                  </a:lnTo>
                  <a:close/>
                </a:path>
                <a:path w="2539" h="19684">
                  <a:moveTo>
                    <a:pt x="2425" y="8826"/>
                  </a:moveTo>
                  <a:lnTo>
                    <a:pt x="2082" y="7823"/>
                  </a:lnTo>
                  <a:lnTo>
                    <a:pt x="1473" y="5842"/>
                  </a:lnTo>
                  <a:lnTo>
                    <a:pt x="927" y="3886"/>
                  </a:lnTo>
                  <a:lnTo>
                    <a:pt x="889" y="13550"/>
                  </a:lnTo>
                  <a:lnTo>
                    <a:pt x="1435" y="15697"/>
                  </a:lnTo>
                  <a:lnTo>
                    <a:pt x="2387" y="19405"/>
                  </a:lnTo>
                  <a:lnTo>
                    <a:pt x="2425" y="882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2" name="object 7402"/>
            <p:cNvSpPr/>
            <p:nvPr/>
          </p:nvSpPr>
          <p:spPr>
            <a:xfrm>
              <a:off x="2827655" y="933469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76" y="5727"/>
                  </a:moveTo>
                  <a:lnTo>
                    <a:pt x="533" y="3835"/>
                  </a:lnTo>
                  <a:lnTo>
                    <a:pt x="342" y="2552"/>
                  </a:lnTo>
                  <a:lnTo>
                    <a:pt x="330" y="6261"/>
                  </a:lnTo>
                  <a:lnTo>
                    <a:pt x="342" y="2540"/>
                  </a:lnTo>
                  <a:lnTo>
                    <a:pt x="177" y="1270"/>
                  </a:lnTo>
                  <a:lnTo>
                    <a:pt x="50" y="0"/>
                  </a:lnTo>
                  <a:lnTo>
                    <a:pt x="0" y="12522"/>
                  </a:lnTo>
                  <a:lnTo>
                    <a:pt x="139" y="13055"/>
                  </a:lnTo>
                  <a:lnTo>
                    <a:pt x="304" y="13703"/>
                  </a:lnTo>
                  <a:lnTo>
                    <a:pt x="508" y="14452"/>
                  </a:lnTo>
                  <a:lnTo>
                    <a:pt x="850" y="15798"/>
                  </a:lnTo>
                  <a:lnTo>
                    <a:pt x="876" y="5727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3" name="object 7403"/>
            <p:cNvSpPr/>
            <p:nvPr/>
          </p:nvSpPr>
          <p:spPr>
            <a:xfrm>
              <a:off x="2827464" y="9330931"/>
              <a:ext cx="234315" cy="281305"/>
            </a:xfrm>
            <a:custGeom>
              <a:avLst/>
              <a:gdLst/>
              <a:ahLst/>
              <a:cxnLst/>
              <a:rect l="l" t="t" r="r" b="b"/>
              <a:pathLst>
                <a:path w="234314" h="281304">
                  <a:moveTo>
                    <a:pt x="241" y="3759"/>
                  </a:moveTo>
                  <a:lnTo>
                    <a:pt x="139" y="2489"/>
                  </a:lnTo>
                  <a:lnTo>
                    <a:pt x="76" y="1244"/>
                  </a:lnTo>
                  <a:lnTo>
                    <a:pt x="50" y="0"/>
                  </a:lnTo>
                  <a:lnTo>
                    <a:pt x="0" y="15494"/>
                  </a:lnTo>
                  <a:lnTo>
                    <a:pt x="38" y="15659"/>
                  </a:lnTo>
                  <a:lnTo>
                    <a:pt x="101" y="15913"/>
                  </a:lnTo>
                  <a:lnTo>
                    <a:pt x="203" y="16319"/>
                  </a:lnTo>
                  <a:lnTo>
                    <a:pt x="241" y="3759"/>
                  </a:lnTo>
                  <a:close/>
                </a:path>
                <a:path w="234314" h="281304">
                  <a:moveTo>
                    <a:pt x="234251" y="264464"/>
                  </a:moveTo>
                  <a:lnTo>
                    <a:pt x="234213" y="280708"/>
                  </a:lnTo>
                  <a:lnTo>
                    <a:pt x="234251" y="26452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4" name="object 7404"/>
            <p:cNvSpPr/>
            <p:nvPr/>
          </p:nvSpPr>
          <p:spPr>
            <a:xfrm>
              <a:off x="3061655" y="959497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7" y="101"/>
                  </a:moveTo>
                  <a:lnTo>
                    <a:pt x="0" y="15244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5" name="object 7405"/>
            <p:cNvSpPr/>
            <p:nvPr/>
          </p:nvSpPr>
          <p:spPr>
            <a:xfrm>
              <a:off x="3061436" y="959401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469"/>
                  </a:moveTo>
                  <a:lnTo>
                    <a:pt x="152" y="342"/>
                  </a:lnTo>
                  <a:lnTo>
                    <a:pt x="101" y="177"/>
                  </a:lnTo>
                  <a:lnTo>
                    <a:pt x="50" y="0"/>
                  </a:lnTo>
                  <a:lnTo>
                    <a:pt x="0" y="15760"/>
                  </a:lnTo>
                  <a:lnTo>
                    <a:pt x="63" y="15887"/>
                  </a:lnTo>
                  <a:lnTo>
                    <a:pt x="127" y="16027"/>
                  </a:lnTo>
                  <a:lnTo>
                    <a:pt x="177" y="46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6" name="object 7406"/>
            <p:cNvSpPr/>
            <p:nvPr/>
          </p:nvSpPr>
          <p:spPr>
            <a:xfrm>
              <a:off x="3059874" y="9591675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5">
                  <a:moveTo>
                    <a:pt x="1257" y="1562"/>
                  </a:moveTo>
                  <a:lnTo>
                    <a:pt x="901" y="965"/>
                  </a:lnTo>
                  <a:lnTo>
                    <a:pt x="660" y="698"/>
                  </a:lnTo>
                  <a:lnTo>
                    <a:pt x="419" y="381"/>
                  </a:lnTo>
                  <a:lnTo>
                    <a:pt x="215" y="16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77" y="16344"/>
                  </a:lnTo>
                  <a:lnTo>
                    <a:pt x="381" y="16522"/>
                  </a:lnTo>
                  <a:lnTo>
                    <a:pt x="635" y="16751"/>
                  </a:lnTo>
                  <a:lnTo>
                    <a:pt x="1143" y="17208"/>
                  </a:lnTo>
                  <a:lnTo>
                    <a:pt x="1219" y="17373"/>
                  </a:lnTo>
                  <a:lnTo>
                    <a:pt x="1257" y="1562"/>
                  </a:lnTo>
                  <a:close/>
                </a:path>
                <a:path w="1905" h="18415">
                  <a:moveTo>
                    <a:pt x="1600" y="2336"/>
                  </a:moveTo>
                  <a:lnTo>
                    <a:pt x="1536" y="2159"/>
                  </a:lnTo>
                  <a:lnTo>
                    <a:pt x="1422" y="1930"/>
                  </a:lnTo>
                  <a:lnTo>
                    <a:pt x="1270" y="1562"/>
                  </a:lnTo>
                  <a:lnTo>
                    <a:pt x="1219" y="17373"/>
                  </a:lnTo>
                  <a:lnTo>
                    <a:pt x="1397" y="17754"/>
                  </a:lnTo>
                  <a:lnTo>
                    <a:pt x="1498" y="17957"/>
                  </a:lnTo>
                  <a:lnTo>
                    <a:pt x="1562" y="18097"/>
                  </a:lnTo>
                  <a:lnTo>
                    <a:pt x="1600" y="233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7" name="object 7407"/>
            <p:cNvSpPr/>
            <p:nvPr/>
          </p:nvSpPr>
          <p:spPr>
            <a:xfrm>
              <a:off x="3056051" y="958810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4" h="20320">
                  <a:moveTo>
                    <a:pt x="3873" y="3568"/>
                  </a:moveTo>
                  <a:lnTo>
                    <a:pt x="3695" y="3403"/>
                  </a:lnTo>
                  <a:lnTo>
                    <a:pt x="3657" y="17792"/>
                  </a:lnTo>
                  <a:lnTo>
                    <a:pt x="3594" y="3314"/>
                  </a:lnTo>
                  <a:lnTo>
                    <a:pt x="2895" y="2667"/>
                  </a:lnTo>
                  <a:lnTo>
                    <a:pt x="1930" y="1790"/>
                  </a:lnTo>
                  <a:lnTo>
                    <a:pt x="50" y="0"/>
                  </a:lnTo>
                  <a:lnTo>
                    <a:pt x="0" y="15722"/>
                  </a:lnTo>
                  <a:lnTo>
                    <a:pt x="2857" y="18757"/>
                  </a:lnTo>
                  <a:lnTo>
                    <a:pt x="3530" y="19481"/>
                  </a:lnTo>
                  <a:lnTo>
                    <a:pt x="3657" y="19583"/>
                  </a:lnTo>
                  <a:lnTo>
                    <a:pt x="3822" y="19748"/>
                  </a:lnTo>
                  <a:lnTo>
                    <a:pt x="3873" y="356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8" name="object 7408"/>
            <p:cNvSpPr/>
            <p:nvPr/>
          </p:nvSpPr>
          <p:spPr>
            <a:xfrm>
              <a:off x="3029064" y="9547517"/>
              <a:ext cx="27305" cy="56515"/>
            </a:xfrm>
            <a:custGeom>
              <a:avLst/>
              <a:gdLst/>
              <a:ahLst/>
              <a:cxnLst/>
              <a:rect l="l" t="t" r="r" b="b"/>
              <a:pathLst>
                <a:path w="27305" h="56515">
                  <a:moveTo>
                    <a:pt x="15925" y="28435"/>
                  </a:moveTo>
                  <a:lnTo>
                    <a:pt x="12014" y="23520"/>
                  </a:lnTo>
                  <a:lnTo>
                    <a:pt x="8686" y="18491"/>
                  </a:lnTo>
                  <a:lnTo>
                    <a:pt x="5918" y="13373"/>
                  </a:lnTo>
                  <a:lnTo>
                    <a:pt x="4864" y="11430"/>
                  </a:lnTo>
                  <a:lnTo>
                    <a:pt x="1206" y="3200"/>
                  </a:lnTo>
                  <a:lnTo>
                    <a:pt x="800" y="2133"/>
                  </a:lnTo>
                  <a:lnTo>
                    <a:pt x="50" y="0"/>
                  </a:lnTo>
                  <a:lnTo>
                    <a:pt x="0" y="14744"/>
                  </a:lnTo>
                  <a:lnTo>
                    <a:pt x="1168" y="17907"/>
                  </a:lnTo>
                  <a:lnTo>
                    <a:pt x="2971" y="22783"/>
                  </a:lnTo>
                  <a:lnTo>
                    <a:pt x="4495" y="26936"/>
                  </a:lnTo>
                  <a:lnTo>
                    <a:pt x="5867" y="29070"/>
                  </a:lnTo>
                  <a:lnTo>
                    <a:pt x="15354" y="43967"/>
                  </a:lnTo>
                  <a:lnTo>
                    <a:pt x="15887" y="44513"/>
                  </a:lnTo>
                  <a:lnTo>
                    <a:pt x="15925" y="28435"/>
                  </a:lnTo>
                  <a:close/>
                </a:path>
                <a:path w="27305" h="56515">
                  <a:moveTo>
                    <a:pt x="27025" y="40589"/>
                  </a:moveTo>
                  <a:lnTo>
                    <a:pt x="25184" y="38798"/>
                  </a:lnTo>
                  <a:lnTo>
                    <a:pt x="24307" y="37896"/>
                  </a:lnTo>
                  <a:lnTo>
                    <a:pt x="23025" y="36588"/>
                  </a:lnTo>
                  <a:lnTo>
                    <a:pt x="21780" y="35267"/>
                  </a:lnTo>
                  <a:lnTo>
                    <a:pt x="20599" y="33934"/>
                  </a:lnTo>
                  <a:lnTo>
                    <a:pt x="18961" y="32118"/>
                  </a:lnTo>
                  <a:lnTo>
                    <a:pt x="17411" y="30289"/>
                  </a:lnTo>
                  <a:lnTo>
                    <a:pt x="15938" y="28435"/>
                  </a:lnTo>
                  <a:lnTo>
                    <a:pt x="15887" y="44513"/>
                  </a:lnTo>
                  <a:lnTo>
                    <a:pt x="20548" y="49466"/>
                  </a:lnTo>
                  <a:lnTo>
                    <a:pt x="24257" y="53416"/>
                  </a:lnTo>
                  <a:lnTo>
                    <a:pt x="26987" y="56311"/>
                  </a:lnTo>
                  <a:lnTo>
                    <a:pt x="27025" y="4058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09" name="object 7409"/>
            <p:cNvSpPr/>
            <p:nvPr/>
          </p:nvSpPr>
          <p:spPr>
            <a:xfrm>
              <a:off x="3026283" y="9537040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32" y="10477"/>
                  </a:moveTo>
                  <a:lnTo>
                    <a:pt x="38" y="0"/>
                  </a:lnTo>
                  <a:lnTo>
                    <a:pt x="0" y="13258"/>
                  </a:lnTo>
                  <a:lnTo>
                    <a:pt x="495" y="17386"/>
                  </a:lnTo>
                  <a:lnTo>
                    <a:pt x="787" y="19799"/>
                  </a:lnTo>
                  <a:lnTo>
                    <a:pt x="1104" y="20662"/>
                  </a:lnTo>
                  <a:lnTo>
                    <a:pt x="1790" y="22529"/>
                  </a:lnTo>
                  <a:lnTo>
                    <a:pt x="2794" y="25247"/>
                  </a:lnTo>
                  <a:lnTo>
                    <a:pt x="2832" y="10477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0" name="object 7410"/>
            <p:cNvSpPr/>
            <p:nvPr/>
          </p:nvSpPr>
          <p:spPr>
            <a:xfrm>
              <a:off x="3025203" y="9529115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90">
                  <a:moveTo>
                    <a:pt x="723" y="18211"/>
                  </a:moveTo>
                  <a:lnTo>
                    <a:pt x="647" y="5219"/>
                  </a:lnTo>
                  <a:lnTo>
                    <a:pt x="457" y="3860"/>
                  </a:lnTo>
                  <a:lnTo>
                    <a:pt x="203" y="1930"/>
                  </a:lnTo>
                  <a:lnTo>
                    <a:pt x="38" y="0"/>
                  </a:lnTo>
                  <a:lnTo>
                    <a:pt x="0" y="12077"/>
                  </a:lnTo>
                  <a:lnTo>
                    <a:pt x="165" y="13474"/>
                  </a:lnTo>
                  <a:lnTo>
                    <a:pt x="419" y="15595"/>
                  </a:lnTo>
                  <a:lnTo>
                    <a:pt x="723" y="18211"/>
                  </a:lnTo>
                  <a:close/>
                </a:path>
                <a:path w="1269" h="21590">
                  <a:moveTo>
                    <a:pt x="1130" y="7924"/>
                  </a:moveTo>
                  <a:lnTo>
                    <a:pt x="876" y="6578"/>
                  </a:lnTo>
                  <a:lnTo>
                    <a:pt x="774" y="5892"/>
                  </a:lnTo>
                  <a:lnTo>
                    <a:pt x="723" y="18211"/>
                  </a:lnTo>
                  <a:lnTo>
                    <a:pt x="1092" y="21285"/>
                  </a:lnTo>
                  <a:lnTo>
                    <a:pt x="1130" y="7924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1" name="object 7411"/>
            <p:cNvSpPr/>
            <p:nvPr/>
          </p:nvSpPr>
          <p:spPr>
            <a:xfrm>
              <a:off x="3024936" y="9522765"/>
              <a:ext cx="635" cy="19050"/>
            </a:xfrm>
            <a:custGeom>
              <a:avLst/>
              <a:gdLst/>
              <a:ahLst/>
              <a:cxnLst/>
              <a:rect l="l" t="t" r="r" b="b"/>
              <a:pathLst>
                <a:path w="635" h="19050">
                  <a:moveTo>
                    <a:pt x="50" y="0"/>
                  </a:moveTo>
                  <a:lnTo>
                    <a:pt x="0" y="16217"/>
                  </a:lnTo>
                  <a:lnTo>
                    <a:pt x="50" y="1130"/>
                  </a:lnTo>
                  <a:lnTo>
                    <a:pt x="50" y="0"/>
                  </a:lnTo>
                  <a:close/>
                </a:path>
                <a:path w="635" h="19050">
                  <a:moveTo>
                    <a:pt x="101" y="2870"/>
                  </a:moveTo>
                  <a:lnTo>
                    <a:pt x="63" y="1130"/>
                  </a:lnTo>
                  <a:lnTo>
                    <a:pt x="12" y="16319"/>
                  </a:lnTo>
                  <a:lnTo>
                    <a:pt x="50" y="16675"/>
                  </a:lnTo>
                  <a:lnTo>
                    <a:pt x="101" y="2870"/>
                  </a:lnTo>
                  <a:close/>
                </a:path>
                <a:path w="635" h="19050">
                  <a:moveTo>
                    <a:pt x="304" y="6350"/>
                  </a:moveTo>
                  <a:lnTo>
                    <a:pt x="177" y="4610"/>
                  </a:lnTo>
                  <a:lnTo>
                    <a:pt x="139" y="17424"/>
                  </a:lnTo>
                  <a:lnTo>
                    <a:pt x="266" y="18503"/>
                  </a:lnTo>
                  <a:lnTo>
                    <a:pt x="304" y="635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2" name="object 7412"/>
            <p:cNvSpPr/>
            <p:nvPr/>
          </p:nvSpPr>
          <p:spPr>
            <a:xfrm>
              <a:off x="3132213" y="97029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3" name="object 7413"/>
            <p:cNvSpPr/>
            <p:nvPr/>
          </p:nvSpPr>
          <p:spPr>
            <a:xfrm>
              <a:off x="3132137" y="9702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4" name="object 7414"/>
            <p:cNvSpPr/>
            <p:nvPr/>
          </p:nvSpPr>
          <p:spPr>
            <a:xfrm>
              <a:off x="3132061" y="9703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098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5" name="object 7415"/>
            <p:cNvSpPr/>
            <p:nvPr/>
          </p:nvSpPr>
          <p:spPr>
            <a:xfrm>
              <a:off x="3132010" y="9703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32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6" name="object 7416"/>
            <p:cNvSpPr/>
            <p:nvPr/>
          </p:nvSpPr>
          <p:spPr>
            <a:xfrm>
              <a:off x="3131921" y="9703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696"/>
                  </a:lnTo>
                  <a:lnTo>
                    <a:pt x="469" y="284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7" name="object 7417"/>
            <p:cNvSpPr/>
            <p:nvPr/>
          </p:nvSpPr>
          <p:spPr>
            <a:xfrm>
              <a:off x="3131845" y="9703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8" name="object 7418"/>
            <p:cNvSpPr/>
            <p:nvPr/>
          </p:nvSpPr>
          <p:spPr>
            <a:xfrm>
              <a:off x="3131769" y="9703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90"/>
                  </a:lnTo>
                  <a:lnTo>
                    <a:pt x="12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19" name="object 7419"/>
            <p:cNvSpPr/>
            <p:nvPr/>
          </p:nvSpPr>
          <p:spPr>
            <a:xfrm>
              <a:off x="3131680" y="9703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0" name="object 7420"/>
            <p:cNvSpPr/>
            <p:nvPr/>
          </p:nvSpPr>
          <p:spPr>
            <a:xfrm>
              <a:off x="3131629" y="9703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62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1" name="object 7421"/>
            <p:cNvSpPr/>
            <p:nvPr/>
          </p:nvSpPr>
          <p:spPr>
            <a:xfrm>
              <a:off x="3131540" y="9703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47"/>
                  </a:lnTo>
                  <a:lnTo>
                    <a:pt x="0" y="16163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47"/>
                  </a:lnTo>
                  <a:lnTo>
                    <a:pt x="12" y="16162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2" name="object 7422"/>
            <p:cNvSpPr/>
            <p:nvPr/>
          </p:nvSpPr>
          <p:spPr>
            <a:xfrm>
              <a:off x="3131451" y="9703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683"/>
                  </a:lnTo>
                  <a:lnTo>
                    <a:pt x="38" y="161429"/>
                  </a:lnTo>
                  <a:lnTo>
                    <a:pt x="38" y="16073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6073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3" name="object 7423"/>
            <p:cNvSpPr/>
            <p:nvPr/>
          </p:nvSpPr>
          <p:spPr>
            <a:xfrm>
              <a:off x="3131362" y="9703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38" y="160731"/>
                  </a:lnTo>
                  <a:lnTo>
                    <a:pt x="482" y="25"/>
                  </a:lnTo>
                  <a:lnTo>
                    <a:pt x="457" y="2133"/>
                  </a:lnTo>
                  <a:lnTo>
                    <a:pt x="0" y="161721"/>
                  </a:lnTo>
                  <a:lnTo>
                    <a:pt x="63" y="161429"/>
                  </a:lnTo>
                  <a:lnTo>
                    <a:pt x="63" y="16070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4" name="object 7424"/>
            <p:cNvSpPr/>
            <p:nvPr/>
          </p:nvSpPr>
          <p:spPr>
            <a:xfrm>
              <a:off x="3131273" y="9704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355" y="51384"/>
                  </a:lnTo>
                  <a:lnTo>
                    <a:pt x="508" y="12"/>
                  </a:lnTo>
                  <a:lnTo>
                    <a:pt x="482" y="2095"/>
                  </a:lnTo>
                  <a:lnTo>
                    <a:pt x="25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5" name="object 7425"/>
            <p:cNvSpPr/>
            <p:nvPr/>
          </p:nvSpPr>
          <p:spPr>
            <a:xfrm>
              <a:off x="3131210" y="9704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6" name="object 7426"/>
            <p:cNvSpPr/>
            <p:nvPr/>
          </p:nvSpPr>
          <p:spPr>
            <a:xfrm>
              <a:off x="3131134" y="9704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81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25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7" name="object 7427"/>
            <p:cNvSpPr/>
            <p:nvPr/>
          </p:nvSpPr>
          <p:spPr>
            <a:xfrm>
              <a:off x="3130931" y="9704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43"/>
                  </a:lnTo>
                  <a:lnTo>
                    <a:pt x="50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39" y="161798"/>
                  </a:lnTo>
                  <a:lnTo>
                    <a:pt x="165" y="161556"/>
                  </a:lnTo>
                  <a:lnTo>
                    <a:pt x="165" y="157657"/>
                  </a:lnTo>
                  <a:lnTo>
                    <a:pt x="203" y="144767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203" y="1447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8" name="object 7428"/>
            <p:cNvSpPr/>
            <p:nvPr/>
          </p:nvSpPr>
          <p:spPr>
            <a:xfrm>
              <a:off x="3130842" y="9704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342" y="46990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29" name="object 7429"/>
            <p:cNvSpPr/>
            <p:nvPr/>
          </p:nvSpPr>
          <p:spPr>
            <a:xfrm>
              <a:off x="3130778" y="9704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69" y="1790"/>
                  </a:lnTo>
                  <a:lnTo>
                    <a:pt x="25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0" name="object 7430"/>
            <p:cNvSpPr/>
            <p:nvPr/>
          </p:nvSpPr>
          <p:spPr>
            <a:xfrm>
              <a:off x="3130677" y="9704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1" name="object 7431"/>
            <p:cNvSpPr/>
            <p:nvPr/>
          </p:nvSpPr>
          <p:spPr>
            <a:xfrm>
              <a:off x="3130575" y="9704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01"/>
                  </a:lnTo>
                  <a:lnTo>
                    <a:pt x="0" y="161899"/>
                  </a:lnTo>
                  <a:lnTo>
                    <a:pt x="38" y="161747"/>
                  </a:lnTo>
                  <a:lnTo>
                    <a:pt x="38" y="16066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01"/>
                  </a:lnTo>
                  <a:lnTo>
                    <a:pt x="38" y="160667"/>
                  </a:lnTo>
                  <a:lnTo>
                    <a:pt x="520" y="170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2" name="object 7432"/>
            <p:cNvSpPr/>
            <p:nvPr/>
          </p:nvSpPr>
          <p:spPr>
            <a:xfrm>
              <a:off x="3130473" y="9704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244"/>
                  </a:lnTo>
                  <a:lnTo>
                    <a:pt x="520" y="12"/>
                  </a:lnTo>
                  <a:lnTo>
                    <a:pt x="482" y="1625"/>
                  </a:lnTo>
                  <a:lnTo>
                    <a:pt x="482" y="38"/>
                  </a:lnTo>
                  <a:lnTo>
                    <a:pt x="444" y="1625"/>
                  </a:lnTo>
                  <a:lnTo>
                    <a:pt x="0" y="161899"/>
                  </a:lnTo>
                  <a:lnTo>
                    <a:pt x="330" y="63754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3" name="object 7433"/>
            <p:cNvSpPr/>
            <p:nvPr/>
          </p:nvSpPr>
          <p:spPr>
            <a:xfrm>
              <a:off x="3130359" y="9704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95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50"/>
                  </a:lnTo>
                  <a:lnTo>
                    <a:pt x="457" y="1587"/>
                  </a:lnTo>
                  <a:lnTo>
                    <a:pt x="0" y="161925"/>
                  </a:lnTo>
                  <a:lnTo>
                    <a:pt x="558" y="15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4" name="object 7434"/>
            <p:cNvSpPr/>
            <p:nvPr/>
          </p:nvSpPr>
          <p:spPr>
            <a:xfrm>
              <a:off x="3130296" y="9704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524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5" name="object 7435"/>
            <p:cNvSpPr/>
            <p:nvPr/>
          </p:nvSpPr>
          <p:spPr>
            <a:xfrm>
              <a:off x="3130181" y="97046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12"/>
                  </a:lnTo>
                  <a:lnTo>
                    <a:pt x="482" y="1193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330" y="6588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6" name="object 7436"/>
            <p:cNvSpPr/>
            <p:nvPr/>
          </p:nvSpPr>
          <p:spPr>
            <a:xfrm>
              <a:off x="3130067" y="9704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482" y="38"/>
                  </a:lnTo>
                  <a:lnTo>
                    <a:pt x="444" y="1409"/>
                  </a:lnTo>
                  <a:lnTo>
                    <a:pt x="0" y="161899"/>
                  </a:lnTo>
                  <a:lnTo>
                    <a:pt x="76" y="161721"/>
                  </a:lnTo>
                  <a:lnTo>
                    <a:pt x="76" y="16040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7" name="object 7437"/>
            <p:cNvSpPr/>
            <p:nvPr/>
          </p:nvSpPr>
          <p:spPr>
            <a:xfrm>
              <a:off x="3129953" y="9704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8" name="object 7438"/>
            <p:cNvSpPr/>
            <p:nvPr/>
          </p:nvSpPr>
          <p:spPr>
            <a:xfrm>
              <a:off x="3129838" y="9704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520" y="25"/>
                  </a:lnTo>
                  <a:lnTo>
                    <a:pt x="482" y="1270"/>
                  </a:lnTo>
                  <a:lnTo>
                    <a:pt x="482" y="50"/>
                  </a:lnTo>
                  <a:lnTo>
                    <a:pt x="444" y="1270"/>
                  </a:lnTo>
                  <a:lnTo>
                    <a:pt x="0" y="1618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39" name="object 7439"/>
            <p:cNvSpPr/>
            <p:nvPr/>
          </p:nvSpPr>
          <p:spPr>
            <a:xfrm>
              <a:off x="3129749" y="9704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0" name="object 7440"/>
            <p:cNvSpPr/>
            <p:nvPr/>
          </p:nvSpPr>
          <p:spPr>
            <a:xfrm>
              <a:off x="3129635" y="9704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155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1" name="object 7441"/>
            <p:cNvSpPr/>
            <p:nvPr/>
          </p:nvSpPr>
          <p:spPr>
            <a:xfrm>
              <a:off x="3129508" y="9705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2" name="object 7442"/>
            <p:cNvSpPr/>
            <p:nvPr/>
          </p:nvSpPr>
          <p:spPr>
            <a:xfrm>
              <a:off x="3129368" y="9705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406" y="28422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03"/>
                  </a:lnTo>
                  <a:lnTo>
                    <a:pt x="88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3" name="object 7443"/>
            <p:cNvSpPr/>
            <p:nvPr/>
          </p:nvSpPr>
          <p:spPr>
            <a:xfrm>
              <a:off x="3129229" y="9705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39"/>
                  </a:lnTo>
                  <a:lnTo>
                    <a:pt x="419" y="26898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810"/>
                  </a:lnTo>
                  <a:lnTo>
                    <a:pt x="533" y="93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4" name="object 7444"/>
            <p:cNvSpPr/>
            <p:nvPr/>
          </p:nvSpPr>
          <p:spPr>
            <a:xfrm>
              <a:off x="3129140" y="9705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85"/>
                  </a:lnTo>
                  <a:lnTo>
                    <a:pt x="495" y="25"/>
                  </a:lnTo>
                  <a:lnTo>
                    <a:pt x="457" y="863"/>
                  </a:lnTo>
                  <a:lnTo>
                    <a:pt x="0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5" name="object 7445"/>
            <p:cNvSpPr/>
            <p:nvPr/>
          </p:nvSpPr>
          <p:spPr>
            <a:xfrm>
              <a:off x="3128987" y="9705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6" name="object 7446"/>
            <p:cNvSpPr/>
            <p:nvPr/>
          </p:nvSpPr>
          <p:spPr>
            <a:xfrm>
              <a:off x="3128848" y="9705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533"/>
                  </a:lnTo>
                  <a:lnTo>
                    <a:pt x="495" y="50"/>
                  </a:lnTo>
                  <a:lnTo>
                    <a:pt x="444" y="698"/>
                  </a:lnTo>
                  <a:lnTo>
                    <a:pt x="0" y="16170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98"/>
                  </a:lnTo>
                  <a:lnTo>
                    <a:pt x="88" y="16168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7" name="object 7447"/>
            <p:cNvSpPr/>
            <p:nvPr/>
          </p:nvSpPr>
          <p:spPr>
            <a:xfrm>
              <a:off x="3128683" y="9705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35"/>
                  </a:lnTo>
                  <a:lnTo>
                    <a:pt x="63" y="16167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8" name="object 7448"/>
            <p:cNvSpPr/>
            <p:nvPr/>
          </p:nvSpPr>
          <p:spPr>
            <a:xfrm>
              <a:off x="3128543" y="9705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19"/>
                  </a:lnTo>
                  <a:lnTo>
                    <a:pt x="546" y="12"/>
                  </a:lnTo>
                  <a:lnTo>
                    <a:pt x="495" y="520"/>
                  </a:lnTo>
                  <a:lnTo>
                    <a:pt x="50" y="161620"/>
                  </a:lnTo>
                  <a:lnTo>
                    <a:pt x="584" y="53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49" name="object 7449"/>
            <p:cNvSpPr/>
            <p:nvPr/>
          </p:nvSpPr>
          <p:spPr>
            <a:xfrm>
              <a:off x="3128441" y="9705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4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0" name="object 7450"/>
            <p:cNvSpPr/>
            <p:nvPr/>
          </p:nvSpPr>
          <p:spPr>
            <a:xfrm>
              <a:off x="3128289" y="9705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1" name="object 7451"/>
            <p:cNvSpPr/>
            <p:nvPr/>
          </p:nvSpPr>
          <p:spPr>
            <a:xfrm>
              <a:off x="3128137" y="9705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2" name="object 7452"/>
            <p:cNvSpPr/>
            <p:nvPr/>
          </p:nvSpPr>
          <p:spPr>
            <a:xfrm>
              <a:off x="3127984" y="9705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3" name="object 7453"/>
            <p:cNvSpPr/>
            <p:nvPr/>
          </p:nvSpPr>
          <p:spPr>
            <a:xfrm>
              <a:off x="3127844" y="9706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7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66"/>
                  </a:lnTo>
                  <a:lnTo>
                    <a:pt x="584" y="12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4" name="object 7454"/>
            <p:cNvSpPr/>
            <p:nvPr/>
          </p:nvSpPr>
          <p:spPr>
            <a:xfrm>
              <a:off x="3127730" y="9706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2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5" name="object 7455"/>
            <p:cNvSpPr/>
            <p:nvPr/>
          </p:nvSpPr>
          <p:spPr>
            <a:xfrm>
              <a:off x="3127578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6" name="object 7456"/>
            <p:cNvSpPr/>
            <p:nvPr/>
          </p:nvSpPr>
          <p:spPr>
            <a:xfrm>
              <a:off x="3127425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7" name="object 7457"/>
            <p:cNvSpPr/>
            <p:nvPr/>
          </p:nvSpPr>
          <p:spPr>
            <a:xfrm>
              <a:off x="3127273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8" name="object 7458"/>
            <p:cNvSpPr/>
            <p:nvPr/>
          </p:nvSpPr>
          <p:spPr>
            <a:xfrm>
              <a:off x="3127121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59" name="object 7459"/>
            <p:cNvSpPr/>
            <p:nvPr/>
          </p:nvSpPr>
          <p:spPr>
            <a:xfrm>
              <a:off x="3127019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0" name="object 7460"/>
            <p:cNvSpPr/>
            <p:nvPr/>
          </p:nvSpPr>
          <p:spPr>
            <a:xfrm>
              <a:off x="3126854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04"/>
                  </a:lnTo>
                  <a:lnTo>
                    <a:pt x="165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1" name="object 7461"/>
            <p:cNvSpPr/>
            <p:nvPr/>
          </p:nvSpPr>
          <p:spPr>
            <a:xfrm>
              <a:off x="3126701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2" name="object 7462"/>
            <p:cNvSpPr/>
            <p:nvPr/>
          </p:nvSpPr>
          <p:spPr>
            <a:xfrm>
              <a:off x="3126524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3" name="object 7463"/>
            <p:cNvSpPr/>
            <p:nvPr/>
          </p:nvSpPr>
          <p:spPr>
            <a:xfrm>
              <a:off x="3126359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4" name="object 7464"/>
            <p:cNvSpPr/>
            <p:nvPr/>
          </p:nvSpPr>
          <p:spPr>
            <a:xfrm>
              <a:off x="3126244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5" name="object 7465"/>
            <p:cNvSpPr/>
            <p:nvPr/>
          </p:nvSpPr>
          <p:spPr>
            <a:xfrm>
              <a:off x="3126079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6" name="object 7466"/>
            <p:cNvSpPr/>
            <p:nvPr/>
          </p:nvSpPr>
          <p:spPr>
            <a:xfrm>
              <a:off x="3125901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67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7" name="object 7467"/>
            <p:cNvSpPr/>
            <p:nvPr/>
          </p:nvSpPr>
          <p:spPr>
            <a:xfrm>
              <a:off x="3125711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80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8" name="object 7468"/>
            <p:cNvSpPr/>
            <p:nvPr/>
          </p:nvSpPr>
          <p:spPr>
            <a:xfrm>
              <a:off x="3125520" y="97061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69" name="object 7469"/>
            <p:cNvSpPr/>
            <p:nvPr/>
          </p:nvSpPr>
          <p:spPr>
            <a:xfrm>
              <a:off x="3125393" y="9706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0" name="object 7470"/>
            <p:cNvSpPr/>
            <p:nvPr/>
          </p:nvSpPr>
          <p:spPr>
            <a:xfrm>
              <a:off x="3125177" y="97061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1" name="object 7471"/>
            <p:cNvSpPr/>
            <p:nvPr/>
          </p:nvSpPr>
          <p:spPr>
            <a:xfrm>
              <a:off x="3124949" y="97061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2" name="object 7472"/>
            <p:cNvSpPr/>
            <p:nvPr/>
          </p:nvSpPr>
          <p:spPr>
            <a:xfrm>
              <a:off x="3124720" y="97061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3" name="object 7473"/>
            <p:cNvSpPr/>
            <p:nvPr/>
          </p:nvSpPr>
          <p:spPr>
            <a:xfrm>
              <a:off x="3124466" y="97061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4" name="object 7474"/>
            <p:cNvSpPr/>
            <p:nvPr/>
          </p:nvSpPr>
          <p:spPr>
            <a:xfrm>
              <a:off x="3124276" y="9706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5" name="object 7475"/>
            <p:cNvSpPr/>
            <p:nvPr/>
          </p:nvSpPr>
          <p:spPr>
            <a:xfrm>
              <a:off x="3123958" y="97061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6" name="object 7476"/>
            <p:cNvSpPr/>
            <p:nvPr/>
          </p:nvSpPr>
          <p:spPr>
            <a:xfrm>
              <a:off x="3123577" y="97061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7" name="object 7477"/>
            <p:cNvSpPr/>
            <p:nvPr/>
          </p:nvSpPr>
          <p:spPr>
            <a:xfrm>
              <a:off x="3123006" y="97058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04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56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8" name="object 7478"/>
            <p:cNvSpPr/>
            <p:nvPr/>
          </p:nvSpPr>
          <p:spPr>
            <a:xfrm>
              <a:off x="3121926" y="970518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406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1988"/>
                  </a:lnTo>
                  <a:lnTo>
                    <a:pt x="1130" y="406"/>
                  </a:lnTo>
                  <a:close/>
                </a:path>
                <a:path w="1905" h="162559">
                  <a:moveTo>
                    <a:pt x="1524" y="635"/>
                  </a:moveTo>
                  <a:lnTo>
                    <a:pt x="1130" y="406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79" name="object 7479"/>
            <p:cNvSpPr/>
            <p:nvPr/>
          </p:nvSpPr>
          <p:spPr>
            <a:xfrm>
              <a:off x="3121444" y="970490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0" name="object 7480"/>
            <p:cNvSpPr/>
            <p:nvPr/>
          </p:nvSpPr>
          <p:spPr>
            <a:xfrm>
              <a:off x="3121164" y="970475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1" name="object 7481"/>
            <p:cNvSpPr/>
            <p:nvPr/>
          </p:nvSpPr>
          <p:spPr>
            <a:xfrm>
              <a:off x="3120923" y="97046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2" name="object 7482"/>
            <p:cNvSpPr/>
            <p:nvPr/>
          </p:nvSpPr>
          <p:spPr>
            <a:xfrm>
              <a:off x="3120796" y="9704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3" name="object 7483"/>
            <p:cNvSpPr/>
            <p:nvPr/>
          </p:nvSpPr>
          <p:spPr>
            <a:xfrm>
              <a:off x="3120618" y="970443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95" y="25"/>
                  </a:lnTo>
                  <a:lnTo>
                    <a:pt x="0" y="161823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4" name="object 7484"/>
            <p:cNvSpPr/>
            <p:nvPr/>
          </p:nvSpPr>
          <p:spPr>
            <a:xfrm>
              <a:off x="3120466" y="9704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5" name="object 7485"/>
            <p:cNvSpPr/>
            <p:nvPr/>
          </p:nvSpPr>
          <p:spPr>
            <a:xfrm>
              <a:off x="3120326" y="9704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10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6" name="object 7486"/>
            <p:cNvSpPr/>
            <p:nvPr/>
          </p:nvSpPr>
          <p:spPr>
            <a:xfrm>
              <a:off x="3120212" y="9704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7" name="object 7487"/>
            <p:cNvSpPr/>
            <p:nvPr/>
          </p:nvSpPr>
          <p:spPr>
            <a:xfrm>
              <a:off x="3120136" y="9704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8" name="object 7488"/>
            <p:cNvSpPr/>
            <p:nvPr/>
          </p:nvSpPr>
          <p:spPr>
            <a:xfrm>
              <a:off x="3120021" y="9704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89" name="object 7489"/>
            <p:cNvSpPr/>
            <p:nvPr/>
          </p:nvSpPr>
          <p:spPr>
            <a:xfrm>
              <a:off x="3119920" y="9704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8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0" name="object 7490"/>
            <p:cNvSpPr/>
            <p:nvPr/>
          </p:nvSpPr>
          <p:spPr>
            <a:xfrm>
              <a:off x="3119843" y="9703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1" name="object 7491"/>
            <p:cNvSpPr/>
            <p:nvPr/>
          </p:nvSpPr>
          <p:spPr>
            <a:xfrm>
              <a:off x="3119767" y="9703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2" name="object 7492"/>
            <p:cNvSpPr/>
            <p:nvPr/>
          </p:nvSpPr>
          <p:spPr>
            <a:xfrm>
              <a:off x="3119704" y="9703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5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3" name="object 7493"/>
            <p:cNvSpPr/>
            <p:nvPr/>
          </p:nvSpPr>
          <p:spPr>
            <a:xfrm>
              <a:off x="3119628" y="9703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4" name="object 7494"/>
            <p:cNvSpPr/>
            <p:nvPr/>
          </p:nvSpPr>
          <p:spPr>
            <a:xfrm>
              <a:off x="3119564" y="9703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5" name="object 7495"/>
            <p:cNvSpPr/>
            <p:nvPr/>
          </p:nvSpPr>
          <p:spPr>
            <a:xfrm>
              <a:off x="3119501" y="97036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6" name="object 7496"/>
            <p:cNvSpPr/>
            <p:nvPr/>
          </p:nvSpPr>
          <p:spPr>
            <a:xfrm>
              <a:off x="3119437" y="9703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59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7" name="object 7497"/>
            <p:cNvSpPr/>
            <p:nvPr/>
          </p:nvSpPr>
          <p:spPr>
            <a:xfrm>
              <a:off x="3119399" y="9703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8" name="object 7498"/>
            <p:cNvSpPr/>
            <p:nvPr/>
          </p:nvSpPr>
          <p:spPr>
            <a:xfrm>
              <a:off x="3119361" y="9703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499" name="object 7499"/>
            <p:cNvSpPr/>
            <p:nvPr/>
          </p:nvSpPr>
          <p:spPr>
            <a:xfrm>
              <a:off x="3119310" y="9703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0" name="object 7500"/>
            <p:cNvSpPr/>
            <p:nvPr/>
          </p:nvSpPr>
          <p:spPr>
            <a:xfrm>
              <a:off x="3119272" y="9703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1" name="object 7501"/>
            <p:cNvSpPr/>
            <p:nvPr/>
          </p:nvSpPr>
          <p:spPr>
            <a:xfrm>
              <a:off x="3119221" y="9703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2" name="object 7502"/>
            <p:cNvSpPr/>
            <p:nvPr/>
          </p:nvSpPr>
          <p:spPr>
            <a:xfrm>
              <a:off x="3119196" y="9703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3" name="object 7503"/>
            <p:cNvSpPr/>
            <p:nvPr/>
          </p:nvSpPr>
          <p:spPr>
            <a:xfrm>
              <a:off x="3119158" y="9703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8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4" name="object 7504"/>
            <p:cNvSpPr/>
            <p:nvPr/>
          </p:nvSpPr>
          <p:spPr>
            <a:xfrm>
              <a:off x="3119120" y="9703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5" name="object 7505"/>
            <p:cNvSpPr/>
            <p:nvPr/>
          </p:nvSpPr>
          <p:spPr>
            <a:xfrm>
              <a:off x="3119107" y="9703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6" name="object 7506"/>
            <p:cNvSpPr/>
            <p:nvPr/>
          </p:nvSpPr>
          <p:spPr>
            <a:xfrm>
              <a:off x="3119081" y="9703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7" name="object 7507"/>
            <p:cNvSpPr/>
            <p:nvPr/>
          </p:nvSpPr>
          <p:spPr>
            <a:xfrm>
              <a:off x="3119069" y="970296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1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8" name="object 7508"/>
            <p:cNvSpPr/>
            <p:nvPr/>
          </p:nvSpPr>
          <p:spPr>
            <a:xfrm>
              <a:off x="3119031" y="9702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036"/>
                  </a:lnTo>
                  <a:lnTo>
                    <a:pt x="12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52"/>
                  </a:moveTo>
                  <a:lnTo>
                    <a:pt x="12" y="161290"/>
                  </a:lnTo>
                  <a:lnTo>
                    <a:pt x="469" y="15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09" name="object 7509"/>
            <p:cNvSpPr/>
            <p:nvPr/>
          </p:nvSpPr>
          <p:spPr>
            <a:xfrm>
              <a:off x="3118815" y="969770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43" y="25"/>
                  </a:lnTo>
                  <a:lnTo>
                    <a:pt x="25" y="2997"/>
                  </a:lnTo>
                  <a:lnTo>
                    <a:pt x="0" y="5410"/>
                  </a:lnTo>
                  <a:lnTo>
                    <a:pt x="5194" y="8407"/>
                  </a:lnTo>
                  <a:lnTo>
                    <a:pt x="9410" y="8407"/>
                  </a:lnTo>
                  <a:lnTo>
                    <a:pt x="14528" y="5435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0" name="object 7510"/>
            <p:cNvSpPr/>
            <p:nvPr/>
          </p:nvSpPr>
          <p:spPr>
            <a:xfrm>
              <a:off x="3259315" y="9622219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4" y="9512"/>
                  </a:moveTo>
                  <a:lnTo>
                    <a:pt x="25" y="157670"/>
                  </a:lnTo>
                  <a:lnTo>
                    <a:pt x="50" y="157467"/>
                  </a:lnTo>
                  <a:lnTo>
                    <a:pt x="444" y="9512"/>
                  </a:lnTo>
                  <a:close/>
                </a:path>
                <a:path w="635" h="158115">
                  <a:moveTo>
                    <a:pt x="482" y="0"/>
                  </a:moveTo>
                  <a:lnTo>
                    <a:pt x="431" y="3848"/>
                  </a:lnTo>
                  <a:lnTo>
                    <a:pt x="0" y="157924"/>
                  </a:lnTo>
                  <a:lnTo>
                    <a:pt x="444" y="951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1" name="object 7511"/>
            <p:cNvSpPr/>
            <p:nvPr/>
          </p:nvSpPr>
          <p:spPr>
            <a:xfrm>
              <a:off x="3259086" y="9622244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46" y="63"/>
                  </a:moveTo>
                  <a:lnTo>
                    <a:pt x="508" y="3530"/>
                  </a:lnTo>
                  <a:lnTo>
                    <a:pt x="520" y="88"/>
                  </a:lnTo>
                  <a:lnTo>
                    <a:pt x="469" y="3683"/>
                  </a:lnTo>
                  <a:lnTo>
                    <a:pt x="482" y="101"/>
                  </a:lnTo>
                  <a:lnTo>
                    <a:pt x="431" y="3822"/>
                  </a:lnTo>
                  <a:lnTo>
                    <a:pt x="0" y="158762"/>
                  </a:lnTo>
                  <a:lnTo>
                    <a:pt x="444" y="9436"/>
                  </a:lnTo>
                  <a:lnTo>
                    <a:pt x="38" y="158648"/>
                  </a:lnTo>
                  <a:lnTo>
                    <a:pt x="215" y="105625"/>
                  </a:lnTo>
                  <a:lnTo>
                    <a:pt x="546" y="63"/>
                  </a:lnTo>
                  <a:close/>
                </a:path>
                <a:path w="1270" h="159384">
                  <a:moveTo>
                    <a:pt x="635" y="12"/>
                  </a:moveTo>
                  <a:lnTo>
                    <a:pt x="584" y="3670"/>
                  </a:lnTo>
                  <a:lnTo>
                    <a:pt x="596" y="38"/>
                  </a:lnTo>
                  <a:lnTo>
                    <a:pt x="546" y="3822"/>
                  </a:lnTo>
                  <a:lnTo>
                    <a:pt x="88" y="158432"/>
                  </a:lnTo>
                  <a:lnTo>
                    <a:pt x="533" y="20370"/>
                  </a:lnTo>
                  <a:lnTo>
                    <a:pt x="139" y="158254"/>
                  </a:lnTo>
                  <a:lnTo>
                    <a:pt x="635" y="12"/>
                  </a:lnTo>
                  <a:close/>
                </a:path>
                <a:path w="1270" h="159384">
                  <a:moveTo>
                    <a:pt x="673" y="0"/>
                  </a:moveTo>
                  <a:lnTo>
                    <a:pt x="635" y="3810"/>
                  </a:lnTo>
                  <a:lnTo>
                    <a:pt x="190" y="15807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2" name="object 7512"/>
            <p:cNvSpPr/>
            <p:nvPr/>
          </p:nvSpPr>
          <p:spPr>
            <a:xfrm>
              <a:off x="3258858" y="9622371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46" y="76"/>
                  </a:moveTo>
                  <a:lnTo>
                    <a:pt x="495" y="3517"/>
                  </a:lnTo>
                  <a:lnTo>
                    <a:pt x="508" y="101"/>
                  </a:lnTo>
                  <a:lnTo>
                    <a:pt x="469" y="3454"/>
                  </a:lnTo>
                  <a:lnTo>
                    <a:pt x="482" y="114"/>
                  </a:lnTo>
                  <a:lnTo>
                    <a:pt x="431" y="3683"/>
                  </a:lnTo>
                  <a:lnTo>
                    <a:pt x="0" y="159207"/>
                  </a:lnTo>
                  <a:lnTo>
                    <a:pt x="431" y="14287"/>
                  </a:lnTo>
                  <a:lnTo>
                    <a:pt x="25" y="159118"/>
                  </a:lnTo>
                  <a:lnTo>
                    <a:pt x="469" y="10858"/>
                  </a:lnTo>
                  <a:lnTo>
                    <a:pt x="63" y="159042"/>
                  </a:lnTo>
                  <a:lnTo>
                    <a:pt x="546" y="76"/>
                  </a:lnTo>
                  <a:close/>
                </a:path>
                <a:path w="1270" h="159384">
                  <a:moveTo>
                    <a:pt x="673" y="0"/>
                  </a:moveTo>
                  <a:lnTo>
                    <a:pt x="622" y="3492"/>
                  </a:lnTo>
                  <a:lnTo>
                    <a:pt x="635" y="25"/>
                  </a:lnTo>
                  <a:lnTo>
                    <a:pt x="584" y="3530"/>
                  </a:lnTo>
                  <a:lnTo>
                    <a:pt x="596" y="38"/>
                  </a:lnTo>
                  <a:lnTo>
                    <a:pt x="546" y="3695"/>
                  </a:lnTo>
                  <a:lnTo>
                    <a:pt x="101" y="158965"/>
                  </a:lnTo>
                  <a:lnTo>
                    <a:pt x="520" y="24117"/>
                  </a:lnTo>
                  <a:lnTo>
                    <a:pt x="139" y="158851"/>
                  </a:lnTo>
                  <a:lnTo>
                    <a:pt x="215" y="15864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3" name="object 7513"/>
            <p:cNvSpPr/>
            <p:nvPr/>
          </p:nvSpPr>
          <p:spPr>
            <a:xfrm>
              <a:off x="3258629" y="962249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508" y="101"/>
                  </a:moveTo>
                  <a:lnTo>
                    <a:pt x="457" y="3556"/>
                  </a:lnTo>
                  <a:lnTo>
                    <a:pt x="0" y="159473"/>
                  </a:lnTo>
                  <a:lnTo>
                    <a:pt x="508" y="101"/>
                  </a:lnTo>
                  <a:close/>
                </a:path>
                <a:path w="1270" h="160020">
                  <a:moveTo>
                    <a:pt x="673" y="0"/>
                  </a:moveTo>
                  <a:lnTo>
                    <a:pt x="622" y="3378"/>
                  </a:lnTo>
                  <a:lnTo>
                    <a:pt x="635" y="25"/>
                  </a:lnTo>
                  <a:lnTo>
                    <a:pt x="584" y="3416"/>
                  </a:lnTo>
                  <a:lnTo>
                    <a:pt x="596" y="50"/>
                  </a:lnTo>
                  <a:lnTo>
                    <a:pt x="546" y="3352"/>
                  </a:lnTo>
                  <a:lnTo>
                    <a:pt x="558" y="76"/>
                  </a:lnTo>
                  <a:lnTo>
                    <a:pt x="508" y="3568"/>
                  </a:lnTo>
                  <a:lnTo>
                    <a:pt x="63" y="159385"/>
                  </a:lnTo>
                  <a:lnTo>
                    <a:pt x="469" y="28867"/>
                  </a:lnTo>
                  <a:lnTo>
                    <a:pt x="101" y="159308"/>
                  </a:lnTo>
                  <a:lnTo>
                    <a:pt x="558" y="10490"/>
                  </a:lnTo>
                  <a:lnTo>
                    <a:pt x="139" y="159232"/>
                  </a:lnTo>
                  <a:lnTo>
                    <a:pt x="584" y="16256"/>
                  </a:lnTo>
                  <a:lnTo>
                    <a:pt x="190" y="15915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4" name="object 7514"/>
            <p:cNvSpPr/>
            <p:nvPr/>
          </p:nvSpPr>
          <p:spPr>
            <a:xfrm>
              <a:off x="3258413" y="9622625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85" y="0"/>
                  </a:moveTo>
                  <a:lnTo>
                    <a:pt x="635" y="3251"/>
                  </a:lnTo>
                  <a:lnTo>
                    <a:pt x="647" y="12"/>
                  </a:lnTo>
                  <a:lnTo>
                    <a:pt x="596" y="3225"/>
                  </a:lnTo>
                  <a:lnTo>
                    <a:pt x="609" y="38"/>
                  </a:lnTo>
                  <a:lnTo>
                    <a:pt x="558" y="3263"/>
                  </a:lnTo>
                  <a:lnTo>
                    <a:pt x="571" y="63"/>
                  </a:lnTo>
                  <a:lnTo>
                    <a:pt x="520" y="3238"/>
                  </a:lnTo>
                  <a:lnTo>
                    <a:pt x="533" y="88"/>
                  </a:lnTo>
                  <a:lnTo>
                    <a:pt x="482" y="3429"/>
                  </a:lnTo>
                  <a:lnTo>
                    <a:pt x="495" y="101"/>
                  </a:lnTo>
                  <a:lnTo>
                    <a:pt x="444" y="3441"/>
                  </a:lnTo>
                  <a:lnTo>
                    <a:pt x="0" y="159715"/>
                  </a:lnTo>
                  <a:lnTo>
                    <a:pt x="469" y="17843"/>
                  </a:lnTo>
                  <a:lnTo>
                    <a:pt x="76" y="159588"/>
                  </a:lnTo>
                  <a:lnTo>
                    <a:pt x="533" y="9982"/>
                  </a:lnTo>
                  <a:lnTo>
                    <a:pt x="127" y="159537"/>
                  </a:lnTo>
                  <a:lnTo>
                    <a:pt x="558" y="12877"/>
                  </a:lnTo>
                  <a:lnTo>
                    <a:pt x="165" y="159473"/>
                  </a:lnTo>
                  <a:lnTo>
                    <a:pt x="609" y="12446"/>
                  </a:lnTo>
                  <a:lnTo>
                    <a:pt x="203" y="15941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5" name="object 7515"/>
            <p:cNvSpPr/>
            <p:nvPr/>
          </p:nvSpPr>
          <p:spPr>
            <a:xfrm>
              <a:off x="3258210" y="9622752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571" y="50"/>
                  </a:moveTo>
                  <a:lnTo>
                    <a:pt x="520" y="3073"/>
                  </a:lnTo>
                  <a:lnTo>
                    <a:pt x="533" y="76"/>
                  </a:lnTo>
                  <a:lnTo>
                    <a:pt x="482" y="3048"/>
                  </a:lnTo>
                  <a:lnTo>
                    <a:pt x="495" y="101"/>
                  </a:lnTo>
                  <a:lnTo>
                    <a:pt x="444" y="3302"/>
                  </a:lnTo>
                  <a:lnTo>
                    <a:pt x="0" y="159893"/>
                  </a:lnTo>
                  <a:lnTo>
                    <a:pt x="419" y="34823"/>
                  </a:lnTo>
                  <a:lnTo>
                    <a:pt x="76" y="159778"/>
                  </a:lnTo>
                  <a:lnTo>
                    <a:pt x="571" y="50"/>
                  </a:lnTo>
                  <a:close/>
                </a:path>
                <a:path w="1270" h="160020">
                  <a:moveTo>
                    <a:pt x="660" y="0"/>
                  </a:moveTo>
                  <a:lnTo>
                    <a:pt x="609" y="3073"/>
                  </a:lnTo>
                  <a:lnTo>
                    <a:pt x="622" y="25"/>
                  </a:lnTo>
                  <a:lnTo>
                    <a:pt x="571" y="3302"/>
                  </a:lnTo>
                  <a:lnTo>
                    <a:pt x="114" y="159715"/>
                  </a:lnTo>
                  <a:lnTo>
                    <a:pt x="558" y="19977"/>
                  </a:lnTo>
                  <a:lnTo>
                    <a:pt x="177" y="159651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6" name="object 7516"/>
            <p:cNvSpPr/>
            <p:nvPr/>
          </p:nvSpPr>
          <p:spPr>
            <a:xfrm>
              <a:off x="3257956" y="962286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60" y="38"/>
                  </a:moveTo>
                  <a:lnTo>
                    <a:pt x="609" y="2959"/>
                  </a:lnTo>
                  <a:lnTo>
                    <a:pt x="622" y="50"/>
                  </a:lnTo>
                  <a:lnTo>
                    <a:pt x="571" y="2908"/>
                  </a:lnTo>
                  <a:lnTo>
                    <a:pt x="584" y="76"/>
                  </a:lnTo>
                  <a:lnTo>
                    <a:pt x="533" y="2895"/>
                  </a:lnTo>
                  <a:lnTo>
                    <a:pt x="546" y="101"/>
                  </a:lnTo>
                  <a:lnTo>
                    <a:pt x="495" y="2921"/>
                  </a:lnTo>
                  <a:lnTo>
                    <a:pt x="508" y="127"/>
                  </a:lnTo>
                  <a:lnTo>
                    <a:pt x="457" y="3187"/>
                  </a:lnTo>
                  <a:lnTo>
                    <a:pt x="0" y="160083"/>
                  </a:lnTo>
                  <a:lnTo>
                    <a:pt x="381" y="40144"/>
                  </a:lnTo>
                  <a:lnTo>
                    <a:pt x="63" y="160032"/>
                  </a:lnTo>
                  <a:lnTo>
                    <a:pt x="469" y="39382"/>
                  </a:lnTo>
                  <a:lnTo>
                    <a:pt x="139" y="159931"/>
                  </a:lnTo>
                  <a:lnTo>
                    <a:pt x="558" y="20802"/>
                  </a:lnTo>
                  <a:lnTo>
                    <a:pt x="165" y="159880"/>
                  </a:lnTo>
                  <a:lnTo>
                    <a:pt x="660" y="38"/>
                  </a:lnTo>
                  <a:close/>
                </a:path>
                <a:path w="1270" h="160654">
                  <a:moveTo>
                    <a:pt x="711" y="0"/>
                  </a:moveTo>
                  <a:lnTo>
                    <a:pt x="660" y="3200"/>
                  </a:lnTo>
                  <a:lnTo>
                    <a:pt x="215" y="1598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7" name="object 7517"/>
            <p:cNvSpPr/>
            <p:nvPr/>
          </p:nvSpPr>
          <p:spPr>
            <a:xfrm>
              <a:off x="3257715" y="962300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71" y="88"/>
                  </a:moveTo>
                  <a:lnTo>
                    <a:pt x="520" y="2819"/>
                  </a:lnTo>
                  <a:lnTo>
                    <a:pt x="533" y="101"/>
                  </a:lnTo>
                  <a:lnTo>
                    <a:pt x="482" y="2146"/>
                  </a:lnTo>
                  <a:lnTo>
                    <a:pt x="495" y="127"/>
                  </a:lnTo>
                  <a:lnTo>
                    <a:pt x="444" y="3060"/>
                  </a:lnTo>
                  <a:lnTo>
                    <a:pt x="0" y="160248"/>
                  </a:lnTo>
                  <a:lnTo>
                    <a:pt x="25" y="159537"/>
                  </a:lnTo>
                  <a:lnTo>
                    <a:pt x="482" y="12801"/>
                  </a:lnTo>
                  <a:lnTo>
                    <a:pt x="76" y="160147"/>
                  </a:lnTo>
                  <a:lnTo>
                    <a:pt x="571" y="88"/>
                  </a:lnTo>
                  <a:close/>
                </a:path>
                <a:path w="1270" h="160654">
                  <a:moveTo>
                    <a:pt x="660" y="38"/>
                  </a:moveTo>
                  <a:lnTo>
                    <a:pt x="609" y="2794"/>
                  </a:lnTo>
                  <a:lnTo>
                    <a:pt x="622" y="50"/>
                  </a:lnTo>
                  <a:lnTo>
                    <a:pt x="571" y="3060"/>
                  </a:lnTo>
                  <a:lnTo>
                    <a:pt x="127" y="160096"/>
                  </a:lnTo>
                  <a:lnTo>
                    <a:pt x="660" y="38"/>
                  </a:lnTo>
                  <a:close/>
                </a:path>
                <a:path w="1270" h="160654">
                  <a:moveTo>
                    <a:pt x="711" y="0"/>
                  </a:moveTo>
                  <a:lnTo>
                    <a:pt x="660" y="3048"/>
                  </a:lnTo>
                  <a:lnTo>
                    <a:pt x="215" y="15999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8" name="object 7518"/>
            <p:cNvSpPr/>
            <p:nvPr/>
          </p:nvSpPr>
          <p:spPr>
            <a:xfrm>
              <a:off x="3257499" y="962317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88"/>
                  </a:moveTo>
                  <a:lnTo>
                    <a:pt x="444" y="2882"/>
                  </a:lnTo>
                  <a:lnTo>
                    <a:pt x="0" y="160299"/>
                  </a:lnTo>
                  <a:lnTo>
                    <a:pt x="495" y="88"/>
                  </a:lnTo>
                  <a:close/>
                </a:path>
                <a:path w="1270" h="160654">
                  <a:moveTo>
                    <a:pt x="660" y="0"/>
                  </a:moveTo>
                  <a:lnTo>
                    <a:pt x="609" y="2565"/>
                  </a:lnTo>
                  <a:lnTo>
                    <a:pt x="622" y="12"/>
                  </a:lnTo>
                  <a:lnTo>
                    <a:pt x="571" y="2590"/>
                  </a:lnTo>
                  <a:lnTo>
                    <a:pt x="584" y="38"/>
                  </a:lnTo>
                  <a:lnTo>
                    <a:pt x="533" y="2628"/>
                  </a:lnTo>
                  <a:lnTo>
                    <a:pt x="546" y="63"/>
                  </a:lnTo>
                  <a:lnTo>
                    <a:pt x="495" y="2895"/>
                  </a:lnTo>
                  <a:lnTo>
                    <a:pt x="50" y="160261"/>
                  </a:lnTo>
                  <a:lnTo>
                    <a:pt x="482" y="17716"/>
                  </a:lnTo>
                  <a:lnTo>
                    <a:pt x="88" y="160210"/>
                  </a:lnTo>
                  <a:lnTo>
                    <a:pt x="457" y="43218"/>
                  </a:lnTo>
                  <a:lnTo>
                    <a:pt x="127" y="160172"/>
                  </a:lnTo>
                  <a:lnTo>
                    <a:pt x="279" y="1201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19" name="object 7519"/>
            <p:cNvSpPr/>
            <p:nvPr/>
          </p:nvSpPr>
          <p:spPr>
            <a:xfrm>
              <a:off x="3257232" y="962328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27"/>
                  </a:moveTo>
                  <a:lnTo>
                    <a:pt x="457" y="2781"/>
                  </a:lnTo>
                  <a:lnTo>
                    <a:pt x="0" y="160451"/>
                  </a:lnTo>
                  <a:lnTo>
                    <a:pt x="495" y="127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463"/>
                  </a:lnTo>
                  <a:lnTo>
                    <a:pt x="685" y="25"/>
                  </a:lnTo>
                  <a:lnTo>
                    <a:pt x="647" y="2781"/>
                  </a:lnTo>
                  <a:lnTo>
                    <a:pt x="355" y="99733"/>
                  </a:lnTo>
                  <a:lnTo>
                    <a:pt x="635" y="50"/>
                  </a:lnTo>
                  <a:lnTo>
                    <a:pt x="596" y="2781"/>
                  </a:lnTo>
                  <a:lnTo>
                    <a:pt x="419" y="61302"/>
                  </a:lnTo>
                  <a:lnTo>
                    <a:pt x="596" y="76"/>
                  </a:lnTo>
                  <a:lnTo>
                    <a:pt x="558" y="2768"/>
                  </a:lnTo>
                  <a:lnTo>
                    <a:pt x="101" y="160096"/>
                  </a:lnTo>
                  <a:lnTo>
                    <a:pt x="546" y="101"/>
                  </a:lnTo>
                  <a:lnTo>
                    <a:pt x="495" y="2768"/>
                  </a:lnTo>
                  <a:lnTo>
                    <a:pt x="50" y="160413"/>
                  </a:lnTo>
                  <a:lnTo>
                    <a:pt x="177" y="160286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0" name="object 7520"/>
            <p:cNvSpPr/>
            <p:nvPr/>
          </p:nvSpPr>
          <p:spPr>
            <a:xfrm>
              <a:off x="3257016" y="9623438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01"/>
                  </a:moveTo>
                  <a:lnTo>
                    <a:pt x="457" y="2628"/>
                  </a:lnTo>
                  <a:lnTo>
                    <a:pt x="0" y="160502"/>
                  </a:lnTo>
                  <a:lnTo>
                    <a:pt x="495" y="101"/>
                  </a:lnTo>
                  <a:close/>
                </a:path>
                <a:path w="1270" h="160654">
                  <a:moveTo>
                    <a:pt x="584" y="50"/>
                  </a:moveTo>
                  <a:lnTo>
                    <a:pt x="546" y="2616"/>
                  </a:lnTo>
                  <a:lnTo>
                    <a:pt x="381" y="58902"/>
                  </a:lnTo>
                  <a:lnTo>
                    <a:pt x="546" y="76"/>
                  </a:lnTo>
                  <a:lnTo>
                    <a:pt x="508" y="2628"/>
                  </a:lnTo>
                  <a:lnTo>
                    <a:pt x="50" y="160464"/>
                  </a:lnTo>
                  <a:lnTo>
                    <a:pt x="584" y="50"/>
                  </a:lnTo>
                  <a:close/>
                </a:path>
                <a:path w="1270" h="160654">
                  <a:moveTo>
                    <a:pt x="673" y="0"/>
                  </a:moveTo>
                  <a:lnTo>
                    <a:pt x="635" y="2628"/>
                  </a:lnTo>
                  <a:lnTo>
                    <a:pt x="457" y="59690"/>
                  </a:lnTo>
                  <a:lnTo>
                    <a:pt x="635" y="25"/>
                  </a:lnTo>
                  <a:lnTo>
                    <a:pt x="596" y="2616"/>
                  </a:lnTo>
                  <a:lnTo>
                    <a:pt x="139" y="16038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1" name="object 7521"/>
            <p:cNvSpPr/>
            <p:nvPr/>
          </p:nvSpPr>
          <p:spPr>
            <a:xfrm>
              <a:off x="3256737" y="962356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08" y="127"/>
                  </a:moveTo>
                  <a:lnTo>
                    <a:pt x="469" y="2489"/>
                  </a:lnTo>
                  <a:lnTo>
                    <a:pt x="0" y="160616"/>
                  </a:lnTo>
                  <a:lnTo>
                    <a:pt x="508" y="127"/>
                  </a:lnTo>
                  <a:close/>
                </a:path>
                <a:path w="1270" h="160654">
                  <a:moveTo>
                    <a:pt x="558" y="101"/>
                  </a:moveTo>
                  <a:lnTo>
                    <a:pt x="508" y="2501"/>
                  </a:lnTo>
                  <a:lnTo>
                    <a:pt x="63" y="160578"/>
                  </a:lnTo>
                  <a:lnTo>
                    <a:pt x="558" y="101"/>
                  </a:lnTo>
                  <a:close/>
                </a:path>
                <a:path w="1270" h="160654">
                  <a:moveTo>
                    <a:pt x="596" y="76"/>
                  </a:moveTo>
                  <a:lnTo>
                    <a:pt x="558" y="2501"/>
                  </a:lnTo>
                  <a:lnTo>
                    <a:pt x="88" y="160540"/>
                  </a:lnTo>
                  <a:lnTo>
                    <a:pt x="596" y="76"/>
                  </a:lnTo>
                  <a:close/>
                </a:path>
                <a:path w="1270" h="160654">
                  <a:moveTo>
                    <a:pt x="685" y="25"/>
                  </a:moveTo>
                  <a:lnTo>
                    <a:pt x="647" y="2489"/>
                  </a:lnTo>
                  <a:lnTo>
                    <a:pt x="190" y="159651"/>
                  </a:lnTo>
                  <a:lnTo>
                    <a:pt x="647" y="50"/>
                  </a:lnTo>
                  <a:lnTo>
                    <a:pt x="609" y="2489"/>
                  </a:lnTo>
                  <a:lnTo>
                    <a:pt x="152" y="160502"/>
                  </a:lnTo>
                  <a:lnTo>
                    <a:pt x="685" y="25"/>
                  </a:lnTo>
                  <a:close/>
                </a:path>
                <a:path w="1270" h="160654">
                  <a:moveTo>
                    <a:pt x="736" y="0"/>
                  </a:moveTo>
                  <a:lnTo>
                    <a:pt x="685" y="2489"/>
                  </a:lnTo>
                  <a:lnTo>
                    <a:pt x="241" y="16042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2" name="object 7522"/>
            <p:cNvSpPr/>
            <p:nvPr/>
          </p:nvSpPr>
          <p:spPr>
            <a:xfrm>
              <a:off x="3256457" y="962373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27"/>
                  </a:moveTo>
                  <a:lnTo>
                    <a:pt x="457" y="2324"/>
                  </a:lnTo>
                  <a:lnTo>
                    <a:pt x="0" y="160680"/>
                  </a:lnTo>
                  <a:lnTo>
                    <a:pt x="508" y="127"/>
                  </a:lnTo>
                  <a:close/>
                </a:path>
                <a:path w="1270" h="161290">
                  <a:moveTo>
                    <a:pt x="546" y="101"/>
                  </a:moveTo>
                  <a:lnTo>
                    <a:pt x="508" y="2324"/>
                  </a:lnTo>
                  <a:lnTo>
                    <a:pt x="50" y="160642"/>
                  </a:lnTo>
                  <a:lnTo>
                    <a:pt x="546" y="101"/>
                  </a:lnTo>
                  <a:close/>
                </a:path>
                <a:path w="1270" h="161290">
                  <a:moveTo>
                    <a:pt x="596" y="76"/>
                  </a:moveTo>
                  <a:lnTo>
                    <a:pt x="546" y="2336"/>
                  </a:lnTo>
                  <a:lnTo>
                    <a:pt x="101" y="160604"/>
                  </a:lnTo>
                  <a:lnTo>
                    <a:pt x="596" y="76"/>
                  </a:lnTo>
                  <a:close/>
                </a:path>
                <a:path w="1270" h="161290">
                  <a:moveTo>
                    <a:pt x="647" y="50"/>
                  </a:moveTo>
                  <a:lnTo>
                    <a:pt x="596" y="2336"/>
                  </a:lnTo>
                  <a:lnTo>
                    <a:pt x="152" y="160566"/>
                  </a:lnTo>
                  <a:lnTo>
                    <a:pt x="647" y="50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2006"/>
                  </a:lnTo>
                  <a:lnTo>
                    <a:pt x="698" y="12"/>
                  </a:lnTo>
                  <a:lnTo>
                    <a:pt x="660" y="2336"/>
                  </a:lnTo>
                  <a:lnTo>
                    <a:pt x="203" y="160528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3" name="object 7523"/>
            <p:cNvSpPr/>
            <p:nvPr/>
          </p:nvSpPr>
          <p:spPr>
            <a:xfrm>
              <a:off x="3256216" y="962388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14"/>
                  </a:moveTo>
                  <a:lnTo>
                    <a:pt x="457" y="2171"/>
                  </a:lnTo>
                  <a:lnTo>
                    <a:pt x="0" y="160705"/>
                  </a:lnTo>
                  <a:lnTo>
                    <a:pt x="508" y="114"/>
                  </a:lnTo>
                  <a:close/>
                </a:path>
                <a:path w="1270" h="161290">
                  <a:moveTo>
                    <a:pt x="558" y="88"/>
                  </a:moveTo>
                  <a:lnTo>
                    <a:pt x="520" y="2171"/>
                  </a:lnTo>
                  <a:lnTo>
                    <a:pt x="63" y="160667"/>
                  </a:lnTo>
                  <a:lnTo>
                    <a:pt x="558" y="88"/>
                  </a:lnTo>
                  <a:close/>
                </a:path>
                <a:path w="1270" h="161290">
                  <a:moveTo>
                    <a:pt x="660" y="25"/>
                  </a:moveTo>
                  <a:lnTo>
                    <a:pt x="609" y="2184"/>
                  </a:lnTo>
                  <a:lnTo>
                    <a:pt x="152" y="159677"/>
                  </a:lnTo>
                  <a:lnTo>
                    <a:pt x="609" y="50"/>
                  </a:lnTo>
                  <a:lnTo>
                    <a:pt x="558" y="2171"/>
                  </a:lnTo>
                  <a:lnTo>
                    <a:pt x="114" y="160642"/>
                  </a:lnTo>
                  <a:lnTo>
                    <a:pt x="660" y="25"/>
                  </a:lnTo>
                  <a:close/>
                </a:path>
                <a:path w="1270" h="161290">
                  <a:moveTo>
                    <a:pt x="698" y="0"/>
                  </a:moveTo>
                  <a:lnTo>
                    <a:pt x="660" y="2184"/>
                  </a:lnTo>
                  <a:lnTo>
                    <a:pt x="203" y="160566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4" name="object 7524"/>
            <p:cNvSpPr/>
            <p:nvPr/>
          </p:nvSpPr>
          <p:spPr>
            <a:xfrm>
              <a:off x="3255937" y="962402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14"/>
                  </a:moveTo>
                  <a:lnTo>
                    <a:pt x="495" y="2032"/>
                  </a:lnTo>
                  <a:lnTo>
                    <a:pt x="355" y="48374"/>
                  </a:lnTo>
                  <a:lnTo>
                    <a:pt x="495" y="139"/>
                  </a:lnTo>
                  <a:lnTo>
                    <a:pt x="444" y="2044"/>
                  </a:lnTo>
                  <a:lnTo>
                    <a:pt x="0" y="160782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596" y="88"/>
                  </a:moveTo>
                  <a:lnTo>
                    <a:pt x="546" y="2032"/>
                  </a:lnTo>
                  <a:lnTo>
                    <a:pt x="101" y="160718"/>
                  </a:lnTo>
                  <a:lnTo>
                    <a:pt x="596" y="88"/>
                  </a:lnTo>
                  <a:close/>
                </a:path>
                <a:path w="1270" h="161290">
                  <a:moveTo>
                    <a:pt x="647" y="50"/>
                  </a:moveTo>
                  <a:lnTo>
                    <a:pt x="596" y="2032"/>
                  </a:lnTo>
                  <a:lnTo>
                    <a:pt x="152" y="160680"/>
                  </a:lnTo>
                  <a:lnTo>
                    <a:pt x="647" y="50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1739"/>
                  </a:lnTo>
                  <a:lnTo>
                    <a:pt x="698" y="25"/>
                  </a:lnTo>
                  <a:lnTo>
                    <a:pt x="660" y="2044"/>
                  </a:lnTo>
                  <a:lnTo>
                    <a:pt x="190" y="160642"/>
                  </a:lnTo>
                  <a:lnTo>
                    <a:pt x="520" y="57404"/>
                  </a:lnTo>
                  <a:lnTo>
                    <a:pt x="241" y="160604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5" name="object 7525"/>
            <p:cNvSpPr/>
            <p:nvPr/>
          </p:nvSpPr>
          <p:spPr>
            <a:xfrm>
              <a:off x="3255670" y="962420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14"/>
                  </a:moveTo>
                  <a:lnTo>
                    <a:pt x="457" y="1866"/>
                  </a:lnTo>
                  <a:lnTo>
                    <a:pt x="0" y="160769"/>
                  </a:lnTo>
                  <a:lnTo>
                    <a:pt x="508" y="114"/>
                  </a:lnTo>
                  <a:close/>
                </a:path>
                <a:path w="1270" h="161290">
                  <a:moveTo>
                    <a:pt x="622" y="50"/>
                  </a:moveTo>
                  <a:lnTo>
                    <a:pt x="571" y="1854"/>
                  </a:lnTo>
                  <a:lnTo>
                    <a:pt x="127" y="159575"/>
                  </a:lnTo>
                  <a:lnTo>
                    <a:pt x="571" y="76"/>
                  </a:lnTo>
                  <a:lnTo>
                    <a:pt x="520" y="1854"/>
                  </a:lnTo>
                  <a:lnTo>
                    <a:pt x="63" y="160743"/>
                  </a:lnTo>
                  <a:lnTo>
                    <a:pt x="622" y="50"/>
                  </a:lnTo>
                  <a:close/>
                </a:path>
                <a:path w="1270" h="161290">
                  <a:moveTo>
                    <a:pt x="711" y="0"/>
                  </a:moveTo>
                  <a:lnTo>
                    <a:pt x="660" y="1562"/>
                  </a:lnTo>
                  <a:lnTo>
                    <a:pt x="673" y="12"/>
                  </a:lnTo>
                  <a:lnTo>
                    <a:pt x="622" y="1866"/>
                  </a:lnTo>
                  <a:lnTo>
                    <a:pt x="177" y="16066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6" name="object 7526"/>
            <p:cNvSpPr/>
            <p:nvPr/>
          </p:nvSpPr>
          <p:spPr>
            <a:xfrm>
              <a:off x="3255378" y="962433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52"/>
                  </a:moveTo>
                  <a:lnTo>
                    <a:pt x="444" y="1727"/>
                  </a:lnTo>
                  <a:lnTo>
                    <a:pt x="0" y="160832"/>
                  </a:lnTo>
                  <a:lnTo>
                    <a:pt x="495" y="152"/>
                  </a:lnTo>
                  <a:close/>
                </a:path>
                <a:path w="1270" h="161290">
                  <a:moveTo>
                    <a:pt x="558" y="114"/>
                  </a:moveTo>
                  <a:lnTo>
                    <a:pt x="508" y="1714"/>
                  </a:lnTo>
                  <a:lnTo>
                    <a:pt x="50" y="160794"/>
                  </a:lnTo>
                  <a:lnTo>
                    <a:pt x="558" y="114"/>
                  </a:lnTo>
                  <a:close/>
                </a:path>
                <a:path w="1270" h="161290">
                  <a:moveTo>
                    <a:pt x="609" y="88"/>
                  </a:moveTo>
                  <a:lnTo>
                    <a:pt x="558" y="1714"/>
                  </a:lnTo>
                  <a:lnTo>
                    <a:pt x="114" y="160756"/>
                  </a:lnTo>
                  <a:lnTo>
                    <a:pt x="609" y="88"/>
                  </a:lnTo>
                  <a:close/>
                </a:path>
                <a:path w="1270" h="161290">
                  <a:moveTo>
                    <a:pt x="660" y="50"/>
                  </a:moveTo>
                  <a:lnTo>
                    <a:pt x="609" y="1714"/>
                  </a:lnTo>
                  <a:lnTo>
                    <a:pt x="165" y="160731"/>
                  </a:lnTo>
                  <a:lnTo>
                    <a:pt x="660" y="50"/>
                  </a:lnTo>
                  <a:close/>
                </a:path>
                <a:path w="1270" h="161290">
                  <a:moveTo>
                    <a:pt x="749" y="0"/>
                  </a:moveTo>
                  <a:lnTo>
                    <a:pt x="698" y="1435"/>
                  </a:lnTo>
                  <a:lnTo>
                    <a:pt x="711" y="25"/>
                  </a:lnTo>
                  <a:lnTo>
                    <a:pt x="660" y="1727"/>
                  </a:lnTo>
                  <a:lnTo>
                    <a:pt x="215" y="16069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7" name="object 7527"/>
            <p:cNvSpPr/>
            <p:nvPr/>
          </p:nvSpPr>
          <p:spPr>
            <a:xfrm>
              <a:off x="3255073" y="962451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52"/>
                  </a:moveTo>
                  <a:lnTo>
                    <a:pt x="444" y="1549"/>
                  </a:lnTo>
                  <a:lnTo>
                    <a:pt x="0" y="160832"/>
                  </a:lnTo>
                  <a:lnTo>
                    <a:pt x="495" y="152"/>
                  </a:lnTo>
                  <a:close/>
                </a:path>
                <a:path w="1270" h="161290">
                  <a:moveTo>
                    <a:pt x="596" y="88"/>
                  </a:moveTo>
                  <a:lnTo>
                    <a:pt x="546" y="1536"/>
                  </a:lnTo>
                  <a:lnTo>
                    <a:pt x="431" y="38963"/>
                  </a:lnTo>
                  <a:lnTo>
                    <a:pt x="546" y="127"/>
                  </a:lnTo>
                  <a:lnTo>
                    <a:pt x="495" y="1549"/>
                  </a:lnTo>
                  <a:lnTo>
                    <a:pt x="50" y="160794"/>
                  </a:lnTo>
                  <a:lnTo>
                    <a:pt x="596" y="88"/>
                  </a:lnTo>
                  <a:close/>
                </a:path>
                <a:path w="1270" h="161290">
                  <a:moveTo>
                    <a:pt x="711" y="25"/>
                  </a:moveTo>
                  <a:lnTo>
                    <a:pt x="660" y="1536"/>
                  </a:lnTo>
                  <a:lnTo>
                    <a:pt x="203" y="160375"/>
                  </a:lnTo>
                  <a:lnTo>
                    <a:pt x="647" y="63"/>
                  </a:lnTo>
                  <a:lnTo>
                    <a:pt x="596" y="1536"/>
                  </a:lnTo>
                  <a:lnTo>
                    <a:pt x="152" y="160743"/>
                  </a:lnTo>
                  <a:lnTo>
                    <a:pt x="711" y="25"/>
                  </a:lnTo>
                  <a:close/>
                </a:path>
                <a:path w="1270" h="161290">
                  <a:moveTo>
                    <a:pt x="762" y="0"/>
                  </a:moveTo>
                  <a:lnTo>
                    <a:pt x="711" y="1549"/>
                  </a:lnTo>
                  <a:lnTo>
                    <a:pt x="266" y="16068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8" name="object 7528"/>
            <p:cNvSpPr/>
            <p:nvPr/>
          </p:nvSpPr>
          <p:spPr>
            <a:xfrm>
              <a:off x="3254794" y="962469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609" y="63"/>
                  </a:moveTo>
                  <a:lnTo>
                    <a:pt x="558" y="1358"/>
                  </a:lnTo>
                  <a:lnTo>
                    <a:pt x="101" y="159156"/>
                  </a:lnTo>
                  <a:lnTo>
                    <a:pt x="558" y="101"/>
                  </a:lnTo>
                  <a:lnTo>
                    <a:pt x="508" y="1371"/>
                  </a:lnTo>
                  <a:lnTo>
                    <a:pt x="444" y="20408"/>
                  </a:lnTo>
                  <a:lnTo>
                    <a:pt x="508" y="127"/>
                  </a:lnTo>
                  <a:lnTo>
                    <a:pt x="457" y="1371"/>
                  </a:lnTo>
                  <a:lnTo>
                    <a:pt x="0" y="160807"/>
                  </a:lnTo>
                  <a:lnTo>
                    <a:pt x="127" y="160743"/>
                  </a:lnTo>
                  <a:lnTo>
                    <a:pt x="609" y="1358"/>
                  </a:lnTo>
                  <a:lnTo>
                    <a:pt x="609" y="63"/>
                  </a:lnTo>
                  <a:close/>
                </a:path>
                <a:path w="1270" h="161290">
                  <a:moveTo>
                    <a:pt x="660" y="38"/>
                  </a:moveTo>
                  <a:lnTo>
                    <a:pt x="609" y="1358"/>
                  </a:lnTo>
                  <a:lnTo>
                    <a:pt x="152" y="160718"/>
                  </a:lnTo>
                  <a:lnTo>
                    <a:pt x="660" y="38"/>
                  </a:lnTo>
                  <a:close/>
                </a:path>
                <a:path w="1270" h="161290">
                  <a:moveTo>
                    <a:pt x="723" y="0"/>
                  </a:moveTo>
                  <a:lnTo>
                    <a:pt x="673" y="1371"/>
                  </a:lnTo>
                  <a:lnTo>
                    <a:pt x="215" y="160693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29" name="object 7529"/>
            <p:cNvSpPr/>
            <p:nvPr/>
          </p:nvSpPr>
          <p:spPr>
            <a:xfrm>
              <a:off x="3254451" y="962486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65"/>
                  </a:moveTo>
                  <a:lnTo>
                    <a:pt x="457" y="1206"/>
                  </a:lnTo>
                  <a:lnTo>
                    <a:pt x="0" y="160820"/>
                  </a:lnTo>
                  <a:lnTo>
                    <a:pt x="508" y="165"/>
                  </a:lnTo>
                  <a:close/>
                </a:path>
                <a:path w="1270" h="161290">
                  <a:moveTo>
                    <a:pt x="673" y="63"/>
                  </a:moveTo>
                  <a:lnTo>
                    <a:pt x="622" y="1193"/>
                  </a:lnTo>
                  <a:lnTo>
                    <a:pt x="165" y="158902"/>
                  </a:lnTo>
                  <a:lnTo>
                    <a:pt x="622" y="101"/>
                  </a:lnTo>
                  <a:lnTo>
                    <a:pt x="571" y="1193"/>
                  </a:lnTo>
                  <a:lnTo>
                    <a:pt x="520" y="17818"/>
                  </a:lnTo>
                  <a:lnTo>
                    <a:pt x="571" y="127"/>
                  </a:lnTo>
                  <a:lnTo>
                    <a:pt x="520" y="1206"/>
                  </a:lnTo>
                  <a:lnTo>
                    <a:pt x="63" y="160794"/>
                  </a:lnTo>
                  <a:lnTo>
                    <a:pt x="228" y="160705"/>
                  </a:lnTo>
                  <a:lnTo>
                    <a:pt x="673" y="63"/>
                  </a:lnTo>
                  <a:close/>
                </a:path>
                <a:path w="1270" h="161290">
                  <a:moveTo>
                    <a:pt x="787" y="0"/>
                  </a:moveTo>
                  <a:lnTo>
                    <a:pt x="736" y="1206"/>
                  </a:lnTo>
                  <a:lnTo>
                    <a:pt x="635" y="33845"/>
                  </a:lnTo>
                  <a:lnTo>
                    <a:pt x="736" y="25"/>
                  </a:lnTo>
                  <a:lnTo>
                    <a:pt x="685" y="1193"/>
                  </a:lnTo>
                  <a:lnTo>
                    <a:pt x="228" y="16070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0" name="object 7530"/>
            <p:cNvSpPr/>
            <p:nvPr/>
          </p:nvSpPr>
          <p:spPr>
            <a:xfrm>
              <a:off x="3254159" y="962505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39"/>
                  </a:moveTo>
                  <a:lnTo>
                    <a:pt x="457" y="1016"/>
                  </a:lnTo>
                  <a:lnTo>
                    <a:pt x="0" y="160782"/>
                  </a:lnTo>
                  <a:lnTo>
                    <a:pt x="520" y="139"/>
                  </a:lnTo>
                  <a:close/>
                </a:path>
                <a:path w="1270" h="161290">
                  <a:moveTo>
                    <a:pt x="584" y="101"/>
                  </a:moveTo>
                  <a:lnTo>
                    <a:pt x="533" y="1003"/>
                  </a:lnTo>
                  <a:lnTo>
                    <a:pt x="63" y="160756"/>
                  </a:lnTo>
                  <a:lnTo>
                    <a:pt x="584" y="101"/>
                  </a:lnTo>
                  <a:close/>
                </a:path>
                <a:path w="1270" h="161290">
                  <a:moveTo>
                    <a:pt x="685" y="38"/>
                  </a:moveTo>
                  <a:lnTo>
                    <a:pt x="635" y="1003"/>
                  </a:lnTo>
                  <a:lnTo>
                    <a:pt x="546" y="28092"/>
                  </a:lnTo>
                  <a:lnTo>
                    <a:pt x="635" y="63"/>
                  </a:lnTo>
                  <a:lnTo>
                    <a:pt x="584" y="1003"/>
                  </a:lnTo>
                  <a:lnTo>
                    <a:pt x="127" y="160731"/>
                  </a:lnTo>
                  <a:lnTo>
                    <a:pt x="685" y="38"/>
                  </a:lnTo>
                  <a:close/>
                </a:path>
                <a:path w="1270" h="161290">
                  <a:moveTo>
                    <a:pt x="749" y="0"/>
                  </a:moveTo>
                  <a:lnTo>
                    <a:pt x="698" y="1016"/>
                  </a:lnTo>
                  <a:lnTo>
                    <a:pt x="241" y="160667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1" name="object 7531"/>
            <p:cNvSpPr/>
            <p:nvPr/>
          </p:nvSpPr>
          <p:spPr>
            <a:xfrm>
              <a:off x="3253816" y="962521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622" y="114"/>
                  </a:moveTo>
                  <a:lnTo>
                    <a:pt x="571" y="838"/>
                  </a:lnTo>
                  <a:lnTo>
                    <a:pt x="533" y="12153"/>
                  </a:lnTo>
                  <a:lnTo>
                    <a:pt x="571" y="139"/>
                  </a:lnTo>
                  <a:lnTo>
                    <a:pt x="508" y="838"/>
                  </a:lnTo>
                  <a:lnTo>
                    <a:pt x="63" y="157746"/>
                  </a:lnTo>
                  <a:lnTo>
                    <a:pt x="508" y="177"/>
                  </a:lnTo>
                  <a:lnTo>
                    <a:pt x="444" y="850"/>
                  </a:lnTo>
                  <a:lnTo>
                    <a:pt x="0" y="160794"/>
                  </a:lnTo>
                  <a:lnTo>
                    <a:pt x="127" y="160731"/>
                  </a:lnTo>
                  <a:lnTo>
                    <a:pt x="622" y="114"/>
                  </a:lnTo>
                  <a:close/>
                </a:path>
                <a:path w="1270" h="161290">
                  <a:moveTo>
                    <a:pt x="749" y="38"/>
                  </a:moveTo>
                  <a:lnTo>
                    <a:pt x="685" y="850"/>
                  </a:lnTo>
                  <a:lnTo>
                    <a:pt x="241" y="158102"/>
                  </a:lnTo>
                  <a:lnTo>
                    <a:pt x="685" y="76"/>
                  </a:lnTo>
                  <a:lnTo>
                    <a:pt x="622" y="838"/>
                  </a:lnTo>
                  <a:lnTo>
                    <a:pt x="177" y="160705"/>
                  </a:lnTo>
                  <a:lnTo>
                    <a:pt x="749" y="38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850"/>
                  </a:lnTo>
                  <a:lnTo>
                    <a:pt x="279" y="16065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2" name="object 7532"/>
            <p:cNvSpPr/>
            <p:nvPr/>
          </p:nvSpPr>
          <p:spPr>
            <a:xfrm>
              <a:off x="3253447" y="962543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71" y="139"/>
                  </a:moveTo>
                  <a:lnTo>
                    <a:pt x="508" y="622"/>
                  </a:lnTo>
                  <a:lnTo>
                    <a:pt x="63" y="156260"/>
                  </a:lnTo>
                  <a:lnTo>
                    <a:pt x="508" y="177"/>
                  </a:lnTo>
                  <a:lnTo>
                    <a:pt x="444" y="622"/>
                  </a:lnTo>
                  <a:lnTo>
                    <a:pt x="0" y="160743"/>
                  </a:lnTo>
                  <a:lnTo>
                    <a:pt x="127" y="160680"/>
                  </a:lnTo>
                  <a:lnTo>
                    <a:pt x="571" y="139"/>
                  </a:lnTo>
                  <a:close/>
                </a:path>
                <a:path w="1270" h="161290">
                  <a:moveTo>
                    <a:pt x="635" y="101"/>
                  </a:moveTo>
                  <a:lnTo>
                    <a:pt x="571" y="622"/>
                  </a:lnTo>
                  <a:lnTo>
                    <a:pt x="127" y="160680"/>
                  </a:lnTo>
                  <a:lnTo>
                    <a:pt x="635" y="101"/>
                  </a:lnTo>
                  <a:close/>
                </a:path>
                <a:path w="1270" h="161290">
                  <a:moveTo>
                    <a:pt x="698" y="63"/>
                  </a:moveTo>
                  <a:lnTo>
                    <a:pt x="635" y="635"/>
                  </a:lnTo>
                  <a:lnTo>
                    <a:pt x="190" y="160655"/>
                  </a:lnTo>
                  <a:lnTo>
                    <a:pt x="698" y="63"/>
                  </a:lnTo>
                  <a:close/>
                </a:path>
                <a:path w="1270" h="161290">
                  <a:moveTo>
                    <a:pt x="812" y="0"/>
                  </a:moveTo>
                  <a:lnTo>
                    <a:pt x="762" y="635"/>
                  </a:lnTo>
                  <a:lnTo>
                    <a:pt x="698" y="19405"/>
                  </a:lnTo>
                  <a:lnTo>
                    <a:pt x="762" y="25"/>
                  </a:lnTo>
                  <a:lnTo>
                    <a:pt x="698" y="635"/>
                  </a:lnTo>
                  <a:lnTo>
                    <a:pt x="254" y="160629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3" name="object 7533"/>
            <p:cNvSpPr/>
            <p:nvPr/>
          </p:nvSpPr>
          <p:spPr>
            <a:xfrm>
              <a:off x="3253117" y="9625648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20" y="139"/>
                  </a:moveTo>
                  <a:lnTo>
                    <a:pt x="457" y="406"/>
                  </a:lnTo>
                  <a:lnTo>
                    <a:pt x="0" y="160655"/>
                  </a:lnTo>
                  <a:lnTo>
                    <a:pt x="520" y="139"/>
                  </a:lnTo>
                  <a:close/>
                </a:path>
                <a:path w="1270" h="160654">
                  <a:moveTo>
                    <a:pt x="647" y="63"/>
                  </a:moveTo>
                  <a:lnTo>
                    <a:pt x="584" y="355"/>
                  </a:lnTo>
                  <a:lnTo>
                    <a:pt x="596" y="101"/>
                  </a:lnTo>
                  <a:lnTo>
                    <a:pt x="533" y="406"/>
                  </a:lnTo>
                  <a:lnTo>
                    <a:pt x="76" y="160629"/>
                  </a:lnTo>
                  <a:lnTo>
                    <a:pt x="647" y="63"/>
                  </a:lnTo>
                  <a:close/>
                </a:path>
                <a:path w="1270" h="160654">
                  <a:moveTo>
                    <a:pt x="711" y="25"/>
                  </a:moveTo>
                  <a:lnTo>
                    <a:pt x="647" y="419"/>
                  </a:lnTo>
                  <a:lnTo>
                    <a:pt x="203" y="160578"/>
                  </a:lnTo>
                  <a:lnTo>
                    <a:pt x="711" y="25"/>
                  </a:lnTo>
                  <a:close/>
                </a:path>
                <a:path w="1270" h="160654">
                  <a:moveTo>
                    <a:pt x="774" y="0"/>
                  </a:moveTo>
                  <a:lnTo>
                    <a:pt x="711" y="419"/>
                  </a:lnTo>
                  <a:lnTo>
                    <a:pt x="266" y="160553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4" name="object 7534"/>
            <p:cNvSpPr/>
            <p:nvPr/>
          </p:nvSpPr>
          <p:spPr>
            <a:xfrm>
              <a:off x="3252711" y="962582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96" y="152"/>
                  </a:moveTo>
                  <a:lnTo>
                    <a:pt x="520" y="698"/>
                  </a:lnTo>
                  <a:lnTo>
                    <a:pt x="533" y="228"/>
                  </a:lnTo>
                  <a:lnTo>
                    <a:pt x="0" y="160642"/>
                  </a:lnTo>
                  <a:lnTo>
                    <a:pt x="139" y="160591"/>
                  </a:lnTo>
                  <a:lnTo>
                    <a:pt x="596" y="152"/>
                  </a:lnTo>
                  <a:close/>
                </a:path>
                <a:path w="1270" h="160654">
                  <a:moveTo>
                    <a:pt x="660" y="114"/>
                  </a:moveTo>
                  <a:lnTo>
                    <a:pt x="596" y="241"/>
                  </a:lnTo>
                  <a:lnTo>
                    <a:pt x="152" y="160591"/>
                  </a:lnTo>
                  <a:lnTo>
                    <a:pt x="660" y="114"/>
                  </a:lnTo>
                  <a:close/>
                </a:path>
                <a:path w="1270" h="160654">
                  <a:moveTo>
                    <a:pt x="800" y="38"/>
                  </a:moveTo>
                  <a:lnTo>
                    <a:pt x="736" y="228"/>
                  </a:lnTo>
                  <a:lnTo>
                    <a:pt x="711" y="5372"/>
                  </a:lnTo>
                  <a:lnTo>
                    <a:pt x="736" y="76"/>
                  </a:lnTo>
                  <a:lnTo>
                    <a:pt x="673" y="241"/>
                  </a:lnTo>
                  <a:lnTo>
                    <a:pt x="215" y="160566"/>
                  </a:lnTo>
                  <a:lnTo>
                    <a:pt x="355" y="160502"/>
                  </a:lnTo>
                  <a:lnTo>
                    <a:pt x="800" y="38"/>
                  </a:lnTo>
                  <a:close/>
                </a:path>
                <a:path w="1270" h="160654">
                  <a:moveTo>
                    <a:pt x="863" y="0"/>
                  </a:moveTo>
                  <a:lnTo>
                    <a:pt x="800" y="228"/>
                  </a:lnTo>
                  <a:lnTo>
                    <a:pt x="355" y="160502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5" name="object 7535"/>
            <p:cNvSpPr/>
            <p:nvPr/>
          </p:nvSpPr>
          <p:spPr>
            <a:xfrm>
              <a:off x="3252381" y="9626054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84" y="12"/>
                  </a:moveTo>
                  <a:lnTo>
                    <a:pt x="457" y="12"/>
                  </a:lnTo>
                  <a:lnTo>
                    <a:pt x="0" y="160540"/>
                  </a:lnTo>
                  <a:lnTo>
                    <a:pt x="139" y="160489"/>
                  </a:lnTo>
                  <a:lnTo>
                    <a:pt x="584" y="12"/>
                  </a:lnTo>
                  <a:close/>
                </a:path>
                <a:path w="1270" h="160654">
                  <a:moveTo>
                    <a:pt x="800" y="0"/>
                  </a:moveTo>
                  <a:lnTo>
                    <a:pt x="495" y="80225"/>
                  </a:lnTo>
                  <a:lnTo>
                    <a:pt x="723" y="0"/>
                  </a:lnTo>
                  <a:lnTo>
                    <a:pt x="596" y="12"/>
                  </a:lnTo>
                  <a:lnTo>
                    <a:pt x="139" y="160489"/>
                  </a:lnTo>
                  <a:lnTo>
                    <a:pt x="279" y="160439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6" name="object 7536"/>
            <p:cNvSpPr/>
            <p:nvPr/>
          </p:nvSpPr>
          <p:spPr>
            <a:xfrm>
              <a:off x="3251949" y="96260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812" y="0"/>
                  </a:moveTo>
                  <a:lnTo>
                    <a:pt x="673" y="0"/>
                  </a:lnTo>
                  <a:lnTo>
                    <a:pt x="520" y="12"/>
                  </a:lnTo>
                  <a:lnTo>
                    <a:pt x="0" y="160693"/>
                  </a:lnTo>
                  <a:lnTo>
                    <a:pt x="152" y="160642"/>
                  </a:lnTo>
                  <a:lnTo>
                    <a:pt x="292" y="160591"/>
                  </a:lnTo>
                  <a:lnTo>
                    <a:pt x="812" y="0"/>
                  </a:lnTo>
                  <a:close/>
                </a:path>
                <a:path w="1270" h="161290">
                  <a:moveTo>
                    <a:pt x="889" y="12"/>
                  </a:moveTo>
                  <a:lnTo>
                    <a:pt x="368" y="160566"/>
                  </a:lnTo>
                  <a:lnTo>
                    <a:pt x="889" y="12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7" name="object 7537"/>
            <p:cNvSpPr/>
            <p:nvPr/>
          </p:nvSpPr>
          <p:spPr>
            <a:xfrm>
              <a:off x="3251492" y="96260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825" y="0"/>
                  </a:moveTo>
                  <a:lnTo>
                    <a:pt x="673" y="0"/>
                  </a:lnTo>
                  <a:lnTo>
                    <a:pt x="520" y="0"/>
                  </a:lnTo>
                  <a:lnTo>
                    <a:pt x="0" y="160845"/>
                  </a:lnTo>
                  <a:lnTo>
                    <a:pt x="152" y="160794"/>
                  </a:lnTo>
                  <a:lnTo>
                    <a:pt x="304" y="160743"/>
                  </a:lnTo>
                  <a:lnTo>
                    <a:pt x="825" y="0"/>
                  </a:lnTo>
                  <a:close/>
                </a:path>
                <a:path w="1270" h="161290">
                  <a:moveTo>
                    <a:pt x="901" y="12"/>
                  </a:moveTo>
                  <a:lnTo>
                    <a:pt x="381" y="160718"/>
                  </a:lnTo>
                  <a:lnTo>
                    <a:pt x="901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8" name="object 7538"/>
            <p:cNvSpPr/>
            <p:nvPr/>
          </p:nvSpPr>
          <p:spPr>
            <a:xfrm>
              <a:off x="3251073" y="96260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33" y="0"/>
                  </a:moveTo>
                  <a:lnTo>
                    <a:pt x="0" y="160959"/>
                  </a:lnTo>
                  <a:lnTo>
                    <a:pt x="533" y="0"/>
                  </a:lnTo>
                  <a:close/>
                </a:path>
                <a:path w="1270" h="161290">
                  <a:moveTo>
                    <a:pt x="622" y="0"/>
                  </a:moveTo>
                  <a:lnTo>
                    <a:pt x="101" y="160934"/>
                  </a:lnTo>
                  <a:lnTo>
                    <a:pt x="622" y="0"/>
                  </a:lnTo>
                  <a:close/>
                </a:path>
                <a:path w="1270" h="161290">
                  <a:moveTo>
                    <a:pt x="863" y="12"/>
                  </a:moveTo>
                  <a:lnTo>
                    <a:pt x="711" y="12"/>
                  </a:lnTo>
                  <a:lnTo>
                    <a:pt x="177" y="160909"/>
                  </a:lnTo>
                  <a:lnTo>
                    <a:pt x="342" y="160858"/>
                  </a:lnTo>
                  <a:lnTo>
                    <a:pt x="863" y="1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39" name="object 7539"/>
            <p:cNvSpPr/>
            <p:nvPr/>
          </p:nvSpPr>
          <p:spPr>
            <a:xfrm>
              <a:off x="3250577" y="96260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952" y="0"/>
                  </a:moveTo>
                  <a:lnTo>
                    <a:pt x="774" y="12"/>
                  </a:lnTo>
                  <a:lnTo>
                    <a:pt x="596" y="12"/>
                  </a:lnTo>
                  <a:lnTo>
                    <a:pt x="431" y="0"/>
                  </a:lnTo>
                  <a:lnTo>
                    <a:pt x="0" y="161112"/>
                  </a:lnTo>
                  <a:lnTo>
                    <a:pt x="152" y="161061"/>
                  </a:lnTo>
                  <a:lnTo>
                    <a:pt x="317" y="161010"/>
                  </a:lnTo>
                  <a:lnTo>
                    <a:pt x="850" y="457"/>
                  </a:lnTo>
                  <a:lnTo>
                    <a:pt x="419" y="160985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0" name="object 7540"/>
            <p:cNvSpPr/>
            <p:nvPr/>
          </p:nvSpPr>
          <p:spPr>
            <a:xfrm>
              <a:off x="3250095" y="96260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914" y="0"/>
                  </a:moveTo>
                  <a:lnTo>
                    <a:pt x="736" y="0"/>
                  </a:lnTo>
                  <a:lnTo>
                    <a:pt x="546" y="12"/>
                  </a:lnTo>
                  <a:lnTo>
                    <a:pt x="0" y="161226"/>
                  </a:lnTo>
                  <a:lnTo>
                    <a:pt x="203" y="161175"/>
                  </a:lnTo>
                  <a:lnTo>
                    <a:pt x="381" y="161124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1" name="object 7541"/>
            <p:cNvSpPr/>
            <p:nvPr/>
          </p:nvSpPr>
          <p:spPr>
            <a:xfrm>
              <a:off x="3249472" y="96260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12"/>
                  </a:moveTo>
                  <a:lnTo>
                    <a:pt x="0" y="161366"/>
                  </a:lnTo>
                  <a:lnTo>
                    <a:pt x="546" y="12"/>
                  </a:lnTo>
                  <a:close/>
                </a:path>
                <a:path w="1269" h="161925">
                  <a:moveTo>
                    <a:pt x="965" y="0"/>
                  </a:moveTo>
                  <a:lnTo>
                    <a:pt x="762" y="0"/>
                  </a:lnTo>
                  <a:lnTo>
                    <a:pt x="558" y="0"/>
                  </a:lnTo>
                  <a:lnTo>
                    <a:pt x="114" y="161328"/>
                  </a:lnTo>
                  <a:lnTo>
                    <a:pt x="317" y="161290"/>
                  </a:lnTo>
                  <a:lnTo>
                    <a:pt x="520" y="161251"/>
                  </a:lnTo>
                  <a:lnTo>
                    <a:pt x="965" y="0"/>
                  </a:lnTo>
                  <a:close/>
                </a:path>
                <a:path w="1269" h="161925">
                  <a:moveTo>
                    <a:pt x="1066" y="12"/>
                  </a:moveTo>
                  <a:lnTo>
                    <a:pt x="520" y="161251"/>
                  </a:lnTo>
                  <a:lnTo>
                    <a:pt x="1066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2" name="object 7542"/>
            <p:cNvSpPr/>
            <p:nvPr/>
          </p:nvSpPr>
          <p:spPr>
            <a:xfrm>
              <a:off x="3248774" y="96260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71" y="0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1041" y="12"/>
                  </a:moveTo>
                  <a:lnTo>
                    <a:pt x="825" y="12"/>
                  </a:lnTo>
                  <a:lnTo>
                    <a:pt x="698" y="12"/>
                  </a:lnTo>
                  <a:lnTo>
                    <a:pt x="254" y="161442"/>
                  </a:lnTo>
                  <a:lnTo>
                    <a:pt x="381" y="161417"/>
                  </a:lnTo>
                  <a:lnTo>
                    <a:pt x="596" y="161378"/>
                  </a:lnTo>
                  <a:lnTo>
                    <a:pt x="1041" y="12"/>
                  </a:lnTo>
                  <a:close/>
                </a:path>
                <a:path w="1269" h="161925">
                  <a:moveTo>
                    <a:pt x="1155" y="12"/>
                  </a:moveTo>
                  <a:lnTo>
                    <a:pt x="609" y="161366"/>
                  </a:lnTo>
                  <a:lnTo>
                    <a:pt x="1155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3" name="object 7543"/>
            <p:cNvSpPr/>
            <p:nvPr/>
          </p:nvSpPr>
          <p:spPr>
            <a:xfrm>
              <a:off x="3248126" y="96260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12"/>
                  </a:moveTo>
                  <a:lnTo>
                    <a:pt x="444" y="12"/>
                  </a:lnTo>
                  <a:lnTo>
                    <a:pt x="0" y="161594"/>
                  </a:lnTo>
                  <a:lnTo>
                    <a:pt x="127" y="161582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1092" y="0"/>
                  </a:moveTo>
                  <a:lnTo>
                    <a:pt x="965" y="0"/>
                  </a:lnTo>
                  <a:lnTo>
                    <a:pt x="838" y="12"/>
                  </a:lnTo>
                  <a:lnTo>
                    <a:pt x="711" y="12"/>
                  </a:lnTo>
                  <a:lnTo>
                    <a:pt x="584" y="12"/>
                  </a:lnTo>
                  <a:lnTo>
                    <a:pt x="139" y="161582"/>
                  </a:lnTo>
                  <a:lnTo>
                    <a:pt x="266" y="161556"/>
                  </a:lnTo>
                  <a:lnTo>
                    <a:pt x="393" y="161531"/>
                  </a:lnTo>
                  <a:lnTo>
                    <a:pt x="520" y="161518"/>
                  </a:lnTo>
                  <a:lnTo>
                    <a:pt x="647" y="161493"/>
                  </a:lnTo>
                  <a:lnTo>
                    <a:pt x="1092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4" name="object 7544"/>
            <p:cNvSpPr/>
            <p:nvPr/>
          </p:nvSpPr>
          <p:spPr>
            <a:xfrm>
              <a:off x="3247199" y="962605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219" y="0"/>
                  </a:moveTo>
                  <a:lnTo>
                    <a:pt x="1066" y="0"/>
                  </a:lnTo>
                  <a:lnTo>
                    <a:pt x="914" y="0"/>
                  </a:lnTo>
                  <a:lnTo>
                    <a:pt x="749" y="0"/>
                  </a:lnTo>
                  <a:lnTo>
                    <a:pt x="596" y="0"/>
                  </a:lnTo>
                  <a:lnTo>
                    <a:pt x="444" y="12"/>
                  </a:lnTo>
                  <a:lnTo>
                    <a:pt x="0" y="161709"/>
                  </a:lnTo>
                  <a:lnTo>
                    <a:pt x="152" y="161696"/>
                  </a:lnTo>
                  <a:lnTo>
                    <a:pt x="304" y="161671"/>
                  </a:lnTo>
                  <a:lnTo>
                    <a:pt x="469" y="161658"/>
                  </a:lnTo>
                  <a:lnTo>
                    <a:pt x="622" y="161632"/>
                  </a:lnTo>
                  <a:lnTo>
                    <a:pt x="774" y="161607"/>
                  </a:lnTo>
                  <a:lnTo>
                    <a:pt x="1219" y="0"/>
                  </a:lnTo>
                  <a:close/>
                </a:path>
                <a:path w="1905" h="161925">
                  <a:moveTo>
                    <a:pt x="1371" y="12"/>
                  </a:moveTo>
                  <a:lnTo>
                    <a:pt x="1219" y="12"/>
                  </a:lnTo>
                  <a:lnTo>
                    <a:pt x="774" y="161607"/>
                  </a:lnTo>
                  <a:lnTo>
                    <a:pt x="927" y="161594"/>
                  </a:lnTo>
                  <a:lnTo>
                    <a:pt x="1371" y="1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5" name="object 7545"/>
            <p:cNvSpPr/>
            <p:nvPr/>
          </p:nvSpPr>
          <p:spPr>
            <a:xfrm>
              <a:off x="3246297" y="9626067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346" y="0"/>
                  </a:moveTo>
                  <a:lnTo>
                    <a:pt x="1346" y="0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190" y="161759"/>
                  </a:lnTo>
                  <a:lnTo>
                    <a:pt x="381" y="161747"/>
                  </a:lnTo>
                  <a:lnTo>
                    <a:pt x="571" y="161734"/>
                  </a:lnTo>
                  <a:lnTo>
                    <a:pt x="736" y="161709"/>
                  </a:lnTo>
                  <a:lnTo>
                    <a:pt x="901" y="161696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6" name="object 7546"/>
            <p:cNvSpPr/>
            <p:nvPr/>
          </p:nvSpPr>
          <p:spPr>
            <a:xfrm>
              <a:off x="3244913" y="962605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435" y="0"/>
                  </a:moveTo>
                  <a:lnTo>
                    <a:pt x="1435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266" y="161836"/>
                  </a:lnTo>
                  <a:lnTo>
                    <a:pt x="520" y="161836"/>
                  </a:lnTo>
                  <a:lnTo>
                    <a:pt x="787" y="161823"/>
                  </a:lnTo>
                  <a:lnTo>
                    <a:pt x="990" y="161810"/>
                  </a:lnTo>
                  <a:lnTo>
                    <a:pt x="1435" y="0"/>
                  </a:lnTo>
                  <a:close/>
                </a:path>
                <a:path w="1905" h="161925">
                  <a:moveTo>
                    <a:pt x="1828" y="0"/>
                  </a:moveTo>
                  <a:lnTo>
                    <a:pt x="1638" y="0"/>
                  </a:lnTo>
                  <a:lnTo>
                    <a:pt x="1447" y="0"/>
                  </a:lnTo>
                  <a:lnTo>
                    <a:pt x="1003" y="161810"/>
                  </a:lnTo>
                  <a:lnTo>
                    <a:pt x="1193" y="161798"/>
                  </a:lnTo>
                  <a:lnTo>
                    <a:pt x="1384" y="161785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7" name="object 7547"/>
            <p:cNvSpPr/>
            <p:nvPr/>
          </p:nvSpPr>
          <p:spPr>
            <a:xfrm>
              <a:off x="3238893" y="9625660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59">
                  <a:moveTo>
                    <a:pt x="5537" y="393"/>
                  </a:moveTo>
                  <a:lnTo>
                    <a:pt x="5054" y="393"/>
                  </a:lnTo>
                  <a:lnTo>
                    <a:pt x="4406" y="393"/>
                  </a:lnTo>
                  <a:lnTo>
                    <a:pt x="2514" y="393"/>
                  </a:lnTo>
                  <a:lnTo>
                    <a:pt x="1993" y="406"/>
                  </a:lnTo>
                  <a:lnTo>
                    <a:pt x="1866" y="368"/>
                  </a:lnTo>
                  <a:lnTo>
                    <a:pt x="1397" y="254"/>
                  </a:lnTo>
                  <a:lnTo>
                    <a:pt x="1054" y="152"/>
                  </a:lnTo>
                  <a:lnTo>
                    <a:pt x="736" y="63"/>
                  </a:lnTo>
                  <a:lnTo>
                    <a:pt x="457" y="0"/>
                  </a:lnTo>
                  <a:lnTo>
                    <a:pt x="0" y="161594"/>
                  </a:lnTo>
                  <a:lnTo>
                    <a:pt x="279" y="161658"/>
                  </a:lnTo>
                  <a:lnTo>
                    <a:pt x="609" y="161734"/>
                  </a:lnTo>
                  <a:lnTo>
                    <a:pt x="952" y="161798"/>
                  </a:lnTo>
                  <a:lnTo>
                    <a:pt x="1422" y="161886"/>
                  </a:lnTo>
                  <a:lnTo>
                    <a:pt x="2057" y="161988"/>
                  </a:lnTo>
                  <a:lnTo>
                    <a:pt x="3314" y="162140"/>
                  </a:lnTo>
                  <a:lnTo>
                    <a:pt x="3962" y="162179"/>
                  </a:lnTo>
                  <a:lnTo>
                    <a:pt x="4610" y="162217"/>
                  </a:lnTo>
                  <a:lnTo>
                    <a:pt x="5092" y="162217"/>
                  </a:lnTo>
                  <a:lnTo>
                    <a:pt x="5537" y="393"/>
                  </a:lnTo>
                  <a:close/>
                </a:path>
                <a:path w="6985" h="162559">
                  <a:moveTo>
                    <a:pt x="6489" y="393"/>
                  </a:moveTo>
                  <a:lnTo>
                    <a:pt x="6223" y="393"/>
                  </a:lnTo>
                  <a:lnTo>
                    <a:pt x="5905" y="393"/>
                  </a:lnTo>
                  <a:lnTo>
                    <a:pt x="5549" y="393"/>
                  </a:lnTo>
                  <a:lnTo>
                    <a:pt x="5092" y="162217"/>
                  </a:lnTo>
                  <a:lnTo>
                    <a:pt x="5435" y="162229"/>
                  </a:lnTo>
                  <a:lnTo>
                    <a:pt x="5765" y="162229"/>
                  </a:lnTo>
                  <a:lnTo>
                    <a:pt x="6032" y="162229"/>
                  </a:lnTo>
                  <a:lnTo>
                    <a:pt x="6489" y="393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8" name="object 7548"/>
            <p:cNvSpPr/>
            <p:nvPr/>
          </p:nvSpPr>
          <p:spPr>
            <a:xfrm>
              <a:off x="3237572" y="962530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765" y="342"/>
                  </a:moveTo>
                  <a:lnTo>
                    <a:pt x="1498" y="292"/>
                  </a:lnTo>
                  <a:lnTo>
                    <a:pt x="1270" y="215"/>
                  </a:lnTo>
                  <a:lnTo>
                    <a:pt x="1041" y="152"/>
                  </a:lnTo>
                  <a:lnTo>
                    <a:pt x="838" y="101"/>
                  </a:lnTo>
                  <a:lnTo>
                    <a:pt x="635" y="50"/>
                  </a:lnTo>
                  <a:lnTo>
                    <a:pt x="444" y="0"/>
                  </a:lnTo>
                  <a:lnTo>
                    <a:pt x="0" y="161582"/>
                  </a:lnTo>
                  <a:lnTo>
                    <a:pt x="190" y="161645"/>
                  </a:lnTo>
                  <a:lnTo>
                    <a:pt x="393" y="161696"/>
                  </a:lnTo>
                  <a:lnTo>
                    <a:pt x="596" y="161759"/>
                  </a:lnTo>
                  <a:lnTo>
                    <a:pt x="825" y="161823"/>
                  </a:lnTo>
                  <a:lnTo>
                    <a:pt x="1054" y="161874"/>
                  </a:lnTo>
                  <a:lnTo>
                    <a:pt x="1320" y="161950"/>
                  </a:lnTo>
                  <a:lnTo>
                    <a:pt x="1765" y="34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49" name="object 7549"/>
            <p:cNvSpPr/>
            <p:nvPr/>
          </p:nvSpPr>
          <p:spPr>
            <a:xfrm>
              <a:off x="3236722" y="9625076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295" y="228"/>
                  </a:moveTo>
                  <a:lnTo>
                    <a:pt x="1117" y="177"/>
                  </a:lnTo>
                  <a:lnTo>
                    <a:pt x="939" y="139"/>
                  </a:lnTo>
                  <a:lnTo>
                    <a:pt x="774" y="88"/>
                  </a:lnTo>
                  <a:lnTo>
                    <a:pt x="609" y="50"/>
                  </a:lnTo>
                  <a:lnTo>
                    <a:pt x="444" y="0"/>
                  </a:lnTo>
                  <a:lnTo>
                    <a:pt x="0" y="161518"/>
                  </a:lnTo>
                  <a:lnTo>
                    <a:pt x="165" y="161582"/>
                  </a:lnTo>
                  <a:lnTo>
                    <a:pt x="330" y="161645"/>
                  </a:lnTo>
                  <a:lnTo>
                    <a:pt x="495" y="161696"/>
                  </a:lnTo>
                  <a:lnTo>
                    <a:pt x="673" y="161759"/>
                  </a:lnTo>
                  <a:lnTo>
                    <a:pt x="850" y="161810"/>
                  </a:lnTo>
                  <a:lnTo>
                    <a:pt x="1295" y="22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0" name="object 7550"/>
            <p:cNvSpPr/>
            <p:nvPr/>
          </p:nvSpPr>
          <p:spPr>
            <a:xfrm>
              <a:off x="3235909" y="96246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270" y="469"/>
                  </a:moveTo>
                  <a:lnTo>
                    <a:pt x="1130" y="393"/>
                  </a:lnTo>
                  <a:lnTo>
                    <a:pt x="977" y="304"/>
                  </a:lnTo>
                  <a:lnTo>
                    <a:pt x="838" y="215"/>
                  </a:lnTo>
                  <a:lnTo>
                    <a:pt x="698" y="139"/>
                  </a:lnTo>
                  <a:lnTo>
                    <a:pt x="571" y="63"/>
                  </a:lnTo>
                  <a:lnTo>
                    <a:pt x="444" y="0"/>
                  </a:lnTo>
                  <a:lnTo>
                    <a:pt x="0" y="161658"/>
                  </a:lnTo>
                  <a:lnTo>
                    <a:pt x="127" y="161721"/>
                  </a:lnTo>
                  <a:lnTo>
                    <a:pt x="254" y="161772"/>
                  </a:lnTo>
                  <a:lnTo>
                    <a:pt x="393" y="161823"/>
                  </a:lnTo>
                  <a:lnTo>
                    <a:pt x="533" y="161886"/>
                  </a:lnTo>
                  <a:lnTo>
                    <a:pt x="685" y="161937"/>
                  </a:lnTo>
                  <a:lnTo>
                    <a:pt x="825" y="161988"/>
                  </a:lnTo>
                  <a:lnTo>
                    <a:pt x="1270" y="469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1" name="object 7551"/>
            <p:cNvSpPr/>
            <p:nvPr/>
          </p:nvSpPr>
          <p:spPr>
            <a:xfrm>
              <a:off x="3235286" y="962425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  <a:path w="1269" h="162559">
                  <a:moveTo>
                    <a:pt x="1054" y="355"/>
                  </a:moveTo>
                  <a:lnTo>
                    <a:pt x="927" y="279"/>
                  </a:lnTo>
                  <a:lnTo>
                    <a:pt x="800" y="203"/>
                  </a:lnTo>
                  <a:lnTo>
                    <a:pt x="673" y="152"/>
                  </a:lnTo>
                  <a:lnTo>
                    <a:pt x="127" y="161823"/>
                  </a:lnTo>
                  <a:lnTo>
                    <a:pt x="355" y="161925"/>
                  </a:lnTo>
                  <a:lnTo>
                    <a:pt x="482" y="161975"/>
                  </a:lnTo>
                  <a:lnTo>
                    <a:pt x="609" y="162039"/>
                  </a:lnTo>
                  <a:lnTo>
                    <a:pt x="1054" y="355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2" name="object 7552"/>
            <p:cNvSpPr/>
            <p:nvPr/>
          </p:nvSpPr>
          <p:spPr>
            <a:xfrm>
              <a:off x="3234639" y="962388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47" y="114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203" y="161925"/>
                  </a:lnTo>
                  <a:lnTo>
                    <a:pt x="647" y="114"/>
                  </a:lnTo>
                  <a:close/>
                </a:path>
                <a:path w="1269" h="162559">
                  <a:moveTo>
                    <a:pt x="1092" y="368"/>
                  </a:moveTo>
                  <a:lnTo>
                    <a:pt x="863" y="241"/>
                  </a:lnTo>
                  <a:lnTo>
                    <a:pt x="660" y="127"/>
                  </a:lnTo>
                  <a:lnTo>
                    <a:pt x="215" y="161925"/>
                  </a:lnTo>
                  <a:lnTo>
                    <a:pt x="419" y="162026"/>
                  </a:lnTo>
                  <a:lnTo>
                    <a:pt x="647" y="162140"/>
                  </a:lnTo>
                  <a:lnTo>
                    <a:pt x="1092" y="36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3" name="object 7553"/>
            <p:cNvSpPr/>
            <p:nvPr/>
          </p:nvSpPr>
          <p:spPr>
            <a:xfrm>
              <a:off x="3234055" y="962353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35" y="101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  <a:path w="1269" h="162559">
                  <a:moveTo>
                    <a:pt x="914" y="279"/>
                  </a:moveTo>
                  <a:lnTo>
                    <a:pt x="723" y="165"/>
                  </a:lnTo>
                  <a:lnTo>
                    <a:pt x="190" y="161950"/>
                  </a:lnTo>
                  <a:lnTo>
                    <a:pt x="368" y="162052"/>
                  </a:lnTo>
                  <a:lnTo>
                    <a:pt x="914" y="279"/>
                  </a:lnTo>
                  <a:close/>
                </a:path>
                <a:path w="1269" h="162559">
                  <a:moveTo>
                    <a:pt x="1028" y="342"/>
                  </a:moveTo>
                  <a:lnTo>
                    <a:pt x="482" y="162102"/>
                  </a:lnTo>
                  <a:lnTo>
                    <a:pt x="1028" y="34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4" name="object 7554"/>
            <p:cNvSpPr/>
            <p:nvPr/>
          </p:nvSpPr>
          <p:spPr>
            <a:xfrm>
              <a:off x="3233597" y="962327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11" y="152"/>
                  </a:moveTo>
                  <a:lnTo>
                    <a:pt x="393" y="81026"/>
                  </a:lnTo>
                  <a:lnTo>
                    <a:pt x="622" y="101"/>
                  </a:lnTo>
                  <a:lnTo>
                    <a:pt x="88" y="161886"/>
                  </a:lnTo>
                  <a:lnTo>
                    <a:pt x="266" y="162001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800" y="215"/>
                  </a:moveTo>
                  <a:lnTo>
                    <a:pt x="266" y="162001"/>
                  </a:lnTo>
                  <a:lnTo>
                    <a:pt x="800" y="215"/>
                  </a:lnTo>
                  <a:close/>
                </a:path>
                <a:path w="1269" h="162559">
                  <a:moveTo>
                    <a:pt x="889" y="254"/>
                  </a:moveTo>
                  <a:lnTo>
                    <a:pt x="355" y="162052"/>
                  </a:lnTo>
                  <a:lnTo>
                    <a:pt x="889" y="25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5" name="object 7555"/>
            <p:cNvSpPr/>
            <p:nvPr/>
          </p:nvSpPr>
          <p:spPr>
            <a:xfrm>
              <a:off x="3233102" y="96229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785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33" y="50"/>
                  </a:lnTo>
                  <a:lnTo>
                    <a:pt x="88" y="161848"/>
                  </a:lnTo>
                  <a:lnTo>
                    <a:pt x="241" y="161950"/>
                  </a:lnTo>
                  <a:lnTo>
                    <a:pt x="685" y="139"/>
                  </a:lnTo>
                  <a:close/>
                </a:path>
                <a:path w="1269" h="162559">
                  <a:moveTo>
                    <a:pt x="939" y="279"/>
                  </a:moveTo>
                  <a:lnTo>
                    <a:pt x="774" y="190"/>
                  </a:lnTo>
                  <a:lnTo>
                    <a:pt x="254" y="161963"/>
                  </a:lnTo>
                  <a:lnTo>
                    <a:pt x="406" y="162064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6" name="object 7556"/>
            <p:cNvSpPr/>
            <p:nvPr/>
          </p:nvSpPr>
          <p:spPr>
            <a:xfrm>
              <a:off x="3232721" y="96227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25" y="215"/>
                  </a:moveTo>
                  <a:lnTo>
                    <a:pt x="673" y="127"/>
                  </a:lnTo>
                  <a:lnTo>
                    <a:pt x="520" y="38"/>
                  </a:lnTo>
                  <a:lnTo>
                    <a:pt x="0" y="161721"/>
                  </a:lnTo>
                  <a:lnTo>
                    <a:pt x="152" y="161848"/>
                  </a:lnTo>
                  <a:lnTo>
                    <a:pt x="304" y="161950"/>
                  </a:lnTo>
                  <a:lnTo>
                    <a:pt x="825" y="215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7" name="object 7557"/>
            <p:cNvSpPr/>
            <p:nvPr/>
          </p:nvSpPr>
          <p:spPr>
            <a:xfrm>
              <a:off x="3232289" y="96225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63"/>
                  </a:moveTo>
                  <a:lnTo>
                    <a:pt x="457" y="0"/>
                  </a:lnTo>
                  <a:lnTo>
                    <a:pt x="0" y="161632"/>
                  </a:lnTo>
                  <a:lnTo>
                    <a:pt x="139" y="161747"/>
                  </a:lnTo>
                  <a:lnTo>
                    <a:pt x="584" y="63"/>
                  </a:lnTo>
                  <a:close/>
                </a:path>
                <a:path w="1269" h="162559">
                  <a:moveTo>
                    <a:pt x="876" y="241"/>
                  </a:moveTo>
                  <a:lnTo>
                    <a:pt x="355" y="161480"/>
                  </a:lnTo>
                  <a:lnTo>
                    <a:pt x="800" y="190"/>
                  </a:lnTo>
                  <a:lnTo>
                    <a:pt x="660" y="114"/>
                  </a:lnTo>
                  <a:lnTo>
                    <a:pt x="139" y="161747"/>
                  </a:lnTo>
                  <a:lnTo>
                    <a:pt x="279" y="161861"/>
                  </a:lnTo>
                  <a:lnTo>
                    <a:pt x="431" y="161975"/>
                  </a:lnTo>
                  <a:lnTo>
                    <a:pt x="876" y="24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8" name="object 7558"/>
            <p:cNvSpPr/>
            <p:nvPr/>
          </p:nvSpPr>
          <p:spPr>
            <a:xfrm>
              <a:off x="3231908" y="96223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77"/>
                  </a:moveTo>
                  <a:lnTo>
                    <a:pt x="635" y="101"/>
                  </a:lnTo>
                  <a:lnTo>
                    <a:pt x="508" y="25"/>
                  </a:lnTo>
                  <a:lnTo>
                    <a:pt x="0" y="161518"/>
                  </a:lnTo>
                  <a:lnTo>
                    <a:pt x="127" y="161645"/>
                  </a:lnTo>
                  <a:lnTo>
                    <a:pt x="254" y="161759"/>
                  </a:lnTo>
                  <a:lnTo>
                    <a:pt x="762" y="177"/>
                  </a:lnTo>
                  <a:close/>
                </a:path>
                <a:path w="1269" h="161925">
                  <a:moveTo>
                    <a:pt x="838" y="228"/>
                  </a:moveTo>
                  <a:lnTo>
                    <a:pt x="317" y="161810"/>
                  </a:lnTo>
                  <a:lnTo>
                    <a:pt x="838" y="22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59" name="object 7559"/>
            <p:cNvSpPr/>
            <p:nvPr/>
          </p:nvSpPr>
          <p:spPr>
            <a:xfrm>
              <a:off x="3231591" y="96221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77"/>
                  </a:moveTo>
                  <a:lnTo>
                    <a:pt x="635" y="101"/>
                  </a:lnTo>
                  <a:lnTo>
                    <a:pt x="508" y="25"/>
                  </a:lnTo>
                  <a:lnTo>
                    <a:pt x="0" y="161404"/>
                  </a:lnTo>
                  <a:lnTo>
                    <a:pt x="127" y="161531"/>
                  </a:lnTo>
                  <a:lnTo>
                    <a:pt x="254" y="161645"/>
                  </a:lnTo>
                  <a:lnTo>
                    <a:pt x="762" y="177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0" name="object 7560"/>
            <p:cNvSpPr/>
            <p:nvPr/>
          </p:nvSpPr>
          <p:spPr>
            <a:xfrm>
              <a:off x="3231248" y="962188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01"/>
                  </a:moveTo>
                  <a:lnTo>
                    <a:pt x="0" y="161290"/>
                  </a:lnTo>
                  <a:lnTo>
                    <a:pt x="558" y="101"/>
                  </a:lnTo>
                  <a:close/>
                </a:path>
                <a:path w="1269" h="161925">
                  <a:moveTo>
                    <a:pt x="800" y="241"/>
                  </a:moveTo>
                  <a:lnTo>
                    <a:pt x="622" y="139"/>
                  </a:lnTo>
                  <a:lnTo>
                    <a:pt x="114" y="161404"/>
                  </a:lnTo>
                  <a:lnTo>
                    <a:pt x="228" y="161531"/>
                  </a:lnTo>
                  <a:lnTo>
                    <a:pt x="355" y="161645"/>
                  </a:lnTo>
                  <a:lnTo>
                    <a:pt x="800" y="241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1" name="object 7561"/>
            <p:cNvSpPr/>
            <p:nvPr/>
          </p:nvSpPr>
          <p:spPr>
            <a:xfrm>
              <a:off x="3230981" y="96215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203"/>
                  </a:moveTo>
                  <a:lnTo>
                    <a:pt x="508" y="63"/>
                  </a:lnTo>
                  <a:lnTo>
                    <a:pt x="0" y="161315"/>
                  </a:lnTo>
                  <a:lnTo>
                    <a:pt x="101" y="161442"/>
                  </a:lnTo>
                  <a:lnTo>
                    <a:pt x="609" y="203"/>
                  </a:lnTo>
                  <a:close/>
                </a:path>
                <a:path w="1269" h="161925">
                  <a:moveTo>
                    <a:pt x="723" y="342"/>
                  </a:moveTo>
                  <a:lnTo>
                    <a:pt x="622" y="215"/>
                  </a:lnTo>
                  <a:lnTo>
                    <a:pt x="165" y="161505"/>
                  </a:lnTo>
                  <a:lnTo>
                    <a:pt x="279" y="161632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2" name="object 7562"/>
            <p:cNvSpPr/>
            <p:nvPr/>
          </p:nvSpPr>
          <p:spPr>
            <a:xfrm>
              <a:off x="3230689" y="96211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368"/>
                  </a:moveTo>
                  <a:lnTo>
                    <a:pt x="749" y="368"/>
                  </a:lnTo>
                  <a:lnTo>
                    <a:pt x="495" y="50"/>
                  </a:lnTo>
                  <a:lnTo>
                    <a:pt x="0" y="161277"/>
                  </a:lnTo>
                  <a:lnTo>
                    <a:pt x="101" y="161417"/>
                  </a:lnTo>
                  <a:lnTo>
                    <a:pt x="203" y="161544"/>
                  </a:lnTo>
                  <a:lnTo>
                    <a:pt x="304" y="161683"/>
                  </a:lnTo>
                  <a:lnTo>
                    <a:pt x="749" y="36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3" name="object 7563"/>
            <p:cNvSpPr/>
            <p:nvPr/>
          </p:nvSpPr>
          <p:spPr>
            <a:xfrm>
              <a:off x="3230422" y="96208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342"/>
                  </a:moveTo>
                  <a:lnTo>
                    <a:pt x="177" y="161036"/>
                  </a:lnTo>
                  <a:lnTo>
                    <a:pt x="622" y="203"/>
                  </a:lnTo>
                  <a:lnTo>
                    <a:pt x="495" y="50"/>
                  </a:lnTo>
                  <a:lnTo>
                    <a:pt x="0" y="161188"/>
                  </a:lnTo>
                  <a:lnTo>
                    <a:pt x="76" y="161328"/>
                  </a:lnTo>
                  <a:lnTo>
                    <a:pt x="177" y="161480"/>
                  </a:lnTo>
                  <a:lnTo>
                    <a:pt x="266" y="161620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4" name="object 7564"/>
            <p:cNvSpPr/>
            <p:nvPr/>
          </p:nvSpPr>
          <p:spPr>
            <a:xfrm>
              <a:off x="3230219" y="96205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254"/>
                  </a:moveTo>
                  <a:lnTo>
                    <a:pt x="520" y="101"/>
                  </a:lnTo>
                  <a:lnTo>
                    <a:pt x="0" y="161074"/>
                  </a:lnTo>
                  <a:lnTo>
                    <a:pt x="63" y="161226"/>
                  </a:lnTo>
                  <a:lnTo>
                    <a:pt x="152" y="161391"/>
                  </a:lnTo>
                  <a:lnTo>
                    <a:pt x="647" y="254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5" name="object 7565"/>
            <p:cNvSpPr/>
            <p:nvPr/>
          </p:nvSpPr>
          <p:spPr>
            <a:xfrm>
              <a:off x="3229978" y="96202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35" y="228"/>
                  </a:moveTo>
                  <a:lnTo>
                    <a:pt x="520" y="76"/>
                  </a:lnTo>
                  <a:lnTo>
                    <a:pt x="0" y="160845"/>
                  </a:lnTo>
                  <a:lnTo>
                    <a:pt x="76" y="161036"/>
                  </a:lnTo>
                  <a:lnTo>
                    <a:pt x="152" y="161213"/>
                  </a:lnTo>
                  <a:lnTo>
                    <a:pt x="635" y="228"/>
                  </a:lnTo>
                  <a:close/>
                </a:path>
                <a:path w="1269" h="161925">
                  <a:moveTo>
                    <a:pt x="685" y="292"/>
                  </a:moveTo>
                  <a:lnTo>
                    <a:pt x="190" y="161290"/>
                  </a:lnTo>
                  <a:lnTo>
                    <a:pt x="685" y="29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6" name="object 7566"/>
            <p:cNvSpPr/>
            <p:nvPr/>
          </p:nvSpPr>
          <p:spPr>
            <a:xfrm>
              <a:off x="3229825" y="96200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609" y="203"/>
                  </a:moveTo>
                  <a:lnTo>
                    <a:pt x="508" y="63"/>
                  </a:lnTo>
                  <a:lnTo>
                    <a:pt x="0" y="160553"/>
                  </a:lnTo>
                  <a:lnTo>
                    <a:pt x="38" y="160705"/>
                  </a:lnTo>
                  <a:lnTo>
                    <a:pt x="88" y="160845"/>
                  </a:lnTo>
                  <a:lnTo>
                    <a:pt x="127" y="160972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7" name="object 7567"/>
            <p:cNvSpPr/>
            <p:nvPr/>
          </p:nvSpPr>
          <p:spPr>
            <a:xfrm>
              <a:off x="3229686" y="96198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65"/>
                  </a:moveTo>
                  <a:lnTo>
                    <a:pt x="482" y="25"/>
                  </a:lnTo>
                  <a:lnTo>
                    <a:pt x="0" y="160058"/>
                  </a:lnTo>
                  <a:lnTo>
                    <a:pt x="38" y="160274"/>
                  </a:lnTo>
                  <a:lnTo>
                    <a:pt x="63" y="160401"/>
                  </a:lnTo>
                  <a:lnTo>
                    <a:pt x="88" y="160553"/>
                  </a:lnTo>
                  <a:lnTo>
                    <a:pt x="139" y="160743"/>
                  </a:lnTo>
                  <a:lnTo>
                    <a:pt x="584" y="16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8" name="object 7568"/>
            <p:cNvSpPr/>
            <p:nvPr/>
          </p:nvSpPr>
          <p:spPr>
            <a:xfrm>
              <a:off x="3229635" y="961745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  <a:path w="635" h="162559">
                  <a:moveTo>
                    <a:pt x="469" y="1574"/>
                  </a:moveTo>
                  <a:lnTo>
                    <a:pt x="12" y="161963"/>
                  </a:lnTo>
                  <a:lnTo>
                    <a:pt x="25" y="162128"/>
                  </a:lnTo>
                  <a:lnTo>
                    <a:pt x="469" y="1574"/>
                  </a:lnTo>
                  <a:close/>
                </a:path>
                <a:path w="635" h="162559">
                  <a:moveTo>
                    <a:pt x="495" y="2413"/>
                  </a:moveTo>
                  <a:lnTo>
                    <a:pt x="469" y="1663"/>
                  </a:lnTo>
                  <a:lnTo>
                    <a:pt x="25" y="162128"/>
                  </a:lnTo>
                  <a:lnTo>
                    <a:pt x="25" y="162280"/>
                  </a:lnTo>
                  <a:lnTo>
                    <a:pt x="50" y="162433"/>
                  </a:lnTo>
                  <a:lnTo>
                    <a:pt x="495" y="241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69" name="object 7569"/>
            <p:cNvSpPr/>
            <p:nvPr/>
          </p:nvSpPr>
          <p:spPr>
            <a:xfrm>
              <a:off x="3157069" y="9784766"/>
              <a:ext cx="38100" cy="38100"/>
            </a:xfrm>
            <a:custGeom>
              <a:avLst/>
              <a:gdLst/>
              <a:ahLst/>
              <a:cxnLst/>
              <a:rect l="l" t="t" r="r" b="b"/>
              <a:pathLst>
                <a:path w="38100" h="38100">
                  <a:moveTo>
                    <a:pt x="0" y="38039"/>
                  </a:moveTo>
                  <a:lnTo>
                    <a:pt x="37846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0" name="object 7570"/>
            <p:cNvSpPr/>
            <p:nvPr/>
          </p:nvSpPr>
          <p:spPr>
            <a:xfrm>
              <a:off x="3140371" y="9784766"/>
              <a:ext cx="74930" cy="75565"/>
            </a:xfrm>
            <a:custGeom>
              <a:avLst/>
              <a:gdLst/>
              <a:ahLst/>
              <a:cxnLst/>
              <a:rect l="l" t="t" r="r" b="b"/>
              <a:pathLst>
                <a:path w="74930" h="75565">
                  <a:moveTo>
                    <a:pt x="0" y="74978"/>
                  </a:moveTo>
                  <a:lnTo>
                    <a:pt x="74597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1" name="object 7571"/>
            <p:cNvSpPr/>
            <p:nvPr/>
          </p:nvSpPr>
          <p:spPr>
            <a:xfrm>
              <a:off x="3123662" y="9784766"/>
              <a:ext cx="111760" cy="112395"/>
            </a:xfrm>
            <a:custGeom>
              <a:avLst/>
              <a:gdLst/>
              <a:ahLst/>
              <a:cxnLst/>
              <a:rect l="l" t="t" r="r" b="b"/>
              <a:pathLst>
                <a:path w="111760" h="112395">
                  <a:moveTo>
                    <a:pt x="0" y="111941"/>
                  </a:moveTo>
                  <a:lnTo>
                    <a:pt x="111372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2" name="object 7572"/>
            <p:cNvSpPr/>
            <p:nvPr/>
          </p:nvSpPr>
          <p:spPr>
            <a:xfrm>
              <a:off x="3119712" y="9784766"/>
              <a:ext cx="135890" cy="136525"/>
            </a:xfrm>
            <a:custGeom>
              <a:avLst/>
              <a:gdLst/>
              <a:ahLst/>
              <a:cxnLst/>
              <a:rect l="l" t="t" r="r" b="b"/>
              <a:pathLst>
                <a:path w="135889" h="136525">
                  <a:moveTo>
                    <a:pt x="0" y="136080"/>
                  </a:moveTo>
                  <a:lnTo>
                    <a:pt x="135388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3" name="object 7573"/>
            <p:cNvSpPr/>
            <p:nvPr/>
          </p:nvSpPr>
          <p:spPr>
            <a:xfrm>
              <a:off x="3139778" y="9784766"/>
              <a:ext cx="135890" cy="136525"/>
            </a:xfrm>
            <a:custGeom>
              <a:avLst/>
              <a:gdLst/>
              <a:ahLst/>
              <a:cxnLst/>
              <a:rect l="l" t="t" r="r" b="b"/>
              <a:pathLst>
                <a:path w="135889" h="136525">
                  <a:moveTo>
                    <a:pt x="0" y="136080"/>
                  </a:moveTo>
                  <a:lnTo>
                    <a:pt x="135388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4" name="object 7574"/>
            <p:cNvSpPr/>
            <p:nvPr/>
          </p:nvSpPr>
          <p:spPr>
            <a:xfrm>
              <a:off x="3159844" y="9784766"/>
              <a:ext cx="135890" cy="136525"/>
            </a:xfrm>
            <a:custGeom>
              <a:avLst/>
              <a:gdLst/>
              <a:ahLst/>
              <a:cxnLst/>
              <a:rect l="l" t="t" r="r" b="b"/>
              <a:pathLst>
                <a:path w="135889" h="136525">
                  <a:moveTo>
                    <a:pt x="0" y="136080"/>
                  </a:moveTo>
                  <a:lnTo>
                    <a:pt x="135388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5" name="object 7575"/>
            <p:cNvSpPr/>
            <p:nvPr/>
          </p:nvSpPr>
          <p:spPr>
            <a:xfrm>
              <a:off x="3360686" y="970656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47"/>
                  </a:lnTo>
                  <a:lnTo>
                    <a:pt x="0" y="16216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6" name="object 7576"/>
            <p:cNvSpPr/>
            <p:nvPr/>
          </p:nvSpPr>
          <p:spPr>
            <a:xfrm>
              <a:off x="3360610" y="9707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7" name="object 7577"/>
            <p:cNvSpPr/>
            <p:nvPr/>
          </p:nvSpPr>
          <p:spPr>
            <a:xfrm>
              <a:off x="3360521" y="9707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48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38" y="16109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8" name="object 7578"/>
            <p:cNvSpPr/>
            <p:nvPr/>
          </p:nvSpPr>
          <p:spPr>
            <a:xfrm>
              <a:off x="3360470" y="9707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79" name="object 7579"/>
            <p:cNvSpPr/>
            <p:nvPr/>
          </p:nvSpPr>
          <p:spPr>
            <a:xfrm>
              <a:off x="3360394" y="9707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0" name="object 7580"/>
            <p:cNvSpPr/>
            <p:nvPr/>
          </p:nvSpPr>
          <p:spPr>
            <a:xfrm>
              <a:off x="3360318" y="9707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1" name="object 7581"/>
            <p:cNvSpPr/>
            <p:nvPr/>
          </p:nvSpPr>
          <p:spPr>
            <a:xfrm>
              <a:off x="3360216" y="9708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16"/>
                  </a:lnTo>
                  <a:lnTo>
                    <a:pt x="0" y="161721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03"/>
                  </a:lnTo>
                  <a:lnTo>
                    <a:pt x="38" y="161683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17"/>
                  </a:lnTo>
                  <a:lnTo>
                    <a:pt x="546" y="260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2" name="object 7582"/>
            <p:cNvSpPr/>
            <p:nvPr/>
          </p:nvSpPr>
          <p:spPr>
            <a:xfrm>
              <a:off x="3360153" y="9708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247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3" name="object 7583"/>
            <p:cNvSpPr/>
            <p:nvPr/>
          </p:nvSpPr>
          <p:spPr>
            <a:xfrm>
              <a:off x="3360102" y="9708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4" name="object 7584"/>
            <p:cNvSpPr/>
            <p:nvPr/>
          </p:nvSpPr>
          <p:spPr>
            <a:xfrm>
              <a:off x="3360013" y="97084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47"/>
                  </a:lnTo>
                  <a:lnTo>
                    <a:pt x="25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5" name="object 7585"/>
            <p:cNvSpPr/>
            <p:nvPr/>
          </p:nvSpPr>
          <p:spPr>
            <a:xfrm>
              <a:off x="3359924" y="9708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83"/>
                  </a:lnTo>
                  <a:lnTo>
                    <a:pt x="25" y="161201"/>
                  </a:lnTo>
                  <a:lnTo>
                    <a:pt x="25" y="1597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5979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6" name="object 7586"/>
            <p:cNvSpPr/>
            <p:nvPr/>
          </p:nvSpPr>
          <p:spPr>
            <a:xfrm>
              <a:off x="3359835" y="9708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38" y="161671"/>
                  </a:lnTo>
                  <a:lnTo>
                    <a:pt x="63" y="161429"/>
                  </a:lnTo>
                  <a:lnTo>
                    <a:pt x="63" y="16070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7" name="object 7587"/>
            <p:cNvSpPr/>
            <p:nvPr/>
          </p:nvSpPr>
          <p:spPr>
            <a:xfrm>
              <a:off x="3359747" y="9708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531"/>
                  </a:lnTo>
                  <a:lnTo>
                    <a:pt x="469" y="209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95"/>
                  </a:lnTo>
                  <a:lnTo>
                    <a:pt x="25" y="16173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8" name="object 7588"/>
            <p:cNvSpPr/>
            <p:nvPr/>
          </p:nvSpPr>
          <p:spPr>
            <a:xfrm>
              <a:off x="3359683" y="97086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0731"/>
                  </a:lnTo>
                  <a:lnTo>
                    <a:pt x="482" y="12"/>
                  </a:lnTo>
                  <a:lnTo>
                    <a:pt x="457" y="2032"/>
                  </a:lnTo>
                  <a:lnTo>
                    <a:pt x="0" y="16175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89" name="object 7589"/>
            <p:cNvSpPr/>
            <p:nvPr/>
          </p:nvSpPr>
          <p:spPr>
            <a:xfrm>
              <a:off x="3359607" y="9708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06"/>
                  </a:lnTo>
                  <a:lnTo>
                    <a:pt x="0" y="161785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1993"/>
                  </a:lnTo>
                  <a:lnTo>
                    <a:pt x="25" y="161772"/>
                  </a:lnTo>
                  <a:lnTo>
                    <a:pt x="190" y="107797"/>
                  </a:lnTo>
                  <a:lnTo>
                    <a:pt x="355" y="499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993"/>
                  </a:lnTo>
                  <a:lnTo>
                    <a:pt x="355" y="499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0" name="object 7590"/>
            <p:cNvSpPr/>
            <p:nvPr/>
          </p:nvSpPr>
          <p:spPr>
            <a:xfrm>
              <a:off x="3359416" y="97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43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469" y="1943"/>
                  </a:lnTo>
                  <a:lnTo>
                    <a:pt x="25" y="16188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33" y="1943"/>
                  </a:lnTo>
                  <a:lnTo>
                    <a:pt x="393" y="48387"/>
                  </a:lnTo>
                  <a:lnTo>
                    <a:pt x="533" y="50"/>
                  </a:lnTo>
                  <a:lnTo>
                    <a:pt x="508" y="1943"/>
                  </a:lnTo>
                  <a:lnTo>
                    <a:pt x="50" y="16186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55"/>
                  </a:lnTo>
                  <a:lnTo>
                    <a:pt x="127" y="161798"/>
                  </a:lnTo>
                  <a:lnTo>
                    <a:pt x="152" y="161556"/>
                  </a:lnTo>
                  <a:lnTo>
                    <a:pt x="152" y="157657"/>
                  </a:lnTo>
                  <a:lnTo>
                    <a:pt x="190" y="144767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55"/>
                  </a:lnTo>
                  <a:lnTo>
                    <a:pt x="190" y="1447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1" name="object 7591"/>
            <p:cNvSpPr/>
            <p:nvPr/>
          </p:nvSpPr>
          <p:spPr>
            <a:xfrm>
              <a:off x="3359315" y="9708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1841"/>
                  </a:lnTo>
                  <a:lnTo>
                    <a:pt x="368" y="47193"/>
                  </a:lnTo>
                  <a:lnTo>
                    <a:pt x="508" y="12"/>
                  </a:lnTo>
                  <a:lnTo>
                    <a:pt x="482" y="1841"/>
                  </a:lnTo>
                  <a:lnTo>
                    <a:pt x="342" y="46977"/>
                  </a:lnTo>
                  <a:lnTo>
                    <a:pt x="482" y="25"/>
                  </a:lnTo>
                  <a:lnTo>
                    <a:pt x="457" y="1841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2" name="object 7592"/>
            <p:cNvSpPr/>
            <p:nvPr/>
          </p:nvSpPr>
          <p:spPr>
            <a:xfrm>
              <a:off x="3359251" y="9708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78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3" name="object 7593"/>
            <p:cNvSpPr/>
            <p:nvPr/>
          </p:nvSpPr>
          <p:spPr>
            <a:xfrm>
              <a:off x="3359137" y="9708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74"/>
                  </a:lnTo>
                  <a:lnTo>
                    <a:pt x="76" y="161696"/>
                  </a:lnTo>
                  <a:lnTo>
                    <a:pt x="76" y="16151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51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4" name="object 7594"/>
            <p:cNvSpPr/>
            <p:nvPr/>
          </p:nvSpPr>
          <p:spPr>
            <a:xfrm>
              <a:off x="3359048" y="9709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95"/>
                  </a:lnTo>
                  <a:lnTo>
                    <a:pt x="482" y="38"/>
                  </a:lnTo>
                  <a:lnTo>
                    <a:pt x="457" y="1701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5" name="object 7595"/>
            <p:cNvSpPr/>
            <p:nvPr/>
          </p:nvSpPr>
          <p:spPr>
            <a:xfrm>
              <a:off x="3358946" y="9709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63" y="161721"/>
                  </a:lnTo>
                  <a:lnTo>
                    <a:pt x="63" y="1606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06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6" name="object 7596"/>
            <p:cNvSpPr/>
            <p:nvPr/>
          </p:nvSpPr>
          <p:spPr>
            <a:xfrm>
              <a:off x="3358832" y="9709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81"/>
                  </a:lnTo>
                  <a:lnTo>
                    <a:pt x="533" y="12"/>
                  </a:lnTo>
                  <a:lnTo>
                    <a:pt x="495" y="1574"/>
                  </a:lnTo>
                  <a:lnTo>
                    <a:pt x="38" y="161886"/>
                  </a:lnTo>
                  <a:lnTo>
                    <a:pt x="342" y="6457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7" name="object 7597"/>
            <p:cNvSpPr/>
            <p:nvPr/>
          </p:nvSpPr>
          <p:spPr>
            <a:xfrm>
              <a:off x="3358769" y="9709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8" name="object 7598"/>
            <p:cNvSpPr/>
            <p:nvPr/>
          </p:nvSpPr>
          <p:spPr>
            <a:xfrm>
              <a:off x="3358654" y="9709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04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599" name="object 7599"/>
            <p:cNvSpPr/>
            <p:nvPr/>
          </p:nvSpPr>
          <p:spPr>
            <a:xfrm>
              <a:off x="3358540" y="9709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0401"/>
                  </a:lnTo>
                  <a:lnTo>
                    <a:pt x="482" y="50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58" y="139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0" name="object 7600"/>
            <p:cNvSpPr/>
            <p:nvPr/>
          </p:nvSpPr>
          <p:spPr>
            <a:xfrm>
              <a:off x="3358426" y="9709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1" name="object 7601"/>
            <p:cNvSpPr/>
            <p:nvPr/>
          </p:nvSpPr>
          <p:spPr>
            <a:xfrm>
              <a:off x="3358299" y="9709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70"/>
                  </a:lnTo>
                  <a:lnTo>
                    <a:pt x="0" y="16189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2" name="object 7602"/>
            <p:cNvSpPr/>
            <p:nvPr/>
          </p:nvSpPr>
          <p:spPr>
            <a:xfrm>
              <a:off x="3358222" y="9709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3" name="object 7603"/>
            <p:cNvSpPr/>
            <p:nvPr/>
          </p:nvSpPr>
          <p:spPr>
            <a:xfrm>
              <a:off x="3358095" y="9709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0045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4" name="object 7604"/>
            <p:cNvSpPr/>
            <p:nvPr/>
          </p:nvSpPr>
          <p:spPr>
            <a:xfrm>
              <a:off x="3357969" y="9709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66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5" name="object 7605"/>
            <p:cNvSpPr/>
            <p:nvPr/>
          </p:nvSpPr>
          <p:spPr>
            <a:xfrm>
              <a:off x="3357829" y="970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03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03"/>
                  </a:lnTo>
                  <a:lnTo>
                    <a:pt x="63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6" name="object 7606"/>
            <p:cNvSpPr/>
            <p:nvPr/>
          </p:nvSpPr>
          <p:spPr>
            <a:xfrm>
              <a:off x="3357702" y="9709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404"/>
                  </a:lnTo>
                  <a:lnTo>
                    <a:pt x="533" y="38"/>
                  </a:lnTo>
                  <a:lnTo>
                    <a:pt x="482" y="749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7" name="object 7607"/>
            <p:cNvSpPr/>
            <p:nvPr/>
          </p:nvSpPr>
          <p:spPr>
            <a:xfrm>
              <a:off x="3357600" y="9709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8" name="object 7608"/>
            <p:cNvSpPr/>
            <p:nvPr/>
          </p:nvSpPr>
          <p:spPr>
            <a:xfrm>
              <a:off x="3357473" y="9709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787"/>
                  </a:lnTo>
                  <a:lnTo>
                    <a:pt x="431" y="22923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09" name="object 7609"/>
            <p:cNvSpPr/>
            <p:nvPr/>
          </p:nvSpPr>
          <p:spPr>
            <a:xfrm>
              <a:off x="3357321" y="9710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0" name="object 7610"/>
            <p:cNvSpPr/>
            <p:nvPr/>
          </p:nvSpPr>
          <p:spPr>
            <a:xfrm>
              <a:off x="3357168" y="9710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7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88" y="16163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1" name="object 7611"/>
            <p:cNvSpPr/>
            <p:nvPr/>
          </p:nvSpPr>
          <p:spPr>
            <a:xfrm>
              <a:off x="3357003" y="9710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546"/>
                  </a:lnTo>
                  <a:lnTo>
                    <a:pt x="63" y="161632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2" name="object 7612"/>
            <p:cNvSpPr/>
            <p:nvPr/>
          </p:nvSpPr>
          <p:spPr>
            <a:xfrm>
              <a:off x="3356914" y="9710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3" name="object 7613"/>
            <p:cNvSpPr/>
            <p:nvPr/>
          </p:nvSpPr>
          <p:spPr>
            <a:xfrm>
              <a:off x="3356762" y="9710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4" name="object 7614"/>
            <p:cNvSpPr/>
            <p:nvPr/>
          </p:nvSpPr>
          <p:spPr>
            <a:xfrm>
              <a:off x="3356610" y="9710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63" y="153809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50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5" name="object 7615"/>
            <p:cNvSpPr/>
            <p:nvPr/>
          </p:nvSpPr>
          <p:spPr>
            <a:xfrm>
              <a:off x="3356457" y="9710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6" name="object 7616"/>
            <p:cNvSpPr/>
            <p:nvPr/>
          </p:nvSpPr>
          <p:spPr>
            <a:xfrm>
              <a:off x="3356318" y="9710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78"/>
                  </a:lnTo>
                  <a:lnTo>
                    <a:pt x="596" y="13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7" name="object 7617"/>
            <p:cNvSpPr/>
            <p:nvPr/>
          </p:nvSpPr>
          <p:spPr>
            <a:xfrm>
              <a:off x="3356216" y="9710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8" name="object 7618"/>
            <p:cNvSpPr/>
            <p:nvPr/>
          </p:nvSpPr>
          <p:spPr>
            <a:xfrm>
              <a:off x="3356063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19" name="object 7619"/>
            <p:cNvSpPr/>
            <p:nvPr/>
          </p:nvSpPr>
          <p:spPr>
            <a:xfrm>
              <a:off x="3355911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0" name="object 7620"/>
            <p:cNvSpPr/>
            <p:nvPr/>
          </p:nvSpPr>
          <p:spPr>
            <a:xfrm>
              <a:off x="3355759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6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1" name="object 7621"/>
            <p:cNvSpPr/>
            <p:nvPr/>
          </p:nvSpPr>
          <p:spPr>
            <a:xfrm>
              <a:off x="3355606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2" name="object 7622"/>
            <p:cNvSpPr/>
            <p:nvPr/>
          </p:nvSpPr>
          <p:spPr>
            <a:xfrm>
              <a:off x="3355505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3" name="object 7623"/>
            <p:cNvSpPr/>
            <p:nvPr/>
          </p:nvSpPr>
          <p:spPr>
            <a:xfrm>
              <a:off x="3355340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4" name="object 7624"/>
            <p:cNvSpPr/>
            <p:nvPr/>
          </p:nvSpPr>
          <p:spPr>
            <a:xfrm>
              <a:off x="3355187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5" name="object 7625"/>
            <p:cNvSpPr/>
            <p:nvPr/>
          </p:nvSpPr>
          <p:spPr>
            <a:xfrm>
              <a:off x="3355009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6" name="object 7626"/>
            <p:cNvSpPr/>
            <p:nvPr/>
          </p:nvSpPr>
          <p:spPr>
            <a:xfrm>
              <a:off x="3354844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7" name="object 7627"/>
            <p:cNvSpPr/>
            <p:nvPr/>
          </p:nvSpPr>
          <p:spPr>
            <a:xfrm>
              <a:off x="3354730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8" name="object 7628"/>
            <p:cNvSpPr/>
            <p:nvPr/>
          </p:nvSpPr>
          <p:spPr>
            <a:xfrm>
              <a:off x="3354565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29" name="object 7629"/>
            <p:cNvSpPr/>
            <p:nvPr/>
          </p:nvSpPr>
          <p:spPr>
            <a:xfrm>
              <a:off x="3354387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0" name="object 7630"/>
            <p:cNvSpPr/>
            <p:nvPr/>
          </p:nvSpPr>
          <p:spPr>
            <a:xfrm>
              <a:off x="3354197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1" name="object 7631"/>
            <p:cNvSpPr/>
            <p:nvPr/>
          </p:nvSpPr>
          <p:spPr>
            <a:xfrm>
              <a:off x="3354006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90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2" name="object 7632"/>
            <p:cNvSpPr/>
            <p:nvPr/>
          </p:nvSpPr>
          <p:spPr>
            <a:xfrm>
              <a:off x="3353879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3" name="object 7633"/>
            <p:cNvSpPr/>
            <p:nvPr/>
          </p:nvSpPr>
          <p:spPr>
            <a:xfrm>
              <a:off x="3353676" y="9710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4" name="object 7634"/>
            <p:cNvSpPr/>
            <p:nvPr/>
          </p:nvSpPr>
          <p:spPr>
            <a:xfrm>
              <a:off x="3353447" y="97107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5" name="object 7635"/>
            <p:cNvSpPr/>
            <p:nvPr/>
          </p:nvSpPr>
          <p:spPr>
            <a:xfrm>
              <a:off x="3353206" y="97107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6" name="object 7636"/>
            <p:cNvSpPr/>
            <p:nvPr/>
          </p:nvSpPr>
          <p:spPr>
            <a:xfrm>
              <a:off x="3352952" y="97107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04"/>
                  </a:lnTo>
                  <a:lnTo>
                    <a:pt x="152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7" name="object 7637"/>
            <p:cNvSpPr/>
            <p:nvPr/>
          </p:nvSpPr>
          <p:spPr>
            <a:xfrm>
              <a:off x="3352762" y="9710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8" name="object 7638"/>
            <p:cNvSpPr/>
            <p:nvPr/>
          </p:nvSpPr>
          <p:spPr>
            <a:xfrm>
              <a:off x="3352444" y="97107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228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39" name="object 7639"/>
            <p:cNvSpPr/>
            <p:nvPr/>
          </p:nvSpPr>
          <p:spPr>
            <a:xfrm>
              <a:off x="3352063" y="97107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12"/>
                  </a:moveTo>
                  <a:lnTo>
                    <a:pt x="254" y="161315"/>
                  </a:lnTo>
                  <a:lnTo>
                    <a:pt x="698" y="0"/>
                  </a:ln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292" y="161340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0" name="object 7640"/>
            <p:cNvSpPr/>
            <p:nvPr/>
          </p:nvSpPr>
          <p:spPr>
            <a:xfrm>
              <a:off x="3351479" y="97104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56"/>
                  </a:lnTo>
                  <a:lnTo>
                    <a:pt x="850" y="228"/>
                  </a:lnTo>
                  <a:close/>
                </a:path>
                <a:path w="1270" h="161925">
                  <a:moveTo>
                    <a:pt x="1028" y="304"/>
                  </a:moveTo>
                  <a:lnTo>
                    <a:pt x="850" y="22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1" name="object 7641"/>
            <p:cNvSpPr/>
            <p:nvPr/>
          </p:nvSpPr>
          <p:spPr>
            <a:xfrm>
              <a:off x="3350374" y="970976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49" y="647"/>
                  </a:moveTo>
                  <a:lnTo>
                    <a:pt x="1219" y="469"/>
                  </a:lnTo>
                  <a:lnTo>
                    <a:pt x="749" y="177"/>
                  </a:lnTo>
                  <a:lnTo>
                    <a:pt x="304" y="161874"/>
                  </a:lnTo>
                  <a:lnTo>
                    <a:pt x="787" y="162026"/>
                  </a:lnTo>
                  <a:lnTo>
                    <a:pt x="1104" y="162102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2" name="object 7642"/>
            <p:cNvSpPr/>
            <p:nvPr/>
          </p:nvSpPr>
          <p:spPr>
            <a:xfrm>
              <a:off x="3349891" y="970948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95" y="162052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3" name="object 7643"/>
            <p:cNvSpPr/>
            <p:nvPr/>
          </p:nvSpPr>
          <p:spPr>
            <a:xfrm>
              <a:off x="3349599" y="970931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4" name="object 7644"/>
            <p:cNvSpPr/>
            <p:nvPr/>
          </p:nvSpPr>
          <p:spPr>
            <a:xfrm>
              <a:off x="3349345" y="97091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54" y="16197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5" name="object 7645"/>
            <p:cNvSpPr/>
            <p:nvPr/>
          </p:nvSpPr>
          <p:spPr>
            <a:xfrm>
              <a:off x="3349231" y="97090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6" name="object 7646"/>
            <p:cNvSpPr/>
            <p:nvPr/>
          </p:nvSpPr>
          <p:spPr>
            <a:xfrm>
              <a:off x="3349040" y="97089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47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7" name="object 7647"/>
            <p:cNvSpPr/>
            <p:nvPr/>
          </p:nvSpPr>
          <p:spPr>
            <a:xfrm>
              <a:off x="3348901" y="9708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8" name="object 7648"/>
            <p:cNvSpPr/>
            <p:nvPr/>
          </p:nvSpPr>
          <p:spPr>
            <a:xfrm>
              <a:off x="3348774" y="9708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23"/>
                  </a:lnTo>
                  <a:lnTo>
                    <a:pt x="533" y="5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49" name="object 7649"/>
            <p:cNvSpPr/>
            <p:nvPr/>
          </p:nvSpPr>
          <p:spPr>
            <a:xfrm>
              <a:off x="3348659" y="970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0" name="object 7650"/>
            <p:cNvSpPr/>
            <p:nvPr/>
          </p:nvSpPr>
          <p:spPr>
            <a:xfrm>
              <a:off x="3348583" y="9708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1" name="object 7651"/>
            <p:cNvSpPr/>
            <p:nvPr/>
          </p:nvSpPr>
          <p:spPr>
            <a:xfrm>
              <a:off x="3348482" y="97086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2" name="object 7652"/>
            <p:cNvSpPr/>
            <p:nvPr/>
          </p:nvSpPr>
          <p:spPr>
            <a:xfrm>
              <a:off x="3348380" y="9708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3" name="object 7653"/>
            <p:cNvSpPr/>
            <p:nvPr/>
          </p:nvSpPr>
          <p:spPr>
            <a:xfrm>
              <a:off x="3348291" y="9708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4" name="object 7654"/>
            <p:cNvSpPr/>
            <p:nvPr/>
          </p:nvSpPr>
          <p:spPr>
            <a:xfrm>
              <a:off x="3348215" y="9708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5" name="object 7655"/>
            <p:cNvSpPr/>
            <p:nvPr/>
          </p:nvSpPr>
          <p:spPr>
            <a:xfrm>
              <a:off x="3348164" y="9708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6" name="object 7656"/>
            <p:cNvSpPr/>
            <p:nvPr/>
          </p:nvSpPr>
          <p:spPr>
            <a:xfrm>
              <a:off x="3348088" y="9708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7" name="object 7657"/>
            <p:cNvSpPr/>
            <p:nvPr/>
          </p:nvSpPr>
          <p:spPr>
            <a:xfrm>
              <a:off x="3348012" y="9708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8" name="object 7658"/>
            <p:cNvSpPr/>
            <p:nvPr/>
          </p:nvSpPr>
          <p:spPr>
            <a:xfrm>
              <a:off x="3347948" y="9708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50" y="16162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59" name="object 7659"/>
            <p:cNvSpPr/>
            <p:nvPr/>
          </p:nvSpPr>
          <p:spPr>
            <a:xfrm>
              <a:off x="3347897" y="9708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0" name="object 7660"/>
            <p:cNvSpPr/>
            <p:nvPr/>
          </p:nvSpPr>
          <p:spPr>
            <a:xfrm>
              <a:off x="3347847" y="9708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607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1" name="object 7661"/>
            <p:cNvSpPr/>
            <p:nvPr/>
          </p:nvSpPr>
          <p:spPr>
            <a:xfrm>
              <a:off x="3347796" y="9707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2" name="object 7662"/>
            <p:cNvSpPr/>
            <p:nvPr/>
          </p:nvSpPr>
          <p:spPr>
            <a:xfrm>
              <a:off x="3347758" y="9707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3" name="object 7663"/>
            <p:cNvSpPr/>
            <p:nvPr/>
          </p:nvSpPr>
          <p:spPr>
            <a:xfrm>
              <a:off x="3347720" y="9707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4" name="object 7664"/>
            <p:cNvSpPr/>
            <p:nvPr/>
          </p:nvSpPr>
          <p:spPr>
            <a:xfrm>
              <a:off x="3347669" y="9707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5" name="object 7665"/>
            <p:cNvSpPr/>
            <p:nvPr/>
          </p:nvSpPr>
          <p:spPr>
            <a:xfrm>
              <a:off x="3347643" y="9707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6" name="object 7666"/>
            <p:cNvSpPr/>
            <p:nvPr/>
          </p:nvSpPr>
          <p:spPr>
            <a:xfrm>
              <a:off x="3347605" y="9707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7" name="object 7667"/>
            <p:cNvSpPr/>
            <p:nvPr/>
          </p:nvSpPr>
          <p:spPr>
            <a:xfrm>
              <a:off x="3347580" y="9707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8" name="object 7668"/>
            <p:cNvSpPr/>
            <p:nvPr/>
          </p:nvSpPr>
          <p:spPr>
            <a:xfrm>
              <a:off x="3347542" y="9707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12" y="160959"/>
                  </a:lnTo>
                  <a:lnTo>
                    <a:pt x="457" y="25"/>
                  </a:lnTo>
                  <a:lnTo>
                    <a:pt x="0" y="16137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69" name="object 7669"/>
            <p:cNvSpPr/>
            <p:nvPr/>
          </p:nvSpPr>
          <p:spPr>
            <a:xfrm>
              <a:off x="3347516" y="9707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495"/>
                  </a:moveTo>
                  <a:lnTo>
                    <a:pt x="12" y="161340"/>
                  </a:lnTo>
                  <a:lnTo>
                    <a:pt x="457" y="495"/>
                  </a:lnTo>
                  <a:close/>
                </a:path>
                <a:path w="635" h="161925">
                  <a:moveTo>
                    <a:pt x="457" y="25"/>
                  </a:moveTo>
                  <a:lnTo>
                    <a:pt x="0" y="161315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0" name="object 7670"/>
            <p:cNvSpPr/>
            <p:nvPr/>
          </p:nvSpPr>
          <p:spPr>
            <a:xfrm>
              <a:off x="3347478" y="9707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0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1" name="object 7671"/>
            <p:cNvSpPr/>
            <p:nvPr/>
          </p:nvSpPr>
          <p:spPr>
            <a:xfrm>
              <a:off x="3347466" y="9706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19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2" name="object 7672"/>
            <p:cNvSpPr/>
            <p:nvPr/>
          </p:nvSpPr>
          <p:spPr>
            <a:xfrm>
              <a:off x="3347466" y="9706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3" name="object 7673"/>
            <p:cNvSpPr/>
            <p:nvPr/>
          </p:nvSpPr>
          <p:spPr>
            <a:xfrm>
              <a:off x="3347466" y="9706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0"/>
                  </a:lnTo>
                  <a:lnTo>
                    <a:pt x="457" y="2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4" name="object 7674"/>
            <p:cNvSpPr/>
            <p:nvPr/>
          </p:nvSpPr>
          <p:spPr>
            <a:xfrm>
              <a:off x="3347288" y="970230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410" y="8407"/>
                  </a:lnTo>
                  <a:lnTo>
                    <a:pt x="14541" y="5435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5" name="object 7675"/>
            <p:cNvSpPr/>
            <p:nvPr/>
          </p:nvSpPr>
          <p:spPr>
            <a:xfrm>
              <a:off x="3179922" y="9794028"/>
              <a:ext cx="126364" cy="127000"/>
            </a:xfrm>
            <a:custGeom>
              <a:avLst/>
              <a:gdLst/>
              <a:ahLst/>
              <a:cxnLst/>
              <a:rect l="l" t="t" r="r" b="b"/>
              <a:pathLst>
                <a:path w="126364" h="127000">
                  <a:moveTo>
                    <a:pt x="0" y="126818"/>
                  </a:moveTo>
                  <a:lnTo>
                    <a:pt x="126174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6" name="object 7676"/>
            <p:cNvSpPr/>
            <p:nvPr/>
          </p:nvSpPr>
          <p:spPr>
            <a:xfrm>
              <a:off x="3199976" y="9807886"/>
              <a:ext cx="112395" cy="113030"/>
            </a:xfrm>
            <a:custGeom>
              <a:avLst/>
              <a:gdLst/>
              <a:ahLst/>
              <a:cxnLst/>
              <a:rect l="l" t="t" r="r" b="b"/>
              <a:pathLst>
                <a:path w="112395" h="113029">
                  <a:moveTo>
                    <a:pt x="0" y="112960"/>
                  </a:moveTo>
                  <a:lnTo>
                    <a:pt x="112386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7" name="object 7677"/>
            <p:cNvSpPr/>
            <p:nvPr/>
          </p:nvSpPr>
          <p:spPr>
            <a:xfrm>
              <a:off x="3220042" y="9821752"/>
              <a:ext cx="99060" cy="99695"/>
            </a:xfrm>
            <a:custGeom>
              <a:avLst/>
              <a:gdLst/>
              <a:ahLst/>
              <a:cxnLst/>
              <a:rect l="l" t="t" r="r" b="b"/>
              <a:pathLst>
                <a:path w="99060" h="99695">
                  <a:moveTo>
                    <a:pt x="0" y="99094"/>
                  </a:moveTo>
                  <a:lnTo>
                    <a:pt x="98590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8" name="object 7678"/>
            <p:cNvSpPr/>
            <p:nvPr/>
          </p:nvSpPr>
          <p:spPr>
            <a:xfrm>
              <a:off x="3240108" y="9835619"/>
              <a:ext cx="85090" cy="85725"/>
            </a:xfrm>
            <a:custGeom>
              <a:avLst/>
              <a:gdLst/>
              <a:ahLst/>
              <a:cxnLst/>
              <a:rect l="l" t="t" r="r" b="b"/>
              <a:pathLst>
                <a:path w="85089" h="85725">
                  <a:moveTo>
                    <a:pt x="0" y="85227"/>
                  </a:moveTo>
                  <a:lnTo>
                    <a:pt x="84794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79" name="object 7679"/>
            <p:cNvSpPr/>
            <p:nvPr/>
          </p:nvSpPr>
          <p:spPr>
            <a:xfrm>
              <a:off x="3260174" y="9849486"/>
              <a:ext cx="71120" cy="71755"/>
            </a:xfrm>
            <a:custGeom>
              <a:avLst/>
              <a:gdLst/>
              <a:ahLst/>
              <a:cxnLst/>
              <a:rect l="l" t="t" r="r" b="b"/>
              <a:pathLst>
                <a:path w="71120" h="71754">
                  <a:moveTo>
                    <a:pt x="0" y="71360"/>
                  </a:moveTo>
                  <a:lnTo>
                    <a:pt x="70997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0" name="object 7680"/>
            <p:cNvSpPr/>
            <p:nvPr/>
          </p:nvSpPr>
          <p:spPr>
            <a:xfrm>
              <a:off x="3280240" y="9863352"/>
              <a:ext cx="57785" cy="57785"/>
            </a:xfrm>
            <a:custGeom>
              <a:avLst/>
              <a:gdLst/>
              <a:ahLst/>
              <a:cxnLst/>
              <a:rect l="l" t="t" r="r" b="b"/>
              <a:pathLst>
                <a:path w="57785" h="57784">
                  <a:moveTo>
                    <a:pt x="0" y="57493"/>
                  </a:moveTo>
                  <a:lnTo>
                    <a:pt x="57201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1" name="object 7681"/>
            <p:cNvSpPr/>
            <p:nvPr/>
          </p:nvSpPr>
          <p:spPr>
            <a:xfrm>
              <a:off x="3300318" y="9877228"/>
              <a:ext cx="43815" cy="43815"/>
            </a:xfrm>
            <a:custGeom>
              <a:avLst/>
              <a:gdLst/>
              <a:ahLst/>
              <a:cxnLst/>
              <a:rect l="l" t="t" r="r" b="b"/>
              <a:pathLst>
                <a:path w="43814" h="43815">
                  <a:moveTo>
                    <a:pt x="0" y="43618"/>
                  </a:moveTo>
                  <a:lnTo>
                    <a:pt x="43396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2" name="object 7682"/>
            <p:cNvSpPr/>
            <p:nvPr/>
          </p:nvSpPr>
          <p:spPr>
            <a:xfrm>
              <a:off x="3322137" y="9892306"/>
              <a:ext cx="28575" cy="28575"/>
            </a:xfrm>
            <a:custGeom>
              <a:avLst/>
              <a:gdLst/>
              <a:ahLst/>
              <a:cxnLst/>
              <a:rect l="l" t="t" r="r" b="b"/>
              <a:pathLst>
                <a:path w="28575" h="28575">
                  <a:moveTo>
                    <a:pt x="0" y="28540"/>
                  </a:moveTo>
                  <a:lnTo>
                    <a:pt x="28395" y="0"/>
                  </a:lnTo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3" name="object 7683"/>
            <p:cNvSpPr/>
            <p:nvPr/>
          </p:nvSpPr>
          <p:spPr>
            <a:xfrm>
              <a:off x="3115259" y="9784766"/>
              <a:ext cx="245745" cy="136525"/>
            </a:xfrm>
            <a:custGeom>
              <a:avLst/>
              <a:gdLst/>
              <a:ahLst/>
              <a:cxnLst/>
              <a:rect l="l" t="t" r="r" b="b"/>
              <a:pathLst>
                <a:path w="245745" h="136525">
                  <a:moveTo>
                    <a:pt x="236753" y="136080"/>
                  </a:moveTo>
                  <a:lnTo>
                    <a:pt x="8915" y="136080"/>
                  </a:lnTo>
                  <a:lnTo>
                    <a:pt x="3568" y="136080"/>
                  </a:lnTo>
                  <a:lnTo>
                    <a:pt x="0" y="130530"/>
                  </a:lnTo>
                  <a:lnTo>
                    <a:pt x="2209" y="125628"/>
                  </a:lnTo>
                  <a:lnTo>
                    <a:pt x="57061" y="4330"/>
                  </a:lnTo>
                  <a:lnTo>
                    <a:pt x="58254" y="1689"/>
                  </a:lnTo>
                  <a:lnTo>
                    <a:pt x="60871" y="0"/>
                  </a:lnTo>
                  <a:lnTo>
                    <a:pt x="63753" y="0"/>
                  </a:lnTo>
                  <a:lnTo>
                    <a:pt x="181914" y="0"/>
                  </a:lnTo>
                  <a:lnTo>
                    <a:pt x="184797" y="0"/>
                  </a:lnTo>
                  <a:lnTo>
                    <a:pt x="187413" y="1689"/>
                  </a:lnTo>
                  <a:lnTo>
                    <a:pt x="188607" y="4330"/>
                  </a:lnTo>
                  <a:lnTo>
                    <a:pt x="243446" y="125628"/>
                  </a:lnTo>
                  <a:lnTo>
                    <a:pt x="245668" y="130530"/>
                  </a:lnTo>
                  <a:lnTo>
                    <a:pt x="242100" y="136080"/>
                  </a:lnTo>
                  <a:lnTo>
                    <a:pt x="236753" y="136080"/>
                  </a:lnTo>
                  <a:close/>
                </a:path>
              </a:pathLst>
            </a:custGeom>
            <a:ln w="635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4" name="object 7684"/>
            <p:cNvSpPr/>
            <p:nvPr/>
          </p:nvSpPr>
          <p:spPr>
            <a:xfrm>
              <a:off x="3077679" y="9630804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5" h="34925">
                  <a:moveTo>
                    <a:pt x="31864" y="0"/>
                  </a:moveTo>
                  <a:lnTo>
                    <a:pt x="50" y="18491"/>
                  </a:lnTo>
                  <a:lnTo>
                    <a:pt x="0" y="34670"/>
                  </a:lnTo>
                  <a:lnTo>
                    <a:pt x="31826" y="16179"/>
                  </a:lnTo>
                  <a:lnTo>
                    <a:pt x="31864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5" name="object 7685"/>
            <p:cNvSpPr/>
            <p:nvPr/>
          </p:nvSpPr>
          <p:spPr>
            <a:xfrm>
              <a:off x="3542957" y="937052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78"/>
                  </a:lnTo>
                  <a:lnTo>
                    <a:pt x="0" y="16209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6" name="object 7686"/>
            <p:cNvSpPr/>
            <p:nvPr/>
          </p:nvSpPr>
          <p:spPr>
            <a:xfrm>
              <a:off x="3542906" y="9371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050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62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7" name="object 7687"/>
            <p:cNvSpPr/>
            <p:nvPr/>
          </p:nvSpPr>
          <p:spPr>
            <a:xfrm>
              <a:off x="3542792" y="9371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16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60"/>
                  </a:lnTo>
                  <a:lnTo>
                    <a:pt x="25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0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8" name="object 7688"/>
            <p:cNvSpPr/>
            <p:nvPr/>
          </p:nvSpPr>
          <p:spPr>
            <a:xfrm>
              <a:off x="3542741" y="9371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6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89" name="object 7689"/>
            <p:cNvSpPr/>
            <p:nvPr/>
          </p:nvSpPr>
          <p:spPr>
            <a:xfrm>
              <a:off x="3542665" y="9371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17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38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0" name="object 7690"/>
            <p:cNvSpPr/>
            <p:nvPr/>
          </p:nvSpPr>
          <p:spPr>
            <a:xfrm>
              <a:off x="3542588" y="9371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709"/>
                  </a:lnTo>
                  <a:lnTo>
                    <a:pt x="469" y="273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1" name="object 7691"/>
            <p:cNvSpPr/>
            <p:nvPr/>
          </p:nvSpPr>
          <p:spPr>
            <a:xfrm>
              <a:off x="3542500" y="9372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03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16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2" name="object 7692"/>
            <p:cNvSpPr/>
            <p:nvPr/>
          </p:nvSpPr>
          <p:spPr>
            <a:xfrm>
              <a:off x="3542423" y="9372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3" name="object 7693"/>
            <p:cNvSpPr/>
            <p:nvPr/>
          </p:nvSpPr>
          <p:spPr>
            <a:xfrm>
              <a:off x="3542360" y="9372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49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4" name="object 7694"/>
            <p:cNvSpPr/>
            <p:nvPr/>
          </p:nvSpPr>
          <p:spPr>
            <a:xfrm>
              <a:off x="3542271" y="9372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60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47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5" name="object 7695"/>
            <p:cNvSpPr/>
            <p:nvPr/>
          </p:nvSpPr>
          <p:spPr>
            <a:xfrm>
              <a:off x="3542195" y="9372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60705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671"/>
                  </a:lnTo>
                  <a:lnTo>
                    <a:pt x="50" y="161391"/>
                  </a:lnTo>
                  <a:lnTo>
                    <a:pt x="50" y="16069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069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6" name="object 7696"/>
            <p:cNvSpPr/>
            <p:nvPr/>
          </p:nvSpPr>
          <p:spPr>
            <a:xfrm>
              <a:off x="3542106" y="9372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355" y="52552"/>
                  </a:lnTo>
                  <a:lnTo>
                    <a:pt x="508" y="12"/>
                  </a:lnTo>
                  <a:lnTo>
                    <a:pt x="482" y="2133"/>
                  </a:lnTo>
                  <a:lnTo>
                    <a:pt x="38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7" name="object 7697"/>
            <p:cNvSpPr/>
            <p:nvPr/>
          </p:nvSpPr>
          <p:spPr>
            <a:xfrm>
              <a:off x="3542004" y="9372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82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82"/>
                  </a:lnTo>
                  <a:lnTo>
                    <a:pt x="38" y="16172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95"/>
                  </a:lnTo>
                  <a:lnTo>
                    <a:pt x="76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8" name="object 7698"/>
            <p:cNvSpPr/>
            <p:nvPr/>
          </p:nvSpPr>
          <p:spPr>
            <a:xfrm>
              <a:off x="3541953" y="9372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699" name="object 7699"/>
            <p:cNvSpPr/>
            <p:nvPr/>
          </p:nvSpPr>
          <p:spPr>
            <a:xfrm>
              <a:off x="3541865" y="9372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006"/>
                  </a:lnTo>
                  <a:lnTo>
                    <a:pt x="342" y="49949"/>
                  </a:lnTo>
                  <a:lnTo>
                    <a:pt x="482" y="25"/>
                  </a:lnTo>
                  <a:lnTo>
                    <a:pt x="457" y="1993"/>
                  </a:lnTo>
                  <a:lnTo>
                    <a:pt x="0" y="16181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0" name="object 7700"/>
            <p:cNvSpPr/>
            <p:nvPr/>
          </p:nvSpPr>
          <p:spPr>
            <a:xfrm>
              <a:off x="3541661" y="93726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912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55"/>
                  </a:lnTo>
                  <a:lnTo>
                    <a:pt x="50" y="161874"/>
                  </a:lnTo>
                  <a:lnTo>
                    <a:pt x="76" y="161632"/>
                  </a:lnTo>
                  <a:lnTo>
                    <a:pt x="76" y="157734"/>
                  </a:lnTo>
                  <a:lnTo>
                    <a:pt x="114" y="144322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55"/>
                  </a:lnTo>
                  <a:lnTo>
                    <a:pt x="114" y="144322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1955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43"/>
                  </a:lnTo>
                  <a:lnTo>
                    <a:pt x="482" y="49034"/>
                  </a:lnTo>
                  <a:lnTo>
                    <a:pt x="622" y="12"/>
                  </a:lnTo>
                  <a:lnTo>
                    <a:pt x="596" y="1943"/>
                  </a:lnTo>
                  <a:lnTo>
                    <a:pt x="139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1" name="object 7701"/>
            <p:cNvSpPr/>
            <p:nvPr/>
          </p:nvSpPr>
          <p:spPr>
            <a:xfrm>
              <a:off x="3541572" y="9372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2" name="object 7702"/>
            <p:cNvSpPr/>
            <p:nvPr/>
          </p:nvSpPr>
          <p:spPr>
            <a:xfrm>
              <a:off x="3541509" y="9372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778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3" name="object 7703"/>
            <p:cNvSpPr/>
            <p:nvPr/>
          </p:nvSpPr>
          <p:spPr>
            <a:xfrm>
              <a:off x="3541407" y="93728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52"/>
                  </a:lnTo>
                  <a:lnTo>
                    <a:pt x="355" y="45072"/>
                  </a:lnTo>
                  <a:lnTo>
                    <a:pt x="482" y="38"/>
                  </a:lnTo>
                  <a:lnTo>
                    <a:pt x="444" y="1752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3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4" name="object 7704"/>
            <p:cNvSpPr/>
            <p:nvPr/>
          </p:nvSpPr>
          <p:spPr>
            <a:xfrm>
              <a:off x="3541306" y="9372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7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8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5" name="object 7705"/>
            <p:cNvSpPr/>
            <p:nvPr/>
          </p:nvSpPr>
          <p:spPr>
            <a:xfrm>
              <a:off x="3541191" y="9372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38"/>
                  </a:lnTo>
                  <a:lnTo>
                    <a:pt x="0" y="161925"/>
                  </a:lnTo>
                  <a:lnTo>
                    <a:pt x="38" y="161747"/>
                  </a:lnTo>
                  <a:lnTo>
                    <a:pt x="38" y="16061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061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6" name="object 7706"/>
            <p:cNvSpPr/>
            <p:nvPr/>
          </p:nvSpPr>
          <p:spPr>
            <a:xfrm>
              <a:off x="3541090" y="9373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49"/>
                  </a:lnTo>
                  <a:lnTo>
                    <a:pt x="0" y="161899"/>
                  </a:lnTo>
                  <a:lnTo>
                    <a:pt x="25" y="161645"/>
                  </a:lnTo>
                  <a:lnTo>
                    <a:pt x="25" y="16056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193"/>
                  </a:lnTo>
                  <a:lnTo>
                    <a:pt x="520" y="12"/>
                  </a:lnTo>
                  <a:lnTo>
                    <a:pt x="482" y="1562"/>
                  </a:lnTo>
                  <a:lnTo>
                    <a:pt x="25" y="160566"/>
                  </a:lnTo>
                  <a:lnTo>
                    <a:pt x="419" y="2931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7" name="object 7707"/>
            <p:cNvSpPr/>
            <p:nvPr/>
          </p:nvSpPr>
          <p:spPr>
            <a:xfrm>
              <a:off x="3541014" y="9373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31"/>
                  </a:lnTo>
                  <a:lnTo>
                    <a:pt x="495" y="25"/>
                  </a:lnTo>
                  <a:lnTo>
                    <a:pt x="457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8" name="object 7708"/>
            <p:cNvSpPr/>
            <p:nvPr/>
          </p:nvSpPr>
          <p:spPr>
            <a:xfrm>
              <a:off x="3540899" y="9373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6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92"/>
                  </a:lnTo>
                  <a:lnTo>
                    <a:pt x="533" y="12"/>
                  </a:lnTo>
                  <a:lnTo>
                    <a:pt x="482" y="1447"/>
                  </a:lnTo>
                  <a:lnTo>
                    <a:pt x="38" y="161886"/>
                  </a:lnTo>
                  <a:lnTo>
                    <a:pt x="330" y="6615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09" name="object 7709"/>
            <p:cNvSpPr/>
            <p:nvPr/>
          </p:nvSpPr>
          <p:spPr>
            <a:xfrm>
              <a:off x="3540798" y="9373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37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38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0" name="object 7710"/>
            <p:cNvSpPr/>
            <p:nvPr/>
          </p:nvSpPr>
          <p:spPr>
            <a:xfrm>
              <a:off x="3540671" y="9373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2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1" name="object 7711"/>
            <p:cNvSpPr/>
            <p:nvPr/>
          </p:nvSpPr>
          <p:spPr>
            <a:xfrm>
              <a:off x="3540556" y="9373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1" y="34709"/>
                  </a:lnTo>
                  <a:lnTo>
                    <a:pt x="482" y="50"/>
                  </a:lnTo>
                  <a:lnTo>
                    <a:pt x="444" y="1270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2" name="object 7712"/>
            <p:cNvSpPr/>
            <p:nvPr/>
          </p:nvSpPr>
          <p:spPr>
            <a:xfrm>
              <a:off x="3540480" y="9373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81"/>
                  </a:lnTo>
                  <a:lnTo>
                    <a:pt x="381" y="33528"/>
                  </a:lnTo>
                  <a:lnTo>
                    <a:pt x="482" y="12"/>
                  </a:lnTo>
                  <a:lnTo>
                    <a:pt x="444" y="1181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3" name="object 7713"/>
            <p:cNvSpPr/>
            <p:nvPr/>
          </p:nvSpPr>
          <p:spPr>
            <a:xfrm>
              <a:off x="3540353" y="93734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76" y="161493"/>
                  </a:lnTo>
                  <a:lnTo>
                    <a:pt x="520" y="25"/>
                  </a:lnTo>
                  <a:lnTo>
                    <a:pt x="482" y="1155"/>
                  </a:lnTo>
                  <a:lnTo>
                    <a:pt x="3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4" name="object 7714"/>
            <p:cNvSpPr/>
            <p:nvPr/>
          </p:nvSpPr>
          <p:spPr>
            <a:xfrm>
              <a:off x="3540226" y="9373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444" y="30861"/>
                  </a:lnTo>
                  <a:lnTo>
                    <a:pt x="533" y="25"/>
                  </a:lnTo>
                  <a:lnTo>
                    <a:pt x="495" y="1066"/>
                  </a:lnTo>
                  <a:lnTo>
                    <a:pt x="3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5" name="object 7715"/>
            <p:cNvSpPr/>
            <p:nvPr/>
          </p:nvSpPr>
          <p:spPr>
            <a:xfrm>
              <a:off x="3540087" y="9373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90"/>
                  </a:lnTo>
                  <a:lnTo>
                    <a:pt x="38" y="159677"/>
                  </a:lnTo>
                  <a:lnTo>
                    <a:pt x="495" y="50"/>
                  </a:lnTo>
                  <a:lnTo>
                    <a:pt x="444" y="990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6" name="object 7716"/>
            <p:cNvSpPr/>
            <p:nvPr/>
          </p:nvSpPr>
          <p:spPr>
            <a:xfrm>
              <a:off x="3539947" y="9373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14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27"/>
                  </a:lnTo>
                  <a:lnTo>
                    <a:pt x="50" y="16179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101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7" name="object 7717"/>
            <p:cNvSpPr/>
            <p:nvPr/>
          </p:nvSpPr>
          <p:spPr>
            <a:xfrm>
              <a:off x="3539858" y="9373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8" name="object 7718"/>
            <p:cNvSpPr/>
            <p:nvPr/>
          </p:nvSpPr>
          <p:spPr>
            <a:xfrm>
              <a:off x="3539718" y="9373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74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546" y="12"/>
                  </a:lnTo>
                  <a:lnTo>
                    <a:pt x="495" y="774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19" name="object 7719"/>
            <p:cNvSpPr/>
            <p:nvPr/>
          </p:nvSpPr>
          <p:spPr>
            <a:xfrm>
              <a:off x="3539566" y="9373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0" name="object 7720"/>
            <p:cNvSpPr/>
            <p:nvPr/>
          </p:nvSpPr>
          <p:spPr>
            <a:xfrm>
              <a:off x="3539413" y="9373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58"/>
                  </a:lnTo>
                  <a:lnTo>
                    <a:pt x="596" y="62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1" name="object 7721"/>
            <p:cNvSpPr/>
            <p:nvPr/>
          </p:nvSpPr>
          <p:spPr>
            <a:xfrm>
              <a:off x="3539261" y="9374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2" name="object 7722"/>
            <p:cNvSpPr/>
            <p:nvPr/>
          </p:nvSpPr>
          <p:spPr>
            <a:xfrm>
              <a:off x="3539159" y="9374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3" name="object 7723"/>
            <p:cNvSpPr/>
            <p:nvPr/>
          </p:nvSpPr>
          <p:spPr>
            <a:xfrm>
              <a:off x="3539007" y="93742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4" name="object 7724"/>
            <p:cNvSpPr/>
            <p:nvPr/>
          </p:nvSpPr>
          <p:spPr>
            <a:xfrm>
              <a:off x="3538867" y="9374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5" name="object 7725"/>
            <p:cNvSpPr/>
            <p:nvPr/>
          </p:nvSpPr>
          <p:spPr>
            <a:xfrm>
              <a:off x="3538715" y="9374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6" name="object 7726"/>
            <p:cNvSpPr/>
            <p:nvPr/>
          </p:nvSpPr>
          <p:spPr>
            <a:xfrm>
              <a:off x="3538562" y="9374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4505"/>
                  </a:lnTo>
                  <a:lnTo>
                    <a:pt x="495" y="50"/>
                  </a:ln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7" name="object 7727"/>
            <p:cNvSpPr/>
            <p:nvPr/>
          </p:nvSpPr>
          <p:spPr>
            <a:xfrm>
              <a:off x="3538461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29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8" name="object 7728"/>
            <p:cNvSpPr/>
            <p:nvPr/>
          </p:nvSpPr>
          <p:spPr>
            <a:xfrm>
              <a:off x="3538309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28"/>
                  </a:lnTo>
                  <a:lnTo>
                    <a:pt x="533" y="457"/>
                  </a:ln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29" name="object 7729"/>
            <p:cNvSpPr/>
            <p:nvPr/>
          </p:nvSpPr>
          <p:spPr>
            <a:xfrm>
              <a:off x="3538169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39" y="16132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0" name="object 7730"/>
            <p:cNvSpPr/>
            <p:nvPr/>
          </p:nvSpPr>
          <p:spPr>
            <a:xfrm>
              <a:off x="3538004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1" name="object 7731"/>
            <p:cNvSpPr/>
            <p:nvPr/>
          </p:nvSpPr>
          <p:spPr>
            <a:xfrm>
              <a:off x="3537851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91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7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2" name="object 7732"/>
            <p:cNvSpPr/>
            <p:nvPr/>
          </p:nvSpPr>
          <p:spPr>
            <a:xfrm>
              <a:off x="3537750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482" y="457"/>
                  </a:lnTo>
                  <a:lnTo>
                    <a:pt x="5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3" name="object 7733"/>
            <p:cNvSpPr/>
            <p:nvPr/>
          </p:nvSpPr>
          <p:spPr>
            <a:xfrm>
              <a:off x="3537597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4" name="object 7734"/>
            <p:cNvSpPr/>
            <p:nvPr/>
          </p:nvSpPr>
          <p:spPr>
            <a:xfrm>
              <a:off x="3537432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5" name="object 7735"/>
            <p:cNvSpPr/>
            <p:nvPr/>
          </p:nvSpPr>
          <p:spPr>
            <a:xfrm>
              <a:off x="3537267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6" name="object 7736"/>
            <p:cNvSpPr/>
            <p:nvPr/>
          </p:nvSpPr>
          <p:spPr>
            <a:xfrm>
              <a:off x="3537102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8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7" name="object 7737"/>
            <p:cNvSpPr/>
            <p:nvPr/>
          </p:nvSpPr>
          <p:spPr>
            <a:xfrm>
              <a:off x="3536988" y="9374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8" name="object 7738"/>
            <p:cNvSpPr/>
            <p:nvPr/>
          </p:nvSpPr>
          <p:spPr>
            <a:xfrm>
              <a:off x="3536810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93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80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39" name="object 7739"/>
            <p:cNvSpPr/>
            <p:nvPr/>
          </p:nvSpPr>
          <p:spPr>
            <a:xfrm>
              <a:off x="3536632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0" name="object 7740"/>
            <p:cNvSpPr/>
            <p:nvPr/>
          </p:nvSpPr>
          <p:spPr>
            <a:xfrm>
              <a:off x="3536454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1" name="object 7741"/>
            <p:cNvSpPr/>
            <p:nvPr/>
          </p:nvSpPr>
          <p:spPr>
            <a:xfrm>
              <a:off x="3536251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2" name="object 7742"/>
            <p:cNvSpPr/>
            <p:nvPr/>
          </p:nvSpPr>
          <p:spPr>
            <a:xfrm>
              <a:off x="3536111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76" y="161048"/>
                  </a:lnTo>
                  <a:lnTo>
                    <a:pt x="520" y="0"/>
                  </a:lnTo>
                  <a:lnTo>
                    <a:pt x="0" y="161493"/>
                  </a:lnTo>
                  <a:lnTo>
                    <a:pt x="152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3" name="object 7743"/>
            <p:cNvSpPr/>
            <p:nvPr/>
          </p:nvSpPr>
          <p:spPr>
            <a:xfrm>
              <a:off x="3535908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80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80"/>
                  </a:lnTo>
                  <a:lnTo>
                    <a:pt x="215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4" name="object 7744"/>
            <p:cNvSpPr/>
            <p:nvPr/>
          </p:nvSpPr>
          <p:spPr>
            <a:xfrm>
              <a:off x="3535692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67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533" y="0"/>
                  </a:lnTo>
                  <a:lnTo>
                    <a:pt x="88" y="161480"/>
                  </a:lnTo>
                  <a:lnTo>
                    <a:pt x="228" y="1614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5" name="object 7745"/>
            <p:cNvSpPr/>
            <p:nvPr/>
          </p:nvSpPr>
          <p:spPr>
            <a:xfrm>
              <a:off x="3535464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6" name="object 7746"/>
            <p:cNvSpPr/>
            <p:nvPr/>
          </p:nvSpPr>
          <p:spPr>
            <a:xfrm>
              <a:off x="3535197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29"/>
                  </a:lnTo>
                  <a:lnTo>
                    <a:pt x="533" y="0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7" name="object 7747"/>
            <p:cNvSpPr/>
            <p:nvPr/>
          </p:nvSpPr>
          <p:spPr>
            <a:xfrm>
              <a:off x="3535006" y="937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8" name="object 7748"/>
            <p:cNvSpPr/>
            <p:nvPr/>
          </p:nvSpPr>
          <p:spPr>
            <a:xfrm>
              <a:off x="3534689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215" y="161404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404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49" name="object 7749"/>
            <p:cNvSpPr/>
            <p:nvPr/>
          </p:nvSpPr>
          <p:spPr>
            <a:xfrm>
              <a:off x="3534321" y="9374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571" y="0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0" name="object 7750"/>
            <p:cNvSpPr/>
            <p:nvPr/>
          </p:nvSpPr>
          <p:spPr>
            <a:xfrm>
              <a:off x="3533737" y="93743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04"/>
                  </a:moveTo>
                  <a:lnTo>
                    <a:pt x="838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393" y="161569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1" name="object 7751"/>
            <p:cNvSpPr/>
            <p:nvPr/>
          </p:nvSpPr>
          <p:spPr>
            <a:xfrm>
              <a:off x="3532632" y="937366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74" y="162013"/>
                  </a:lnTo>
                  <a:lnTo>
                    <a:pt x="1104" y="162115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2" name="object 7752"/>
            <p:cNvSpPr/>
            <p:nvPr/>
          </p:nvSpPr>
          <p:spPr>
            <a:xfrm>
              <a:off x="3532149" y="937338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76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3" name="object 7753"/>
            <p:cNvSpPr/>
            <p:nvPr/>
          </p:nvSpPr>
          <p:spPr>
            <a:xfrm>
              <a:off x="3531844" y="937322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70" h="162559">
                  <a:moveTo>
                    <a:pt x="622" y="101"/>
                  </a:moveTo>
                  <a:lnTo>
                    <a:pt x="88" y="161886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65"/>
                  </a:moveTo>
                  <a:lnTo>
                    <a:pt x="190" y="161937"/>
                  </a:lnTo>
                  <a:lnTo>
                    <a:pt x="749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4" name="object 7754"/>
            <p:cNvSpPr/>
            <p:nvPr/>
          </p:nvSpPr>
          <p:spPr>
            <a:xfrm>
              <a:off x="3531603" y="937308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86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37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5" name="object 7755"/>
            <p:cNvSpPr/>
            <p:nvPr/>
          </p:nvSpPr>
          <p:spPr>
            <a:xfrm>
              <a:off x="3531476" y="9373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6" name="object 7756"/>
            <p:cNvSpPr/>
            <p:nvPr/>
          </p:nvSpPr>
          <p:spPr>
            <a:xfrm>
              <a:off x="3531298" y="937290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7" name="object 7757"/>
            <p:cNvSpPr/>
            <p:nvPr/>
          </p:nvSpPr>
          <p:spPr>
            <a:xfrm>
              <a:off x="3531158" y="9372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8" name="object 7758"/>
            <p:cNvSpPr/>
            <p:nvPr/>
          </p:nvSpPr>
          <p:spPr>
            <a:xfrm>
              <a:off x="3531019" y="9372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59" name="object 7759"/>
            <p:cNvSpPr/>
            <p:nvPr/>
          </p:nvSpPr>
          <p:spPr>
            <a:xfrm>
              <a:off x="3530904" y="9372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0" name="object 7760"/>
            <p:cNvSpPr/>
            <p:nvPr/>
          </p:nvSpPr>
          <p:spPr>
            <a:xfrm>
              <a:off x="3530828" y="9372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1" name="object 7761"/>
            <p:cNvSpPr/>
            <p:nvPr/>
          </p:nvSpPr>
          <p:spPr>
            <a:xfrm>
              <a:off x="3530727" y="9372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2" name="object 7762"/>
            <p:cNvSpPr/>
            <p:nvPr/>
          </p:nvSpPr>
          <p:spPr>
            <a:xfrm>
              <a:off x="3530638" y="9372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3" name="object 7763"/>
            <p:cNvSpPr/>
            <p:nvPr/>
          </p:nvSpPr>
          <p:spPr>
            <a:xfrm>
              <a:off x="3530536" y="9372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4" name="object 7764"/>
            <p:cNvSpPr/>
            <p:nvPr/>
          </p:nvSpPr>
          <p:spPr>
            <a:xfrm>
              <a:off x="3530460" y="9372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9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5" name="object 7765"/>
            <p:cNvSpPr/>
            <p:nvPr/>
          </p:nvSpPr>
          <p:spPr>
            <a:xfrm>
              <a:off x="3530409" y="9372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6" name="object 7766"/>
            <p:cNvSpPr/>
            <p:nvPr/>
          </p:nvSpPr>
          <p:spPr>
            <a:xfrm>
              <a:off x="3530333" y="9372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7" name="object 7767"/>
            <p:cNvSpPr/>
            <p:nvPr/>
          </p:nvSpPr>
          <p:spPr>
            <a:xfrm>
              <a:off x="3530269" y="9372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3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8" name="object 7768"/>
            <p:cNvSpPr/>
            <p:nvPr/>
          </p:nvSpPr>
          <p:spPr>
            <a:xfrm>
              <a:off x="3530206" y="9372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56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69" name="object 7769"/>
            <p:cNvSpPr/>
            <p:nvPr/>
          </p:nvSpPr>
          <p:spPr>
            <a:xfrm>
              <a:off x="3530142" y="9372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0" name="object 7770"/>
            <p:cNvSpPr/>
            <p:nvPr/>
          </p:nvSpPr>
          <p:spPr>
            <a:xfrm>
              <a:off x="3530104" y="9371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1" name="object 7771"/>
            <p:cNvSpPr/>
            <p:nvPr/>
          </p:nvSpPr>
          <p:spPr>
            <a:xfrm>
              <a:off x="3530054" y="9371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2" name="object 7772"/>
            <p:cNvSpPr/>
            <p:nvPr/>
          </p:nvSpPr>
          <p:spPr>
            <a:xfrm>
              <a:off x="3530015" y="9371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3" name="object 7773"/>
            <p:cNvSpPr/>
            <p:nvPr/>
          </p:nvSpPr>
          <p:spPr>
            <a:xfrm>
              <a:off x="3529952" y="9371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18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4" name="object 7774"/>
            <p:cNvSpPr/>
            <p:nvPr/>
          </p:nvSpPr>
          <p:spPr>
            <a:xfrm>
              <a:off x="3529926" y="9371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5" name="object 7775"/>
            <p:cNvSpPr/>
            <p:nvPr/>
          </p:nvSpPr>
          <p:spPr>
            <a:xfrm>
              <a:off x="3529888" y="9371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8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6" name="object 7776"/>
            <p:cNvSpPr/>
            <p:nvPr/>
          </p:nvSpPr>
          <p:spPr>
            <a:xfrm>
              <a:off x="3529863" y="9371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4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7" name="object 7777"/>
            <p:cNvSpPr/>
            <p:nvPr/>
          </p:nvSpPr>
          <p:spPr>
            <a:xfrm>
              <a:off x="3529825" y="9371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8" name="object 7778"/>
            <p:cNvSpPr/>
            <p:nvPr/>
          </p:nvSpPr>
          <p:spPr>
            <a:xfrm>
              <a:off x="3529787" y="9371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25"/>
                  </a:lnTo>
                  <a:lnTo>
                    <a:pt x="0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79" name="object 7779"/>
            <p:cNvSpPr/>
            <p:nvPr/>
          </p:nvSpPr>
          <p:spPr>
            <a:xfrm>
              <a:off x="3529774" y="93714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0909"/>
                  </a:lnTo>
                  <a:lnTo>
                    <a:pt x="457" y="12"/>
                  </a:lnTo>
                  <a:lnTo>
                    <a:pt x="0" y="16132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0" name="object 7780"/>
            <p:cNvSpPr/>
            <p:nvPr/>
          </p:nvSpPr>
          <p:spPr>
            <a:xfrm>
              <a:off x="3529761" y="93714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1" name="object 7781"/>
            <p:cNvSpPr/>
            <p:nvPr/>
          </p:nvSpPr>
          <p:spPr>
            <a:xfrm>
              <a:off x="3529736" y="937143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0743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2" name="object 7782"/>
            <p:cNvSpPr/>
            <p:nvPr/>
          </p:nvSpPr>
          <p:spPr>
            <a:xfrm>
              <a:off x="3529724" y="93714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39"/>
                  </a:lnTo>
                  <a:lnTo>
                    <a:pt x="12" y="161102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3" name="object 7783"/>
            <p:cNvSpPr/>
            <p:nvPr/>
          </p:nvSpPr>
          <p:spPr>
            <a:xfrm>
              <a:off x="3529520" y="936617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19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4" name="object 7784"/>
            <p:cNvSpPr/>
            <p:nvPr/>
          </p:nvSpPr>
          <p:spPr>
            <a:xfrm>
              <a:off x="3535375" y="9481033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13"/>
                  </a:lnTo>
                  <a:lnTo>
                    <a:pt x="25" y="15769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5" name="object 7785"/>
            <p:cNvSpPr/>
            <p:nvPr/>
          </p:nvSpPr>
          <p:spPr>
            <a:xfrm>
              <a:off x="3535299" y="9477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36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36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6" name="object 7786"/>
            <p:cNvSpPr/>
            <p:nvPr/>
          </p:nvSpPr>
          <p:spPr>
            <a:xfrm>
              <a:off x="3535222" y="9478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22"/>
                  </a:lnTo>
                  <a:lnTo>
                    <a:pt x="0" y="161594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0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22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7" name="object 7787"/>
            <p:cNvSpPr/>
            <p:nvPr/>
          </p:nvSpPr>
          <p:spPr>
            <a:xfrm>
              <a:off x="3535172" y="9478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8" name="object 7788"/>
            <p:cNvSpPr/>
            <p:nvPr/>
          </p:nvSpPr>
          <p:spPr>
            <a:xfrm>
              <a:off x="3535083" y="9478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67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32"/>
                  </a:lnTo>
                  <a:lnTo>
                    <a:pt x="63" y="161582"/>
                  </a:lnTo>
                  <a:lnTo>
                    <a:pt x="533" y="28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89" name="object 7789"/>
            <p:cNvSpPr/>
            <p:nvPr/>
          </p:nvSpPr>
          <p:spPr>
            <a:xfrm>
              <a:off x="3535019" y="9478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705"/>
                  </a:lnTo>
                  <a:lnTo>
                    <a:pt x="0" y="161442"/>
                  </a:lnTo>
                  <a:lnTo>
                    <a:pt x="330" y="4786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692"/>
                  </a:lnTo>
                  <a:lnTo>
                    <a:pt x="38" y="161582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0" name="object 7790"/>
            <p:cNvSpPr/>
            <p:nvPr/>
          </p:nvSpPr>
          <p:spPr>
            <a:xfrm>
              <a:off x="3534930" y="9478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78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78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07"/>
                  </a:lnTo>
                  <a:lnTo>
                    <a:pt x="520" y="25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1" name="object 7791"/>
            <p:cNvSpPr/>
            <p:nvPr/>
          </p:nvSpPr>
          <p:spPr>
            <a:xfrm>
              <a:off x="3534841" y="9478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63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76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2" name="object 7792"/>
            <p:cNvSpPr/>
            <p:nvPr/>
          </p:nvSpPr>
          <p:spPr>
            <a:xfrm>
              <a:off x="3534791" y="9478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36"/>
                  </a:lnTo>
                  <a:lnTo>
                    <a:pt x="0" y="16162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3" name="object 7793"/>
            <p:cNvSpPr/>
            <p:nvPr/>
          </p:nvSpPr>
          <p:spPr>
            <a:xfrm>
              <a:off x="3534702" y="9478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37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4" name="object 7794"/>
            <p:cNvSpPr/>
            <p:nvPr/>
          </p:nvSpPr>
          <p:spPr>
            <a:xfrm>
              <a:off x="3534626" y="9478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61645"/>
                  </a:lnTo>
                  <a:lnTo>
                    <a:pt x="50" y="161378"/>
                  </a:lnTo>
                  <a:lnTo>
                    <a:pt x="50" y="157480"/>
                  </a:lnTo>
                  <a:lnTo>
                    <a:pt x="88" y="14613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88" y="14613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5" name="object 7795"/>
            <p:cNvSpPr/>
            <p:nvPr/>
          </p:nvSpPr>
          <p:spPr>
            <a:xfrm>
              <a:off x="3534537" y="9478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69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12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46"/>
                  </a:lnTo>
                  <a:lnTo>
                    <a:pt x="50" y="1616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6" name="object 7796"/>
            <p:cNvSpPr/>
            <p:nvPr/>
          </p:nvSpPr>
          <p:spPr>
            <a:xfrm>
              <a:off x="3534448" y="94789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25" y="160731"/>
                  </a:lnTo>
                  <a:lnTo>
                    <a:pt x="469" y="38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7" name="object 7797"/>
            <p:cNvSpPr/>
            <p:nvPr/>
          </p:nvSpPr>
          <p:spPr>
            <a:xfrm>
              <a:off x="3534384" y="9479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53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25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8" name="object 7798"/>
            <p:cNvSpPr/>
            <p:nvPr/>
          </p:nvSpPr>
          <p:spPr>
            <a:xfrm>
              <a:off x="3534295" y="9479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993"/>
                  </a:ln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1993"/>
                  </a:lnTo>
                  <a:lnTo>
                    <a:pt x="25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993"/>
                  </a:ln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799" name="object 7799"/>
            <p:cNvSpPr/>
            <p:nvPr/>
          </p:nvSpPr>
          <p:spPr>
            <a:xfrm>
              <a:off x="3534092" y="94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381" y="47955"/>
                  </a:lnTo>
                  <a:lnTo>
                    <a:pt x="520" y="76"/>
                  </a:lnTo>
                  <a:lnTo>
                    <a:pt x="495" y="1943"/>
                  </a:lnTo>
                  <a:lnTo>
                    <a:pt x="38" y="16187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38"/>
                  </a:moveTo>
                  <a:lnTo>
                    <a:pt x="558" y="1955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584" y="1955"/>
                  </a:lnTo>
                  <a:lnTo>
                    <a:pt x="139" y="161785"/>
                  </a:lnTo>
                  <a:lnTo>
                    <a:pt x="609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175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0" name="object 7800"/>
            <p:cNvSpPr/>
            <p:nvPr/>
          </p:nvSpPr>
          <p:spPr>
            <a:xfrm>
              <a:off x="3534003" y="9479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41"/>
                  </a:lnTo>
                  <a:lnTo>
                    <a:pt x="0" y="16184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1841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28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1" name="object 7801"/>
            <p:cNvSpPr/>
            <p:nvPr/>
          </p:nvSpPr>
          <p:spPr>
            <a:xfrm>
              <a:off x="3533940" y="9479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355" y="46253"/>
                  </a:lnTo>
                  <a:lnTo>
                    <a:pt x="482" y="12"/>
                  </a:lnTo>
                  <a:lnTo>
                    <a:pt x="444" y="1778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2" name="object 7802"/>
            <p:cNvSpPr/>
            <p:nvPr/>
          </p:nvSpPr>
          <p:spPr>
            <a:xfrm>
              <a:off x="3533825" y="9479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39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39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3" name="object 7803"/>
            <p:cNvSpPr/>
            <p:nvPr/>
          </p:nvSpPr>
          <p:spPr>
            <a:xfrm>
              <a:off x="3533724" y="9479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68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4" name="object 7804"/>
            <p:cNvSpPr/>
            <p:nvPr/>
          </p:nvSpPr>
          <p:spPr>
            <a:xfrm>
              <a:off x="3533622" y="9479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2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5" name="object 7805"/>
            <p:cNvSpPr/>
            <p:nvPr/>
          </p:nvSpPr>
          <p:spPr>
            <a:xfrm>
              <a:off x="3533508" y="9479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562"/>
                  </a:lnTo>
                  <a:lnTo>
                    <a:pt x="482" y="50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469" y="172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6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6" name="object 7806"/>
            <p:cNvSpPr/>
            <p:nvPr/>
          </p:nvSpPr>
          <p:spPr>
            <a:xfrm>
              <a:off x="3533432" y="9479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498"/>
                  </a:lnTo>
                  <a:lnTo>
                    <a:pt x="0" y="16187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7" name="object 7807"/>
            <p:cNvSpPr/>
            <p:nvPr/>
          </p:nvSpPr>
          <p:spPr>
            <a:xfrm>
              <a:off x="3533330" y="9479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4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47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8" name="object 7808"/>
            <p:cNvSpPr/>
            <p:nvPr/>
          </p:nvSpPr>
          <p:spPr>
            <a:xfrm>
              <a:off x="3533216" y="9479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8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8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09" name="object 7809"/>
            <p:cNvSpPr/>
            <p:nvPr/>
          </p:nvSpPr>
          <p:spPr>
            <a:xfrm>
              <a:off x="3533101" y="9479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0324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0" name="object 7810"/>
            <p:cNvSpPr/>
            <p:nvPr/>
          </p:nvSpPr>
          <p:spPr>
            <a:xfrm>
              <a:off x="3532987" y="9479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1" name="object 7811"/>
            <p:cNvSpPr/>
            <p:nvPr/>
          </p:nvSpPr>
          <p:spPr>
            <a:xfrm>
              <a:off x="3532911" y="9479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863"/>
                  </a:lnTo>
                  <a:lnTo>
                    <a:pt x="482" y="12"/>
                  </a:lnTo>
                  <a:lnTo>
                    <a:pt x="444" y="1181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2" name="object 7812"/>
            <p:cNvSpPr/>
            <p:nvPr/>
          </p:nvSpPr>
          <p:spPr>
            <a:xfrm>
              <a:off x="3532784" y="9479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93" y="32156"/>
                  </a:lnTo>
                  <a:lnTo>
                    <a:pt x="482" y="50"/>
                  </a:lnTo>
                  <a:lnTo>
                    <a:pt x="444" y="1155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3" name="object 7813"/>
            <p:cNvSpPr/>
            <p:nvPr/>
          </p:nvSpPr>
          <p:spPr>
            <a:xfrm>
              <a:off x="3532644" y="9479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406" y="30276"/>
                  </a:lnTo>
                  <a:lnTo>
                    <a:pt x="495" y="50"/>
                  </a:lnTo>
                  <a:lnTo>
                    <a:pt x="457" y="1066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4" name="object 7814"/>
            <p:cNvSpPr/>
            <p:nvPr/>
          </p:nvSpPr>
          <p:spPr>
            <a:xfrm>
              <a:off x="3532517" y="9480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442"/>
                  </a:lnTo>
                  <a:lnTo>
                    <a:pt x="533" y="38"/>
                  </a:ln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5" name="object 7815"/>
            <p:cNvSpPr/>
            <p:nvPr/>
          </p:nvSpPr>
          <p:spPr>
            <a:xfrm>
              <a:off x="3532378" y="9480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736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6" name="object 7816"/>
            <p:cNvSpPr/>
            <p:nvPr/>
          </p:nvSpPr>
          <p:spPr>
            <a:xfrm>
              <a:off x="3532289" y="9480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247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85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7" name="object 7817"/>
            <p:cNvSpPr/>
            <p:nvPr/>
          </p:nvSpPr>
          <p:spPr>
            <a:xfrm>
              <a:off x="3532136" y="9480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8" name="object 7818"/>
            <p:cNvSpPr/>
            <p:nvPr/>
          </p:nvSpPr>
          <p:spPr>
            <a:xfrm>
              <a:off x="3531997" y="9480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19" name="object 7819"/>
            <p:cNvSpPr/>
            <p:nvPr/>
          </p:nvSpPr>
          <p:spPr>
            <a:xfrm>
              <a:off x="3531831" y="9480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8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0" name="object 7820"/>
            <p:cNvSpPr/>
            <p:nvPr/>
          </p:nvSpPr>
          <p:spPr>
            <a:xfrm>
              <a:off x="3531692" y="9480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1" name="object 7821"/>
            <p:cNvSpPr/>
            <p:nvPr/>
          </p:nvSpPr>
          <p:spPr>
            <a:xfrm>
              <a:off x="3531590" y="9480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63" y="156819"/>
                  </a:lnTo>
                  <a:lnTo>
                    <a:pt x="495" y="38"/>
                  </a:lnTo>
                  <a:lnTo>
                    <a:pt x="444" y="444"/>
                  </a:lnTo>
                  <a:lnTo>
                    <a:pt x="0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2" name="object 7822"/>
            <p:cNvSpPr/>
            <p:nvPr/>
          </p:nvSpPr>
          <p:spPr>
            <a:xfrm>
              <a:off x="3531438" y="9480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3" name="object 7823"/>
            <p:cNvSpPr/>
            <p:nvPr/>
          </p:nvSpPr>
          <p:spPr>
            <a:xfrm>
              <a:off x="3531285" y="9480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4" name="object 7824"/>
            <p:cNvSpPr/>
            <p:nvPr/>
          </p:nvSpPr>
          <p:spPr>
            <a:xfrm>
              <a:off x="3531133" y="9480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5" name="object 7825"/>
            <p:cNvSpPr/>
            <p:nvPr/>
          </p:nvSpPr>
          <p:spPr>
            <a:xfrm>
              <a:off x="3530993" y="9480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27"/>
                  </a:ln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6" name="object 7826"/>
            <p:cNvSpPr/>
            <p:nvPr/>
          </p:nvSpPr>
          <p:spPr>
            <a:xfrm>
              <a:off x="3530892" y="9480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7" name="object 7827"/>
            <p:cNvSpPr/>
            <p:nvPr/>
          </p:nvSpPr>
          <p:spPr>
            <a:xfrm>
              <a:off x="3530739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52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8" name="object 7828"/>
            <p:cNvSpPr/>
            <p:nvPr/>
          </p:nvSpPr>
          <p:spPr>
            <a:xfrm>
              <a:off x="3530587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29" name="object 7829"/>
            <p:cNvSpPr/>
            <p:nvPr/>
          </p:nvSpPr>
          <p:spPr>
            <a:xfrm>
              <a:off x="3530434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78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0" name="object 7830"/>
            <p:cNvSpPr/>
            <p:nvPr/>
          </p:nvSpPr>
          <p:spPr>
            <a:xfrm>
              <a:off x="3530282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1" name="object 7831"/>
            <p:cNvSpPr/>
            <p:nvPr/>
          </p:nvSpPr>
          <p:spPr>
            <a:xfrm>
              <a:off x="3530180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2" name="object 7832"/>
            <p:cNvSpPr/>
            <p:nvPr/>
          </p:nvSpPr>
          <p:spPr>
            <a:xfrm>
              <a:off x="3530015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3" name="object 7833"/>
            <p:cNvSpPr/>
            <p:nvPr/>
          </p:nvSpPr>
          <p:spPr>
            <a:xfrm>
              <a:off x="3529863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4" name="object 7834"/>
            <p:cNvSpPr/>
            <p:nvPr/>
          </p:nvSpPr>
          <p:spPr>
            <a:xfrm>
              <a:off x="3529698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5" name="object 7835"/>
            <p:cNvSpPr/>
            <p:nvPr/>
          </p:nvSpPr>
          <p:spPr>
            <a:xfrm>
              <a:off x="3529533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33"/>
                  </a:lnTo>
                  <a:lnTo>
                    <a:pt x="495" y="0"/>
                  </a:lnTo>
                  <a:lnTo>
                    <a:pt x="0" y="16146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6" name="object 7836"/>
            <p:cNvSpPr/>
            <p:nvPr/>
          </p:nvSpPr>
          <p:spPr>
            <a:xfrm>
              <a:off x="3529419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7" name="object 7837"/>
            <p:cNvSpPr/>
            <p:nvPr/>
          </p:nvSpPr>
          <p:spPr>
            <a:xfrm>
              <a:off x="3529241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8" name="object 7838"/>
            <p:cNvSpPr/>
            <p:nvPr/>
          </p:nvSpPr>
          <p:spPr>
            <a:xfrm>
              <a:off x="3529063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39" name="object 7839"/>
            <p:cNvSpPr/>
            <p:nvPr/>
          </p:nvSpPr>
          <p:spPr>
            <a:xfrm>
              <a:off x="3528885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0" name="object 7840"/>
            <p:cNvSpPr/>
            <p:nvPr/>
          </p:nvSpPr>
          <p:spPr>
            <a:xfrm>
              <a:off x="3528682" y="9481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76" y="161493"/>
                  </a:lnTo>
                  <a:lnTo>
                    <a:pt x="203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1" name="object 7841"/>
            <p:cNvSpPr/>
            <p:nvPr/>
          </p:nvSpPr>
          <p:spPr>
            <a:xfrm>
              <a:off x="3528555" y="9481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2" name="object 7842"/>
            <p:cNvSpPr/>
            <p:nvPr/>
          </p:nvSpPr>
          <p:spPr>
            <a:xfrm>
              <a:off x="3528339" y="9481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76" y="161467"/>
                  </a:ln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3" name="object 7843"/>
            <p:cNvSpPr/>
            <p:nvPr/>
          </p:nvSpPr>
          <p:spPr>
            <a:xfrm>
              <a:off x="3528123" y="9481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4" name="object 7844"/>
            <p:cNvSpPr/>
            <p:nvPr/>
          </p:nvSpPr>
          <p:spPr>
            <a:xfrm>
              <a:off x="3527882" y="9481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5" name="object 7845"/>
            <p:cNvSpPr/>
            <p:nvPr/>
          </p:nvSpPr>
          <p:spPr>
            <a:xfrm>
              <a:off x="3527628" y="9481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6" name="object 7846"/>
            <p:cNvSpPr/>
            <p:nvPr/>
          </p:nvSpPr>
          <p:spPr>
            <a:xfrm>
              <a:off x="3527437" y="94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7" name="object 7847"/>
            <p:cNvSpPr/>
            <p:nvPr/>
          </p:nvSpPr>
          <p:spPr>
            <a:xfrm>
              <a:off x="3527120" y="9481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49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8" name="object 7848"/>
            <p:cNvSpPr/>
            <p:nvPr/>
          </p:nvSpPr>
          <p:spPr>
            <a:xfrm>
              <a:off x="3526739" y="9481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27" y="161302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698" y="0"/>
                  </a:lnTo>
                  <a:lnTo>
                    <a:pt x="266" y="16134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49" name="object 7849"/>
            <p:cNvSpPr/>
            <p:nvPr/>
          </p:nvSpPr>
          <p:spPr>
            <a:xfrm>
              <a:off x="3526155" y="948072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06" y="161556"/>
                  </a:lnTo>
                  <a:lnTo>
                    <a:pt x="584" y="161607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0" name="object 7850"/>
            <p:cNvSpPr/>
            <p:nvPr/>
          </p:nvSpPr>
          <p:spPr>
            <a:xfrm>
              <a:off x="3525062" y="948009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44"/>
                  </a:lnTo>
                  <a:lnTo>
                    <a:pt x="723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762" y="162026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1" name="object 7851"/>
            <p:cNvSpPr/>
            <p:nvPr/>
          </p:nvSpPr>
          <p:spPr>
            <a:xfrm>
              <a:off x="3524567" y="947980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2" name="object 7852"/>
            <p:cNvSpPr/>
            <p:nvPr/>
          </p:nvSpPr>
          <p:spPr>
            <a:xfrm>
              <a:off x="3524275" y="94796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99"/>
                  </a:lnTo>
                  <a:lnTo>
                    <a:pt x="292" y="161988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3" name="object 7853"/>
            <p:cNvSpPr/>
            <p:nvPr/>
          </p:nvSpPr>
          <p:spPr>
            <a:xfrm>
              <a:off x="3524034" y="947949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520" y="38"/>
                  </a:lnTo>
                  <a:lnTo>
                    <a:pt x="76" y="161899"/>
                  </a:lnTo>
                  <a:lnTo>
                    <a:pt x="241" y="161988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4" name="object 7854"/>
            <p:cNvSpPr/>
            <p:nvPr/>
          </p:nvSpPr>
          <p:spPr>
            <a:xfrm>
              <a:off x="3523907" y="9479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5" name="object 7855"/>
            <p:cNvSpPr/>
            <p:nvPr/>
          </p:nvSpPr>
          <p:spPr>
            <a:xfrm>
              <a:off x="3523729" y="947931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6" name="object 7856"/>
            <p:cNvSpPr/>
            <p:nvPr/>
          </p:nvSpPr>
          <p:spPr>
            <a:xfrm>
              <a:off x="3523589" y="9479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7" name="object 7857"/>
            <p:cNvSpPr/>
            <p:nvPr/>
          </p:nvSpPr>
          <p:spPr>
            <a:xfrm>
              <a:off x="3523450" y="94791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8" name="object 7858"/>
            <p:cNvSpPr/>
            <p:nvPr/>
          </p:nvSpPr>
          <p:spPr>
            <a:xfrm>
              <a:off x="3523335" y="947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59" name="object 7859"/>
            <p:cNvSpPr/>
            <p:nvPr/>
          </p:nvSpPr>
          <p:spPr>
            <a:xfrm>
              <a:off x="3523259" y="9479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0" name="object 7860"/>
            <p:cNvSpPr/>
            <p:nvPr/>
          </p:nvSpPr>
          <p:spPr>
            <a:xfrm>
              <a:off x="3523145" y="9478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2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1" name="object 7861"/>
            <p:cNvSpPr/>
            <p:nvPr/>
          </p:nvSpPr>
          <p:spPr>
            <a:xfrm>
              <a:off x="3523056" y="9478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2" name="object 7862"/>
            <p:cNvSpPr/>
            <p:nvPr/>
          </p:nvSpPr>
          <p:spPr>
            <a:xfrm>
              <a:off x="3522967" y="9478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3" name="object 7863"/>
            <p:cNvSpPr/>
            <p:nvPr/>
          </p:nvSpPr>
          <p:spPr>
            <a:xfrm>
              <a:off x="3522891" y="9478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4" name="object 7864"/>
            <p:cNvSpPr/>
            <p:nvPr/>
          </p:nvSpPr>
          <p:spPr>
            <a:xfrm>
              <a:off x="3522840" y="9478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5" name="object 7865"/>
            <p:cNvSpPr/>
            <p:nvPr/>
          </p:nvSpPr>
          <p:spPr>
            <a:xfrm>
              <a:off x="3522764" y="9478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6" name="object 7866"/>
            <p:cNvSpPr/>
            <p:nvPr/>
          </p:nvSpPr>
          <p:spPr>
            <a:xfrm>
              <a:off x="3522687" y="9478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7" name="object 7867"/>
            <p:cNvSpPr/>
            <p:nvPr/>
          </p:nvSpPr>
          <p:spPr>
            <a:xfrm>
              <a:off x="3522624" y="9478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8" name="object 7868"/>
            <p:cNvSpPr/>
            <p:nvPr/>
          </p:nvSpPr>
          <p:spPr>
            <a:xfrm>
              <a:off x="3522573" y="9478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69" name="object 7869"/>
            <p:cNvSpPr/>
            <p:nvPr/>
          </p:nvSpPr>
          <p:spPr>
            <a:xfrm>
              <a:off x="3522535" y="9478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2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0" name="object 7870"/>
            <p:cNvSpPr/>
            <p:nvPr/>
          </p:nvSpPr>
          <p:spPr>
            <a:xfrm>
              <a:off x="3522472" y="9478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1" name="object 7871"/>
            <p:cNvSpPr/>
            <p:nvPr/>
          </p:nvSpPr>
          <p:spPr>
            <a:xfrm>
              <a:off x="3522434" y="9478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2" name="object 7872"/>
            <p:cNvSpPr/>
            <p:nvPr/>
          </p:nvSpPr>
          <p:spPr>
            <a:xfrm>
              <a:off x="3522383" y="94781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3" name="object 7873"/>
            <p:cNvSpPr/>
            <p:nvPr/>
          </p:nvSpPr>
          <p:spPr>
            <a:xfrm>
              <a:off x="3522345" y="9478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4" name="object 7874"/>
            <p:cNvSpPr/>
            <p:nvPr/>
          </p:nvSpPr>
          <p:spPr>
            <a:xfrm>
              <a:off x="3522319" y="9478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5" name="object 7875"/>
            <p:cNvSpPr/>
            <p:nvPr/>
          </p:nvSpPr>
          <p:spPr>
            <a:xfrm>
              <a:off x="3522281" y="9478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6" name="object 7876"/>
            <p:cNvSpPr/>
            <p:nvPr/>
          </p:nvSpPr>
          <p:spPr>
            <a:xfrm>
              <a:off x="3522256" y="9477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7" name="object 7877"/>
            <p:cNvSpPr/>
            <p:nvPr/>
          </p:nvSpPr>
          <p:spPr>
            <a:xfrm>
              <a:off x="3522218" y="9477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8" name="object 7878"/>
            <p:cNvSpPr/>
            <p:nvPr/>
          </p:nvSpPr>
          <p:spPr>
            <a:xfrm>
              <a:off x="3522192" y="9477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870"/>
                  </a:lnTo>
                  <a:lnTo>
                    <a:pt x="457" y="0"/>
                  </a:lnTo>
                  <a:lnTo>
                    <a:pt x="0" y="16127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79" name="object 7879"/>
            <p:cNvSpPr/>
            <p:nvPr/>
          </p:nvSpPr>
          <p:spPr>
            <a:xfrm>
              <a:off x="3522180" y="94778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0" name="object 7880"/>
            <p:cNvSpPr/>
            <p:nvPr/>
          </p:nvSpPr>
          <p:spPr>
            <a:xfrm>
              <a:off x="3522167" y="947784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1" name="object 7881"/>
            <p:cNvSpPr/>
            <p:nvPr/>
          </p:nvSpPr>
          <p:spPr>
            <a:xfrm>
              <a:off x="3522154" y="9477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6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2" name="object 7882"/>
            <p:cNvSpPr/>
            <p:nvPr/>
          </p:nvSpPr>
          <p:spPr>
            <a:xfrm>
              <a:off x="3522142" y="9477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21"/>
                  </a:lnTo>
                  <a:lnTo>
                    <a:pt x="12" y="16175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3" name="object 7883"/>
            <p:cNvSpPr/>
            <p:nvPr/>
          </p:nvSpPr>
          <p:spPr>
            <a:xfrm>
              <a:off x="3522141" y="9476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4" name="object 7884"/>
            <p:cNvSpPr/>
            <p:nvPr/>
          </p:nvSpPr>
          <p:spPr>
            <a:xfrm>
              <a:off x="3522141" y="9476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0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5" name="object 7885"/>
            <p:cNvSpPr/>
            <p:nvPr/>
          </p:nvSpPr>
          <p:spPr>
            <a:xfrm>
              <a:off x="3521951" y="947260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6" name="object 7886"/>
            <p:cNvSpPr/>
            <p:nvPr/>
          </p:nvSpPr>
          <p:spPr>
            <a:xfrm>
              <a:off x="3528225" y="961015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9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7" name="object 7887"/>
            <p:cNvSpPr/>
            <p:nvPr/>
          </p:nvSpPr>
          <p:spPr>
            <a:xfrm>
              <a:off x="3528148" y="9610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87"/>
                  </a:lnTo>
                  <a:lnTo>
                    <a:pt x="0" y="161518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87"/>
                  </a:lnTo>
                  <a:lnTo>
                    <a:pt x="25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00"/>
                  </a:lnTo>
                  <a:lnTo>
                    <a:pt x="63" y="1613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8" name="object 7888"/>
            <p:cNvSpPr/>
            <p:nvPr/>
          </p:nvSpPr>
          <p:spPr>
            <a:xfrm>
              <a:off x="3528072" y="9610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594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25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89" name="object 7889"/>
            <p:cNvSpPr/>
            <p:nvPr/>
          </p:nvSpPr>
          <p:spPr>
            <a:xfrm>
              <a:off x="3528022" y="9610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0" name="object 7890"/>
            <p:cNvSpPr/>
            <p:nvPr/>
          </p:nvSpPr>
          <p:spPr>
            <a:xfrm>
              <a:off x="3527933" y="9610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467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82"/>
                  </a:lnTo>
                  <a:lnTo>
                    <a:pt x="25" y="16165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13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1" name="object 7891"/>
            <p:cNvSpPr/>
            <p:nvPr/>
          </p:nvSpPr>
          <p:spPr>
            <a:xfrm>
              <a:off x="3527856" y="9610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2" name="object 7892"/>
            <p:cNvSpPr/>
            <p:nvPr/>
          </p:nvSpPr>
          <p:spPr>
            <a:xfrm>
              <a:off x="3527768" y="9610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28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16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3" name="object 7893"/>
            <p:cNvSpPr/>
            <p:nvPr/>
          </p:nvSpPr>
          <p:spPr>
            <a:xfrm>
              <a:off x="3527691" y="9610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4" name="object 7894"/>
            <p:cNvSpPr/>
            <p:nvPr/>
          </p:nvSpPr>
          <p:spPr>
            <a:xfrm>
              <a:off x="3527628" y="9610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87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5" name="object 7895"/>
            <p:cNvSpPr/>
            <p:nvPr/>
          </p:nvSpPr>
          <p:spPr>
            <a:xfrm>
              <a:off x="3527552" y="96110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98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98"/>
                  </a:ln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6" name="object 7896"/>
            <p:cNvSpPr/>
            <p:nvPr/>
          </p:nvSpPr>
          <p:spPr>
            <a:xfrm>
              <a:off x="3527463" y="9611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22"/>
                  </a:lnTo>
                  <a:lnTo>
                    <a:pt x="38" y="16142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7" name="object 7897"/>
            <p:cNvSpPr/>
            <p:nvPr/>
          </p:nvSpPr>
          <p:spPr>
            <a:xfrm>
              <a:off x="3527374" y="9611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38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8" name="object 7898"/>
            <p:cNvSpPr/>
            <p:nvPr/>
          </p:nvSpPr>
          <p:spPr>
            <a:xfrm>
              <a:off x="3527298" y="9611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50" y="161417"/>
                  </a:lnTo>
                  <a:lnTo>
                    <a:pt x="495" y="25"/>
                  </a:lnTo>
                  <a:lnTo>
                    <a:pt x="469" y="2133"/>
                  </a:lnTo>
                  <a:lnTo>
                    <a:pt x="12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899" name="object 7899"/>
            <p:cNvSpPr/>
            <p:nvPr/>
          </p:nvSpPr>
          <p:spPr>
            <a:xfrm>
              <a:off x="3527221" y="9611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57"/>
                  </a:ln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0" name="object 7900"/>
            <p:cNvSpPr/>
            <p:nvPr/>
          </p:nvSpPr>
          <p:spPr>
            <a:xfrm>
              <a:off x="3527145" y="9611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44"/>
                  </a:lnTo>
                  <a:lnTo>
                    <a:pt x="0" y="16181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32"/>
                  </a:lnTo>
                  <a:lnTo>
                    <a:pt x="25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50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1" name="object 7901"/>
            <p:cNvSpPr/>
            <p:nvPr/>
          </p:nvSpPr>
          <p:spPr>
            <a:xfrm>
              <a:off x="3526955" y="9611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68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68"/>
                  </a:lnTo>
                  <a:lnTo>
                    <a:pt x="25" y="161874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68"/>
                  </a:lnTo>
                  <a:lnTo>
                    <a:pt x="50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81"/>
                  </a:lnTo>
                  <a:lnTo>
                    <a:pt x="127" y="160769"/>
                  </a:lnTo>
                  <a:lnTo>
                    <a:pt x="571" y="25"/>
                  </a:lnTo>
                  <a:lnTo>
                    <a:pt x="546" y="1968"/>
                  </a:lnTo>
                  <a:lnTo>
                    <a:pt x="88" y="161836"/>
                  </a:lnTo>
                  <a:lnTo>
                    <a:pt x="152" y="161556"/>
                  </a:lnTo>
                  <a:lnTo>
                    <a:pt x="152" y="157657"/>
                  </a:lnTo>
                  <a:lnTo>
                    <a:pt x="190" y="144957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81"/>
                  </a:lnTo>
                  <a:lnTo>
                    <a:pt x="190" y="14495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2" name="object 7902"/>
            <p:cNvSpPr/>
            <p:nvPr/>
          </p:nvSpPr>
          <p:spPr>
            <a:xfrm>
              <a:off x="3526853" y="9611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79"/>
                  </a:lnTo>
                  <a:lnTo>
                    <a:pt x="342" y="47459"/>
                  </a:lnTo>
                  <a:lnTo>
                    <a:pt x="482" y="38"/>
                  </a:lnTo>
                  <a:lnTo>
                    <a:pt x="457" y="1879"/>
                  </a:lnTo>
                  <a:lnTo>
                    <a:pt x="0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76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3" name="object 7903"/>
            <p:cNvSpPr/>
            <p:nvPr/>
          </p:nvSpPr>
          <p:spPr>
            <a:xfrm>
              <a:off x="3526790" y="9611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342" y="46583"/>
                  </a:lnTo>
                  <a:lnTo>
                    <a:pt x="482" y="12"/>
                  </a:lnTo>
                  <a:lnTo>
                    <a:pt x="444" y="1803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4" name="object 7904"/>
            <p:cNvSpPr/>
            <p:nvPr/>
          </p:nvSpPr>
          <p:spPr>
            <a:xfrm>
              <a:off x="3526688" y="9611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069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65"/>
                  </a:lnTo>
                  <a:lnTo>
                    <a:pt x="38" y="160693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5" name="object 7905"/>
            <p:cNvSpPr/>
            <p:nvPr/>
          </p:nvSpPr>
          <p:spPr>
            <a:xfrm>
              <a:off x="3526586" y="9611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27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6" name="object 7906"/>
            <p:cNvSpPr/>
            <p:nvPr/>
          </p:nvSpPr>
          <p:spPr>
            <a:xfrm>
              <a:off x="3526485" y="9611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663"/>
                  </a:lnTo>
                  <a:lnTo>
                    <a:pt x="0" y="16192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close/>
                </a:path>
                <a:path w="635" h="161925">
                  <a:moveTo>
                    <a:pt x="571" y="0"/>
                  </a:moveTo>
                  <a:lnTo>
                    <a:pt x="520" y="1663"/>
                  </a:lnTo>
                  <a:lnTo>
                    <a:pt x="76" y="160642"/>
                  </a:lnTo>
                  <a:lnTo>
                    <a:pt x="520" y="38"/>
                  </a:lnTo>
                  <a:lnTo>
                    <a:pt x="495" y="1663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7" name="object 7907"/>
            <p:cNvSpPr/>
            <p:nvPr/>
          </p:nvSpPr>
          <p:spPr>
            <a:xfrm>
              <a:off x="3526383" y="96117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320"/>
                  </a:lnTo>
                  <a:lnTo>
                    <a:pt x="520" y="12"/>
                  </a:lnTo>
                  <a:lnTo>
                    <a:pt x="482" y="1600"/>
                  </a:lnTo>
                  <a:lnTo>
                    <a:pt x="355" y="42075"/>
                  </a:lnTo>
                  <a:lnTo>
                    <a:pt x="482" y="38"/>
                  </a:lnTo>
                  <a:lnTo>
                    <a:pt x="444" y="1600"/>
                  </a:lnTo>
                  <a:lnTo>
                    <a:pt x="0" y="161899"/>
                  </a:lnTo>
                  <a:lnTo>
                    <a:pt x="330" y="64147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8" name="object 7908"/>
            <p:cNvSpPr/>
            <p:nvPr/>
          </p:nvSpPr>
          <p:spPr>
            <a:xfrm>
              <a:off x="3526307" y="9611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09" name="object 7909"/>
            <p:cNvSpPr/>
            <p:nvPr/>
          </p:nvSpPr>
          <p:spPr>
            <a:xfrm>
              <a:off x="3526193" y="9611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30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292" y="6590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8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0" name="object 7910"/>
            <p:cNvSpPr/>
            <p:nvPr/>
          </p:nvSpPr>
          <p:spPr>
            <a:xfrm>
              <a:off x="3526078" y="9611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35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1" name="object 7911"/>
            <p:cNvSpPr/>
            <p:nvPr/>
          </p:nvSpPr>
          <p:spPr>
            <a:xfrm>
              <a:off x="3525964" y="9612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7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2" name="object 7912"/>
            <p:cNvSpPr/>
            <p:nvPr/>
          </p:nvSpPr>
          <p:spPr>
            <a:xfrm>
              <a:off x="3525824" y="9612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282"/>
                  </a:lnTo>
                  <a:lnTo>
                    <a:pt x="101" y="16186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3" name="object 7913"/>
            <p:cNvSpPr/>
            <p:nvPr/>
          </p:nvSpPr>
          <p:spPr>
            <a:xfrm>
              <a:off x="3525761" y="9612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31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4" name="object 7914"/>
            <p:cNvSpPr/>
            <p:nvPr/>
          </p:nvSpPr>
          <p:spPr>
            <a:xfrm>
              <a:off x="3525634" y="9612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81"/>
                  </a:lnTo>
                  <a:lnTo>
                    <a:pt x="381" y="32829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5" name="object 7915"/>
            <p:cNvSpPr/>
            <p:nvPr/>
          </p:nvSpPr>
          <p:spPr>
            <a:xfrm>
              <a:off x="3525494" y="9612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406" y="30657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6" name="object 7916"/>
            <p:cNvSpPr/>
            <p:nvPr/>
          </p:nvSpPr>
          <p:spPr>
            <a:xfrm>
              <a:off x="3525355" y="9612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7" name="object 7917"/>
            <p:cNvSpPr/>
            <p:nvPr/>
          </p:nvSpPr>
          <p:spPr>
            <a:xfrm>
              <a:off x="3525215" y="9612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52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52"/>
                  </a:lnTo>
                  <a:lnTo>
                    <a:pt x="101" y="159600"/>
                  </a:lnTo>
                  <a:lnTo>
                    <a:pt x="546" y="25"/>
                  </a:lnTo>
                  <a:lnTo>
                    <a:pt x="508" y="952"/>
                  </a:lnTo>
                  <a:lnTo>
                    <a:pt x="50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8" name="object 7918"/>
            <p:cNvSpPr/>
            <p:nvPr/>
          </p:nvSpPr>
          <p:spPr>
            <a:xfrm>
              <a:off x="3525126" y="9612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76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19" name="object 7919"/>
            <p:cNvSpPr/>
            <p:nvPr/>
          </p:nvSpPr>
          <p:spPr>
            <a:xfrm>
              <a:off x="3524986" y="9612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914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0" name="object 7920"/>
            <p:cNvSpPr/>
            <p:nvPr/>
          </p:nvSpPr>
          <p:spPr>
            <a:xfrm>
              <a:off x="3524834" y="9612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1" name="object 7921"/>
            <p:cNvSpPr/>
            <p:nvPr/>
          </p:nvSpPr>
          <p:spPr>
            <a:xfrm>
              <a:off x="3524681" y="9612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2" name="object 7922"/>
            <p:cNvSpPr/>
            <p:nvPr/>
          </p:nvSpPr>
          <p:spPr>
            <a:xfrm>
              <a:off x="3524529" y="9612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3" name="object 7923"/>
            <p:cNvSpPr/>
            <p:nvPr/>
          </p:nvSpPr>
          <p:spPr>
            <a:xfrm>
              <a:off x="3524427" y="9612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4" name="object 7924"/>
            <p:cNvSpPr/>
            <p:nvPr/>
          </p:nvSpPr>
          <p:spPr>
            <a:xfrm>
              <a:off x="3524275" y="9612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5" name="object 7925"/>
            <p:cNvSpPr/>
            <p:nvPr/>
          </p:nvSpPr>
          <p:spPr>
            <a:xfrm>
              <a:off x="3524135" y="9613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254"/>
                  </a:lnTo>
                  <a:lnTo>
                    <a:pt x="495" y="50"/>
                  </a:lnTo>
                  <a:lnTo>
                    <a:pt x="444" y="317"/>
                  </a:lnTo>
                  <a:lnTo>
                    <a:pt x="0" y="16149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6" name="object 7926"/>
            <p:cNvSpPr/>
            <p:nvPr/>
          </p:nvSpPr>
          <p:spPr>
            <a:xfrm>
              <a:off x="3523983" y="9613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28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7" name="object 7927"/>
            <p:cNvSpPr/>
            <p:nvPr/>
          </p:nvSpPr>
          <p:spPr>
            <a:xfrm>
              <a:off x="3523830" y="9613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8" name="object 7928"/>
            <p:cNvSpPr/>
            <p:nvPr/>
          </p:nvSpPr>
          <p:spPr>
            <a:xfrm>
              <a:off x="3523729" y="9613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29" name="object 7929"/>
            <p:cNvSpPr/>
            <p:nvPr/>
          </p:nvSpPr>
          <p:spPr>
            <a:xfrm>
              <a:off x="3523589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0" name="object 7930"/>
            <p:cNvSpPr/>
            <p:nvPr/>
          </p:nvSpPr>
          <p:spPr>
            <a:xfrm>
              <a:off x="3523437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1" name="object 7931"/>
            <p:cNvSpPr/>
            <p:nvPr/>
          </p:nvSpPr>
          <p:spPr>
            <a:xfrm>
              <a:off x="3523284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2" name="object 7932"/>
            <p:cNvSpPr/>
            <p:nvPr/>
          </p:nvSpPr>
          <p:spPr>
            <a:xfrm>
              <a:off x="3523132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3" name="object 7933"/>
            <p:cNvSpPr/>
            <p:nvPr/>
          </p:nvSpPr>
          <p:spPr>
            <a:xfrm>
              <a:off x="3523030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4" name="object 7934"/>
            <p:cNvSpPr/>
            <p:nvPr/>
          </p:nvSpPr>
          <p:spPr>
            <a:xfrm>
              <a:off x="3522865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5" name="object 7935"/>
            <p:cNvSpPr/>
            <p:nvPr/>
          </p:nvSpPr>
          <p:spPr>
            <a:xfrm>
              <a:off x="3522713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6" name="object 7936"/>
            <p:cNvSpPr/>
            <p:nvPr/>
          </p:nvSpPr>
          <p:spPr>
            <a:xfrm>
              <a:off x="3522561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7" name="object 7937"/>
            <p:cNvSpPr/>
            <p:nvPr/>
          </p:nvSpPr>
          <p:spPr>
            <a:xfrm>
              <a:off x="3522383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8" name="object 7938"/>
            <p:cNvSpPr/>
            <p:nvPr/>
          </p:nvSpPr>
          <p:spPr>
            <a:xfrm>
              <a:off x="3522281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39" name="object 7939"/>
            <p:cNvSpPr/>
            <p:nvPr/>
          </p:nvSpPr>
          <p:spPr>
            <a:xfrm>
              <a:off x="3522103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0" name="object 7940"/>
            <p:cNvSpPr/>
            <p:nvPr/>
          </p:nvSpPr>
          <p:spPr>
            <a:xfrm>
              <a:off x="3521926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1" name="object 7941"/>
            <p:cNvSpPr/>
            <p:nvPr/>
          </p:nvSpPr>
          <p:spPr>
            <a:xfrm>
              <a:off x="3521748" y="9613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2" name="object 7942"/>
            <p:cNvSpPr/>
            <p:nvPr/>
          </p:nvSpPr>
          <p:spPr>
            <a:xfrm>
              <a:off x="3521557" y="9613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2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3" name="object 7943"/>
            <p:cNvSpPr/>
            <p:nvPr/>
          </p:nvSpPr>
          <p:spPr>
            <a:xfrm>
              <a:off x="3521430" y="9613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4" name="object 7944"/>
            <p:cNvSpPr/>
            <p:nvPr/>
          </p:nvSpPr>
          <p:spPr>
            <a:xfrm>
              <a:off x="3521214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139" y="161036"/>
                  </a:lnTo>
                  <a:lnTo>
                    <a:pt x="584" y="0"/>
                  </a:ln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5" name="object 7945"/>
            <p:cNvSpPr/>
            <p:nvPr/>
          </p:nvSpPr>
          <p:spPr>
            <a:xfrm>
              <a:off x="3520998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65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6" name="object 7946"/>
            <p:cNvSpPr/>
            <p:nvPr/>
          </p:nvSpPr>
          <p:spPr>
            <a:xfrm>
              <a:off x="3520770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7" name="object 7947"/>
            <p:cNvSpPr/>
            <p:nvPr/>
          </p:nvSpPr>
          <p:spPr>
            <a:xfrm>
              <a:off x="3520516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39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8" name="object 7948"/>
            <p:cNvSpPr/>
            <p:nvPr/>
          </p:nvSpPr>
          <p:spPr>
            <a:xfrm>
              <a:off x="3520325" y="9613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49" name="object 7949"/>
            <p:cNvSpPr/>
            <p:nvPr/>
          </p:nvSpPr>
          <p:spPr>
            <a:xfrm>
              <a:off x="3520008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431" y="0"/>
                  </a:ln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49" y="0"/>
                  </a:moveTo>
                  <a:lnTo>
                    <a:pt x="558" y="0"/>
                  </a:lnTo>
                  <a:lnTo>
                    <a:pt x="127" y="161366"/>
                  </a:lnTo>
                  <a:lnTo>
                    <a:pt x="304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0" name="object 7950"/>
            <p:cNvSpPr/>
            <p:nvPr/>
          </p:nvSpPr>
          <p:spPr>
            <a:xfrm>
              <a:off x="3519652" y="9613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87" y="0"/>
                  </a:moveTo>
                  <a:lnTo>
                    <a:pt x="558" y="0"/>
                  </a:lnTo>
                  <a:lnTo>
                    <a:pt x="431" y="0"/>
                  </a:lnTo>
                  <a:lnTo>
                    <a:pt x="0" y="161290"/>
                  </a:lnTo>
                  <a:lnTo>
                    <a:pt x="228" y="161315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1" name="object 7951"/>
            <p:cNvSpPr/>
            <p:nvPr/>
          </p:nvSpPr>
          <p:spPr>
            <a:xfrm>
              <a:off x="3519055" y="96130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28" y="304"/>
                  </a:moveTo>
                  <a:lnTo>
                    <a:pt x="850" y="228"/>
                  </a:lnTo>
                  <a:lnTo>
                    <a:pt x="673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406" y="161556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2" name="object 7952"/>
            <p:cNvSpPr/>
            <p:nvPr/>
          </p:nvSpPr>
          <p:spPr>
            <a:xfrm>
              <a:off x="3517950" y="961241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06" y="431"/>
                  </a:lnTo>
                  <a:lnTo>
                    <a:pt x="723" y="152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3" name="object 7953"/>
            <p:cNvSpPr/>
            <p:nvPr/>
          </p:nvSpPr>
          <p:spPr>
            <a:xfrm>
              <a:off x="3517455" y="961212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4" name="object 7954"/>
            <p:cNvSpPr/>
            <p:nvPr/>
          </p:nvSpPr>
          <p:spPr>
            <a:xfrm>
              <a:off x="3517150" y="96119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77"/>
                  </a:moveTo>
                  <a:lnTo>
                    <a:pt x="533" y="63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5" name="object 7955"/>
            <p:cNvSpPr/>
            <p:nvPr/>
          </p:nvSpPr>
          <p:spPr>
            <a:xfrm>
              <a:off x="3516896" y="96118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11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6" name="object 7956"/>
            <p:cNvSpPr/>
            <p:nvPr/>
          </p:nvSpPr>
          <p:spPr>
            <a:xfrm>
              <a:off x="3516769" y="9611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7" name="object 7957"/>
            <p:cNvSpPr/>
            <p:nvPr/>
          </p:nvSpPr>
          <p:spPr>
            <a:xfrm>
              <a:off x="3516591" y="961162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63"/>
                  </a:moveTo>
                  <a:lnTo>
                    <a:pt x="0" y="161823"/>
                  </a:lnTo>
                  <a:lnTo>
                    <a:pt x="558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14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8" name="object 7958"/>
            <p:cNvSpPr/>
            <p:nvPr/>
          </p:nvSpPr>
          <p:spPr>
            <a:xfrm>
              <a:off x="3516439" y="9611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59" name="object 7959"/>
            <p:cNvSpPr/>
            <p:nvPr/>
          </p:nvSpPr>
          <p:spPr>
            <a:xfrm>
              <a:off x="3516299" y="9611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0" name="object 7960"/>
            <p:cNvSpPr/>
            <p:nvPr/>
          </p:nvSpPr>
          <p:spPr>
            <a:xfrm>
              <a:off x="3516185" y="9611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1" name="object 7961"/>
            <p:cNvSpPr/>
            <p:nvPr/>
          </p:nvSpPr>
          <p:spPr>
            <a:xfrm>
              <a:off x="3516109" y="9611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2" name="object 7962"/>
            <p:cNvSpPr/>
            <p:nvPr/>
          </p:nvSpPr>
          <p:spPr>
            <a:xfrm>
              <a:off x="3515995" y="9611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70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3" name="object 7963"/>
            <p:cNvSpPr/>
            <p:nvPr/>
          </p:nvSpPr>
          <p:spPr>
            <a:xfrm>
              <a:off x="3515906" y="9611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4" name="object 7964"/>
            <p:cNvSpPr/>
            <p:nvPr/>
          </p:nvSpPr>
          <p:spPr>
            <a:xfrm>
              <a:off x="3515817" y="9611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5" name="object 7965"/>
            <p:cNvSpPr/>
            <p:nvPr/>
          </p:nvSpPr>
          <p:spPr>
            <a:xfrm>
              <a:off x="3515741" y="9611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9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6" name="object 7966"/>
            <p:cNvSpPr/>
            <p:nvPr/>
          </p:nvSpPr>
          <p:spPr>
            <a:xfrm>
              <a:off x="3515690" y="9611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7" name="object 7967"/>
            <p:cNvSpPr/>
            <p:nvPr/>
          </p:nvSpPr>
          <p:spPr>
            <a:xfrm>
              <a:off x="3515614" y="9611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8" name="object 7968"/>
            <p:cNvSpPr/>
            <p:nvPr/>
          </p:nvSpPr>
          <p:spPr>
            <a:xfrm>
              <a:off x="3515537" y="9610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69" name="object 7969"/>
            <p:cNvSpPr/>
            <p:nvPr/>
          </p:nvSpPr>
          <p:spPr>
            <a:xfrm>
              <a:off x="3515474" y="96108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0" name="object 7970"/>
            <p:cNvSpPr/>
            <p:nvPr/>
          </p:nvSpPr>
          <p:spPr>
            <a:xfrm>
              <a:off x="3515423" y="9610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38" y="161201"/>
                  </a:lnTo>
                  <a:lnTo>
                    <a:pt x="482" y="63"/>
                  </a:lnTo>
                  <a:lnTo>
                    <a:pt x="0" y="161582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1" name="object 7971"/>
            <p:cNvSpPr/>
            <p:nvPr/>
          </p:nvSpPr>
          <p:spPr>
            <a:xfrm>
              <a:off x="3515385" y="9610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2" name="object 7972"/>
            <p:cNvSpPr/>
            <p:nvPr/>
          </p:nvSpPr>
          <p:spPr>
            <a:xfrm>
              <a:off x="3515322" y="9610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3" name="object 7973"/>
            <p:cNvSpPr/>
            <p:nvPr/>
          </p:nvSpPr>
          <p:spPr>
            <a:xfrm>
              <a:off x="3515283" y="9610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4" name="object 7974"/>
            <p:cNvSpPr/>
            <p:nvPr/>
          </p:nvSpPr>
          <p:spPr>
            <a:xfrm>
              <a:off x="3515233" y="9610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5" name="object 7975"/>
            <p:cNvSpPr/>
            <p:nvPr/>
          </p:nvSpPr>
          <p:spPr>
            <a:xfrm>
              <a:off x="3515194" y="9610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6" name="object 7976"/>
            <p:cNvSpPr/>
            <p:nvPr/>
          </p:nvSpPr>
          <p:spPr>
            <a:xfrm>
              <a:off x="3515169" y="9610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7" name="object 7977"/>
            <p:cNvSpPr/>
            <p:nvPr/>
          </p:nvSpPr>
          <p:spPr>
            <a:xfrm>
              <a:off x="3515131" y="9610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8" name="object 7978"/>
            <p:cNvSpPr/>
            <p:nvPr/>
          </p:nvSpPr>
          <p:spPr>
            <a:xfrm>
              <a:off x="3515106" y="9610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79" name="object 7979"/>
            <p:cNvSpPr/>
            <p:nvPr/>
          </p:nvSpPr>
          <p:spPr>
            <a:xfrm>
              <a:off x="3515068" y="9610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0" name="object 7980"/>
            <p:cNvSpPr/>
            <p:nvPr/>
          </p:nvSpPr>
          <p:spPr>
            <a:xfrm>
              <a:off x="3515042" y="9610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1" name="object 7981"/>
            <p:cNvSpPr/>
            <p:nvPr/>
          </p:nvSpPr>
          <p:spPr>
            <a:xfrm>
              <a:off x="3515029" y="96101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2" name="object 7982"/>
            <p:cNvSpPr/>
            <p:nvPr/>
          </p:nvSpPr>
          <p:spPr>
            <a:xfrm>
              <a:off x="3515017" y="96101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57" y="0"/>
                  </a:lnTo>
                  <a:lnTo>
                    <a:pt x="0" y="161086"/>
                  </a:ln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3" name="object 7983"/>
            <p:cNvSpPr/>
            <p:nvPr/>
          </p:nvSpPr>
          <p:spPr>
            <a:xfrm>
              <a:off x="3515005" y="961012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52"/>
                  </a:lnTo>
                  <a:lnTo>
                    <a:pt x="12" y="16110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4" name="object 7984"/>
            <p:cNvSpPr/>
            <p:nvPr/>
          </p:nvSpPr>
          <p:spPr>
            <a:xfrm>
              <a:off x="3514775" y="960493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68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57" y="8407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5" name="object 7985"/>
            <p:cNvSpPr/>
            <p:nvPr/>
          </p:nvSpPr>
          <p:spPr>
            <a:xfrm>
              <a:off x="3544633" y="9715322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6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6" name="object 7986"/>
            <p:cNvSpPr/>
            <p:nvPr/>
          </p:nvSpPr>
          <p:spPr>
            <a:xfrm>
              <a:off x="3544557" y="9715322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0"/>
                  </a:moveTo>
                  <a:lnTo>
                    <a:pt x="0" y="158292"/>
                  </a:lnTo>
                  <a:lnTo>
                    <a:pt x="457" y="241"/>
                  </a:lnTo>
                  <a:lnTo>
                    <a:pt x="25" y="158216"/>
                  </a:lnTo>
                  <a:lnTo>
                    <a:pt x="495" y="0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50" y="1581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7" name="object 7987"/>
            <p:cNvSpPr/>
            <p:nvPr/>
          </p:nvSpPr>
          <p:spPr>
            <a:xfrm>
              <a:off x="3544481" y="9715322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534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12" y="158457"/>
                  </a:lnTo>
                  <a:lnTo>
                    <a:pt x="482" y="165"/>
                  </a:lnTo>
                  <a:lnTo>
                    <a:pt x="50" y="15838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8" name="object 7988"/>
            <p:cNvSpPr/>
            <p:nvPr/>
          </p:nvSpPr>
          <p:spPr>
            <a:xfrm>
              <a:off x="3544430" y="9715322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12"/>
                  </a:moveTo>
                  <a:lnTo>
                    <a:pt x="0" y="158648"/>
                  </a:lnTo>
                  <a:lnTo>
                    <a:pt x="457" y="241"/>
                  </a:lnTo>
                  <a:lnTo>
                    <a:pt x="25" y="158584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89" name="object 7989"/>
            <p:cNvSpPr/>
            <p:nvPr/>
          </p:nvSpPr>
          <p:spPr>
            <a:xfrm>
              <a:off x="3544341" y="9715322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12"/>
                  </a:moveTo>
                  <a:lnTo>
                    <a:pt x="0" y="158343"/>
                  </a:lnTo>
                  <a:lnTo>
                    <a:pt x="457" y="228"/>
                  </a:lnTo>
                  <a:lnTo>
                    <a:pt x="25" y="158750"/>
                  </a:lnTo>
                  <a:lnTo>
                    <a:pt x="495" y="12"/>
                  </a:lnTo>
                  <a:close/>
                </a:path>
                <a:path w="635" h="158750">
                  <a:moveTo>
                    <a:pt x="533" y="0"/>
                  </a:moveTo>
                  <a:lnTo>
                    <a:pt x="63" y="15847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0" name="object 7990"/>
            <p:cNvSpPr/>
            <p:nvPr/>
          </p:nvSpPr>
          <p:spPr>
            <a:xfrm>
              <a:off x="3544265" y="9715322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940"/>
                  </a:lnTo>
                  <a:lnTo>
                    <a:pt x="457" y="241"/>
                  </a:lnTo>
                  <a:lnTo>
                    <a:pt x="25" y="158889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50" y="15885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1" name="object 7991"/>
            <p:cNvSpPr/>
            <p:nvPr/>
          </p:nvSpPr>
          <p:spPr>
            <a:xfrm>
              <a:off x="3544176" y="9715322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067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08" y="0"/>
                  </a:moveTo>
                  <a:lnTo>
                    <a:pt x="38" y="159016"/>
                  </a:lnTo>
                  <a:lnTo>
                    <a:pt x="508" y="0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63" y="158750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2" name="object 7992"/>
            <p:cNvSpPr/>
            <p:nvPr/>
          </p:nvSpPr>
          <p:spPr>
            <a:xfrm>
              <a:off x="3544100" y="9715322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156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25" y="158915"/>
                  </a:lnTo>
                  <a:lnTo>
                    <a:pt x="482" y="241"/>
                  </a:lnTo>
                  <a:lnTo>
                    <a:pt x="50" y="15910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3" name="object 7993"/>
            <p:cNvSpPr/>
            <p:nvPr/>
          </p:nvSpPr>
          <p:spPr>
            <a:xfrm>
              <a:off x="3544036" y="9715322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08" y="0"/>
                  </a:moveTo>
                  <a:lnTo>
                    <a:pt x="0" y="159245"/>
                  </a:lnTo>
                  <a:lnTo>
                    <a:pt x="469" y="165"/>
                  </a:lnTo>
                  <a:lnTo>
                    <a:pt x="38" y="1592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4" name="object 7994"/>
            <p:cNvSpPr/>
            <p:nvPr/>
          </p:nvSpPr>
          <p:spPr>
            <a:xfrm>
              <a:off x="3543947" y="9715322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346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08" y="12"/>
                  </a:moveTo>
                  <a:lnTo>
                    <a:pt x="38" y="159308"/>
                  </a:lnTo>
                  <a:lnTo>
                    <a:pt x="508" y="12"/>
                  </a:lnTo>
                  <a:close/>
                </a:path>
                <a:path w="635" h="159384">
                  <a:moveTo>
                    <a:pt x="546" y="12"/>
                  </a:moveTo>
                  <a:lnTo>
                    <a:pt x="76" y="15905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5" name="object 7995"/>
            <p:cNvSpPr/>
            <p:nvPr/>
          </p:nvSpPr>
          <p:spPr>
            <a:xfrm>
              <a:off x="3543871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12"/>
                  </a:moveTo>
                  <a:lnTo>
                    <a:pt x="0" y="159423"/>
                  </a:lnTo>
                  <a:lnTo>
                    <a:pt x="469" y="12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25" y="159410"/>
                  </a:lnTo>
                  <a:lnTo>
                    <a:pt x="63" y="15915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6" name="object 7996"/>
            <p:cNvSpPr/>
            <p:nvPr/>
          </p:nvSpPr>
          <p:spPr>
            <a:xfrm>
              <a:off x="3543782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12"/>
                  </a:moveTo>
                  <a:lnTo>
                    <a:pt x="25" y="159067"/>
                  </a:lnTo>
                  <a:lnTo>
                    <a:pt x="469" y="0"/>
                  </a:lnTo>
                  <a:lnTo>
                    <a:pt x="0" y="159524"/>
                  </a:lnTo>
                  <a:lnTo>
                    <a:pt x="495" y="457"/>
                  </a:lnTo>
                  <a:lnTo>
                    <a:pt x="63" y="159473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7" name="object 7997"/>
            <p:cNvSpPr/>
            <p:nvPr/>
          </p:nvSpPr>
          <p:spPr>
            <a:xfrm>
              <a:off x="3543693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0"/>
                  </a:moveTo>
                  <a:lnTo>
                    <a:pt x="0" y="15962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8" name="object 7998"/>
            <p:cNvSpPr/>
            <p:nvPr/>
          </p:nvSpPr>
          <p:spPr>
            <a:xfrm>
              <a:off x="3543630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689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508" y="12"/>
                  </a:moveTo>
                  <a:lnTo>
                    <a:pt x="38" y="159435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999" name="object 7999"/>
            <p:cNvSpPr/>
            <p:nvPr/>
          </p:nvSpPr>
          <p:spPr>
            <a:xfrm>
              <a:off x="3543528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59766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46" y="0"/>
                  </a:moveTo>
                  <a:lnTo>
                    <a:pt x="38" y="1597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0" name="object 8000"/>
            <p:cNvSpPr/>
            <p:nvPr/>
          </p:nvSpPr>
          <p:spPr>
            <a:xfrm>
              <a:off x="3543338" y="9715322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482" y="0"/>
                  </a:moveTo>
                  <a:lnTo>
                    <a:pt x="0" y="159931"/>
                  </a:lnTo>
                  <a:lnTo>
                    <a:pt x="482" y="0"/>
                  </a:lnTo>
                  <a:close/>
                </a:path>
                <a:path w="1270" h="160020">
                  <a:moveTo>
                    <a:pt x="546" y="0"/>
                  </a:moveTo>
                  <a:lnTo>
                    <a:pt x="38" y="159905"/>
                  </a:lnTo>
                  <a:lnTo>
                    <a:pt x="215" y="106591"/>
                  </a:lnTo>
                  <a:lnTo>
                    <a:pt x="546" y="0"/>
                  </a:lnTo>
                  <a:close/>
                </a:path>
                <a:path w="1270" h="160020">
                  <a:moveTo>
                    <a:pt x="584" y="12"/>
                  </a:moveTo>
                  <a:lnTo>
                    <a:pt x="101" y="159842"/>
                  </a:lnTo>
                  <a:lnTo>
                    <a:pt x="584" y="12"/>
                  </a:lnTo>
                  <a:close/>
                </a:path>
                <a:path w="1270" h="160020">
                  <a:moveTo>
                    <a:pt x="647" y="12"/>
                  </a:moveTo>
                  <a:lnTo>
                    <a:pt x="139" y="159816"/>
                  </a:lnTo>
                  <a:lnTo>
                    <a:pt x="317" y="10654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1" name="object 8001"/>
            <p:cNvSpPr/>
            <p:nvPr/>
          </p:nvSpPr>
          <p:spPr>
            <a:xfrm>
              <a:off x="3543236" y="9715322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12"/>
                  </a:moveTo>
                  <a:lnTo>
                    <a:pt x="0" y="160007"/>
                  </a:lnTo>
                  <a:lnTo>
                    <a:pt x="482" y="12"/>
                  </a:lnTo>
                  <a:close/>
                </a:path>
                <a:path w="635" h="160020">
                  <a:moveTo>
                    <a:pt x="558" y="0"/>
                  </a:moveTo>
                  <a:lnTo>
                    <a:pt x="50" y="15995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2" name="object 8002"/>
            <p:cNvSpPr/>
            <p:nvPr/>
          </p:nvSpPr>
          <p:spPr>
            <a:xfrm>
              <a:off x="3543173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04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3" name="object 8003"/>
            <p:cNvSpPr/>
            <p:nvPr/>
          </p:nvSpPr>
          <p:spPr>
            <a:xfrm>
              <a:off x="3543071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108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0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4" name="object 8004"/>
            <p:cNvSpPr/>
            <p:nvPr/>
          </p:nvSpPr>
          <p:spPr>
            <a:xfrm>
              <a:off x="3542969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197"/>
                  </a:lnTo>
                  <a:lnTo>
                    <a:pt x="254" y="81368"/>
                  </a:lnTo>
                  <a:lnTo>
                    <a:pt x="495" y="165"/>
                  </a:lnTo>
                  <a:lnTo>
                    <a:pt x="63" y="16013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5" name="object 8005"/>
            <p:cNvSpPr/>
            <p:nvPr/>
          </p:nvSpPr>
          <p:spPr>
            <a:xfrm>
              <a:off x="3542855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261"/>
                  </a:lnTo>
                  <a:lnTo>
                    <a:pt x="38" y="160083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2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6" name="object 8006"/>
            <p:cNvSpPr/>
            <p:nvPr/>
          </p:nvSpPr>
          <p:spPr>
            <a:xfrm>
              <a:off x="3542754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324"/>
                  </a:lnTo>
                  <a:lnTo>
                    <a:pt x="469" y="457"/>
                  </a:lnTo>
                  <a:lnTo>
                    <a:pt x="38" y="16029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7" name="object 8007"/>
            <p:cNvSpPr/>
            <p:nvPr/>
          </p:nvSpPr>
          <p:spPr>
            <a:xfrm>
              <a:off x="3542677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08" y="12"/>
                  </a:moveTo>
                  <a:lnTo>
                    <a:pt x="0" y="160362"/>
                  </a:lnTo>
                  <a:lnTo>
                    <a:pt x="317" y="53670"/>
                  </a:lnTo>
                  <a:lnTo>
                    <a:pt x="25" y="160337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8" name="object 8008"/>
            <p:cNvSpPr/>
            <p:nvPr/>
          </p:nvSpPr>
          <p:spPr>
            <a:xfrm>
              <a:off x="3542563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426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38" y="160413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38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09" name="object 8009"/>
            <p:cNvSpPr/>
            <p:nvPr/>
          </p:nvSpPr>
          <p:spPr>
            <a:xfrm>
              <a:off x="3542449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489"/>
                  </a:lnTo>
                  <a:lnTo>
                    <a:pt x="38" y="160248"/>
                  </a:lnTo>
                  <a:lnTo>
                    <a:pt x="508" y="165"/>
                  </a:lnTo>
                  <a:lnTo>
                    <a:pt x="76" y="1604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0" name="object 8010"/>
            <p:cNvSpPr/>
            <p:nvPr/>
          </p:nvSpPr>
          <p:spPr>
            <a:xfrm>
              <a:off x="3542334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553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1" name="object 8011"/>
            <p:cNvSpPr/>
            <p:nvPr/>
          </p:nvSpPr>
          <p:spPr>
            <a:xfrm>
              <a:off x="3542207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604"/>
                  </a:lnTo>
                  <a:lnTo>
                    <a:pt x="76" y="16042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2" name="object 8012"/>
            <p:cNvSpPr/>
            <p:nvPr/>
          </p:nvSpPr>
          <p:spPr>
            <a:xfrm>
              <a:off x="3542131" y="9715322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655"/>
                  </a:lnTo>
                  <a:lnTo>
                    <a:pt x="469" y="457"/>
                  </a:lnTo>
                  <a:lnTo>
                    <a:pt x="38" y="16062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3" name="object 8013"/>
            <p:cNvSpPr/>
            <p:nvPr/>
          </p:nvSpPr>
          <p:spPr>
            <a:xfrm>
              <a:off x="3542004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58" y="12"/>
                  </a:moveTo>
                  <a:lnTo>
                    <a:pt x="0" y="160705"/>
                  </a:lnTo>
                  <a:lnTo>
                    <a:pt x="508" y="457"/>
                  </a:lnTo>
                  <a:lnTo>
                    <a:pt x="76" y="160667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4" name="object 8014"/>
            <p:cNvSpPr/>
            <p:nvPr/>
          </p:nvSpPr>
          <p:spPr>
            <a:xfrm>
              <a:off x="3541865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769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0743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88" y="16073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5" name="object 8015"/>
            <p:cNvSpPr/>
            <p:nvPr/>
          </p:nvSpPr>
          <p:spPr>
            <a:xfrm>
              <a:off x="3541725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820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0" y="160794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101" y="16076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6" name="object 8016"/>
            <p:cNvSpPr/>
            <p:nvPr/>
          </p:nvSpPr>
          <p:spPr>
            <a:xfrm>
              <a:off x="3541598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44" y="0"/>
                  </a:lnTo>
                  <a:lnTo>
                    <a:pt x="0" y="160870"/>
                  </a:lnTo>
                  <a:lnTo>
                    <a:pt x="139" y="160820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7" name="object 8017"/>
            <p:cNvSpPr/>
            <p:nvPr/>
          </p:nvSpPr>
          <p:spPr>
            <a:xfrm>
              <a:off x="3541496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909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0883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8" name="object 8018"/>
            <p:cNvSpPr/>
            <p:nvPr/>
          </p:nvSpPr>
          <p:spPr>
            <a:xfrm>
              <a:off x="3541356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959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50" y="1609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19" name="object 8019"/>
            <p:cNvSpPr/>
            <p:nvPr/>
          </p:nvSpPr>
          <p:spPr>
            <a:xfrm>
              <a:off x="3541204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0997"/>
                  </a:lnTo>
                  <a:lnTo>
                    <a:pt x="152" y="16094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0" name="object 8020"/>
            <p:cNvSpPr/>
            <p:nvPr/>
          </p:nvSpPr>
          <p:spPr>
            <a:xfrm>
              <a:off x="3541052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12"/>
                  </a:moveTo>
                  <a:lnTo>
                    <a:pt x="0" y="161048"/>
                  </a:lnTo>
                  <a:lnTo>
                    <a:pt x="533" y="12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102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1" name="object 8021"/>
            <p:cNvSpPr/>
            <p:nvPr/>
          </p:nvSpPr>
          <p:spPr>
            <a:xfrm>
              <a:off x="3540899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099"/>
                  </a:lnTo>
                  <a:lnTo>
                    <a:pt x="152" y="16104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2" name="object 8022"/>
            <p:cNvSpPr/>
            <p:nvPr/>
          </p:nvSpPr>
          <p:spPr>
            <a:xfrm>
              <a:off x="3540798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1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3" name="object 8023"/>
            <p:cNvSpPr/>
            <p:nvPr/>
          </p:nvSpPr>
          <p:spPr>
            <a:xfrm>
              <a:off x="3540645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163"/>
                  </a:lnTo>
                  <a:lnTo>
                    <a:pt x="139" y="16112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4" name="object 8024"/>
            <p:cNvSpPr/>
            <p:nvPr/>
          </p:nvSpPr>
          <p:spPr>
            <a:xfrm>
              <a:off x="3540493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01"/>
                  </a:lnTo>
                  <a:lnTo>
                    <a:pt x="152" y="16116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5" name="object 8025"/>
            <p:cNvSpPr/>
            <p:nvPr/>
          </p:nvSpPr>
          <p:spPr>
            <a:xfrm>
              <a:off x="3540341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26"/>
                  </a:lnTo>
                  <a:lnTo>
                    <a:pt x="482" y="457"/>
                  </a:lnTo>
                  <a:lnTo>
                    <a:pt x="50" y="16121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6" name="object 8026"/>
            <p:cNvSpPr/>
            <p:nvPr/>
          </p:nvSpPr>
          <p:spPr>
            <a:xfrm>
              <a:off x="3540188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51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50" y="16125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7" name="object 8027"/>
            <p:cNvSpPr/>
            <p:nvPr/>
          </p:nvSpPr>
          <p:spPr>
            <a:xfrm>
              <a:off x="3540087" y="97153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8" name="object 8028"/>
            <p:cNvSpPr/>
            <p:nvPr/>
          </p:nvSpPr>
          <p:spPr>
            <a:xfrm>
              <a:off x="3539947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27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29" name="object 8029"/>
            <p:cNvSpPr/>
            <p:nvPr/>
          </p:nvSpPr>
          <p:spPr>
            <a:xfrm>
              <a:off x="3539782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0" name="object 8030"/>
            <p:cNvSpPr/>
            <p:nvPr/>
          </p:nvSpPr>
          <p:spPr>
            <a:xfrm>
              <a:off x="3539642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1" name="object 8031"/>
            <p:cNvSpPr/>
            <p:nvPr/>
          </p:nvSpPr>
          <p:spPr>
            <a:xfrm>
              <a:off x="3539490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27" y="161366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2" name="object 8032"/>
            <p:cNvSpPr/>
            <p:nvPr/>
          </p:nvSpPr>
          <p:spPr>
            <a:xfrm>
              <a:off x="3539375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3" name="object 8033"/>
            <p:cNvSpPr/>
            <p:nvPr/>
          </p:nvSpPr>
          <p:spPr>
            <a:xfrm>
              <a:off x="3539223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52" y="16139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4" name="object 8034"/>
            <p:cNvSpPr/>
            <p:nvPr/>
          </p:nvSpPr>
          <p:spPr>
            <a:xfrm>
              <a:off x="3539058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457" y="0"/>
                  </a:lnTo>
                  <a:lnTo>
                    <a:pt x="0" y="161429"/>
                  </a:lnTo>
                  <a:lnTo>
                    <a:pt x="165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5" name="object 8035"/>
            <p:cNvSpPr/>
            <p:nvPr/>
          </p:nvSpPr>
          <p:spPr>
            <a:xfrm>
              <a:off x="3538905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39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6" name="object 8036"/>
            <p:cNvSpPr/>
            <p:nvPr/>
          </p:nvSpPr>
          <p:spPr>
            <a:xfrm>
              <a:off x="3538728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52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7" name="object 8037"/>
            <p:cNvSpPr/>
            <p:nvPr/>
          </p:nvSpPr>
          <p:spPr>
            <a:xfrm>
              <a:off x="3538613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8" name="object 8038"/>
            <p:cNvSpPr/>
            <p:nvPr/>
          </p:nvSpPr>
          <p:spPr>
            <a:xfrm>
              <a:off x="3538448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39" name="object 8039"/>
            <p:cNvSpPr/>
            <p:nvPr/>
          </p:nvSpPr>
          <p:spPr>
            <a:xfrm>
              <a:off x="3538270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0" name="object 8040"/>
            <p:cNvSpPr/>
            <p:nvPr/>
          </p:nvSpPr>
          <p:spPr>
            <a:xfrm>
              <a:off x="3538093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1" name="object 8041"/>
            <p:cNvSpPr/>
            <p:nvPr/>
          </p:nvSpPr>
          <p:spPr>
            <a:xfrm>
              <a:off x="3537902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2" name="object 8042"/>
            <p:cNvSpPr/>
            <p:nvPr/>
          </p:nvSpPr>
          <p:spPr>
            <a:xfrm>
              <a:off x="3537762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3" name="object 8043"/>
            <p:cNvSpPr/>
            <p:nvPr/>
          </p:nvSpPr>
          <p:spPr>
            <a:xfrm>
              <a:off x="3537559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4" name="object 8044"/>
            <p:cNvSpPr/>
            <p:nvPr/>
          </p:nvSpPr>
          <p:spPr>
            <a:xfrm>
              <a:off x="3537343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5" name="object 8045"/>
            <p:cNvSpPr/>
            <p:nvPr/>
          </p:nvSpPr>
          <p:spPr>
            <a:xfrm>
              <a:off x="3537115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6" name="object 8046"/>
            <p:cNvSpPr/>
            <p:nvPr/>
          </p:nvSpPr>
          <p:spPr>
            <a:xfrm>
              <a:off x="3536848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7" name="object 8047"/>
            <p:cNvSpPr/>
            <p:nvPr/>
          </p:nvSpPr>
          <p:spPr>
            <a:xfrm>
              <a:off x="3536670" y="9715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39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8" name="object 8048"/>
            <p:cNvSpPr/>
            <p:nvPr/>
          </p:nvSpPr>
          <p:spPr>
            <a:xfrm>
              <a:off x="3536353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12"/>
                  </a:moveTo>
                  <a:lnTo>
                    <a:pt x="558" y="12"/>
                  </a:lnTo>
                  <a:lnTo>
                    <a:pt x="0" y="161340"/>
                  </a:lnTo>
                  <a:lnTo>
                    <a:pt x="546" y="444"/>
                  </a:lnTo>
                  <a:lnTo>
                    <a:pt x="127" y="161353"/>
                  </a:lnTo>
                  <a:lnTo>
                    <a:pt x="317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49" name="object 8049"/>
            <p:cNvSpPr/>
            <p:nvPr/>
          </p:nvSpPr>
          <p:spPr>
            <a:xfrm>
              <a:off x="3535984" y="97153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12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0" name="object 8050"/>
            <p:cNvSpPr/>
            <p:nvPr/>
          </p:nvSpPr>
          <p:spPr>
            <a:xfrm>
              <a:off x="3535413" y="97150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04"/>
                  </a:moveTo>
                  <a:lnTo>
                    <a:pt x="850" y="228"/>
                  </a:lnTo>
                  <a:lnTo>
                    <a:pt x="685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1" name="object 8051"/>
            <p:cNvSpPr/>
            <p:nvPr/>
          </p:nvSpPr>
          <p:spPr>
            <a:xfrm>
              <a:off x="3534321" y="971438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52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36" y="152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31"/>
                  </a:lnTo>
                  <a:lnTo>
                    <a:pt x="736" y="152"/>
                  </a:lnTo>
                  <a:lnTo>
                    <a:pt x="304" y="161848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2" name="object 8052"/>
            <p:cNvSpPr/>
            <p:nvPr/>
          </p:nvSpPr>
          <p:spPr>
            <a:xfrm>
              <a:off x="3533851" y="971410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63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3" name="object 8053"/>
            <p:cNvSpPr/>
            <p:nvPr/>
          </p:nvSpPr>
          <p:spPr>
            <a:xfrm>
              <a:off x="3533546" y="971392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546" y="50"/>
                  </a:lnTo>
                  <a:lnTo>
                    <a:pt x="101" y="161886"/>
                  </a:lnTo>
                  <a:lnTo>
                    <a:pt x="304" y="161988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4" name="object 8054"/>
            <p:cNvSpPr/>
            <p:nvPr/>
          </p:nvSpPr>
          <p:spPr>
            <a:xfrm>
              <a:off x="3533305" y="97137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5" name="object 8055"/>
            <p:cNvSpPr/>
            <p:nvPr/>
          </p:nvSpPr>
          <p:spPr>
            <a:xfrm>
              <a:off x="3533178" y="9713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6" name="object 8056"/>
            <p:cNvSpPr/>
            <p:nvPr/>
          </p:nvSpPr>
          <p:spPr>
            <a:xfrm>
              <a:off x="3533000" y="971360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63" y="161886"/>
                  </a:lnTo>
                  <a:lnTo>
                    <a:pt x="190" y="161950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7" name="object 8057"/>
            <p:cNvSpPr/>
            <p:nvPr/>
          </p:nvSpPr>
          <p:spPr>
            <a:xfrm>
              <a:off x="3532860" y="97135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8" name="object 8058"/>
            <p:cNvSpPr/>
            <p:nvPr/>
          </p:nvSpPr>
          <p:spPr>
            <a:xfrm>
              <a:off x="3532733" y="9713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59" name="object 8059"/>
            <p:cNvSpPr/>
            <p:nvPr/>
          </p:nvSpPr>
          <p:spPr>
            <a:xfrm>
              <a:off x="3532606" y="9713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0" name="object 8060"/>
            <p:cNvSpPr/>
            <p:nvPr/>
          </p:nvSpPr>
          <p:spPr>
            <a:xfrm>
              <a:off x="3532530" y="9713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1" name="object 8061"/>
            <p:cNvSpPr/>
            <p:nvPr/>
          </p:nvSpPr>
          <p:spPr>
            <a:xfrm>
              <a:off x="3532428" y="9713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2" name="object 8062"/>
            <p:cNvSpPr/>
            <p:nvPr/>
          </p:nvSpPr>
          <p:spPr>
            <a:xfrm>
              <a:off x="3532327" y="9713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3" name="object 8063"/>
            <p:cNvSpPr/>
            <p:nvPr/>
          </p:nvSpPr>
          <p:spPr>
            <a:xfrm>
              <a:off x="3532251" y="9713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4" name="object 8064"/>
            <p:cNvSpPr/>
            <p:nvPr/>
          </p:nvSpPr>
          <p:spPr>
            <a:xfrm>
              <a:off x="3532162" y="9713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5" name="object 8065"/>
            <p:cNvSpPr/>
            <p:nvPr/>
          </p:nvSpPr>
          <p:spPr>
            <a:xfrm>
              <a:off x="3532111" y="9713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6" name="object 8066"/>
            <p:cNvSpPr/>
            <p:nvPr/>
          </p:nvSpPr>
          <p:spPr>
            <a:xfrm>
              <a:off x="3532035" y="9713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7" name="object 8067"/>
            <p:cNvSpPr/>
            <p:nvPr/>
          </p:nvSpPr>
          <p:spPr>
            <a:xfrm>
              <a:off x="3531971" y="9712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8" name="object 8068"/>
            <p:cNvSpPr/>
            <p:nvPr/>
          </p:nvSpPr>
          <p:spPr>
            <a:xfrm>
              <a:off x="3531908" y="9712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69" name="object 8069"/>
            <p:cNvSpPr/>
            <p:nvPr/>
          </p:nvSpPr>
          <p:spPr>
            <a:xfrm>
              <a:off x="3531857" y="9712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0" name="object 8070"/>
            <p:cNvSpPr/>
            <p:nvPr/>
          </p:nvSpPr>
          <p:spPr>
            <a:xfrm>
              <a:off x="3531819" y="9712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1" name="object 8071"/>
            <p:cNvSpPr/>
            <p:nvPr/>
          </p:nvSpPr>
          <p:spPr>
            <a:xfrm>
              <a:off x="3531755" y="9712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2" name="object 8072"/>
            <p:cNvSpPr/>
            <p:nvPr/>
          </p:nvSpPr>
          <p:spPr>
            <a:xfrm>
              <a:off x="3531705" y="9712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3" name="object 8073"/>
            <p:cNvSpPr/>
            <p:nvPr/>
          </p:nvSpPr>
          <p:spPr>
            <a:xfrm>
              <a:off x="3531666" y="9712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4" name="object 8074"/>
            <p:cNvSpPr/>
            <p:nvPr/>
          </p:nvSpPr>
          <p:spPr>
            <a:xfrm>
              <a:off x="3531616" y="9712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5" name="object 8075"/>
            <p:cNvSpPr/>
            <p:nvPr/>
          </p:nvSpPr>
          <p:spPr>
            <a:xfrm>
              <a:off x="3531603" y="9712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6" name="object 8076"/>
            <p:cNvSpPr/>
            <p:nvPr/>
          </p:nvSpPr>
          <p:spPr>
            <a:xfrm>
              <a:off x="3531565" y="9712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7" name="object 8077"/>
            <p:cNvSpPr/>
            <p:nvPr/>
          </p:nvSpPr>
          <p:spPr>
            <a:xfrm>
              <a:off x="3531527" y="9712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1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8" name="object 8078"/>
            <p:cNvSpPr/>
            <p:nvPr/>
          </p:nvSpPr>
          <p:spPr>
            <a:xfrm>
              <a:off x="3531501" y="9712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79" name="object 8079"/>
            <p:cNvSpPr/>
            <p:nvPr/>
          </p:nvSpPr>
          <p:spPr>
            <a:xfrm>
              <a:off x="3531476" y="9712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0" name="object 8080"/>
            <p:cNvSpPr/>
            <p:nvPr/>
          </p:nvSpPr>
          <p:spPr>
            <a:xfrm>
              <a:off x="3531463" y="971214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0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1" name="object 8081"/>
            <p:cNvSpPr/>
            <p:nvPr/>
          </p:nvSpPr>
          <p:spPr>
            <a:xfrm>
              <a:off x="3531425" y="971210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12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12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2" name="object 8082"/>
            <p:cNvSpPr/>
            <p:nvPr/>
          </p:nvSpPr>
          <p:spPr>
            <a:xfrm>
              <a:off x="3531863" y="9711097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6" y="21"/>
                  </a:moveTo>
                  <a:lnTo>
                    <a:pt x="0" y="2156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3" name="object 8083"/>
            <p:cNvSpPr/>
            <p:nvPr/>
          </p:nvSpPr>
          <p:spPr>
            <a:xfrm>
              <a:off x="3531234" y="970687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48"/>
                  </a:lnTo>
                  <a:lnTo>
                    <a:pt x="5207" y="8445"/>
                  </a:lnTo>
                  <a:lnTo>
                    <a:pt x="9372" y="8420"/>
                  </a:lnTo>
                  <a:lnTo>
                    <a:pt x="14541" y="5422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4" name="object 8084"/>
            <p:cNvSpPr/>
            <p:nvPr/>
          </p:nvSpPr>
          <p:spPr>
            <a:xfrm>
              <a:off x="3469690" y="96688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77"/>
                  </a:lnTo>
                  <a:lnTo>
                    <a:pt x="0" y="161178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5" name="object 8085"/>
            <p:cNvSpPr/>
            <p:nvPr/>
          </p:nvSpPr>
          <p:spPr>
            <a:xfrm>
              <a:off x="3469627" y="9668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6" name="object 8086"/>
            <p:cNvSpPr/>
            <p:nvPr/>
          </p:nvSpPr>
          <p:spPr>
            <a:xfrm>
              <a:off x="3469538" y="9669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25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35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7" name="object 8087"/>
            <p:cNvSpPr/>
            <p:nvPr/>
          </p:nvSpPr>
          <p:spPr>
            <a:xfrm>
              <a:off x="3469487" y="9669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8" name="object 8088"/>
            <p:cNvSpPr/>
            <p:nvPr/>
          </p:nvSpPr>
          <p:spPr>
            <a:xfrm>
              <a:off x="3469411" y="9669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09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89" name="object 8089"/>
            <p:cNvSpPr/>
            <p:nvPr/>
          </p:nvSpPr>
          <p:spPr>
            <a:xfrm>
              <a:off x="3469335" y="9669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0" name="object 8090"/>
            <p:cNvSpPr/>
            <p:nvPr/>
          </p:nvSpPr>
          <p:spPr>
            <a:xfrm>
              <a:off x="3469233" y="9669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603"/>
                  </a:lnTo>
                  <a:lnTo>
                    <a:pt x="0" y="16170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16"/>
                  </a:lnTo>
                  <a:lnTo>
                    <a:pt x="38" y="161658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16"/>
                  </a:ln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1" name="object 8091"/>
            <p:cNvSpPr/>
            <p:nvPr/>
          </p:nvSpPr>
          <p:spPr>
            <a:xfrm>
              <a:off x="3469170" y="9669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2" name="object 8092"/>
            <p:cNvSpPr/>
            <p:nvPr/>
          </p:nvSpPr>
          <p:spPr>
            <a:xfrm>
              <a:off x="3469119" y="96696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3" name="object 8093"/>
            <p:cNvSpPr/>
            <p:nvPr/>
          </p:nvSpPr>
          <p:spPr>
            <a:xfrm>
              <a:off x="3469030" y="9669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25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73"/>
                  </a:lnTo>
                  <a:lnTo>
                    <a:pt x="50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4" name="object 8094"/>
            <p:cNvSpPr/>
            <p:nvPr/>
          </p:nvSpPr>
          <p:spPr>
            <a:xfrm>
              <a:off x="3468941" y="9669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41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20"/>
                  </a:lnTo>
                  <a:lnTo>
                    <a:pt x="520" y="219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5" name="object 8095"/>
            <p:cNvSpPr/>
            <p:nvPr/>
          </p:nvSpPr>
          <p:spPr>
            <a:xfrm>
              <a:off x="3468852" y="9669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38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6" name="object 8096"/>
            <p:cNvSpPr/>
            <p:nvPr/>
          </p:nvSpPr>
          <p:spPr>
            <a:xfrm>
              <a:off x="3468763" y="9669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2095"/>
                  </a:lnTo>
                  <a:lnTo>
                    <a:pt x="25" y="161734"/>
                  </a:lnTo>
                  <a:lnTo>
                    <a:pt x="63" y="161467"/>
                  </a:lnTo>
                  <a:lnTo>
                    <a:pt x="63" y="157568"/>
                  </a:lnTo>
                  <a:lnTo>
                    <a:pt x="101" y="14570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101" y="1457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7" name="object 8097"/>
            <p:cNvSpPr/>
            <p:nvPr/>
          </p:nvSpPr>
          <p:spPr>
            <a:xfrm>
              <a:off x="3468700" y="9669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8" name="object 8098"/>
            <p:cNvSpPr/>
            <p:nvPr/>
          </p:nvSpPr>
          <p:spPr>
            <a:xfrm>
              <a:off x="3468611" y="96700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006"/>
                  </a:lnTo>
                  <a:lnTo>
                    <a:pt x="38" y="160756"/>
                  </a:lnTo>
                  <a:lnTo>
                    <a:pt x="482" y="25"/>
                  </a:lnTo>
                  <a:lnTo>
                    <a:pt x="457" y="2006"/>
                  </a:lnTo>
                  <a:lnTo>
                    <a:pt x="0" y="161810"/>
                  </a:lnTo>
                  <a:lnTo>
                    <a:pt x="63" y="161531"/>
                  </a:lnTo>
                  <a:lnTo>
                    <a:pt x="63" y="157632"/>
                  </a:lnTo>
                  <a:lnTo>
                    <a:pt x="101" y="14513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101" y="1451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099" name="object 8099"/>
            <p:cNvSpPr/>
            <p:nvPr/>
          </p:nvSpPr>
          <p:spPr>
            <a:xfrm>
              <a:off x="3468408" y="96700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55"/>
                  </a:lnTo>
                  <a:lnTo>
                    <a:pt x="38" y="161874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68"/>
                  </a:lnTo>
                  <a:lnTo>
                    <a:pt x="63" y="161848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68"/>
                  </a:lnTo>
                  <a:lnTo>
                    <a:pt x="139" y="160756"/>
                  </a:lnTo>
                  <a:lnTo>
                    <a:pt x="584" y="38"/>
                  </a:lnTo>
                  <a:lnTo>
                    <a:pt x="558" y="1968"/>
                  </a:lnTo>
                  <a:lnTo>
                    <a:pt x="114" y="161823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09" y="1955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0" name="object 8100"/>
            <p:cNvSpPr/>
            <p:nvPr/>
          </p:nvSpPr>
          <p:spPr>
            <a:xfrm>
              <a:off x="3468319" y="9670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1435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61"/>
                  </a:lnTo>
                  <a:lnTo>
                    <a:pt x="368" y="37731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1" name="object 8101"/>
            <p:cNvSpPr/>
            <p:nvPr/>
          </p:nvSpPr>
          <p:spPr>
            <a:xfrm>
              <a:off x="3468255" y="9670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2" name="object 8102"/>
            <p:cNvSpPr/>
            <p:nvPr/>
          </p:nvSpPr>
          <p:spPr>
            <a:xfrm>
              <a:off x="3468141" y="96702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3" name="object 8103"/>
            <p:cNvSpPr/>
            <p:nvPr/>
          </p:nvSpPr>
          <p:spPr>
            <a:xfrm>
              <a:off x="3468052" y="9670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355" y="44005"/>
                  </a:lnTo>
                  <a:lnTo>
                    <a:pt x="482" y="38"/>
                  </a:lnTo>
                  <a:lnTo>
                    <a:pt x="444" y="1701"/>
                  </a:lnTo>
                  <a:lnTo>
                    <a:pt x="0" y="161912"/>
                  </a:lnTo>
                  <a:lnTo>
                    <a:pt x="177" y="10778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4" name="object 8104"/>
            <p:cNvSpPr/>
            <p:nvPr/>
          </p:nvSpPr>
          <p:spPr>
            <a:xfrm>
              <a:off x="3467938" y="9670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5" name="object 8105"/>
            <p:cNvSpPr/>
            <p:nvPr/>
          </p:nvSpPr>
          <p:spPr>
            <a:xfrm>
              <a:off x="3467823" y="9670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93"/>
                  </a:lnTo>
                  <a:lnTo>
                    <a:pt x="495" y="38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304" y="649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6" name="object 8106"/>
            <p:cNvSpPr/>
            <p:nvPr/>
          </p:nvSpPr>
          <p:spPr>
            <a:xfrm>
              <a:off x="3467760" y="9670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304" y="6523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7" name="object 8107"/>
            <p:cNvSpPr/>
            <p:nvPr/>
          </p:nvSpPr>
          <p:spPr>
            <a:xfrm>
              <a:off x="3467646" y="9670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292" y="6617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8" name="object 8108"/>
            <p:cNvSpPr/>
            <p:nvPr/>
          </p:nvSpPr>
          <p:spPr>
            <a:xfrm>
              <a:off x="3467531" y="9670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38" y="161747"/>
                  </a:lnTo>
                  <a:lnTo>
                    <a:pt x="38" y="16038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09" name="object 8109"/>
            <p:cNvSpPr/>
            <p:nvPr/>
          </p:nvSpPr>
          <p:spPr>
            <a:xfrm>
              <a:off x="3467417" y="9670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0" name="object 8110"/>
            <p:cNvSpPr/>
            <p:nvPr/>
          </p:nvSpPr>
          <p:spPr>
            <a:xfrm>
              <a:off x="3467303" y="9670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1" name="object 8111"/>
            <p:cNvSpPr/>
            <p:nvPr/>
          </p:nvSpPr>
          <p:spPr>
            <a:xfrm>
              <a:off x="3467214" y="9670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0108"/>
                  </a:lnTo>
                  <a:lnTo>
                    <a:pt x="495" y="25"/>
                  </a:lnTo>
                  <a:lnTo>
                    <a:pt x="457" y="1193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2" name="object 8112"/>
            <p:cNvSpPr/>
            <p:nvPr/>
          </p:nvSpPr>
          <p:spPr>
            <a:xfrm>
              <a:off x="3467087" y="9670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0020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3" name="object 8113"/>
            <p:cNvSpPr/>
            <p:nvPr/>
          </p:nvSpPr>
          <p:spPr>
            <a:xfrm>
              <a:off x="3466960" y="96709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50" y="159893"/>
                  </a:lnTo>
                  <a:lnTo>
                    <a:pt x="495" y="38"/>
                  </a:lnTo>
                  <a:lnTo>
                    <a:pt x="457" y="1079"/>
                  </a:lnTo>
                  <a:lnTo>
                    <a:pt x="0" y="161848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4" name="object 8114"/>
            <p:cNvSpPr/>
            <p:nvPr/>
          </p:nvSpPr>
          <p:spPr>
            <a:xfrm>
              <a:off x="3466820" y="9671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03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03"/>
                  </a:lnTo>
                  <a:lnTo>
                    <a:pt x="5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5" name="object 8115"/>
            <p:cNvSpPr/>
            <p:nvPr/>
          </p:nvSpPr>
          <p:spPr>
            <a:xfrm>
              <a:off x="3466693" y="9671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254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6" name="object 8116"/>
            <p:cNvSpPr/>
            <p:nvPr/>
          </p:nvSpPr>
          <p:spPr>
            <a:xfrm>
              <a:off x="3466592" y="9671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7" name="object 8117"/>
            <p:cNvSpPr/>
            <p:nvPr/>
          </p:nvSpPr>
          <p:spPr>
            <a:xfrm>
              <a:off x="3466452" y="9671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8" name="object 8118"/>
            <p:cNvSpPr/>
            <p:nvPr/>
          </p:nvSpPr>
          <p:spPr>
            <a:xfrm>
              <a:off x="3466300" y="9671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58610"/>
                  </a:lnTo>
                  <a:lnTo>
                    <a:pt x="495" y="50"/>
                  </a:lnTo>
                  <a:lnTo>
                    <a:pt x="444" y="698"/>
                  </a:lnTo>
                  <a:lnTo>
                    <a:pt x="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19" name="object 8119"/>
            <p:cNvSpPr/>
            <p:nvPr/>
          </p:nvSpPr>
          <p:spPr>
            <a:xfrm>
              <a:off x="3466160" y="9671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12"/>
                  </a:lnTo>
                  <a:lnTo>
                    <a:pt x="495" y="609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0" name="object 8120"/>
            <p:cNvSpPr/>
            <p:nvPr/>
          </p:nvSpPr>
          <p:spPr>
            <a:xfrm>
              <a:off x="3465995" y="9671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1" name="object 8121"/>
            <p:cNvSpPr/>
            <p:nvPr/>
          </p:nvSpPr>
          <p:spPr>
            <a:xfrm>
              <a:off x="3465906" y="9671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2" name="object 8122"/>
            <p:cNvSpPr/>
            <p:nvPr/>
          </p:nvSpPr>
          <p:spPr>
            <a:xfrm>
              <a:off x="3465753" y="9671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3" name="object 8123"/>
            <p:cNvSpPr/>
            <p:nvPr/>
          </p:nvSpPr>
          <p:spPr>
            <a:xfrm>
              <a:off x="3465601" y="9671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4" name="object 8124"/>
            <p:cNvSpPr/>
            <p:nvPr/>
          </p:nvSpPr>
          <p:spPr>
            <a:xfrm>
              <a:off x="3465449" y="9671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76" y="149923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5" name="object 8125"/>
            <p:cNvSpPr/>
            <p:nvPr/>
          </p:nvSpPr>
          <p:spPr>
            <a:xfrm>
              <a:off x="3465296" y="9671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6" name="object 8126"/>
            <p:cNvSpPr/>
            <p:nvPr/>
          </p:nvSpPr>
          <p:spPr>
            <a:xfrm>
              <a:off x="3465195" y="967205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7" name="object 8127"/>
            <p:cNvSpPr/>
            <p:nvPr/>
          </p:nvSpPr>
          <p:spPr>
            <a:xfrm>
              <a:off x="3465042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30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8" name="object 8128"/>
            <p:cNvSpPr/>
            <p:nvPr/>
          </p:nvSpPr>
          <p:spPr>
            <a:xfrm>
              <a:off x="3464890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39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29" name="object 8129"/>
            <p:cNvSpPr/>
            <p:nvPr/>
          </p:nvSpPr>
          <p:spPr>
            <a:xfrm>
              <a:off x="3464737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0" name="object 8130"/>
            <p:cNvSpPr/>
            <p:nvPr/>
          </p:nvSpPr>
          <p:spPr>
            <a:xfrm>
              <a:off x="346458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1" name="object 8131"/>
            <p:cNvSpPr/>
            <p:nvPr/>
          </p:nvSpPr>
          <p:spPr>
            <a:xfrm>
              <a:off x="3464483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2" name="object 8132"/>
            <p:cNvSpPr/>
            <p:nvPr/>
          </p:nvSpPr>
          <p:spPr>
            <a:xfrm>
              <a:off x="3464331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3" name="object 8133"/>
            <p:cNvSpPr/>
            <p:nvPr/>
          </p:nvSpPr>
          <p:spPr>
            <a:xfrm>
              <a:off x="3464166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4" name="object 8134"/>
            <p:cNvSpPr/>
            <p:nvPr/>
          </p:nvSpPr>
          <p:spPr>
            <a:xfrm>
              <a:off x="3463988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63" y="160997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127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5" name="object 8135"/>
            <p:cNvSpPr/>
            <p:nvPr/>
          </p:nvSpPr>
          <p:spPr>
            <a:xfrm>
              <a:off x="3463823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6" name="object 8136"/>
            <p:cNvSpPr/>
            <p:nvPr/>
          </p:nvSpPr>
          <p:spPr>
            <a:xfrm>
              <a:off x="3463709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7" name="object 8137"/>
            <p:cNvSpPr/>
            <p:nvPr/>
          </p:nvSpPr>
          <p:spPr>
            <a:xfrm>
              <a:off x="3463544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8" name="object 8138"/>
            <p:cNvSpPr/>
            <p:nvPr/>
          </p:nvSpPr>
          <p:spPr>
            <a:xfrm>
              <a:off x="3463353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39" name="object 8139"/>
            <p:cNvSpPr/>
            <p:nvPr/>
          </p:nvSpPr>
          <p:spPr>
            <a:xfrm>
              <a:off x="346317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0" name="object 8140"/>
            <p:cNvSpPr/>
            <p:nvPr/>
          </p:nvSpPr>
          <p:spPr>
            <a:xfrm>
              <a:off x="346298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1" name="object 8141"/>
            <p:cNvSpPr/>
            <p:nvPr/>
          </p:nvSpPr>
          <p:spPr>
            <a:xfrm>
              <a:off x="346284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2" name="object 8142"/>
            <p:cNvSpPr/>
            <p:nvPr/>
          </p:nvSpPr>
          <p:spPr>
            <a:xfrm>
              <a:off x="3462655" y="967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12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3" name="object 8143"/>
            <p:cNvSpPr/>
            <p:nvPr/>
          </p:nvSpPr>
          <p:spPr>
            <a:xfrm>
              <a:off x="3462426" y="9672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4" name="object 8144"/>
            <p:cNvSpPr/>
            <p:nvPr/>
          </p:nvSpPr>
          <p:spPr>
            <a:xfrm>
              <a:off x="3462185" y="9672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5" name="object 8145"/>
            <p:cNvSpPr/>
            <p:nvPr/>
          </p:nvSpPr>
          <p:spPr>
            <a:xfrm>
              <a:off x="3461931" y="9672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6" name="object 8146"/>
            <p:cNvSpPr/>
            <p:nvPr/>
          </p:nvSpPr>
          <p:spPr>
            <a:xfrm>
              <a:off x="3461740" y="9672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7" name="object 8147"/>
            <p:cNvSpPr/>
            <p:nvPr/>
          </p:nvSpPr>
          <p:spPr>
            <a:xfrm>
              <a:off x="3461410" y="96720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27" y="161378"/>
                  </a:lnTo>
                  <a:lnTo>
                    <a:pt x="673" y="12"/>
                  </a:lnTo>
                  <a:close/>
                </a:path>
                <a:path w="1270" h="161925">
                  <a:moveTo>
                    <a:pt x="774" y="12"/>
                  </a:moveTo>
                  <a:lnTo>
                    <a:pt x="241" y="161378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8" name="object 8148"/>
            <p:cNvSpPr/>
            <p:nvPr/>
          </p:nvSpPr>
          <p:spPr>
            <a:xfrm>
              <a:off x="3461042" y="96720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49" name="object 8149"/>
            <p:cNvSpPr/>
            <p:nvPr/>
          </p:nvSpPr>
          <p:spPr>
            <a:xfrm>
              <a:off x="3460470" y="96717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0" name="object 8150"/>
            <p:cNvSpPr/>
            <p:nvPr/>
          </p:nvSpPr>
          <p:spPr>
            <a:xfrm>
              <a:off x="3459391" y="967110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130" y="393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30" y="393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1" name="object 8151"/>
            <p:cNvSpPr/>
            <p:nvPr/>
          </p:nvSpPr>
          <p:spPr>
            <a:xfrm>
              <a:off x="3458921" y="96708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27" y="161886"/>
                  </a:lnTo>
                  <a:lnTo>
                    <a:pt x="266" y="161937"/>
                  </a:lnTo>
                  <a:lnTo>
                    <a:pt x="469" y="162039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2" name="object 8152"/>
            <p:cNvSpPr/>
            <p:nvPr/>
          </p:nvSpPr>
          <p:spPr>
            <a:xfrm>
              <a:off x="3458629" y="96706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96" y="101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3" name="object 8153"/>
            <p:cNvSpPr/>
            <p:nvPr/>
          </p:nvSpPr>
          <p:spPr>
            <a:xfrm>
              <a:off x="3458387" y="96705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96" y="76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4" name="object 8154"/>
            <p:cNvSpPr/>
            <p:nvPr/>
          </p:nvSpPr>
          <p:spPr>
            <a:xfrm>
              <a:off x="3458260" y="9670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5" name="object 8155"/>
            <p:cNvSpPr/>
            <p:nvPr/>
          </p:nvSpPr>
          <p:spPr>
            <a:xfrm>
              <a:off x="3458070" y="967035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6" name="object 8156"/>
            <p:cNvSpPr/>
            <p:nvPr/>
          </p:nvSpPr>
          <p:spPr>
            <a:xfrm>
              <a:off x="3457930" y="9670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7" name="object 8157"/>
            <p:cNvSpPr/>
            <p:nvPr/>
          </p:nvSpPr>
          <p:spPr>
            <a:xfrm>
              <a:off x="3457778" y="9670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52" y="161886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8" name="object 8158"/>
            <p:cNvSpPr/>
            <p:nvPr/>
          </p:nvSpPr>
          <p:spPr>
            <a:xfrm>
              <a:off x="3457676" y="9670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59" name="object 8159"/>
            <p:cNvSpPr/>
            <p:nvPr/>
          </p:nvSpPr>
          <p:spPr>
            <a:xfrm>
              <a:off x="3457587" y="9670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0" name="object 8160"/>
            <p:cNvSpPr/>
            <p:nvPr/>
          </p:nvSpPr>
          <p:spPr>
            <a:xfrm>
              <a:off x="3457486" y="9670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1" name="object 8161"/>
            <p:cNvSpPr/>
            <p:nvPr/>
          </p:nvSpPr>
          <p:spPr>
            <a:xfrm>
              <a:off x="3457397" y="9669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2" name="object 8162"/>
            <p:cNvSpPr/>
            <p:nvPr/>
          </p:nvSpPr>
          <p:spPr>
            <a:xfrm>
              <a:off x="3457295" y="9669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3" name="object 8163"/>
            <p:cNvSpPr/>
            <p:nvPr/>
          </p:nvSpPr>
          <p:spPr>
            <a:xfrm>
              <a:off x="3457206" y="96698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58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4" name="object 8164"/>
            <p:cNvSpPr/>
            <p:nvPr/>
          </p:nvSpPr>
          <p:spPr>
            <a:xfrm>
              <a:off x="3457168" y="9669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4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5" name="object 8165"/>
            <p:cNvSpPr/>
            <p:nvPr/>
          </p:nvSpPr>
          <p:spPr>
            <a:xfrm>
              <a:off x="3457092" y="9669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6" name="object 8166"/>
            <p:cNvSpPr/>
            <p:nvPr/>
          </p:nvSpPr>
          <p:spPr>
            <a:xfrm>
              <a:off x="3457016" y="9669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31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7" name="object 8167"/>
            <p:cNvSpPr/>
            <p:nvPr/>
          </p:nvSpPr>
          <p:spPr>
            <a:xfrm>
              <a:off x="3456952" y="9669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8" name="object 8168"/>
            <p:cNvSpPr/>
            <p:nvPr/>
          </p:nvSpPr>
          <p:spPr>
            <a:xfrm>
              <a:off x="3456889" y="9669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59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69" name="object 8169"/>
            <p:cNvSpPr/>
            <p:nvPr/>
          </p:nvSpPr>
          <p:spPr>
            <a:xfrm>
              <a:off x="3456851" y="9669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82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0" name="object 8170"/>
            <p:cNvSpPr/>
            <p:nvPr/>
          </p:nvSpPr>
          <p:spPr>
            <a:xfrm>
              <a:off x="3456800" y="9669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38" y="161163"/>
                  </a:lnTo>
                  <a:lnTo>
                    <a:pt x="482" y="38"/>
                  </a:lnTo>
                  <a:lnTo>
                    <a:pt x="0" y="16153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1" name="object 8171"/>
            <p:cNvSpPr/>
            <p:nvPr/>
          </p:nvSpPr>
          <p:spPr>
            <a:xfrm>
              <a:off x="3456749" y="9669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1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2" name="object 8172"/>
            <p:cNvSpPr/>
            <p:nvPr/>
          </p:nvSpPr>
          <p:spPr>
            <a:xfrm>
              <a:off x="3456711" y="9669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3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3" name="object 8173"/>
            <p:cNvSpPr/>
            <p:nvPr/>
          </p:nvSpPr>
          <p:spPr>
            <a:xfrm>
              <a:off x="3456673" y="9669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4" name="object 8174"/>
            <p:cNvSpPr/>
            <p:nvPr/>
          </p:nvSpPr>
          <p:spPr>
            <a:xfrm>
              <a:off x="3456648" y="9669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6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5" name="object 8175"/>
            <p:cNvSpPr/>
            <p:nvPr/>
          </p:nvSpPr>
          <p:spPr>
            <a:xfrm>
              <a:off x="3456609" y="9669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6" name="object 8176"/>
            <p:cNvSpPr/>
            <p:nvPr/>
          </p:nvSpPr>
          <p:spPr>
            <a:xfrm>
              <a:off x="3456571" y="9668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1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7" name="object 8177"/>
            <p:cNvSpPr/>
            <p:nvPr/>
          </p:nvSpPr>
          <p:spPr>
            <a:xfrm>
              <a:off x="3456546" y="9668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8" name="object 8178"/>
            <p:cNvSpPr/>
            <p:nvPr/>
          </p:nvSpPr>
          <p:spPr>
            <a:xfrm>
              <a:off x="3456520" y="9668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79" name="object 8179"/>
            <p:cNvSpPr/>
            <p:nvPr/>
          </p:nvSpPr>
          <p:spPr>
            <a:xfrm>
              <a:off x="3456508" y="966885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4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0" name="object 8180"/>
            <p:cNvSpPr/>
            <p:nvPr/>
          </p:nvSpPr>
          <p:spPr>
            <a:xfrm>
              <a:off x="3456470" y="9668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17"/>
                  </a:lnTo>
                  <a:lnTo>
                    <a:pt x="12" y="161696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431"/>
                  </a:moveTo>
                  <a:lnTo>
                    <a:pt x="12" y="161696"/>
                  </a:lnTo>
                  <a:lnTo>
                    <a:pt x="469" y="431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1" name="object 8181"/>
            <p:cNvSpPr/>
            <p:nvPr/>
          </p:nvSpPr>
          <p:spPr>
            <a:xfrm>
              <a:off x="3456470" y="9667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38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2" name="object 8182"/>
            <p:cNvSpPr/>
            <p:nvPr/>
          </p:nvSpPr>
          <p:spPr>
            <a:xfrm>
              <a:off x="3456470" y="9667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3" name="object 8183"/>
            <p:cNvSpPr/>
            <p:nvPr/>
          </p:nvSpPr>
          <p:spPr>
            <a:xfrm>
              <a:off x="3456470" y="9667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3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4" name="object 8184"/>
            <p:cNvSpPr/>
            <p:nvPr/>
          </p:nvSpPr>
          <p:spPr>
            <a:xfrm>
              <a:off x="3456266" y="966360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5" name="object 8185"/>
            <p:cNvSpPr/>
            <p:nvPr/>
          </p:nvSpPr>
          <p:spPr>
            <a:xfrm>
              <a:off x="3468205" y="9756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51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38"/>
                  </a:lnTo>
                  <a:lnTo>
                    <a:pt x="25" y="161315"/>
                  </a:lnTo>
                  <a:lnTo>
                    <a:pt x="50" y="16118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6" name="object 8186"/>
            <p:cNvSpPr/>
            <p:nvPr/>
          </p:nvSpPr>
          <p:spPr>
            <a:xfrm>
              <a:off x="3468090" y="97566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36"/>
                  </a:lnTo>
                  <a:lnTo>
                    <a:pt x="0" y="16116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24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24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7" name="object 8187"/>
            <p:cNvSpPr/>
            <p:nvPr/>
          </p:nvSpPr>
          <p:spPr>
            <a:xfrm>
              <a:off x="3468052" y="9756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022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009"/>
                  </a:lnTo>
                  <a:lnTo>
                    <a:pt x="25" y="16134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8" name="object 8188"/>
            <p:cNvSpPr/>
            <p:nvPr/>
          </p:nvSpPr>
          <p:spPr>
            <a:xfrm>
              <a:off x="3467951" y="97568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921"/>
                  </a:lnTo>
                  <a:lnTo>
                    <a:pt x="0" y="16169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08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21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89" name="object 8189"/>
            <p:cNvSpPr/>
            <p:nvPr/>
          </p:nvSpPr>
          <p:spPr>
            <a:xfrm>
              <a:off x="3467887" y="9756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94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94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0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0" name="object 8190"/>
            <p:cNvSpPr/>
            <p:nvPr/>
          </p:nvSpPr>
          <p:spPr>
            <a:xfrm>
              <a:off x="3467798" y="9757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641"/>
                  </a:lnTo>
                  <a:lnTo>
                    <a:pt x="0" y="161683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654"/>
                  </a:lnTo>
                  <a:lnTo>
                    <a:pt x="38" y="161417"/>
                  </a:lnTo>
                  <a:lnTo>
                    <a:pt x="368" y="4611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1" name="object 8191"/>
            <p:cNvSpPr/>
            <p:nvPr/>
          </p:nvSpPr>
          <p:spPr>
            <a:xfrm>
              <a:off x="3467722" y="9757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38" y="161645"/>
                  </a:moveTo>
                  <a:close/>
                </a:path>
                <a:path w="635" h="161925">
                  <a:moveTo>
                    <a:pt x="469" y="76"/>
                  </a:moveTo>
                  <a:lnTo>
                    <a:pt x="444" y="2565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65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52"/>
                  </a:lnTo>
                  <a:lnTo>
                    <a:pt x="50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2" name="object 8192"/>
            <p:cNvSpPr/>
            <p:nvPr/>
          </p:nvSpPr>
          <p:spPr>
            <a:xfrm>
              <a:off x="3467658" y="9757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25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25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3" name="object 8193"/>
            <p:cNvSpPr/>
            <p:nvPr/>
          </p:nvSpPr>
          <p:spPr>
            <a:xfrm>
              <a:off x="3467569" y="9757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49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49"/>
                  </a:lnTo>
                  <a:lnTo>
                    <a:pt x="25" y="161632"/>
                  </a:lnTo>
                  <a:lnTo>
                    <a:pt x="203" y="107594"/>
                  </a:lnTo>
                  <a:lnTo>
                    <a:pt x="355" y="552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36"/>
                  </a:lnTo>
                  <a:lnTo>
                    <a:pt x="355" y="552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4" name="object 8194"/>
            <p:cNvSpPr/>
            <p:nvPr/>
          </p:nvSpPr>
          <p:spPr>
            <a:xfrm>
              <a:off x="3467493" y="9757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0718"/>
                  </a:lnTo>
                  <a:lnTo>
                    <a:pt x="495" y="12"/>
                  </a:lnTo>
                  <a:lnTo>
                    <a:pt x="469" y="2247"/>
                  </a:lnTo>
                  <a:lnTo>
                    <a:pt x="25" y="160731"/>
                  </a:lnTo>
                  <a:lnTo>
                    <a:pt x="469" y="25"/>
                  </a:lnTo>
                  <a:lnTo>
                    <a:pt x="444" y="2247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5" name="object 8195"/>
            <p:cNvSpPr/>
            <p:nvPr/>
          </p:nvSpPr>
          <p:spPr>
            <a:xfrm>
              <a:off x="3467404" y="9757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60769"/>
                  </a:lnTo>
                  <a:lnTo>
                    <a:pt x="469" y="38"/>
                  </a:lnTo>
                  <a:lnTo>
                    <a:pt x="444" y="2222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6" name="object 8196"/>
            <p:cNvSpPr/>
            <p:nvPr/>
          </p:nvSpPr>
          <p:spPr>
            <a:xfrm>
              <a:off x="3467303" y="9757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330" y="52374"/>
                  </a:lnTo>
                  <a:lnTo>
                    <a:pt x="482" y="38"/>
                  </a:lnTo>
                  <a:lnTo>
                    <a:pt x="457" y="2159"/>
                  </a:lnTo>
                  <a:lnTo>
                    <a:pt x="0" y="161772"/>
                  </a:lnTo>
                  <a:lnTo>
                    <a:pt x="177" y="10778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7" name="object 8197"/>
            <p:cNvSpPr/>
            <p:nvPr/>
          </p:nvSpPr>
          <p:spPr>
            <a:xfrm>
              <a:off x="3467252" y="9757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20"/>
                  </a:ln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120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8" name="object 8198"/>
            <p:cNvSpPr/>
            <p:nvPr/>
          </p:nvSpPr>
          <p:spPr>
            <a:xfrm>
              <a:off x="3467150" y="9757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70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070"/>
                  </a:lnTo>
                  <a:lnTo>
                    <a:pt x="38" y="16177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82"/>
                  </a:lnTo>
                  <a:lnTo>
                    <a:pt x="76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199" name="object 8199"/>
            <p:cNvSpPr/>
            <p:nvPr/>
          </p:nvSpPr>
          <p:spPr>
            <a:xfrm>
              <a:off x="3466960" y="97577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2019"/>
                  </a:ln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2032"/>
                  </a:lnTo>
                  <a:lnTo>
                    <a:pt x="76" y="160832"/>
                  </a:lnTo>
                  <a:lnTo>
                    <a:pt x="520" y="76"/>
                  </a:lnTo>
                  <a:lnTo>
                    <a:pt x="495" y="2032"/>
                  </a:lnTo>
                  <a:lnTo>
                    <a:pt x="50" y="161886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2032"/>
                  </a:lnTo>
                  <a:lnTo>
                    <a:pt x="101" y="161848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2019"/>
                  </a:lnTo>
                  <a:lnTo>
                    <a:pt x="127" y="161810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19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0" name="object 8200"/>
            <p:cNvSpPr/>
            <p:nvPr/>
          </p:nvSpPr>
          <p:spPr>
            <a:xfrm>
              <a:off x="3466871" y="9757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905"/>
                  </a:lnTo>
                  <a:lnTo>
                    <a:pt x="342" y="47917"/>
                  </a:lnTo>
                  <a:lnTo>
                    <a:pt x="482" y="38"/>
                  </a:lnTo>
                  <a:lnTo>
                    <a:pt x="444" y="1905"/>
                  </a:lnTo>
                  <a:lnTo>
                    <a:pt x="0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0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1" name="object 8201"/>
            <p:cNvSpPr/>
            <p:nvPr/>
          </p:nvSpPr>
          <p:spPr>
            <a:xfrm>
              <a:off x="3466795" y="9757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854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54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2" name="object 8202"/>
            <p:cNvSpPr/>
            <p:nvPr/>
          </p:nvSpPr>
          <p:spPr>
            <a:xfrm>
              <a:off x="3466706" y="9757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03"/>
                  </a:lnTo>
                  <a:lnTo>
                    <a:pt x="0" y="161899"/>
                  </a:lnTo>
                  <a:lnTo>
                    <a:pt x="177" y="107721"/>
                  </a:lnTo>
                  <a:lnTo>
                    <a:pt x="355" y="4618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16"/>
                  </a:lnTo>
                  <a:lnTo>
                    <a:pt x="355" y="4618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16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3" name="object 8203"/>
            <p:cNvSpPr/>
            <p:nvPr/>
          </p:nvSpPr>
          <p:spPr>
            <a:xfrm>
              <a:off x="3466592" y="9757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4" name="object 8204"/>
            <p:cNvSpPr/>
            <p:nvPr/>
          </p:nvSpPr>
          <p:spPr>
            <a:xfrm>
              <a:off x="3466490" y="9758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08"/>
                  </a:lnTo>
                  <a:lnTo>
                    <a:pt x="495" y="38"/>
                  </a:lnTo>
                  <a:lnTo>
                    <a:pt x="457" y="1701"/>
                  </a:lnTo>
                  <a:lnTo>
                    <a:pt x="0" y="161912"/>
                  </a:lnTo>
                  <a:lnTo>
                    <a:pt x="304" y="6310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5" name="object 8205"/>
            <p:cNvSpPr/>
            <p:nvPr/>
          </p:nvSpPr>
          <p:spPr>
            <a:xfrm>
              <a:off x="3466388" y="9758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25"/>
                  </a:lnTo>
                  <a:lnTo>
                    <a:pt x="482" y="1346"/>
                  </a:lnTo>
                  <a:lnTo>
                    <a:pt x="495" y="38"/>
                  </a:lnTo>
                  <a:lnTo>
                    <a:pt x="444" y="1625"/>
                  </a:lnTo>
                  <a:lnTo>
                    <a:pt x="0" y="161912"/>
                  </a:lnTo>
                  <a:lnTo>
                    <a:pt x="304" y="64122"/>
                  </a:lnTo>
                  <a:lnTo>
                    <a:pt x="38" y="161899"/>
                  </a:lnTo>
                  <a:lnTo>
                    <a:pt x="342" y="6386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6" name="object 8206"/>
            <p:cNvSpPr/>
            <p:nvPr/>
          </p:nvSpPr>
          <p:spPr>
            <a:xfrm>
              <a:off x="3466312" y="9758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62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62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7" name="object 8207"/>
            <p:cNvSpPr/>
            <p:nvPr/>
          </p:nvSpPr>
          <p:spPr>
            <a:xfrm>
              <a:off x="3466198" y="9758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70"/>
                  </a:lnTo>
                  <a:lnTo>
                    <a:pt x="533" y="25"/>
                  </a:lnTo>
                  <a:lnTo>
                    <a:pt x="482" y="1270"/>
                  </a:lnTo>
                  <a:lnTo>
                    <a:pt x="495" y="50"/>
                  </a:lnTo>
                  <a:lnTo>
                    <a:pt x="444" y="1536"/>
                  </a:lnTo>
                  <a:lnTo>
                    <a:pt x="0" y="161925"/>
                  </a:lnTo>
                  <a:lnTo>
                    <a:pt x="393" y="29857"/>
                  </a:lnTo>
                  <a:lnTo>
                    <a:pt x="38" y="161899"/>
                  </a:lnTo>
                  <a:lnTo>
                    <a:pt x="342" y="6520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8" name="object 8208"/>
            <p:cNvSpPr/>
            <p:nvPr/>
          </p:nvSpPr>
          <p:spPr>
            <a:xfrm>
              <a:off x="3466071" y="9758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460"/>
                  </a:lnTo>
                  <a:lnTo>
                    <a:pt x="0" y="161925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06"/>
                  </a:lnTo>
                  <a:lnTo>
                    <a:pt x="546" y="25"/>
                  </a:lnTo>
                  <a:lnTo>
                    <a:pt x="495" y="1460"/>
                  </a:lnTo>
                  <a:lnTo>
                    <a:pt x="50" y="161899"/>
                  </a:lnTo>
                  <a:lnTo>
                    <a:pt x="444" y="30238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09" name="object 8209"/>
            <p:cNvSpPr/>
            <p:nvPr/>
          </p:nvSpPr>
          <p:spPr>
            <a:xfrm>
              <a:off x="3465957" y="9758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38" y="161747"/>
                  </a:lnTo>
                  <a:lnTo>
                    <a:pt x="38" y="16038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8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0" name="object 8210"/>
            <p:cNvSpPr/>
            <p:nvPr/>
          </p:nvSpPr>
          <p:spPr>
            <a:xfrm>
              <a:off x="3465830" y="9758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2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320"/>
                  </a:lnTo>
                  <a:lnTo>
                    <a:pt x="38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2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1" name="object 8211"/>
            <p:cNvSpPr/>
            <p:nvPr/>
          </p:nvSpPr>
          <p:spPr>
            <a:xfrm>
              <a:off x="3465741" y="9758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44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44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2" name="object 8212"/>
            <p:cNvSpPr/>
            <p:nvPr/>
          </p:nvSpPr>
          <p:spPr>
            <a:xfrm>
              <a:off x="3465614" y="9758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06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93"/>
                  </a:lnTo>
                  <a:lnTo>
                    <a:pt x="76" y="160108"/>
                  </a:lnTo>
                  <a:lnTo>
                    <a:pt x="533" y="25"/>
                  </a:lnTo>
                  <a:lnTo>
                    <a:pt x="495" y="1193"/>
                  </a:lnTo>
                  <a:lnTo>
                    <a:pt x="3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3" name="object 8213"/>
            <p:cNvSpPr/>
            <p:nvPr/>
          </p:nvSpPr>
          <p:spPr>
            <a:xfrm>
              <a:off x="3465474" y="9758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30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130"/>
                  </a:lnTo>
                  <a:lnTo>
                    <a:pt x="5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30"/>
                  </a:lnTo>
                  <a:lnTo>
                    <a:pt x="88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4" name="object 8214"/>
            <p:cNvSpPr/>
            <p:nvPr/>
          </p:nvSpPr>
          <p:spPr>
            <a:xfrm>
              <a:off x="3465347" y="9758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41"/>
                  </a:lnTo>
                  <a:lnTo>
                    <a:pt x="406" y="29425"/>
                  </a:lnTo>
                  <a:lnTo>
                    <a:pt x="495" y="50"/>
                  </a:lnTo>
                  <a:lnTo>
                    <a:pt x="444" y="1041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54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5" name="object 8215"/>
            <p:cNvSpPr/>
            <p:nvPr/>
          </p:nvSpPr>
          <p:spPr>
            <a:xfrm>
              <a:off x="3465195" y="9758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65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8" y="965"/>
                  </a:lnTo>
                  <a:lnTo>
                    <a:pt x="50" y="16179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65"/>
                  </a:lnTo>
                  <a:lnTo>
                    <a:pt x="101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6" name="object 8216"/>
            <p:cNvSpPr/>
            <p:nvPr/>
          </p:nvSpPr>
          <p:spPr>
            <a:xfrm>
              <a:off x="3465106" y="9758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89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89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7" name="object 8217"/>
            <p:cNvSpPr/>
            <p:nvPr/>
          </p:nvSpPr>
          <p:spPr>
            <a:xfrm>
              <a:off x="3464953" y="9758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38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38"/>
                  </a:lnTo>
                  <a:lnTo>
                    <a:pt x="101" y="159219"/>
                  </a:lnTo>
                  <a:lnTo>
                    <a:pt x="546" y="38"/>
                  </a:lnTo>
                  <a:lnTo>
                    <a:pt x="495" y="838"/>
                  </a:lnTo>
                  <a:lnTo>
                    <a:pt x="50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8" name="object 8218"/>
            <p:cNvSpPr/>
            <p:nvPr/>
          </p:nvSpPr>
          <p:spPr>
            <a:xfrm>
              <a:off x="3464801" y="9758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36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36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19" name="object 8219"/>
            <p:cNvSpPr/>
            <p:nvPr/>
          </p:nvSpPr>
          <p:spPr>
            <a:xfrm>
              <a:off x="3464648" y="9759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60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88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0" name="object 8220"/>
            <p:cNvSpPr/>
            <p:nvPr/>
          </p:nvSpPr>
          <p:spPr>
            <a:xfrm>
              <a:off x="3464496" y="9759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571"/>
                  </a:lnTo>
                  <a:lnTo>
                    <a:pt x="50" y="157695"/>
                  </a:lnTo>
                  <a:lnTo>
                    <a:pt x="495" y="63"/>
                  </a:lnTo>
                  <a:lnTo>
                    <a:pt x="444" y="571"/>
                  </a:lnTo>
                  <a:lnTo>
                    <a:pt x="0" y="161645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71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1" name="object 8221"/>
            <p:cNvSpPr/>
            <p:nvPr/>
          </p:nvSpPr>
          <p:spPr>
            <a:xfrm>
              <a:off x="3464382" y="9759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82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8" y="482"/>
                  </a:lnTo>
                  <a:lnTo>
                    <a:pt x="63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2" name="object 8222"/>
            <p:cNvSpPr/>
            <p:nvPr/>
          </p:nvSpPr>
          <p:spPr>
            <a:xfrm>
              <a:off x="3464242" y="9759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3" name="object 8223"/>
            <p:cNvSpPr/>
            <p:nvPr/>
          </p:nvSpPr>
          <p:spPr>
            <a:xfrm>
              <a:off x="3464090" y="9759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54"/>
                  </a:lnTo>
                  <a:lnTo>
                    <a:pt x="495" y="63"/>
                  </a:lnTo>
                  <a:lnTo>
                    <a:pt x="444" y="317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4" name="object 8224"/>
            <p:cNvSpPr/>
            <p:nvPr/>
          </p:nvSpPr>
          <p:spPr>
            <a:xfrm>
              <a:off x="3463937" y="9759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41"/>
                  </a:lnTo>
                  <a:lnTo>
                    <a:pt x="76" y="150685"/>
                  </a:lnTo>
                  <a:lnTo>
                    <a:pt x="495" y="63"/>
                  </a:lnTo>
                  <a:lnTo>
                    <a:pt x="444" y="241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5" name="object 8225"/>
            <p:cNvSpPr/>
            <p:nvPr/>
          </p:nvSpPr>
          <p:spPr>
            <a:xfrm>
              <a:off x="3463785" y="9759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6" name="object 8226"/>
            <p:cNvSpPr/>
            <p:nvPr/>
          </p:nvSpPr>
          <p:spPr>
            <a:xfrm>
              <a:off x="3463683" y="9759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7" name="object 8227"/>
            <p:cNvSpPr/>
            <p:nvPr/>
          </p:nvSpPr>
          <p:spPr>
            <a:xfrm>
              <a:off x="3463531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15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0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8" name="object 8228"/>
            <p:cNvSpPr/>
            <p:nvPr/>
          </p:nvSpPr>
          <p:spPr>
            <a:xfrm>
              <a:off x="3463366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28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29" name="object 8229"/>
            <p:cNvSpPr/>
            <p:nvPr/>
          </p:nvSpPr>
          <p:spPr>
            <a:xfrm>
              <a:off x="3463226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81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0" name="object 8230"/>
            <p:cNvSpPr/>
            <p:nvPr/>
          </p:nvSpPr>
          <p:spPr>
            <a:xfrm>
              <a:off x="3463061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1" name="object 8231"/>
            <p:cNvSpPr/>
            <p:nvPr/>
          </p:nvSpPr>
          <p:spPr>
            <a:xfrm>
              <a:off x="3462959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607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2" name="object 8232"/>
            <p:cNvSpPr/>
            <p:nvPr/>
          </p:nvSpPr>
          <p:spPr>
            <a:xfrm>
              <a:off x="3462807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03" y="121069"/>
                  </a:lnTo>
                  <a:lnTo>
                    <a:pt x="546" y="0"/>
                  </a:ln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3" name="object 8233"/>
            <p:cNvSpPr/>
            <p:nvPr/>
          </p:nvSpPr>
          <p:spPr>
            <a:xfrm>
              <a:off x="3462642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4" name="object 8234"/>
            <p:cNvSpPr/>
            <p:nvPr/>
          </p:nvSpPr>
          <p:spPr>
            <a:xfrm>
              <a:off x="3462477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546" y="1371"/>
                  </a:lnTo>
                  <a:lnTo>
                    <a:pt x="558" y="0"/>
                  </a:lnTo>
                  <a:lnTo>
                    <a:pt x="495" y="1358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5" name="object 8235"/>
            <p:cNvSpPr/>
            <p:nvPr/>
          </p:nvSpPr>
          <p:spPr>
            <a:xfrm>
              <a:off x="3462312" y="9759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6" name="object 8236"/>
            <p:cNvSpPr/>
            <p:nvPr/>
          </p:nvSpPr>
          <p:spPr>
            <a:xfrm>
              <a:off x="3462197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7" name="object 8237"/>
            <p:cNvSpPr/>
            <p:nvPr/>
          </p:nvSpPr>
          <p:spPr>
            <a:xfrm>
              <a:off x="3462020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8" name="object 8238"/>
            <p:cNvSpPr/>
            <p:nvPr/>
          </p:nvSpPr>
          <p:spPr>
            <a:xfrm>
              <a:off x="3461855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39" name="object 8239"/>
            <p:cNvSpPr/>
            <p:nvPr/>
          </p:nvSpPr>
          <p:spPr>
            <a:xfrm>
              <a:off x="3461677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0" name="object 8240"/>
            <p:cNvSpPr/>
            <p:nvPr/>
          </p:nvSpPr>
          <p:spPr>
            <a:xfrm>
              <a:off x="3461473" y="97597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584" y="0"/>
                  </a:moveTo>
                  <a:lnTo>
                    <a:pt x="76" y="161480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1" name="object 8241"/>
            <p:cNvSpPr/>
            <p:nvPr/>
          </p:nvSpPr>
          <p:spPr>
            <a:xfrm>
              <a:off x="3461347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2" name="object 8242"/>
            <p:cNvSpPr/>
            <p:nvPr/>
          </p:nvSpPr>
          <p:spPr>
            <a:xfrm>
              <a:off x="3461156" y="9759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55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3" name="object 8243"/>
            <p:cNvSpPr/>
            <p:nvPr/>
          </p:nvSpPr>
          <p:spPr>
            <a:xfrm>
              <a:off x="3460915" y="97597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25"/>
                  </a:moveTo>
                  <a:lnTo>
                    <a:pt x="0" y="161442"/>
                  </a:lnTo>
                  <a:lnTo>
                    <a:pt x="520" y="25"/>
                  </a:lnTo>
                  <a:close/>
                </a:path>
                <a:path w="1270" h="161925">
                  <a:moveTo>
                    <a:pt x="609" y="0"/>
                  </a:moveTo>
                  <a:lnTo>
                    <a:pt x="88" y="161455"/>
                  </a:lnTo>
                  <a:lnTo>
                    <a:pt x="609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4" name="object 8244"/>
            <p:cNvSpPr/>
            <p:nvPr/>
          </p:nvSpPr>
          <p:spPr>
            <a:xfrm>
              <a:off x="3460699" y="97597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04"/>
                  </a:lnTo>
                  <a:lnTo>
                    <a:pt x="152" y="16141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5" name="object 8245"/>
            <p:cNvSpPr/>
            <p:nvPr/>
          </p:nvSpPr>
          <p:spPr>
            <a:xfrm>
              <a:off x="3460432" y="97597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0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6" name="object 8246"/>
            <p:cNvSpPr/>
            <p:nvPr/>
          </p:nvSpPr>
          <p:spPr>
            <a:xfrm>
              <a:off x="3460254" y="9759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77" y="16137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7" name="object 8247"/>
            <p:cNvSpPr/>
            <p:nvPr/>
          </p:nvSpPr>
          <p:spPr>
            <a:xfrm>
              <a:off x="3459937" y="97597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28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40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40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8" name="object 8248"/>
            <p:cNvSpPr/>
            <p:nvPr/>
          </p:nvSpPr>
          <p:spPr>
            <a:xfrm>
              <a:off x="3459569" y="97597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49" name="object 8249"/>
            <p:cNvSpPr/>
            <p:nvPr/>
          </p:nvSpPr>
          <p:spPr>
            <a:xfrm>
              <a:off x="3458997" y="97594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0" name="object 8250"/>
            <p:cNvSpPr/>
            <p:nvPr/>
          </p:nvSpPr>
          <p:spPr>
            <a:xfrm>
              <a:off x="3457918" y="975879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52"/>
                  </a:moveTo>
                  <a:lnTo>
                    <a:pt x="457" y="0"/>
                  </a:lnTo>
                  <a:lnTo>
                    <a:pt x="0" y="161734"/>
                  </a:lnTo>
                  <a:lnTo>
                    <a:pt x="292" y="161848"/>
                  </a:lnTo>
                  <a:lnTo>
                    <a:pt x="736" y="152"/>
                  </a:lnTo>
                  <a:close/>
                </a:path>
                <a:path w="1904" h="162559">
                  <a:moveTo>
                    <a:pt x="1524" y="609"/>
                  </a:moveTo>
                  <a:lnTo>
                    <a:pt x="1193" y="419"/>
                  </a:lnTo>
                  <a:lnTo>
                    <a:pt x="736" y="152"/>
                  </a:lnTo>
                  <a:lnTo>
                    <a:pt x="304" y="161836"/>
                  </a:lnTo>
                  <a:lnTo>
                    <a:pt x="749" y="161988"/>
                  </a:lnTo>
                  <a:lnTo>
                    <a:pt x="1079" y="162090"/>
                  </a:lnTo>
                  <a:lnTo>
                    <a:pt x="1524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1" name="object 8251"/>
            <p:cNvSpPr/>
            <p:nvPr/>
          </p:nvSpPr>
          <p:spPr>
            <a:xfrm>
              <a:off x="3457448" y="975850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27" y="161886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2" name="object 8252"/>
            <p:cNvSpPr/>
            <p:nvPr/>
          </p:nvSpPr>
          <p:spPr>
            <a:xfrm>
              <a:off x="3457143" y="975833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3" name="object 8253"/>
            <p:cNvSpPr/>
            <p:nvPr/>
          </p:nvSpPr>
          <p:spPr>
            <a:xfrm>
              <a:off x="3456914" y="975819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73" y="139"/>
                  </a:moveTo>
                  <a:lnTo>
                    <a:pt x="495" y="50"/>
                  </a:lnTo>
                  <a:lnTo>
                    <a:pt x="0" y="161848"/>
                  </a:lnTo>
                  <a:lnTo>
                    <a:pt x="139" y="161925"/>
                  </a:lnTo>
                  <a:lnTo>
                    <a:pt x="673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4" name="object 8254"/>
            <p:cNvSpPr/>
            <p:nvPr/>
          </p:nvSpPr>
          <p:spPr>
            <a:xfrm>
              <a:off x="3456775" y="9758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5" name="object 8255"/>
            <p:cNvSpPr/>
            <p:nvPr/>
          </p:nvSpPr>
          <p:spPr>
            <a:xfrm>
              <a:off x="3456597" y="975802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22" y="101"/>
                  </a:moveTo>
                  <a:lnTo>
                    <a:pt x="63" y="161861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6" name="object 8256"/>
            <p:cNvSpPr/>
            <p:nvPr/>
          </p:nvSpPr>
          <p:spPr>
            <a:xfrm>
              <a:off x="3456457" y="9757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810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74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7" name="object 8257"/>
            <p:cNvSpPr/>
            <p:nvPr/>
          </p:nvSpPr>
          <p:spPr>
            <a:xfrm>
              <a:off x="3456317" y="9757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50" y="161391"/>
                  </a:lnTo>
                  <a:lnTo>
                    <a:pt x="495" y="25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8" name="object 8258"/>
            <p:cNvSpPr/>
            <p:nvPr/>
          </p:nvSpPr>
          <p:spPr>
            <a:xfrm>
              <a:off x="3456203" y="9757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59" name="object 8259"/>
            <p:cNvSpPr/>
            <p:nvPr/>
          </p:nvSpPr>
          <p:spPr>
            <a:xfrm>
              <a:off x="3456127" y="9757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0" name="object 8260"/>
            <p:cNvSpPr/>
            <p:nvPr/>
          </p:nvSpPr>
          <p:spPr>
            <a:xfrm>
              <a:off x="3456025" y="9757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1" name="object 8261"/>
            <p:cNvSpPr/>
            <p:nvPr/>
          </p:nvSpPr>
          <p:spPr>
            <a:xfrm>
              <a:off x="3455924" y="9757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63" y="161290"/>
                  </a:lnTo>
                  <a:lnTo>
                    <a:pt x="508" y="25"/>
                  </a:ln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2" name="object 8262"/>
            <p:cNvSpPr/>
            <p:nvPr/>
          </p:nvSpPr>
          <p:spPr>
            <a:xfrm>
              <a:off x="3455847" y="9757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2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3" name="object 8263"/>
            <p:cNvSpPr/>
            <p:nvPr/>
          </p:nvSpPr>
          <p:spPr>
            <a:xfrm>
              <a:off x="3455758" y="9757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0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4" name="object 8264"/>
            <p:cNvSpPr/>
            <p:nvPr/>
          </p:nvSpPr>
          <p:spPr>
            <a:xfrm>
              <a:off x="3455708" y="9757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5" name="object 8265"/>
            <p:cNvSpPr/>
            <p:nvPr/>
          </p:nvSpPr>
          <p:spPr>
            <a:xfrm>
              <a:off x="3455631" y="9757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6" name="object 8266"/>
            <p:cNvSpPr/>
            <p:nvPr/>
          </p:nvSpPr>
          <p:spPr>
            <a:xfrm>
              <a:off x="3455568" y="9757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7" name="object 8267"/>
            <p:cNvSpPr/>
            <p:nvPr/>
          </p:nvSpPr>
          <p:spPr>
            <a:xfrm>
              <a:off x="3455505" y="9757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8" name="object 8268"/>
            <p:cNvSpPr/>
            <p:nvPr/>
          </p:nvSpPr>
          <p:spPr>
            <a:xfrm>
              <a:off x="3455441" y="9757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69" name="object 8269"/>
            <p:cNvSpPr/>
            <p:nvPr/>
          </p:nvSpPr>
          <p:spPr>
            <a:xfrm>
              <a:off x="3455403" y="9757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0" name="object 8270"/>
            <p:cNvSpPr/>
            <p:nvPr/>
          </p:nvSpPr>
          <p:spPr>
            <a:xfrm>
              <a:off x="3455365" y="9757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1" name="object 8271"/>
            <p:cNvSpPr/>
            <p:nvPr/>
          </p:nvSpPr>
          <p:spPr>
            <a:xfrm>
              <a:off x="3455314" y="9756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2" name="object 8272"/>
            <p:cNvSpPr/>
            <p:nvPr/>
          </p:nvSpPr>
          <p:spPr>
            <a:xfrm>
              <a:off x="3455263" y="9756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3" name="object 8273"/>
            <p:cNvSpPr/>
            <p:nvPr/>
          </p:nvSpPr>
          <p:spPr>
            <a:xfrm>
              <a:off x="3455225" y="9756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4" name="object 8274"/>
            <p:cNvSpPr/>
            <p:nvPr/>
          </p:nvSpPr>
          <p:spPr>
            <a:xfrm>
              <a:off x="3455200" y="9756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5" name="object 8275"/>
            <p:cNvSpPr/>
            <p:nvPr/>
          </p:nvSpPr>
          <p:spPr>
            <a:xfrm>
              <a:off x="3455162" y="9756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6" name="object 8276"/>
            <p:cNvSpPr/>
            <p:nvPr/>
          </p:nvSpPr>
          <p:spPr>
            <a:xfrm>
              <a:off x="3455123" y="9756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7" name="object 8277"/>
            <p:cNvSpPr/>
            <p:nvPr/>
          </p:nvSpPr>
          <p:spPr>
            <a:xfrm>
              <a:off x="3455098" y="9756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12" y="160934"/>
                  </a:lnTo>
                  <a:lnTo>
                    <a:pt x="457" y="12"/>
                  </a:lnTo>
                  <a:lnTo>
                    <a:pt x="0" y="16135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8" name="object 8278"/>
            <p:cNvSpPr/>
            <p:nvPr/>
          </p:nvSpPr>
          <p:spPr>
            <a:xfrm>
              <a:off x="3455073" y="9756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79" name="object 8279"/>
            <p:cNvSpPr/>
            <p:nvPr/>
          </p:nvSpPr>
          <p:spPr>
            <a:xfrm>
              <a:off x="3455073" y="975657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73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0" name="object 8280"/>
            <p:cNvSpPr/>
            <p:nvPr/>
          </p:nvSpPr>
          <p:spPr>
            <a:xfrm>
              <a:off x="3455034" y="97565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9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1" name="object 8281"/>
            <p:cNvSpPr/>
            <p:nvPr/>
          </p:nvSpPr>
          <p:spPr>
            <a:xfrm>
              <a:off x="3454819" y="975128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41" y="5410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2" name="object 8282"/>
            <p:cNvSpPr/>
            <p:nvPr/>
          </p:nvSpPr>
          <p:spPr>
            <a:xfrm>
              <a:off x="3472179" y="93305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5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3" name="object 8283"/>
            <p:cNvSpPr/>
            <p:nvPr/>
          </p:nvSpPr>
          <p:spPr>
            <a:xfrm>
              <a:off x="3472103" y="9330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4" name="object 8284"/>
            <p:cNvSpPr/>
            <p:nvPr/>
          </p:nvSpPr>
          <p:spPr>
            <a:xfrm>
              <a:off x="3472027" y="9330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5" name="object 8285"/>
            <p:cNvSpPr/>
            <p:nvPr/>
          </p:nvSpPr>
          <p:spPr>
            <a:xfrm>
              <a:off x="3471976" y="9330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6" name="object 8286"/>
            <p:cNvSpPr/>
            <p:nvPr/>
          </p:nvSpPr>
          <p:spPr>
            <a:xfrm>
              <a:off x="3471887" y="9330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22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57"/>
                  </a:lnTo>
                  <a:lnTo>
                    <a:pt x="25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11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7" name="object 8287"/>
            <p:cNvSpPr/>
            <p:nvPr/>
          </p:nvSpPr>
          <p:spPr>
            <a:xfrm>
              <a:off x="3471811" y="9331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8" name="object 8288"/>
            <p:cNvSpPr/>
            <p:nvPr/>
          </p:nvSpPr>
          <p:spPr>
            <a:xfrm>
              <a:off x="3471722" y="9331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590"/>
                  </a:lnTo>
                  <a:lnTo>
                    <a:pt x="0" y="16169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90"/>
                  </a:lnTo>
                  <a:lnTo>
                    <a:pt x="38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89" name="object 8289"/>
            <p:cNvSpPr/>
            <p:nvPr/>
          </p:nvSpPr>
          <p:spPr>
            <a:xfrm>
              <a:off x="3471646" y="9331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0" name="object 8290"/>
            <p:cNvSpPr/>
            <p:nvPr/>
          </p:nvSpPr>
          <p:spPr>
            <a:xfrm>
              <a:off x="3471595" y="9331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1" name="object 8291"/>
            <p:cNvSpPr/>
            <p:nvPr/>
          </p:nvSpPr>
          <p:spPr>
            <a:xfrm>
              <a:off x="3471494" y="9331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60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47"/>
                  </a:lnTo>
                  <a:lnTo>
                    <a:pt x="25" y="16159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2" name="object 8292"/>
            <p:cNvSpPr/>
            <p:nvPr/>
          </p:nvSpPr>
          <p:spPr>
            <a:xfrm>
              <a:off x="3471418" y="9331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3" name="object 8293"/>
            <p:cNvSpPr/>
            <p:nvPr/>
          </p:nvSpPr>
          <p:spPr>
            <a:xfrm>
              <a:off x="3471329" y="9331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355" y="52349"/>
                  </a:lnTo>
                  <a:lnTo>
                    <a:pt x="508" y="25"/>
                  </a:lnTo>
                  <a:lnTo>
                    <a:pt x="482" y="2146"/>
                  </a:lnTo>
                  <a:lnTo>
                    <a:pt x="38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4" name="object 8294"/>
            <p:cNvSpPr/>
            <p:nvPr/>
          </p:nvSpPr>
          <p:spPr>
            <a:xfrm>
              <a:off x="3471240" y="9331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25" y="16170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5" name="object 8295"/>
            <p:cNvSpPr/>
            <p:nvPr/>
          </p:nvSpPr>
          <p:spPr>
            <a:xfrm>
              <a:off x="3471189" y="9331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44"/>
                  </a:lnTo>
                  <a:lnTo>
                    <a:pt x="0" y="16173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44"/>
                  </a:lnTo>
                  <a:lnTo>
                    <a:pt x="12" y="16172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6" name="object 8296"/>
            <p:cNvSpPr/>
            <p:nvPr/>
          </p:nvSpPr>
          <p:spPr>
            <a:xfrm>
              <a:off x="3471087" y="93317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38" y="161772"/>
                  </a:lnTo>
                  <a:lnTo>
                    <a:pt x="63" y="161531"/>
                  </a:lnTo>
                  <a:lnTo>
                    <a:pt x="63" y="157632"/>
                  </a:lnTo>
                  <a:lnTo>
                    <a:pt x="101" y="1450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101" y="1450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7" name="object 8297"/>
            <p:cNvSpPr/>
            <p:nvPr/>
          </p:nvSpPr>
          <p:spPr>
            <a:xfrm>
              <a:off x="3470897" y="9331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1955"/>
                  </a:lnTo>
                  <a:lnTo>
                    <a:pt x="0" y="16188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55"/>
                  </a:lnTo>
                  <a:lnTo>
                    <a:pt x="25" y="16186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36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55"/>
                  </a:lnTo>
                  <a:lnTo>
                    <a:pt x="88" y="161810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71" y="1955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8" name="object 8298"/>
            <p:cNvSpPr/>
            <p:nvPr/>
          </p:nvSpPr>
          <p:spPr>
            <a:xfrm>
              <a:off x="3470795" y="9331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381" y="47434"/>
                  </a:lnTo>
                  <a:lnTo>
                    <a:pt x="520" y="12"/>
                  </a:lnTo>
                  <a:lnTo>
                    <a:pt x="495" y="1841"/>
                  </a:lnTo>
                  <a:lnTo>
                    <a:pt x="38" y="161848"/>
                  </a:lnTo>
                  <a:lnTo>
                    <a:pt x="215" y="10783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299" name="object 8299"/>
            <p:cNvSpPr/>
            <p:nvPr/>
          </p:nvSpPr>
          <p:spPr>
            <a:xfrm>
              <a:off x="3470732" y="9331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778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0" name="object 8300"/>
            <p:cNvSpPr/>
            <p:nvPr/>
          </p:nvSpPr>
          <p:spPr>
            <a:xfrm>
              <a:off x="3470630" y="9331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1" name="object 8301"/>
            <p:cNvSpPr/>
            <p:nvPr/>
          </p:nvSpPr>
          <p:spPr>
            <a:xfrm>
              <a:off x="3470529" y="9332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89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2" name="object 8302"/>
            <p:cNvSpPr/>
            <p:nvPr/>
          </p:nvSpPr>
          <p:spPr>
            <a:xfrm>
              <a:off x="3470427" y="9332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3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38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3" name="object 8303"/>
            <p:cNvSpPr/>
            <p:nvPr/>
          </p:nvSpPr>
          <p:spPr>
            <a:xfrm>
              <a:off x="3470313" y="9332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93"/>
                  </a:lnTo>
                  <a:lnTo>
                    <a:pt x="533" y="12"/>
                  </a:lnTo>
                  <a:lnTo>
                    <a:pt x="482" y="1574"/>
                  </a:lnTo>
                  <a:lnTo>
                    <a:pt x="38" y="161886"/>
                  </a:lnTo>
                  <a:lnTo>
                    <a:pt x="342" y="644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4" name="object 8304"/>
            <p:cNvSpPr/>
            <p:nvPr/>
          </p:nvSpPr>
          <p:spPr>
            <a:xfrm>
              <a:off x="3470237" y="9332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38" y="161721"/>
                  </a:lnTo>
                  <a:lnTo>
                    <a:pt x="38" y="16050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05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5" name="object 8305"/>
            <p:cNvSpPr/>
            <p:nvPr/>
          </p:nvSpPr>
          <p:spPr>
            <a:xfrm>
              <a:off x="3470122" y="9332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6" name="object 8306"/>
            <p:cNvSpPr/>
            <p:nvPr/>
          </p:nvSpPr>
          <p:spPr>
            <a:xfrm>
              <a:off x="3470008" y="9332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8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97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8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7" name="object 8307"/>
            <p:cNvSpPr/>
            <p:nvPr/>
          </p:nvSpPr>
          <p:spPr>
            <a:xfrm>
              <a:off x="3469906" y="9332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990"/>
                  </a:lnTo>
                  <a:lnTo>
                    <a:pt x="482" y="38"/>
                  </a:lnTo>
                  <a:lnTo>
                    <a:pt x="444" y="1320"/>
                  </a:lnTo>
                  <a:lnTo>
                    <a:pt x="0" y="16188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8" name="object 8308"/>
            <p:cNvSpPr/>
            <p:nvPr/>
          </p:nvSpPr>
          <p:spPr>
            <a:xfrm>
              <a:off x="3469779" y="9332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1282"/>
                  </a:lnTo>
                  <a:lnTo>
                    <a:pt x="38" y="160235"/>
                  </a:lnTo>
                  <a:lnTo>
                    <a:pt x="482" y="50"/>
                  </a:lnTo>
                  <a:lnTo>
                    <a:pt x="444" y="1282"/>
                  </a:lnTo>
                  <a:lnTo>
                    <a:pt x="0" y="16189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09" name="object 8309"/>
            <p:cNvSpPr/>
            <p:nvPr/>
          </p:nvSpPr>
          <p:spPr>
            <a:xfrm>
              <a:off x="3469703" y="9332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0108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0" name="object 8310"/>
            <p:cNvSpPr/>
            <p:nvPr/>
          </p:nvSpPr>
          <p:spPr>
            <a:xfrm>
              <a:off x="3469576" y="9332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43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1" name="object 8311"/>
            <p:cNvSpPr/>
            <p:nvPr/>
          </p:nvSpPr>
          <p:spPr>
            <a:xfrm>
              <a:off x="3469436" y="9332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2" name="object 8312"/>
            <p:cNvSpPr/>
            <p:nvPr/>
          </p:nvSpPr>
          <p:spPr>
            <a:xfrm>
              <a:off x="3469309" y="9332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400"/>
                  </a:lnTo>
                  <a:lnTo>
                    <a:pt x="546" y="25"/>
                  </a:lnTo>
                  <a:lnTo>
                    <a:pt x="495" y="1003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3" name="object 8313"/>
            <p:cNvSpPr/>
            <p:nvPr/>
          </p:nvSpPr>
          <p:spPr>
            <a:xfrm>
              <a:off x="3469170" y="9332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59562"/>
                  </a:lnTo>
                  <a:lnTo>
                    <a:pt x="546" y="12"/>
                  </a:lnTo>
                  <a:lnTo>
                    <a:pt x="495" y="914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4" name="object 8314"/>
            <p:cNvSpPr/>
            <p:nvPr/>
          </p:nvSpPr>
          <p:spPr>
            <a:xfrm>
              <a:off x="3469081" y="9332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59283"/>
                  </a:lnTo>
                  <a:lnTo>
                    <a:pt x="495" y="38"/>
                  </a:lnTo>
                  <a:lnTo>
                    <a:pt x="457" y="850"/>
                  </a:lnTo>
                  <a:lnTo>
                    <a:pt x="0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5" name="object 8315"/>
            <p:cNvSpPr/>
            <p:nvPr/>
          </p:nvSpPr>
          <p:spPr>
            <a:xfrm>
              <a:off x="3468941" y="9332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914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59016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127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6" name="object 8316"/>
            <p:cNvSpPr/>
            <p:nvPr/>
          </p:nvSpPr>
          <p:spPr>
            <a:xfrm>
              <a:off x="3468789" y="9333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2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7" name="object 8317"/>
            <p:cNvSpPr/>
            <p:nvPr/>
          </p:nvSpPr>
          <p:spPr>
            <a:xfrm>
              <a:off x="3468636" y="9333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8" name="object 8318"/>
            <p:cNvSpPr/>
            <p:nvPr/>
          </p:nvSpPr>
          <p:spPr>
            <a:xfrm>
              <a:off x="3468484" y="9333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19" name="object 8319"/>
            <p:cNvSpPr/>
            <p:nvPr/>
          </p:nvSpPr>
          <p:spPr>
            <a:xfrm>
              <a:off x="3468382" y="9333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0" name="object 8320"/>
            <p:cNvSpPr/>
            <p:nvPr/>
          </p:nvSpPr>
          <p:spPr>
            <a:xfrm>
              <a:off x="3468230" y="9333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1" name="object 8321"/>
            <p:cNvSpPr/>
            <p:nvPr/>
          </p:nvSpPr>
          <p:spPr>
            <a:xfrm>
              <a:off x="3468077" y="9333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2" name="object 8322"/>
            <p:cNvSpPr/>
            <p:nvPr/>
          </p:nvSpPr>
          <p:spPr>
            <a:xfrm>
              <a:off x="3467925" y="9333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3" name="object 8323"/>
            <p:cNvSpPr/>
            <p:nvPr/>
          </p:nvSpPr>
          <p:spPr>
            <a:xfrm>
              <a:off x="3467785" y="9333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4" name="object 8324"/>
            <p:cNvSpPr/>
            <p:nvPr/>
          </p:nvSpPr>
          <p:spPr>
            <a:xfrm>
              <a:off x="3467684" y="9333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5" name="object 8325"/>
            <p:cNvSpPr/>
            <p:nvPr/>
          </p:nvSpPr>
          <p:spPr>
            <a:xfrm>
              <a:off x="3467531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6" name="object 8326"/>
            <p:cNvSpPr/>
            <p:nvPr/>
          </p:nvSpPr>
          <p:spPr>
            <a:xfrm>
              <a:off x="3467379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317" y="80670"/>
                  </a:lnTo>
                  <a:lnTo>
                    <a:pt x="546" y="0"/>
                  </a:lnTo>
                  <a:lnTo>
                    <a:pt x="50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7" name="object 8327"/>
            <p:cNvSpPr/>
            <p:nvPr/>
          </p:nvSpPr>
          <p:spPr>
            <a:xfrm>
              <a:off x="3467227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8" name="object 8328"/>
            <p:cNvSpPr/>
            <p:nvPr/>
          </p:nvSpPr>
          <p:spPr>
            <a:xfrm>
              <a:off x="3467062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9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7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29" name="object 8329"/>
            <p:cNvSpPr/>
            <p:nvPr/>
          </p:nvSpPr>
          <p:spPr>
            <a:xfrm>
              <a:off x="3466960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08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0" name="object 8330"/>
            <p:cNvSpPr/>
            <p:nvPr/>
          </p:nvSpPr>
          <p:spPr>
            <a:xfrm>
              <a:off x="3466808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1" name="object 8331"/>
            <p:cNvSpPr/>
            <p:nvPr/>
          </p:nvSpPr>
          <p:spPr>
            <a:xfrm>
              <a:off x="3466642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4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2" name="object 8332"/>
            <p:cNvSpPr/>
            <p:nvPr/>
          </p:nvSpPr>
          <p:spPr>
            <a:xfrm>
              <a:off x="3466477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46" y="457"/>
                  </a:lnTo>
                  <a:lnTo>
                    <a:pt x="558" y="0"/>
                  </a:lnTo>
                  <a:lnTo>
                    <a:pt x="50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3" name="object 8333"/>
            <p:cNvSpPr/>
            <p:nvPr/>
          </p:nvSpPr>
          <p:spPr>
            <a:xfrm>
              <a:off x="3466300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4" name="object 8334"/>
            <p:cNvSpPr/>
            <p:nvPr/>
          </p:nvSpPr>
          <p:spPr>
            <a:xfrm>
              <a:off x="3466198" y="9333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5" name="object 8335"/>
            <p:cNvSpPr/>
            <p:nvPr/>
          </p:nvSpPr>
          <p:spPr>
            <a:xfrm>
              <a:off x="3466020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6" name="object 8336"/>
            <p:cNvSpPr/>
            <p:nvPr/>
          </p:nvSpPr>
          <p:spPr>
            <a:xfrm>
              <a:off x="3465842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12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7" name="object 8337"/>
            <p:cNvSpPr/>
            <p:nvPr/>
          </p:nvSpPr>
          <p:spPr>
            <a:xfrm>
              <a:off x="3465665" y="9333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8" name="object 8338"/>
            <p:cNvSpPr/>
            <p:nvPr/>
          </p:nvSpPr>
          <p:spPr>
            <a:xfrm>
              <a:off x="3465461" y="93337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39" name="object 8339"/>
            <p:cNvSpPr/>
            <p:nvPr/>
          </p:nvSpPr>
          <p:spPr>
            <a:xfrm>
              <a:off x="3465322" y="9333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0" name="object 8340"/>
            <p:cNvSpPr/>
            <p:nvPr/>
          </p:nvSpPr>
          <p:spPr>
            <a:xfrm>
              <a:off x="3465131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127" y="16148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1" name="object 8341"/>
            <p:cNvSpPr/>
            <p:nvPr/>
          </p:nvSpPr>
          <p:spPr>
            <a:xfrm>
              <a:off x="3464902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2" name="object 8342"/>
            <p:cNvSpPr/>
            <p:nvPr/>
          </p:nvSpPr>
          <p:spPr>
            <a:xfrm>
              <a:off x="3464661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85" y="12"/>
                  </a:moveTo>
                  <a:lnTo>
                    <a:pt x="533" y="12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3" name="object 8343"/>
            <p:cNvSpPr/>
            <p:nvPr/>
          </p:nvSpPr>
          <p:spPr>
            <a:xfrm>
              <a:off x="3464407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12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622" y="12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4" name="object 8344"/>
            <p:cNvSpPr/>
            <p:nvPr/>
          </p:nvSpPr>
          <p:spPr>
            <a:xfrm>
              <a:off x="3464217" y="933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5" name="object 8345"/>
            <p:cNvSpPr/>
            <p:nvPr/>
          </p:nvSpPr>
          <p:spPr>
            <a:xfrm>
              <a:off x="3463899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66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6" name="object 8346"/>
            <p:cNvSpPr/>
            <p:nvPr/>
          </p:nvSpPr>
          <p:spPr>
            <a:xfrm>
              <a:off x="3463518" y="93337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0"/>
                  </a:moveTo>
                  <a:lnTo>
                    <a:pt x="596" y="0"/>
                  </a:lnTo>
                  <a:lnTo>
                    <a:pt x="152" y="161315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7" name="object 8347"/>
            <p:cNvSpPr/>
            <p:nvPr/>
          </p:nvSpPr>
          <p:spPr>
            <a:xfrm>
              <a:off x="3462947" y="93334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8" name="object 8348"/>
            <p:cNvSpPr/>
            <p:nvPr/>
          </p:nvSpPr>
          <p:spPr>
            <a:xfrm>
              <a:off x="3461867" y="933281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43" y="406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685" y="161988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49" name="object 8349"/>
            <p:cNvSpPr/>
            <p:nvPr/>
          </p:nvSpPr>
          <p:spPr>
            <a:xfrm>
              <a:off x="3461397" y="93325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69" y="162039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0" name="object 8350"/>
            <p:cNvSpPr/>
            <p:nvPr/>
          </p:nvSpPr>
          <p:spPr>
            <a:xfrm>
              <a:off x="3461118" y="93323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609" y="101"/>
                  </a:lnTo>
                  <a:close/>
                </a:path>
                <a:path w="1270" h="162559">
                  <a:moveTo>
                    <a:pt x="723" y="165"/>
                  </a:moveTo>
                  <a:lnTo>
                    <a:pt x="177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1" name="object 8351"/>
            <p:cNvSpPr/>
            <p:nvPr/>
          </p:nvSpPr>
          <p:spPr>
            <a:xfrm>
              <a:off x="3460864" y="933223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76"/>
                  </a:moveTo>
                  <a:lnTo>
                    <a:pt x="469" y="0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09" y="76"/>
                  </a:lnTo>
                  <a:close/>
                </a:path>
                <a:path w="1270" h="162559">
                  <a:moveTo>
                    <a:pt x="698" y="127"/>
                  </a:moveTo>
                  <a:lnTo>
                    <a:pt x="165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2" name="object 8352"/>
            <p:cNvSpPr/>
            <p:nvPr/>
          </p:nvSpPr>
          <p:spPr>
            <a:xfrm>
              <a:off x="3460750" y="9332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3" name="object 8353"/>
            <p:cNvSpPr/>
            <p:nvPr/>
          </p:nvSpPr>
          <p:spPr>
            <a:xfrm>
              <a:off x="3460572" y="933206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4" name="object 8354"/>
            <p:cNvSpPr/>
            <p:nvPr/>
          </p:nvSpPr>
          <p:spPr>
            <a:xfrm>
              <a:off x="3460419" y="9331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48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5" name="object 8355"/>
            <p:cNvSpPr/>
            <p:nvPr/>
          </p:nvSpPr>
          <p:spPr>
            <a:xfrm>
              <a:off x="3460292" y="9331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63"/>
                  </a:moveTo>
                  <a:lnTo>
                    <a:pt x="0" y="161798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61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6" name="object 8356"/>
            <p:cNvSpPr/>
            <p:nvPr/>
          </p:nvSpPr>
          <p:spPr>
            <a:xfrm>
              <a:off x="3460165" y="9331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7" name="object 8357"/>
            <p:cNvSpPr/>
            <p:nvPr/>
          </p:nvSpPr>
          <p:spPr>
            <a:xfrm>
              <a:off x="3460102" y="9331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8" name="object 8358"/>
            <p:cNvSpPr/>
            <p:nvPr/>
          </p:nvSpPr>
          <p:spPr>
            <a:xfrm>
              <a:off x="3459988" y="9331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02"/>
                  </a:lnTo>
                  <a:lnTo>
                    <a:pt x="482" y="12"/>
                  </a:ln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59" name="object 8359"/>
            <p:cNvSpPr/>
            <p:nvPr/>
          </p:nvSpPr>
          <p:spPr>
            <a:xfrm>
              <a:off x="3459899" y="9331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0" name="object 8360"/>
            <p:cNvSpPr/>
            <p:nvPr/>
          </p:nvSpPr>
          <p:spPr>
            <a:xfrm>
              <a:off x="3459810" y="9331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1" name="object 8361"/>
            <p:cNvSpPr/>
            <p:nvPr/>
          </p:nvSpPr>
          <p:spPr>
            <a:xfrm>
              <a:off x="3459721" y="9331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2" name="object 8362"/>
            <p:cNvSpPr/>
            <p:nvPr/>
          </p:nvSpPr>
          <p:spPr>
            <a:xfrm>
              <a:off x="3459670" y="9331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3" name="object 8363"/>
            <p:cNvSpPr/>
            <p:nvPr/>
          </p:nvSpPr>
          <p:spPr>
            <a:xfrm>
              <a:off x="3459607" y="9331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4" name="object 8364"/>
            <p:cNvSpPr/>
            <p:nvPr/>
          </p:nvSpPr>
          <p:spPr>
            <a:xfrm>
              <a:off x="3459530" y="9331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63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5" name="object 8365"/>
            <p:cNvSpPr/>
            <p:nvPr/>
          </p:nvSpPr>
          <p:spPr>
            <a:xfrm>
              <a:off x="3459467" y="9331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6" name="object 8366"/>
            <p:cNvSpPr/>
            <p:nvPr/>
          </p:nvSpPr>
          <p:spPr>
            <a:xfrm>
              <a:off x="3459416" y="9331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0" y="16158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7" name="object 8367"/>
            <p:cNvSpPr/>
            <p:nvPr/>
          </p:nvSpPr>
          <p:spPr>
            <a:xfrm>
              <a:off x="3459378" y="9331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8" name="object 8368"/>
            <p:cNvSpPr/>
            <p:nvPr/>
          </p:nvSpPr>
          <p:spPr>
            <a:xfrm>
              <a:off x="3459315" y="9331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69" name="object 8369"/>
            <p:cNvSpPr/>
            <p:nvPr/>
          </p:nvSpPr>
          <p:spPr>
            <a:xfrm>
              <a:off x="3459276" y="9330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0" name="object 8370"/>
            <p:cNvSpPr/>
            <p:nvPr/>
          </p:nvSpPr>
          <p:spPr>
            <a:xfrm>
              <a:off x="3459226" y="9330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1" name="object 8371"/>
            <p:cNvSpPr/>
            <p:nvPr/>
          </p:nvSpPr>
          <p:spPr>
            <a:xfrm>
              <a:off x="3459187" y="9330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2" name="object 8372"/>
            <p:cNvSpPr/>
            <p:nvPr/>
          </p:nvSpPr>
          <p:spPr>
            <a:xfrm>
              <a:off x="3459162" y="9330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3" name="object 8373"/>
            <p:cNvSpPr/>
            <p:nvPr/>
          </p:nvSpPr>
          <p:spPr>
            <a:xfrm>
              <a:off x="3459124" y="9330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4" name="object 8374"/>
            <p:cNvSpPr/>
            <p:nvPr/>
          </p:nvSpPr>
          <p:spPr>
            <a:xfrm>
              <a:off x="3459099" y="9330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5" name="object 8375"/>
            <p:cNvSpPr/>
            <p:nvPr/>
          </p:nvSpPr>
          <p:spPr>
            <a:xfrm>
              <a:off x="3459061" y="9330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934"/>
                  </a:lnTo>
                  <a:lnTo>
                    <a:pt x="457" y="0"/>
                  </a:lnTo>
                  <a:lnTo>
                    <a:pt x="0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6" name="object 8376"/>
            <p:cNvSpPr/>
            <p:nvPr/>
          </p:nvSpPr>
          <p:spPr>
            <a:xfrm>
              <a:off x="3459035" y="9330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457" y="469"/>
                  </a:lnTo>
                  <a:lnTo>
                    <a:pt x="317" y="53797"/>
                  </a:lnTo>
                  <a:lnTo>
                    <a:pt x="12" y="16129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7" name="object 8377"/>
            <p:cNvSpPr/>
            <p:nvPr/>
          </p:nvSpPr>
          <p:spPr>
            <a:xfrm>
              <a:off x="3459035" y="9330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78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8" name="object 8378"/>
            <p:cNvSpPr/>
            <p:nvPr/>
          </p:nvSpPr>
          <p:spPr>
            <a:xfrm>
              <a:off x="3459439" y="9329549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2" y="23"/>
                  </a:moveTo>
                  <a:lnTo>
                    <a:pt x="0" y="9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79" name="object 8379"/>
            <p:cNvSpPr/>
            <p:nvPr/>
          </p:nvSpPr>
          <p:spPr>
            <a:xfrm>
              <a:off x="3458794" y="932533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156" y="8407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478" y="2997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0" name="object 8380"/>
            <p:cNvSpPr/>
            <p:nvPr/>
          </p:nvSpPr>
          <p:spPr>
            <a:xfrm>
              <a:off x="3468420" y="9414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1" name="object 8381"/>
            <p:cNvSpPr/>
            <p:nvPr/>
          </p:nvSpPr>
          <p:spPr>
            <a:xfrm>
              <a:off x="3468344" y="9414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25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2" name="object 8382"/>
            <p:cNvSpPr/>
            <p:nvPr/>
          </p:nvSpPr>
          <p:spPr>
            <a:xfrm>
              <a:off x="3468293" y="9414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13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3" name="object 8383"/>
            <p:cNvSpPr/>
            <p:nvPr/>
          </p:nvSpPr>
          <p:spPr>
            <a:xfrm>
              <a:off x="3468192" y="9415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882"/>
                  </a:lnTo>
                  <a:lnTo>
                    <a:pt x="0" y="161696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882"/>
                  </a:lnTo>
                  <a:lnTo>
                    <a:pt x="38" y="161645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870"/>
                  </a:lnTo>
                  <a:lnTo>
                    <a:pt x="76" y="1613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4" name="object 8384"/>
            <p:cNvSpPr/>
            <p:nvPr/>
          </p:nvSpPr>
          <p:spPr>
            <a:xfrm>
              <a:off x="3468128" y="9415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5" name="object 8385"/>
            <p:cNvSpPr/>
            <p:nvPr/>
          </p:nvSpPr>
          <p:spPr>
            <a:xfrm>
              <a:off x="3468039" y="9415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578"/>
                  </a:lnTo>
                  <a:lnTo>
                    <a:pt x="0" y="16144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578"/>
                  </a:lnTo>
                  <a:lnTo>
                    <a:pt x="38" y="161391"/>
                  </a:lnTo>
                  <a:lnTo>
                    <a:pt x="368" y="4704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6" name="object 8386"/>
            <p:cNvSpPr/>
            <p:nvPr/>
          </p:nvSpPr>
          <p:spPr>
            <a:xfrm>
              <a:off x="3467963" y="9415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45"/>
                  </a:lnTo>
                  <a:lnTo>
                    <a:pt x="50" y="161391"/>
                  </a:lnTo>
                  <a:lnTo>
                    <a:pt x="50" y="16079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07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7" name="object 8387"/>
            <p:cNvSpPr/>
            <p:nvPr/>
          </p:nvSpPr>
          <p:spPr>
            <a:xfrm>
              <a:off x="3467900" y="9415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8" name="object 8388"/>
            <p:cNvSpPr/>
            <p:nvPr/>
          </p:nvSpPr>
          <p:spPr>
            <a:xfrm>
              <a:off x="3467811" y="9415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30" y="53759"/>
                  </a:lnTo>
                  <a:lnTo>
                    <a:pt x="482" y="50"/>
                  </a:lnTo>
                  <a:lnTo>
                    <a:pt x="457" y="2273"/>
                  </a:lnTo>
                  <a:lnTo>
                    <a:pt x="0" y="161645"/>
                  </a:lnTo>
                  <a:lnTo>
                    <a:pt x="177" y="10760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89" name="object 8389"/>
            <p:cNvSpPr/>
            <p:nvPr/>
          </p:nvSpPr>
          <p:spPr>
            <a:xfrm>
              <a:off x="3467735" y="9415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495" y="25"/>
                  </a:lnTo>
                  <a:lnTo>
                    <a:pt x="469" y="2197"/>
                  </a:lnTo>
                  <a:lnTo>
                    <a:pt x="12" y="161658"/>
                  </a:lnTo>
                  <a:lnTo>
                    <a:pt x="50" y="16101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0" name="object 8390"/>
            <p:cNvSpPr/>
            <p:nvPr/>
          </p:nvSpPr>
          <p:spPr>
            <a:xfrm>
              <a:off x="3467633" y="94157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46"/>
                  </a:lnTo>
                  <a:lnTo>
                    <a:pt x="0" y="161696"/>
                  </a:lnTo>
                  <a:lnTo>
                    <a:pt x="482" y="214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25" y="16167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1" name="object 8391"/>
            <p:cNvSpPr/>
            <p:nvPr/>
          </p:nvSpPr>
          <p:spPr>
            <a:xfrm>
              <a:off x="3467557" y="9415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317" y="51498"/>
                  </a:lnTo>
                  <a:lnTo>
                    <a:pt x="469" y="25"/>
                  </a:lnTo>
                  <a:lnTo>
                    <a:pt x="444" y="2095"/>
                  </a:lnTo>
                  <a:lnTo>
                    <a:pt x="0" y="161734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2" name="object 8392"/>
            <p:cNvSpPr/>
            <p:nvPr/>
          </p:nvSpPr>
          <p:spPr>
            <a:xfrm>
              <a:off x="3467481" y="9415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3" name="object 8393"/>
            <p:cNvSpPr/>
            <p:nvPr/>
          </p:nvSpPr>
          <p:spPr>
            <a:xfrm>
              <a:off x="3467392" y="9415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78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25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4" name="object 8394"/>
            <p:cNvSpPr/>
            <p:nvPr/>
          </p:nvSpPr>
          <p:spPr>
            <a:xfrm>
              <a:off x="3467201" y="941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482" y="1943"/>
                  </a:lnTo>
                  <a:lnTo>
                    <a:pt x="38" y="160782"/>
                  </a:lnTo>
                  <a:lnTo>
                    <a:pt x="482" y="88"/>
                  </a:lnTo>
                  <a:lnTo>
                    <a:pt x="457" y="1943"/>
                  </a:lnTo>
                  <a:lnTo>
                    <a:pt x="0" y="161899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46" y="1943"/>
                  </a:lnTo>
                  <a:lnTo>
                    <a:pt x="101" y="161810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84" y="1955"/>
                  </a:lnTo>
                  <a:lnTo>
                    <a:pt x="127" y="161785"/>
                  </a:lnTo>
                  <a:lnTo>
                    <a:pt x="304" y="10779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5" name="object 8395"/>
            <p:cNvSpPr/>
            <p:nvPr/>
          </p:nvSpPr>
          <p:spPr>
            <a:xfrm>
              <a:off x="3467100" y="941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54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381" y="47523"/>
                  </a:lnTo>
                  <a:lnTo>
                    <a:pt x="520" y="12"/>
                  </a:lnTo>
                  <a:lnTo>
                    <a:pt x="495" y="1854"/>
                  </a:lnTo>
                  <a:lnTo>
                    <a:pt x="38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6" name="object 8396"/>
            <p:cNvSpPr/>
            <p:nvPr/>
          </p:nvSpPr>
          <p:spPr>
            <a:xfrm>
              <a:off x="3467036" y="9416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78"/>
                  </a:ln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25" y="16181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7" name="object 8397"/>
            <p:cNvSpPr/>
            <p:nvPr/>
          </p:nvSpPr>
          <p:spPr>
            <a:xfrm>
              <a:off x="3466934" y="9416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4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8" name="object 8398"/>
            <p:cNvSpPr/>
            <p:nvPr/>
          </p:nvSpPr>
          <p:spPr>
            <a:xfrm>
              <a:off x="3466833" y="9416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0667"/>
                  </a:lnTo>
                  <a:lnTo>
                    <a:pt x="508" y="25"/>
                  </a:lnTo>
                  <a:lnTo>
                    <a:pt x="482" y="1701"/>
                  </a:lnTo>
                  <a:lnTo>
                    <a:pt x="25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399" name="object 8399"/>
            <p:cNvSpPr/>
            <p:nvPr/>
          </p:nvSpPr>
          <p:spPr>
            <a:xfrm>
              <a:off x="3466731" y="9416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25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38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0" name="object 8400"/>
            <p:cNvSpPr/>
            <p:nvPr/>
          </p:nvSpPr>
          <p:spPr>
            <a:xfrm>
              <a:off x="3466617" y="94163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1" name="object 8401"/>
            <p:cNvSpPr/>
            <p:nvPr/>
          </p:nvSpPr>
          <p:spPr>
            <a:xfrm>
              <a:off x="3466541" y="9416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2" name="object 8402"/>
            <p:cNvSpPr/>
            <p:nvPr/>
          </p:nvSpPr>
          <p:spPr>
            <a:xfrm>
              <a:off x="3466426" y="9416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3" name="object 8403"/>
            <p:cNvSpPr/>
            <p:nvPr/>
          </p:nvSpPr>
          <p:spPr>
            <a:xfrm>
              <a:off x="3466312" y="94165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84"/>
                  </a:lnTo>
                  <a:lnTo>
                    <a:pt x="76" y="158940"/>
                  </a:lnTo>
                  <a:lnTo>
                    <a:pt x="520" y="12"/>
                  </a:lnTo>
                  <a:lnTo>
                    <a:pt x="482" y="1384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4" name="object 8404"/>
            <p:cNvSpPr/>
            <p:nvPr/>
          </p:nvSpPr>
          <p:spPr>
            <a:xfrm>
              <a:off x="3466211" y="9416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977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63" y="161709"/>
                  </a:lnTo>
                  <a:lnTo>
                    <a:pt x="63" y="1602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63" y="16029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5" name="object 8405"/>
            <p:cNvSpPr/>
            <p:nvPr/>
          </p:nvSpPr>
          <p:spPr>
            <a:xfrm>
              <a:off x="3466071" y="9416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57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57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6" name="object 8406"/>
            <p:cNvSpPr/>
            <p:nvPr/>
          </p:nvSpPr>
          <p:spPr>
            <a:xfrm>
              <a:off x="3465995" y="9416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61"/>
                  </a:lnTo>
                  <a:lnTo>
                    <a:pt x="495" y="120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7" name="object 8407"/>
            <p:cNvSpPr/>
            <p:nvPr/>
          </p:nvSpPr>
          <p:spPr>
            <a:xfrm>
              <a:off x="3465868" y="9416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43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8" name="object 8408"/>
            <p:cNvSpPr/>
            <p:nvPr/>
          </p:nvSpPr>
          <p:spPr>
            <a:xfrm>
              <a:off x="3465741" y="9416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6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66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09" name="object 8409"/>
            <p:cNvSpPr/>
            <p:nvPr/>
          </p:nvSpPr>
          <p:spPr>
            <a:xfrm>
              <a:off x="3465614" y="9416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90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50" y="16179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90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0" name="object 8410"/>
            <p:cNvSpPr/>
            <p:nvPr/>
          </p:nvSpPr>
          <p:spPr>
            <a:xfrm>
              <a:off x="3465474" y="9416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14"/>
                  </a:lnTo>
                  <a:lnTo>
                    <a:pt x="50" y="16177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1" name="object 8411"/>
            <p:cNvSpPr/>
            <p:nvPr/>
          </p:nvSpPr>
          <p:spPr>
            <a:xfrm>
              <a:off x="3465385" y="9417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73"/>
                  </a:lnTo>
                  <a:lnTo>
                    <a:pt x="495" y="25"/>
                  </a:lnTo>
                  <a:lnTo>
                    <a:pt x="457" y="838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2" name="object 8412"/>
            <p:cNvSpPr/>
            <p:nvPr/>
          </p:nvSpPr>
          <p:spPr>
            <a:xfrm>
              <a:off x="3465245" y="9417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469" y="23583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3" name="object 8413"/>
            <p:cNvSpPr/>
            <p:nvPr/>
          </p:nvSpPr>
          <p:spPr>
            <a:xfrm>
              <a:off x="3465093" y="9417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4" name="object 8414"/>
            <p:cNvSpPr/>
            <p:nvPr/>
          </p:nvSpPr>
          <p:spPr>
            <a:xfrm>
              <a:off x="3464941" y="9417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5" name="object 8415"/>
            <p:cNvSpPr/>
            <p:nvPr/>
          </p:nvSpPr>
          <p:spPr>
            <a:xfrm>
              <a:off x="3464788" y="9417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546" y="25"/>
                  </a:lnTo>
                  <a:lnTo>
                    <a:pt x="495" y="533"/>
                  </a:lnTo>
                  <a:lnTo>
                    <a:pt x="50" y="157480"/>
                  </a:lnTo>
                  <a:lnTo>
                    <a:pt x="495" y="50"/>
                  </a:lnTo>
                  <a:lnTo>
                    <a:pt x="444" y="520"/>
                  </a:lnTo>
                  <a:lnTo>
                    <a:pt x="0" y="161632"/>
                  </a:lnTo>
                  <a:lnTo>
                    <a:pt x="152" y="16156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6" name="object 8416"/>
            <p:cNvSpPr/>
            <p:nvPr/>
          </p:nvSpPr>
          <p:spPr>
            <a:xfrm>
              <a:off x="3464687" y="9417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7" name="object 8417"/>
            <p:cNvSpPr/>
            <p:nvPr/>
          </p:nvSpPr>
          <p:spPr>
            <a:xfrm>
              <a:off x="3464534" y="9417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63" y="155587"/>
                  </a:lnTo>
                  <a:lnTo>
                    <a:pt x="495" y="63"/>
                  </a:lnTo>
                  <a:lnTo>
                    <a:pt x="444" y="381"/>
                  </a:lnTo>
                  <a:lnTo>
                    <a:pt x="0" y="16156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8" name="object 8418"/>
            <p:cNvSpPr/>
            <p:nvPr/>
          </p:nvSpPr>
          <p:spPr>
            <a:xfrm>
              <a:off x="3464382" y="9417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19" name="object 8419"/>
            <p:cNvSpPr/>
            <p:nvPr/>
          </p:nvSpPr>
          <p:spPr>
            <a:xfrm>
              <a:off x="3464242" y="9417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55"/>
                  </a:lnTo>
                  <a:lnTo>
                    <a:pt x="482" y="67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0" name="object 8420"/>
            <p:cNvSpPr/>
            <p:nvPr/>
          </p:nvSpPr>
          <p:spPr>
            <a:xfrm>
              <a:off x="3464090" y="9417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12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1" name="object 8421"/>
            <p:cNvSpPr/>
            <p:nvPr/>
          </p:nvSpPr>
          <p:spPr>
            <a:xfrm>
              <a:off x="3463988" y="941790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2" name="object 8422"/>
            <p:cNvSpPr/>
            <p:nvPr/>
          </p:nvSpPr>
          <p:spPr>
            <a:xfrm>
              <a:off x="3463836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28"/>
                  </a:lnTo>
                  <a:lnTo>
                    <a:pt x="482" y="469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3" name="object 8423"/>
            <p:cNvSpPr/>
            <p:nvPr/>
          </p:nvSpPr>
          <p:spPr>
            <a:xfrm>
              <a:off x="3463683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4" name="object 8424"/>
            <p:cNvSpPr/>
            <p:nvPr/>
          </p:nvSpPr>
          <p:spPr>
            <a:xfrm>
              <a:off x="3463531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5" name="object 8425"/>
            <p:cNvSpPr/>
            <p:nvPr/>
          </p:nvSpPr>
          <p:spPr>
            <a:xfrm>
              <a:off x="3463379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78"/>
                  </a:lnTo>
                  <a:lnTo>
                    <a:pt x="533" y="45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6" name="object 8426"/>
            <p:cNvSpPr/>
            <p:nvPr/>
          </p:nvSpPr>
          <p:spPr>
            <a:xfrm>
              <a:off x="3463277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7" name="object 8427"/>
            <p:cNvSpPr/>
            <p:nvPr/>
          </p:nvSpPr>
          <p:spPr>
            <a:xfrm>
              <a:off x="3463112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8" name="object 8428"/>
            <p:cNvSpPr/>
            <p:nvPr/>
          </p:nvSpPr>
          <p:spPr>
            <a:xfrm>
              <a:off x="3462959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29" name="object 8429"/>
            <p:cNvSpPr/>
            <p:nvPr/>
          </p:nvSpPr>
          <p:spPr>
            <a:xfrm>
              <a:off x="3462782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0" name="object 8430"/>
            <p:cNvSpPr/>
            <p:nvPr/>
          </p:nvSpPr>
          <p:spPr>
            <a:xfrm>
              <a:off x="3462616" y="9417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1" name="object 8431"/>
            <p:cNvSpPr/>
            <p:nvPr/>
          </p:nvSpPr>
          <p:spPr>
            <a:xfrm>
              <a:off x="3462502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2" name="object 8432"/>
            <p:cNvSpPr/>
            <p:nvPr/>
          </p:nvSpPr>
          <p:spPr>
            <a:xfrm>
              <a:off x="3462337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3" name="object 8433"/>
            <p:cNvSpPr/>
            <p:nvPr/>
          </p:nvSpPr>
          <p:spPr>
            <a:xfrm>
              <a:off x="3462159" y="9417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4" name="object 8434"/>
            <p:cNvSpPr/>
            <p:nvPr/>
          </p:nvSpPr>
          <p:spPr>
            <a:xfrm>
              <a:off x="3461969" y="9417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5" name="object 8435"/>
            <p:cNvSpPr/>
            <p:nvPr/>
          </p:nvSpPr>
          <p:spPr>
            <a:xfrm>
              <a:off x="3461778" y="94179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6" name="object 8436"/>
            <p:cNvSpPr/>
            <p:nvPr/>
          </p:nvSpPr>
          <p:spPr>
            <a:xfrm>
              <a:off x="3461651" y="9417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7" name="object 8437"/>
            <p:cNvSpPr/>
            <p:nvPr/>
          </p:nvSpPr>
          <p:spPr>
            <a:xfrm>
              <a:off x="3461448" y="94179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8" name="object 8438"/>
            <p:cNvSpPr/>
            <p:nvPr/>
          </p:nvSpPr>
          <p:spPr>
            <a:xfrm>
              <a:off x="3461219" y="94179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39" name="object 8439"/>
            <p:cNvSpPr/>
            <p:nvPr/>
          </p:nvSpPr>
          <p:spPr>
            <a:xfrm>
              <a:off x="3460978" y="94179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12"/>
                  </a:lnTo>
                  <a:lnTo>
                    <a:pt x="88" y="161442"/>
                  </a:lnTo>
                  <a:lnTo>
                    <a:pt x="241" y="1614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0" name="object 8440"/>
            <p:cNvSpPr/>
            <p:nvPr/>
          </p:nvSpPr>
          <p:spPr>
            <a:xfrm>
              <a:off x="3460724" y="94179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1" name="object 8441"/>
            <p:cNvSpPr/>
            <p:nvPr/>
          </p:nvSpPr>
          <p:spPr>
            <a:xfrm>
              <a:off x="3460534" y="9417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52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2" name="object 8442"/>
            <p:cNvSpPr/>
            <p:nvPr/>
          </p:nvSpPr>
          <p:spPr>
            <a:xfrm>
              <a:off x="3460216" y="94179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431" y="0"/>
                  </a:ln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444" y="80695"/>
                  </a:lnTo>
                  <a:lnTo>
                    <a:pt x="673" y="0"/>
                  </a:lnTo>
                  <a:lnTo>
                    <a:pt x="127" y="161378"/>
                  </a:lnTo>
                  <a:lnTo>
                    <a:pt x="317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3" name="object 8443"/>
            <p:cNvSpPr/>
            <p:nvPr/>
          </p:nvSpPr>
          <p:spPr>
            <a:xfrm>
              <a:off x="3459848" y="94179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571" y="0"/>
                  </a:lnTo>
                  <a:lnTo>
                    <a:pt x="431" y="12"/>
                  </a:lnTo>
                  <a:lnTo>
                    <a:pt x="0" y="161302"/>
                  </a:lnTo>
                  <a:lnTo>
                    <a:pt x="127" y="161328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4" name="object 8444"/>
            <p:cNvSpPr/>
            <p:nvPr/>
          </p:nvSpPr>
          <p:spPr>
            <a:xfrm>
              <a:off x="3459251" y="941758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30"/>
                  </a:moveTo>
                  <a:lnTo>
                    <a:pt x="863" y="254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607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5" name="object 8445"/>
            <p:cNvSpPr/>
            <p:nvPr/>
          </p:nvSpPr>
          <p:spPr>
            <a:xfrm>
              <a:off x="3458159" y="941696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74" y="162013"/>
                  </a:lnTo>
                  <a:lnTo>
                    <a:pt x="1104" y="162115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6" name="object 8446"/>
            <p:cNvSpPr/>
            <p:nvPr/>
          </p:nvSpPr>
          <p:spPr>
            <a:xfrm>
              <a:off x="3457676" y="94166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92"/>
                  </a:moveTo>
                  <a:lnTo>
                    <a:pt x="711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82" y="162026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7" name="object 8447"/>
            <p:cNvSpPr/>
            <p:nvPr/>
          </p:nvSpPr>
          <p:spPr>
            <a:xfrm>
              <a:off x="3457371" y="94165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304" y="80975"/>
                  </a:lnTo>
                  <a:lnTo>
                    <a:pt x="533" y="38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65"/>
                  </a:moveTo>
                  <a:lnTo>
                    <a:pt x="190" y="161937"/>
                  </a:lnTo>
                  <a:lnTo>
                    <a:pt x="749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8" name="object 8448"/>
            <p:cNvSpPr/>
            <p:nvPr/>
          </p:nvSpPr>
          <p:spPr>
            <a:xfrm>
              <a:off x="3457130" y="941636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20" y="38"/>
                  </a:lnTo>
                  <a:lnTo>
                    <a:pt x="508" y="482"/>
                  </a:lnTo>
                  <a:lnTo>
                    <a:pt x="520" y="25"/>
                  </a:lnTo>
                  <a:lnTo>
                    <a:pt x="0" y="161836"/>
                  </a:lnTo>
                  <a:lnTo>
                    <a:pt x="152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49" name="object 8449"/>
            <p:cNvSpPr/>
            <p:nvPr/>
          </p:nvSpPr>
          <p:spPr>
            <a:xfrm>
              <a:off x="3457003" y="94162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0" name="object 8450"/>
            <p:cNvSpPr/>
            <p:nvPr/>
          </p:nvSpPr>
          <p:spPr>
            <a:xfrm>
              <a:off x="3456825" y="941617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27"/>
                  </a:moveTo>
                  <a:lnTo>
                    <a:pt x="63" y="161886"/>
                  </a:lnTo>
                  <a:lnTo>
                    <a:pt x="635" y="127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1" name="object 8451"/>
            <p:cNvSpPr/>
            <p:nvPr/>
          </p:nvSpPr>
          <p:spPr>
            <a:xfrm>
              <a:off x="3456686" y="9416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2" name="object 8452"/>
            <p:cNvSpPr/>
            <p:nvPr/>
          </p:nvSpPr>
          <p:spPr>
            <a:xfrm>
              <a:off x="3456559" y="9416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3" name="object 8453"/>
            <p:cNvSpPr/>
            <p:nvPr/>
          </p:nvSpPr>
          <p:spPr>
            <a:xfrm>
              <a:off x="3456432" y="9415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4" name="object 8454"/>
            <p:cNvSpPr/>
            <p:nvPr/>
          </p:nvSpPr>
          <p:spPr>
            <a:xfrm>
              <a:off x="3456355" y="9415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5" name="object 8455"/>
            <p:cNvSpPr/>
            <p:nvPr/>
          </p:nvSpPr>
          <p:spPr>
            <a:xfrm>
              <a:off x="3456254" y="9415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6" name="object 8456"/>
            <p:cNvSpPr/>
            <p:nvPr/>
          </p:nvSpPr>
          <p:spPr>
            <a:xfrm>
              <a:off x="3456165" y="9415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68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734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7" name="object 8457"/>
            <p:cNvSpPr/>
            <p:nvPr/>
          </p:nvSpPr>
          <p:spPr>
            <a:xfrm>
              <a:off x="3456076" y="9415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709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8" name="object 8458"/>
            <p:cNvSpPr/>
            <p:nvPr/>
          </p:nvSpPr>
          <p:spPr>
            <a:xfrm>
              <a:off x="3455974" y="9415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0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59" name="object 8459"/>
            <p:cNvSpPr/>
            <p:nvPr/>
          </p:nvSpPr>
          <p:spPr>
            <a:xfrm>
              <a:off x="3455936" y="9415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0" name="object 8460"/>
            <p:cNvSpPr/>
            <p:nvPr/>
          </p:nvSpPr>
          <p:spPr>
            <a:xfrm>
              <a:off x="3455860" y="9415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1" name="object 8461"/>
            <p:cNvSpPr/>
            <p:nvPr/>
          </p:nvSpPr>
          <p:spPr>
            <a:xfrm>
              <a:off x="3455797" y="9415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2" name="object 8462"/>
            <p:cNvSpPr/>
            <p:nvPr/>
          </p:nvSpPr>
          <p:spPr>
            <a:xfrm>
              <a:off x="3455720" y="9415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3" name="object 8463"/>
            <p:cNvSpPr/>
            <p:nvPr/>
          </p:nvSpPr>
          <p:spPr>
            <a:xfrm>
              <a:off x="3455670" y="9415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38" y="161201"/>
                  </a:lnTo>
                  <a:lnTo>
                    <a:pt x="482" y="50"/>
                  </a:lnTo>
                  <a:lnTo>
                    <a:pt x="0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4" name="object 8464"/>
            <p:cNvSpPr/>
            <p:nvPr/>
          </p:nvSpPr>
          <p:spPr>
            <a:xfrm>
              <a:off x="3455644" y="941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5" name="object 8465"/>
            <p:cNvSpPr/>
            <p:nvPr/>
          </p:nvSpPr>
          <p:spPr>
            <a:xfrm>
              <a:off x="3455581" y="9415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6" name="object 8466"/>
            <p:cNvSpPr/>
            <p:nvPr/>
          </p:nvSpPr>
          <p:spPr>
            <a:xfrm>
              <a:off x="3455530" y="94150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7" name="object 8467"/>
            <p:cNvSpPr/>
            <p:nvPr/>
          </p:nvSpPr>
          <p:spPr>
            <a:xfrm>
              <a:off x="3455492" y="9415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8" name="object 8468"/>
            <p:cNvSpPr/>
            <p:nvPr/>
          </p:nvSpPr>
          <p:spPr>
            <a:xfrm>
              <a:off x="3455454" y="9414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0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69" name="object 8469"/>
            <p:cNvSpPr/>
            <p:nvPr/>
          </p:nvSpPr>
          <p:spPr>
            <a:xfrm>
              <a:off x="3455416" y="9414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0" name="object 8470"/>
            <p:cNvSpPr/>
            <p:nvPr/>
          </p:nvSpPr>
          <p:spPr>
            <a:xfrm>
              <a:off x="3455390" y="9414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55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1" name="object 8471"/>
            <p:cNvSpPr/>
            <p:nvPr/>
          </p:nvSpPr>
          <p:spPr>
            <a:xfrm>
              <a:off x="3455352" y="9414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1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2" name="object 8472"/>
            <p:cNvSpPr/>
            <p:nvPr/>
          </p:nvSpPr>
          <p:spPr>
            <a:xfrm>
              <a:off x="3455327" y="9414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3" name="object 8473"/>
            <p:cNvSpPr/>
            <p:nvPr/>
          </p:nvSpPr>
          <p:spPr>
            <a:xfrm>
              <a:off x="3455301" y="9414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4" name="object 8474"/>
            <p:cNvSpPr/>
            <p:nvPr/>
          </p:nvSpPr>
          <p:spPr>
            <a:xfrm>
              <a:off x="3455288" y="94147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2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5" name="object 8475"/>
            <p:cNvSpPr/>
            <p:nvPr/>
          </p:nvSpPr>
          <p:spPr>
            <a:xfrm>
              <a:off x="3455250" y="941468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1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6" name="object 8476"/>
            <p:cNvSpPr/>
            <p:nvPr/>
          </p:nvSpPr>
          <p:spPr>
            <a:xfrm>
              <a:off x="3455238" y="9413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15"/>
                  </a:lnTo>
                  <a:lnTo>
                    <a:pt x="457" y="17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7" name="object 8477"/>
            <p:cNvSpPr/>
            <p:nvPr/>
          </p:nvSpPr>
          <p:spPr>
            <a:xfrm>
              <a:off x="3455047" y="940945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8" name="object 8478"/>
            <p:cNvSpPr/>
            <p:nvPr/>
          </p:nvSpPr>
          <p:spPr>
            <a:xfrm>
              <a:off x="3366744" y="937956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05"/>
                  </a:lnTo>
                  <a:lnTo>
                    <a:pt x="0" y="16209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79" name="object 8479"/>
            <p:cNvSpPr/>
            <p:nvPr/>
          </p:nvSpPr>
          <p:spPr>
            <a:xfrm>
              <a:off x="3366693" y="9380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07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0" name="object 8480"/>
            <p:cNvSpPr/>
            <p:nvPr/>
          </p:nvSpPr>
          <p:spPr>
            <a:xfrm>
              <a:off x="3366592" y="9380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73"/>
                  </a:lnTo>
                  <a:lnTo>
                    <a:pt x="0" y="16116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23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1" name="object 8481"/>
            <p:cNvSpPr/>
            <p:nvPr/>
          </p:nvSpPr>
          <p:spPr>
            <a:xfrm>
              <a:off x="3366541" y="9380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32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2" name="object 8482"/>
            <p:cNvSpPr/>
            <p:nvPr/>
          </p:nvSpPr>
          <p:spPr>
            <a:xfrm>
              <a:off x="3366452" y="9380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82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82"/>
                  </a:lnTo>
                  <a:lnTo>
                    <a:pt x="38" y="16118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3" name="object 8483"/>
            <p:cNvSpPr/>
            <p:nvPr/>
          </p:nvSpPr>
          <p:spPr>
            <a:xfrm>
              <a:off x="3366376" y="9380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43"/>
                  </a:lnTo>
                  <a:lnTo>
                    <a:pt x="0" y="161467"/>
                  </a:lnTo>
                  <a:lnTo>
                    <a:pt x="469" y="274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4" name="object 8484"/>
            <p:cNvSpPr/>
            <p:nvPr/>
          </p:nvSpPr>
          <p:spPr>
            <a:xfrm>
              <a:off x="3366287" y="9381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5" name="object 8485"/>
            <p:cNvSpPr/>
            <p:nvPr/>
          </p:nvSpPr>
          <p:spPr>
            <a:xfrm>
              <a:off x="3366211" y="9381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6" name="object 8486"/>
            <p:cNvSpPr/>
            <p:nvPr/>
          </p:nvSpPr>
          <p:spPr>
            <a:xfrm>
              <a:off x="3366160" y="9381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620"/>
                  </a:lnTo>
                  <a:lnTo>
                    <a:pt x="25" y="161366"/>
                  </a:lnTo>
                  <a:lnTo>
                    <a:pt x="25" y="157454"/>
                  </a:lnTo>
                  <a:lnTo>
                    <a:pt x="63" y="14706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63" y="1470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7" name="object 8487"/>
            <p:cNvSpPr/>
            <p:nvPr/>
          </p:nvSpPr>
          <p:spPr>
            <a:xfrm>
              <a:off x="3366071" y="9381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25" y="161391"/>
                  </a:lnTo>
                  <a:lnTo>
                    <a:pt x="25" y="157492"/>
                  </a:lnTo>
                  <a:lnTo>
                    <a:pt x="63" y="14648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273"/>
                  </a:lnTo>
                  <a:lnTo>
                    <a:pt x="63" y="14648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8" name="object 8488"/>
            <p:cNvSpPr/>
            <p:nvPr/>
          </p:nvSpPr>
          <p:spPr>
            <a:xfrm>
              <a:off x="3365982" y="9381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89" name="object 8489"/>
            <p:cNvSpPr/>
            <p:nvPr/>
          </p:nvSpPr>
          <p:spPr>
            <a:xfrm>
              <a:off x="3365893" y="9381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25" y="160731"/>
                  </a:lnTo>
                  <a:lnTo>
                    <a:pt x="482" y="38"/>
                  </a:lnTo>
                  <a:lnTo>
                    <a:pt x="457" y="2146"/>
                  </a:lnTo>
                  <a:lnTo>
                    <a:pt x="0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0" name="object 8490"/>
            <p:cNvSpPr/>
            <p:nvPr/>
          </p:nvSpPr>
          <p:spPr>
            <a:xfrm>
              <a:off x="3365804" y="9381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08"/>
                  </a:lnTo>
                  <a:lnTo>
                    <a:pt x="38" y="161709"/>
                  </a:lnTo>
                  <a:lnTo>
                    <a:pt x="63" y="161467"/>
                  </a:lnTo>
                  <a:lnTo>
                    <a:pt x="63" y="16073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073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1" name="object 8491"/>
            <p:cNvSpPr/>
            <p:nvPr/>
          </p:nvSpPr>
          <p:spPr>
            <a:xfrm>
              <a:off x="3365741" y="9381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30" y="51041"/>
                  </a:lnTo>
                  <a:lnTo>
                    <a:pt x="482" y="12"/>
                  </a:lnTo>
                  <a:lnTo>
                    <a:pt x="457" y="2057"/>
                  </a:lnTo>
                  <a:lnTo>
                    <a:pt x="0" y="16175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2" name="object 8492"/>
            <p:cNvSpPr/>
            <p:nvPr/>
          </p:nvSpPr>
          <p:spPr>
            <a:xfrm>
              <a:off x="3365665" y="9381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19"/>
                  </a:lnTo>
                  <a:lnTo>
                    <a:pt x="0" y="161785"/>
                  </a:lnTo>
                  <a:lnTo>
                    <a:pt x="25" y="161544"/>
                  </a:lnTo>
                  <a:lnTo>
                    <a:pt x="25" y="157645"/>
                  </a:lnTo>
                  <a:lnTo>
                    <a:pt x="63" y="14514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19"/>
                  </a:lnTo>
                  <a:lnTo>
                    <a:pt x="63" y="14514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19"/>
                  </a:lnTo>
                  <a:lnTo>
                    <a:pt x="5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3" name="object 8493"/>
            <p:cNvSpPr/>
            <p:nvPr/>
          </p:nvSpPr>
          <p:spPr>
            <a:xfrm>
              <a:off x="3365462" y="9381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25" y="161874"/>
                  </a:lnTo>
                  <a:lnTo>
                    <a:pt x="508" y="1968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615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63" y="161848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4" name="object 8494"/>
            <p:cNvSpPr/>
            <p:nvPr/>
          </p:nvSpPr>
          <p:spPr>
            <a:xfrm>
              <a:off x="3365360" y="9381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54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447"/>
                  </a:lnTo>
                  <a:lnTo>
                    <a:pt x="520" y="12"/>
                  </a:lnTo>
                  <a:lnTo>
                    <a:pt x="495" y="1841"/>
                  </a:lnTo>
                  <a:lnTo>
                    <a:pt x="50" y="161836"/>
                  </a:lnTo>
                  <a:lnTo>
                    <a:pt x="342" y="6073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5" name="object 8495"/>
            <p:cNvSpPr/>
            <p:nvPr/>
          </p:nvSpPr>
          <p:spPr>
            <a:xfrm>
              <a:off x="3365296" y="9381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0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6" name="object 8496"/>
            <p:cNvSpPr/>
            <p:nvPr/>
          </p:nvSpPr>
          <p:spPr>
            <a:xfrm>
              <a:off x="3365195" y="9381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393" y="45770"/>
                  </a:lnTo>
                  <a:lnTo>
                    <a:pt x="520" y="12"/>
                  </a:lnTo>
                  <a:lnTo>
                    <a:pt x="482" y="1765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7" name="object 8497"/>
            <p:cNvSpPr/>
            <p:nvPr/>
          </p:nvSpPr>
          <p:spPr>
            <a:xfrm>
              <a:off x="3365093" y="9381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0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82"/>
                  </a:lnTo>
                  <a:lnTo>
                    <a:pt x="520" y="12"/>
                  </a:lnTo>
                  <a:lnTo>
                    <a:pt x="495" y="1701"/>
                  </a:lnTo>
                  <a:lnTo>
                    <a:pt x="38" y="161874"/>
                  </a:lnTo>
                  <a:lnTo>
                    <a:pt x="215" y="107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8" name="object 8498"/>
            <p:cNvSpPr/>
            <p:nvPr/>
          </p:nvSpPr>
          <p:spPr>
            <a:xfrm>
              <a:off x="3364979" y="9382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651"/>
                  </a:lnTo>
                  <a:lnTo>
                    <a:pt x="38" y="160629"/>
                  </a:lnTo>
                  <a:lnTo>
                    <a:pt x="482" y="50"/>
                  </a:lnTo>
                  <a:lnTo>
                    <a:pt x="457" y="1651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499" name="object 8499"/>
            <p:cNvSpPr/>
            <p:nvPr/>
          </p:nvSpPr>
          <p:spPr>
            <a:xfrm>
              <a:off x="3364877" y="9382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12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587"/>
                  </a:lnTo>
                  <a:lnTo>
                    <a:pt x="0" y="161912"/>
                  </a:lnTo>
                  <a:lnTo>
                    <a:pt x="304" y="64770"/>
                  </a:lnTo>
                  <a:lnTo>
                    <a:pt x="38" y="16188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0" name="object 8500"/>
            <p:cNvSpPr/>
            <p:nvPr/>
          </p:nvSpPr>
          <p:spPr>
            <a:xfrm>
              <a:off x="3364801" y="9382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43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304" y="65341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1" name="object 8501"/>
            <p:cNvSpPr/>
            <p:nvPr/>
          </p:nvSpPr>
          <p:spPr>
            <a:xfrm>
              <a:off x="3364687" y="9382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473"/>
                  </a:lnTo>
                  <a:lnTo>
                    <a:pt x="38" y="161899"/>
                  </a:lnTo>
                  <a:lnTo>
                    <a:pt x="330" y="6588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2" name="object 8502"/>
            <p:cNvSpPr/>
            <p:nvPr/>
          </p:nvSpPr>
          <p:spPr>
            <a:xfrm>
              <a:off x="3364585" y="9382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143"/>
                  </a:lnTo>
                  <a:lnTo>
                    <a:pt x="495" y="12"/>
                  </a:lnTo>
                  <a:lnTo>
                    <a:pt x="444" y="1397"/>
                  </a:lnTo>
                  <a:lnTo>
                    <a:pt x="0" y="161886"/>
                  </a:lnTo>
                  <a:lnTo>
                    <a:pt x="393" y="3059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3" name="object 8503"/>
            <p:cNvSpPr/>
            <p:nvPr/>
          </p:nvSpPr>
          <p:spPr>
            <a:xfrm>
              <a:off x="3364471" y="9382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5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4" name="object 8504"/>
            <p:cNvSpPr/>
            <p:nvPr/>
          </p:nvSpPr>
          <p:spPr>
            <a:xfrm>
              <a:off x="3364344" y="93824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5" name="object 8505"/>
            <p:cNvSpPr/>
            <p:nvPr/>
          </p:nvSpPr>
          <p:spPr>
            <a:xfrm>
              <a:off x="3364268" y="9382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19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6" name="object 8506"/>
            <p:cNvSpPr/>
            <p:nvPr/>
          </p:nvSpPr>
          <p:spPr>
            <a:xfrm>
              <a:off x="3364128" y="9382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4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7" name="object 8507"/>
            <p:cNvSpPr/>
            <p:nvPr/>
          </p:nvSpPr>
          <p:spPr>
            <a:xfrm>
              <a:off x="3364014" y="9382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8" name="object 8508"/>
            <p:cNvSpPr/>
            <p:nvPr/>
          </p:nvSpPr>
          <p:spPr>
            <a:xfrm>
              <a:off x="3363874" y="9382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38" y="159702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09" name="object 8509"/>
            <p:cNvSpPr/>
            <p:nvPr/>
          </p:nvSpPr>
          <p:spPr>
            <a:xfrm>
              <a:off x="3363734" y="9382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749"/>
                  </a:lnTo>
                  <a:lnTo>
                    <a:pt x="546" y="25"/>
                  </a:lnTo>
                  <a:lnTo>
                    <a:pt x="508" y="939"/>
                  </a:lnTo>
                  <a:lnTo>
                    <a:pt x="50" y="161417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0" name="object 8510"/>
            <p:cNvSpPr/>
            <p:nvPr/>
          </p:nvSpPr>
          <p:spPr>
            <a:xfrm>
              <a:off x="3363645" y="9382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1" name="object 8511"/>
            <p:cNvSpPr/>
            <p:nvPr/>
          </p:nvSpPr>
          <p:spPr>
            <a:xfrm>
              <a:off x="3363506" y="9382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546" y="12"/>
                  </a:lnTo>
                  <a:lnTo>
                    <a:pt x="495" y="787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47"/>
                  </a:lnTo>
                  <a:lnTo>
                    <a:pt x="482" y="1244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2" name="object 8512"/>
            <p:cNvSpPr/>
            <p:nvPr/>
          </p:nvSpPr>
          <p:spPr>
            <a:xfrm>
              <a:off x="3363353" y="9382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58711"/>
                  </a:lnTo>
                  <a:lnTo>
                    <a:pt x="546" y="38"/>
                  </a:lnTo>
                  <a:lnTo>
                    <a:pt x="495" y="711"/>
                  </a:lnTo>
                  <a:lnTo>
                    <a:pt x="50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3" name="object 8513"/>
            <p:cNvSpPr/>
            <p:nvPr/>
          </p:nvSpPr>
          <p:spPr>
            <a:xfrm>
              <a:off x="3363201" y="9383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58229"/>
                  </a:lnTo>
                  <a:lnTo>
                    <a:pt x="546" y="38"/>
                  </a:lnTo>
                  <a:lnTo>
                    <a:pt x="495" y="635"/>
                  </a:lnTo>
                  <a:lnTo>
                    <a:pt x="50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4" name="object 8514"/>
            <p:cNvSpPr/>
            <p:nvPr/>
          </p:nvSpPr>
          <p:spPr>
            <a:xfrm>
              <a:off x="3363048" y="9383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5" name="object 8515"/>
            <p:cNvSpPr/>
            <p:nvPr/>
          </p:nvSpPr>
          <p:spPr>
            <a:xfrm>
              <a:off x="3362947" y="9383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6" name="object 8516"/>
            <p:cNvSpPr/>
            <p:nvPr/>
          </p:nvSpPr>
          <p:spPr>
            <a:xfrm>
              <a:off x="3362794" y="9383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7" name="object 8517"/>
            <p:cNvSpPr/>
            <p:nvPr/>
          </p:nvSpPr>
          <p:spPr>
            <a:xfrm>
              <a:off x="3362642" y="9383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317"/>
                  </a:lnTo>
                  <a:lnTo>
                    <a:pt x="0" y="161505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04"/>
                  </a:lnTo>
                  <a:lnTo>
                    <a:pt x="114" y="16148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8" name="object 8518"/>
            <p:cNvSpPr/>
            <p:nvPr/>
          </p:nvSpPr>
          <p:spPr>
            <a:xfrm>
              <a:off x="3362502" y="9383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65"/>
                  </a:lnTo>
                  <a:lnTo>
                    <a:pt x="0" y="16142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15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19" name="object 8519"/>
            <p:cNvSpPr/>
            <p:nvPr/>
          </p:nvSpPr>
          <p:spPr>
            <a:xfrm>
              <a:off x="3362350" y="9383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8341"/>
                  </a:lnTo>
                  <a:lnTo>
                    <a:pt x="495" y="50"/>
                  </a:lnTo>
                  <a:lnTo>
                    <a:pt x="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0" name="object 8520"/>
            <p:cNvSpPr/>
            <p:nvPr/>
          </p:nvSpPr>
          <p:spPr>
            <a:xfrm>
              <a:off x="3362248" y="938367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1" name="object 8521"/>
            <p:cNvSpPr/>
            <p:nvPr/>
          </p:nvSpPr>
          <p:spPr>
            <a:xfrm>
              <a:off x="3362096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57"/>
                  </a:lnTo>
                  <a:lnTo>
                    <a:pt x="495" y="0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2" name="object 8522"/>
            <p:cNvSpPr/>
            <p:nvPr/>
          </p:nvSpPr>
          <p:spPr>
            <a:xfrm>
              <a:off x="3361944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3" name="object 8523"/>
            <p:cNvSpPr/>
            <p:nvPr/>
          </p:nvSpPr>
          <p:spPr>
            <a:xfrm>
              <a:off x="3361791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4" name="object 8524"/>
            <p:cNvSpPr/>
            <p:nvPr/>
          </p:nvSpPr>
          <p:spPr>
            <a:xfrm>
              <a:off x="3361639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482" y="457"/>
                  </a:ln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5" name="object 8525"/>
            <p:cNvSpPr/>
            <p:nvPr/>
          </p:nvSpPr>
          <p:spPr>
            <a:xfrm>
              <a:off x="3361525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391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6" name="object 8526"/>
            <p:cNvSpPr/>
            <p:nvPr/>
          </p:nvSpPr>
          <p:spPr>
            <a:xfrm>
              <a:off x="3361372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52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7" name="object 8527"/>
            <p:cNvSpPr/>
            <p:nvPr/>
          </p:nvSpPr>
          <p:spPr>
            <a:xfrm>
              <a:off x="3361207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8" name="object 8528"/>
            <p:cNvSpPr/>
            <p:nvPr/>
          </p:nvSpPr>
          <p:spPr>
            <a:xfrm>
              <a:off x="3361042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42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29" name="object 8529"/>
            <p:cNvSpPr/>
            <p:nvPr/>
          </p:nvSpPr>
          <p:spPr>
            <a:xfrm>
              <a:off x="3360877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0" name="object 8530"/>
            <p:cNvSpPr/>
            <p:nvPr/>
          </p:nvSpPr>
          <p:spPr>
            <a:xfrm>
              <a:off x="3360762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1" name="object 8531"/>
            <p:cNvSpPr/>
            <p:nvPr/>
          </p:nvSpPr>
          <p:spPr>
            <a:xfrm>
              <a:off x="3360585" y="9383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2" name="object 8532"/>
            <p:cNvSpPr/>
            <p:nvPr/>
          </p:nvSpPr>
          <p:spPr>
            <a:xfrm>
              <a:off x="3360407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3" name="object 8533"/>
            <p:cNvSpPr/>
            <p:nvPr/>
          </p:nvSpPr>
          <p:spPr>
            <a:xfrm>
              <a:off x="3360229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4" name="object 8534"/>
            <p:cNvSpPr/>
            <p:nvPr/>
          </p:nvSpPr>
          <p:spPr>
            <a:xfrm>
              <a:off x="3360039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5" name="object 8535"/>
            <p:cNvSpPr/>
            <p:nvPr/>
          </p:nvSpPr>
          <p:spPr>
            <a:xfrm>
              <a:off x="3359886" y="9383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6" name="object 8536"/>
            <p:cNvSpPr/>
            <p:nvPr/>
          </p:nvSpPr>
          <p:spPr>
            <a:xfrm>
              <a:off x="3359683" y="9383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7" name="object 8537"/>
            <p:cNvSpPr/>
            <p:nvPr/>
          </p:nvSpPr>
          <p:spPr>
            <a:xfrm>
              <a:off x="3359467" y="93836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8" name="object 8538"/>
            <p:cNvSpPr/>
            <p:nvPr/>
          </p:nvSpPr>
          <p:spPr>
            <a:xfrm>
              <a:off x="3359238" y="9383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39" name="object 8539"/>
            <p:cNvSpPr/>
            <p:nvPr/>
          </p:nvSpPr>
          <p:spPr>
            <a:xfrm>
              <a:off x="3358972" y="9383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0" name="object 8540"/>
            <p:cNvSpPr/>
            <p:nvPr/>
          </p:nvSpPr>
          <p:spPr>
            <a:xfrm>
              <a:off x="3358781" y="9383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1" name="object 8541"/>
            <p:cNvSpPr/>
            <p:nvPr/>
          </p:nvSpPr>
          <p:spPr>
            <a:xfrm>
              <a:off x="3358464" y="9383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2" name="object 8542"/>
            <p:cNvSpPr/>
            <p:nvPr/>
          </p:nvSpPr>
          <p:spPr>
            <a:xfrm>
              <a:off x="3358083" y="93836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266" y="16132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3" name="object 8543"/>
            <p:cNvSpPr/>
            <p:nvPr/>
          </p:nvSpPr>
          <p:spPr>
            <a:xfrm>
              <a:off x="3357524" y="93833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03" y="317"/>
                  </a:moveTo>
                  <a:lnTo>
                    <a:pt x="838" y="228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28" y="161531"/>
                  </a:lnTo>
                  <a:lnTo>
                    <a:pt x="393" y="161569"/>
                  </a:lnTo>
                  <a:lnTo>
                    <a:pt x="558" y="161594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4" name="object 8544"/>
            <p:cNvSpPr/>
            <p:nvPr/>
          </p:nvSpPr>
          <p:spPr>
            <a:xfrm>
              <a:off x="3356444" y="938273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22"/>
                  </a:moveTo>
                  <a:lnTo>
                    <a:pt x="1130" y="406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066" y="162102"/>
                  </a:lnTo>
                  <a:lnTo>
                    <a:pt x="1511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5" name="object 8545"/>
            <p:cNvSpPr/>
            <p:nvPr/>
          </p:nvSpPr>
          <p:spPr>
            <a:xfrm>
              <a:off x="3355962" y="938245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65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711" y="165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6" name="object 8546"/>
            <p:cNvSpPr/>
            <p:nvPr/>
          </p:nvSpPr>
          <p:spPr>
            <a:xfrm>
              <a:off x="3355670" y="93822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92" y="161988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7" name="object 8547"/>
            <p:cNvSpPr/>
            <p:nvPr/>
          </p:nvSpPr>
          <p:spPr>
            <a:xfrm>
              <a:off x="3355429" y="938215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33" y="50"/>
                  </a:lnTo>
                  <a:lnTo>
                    <a:pt x="88" y="161899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8" name="object 8548"/>
            <p:cNvSpPr/>
            <p:nvPr/>
          </p:nvSpPr>
          <p:spPr>
            <a:xfrm>
              <a:off x="3355314" y="9382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49" name="object 8549"/>
            <p:cNvSpPr/>
            <p:nvPr/>
          </p:nvSpPr>
          <p:spPr>
            <a:xfrm>
              <a:off x="3355124" y="938197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0" name="object 8550"/>
            <p:cNvSpPr/>
            <p:nvPr/>
          </p:nvSpPr>
          <p:spPr>
            <a:xfrm>
              <a:off x="3354971" y="9381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1" name="object 8551"/>
            <p:cNvSpPr/>
            <p:nvPr/>
          </p:nvSpPr>
          <p:spPr>
            <a:xfrm>
              <a:off x="3354832" y="9381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3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2" name="object 8552"/>
            <p:cNvSpPr/>
            <p:nvPr/>
          </p:nvSpPr>
          <p:spPr>
            <a:xfrm>
              <a:off x="3354717" y="93817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3" name="object 8553"/>
            <p:cNvSpPr/>
            <p:nvPr/>
          </p:nvSpPr>
          <p:spPr>
            <a:xfrm>
              <a:off x="3354641" y="9381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4" name="object 8554"/>
            <p:cNvSpPr/>
            <p:nvPr/>
          </p:nvSpPr>
          <p:spPr>
            <a:xfrm>
              <a:off x="3354540" y="9381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5" name="object 8555"/>
            <p:cNvSpPr/>
            <p:nvPr/>
          </p:nvSpPr>
          <p:spPr>
            <a:xfrm>
              <a:off x="3354438" y="9381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6" name="object 8556"/>
            <p:cNvSpPr/>
            <p:nvPr/>
          </p:nvSpPr>
          <p:spPr>
            <a:xfrm>
              <a:off x="3354362" y="9381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7" name="object 8557"/>
            <p:cNvSpPr/>
            <p:nvPr/>
          </p:nvSpPr>
          <p:spPr>
            <a:xfrm>
              <a:off x="3354273" y="9381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9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8" name="object 8558"/>
            <p:cNvSpPr/>
            <p:nvPr/>
          </p:nvSpPr>
          <p:spPr>
            <a:xfrm>
              <a:off x="3354222" y="9381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5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59" name="object 8559"/>
            <p:cNvSpPr/>
            <p:nvPr/>
          </p:nvSpPr>
          <p:spPr>
            <a:xfrm>
              <a:off x="3354146" y="9381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0" name="object 8560"/>
            <p:cNvSpPr/>
            <p:nvPr/>
          </p:nvSpPr>
          <p:spPr>
            <a:xfrm>
              <a:off x="3354070" y="9381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1" name="object 8561"/>
            <p:cNvSpPr/>
            <p:nvPr/>
          </p:nvSpPr>
          <p:spPr>
            <a:xfrm>
              <a:off x="3354006" y="9381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50" y="161188"/>
                  </a:lnTo>
                  <a:lnTo>
                    <a:pt x="495" y="50"/>
                  </a:ln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2" name="object 8562"/>
            <p:cNvSpPr/>
            <p:nvPr/>
          </p:nvSpPr>
          <p:spPr>
            <a:xfrm>
              <a:off x="3353955" y="9381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38" y="161175"/>
                  </a:lnTo>
                  <a:lnTo>
                    <a:pt x="482" y="38"/>
                  </a:ln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3" name="object 8563"/>
            <p:cNvSpPr/>
            <p:nvPr/>
          </p:nvSpPr>
          <p:spPr>
            <a:xfrm>
              <a:off x="3353917" y="9381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4" name="object 8564"/>
            <p:cNvSpPr/>
            <p:nvPr/>
          </p:nvSpPr>
          <p:spPr>
            <a:xfrm>
              <a:off x="3353866" y="93809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5" name="object 8565"/>
            <p:cNvSpPr/>
            <p:nvPr/>
          </p:nvSpPr>
          <p:spPr>
            <a:xfrm>
              <a:off x="3353816" y="9380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6" name="object 8566"/>
            <p:cNvSpPr/>
            <p:nvPr/>
          </p:nvSpPr>
          <p:spPr>
            <a:xfrm>
              <a:off x="3353777" y="93808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7" name="object 8567"/>
            <p:cNvSpPr/>
            <p:nvPr/>
          </p:nvSpPr>
          <p:spPr>
            <a:xfrm>
              <a:off x="3353739" y="9380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8" name="object 8568"/>
            <p:cNvSpPr/>
            <p:nvPr/>
          </p:nvSpPr>
          <p:spPr>
            <a:xfrm>
              <a:off x="3353714" y="9380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69" name="object 8569"/>
            <p:cNvSpPr/>
            <p:nvPr/>
          </p:nvSpPr>
          <p:spPr>
            <a:xfrm>
              <a:off x="3353676" y="9380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0" name="object 8570"/>
            <p:cNvSpPr/>
            <p:nvPr/>
          </p:nvSpPr>
          <p:spPr>
            <a:xfrm>
              <a:off x="3353638" y="9380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1" name="object 8571"/>
            <p:cNvSpPr/>
            <p:nvPr/>
          </p:nvSpPr>
          <p:spPr>
            <a:xfrm>
              <a:off x="3353612" y="9380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2" name="object 8572"/>
            <p:cNvSpPr/>
            <p:nvPr/>
          </p:nvSpPr>
          <p:spPr>
            <a:xfrm>
              <a:off x="3353587" y="9380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3" name="object 8573"/>
            <p:cNvSpPr/>
            <p:nvPr/>
          </p:nvSpPr>
          <p:spPr>
            <a:xfrm>
              <a:off x="3353574" y="9380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2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4" name="object 8574"/>
            <p:cNvSpPr/>
            <p:nvPr/>
          </p:nvSpPr>
          <p:spPr>
            <a:xfrm>
              <a:off x="3353549" y="93804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7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5" name="object 8575"/>
            <p:cNvSpPr/>
            <p:nvPr/>
          </p:nvSpPr>
          <p:spPr>
            <a:xfrm>
              <a:off x="3353549" y="938049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9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6" name="object 8576"/>
            <p:cNvSpPr/>
            <p:nvPr/>
          </p:nvSpPr>
          <p:spPr>
            <a:xfrm>
              <a:off x="3353333" y="937525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94" y="0"/>
                  </a:lnTo>
                  <a:lnTo>
                    <a:pt x="25" y="2997"/>
                  </a:lnTo>
                  <a:lnTo>
                    <a:pt x="0" y="5422"/>
                  </a:lnTo>
                  <a:lnTo>
                    <a:pt x="5194" y="8420"/>
                  </a:lnTo>
                  <a:lnTo>
                    <a:pt x="9410" y="8420"/>
                  </a:lnTo>
                  <a:lnTo>
                    <a:pt x="14579" y="5422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7" name="object 8577"/>
            <p:cNvSpPr/>
            <p:nvPr/>
          </p:nvSpPr>
          <p:spPr>
            <a:xfrm>
              <a:off x="3407079" y="9386212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1562" y="612"/>
                  </a:moveTo>
                  <a:lnTo>
                    <a:pt x="1511" y="16792"/>
                  </a:lnTo>
                  <a:lnTo>
                    <a:pt x="0" y="16169"/>
                  </a:lnTo>
                  <a:lnTo>
                    <a:pt x="38" y="0"/>
                  </a:lnTo>
                  <a:lnTo>
                    <a:pt x="1562" y="612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8" name="object 8578"/>
            <p:cNvSpPr/>
            <p:nvPr/>
          </p:nvSpPr>
          <p:spPr>
            <a:xfrm>
              <a:off x="3399485" y="9383230"/>
              <a:ext cx="7620" cy="19685"/>
            </a:xfrm>
            <a:custGeom>
              <a:avLst/>
              <a:gdLst/>
              <a:ahLst/>
              <a:cxnLst/>
              <a:rect l="l" t="t" r="r" b="b"/>
              <a:pathLst>
                <a:path w="7620" h="19684">
                  <a:moveTo>
                    <a:pt x="3683" y="1435"/>
                  </a:moveTo>
                  <a:lnTo>
                    <a:pt x="1828" y="711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790" y="16814"/>
                  </a:lnTo>
                  <a:lnTo>
                    <a:pt x="3657" y="17538"/>
                  </a:lnTo>
                  <a:lnTo>
                    <a:pt x="3683" y="1435"/>
                  </a:lnTo>
                  <a:close/>
                </a:path>
                <a:path w="7620" h="19684">
                  <a:moveTo>
                    <a:pt x="7620" y="2984"/>
                  </a:moveTo>
                  <a:lnTo>
                    <a:pt x="5626" y="2209"/>
                  </a:lnTo>
                  <a:lnTo>
                    <a:pt x="3695" y="1447"/>
                  </a:lnTo>
                  <a:lnTo>
                    <a:pt x="3657" y="17538"/>
                  </a:lnTo>
                  <a:lnTo>
                    <a:pt x="5588" y="18313"/>
                  </a:lnTo>
                  <a:lnTo>
                    <a:pt x="7594" y="19138"/>
                  </a:lnTo>
                  <a:lnTo>
                    <a:pt x="7620" y="2984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79" name="object 8579"/>
            <p:cNvSpPr/>
            <p:nvPr/>
          </p:nvSpPr>
          <p:spPr>
            <a:xfrm>
              <a:off x="3392766" y="9380779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5" h="19050">
                  <a:moveTo>
                    <a:pt x="5003" y="1765"/>
                  </a:moveTo>
                  <a:lnTo>
                    <a:pt x="3302" y="1117"/>
                  </a:lnTo>
                  <a:lnTo>
                    <a:pt x="1651" y="546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625" y="16687"/>
                  </a:lnTo>
                  <a:lnTo>
                    <a:pt x="3263" y="17284"/>
                  </a:lnTo>
                  <a:lnTo>
                    <a:pt x="4978" y="17907"/>
                  </a:lnTo>
                  <a:lnTo>
                    <a:pt x="5003" y="1765"/>
                  </a:lnTo>
                  <a:close/>
                </a:path>
                <a:path w="6985" h="19050">
                  <a:moveTo>
                    <a:pt x="6756" y="2451"/>
                  </a:moveTo>
                  <a:lnTo>
                    <a:pt x="5016" y="1765"/>
                  </a:lnTo>
                  <a:lnTo>
                    <a:pt x="4978" y="17907"/>
                  </a:lnTo>
                  <a:lnTo>
                    <a:pt x="6731" y="18580"/>
                  </a:lnTo>
                  <a:lnTo>
                    <a:pt x="6756" y="2451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0" name="object 8580"/>
            <p:cNvSpPr/>
            <p:nvPr/>
          </p:nvSpPr>
          <p:spPr>
            <a:xfrm>
              <a:off x="3386582" y="9378671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4622" y="1562"/>
                  </a:moveTo>
                  <a:lnTo>
                    <a:pt x="3073" y="1028"/>
                  </a:lnTo>
                  <a:lnTo>
                    <a:pt x="1536" y="520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511" y="16611"/>
                  </a:lnTo>
                  <a:lnTo>
                    <a:pt x="3048" y="17119"/>
                  </a:lnTo>
                  <a:lnTo>
                    <a:pt x="3556" y="17310"/>
                  </a:lnTo>
                  <a:lnTo>
                    <a:pt x="4597" y="17653"/>
                  </a:lnTo>
                  <a:lnTo>
                    <a:pt x="4622" y="1562"/>
                  </a:lnTo>
                  <a:close/>
                </a:path>
                <a:path w="6350" h="18415">
                  <a:moveTo>
                    <a:pt x="6223" y="2108"/>
                  </a:moveTo>
                  <a:lnTo>
                    <a:pt x="4635" y="1562"/>
                  </a:lnTo>
                  <a:lnTo>
                    <a:pt x="4597" y="17653"/>
                  </a:lnTo>
                  <a:lnTo>
                    <a:pt x="6197" y="18211"/>
                  </a:lnTo>
                  <a:lnTo>
                    <a:pt x="6223" y="2108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1" name="object 8581"/>
            <p:cNvSpPr/>
            <p:nvPr/>
          </p:nvSpPr>
          <p:spPr>
            <a:xfrm>
              <a:off x="3380701" y="9376842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905" y="1828"/>
                  </a:moveTo>
                  <a:lnTo>
                    <a:pt x="4419" y="1320"/>
                  </a:lnTo>
                  <a:lnTo>
                    <a:pt x="2933" y="825"/>
                  </a:lnTo>
                  <a:lnTo>
                    <a:pt x="1473" y="419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447" y="16548"/>
                  </a:lnTo>
                  <a:lnTo>
                    <a:pt x="2908" y="16992"/>
                  </a:lnTo>
                  <a:lnTo>
                    <a:pt x="4381" y="17462"/>
                  </a:lnTo>
                  <a:lnTo>
                    <a:pt x="5880" y="17945"/>
                  </a:lnTo>
                  <a:lnTo>
                    <a:pt x="5905" y="1828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2" name="object 8582"/>
            <p:cNvSpPr/>
            <p:nvPr/>
          </p:nvSpPr>
          <p:spPr>
            <a:xfrm>
              <a:off x="3374961" y="9375191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2882" y="825"/>
                  </a:moveTo>
                  <a:lnTo>
                    <a:pt x="1447" y="419"/>
                  </a:lnTo>
                  <a:lnTo>
                    <a:pt x="25" y="0"/>
                  </a:lnTo>
                  <a:lnTo>
                    <a:pt x="0" y="16116"/>
                  </a:lnTo>
                  <a:lnTo>
                    <a:pt x="1409" y="16510"/>
                  </a:lnTo>
                  <a:lnTo>
                    <a:pt x="2857" y="16903"/>
                  </a:lnTo>
                  <a:lnTo>
                    <a:pt x="2882" y="825"/>
                  </a:lnTo>
                  <a:close/>
                </a:path>
                <a:path w="6350" h="17779">
                  <a:moveTo>
                    <a:pt x="5765" y="1638"/>
                  </a:moveTo>
                  <a:lnTo>
                    <a:pt x="4318" y="1244"/>
                  </a:lnTo>
                  <a:lnTo>
                    <a:pt x="2895" y="825"/>
                  </a:lnTo>
                  <a:lnTo>
                    <a:pt x="2857" y="16903"/>
                  </a:lnTo>
                  <a:lnTo>
                    <a:pt x="4279" y="17335"/>
                  </a:lnTo>
                  <a:lnTo>
                    <a:pt x="5727" y="17754"/>
                  </a:lnTo>
                  <a:lnTo>
                    <a:pt x="5765" y="1638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3" name="object 8583"/>
            <p:cNvSpPr/>
            <p:nvPr/>
          </p:nvSpPr>
          <p:spPr>
            <a:xfrm>
              <a:off x="3369208" y="9373654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5778" y="1536"/>
                  </a:moveTo>
                  <a:lnTo>
                    <a:pt x="4343" y="1130"/>
                  </a:lnTo>
                  <a:lnTo>
                    <a:pt x="2908" y="723"/>
                  </a:lnTo>
                  <a:lnTo>
                    <a:pt x="2070" y="482"/>
                  </a:lnTo>
                  <a:lnTo>
                    <a:pt x="1473" y="342"/>
                  </a:lnTo>
                  <a:lnTo>
                    <a:pt x="25" y="0"/>
                  </a:lnTo>
                  <a:lnTo>
                    <a:pt x="0" y="16141"/>
                  </a:lnTo>
                  <a:lnTo>
                    <a:pt x="1435" y="16497"/>
                  </a:lnTo>
                  <a:lnTo>
                    <a:pt x="2882" y="16865"/>
                  </a:lnTo>
                  <a:lnTo>
                    <a:pt x="4318" y="17246"/>
                  </a:lnTo>
                  <a:lnTo>
                    <a:pt x="5753" y="17640"/>
                  </a:lnTo>
                  <a:lnTo>
                    <a:pt x="5778" y="1536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4" name="object 8584"/>
            <p:cNvSpPr/>
            <p:nvPr/>
          </p:nvSpPr>
          <p:spPr>
            <a:xfrm>
              <a:off x="3363328" y="9372283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5905" y="1371"/>
                  </a:moveTo>
                  <a:lnTo>
                    <a:pt x="4457" y="1028"/>
                  </a:lnTo>
                  <a:lnTo>
                    <a:pt x="2997" y="698"/>
                  </a:lnTo>
                  <a:lnTo>
                    <a:pt x="1511" y="355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485" y="16446"/>
                  </a:lnTo>
                  <a:lnTo>
                    <a:pt x="2959" y="16789"/>
                  </a:lnTo>
                  <a:lnTo>
                    <a:pt x="4419" y="17145"/>
                  </a:lnTo>
                  <a:lnTo>
                    <a:pt x="5880" y="17500"/>
                  </a:lnTo>
                  <a:lnTo>
                    <a:pt x="5905" y="137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5" name="object 8585"/>
            <p:cNvSpPr/>
            <p:nvPr/>
          </p:nvSpPr>
          <p:spPr>
            <a:xfrm>
              <a:off x="3357600" y="9370962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203" y="25"/>
                  </a:moveTo>
                  <a:lnTo>
                    <a:pt x="38" y="0"/>
                  </a:lnTo>
                  <a:lnTo>
                    <a:pt x="0" y="16167"/>
                  </a:lnTo>
                  <a:lnTo>
                    <a:pt x="152" y="16205"/>
                  </a:lnTo>
                  <a:lnTo>
                    <a:pt x="203" y="25"/>
                  </a:lnTo>
                  <a:close/>
                </a:path>
                <a:path w="6350" h="17779">
                  <a:moveTo>
                    <a:pt x="5765" y="1320"/>
                  </a:moveTo>
                  <a:lnTo>
                    <a:pt x="4254" y="965"/>
                  </a:lnTo>
                  <a:lnTo>
                    <a:pt x="2743" y="609"/>
                  </a:lnTo>
                  <a:lnTo>
                    <a:pt x="1257" y="266"/>
                  </a:lnTo>
                  <a:lnTo>
                    <a:pt x="508" y="88"/>
                  </a:lnTo>
                  <a:lnTo>
                    <a:pt x="355" y="63"/>
                  </a:lnTo>
                  <a:lnTo>
                    <a:pt x="203" y="38"/>
                  </a:lnTo>
                  <a:lnTo>
                    <a:pt x="152" y="16205"/>
                  </a:lnTo>
                  <a:lnTo>
                    <a:pt x="304" y="16243"/>
                  </a:lnTo>
                  <a:lnTo>
                    <a:pt x="457" y="16281"/>
                  </a:lnTo>
                  <a:lnTo>
                    <a:pt x="1219" y="16433"/>
                  </a:lnTo>
                  <a:lnTo>
                    <a:pt x="2717" y="16764"/>
                  </a:lnTo>
                  <a:lnTo>
                    <a:pt x="4216" y="17081"/>
                  </a:lnTo>
                  <a:lnTo>
                    <a:pt x="5727" y="17411"/>
                  </a:lnTo>
                  <a:lnTo>
                    <a:pt x="5765" y="132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6" name="object 8586"/>
            <p:cNvSpPr/>
            <p:nvPr/>
          </p:nvSpPr>
          <p:spPr>
            <a:xfrm>
              <a:off x="3356991" y="937083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82" y="88"/>
                  </a:moveTo>
                  <a:lnTo>
                    <a:pt x="330" y="76"/>
                  </a:lnTo>
                  <a:lnTo>
                    <a:pt x="190" y="38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457" y="16268"/>
                  </a:lnTo>
                  <a:lnTo>
                    <a:pt x="482" y="88"/>
                  </a:lnTo>
                  <a:close/>
                </a:path>
                <a:path w="1270" h="16509">
                  <a:moveTo>
                    <a:pt x="647" y="127"/>
                  </a:moveTo>
                  <a:lnTo>
                    <a:pt x="495" y="101"/>
                  </a:lnTo>
                  <a:lnTo>
                    <a:pt x="457" y="16268"/>
                  </a:lnTo>
                  <a:lnTo>
                    <a:pt x="622" y="16294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7" name="object 8587"/>
            <p:cNvSpPr/>
            <p:nvPr/>
          </p:nvSpPr>
          <p:spPr>
            <a:xfrm>
              <a:off x="3356394" y="937072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5" y="114"/>
                  </a:moveTo>
                  <a:lnTo>
                    <a:pt x="482" y="88"/>
                  </a:lnTo>
                  <a:lnTo>
                    <a:pt x="330" y="50"/>
                  </a:lnTo>
                  <a:lnTo>
                    <a:pt x="190" y="25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52" y="16154"/>
                  </a:lnTo>
                  <a:lnTo>
                    <a:pt x="304" y="16192"/>
                  </a:lnTo>
                  <a:lnTo>
                    <a:pt x="457" y="16230"/>
                  </a:lnTo>
                  <a:lnTo>
                    <a:pt x="609" y="16268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8" name="object 8588"/>
            <p:cNvSpPr/>
            <p:nvPr/>
          </p:nvSpPr>
          <p:spPr>
            <a:xfrm>
              <a:off x="3355822" y="937060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114"/>
                  </a:moveTo>
                  <a:lnTo>
                    <a:pt x="469" y="88"/>
                  </a:lnTo>
                  <a:lnTo>
                    <a:pt x="317" y="50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03"/>
                  </a:lnTo>
                  <a:lnTo>
                    <a:pt x="292" y="16141"/>
                  </a:lnTo>
                  <a:lnTo>
                    <a:pt x="431" y="16179"/>
                  </a:lnTo>
                  <a:lnTo>
                    <a:pt x="571" y="16230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89" name="object 8589"/>
            <p:cNvSpPr/>
            <p:nvPr/>
          </p:nvSpPr>
          <p:spPr>
            <a:xfrm>
              <a:off x="3355238" y="937042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50"/>
                  </a:moveTo>
                  <a:lnTo>
                    <a:pt x="38" y="0"/>
                  </a:lnTo>
                  <a:lnTo>
                    <a:pt x="0" y="16065"/>
                  </a:lnTo>
                  <a:lnTo>
                    <a:pt x="152" y="16103"/>
                  </a:lnTo>
                  <a:lnTo>
                    <a:pt x="177" y="50"/>
                  </a:lnTo>
                  <a:close/>
                </a:path>
                <a:path w="635" h="16509">
                  <a:moveTo>
                    <a:pt x="609" y="177"/>
                  </a:moveTo>
                  <a:lnTo>
                    <a:pt x="457" y="152"/>
                  </a:lnTo>
                  <a:lnTo>
                    <a:pt x="330" y="114"/>
                  </a:lnTo>
                  <a:lnTo>
                    <a:pt x="190" y="63"/>
                  </a:lnTo>
                  <a:lnTo>
                    <a:pt x="152" y="16103"/>
                  </a:lnTo>
                  <a:lnTo>
                    <a:pt x="292" y="16154"/>
                  </a:lnTo>
                  <a:lnTo>
                    <a:pt x="431" y="16192"/>
                  </a:lnTo>
                  <a:lnTo>
                    <a:pt x="571" y="16230"/>
                  </a:lnTo>
                  <a:lnTo>
                    <a:pt x="609" y="177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0" name="object 8590"/>
            <p:cNvSpPr/>
            <p:nvPr/>
          </p:nvSpPr>
          <p:spPr>
            <a:xfrm>
              <a:off x="3354666" y="937022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50"/>
                  </a:moveTo>
                  <a:lnTo>
                    <a:pt x="38" y="0"/>
                  </a:lnTo>
                  <a:lnTo>
                    <a:pt x="0" y="16078"/>
                  </a:lnTo>
                  <a:lnTo>
                    <a:pt x="152" y="16116"/>
                  </a:lnTo>
                  <a:lnTo>
                    <a:pt x="177" y="50"/>
                  </a:lnTo>
                  <a:close/>
                </a:path>
                <a:path w="635" h="16509">
                  <a:moveTo>
                    <a:pt x="609" y="203"/>
                  </a:moveTo>
                  <a:lnTo>
                    <a:pt x="469" y="152"/>
                  </a:lnTo>
                  <a:lnTo>
                    <a:pt x="330" y="101"/>
                  </a:lnTo>
                  <a:lnTo>
                    <a:pt x="190" y="50"/>
                  </a:lnTo>
                  <a:lnTo>
                    <a:pt x="152" y="16116"/>
                  </a:lnTo>
                  <a:lnTo>
                    <a:pt x="292" y="16167"/>
                  </a:lnTo>
                  <a:lnTo>
                    <a:pt x="431" y="16205"/>
                  </a:lnTo>
                  <a:lnTo>
                    <a:pt x="571" y="16256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1" name="object 8591"/>
            <p:cNvSpPr/>
            <p:nvPr/>
          </p:nvSpPr>
          <p:spPr>
            <a:xfrm>
              <a:off x="3354120" y="937000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101"/>
                  </a:moveTo>
                  <a:lnTo>
                    <a:pt x="165" y="50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27" y="16129"/>
                  </a:lnTo>
                  <a:lnTo>
                    <a:pt x="279" y="16179"/>
                  </a:lnTo>
                  <a:lnTo>
                    <a:pt x="304" y="101"/>
                  </a:lnTo>
                  <a:close/>
                </a:path>
                <a:path w="635" h="16509">
                  <a:moveTo>
                    <a:pt x="584" y="215"/>
                  </a:moveTo>
                  <a:lnTo>
                    <a:pt x="444" y="177"/>
                  </a:lnTo>
                  <a:lnTo>
                    <a:pt x="317" y="114"/>
                  </a:lnTo>
                  <a:lnTo>
                    <a:pt x="279" y="16179"/>
                  </a:lnTo>
                  <a:lnTo>
                    <a:pt x="406" y="16230"/>
                  </a:lnTo>
                  <a:lnTo>
                    <a:pt x="558" y="16281"/>
                  </a:lnTo>
                  <a:lnTo>
                    <a:pt x="584" y="21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2" name="object 8592"/>
            <p:cNvSpPr/>
            <p:nvPr/>
          </p:nvSpPr>
          <p:spPr>
            <a:xfrm>
              <a:off x="3353562" y="936980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203"/>
                  </a:moveTo>
                  <a:lnTo>
                    <a:pt x="444" y="152"/>
                  </a:lnTo>
                  <a:lnTo>
                    <a:pt x="304" y="101"/>
                  </a:lnTo>
                  <a:lnTo>
                    <a:pt x="165" y="50"/>
                  </a:lnTo>
                  <a:lnTo>
                    <a:pt x="25" y="0"/>
                  </a:lnTo>
                  <a:lnTo>
                    <a:pt x="0" y="16065"/>
                  </a:lnTo>
                  <a:lnTo>
                    <a:pt x="127" y="16116"/>
                  </a:lnTo>
                  <a:lnTo>
                    <a:pt x="279" y="16167"/>
                  </a:lnTo>
                  <a:lnTo>
                    <a:pt x="406" y="16230"/>
                  </a:lnTo>
                  <a:lnTo>
                    <a:pt x="558" y="16281"/>
                  </a:lnTo>
                  <a:lnTo>
                    <a:pt x="584" y="20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3" name="object 8593"/>
            <p:cNvSpPr/>
            <p:nvPr/>
          </p:nvSpPr>
          <p:spPr>
            <a:xfrm>
              <a:off x="3353003" y="936956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16"/>
                  </a:lnTo>
                  <a:lnTo>
                    <a:pt x="279" y="16179"/>
                  </a:lnTo>
                  <a:lnTo>
                    <a:pt x="304" y="139"/>
                  </a:lnTo>
                  <a:close/>
                </a:path>
                <a:path w="635" h="16509">
                  <a:moveTo>
                    <a:pt x="584" y="241"/>
                  </a:moveTo>
                  <a:lnTo>
                    <a:pt x="444" y="203"/>
                  </a:lnTo>
                  <a:lnTo>
                    <a:pt x="317" y="139"/>
                  </a:lnTo>
                  <a:lnTo>
                    <a:pt x="279" y="16179"/>
                  </a:lnTo>
                  <a:lnTo>
                    <a:pt x="406" y="16243"/>
                  </a:lnTo>
                  <a:lnTo>
                    <a:pt x="558" y="16306"/>
                  </a:lnTo>
                  <a:lnTo>
                    <a:pt x="584" y="24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4" name="object 8594"/>
            <p:cNvSpPr/>
            <p:nvPr/>
          </p:nvSpPr>
          <p:spPr>
            <a:xfrm>
              <a:off x="3352444" y="936924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17"/>
                  </a:moveTo>
                  <a:lnTo>
                    <a:pt x="457" y="228"/>
                  </a:lnTo>
                  <a:lnTo>
                    <a:pt x="317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52" y="16192"/>
                  </a:lnTo>
                  <a:lnTo>
                    <a:pt x="279" y="16256"/>
                  </a:lnTo>
                  <a:lnTo>
                    <a:pt x="419" y="16319"/>
                  </a:lnTo>
                  <a:lnTo>
                    <a:pt x="558" y="16370"/>
                  </a:lnTo>
                  <a:lnTo>
                    <a:pt x="596" y="317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5" name="object 8595"/>
            <p:cNvSpPr/>
            <p:nvPr/>
          </p:nvSpPr>
          <p:spPr>
            <a:xfrm>
              <a:off x="3351898" y="936893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152"/>
                  </a:moveTo>
                  <a:lnTo>
                    <a:pt x="165" y="88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230"/>
                  </a:lnTo>
                  <a:lnTo>
                    <a:pt x="279" y="16306"/>
                  </a:lnTo>
                  <a:lnTo>
                    <a:pt x="304" y="152"/>
                  </a:lnTo>
                  <a:close/>
                </a:path>
                <a:path w="635" h="16509">
                  <a:moveTo>
                    <a:pt x="584" y="317"/>
                  </a:moveTo>
                  <a:lnTo>
                    <a:pt x="457" y="241"/>
                  </a:lnTo>
                  <a:lnTo>
                    <a:pt x="317" y="152"/>
                  </a:lnTo>
                  <a:lnTo>
                    <a:pt x="279" y="16306"/>
                  </a:lnTo>
                  <a:lnTo>
                    <a:pt x="406" y="16370"/>
                  </a:lnTo>
                  <a:lnTo>
                    <a:pt x="546" y="16446"/>
                  </a:lnTo>
                  <a:lnTo>
                    <a:pt x="584" y="3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6" name="object 8596"/>
            <p:cNvSpPr/>
            <p:nvPr/>
          </p:nvSpPr>
          <p:spPr>
            <a:xfrm>
              <a:off x="3351339" y="936861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17"/>
                  </a:moveTo>
                  <a:lnTo>
                    <a:pt x="457" y="241"/>
                  </a:lnTo>
                  <a:lnTo>
                    <a:pt x="419" y="14947"/>
                  </a:lnTo>
                  <a:lnTo>
                    <a:pt x="330" y="152"/>
                  </a:lnTo>
                  <a:lnTo>
                    <a:pt x="190" y="76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39" y="16256"/>
                  </a:lnTo>
                  <a:lnTo>
                    <a:pt x="279" y="16332"/>
                  </a:lnTo>
                  <a:lnTo>
                    <a:pt x="419" y="16408"/>
                  </a:lnTo>
                  <a:lnTo>
                    <a:pt x="558" y="16484"/>
                  </a:lnTo>
                  <a:lnTo>
                    <a:pt x="596" y="317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7" name="object 8597"/>
            <p:cNvSpPr/>
            <p:nvPr/>
          </p:nvSpPr>
          <p:spPr>
            <a:xfrm>
              <a:off x="3350171" y="936793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927" y="495"/>
                  </a:moveTo>
                  <a:lnTo>
                    <a:pt x="774" y="419"/>
                  </a:lnTo>
                  <a:lnTo>
                    <a:pt x="635" y="342"/>
                  </a:lnTo>
                  <a:lnTo>
                    <a:pt x="482" y="254"/>
                  </a:lnTo>
                  <a:lnTo>
                    <a:pt x="342" y="177"/>
                  </a:lnTo>
                  <a:lnTo>
                    <a:pt x="190" y="88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52" y="16205"/>
                  </a:lnTo>
                  <a:lnTo>
                    <a:pt x="304" y="16319"/>
                  </a:lnTo>
                  <a:lnTo>
                    <a:pt x="457" y="16408"/>
                  </a:lnTo>
                  <a:lnTo>
                    <a:pt x="596" y="16497"/>
                  </a:lnTo>
                  <a:lnTo>
                    <a:pt x="736" y="16586"/>
                  </a:lnTo>
                  <a:lnTo>
                    <a:pt x="889" y="16675"/>
                  </a:lnTo>
                  <a:lnTo>
                    <a:pt x="927" y="495"/>
                  </a:lnTo>
                  <a:close/>
                </a:path>
                <a:path w="1270" h="17145">
                  <a:moveTo>
                    <a:pt x="1206" y="660"/>
                  </a:moveTo>
                  <a:lnTo>
                    <a:pt x="1079" y="584"/>
                  </a:lnTo>
                  <a:lnTo>
                    <a:pt x="939" y="508"/>
                  </a:lnTo>
                  <a:lnTo>
                    <a:pt x="889" y="16675"/>
                  </a:lnTo>
                  <a:lnTo>
                    <a:pt x="1028" y="16764"/>
                  </a:lnTo>
                  <a:lnTo>
                    <a:pt x="1155" y="16827"/>
                  </a:lnTo>
                  <a:lnTo>
                    <a:pt x="1206" y="673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8" name="object 8598"/>
            <p:cNvSpPr/>
            <p:nvPr/>
          </p:nvSpPr>
          <p:spPr>
            <a:xfrm>
              <a:off x="3349561" y="936758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95" y="266"/>
                  </a:moveTo>
                  <a:lnTo>
                    <a:pt x="342" y="177"/>
                  </a:lnTo>
                  <a:lnTo>
                    <a:pt x="177" y="101"/>
                  </a:lnTo>
                  <a:lnTo>
                    <a:pt x="25" y="0"/>
                  </a:lnTo>
                  <a:lnTo>
                    <a:pt x="0" y="15989"/>
                  </a:lnTo>
                  <a:lnTo>
                    <a:pt x="152" y="16116"/>
                  </a:lnTo>
                  <a:lnTo>
                    <a:pt x="304" y="16243"/>
                  </a:lnTo>
                  <a:lnTo>
                    <a:pt x="469" y="16357"/>
                  </a:lnTo>
                  <a:lnTo>
                    <a:pt x="495" y="266"/>
                  </a:lnTo>
                  <a:close/>
                </a:path>
                <a:path w="1270" h="16509">
                  <a:moveTo>
                    <a:pt x="660" y="355"/>
                  </a:moveTo>
                  <a:lnTo>
                    <a:pt x="508" y="279"/>
                  </a:lnTo>
                  <a:lnTo>
                    <a:pt x="469" y="16357"/>
                  </a:lnTo>
                  <a:lnTo>
                    <a:pt x="622" y="16471"/>
                  </a:lnTo>
                  <a:lnTo>
                    <a:pt x="660" y="355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599" name="object 8599"/>
            <p:cNvSpPr/>
            <p:nvPr/>
          </p:nvSpPr>
          <p:spPr>
            <a:xfrm>
              <a:off x="3348837" y="936699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749" y="584"/>
                  </a:moveTo>
                  <a:lnTo>
                    <a:pt x="584" y="482"/>
                  </a:lnTo>
                  <a:lnTo>
                    <a:pt x="406" y="381"/>
                  </a:lnTo>
                  <a:lnTo>
                    <a:pt x="228" y="203"/>
                  </a:lnTo>
                  <a:lnTo>
                    <a:pt x="25" y="0"/>
                  </a:lnTo>
                  <a:lnTo>
                    <a:pt x="0" y="15951"/>
                  </a:lnTo>
                  <a:lnTo>
                    <a:pt x="190" y="16129"/>
                  </a:lnTo>
                  <a:lnTo>
                    <a:pt x="381" y="16281"/>
                  </a:lnTo>
                  <a:lnTo>
                    <a:pt x="546" y="16433"/>
                  </a:lnTo>
                  <a:lnTo>
                    <a:pt x="723" y="16573"/>
                  </a:lnTo>
                  <a:lnTo>
                    <a:pt x="749" y="58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0" name="object 8600"/>
            <p:cNvSpPr/>
            <p:nvPr/>
          </p:nvSpPr>
          <p:spPr>
            <a:xfrm>
              <a:off x="3346919" y="9363913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127" y="215"/>
                  </a:moveTo>
                  <a:lnTo>
                    <a:pt x="38" y="0"/>
                  </a:lnTo>
                  <a:lnTo>
                    <a:pt x="0" y="16167"/>
                  </a:lnTo>
                  <a:lnTo>
                    <a:pt x="88" y="16395"/>
                  </a:lnTo>
                  <a:lnTo>
                    <a:pt x="127" y="215"/>
                  </a:lnTo>
                  <a:close/>
                </a:path>
                <a:path w="2539" h="19050">
                  <a:moveTo>
                    <a:pt x="1168" y="2336"/>
                  </a:moveTo>
                  <a:lnTo>
                    <a:pt x="800" y="1968"/>
                  </a:lnTo>
                  <a:lnTo>
                    <a:pt x="419" y="1028"/>
                  </a:lnTo>
                  <a:lnTo>
                    <a:pt x="241" y="533"/>
                  </a:lnTo>
                  <a:lnTo>
                    <a:pt x="203" y="16675"/>
                  </a:lnTo>
                  <a:lnTo>
                    <a:pt x="393" y="17068"/>
                  </a:lnTo>
                  <a:lnTo>
                    <a:pt x="596" y="17449"/>
                  </a:lnTo>
                  <a:lnTo>
                    <a:pt x="850" y="17830"/>
                  </a:lnTo>
                  <a:lnTo>
                    <a:pt x="1143" y="18186"/>
                  </a:lnTo>
                  <a:lnTo>
                    <a:pt x="1168" y="2336"/>
                  </a:lnTo>
                  <a:close/>
                </a:path>
                <a:path w="2539" h="19050">
                  <a:moveTo>
                    <a:pt x="1943" y="3086"/>
                  </a:moveTo>
                  <a:lnTo>
                    <a:pt x="1739" y="2895"/>
                  </a:lnTo>
                  <a:lnTo>
                    <a:pt x="1485" y="2641"/>
                  </a:lnTo>
                  <a:lnTo>
                    <a:pt x="1168" y="2336"/>
                  </a:lnTo>
                  <a:lnTo>
                    <a:pt x="1231" y="18326"/>
                  </a:lnTo>
                  <a:lnTo>
                    <a:pt x="1460" y="18567"/>
                  </a:lnTo>
                  <a:lnTo>
                    <a:pt x="1701" y="18821"/>
                  </a:lnTo>
                  <a:lnTo>
                    <a:pt x="1917" y="19037"/>
                  </a:lnTo>
                  <a:lnTo>
                    <a:pt x="1943" y="308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1" name="object 8601"/>
            <p:cNvSpPr/>
            <p:nvPr/>
          </p:nvSpPr>
          <p:spPr>
            <a:xfrm>
              <a:off x="3346716" y="9363138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241" y="774"/>
                  </a:moveTo>
                  <a:lnTo>
                    <a:pt x="165" y="584"/>
                  </a:lnTo>
                  <a:lnTo>
                    <a:pt x="114" y="444"/>
                  </a:lnTo>
                  <a:lnTo>
                    <a:pt x="63" y="317"/>
                  </a:lnTo>
                  <a:lnTo>
                    <a:pt x="25" y="0"/>
                  </a:lnTo>
                  <a:lnTo>
                    <a:pt x="0" y="16192"/>
                  </a:lnTo>
                  <a:lnTo>
                    <a:pt x="38" y="16319"/>
                  </a:lnTo>
                  <a:lnTo>
                    <a:pt x="76" y="16484"/>
                  </a:lnTo>
                  <a:lnTo>
                    <a:pt x="139" y="16725"/>
                  </a:lnTo>
                  <a:lnTo>
                    <a:pt x="203" y="16941"/>
                  </a:lnTo>
                  <a:lnTo>
                    <a:pt x="241" y="77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2" name="object 8602"/>
            <p:cNvSpPr/>
            <p:nvPr/>
          </p:nvSpPr>
          <p:spPr>
            <a:xfrm>
              <a:off x="3346615" y="9362453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52"/>
                  </a:moveTo>
                  <a:lnTo>
                    <a:pt x="50" y="0"/>
                  </a:lnTo>
                  <a:lnTo>
                    <a:pt x="0" y="16192"/>
                  </a:lnTo>
                  <a:lnTo>
                    <a:pt x="25" y="16332"/>
                  </a:lnTo>
                  <a:lnTo>
                    <a:pt x="63" y="152"/>
                  </a:lnTo>
                  <a:close/>
                </a:path>
                <a:path w="635" h="17145">
                  <a:moveTo>
                    <a:pt x="127" y="622"/>
                  </a:moveTo>
                  <a:lnTo>
                    <a:pt x="114" y="469"/>
                  </a:lnTo>
                  <a:lnTo>
                    <a:pt x="88" y="304"/>
                  </a:lnTo>
                  <a:lnTo>
                    <a:pt x="76" y="152"/>
                  </a:lnTo>
                  <a:lnTo>
                    <a:pt x="25" y="16332"/>
                  </a:lnTo>
                  <a:lnTo>
                    <a:pt x="50" y="16484"/>
                  </a:lnTo>
                  <a:lnTo>
                    <a:pt x="63" y="16649"/>
                  </a:lnTo>
                  <a:lnTo>
                    <a:pt x="101" y="16814"/>
                  </a:lnTo>
                  <a:lnTo>
                    <a:pt x="127" y="622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3" name="object 8603"/>
            <p:cNvSpPr/>
            <p:nvPr/>
          </p:nvSpPr>
          <p:spPr>
            <a:xfrm>
              <a:off x="3346615" y="9362313"/>
              <a:ext cx="66040" cy="46355"/>
            </a:xfrm>
            <a:custGeom>
              <a:avLst/>
              <a:gdLst/>
              <a:ahLst/>
              <a:cxnLst/>
              <a:rect l="l" t="t" r="r" b="b"/>
              <a:pathLst>
                <a:path w="66039" h="46354">
                  <a:moveTo>
                    <a:pt x="50" y="139"/>
                  </a:moveTo>
                  <a:lnTo>
                    <a:pt x="38" y="0"/>
                  </a:lnTo>
                  <a:lnTo>
                    <a:pt x="0" y="16319"/>
                  </a:lnTo>
                  <a:lnTo>
                    <a:pt x="50" y="139"/>
                  </a:lnTo>
                  <a:close/>
                </a:path>
                <a:path w="66039" h="46354">
                  <a:moveTo>
                    <a:pt x="65798" y="29578"/>
                  </a:moveTo>
                  <a:lnTo>
                    <a:pt x="65747" y="45758"/>
                  </a:lnTo>
                  <a:lnTo>
                    <a:pt x="65798" y="2957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4" name="object 8604"/>
            <p:cNvSpPr/>
            <p:nvPr/>
          </p:nvSpPr>
          <p:spPr>
            <a:xfrm>
              <a:off x="3412121" y="939064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90"/>
                  </a:moveTo>
                  <a:lnTo>
                    <a:pt x="38" y="0"/>
                  </a:lnTo>
                  <a:lnTo>
                    <a:pt x="0" y="15379"/>
                  </a:lnTo>
                  <a:lnTo>
                    <a:pt x="101" y="190"/>
                  </a:lnTo>
                  <a:close/>
                </a:path>
                <a:path w="635" h="15875">
                  <a:moveTo>
                    <a:pt x="177" y="495"/>
                  </a:moveTo>
                  <a:lnTo>
                    <a:pt x="152" y="355"/>
                  </a:lnTo>
                  <a:lnTo>
                    <a:pt x="114" y="190"/>
                  </a:lnTo>
                  <a:lnTo>
                    <a:pt x="63" y="15468"/>
                  </a:lnTo>
                  <a:lnTo>
                    <a:pt x="177" y="49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5" name="object 8605"/>
            <p:cNvSpPr/>
            <p:nvPr/>
          </p:nvSpPr>
          <p:spPr>
            <a:xfrm>
              <a:off x="3410496" y="9388234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444" y="406"/>
                  </a:moveTo>
                  <a:lnTo>
                    <a:pt x="241" y="215"/>
                  </a:lnTo>
                  <a:lnTo>
                    <a:pt x="50" y="0"/>
                  </a:lnTo>
                  <a:lnTo>
                    <a:pt x="0" y="15875"/>
                  </a:lnTo>
                  <a:lnTo>
                    <a:pt x="215" y="16002"/>
                  </a:lnTo>
                  <a:lnTo>
                    <a:pt x="393" y="16103"/>
                  </a:lnTo>
                  <a:lnTo>
                    <a:pt x="444" y="406"/>
                  </a:lnTo>
                  <a:close/>
                </a:path>
                <a:path w="1904" h="18415">
                  <a:moveTo>
                    <a:pt x="1485" y="1955"/>
                  </a:moveTo>
                  <a:lnTo>
                    <a:pt x="1320" y="1638"/>
                  </a:lnTo>
                  <a:lnTo>
                    <a:pt x="1168" y="1346"/>
                  </a:lnTo>
                  <a:lnTo>
                    <a:pt x="977" y="1054"/>
                  </a:lnTo>
                  <a:lnTo>
                    <a:pt x="749" y="787"/>
                  </a:lnTo>
                  <a:lnTo>
                    <a:pt x="444" y="431"/>
                  </a:lnTo>
                  <a:lnTo>
                    <a:pt x="393" y="16103"/>
                  </a:lnTo>
                  <a:lnTo>
                    <a:pt x="609" y="16230"/>
                  </a:lnTo>
                  <a:lnTo>
                    <a:pt x="698" y="16357"/>
                  </a:lnTo>
                  <a:lnTo>
                    <a:pt x="1282" y="17259"/>
                  </a:lnTo>
                  <a:lnTo>
                    <a:pt x="1435" y="17500"/>
                  </a:lnTo>
                  <a:lnTo>
                    <a:pt x="1485" y="1955"/>
                  </a:lnTo>
                  <a:close/>
                </a:path>
                <a:path w="1904" h="18415">
                  <a:moveTo>
                    <a:pt x="1663" y="2413"/>
                  </a:moveTo>
                  <a:lnTo>
                    <a:pt x="1600" y="2235"/>
                  </a:lnTo>
                  <a:lnTo>
                    <a:pt x="1485" y="1968"/>
                  </a:lnTo>
                  <a:lnTo>
                    <a:pt x="1435" y="17500"/>
                  </a:lnTo>
                  <a:lnTo>
                    <a:pt x="1562" y="17691"/>
                  </a:lnTo>
                  <a:lnTo>
                    <a:pt x="1663" y="2413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6" name="object 8606"/>
            <p:cNvSpPr/>
            <p:nvPr/>
          </p:nvSpPr>
          <p:spPr>
            <a:xfrm>
              <a:off x="3409924" y="938772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508"/>
                  </a:moveTo>
                  <a:lnTo>
                    <a:pt x="482" y="381"/>
                  </a:lnTo>
                  <a:lnTo>
                    <a:pt x="342" y="254"/>
                  </a:lnTo>
                  <a:lnTo>
                    <a:pt x="190" y="127"/>
                  </a:lnTo>
                  <a:lnTo>
                    <a:pt x="38" y="0"/>
                  </a:lnTo>
                  <a:lnTo>
                    <a:pt x="0" y="16052"/>
                  </a:lnTo>
                  <a:lnTo>
                    <a:pt x="152" y="16141"/>
                  </a:lnTo>
                  <a:lnTo>
                    <a:pt x="292" y="16217"/>
                  </a:lnTo>
                  <a:lnTo>
                    <a:pt x="444" y="16306"/>
                  </a:lnTo>
                  <a:lnTo>
                    <a:pt x="584" y="16383"/>
                  </a:lnTo>
                  <a:lnTo>
                    <a:pt x="622" y="50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7" name="object 8607"/>
            <p:cNvSpPr/>
            <p:nvPr/>
          </p:nvSpPr>
          <p:spPr>
            <a:xfrm>
              <a:off x="3409454" y="938737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65" y="88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65" y="88"/>
                  </a:lnTo>
                  <a:close/>
                </a:path>
                <a:path w="635" h="16509">
                  <a:moveTo>
                    <a:pt x="520" y="368"/>
                  </a:moveTo>
                  <a:lnTo>
                    <a:pt x="292" y="190"/>
                  </a:lnTo>
                  <a:lnTo>
                    <a:pt x="127" y="16205"/>
                  </a:lnTo>
                  <a:lnTo>
                    <a:pt x="355" y="16344"/>
                  </a:lnTo>
                  <a:lnTo>
                    <a:pt x="482" y="16421"/>
                  </a:lnTo>
                  <a:lnTo>
                    <a:pt x="52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8" name="object 8608"/>
            <p:cNvSpPr/>
            <p:nvPr/>
          </p:nvSpPr>
          <p:spPr>
            <a:xfrm>
              <a:off x="3408591" y="9386837"/>
              <a:ext cx="72390" cy="57785"/>
            </a:xfrm>
            <a:custGeom>
              <a:avLst/>
              <a:gdLst/>
              <a:ahLst/>
              <a:cxnLst/>
              <a:rect l="l" t="t" r="r" b="b"/>
              <a:pathLst>
                <a:path w="72389" h="57784">
                  <a:moveTo>
                    <a:pt x="355" y="165"/>
                  </a:moveTo>
                  <a:lnTo>
                    <a:pt x="139" y="38"/>
                  </a:lnTo>
                  <a:lnTo>
                    <a:pt x="0" y="16167"/>
                  </a:lnTo>
                  <a:lnTo>
                    <a:pt x="203" y="16281"/>
                  </a:lnTo>
                  <a:lnTo>
                    <a:pt x="355" y="165"/>
                  </a:lnTo>
                  <a:close/>
                </a:path>
                <a:path w="72389" h="57784">
                  <a:moveTo>
                    <a:pt x="914" y="533"/>
                  </a:moveTo>
                  <a:lnTo>
                    <a:pt x="787" y="444"/>
                  </a:lnTo>
                  <a:lnTo>
                    <a:pt x="571" y="304"/>
                  </a:lnTo>
                  <a:lnTo>
                    <a:pt x="355" y="177"/>
                  </a:lnTo>
                  <a:lnTo>
                    <a:pt x="317" y="16344"/>
                  </a:lnTo>
                  <a:lnTo>
                    <a:pt x="520" y="16471"/>
                  </a:lnTo>
                  <a:lnTo>
                    <a:pt x="749" y="16598"/>
                  </a:lnTo>
                  <a:lnTo>
                    <a:pt x="876" y="16675"/>
                  </a:lnTo>
                  <a:lnTo>
                    <a:pt x="914" y="533"/>
                  </a:lnTo>
                  <a:close/>
                </a:path>
                <a:path w="72389" h="57784">
                  <a:moveTo>
                    <a:pt x="71970" y="41325"/>
                  </a:moveTo>
                  <a:lnTo>
                    <a:pt x="71805" y="41224"/>
                  </a:lnTo>
                  <a:lnTo>
                    <a:pt x="71755" y="57404"/>
                  </a:lnTo>
                  <a:lnTo>
                    <a:pt x="71932" y="57505"/>
                  </a:lnTo>
                  <a:lnTo>
                    <a:pt x="71970" y="41325"/>
                  </a:lnTo>
                  <a:close/>
                </a:path>
                <a:path w="72389" h="57784">
                  <a:moveTo>
                    <a:pt x="72123" y="41414"/>
                  </a:moveTo>
                  <a:lnTo>
                    <a:pt x="71970" y="41338"/>
                  </a:lnTo>
                  <a:lnTo>
                    <a:pt x="71932" y="57505"/>
                  </a:lnTo>
                  <a:lnTo>
                    <a:pt x="72085" y="57594"/>
                  </a:lnTo>
                  <a:lnTo>
                    <a:pt x="72123" y="41414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09" name="object 8609"/>
            <p:cNvSpPr/>
            <p:nvPr/>
          </p:nvSpPr>
          <p:spPr>
            <a:xfrm>
              <a:off x="3479660" y="9427680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15" y="88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65" y="16243"/>
                  </a:lnTo>
                  <a:lnTo>
                    <a:pt x="215" y="88"/>
                  </a:lnTo>
                  <a:close/>
                </a:path>
                <a:path w="1270" h="17145">
                  <a:moveTo>
                    <a:pt x="685" y="16560"/>
                  </a:moveTo>
                  <a:lnTo>
                    <a:pt x="635" y="330"/>
                  </a:lnTo>
                  <a:lnTo>
                    <a:pt x="393" y="190"/>
                  </a:lnTo>
                  <a:lnTo>
                    <a:pt x="215" y="101"/>
                  </a:lnTo>
                  <a:lnTo>
                    <a:pt x="165" y="16243"/>
                  </a:lnTo>
                  <a:lnTo>
                    <a:pt x="342" y="16357"/>
                  </a:lnTo>
                  <a:lnTo>
                    <a:pt x="508" y="16446"/>
                  </a:lnTo>
                  <a:lnTo>
                    <a:pt x="685" y="1656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0" name="object 8610"/>
            <p:cNvSpPr/>
            <p:nvPr/>
          </p:nvSpPr>
          <p:spPr>
            <a:xfrm>
              <a:off x="3479038" y="942736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60" y="317"/>
                  </a:moveTo>
                  <a:lnTo>
                    <a:pt x="508" y="241"/>
                  </a:lnTo>
                  <a:lnTo>
                    <a:pt x="355" y="165"/>
                  </a:lnTo>
                  <a:lnTo>
                    <a:pt x="203" y="76"/>
                  </a:lnTo>
                  <a:lnTo>
                    <a:pt x="50" y="0"/>
                  </a:lnTo>
                  <a:lnTo>
                    <a:pt x="0" y="16090"/>
                  </a:lnTo>
                  <a:lnTo>
                    <a:pt x="165" y="16192"/>
                  </a:lnTo>
                  <a:lnTo>
                    <a:pt x="317" y="16281"/>
                  </a:lnTo>
                  <a:lnTo>
                    <a:pt x="457" y="16370"/>
                  </a:lnTo>
                  <a:lnTo>
                    <a:pt x="622" y="16459"/>
                  </a:lnTo>
                  <a:lnTo>
                    <a:pt x="660" y="3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1" name="object 8611"/>
            <p:cNvSpPr/>
            <p:nvPr/>
          </p:nvSpPr>
          <p:spPr>
            <a:xfrm>
              <a:off x="3478441" y="942708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190" y="63"/>
                  </a:moveTo>
                  <a:lnTo>
                    <a:pt x="50" y="0"/>
                  </a:lnTo>
                  <a:lnTo>
                    <a:pt x="0" y="16014"/>
                  </a:lnTo>
                  <a:lnTo>
                    <a:pt x="139" y="16090"/>
                  </a:lnTo>
                  <a:lnTo>
                    <a:pt x="190" y="63"/>
                  </a:lnTo>
                  <a:close/>
                </a:path>
                <a:path w="1270" h="16509">
                  <a:moveTo>
                    <a:pt x="482" y="203"/>
                  </a:moveTo>
                  <a:lnTo>
                    <a:pt x="317" y="152"/>
                  </a:lnTo>
                  <a:lnTo>
                    <a:pt x="190" y="76"/>
                  </a:lnTo>
                  <a:lnTo>
                    <a:pt x="139" y="16090"/>
                  </a:lnTo>
                  <a:lnTo>
                    <a:pt x="292" y="16192"/>
                  </a:lnTo>
                  <a:lnTo>
                    <a:pt x="431" y="16268"/>
                  </a:lnTo>
                  <a:lnTo>
                    <a:pt x="482" y="203"/>
                  </a:lnTo>
                  <a:close/>
                </a:path>
                <a:path w="1270" h="16509">
                  <a:moveTo>
                    <a:pt x="647" y="292"/>
                  </a:moveTo>
                  <a:lnTo>
                    <a:pt x="495" y="215"/>
                  </a:lnTo>
                  <a:lnTo>
                    <a:pt x="444" y="16281"/>
                  </a:lnTo>
                  <a:lnTo>
                    <a:pt x="609" y="16383"/>
                  </a:lnTo>
                  <a:lnTo>
                    <a:pt x="647" y="292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2" name="object 8612"/>
            <p:cNvSpPr/>
            <p:nvPr/>
          </p:nvSpPr>
          <p:spPr>
            <a:xfrm>
              <a:off x="3477869" y="942684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41"/>
                  </a:moveTo>
                  <a:lnTo>
                    <a:pt x="469" y="177"/>
                  </a:lnTo>
                  <a:lnTo>
                    <a:pt x="330" y="114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5913"/>
                  </a:lnTo>
                  <a:lnTo>
                    <a:pt x="152" y="16002"/>
                  </a:lnTo>
                  <a:lnTo>
                    <a:pt x="292" y="16090"/>
                  </a:lnTo>
                  <a:lnTo>
                    <a:pt x="419" y="16167"/>
                  </a:lnTo>
                  <a:lnTo>
                    <a:pt x="571" y="16256"/>
                  </a:lnTo>
                  <a:lnTo>
                    <a:pt x="609" y="24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3" name="object 8613"/>
            <p:cNvSpPr/>
            <p:nvPr/>
          </p:nvSpPr>
          <p:spPr>
            <a:xfrm>
              <a:off x="3477323" y="942662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66" y="15963"/>
                  </a:moveTo>
                  <a:lnTo>
                    <a:pt x="177" y="50"/>
                  </a:lnTo>
                  <a:lnTo>
                    <a:pt x="38" y="0"/>
                  </a:lnTo>
                  <a:lnTo>
                    <a:pt x="0" y="15798"/>
                  </a:lnTo>
                  <a:lnTo>
                    <a:pt x="127" y="15875"/>
                  </a:lnTo>
                  <a:lnTo>
                    <a:pt x="266" y="15963"/>
                  </a:lnTo>
                  <a:close/>
                </a:path>
                <a:path w="635" h="16509">
                  <a:moveTo>
                    <a:pt x="584" y="215"/>
                  </a:moveTo>
                  <a:lnTo>
                    <a:pt x="444" y="152"/>
                  </a:lnTo>
                  <a:lnTo>
                    <a:pt x="304" y="101"/>
                  </a:lnTo>
                  <a:lnTo>
                    <a:pt x="266" y="15963"/>
                  </a:lnTo>
                  <a:lnTo>
                    <a:pt x="393" y="16040"/>
                  </a:lnTo>
                  <a:lnTo>
                    <a:pt x="546" y="16129"/>
                  </a:lnTo>
                  <a:lnTo>
                    <a:pt x="584" y="215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4" name="object 8614"/>
            <p:cNvSpPr/>
            <p:nvPr/>
          </p:nvSpPr>
          <p:spPr>
            <a:xfrm>
              <a:off x="3476790" y="942642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39" y="15760"/>
                  </a:moveTo>
                  <a:lnTo>
                    <a:pt x="50" y="0"/>
                  </a:lnTo>
                  <a:lnTo>
                    <a:pt x="0" y="15684"/>
                  </a:lnTo>
                  <a:lnTo>
                    <a:pt x="139" y="15760"/>
                  </a:lnTo>
                  <a:close/>
                </a:path>
                <a:path w="635" h="16509">
                  <a:moveTo>
                    <a:pt x="533" y="16002"/>
                  </a:moveTo>
                  <a:lnTo>
                    <a:pt x="444" y="152"/>
                  </a:lnTo>
                  <a:lnTo>
                    <a:pt x="393" y="14490"/>
                  </a:lnTo>
                  <a:lnTo>
                    <a:pt x="317" y="101"/>
                  </a:lnTo>
                  <a:lnTo>
                    <a:pt x="177" y="50"/>
                  </a:lnTo>
                  <a:lnTo>
                    <a:pt x="139" y="15760"/>
                  </a:lnTo>
                  <a:lnTo>
                    <a:pt x="266" y="15836"/>
                  </a:lnTo>
                  <a:lnTo>
                    <a:pt x="393" y="15925"/>
                  </a:lnTo>
                  <a:lnTo>
                    <a:pt x="533" y="1600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5" name="object 8615"/>
            <p:cNvSpPr/>
            <p:nvPr/>
          </p:nvSpPr>
          <p:spPr>
            <a:xfrm>
              <a:off x="3476523" y="942634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39" y="15684"/>
                  </a:moveTo>
                  <a:lnTo>
                    <a:pt x="50" y="0"/>
                  </a:lnTo>
                  <a:lnTo>
                    <a:pt x="0" y="15595"/>
                  </a:lnTo>
                  <a:lnTo>
                    <a:pt x="139" y="15684"/>
                  </a:lnTo>
                  <a:close/>
                </a:path>
                <a:path w="635" h="15875">
                  <a:moveTo>
                    <a:pt x="317" y="76"/>
                  </a:moveTo>
                  <a:lnTo>
                    <a:pt x="177" y="38"/>
                  </a:lnTo>
                  <a:lnTo>
                    <a:pt x="139" y="15684"/>
                  </a:lnTo>
                  <a:lnTo>
                    <a:pt x="266" y="15760"/>
                  </a:lnTo>
                  <a:lnTo>
                    <a:pt x="317" y="76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6" name="object 8616"/>
            <p:cNvSpPr/>
            <p:nvPr/>
          </p:nvSpPr>
          <p:spPr>
            <a:xfrm>
              <a:off x="3476030" y="942618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458"/>
                  </a:lnTo>
                  <a:lnTo>
                    <a:pt x="139" y="15542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7" name="object 8617"/>
            <p:cNvSpPr/>
            <p:nvPr/>
          </p:nvSpPr>
          <p:spPr>
            <a:xfrm>
              <a:off x="3475649" y="942606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344"/>
                  </a:lnTo>
                  <a:lnTo>
                    <a:pt x="138" y="15427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8" name="object 8618"/>
            <p:cNvSpPr/>
            <p:nvPr/>
          </p:nvSpPr>
          <p:spPr>
            <a:xfrm>
              <a:off x="3474846" y="9425826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25"/>
                  </a:moveTo>
                  <a:lnTo>
                    <a:pt x="78" y="15150"/>
                  </a:lnTo>
                  <a:lnTo>
                    <a:pt x="114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19" name="object 8619"/>
            <p:cNvSpPr/>
            <p:nvPr/>
          </p:nvSpPr>
          <p:spPr>
            <a:xfrm>
              <a:off x="3474339" y="9425724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39" y="25"/>
                  </a:moveTo>
                  <a:lnTo>
                    <a:pt x="12" y="0"/>
                  </a:lnTo>
                  <a:lnTo>
                    <a:pt x="88" y="14960"/>
                  </a:lnTo>
                  <a:lnTo>
                    <a:pt x="139" y="25"/>
                  </a:lnTo>
                  <a:close/>
                </a:path>
                <a:path w="635" h="15240">
                  <a:moveTo>
                    <a:pt x="508" y="114"/>
                  </a:moveTo>
                  <a:lnTo>
                    <a:pt x="381" y="88"/>
                  </a:lnTo>
                  <a:lnTo>
                    <a:pt x="457" y="15176"/>
                  </a:lnTo>
                  <a:lnTo>
                    <a:pt x="508" y="114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0" name="object 8620"/>
            <p:cNvSpPr/>
            <p:nvPr/>
          </p:nvSpPr>
          <p:spPr>
            <a:xfrm>
              <a:off x="3473869" y="9425610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68" y="76"/>
                  </a:moveTo>
                  <a:lnTo>
                    <a:pt x="215" y="50"/>
                  </a:lnTo>
                  <a:lnTo>
                    <a:pt x="88" y="25"/>
                  </a:lnTo>
                  <a:lnTo>
                    <a:pt x="88" y="14922"/>
                  </a:lnTo>
                  <a:lnTo>
                    <a:pt x="114" y="1536"/>
                  </a:lnTo>
                  <a:lnTo>
                    <a:pt x="203" y="14922"/>
                  </a:lnTo>
                  <a:lnTo>
                    <a:pt x="241" y="1422"/>
                  </a:lnTo>
                  <a:lnTo>
                    <a:pt x="330" y="14935"/>
                  </a:lnTo>
                  <a:lnTo>
                    <a:pt x="368" y="76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1" name="object 8621"/>
            <p:cNvSpPr/>
            <p:nvPr/>
          </p:nvSpPr>
          <p:spPr>
            <a:xfrm>
              <a:off x="3473462" y="9425546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65" y="12"/>
                  </a:moveTo>
                  <a:lnTo>
                    <a:pt x="38" y="0"/>
                  </a:lnTo>
                  <a:lnTo>
                    <a:pt x="0" y="14986"/>
                  </a:lnTo>
                  <a:lnTo>
                    <a:pt x="127" y="14986"/>
                  </a:lnTo>
                  <a:lnTo>
                    <a:pt x="165" y="12"/>
                  </a:lnTo>
                  <a:close/>
                </a:path>
                <a:path w="635" h="15240">
                  <a:moveTo>
                    <a:pt x="406" y="63"/>
                  </a:moveTo>
                  <a:lnTo>
                    <a:pt x="279" y="50"/>
                  </a:lnTo>
                  <a:lnTo>
                    <a:pt x="254" y="14986"/>
                  </a:lnTo>
                  <a:lnTo>
                    <a:pt x="279" y="3048"/>
                  </a:lnTo>
                  <a:lnTo>
                    <a:pt x="355" y="14986"/>
                  </a:lnTo>
                  <a:lnTo>
                    <a:pt x="406" y="63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2" name="object 8622"/>
            <p:cNvSpPr/>
            <p:nvPr/>
          </p:nvSpPr>
          <p:spPr>
            <a:xfrm>
              <a:off x="3472865" y="942543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27" y="15087"/>
                  </a:moveTo>
                  <a:lnTo>
                    <a:pt x="38" y="0"/>
                  </a:lnTo>
                  <a:lnTo>
                    <a:pt x="0" y="15087"/>
                  </a:lnTo>
                  <a:lnTo>
                    <a:pt x="127" y="15087"/>
                  </a:lnTo>
                  <a:close/>
                </a:path>
                <a:path w="635" h="15240">
                  <a:moveTo>
                    <a:pt x="279" y="38"/>
                  </a:moveTo>
                  <a:lnTo>
                    <a:pt x="152" y="25"/>
                  </a:lnTo>
                  <a:lnTo>
                    <a:pt x="228" y="15087"/>
                  </a:lnTo>
                  <a:lnTo>
                    <a:pt x="279" y="38"/>
                  </a:lnTo>
                  <a:close/>
                </a:path>
                <a:path w="635" h="15240">
                  <a:moveTo>
                    <a:pt x="520" y="101"/>
                  </a:moveTo>
                  <a:lnTo>
                    <a:pt x="393" y="88"/>
                  </a:lnTo>
                  <a:lnTo>
                    <a:pt x="368" y="15100"/>
                  </a:lnTo>
                  <a:lnTo>
                    <a:pt x="393" y="3098"/>
                  </a:lnTo>
                  <a:lnTo>
                    <a:pt x="469" y="1510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3" name="object 8623"/>
            <p:cNvSpPr/>
            <p:nvPr/>
          </p:nvSpPr>
          <p:spPr>
            <a:xfrm>
              <a:off x="3471849" y="9425292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40">
                  <a:moveTo>
                    <a:pt x="177" y="12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39" y="15214"/>
                  </a:lnTo>
                  <a:lnTo>
                    <a:pt x="177" y="12"/>
                  </a:lnTo>
                  <a:close/>
                </a:path>
                <a:path w="1270" h="15240">
                  <a:moveTo>
                    <a:pt x="1054" y="139"/>
                  </a:moveTo>
                  <a:lnTo>
                    <a:pt x="927" y="139"/>
                  </a:lnTo>
                  <a:lnTo>
                    <a:pt x="774" y="101"/>
                  </a:lnTo>
                  <a:lnTo>
                    <a:pt x="609" y="88"/>
                  </a:lnTo>
                  <a:lnTo>
                    <a:pt x="431" y="50"/>
                  </a:lnTo>
                  <a:lnTo>
                    <a:pt x="304" y="50"/>
                  </a:lnTo>
                  <a:lnTo>
                    <a:pt x="177" y="25"/>
                  </a:lnTo>
                  <a:lnTo>
                    <a:pt x="139" y="15214"/>
                  </a:lnTo>
                  <a:lnTo>
                    <a:pt x="266" y="15227"/>
                  </a:lnTo>
                  <a:lnTo>
                    <a:pt x="393" y="15227"/>
                  </a:lnTo>
                  <a:lnTo>
                    <a:pt x="520" y="15227"/>
                  </a:lnTo>
                  <a:lnTo>
                    <a:pt x="647" y="15227"/>
                  </a:lnTo>
                  <a:lnTo>
                    <a:pt x="673" y="1612"/>
                  </a:lnTo>
                  <a:lnTo>
                    <a:pt x="762" y="15227"/>
                  </a:lnTo>
                  <a:lnTo>
                    <a:pt x="889" y="15227"/>
                  </a:lnTo>
                  <a:lnTo>
                    <a:pt x="927" y="1511"/>
                  </a:lnTo>
                  <a:lnTo>
                    <a:pt x="1016" y="15227"/>
                  </a:lnTo>
                  <a:lnTo>
                    <a:pt x="1054" y="1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4" name="object 8624"/>
            <p:cNvSpPr/>
            <p:nvPr/>
          </p:nvSpPr>
          <p:spPr>
            <a:xfrm>
              <a:off x="3471341" y="942524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12"/>
                  </a:moveTo>
                  <a:lnTo>
                    <a:pt x="50" y="0"/>
                  </a:lnTo>
                  <a:lnTo>
                    <a:pt x="0" y="15265"/>
                  </a:lnTo>
                  <a:lnTo>
                    <a:pt x="139" y="15265"/>
                  </a:lnTo>
                  <a:lnTo>
                    <a:pt x="177" y="12"/>
                  </a:lnTo>
                  <a:close/>
                </a:path>
                <a:path w="635" h="15875">
                  <a:moveTo>
                    <a:pt x="431" y="38"/>
                  </a:moveTo>
                  <a:lnTo>
                    <a:pt x="304" y="38"/>
                  </a:lnTo>
                  <a:lnTo>
                    <a:pt x="177" y="25"/>
                  </a:lnTo>
                  <a:lnTo>
                    <a:pt x="139" y="15265"/>
                  </a:lnTo>
                  <a:lnTo>
                    <a:pt x="266" y="15265"/>
                  </a:lnTo>
                  <a:lnTo>
                    <a:pt x="393" y="15265"/>
                  </a:lnTo>
                  <a:lnTo>
                    <a:pt x="431" y="38"/>
                  </a:lnTo>
                  <a:close/>
                </a:path>
                <a:path w="635" h="15875">
                  <a:moveTo>
                    <a:pt x="571" y="63"/>
                  </a:moveTo>
                  <a:lnTo>
                    <a:pt x="444" y="50"/>
                  </a:lnTo>
                  <a:lnTo>
                    <a:pt x="393" y="15265"/>
                  </a:lnTo>
                  <a:lnTo>
                    <a:pt x="520" y="1526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5" name="object 8625"/>
            <p:cNvSpPr/>
            <p:nvPr/>
          </p:nvSpPr>
          <p:spPr>
            <a:xfrm>
              <a:off x="3470821" y="942521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44" y="12"/>
                  </a:moveTo>
                  <a:lnTo>
                    <a:pt x="317" y="12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278"/>
                  </a:lnTo>
                  <a:lnTo>
                    <a:pt x="139" y="15278"/>
                  </a:lnTo>
                  <a:lnTo>
                    <a:pt x="266" y="15290"/>
                  </a:lnTo>
                  <a:lnTo>
                    <a:pt x="406" y="15290"/>
                  </a:lnTo>
                  <a:lnTo>
                    <a:pt x="444" y="12"/>
                  </a:lnTo>
                  <a:close/>
                </a:path>
                <a:path w="635" h="15875">
                  <a:moveTo>
                    <a:pt x="584" y="25"/>
                  </a:moveTo>
                  <a:lnTo>
                    <a:pt x="457" y="12"/>
                  </a:lnTo>
                  <a:lnTo>
                    <a:pt x="406" y="15290"/>
                  </a:lnTo>
                  <a:lnTo>
                    <a:pt x="533" y="15290"/>
                  </a:lnTo>
                  <a:lnTo>
                    <a:pt x="584" y="25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6" name="object 8626"/>
            <p:cNvSpPr/>
            <p:nvPr/>
          </p:nvSpPr>
          <p:spPr>
            <a:xfrm>
              <a:off x="3470262" y="942517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57" y="12"/>
                  </a:moveTo>
                  <a:lnTo>
                    <a:pt x="317" y="12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316"/>
                  </a:lnTo>
                  <a:lnTo>
                    <a:pt x="139" y="15316"/>
                  </a:lnTo>
                  <a:lnTo>
                    <a:pt x="266" y="15316"/>
                  </a:lnTo>
                  <a:lnTo>
                    <a:pt x="406" y="15316"/>
                  </a:lnTo>
                  <a:lnTo>
                    <a:pt x="457" y="12"/>
                  </a:lnTo>
                  <a:close/>
                </a:path>
                <a:path w="635" h="15875">
                  <a:moveTo>
                    <a:pt x="596" y="25"/>
                  </a:moveTo>
                  <a:lnTo>
                    <a:pt x="457" y="25"/>
                  </a:lnTo>
                  <a:lnTo>
                    <a:pt x="406" y="15316"/>
                  </a:lnTo>
                  <a:lnTo>
                    <a:pt x="558" y="15316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7" name="object 8627"/>
            <p:cNvSpPr/>
            <p:nvPr/>
          </p:nvSpPr>
          <p:spPr>
            <a:xfrm>
              <a:off x="3469665" y="942516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190" y="0"/>
                  </a:moveTo>
                  <a:lnTo>
                    <a:pt x="38" y="0"/>
                  </a:lnTo>
                  <a:lnTo>
                    <a:pt x="0" y="15316"/>
                  </a:lnTo>
                  <a:lnTo>
                    <a:pt x="152" y="15316"/>
                  </a:lnTo>
                  <a:lnTo>
                    <a:pt x="190" y="0"/>
                  </a:lnTo>
                  <a:close/>
                </a:path>
                <a:path w="1270" h="15875">
                  <a:moveTo>
                    <a:pt x="647" y="0"/>
                  </a:moveTo>
                  <a:lnTo>
                    <a:pt x="508" y="0"/>
                  </a:lnTo>
                  <a:lnTo>
                    <a:pt x="355" y="0"/>
                  </a:lnTo>
                  <a:lnTo>
                    <a:pt x="203" y="0"/>
                  </a:lnTo>
                  <a:lnTo>
                    <a:pt x="152" y="15316"/>
                  </a:lnTo>
                  <a:lnTo>
                    <a:pt x="304" y="15316"/>
                  </a:lnTo>
                  <a:lnTo>
                    <a:pt x="457" y="15328"/>
                  </a:lnTo>
                  <a:lnTo>
                    <a:pt x="609" y="1532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8" name="object 8628"/>
            <p:cNvSpPr/>
            <p:nvPr/>
          </p:nvSpPr>
          <p:spPr>
            <a:xfrm>
              <a:off x="3469030" y="942516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60" y="0"/>
                  </a:moveTo>
                  <a:lnTo>
                    <a:pt x="508" y="0"/>
                  </a:lnTo>
                  <a:lnTo>
                    <a:pt x="355" y="0"/>
                  </a:lnTo>
                  <a:lnTo>
                    <a:pt x="203" y="0"/>
                  </a:lnTo>
                  <a:lnTo>
                    <a:pt x="38" y="0"/>
                  </a:lnTo>
                  <a:lnTo>
                    <a:pt x="0" y="15316"/>
                  </a:lnTo>
                  <a:lnTo>
                    <a:pt x="622" y="15316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29" name="object 8629"/>
            <p:cNvSpPr/>
            <p:nvPr/>
          </p:nvSpPr>
          <p:spPr>
            <a:xfrm>
              <a:off x="3468293" y="942516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74" y="0"/>
                  </a:moveTo>
                  <a:lnTo>
                    <a:pt x="774" y="0"/>
                  </a:lnTo>
                  <a:lnTo>
                    <a:pt x="50" y="0"/>
                  </a:lnTo>
                  <a:lnTo>
                    <a:pt x="0" y="15303"/>
                  </a:lnTo>
                  <a:lnTo>
                    <a:pt x="177" y="15303"/>
                  </a:lnTo>
                  <a:lnTo>
                    <a:pt x="368" y="15303"/>
                  </a:lnTo>
                  <a:lnTo>
                    <a:pt x="558" y="15303"/>
                  </a:lnTo>
                  <a:lnTo>
                    <a:pt x="749" y="1531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0" name="object 8630"/>
            <p:cNvSpPr/>
            <p:nvPr/>
          </p:nvSpPr>
          <p:spPr>
            <a:xfrm>
              <a:off x="3467392" y="942517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33" y="25"/>
                  </a:moveTo>
                  <a:lnTo>
                    <a:pt x="279" y="38"/>
                  </a:lnTo>
                  <a:lnTo>
                    <a:pt x="38" y="76"/>
                  </a:lnTo>
                  <a:lnTo>
                    <a:pt x="0" y="15278"/>
                  </a:lnTo>
                  <a:lnTo>
                    <a:pt x="241" y="15278"/>
                  </a:lnTo>
                  <a:lnTo>
                    <a:pt x="482" y="15278"/>
                  </a:lnTo>
                  <a:lnTo>
                    <a:pt x="533" y="25"/>
                  </a:lnTo>
                  <a:close/>
                </a:path>
                <a:path w="1270" h="15875">
                  <a:moveTo>
                    <a:pt x="939" y="0"/>
                  </a:moveTo>
                  <a:lnTo>
                    <a:pt x="812" y="0"/>
                  </a:lnTo>
                  <a:lnTo>
                    <a:pt x="723" y="12242"/>
                  </a:lnTo>
                  <a:lnTo>
                    <a:pt x="762" y="12"/>
                  </a:lnTo>
                  <a:lnTo>
                    <a:pt x="609" y="12"/>
                  </a:lnTo>
                  <a:lnTo>
                    <a:pt x="482" y="15278"/>
                  </a:lnTo>
                  <a:lnTo>
                    <a:pt x="711" y="15290"/>
                  </a:lnTo>
                  <a:lnTo>
                    <a:pt x="889" y="15290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1" name="object 8631"/>
            <p:cNvSpPr/>
            <p:nvPr/>
          </p:nvSpPr>
          <p:spPr>
            <a:xfrm>
              <a:off x="3466045" y="9425242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40">
                  <a:moveTo>
                    <a:pt x="1384" y="0"/>
                  </a:moveTo>
                  <a:lnTo>
                    <a:pt x="1143" y="25"/>
                  </a:lnTo>
                  <a:lnTo>
                    <a:pt x="825" y="50"/>
                  </a:lnTo>
                  <a:lnTo>
                    <a:pt x="444" y="114"/>
                  </a:lnTo>
                  <a:lnTo>
                    <a:pt x="393" y="15163"/>
                  </a:lnTo>
                  <a:lnTo>
                    <a:pt x="431" y="114"/>
                  </a:lnTo>
                  <a:lnTo>
                    <a:pt x="50" y="165"/>
                  </a:lnTo>
                  <a:lnTo>
                    <a:pt x="0" y="15201"/>
                  </a:lnTo>
                  <a:lnTo>
                    <a:pt x="393" y="15201"/>
                  </a:lnTo>
                  <a:lnTo>
                    <a:pt x="774" y="15189"/>
                  </a:lnTo>
                  <a:lnTo>
                    <a:pt x="1104" y="15214"/>
                  </a:lnTo>
                  <a:lnTo>
                    <a:pt x="1346" y="1521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2" name="object 8632"/>
            <p:cNvSpPr/>
            <p:nvPr/>
          </p:nvSpPr>
          <p:spPr>
            <a:xfrm>
              <a:off x="3424707" y="9425407"/>
              <a:ext cx="41910" cy="40640"/>
            </a:xfrm>
            <a:custGeom>
              <a:avLst/>
              <a:gdLst/>
              <a:ahLst/>
              <a:cxnLst/>
              <a:rect l="l" t="t" r="r" b="b"/>
              <a:pathLst>
                <a:path w="41910" h="40640">
                  <a:moveTo>
                    <a:pt x="35966" y="1866"/>
                  </a:moveTo>
                  <a:lnTo>
                    <a:pt x="3898" y="20510"/>
                  </a:lnTo>
                  <a:lnTo>
                    <a:pt x="1397" y="21971"/>
                  </a:lnTo>
                  <a:lnTo>
                    <a:pt x="50" y="23926"/>
                  </a:lnTo>
                  <a:lnTo>
                    <a:pt x="0" y="40119"/>
                  </a:lnTo>
                  <a:lnTo>
                    <a:pt x="1346" y="38150"/>
                  </a:lnTo>
                  <a:lnTo>
                    <a:pt x="3848" y="36690"/>
                  </a:lnTo>
                  <a:lnTo>
                    <a:pt x="35915" y="18046"/>
                  </a:lnTo>
                  <a:lnTo>
                    <a:pt x="35966" y="1866"/>
                  </a:lnTo>
                  <a:close/>
                </a:path>
                <a:path w="41910" h="40640">
                  <a:moveTo>
                    <a:pt x="41402" y="0"/>
                  </a:moveTo>
                  <a:lnTo>
                    <a:pt x="39395" y="330"/>
                  </a:lnTo>
                  <a:lnTo>
                    <a:pt x="37579" y="939"/>
                  </a:lnTo>
                  <a:lnTo>
                    <a:pt x="35966" y="1892"/>
                  </a:lnTo>
                  <a:lnTo>
                    <a:pt x="35915" y="18046"/>
                  </a:lnTo>
                  <a:lnTo>
                    <a:pt x="41135" y="15036"/>
                  </a:lnTo>
                  <a:lnTo>
                    <a:pt x="41351" y="15036"/>
                  </a:lnTo>
                  <a:lnTo>
                    <a:pt x="41402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3" name="object 8633"/>
            <p:cNvSpPr/>
            <p:nvPr/>
          </p:nvSpPr>
          <p:spPr>
            <a:xfrm>
              <a:off x="3630015" y="93208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4" name="object 8634"/>
            <p:cNvSpPr/>
            <p:nvPr/>
          </p:nvSpPr>
          <p:spPr>
            <a:xfrm>
              <a:off x="3629939" y="9320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5" name="object 8635"/>
            <p:cNvSpPr/>
            <p:nvPr/>
          </p:nvSpPr>
          <p:spPr>
            <a:xfrm>
              <a:off x="3629863" y="9320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6" name="object 8636"/>
            <p:cNvSpPr/>
            <p:nvPr/>
          </p:nvSpPr>
          <p:spPr>
            <a:xfrm>
              <a:off x="3629812" y="9321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7" name="object 8637"/>
            <p:cNvSpPr/>
            <p:nvPr/>
          </p:nvSpPr>
          <p:spPr>
            <a:xfrm>
              <a:off x="3629736" y="9321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8" name="object 8638"/>
            <p:cNvSpPr/>
            <p:nvPr/>
          </p:nvSpPr>
          <p:spPr>
            <a:xfrm>
              <a:off x="3629647" y="9321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43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730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743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39" name="object 8639"/>
            <p:cNvSpPr/>
            <p:nvPr/>
          </p:nvSpPr>
          <p:spPr>
            <a:xfrm>
              <a:off x="3629571" y="9321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16"/>
                  </a:lnTo>
                  <a:lnTo>
                    <a:pt x="12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0" name="object 8640"/>
            <p:cNvSpPr/>
            <p:nvPr/>
          </p:nvSpPr>
          <p:spPr>
            <a:xfrm>
              <a:off x="3629495" y="9321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63"/>
                  </a:lnTo>
                  <a:lnTo>
                    <a:pt x="0" y="161442"/>
                  </a:lnTo>
                  <a:lnTo>
                    <a:pt x="317" y="5019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63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1" name="object 8641"/>
            <p:cNvSpPr/>
            <p:nvPr/>
          </p:nvSpPr>
          <p:spPr>
            <a:xfrm>
              <a:off x="3629431" y="9321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74"/>
                  </a:lnTo>
                  <a:lnTo>
                    <a:pt x="0" y="16163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25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2" name="object 8642"/>
            <p:cNvSpPr/>
            <p:nvPr/>
          </p:nvSpPr>
          <p:spPr>
            <a:xfrm>
              <a:off x="3629342" y="9321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86"/>
                  </a:lnTo>
                  <a:lnTo>
                    <a:pt x="25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3" name="object 8643"/>
            <p:cNvSpPr/>
            <p:nvPr/>
          </p:nvSpPr>
          <p:spPr>
            <a:xfrm>
              <a:off x="3629253" y="9321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38" y="161658"/>
                  </a:lnTo>
                  <a:lnTo>
                    <a:pt x="63" y="161404"/>
                  </a:lnTo>
                  <a:lnTo>
                    <a:pt x="63" y="157505"/>
                  </a:lnTo>
                  <a:lnTo>
                    <a:pt x="101" y="14640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101" y="1464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4" name="object 8644"/>
            <p:cNvSpPr/>
            <p:nvPr/>
          </p:nvSpPr>
          <p:spPr>
            <a:xfrm>
              <a:off x="3629164" y="9321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71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71"/>
                  </a:lnTo>
                  <a:lnTo>
                    <a:pt x="38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5" name="object 8645"/>
            <p:cNvSpPr/>
            <p:nvPr/>
          </p:nvSpPr>
          <p:spPr>
            <a:xfrm>
              <a:off x="3629088" y="9321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12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6" name="object 8646"/>
            <p:cNvSpPr/>
            <p:nvPr/>
          </p:nvSpPr>
          <p:spPr>
            <a:xfrm>
              <a:off x="3629012" y="9321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7" name="object 8647"/>
            <p:cNvSpPr/>
            <p:nvPr/>
          </p:nvSpPr>
          <p:spPr>
            <a:xfrm>
              <a:off x="3628923" y="9322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8" name="object 8648"/>
            <p:cNvSpPr/>
            <p:nvPr/>
          </p:nvSpPr>
          <p:spPr>
            <a:xfrm>
              <a:off x="3628733" y="93220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68"/>
                  </a:ln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68"/>
                  </a:lnTo>
                  <a:lnTo>
                    <a:pt x="381" y="48425"/>
                  </a:lnTo>
                  <a:lnTo>
                    <a:pt x="520" y="76"/>
                  </a:lnTo>
                  <a:lnTo>
                    <a:pt x="495" y="1968"/>
                  </a:lnTo>
                  <a:lnTo>
                    <a:pt x="38" y="161899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58" y="1968"/>
                  </a:lnTo>
                  <a:lnTo>
                    <a:pt x="101" y="161848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68"/>
                  </a:lnTo>
                  <a:lnTo>
                    <a:pt x="127" y="161810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68"/>
                  </a:lnTo>
                  <a:lnTo>
                    <a:pt x="177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49" name="object 8649"/>
            <p:cNvSpPr/>
            <p:nvPr/>
          </p:nvSpPr>
          <p:spPr>
            <a:xfrm>
              <a:off x="3628644" y="932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66"/>
                  </a:lnTo>
                  <a:lnTo>
                    <a:pt x="38" y="160743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0" name="object 8650"/>
            <p:cNvSpPr/>
            <p:nvPr/>
          </p:nvSpPr>
          <p:spPr>
            <a:xfrm>
              <a:off x="3628580" y="9322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355" y="46253"/>
                  </a:lnTo>
                  <a:lnTo>
                    <a:pt x="482" y="12"/>
                  </a:lnTo>
                  <a:lnTo>
                    <a:pt x="444" y="1790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1" name="object 8651"/>
            <p:cNvSpPr/>
            <p:nvPr/>
          </p:nvSpPr>
          <p:spPr>
            <a:xfrm>
              <a:off x="3628466" y="9322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2" name="object 8652"/>
            <p:cNvSpPr/>
            <p:nvPr/>
          </p:nvSpPr>
          <p:spPr>
            <a:xfrm>
              <a:off x="3628377" y="9322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14"/>
                  </a:lnTo>
                  <a:lnTo>
                    <a:pt x="25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3" name="object 8653"/>
            <p:cNvSpPr/>
            <p:nvPr/>
          </p:nvSpPr>
          <p:spPr>
            <a:xfrm>
              <a:off x="3628263" y="9322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38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4" name="object 8654"/>
            <p:cNvSpPr/>
            <p:nvPr/>
          </p:nvSpPr>
          <p:spPr>
            <a:xfrm>
              <a:off x="3628161" y="9322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266" y="8073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87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5" name="object 8655"/>
            <p:cNvSpPr/>
            <p:nvPr/>
          </p:nvSpPr>
          <p:spPr>
            <a:xfrm>
              <a:off x="3628085" y="9322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6" name="object 8656"/>
            <p:cNvSpPr/>
            <p:nvPr/>
          </p:nvSpPr>
          <p:spPr>
            <a:xfrm>
              <a:off x="3627970" y="9322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219"/>
                  </a:lnTo>
                  <a:lnTo>
                    <a:pt x="495" y="50"/>
                  </a:lnTo>
                  <a:lnTo>
                    <a:pt x="444" y="1485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7" name="object 8657"/>
            <p:cNvSpPr/>
            <p:nvPr/>
          </p:nvSpPr>
          <p:spPr>
            <a:xfrm>
              <a:off x="3627856" y="9322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41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8" name="object 8658"/>
            <p:cNvSpPr/>
            <p:nvPr/>
          </p:nvSpPr>
          <p:spPr>
            <a:xfrm>
              <a:off x="3627742" y="9322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33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0337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59" name="object 8659"/>
            <p:cNvSpPr/>
            <p:nvPr/>
          </p:nvSpPr>
          <p:spPr>
            <a:xfrm>
              <a:off x="3627615" y="9322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0235"/>
                  </a:lnTo>
                  <a:lnTo>
                    <a:pt x="533" y="25"/>
                  </a:lnTo>
                  <a:lnTo>
                    <a:pt x="495" y="1270"/>
                  </a:lnTo>
                  <a:lnTo>
                    <a:pt x="50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0" name="object 8660"/>
            <p:cNvSpPr/>
            <p:nvPr/>
          </p:nvSpPr>
          <p:spPr>
            <a:xfrm>
              <a:off x="3627539" y="9322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19"/>
                  </a:lnTo>
                  <a:lnTo>
                    <a:pt x="0" y="16187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1" name="object 8661"/>
            <p:cNvSpPr/>
            <p:nvPr/>
          </p:nvSpPr>
          <p:spPr>
            <a:xfrm>
              <a:off x="3627412" y="93228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2" name="object 8662"/>
            <p:cNvSpPr/>
            <p:nvPr/>
          </p:nvSpPr>
          <p:spPr>
            <a:xfrm>
              <a:off x="3627285" y="9322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3" name="object 8663"/>
            <p:cNvSpPr/>
            <p:nvPr/>
          </p:nvSpPr>
          <p:spPr>
            <a:xfrm>
              <a:off x="3627145" y="9323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28"/>
                  </a:lnTo>
                  <a:lnTo>
                    <a:pt x="101" y="159766"/>
                  </a:lnTo>
                  <a:lnTo>
                    <a:pt x="546" y="38"/>
                  </a:lnTo>
                  <a:lnTo>
                    <a:pt x="508" y="1028"/>
                  </a:lnTo>
                  <a:lnTo>
                    <a:pt x="63" y="16182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4" name="object 8664"/>
            <p:cNvSpPr/>
            <p:nvPr/>
          </p:nvSpPr>
          <p:spPr>
            <a:xfrm>
              <a:off x="3627018" y="9323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39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5" name="object 8665"/>
            <p:cNvSpPr/>
            <p:nvPr/>
          </p:nvSpPr>
          <p:spPr>
            <a:xfrm>
              <a:off x="3626916" y="9323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6" name="object 8666"/>
            <p:cNvSpPr/>
            <p:nvPr/>
          </p:nvSpPr>
          <p:spPr>
            <a:xfrm>
              <a:off x="3626789" y="9323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609"/>
                  </a:lnTo>
                  <a:lnTo>
                    <a:pt x="495" y="63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88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7" name="object 8667"/>
            <p:cNvSpPr/>
            <p:nvPr/>
          </p:nvSpPr>
          <p:spPr>
            <a:xfrm>
              <a:off x="3626624" y="9323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723"/>
                  </a:lnTo>
                  <a:lnTo>
                    <a:pt x="63" y="161709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8" name="object 8668"/>
            <p:cNvSpPr/>
            <p:nvPr/>
          </p:nvSpPr>
          <p:spPr>
            <a:xfrm>
              <a:off x="3626485" y="9323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95"/>
                  </a:lnTo>
                  <a:lnTo>
                    <a:pt x="546" y="25"/>
                  </a:lnTo>
                  <a:lnTo>
                    <a:pt x="495" y="622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69" name="object 8669"/>
            <p:cNvSpPr/>
            <p:nvPr/>
          </p:nvSpPr>
          <p:spPr>
            <a:xfrm>
              <a:off x="3626332" y="9323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0" name="object 8670"/>
            <p:cNvSpPr/>
            <p:nvPr/>
          </p:nvSpPr>
          <p:spPr>
            <a:xfrm>
              <a:off x="3626231" y="9323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1" name="object 8671"/>
            <p:cNvSpPr/>
            <p:nvPr/>
          </p:nvSpPr>
          <p:spPr>
            <a:xfrm>
              <a:off x="3626078" y="9323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2" name="object 8672"/>
            <p:cNvSpPr/>
            <p:nvPr/>
          </p:nvSpPr>
          <p:spPr>
            <a:xfrm>
              <a:off x="3625926" y="9323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3" name="object 8673"/>
            <p:cNvSpPr/>
            <p:nvPr/>
          </p:nvSpPr>
          <p:spPr>
            <a:xfrm>
              <a:off x="3625773" y="93238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4" name="object 8674"/>
            <p:cNvSpPr/>
            <p:nvPr/>
          </p:nvSpPr>
          <p:spPr>
            <a:xfrm>
              <a:off x="3625634" y="9323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5" name="object 8675"/>
            <p:cNvSpPr/>
            <p:nvPr/>
          </p:nvSpPr>
          <p:spPr>
            <a:xfrm>
              <a:off x="3625532" y="9323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6" name="object 8676"/>
            <p:cNvSpPr/>
            <p:nvPr/>
          </p:nvSpPr>
          <p:spPr>
            <a:xfrm>
              <a:off x="3625380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7" name="object 8677"/>
            <p:cNvSpPr/>
            <p:nvPr/>
          </p:nvSpPr>
          <p:spPr>
            <a:xfrm>
              <a:off x="3625227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70"/>
                  </a:lnTo>
                  <a:lnTo>
                    <a:pt x="546" y="0"/>
                  </a:ln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8" name="object 8678"/>
            <p:cNvSpPr/>
            <p:nvPr/>
          </p:nvSpPr>
          <p:spPr>
            <a:xfrm>
              <a:off x="3625075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53"/>
                  </a:lnTo>
                  <a:lnTo>
                    <a:pt x="152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79" name="object 8679"/>
            <p:cNvSpPr/>
            <p:nvPr/>
          </p:nvSpPr>
          <p:spPr>
            <a:xfrm>
              <a:off x="3624923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0" name="object 8680"/>
            <p:cNvSpPr/>
            <p:nvPr/>
          </p:nvSpPr>
          <p:spPr>
            <a:xfrm>
              <a:off x="3624821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1" name="object 8681"/>
            <p:cNvSpPr/>
            <p:nvPr/>
          </p:nvSpPr>
          <p:spPr>
            <a:xfrm>
              <a:off x="3624656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08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2" name="object 8682"/>
            <p:cNvSpPr/>
            <p:nvPr/>
          </p:nvSpPr>
          <p:spPr>
            <a:xfrm>
              <a:off x="3624503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533" y="457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3" name="object 8683"/>
            <p:cNvSpPr/>
            <p:nvPr/>
          </p:nvSpPr>
          <p:spPr>
            <a:xfrm>
              <a:off x="3624326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4" name="object 8684"/>
            <p:cNvSpPr/>
            <p:nvPr/>
          </p:nvSpPr>
          <p:spPr>
            <a:xfrm>
              <a:off x="3624161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5" name="object 8685"/>
            <p:cNvSpPr/>
            <p:nvPr/>
          </p:nvSpPr>
          <p:spPr>
            <a:xfrm>
              <a:off x="3624046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6" name="object 8686"/>
            <p:cNvSpPr/>
            <p:nvPr/>
          </p:nvSpPr>
          <p:spPr>
            <a:xfrm>
              <a:off x="3623881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7" name="object 8687"/>
            <p:cNvSpPr/>
            <p:nvPr/>
          </p:nvSpPr>
          <p:spPr>
            <a:xfrm>
              <a:off x="3623691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8" name="object 8688"/>
            <p:cNvSpPr/>
            <p:nvPr/>
          </p:nvSpPr>
          <p:spPr>
            <a:xfrm>
              <a:off x="3623513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89" name="object 8689"/>
            <p:cNvSpPr/>
            <p:nvPr/>
          </p:nvSpPr>
          <p:spPr>
            <a:xfrm>
              <a:off x="3623322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0" name="object 8690"/>
            <p:cNvSpPr/>
            <p:nvPr/>
          </p:nvSpPr>
          <p:spPr>
            <a:xfrm>
              <a:off x="3623195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1" name="object 8691"/>
            <p:cNvSpPr/>
            <p:nvPr/>
          </p:nvSpPr>
          <p:spPr>
            <a:xfrm>
              <a:off x="3622992" y="9324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2" name="object 8692"/>
            <p:cNvSpPr/>
            <p:nvPr/>
          </p:nvSpPr>
          <p:spPr>
            <a:xfrm>
              <a:off x="3622763" y="9324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3" name="object 8693"/>
            <p:cNvSpPr/>
            <p:nvPr/>
          </p:nvSpPr>
          <p:spPr>
            <a:xfrm>
              <a:off x="3622522" y="9324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12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4" name="object 8694"/>
            <p:cNvSpPr/>
            <p:nvPr/>
          </p:nvSpPr>
          <p:spPr>
            <a:xfrm>
              <a:off x="3622268" y="9324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5" name="object 8695"/>
            <p:cNvSpPr/>
            <p:nvPr/>
          </p:nvSpPr>
          <p:spPr>
            <a:xfrm>
              <a:off x="3622078" y="93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6" name="object 8696"/>
            <p:cNvSpPr/>
            <p:nvPr/>
          </p:nvSpPr>
          <p:spPr>
            <a:xfrm>
              <a:off x="3621760" y="9324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12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7" name="object 8697"/>
            <p:cNvSpPr/>
            <p:nvPr/>
          </p:nvSpPr>
          <p:spPr>
            <a:xfrm>
              <a:off x="3621392" y="9324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571" y="0"/>
                  </a:lnTo>
                  <a:lnTo>
                    <a:pt x="431" y="12"/>
                  </a:lnTo>
                  <a:lnTo>
                    <a:pt x="0" y="161290"/>
                  </a:lnTo>
                  <a:lnTo>
                    <a:pt x="127" y="161290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8" name="object 8698"/>
            <p:cNvSpPr/>
            <p:nvPr/>
          </p:nvSpPr>
          <p:spPr>
            <a:xfrm>
              <a:off x="3620795" y="93237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699" name="object 8699"/>
            <p:cNvSpPr/>
            <p:nvPr/>
          </p:nvSpPr>
          <p:spPr>
            <a:xfrm>
              <a:off x="3619703" y="932308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57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0" name="object 8700"/>
            <p:cNvSpPr/>
            <p:nvPr/>
          </p:nvSpPr>
          <p:spPr>
            <a:xfrm>
              <a:off x="3619208" y="932280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95" y="162013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1" name="object 8701"/>
            <p:cNvSpPr/>
            <p:nvPr/>
          </p:nvSpPr>
          <p:spPr>
            <a:xfrm>
              <a:off x="3618915" y="932262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77"/>
                  </a:moveTo>
                  <a:lnTo>
                    <a:pt x="533" y="63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2" name="object 8702"/>
            <p:cNvSpPr/>
            <p:nvPr/>
          </p:nvSpPr>
          <p:spPr>
            <a:xfrm>
              <a:off x="3618661" y="932249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20" y="25"/>
                  </a:lnTo>
                  <a:lnTo>
                    <a:pt x="0" y="161823"/>
                  </a:lnTo>
                  <a:lnTo>
                    <a:pt x="165" y="161912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3" name="object 8703"/>
            <p:cNvSpPr/>
            <p:nvPr/>
          </p:nvSpPr>
          <p:spPr>
            <a:xfrm>
              <a:off x="3618547" y="9322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4" name="object 8704"/>
            <p:cNvSpPr/>
            <p:nvPr/>
          </p:nvSpPr>
          <p:spPr>
            <a:xfrm>
              <a:off x="3618369" y="932232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5" name="object 8705"/>
            <p:cNvSpPr/>
            <p:nvPr/>
          </p:nvSpPr>
          <p:spPr>
            <a:xfrm>
              <a:off x="3618217" y="9322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6" name="object 8706"/>
            <p:cNvSpPr/>
            <p:nvPr/>
          </p:nvSpPr>
          <p:spPr>
            <a:xfrm>
              <a:off x="3618103" y="932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76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7" name="object 8707"/>
            <p:cNvSpPr/>
            <p:nvPr/>
          </p:nvSpPr>
          <p:spPr>
            <a:xfrm>
              <a:off x="3617976" y="9322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8" name="object 8708"/>
            <p:cNvSpPr/>
            <p:nvPr/>
          </p:nvSpPr>
          <p:spPr>
            <a:xfrm>
              <a:off x="3617899" y="9322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09" name="object 8709"/>
            <p:cNvSpPr/>
            <p:nvPr/>
          </p:nvSpPr>
          <p:spPr>
            <a:xfrm>
              <a:off x="3617798" y="9321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469" y="469"/>
                  </a:lnTo>
                  <a:lnTo>
                    <a:pt x="482" y="12"/>
                  </a:ln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0" name="object 8710"/>
            <p:cNvSpPr/>
            <p:nvPr/>
          </p:nvSpPr>
          <p:spPr>
            <a:xfrm>
              <a:off x="3617696" y="9321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73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1" name="object 8711"/>
            <p:cNvSpPr/>
            <p:nvPr/>
          </p:nvSpPr>
          <p:spPr>
            <a:xfrm>
              <a:off x="3617620" y="9321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2" name="object 8712"/>
            <p:cNvSpPr/>
            <p:nvPr/>
          </p:nvSpPr>
          <p:spPr>
            <a:xfrm>
              <a:off x="3617518" y="9321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569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3" name="object 8713"/>
            <p:cNvSpPr/>
            <p:nvPr/>
          </p:nvSpPr>
          <p:spPr>
            <a:xfrm>
              <a:off x="3617480" y="9321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241" y="80810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4" name="object 8714"/>
            <p:cNvSpPr/>
            <p:nvPr/>
          </p:nvSpPr>
          <p:spPr>
            <a:xfrm>
              <a:off x="3617404" y="9321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5" name="object 8715"/>
            <p:cNvSpPr/>
            <p:nvPr/>
          </p:nvSpPr>
          <p:spPr>
            <a:xfrm>
              <a:off x="3617328" y="9321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27"/>
                  </a:moveTo>
                  <a:lnTo>
                    <a:pt x="25" y="161582"/>
                  </a:lnTo>
                  <a:lnTo>
                    <a:pt x="520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6" name="object 8716"/>
            <p:cNvSpPr/>
            <p:nvPr/>
          </p:nvSpPr>
          <p:spPr>
            <a:xfrm>
              <a:off x="3617264" y="9321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7" name="object 8717"/>
            <p:cNvSpPr/>
            <p:nvPr/>
          </p:nvSpPr>
          <p:spPr>
            <a:xfrm>
              <a:off x="3617201" y="9321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8" name="object 8718"/>
            <p:cNvSpPr/>
            <p:nvPr/>
          </p:nvSpPr>
          <p:spPr>
            <a:xfrm>
              <a:off x="3617176" y="9321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19" name="object 8719"/>
            <p:cNvSpPr/>
            <p:nvPr/>
          </p:nvSpPr>
          <p:spPr>
            <a:xfrm>
              <a:off x="3617125" y="9321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0" name="object 8720"/>
            <p:cNvSpPr/>
            <p:nvPr/>
          </p:nvSpPr>
          <p:spPr>
            <a:xfrm>
              <a:off x="3617074" y="9321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63"/>
                  </a:lnTo>
                  <a:lnTo>
                    <a:pt x="469" y="38"/>
                  </a:lnTo>
                  <a:lnTo>
                    <a:pt x="0" y="16154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1" name="object 8721"/>
            <p:cNvSpPr/>
            <p:nvPr/>
          </p:nvSpPr>
          <p:spPr>
            <a:xfrm>
              <a:off x="3617036" y="9321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2" name="object 8722"/>
            <p:cNvSpPr/>
            <p:nvPr/>
          </p:nvSpPr>
          <p:spPr>
            <a:xfrm>
              <a:off x="3616985" y="9321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3" name="object 8723"/>
            <p:cNvSpPr/>
            <p:nvPr/>
          </p:nvSpPr>
          <p:spPr>
            <a:xfrm>
              <a:off x="3616960" y="9321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4" name="object 8724"/>
            <p:cNvSpPr/>
            <p:nvPr/>
          </p:nvSpPr>
          <p:spPr>
            <a:xfrm>
              <a:off x="3616922" y="9320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5" name="object 8725"/>
            <p:cNvSpPr/>
            <p:nvPr/>
          </p:nvSpPr>
          <p:spPr>
            <a:xfrm>
              <a:off x="3616896" y="9320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6" name="object 8726"/>
            <p:cNvSpPr/>
            <p:nvPr/>
          </p:nvSpPr>
          <p:spPr>
            <a:xfrm>
              <a:off x="3616858" y="9320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66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7" name="object 8727"/>
            <p:cNvSpPr/>
            <p:nvPr/>
          </p:nvSpPr>
          <p:spPr>
            <a:xfrm>
              <a:off x="3616833" y="9320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883"/>
                  </a:lnTo>
                  <a:lnTo>
                    <a:pt x="457" y="0"/>
                  </a:lnTo>
                  <a:lnTo>
                    <a:pt x="0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8" name="object 8728"/>
            <p:cNvSpPr/>
            <p:nvPr/>
          </p:nvSpPr>
          <p:spPr>
            <a:xfrm>
              <a:off x="3616832" y="932083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8"/>
                  </a:lnTo>
                  <a:lnTo>
                    <a:pt x="468" y="2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29" name="object 8729"/>
            <p:cNvSpPr/>
            <p:nvPr/>
          </p:nvSpPr>
          <p:spPr>
            <a:xfrm>
              <a:off x="3616794" y="9320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41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0" name="object 8730"/>
            <p:cNvSpPr/>
            <p:nvPr/>
          </p:nvSpPr>
          <p:spPr>
            <a:xfrm>
              <a:off x="3616782" y="9319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10"/>
                  </a:lnTo>
                  <a:lnTo>
                    <a:pt x="457" y="2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1" name="object 8731"/>
            <p:cNvSpPr/>
            <p:nvPr/>
          </p:nvSpPr>
          <p:spPr>
            <a:xfrm>
              <a:off x="3616604" y="931557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48"/>
                  </a:lnTo>
                  <a:lnTo>
                    <a:pt x="5207" y="8445"/>
                  </a:lnTo>
                  <a:lnTo>
                    <a:pt x="9410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2" name="object 8732"/>
            <p:cNvSpPr/>
            <p:nvPr/>
          </p:nvSpPr>
          <p:spPr>
            <a:xfrm>
              <a:off x="3619601" y="94156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8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3" name="object 8733"/>
            <p:cNvSpPr/>
            <p:nvPr/>
          </p:nvSpPr>
          <p:spPr>
            <a:xfrm>
              <a:off x="3619525" y="9415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25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4" name="object 8734"/>
            <p:cNvSpPr/>
            <p:nvPr/>
          </p:nvSpPr>
          <p:spPr>
            <a:xfrm>
              <a:off x="3619449" y="9415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12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22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5" name="object 8735"/>
            <p:cNvSpPr/>
            <p:nvPr/>
          </p:nvSpPr>
          <p:spPr>
            <a:xfrm>
              <a:off x="3619398" y="9415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6" name="object 8736"/>
            <p:cNvSpPr/>
            <p:nvPr/>
          </p:nvSpPr>
          <p:spPr>
            <a:xfrm>
              <a:off x="3619322" y="9416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12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7" name="object 8737"/>
            <p:cNvSpPr/>
            <p:nvPr/>
          </p:nvSpPr>
          <p:spPr>
            <a:xfrm>
              <a:off x="3619233" y="9416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8" name="object 8738"/>
            <p:cNvSpPr/>
            <p:nvPr/>
          </p:nvSpPr>
          <p:spPr>
            <a:xfrm>
              <a:off x="3619157" y="9416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16"/>
                  </a:lnTo>
                  <a:lnTo>
                    <a:pt x="38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39" name="object 8739"/>
            <p:cNvSpPr/>
            <p:nvPr/>
          </p:nvSpPr>
          <p:spPr>
            <a:xfrm>
              <a:off x="3619068" y="9416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76"/>
                  </a:lnTo>
                  <a:lnTo>
                    <a:pt x="38" y="161417"/>
                  </a:lnTo>
                  <a:lnTo>
                    <a:pt x="508" y="247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0" name="object 8740"/>
            <p:cNvSpPr/>
            <p:nvPr/>
          </p:nvSpPr>
          <p:spPr>
            <a:xfrm>
              <a:off x="3619004" y="9416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38" y="16136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1" name="object 8741"/>
            <p:cNvSpPr/>
            <p:nvPr/>
          </p:nvSpPr>
          <p:spPr>
            <a:xfrm>
              <a:off x="3618928" y="94166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25" y="16137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55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2" name="object 8742"/>
            <p:cNvSpPr/>
            <p:nvPr/>
          </p:nvSpPr>
          <p:spPr>
            <a:xfrm>
              <a:off x="3618852" y="9416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3" name="object 8743"/>
            <p:cNvSpPr/>
            <p:nvPr/>
          </p:nvSpPr>
          <p:spPr>
            <a:xfrm>
              <a:off x="3618763" y="94167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46"/>
                  </a:lnTo>
                  <a:lnTo>
                    <a:pt x="12" y="16169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4" name="object 8744"/>
            <p:cNvSpPr/>
            <p:nvPr/>
          </p:nvSpPr>
          <p:spPr>
            <a:xfrm>
              <a:off x="3618661" y="9416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08"/>
                  </a:lnTo>
                  <a:lnTo>
                    <a:pt x="38" y="16149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5" name="object 8745"/>
            <p:cNvSpPr/>
            <p:nvPr/>
          </p:nvSpPr>
          <p:spPr>
            <a:xfrm>
              <a:off x="3618598" y="9416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57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44"/>
                  </a:lnTo>
                  <a:lnTo>
                    <a:pt x="38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6" name="object 8746"/>
            <p:cNvSpPr/>
            <p:nvPr/>
          </p:nvSpPr>
          <p:spPr>
            <a:xfrm>
              <a:off x="3618522" y="9416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19"/>
                  </a:lnTo>
                  <a:lnTo>
                    <a:pt x="25" y="160756"/>
                  </a:lnTo>
                  <a:lnTo>
                    <a:pt x="469" y="25"/>
                  </a:lnTo>
                  <a:lnTo>
                    <a:pt x="444" y="2019"/>
                  </a:ln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19"/>
                  </a:lnTo>
                  <a:lnTo>
                    <a:pt x="63" y="16151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7" name="object 8747"/>
            <p:cNvSpPr/>
            <p:nvPr/>
          </p:nvSpPr>
          <p:spPr>
            <a:xfrm>
              <a:off x="3618319" y="9416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68"/>
                  </a:lnTo>
                  <a:lnTo>
                    <a:pt x="38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68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68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8" name="object 8748"/>
            <p:cNvSpPr/>
            <p:nvPr/>
          </p:nvSpPr>
          <p:spPr>
            <a:xfrm>
              <a:off x="3618217" y="9417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66"/>
                  </a:lnTo>
                  <a:lnTo>
                    <a:pt x="5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66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49" name="object 8749"/>
            <p:cNvSpPr/>
            <p:nvPr/>
          </p:nvSpPr>
          <p:spPr>
            <a:xfrm>
              <a:off x="3618153" y="9417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0" name="object 8750"/>
            <p:cNvSpPr/>
            <p:nvPr/>
          </p:nvSpPr>
          <p:spPr>
            <a:xfrm>
              <a:off x="3618052" y="9417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393" y="45770"/>
                  </a:lnTo>
                  <a:lnTo>
                    <a:pt x="520" y="12"/>
                  </a:lnTo>
                  <a:lnTo>
                    <a:pt x="482" y="1765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1" name="object 8751"/>
            <p:cNvSpPr/>
            <p:nvPr/>
          </p:nvSpPr>
          <p:spPr>
            <a:xfrm>
              <a:off x="3617950" y="9417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925"/>
                  </a:lnTo>
                  <a:lnTo>
                    <a:pt x="38" y="161747"/>
                  </a:lnTo>
                  <a:lnTo>
                    <a:pt x="38" y="16156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14"/>
                  </a:lnTo>
                  <a:lnTo>
                    <a:pt x="38" y="16156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2" name="object 8752"/>
            <p:cNvSpPr/>
            <p:nvPr/>
          </p:nvSpPr>
          <p:spPr>
            <a:xfrm>
              <a:off x="3617849" y="9417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651"/>
                  </a:lnTo>
                  <a:lnTo>
                    <a:pt x="0" y="161925"/>
                  </a:lnTo>
                  <a:lnTo>
                    <a:pt x="266" y="8061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5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3" name="object 8753"/>
            <p:cNvSpPr/>
            <p:nvPr/>
          </p:nvSpPr>
          <p:spPr>
            <a:xfrm>
              <a:off x="3617734" y="94173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320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304" y="64617"/>
                  </a:lnTo>
                  <a:lnTo>
                    <a:pt x="38" y="161899"/>
                  </a:lnTo>
                  <a:lnTo>
                    <a:pt x="342" y="6442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4" name="object 8754"/>
            <p:cNvSpPr/>
            <p:nvPr/>
          </p:nvSpPr>
          <p:spPr>
            <a:xfrm>
              <a:off x="3617658" y="9417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12"/>
                  </a:lnTo>
                  <a:lnTo>
                    <a:pt x="444" y="1524"/>
                  </a:lnTo>
                  <a:lnTo>
                    <a:pt x="0" y="1618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5" name="object 8755"/>
            <p:cNvSpPr/>
            <p:nvPr/>
          </p:nvSpPr>
          <p:spPr>
            <a:xfrm>
              <a:off x="3617556" y="9417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219"/>
                  </a:lnTo>
                  <a:lnTo>
                    <a:pt x="520" y="38"/>
                  </a:lnTo>
                  <a:lnTo>
                    <a:pt x="482" y="825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25" y="161645"/>
                  </a:lnTo>
                  <a:lnTo>
                    <a:pt x="419" y="30264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6" name="object 8756"/>
            <p:cNvSpPr/>
            <p:nvPr/>
          </p:nvSpPr>
          <p:spPr>
            <a:xfrm>
              <a:off x="3617442" y="9417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168"/>
                  </a:lnTo>
                  <a:lnTo>
                    <a:pt x="495" y="50"/>
                  </a:lnTo>
                  <a:lnTo>
                    <a:pt x="444" y="1409"/>
                  </a:lnTo>
                  <a:lnTo>
                    <a:pt x="0" y="161925"/>
                  </a:lnTo>
                  <a:lnTo>
                    <a:pt x="330" y="6652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7" name="object 8757"/>
            <p:cNvSpPr/>
            <p:nvPr/>
          </p:nvSpPr>
          <p:spPr>
            <a:xfrm>
              <a:off x="3617328" y="941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092"/>
                  </a:lnTo>
                  <a:lnTo>
                    <a:pt x="533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8" name="object 8758"/>
            <p:cNvSpPr/>
            <p:nvPr/>
          </p:nvSpPr>
          <p:spPr>
            <a:xfrm>
              <a:off x="3617201" y="9417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82"/>
                  </a:lnTo>
                  <a:lnTo>
                    <a:pt x="0" y="161899"/>
                  </a:lnTo>
                  <a:lnTo>
                    <a:pt x="495" y="12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59" name="object 8759"/>
            <p:cNvSpPr/>
            <p:nvPr/>
          </p:nvSpPr>
          <p:spPr>
            <a:xfrm>
              <a:off x="3617125" y="9417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0147"/>
                  </a:lnTo>
                  <a:lnTo>
                    <a:pt x="482" y="25"/>
                  </a:lnTo>
                  <a:lnTo>
                    <a:pt x="444" y="1219"/>
                  </a:lnTo>
                  <a:lnTo>
                    <a:pt x="0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0" name="object 8760"/>
            <p:cNvSpPr/>
            <p:nvPr/>
          </p:nvSpPr>
          <p:spPr>
            <a:xfrm>
              <a:off x="3616998" y="9417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0045"/>
                  </a:lnTo>
                  <a:lnTo>
                    <a:pt x="495" y="38"/>
                  </a:lnTo>
                  <a:lnTo>
                    <a:pt x="457" y="1155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1" name="object 8761"/>
            <p:cNvSpPr/>
            <p:nvPr/>
          </p:nvSpPr>
          <p:spPr>
            <a:xfrm>
              <a:off x="3616871" y="9417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2" name="object 8762"/>
            <p:cNvSpPr/>
            <p:nvPr/>
          </p:nvSpPr>
          <p:spPr>
            <a:xfrm>
              <a:off x="3616731" y="9417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38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3" name="object 8763"/>
            <p:cNvSpPr/>
            <p:nvPr/>
          </p:nvSpPr>
          <p:spPr>
            <a:xfrm>
              <a:off x="3616591" y="9417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927"/>
                  </a:lnTo>
                  <a:lnTo>
                    <a:pt x="50" y="161048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39"/>
                  </a:lnTo>
                  <a:lnTo>
                    <a:pt x="101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4" name="object 8764"/>
            <p:cNvSpPr/>
            <p:nvPr/>
          </p:nvSpPr>
          <p:spPr>
            <a:xfrm>
              <a:off x="3616502" y="9418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5" name="object 8765"/>
            <p:cNvSpPr/>
            <p:nvPr/>
          </p:nvSpPr>
          <p:spPr>
            <a:xfrm>
              <a:off x="3616363" y="9418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7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14" y="156705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5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6" name="object 8766"/>
            <p:cNvSpPr/>
            <p:nvPr/>
          </p:nvSpPr>
          <p:spPr>
            <a:xfrm>
              <a:off x="3616210" y="9418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7" name="object 8767"/>
            <p:cNvSpPr/>
            <p:nvPr/>
          </p:nvSpPr>
          <p:spPr>
            <a:xfrm>
              <a:off x="3616058" y="94182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8" name="object 8768"/>
            <p:cNvSpPr/>
            <p:nvPr/>
          </p:nvSpPr>
          <p:spPr>
            <a:xfrm>
              <a:off x="3615905" y="9418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69" name="object 8769"/>
            <p:cNvSpPr/>
            <p:nvPr/>
          </p:nvSpPr>
          <p:spPr>
            <a:xfrm>
              <a:off x="3615804" y="9418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0" name="object 8770"/>
            <p:cNvSpPr/>
            <p:nvPr/>
          </p:nvSpPr>
          <p:spPr>
            <a:xfrm>
              <a:off x="3615664" y="9418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304"/>
                  </a:lnTo>
                  <a:lnTo>
                    <a:pt x="495" y="50"/>
                  </a:lnTo>
                  <a:lnTo>
                    <a:pt x="444" y="393"/>
                  </a:lnTo>
                  <a:lnTo>
                    <a:pt x="0" y="16155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93"/>
                  </a:lnTo>
                  <a:lnTo>
                    <a:pt x="88" y="16151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1" name="object 8771"/>
            <p:cNvSpPr/>
            <p:nvPr/>
          </p:nvSpPr>
          <p:spPr>
            <a:xfrm>
              <a:off x="3615499" y="9418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08" y="317"/>
                  </a:lnTo>
                  <a:lnTo>
                    <a:pt x="63" y="161493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04"/>
                  </a:lnTo>
                  <a:lnTo>
                    <a:pt x="114" y="16148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2" name="object 8772"/>
            <p:cNvSpPr/>
            <p:nvPr/>
          </p:nvSpPr>
          <p:spPr>
            <a:xfrm>
              <a:off x="3615359" y="9418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50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3" name="object 8773"/>
            <p:cNvSpPr/>
            <p:nvPr/>
          </p:nvSpPr>
          <p:spPr>
            <a:xfrm>
              <a:off x="3615207" y="9418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4" name="object 8774"/>
            <p:cNvSpPr/>
            <p:nvPr/>
          </p:nvSpPr>
          <p:spPr>
            <a:xfrm>
              <a:off x="3615105" y="941887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5" name="object 8775"/>
            <p:cNvSpPr/>
            <p:nvPr/>
          </p:nvSpPr>
          <p:spPr>
            <a:xfrm>
              <a:off x="3614953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342" y="53784"/>
                  </a:lnTo>
                  <a:lnTo>
                    <a:pt x="495" y="0"/>
                  </a:lnTo>
                  <a:lnTo>
                    <a:pt x="0" y="161328"/>
                  </a:lnTo>
                  <a:lnTo>
                    <a:pt x="533" y="457"/>
                  </a:ln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6" name="object 8776"/>
            <p:cNvSpPr/>
            <p:nvPr/>
          </p:nvSpPr>
          <p:spPr>
            <a:xfrm>
              <a:off x="3614801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7" name="object 8777"/>
            <p:cNvSpPr/>
            <p:nvPr/>
          </p:nvSpPr>
          <p:spPr>
            <a:xfrm>
              <a:off x="3614648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8" name="object 8778"/>
            <p:cNvSpPr/>
            <p:nvPr/>
          </p:nvSpPr>
          <p:spPr>
            <a:xfrm>
              <a:off x="3614496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79" name="object 8779"/>
            <p:cNvSpPr/>
            <p:nvPr/>
          </p:nvSpPr>
          <p:spPr>
            <a:xfrm>
              <a:off x="3614381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0" name="object 8780"/>
            <p:cNvSpPr/>
            <p:nvPr/>
          </p:nvSpPr>
          <p:spPr>
            <a:xfrm>
              <a:off x="3614229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1" name="object 8781"/>
            <p:cNvSpPr/>
            <p:nvPr/>
          </p:nvSpPr>
          <p:spPr>
            <a:xfrm>
              <a:off x="3614077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2" name="object 8782"/>
            <p:cNvSpPr/>
            <p:nvPr/>
          </p:nvSpPr>
          <p:spPr>
            <a:xfrm>
              <a:off x="3613899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3" name="object 8783"/>
            <p:cNvSpPr/>
            <p:nvPr/>
          </p:nvSpPr>
          <p:spPr>
            <a:xfrm>
              <a:off x="3613734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4" name="object 8784"/>
            <p:cNvSpPr/>
            <p:nvPr/>
          </p:nvSpPr>
          <p:spPr>
            <a:xfrm>
              <a:off x="3613620" y="9418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5" name="object 8785"/>
            <p:cNvSpPr/>
            <p:nvPr/>
          </p:nvSpPr>
          <p:spPr>
            <a:xfrm>
              <a:off x="3613442" y="9418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6" name="object 8786"/>
            <p:cNvSpPr/>
            <p:nvPr/>
          </p:nvSpPr>
          <p:spPr>
            <a:xfrm>
              <a:off x="3613264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7" name="object 8787"/>
            <p:cNvSpPr/>
            <p:nvPr/>
          </p:nvSpPr>
          <p:spPr>
            <a:xfrm>
              <a:off x="3613086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8" name="object 8788"/>
            <p:cNvSpPr/>
            <p:nvPr/>
          </p:nvSpPr>
          <p:spPr>
            <a:xfrm>
              <a:off x="3612896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89" name="object 8789"/>
            <p:cNvSpPr/>
            <p:nvPr/>
          </p:nvSpPr>
          <p:spPr>
            <a:xfrm>
              <a:off x="3612756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0" name="object 8790"/>
            <p:cNvSpPr/>
            <p:nvPr/>
          </p:nvSpPr>
          <p:spPr>
            <a:xfrm>
              <a:off x="3612540" y="94188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1" name="object 8791"/>
            <p:cNvSpPr/>
            <p:nvPr/>
          </p:nvSpPr>
          <p:spPr>
            <a:xfrm>
              <a:off x="3612324" y="94188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2" name="object 8792"/>
            <p:cNvSpPr/>
            <p:nvPr/>
          </p:nvSpPr>
          <p:spPr>
            <a:xfrm>
              <a:off x="3612095" y="94188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3" name="object 8793"/>
            <p:cNvSpPr/>
            <p:nvPr/>
          </p:nvSpPr>
          <p:spPr>
            <a:xfrm>
              <a:off x="3611829" y="94188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417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29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4" name="object 8794"/>
            <p:cNvSpPr/>
            <p:nvPr/>
          </p:nvSpPr>
          <p:spPr>
            <a:xfrm>
              <a:off x="3611651" y="9418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5" name="object 8795"/>
            <p:cNvSpPr/>
            <p:nvPr/>
          </p:nvSpPr>
          <p:spPr>
            <a:xfrm>
              <a:off x="3611321" y="94188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78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6" name="object 8796"/>
            <p:cNvSpPr/>
            <p:nvPr/>
          </p:nvSpPr>
          <p:spPr>
            <a:xfrm>
              <a:off x="3610940" y="94188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28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482" y="80670"/>
                  </a:lnTo>
                  <a:lnTo>
                    <a:pt x="711" y="0"/>
                  </a:lnTo>
                  <a:lnTo>
                    <a:pt x="152" y="161315"/>
                  </a:lnTo>
                  <a:lnTo>
                    <a:pt x="381" y="161353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7" name="object 8797"/>
            <p:cNvSpPr/>
            <p:nvPr/>
          </p:nvSpPr>
          <p:spPr>
            <a:xfrm>
              <a:off x="3610381" y="94185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8" name="object 8798"/>
            <p:cNvSpPr/>
            <p:nvPr/>
          </p:nvSpPr>
          <p:spPr>
            <a:xfrm>
              <a:off x="3609302" y="941795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799" name="object 8799"/>
            <p:cNvSpPr/>
            <p:nvPr/>
          </p:nvSpPr>
          <p:spPr>
            <a:xfrm>
              <a:off x="3608819" y="94176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0" name="object 8800"/>
            <p:cNvSpPr/>
            <p:nvPr/>
          </p:nvSpPr>
          <p:spPr>
            <a:xfrm>
              <a:off x="3608540" y="941750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65" y="161950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1" name="object 8801"/>
            <p:cNvSpPr/>
            <p:nvPr/>
          </p:nvSpPr>
          <p:spPr>
            <a:xfrm>
              <a:off x="3608298" y="941738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96" y="76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2" name="object 8802"/>
            <p:cNvSpPr/>
            <p:nvPr/>
          </p:nvSpPr>
          <p:spPr>
            <a:xfrm>
              <a:off x="3608171" y="9417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3" name="object 8803"/>
            <p:cNvSpPr/>
            <p:nvPr/>
          </p:nvSpPr>
          <p:spPr>
            <a:xfrm>
              <a:off x="3607993" y="941720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88"/>
                  </a:moveTo>
                  <a:lnTo>
                    <a:pt x="495" y="38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4" name="object 8804"/>
            <p:cNvSpPr/>
            <p:nvPr/>
          </p:nvSpPr>
          <p:spPr>
            <a:xfrm>
              <a:off x="3607841" y="9417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5" name="object 8805"/>
            <p:cNvSpPr/>
            <p:nvPr/>
          </p:nvSpPr>
          <p:spPr>
            <a:xfrm>
              <a:off x="3607714" y="9417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6" name="object 8806"/>
            <p:cNvSpPr/>
            <p:nvPr/>
          </p:nvSpPr>
          <p:spPr>
            <a:xfrm>
              <a:off x="3607587" y="9416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7" name="object 8807"/>
            <p:cNvSpPr/>
            <p:nvPr/>
          </p:nvSpPr>
          <p:spPr>
            <a:xfrm>
              <a:off x="3607523" y="9416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8" name="object 8808"/>
            <p:cNvSpPr/>
            <p:nvPr/>
          </p:nvSpPr>
          <p:spPr>
            <a:xfrm>
              <a:off x="3607409" y="9416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09" name="object 8809"/>
            <p:cNvSpPr/>
            <p:nvPr/>
          </p:nvSpPr>
          <p:spPr>
            <a:xfrm>
              <a:off x="3607320" y="9416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0" name="object 8810"/>
            <p:cNvSpPr/>
            <p:nvPr/>
          </p:nvSpPr>
          <p:spPr>
            <a:xfrm>
              <a:off x="3607244" y="9416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1" name="object 8811"/>
            <p:cNvSpPr/>
            <p:nvPr/>
          </p:nvSpPr>
          <p:spPr>
            <a:xfrm>
              <a:off x="3607155" y="9416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8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2" name="object 8812"/>
            <p:cNvSpPr/>
            <p:nvPr/>
          </p:nvSpPr>
          <p:spPr>
            <a:xfrm>
              <a:off x="3607104" y="9416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3" name="object 8813"/>
            <p:cNvSpPr/>
            <p:nvPr/>
          </p:nvSpPr>
          <p:spPr>
            <a:xfrm>
              <a:off x="3607028" y="9416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4" name="object 8814"/>
            <p:cNvSpPr/>
            <p:nvPr/>
          </p:nvSpPr>
          <p:spPr>
            <a:xfrm>
              <a:off x="3606952" y="94165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5" name="object 8815"/>
            <p:cNvSpPr/>
            <p:nvPr/>
          </p:nvSpPr>
          <p:spPr>
            <a:xfrm>
              <a:off x="3606888" y="9416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0705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6" name="object 8816"/>
            <p:cNvSpPr/>
            <p:nvPr/>
          </p:nvSpPr>
          <p:spPr>
            <a:xfrm>
              <a:off x="3606825" y="9416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7" name="object 8817"/>
            <p:cNvSpPr/>
            <p:nvPr/>
          </p:nvSpPr>
          <p:spPr>
            <a:xfrm>
              <a:off x="3606787" y="9416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0718"/>
                  </a:lnTo>
                  <a:lnTo>
                    <a:pt x="469" y="25"/>
                  </a:lnTo>
                  <a:lnTo>
                    <a:pt x="0" y="161582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8" name="object 8818"/>
            <p:cNvSpPr/>
            <p:nvPr/>
          </p:nvSpPr>
          <p:spPr>
            <a:xfrm>
              <a:off x="3606749" y="94161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19" name="object 8819"/>
            <p:cNvSpPr/>
            <p:nvPr/>
          </p:nvSpPr>
          <p:spPr>
            <a:xfrm>
              <a:off x="3606698" y="94160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0" name="object 8820"/>
            <p:cNvSpPr/>
            <p:nvPr/>
          </p:nvSpPr>
          <p:spPr>
            <a:xfrm>
              <a:off x="3606660" y="94160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495"/>
                  </a:lnTo>
                  <a:lnTo>
                    <a:pt x="469" y="38"/>
                  </a:ln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1" name="object 8821"/>
            <p:cNvSpPr/>
            <p:nvPr/>
          </p:nvSpPr>
          <p:spPr>
            <a:xfrm>
              <a:off x="3606609" y="941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2" name="object 8822"/>
            <p:cNvSpPr/>
            <p:nvPr/>
          </p:nvSpPr>
          <p:spPr>
            <a:xfrm>
              <a:off x="3606584" y="9415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3" name="object 8823"/>
            <p:cNvSpPr/>
            <p:nvPr/>
          </p:nvSpPr>
          <p:spPr>
            <a:xfrm>
              <a:off x="3606546" y="94158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8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4" name="object 8824"/>
            <p:cNvSpPr/>
            <p:nvPr/>
          </p:nvSpPr>
          <p:spPr>
            <a:xfrm>
              <a:off x="3606508" y="9415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5" name="object 8825"/>
            <p:cNvSpPr/>
            <p:nvPr/>
          </p:nvSpPr>
          <p:spPr>
            <a:xfrm>
              <a:off x="3606482" y="94157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6" name="object 8826"/>
            <p:cNvSpPr/>
            <p:nvPr/>
          </p:nvSpPr>
          <p:spPr>
            <a:xfrm>
              <a:off x="3606469" y="9415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25"/>
                  </a:lnTo>
                  <a:lnTo>
                    <a:pt x="0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7" name="object 8827"/>
            <p:cNvSpPr/>
            <p:nvPr/>
          </p:nvSpPr>
          <p:spPr>
            <a:xfrm>
              <a:off x="3606444" y="941571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8" name="object 8828"/>
            <p:cNvSpPr/>
            <p:nvPr/>
          </p:nvSpPr>
          <p:spPr>
            <a:xfrm>
              <a:off x="3606406" y="941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73"/>
                  </a:lnTo>
                  <a:lnTo>
                    <a:pt x="12" y="16145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29" name="object 8829"/>
            <p:cNvSpPr/>
            <p:nvPr/>
          </p:nvSpPr>
          <p:spPr>
            <a:xfrm>
              <a:off x="3606406" y="9414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0" name="object 8830"/>
            <p:cNvSpPr/>
            <p:nvPr/>
          </p:nvSpPr>
          <p:spPr>
            <a:xfrm>
              <a:off x="3606215" y="941045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168" y="8407"/>
                  </a:lnTo>
                  <a:lnTo>
                    <a:pt x="9385" y="8407"/>
                  </a:lnTo>
                  <a:lnTo>
                    <a:pt x="14554" y="5410"/>
                  </a:lnTo>
                  <a:lnTo>
                    <a:pt x="14490" y="2997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1" name="object 8831"/>
            <p:cNvSpPr/>
            <p:nvPr/>
          </p:nvSpPr>
          <p:spPr>
            <a:xfrm>
              <a:off x="3532339" y="9334399"/>
              <a:ext cx="130175" cy="149860"/>
            </a:xfrm>
            <a:custGeom>
              <a:avLst/>
              <a:gdLst/>
              <a:ahLst/>
              <a:cxnLst/>
              <a:rect l="l" t="t" r="r" b="b"/>
              <a:pathLst>
                <a:path w="130175" h="149859">
                  <a:moveTo>
                    <a:pt x="129641" y="0"/>
                  </a:moveTo>
                  <a:lnTo>
                    <a:pt x="101507" y="60447"/>
                  </a:lnTo>
                  <a:lnTo>
                    <a:pt x="69126" y="91745"/>
                  </a:lnTo>
                  <a:lnTo>
                    <a:pt x="26911" y="120713"/>
                  </a:lnTo>
                  <a:lnTo>
                    <a:pt x="37" y="134038"/>
                  </a:lnTo>
                  <a:lnTo>
                    <a:pt x="0" y="149847"/>
                  </a:lnTo>
                  <a:lnTo>
                    <a:pt x="69086" y="107925"/>
                  </a:lnTo>
                  <a:lnTo>
                    <a:pt x="101458" y="76628"/>
                  </a:lnTo>
                  <a:lnTo>
                    <a:pt x="129590" y="16179"/>
                  </a:lnTo>
                  <a:lnTo>
                    <a:pt x="12964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2" name="object 8832"/>
            <p:cNvSpPr/>
            <p:nvPr/>
          </p:nvSpPr>
          <p:spPr>
            <a:xfrm>
              <a:off x="3530460" y="9468447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295" y="101"/>
                  </a:moveTo>
                  <a:lnTo>
                    <a:pt x="812" y="177"/>
                  </a:lnTo>
                  <a:lnTo>
                    <a:pt x="381" y="254"/>
                  </a:lnTo>
                  <a:lnTo>
                    <a:pt x="38" y="304"/>
                  </a:lnTo>
                  <a:lnTo>
                    <a:pt x="0" y="16040"/>
                  </a:lnTo>
                  <a:lnTo>
                    <a:pt x="355" y="16002"/>
                  </a:lnTo>
                  <a:lnTo>
                    <a:pt x="787" y="15951"/>
                  </a:lnTo>
                  <a:lnTo>
                    <a:pt x="1270" y="15887"/>
                  </a:lnTo>
                  <a:lnTo>
                    <a:pt x="1295" y="101"/>
                  </a:lnTo>
                  <a:close/>
                </a:path>
                <a:path w="2539" h="16509">
                  <a:moveTo>
                    <a:pt x="1917" y="0"/>
                  </a:moveTo>
                  <a:lnTo>
                    <a:pt x="1308" y="101"/>
                  </a:lnTo>
                  <a:lnTo>
                    <a:pt x="1270" y="15887"/>
                  </a:lnTo>
                  <a:lnTo>
                    <a:pt x="1892" y="15798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3" name="object 8833"/>
            <p:cNvSpPr/>
            <p:nvPr/>
          </p:nvSpPr>
          <p:spPr>
            <a:xfrm>
              <a:off x="3529241" y="946875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96" y="101"/>
                  </a:moveTo>
                  <a:lnTo>
                    <a:pt x="317" y="76"/>
                  </a:lnTo>
                  <a:lnTo>
                    <a:pt x="25" y="38"/>
                  </a:lnTo>
                  <a:lnTo>
                    <a:pt x="0" y="15811"/>
                  </a:lnTo>
                  <a:lnTo>
                    <a:pt x="190" y="15811"/>
                  </a:lnTo>
                  <a:lnTo>
                    <a:pt x="368" y="15798"/>
                  </a:lnTo>
                  <a:lnTo>
                    <a:pt x="571" y="15786"/>
                  </a:lnTo>
                  <a:lnTo>
                    <a:pt x="596" y="101"/>
                  </a:lnTo>
                  <a:close/>
                </a:path>
                <a:path w="1270" h="15875">
                  <a:moveTo>
                    <a:pt x="1244" y="0"/>
                  </a:moveTo>
                  <a:lnTo>
                    <a:pt x="901" y="63"/>
                  </a:lnTo>
                  <a:lnTo>
                    <a:pt x="647" y="101"/>
                  </a:lnTo>
                  <a:lnTo>
                    <a:pt x="571" y="15786"/>
                  </a:lnTo>
                  <a:lnTo>
                    <a:pt x="876" y="15760"/>
                  </a:lnTo>
                  <a:lnTo>
                    <a:pt x="1219" y="15722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4" name="object 8834"/>
            <p:cNvSpPr/>
            <p:nvPr/>
          </p:nvSpPr>
          <p:spPr>
            <a:xfrm>
              <a:off x="3528263" y="946867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49" y="88"/>
                  </a:moveTo>
                  <a:lnTo>
                    <a:pt x="495" y="50"/>
                  </a:lnTo>
                  <a:lnTo>
                    <a:pt x="241" y="38"/>
                  </a:lnTo>
                  <a:lnTo>
                    <a:pt x="25" y="0"/>
                  </a:lnTo>
                  <a:lnTo>
                    <a:pt x="0" y="15925"/>
                  </a:lnTo>
                  <a:lnTo>
                    <a:pt x="139" y="15925"/>
                  </a:lnTo>
                  <a:lnTo>
                    <a:pt x="292" y="15913"/>
                  </a:lnTo>
                  <a:lnTo>
                    <a:pt x="469" y="15900"/>
                  </a:lnTo>
                  <a:lnTo>
                    <a:pt x="635" y="15900"/>
                  </a:lnTo>
                  <a:lnTo>
                    <a:pt x="749" y="88"/>
                  </a:lnTo>
                  <a:close/>
                </a:path>
                <a:path w="1270" h="16509">
                  <a:moveTo>
                    <a:pt x="1003" y="114"/>
                  </a:moveTo>
                  <a:lnTo>
                    <a:pt x="749" y="88"/>
                  </a:lnTo>
                  <a:lnTo>
                    <a:pt x="723" y="15900"/>
                  </a:lnTo>
                  <a:lnTo>
                    <a:pt x="889" y="15900"/>
                  </a:lnTo>
                  <a:lnTo>
                    <a:pt x="1003" y="114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5" name="object 8835"/>
            <p:cNvSpPr/>
            <p:nvPr/>
          </p:nvSpPr>
          <p:spPr>
            <a:xfrm>
              <a:off x="3527374" y="946857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57" y="50"/>
                  </a:moveTo>
                  <a:lnTo>
                    <a:pt x="228" y="38"/>
                  </a:lnTo>
                  <a:lnTo>
                    <a:pt x="38" y="0"/>
                  </a:lnTo>
                  <a:lnTo>
                    <a:pt x="0" y="16014"/>
                  </a:lnTo>
                  <a:lnTo>
                    <a:pt x="139" y="16014"/>
                  </a:lnTo>
                  <a:lnTo>
                    <a:pt x="419" y="16027"/>
                  </a:lnTo>
                  <a:lnTo>
                    <a:pt x="457" y="50"/>
                  </a:lnTo>
                  <a:close/>
                </a:path>
                <a:path w="1270" h="16509">
                  <a:moveTo>
                    <a:pt x="914" y="101"/>
                  </a:moveTo>
                  <a:lnTo>
                    <a:pt x="685" y="76"/>
                  </a:lnTo>
                  <a:lnTo>
                    <a:pt x="457" y="50"/>
                  </a:lnTo>
                  <a:lnTo>
                    <a:pt x="431" y="16027"/>
                  </a:lnTo>
                  <a:lnTo>
                    <a:pt x="660" y="16027"/>
                  </a:lnTo>
                  <a:lnTo>
                    <a:pt x="812" y="16014"/>
                  </a:lnTo>
                  <a:lnTo>
                    <a:pt x="914" y="101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6" name="object 8836"/>
            <p:cNvSpPr/>
            <p:nvPr/>
          </p:nvSpPr>
          <p:spPr>
            <a:xfrm>
              <a:off x="3526574" y="946848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838" y="88"/>
                  </a:moveTo>
                  <a:lnTo>
                    <a:pt x="635" y="63"/>
                  </a:lnTo>
                  <a:lnTo>
                    <a:pt x="431" y="38"/>
                  </a:lnTo>
                  <a:lnTo>
                    <a:pt x="228" y="12"/>
                  </a:lnTo>
                  <a:lnTo>
                    <a:pt x="38" y="0"/>
                  </a:lnTo>
                  <a:lnTo>
                    <a:pt x="0" y="16078"/>
                  </a:lnTo>
                  <a:lnTo>
                    <a:pt x="127" y="16090"/>
                  </a:lnTo>
                  <a:lnTo>
                    <a:pt x="266" y="16103"/>
                  </a:lnTo>
                  <a:lnTo>
                    <a:pt x="330" y="16103"/>
                  </a:lnTo>
                  <a:lnTo>
                    <a:pt x="812" y="16103"/>
                  </a:lnTo>
                  <a:lnTo>
                    <a:pt x="838" y="8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7" name="object 8837"/>
            <p:cNvSpPr/>
            <p:nvPr/>
          </p:nvSpPr>
          <p:spPr>
            <a:xfrm>
              <a:off x="3525812" y="946839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215" y="12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27" y="16141"/>
                  </a:lnTo>
                  <a:lnTo>
                    <a:pt x="215" y="12"/>
                  </a:lnTo>
                  <a:close/>
                </a:path>
                <a:path w="1270" h="16509">
                  <a:moveTo>
                    <a:pt x="800" y="88"/>
                  </a:moveTo>
                  <a:lnTo>
                    <a:pt x="609" y="63"/>
                  </a:lnTo>
                  <a:lnTo>
                    <a:pt x="419" y="38"/>
                  </a:lnTo>
                  <a:lnTo>
                    <a:pt x="228" y="12"/>
                  </a:lnTo>
                  <a:lnTo>
                    <a:pt x="190" y="16154"/>
                  </a:lnTo>
                  <a:lnTo>
                    <a:pt x="317" y="16154"/>
                  </a:lnTo>
                  <a:lnTo>
                    <a:pt x="444" y="16167"/>
                  </a:lnTo>
                  <a:lnTo>
                    <a:pt x="571" y="16167"/>
                  </a:lnTo>
                  <a:lnTo>
                    <a:pt x="698" y="16179"/>
                  </a:lnTo>
                  <a:lnTo>
                    <a:pt x="800" y="88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8" name="object 8838"/>
            <p:cNvSpPr/>
            <p:nvPr/>
          </p:nvSpPr>
          <p:spPr>
            <a:xfrm>
              <a:off x="3525088" y="946830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62" y="88"/>
                  </a:moveTo>
                  <a:lnTo>
                    <a:pt x="584" y="63"/>
                  </a:lnTo>
                  <a:lnTo>
                    <a:pt x="393" y="38"/>
                  </a:lnTo>
                  <a:lnTo>
                    <a:pt x="215" y="25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179"/>
                  </a:lnTo>
                  <a:lnTo>
                    <a:pt x="304" y="16192"/>
                  </a:lnTo>
                  <a:lnTo>
                    <a:pt x="431" y="16205"/>
                  </a:lnTo>
                  <a:lnTo>
                    <a:pt x="609" y="16217"/>
                  </a:lnTo>
                  <a:lnTo>
                    <a:pt x="736" y="16230"/>
                  </a:lnTo>
                  <a:lnTo>
                    <a:pt x="762" y="8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39" name="object 8839"/>
            <p:cNvSpPr/>
            <p:nvPr/>
          </p:nvSpPr>
          <p:spPr>
            <a:xfrm>
              <a:off x="3524402" y="9468231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98" y="16243"/>
                  </a:moveTo>
                  <a:lnTo>
                    <a:pt x="660" y="63"/>
                  </a:lnTo>
                  <a:lnTo>
                    <a:pt x="508" y="50"/>
                  </a:lnTo>
                  <a:lnTo>
                    <a:pt x="381" y="38"/>
                  </a:lnTo>
                  <a:lnTo>
                    <a:pt x="228" y="12"/>
                  </a:lnTo>
                  <a:lnTo>
                    <a:pt x="101" y="0"/>
                  </a:lnTo>
                  <a:lnTo>
                    <a:pt x="0" y="16179"/>
                  </a:lnTo>
                  <a:lnTo>
                    <a:pt x="127" y="16192"/>
                  </a:lnTo>
                  <a:lnTo>
                    <a:pt x="292" y="16205"/>
                  </a:lnTo>
                  <a:lnTo>
                    <a:pt x="444" y="16230"/>
                  </a:lnTo>
                  <a:lnTo>
                    <a:pt x="698" y="1624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0" name="object 8840"/>
            <p:cNvSpPr/>
            <p:nvPr/>
          </p:nvSpPr>
          <p:spPr>
            <a:xfrm>
              <a:off x="3523297" y="946810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127" y="16167"/>
                  </a:moveTo>
                  <a:lnTo>
                    <a:pt x="38" y="0"/>
                  </a:lnTo>
                  <a:lnTo>
                    <a:pt x="0" y="16154"/>
                  </a:lnTo>
                  <a:lnTo>
                    <a:pt x="127" y="16167"/>
                  </a:lnTo>
                  <a:close/>
                </a:path>
                <a:path w="1270" h="16509">
                  <a:moveTo>
                    <a:pt x="419" y="38"/>
                  </a:moveTo>
                  <a:lnTo>
                    <a:pt x="292" y="25"/>
                  </a:lnTo>
                  <a:lnTo>
                    <a:pt x="165" y="12"/>
                  </a:lnTo>
                  <a:lnTo>
                    <a:pt x="127" y="16167"/>
                  </a:lnTo>
                  <a:lnTo>
                    <a:pt x="254" y="16192"/>
                  </a:lnTo>
                  <a:lnTo>
                    <a:pt x="393" y="16205"/>
                  </a:lnTo>
                  <a:lnTo>
                    <a:pt x="419" y="38"/>
                  </a:lnTo>
                  <a:close/>
                </a:path>
                <a:path w="1270" h="16509">
                  <a:moveTo>
                    <a:pt x="673" y="63"/>
                  </a:moveTo>
                  <a:lnTo>
                    <a:pt x="431" y="38"/>
                  </a:lnTo>
                  <a:lnTo>
                    <a:pt x="393" y="16205"/>
                  </a:lnTo>
                  <a:lnTo>
                    <a:pt x="533" y="16217"/>
                  </a:lnTo>
                  <a:lnTo>
                    <a:pt x="546" y="1689"/>
                  </a:lnTo>
                  <a:lnTo>
                    <a:pt x="647" y="16243"/>
                  </a:lnTo>
                  <a:lnTo>
                    <a:pt x="673" y="63"/>
                  </a:lnTo>
                  <a:close/>
                </a:path>
                <a:path w="1270" h="16509">
                  <a:moveTo>
                    <a:pt x="800" y="16256"/>
                  </a:moveTo>
                  <a:lnTo>
                    <a:pt x="787" y="76"/>
                  </a:lnTo>
                  <a:lnTo>
                    <a:pt x="647" y="16243"/>
                  </a:lnTo>
                  <a:lnTo>
                    <a:pt x="800" y="16256"/>
                  </a:lnTo>
                  <a:close/>
                </a:path>
                <a:path w="1270" h="16509">
                  <a:moveTo>
                    <a:pt x="1130" y="127"/>
                  </a:moveTo>
                  <a:lnTo>
                    <a:pt x="1003" y="101"/>
                  </a:lnTo>
                  <a:lnTo>
                    <a:pt x="838" y="88"/>
                  </a:lnTo>
                  <a:lnTo>
                    <a:pt x="800" y="16256"/>
                  </a:lnTo>
                  <a:lnTo>
                    <a:pt x="939" y="16281"/>
                  </a:lnTo>
                  <a:lnTo>
                    <a:pt x="1066" y="16294"/>
                  </a:lnTo>
                  <a:lnTo>
                    <a:pt x="1130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1" name="object 8841"/>
            <p:cNvSpPr/>
            <p:nvPr/>
          </p:nvSpPr>
          <p:spPr>
            <a:xfrm>
              <a:off x="3522802" y="946804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63"/>
                  </a:moveTo>
                  <a:lnTo>
                    <a:pt x="406" y="50"/>
                  </a:lnTo>
                  <a:lnTo>
                    <a:pt x="279" y="25"/>
                  </a:lnTo>
                  <a:lnTo>
                    <a:pt x="152" y="12"/>
                  </a:lnTo>
                  <a:lnTo>
                    <a:pt x="114" y="14541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241" y="16167"/>
                  </a:lnTo>
                  <a:lnTo>
                    <a:pt x="381" y="16192"/>
                  </a:lnTo>
                  <a:lnTo>
                    <a:pt x="508" y="16217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2" name="object 8842"/>
            <p:cNvSpPr/>
            <p:nvPr/>
          </p:nvSpPr>
          <p:spPr>
            <a:xfrm>
              <a:off x="3522319" y="946799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20" y="50"/>
                  </a:moveTo>
                  <a:lnTo>
                    <a:pt x="393" y="38"/>
                  </a:lnTo>
                  <a:lnTo>
                    <a:pt x="266" y="25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241" y="16129"/>
                  </a:lnTo>
                  <a:lnTo>
                    <a:pt x="368" y="1615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3" name="object 8843"/>
            <p:cNvSpPr/>
            <p:nvPr/>
          </p:nvSpPr>
          <p:spPr>
            <a:xfrm>
              <a:off x="3521837" y="946792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63"/>
                  </a:moveTo>
                  <a:lnTo>
                    <a:pt x="266" y="25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241" y="16103"/>
                  </a:lnTo>
                  <a:lnTo>
                    <a:pt x="482" y="1614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4" name="object 8844"/>
            <p:cNvSpPr/>
            <p:nvPr/>
          </p:nvSpPr>
          <p:spPr>
            <a:xfrm>
              <a:off x="3521354" y="94678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79" y="25"/>
                  </a:moveTo>
                  <a:lnTo>
                    <a:pt x="152" y="12"/>
                  </a:lnTo>
                  <a:lnTo>
                    <a:pt x="0" y="15976"/>
                  </a:lnTo>
                  <a:lnTo>
                    <a:pt x="127" y="16002"/>
                  </a:lnTo>
                  <a:lnTo>
                    <a:pt x="279" y="25"/>
                  </a:lnTo>
                  <a:close/>
                </a:path>
                <a:path w="635" h="16509">
                  <a:moveTo>
                    <a:pt x="520" y="50"/>
                  </a:moveTo>
                  <a:lnTo>
                    <a:pt x="292" y="25"/>
                  </a:lnTo>
                  <a:lnTo>
                    <a:pt x="254" y="16040"/>
                  </a:lnTo>
                  <a:lnTo>
                    <a:pt x="495" y="1609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5" name="object 8845"/>
            <p:cNvSpPr/>
            <p:nvPr/>
          </p:nvSpPr>
          <p:spPr>
            <a:xfrm>
              <a:off x="3520897" y="946773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39"/>
                  </a:moveTo>
                  <a:lnTo>
                    <a:pt x="381" y="114"/>
                  </a:lnTo>
                  <a:lnTo>
                    <a:pt x="152" y="38"/>
                  </a:lnTo>
                  <a:lnTo>
                    <a:pt x="114" y="16002"/>
                  </a:lnTo>
                  <a:lnTo>
                    <a:pt x="38" y="0"/>
                  </a:lnTo>
                  <a:lnTo>
                    <a:pt x="0" y="16002"/>
                  </a:lnTo>
                  <a:lnTo>
                    <a:pt x="228" y="16052"/>
                  </a:lnTo>
                  <a:lnTo>
                    <a:pt x="355" y="16090"/>
                  </a:lnTo>
                  <a:lnTo>
                    <a:pt x="508" y="13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6" name="object 8846"/>
            <p:cNvSpPr/>
            <p:nvPr/>
          </p:nvSpPr>
          <p:spPr>
            <a:xfrm>
              <a:off x="3520427" y="946757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81" y="114"/>
                  </a:moveTo>
                  <a:lnTo>
                    <a:pt x="228" y="16065"/>
                  </a:lnTo>
                  <a:lnTo>
                    <a:pt x="152" y="38"/>
                  </a:lnTo>
                  <a:lnTo>
                    <a:pt x="0" y="16027"/>
                  </a:lnTo>
                  <a:lnTo>
                    <a:pt x="152" y="16065"/>
                  </a:lnTo>
                  <a:lnTo>
                    <a:pt x="342" y="16129"/>
                  </a:lnTo>
                  <a:lnTo>
                    <a:pt x="381" y="114"/>
                  </a:lnTo>
                  <a:close/>
                </a:path>
                <a:path w="635" h="16509">
                  <a:moveTo>
                    <a:pt x="469" y="16141"/>
                  </a:moveTo>
                  <a:lnTo>
                    <a:pt x="393" y="127"/>
                  </a:lnTo>
                  <a:lnTo>
                    <a:pt x="355" y="16141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7" name="object 8847"/>
            <p:cNvSpPr/>
            <p:nvPr/>
          </p:nvSpPr>
          <p:spPr>
            <a:xfrm>
              <a:off x="3519957" y="946741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95" y="152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228" y="16103"/>
                  </a:lnTo>
                  <a:lnTo>
                    <a:pt x="469" y="16179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8" name="object 8848"/>
            <p:cNvSpPr/>
            <p:nvPr/>
          </p:nvSpPr>
          <p:spPr>
            <a:xfrm>
              <a:off x="3519474" y="946725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38"/>
                  </a:moveTo>
                  <a:lnTo>
                    <a:pt x="0" y="16040"/>
                  </a:lnTo>
                  <a:lnTo>
                    <a:pt x="127" y="16078"/>
                  </a:lnTo>
                  <a:lnTo>
                    <a:pt x="152" y="38"/>
                  </a:lnTo>
                  <a:close/>
                </a:path>
                <a:path w="635" h="16509">
                  <a:moveTo>
                    <a:pt x="508" y="165"/>
                  </a:moveTo>
                  <a:lnTo>
                    <a:pt x="279" y="88"/>
                  </a:lnTo>
                  <a:lnTo>
                    <a:pt x="127" y="16078"/>
                  </a:lnTo>
                  <a:lnTo>
                    <a:pt x="355" y="16154"/>
                  </a:lnTo>
                  <a:lnTo>
                    <a:pt x="482" y="16192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49" name="object 8849"/>
            <p:cNvSpPr/>
            <p:nvPr/>
          </p:nvSpPr>
          <p:spPr>
            <a:xfrm>
              <a:off x="3519005" y="946710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52"/>
                  </a:moveTo>
                  <a:lnTo>
                    <a:pt x="279" y="76"/>
                  </a:lnTo>
                  <a:lnTo>
                    <a:pt x="152" y="38"/>
                  </a:lnTo>
                  <a:lnTo>
                    <a:pt x="0" y="16027"/>
                  </a:lnTo>
                  <a:lnTo>
                    <a:pt x="127" y="16065"/>
                  </a:lnTo>
                  <a:lnTo>
                    <a:pt x="355" y="16141"/>
                  </a:lnTo>
                  <a:lnTo>
                    <a:pt x="482" y="16192"/>
                  </a:lnTo>
                  <a:lnTo>
                    <a:pt x="508" y="15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0" name="object 8850"/>
            <p:cNvSpPr/>
            <p:nvPr/>
          </p:nvSpPr>
          <p:spPr>
            <a:xfrm>
              <a:off x="3518522" y="946691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63"/>
                  </a:moveTo>
                  <a:lnTo>
                    <a:pt x="25" y="0"/>
                  </a:lnTo>
                  <a:lnTo>
                    <a:pt x="0" y="16027"/>
                  </a:lnTo>
                  <a:lnTo>
                    <a:pt x="152" y="63"/>
                  </a:lnTo>
                  <a:close/>
                </a:path>
                <a:path w="635" h="16509">
                  <a:moveTo>
                    <a:pt x="393" y="152"/>
                  </a:moveTo>
                  <a:lnTo>
                    <a:pt x="266" y="101"/>
                  </a:lnTo>
                  <a:lnTo>
                    <a:pt x="127" y="16078"/>
                  </a:lnTo>
                  <a:lnTo>
                    <a:pt x="355" y="16154"/>
                  </a:lnTo>
                  <a:lnTo>
                    <a:pt x="393" y="152"/>
                  </a:lnTo>
                  <a:close/>
                </a:path>
                <a:path w="635" h="16509">
                  <a:moveTo>
                    <a:pt x="520" y="190"/>
                  </a:moveTo>
                  <a:lnTo>
                    <a:pt x="368" y="16167"/>
                  </a:lnTo>
                  <a:lnTo>
                    <a:pt x="495" y="16205"/>
                  </a:lnTo>
                  <a:lnTo>
                    <a:pt x="520" y="19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1" name="object 8851"/>
            <p:cNvSpPr/>
            <p:nvPr/>
          </p:nvSpPr>
          <p:spPr>
            <a:xfrm>
              <a:off x="3518027" y="946663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81" y="16243"/>
                  </a:moveTo>
                  <a:lnTo>
                    <a:pt x="279" y="152"/>
                  </a:lnTo>
                  <a:lnTo>
                    <a:pt x="152" y="76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27" y="16129"/>
                  </a:lnTo>
                  <a:lnTo>
                    <a:pt x="254" y="16192"/>
                  </a:lnTo>
                  <a:lnTo>
                    <a:pt x="381" y="16243"/>
                  </a:lnTo>
                  <a:close/>
                </a:path>
                <a:path w="635" h="16509">
                  <a:moveTo>
                    <a:pt x="533" y="292"/>
                  </a:moveTo>
                  <a:lnTo>
                    <a:pt x="406" y="215"/>
                  </a:lnTo>
                  <a:lnTo>
                    <a:pt x="381" y="16243"/>
                  </a:lnTo>
                  <a:lnTo>
                    <a:pt x="508" y="16294"/>
                  </a:lnTo>
                  <a:lnTo>
                    <a:pt x="533" y="292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2" name="object 8852"/>
            <p:cNvSpPr/>
            <p:nvPr/>
          </p:nvSpPr>
          <p:spPr>
            <a:xfrm>
              <a:off x="3517519" y="946635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279"/>
                  </a:moveTo>
                  <a:lnTo>
                    <a:pt x="406" y="203"/>
                  </a:lnTo>
                  <a:lnTo>
                    <a:pt x="165" y="63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27" y="16179"/>
                  </a:lnTo>
                  <a:lnTo>
                    <a:pt x="254" y="16256"/>
                  </a:lnTo>
                  <a:lnTo>
                    <a:pt x="381" y="16306"/>
                  </a:lnTo>
                  <a:lnTo>
                    <a:pt x="508" y="16357"/>
                  </a:lnTo>
                  <a:lnTo>
                    <a:pt x="533" y="279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3" name="object 8853"/>
            <p:cNvSpPr/>
            <p:nvPr/>
          </p:nvSpPr>
          <p:spPr>
            <a:xfrm>
              <a:off x="3516998" y="946604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46" y="292"/>
                  </a:moveTo>
                  <a:lnTo>
                    <a:pt x="419" y="215"/>
                  </a:lnTo>
                  <a:lnTo>
                    <a:pt x="292" y="152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230"/>
                  </a:lnTo>
                  <a:lnTo>
                    <a:pt x="266" y="16294"/>
                  </a:lnTo>
                  <a:lnTo>
                    <a:pt x="520" y="16433"/>
                  </a:lnTo>
                  <a:lnTo>
                    <a:pt x="546" y="292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4" name="object 8854"/>
            <p:cNvSpPr/>
            <p:nvPr/>
          </p:nvSpPr>
          <p:spPr>
            <a:xfrm>
              <a:off x="3516439" y="946572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92" y="16332"/>
                  </a:moveTo>
                  <a:lnTo>
                    <a:pt x="190" y="76"/>
                  </a:lnTo>
                  <a:lnTo>
                    <a:pt x="50" y="0"/>
                  </a:lnTo>
                  <a:lnTo>
                    <a:pt x="0" y="16192"/>
                  </a:lnTo>
                  <a:lnTo>
                    <a:pt x="152" y="16256"/>
                  </a:lnTo>
                  <a:lnTo>
                    <a:pt x="292" y="16332"/>
                  </a:lnTo>
                  <a:close/>
                </a:path>
                <a:path w="635" h="16509">
                  <a:moveTo>
                    <a:pt x="457" y="241"/>
                  </a:moveTo>
                  <a:lnTo>
                    <a:pt x="317" y="165"/>
                  </a:lnTo>
                  <a:lnTo>
                    <a:pt x="292" y="16332"/>
                  </a:lnTo>
                  <a:lnTo>
                    <a:pt x="431" y="16408"/>
                  </a:lnTo>
                  <a:lnTo>
                    <a:pt x="457" y="24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5" name="object 8855"/>
            <p:cNvSpPr/>
            <p:nvPr/>
          </p:nvSpPr>
          <p:spPr>
            <a:xfrm>
              <a:off x="3515233" y="946503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03" y="101"/>
                  </a:moveTo>
                  <a:lnTo>
                    <a:pt x="38" y="0"/>
                  </a:lnTo>
                  <a:lnTo>
                    <a:pt x="0" y="16116"/>
                  </a:lnTo>
                  <a:lnTo>
                    <a:pt x="177" y="16217"/>
                  </a:lnTo>
                  <a:lnTo>
                    <a:pt x="203" y="101"/>
                  </a:lnTo>
                  <a:close/>
                </a:path>
                <a:path w="1270" h="17145">
                  <a:moveTo>
                    <a:pt x="1066" y="16789"/>
                  </a:moveTo>
                  <a:lnTo>
                    <a:pt x="977" y="533"/>
                  </a:lnTo>
                  <a:lnTo>
                    <a:pt x="825" y="444"/>
                  </a:lnTo>
                  <a:lnTo>
                    <a:pt x="660" y="381"/>
                  </a:lnTo>
                  <a:lnTo>
                    <a:pt x="520" y="279"/>
                  </a:lnTo>
                  <a:lnTo>
                    <a:pt x="368" y="190"/>
                  </a:lnTo>
                  <a:lnTo>
                    <a:pt x="215" y="101"/>
                  </a:lnTo>
                  <a:lnTo>
                    <a:pt x="177" y="16217"/>
                  </a:lnTo>
                  <a:lnTo>
                    <a:pt x="330" y="16332"/>
                  </a:lnTo>
                  <a:lnTo>
                    <a:pt x="495" y="16433"/>
                  </a:lnTo>
                  <a:lnTo>
                    <a:pt x="635" y="16522"/>
                  </a:lnTo>
                  <a:lnTo>
                    <a:pt x="787" y="16624"/>
                  </a:lnTo>
                  <a:lnTo>
                    <a:pt x="927" y="16713"/>
                  </a:lnTo>
                  <a:lnTo>
                    <a:pt x="1066" y="16789"/>
                  </a:lnTo>
                  <a:close/>
                </a:path>
                <a:path w="1270" h="17145">
                  <a:moveTo>
                    <a:pt x="1257" y="698"/>
                  </a:moveTo>
                  <a:lnTo>
                    <a:pt x="1130" y="635"/>
                  </a:lnTo>
                  <a:lnTo>
                    <a:pt x="1066" y="16789"/>
                  </a:lnTo>
                  <a:lnTo>
                    <a:pt x="1193" y="16865"/>
                  </a:lnTo>
                  <a:lnTo>
                    <a:pt x="1257" y="69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6" name="object 8856"/>
            <p:cNvSpPr/>
            <p:nvPr/>
          </p:nvSpPr>
          <p:spPr>
            <a:xfrm>
              <a:off x="3514559" y="946461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381" y="241"/>
                  </a:moveTo>
                  <a:lnTo>
                    <a:pt x="215" y="139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165" y="16154"/>
                  </a:lnTo>
                  <a:lnTo>
                    <a:pt x="355" y="16294"/>
                  </a:lnTo>
                  <a:lnTo>
                    <a:pt x="381" y="241"/>
                  </a:lnTo>
                  <a:close/>
                </a:path>
                <a:path w="1270" h="17145">
                  <a:moveTo>
                    <a:pt x="723" y="431"/>
                  </a:moveTo>
                  <a:lnTo>
                    <a:pt x="558" y="342"/>
                  </a:lnTo>
                  <a:lnTo>
                    <a:pt x="393" y="241"/>
                  </a:lnTo>
                  <a:lnTo>
                    <a:pt x="355" y="16294"/>
                  </a:lnTo>
                  <a:lnTo>
                    <a:pt x="520" y="16408"/>
                  </a:lnTo>
                  <a:lnTo>
                    <a:pt x="685" y="16522"/>
                  </a:lnTo>
                  <a:lnTo>
                    <a:pt x="723" y="43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7" name="object 8857"/>
            <p:cNvSpPr/>
            <p:nvPr/>
          </p:nvSpPr>
          <p:spPr>
            <a:xfrm>
              <a:off x="3513734" y="946387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660" y="571"/>
                  </a:moveTo>
                  <a:lnTo>
                    <a:pt x="457" y="381"/>
                  </a:lnTo>
                  <a:lnTo>
                    <a:pt x="254" y="203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215" y="16230"/>
                  </a:lnTo>
                  <a:lnTo>
                    <a:pt x="431" y="16421"/>
                  </a:lnTo>
                  <a:lnTo>
                    <a:pt x="635" y="16586"/>
                  </a:lnTo>
                  <a:lnTo>
                    <a:pt x="660" y="571"/>
                  </a:lnTo>
                  <a:close/>
                </a:path>
                <a:path w="1270" h="17145">
                  <a:moveTo>
                    <a:pt x="850" y="736"/>
                  </a:moveTo>
                  <a:lnTo>
                    <a:pt x="660" y="571"/>
                  </a:lnTo>
                  <a:lnTo>
                    <a:pt x="749" y="16700"/>
                  </a:lnTo>
                  <a:lnTo>
                    <a:pt x="850" y="73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8" name="object 8858"/>
            <p:cNvSpPr/>
            <p:nvPr/>
          </p:nvSpPr>
          <p:spPr>
            <a:xfrm>
              <a:off x="3492017" y="9438361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742" y="25514"/>
                  </a:moveTo>
                  <a:lnTo>
                    <a:pt x="20485" y="23914"/>
                  </a:lnTo>
                  <a:lnTo>
                    <a:pt x="13817" y="14884"/>
                  </a:lnTo>
                  <a:lnTo>
                    <a:pt x="13525" y="14554"/>
                  </a:lnTo>
                  <a:lnTo>
                    <a:pt x="7937" y="8115"/>
                  </a:lnTo>
                  <a:lnTo>
                    <a:pt x="6375" y="6311"/>
                  </a:lnTo>
                  <a:lnTo>
                    <a:pt x="3708" y="3657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257" y="17284"/>
                  </a:lnTo>
                  <a:lnTo>
                    <a:pt x="3683" y="19710"/>
                  </a:lnTo>
                  <a:lnTo>
                    <a:pt x="5130" y="21196"/>
                  </a:lnTo>
                  <a:lnTo>
                    <a:pt x="6540" y="22682"/>
                  </a:lnTo>
                  <a:lnTo>
                    <a:pt x="7899" y="24168"/>
                  </a:lnTo>
                  <a:lnTo>
                    <a:pt x="9855" y="26339"/>
                  </a:lnTo>
                  <a:lnTo>
                    <a:pt x="11722" y="28524"/>
                  </a:lnTo>
                  <a:lnTo>
                    <a:pt x="13500" y="30721"/>
                  </a:lnTo>
                  <a:lnTo>
                    <a:pt x="15925" y="33718"/>
                  </a:lnTo>
                  <a:lnTo>
                    <a:pt x="18186" y="36766"/>
                  </a:lnTo>
                  <a:lnTo>
                    <a:pt x="20421" y="40106"/>
                  </a:lnTo>
                  <a:lnTo>
                    <a:pt x="20764" y="40513"/>
                  </a:lnTo>
                  <a:lnTo>
                    <a:pt x="21158" y="40970"/>
                  </a:lnTo>
                  <a:lnTo>
                    <a:pt x="21463" y="41275"/>
                  </a:lnTo>
                  <a:lnTo>
                    <a:pt x="21717" y="41529"/>
                  </a:lnTo>
                  <a:lnTo>
                    <a:pt x="21742" y="25514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59" name="object 8859"/>
            <p:cNvSpPr/>
            <p:nvPr/>
          </p:nvSpPr>
          <p:spPr>
            <a:xfrm>
              <a:off x="3480676" y="9428264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29" h="26670">
                  <a:moveTo>
                    <a:pt x="11366" y="10096"/>
                  </a:moveTo>
                  <a:lnTo>
                    <a:pt x="9347" y="8077"/>
                  </a:lnTo>
                  <a:lnTo>
                    <a:pt x="8026" y="6934"/>
                  </a:lnTo>
                  <a:lnTo>
                    <a:pt x="4914" y="4254"/>
                  </a:lnTo>
                  <a:lnTo>
                    <a:pt x="1968" y="16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930" y="17754"/>
                  </a:lnTo>
                  <a:lnTo>
                    <a:pt x="4876" y="20281"/>
                  </a:lnTo>
                  <a:lnTo>
                    <a:pt x="8001" y="23037"/>
                  </a:lnTo>
                  <a:lnTo>
                    <a:pt x="10248" y="25120"/>
                  </a:lnTo>
                  <a:lnTo>
                    <a:pt x="11328" y="26162"/>
                  </a:lnTo>
                  <a:lnTo>
                    <a:pt x="11366" y="1009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0" name="object 8860"/>
            <p:cNvSpPr/>
            <p:nvPr/>
          </p:nvSpPr>
          <p:spPr>
            <a:xfrm>
              <a:off x="3073857" y="9524009"/>
              <a:ext cx="387985" cy="145415"/>
            </a:xfrm>
            <a:custGeom>
              <a:avLst/>
              <a:gdLst/>
              <a:ahLst/>
              <a:cxnLst/>
              <a:rect l="l" t="t" r="r" b="b"/>
              <a:pathLst>
                <a:path w="387985" h="145415">
                  <a:moveTo>
                    <a:pt x="3848" y="125298"/>
                  </a:moveTo>
                  <a:lnTo>
                    <a:pt x="1308" y="126771"/>
                  </a:lnTo>
                  <a:lnTo>
                    <a:pt x="50" y="128714"/>
                  </a:lnTo>
                  <a:lnTo>
                    <a:pt x="0" y="144894"/>
                  </a:lnTo>
                  <a:lnTo>
                    <a:pt x="1257" y="142989"/>
                  </a:lnTo>
                  <a:lnTo>
                    <a:pt x="3810" y="141478"/>
                  </a:lnTo>
                  <a:lnTo>
                    <a:pt x="3848" y="125298"/>
                  </a:lnTo>
                  <a:close/>
                </a:path>
                <a:path w="387985" h="145415">
                  <a:moveTo>
                    <a:pt x="387591" y="0"/>
                  </a:moveTo>
                  <a:lnTo>
                    <a:pt x="368287" y="51828"/>
                  </a:lnTo>
                  <a:lnTo>
                    <a:pt x="351993" y="68986"/>
                  </a:lnTo>
                  <a:lnTo>
                    <a:pt x="351345" y="70345"/>
                  </a:lnTo>
                  <a:lnTo>
                    <a:pt x="351294" y="87858"/>
                  </a:lnTo>
                  <a:lnTo>
                    <a:pt x="351307" y="86512"/>
                  </a:lnTo>
                  <a:lnTo>
                    <a:pt x="351942" y="85166"/>
                  </a:lnTo>
                  <a:lnTo>
                    <a:pt x="378929" y="51206"/>
                  </a:lnTo>
                  <a:lnTo>
                    <a:pt x="387553" y="16167"/>
                  </a:lnTo>
                  <a:lnTo>
                    <a:pt x="38759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1" name="object 8861"/>
            <p:cNvSpPr/>
            <p:nvPr/>
          </p:nvSpPr>
          <p:spPr>
            <a:xfrm>
              <a:off x="3377488" y="9630969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50" y="0"/>
                  </a:moveTo>
                  <a:lnTo>
                    <a:pt x="0" y="16192"/>
                  </a:lnTo>
                  <a:lnTo>
                    <a:pt x="43027" y="41021"/>
                  </a:lnTo>
                  <a:lnTo>
                    <a:pt x="43065" y="2484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2" name="object 8862"/>
            <p:cNvSpPr/>
            <p:nvPr/>
          </p:nvSpPr>
          <p:spPr>
            <a:xfrm>
              <a:off x="3377488" y="963096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" y="0"/>
                  </a:moveTo>
                  <a:lnTo>
                    <a:pt x="0" y="16179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3" name="object 8863"/>
            <p:cNvSpPr/>
            <p:nvPr/>
          </p:nvSpPr>
          <p:spPr>
            <a:xfrm>
              <a:off x="3374656" y="962972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25"/>
                  </a:moveTo>
                  <a:lnTo>
                    <a:pt x="76" y="15836"/>
                  </a:lnTo>
                  <a:lnTo>
                    <a:pt x="114" y="25"/>
                  </a:lnTo>
                  <a:close/>
                </a:path>
                <a:path w="635" h="16509">
                  <a:moveTo>
                    <a:pt x="317" y="88"/>
                  </a:moveTo>
                  <a:lnTo>
                    <a:pt x="279" y="15963"/>
                  </a:lnTo>
                  <a:lnTo>
                    <a:pt x="317" y="88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4" name="object 8864"/>
            <p:cNvSpPr/>
            <p:nvPr/>
          </p:nvSpPr>
          <p:spPr>
            <a:xfrm>
              <a:off x="3373856" y="962947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4" y="15619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5" name="object 8865"/>
            <p:cNvSpPr/>
            <p:nvPr/>
          </p:nvSpPr>
          <p:spPr>
            <a:xfrm>
              <a:off x="3373424" y="962935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494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330" y="88"/>
                  </a:moveTo>
                  <a:lnTo>
                    <a:pt x="292" y="15621"/>
                  </a:lnTo>
                  <a:lnTo>
                    <a:pt x="330" y="88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6" name="object 8866"/>
            <p:cNvSpPr/>
            <p:nvPr/>
          </p:nvSpPr>
          <p:spPr>
            <a:xfrm>
              <a:off x="3373335" y="962933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458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7" name="object 8867"/>
            <p:cNvSpPr/>
            <p:nvPr/>
          </p:nvSpPr>
          <p:spPr>
            <a:xfrm>
              <a:off x="3372573" y="962917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30" y="63"/>
                  </a:moveTo>
                  <a:lnTo>
                    <a:pt x="190" y="38"/>
                  </a:lnTo>
                  <a:lnTo>
                    <a:pt x="12" y="0"/>
                  </a:lnTo>
                  <a:lnTo>
                    <a:pt x="76" y="15468"/>
                  </a:lnTo>
                  <a:lnTo>
                    <a:pt x="101" y="1752"/>
                  </a:lnTo>
                  <a:lnTo>
                    <a:pt x="177" y="15481"/>
                  </a:lnTo>
                  <a:lnTo>
                    <a:pt x="215" y="1600"/>
                  </a:lnTo>
                  <a:lnTo>
                    <a:pt x="292" y="15481"/>
                  </a:lnTo>
                  <a:lnTo>
                    <a:pt x="330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8" name="object 8868"/>
            <p:cNvSpPr/>
            <p:nvPr/>
          </p:nvSpPr>
          <p:spPr>
            <a:xfrm>
              <a:off x="3372358" y="962912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28" y="38"/>
                  </a:moveTo>
                  <a:lnTo>
                    <a:pt x="76" y="12"/>
                  </a:lnTo>
                  <a:lnTo>
                    <a:pt x="76" y="15506"/>
                  </a:lnTo>
                  <a:lnTo>
                    <a:pt x="101" y="1752"/>
                  </a:lnTo>
                  <a:lnTo>
                    <a:pt x="177" y="15506"/>
                  </a:lnTo>
                  <a:lnTo>
                    <a:pt x="228" y="3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69" name="object 8869"/>
            <p:cNvSpPr/>
            <p:nvPr/>
          </p:nvSpPr>
          <p:spPr>
            <a:xfrm>
              <a:off x="3371900" y="962903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41" y="38"/>
                  </a:moveTo>
                  <a:lnTo>
                    <a:pt x="88" y="25"/>
                  </a:lnTo>
                  <a:lnTo>
                    <a:pt x="88" y="15557"/>
                  </a:lnTo>
                  <a:lnTo>
                    <a:pt x="114" y="1765"/>
                  </a:lnTo>
                  <a:lnTo>
                    <a:pt x="190" y="15557"/>
                  </a:lnTo>
                  <a:lnTo>
                    <a:pt x="241" y="3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0" name="object 8870"/>
            <p:cNvSpPr/>
            <p:nvPr/>
          </p:nvSpPr>
          <p:spPr>
            <a:xfrm>
              <a:off x="3370719" y="962887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495" y="63"/>
                  </a:moveTo>
                  <a:lnTo>
                    <a:pt x="342" y="50"/>
                  </a:lnTo>
                  <a:lnTo>
                    <a:pt x="215" y="25"/>
                  </a:lnTo>
                  <a:lnTo>
                    <a:pt x="12" y="0"/>
                  </a:lnTo>
                  <a:lnTo>
                    <a:pt x="88" y="15621"/>
                  </a:lnTo>
                  <a:lnTo>
                    <a:pt x="127" y="1447"/>
                  </a:lnTo>
                  <a:lnTo>
                    <a:pt x="215" y="15633"/>
                  </a:lnTo>
                  <a:lnTo>
                    <a:pt x="241" y="1612"/>
                  </a:lnTo>
                  <a:lnTo>
                    <a:pt x="330" y="15646"/>
                  </a:lnTo>
                  <a:lnTo>
                    <a:pt x="368" y="1485"/>
                  </a:lnTo>
                  <a:lnTo>
                    <a:pt x="457" y="15659"/>
                  </a:lnTo>
                  <a:lnTo>
                    <a:pt x="495" y="63"/>
                  </a:lnTo>
                  <a:close/>
                </a:path>
                <a:path w="1270" h="15875">
                  <a:moveTo>
                    <a:pt x="850" y="114"/>
                  </a:moveTo>
                  <a:lnTo>
                    <a:pt x="711" y="101"/>
                  </a:lnTo>
                  <a:lnTo>
                    <a:pt x="584" y="76"/>
                  </a:lnTo>
                  <a:lnTo>
                    <a:pt x="584" y="15671"/>
                  </a:lnTo>
                  <a:lnTo>
                    <a:pt x="609" y="1663"/>
                  </a:lnTo>
                  <a:lnTo>
                    <a:pt x="698" y="15671"/>
                  </a:lnTo>
                  <a:lnTo>
                    <a:pt x="736" y="2946"/>
                  </a:lnTo>
                  <a:lnTo>
                    <a:pt x="812" y="15684"/>
                  </a:lnTo>
                  <a:lnTo>
                    <a:pt x="850" y="114"/>
                  </a:lnTo>
                  <a:close/>
                </a:path>
                <a:path w="1270" h="15875">
                  <a:moveTo>
                    <a:pt x="977" y="127"/>
                  </a:moveTo>
                  <a:lnTo>
                    <a:pt x="850" y="127"/>
                  </a:lnTo>
                  <a:lnTo>
                    <a:pt x="927" y="15697"/>
                  </a:lnTo>
                  <a:lnTo>
                    <a:pt x="977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1" name="object 8871"/>
            <p:cNvSpPr/>
            <p:nvPr/>
          </p:nvSpPr>
          <p:spPr>
            <a:xfrm>
              <a:off x="3370186" y="962882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46" y="50"/>
                  </a:moveTo>
                  <a:lnTo>
                    <a:pt x="342" y="38"/>
                  </a:lnTo>
                  <a:lnTo>
                    <a:pt x="215" y="25"/>
                  </a:lnTo>
                  <a:lnTo>
                    <a:pt x="88" y="12"/>
                  </a:lnTo>
                  <a:lnTo>
                    <a:pt x="0" y="15633"/>
                  </a:lnTo>
                  <a:lnTo>
                    <a:pt x="127" y="15633"/>
                  </a:lnTo>
                  <a:lnTo>
                    <a:pt x="254" y="15646"/>
                  </a:lnTo>
                  <a:lnTo>
                    <a:pt x="381" y="15659"/>
                  </a:lnTo>
                  <a:lnTo>
                    <a:pt x="419" y="1473"/>
                  </a:lnTo>
                  <a:lnTo>
                    <a:pt x="508" y="15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2" name="object 8872"/>
            <p:cNvSpPr/>
            <p:nvPr/>
          </p:nvSpPr>
          <p:spPr>
            <a:xfrm>
              <a:off x="3369652" y="962877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90" y="12"/>
                  </a:moveTo>
                  <a:lnTo>
                    <a:pt x="50" y="0"/>
                  </a:lnTo>
                  <a:lnTo>
                    <a:pt x="0" y="15633"/>
                  </a:lnTo>
                  <a:lnTo>
                    <a:pt x="139" y="15646"/>
                  </a:lnTo>
                  <a:lnTo>
                    <a:pt x="190" y="12"/>
                  </a:lnTo>
                  <a:close/>
                </a:path>
                <a:path w="635" h="15875">
                  <a:moveTo>
                    <a:pt x="571" y="50"/>
                  </a:moveTo>
                  <a:lnTo>
                    <a:pt x="444" y="38"/>
                  </a:lnTo>
                  <a:lnTo>
                    <a:pt x="317" y="25"/>
                  </a:lnTo>
                  <a:lnTo>
                    <a:pt x="190" y="25"/>
                  </a:lnTo>
                  <a:lnTo>
                    <a:pt x="139" y="15646"/>
                  </a:lnTo>
                  <a:lnTo>
                    <a:pt x="266" y="15659"/>
                  </a:lnTo>
                  <a:lnTo>
                    <a:pt x="393" y="15671"/>
                  </a:lnTo>
                  <a:lnTo>
                    <a:pt x="533" y="15684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3" name="object 8873"/>
            <p:cNvSpPr/>
            <p:nvPr/>
          </p:nvSpPr>
          <p:spPr>
            <a:xfrm>
              <a:off x="3369094" y="962874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09" y="25"/>
                  </a:moveTo>
                  <a:lnTo>
                    <a:pt x="469" y="25"/>
                  </a:lnTo>
                  <a:lnTo>
                    <a:pt x="330" y="12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79" y="15646"/>
                  </a:lnTo>
                  <a:lnTo>
                    <a:pt x="419" y="15646"/>
                  </a:lnTo>
                  <a:lnTo>
                    <a:pt x="571" y="15659"/>
                  </a:lnTo>
                  <a:lnTo>
                    <a:pt x="609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4" name="object 8874"/>
            <p:cNvSpPr/>
            <p:nvPr/>
          </p:nvSpPr>
          <p:spPr>
            <a:xfrm>
              <a:off x="3368484" y="962873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47" y="12"/>
                  </a:moveTo>
                  <a:lnTo>
                    <a:pt x="508" y="12"/>
                  </a:lnTo>
                  <a:lnTo>
                    <a:pt x="355" y="0"/>
                  </a:lnTo>
                  <a:lnTo>
                    <a:pt x="203" y="0"/>
                  </a:lnTo>
                  <a:lnTo>
                    <a:pt x="50" y="0"/>
                  </a:lnTo>
                  <a:lnTo>
                    <a:pt x="0" y="15582"/>
                  </a:lnTo>
                  <a:lnTo>
                    <a:pt x="152" y="15595"/>
                  </a:lnTo>
                  <a:lnTo>
                    <a:pt x="304" y="15608"/>
                  </a:lnTo>
                  <a:lnTo>
                    <a:pt x="457" y="15621"/>
                  </a:lnTo>
                  <a:lnTo>
                    <a:pt x="609" y="15633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5" name="object 8875"/>
            <p:cNvSpPr/>
            <p:nvPr/>
          </p:nvSpPr>
          <p:spPr>
            <a:xfrm>
              <a:off x="3367811" y="962873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23" y="0"/>
                  </a:moveTo>
                  <a:lnTo>
                    <a:pt x="558" y="0"/>
                  </a:lnTo>
                  <a:lnTo>
                    <a:pt x="393" y="0"/>
                  </a:lnTo>
                  <a:lnTo>
                    <a:pt x="228" y="0"/>
                  </a:lnTo>
                  <a:lnTo>
                    <a:pt x="50" y="0"/>
                  </a:lnTo>
                  <a:lnTo>
                    <a:pt x="0" y="15532"/>
                  </a:lnTo>
                  <a:lnTo>
                    <a:pt x="190" y="15544"/>
                  </a:lnTo>
                  <a:lnTo>
                    <a:pt x="355" y="15557"/>
                  </a:lnTo>
                  <a:lnTo>
                    <a:pt x="520" y="15570"/>
                  </a:lnTo>
                  <a:lnTo>
                    <a:pt x="673" y="15582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6" name="object 8876"/>
            <p:cNvSpPr/>
            <p:nvPr/>
          </p:nvSpPr>
          <p:spPr>
            <a:xfrm>
              <a:off x="3367062" y="962873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00" y="0"/>
                  </a:moveTo>
                  <a:lnTo>
                    <a:pt x="622" y="0"/>
                  </a:lnTo>
                  <a:lnTo>
                    <a:pt x="431" y="0"/>
                  </a:lnTo>
                  <a:lnTo>
                    <a:pt x="254" y="0"/>
                  </a:lnTo>
                  <a:lnTo>
                    <a:pt x="50" y="12"/>
                  </a:lnTo>
                  <a:lnTo>
                    <a:pt x="0" y="15468"/>
                  </a:lnTo>
                  <a:lnTo>
                    <a:pt x="203" y="15481"/>
                  </a:lnTo>
                  <a:lnTo>
                    <a:pt x="393" y="15506"/>
                  </a:lnTo>
                  <a:lnTo>
                    <a:pt x="571" y="15519"/>
                  </a:lnTo>
                  <a:lnTo>
                    <a:pt x="749" y="1553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7" name="object 8877"/>
            <p:cNvSpPr/>
            <p:nvPr/>
          </p:nvSpPr>
          <p:spPr>
            <a:xfrm>
              <a:off x="3366135" y="962874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304" y="50"/>
                  </a:moveTo>
                  <a:lnTo>
                    <a:pt x="127" y="63"/>
                  </a:lnTo>
                  <a:lnTo>
                    <a:pt x="0" y="15544"/>
                  </a:lnTo>
                  <a:lnTo>
                    <a:pt x="266" y="15443"/>
                  </a:lnTo>
                  <a:lnTo>
                    <a:pt x="304" y="50"/>
                  </a:lnTo>
                  <a:close/>
                </a:path>
                <a:path w="1270" h="15875">
                  <a:moveTo>
                    <a:pt x="749" y="25"/>
                  </a:moveTo>
                  <a:lnTo>
                    <a:pt x="533" y="38"/>
                  </a:lnTo>
                  <a:lnTo>
                    <a:pt x="381" y="38"/>
                  </a:lnTo>
                  <a:lnTo>
                    <a:pt x="266" y="15443"/>
                  </a:lnTo>
                  <a:lnTo>
                    <a:pt x="482" y="15417"/>
                  </a:lnTo>
                  <a:lnTo>
                    <a:pt x="711" y="15443"/>
                  </a:lnTo>
                  <a:lnTo>
                    <a:pt x="749" y="25"/>
                  </a:lnTo>
                  <a:close/>
                </a:path>
                <a:path w="1270" h="15875">
                  <a:moveTo>
                    <a:pt x="977" y="0"/>
                  </a:moveTo>
                  <a:lnTo>
                    <a:pt x="825" y="0"/>
                  </a:lnTo>
                  <a:lnTo>
                    <a:pt x="711" y="15443"/>
                  </a:lnTo>
                  <a:lnTo>
                    <a:pt x="939" y="15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8" name="object 8878"/>
            <p:cNvSpPr/>
            <p:nvPr/>
          </p:nvSpPr>
          <p:spPr>
            <a:xfrm>
              <a:off x="3364687" y="9628823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09">
                  <a:moveTo>
                    <a:pt x="1193" y="25"/>
                  </a:moveTo>
                  <a:lnTo>
                    <a:pt x="1003" y="38"/>
                  </a:lnTo>
                  <a:lnTo>
                    <a:pt x="508" y="114"/>
                  </a:lnTo>
                  <a:lnTo>
                    <a:pt x="50" y="177"/>
                  </a:lnTo>
                  <a:lnTo>
                    <a:pt x="0" y="16002"/>
                  </a:lnTo>
                  <a:lnTo>
                    <a:pt x="457" y="15836"/>
                  </a:lnTo>
                  <a:lnTo>
                    <a:pt x="850" y="15684"/>
                  </a:lnTo>
                  <a:lnTo>
                    <a:pt x="1155" y="15570"/>
                  </a:lnTo>
                  <a:lnTo>
                    <a:pt x="1193" y="25"/>
                  </a:lnTo>
                  <a:close/>
                </a:path>
                <a:path w="1904" h="16509">
                  <a:moveTo>
                    <a:pt x="1498" y="0"/>
                  </a:moveTo>
                  <a:lnTo>
                    <a:pt x="1295" y="12"/>
                  </a:lnTo>
                  <a:lnTo>
                    <a:pt x="1155" y="15570"/>
                  </a:lnTo>
                  <a:lnTo>
                    <a:pt x="1447" y="1546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79" name="object 8879"/>
            <p:cNvSpPr/>
            <p:nvPr/>
          </p:nvSpPr>
          <p:spPr>
            <a:xfrm>
              <a:off x="3303093" y="9629000"/>
              <a:ext cx="62230" cy="31750"/>
            </a:xfrm>
            <a:custGeom>
              <a:avLst/>
              <a:gdLst/>
              <a:ahLst/>
              <a:cxnLst/>
              <a:rect l="l" t="t" r="r" b="b"/>
              <a:pathLst>
                <a:path w="62229" h="31750">
                  <a:moveTo>
                    <a:pt x="61644" y="0"/>
                  </a:moveTo>
                  <a:lnTo>
                    <a:pt x="60488" y="190"/>
                  </a:lnTo>
                  <a:lnTo>
                    <a:pt x="59378" y="477"/>
                  </a:lnTo>
                  <a:lnTo>
                    <a:pt x="58326" y="868"/>
                  </a:lnTo>
                  <a:lnTo>
                    <a:pt x="44349" y="5646"/>
                  </a:lnTo>
                  <a:lnTo>
                    <a:pt x="29941" y="9764"/>
                  </a:lnTo>
                  <a:lnTo>
                    <a:pt x="15148" y="13233"/>
                  </a:lnTo>
                  <a:lnTo>
                    <a:pt x="13648" y="13513"/>
                  </a:lnTo>
                  <a:lnTo>
                    <a:pt x="13235" y="13629"/>
                  </a:lnTo>
                  <a:lnTo>
                    <a:pt x="12504" y="13726"/>
                  </a:lnTo>
                  <a:lnTo>
                    <a:pt x="36" y="16052"/>
                  </a:lnTo>
                  <a:lnTo>
                    <a:pt x="0" y="31559"/>
                  </a:lnTo>
                  <a:lnTo>
                    <a:pt x="12480" y="29909"/>
                  </a:lnTo>
                  <a:lnTo>
                    <a:pt x="13594" y="29701"/>
                  </a:lnTo>
                  <a:lnTo>
                    <a:pt x="58193" y="17076"/>
                  </a:lnTo>
                  <a:lnTo>
                    <a:pt x="61594" y="15820"/>
                  </a:lnTo>
                  <a:lnTo>
                    <a:pt x="61644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0" name="object 8880"/>
            <p:cNvSpPr/>
            <p:nvPr/>
          </p:nvSpPr>
          <p:spPr>
            <a:xfrm>
              <a:off x="3278263" y="9645053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10452" y="2044"/>
                  </a:moveTo>
                  <a:lnTo>
                    <a:pt x="6769" y="2476"/>
                  </a:lnTo>
                  <a:lnTo>
                    <a:pt x="4927" y="2667"/>
                  </a:lnTo>
                  <a:lnTo>
                    <a:pt x="25" y="3149"/>
                  </a:lnTo>
                  <a:lnTo>
                    <a:pt x="0" y="18796"/>
                  </a:lnTo>
                  <a:lnTo>
                    <a:pt x="4889" y="18148"/>
                  </a:lnTo>
                  <a:lnTo>
                    <a:pt x="10414" y="17424"/>
                  </a:lnTo>
                  <a:lnTo>
                    <a:pt x="10452" y="2044"/>
                  </a:lnTo>
                  <a:close/>
                </a:path>
                <a:path w="25400" h="19050">
                  <a:moveTo>
                    <a:pt x="24866" y="0"/>
                  </a:moveTo>
                  <a:lnTo>
                    <a:pt x="22186" y="431"/>
                  </a:lnTo>
                  <a:lnTo>
                    <a:pt x="16776" y="1219"/>
                  </a:lnTo>
                  <a:lnTo>
                    <a:pt x="14668" y="1511"/>
                  </a:lnTo>
                  <a:lnTo>
                    <a:pt x="10452" y="2044"/>
                  </a:lnTo>
                  <a:lnTo>
                    <a:pt x="10426" y="17411"/>
                  </a:lnTo>
                  <a:lnTo>
                    <a:pt x="16751" y="16586"/>
                  </a:lnTo>
                  <a:lnTo>
                    <a:pt x="24828" y="15506"/>
                  </a:lnTo>
                  <a:lnTo>
                    <a:pt x="24866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1" name="object 8881"/>
            <p:cNvSpPr/>
            <p:nvPr/>
          </p:nvSpPr>
          <p:spPr>
            <a:xfrm>
              <a:off x="3262452" y="9648203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11582" y="368"/>
                  </a:moveTo>
                  <a:lnTo>
                    <a:pt x="7327" y="685"/>
                  </a:lnTo>
                  <a:lnTo>
                    <a:pt x="3543" y="927"/>
                  </a:lnTo>
                  <a:lnTo>
                    <a:pt x="38" y="1117"/>
                  </a:lnTo>
                  <a:lnTo>
                    <a:pt x="0" y="16979"/>
                  </a:lnTo>
                  <a:lnTo>
                    <a:pt x="3505" y="16979"/>
                  </a:lnTo>
                  <a:lnTo>
                    <a:pt x="5727" y="16979"/>
                  </a:lnTo>
                  <a:lnTo>
                    <a:pt x="7277" y="16776"/>
                  </a:lnTo>
                  <a:lnTo>
                    <a:pt x="11544" y="16205"/>
                  </a:lnTo>
                  <a:lnTo>
                    <a:pt x="11582" y="368"/>
                  </a:lnTo>
                  <a:close/>
                </a:path>
                <a:path w="15875" h="17145">
                  <a:moveTo>
                    <a:pt x="15849" y="0"/>
                  </a:moveTo>
                  <a:lnTo>
                    <a:pt x="11595" y="368"/>
                  </a:lnTo>
                  <a:lnTo>
                    <a:pt x="11544" y="16205"/>
                  </a:lnTo>
                  <a:lnTo>
                    <a:pt x="15811" y="15646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2" name="object 8882"/>
            <p:cNvSpPr/>
            <p:nvPr/>
          </p:nvSpPr>
          <p:spPr>
            <a:xfrm>
              <a:off x="3249498" y="9649320"/>
              <a:ext cx="13335" cy="15875"/>
            </a:xfrm>
            <a:custGeom>
              <a:avLst/>
              <a:gdLst/>
              <a:ahLst/>
              <a:cxnLst/>
              <a:rect l="l" t="t" r="r" b="b"/>
              <a:pathLst>
                <a:path w="13335" h="15875">
                  <a:moveTo>
                    <a:pt x="12992" y="0"/>
                  </a:moveTo>
                  <a:lnTo>
                    <a:pt x="9486" y="165"/>
                  </a:lnTo>
                  <a:lnTo>
                    <a:pt x="6045" y="266"/>
                  </a:lnTo>
                  <a:lnTo>
                    <a:pt x="3048" y="355"/>
                  </a:lnTo>
                  <a:lnTo>
                    <a:pt x="38" y="406"/>
                  </a:lnTo>
                  <a:lnTo>
                    <a:pt x="0" y="15849"/>
                  </a:lnTo>
                  <a:lnTo>
                    <a:pt x="2997" y="15849"/>
                  </a:lnTo>
                  <a:lnTo>
                    <a:pt x="6007" y="15849"/>
                  </a:lnTo>
                  <a:lnTo>
                    <a:pt x="9436" y="15862"/>
                  </a:lnTo>
                  <a:lnTo>
                    <a:pt x="12954" y="15862"/>
                  </a:lnTo>
                  <a:lnTo>
                    <a:pt x="1299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3" name="object 8883"/>
            <p:cNvSpPr/>
            <p:nvPr/>
          </p:nvSpPr>
          <p:spPr>
            <a:xfrm>
              <a:off x="3238195" y="9649727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11341" y="0"/>
                  </a:moveTo>
                  <a:lnTo>
                    <a:pt x="8331" y="38"/>
                  </a:lnTo>
                  <a:lnTo>
                    <a:pt x="5346" y="38"/>
                  </a:lnTo>
                  <a:lnTo>
                    <a:pt x="2692" y="38"/>
                  </a:lnTo>
                  <a:lnTo>
                    <a:pt x="38" y="12"/>
                  </a:lnTo>
                  <a:lnTo>
                    <a:pt x="0" y="15430"/>
                  </a:lnTo>
                  <a:lnTo>
                    <a:pt x="2641" y="15430"/>
                  </a:lnTo>
                  <a:lnTo>
                    <a:pt x="5295" y="15443"/>
                  </a:lnTo>
                  <a:lnTo>
                    <a:pt x="8293" y="15443"/>
                  </a:lnTo>
                  <a:lnTo>
                    <a:pt x="11303" y="15443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4" name="object 8884"/>
            <p:cNvSpPr/>
            <p:nvPr/>
          </p:nvSpPr>
          <p:spPr>
            <a:xfrm>
              <a:off x="3227933" y="9649447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4991" y="165"/>
                  </a:moveTo>
                  <a:lnTo>
                    <a:pt x="2438" y="88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2387" y="15709"/>
                  </a:lnTo>
                  <a:lnTo>
                    <a:pt x="4940" y="15709"/>
                  </a:lnTo>
                  <a:lnTo>
                    <a:pt x="4991" y="165"/>
                  </a:lnTo>
                  <a:close/>
                </a:path>
                <a:path w="10794" h="15875">
                  <a:moveTo>
                    <a:pt x="10299" y="279"/>
                  </a:moveTo>
                  <a:lnTo>
                    <a:pt x="7645" y="228"/>
                  </a:lnTo>
                  <a:lnTo>
                    <a:pt x="5003" y="165"/>
                  </a:lnTo>
                  <a:lnTo>
                    <a:pt x="4953" y="15709"/>
                  </a:lnTo>
                  <a:lnTo>
                    <a:pt x="7607" y="15709"/>
                  </a:lnTo>
                  <a:lnTo>
                    <a:pt x="10261" y="15709"/>
                  </a:lnTo>
                  <a:lnTo>
                    <a:pt x="10299" y="279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5" name="object 8885"/>
            <p:cNvSpPr/>
            <p:nvPr/>
          </p:nvSpPr>
          <p:spPr>
            <a:xfrm>
              <a:off x="3218434" y="9648914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09">
                  <a:moveTo>
                    <a:pt x="4762" y="292"/>
                  </a:moveTo>
                  <a:lnTo>
                    <a:pt x="2374" y="152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571" y="16230"/>
                  </a:lnTo>
                  <a:lnTo>
                    <a:pt x="2324" y="16230"/>
                  </a:lnTo>
                  <a:lnTo>
                    <a:pt x="4724" y="16230"/>
                  </a:lnTo>
                  <a:lnTo>
                    <a:pt x="4762" y="292"/>
                  </a:lnTo>
                  <a:close/>
                </a:path>
                <a:path w="10160" h="16509">
                  <a:moveTo>
                    <a:pt x="9550" y="520"/>
                  </a:moveTo>
                  <a:lnTo>
                    <a:pt x="7162" y="419"/>
                  </a:lnTo>
                  <a:lnTo>
                    <a:pt x="4775" y="292"/>
                  </a:lnTo>
                  <a:lnTo>
                    <a:pt x="4724" y="16230"/>
                  </a:lnTo>
                  <a:lnTo>
                    <a:pt x="7112" y="16243"/>
                  </a:lnTo>
                  <a:lnTo>
                    <a:pt x="9512" y="16243"/>
                  </a:lnTo>
                  <a:lnTo>
                    <a:pt x="9550" y="52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6" name="object 8886"/>
            <p:cNvSpPr/>
            <p:nvPr/>
          </p:nvSpPr>
          <p:spPr>
            <a:xfrm>
              <a:off x="3209658" y="964821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813" y="698"/>
                  </a:moveTo>
                  <a:lnTo>
                    <a:pt x="6616" y="546"/>
                  </a:lnTo>
                  <a:lnTo>
                    <a:pt x="4419" y="381"/>
                  </a:lnTo>
                  <a:lnTo>
                    <a:pt x="2222" y="215"/>
                  </a:lnTo>
                  <a:lnTo>
                    <a:pt x="50" y="0"/>
                  </a:lnTo>
                  <a:lnTo>
                    <a:pt x="0" y="15684"/>
                  </a:lnTo>
                  <a:lnTo>
                    <a:pt x="2184" y="15976"/>
                  </a:lnTo>
                  <a:lnTo>
                    <a:pt x="4368" y="16268"/>
                  </a:lnTo>
                  <a:lnTo>
                    <a:pt x="6565" y="16560"/>
                  </a:lnTo>
                  <a:lnTo>
                    <a:pt x="8775" y="16852"/>
                  </a:lnTo>
                  <a:lnTo>
                    <a:pt x="8813" y="69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7" name="object 8887"/>
            <p:cNvSpPr/>
            <p:nvPr/>
          </p:nvSpPr>
          <p:spPr>
            <a:xfrm>
              <a:off x="3201301" y="964735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394" y="863"/>
                  </a:moveTo>
                  <a:lnTo>
                    <a:pt x="6210" y="660"/>
                  </a:lnTo>
                  <a:lnTo>
                    <a:pt x="4114" y="457"/>
                  </a:lnTo>
                  <a:lnTo>
                    <a:pt x="2082" y="228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2044" y="15697"/>
                  </a:lnTo>
                  <a:lnTo>
                    <a:pt x="4076" y="15976"/>
                  </a:lnTo>
                  <a:lnTo>
                    <a:pt x="6159" y="16256"/>
                  </a:lnTo>
                  <a:lnTo>
                    <a:pt x="8356" y="16548"/>
                  </a:lnTo>
                  <a:lnTo>
                    <a:pt x="8394" y="8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8" name="object 8888"/>
            <p:cNvSpPr/>
            <p:nvPr/>
          </p:nvSpPr>
          <p:spPr>
            <a:xfrm>
              <a:off x="3185591" y="9645206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3860" y="584"/>
                  </a:moveTo>
                  <a:lnTo>
                    <a:pt x="1943" y="317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905" y="15735"/>
                  </a:lnTo>
                  <a:lnTo>
                    <a:pt x="3822" y="15989"/>
                  </a:lnTo>
                  <a:lnTo>
                    <a:pt x="3860" y="584"/>
                  </a:lnTo>
                  <a:close/>
                </a:path>
                <a:path w="15875" h="17779">
                  <a:moveTo>
                    <a:pt x="5778" y="876"/>
                  </a:moveTo>
                  <a:lnTo>
                    <a:pt x="3860" y="596"/>
                  </a:lnTo>
                  <a:lnTo>
                    <a:pt x="3822" y="15989"/>
                  </a:lnTo>
                  <a:lnTo>
                    <a:pt x="5740" y="16243"/>
                  </a:lnTo>
                  <a:lnTo>
                    <a:pt x="5778" y="876"/>
                  </a:lnTo>
                  <a:close/>
                </a:path>
                <a:path w="15875" h="17779">
                  <a:moveTo>
                    <a:pt x="15748" y="2159"/>
                  </a:moveTo>
                  <a:lnTo>
                    <a:pt x="13716" y="1917"/>
                  </a:lnTo>
                  <a:lnTo>
                    <a:pt x="11684" y="1663"/>
                  </a:lnTo>
                  <a:lnTo>
                    <a:pt x="9652" y="1409"/>
                  </a:lnTo>
                  <a:lnTo>
                    <a:pt x="7708" y="1143"/>
                  </a:lnTo>
                  <a:lnTo>
                    <a:pt x="5791" y="876"/>
                  </a:lnTo>
                  <a:lnTo>
                    <a:pt x="5740" y="16243"/>
                  </a:lnTo>
                  <a:lnTo>
                    <a:pt x="7670" y="16497"/>
                  </a:lnTo>
                  <a:lnTo>
                    <a:pt x="9601" y="16764"/>
                  </a:lnTo>
                  <a:lnTo>
                    <a:pt x="11633" y="17030"/>
                  </a:lnTo>
                  <a:lnTo>
                    <a:pt x="13665" y="17297"/>
                  </a:lnTo>
                  <a:lnTo>
                    <a:pt x="15709" y="17576"/>
                  </a:lnTo>
                  <a:lnTo>
                    <a:pt x="15748" y="215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89" name="object 8889"/>
            <p:cNvSpPr/>
            <p:nvPr/>
          </p:nvSpPr>
          <p:spPr>
            <a:xfrm>
              <a:off x="3178162" y="9643948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5562" y="939"/>
                  </a:moveTo>
                  <a:lnTo>
                    <a:pt x="3695" y="635"/>
                  </a:lnTo>
                  <a:lnTo>
                    <a:pt x="1866" y="317"/>
                  </a:lnTo>
                  <a:lnTo>
                    <a:pt x="38" y="0"/>
                  </a:lnTo>
                  <a:lnTo>
                    <a:pt x="0" y="15735"/>
                  </a:lnTo>
                  <a:lnTo>
                    <a:pt x="1828" y="15989"/>
                  </a:lnTo>
                  <a:lnTo>
                    <a:pt x="3644" y="16230"/>
                  </a:lnTo>
                  <a:lnTo>
                    <a:pt x="5511" y="16471"/>
                  </a:lnTo>
                  <a:lnTo>
                    <a:pt x="5562" y="939"/>
                  </a:lnTo>
                  <a:close/>
                </a:path>
                <a:path w="7619" h="17145">
                  <a:moveTo>
                    <a:pt x="7467" y="1257"/>
                  </a:moveTo>
                  <a:lnTo>
                    <a:pt x="5562" y="952"/>
                  </a:lnTo>
                  <a:lnTo>
                    <a:pt x="5511" y="16471"/>
                  </a:lnTo>
                  <a:lnTo>
                    <a:pt x="7429" y="16738"/>
                  </a:lnTo>
                  <a:lnTo>
                    <a:pt x="7467" y="1257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0" name="object 8890"/>
            <p:cNvSpPr/>
            <p:nvPr/>
          </p:nvSpPr>
          <p:spPr>
            <a:xfrm>
              <a:off x="3170897" y="9642526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7302" y="1409"/>
                  </a:moveTo>
                  <a:lnTo>
                    <a:pt x="5486" y="1066"/>
                  </a:lnTo>
                  <a:lnTo>
                    <a:pt x="3670" y="723"/>
                  </a:lnTo>
                  <a:lnTo>
                    <a:pt x="1854" y="368"/>
                  </a:lnTo>
                  <a:lnTo>
                    <a:pt x="50" y="0"/>
                  </a:lnTo>
                  <a:lnTo>
                    <a:pt x="0" y="16192"/>
                  </a:lnTo>
                  <a:lnTo>
                    <a:pt x="1816" y="16433"/>
                  </a:lnTo>
                  <a:lnTo>
                    <a:pt x="3619" y="16675"/>
                  </a:lnTo>
                  <a:lnTo>
                    <a:pt x="5435" y="16916"/>
                  </a:lnTo>
                  <a:lnTo>
                    <a:pt x="7264" y="17157"/>
                  </a:lnTo>
                  <a:lnTo>
                    <a:pt x="7302" y="1409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1" name="object 8891"/>
            <p:cNvSpPr/>
            <p:nvPr/>
          </p:nvSpPr>
          <p:spPr>
            <a:xfrm>
              <a:off x="3163887" y="9641015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3543" y="774"/>
                  </a:moveTo>
                  <a:lnTo>
                    <a:pt x="1790" y="393"/>
                  </a:lnTo>
                  <a:lnTo>
                    <a:pt x="50" y="0"/>
                  </a:lnTo>
                  <a:lnTo>
                    <a:pt x="0" y="15722"/>
                  </a:lnTo>
                  <a:lnTo>
                    <a:pt x="1739" y="16217"/>
                  </a:lnTo>
                  <a:lnTo>
                    <a:pt x="3492" y="16713"/>
                  </a:lnTo>
                  <a:lnTo>
                    <a:pt x="3543" y="774"/>
                  </a:lnTo>
                  <a:close/>
                </a:path>
                <a:path w="7619" h="17779">
                  <a:moveTo>
                    <a:pt x="7061" y="1511"/>
                  </a:moveTo>
                  <a:lnTo>
                    <a:pt x="5295" y="1155"/>
                  </a:lnTo>
                  <a:lnTo>
                    <a:pt x="3543" y="787"/>
                  </a:lnTo>
                  <a:lnTo>
                    <a:pt x="3492" y="16713"/>
                  </a:lnTo>
                  <a:lnTo>
                    <a:pt x="5245" y="17208"/>
                  </a:lnTo>
                  <a:lnTo>
                    <a:pt x="6832" y="17665"/>
                  </a:lnTo>
                  <a:lnTo>
                    <a:pt x="7010" y="17691"/>
                  </a:lnTo>
                  <a:lnTo>
                    <a:pt x="7061" y="151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2" name="object 8892"/>
            <p:cNvSpPr/>
            <p:nvPr/>
          </p:nvSpPr>
          <p:spPr>
            <a:xfrm>
              <a:off x="3156978" y="9639364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959" y="1651"/>
                  </a:moveTo>
                  <a:lnTo>
                    <a:pt x="5219" y="1244"/>
                  </a:lnTo>
                  <a:lnTo>
                    <a:pt x="3467" y="863"/>
                  </a:lnTo>
                  <a:lnTo>
                    <a:pt x="1752" y="419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701" y="15887"/>
                  </a:lnTo>
                  <a:lnTo>
                    <a:pt x="3429" y="16383"/>
                  </a:lnTo>
                  <a:lnTo>
                    <a:pt x="5168" y="16878"/>
                  </a:lnTo>
                  <a:lnTo>
                    <a:pt x="6921" y="17373"/>
                  </a:lnTo>
                  <a:lnTo>
                    <a:pt x="6959" y="165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3" name="object 8893"/>
            <p:cNvSpPr/>
            <p:nvPr/>
          </p:nvSpPr>
          <p:spPr>
            <a:xfrm>
              <a:off x="3150196" y="9637586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819" y="1778"/>
                  </a:moveTo>
                  <a:lnTo>
                    <a:pt x="5118" y="1346"/>
                  </a:lnTo>
                  <a:lnTo>
                    <a:pt x="3416" y="914"/>
                  </a:lnTo>
                  <a:lnTo>
                    <a:pt x="1739" y="457"/>
                  </a:lnTo>
                  <a:lnTo>
                    <a:pt x="50" y="0"/>
                  </a:lnTo>
                  <a:lnTo>
                    <a:pt x="0" y="15252"/>
                  </a:lnTo>
                  <a:lnTo>
                    <a:pt x="1689" y="15735"/>
                  </a:lnTo>
                  <a:lnTo>
                    <a:pt x="3378" y="16217"/>
                  </a:lnTo>
                  <a:lnTo>
                    <a:pt x="5080" y="16700"/>
                  </a:lnTo>
                  <a:lnTo>
                    <a:pt x="6781" y="17183"/>
                  </a:lnTo>
                  <a:lnTo>
                    <a:pt x="6819" y="1778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4" name="object 8894"/>
            <p:cNvSpPr/>
            <p:nvPr/>
          </p:nvSpPr>
          <p:spPr>
            <a:xfrm>
              <a:off x="3143504" y="9635655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1714" y="495"/>
                  </a:moveTo>
                  <a:lnTo>
                    <a:pt x="50" y="0"/>
                  </a:lnTo>
                  <a:lnTo>
                    <a:pt x="0" y="15290"/>
                  </a:lnTo>
                  <a:lnTo>
                    <a:pt x="1663" y="15760"/>
                  </a:lnTo>
                  <a:lnTo>
                    <a:pt x="1714" y="495"/>
                  </a:lnTo>
                  <a:close/>
                </a:path>
                <a:path w="6985" h="17779">
                  <a:moveTo>
                    <a:pt x="6743" y="1930"/>
                  </a:moveTo>
                  <a:lnTo>
                    <a:pt x="5067" y="1460"/>
                  </a:lnTo>
                  <a:lnTo>
                    <a:pt x="3390" y="977"/>
                  </a:lnTo>
                  <a:lnTo>
                    <a:pt x="1714" y="508"/>
                  </a:lnTo>
                  <a:lnTo>
                    <a:pt x="1663" y="15760"/>
                  </a:lnTo>
                  <a:lnTo>
                    <a:pt x="3340" y="16230"/>
                  </a:lnTo>
                  <a:lnTo>
                    <a:pt x="5016" y="16713"/>
                  </a:lnTo>
                  <a:lnTo>
                    <a:pt x="6692" y="17183"/>
                  </a:lnTo>
                  <a:lnTo>
                    <a:pt x="6743" y="193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5" name="object 8895"/>
            <p:cNvSpPr/>
            <p:nvPr/>
          </p:nvSpPr>
          <p:spPr>
            <a:xfrm>
              <a:off x="3136900" y="9633585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327" y="1054"/>
                  </a:moveTo>
                  <a:lnTo>
                    <a:pt x="1676" y="546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651" y="15951"/>
                  </a:lnTo>
                  <a:lnTo>
                    <a:pt x="3289" y="16408"/>
                  </a:lnTo>
                  <a:lnTo>
                    <a:pt x="3327" y="1054"/>
                  </a:lnTo>
                  <a:close/>
                </a:path>
                <a:path w="6985" h="17779">
                  <a:moveTo>
                    <a:pt x="6654" y="2070"/>
                  </a:moveTo>
                  <a:lnTo>
                    <a:pt x="4991" y="1574"/>
                  </a:lnTo>
                  <a:lnTo>
                    <a:pt x="3340" y="1054"/>
                  </a:lnTo>
                  <a:lnTo>
                    <a:pt x="3289" y="16408"/>
                  </a:lnTo>
                  <a:lnTo>
                    <a:pt x="4953" y="16891"/>
                  </a:lnTo>
                  <a:lnTo>
                    <a:pt x="6604" y="17360"/>
                  </a:lnTo>
                  <a:lnTo>
                    <a:pt x="6654" y="207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6" name="object 8896"/>
            <p:cNvSpPr/>
            <p:nvPr/>
          </p:nvSpPr>
          <p:spPr>
            <a:xfrm>
              <a:off x="3129534" y="9631083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1879" y="647"/>
                  </a:moveTo>
                  <a:lnTo>
                    <a:pt x="38" y="0"/>
                  </a:lnTo>
                  <a:lnTo>
                    <a:pt x="0" y="15887"/>
                  </a:lnTo>
                  <a:lnTo>
                    <a:pt x="1828" y="16408"/>
                  </a:lnTo>
                  <a:lnTo>
                    <a:pt x="1879" y="647"/>
                  </a:lnTo>
                  <a:close/>
                </a:path>
                <a:path w="7619" h="18415">
                  <a:moveTo>
                    <a:pt x="7404" y="2514"/>
                  </a:moveTo>
                  <a:lnTo>
                    <a:pt x="5575" y="1930"/>
                  </a:lnTo>
                  <a:lnTo>
                    <a:pt x="3733" y="1295"/>
                  </a:lnTo>
                  <a:lnTo>
                    <a:pt x="1879" y="660"/>
                  </a:lnTo>
                  <a:lnTo>
                    <a:pt x="1841" y="16408"/>
                  </a:lnTo>
                  <a:lnTo>
                    <a:pt x="3695" y="16941"/>
                  </a:lnTo>
                  <a:lnTo>
                    <a:pt x="5537" y="17462"/>
                  </a:lnTo>
                  <a:lnTo>
                    <a:pt x="7366" y="17983"/>
                  </a:lnTo>
                  <a:lnTo>
                    <a:pt x="7404" y="2514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7" name="object 8897"/>
            <p:cNvSpPr/>
            <p:nvPr/>
          </p:nvSpPr>
          <p:spPr>
            <a:xfrm>
              <a:off x="3125520" y="9629610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4" h="17779">
                  <a:moveTo>
                    <a:pt x="50" y="16205"/>
                  </a:moveTo>
                  <a:lnTo>
                    <a:pt x="12" y="0"/>
                  </a:lnTo>
                  <a:lnTo>
                    <a:pt x="50" y="16205"/>
                  </a:lnTo>
                  <a:close/>
                </a:path>
                <a:path w="4444" h="17779">
                  <a:moveTo>
                    <a:pt x="4051" y="1473"/>
                  </a:moveTo>
                  <a:lnTo>
                    <a:pt x="2222" y="812"/>
                  </a:lnTo>
                  <a:lnTo>
                    <a:pt x="406" y="152"/>
                  </a:lnTo>
                  <a:lnTo>
                    <a:pt x="177" y="76"/>
                  </a:lnTo>
                  <a:lnTo>
                    <a:pt x="139" y="16256"/>
                  </a:lnTo>
                  <a:lnTo>
                    <a:pt x="355" y="16319"/>
                  </a:lnTo>
                  <a:lnTo>
                    <a:pt x="2171" y="16840"/>
                  </a:lnTo>
                  <a:lnTo>
                    <a:pt x="4013" y="17360"/>
                  </a:lnTo>
                  <a:lnTo>
                    <a:pt x="4051" y="1473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8" name="object 8898"/>
            <p:cNvSpPr/>
            <p:nvPr/>
          </p:nvSpPr>
          <p:spPr>
            <a:xfrm>
              <a:off x="3125228" y="962950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90" y="63"/>
                  </a:moveTo>
                  <a:lnTo>
                    <a:pt x="12" y="0"/>
                  </a:lnTo>
                  <a:lnTo>
                    <a:pt x="50" y="16205"/>
                  </a:lnTo>
                  <a:lnTo>
                    <a:pt x="88" y="1854"/>
                  </a:lnTo>
                  <a:lnTo>
                    <a:pt x="152" y="16256"/>
                  </a:lnTo>
                  <a:lnTo>
                    <a:pt x="190" y="63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899" name="object 8899"/>
            <p:cNvSpPr/>
            <p:nvPr/>
          </p:nvSpPr>
          <p:spPr>
            <a:xfrm>
              <a:off x="3124746" y="962935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90" y="63"/>
                  </a:moveTo>
                  <a:lnTo>
                    <a:pt x="12" y="0"/>
                  </a:lnTo>
                  <a:lnTo>
                    <a:pt x="63" y="16192"/>
                  </a:lnTo>
                  <a:lnTo>
                    <a:pt x="88" y="2070"/>
                  </a:lnTo>
                  <a:lnTo>
                    <a:pt x="152" y="16230"/>
                  </a:lnTo>
                  <a:lnTo>
                    <a:pt x="190" y="63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0" name="object 8900"/>
            <p:cNvSpPr/>
            <p:nvPr/>
          </p:nvSpPr>
          <p:spPr>
            <a:xfrm>
              <a:off x="3124365" y="962924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63" y="16167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292" y="88"/>
                  </a:moveTo>
                  <a:lnTo>
                    <a:pt x="254" y="16243"/>
                  </a:lnTo>
                  <a:lnTo>
                    <a:pt x="292" y="88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1" name="object 8901"/>
            <p:cNvSpPr/>
            <p:nvPr/>
          </p:nvSpPr>
          <p:spPr>
            <a:xfrm>
              <a:off x="3124263" y="962921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51" y="16149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2" name="object 8902"/>
            <p:cNvSpPr/>
            <p:nvPr/>
          </p:nvSpPr>
          <p:spPr>
            <a:xfrm>
              <a:off x="3123577" y="962905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63" y="16066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3" name="object 8903"/>
            <p:cNvSpPr/>
            <p:nvPr/>
          </p:nvSpPr>
          <p:spPr>
            <a:xfrm>
              <a:off x="3123272" y="962898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12"/>
                  </a:moveTo>
                  <a:lnTo>
                    <a:pt x="63" y="16027"/>
                  </a:lnTo>
                  <a:lnTo>
                    <a:pt x="114" y="12"/>
                  </a:lnTo>
                  <a:close/>
                </a:path>
                <a:path w="635" h="16509">
                  <a:moveTo>
                    <a:pt x="304" y="63"/>
                  </a:moveTo>
                  <a:lnTo>
                    <a:pt x="266" y="16103"/>
                  </a:lnTo>
                  <a:lnTo>
                    <a:pt x="304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4" name="object 8904"/>
            <p:cNvSpPr/>
            <p:nvPr/>
          </p:nvSpPr>
          <p:spPr>
            <a:xfrm>
              <a:off x="3122752" y="962888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63"/>
                  </a:moveTo>
                  <a:lnTo>
                    <a:pt x="177" y="38"/>
                  </a:lnTo>
                  <a:lnTo>
                    <a:pt x="12" y="0"/>
                  </a:lnTo>
                  <a:lnTo>
                    <a:pt x="76" y="15938"/>
                  </a:lnTo>
                  <a:lnTo>
                    <a:pt x="101" y="1803"/>
                  </a:lnTo>
                  <a:lnTo>
                    <a:pt x="177" y="15976"/>
                  </a:lnTo>
                  <a:lnTo>
                    <a:pt x="203" y="2057"/>
                  </a:lnTo>
                  <a:lnTo>
                    <a:pt x="266" y="16014"/>
                  </a:lnTo>
                  <a:lnTo>
                    <a:pt x="317" y="63"/>
                  </a:lnTo>
                  <a:close/>
                </a:path>
                <a:path w="635" h="16509">
                  <a:moveTo>
                    <a:pt x="431" y="76"/>
                  </a:moveTo>
                  <a:lnTo>
                    <a:pt x="381" y="16052"/>
                  </a:lnTo>
                  <a:lnTo>
                    <a:pt x="431" y="7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5" name="object 8905"/>
            <p:cNvSpPr/>
            <p:nvPr/>
          </p:nvSpPr>
          <p:spPr>
            <a:xfrm>
              <a:off x="3122434" y="962883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15" y="25"/>
                  </a:moveTo>
                  <a:lnTo>
                    <a:pt x="88" y="12"/>
                  </a:lnTo>
                  <a:lnTo>
                    <a:pt x="76" y="15875"/>
                  </a:lnTo>
                  <a:lnTo>
                    <a:pt x="101" y="1790"/>
                  </a:lnTo>
                  <a:lnTo>
                    <a:pt x="177" y="15913"/>
                  </a:lnTo>
                  <a:lnTo>
                    <a:pt x="215" y="25"/>
                  </a:lnTo>
                  <a:close/>
                </a:path>
                <a:path w="635" h="16509">
                  <a:moveTo>
                    <a:pt x="330" y="50"/>
                  </a:moveTo>
                  <a:lnTo>
                    <a:pt x="292" y="15951"/>
                  </a:lnTo>
                  <a:lnTo>
                    <a:pt x="330" y="5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6" name="object 8906"/>
            <p:cNvSpPr/>
            <p:nvPr/>
          </p:nvSpPr>
          <p:spPr>
            <a:xfrm>
              <a:off x="3121406" y="962869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68" y="38"/>
                  </a:moveTo>
                  <a:lnTo>
                    <a:pt x="215" y="25"/>
                  </a:lnTo>
                  <a:lnTo>
                    <a:pt x="12" y="0"/>
                  </a:lnTo>
                  <a:lnTo>
                    <a:pt x="101" y="15646"/>
                  </a:lnTo>
                  <a:lnTo>
                    <a:pt x="127" y="1587"/>
                  </a:lnTo>
                  <a:lnTo>
                    <a:pt x="215" y="15684"/>
                  </a:lnTo>
                  <a:lnTo>
                    <a:pt x="241" y="1612"/>
                  </a:lnTo>
                  <a:lnTo>
                    <a:pt x="330" y="15722"/>
                  </a:lnTo>
                  <a:lnTo>
                    <a:pt x="368" y="38"/>
                  </a:lnTo>
                  <a:close/>
                </a:path>
                <a:path w="1269" h="16509">
                  <a:moveTo>
                    <a:pt x="584" y="63"/>
                  </a:moveTo>
                  <a:lnTo>
                    <a:pt x="457" y="63"/>
                  </a:lnTo>
                  <a:lnTo>
                    <a:pt x="546" y="15811"/>
                  </a:lnTo>
                  <a:lnTo>
                    <a:pt x="584" y="63"/>
                  </a:lnTo>
                  <a:close/>
                </a:path>
                <a:path w="1269" h="16509">
                  <a:moveTo>
                    <a:pt x="927" y="114"/>
                  </a:moveTo>
                  <a:lnTo>
                    <a:pt x="800" y="114"/>
                  </a:lnTo>
                  <a:lnTo>
                    <a:pt x="889" y="15938"/>
                  </a:lnTo>
                  <a:lnTo>
                    <a:pt x="927" y="114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7" name="object 8907"/>
            <p:cNvSpPr/>
            <p:nvPr/>
          </p:nvSpPr>
          <p:spPr>
            <a:xfrm>
              <a:off x="3120923" y="962863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95" y="50"/>
                  </a:moveTo>
                  <a:lnTo>
                    <a:pt x="304" y="38"/>
                  </a:lnTo>
                  <a:lnTo>
                    <a:pt x="177" y="25"/>
                  </a:lnTo>
                  <a:lnTo>
                    <a:pt x="12" y="0"/>
                  </a:lnTo>
                  <a:lnTo>
                    <a:pt x="88" y="15519"/>
                  </a:lnTo>
                  <a:lnTo>
                    <a:pt x="127" y="1435"/>
                  </a:lnTo>
                  <a:lnTo>
                    <a:pt x="215" y="15570"/>
                  </a:lnTo>
                  <a:lnTo>
                    <a:pt x="241" y="1460"/>
                  </a:lnTo>
                  <a:lnTo>
                    <a:pt x="342" y="15621"/>
                  </a:lnTo>
                  <a:lnTo>
                    <a:pt x="368" y="1612"/>
                  </a:lnTo>
                  <a:lnTo>
                    <a:pt x="457" y="1565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8" name="object 8908"/>
            <p:cNvSpPr/>
            <p:nvPr/>
          </p:nvSpPr>
          <p:spPr>
            <a:xfrm>
              <a:off x="3120377" y="962859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58" y="38"/>
                  </a:moveTo>
                  <a:lnTo>
                    <a:pt x="431" y="25"/>
                  </a:lnTo>
                  <a:lnTo>
                    <a:pt x="304" y="25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417"/>
                  </a:lnTo>
                  <a:lnTo>
                    <a:pt x="127" y="15405"/>
                  </a:lnTo>
                  <a:lnTo>
                    <a:pt x="254" y="15405"/>
                  </a:lnTo>
                  <a:lnTo>
                    <a:pt x="393" y="15468"/>
                  </a:lnTo>
                  <a:lnTo>
                    <a:pt x="419" y="1447"/>
                  </a:lnTo>
                  <a:lnTo>
                    <a:pt x="520" y="15519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09" name="object 8909"/>
            <p:cNvSpPr/>
            <p:nvPr/>
          </p:nvSpPr>
          <p:spPr>
            <a:xfrm>
              <a:off x="3119818" y="962856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90" y="0"/>
                  </a:moveTo>
                  <a:lnTo>
                    <a:pt x="50" y="0"/>
                  </a:lnTo>
                  <a:lnTo>
                    <a:pt x="0" y="15481"/>
                  </a:lnTo>
                  <a:lnTo>
                    <a:pt x="139" y="15468"/>
                  </a:lnTo>
                  <a:lnTo>
                    <a:pt x="190" y="0"/>
                  </a:lnTo>
                  <a:close/>
                </a:path>
                <a:path w="635" h="15875">
                  <a:moveTo>
                    <a:pt x="457" y="12"/>
                  </a:moveTo>
                  <a:lnTo>
                    <a:pt x="317" y="12"/>
                  </a:lnTo>
                  <a:lnTo>
                    <a:pt x="190" y="12"/>
                  </a:lnTo>
                  <a:lnTo>
                    <a:pt x="139" y="15468"/>
                  </a:lnTo>
                  <a:lnTo>
                    <a:pt x="279" y="15455"/>
                  </a:lnTo>
                  <a:lnTo>
                    <a:pt x="419" y="15443"/>
                  </a:lnTo>
                  <a:lnTo>
                    <a:pt x="457" y="12"/>
                  </a:lnTo>
                  <a:close/>
                </a:path>
                <a:path w="635" h="15875">
                  <a:moveTo>
                    <a:pt x="596" y="25"/>
                  </a:moveTo>
                  <a:lnTo>
                    <a:pt x="457" y="25"/>
                  </a:lnTo>
                  <a:lnTo>
                    <a:pt x="419" y="15443"/>
                  </a:lnTo>
                  <a:lnTo>
                    <a:pt x="558" y="15443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0" name="object 8910"/>
            <p:cNvSpPr/>
            <p:nvPr/>
          </p:nvSpPr>
          <p:spPr>
            <a:xfrm>
              <a:off x="3119208" y="962855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660" y="12"/>
                  </a:moveTo>
                  <a:lnTo>
                    <a:pt x="508" y="12"/>
                  </a:lnTo>
                  <a:lnTo>
                    <a:pt x="355" y="0"/>
                  </a:lnTo>
                  <a:lnTo>
                    <a:pt x="203" y="0"/>
                  </a:lnTo>
                  <a:lnTo>
                    <a:pt x="177" y="7772"/>
                  </a:lnTo>
                  <a:lnTo>
                    <a:pt x="190" y="0"/>
                  </a:lnTo>
                  <a:lnTo>
                    <a:pt x="38" y="0"/>
                  </a:lnTo>
                  <a:lnTo>
                    <a:pt x="0" y="15544"/>
                  </a:lnTo>
                  <a:lnTo>
                    <a:pt x="165" y="15532"/>
                  </a:lnTo>
                  <a:lnTo>
                    <a:pt x="304" y="15519"/>
                  </a:lnTo>
                  <a:lnTo>
                    <a:pt x="469" y="15506"/>
                  </a:lnTo>
                  <a:lnTo>
                    <a:pt x="622" y="15494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1" name="object 8911"/>
            <p:cNvSpPr/>
            <p:nvPr/>
          </p:nvSpPr>
          <p:spPr>
            <a:xfrm>
              <a:off x="3118535" y="962855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11" y="0"/>
                  </a:moveTo>
                  <a:lnTo>
                    <a:pt x="558" y="0"/>
                  </a:lnTo>
                  <a:lnTo>
                    <a:pt x="393" y="0"/>
                  </a:lnTo>
                  <a:lnTo>
                    <a:pt x="215" y="0"/>
                  </a:lnTo>
                  <a:lnTo>
                    <a:pt x="38" y="0"/>
                  </a:lnTo>
                  <a:lnTo>
                    <a:pt x="0" y="15582"/>
                  </a:lnTo>
                  <a:lnTo>
                    <a:pt x="190" y="15570"/>
                  </a:lnTo>
                  <a:lnTo>
                    <a:pt x="355" y="15557"/>
                  </a:lnTo>
                  <a:lnTo>
                    <a:pt x="533" y="15544"/>
                  </a:lnTo>
                  <a:lnTo>
                    <a:pt x="673" y="1554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2" name="object 8912"/>
            <p:cNvSpPr/>
            <p:nvPr/>
          </p:nvSpPr>
          <p:spPr>
            <a:xfrm>
              <a:off x="3117748" y="962855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66" y="0"/>
                  </a:moveTo>
                  <a:lnTo>
                    <a:pt x="127" y="0"/>
                  </a:lnTo>
                  <a:lnTo>
                    <a:pt x="0" y="15646"/>
                  </a:lnTo>
                  <a:lnTo>
                    <a:pt x="215" y="15633"/>
                  </a:lnTo>
                  <a:lnTo>
                    <a:pt x="266" y="0"/>
                  </a:lnTo>
                  <a:close/>
                </a:path>
                <a:path w="1269" h="15875">
                  <a:moveTo>
                    <a:pt x="812" y="0"/>
                  </a:moveTo>
                  <a:lnTo>
                    <a:pt x="812" y="0"/>
                  </a:lnTo>
                  <a:lnTo>
                    <a:pt x="279" y="0"/>
                  </a:lnTo>
                  <a:lnTo>
                    <a:pt x="228" y="15633"/>
                  </a:lnTo>
                  <a:lnTo>
                    <a:pt x="444" y="15621"/>
                  </a:lnTo>
                  <a:lnTo>
                    <a:pt x="609" y="15608"/>
                  </a:lnTo>
                  <a:lnTo>
                    <a:pt x="787" y="15582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3" name="object 8913"/>
            <p:cNvSpPr/>
            <p:nvPr/>
          </p:nvSpPr>
          <p:spPr>
            <a:xfrm>
              <a:off x="3116795" y="962856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1003" y="0"/>
                  </a:moveTo>
                  <a:lnTo>
                    <a:pt x="863" y="0"/>
                  </a:lnTo>
                  <a:lnTo>
                    <a:pt x="723" y="12"/>
                  </a:lnTo>
                  <a:lnTo>
                    <a:pt x="584" y="25"/>
                  </a:lnTo>
                  <a:lnTo>
                    <a:pt x="317" y="38"/>
                  </a:lnTo>
                  <a:lnTo>
                    <a:pt x="127" y="63"/>
                  </a:lnTo>
                  <a:lnTo>
                    <a:pt x="0" y="15709"/>
                  </a:lnTo>
                  <a:lnTo>
                    <a:pt x="266" y="15684"/>
                  </a:lnTo>
                  <a:lnTo>
                    <a:pt x="304" y="88"/>
                  </a:lnTo>
                  <a:lnTo>
                    <a:pt x="279" y="15684"/>
                  </a:lnTo>
                  <a:lnTo>
                    <a:pt x="533" y="15671"/>
                  </a:lnTo>
                  <a:lnTo>
                    <a:pt x="749" y="15646"/>
                  </a:lnTo>
                  <a:lnTo>
                    <a:pt x="965" y="15633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4" name="object 8914"/>
            <p:cNvSpPr/>
            <p:nvPr/>
          </p:nvSpPr>
          <p:spPr>
            <a:xfrm>
              <a:off x="3115259" y="9628645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952" y="63"/>
                  </a:moveTo>
                  <a:lnTo>
                    <a:pt x="825" y="76"/>
                  </a:lnTo>
                  <a:lnTo>
                    <a:pt x="685" y="88"/>
                  </a:lnTo>
                  <a:lnTo>
                    <a:pt x="558" y="114"/>
                  </a:lnTo>
                  <a:lnTo>
                    <a:pt x="38" y="190"/>
                  </a:lnTo>
                  <a:lnTo>
                    <a:pt x="0" y="15748"/>
                  </a:lnTo>
                  <a:lnTo>
                    <a:pt x="520" y="15709"/>
                  </a:lnTo>
                  <a:lnTo>
                    <a:pt x="901" y="15671"/>
                  </a:lnTo>
                  <a:lnTo>
                    <a:pt x="952" y="63"/>
                  </a:lnTo>
                  <a:close/>
                </a:path>
                <a:path w="1905" h="15875">
                  <a:moveTo>
                    <a:pt x="1574" y="0"/>
                  </a:moveTo>
                  <a:lnTo>
                    <a:pt x="1397" y="12"/>
                  </a:lnTo>
                  <a:lnTo>
                    <a:pt x="1193" y="38"/>
                  </a:lnTo>
                  <a:lnTo>
                    <a:pt x="1066" y="50"/>
                  </a:lnTo>
                  <a:lnTo>
                    <a:pt x="914" y="15671"/>
                  </a:lnTo>
                  <a:lnTo>
                    <a:pt x="1270" y="15646"/>
                  </a:lnTo>
                  <a:lnTo>
                    <a:pt x="1536" y="1563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5" name="object 8915"/>
            <p:cNvSpPr/>
            <p:nvPr/>
          </p:nvSpPr>
          <p:spPr>
            <a:xfrm>
              <a:off x="2962224" y="9628835"/>
              <a:ext cx="177800" cy="146685"/>
            </a:xfrm>
            <a:custGeom>
              <a:avLst/>
              <a:gdLst/>
              <a:ahLst/>
              <a:cxnLst/>
              <a:rect l="l" t="t" r="r" b="b"/>
              <a:pathLst>
                <a:path w="177800" h="146684">
                  <a:moveTo>
                    <a:pt x="153073" y="0"/>
                  </a:moveTo>
                  <a:lnTo>
                    <a:pt x="150952" y="355"/>
                  </a:lnTo>
                  <a:lnTo>
                    <a:pt x="148958" y="1016"/>
                  </a:lnTo>
                  <a:lnTo>
                    <a:pt x="147320" y="1968"/>
                  </a:lnTo>
                  <a:lnTo>
                    <a:pt x="147281" y="18148"/>
                  </a:lnTo>
                  <a:lnTo>
                    <a:pt x="151561" y="15659"/>
                  </a:lnTo>
                  <a:lnTo>
                    <a:pt x="153035" y="15557"/>
                  </a:lnTo>
                  <a:lnTo>
                    <a:pt x="153073" y="0"/>
                  </a:lnTo>
                  <a:close/>
                </a:path>
                <a:path w="177800" h="146684">
                  <a:moveTo>
                    <a:pt x="177368" y="58420"/>
                  </a:moveTo>
                  <a:lnTo>
                    <a:pt x="116497" y="94195"/>
                  </a:lnTo>
                  <a:lnTo>
                    <a:pt x="110147" y="96774"/>
                  </a:lnTo>
                  <a:lnTo>
                    <a:pt x="105803" y="98945"/>
                  </a:lnTo>
                  <a:lnTo>
                    <a:pt x="96113" y="102476"/>
                  </a:lnTo>
                  <a:lnTo>
                    <a:pt x="78092" y="109791"/>
                  </a:lnTo>
                  <a:lnTo>
                    <a:pt x="64312" y="114058"/>
                  </a:lnTo>
                  <a:lnTo>
                    <a:pt x="55880" y="117132"/>
                  </a:lnTo>
                  <a:lnTo>
                    <a:pt x="48933" y="118821"/>
                  </a:lnTo>
                  <a:lnTo>
                    <a:pt x="38785" y="121958"/>
                  </a:lnTo>
                  <a:lnTo>
                    <a:pt x="14579" y="127177"/>
                  </a:lnTo>
                  <a:lnTo>
                    <a:pt x="5803" y="129311"/>
                  </a:lnTo>
                  <a:lnTo>
                    <a:pt x="3429" y="129578"/>
                  </a:lnTo>
                  <a:lnTo>
                    <a:pt x="38" y="130302"/>
                  </a:lnTo>
                  <a:lnTo>
                    <a:pt x="0" y="146151"/>
                  </a:lnTo>
                  <a:lnTo>
                    <a:pt x="3327" y="145770"/>
                  </a:lnTo>
                  <a:lnTo>
                    <a:pt x="48907" y="135001"/>
                  </a:lnTo>
                  <a:lnTo>
                    <a:pt x="96100" y="118643"/>
                  </a:lnTo>
                  <a:lnTo>
                    <a:pt x="152527" y="91744"/>
                  </a:lnTo>
                  <a:lnTo>
                    <a:pt x="177317" y="74599"/>
                  </a:lnTo>
                  <a:lnTo>
                    <a:pt x="177368" y="5842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6" name="object 8916"/>
            <p:cNvSpPr/>
            <p:nvPr/>
          </p:nvSpPr>
          <p:spPr>
            <a:xfrm>
              <a:off x="2937205" y="9759137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25057" y="0"/>
                  </a:moveTo>
                  <a:lnTo>
                    <a:pt x="21805" y="533"/>
                  </a:lnTo>
                  <a:lnTo>
                    <a:pt x="18567" y="1028"/>
                  </a:lnTo>
                  <a:lnTo>
                    <a:pt x="15354" y="1473"/>
                  </a:lnTo>
                  <a:lnTo>
                    <a:pt x="13500" y="1739"/>
                  </a:lnTo>
                  <a:lnTo>
                    <a:pt x="9817" y="2197"/>
                  </a:lnTo>
                  <a:lnTo>
                    <a:pt x="7975" y="2425"/>
                  </a:lnTo>
                  <a:lnTo>
                    <a:pt x="4330" y="2819"/>
                  </a:lnTo>
                  <a:lnTo>
                    <a:pt x="50" y="3263"/>
                  </a:lnTo>
                  <a:lnTo>
                    <a:pt x="0" y="18669"/>
                  </a:lnTo>
                  <a:lnTo>
                    <a:pt x="4279" y="18186"/>
                  </a:lnTo>
                  <a:lnTo>
                    <a:pt x="9779" y="17564"/>
                  </a:lnTo>
                  <a:lnTo>
                    <a:pt x="15316" y="16941"/>
                  </a:lnTo>
                  <a:lnTo>
                    <a:pt x="25019" y="15849"/>
                  </a:lnTo>
                  <a:lnTo>
                    <a:pt x="2505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7" name="object 8917"/>
            <p:cNvSpPr/>
            <p:nvPr/>
          </p:nvSpPr>
          <p:spPr>
            <a:xfrm>
              <a:off x="2927172" y="9762388"/>
              <a:ext cx="10160" cy="17145"/>
            </a:xfrm>
            <a:custGeom>
              <a:avLst/>
              <a:gdLst/>
              <a:ahLst/>
              <a:cxnLst/>
              <a:rect l="l" t="t" r="r" b="b"/>
              <a:pathLst>
                <a:path w="10160" h="17145">
                  <a:moveTo>
                    <a:pt x="10083" y="0"/>
                  </a:moveTo>
                  <a:lnTo>
                    <a:pt x="6718" y="292"/>
                  </a:lnTo>
                  <a:lnTo>
                    <a:pt x="3365" y="558"/>
                  </a:lnTo>
                  <a:lnTo>
                    <a:pt x="50" y="774"/>
                  </a:lnTo>
                  <a:lnTo>
                    <a:pt x="0" y="16548"/>
                  </a:lnTo>
                  <a:lnTo>
                    <a:pt x="3327" y="16179"/>
                  </a:lnTo>
                  <a:lnTo>
                    <a:pt x="6667" y="15798"/>
                  </a:lnTo>
                  <a:lnTo>
                    <a:pt x="10045" y="15417"/>
                  </a:lnTo>
                  <a:lnTo>
                    <a:pt x="1008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8" name="object 8918"/>
            <p:cNvSpPr/>
            <p:nvPr/>
          </p:nvSpPr>
          <p:spPr>
            <a:xfrm>
              <a:off x="2879331" y="9667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00"/>
                  </a:lnTo>
                  <a:lnTo>
                    <a:pt x="0" y="1607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00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19" name="object 8919"/>
            <p:cNvSpPr/>
            <p:nvPr/>
          </p:nvSpPr>
          <p:spPr>
            <a:xfrm>
              <a:off x="2879217" y="9667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86"/>
                  </a:lnTo>
                  <a:lnTo>
                    <a:pt x="0" y="16117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73"/>
                  </a:lnTo>
                  <a:lnTo>
                    <a:pt x="25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0" name="object 8920"/>
            <p:cNvSpPr/>
            <p:nvPr/>
          </p:nvSpPr>
          <p:spPr>
            <a:xfrm>
              <a:off x="2879166" y="9667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1" name="object 8921"/>
            <p:cNvSpPr/>
            <p:nvPr/>
          </p:nvSpPr>
          <p:spPr>
            <a:xfrm>
              <a:off x="2879090" y="9668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17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70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2" name="object 8922"/>
            <p:cNvSpPr/>
            <p:nvPr/>
          </p:nvSpPr>
          <p:spPr>
            <a:xfrm>
              <a:off x="2879013" y="9668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3" name="object 8923"/>
            <p:cNvSpPr/>
            <p:nvPr/>
          </p:nvSpPr>
          <p:spPr>
            <a:xfrm>
              <a:off x="2878924" y="9668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41"/>
                  </a:lnTo>
                  <a:lnTo>
                    <a:pt x="0" y="16173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41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50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4" name="object 8924"/>
            <p:cNvSpPr/>
            <p:nvPr/>
          </p:nvSpPr>
          <p:spPr>
            <a:xfrm>
              <a:off x="2878848" y="9668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5" name="object 8925"/>
            <p:cNvSpPr/>
            <p:nvPr/>
          </p:nvSpPr>
          <p:spPr>
            <a:xfrm>
              <a:off x="2878785" y="9668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87"/>
                  </a:lnTo>
                  <a:lnTo>
                    <a:pt x="0" y="161658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6" name="object 8926"/>
            <p:cNvSpPr/>
            <p:nvPr/>
          </p:nvSpPr>
          <p:spPr>
            <a:xfrm>
              <a:off x="2878696" y="9668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86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39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7" name="object 8927"/>
            <p:cNvSpPr/>
            <p:nvPr/>
          </p:nvSpPr>
          <p:spPr>
            <a:xfrm>
              <a:off x="2878620" y="9668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8" name="object 8928"/>
            <p:cNvSpPr/>
            <p:nvPr/>
          </p:nvSpPr>
          <p:spPr>
            <a:xfrm>
              <a:off x="2878518" y="9668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71"/>
                  </a:lnTo>
                  <a:lnTo>
                    <a:pt x="0" y="1617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59"/>
                  </a:lnTo>
                  <a:lnTo>
                    <a:pt x="38" y="16169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29" name="object 8929"/>
            <p:cNvSpPr/>
            <p:nvPr/>
          </p:nvSpPr>
          <p:spPr>
            <a:xfrm>
              <a:off x="2878442" y="9668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317" y="51600"/>
                  </a:lnTo>
                  <a:lnTo>
                    <a:pt x="469" y="38"/>
                  </a:lnTo>
                  <a:lnTo>
                    <a:pt x="444" y="2108"/>
                  </a:lnTo>
                  <a:lnTo>
                    <a:pt x="0" y="161759"/>
                  </a:lnTo>
                  <a:lnTo>
                    <a:pt x="165" y="10789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0" name="object 8930"/>
            <p:cNvSpPr/>
            <p:nvPr/>
          </p:nvSpPr>
          <p:spPr>
            <a:xfrm>
              <a:off x="2878366" y="9668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1" name="object 8931"/>
            <p:cNvSpPr/>
            <p:nvPr/>
          </p:nvSpPr>
          <p:spPr>
            <a:xfrm>
              <a:off x="2878277" y="9668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32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32"/>
                  </a:lnTo>
                  <a:lnTo>
                    <a:pt x="50" y="161785"/>
                  </a:lnTo>
                  <a:lnTo>
                    <a:pt x="215" y="107797"/>
                  </a:lnTo>
                  <a:lnTo>
                    <a:pt x="381" y="5060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381" y="506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2" name="object 8932"/>
            <p:cNvSpPr/>
            <p:nvPr/>
          </p:nvSpPr>
          <p:spPr>
            <a:xfrm>
              <a:off x="2878086" y="96689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1981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20" y="76"/>
                  </a:moveTo>
                  <a:lnTo>
                    <a:pt x="495" y="1981"/>
                  </a:lnTo>
                  <a:lnTo>
                    <a:pt x="38" y="161886"/>
                  </a:lnTo>
                  <a:lnTo>
                    <a:pt x="520" y="76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81"/>
                  </a:lnTo>
                  <a:lnTo>
                    <a:pt x="63" y="161861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68"/>
                  </a:lnTo>
                  <a:lnTo>
                    <a:pt x="444" y="49072"/>
                  </a:lnTo>
                  <a:lnTo>
                    <a:pt x="584" y="38"/>
                  </a:lnTo>
                  <a:lnTo>
                    <a:pt x="558" y="1968"/>
                  </a:lnTo>
                  <a:lnTo>
                    <a:pt x="101" y="161848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68"/>
                  </a:lnTo>
                  <a:lnTo>
                    <a:pt x="165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3" name="object 8933"/>
            <p:cNvSpPr/>
            <p:nvPr/>
          </p:nvSpPr>
          <p:spPr>
            <a:xfrm>
              <a:off x="2877997" y="9669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54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4" name="object 8934"/>
            <p:cNvSpPr/>
            <p:nvPr/>
          </p:nvSpPr>
          <p:spPr>
            <a:xfrm>
              <a:off x="2877921" y="9669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803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5" name="object 8935"/>
            <p:cNvSpPr/>
            <p:nvPr/>
          </p:nvSpPr>
          <p:spPr>
            <a:xfrm>
              <a:off x="2877820" y="9669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7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7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7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6" name="object 8936"/>
            <p:cNvSpPr/>
            <p:nvPr/>
          </p:nvSpPr>
          <p:spPr>
            <a:xfrm>
              <a:off x="2877718" y="9669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01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0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7" name="object 8937"/>
            <p:cNvSpPr/>
            <p:nvPr/>
          </p:nvSpPr>
          <p:spPr>
            <a:xfrm>
              <a:off x="2877616" y="9669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495" y="38"/>
                  </a:lnTo>
                  <a:lnTo>
                    <a:pt x="457" y="1651"/>
                  </a:lnTo>
                  <a:lnTo>
                    <a:pt x="0" y="161912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8" name="object 8938"/>
            <p:cNvSpPr/>
            <p:nvPr/>
          </p:nvSpPr>
          <p:spPr>
            <a:xfrm>
              <a:off x="2877515" y="9669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308"/>
                  </a:lnTo>
                  <a:lnTo>
                    <a:pt x="520" y="25"/>
                  </a:lnTo>
                  <a:lnTo>
                    <a:pt x="482" y="876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39" name="object 8939"/>
            <p:cNvSpPr/>
            <p:nvPr/>
          </p:nvSpPr>
          <p:spPr>
            <a:xfrm>
              <a:off x="2877439" y="9669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0" name="object 8940"/>
            <p:cNvSpPr/>
            <p:nvPr/>
          </p:nvSpPr>
          <p:spPr>
            <a:xfrm>
              <a:off x="2877324" y="9669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12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1" name="object 8941"/>
            <p:cNvSpPr/>
            <p:nvPr/>
          </p:nvSpPr>
          <p:spPr>
            <a:xfrm>
              <a:off x="2877210" y="9669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139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2" name="object 8942"/>
            <p:cNvSpPr/>
            <p:nvPr/>
          </p:nvSpPr>
          <p:spPr>
            <a:xfrm>
              <a:off x="2877096" y="9669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3" name="object 8943"/>
            <p:cNvSpPr/>
            <p:nvPr/>
          </p:nvSpPr>
          <p:spPr>
            <a:xfrm>
              <a:off x="2876981" y="9669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23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023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4" name="object 8944"/>
            <p:cNvSpPr/>
            <p:nvPr/>
          </p:nvSpPr>
          <p:spPr>
            <a:xfrm>
              <a:off x="2876892" y="9669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19"/>
                  </a:lnTo>
                  <a:lnTo>
                    <a:pt x="0" y="161874"/>
                  </a:lnTo>
                  <a:lnTo>
                    <a:pt x="482" y="121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121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5" name="object 8945"/>
            <p:cNvSpPr/>
            <p:nvPr/>
          </p:nvSpPr>
          <p:spPr>
            <a:xfrm>
              <a:off x="2876765" y="96697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651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6" name="object 8946"/>
            <p:cNvSpPr/>
            <p:nvPr/>
          </p:nvSpPr>
          <p:spPr>
            <a:xfrm>
              <a:off x="2876651" y="9669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431" y="30861"/>
                  </a:lnTo>
                  <a:lnTo>
                    <a:pt x="520" y="25"/>
                  </a:lnTo>
                  <a:lnTo>
                    <a:pt x="482" y="1079"/>
                  </a:lnTo>
                  <a:lnTo>
                    <a:pt x="38" y="161836"/>
                  </a:lnTo>
                  <a:lnTo>
                    <a:pt x="558" y="107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7" name="object 8947"/>
            <p:cNvSpPr/>
            <p:nvPr/>
          </p:nvSpPr>
          <p:spPr>
            <a:xfrm>
              <a:off x="2876499" y="9669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8" name="object 8948"/>
            <p:cNvSpPr/>
            <p:nvPr/>
          </p:nvSpPr>
          <p:spPr>
            <a:xfrm>
              <a:off x="2876372" y="9669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93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49" name="object 8949"/>
            <p:cNvSpPr/>
            <p:nvPr/>
          </p:nvSpPr>
          <p:spPr>
            <a:xfrm>
              <a:off x="2876270" y="9670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50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0" name="object 8950"/>
            <p:cNvSpPr/>
            <p:nvPr/>
          </p:nvSpPr>
          <p:spPr>
            <a:xfrm>
              <a:off x="2876130" y="9670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812"/>
                  </a:lnTo>
                  <a:lnTo>
                    <a:pt x="50" y="16174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1" name="object 8951"/>
            <p:cNvSpPr/>
            <p:nvPr/>
          </p:nvSpPr>
          <p:spPr>
            <a:xfrm>
              <a:off x="2875978" y="9670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2" name="object 8952"/>
            <p:cNvSpPr/>
            <p:nvPr/>
          </p:nvSpPr>
          <p:spPr>
            <a:xfrm>
              <a:off x="2875826" y="9670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2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22"/>
                  </a:lnTo>
                  <a:lnTo>
                    <a:pt x="63" y="16167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3" name="object 8953"/>
            <p:cNvSpPr/>
            <p:nvPr/>
          </p:nvSpPr>
          <p:spPr>
            <a:xfrm>
              <a:off x="2875673" y="9670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4" name="object 8954"/>
            <p:cNvSpPr/>
            <p:nvPr/>
          </p:nvSpPr>
          <p:spPr>
            <a:xfrm>
              <a:off x="2875584" y="9670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5" name="object 8955"/>
            <p:cNvSpPr/>
            <p:nvPr/>
          </p:nvSpPr>
          <p:spPr>
            <a:xfrm>
              <a:off x="2875432" y="9670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6" name="object 8956"/>
            <p:cNvSpPr/>
            <p:nvPr/>
          </p:nvSpPr>
          <p:spPr>
            <a:xfrm>
              <a:off x="2875280" y="9670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7" name="object 8957"/>
            <p:cNvSpPr/>
            <p:nvPr/>
          </p:nvSpPr>
          <p:spPr>
            <a:xfrm>
              <a:off x="2875127" y="9670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8" name="object 8958"/>
            <p:cNvSpPr/>
            <p:nvPr/>
          </p:nvSpPr>
          <p:spPr>
            <a:xfrm>
              <a:off x="2874975" y="9670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59" name="object 8959"/>
            <p:cNvSpPr/>
            <p:nvPr/>
          </p:nvSpPr>
          <p:spPr>
            <a:xfrm>
              <a:off x="2874873" y="96709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482" y="457"/>
                  </a:lnTo>
                  <a:lnTo>
                    <a:pt x="5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0" name="object 8960"/>
            <p:cNvSpPr/>
            <p:nvPr/>
          </p:nvSpPr>
          <p:spPr>
            <a:xfrm>
              <a:off x="2874721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52" y="16127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1" name="object 8961"/>
            <p:cNvSpPr/>
            <p:nvPr/>
          </p:nvSpPr>
          <p:spPr>
            <a:xfrm>
              <a:off x="2874568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2" name="object 8962"/>
            <p:cNvSpPr/>
            <p:nvPr/>
          </p:nvSpPr>
          <p:spPr>
            <a:xfrm>
              <a:off x="2874416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3" name="object 8963"/>
            <p:cNvSpPr/>
            <p:nvPr/>
          </p:nvSpPr>
          <p:spPr>
            <a:xfrm>
              <a:off x="2874264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4" name="object 8964"/>
            <p:cNvSpPr/>
            <p:nvPr/>
          </p:nvSpPr>
          <p:spPr>
            <a:xfrm>
              <a:off x="2874162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5" name="object 8965"/>
            <p:cNvSpPr/>
            <p:nvPr/>
          </p:nvSpPr>
          <p:spPr>
            <a:xfrm>
              <a:off x="2873997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6" name="object 8966"/>
            <p:cNvSpPr/>
            <p:nvPr/>
          </p:nvSpPr>
          <p:spPr>
            <a:xfrm>
              <a:off x="2873844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7" name="object 8967"/>
            <p:cNvSpPr/>
            <p:nvPr/>
          </p:nvSpPr>
          <p:spPr>
            <a:xfrm>
              <a:off x="2873667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63" y="161010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8" name="object 8968"/>
            <p:cNvSpPr/>
            <p:nvPr/>
          </p:nvSpPr>
          <p:spPr>
            <a:xfrm>
              <a:off x="2873502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69" name="object 8969"/>
            <p:cNvSpPr/>
            <p:nvPr/>
          </p:nvSpPr>
          <p:spPr>
            <a:xfrm>
              <a:off x="2873387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0" name="object 8970"/>
            <p:cNvSpPr/>
            <p:nvPr/>
          </p:nvSpPr>
          <p:spPr>
            <a:xfrm>
              <a:off x="2873222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1" name="object 8971"/>
            <p:cNvSpPr/>
            <p:nvPr/>
          </p:nvSpPr>
          <p:spPr>
            <a:xfrm>
              <a:off x="2873032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2" name="object 8972"/>
            <p:cNvSpPr/>
            <p:nvPr/>
          </p:nvSpPr>
          <p:spPr>
            <a:xfrm>
              <a:off x="2872854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67"/>
                  </a:lnTo>
                  <a:lnTo>
                    <a:pt x="190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3" name="object 8973"/>
            <p:cNvSpPr/>
            <p:nvPr/>
          </p:nvSpPr>
          <p:spPr>
            <a:xfrm>
              <a:off x="2872663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76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4" name="object 8974"/>
            <p:cNvSpPr/>
            <p:nvPr/>
          </p:nvSpPr>
          <p:spPr>
            <a:xfrm>
              <a:off x="2872524" y="9670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5" name="object 8975"/>
            <p:cNvSpPr/>
            <p:nvPr/>
          </p:nvSpPr>
          <p:spPr>
            <a:xfrm>
              <a:off x="2872320" y="96709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139" y="161023"/>
                  </a:lnTo>
                  <a:lnTo>
                    <a:pt x="584" y="0"/>
                  </a:ln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6" name="object 8976"/>
            <p:cNvSpPr/>
            <p:nvPr/>
          </p:nvSpPr>
          <p:spPr>
            <a:xfrm>
              <a:off x="2872092" y="96709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28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7" name="object 8977"/>
            <p:cNvSpPr/>
            <p:nvPr/>
          </p:nvSpPr>
          <p:spPr>
            <a:xfrm>
              <a:off x="2871863" y="96709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8" name="object 8978"/>
            <p:cNvSpPr/>
            <p:nvPr/>
          </p:nvSpPr>
          <p:spPr>
            <a:xfrm>
              <a:off x="2871609" y="96709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79" name="object 8979"/>
            <p:cNvSpPr/>
            <p:nvPr/>
          </p:nvSpPr>
          <p:spPr>
            <a:xfrm>
              <a:off x="2871419" y="9670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0" name="object 8980"/>
            <p:cNvSpPr/>
            <p:nvPr/>
          </p:nvSpPr>
          <p:spPr>
            <a:xfrm>
              <a:off x="2871101" y="96709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1" name="object 8981"/>
            <p:cNvSpPr/>
            <p:nvPr/>
          </p:nvSpPr>
          <p:spPr>
            <a:xfrm>
              <a:off x="2870720" y="96709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2" name="object 8982"/>
            <p:cNvSpPr/>
            <p:nvPr/>
          </p:nvSpPr>
          <p:spPr>
            <a:xfrm>
              <a:off x="2870149" y="9670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3" name="object 8983"/>
            <p:cNvSpPr/>
            <p:nvPr/>
          </p:nvSpPr>
          <p:spPr>
            <a:xfrm>
              <a:off x="2869069" y="966998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93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1988"/>
                  </a:lnTo>
                  <a:lnTo>
                    <a:pt x="1130" y="393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143" y="406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4" name="object 8984"/>
            <p:cNvSpPr/>
            <p:nvPr/>
          </p:nvSpPr>
          <p:spPr>
            <a:xfrm>
              <a:off x="2868587" y="96697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5" name="object 8985"/>
            <p:cNvSpPr/>
            <p:nvPr/>
          </p:nvSpPr>
          <p:spPr>
            <a:xfrm>
              <a:off x="2868307" y="966955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23" y="152"/>
                  </a:moveTo>
                  <a:lnTo>
                    <a:pt x="596" y="101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6" name="object 8986"/>
            <p:cNvSpPr/>
            <p:nvPr/>
          </p:nvSpPr>
          <p:spPr>
            <a:xfrm>
              <a:off x="2868066" y="96694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596" y="76"/>
                  </a:moveTo>
                  <a:lnTo>
                    <a:pt x="76" y="161886"/>
                  </a:lnTo>
                  <a:lnTo>
                    <a:pt x="596" y="76"/>
                  </a:lnTo>
                  <a:close/>
                </a:path>
                <a:path w="1269" h="162559">
                  <a:moveTo>
                    <a:pt x="685" y="127"/>
                  </a:moveTo>
                  <a:lnTo>
                    <a:pt x="152" y="161937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7" name="object 8987"/>
            <p:cNvSpPr/>
            <p:nvPr/>
          </p:nvSpPr>
          <p:spPr>
            <a:xfrm>
              <a:off x="2867939" y="9669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8" name="object 8988"/>
            <p:cNvSpPr/>
            <p:nvPr/>
          </p:nvSpPr>
          <p:spPr>
            <a:xfrm>
              <a:off x="2867748" y="966922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89" name="object 8989"/>
            <p:cNvSpPr/>
            <p:nvPr/>
          </p:nvSpPr>
          <p:spPr>
            <a:xfrm>
              <a:off x="2867609" y="9669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0" name="object 8990"/>
            <p:cNvSpPr/>
            <p:nvPr/>
          </p:nvSpPr>
          <p:spPr>
            <a:xfrm>
              <a:off x="2867456" y="9669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98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1" name="object 8991"/>
            <p:cNvSpPr/>
            <p:nvPr/>
          </p:nvSpPr>
          <p:spPr>
            <a:xfrm>
              <a:off x="2867342" y="9668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38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2" name="object 8992"/>
            <p:cNvSpPr/>
            <p:nvPr/>
          </p:nvSpPr>
          <p:spPr>
            <a:xfrm>
              <a:off x="2867266" y="9668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3" name="object 8993"/>
            <p:cNvSpPr/>
            <p:nvPr/>
          </p:nvSpPr>
          <p:spPr>
            <a:xfrm>
              <a:off x="2867164" y="9668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4" name="object 8994"/>
            <p:cNvSpPr/>
            <p:nvPr/>
          </p:nvSpPr>
          <p:spPr>
            <a:xfrm>
              <a:off x="2867063" y="9668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5" name="object 8995"/>
            <p:cNvSpPr/>
            <p:nvPr/>
          </p:nvSpPr>
          <p:spPr>
            <a:xfrm>
              <a:off x="2866974" y="9668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6" name="object 8996"/>
            <p:cNvSpPr/>
            <p:nvPr/>
          </p:nvSpPr>
          <p:spPr>
            <a:xfrm>
              <a:off x="2866898" y="9668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7" name="object 8997"/>
            <p:cNvSpPr/>
            <p:nvPr/>
          </p:nvSpPr>
          <p:spPr>
            <a:xfrm>
              <a:off x="2866834" y="9668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59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8" name="object 8998"/>
            <p:cNvSpPr/>
            <p:nvPr/>
          </p:nvSpPr>
          <p:spPr>
            <a:xfrm>
              <a:off x="2866758" y="9668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999" name="object 8999"/>
            <p:cNvSpPr/>
            <p:nvPr/>
          </p:nvSpPr>
          <p:spPr>
            <a:xfrm>
              <a:off x="2866694" y="9668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0" name="object 9000"/>
            <p:cNvSpPr/>
            <p:nvPr/>
          </p:nvSpPr>
          <p:spPr>
            <a:xfrm>
              <a:off x="2866631" y="9668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1" name="object 9001"/>
            <p:cNvSpPr/>
            <p:nvPr/>
          </p:nvSpPr>
          <p:spPr>
            <a:xfrm>
              <a:off x="2866580" y="9668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2" name="object 9002"/>
            <p:cNvSpPr/>
            <p:nvPr/>
          </p:nvSpPr>
          <p:spPr>
            <a:xfrm>
              <a:off x="2866542" y="9668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3" name="object 9003"/>
            <p:cNvSpPr/>
            <p:nvPr/>
          </p:nvSpPr>
          <p:spPr>
            <a:xfrm>
              <a:off x="2866478" y="9668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4" name="object 9004"/>
            <p:cNvSpPr/>
            <p:nvPr/>
          </p:nvSpPr>
          <p:spPr>
            <a:xfrm>
              <a:off x="2866440" y="9668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5" name="object 9005"/>
            <p:cNvSpPr/>
            <p:nvPr/>
          </p:nvSpPr>
          <p:spPr>
            <a:xfrm>
              <a:off x="2866390" y="9668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6" name="object 9006"/>
            <p:cNvSpPr/>
            <p:nvPr/>
          </p:nvSpPr>
          <p:spPr>
            <a:xfrm>
              <a:off x="2866351" y="9668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7" name="object 9007"/>
            <p:cNvSpPr/>
            <p:nvPr/>
          </p:nvSpPr>
          <p:spPr>
            <a:xfrm>
              <a:off x="2866326" y="9667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8" name="object 9008"/>
            <p:cNvSpPr/>
            <p:nvPr/>
          </p:nvSpPr>
          <p:spPr>
            <a:xfrm>
              <a:off x="2866288" y="9667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09" name="object 9009"/>
            <p:cNvSpPr/>
            <p:nvPr/>
          </p:nvSpPr>
          <p:spPr>
            <a:xfrm>
              <a:off x="2866250" y="9667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0" name="object 9010"/>
            <p:cNvSpPr/>
            <p:nvPr/>
          </p:nvSpPr>
          <p:spPr>
            <a:xfrm>
              <a:off x="2866224" y="9667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1" name="object 9011"/>
            <p:cNvSpPr/>
            <p:nvPr/>
          </p:nvSpPr>
          <p:spPr>
            <a:xfrm>
              <a:off x="2866199" y="9667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2" name="object 9012"/>
            <p:cNvSpPr/>
            <p:nvPr/>
          </p:nvSpPr>
          <p:spPr>
            <a:xfrm>
              <a:off x="2866174" y="966774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26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3" name="object 9013"/>
            <p:cNvSpPr/>
            <p:nvPr/>
          </p:nvSpPr>
          <p:spPr>
            <a:xfrm>
              <a:off x="2866161" y="966773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4" name="object 9014"/>
            <p:cNvSpPr/>
            <p:nvPr/>
          </p:nvSpPr>
          <p:spPr>
            <a:xfrm>
              <a:off x="2866148" y="96675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31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5" name="object 9015"/>
            <p:cNvSpPr/>
            <p:nvPr/>
          </p:nvSpPr>
          <p:spPr>
            <a:xfrm>
              <a:off x="2865945" y="966247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6" name="object 9016"/>
            <p:cNvSpPr/>
            <p:nvPr/>
          </p:nvSpPr>
          <p:spPr>
            <a:xfrm>
              <a:off x="2869412" y="97628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7" name="object 9017"/>
            <p:cNvSpPr/>
            <p:nvPr/>
          </p:nvSpPr>
          <p:spPr>
            <a:xfrm>
              <a:off x="2869336" y="9762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8" name="object 9018"/>
            <p:cNvSpPr/>
            <p:nvPr/>
          </p:nvSpPr>
          <p:spPr>
            <a:xfrm>
              <a:off x="2869260" y="9762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2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73"/>
                  </a:lnTo>
                  <a:lnTo>
                    <a:pt x="25" y="16155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19" name="object 9019"/>
            <p:cNvSpPr/>
            <p:nvPr/>
          </p:nvSpPr>
          <p:spPr>
            <a:xfrm>
              <a:off x="2869209" y="9763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0" name="object 9020"/>
            <p:cNvSpPr/>
            <p:nvPr/>
          </p:nvSpPr>
          <p:spPr>
            <a:xfrm>
              <a:off x="2869133" y="9763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1" name="object 9021"/>
            <p:cNvSpPr/>
            <p:nvPr/>
          </p:nvSpPr>
          <p:spPr>
            <a:xfrm>
              <a:off x="2869057" y="9763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2" name="object 9022"/>
            <p:cNvSpPr/>
            <p:nvPr/>
          </p:nvSpPr>
          <p:spPr>
            <a:xfrm>
              <a:off x="2868968" y="9763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25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28"/>
                  </a:lnTo>
                  <a:lnTo>
                    <a:pt x="25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3" name="object 9023"/>
            <p:cNvSpPr/>
            <p:nvPr/>
          </p:nvSpPr>
          <p:spPr>
            <a:xfrm>
              <a:off x="2868891" y="9763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4" name="object 9024"/>
            <p:cNvSpPr/>
            <p:nvPr/>
          </p:nvSpPr>
          <p:spPr>
            <a:xfrm>
              <a:off x="2868828" y="9763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5" name="object 9025"/>
            <p:cNvSpPr/>
            <p:nvPr/>
          </p:nvSpPr>
          <p:spPr>
            <a:xfrm>
              <a:off x="2868752" y="9763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12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6" name="object 9026"/>
            <p:cNvSpPr/>
            <p:nvPr/>
          </p:nvSpPr>
          <p:spPr>
            <a:xfrm>
              <a:off x="2868650" y="9763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41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7" name="object 9027"/>
            <p:cNvSpPr/>
            <p:nvPr/>
          </p:nvSpPr>
          <p:spPr>
            <a:xfrm>
              <a:off x="2868574" y="9763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59"/>
                  </a:lnTo>
                  <a:lnTo>
                    <a:pt x="25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42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8" name="object 9028"/>
            <p:cNvSpPr/>
            <p:nvPr/>
          </p:nvSpPr>
          <p:spPr>
            <a:xfrm>
              <a:off x="2868485" y="97639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355" y="51701"/>
                  </a:lnTo>
                  <a:lnTo>
                    <a:pt x="508" y="12"/>
                  </a:lnTo>
                  <a:lnTo>
                    <a:pt x="482" y="2095"/>
                  </a:lnTo>
                  <a:lnTo>
                    <a:pt x="25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29" name="object 9029"/>
            <p:cNvSpPr/>
            <p:nvPr/>
          </p:nvSpPr>
          <p:spPr>
            <a:xfrm>
              <a:off x="2868422" y="9764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50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0" name="object 9030"/>
            <p:cNvSpPr/>
            <p:nvPr/>
          </p:nvSpPr>
          <p:spPr>
            <a:xfrm>
              <a:off x="2868320" y="9764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06"/>
                  </a:lnTo>
                  <a:lnTo>
                    <a:pt x="38" y="16177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1" name="object 9031"/>
            <p:cNvSpPr/>
            <p:nvPr/>
          </p:nvSpPr>
          <p:spPr>
            <a:xfrm>
              <a:off x="2868142" y="9764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8" y="1968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84" y="1968"/>
                  </a:lnTo>
                  <a:lnTo>
                    <a:pt x="127" y="161810"/>
                  </a:lnTo>
                  <a:lnTo>
                    <a:pt x="304" y="107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2" name="object 9032"/>
            <p:cNvSpPr/>
            <p:nvPr/>
          </p:nvSpPr>
          <p:spPr>
            <a:xfrm>
              <a:off x="2868041" y="9764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54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3" name="object 9033"/>
            <p:cNvSpPr/>
            <p:nvPr/>
          </p:nvSpPr>
          <p:spPr>
            <a:xfrm>
              <a:off x="2867977" y="9764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384"/>
                  </a:lnTo>
                  <a:lnTo>
                    <a:pt x="482" y="25"/>
                  </a:lnTo>
                  <a:lnTo>
                    <a:pt x="457" y="1803"/>
                  </a:lnTo>
                  <a:lnTo>
                    <a:pt x="0" y="161874"/>
                  </a:lnTo>
                  <a:lnTo>
                    <a:pt x="177" y="10769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4" name="object 9034"/>
            <p:cNvSpPr/>
            <p:nvPr/>
          </p:nvSpPr>
          <p:spPr>
            <a:xfrm>
              <a:off x="2867875" y="9764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393" y="45542"/>
                  </a:lnTo>
                  <a:lnTo>
                    <a:pt x="520" y="25"/>
                  </a:lnTo>
                  <a:lnTo>
                    <a:pt x="482" y="1752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5" name="object 9035"/>
            <p:cNvSpPr/>
            <p:nvPr/>
          </p:nvSpPr>
          <p:spPr>
            <a:xfrm>
              <a:off x="2867761" y="9764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01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64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064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6" name="object 9036"/>
            <p:cNvSpPr/>
            <p:nvPr/>
          </p:nvSpPr>
          <p:spPr>
            <a:xfrm>
              <a:off x="2867660" y="9764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3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533" y="12"/>
                  </a:lnTo>
                  <a:lnTo>
                    <a:pt x="482" y="1638"/>
                  </a:lnTo>
                  <a:lnTo>
                    <a:pt x="38" y="161886"/>
                  </a:lnTo>
                  <a:lnTo>
                    <a:pt x="342" y="6358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7" name="object 9037"/>
            <p:cNvSpPr/>
            <p:nvPr/>
          </p:nvSpPr>
          <p:spPr>
            <a:xfrm>
              <a:off x="2867558" y="9764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95"/>
                  </a:lnTo>
                  <a:lnTo>
                    <a:pt x="533" y="25"/>
                  </a:lnTo>
                  <a:lnTo>
                    <a:pt x="482" y="1574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8" name="object 9038"/>
            <p:cNvSpPr/>
            <p:nvPr/>
          </p:nvSpPr>
          <p:spPr>
            <a:xfrm>
              <a:off x="2867482" y="9764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30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39" name="object 9039"/>
            <p:cNvSpPr/>
            <p:nvPr/>
          </p:nvSpPr>
          <p:spPr>
            <a:xfrm>
              <a:off x="2867367" y="9764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0477"/>
                  </a:lnTo>
                  <a:lnTo>
                    <a:pt x="482" y="50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0" name="object 9040"/>
            <p:cNvSpPr/>
            <p:nvPr/>
          </p:nvSpPr>
          <p:spPr>
            <a:xfrm>
              <a:off x="2867253" y="9764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482" y="50"/>
                  </a:lnTo>
                  <a:lnTo>
                    <a:pt x="444" y="1397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1" name="object 9041"/>
            <p:cNvSpPr/>
            <p:nvPr/>
          </p:nvSpPr>
          <p:spPr>
            <a:xfrm>
              <a:off x="2867139" y="9764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977"/>
                  </a:lnTo>
                  <a:lnTo>
                    <a:pt x="533" y="12"/>
                  </a:lnTo>
                  <a:lnTo>
                    <a:pt x="495" y="1333"/>
                  </a:lnTo>
                  <a:lnTo>
                    <a:pt x="50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2" name="object 9042"/>
            <p:cNvSpPr/>
            <p:nvPr/>
          </p:nvSpPr>
          <p:spPr>
            <a:xfrm>
              <a:off x="2867025" y="9764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3" name="object 9043"/>
            <p:cNvSpPr/>
            <p:nvPr/>
          </p:nvSpPr>
          <p:spPr>
            <a:xfrm>
              <a:off x="2866936" y="9764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4" name="object 9044"/>
            <p:cNvSpPr/>
            <p:nvPr/>
          </p:nvSpPr>
          <p:spPr>
            <a:xfrm>
              <a:off x="2866809" y="9764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43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5" name="object 9045"/>
            <p:cNvSpPr/>
            <p:nvPr/>
          </p:nvSpPr>
          <p:spPr>
            <a:xfrm>
              <a:off x="2866694" y="9764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092"/>
                  </a:lnTo>
                  <a:lnTo>
                    <a:pt x="0" y="16186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82" y="1092"/>
                  </a:lnTo>
                  <a:lnTo>
                    <a:pt x="38" y="161836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6" name="object 9046"/>
            <p:cNvSpPr/>
            <p:nvPr/>
          </p:nvSpPr>
          <p:spPr>
            <a:xfrm>
              <a:off x="2866555" y="9765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2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7" name="object 9047"/>
            <p:cNvSpPr/>
            <p:nvPr/>
          </p:nvSpPr>
          <p:spPr>
            <a:xfrm>
              <a:off x="2866415" y="9765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14"/>
                  </a:lnTo>
                  <a:lnTo>
                    <a:pt x="419" y="26187"/>
                  </a:lnTo>
                  <a:lnTo>
                    <a:pt x="495" y="50"/>
                  </a:lnTo>
                  <a:lnTo>
                    <a:pt x="457" y="914"/>
                  </a:lnTo>
                  <a:lnTo>
                    <a:pt x="0" y="16179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14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8" name="object 9048"/>
            <p:cNvSpPr/>
            <p:nvPr/>
          </p:nvSpPr>
          <p:spPr>
            <a:xfrm>
              <a:off x="2866326" y="9765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49" name="object 9049"/>
            <p:cNvSpPr/>
            <p:nvPr/>
          </p:nvSpPr>
          <p:spPr>
            <a:xfrm>
              <a:off x="2866174" y="9765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0" name="object 9050"/>
            <p:cNvSpPr/>
            <p:nvPr/>
          </p:nvSpPr>
          <p:spPr>
            <a:xfrm>
              <a:off x="2866034" y="9765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1" name="object 9051"/>
            <p:cNvSpPr/>
            <p:nvPr/>
          </p:nvSpPr>
          <p:spPr>
            <a:xfrm>
              <a:off x="2865882" y="9765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2" name="object 9052"/>
            <p:cNvSpPr/>
            <p:nvPr/>
          </p:nvSpPr>
          <p:spPr>
            <a:xfrm>
              <a:off x="2865729" y="9765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3" name="object 9053"/>
            <p:cNvSpPr/>
            <p:nvPr/>
          </p:nvSpPr>
          <p:spPr>
            <a:xfrm>
              <a:off x="2865628" y="9765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4" name="object 9054"/>
            <p:cNvSpPr/>
            <p:nvPr/>
          </p:nvSpPr>
          <p:spPr>
            <a:xfrm>
              <a:off x="2865475" y="9765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5" name="object 9055"/>
            <p:cNvSpPr/>
            <p:nvPr/>
          </p:nvSpPr>
          <p:spPr>
            <a:xfrm>
              <a:off x="2865335" y="9765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292"/>
                  </a:lnTo>
                  <a:lnTo>
                    <a:pt x="0" y="16150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92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6" name="object 9056"/>
            <p:cNvSpPr/>
            <p:nvPr/>
          </p:nvSpPr>
          <p:spPr>
            <a:xfrm>
              <a:off x="2865183" y="9765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7" name="object 9057"/>
            <p:cNvSpPr/>
            <p:nvPr/>
          </p:nvSpPr>
          <p:spPr>
            <a:xfrm>
              <a:off x="2865031" y="9765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8" name="object 9058"/>
            <p:cNvSpPr/>
            <p:nvPr/>
          </p:nvSpPr>
          <p:spPr>
            <a:xfrm>
              <a:off x="2864929" y="97660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59" name="object 9059"/>
            <p:cNvSpPr/>
            <p:nvPr/>
          </p:nvSpPr>
          <p:spPr>
            <a:xfrm>
              <a:off x="2864777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0" name="object 9060"/>
            <p:cNvSpPr/>
            <p:nvPr/>
          </p:nvSpPr>
          <p:spPr>
            <a:xfrm>
              <a:off x="2864624" y="9766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1" name="object 9061"/>
            <p:cNvSpPr/>
            <p:nvPr/>
          </p:nvSpPr>
          <p:spPr>
            <a:xfrm>
              <a:off x="2864472" y="9766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2" name="object 9062"/>
            <p:cNvSpPr/>
            <p:nvPr/>
          </p:nvSpPr>
          <p:spPr>
            <a:xfrm>
              <a:off x="2864319" y="9766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3" name="object 9063"/>
            <p:cNvSpPr/>
            <p:nvPr/>
          </p:nvSpPr>
          <p:spPr>
            <a:xfrm>
              <a:off x="2864218" y="9766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4" name="object 9064"/>
            <p:cNvSpPr/>
            <p:nvPr/>
          </p:nvSpPr>
          <p:spPr>
            <a:xfrm>
              <a:off x="2864053" y="9766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5" name="object 9065"/>
            <p:cNvSpPr/>
            <p:nvPr/>
          </p:nvSpPr>
          <p:spPr>
            <a:xfrm>
              <a:off x="2863900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6" name="object 9066"/>
            <p:cNvSpPr/>
            <p:nvPr/>
          </p:nvSpPr>
          <p:spPr>
            <a:xfrm>
              <a:off x="2863735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7" name="object 9067"/>
            <p:cNvSpPr/>
            <p:nvPr/>
          </p:nvSpPr>
          <p:spPr>
            <a:xfrm>
              <a:off x="2863557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8" name="object 9068"/>
            <p:cNvSpPr/>
            <p:nvPr/>
          </p:nvSpPr>
          <p:spPr>
            <a:xfrm>
              <a:off x="2863456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69" name="object 9069"/>
            <p:cNvSpPr/>
            <p:nvPr/>
          </p:nvSpPr>
          <p:spPr>
            <a:xfrm>
              <a:off x="2863278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0" name="object 9070"/>
            <p:cNvSpPr/>
            <p:nvPr/>
          </p:nvSpPr>
          <p:spPr>
            <a:xfrm>
              <a:off x="2863100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1" name="object 9071"/>
            <p:cNvSpPr/>
            <p:nvPr/>
          </p:nvSpPr>
          <p:spPr>
            <a:xfrm>
              <a:off x="2862922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2" name="object 9072"/>
            <p:cNvSpPr/>
            <p:nvPr/>
          </p:nvSpPr>
          <p:spPr>
            <a:xfrm>
              <a:off x="2862719" y="9766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3" name="object 9073"/>
            <p:cNvSpPr/>
            <p:nvPr/>
          </p:nvSpPr>
          <p:spPr>
            <a:xfrm>
              <a:off x="2862580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4" name="object 9074"/>
            <p:cNvSpPr/>
            <p:nvPr/>
          </p:nvSpPr>
          <p:spPr>
            <a:xfrm>
              <a:off x="2862389" y="9766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5" name="object 9075"/>
            <p:cNvSpPr/>
            <p:nvPr/>
          </p:nvSpPr>
          <p:spPr>
            <a:xfrm>
              <a:off x="2862160" y="9766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6" name="object 9076"/>
            <p:cNvSpPr/>
            <p:nvPr/>
          </p:nvSpPr>
          <p:spPr>
            <a:xfrm>
              <a:off x="2861919" y="9766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29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7" name="object 9077"/>
            <p:cNvSpPr/>
            <p:nvPr/>
          </p:nvSpPr>
          <p:spPr>
            <a:xfrm>
              <a:off x="2861665" y="9766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8" name="object 9078"/>
            <p:cNvSpPr/>
            <p:nvPr/>
          </p:nvSpPr>
          <p:spPr>
            <a:xfrm>
              <a:off x="2861475" y="9766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79" name="object 9079"/>
            <p:cNvSpPr/>
            <p:nvPr/>
          </p:nvSpPr>
          <p:spPr>
            <a:xfrm>
              <a:off x="2861144" y="97660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74" y="0"/>
                  </a:moveTo>
                  <a:lnTo>
                    <a:pt x="241" y="16137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0" name="object 9080"/>
            <p:cNvSpPr/>
            <p:nvPr/>
          </p:nvSpPr>
          <p:spPr>
            <a:xfrm>
              <a:off x="2860776" y="97660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266" y="161328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1" name="object 9081"/>
            <p:cNvSpPr/>
            <p:nvPr/>
          </p:nvSpPr>
          <p:spPr>
            <a:xfrm>
              <a:off x="2860192" y="97657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63" y="241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19" y="161569"/>
                  </a:lnTo>
                  <a:lnTo>
                    <a:pt x="584" y="161607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2" name="object 9082"/>
            <p:cNvSpPr/>
            <p:nvPr/>
          </p:nvSpPr>
          <p:spPr>
            <a:xfrm>
              <a:off x="2859100" y="976509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5"/>
                  </a:lnTo>
                  <a:close/>
                </a:path>
                <a:path w="1905" h="162559">
                  <a:moveTo>
                    <a:pt x="1549" y="647"/>
                  </a:moveTo>
                  <a:lnTo>
                    <a:pt x="1219" y="444"/>
                  </a:lnTo>
                  <a:lnTo>
                    <a:pt x="736" y="177"/>
                  </a:lnTo>
                  <a:lnTo>
                    <a:pt x="292" y="161861"/>
                  </a:lnTo>
                  <a:lnTo>
                    <a:pt x="774" y="162026"/>
                  </a:lnTo>
                  <a:lnTo>
                    <a:pt x="1104" y="162102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3" name="object 9083"/>
            <p:cNvSpPr/>
            <p:nvPr/>
          </p:nvSpPr>
          <p:spPr>
            <a:xfrm>
              <a:off x="2858617" y="976481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4" name="object 9084"/>
            <p:cNvSpPr/>
            <p:nvPr/>
          </p:nvSpPr>
          <p:spPr>
            <a:xfrm>
              <a:off x="2858312" y="97646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46" y="50"/>
                  </a:moveTo>
                  <a:lnTo>
                    <a:pt x="0" y="161848"/>
                  </a:lnTo>
                  <a:lnTo>
                    <a:pt x="546" y="50"/>
                  </a:lnTo>
                  <a:close/>
                </a:path>
                <a:path w="1269" h="162559">
                  <a:moveTo>
                    <a:pt x="736" y="177"/>
                  </a:moveTo>
                  <a:lnTo>
                    <a:pt x="546" y="63"/>
                  </a:lnTo>
                  <a:lnTo>
                    <a:pt x="101" y="161899"/>
                  </a:lnTo>
                  <a:lnTo>
                    <a:pt x="292" y="162013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5" name="object 9085"/>
            <p:cNvSpPr/>
            <p:nvPr/>
          </p:nvSpPr>
          <p:spPr>
            <a:xfrm>
              <a:off x="2858071" y="97645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98" y="127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6" name="object 9086"/>
            <p:cNvSpPr/>
            <p:nvPr/>
          </p:nvSpPr>
          <p:spPr>
            <a:xfrm>
              <a:off x="2857944" y="976442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2559">
                  <a:moveTo>
                    <a:pt x="584" y="88"/>
                  </a:moveTo>
                  <a:lnTo>
                    <a:pt x="63" y="161899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7" name="object 9087"/>
            <p:cNvSpPr/>
            <p:nvPr/>
          </p:nvSpPr>
          <p:spPr>
            <a:xfrm>
              <a:off x="2857766" y="97643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47" y="101"/>
                  </a:moveTo>
                  <a:lnTo>
                    <a:pt x="520" y="25"/>
                  </a:lnTo>
                  <a:lnTo>
                    <a:pt x="63" y="161874"/>
                  </a:lnTo>
                  <a:lnTo>
                    <a:pt x="190" y="161950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8" name="object 9088"/>
            <p:cNvSpPr/>
            <p:nvPr/>
          </p:nvSpPr>
          <p:spPr>
            <a:xfrm>
              <a:off x="2857627" y="9764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89" name="object 9089"/>
            <p:cNvSpPr/>
            <p:nvPr/>
          </p:nvSpPr>
          <p:spPr>
            <a:xfrm>
              <a:off x="2857487" y="97641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0" name="object 9090"/>
            <p:cNvSpPr/>
            <p:nvPr/>
          </p:nvSpPr>
          <p:spPr>
            <a:xfrm>
              <a:off x="2857373" y="9764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1" name="object 9091"/>
            <p:cNvSpPr/>
            <p:nvPr/>
          </p:nvSpPr>
          <p:spPr>
            <a:xfrm>
              <a:off x="2857296" y="9764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85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2" name="object 9092"/>
            <p:cNvSpPr/>
            <p:nvPr/>
          </p:nvSpPr>
          <p:spPr>
            <a:xfrm>
              <a:off x="2857182" y="9763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3" name="object 9093"/>
            <p:cNvSpPr/>
            <p:nvPr/>
          </p:nvSpPr>
          <p:spPr>
            <a:xfrm>
              <a:off x="2857106" y="9763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4" name="object 9094"/>
            <p:cNvSpPr/>
            <p:nvPr/>
          </p:nvSpPr>
          <p:spPr>
            <a:xfrm>
              <a:off x="2857017" y="9763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5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5" name="object 9095"/>
            <p:cNvSpPr/>
            <p:nvPr/>
          </p:nvSpPr>
          <p:spPr>
            <a:xfrm>
              <a:off x="2856928" y="9763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6" name="object 9096"/>
            <p:cNvSpPr/>
            <p:nvPr/>
          </p:nvSpPr>
          <p:spPr>
            <a:xfrm>
              <a:off x="2856877" y="9763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7" name="object 9097"/>
            <p:cNvSpPr/>
            <p:nvPr/>
          </p:nvSpPr>
          <p:spPr>
            <a:xfrm>
              <a:off x="2856801" y="9763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8" name="object 9098"/>
            <p:cNvSpPr/>
            <p:nvPr/>
          </p:nvSpPr>
          <p:spPr>
            <a:xfrm>
              <a:off x="2856738" y="9763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099" name="object 9099"/>
            <p:cNvSpPr/>
            <p:nvPr/>
          </p:nvSpPr>
          <p:spPr>
            <a:xfrm>
              <a:off x="2856661" y="9763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607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0" name="object 9100"/>
            <p:cNvSpPr/>
            <p:nvPr/>
          </p:nvSpPr>
          <p:spPr>
            <a:xfrm>
              <a:off x="2856611" y="9763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1" name="object 9101"/>
            <p:cNvSpPr/>
            <p:nvPr/>
          </p:nvSpPr>
          <p:spPr>
            <a:xfrm>
              <a:off x="2856572" y="9763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2" name="object 9102"/>
            <p:cNvSpPr/>
            <p:nvPr/>
          </p:nvSpPr>
          <p:spPr>
            <a:xfrm>
              <a:off x="2856522" y="9763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3" name="object 9103"/>
            <p:cNvSpPr/>
            <p:nvPr/>
          </p:nvSpPr>
          <p:spPr>
            <a:xfrm>
              <a:off x="2856471" y="9763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4" name="object 9104"/>
            <p:cNvSpPr/>
            <p:nvPr/>
          </p:nvSpPr>
          <p:spPr>
            <a:xfrm>
              <a:off x="2856433" y="9763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5" name="object 9105"/>
            <p:cNvSpPr/>
            <p:nvPr/>
          </p:nvSpPr>
          <p:spPr>
            <a:xfrm>
              <a:off x="2856382" y="9763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6" name="object 9106"/>
            <p:cNvSpPr/>
            <p:nvPr/>
          </p:nvSpPr>
          <p:spPr>
            <a:xfrm>
              <a:off x="2856369" y="9763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7" name="object 9107"/>
            <p:cNvSpPr/>
            <p:nvPr/>
          </p:nvSpPr>
          <p:spPr>
            <a:xfrm>
              <a:off x="2856331" y="9763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8" name="object 9108"/>
            <p:cNvSpPr/>
            <p:nvPr/>
          </p:nvSpPr>
          <p:spPr>
            <a:xfrm>
              <a:off x="2856293" y="9762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09" name="object 9109"/>
            <p:cNvSpPr/>
            <p:nvPr/>
          </p:nvSpPr>
          <p:spPr>
            <a:xfrm>
              <a:off x="2856268" y="9762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0" name="object 9110"/>
            <p:cNvSpPr/>
            <p:nvPr/>
          </p:nvSpPr>
          <p:spPr>
            <a:xfrm>
              <a:off x="2856242" y="9762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12"/>
                  </a:lnTo>
                  <a:lnTo>
                    <a:pt x="0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1" name="object 9111"/>
            <p:cNvSpPr/>
            <p:nvPr/>
          </p:nvSpPr>
          <p:spPr>
            <a:xfrm>
              <a:off x="2856217" y="976286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03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2" name="object 9112"/>
            <p:cNvSpPr/>
            <p:nvPr/>
          </p:nvSpPr>
          <p:spPr>
            <a:xfrm>
              <a:off x="2856191" y="9762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0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3" name="object 9113"/>
            <p:cNvSpPr/>
            <p:nvPr/>
          </p:nvSpPr>
          <p:spPr>
            <a:xfrm>
              <a:off x="2856179" y="9762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98"/>
                  </a:lnTo>
                  <a:lnTo>
                    <a:pt x="12" y="16170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4" name="object 9114"/>
            <p:cNvSpPr/>
            <p:nvPr/>
          </p:nvSpPr>
          <p:spPr>
            <a:xfrm>
              <a:off x="2856179" y="9761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5" name="object 9115"/>
            <p:cNvSpPr/>
            <p:nvPr/>
          </p:nvSpPr>
          <p:spPr>
            <a:xfrm>
              <a:off x="2856001" y="975761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207" y="8432"/>
                  </a:lnTo>
                  <a:lnTo>
                    <a:pt x="9410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6" name="object 9116"/>
            <p:cNvSpPr/>
            <p:nvPr/>
          </p:nvSpPr>
          <p:spPr>
            <a:xfrm>
              <a:off x="2924353" y="9763150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2869" y="0"/>
                  </a:moveTo>
                  <a:lnTo>
                    <a:pt x="37" y="152"/>
                  </a:lnTo>
                  <a:lnTo>
                    <a:pt x="0" y="16102"/>
                  </a:lnTo>
                  <a:lnTo>
                    <a:pt x="2832" y="15782"/>
                  </a:lnTo>
                  <a:lnTo>
                    <a:pt x="286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7" name="object 9117"/>
            <p:cNvSpPr/>
            <p:nvPr/>
          </p:nvSpPr>
          <p:spPr>
            <a:xfrm>
              <a:off x="2915589" y="9763316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8801" y="0"/>
                  </a:moveTo>
                  <a:lnTo>
                    <a:pt x="6591" y="101"/>
                  </a:lnTo>
                  <a:lnTo>
                    <a:pt x="5473" y="152"/>
                  </a:lnTo>
                  <a:lnTo>
                    <a:pt x="5283" y="152"/>
                  </a:lnTo>
                  <a:lnTo>
                    <a:pt x="5156" y="139"/>
                  </a:lnTo>
                  <a:lnTo>
                    <a:pt x="4394" y="165"/>
                  </a:lnTo>
                  <a:lnTo>
                    <a:pt x="2209" y="241"/>
                  </a:lnTo>
                  <a:lnTo>
                    <a:pt x="38" y="279"/>
                  </a:lnTo>
                  <a:lnTo>
                    <a:pt x="0" y="16040"/>
                  </a:lnTo>
                  <a:lnTo>
                    <a:pt x="2171" y="16167"/>
                  </a:lnTo>
                  <a:lnTo>
                    <a:pt x="4343" y="16294"/>
                  </a:lnTo>
                  <a:lnTo>
                    <a:pt x="5143" y="16332"/>
                  </a:lnTo>
                  <a:lnTo>
                    <a:pt x="5346" y="16332"/>
                  </a:lnTo>
                  <a:lnTo>
                    <a:pt x="6553" y="16192"/>
                  </a:lnTo>
                  <a:lnTo>
                    <a:pt x="8763" y="15938"/>
                  </a:lnTo>
                  <a:lnTo>
                    <a:pt x="8801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8" name="object 9118"/>
            <p:cNvSpPr/>
            <p:nvPr/>
          </p:nvSpPr>
          <p:spPr>
            <a:xfrm>
              <a:off x="2908452" y="9763595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19" h="15875">
                  <a:moveTo>
                    <a:pt x="7175" y="0"/>
                  </a:moveTo>
                  <a:lnTo>
                    <a:pt x="5016" y="25"/>
                  </a:lnTo>
                  <a:lnTo>
                    <a:pt x="3086" y="38"/>
                  </a:lnTo>
                  <a:lnTo>
                    <a:pt x="1562" y="38"/>
                  </a:lnTo>
                  <a:lnTo>
                    <a:pt x="38" y="25"/>
                  </a:lnTo>
                  <a:lnTo>
                    <a:pt x="0" y="15354"/>
                  </a:lnTo>
                  <a:lnTo>
                    <a:pt x="1511" y="15443"/>
                  </a:lnTo>
                  <a:lnTo>
                    <a:pt x="3035" y="15532"/>
                  </a:lnTo>
                  <a:lnTo>
                    <a:pt x="4978" y="15633"/>
                  </a:lnTo>
                  <a:lnTo>
                    <a:pt x="7137" y="1576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19" name="object 9119"/>
            <p:cNvSpPr/>
            <p:nvPr/>
          </p:nvSpPr>
          <p:spPr>
            <a:xfrm>
              <a:off x="2902470" y="9763455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1524" y="50"/>
                  </a:moveTo>
                  <a:lnTo>
                    <a:pt x="38" y="0"/>
                  </a:lnTo>
                  <a:lnTo>
                    <a:pt x="0" y="15151"/>
                  </a:lnTo>
                  <a:lnTo>
                    <a:pt x="1485" y="15227"/>
                  </a:lnTo>
                  <a:lnTo>
                    <a:pt x="1524" y="50"/>
                  </a:lnTo>
                  <a:close/>
                </a:path>
                <a:path w="6350" h="15875">
                  <a:moveTo>
                    <a:pt x="6019" y="152"/>
                  </a:moveTo>
                  <a:lnTo>
                    <a:pt x="4508" y="139"/>
                  </a:lnTo>
                  <a:lnTo>
                    <a:pt x="3022" y="88"/>
                  </a:lnTo>
                  <a:lnTo>
                    <a:pt x="1536" y="50"/>
                  </a:lnTo>
                  <a:lnTo>
                    <a:pt x="1485" y="15227"/>
                  </a:lnTo>
                  <a:lnTo>
                    <a:pt x="2971" y="15316"/>
                  </a:lnTo>
                  <a:lnTo>
                    <a:pt x="4470" y="15405"/>
                  </a:lnTo>
                  <a:lnTo>
                    <a:pt x="5981" y="15494"/>
                  </a:lnTo>
                  <a:lnTo>
                    <a:pt x="6019" y="15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0" name="object 9120"/>
            <p:cNvSpPr/>
            <p:nvPr/>
          </p:nvSpPr>
          <p:spPr>
            <a:xfrm>
              <a:off x="2897276" y="976317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1143" y="63"/>
                  </a:moveTo>
                  <a:lnTo>
                    <a:pt x="50" y="0"/>
                  </a:lnTo>
                  <a:lnTo>
                    <a:pt x="0" y="15125"/>
                  </a:lnTo>
                  <a:lnTo>
                    <a:pt x="1092" y="15189"/>
                  </a:lnTo>
                  <a:lnTo>
                    <a:pt x="1143" y="63"/>
                  </a:lnTo>
                  <a:close/>
                </a:path>
                <a:path w="5714" h="15875">
                  <a:moveTo>
                    <a:pt x="2311" y="127"/>
                  </a:moveTo>
                  <a:lnTo>
                    <a:pt x="1155" y="63"/>
                  </a:lnTo>
                  <a:lnTo>
                    <a:pt x="1104" y="15189"/>
                  </a:lnTo>
                  <a:lnTo>
                    <a:pt x="2260" y="15265"/>
                  </a:lnTo>
                  <a:lnTo>
                    <a:pt x="2311" y="127"/>
                  </a:lnTo>
                  <a:close/>
                </a:path>
                <a:path w="5714" h="15875">
                  <a:moveTo>
                    <a:pt x="5245" y="266"/>
                  </a:moveTo>
                  <a:lnTo>
                    <a:pt x="3771" y="215"/>
                  </a:lnTo>
                  <a:lnTo>
                    <a:pt x="2311" y="139"/>
                  </a:lnTo>
                  <a:lnTo>
                    <a:pt x="2260" y="15265"/>
                  </a:lnTo>
                  <a:lnTo>
                    <a:pt x="3721" y="15341"/>
                  </a:lnTo>
                  <a:lnTo>
                    <a:pt x="5207" y="15430"/>
                  </a:lnTo>
                  <a:lnTo>
                    <a:pt x="5245" y="266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1" name="object 9121"/>
            <p:cNvSpPr/>
            <p:nvPr/>
          </p:nvSpPr>
          <p:spPr>
            <a:xfrm>
              <a:off x="2892971" y="9762833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2197" y="177"/>
                  </a:moveTo>
                  <a:lnTo>
                    <a:pt x="1117" y="88"/>
                  </a:lnTo>
                  <a:lnTo>
                    <a:pt x="50" y="0"/>
                  </a:lnTo>
                  <a:lnTo>
                    <a:pt x="0" y="15227"/>
                  </a:lnTo>
                  <a:lnTo>
                    <a:pt x="1079" y="15290"/>
                  </a:lnTo>
                  <a:lnTo>
                    <a:pt x="2146" y="15354"/>
                  </a:lnTo>
                  <a:lnTo>
                    <a:pt x="2197" y="177"/>
                  </a:lnTo>
                  <a:close/>
                </a:path>
                <a:path w="4444" h="15875">
                  <a:moveTo>
                    <a:pt x="4356" y="330"/>
                  </a:moveTo>
                  <a:lnTo>
                    <a:pt x="3276" y="266"/>
                  </a:lnTo>
                  <a:lnTo>
                    <a:pt x="2197" y="190"/>
                  </a:lnTo>
                  <a:lnTo>
                    <a:pt x="2146" y="15354"/>
                  </a:lnTo>
                  <a:lnTo>
                    <a:pt x="3238" y="15417"/>
                  </a:lnTo>
                  <a:lnTo>
                    <a:pt x="4318" y="15468"/>
                  </a:lnTo>
                  <a:lnTo>
                    <a:pt x="4356" y="33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2" name="object 9122"/>
            <p:cNvSpPr/>
            <p:nvPr/>
          </p:nvSpPr>
          <p:spPr>
            <a:xfrm>
              <a:off x="2888742" y="9762414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2146" y="215"/>
                  </a:moveTo>
                  <a:lnTo>
                    <a:pt x="1092" y="114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054" y="15468"/>
                  </a:lnTo>
                  <a:lnTo>
                    <a:pt x="2108" y="15519"/>
                  </a:lnTo>
                  <a:lnTo>
                    <a:pt x="2146" y="215"/>
                  </a:lnTo>
                  <a:close/>
                </a:path>
                <a:path w="4444" h="15875">
                  <a:moveTo>
                    <a:pt x="4279" y="419"/>
                  </a:moveTo>
                  <a:lnTo>
                    <a:pt x="3213" y="317"/>
                  </a:lnTo>
                  <a:lnTo>
                    <a:pt x="2159" y="215"/>
                  </a:lnTo>
                  <a:lnTo>
                    <a:pt x="2108" y="15519"/>
                  </a:lnTo>
                  <a:lnTo>
                    <a:pt x="3162" y="15582"/>
                  </a:lnTo>
                  <a:lnTo>
                    <a:pt x="4229" y="15646"/>
                  </a:lnTo>
                  <a:lnTo>
                    <a:pt x="4279" y="419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3" name="object 9123"/>
            <p:cNvSpPr/>
            <p:nvPr/>
          </p:nvSpPr>
          <p:spPr>
            <a:xfrm>
              <a:off x="2881884" y="9761474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09">
                  <a:moveTo>
                    <a:pt x="6908" y="927"/>
                  </a:moveTo>
                  <a:lnTo>
                    <a:pt x="5867" y="812"/>
                  </a:lnTo>
                  <a:lnTo>
                    <a:pt x="4940" y="698"/>
                  </a:lnTo>
                  <a:lnTo>
                    <a:pt x="4114" y="596"/>
                  </a:lnTo>
                  <a:lnTo>
                    <a:pt x="3289" y="482"/>
                  </a:lnTo>
                  <a:lnTo>
                    <a:pt x="2476" y="368"/>
                  </a:lnTo>
                  <a:lnTo>
                    <a:pt x="1663" y="254"/>
                  </a:lnTo>
                  <a:lnTo>
                    <a:pt x="850" y="127"/>
                  </a:lnTo>
                  <a:lnTo>
                    <a:pt x="50" y="0"/>
                  </a:lnTo>
                  <a:lnTo>
                    <a:pt x="0" y="15951"/>
                  </a:lnTo>
                  <a:lnTo>
                    <a:pt x="812" y="15989"/>
                  </a:lnTo>
                  <a:lnTo>
                    <a:pt x="1625" y="16040"/>
                  </a:lnTo>
                  <a:lnTo>
                    <a:pt x="2425" y="16090"/>
                  </a:lnTo>
                  <a:lnTo>
                    <a:pt x="3251" y="16129"/>
                  </a:lnTo>
                  <a:lnTo>
                    <a:pt x="4076" y="16179"/>
                  </a:lnTo>
                  <a:lnTo>
                    <a:pt x="4902" y="16230"/>
                  </a:lnTo>
                  <a:lnTo>
                    <a:pt x="5829" y="16281"/>
                  </a:lnTo>
                  <a:lnTo>
                    <a:pt x="6870" y="16344"/>
                  </a:lnTo>
                  <a:lnTo>
                    <a:pt x="6908" y="9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4" name="object 9124"/>
            <p:cNvSpPr/>
            <p:nvPr/>
          </p:nvSpPr>
          <p:spPr>
            <a:xfrm>
              <a:off x="2878696" y="976092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225" y="546"/>
                  </a:moveTo>
                  <a:lnTo>
                    <a:pt x="2425" y="419"/>
                  </a:lnTo>
                  <a:lnTo>
                    <a:pt x="1625" y="292"/>
                  </a:lnTo>
                  <a:lnTo>
                    <a:pt x="838" y="152"/>
                  </a:lnTo>
                  <a:lnTo>
                    <a:pt x="50" y="0"/>
                  </a:lnTo>
                  <a:lnTo>
                    <a:pt x="0" y="16052"/>
                  </a:lnTo>
                  <a:lnTo>
                    <a:pt x="787" y="16319"/>
                  </a:lnTo>
                  <a:lnTo>
                    <a:pt x="914" y="16370"/>
                  </a:lnTo>
                  <a:lnTo>
                    <a:pt x="1587" y="16408"/>
                  </a:lnTo>
                  <a:lnTo>
                    <a:pt x="2387" y="16446"/>
                  </a:lnTo>
                  <a:lnTo>
                    <a:pt x="3187" y="16497"/>
                  </a:lnTo>
                  <a:lnTo>
                    <a:pt x="3225" y="54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5" name="object 9125"/>
            <p:cNvSpPr/>
            <p:nvPr/>
          </p:nvSpPr>
          <p:spPr>
            <a:xfrm>
              <a:off x="2875622" y="9760344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1549" y="292"/>
                  </a:moveTo>
                  <a:lnTo>
                    <a:pt x="774" y="152"/>
                  </a:lnTo>
                  <a:lnTo>
                    <a:pt x="50" y="0"/>
                  </a:lnTo>
                  <a:lnTo>
                    <a:pt x="0" y="15595"/>
                  </a:lnTo>
                  <a:lnTo>
                    <a:pt x="723" y="15849"/>
                  </a:lnTo>
                  <a:lnTo>
                    <a:pt x="1498" y="16103"/>
                  </a:lnTo>
                  <a:lnTo>
                    <a:pt x="1549" y="292"/>
                  </a:lnTo>
                  <a:close/>
                </a:path>
                <a:path w="3175" h="17145">
                  <a:moveTo>
                    <a:pt x="3111" y="596"/>
                  </a:moveTo>
                  <a:lnTo>
                    <a:pt x="2324" y="457"/>
                  </a:lnTo>
                  <a:lnTo>
                    <a:pt x="2070" y="406"/>
                  </a:lnTo>
                  <a:lnTo>
                    <a:pt x="1549" y="292"/>
                  </a:lnTo>
                  <a:lnTo>
                    <a:pt x="1511" y="16116"/>
                  </a:lnTo>
                  <a:lnTo>
                    <a:pt x="2286" y="16370"/>
                  </a:lnTo>
                  <a:lnTo>
                    <a:pt x="3073" y="16637"/>
                  </a:lnTo>
                  <a:lnTo>
                    <a:pt x="3111" y="59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6" name="object 9126"/>
            <p:cNvSpPr/>
            <p:nvPr/>
          </p:nvSpPr>
          <p:spPr>
            <a:xfrm>
              <a:off x="2872981" y="975977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1346" y="292"/>
                  </a:moveTo>
                  <a:lnTo>
                    <a:pt x="685" y="165"/>
                  </a:lnTo>
                  <a:lnTo>
                    <a:pt x="38" y="0"/>
                  </a:lnTo>
                  <a:lnTo>
                    <a:pt x="0" y="15278"/>
                  </a:lnTo>
                  <a:lnTo>
                    <a:pt x="660" y="15506"/>
                  </a:lnTo>
                  <a:lnTo>
                    <a:pt x="1308" y="15722"/>
                  </a:lnTo>
                  <a:lnTo>
                    <a:pt x="1346" y="292"/>
                  </a:lnTo>
                  <a:close/>
                </a:path>
                <a:path w="3175" h="16509">
                  <a:moveTo>
                    <a:pt x="2679" y="571"/>
                  </a:moveTo>
                  <a:lnTo>
                    <a:pt x="2006" y="444"/>
                  </a:lnTo>
                  <a:lnTo>
                    <a:pt x="1358" y="292"/>
                  </a:lnTo>
                  <a:lnTo>
                    <a:pt x="1308" y="15722"/>
                  </a:lnTo>
                  <a:lnTo>
                    <a:pt x="1968" y="15951"/>
                  </a:lnTo>
                  <a:lnTo>
                    <a:pt x="2641" y="16167"/>
                  </a:lnTo>
                  <a:lnTo>
                    <a:pt x="2679" y="57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7" name="object 9127"/>
            <p:cNvSpPr/>
            <p:nvPr/>
          </p:nvSpPr>
          <p:spPr>
            <a:xfrm>
              <a:off x="2870377" y="975916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1333" y="304"/>
                  </a:moveTo>
                  <a:lnTo>
                    <a:pt x="685" y="152"/>
                  </a:lnTo>
                  <a:lnTo>
                    <a:pt x="38" y="0"/>
                  </a:lnTo>
                  <a:lnTo>
                    <a:pt x="0" y="15011"/>
                  </a:lnTo>
                  <a:lnTo>
                    <a:pt x="635" y="15227"/>
                  </a:lnTo>
                  <a:lnTo>
                    <a:pt x="1282" y="15443"/>
                  </a:lnTo>
                  <a:lnTo>
                    <a:pt x="1333" y="304"/>
                  </a:lnTo>
                  <a:close/>
                </a:path>
                <a:path w="3175" h="16509">
                  <a:moveTo>
                    <a:pt x="2641" y="609"/>
                  </a:moveTo>
                  <a:lnTo>
                    <a:pt x="1993" y="457"/>
                  </a:lnTo>
                  <a:lnTo>
                    <a:pt x="1346" y="304"/>
                  </a:lnTo>
                  <a:lnTo>
                    <a:pt x="1295" y="15443"/>
                  </a:lnTo>
                  <a:lnTo>
                    <a:pt x="1943" y="15671"/>
                  </a:lnTo>
                  <a:lnTo>
                    <a:pt x="2603" y="15887"/>
                  </a:lnTo>
                  <a:lnTo>
                    <a:pt x="2641" y="60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8" name="object 9128"/>
            <p:cNvSpPr/>
            <p:nvPr/>
          </p:nvSpPr>
          <p:spPr>
            <a:xfrm>
              <a:off x="2867837" y="9758477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673" y="177"/>
                  </a:moveTo>
                  <a:lnTo>
                    <a:pt x="38" y="0"/>
                  </a:lnTo>
                  <a:lnTo>
                    <a:pt x="0" y="14833"/>
                  </a:lnTo>
                  <a:lnTo>
                    <a:pt x="635" y="15049"/>
                  </a:lnTo>
                  <a:lnTo>
                    <a:pt x="673" y="177"/>
                  </a:lnTo>
                  <a:close/>
                </a:path>
                <a:path w="3175" h="15875">
                  <a:moveTo>
                    <a:pt x="2578" y="685"/>
                  </a:moveTo>
                  <a:lnTo>
                    <a:pt x="1943" y="520"/>
                  </a:lnTo>
                  <a:lnTo>
                    <a:pt x="1308" y="355"/>
                  </a:lnTo>
                  <a:lnTo>
                    <a:pt x="673" y="190"/>
                  </a:lnTo>
                  <a:lnTo>
                    <a:pt x="635" y="15049"/>
                  </a:lnTo>
                  <a:lnTo>
                    <a:pt x="1257" y="15265"/>
                  </a:lnTo>
                  <a:lnTo>
                    <a:pt x="1892" y="15481"/>
                  </a:lnTo>
                  <a:lnTo>
                    <a:pt x="2540" y="15697"/>
                  </a:lnTo>
                  <a:lnTo>
                    <a:pt x="2578" y="685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29" name="object 9129"/>
            <p:cNvSpPr/>
            <p:nvPr/>
          </p:nvSpPr>
          <p:spPr>
            <a:xfrm>
              <a:off x="2865348" y="975777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660" y="177"/>
                  </a:moveTo>
                  <a:lnTo>
                    <a:pt x="50" y="0"/>
                  </a:lnTo>
                  <a:lnTo>
                    <a:pt x="0" y="14693"/>
                  </a:lnTo>
                  <a:lnTo>
                    <a:pt x="609" y="14897"/>
                  </a:lnTo>
                  <a:lnTo>
                    <a:pt x="660" y="177"/>
                  </a:lnTo>
                  <a:close/>
                </a:path>
                <a:path w="2539" h="15875">
                  <a:moveTo>
                    <a:pt x="2527" y="711"/>
                  </a:moveTo>
                  <a:lnTo>
                    <a:pt x="1905" y="533"/>
                  </a:lnTo>
                  <a:lnTo>
                    <a:pt x="1282" y="368"/>
                  </a:lnTo>
                  <a:lnTo>
                    <a:pt x="660" y="190"/>
                  </a:lnTo>
                  <a:lnTo>
                    <a:pt x="609" y="14897"/>
                  </a:lnTo>
                  <a:lnTo>
                    <a:pt x="1231" y="15113"/>
                  </a:lnTo>
                  <a:lnTo>
                    <a:pt x="1866" y="15328"/>
                  </a:lnTo>
                  <a:lnTo>
                    <a:pt x="2489" y="15532"/>
                  </a:lnTo>
                  <a:lnTo>
                    <a:pt x="2527" y="711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0" name="object 9130"/>
            <p:cNvSpPr/>
            <p:nvPr/>
          </p:nvSpPr>
          <p:spPr>
            <a:xfrm>
              <a:off x="2863024" y="9757042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78" y="558"/>
                  </a:moveTo>
                  <a:lnTo>
                    <a:pt x="1193" y="393"/>
                  </a:lnTo>
                  <a:lnTo>
                    <a:pt x="622" y="190"/>
                  </a:lnTo>
                  <a:lnTo>
                    <a:pt x="38" y="0"/>
                  </a:lnTo>
                  <a:lnTo>
                    <a:pt x="0" y="14643"/>
                  </a:lnTo>
                  <a:lnTo>
                    <a:pt x="571" y="14833"/>
                  </a:lnTo>
                  <a:lnTo>
                    <a:pt x="1143" y="15036"/>
                  </a:lnTo>
                  <a:lnTo>
                    <a:pt x="1739" y="15240"/>
                  </a:lnTo>
                  <a:lnTo>
                    <a:pt x="1778" y="558"/>
                  </a:lnTo>
                  <a:close/>
                </a:path>
                <a:path w="2539" h="15875">
                  <a:moveTo>
                    <a:pt x="2374" y="736"/>
                  </a:moveTo>
                  <a:lnTo>
                    <a:pt x="1790" y="558"/>
                  </a:lnTo>
                  <a:lnTo>
                    <a:pt x="1739" y="15240"/>
                  </a:lnTo>
                  <a:lnTo>
                    <a:pt x="2336" y="15430"/>
                  </a:lnTo>
                  <a:lnTo>
                    <a:pt x="2374" y="73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1" name="object 9131"/>
            <p:cNvSpPr/>
            <p:nvPr/>
          </p:nvSpPr>
          <p:spPr>
            <a:xfrm>
              <a:off x="2860738" y="97562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39" y="584"/>
                  </a:moveTo>
                  <a:lnTo>
                    <a:pt x="1168" y="393"/>
                  </a:lnTo>
                  <a:lnTo>
                    <a:pt x="596" y="215"/>
                  </a:lnTo>
                  <a:lnTo>
                    <a:pt x="50" y="0"/>
                  </a:lnTo>
                  <a:lnTo>
                    <a:pt x="0" y="14643"/>
                  </a:lnTo>
                  <a:lnTo>
                    <a:pt x="571" y="14846"/>
                  </a:lnTo>
                  <a:lnTo>
                    <a:pt x="1130" y="15036"/>
                  </a:lnTo>
                  <a:lnTo>
                    <a:pt x="1701" y="15227"/>
                  </a:lnTo>
                  <a:lnTo>
                    <a:pt x="1739" y="584"/>
                  </a:lnTo>
                  <a:close/>
                </a:path>
                <a:path w="2539" h="15875">
                  <a:moveTo>
                    <a:pt x="2324" y="774"/>
                  </a:moveTo>
                  <a:lnTo>
                    <a:pt x="1752" y="584"/>
                  </a:lnTo>
                  <a:lnTo>
                    <a:pt x="1701" y="15227"/>
                  </a:lnTo>
                  <a:lnTo>
                    <a:pt x="2286" y="15417"/>
                  </a:lnTo>
                  <a:lnTo>
                    <a:pt x="2324" y="774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2" name="object 9132"/>
            <p:cNvSpPr/>
            <p:nvPr/>
          </p:nvSpPr>
          <p:spPr>
            <a:xfrm>
              <a:off x="2858503" y="9755454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73" y="825"/>
                  </a:moveTo>
                  <a:lnTo>
                    <a:pt x="1714" y="622"/>
                  </a:lnTo>
                  <a:lnTo>
                    <a:pt x="1155" y="419"/>
                  </a:lnTo>
                  <a:lnTo>
                    <a:pt x="596" y="203"/>
                  </a:lnTo>
                  <a:lnTo>
                    <a:pt x="50" y="0"/>
                  </a:lnTo>
                  <a:lnTo>
                    <a:pt x="0" y="14706"/>
                  </a:lnTo>
                  <a:lnTo>
                    <a:pt x="558" y="14897"/>
                  </a:lnTo>
                  <a:lnTo>
                    <a:pt x="1117" y="15087"/>
                  </a:lnTo>
                  <a:lnTo>
                    <a:pt x="1676" y="15278"/>
                  </a:lnTo>
                  <a:lnTo>
                    <a:pt x="2235" y="15455"/>
                  </a:lnTo>
                  <a:lnTo>
                    <a:pt x="2273" y="82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3" name="object 9133"/>
            <p:cNvSpPr/>
            <p:nvPr/>
          </p:nvSpPr>
          <p:spPr>
            <a:xfrm>
              <a:off x="2856318" y="975457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22" y="876"/>
                  </a:moveTo>
                  <a:lnTo>
                    <a:pt x="1676" y="660"/>
                  </a:lnTo>
                  <a:lnTo>
                    <a:pt x="1130" y="444"/>
                  </a:lnTo>
                  <a:lnTo>
                    <a:pt x="584" y="228"/>
                  </a:lnTo>
                  <a:lnTo>
                    <a:pt x="50" y="0"/>
                  </a:lnTo>
                  <a:lnTo>
                    <a:pt x="0" y="14846"/>
                  </a:lnTo>
                  <a:lnTo>
                    <a:pt x="546" y="15024"/>
                  </a:lnTo>
                  <a:lnTo>
                    <a:pt x="1079" y="15214"/>
                  </a:lnTo>
                  <a:lnTo>
                    <a:pt x="1625" y="15392"/>
                  </a:lnTo>
                  <a:lnTo>
                    <a:pt x="2184" y="15582"/>
                  </a:lnTo>
                  <a:lnTo>
                    <a:pt x="2222" y="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4" name="object 9134"/>
            <p:cNvSpPr/>
            <p:nvPr/>
          </p:nvSpPr>
          <p:spPr>
            <a:xfrm>
              <a:off x="2854032" y="9753600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622" y="254"/>
                  </a:moveTo>
                  <a:lnTo>
                    <a:pt x="38" y="0"/>
                  </a:lnTo>
                  <a:lnTo>
                    <a:pt x="0" y="15049"/>
                  </a:lnTo>
                  <a:lnTo>
                    <a:pt x="571" y="15240"/>
                  </a:lnTo>
                  <a:lnTo>
                    <a:pt x="622" y="254"/>
                  </a:lnTo>
                  <a:close/>
                </a:path>
                <a:path w="2539" h="15875">
                  <a:moveTo>
                    <a:pt x="2336" y="990"/>
                  </a:moveTo>
                  <a:lnTo>
                    <a:pt x="1790" y="762"/>
                  </a:lnTo>
                  <a:lnTo>
                    <a:pt x="1206" y="508"/>
                  </a:lnTo>
                  <a:lnTo>
                    <a:pt x="635" y="254"/>
                  </a:lnTo>
                  <a:lnTo>
                    <a:pt x="584" y="15252"/>
                  </a:lnTo>
                  <a:lnTo>
                    <a:pt x="1155" y="15443"/>
                  </a:lnTo>
                  <a:lnTo>
                    <a:pt x="1752" y="15646"/>
                  </a:lnTo>
                  <a:lnTo>
                    <a:pt x="2298" y="15824"/>
                  </a:lnTo>
                  <a:lnTo>
                    <a:pt x="2336" y="99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5" name="object 9135"/>
            <p:cNvSpPr/>
            <p:nvPr/>
          </p:nvSpPr>
          <p:spPr>
            <a:xfrm>
              <a:off x="2851772" y="9752546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2298" y="1054"/>
                  </a:moveTo>
                  <a:lnTo>
                    <a:pt x="1727" y="800"/>
                  </a:lnTo>
                  <a:lnTo>
                    <a:pt x="1155" y="533"/>
                  </a:lnTo>
                  <a:lnTo>
                    <a:pt x="596" y="266"/>
                  </a:lnTo>
                  <a:lnTo>
                    <a:pt x="38" y="0"/>
                  </a:lnTo>
                  <a:lnTo>
                    <a:pt x="0" y="15341"/>
                  </a:lnTo>
                  <a:lnTo>
                    <a:pt x="558" y="15532"/>
                  </a:lnTo>
                  <a:lnTo>
                    <a:pt x="1117" y="15722"/>
                  </a:lnTo>
                  <a:lnTo>
                    <a:pt x="1689" y="15913"/>
                  </a:lnTo>
                  <a:lnTo>
                    <a:pt x="2260" y="16103"/>
                  </a:lnTo>
                  <a:lnTo>
                    <a:pt x="2298" y="105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6" name="object 9136"/>
            <p:cNvSpPr/>
            <p:nvPr/>
          </p:nvSpPr>
          <p:spPr>
            <a:xfrm>
              <a:off x="2849575" y="9751428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676" y="838"/>
                  </a:moveTo>
                  <a:lnTo>
                    <a:pt x="1130" y="558"/>
                  </a:lnTo>
                  <a:lnTo>
                    <a:pt x="584" y="279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546" y="15900"/>
                  </a:lnTo>
                  <a:lnTo>
                    <a:pt x="1079" y="16078"/>
                  </a:lnTo>
                  <a:lnTo>
                    <a:pt x="1638" y="16268"/>
                  </a:lnTo>
                  <a:lnTo>
                    <a:pt x="1676" y="838"/>
                  </a:lnTo>
                  <a:close/>
                </a:path>
                <a:path w="2539" h="16509">
                  <a:moveTo>
                    <a:pt x="2235" y="1117"/>
                  </a:moveTo>
                  <a:lnTo>
                    <a:pt x="1676" y="850"/>
                  </a:lnTo>
                  <a:lnTo>
                    <a:pt x="1638" y="16268"/>
                  </a:lnTo>
                  <a:lnTo>
                    <a:pt x="2197" y="16459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7" name="object 9137"/>
            <p:cNvSpPr/>
            <p:nvPr/>
          </p:nvSpPr>
          <p:spPr>
            <a:xfrm>
              <a:off x="2847441" y="9750260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39" h="17145">
                  <a:moveTo>
                    <a:pt x="571" y="292"/>
                  </a:moveTo>
                  <a:lnTo>
                    <a:pt x="38" y="0"/>
                  </a:lnTo>
                  <a:lnTo>
                    <a:pt x="0" y="16167"/>
                  </a:lnTo>
                  <a:lnTo>
                    <a:pt x="520" y="16332"/>
                  </a:lnTo>
                  <a:lnTo>
                    <a:pt x="571" y="292"/>
                  </a:lnTo>
                  <a:close/>
                </a:path>
                <a:path w="2539" h="17145">
                  <a:moveTo>
                    <a:pt x="2171" y="1168"/>
                  </a:moveTo>
                  <a:lnTo>
                    <a:pt x="1638" y="876"/>
                  </a:lnTo>
                  <a:lnTo>
                    <a:pt x="1104" y="584"/>
                  </a:lnTo>
                  <a:lnTo>
                    <a:pt x="571" y="292"/>
                  </a:lnTo>
                  <a:lnTo>
                    <a:pt x="533" y="16344"/>
                  </a:lnTo>
                  <a:lnTo>
                    <a:pt x="1066" y="16522"/>
                  </a:lnTo>
                  <a:lnTo>
                    <a:pt x="1587" y="16700"/>
                  </a:lnTo>
                  <a:lnTo>
                    <a:pt x="2120" y="16878"/>
                  </a:lnTo>
                  <a:lnTo>
                    <a:pt x="2171" y="1168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8" name="object 9138"/>
            <p:cNvSpPr/>
            <p:nvPr/>
          </p:nvSpPr>
          <p:spPr>
            <a:xfrm>
              <a:off x="2842387" y="9746996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5105" y="3251"/>
                  </a:moveTo>
                  <a:lnTo>
                    <a:pt x="4457" y="2882"/>
                  </a:lnTo>
                  <a:lnTo>
                    <a:pt x="3797" y="2489"/>
                  </a:lnTo>
                  <a:lnTo>
                    <a:pt x="3149" y="2070"/>
                  </a:lnTo>
                  <a:lnTo>
                    <a:pt x="2501" y="1676"/>
                  </a:lnTo>
                  <a:lnTo>
                    <a:pt x="1879" y="1270"/>
                  </a:lnTo>
                  <a:lnTo>
                    <a:pt x="1257" y="850"/>
                  </a:lnTo>
                  <a:lnTo>
                    <a:pt x="647" y="431"/>
                  </a:lnTo>
                  <a:lnTo>
                    <a:pt x="50" y="0"/>
                  </a:lnTo>
                  <a:lnTo>
                    <a:pt x="0" y="15735"/>
                  </a:lnTo>
                  <a:lnTo>
                    <a:pt x="596" y="16167"/>
                  </a:lnTo>
                  <a:lnTo>
                    <a:pt x="1219" y="16624"/>
                  </a:lnTo>
                  <a:lnTo>
                    <a:pt x="1828" y="17081"/>
                  </a:lnTo>
                  <a:lnTo>
                    <a:pt x="2463" y="17551"/>
                  </a:lnTo>
                  <a:lnTo>
                    <a:pt x="3098" y="18008"/>
                  </a:lnTo>
                  <a:lnTo>
                    <a:pt x="3759" y="18503"/>
                  </a:lnTo>
                  <a:lnTo>
                    <a:pt x="4406" y="18973"/>
                  </a:lnTo>
                  <a:lnTo>
                    <a:pt x="4965" y="19392"/>
                  </a:lnTo>
                  <a:lnTo>
                    <a:pt x="5105" y="325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39" name="object 9139"/>
            <p:cNvSpPr/>
            <p:nvPr/>
          </p:nvSpPr>
          <p:spPr>
            <a:xfrm>
              <a:off x="2840101" y="9745256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609" y="444"/>
                  </a:moveTo>
                  <a:lnTo>
                    <a:pt x="50" y="0"/>
                  </a:lnTo>
                  <a:lnTo>
                    <a:pt x="0" y="15786"/>
                  </a:lnTo>
                  <a:lnTo>
                    <a:pt x="558" y="16192"/>
                  </a:lnTo>
                  <a:lnTo>
                    <a:pt x="609" y="444"/>
                  </a:lnTo>
                  <a:close/>
                </a:path>
                <a:path w="2539" h="17779">
                  <a:moveTo>
                    <a:pt x="2336" y="1739"/>
                  </a:moveTo>
                  <a:lnTo>
                    <a:pt x="1752" y="1308"/>
                  </a:lnTo>
                  <a:lnTo>
                    <a:pt x="1168" y="889"/>
                  </a:lnTo>
                  <a:lnTo>
                    <a:pt x="609" y="457"/>
                  </a:lnTo>
                  <a:lnTo>
                    <a:pt x="558" y="16192"/>
                  </a:lnTo>
                  <a:lnTo>
                    <a:pt x="1117" y="16611"/>
                  </a:lnTo>
                  <a:lnTo>
                    <a:pt x="1701" y="17043"/>
                  </a:lnTo>
                  <a:lnTo>
                    <a:pt x="2298" y="17475"/>
                  </a:lnTo>
                  <a:lnTo>
                    <a:pt x="2336" y="17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0" name="object 9140"/>
            <p:cNvSpPr/>
            <p:nvPr/>
          </p:nvSpPr>
          <p:spPr>
            <a:xfrm>
              <a:off x="2836240" y="974181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3911" y="3454"/>
                  </a:moveTo>
                  <a:lnTo>
                    <a:pt x="2908" y="2628"/>
                  </a:lnTo>
                  <a:lnTo>
                    <a:pt x="1917" y="1765"/>
                  </a:lnTo>
                  <a:lnTo>
                    <a:pt x="965" y="889"/>
                  </a:lnTo>
                  <a:lnTo>
                    <a:pt x="38" y="0"/>
                  </a:lnTo>
                  <a:lnTo>
                    <a:pt x="0" y="15976"/>
                  </a:lnTo>
                  <a:lnTo>
                    <a:pt x="774" y="16941"/>
                  </a:lnTo>
                  <a:lnTo>
                    <a:pt x="914" y="17056"/>
                  </a:lnTo>
                  <a:lnTo>
                    <a:pt x="1879" y="17767"/>
                  </a:lnTo>
                  <a:lnTo>
                    <a:pt x="2870" y="18491"/>
                  </a:lnTo>
                  <a:lnTo>
                    <a:pt x="3860" y="19227"/>
                  </a:lnTo>
                  <a:lnTo>
                    <a:pt x="3911" y="345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1" name="object 9141"/>
            <p:cNvSpPr/>
            <p:nvPr/>
          </p:nvSpPr>
          <p:spPr>
            <a:xfrm>
              <a:off x="2826448" y="9726295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60" h="31750">
                  <a:moveTo>
                    <a:pt x="4864" y="9575"/>
                  </a:moveTo>
                  <a:lnTo>
                    <a:pt x="4127" y="8521"/>
                  </a:lnTo>
                  <a:lnTo>
                    <a:pt x="3467" y="7442"/>
                  </a:lnTo>
                  <a:lnTo>
                    <a:pt x="2857" y="6350"/>
                  </a:lnTo>
                  <a:lnTo>
                    <a:pt x="2451" y="5626"/>
                  </a:lnTo>
                  <a:lnTo>
                    <a:pt x="2070" y="4889"/>
                  </a:lnTo>
                  <a:lnTo>
                    <a:pt x="1727" y="4152"/>
                  </a:lnTo>
                  <a:lnTo>
                    <a:pt x="1384" y="3403"/>
                  </a:lnTo>
                  <a:lnTo>
                    <a:pt x="749" y="1892"/>
                  </a:lnTo>
                  <a:lnTo>
                    <a:pt x="495" y="1270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711" y="17119"/>
                  </a:lnTo>
                  <a:lnTo>
                    <a:pt x="1689" y="19469"/>
                  </a:lnTo>
                  <a:lnTo>
                    <a:pt x="2806" y="22148"/>
                  </a:lnTo>
                  <a:lnTo>
                    <a:pt x="3378" y="23533"/>
                  </a:lnTo>
                  <a:lnTo>
                    <a:pt x="4813" y="25311"/>
                  </a:lnTo>
                  <a:lnTo>
                    <a:pt x="4864" y="9575"/>
                  </a:lnTo>
                  <a:close/>
                </a:path>
                <a:path w="10160" h="31750">
                  <a:moveTo>
                    <a:pt x="9829" y="15519"/>
                  </a:moveTo>
                  <a:lnTo>
                    <a:pt x="4864" y="9588"/>
                  </a:lnTo>
                  <a:lnTo>
                    <a:pt x="4813" y="25311"/>
                  </a:lnTo>
                  <a:lnTo>
                    <a:pt x="8064" y="29349"/>
                  </a:lnTo>
                  <a:lnTo>
                    <a:pt x="8902" y="30391"/>
                  </a:lnTo>
                  <a:lnTo>
                    <a:pt x="9791" y="31496"/>
                  </a:lnTo>
                  <a:lnTo>
                    <a:pt x="9829" y="1551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2" name="object 9142"/>
            <p:cNvSpPr/>
            <p:nvPr/>
          </p:nvSpPr>
          <p:spPr>
            <a:xfrm>
              <a:off x="2825089" y="9721139"/>
              <a:ext cx="1905" cy="20955"/>
            </a:xfrm>
            <a:custGeom>
              <a:avLst/>
              <a:gdLst/>
              <a:ahLst/>
              <a:cxnLst/>
              <a:rect l="l" t="t" r="r" b="b"/>
              <a:pathLst>
                <a:path w="1905" h="20954">
                  <a:moveTo>
                    <a:pt x="635" y="2603"/>
                  </a:moveTo>
                  <a:lnTo>
                    <a:pt x="317" y="1308"/>
                  </a:lnTo>
                  <a:lnTo>
                    <a:pt x="38" y="0"/>
                  </a:lnTo>
                  <a:lnTo>
                    <a:pt x="0" y="14211"/>
                  </a:lnTo>
                  <a:lnTo>
                    <a:pt x="266" y="16395"/>
                  </a:lnTo>
                  <a:lnTo>
                    <a:pt x="533" y="18567"/>
                  </a:lnTo>
                  <a:lnTo>
                    <a:pt x="584" y="18694"/>
                  </a:lnTo>
                  <a:lnTo>
                    <a:pt x="635" y="2603"/>
                  </a:lnTo>
                  <a:close/>
                </a:path>
                <a:path w="1905" h="20954">
                  <a:moveTo>
                    <a:pt x="1409" y="5156"/>
                  </a:moveTo>
                  <a:lnTo>
                    <a:pt x="1003" y="3886"/>
                  </a:lnTo>
                  <a:lnTo>
                    <a:pt x="749" y="3035"/>
                  </a:lnTo>
                  <a:lnTo>
                    <a:pt x="647" y="2603"/>
                  </a:lnTo>
                  <a:lnTo>
                    <a:pt x="596" y="18719"/>
                  </a:lnTo>
                  <a:lnTo>
                    <a:pt x="952" y="19583"/>
                  </a:lnTo>
                  <a:lnTo>
                    <a:pt x="1358" y="20561"/>
                  </a:lnTo>
                  <a:lnTo>
                    <a:pt x="1409" y="515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3" name="object 9143"/>
            <p:cNvSpPr/>
            <p:nvPr/>
          </p:nvSpPr>
          <p:spPr>
            <a:xfrm>
              <a:off x="2824429" y="9716529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457" y="3289"/>
                  </a:moveTo>
                  <a:lnTo>
                    <a:pt x="292" y="2171"/>
                  </a:lnTo>
                  <a:lnTo>
                    <a:pt x="152" y="1092"/>
                  </a:lnTo>
                  <a:lnTo>
                    <a:pt x="50" y="0"/>
                  </a:lnTo>
                  <a:lnTo>
                    <a:pt x="0" y="13411"/>
                  </a:lnTo>
                  <a:lnTo>
                    <a:pt x="114" y="14338"/>
                  </a:lnTo>
                  <a:lnTo>
                    <a:pt x="241" y="15405"/>
                  </a:lnTo>
                  <a:lnTo>
                    <a:pt x="406" y="16764"/>
                  </a:lnTo>
                  <a:lnTo>
                    <a:pt x="457" y="3289"/>
                  </a:lnTo>
                  <a:close/>
                </a:path>
                <a:path w="1269" h="19050">
                  <a:moveTo>
                    <a:pt x="698" y="4610"/>
                  </a:moveTo>
                  <a:lnTo>
                    <a:pt x="457" y="3289"/>
                  </a:lnTo>
                  <a:lnTo>
                    <a:pt x="419" y="16840"/>
                  </a:lnTo>
                  <a:lnTo>
                    <a:pt x="660" y="18821"/>
                  </a:lnTo>
                  <a:lnTo>
                    <a:pt x="698" y="461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4" name="object 9144"/>
            <p:cNvSpPr/>
            <p:nvPr/>
          </p:nvSpPr>
          <p:spPr>
            <a:xfrm>
              <a:off x="2824276" y="9713201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117"/>
                  </a:moveTo>
                  <a:lnTo>
                    <a:pt x="38" y="0"/>
                  </a:lnTo>
                  <a:lnTo>
                    <a:pt x="0" y="15430"/>
                  </a:lnTo>
                  <a:lnTo>
                    <a:pt x="25" y="15659"/>
                  </a:lnTo>
                  <a:lnTo>
                    <a:pt x="63" y="1117"/>
                  </a:lnTo>
                  <a:close/>
                </a:path>
                <a:path w="635" h="17145">
                  <a:moveTo>
                    <a:pt x="203" y="3327"/>
                  </a:moveTo>
                  <a:lnTo>
                    <a:pt x="127" y="2222"/>
                  </a:lnTo>
                  <a:lnTo>
                    <a:pt x="76" y="1117"/>
                  </a:lnTo>
                  <a:lnTo>
                    <a:pt x="25" y="15659"/>
                  </a:lnTo>
                  <a:lnTo>
                    <a:pt x="76" y="16090"/>
                  </a:lnTo>
                  <a:lnTo>
                    <a:pt x="165" y="16827"/>
                  </a:lnTo>
                  <a:lnTo>
                    <a:pt x="203" y="332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5" name="object 9145"/>
            <p:cNvSpPr/>
            <p:nvPr/>
          </p:nvSpPr>
          <p:spPr>
            <a:xfrm>
              <a:off x="3614712" y="96713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47"/>
                  </a:lnTo>
                  <a:lnTo>
                    <a:pt x="0" y="16118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6" name="object 9146"/>
            <p:cNvSpPr/>
            <p:nvPr/>
          </p:nvSpPr>
          <p:spPr>
            <a:xfrm>
              <a:off x="3614636" y="9671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238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25"/>
                  </a:lnTo>
                  <a:lnTo>
                    <a:pt x="38" y="16070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25"/>
                  </a:lnTo>
                  <a:lnTo>
                    <a:pt x="63" y="1613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7" name="object 9147"/>
            <p:cNvSpPr/>
            <p:nvPr/>
          </p:nvSpPr>
          <p:spPr>
            <a:xfrm>
              <a:off x="3614559" y="9671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9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11"/>
                  </a:lnTo>
                  <a:lnTo>
                    <a:pt x="25" y="16151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9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8" name="object 9148"/>
            <p:cNvSpPr/>
            <p:nvPr/>
          </p:nvSpPr>
          <p:spPr>
            <a:xfrm>
              <a:off x="3614509" y="9671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84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49" name="object 9149"/>
            <p:cNvSpPr/>
            <p:nvPr/>
          </p:nvSpPr>
          <p:spPr>
            <a:xfrm>
              <a:off x="3614420" y="9671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21"/>
                  </a:lnTo>
                  <a:lnTo>
                    <a:pt x="0" y="16122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21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0" name="object 9150"/>
            <p:cNvSpPr/>
            <p:nvPr/>
          </p:nvSpPr>
          <p:spPr>
            <a:xfrm>
              <a:off x="3614343" y="9671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94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94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8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1" name="object 9151"/>
            <p:cNvSpPr/>
            <p:nvPr/>
          </p:nvSpPr>
          <p:spPr>
            <a:xfrm>
              <a:off x="3614255" y="9671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679"/>
                  </a:lnTo>
                  <a:lnTo>
                    <a:pt x="0" y="16172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67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2" name="object 9152"/>
            <p:cNvSpPr/>
            <p:nvPr/>
          </p:nvSpPr>
          <p:spPr>
            <a:xfrm>
              <a:off x="3614178" y="9672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52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52"/>
                  </a:lnTo>
                  <a:lnTo>
                    <a:pt x="50" y="16116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3" name="object 9153"/>
            <p:cNvSpPr/>
            <p:nvPr/>
          </p:nvSpPr>
          <p:spPr>
            <a:xfrm>
              <a:off x="3614127" y="9672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51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38"/>
                  </a:lnTo>
                  <a:lnTo>
                    <a:pt x="25" y="16140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4" name="object 9154"/>
            <p:cNvSpPr/>
            <p:nvPr/>
          </p:nvSpPr>
          <p:spPr>
            <a:xfrm>
              <a:off x="3614026" y="9672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362"/>
                  </a:lnTo>
                  <a:lnTo>
                    <a:pt x="0" y="161696"/>
                  </a:lnTo>
                  <a:lnTo>
                    <a:pt x="177" y="107657"/>
                  </a:lnTo>
                  <a:lnTo>
                    <a:pt x="330" y="54940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374"/>
                  </a:lnTo>
                  <a:lnTo>
                    <a:pt x="330" y="54940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74"/>
                  </a:lnTo>
                  <a:lnTo>
                    <a:pt x="63" y="16163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5" name="object 9155"/>
            <p:cNvSpPr/>
            <p:nvPr/>
          </p:nvSpPr>
          <p:spPr>
            <a:xfrm>
              <a:off x="3613950" y="9672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47"/>
                  </a:lnTo>
                  <a:lnTo>
                    <a:pt x="0" y="161671"/>
                  </a:lnTo>
                  <a:lnTo>
                    <a:pt x="165" y="107721"/>
                  </a:lnTo>
                  <a:lnTo>
                    <a:pt x="317" y="5405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47"/>
                  </a:lnTo>
                  <a:lnTo>
                    <a:pt x="317" y="5405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6" name="object 9156"/>
            <p:cNvSpPr/>
            <p:nvPr/>
          </p:nvSpPr>
          <p:spPr>
            <a:xfrm>
              <a:off x="3613848" y="9672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30" y="52997"/>
                  </a:lnTo>
                  <a:lnTo>
                    <a:pt x="482" y="25"/>
                  </a:lnTo>
                  <a:lnTo>
                    <a:pt x="457" y="2184"/>
                  </a:lnTo>
                  <a:lnTo>
                    <a:pt x="0" y="161709"/>
                  </a:lnTo>
                  <a:lnTo>
                    <a:pt x="177" y="10774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7" name="object 9157"/>
            <p:cNvSpPr/>
            <p:nvPr/>
          </p:nvSpPr>
          <p:spPr>
            <a:xfrm>
              <a:off x="3613759" y="9672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25" y="1617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8" name="object 9158"/>
            <p:cNvSpPr/>
            <p:nvPr/>
          </p:nvSpPr>
          <p:spPr>
            <a:xfrm>
              <a:off x="3613708" y="9672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82"/>
                  </a:lnTo>
                  <a:lnTo>
                    <a:pt x="0" y="161747"/>
                  </a:lnTo>
                  <a:lnTo>
                    <a:pt x="25" y="161505"/>
                  </a:lnTo>
                  <a:lnTo>
                    <a:pt x="25" y="157607"/>
                  </a:lnTo>
                  <a:lnTo>
                    <a:pt x="63" y="1457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95"/>
                  </a:lnTo>
                  <a:lnTo>
                    <a:pt x="63" y="14574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59" name="object 9159"/>
            <p:cNvSpPr/>
            <p:nvPr/>
          </p:nvSpPr>
          <p:spPr>
            <a:xfrm>
              <a:off x="3613607" y="96725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044"/>
                  </a:lnTo>
                  <a:lnTo>
                    <a:pt x="38" y="160769"/>
                  </a:lnTo>
                  <a:lnTo>
                    <a:pt x="482" y="25"/>
                  </a:lnTo>
                  <a:lnTo>
                    <a:pt x="457" y="2057"/>
                  </a:lnTo>
                  <a:lnTo>
                    <a:pt x="0" y="161798"/>
                  </a:lnTo>
                  <a:lnTo>
                    <a:pt x="63" y="161531"/>
                  </a:lnTo>
                  <a:lnTo>
                    <a:pt x="63" y="157848"/>
                  </a:lnTo>
                  <a:lnTo>
                    <a:pt x="101" y="14621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101" y="14621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0" name="object 9160"/>
            <p:cNvSpPr/>
            <p:nvPr/>
          </p:nvSpPr>
          <p:spPr>
            <a:xfrm>
              <a:off x="3613404" y="96726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2006"/>
                  </a:lnTo>
                  <a:lnTo>
                    <a:pt x="0" y="161899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93"/>
                  </a:lnTo>
                  <a:lnTo>
                    <a:pt x="76" y="160807"/>
                  </a:lnTo>
                  <a:lnTo>
                    <a:pt x="520" y="76"/>
                  </a:lnTo>
                  <a:lnTo>
                    <a:pt x="495" y="1993"/>
                  </a:lnTo>
                  <a:lnTo>
                    <a:pt x="38" y="161886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1993"/>
                  </a:lnTo>
                  <a:lnTo>
                    <a:pt x="101" y="161836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06"/>
                  </a:lnTo>
                  <a:lnTo>
                    <a:pt x="482" y="50165"/>
                  </a:lnTo>
                  <a:lnTo>
                    <a:pt x="622" y="12"/>
                  </a:lnTo>
                  <a:lnTo>
                    <a:pt x="596" y="2006"/>
                  </a:lnTo>
                  <a:lnTo>
                    <a:pt x="139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1" name="object 9161"/>
            <p:cNvSpPr/>
            <p:nvPr/>
          </p:nvSpPr>
          <p:spPr>
            <a:xfrm>
              <a:off x="3613315" y="9672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92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38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92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2" name="object 9162"/>
            <p:cNvSpPr/>
            <p:nvPr/>
          </p:nvSpPr>
          <p:spPr>
            <a:xfrm>
              <a:off x="3613238" y="9672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3" name="object 9163"/>
            <p:cNvSpPr/>
            <p:nvPr/>
          </p:nvSpPr>
          <p:spPr>
            <a:xfrm>
              <a:off x="3613137" y="9672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80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0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4" name="object 9164"/>
            <p:cNvSpPr/>
            <p:nvPr/>
          </p:nvSpPr>
          <p:spPr>
            <a:xfrm>
              <a:off x="3613035" y="9672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20" y="12"/>
                  </a:lnTo>
                  <a:lnTo>
                    <a:pt x="495" y="1727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5" name="object 9165"/>
            <p:cNvSpPr/>
            <p:nvPr/>
          </p:nvSpPr>
          <p:spPr>
            <a:xfrm>
              <a:off x="3612921" y="9672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6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76" y="16062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062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6" name="object 9166"/>
            <p:cNvSpPr/>
            <p:nvPr/>
          </p:nvSpPr>
          <p:spPr>
            <a:xfrm>
              <a:off x="3612807" y="9673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1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533" y="25"/>
                  </a:lnTo>
                  <a:lnTo>
                    <a:pt x="482" y="1612"/>
                  </a:lnTo>
                  <a:lnTo>
                    <a:pt x="38" y="161899"/>
                  </a:lnTo>
                  <a:lnTo>
                    <a:pt x="342" y="6409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7" name="object 9167"/>
            <p:cNvSpPr/>
            <p:nvPr/>
          </p:nvSpPr>
          <p:spPr>
            <a:xfrm>
              <a:off x="3612743" y="9673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36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8" name="object 9168"/>
            <p:cNvSpPr/>
            <p:nvPr/>
          </p:nvSpPr>
          <p:spPr>
            <a:xfrm>
              <a:off x="3612629" y="9673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12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292" y="65900"/>
                  </a:lnTo>
                  <a:lnTo>
                    <a:pt x="38" y="161886"/>
                  </a:lnTo>
                  <a:lnTo>
                    <a:pt x="342" y="6555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69" name="object 9169"/>
            <p:cNvSpPr/>
            <p:nvPr/>
          </p:nvSpPr>
          <p:spPr>
            <a:xfrm>
              <a:off x="3612515" y="9673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35"/>
                  </a:lnTo>
                  <a:lnTo>
                    <a:pt x="76" y="160439"/>
                  </a:lnTo>
                  <a:lnTo>
                    <a:pt x="520" y="25"/>
                  </a:lnTo>
                  <a:lnTo>
                    <a:pt x="482" y="1079"/>
                  </a:lnTo>
                  <a:lnTo>
                    <a:pt x="495" y="38"/>
                  </a:lnTo>
                  <a:lnTo>
                    <a:pt x="444" y="1435"/>
                  </a:lnTo>
                  <a:lnTo>
                    <a:pt x="0" y="161912"/>
                  </a:lnTo>
                  <a:lnTo>
                    <a:pt x="292" y="66535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0" name="object 9170"/>
            <p:cNvSpPr/>
            <p:nvPr/>
          </p:nvSpPr>
          <p:spPr>
            <a:xfrm>
              <a:off x="3612400" y="9673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71"/>
                  </a:lnTo>
                  <a:lnTo>
                    <a:pt x="76" y="160362"/>
                  </a:lnTo>
                  <a:lnTo>
                    <a:pt x="520" y="25"/>
                  </a:lnTo>
                  <a:lnTo>
                    <a:pt x="482" y="1358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1" name="object 9171"/>
            <p:cNvSpPr/>
            <p:nvPr/>
          </p:nvSpPr>
          <p:spPr>
            <a:xfrm>
              <a:off x="3612273" y="9673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2" name="object 9172"/>
            <p:cNvSpPr/>
            <p:nvPr/>
          </p:nvSpPr>
          <p:spPr>
            <a:xfrm>
              <a:off x="3612197" y="9673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31"/>
                  </a:lnTo>
                  <a:lnTo>
                    <a:pt x="381" y="34480"/>
                  </a:lnTo>
                  <a:lnTo>
                    <a:pt x="482" y="25"/>
                  </a:lnTo>
                  <a:lnTo>
                    <a:pt x="444" y="1231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3" name="object 9173"/>
            <p:cNvSpPr/>
            <p:nvPr/>
          </p:nvSpPr>
          <p:spPr>
            <a:xfrm>
              <a:off x="3612057" y="9673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81"/>
                  </a:lnTo>
                  <a:lnTo>
                    <a:pt x="393" y="32677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4" name="object 9174"/>
            <p:cNvSpPr/>
            <p:nvPr/>
          </p:nvSpPr>
          <p:spPr>
            <a:xfrm>
              <a:off x="3611943" y="9673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92"/>
                  </a:lnTo>
                  <a:lnTo>
                    <a:pt x="38" y="159893"/>
                  </a:lnTo>
                  <a:lnTo>
                    <a:pt x="482" y="50"/>
                  </a:lnTo>
                  <a:lnTo>
                    <a:pt x="444" y="1092"/>
                  </a:ln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92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5" name="object 9175"/>
            <p:cNvSpPr/>
            <p:nvPr/>
          </p:nvSpPr>
          <p:spPr>
            <a:xfrm>
              <a:off x="3611791" y="9673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28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337"/>
                  </a:lnTo>
                  <a:lnTo>
                    <a:pt x="546" y="25"/>
                  </a:lnTo>
                  <a:lnTo>
                    <a:pt x="508" y="1028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6" name="object 9176"/>
            <p:cNvSpPr/>
            <p:nvPr/>
          </p:nvSpPr>
          <p:spPr>
            <a:xfrm>
              <a:off x="3611651" y="9673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52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52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52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7" name="object 9177"/>
            <p:cNvSpPr/>
            <p:nvPr/>
          </p:nvSpPr>
          <p:spPr>
            <a:xfrm>
              <a:off x="3611562" y="9673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8" name="object 9178"/>
            <p:cNvSpPr/>
            <p:nvPr/>
          </p:nvSpPr>
          <p:spPr>
            <a:xfrm>
              <a:off x="3611422" y="9673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35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79" name="object 9179"/>
            <p:cNvSpPr/>
            <p:nvPr/>
          </p:nvSpPr>
          <p:spPr>
            <a:xfrm>
              <a:off x="3611270" y="9673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58762"/>
                  </a:lnTo>
                  <a:lnTo>
                    <a:pt x="546" y="38"/>
                  </a:lnTo>
                  <a:lnTo>
                    <a:pt x="495" y="736"/>
                  </a:lnTo>
                  <a:lnTo>
                    <a:pt x="50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0" name="object 9180"/>
            <p:cNvSpPr/>
            <p:nvPr/>
          </p:nvSpPr>
          <p:spPr>
            <a:xfrm>
              <a:off x="3611118" y="9673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35"/>
                  </a:lnTo>
                  <a:lnTo>
                    <a:pt x="0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95"/>
                  </a:lnTo>
                  <a:lnTo>
                    <a:pt x="546" y="25"/>
                  </a:lnTo>
                  <a:lnTo>
                    <a:pt x="495" y="635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1" name="object 9181"/>
            <p:cNvSpPr/>
            <p:nvPr/>
          </p:nvSpPr>
          <p:spPr>
            <a:xfrm>
              <a:off x="3610952" y="9674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2" name="object 9182"/>
            <p:cNvSpPr/>
            <p:nvPr/>
          </p:nvSpPr>
          <p:spPr>
            <a:xfrm>
              <a:off x="3610864" y="9674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3" name="object 9183"/>
            <p:cNvSpPr/>
            <p:nvPr/>
          </p:nvSpPr>
          <p:spPr>
            <a:xfrm>
              <a:off x="3610711" y="9674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4" name="object 9184"/>
            <p:cNvSpPr/>
            <p:nvPr/>
          </p:nvSpPr>
          <p:spPr>
            <a:xfrm>
              <a:off x="3610559" y="9674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5" name="object 9185"/>
            <p:cNvSpPr/>
            <p:nvPr/>
          </p:nvSpPr>
          <p:spPr>
            <a:xfrm>
              <a:off x="3610406" y="9674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76" y="150685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6" name="object 9186"/>
            <p:cNvSpPr/>
            <p:nvPr/>
          </p:nvSpPr>
          <p:spPr>
            <a:xfrm>
              <a:off x="3610254" y="9674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8341"/>
                  </a:lnTo>
                  <a:lnTo>
                    <a:pt x="495" y="50"/>
                  </a:ln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7" name="object 9187"/>
            <p:cNvSpPr/>
            <p:nvPr/>
          </p:nvSpPr>
          <p:spPr>
            <a:xfrm>
              <a:off x="3610152" y="9674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8" name="object 9188"/>
            <p:cNvSpPr/>
            <p:nvPr/>
          </p:nvSpPr>
          <p:spPr>
            <a:xfrm>
              <a:off x="3610000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57"/>
                  </a:lnTo>
                  <a:lnTo>
                    <a:pt x="495" y="0"/>
                  </a:ln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29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89" name="object 9189"/>
            <p:cNvSpPr/>
            <p:nvPr/>
          </p:nvSpPr>
          <p:spPr>
            <a:xfrm>
              <a:off x="3609860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40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0" name="object 9190"/>
            <p:cNvSpPr/>
            <p:nvPr/>
          </p:nvSpPr>
          <p:spPr>
            <a:xfrm>
              <a:off x="3609695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53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5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1" name="object 9191"/>
            <p:cNvSpPr/>
            <p:nvPr/>
          </p:nvSpPr>
          <p:spPr>
            <a:xfrm>
              <a:off x="3609555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2" name="object 9192"/>
            <p:cNvSpPr/>
            <p:nvPr/>
          </p:nvSpPr>
          <p:spPr>
            <a:xfrm>
              <a:off x="3609441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3" name="object 9193"/>
            <p:cNvSpPr/>
            <p:nvPr/>
          </p:nvSpPr>
          <p:spPr>
            <a:xfrm>
              <a:off x="3609289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708"/>
                  </a:lnTo>
                  <a:lnTo>
                    <a:pt x="546" y="0"/>
                  </a:lnTo>
                  <a:lnTo>
                    <a:pt x="50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4" name="object 9194"/>
            <p:cNvSpPr/>
            <p:nvPr/>
          </p:nvSpPr>
          <p:spPr>
            <a:xfrm>
              <a:off x="3609124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5" name="object 9195"/>
            <p:cNvSpPr/>
            <p:nvPr/>
          </p:nvSpPr>
          <p:spPr>
            <a:xfrm>
              <a:off x="3608971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6" name="object 9196"/>
            <p:cNvSpPr/>
            <p:nvPr/>
          </p:nvSpPr>
          <p:spPr>
            <a:xfrm>
              <a:off x="3608794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7" name="object 9197"/>
            <p:cNvSpPr/>
            <p:nvPr/>
          </p:nvSpPr>
          <p:spPr>
            <a:xfrm>
              <a:off x="3608679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8" name="object 9198"/>
            <p:cNvSpPr/>
            <p:nvPr/>
          </p:nvSpPr>
          <p:spPr>
            <a:xfrm>
              <a:off x="3608514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199" name="object 9199"/>
            <p:cNvSpPr/>
            <p:nvPr/>
          </p:nvSpPr>
          <p:spPr>
            <a:xfrm>
              <a:off x="3608336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0" name="object 9200"/>
            <p:cNvSpPr/>
            <p:nvPr/>
          </p:nvSpPr>
          <p:spPr>
            <a:xfrm>
              <a:off x="3608159" y="9674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444" y="25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1" name="object 9201"/>
            <p:cNvSpPr/>
            <p:nvPr/>
          </p:nvSpPr>
          <p:spPr>
            <a:xfrm>
              <a:off x="3607955" y="96746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2" name="object 9202"/>
            <p:cNvSpPr/>
            <p:nvPr/>
          </p:nvSpPr>
          <p:spPr>
            <a:xfrm>
              <a:off x="3607828" y="9674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76" y="161467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3" name="object 9203"/>
            <p:cNvSpPr/>
            <p:nvPr/>
          </p:nvSpPr>
          <p:spPr>
            <a:xfrm>
              <a:off x="3607638" y="9674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4" name="object 9204"/>
            <p:cNvSpPr/>
            <p:nvPr/>
          </p:nvSpPr>
          <p:spPr>
            <a:xfrm>
              <a:off x="3607409" y="9674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5" name="object 9205"/>
            <p:cNvSpPr/>
            <p:nvPr/>
          </p:nvSpPr>
          <p:spPr>
            <a:xfrm>
              <a:off x="3607181" y="9674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6" name="object 9206"/>
            <p:cNvSpPr/>
            <p:nvPr/>
          </p:nvSpPr>
          <p:spPr>
            <a:xfrm>
              <a:off x="3606914" y="9674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7" name="object 9207"/>
            <p:cNvSpPr/>
            <p:nvPr/>
          </p:nvSpPr>
          <p:spPr>
            <a:xfrm>
              <a:off x="3606736" y="9674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8" name="object 9208"/>
            <p:cNvSpPr/>
            <p:nvPr/>
          </p:nvSpPr>
          <p:spPr>
            <a:xfrm>
              <a:off x="3606419" y="9674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0" y="161340"/>
                  </a:lnTo>
                  <a:lnTo>
                    <a:pt x="228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09" name="object 9209"/>
            <p:cNvSpPr/>
            <p:nvPr/>
          </p:nvSpPr>
          <p:spPr>
            <a:xfrm>
              <a:off x="3606050" y="96746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2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685" y="12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254" y="161315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0" name="object 9210"/>
            <p:cNvSpPr/>
            <p:nvPr/>
          </p:nvSpPr>
          <p:spPr>
            <a:xfrm>
              <a:off x="3605466" y="96742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30"/>
                  </a:moveTo>
                  <a:lnTo>
                    <a:pt x="863" y="241"/>
                  </a:lnTo>
                  <a:lnTo>
                    <a:pt x="698" y="139"/>
                  </a:lnTo>
                  <a:lnTo>
                    <a:pt x="254" y="161544"/>
                  </a:lnTo>
                  <a:lnTo>
                    <a:pt x="419" y="161569"/>
                  </a:lnTo>
                  <a:lnTo>
                    <a:pt x="584" y="161607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1" name="object 9211"/>
            <p:cNvSpPr/>
            <p:nvPr/>
          </p:nvSpPr>
          <p:spPr>
            <a:xfrm>
              <a:off x="3604387" y="967365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61"/>
                  </a:lnTo>
                  <a:lnTo>
                    <a:pt x="774" y="162026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2" name="object 9212"/>
            <p:cNvSpPr/>
            <p:nvPr/>
          </p:nvSpPr>
          <p:spPr>
            <a:xfrm>
              <a:off x="3603904" y="967337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3" name="object 9213"/>
            <p:cNvSpPr/>
            <p:nvPr/>
          </p:nvSpPr>
          <p:spPr>
            <a:xfrm>
              <a:off x="3603612" y="96732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88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4" name="object 9214"/>
            <p:cNvSpPr/>
            <p:nvPr/>
          </p:nvSpPr>
          <p:spPr>
            <a:xfrm>
              <a:off x="3603371" y="96730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5" name="object 9215"/>
            <p:cNvSpPr/>
            <p:nvPr/>
          </p:nvSpPr>
          <p:spPr>
            <a:xfrm>
              <a:off x="3603256" y="9672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848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6" name="object 9216"/>
            <p:cNvSpPr/>
            <p:nvPr/>
          </p:nvSpPr>
          <p:spPr>
            <a:xfrm>
              <a:off x="3603066" y="967289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7" name="object 9217"/>
            <p:cNvSpPr/>
            <p:nvPr/>
          </p:nvSpPr>
          <p:spPr>
            <a:xfrm>
              <a:off x="3602926" y="9672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8" name="object 9218"/>
            <p:cNvSpPr/>
            <p:nvPr/>
          </p:nvSpPr>
          <p:spPr>
            <a:xfrm>
              <a:off x="3602786" y="9672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19" name="object 9219"/>
            <p:cNvSpPr/>
            <p:nvPr/>
          </p:nvSpPr>
          <p:spPr>
            <a:xfrm>
              <a:off x="3602672" y="9672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0" name="object 9220"/>
            <p:cNvSpPr/>
            <p:nvPr/>
          </p:nvSpPr>
          <p:spPr>
            <a:xfrm>
              <a:off x="3602596" y="9672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38" y="16178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1" name="object 9221"/>
            <p:cNvSpPr/>
            <p:nvPr/>
          </p:nvSpPr>
          <p:spPr>
            <a:xfrm>
              <a:off x="3602494" y="96725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2" name="object 9222"/>
            <p:cNvSpPr/>
            <p:nvPr/>
          </p:nvSpPr>
          <p:spPr>
            <a:xfrm>
              <a:off x="3602405" y="9672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3" name="object 9223"/>
            <p:cNvSpPr/>
            <p:nvPr/>
          </p:nvSpPr>
          <p:spPr>
            <a:xfrm>
              <a:off x="3602316" y="9672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4" name="object 9224"/>
            <p:cNvSpPr/>
            <p:nvPr/>
          </p:nvSpPr>
          <p:spPr>
            <a:xfrm>
              <a:off x="3602228" y="9672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5" name="object 9225"/>
            <p:cNvSpPr/>
            <p:nvPr/>
          </p:nvSpPr>
          <p:spPr>
            <a:xfrm>
              <a:off x="3602177" y="9672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6" name="object 9226"/>
            <p:cNvSpPr/>
            <p:nvPr/>
          </p:nvSpPr>
          <p:spPr>
            <a:xfrm>
              <a:off x="3602101" y="9672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50" y="161607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7" name="object 9227"/>
            <p:cNvSpPr/>
            <p:nvPr/>
          </p:nvSpPr>
          <p:spPr>
            <a:xfrm>
              <a:off x="3602024" y="9672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8" name="object 9228"/>
            <p:cNvSpPr/>
            <p:nvPr/>
          </p:nvSpPr>
          <p:spPr>
            <a:xfrm>
              <a:off x="3601974" y="96721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29" name="object 9229"/>
            <p:cNvSpPr/>
            <p:nvPr/>
          </p:nvSpPr>
          <p:spPr>
            <a:xfrm>
              <a:off x="3601910" y="9672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50" y="16163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0" name="object 9230"/>
            <p:cNvSpPr/>
            <p:nvPr/>
          </p:nvSpPr>
          <p:spPr>
            <a:xfrm>
              <a:off x="3601872" y="9671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1" name="object 9231"/>
            <p:cNvSpPr/>
            <p:nvPr/>
          </p:nvSpPr>
          <p:spPr>
            <a:xfrm>
              <a:off x="3601821" y="9671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2" name="object 9232"/>
            <p:cNvSpPr/>
            <p:nvPr/>
          </p:nvSpPr>
          <p:spPr>
            <a:xfrm>
              <a:off x="3601770" y="9671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3" name="object 9233"/>
            <p:cNvSpPr/>
            <p:nvPr/>
          </p:nvSpPr>
          <p:spPr>
            <a:xfrm>
              <a:off x="3601732" y="9671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4" name="object 9234"/>
            <p:cNvSpPr/>
            <p:nvPr/>
          </p:nvSpPr>
          <p:spPr>
            <a:xfrm>
              <a:off x="3601694" y="9671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5" name="object 9235"/>
            <p:cNvSpPr/>
            <p:nvPr/>
          </p:nvSpPr>
          <p:spPr>
            <a:xfrm>
              <a:off x="3601669" y="9671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6" name="object 9236"/>
            <p:cNvSpPr/>
            <p:nvPr/>
          </p:nvSpPr>
          <p:spPr>
            <a:xfrm>
              <a:off x="3601631" y="96715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7" name="object 9237"/>
            <p:cNvSpPr/>
            <p:nvPr/>
          </p:nvSpPr>
          <p:spPr>
            <a:xfrm>
              <a:off x="3601593" y="9671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8" name="object 9238"/>
            <p:cNvSpPr/>
            <p:nvPr/>
          </p:nvSpPr>
          <p:spPr>
            <a:xfrm>
              <a:off x="3601567" y="9671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39" name="object 9239"/>
            <p:cNvSpPr/>
            <p:nvPr/>
          </p:nvSpPr>
          <p:spPr>
            <a:xfrm>
              <a:off x="3601542" y="9671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38" y="148704"/>
                  </a:lnTo>
                  <a:lnTo>
                    <a:pt x="457" y="12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0" name="object 9240"/>
            <p:cNvSpPr/>
            <p:nvPr/>
          </p:nvSpPr>
          <p:spPr>
            <a:xfrm>
              <a:off x="3601516" y="9671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5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1" name="object 9241"/>
            <p:cNvSpPr/>
            <p:nvPr/>
          </p:nvSpPr>
          <p:spPr>
            <a:xfrm>
              <a:off x="3601504" y="967139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12" y="160807"/>
                  </a:lnTo>
                  <a:lnTo>
                    <a:pt x="457" y="0"/>
                  </a:lnTo>
                  <a:lnTo>
                    <a:pt x="0" y="16121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2" name="object 9242"/>
            <p:cNvSpPr/>
            <p:nvPr/>
          </p:nvSpPr>
          <p:spPr>
            <a:xfrm>
              <a:off x="3601491" y="96713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3" name="object 9243"/>
            <p:cNvSpPr/>
            <p:nvPr/>
          </p:nvSpPr>
          <p:spPr>
            <a:xfrm>
              <a:off x="3601300" y="966616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4" name="object 9244"/>
            <p:cNvSpPr/>
            <p:nvPr/>
          </p:nvSpPr>
          <p:spPr>
            <a:xfrm>
              <a:off x="3632263" y="976173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99"/>
                  </a:lnTo>
                  <a:lnTo>
                    <a:pt x="0" y="16216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5" name="object 9245"/>
            <p:cNvSpPr/>
            <p:nvPr/>
          </p:nvSpPr>
          <p:spPr>
            <a:xfrm>
              <a:off x="3632212" y="9762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13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13"/>
                  </a:lnTo>
                  <a:lnTo>
                    <a:pt x="25" y="161302"/>
                  </a:lnTo>
                  <a:lnTo>
                    <a:pt x="50" y="16117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6" name="object 9246"/>
            <p:cNvSpPr/>
            <p:nvPr/>
          </p:nvSpPr>
          <p:spPr>
            <a:xfrm>
              <a:off x="3632111" y="9762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98"/>
                  </a:lnTo>
                  <a:lnTo>
                    <a:pt x="0" y="16162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11"/>
                  </a:lnTo>
                  <a:lnTo>
                    <a:pt x="25" y="16131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98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7" name="object 9247"/>
            <p:cNvSpPr/>
            <p:nvPr/>
          </p:nvSpPr>
          <p:spPr>
            <a:xfrm>
              <a:off x="3632060" y="9762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56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8" name="object 9248"/>
            <p:cNvSpPr/>
            <p:nvPr/>
          </p:nvSpPr>
          <p:spPr>
            <a:xfrm>
              <a:off x="3631984" y="9763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921"/>
                  </a:lnTo>
                  <a:lnTo>
                    <a:pt x="0" y="16123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908"/>
                  </a:lnTo>
                  <a:lnTo>
                    <a:pt x="12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908"/>
                  </a:lnTo>
                  <a:lnTo>
                    <a:pt x="50" y="16112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49" name="object 9249"/>
            <p:cNvSpPr/>
            <p:nvPr/>
          </p:nvSpPr>
          <p:spPr>
            <a:xfrm>
              <a:off x="3631895" y="9763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94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81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8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0" name="object 9250"/>
            <p:cNvSpPr/>
            <p:nvPr/>
          </p:nvSpPr>
          <p:spPr>
            <a:xfrm>
              <a:off x="3631819" y="9763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67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67"/>
                  </a:lnTo>
                  <a:lnTo>
                    <a:pt x="25" y="16168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79"/>
                  </a:lnTo>
                  <a:lnTo>
                    <a:pt x="50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1" name="object 9251"/>
            <p:cNvSpPr/>
            <p:nvPr/>
          </p:nvSpPr>
          <p:spPr>
            <a:xfrm>
              <a:off x="3631742" y="9763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65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65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65"/>
                  </a:lnTo>
                  <a:lnTo>
                    <a:pt x="50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2" name="object 9252"/>
            <p:cNvSpPr/>
            <p:nvPr/>
          </p:nvSpPr>
          <p:spPr>
            <a:xfrm>
              <a:off x="3631679" y="9763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13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3" name="object 9253"/>
            <p:cNvSpPr/>
            <p:nvPr/>
          </p:nvSpPr>
          <p:spPr>
            <a:xfrm>
              <a:off x="3631590" y="9763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336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49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49"/>
                  </a:lnTo>
                  <a:lnTo>
                    <a:pt x="63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4" name="object 9254"/>
            <p:cNvSpPr/>
            <p:nvPr/>
          </p:nvSpPr>
          <p:spPr>
            <a:xfrm>
              <a:off x="3631514" y="9763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0693"/>
                  </a:lnTo>
                  <a:lnTo>
                    <a:pt x="495" y="12"/>
                  </a:lnTo>
                  <a:lnTo>
                    <a:pt x="469" y="2235"/>
                  </a:lnTo>
                  <a:lnTo>
                    <a:pt x="317" y="53733"/>
                  </a:lnTo>
                  <a:lnTo>
                    <a:pt x="469" y="25"/>
                  </a:lnTo>
                  <a:lnTo>
                    <a:pt x="444" y="2247"/>
                  </a:lnTo>
                  <a:lnTo>
                    <a:pt x="0" y="1616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5" name="object 9255"/>
            <p:cNvSpPr/>
            <p:nvPr/>
          </p:nvSpPr>
          <p:spPr>
            <a:xfrm>
              <a:off x="3631425" y="9763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0731"/>
                  </a:lnTo>
                  <a:lnTo>
                    <a:pt x="495" y="12"/>
                  </a:lnTo>
                  <a:lnTo>
                    <a:pt x="469" y="2197"/>
                  </a:lnTo>
                  <a:lnTo>
                    <a:pt x="317" y="53213"/>
                  </a:lnTo>
                  <a:lnTo>
                    <a:pt x="469" y="25"/>
                  </a:lnTo>
                  <a:lnTo>
                    <a:pt x="444" y="2184"/>
                  </a:lnTo>
                  <a:lnTo>
                    <a:pt x="0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6" name="object 9256"/>
            <p:cNvSpPr/>
            <p:nvPr/>
          </p:nvSpPr>
          <p:spPr>
            <a:xfrm>
              <a:off x="3631336" y="9763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46"/>
                  </a:lnTo>
                  <a:lnTo>
                    <a:pt x="0" y="16151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33"/>
                  </a:lnTo>
                  <a:lnTo>
                    <a:pt x="25" y="16172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33"/>
                  </a:lnTo>
                  <a:lnTo>
                    <a:pt x="50" y="1616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7" name="object 9257"/>
            <p:cNvSpPr/>
            <p:nvPr/>
          </p:nvSpPr>
          <p:spPr>
            <a:xfrm>
              <a:off x="3631260" y="9763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8" name="object 9258"/>
            <p:cNvSpPr/>
            <p:nvPr/>
          </p:nvSpPr>
          <p:spPr>
            <a:xfrm>
              <a:off x="3631171" y="9763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10"/>
                  </a:lnTo>
                  <a:lnTo>
                    <a:pt x="177" y="107823"/>
                  </a:lnTo>
                  <a:lnTo>
                    <a:pt x="342" y="506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57"/>
                  </a:lnTo>
                  <a:lnTo>
                    <a:pt x="342" y="506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59" name="object 9259"/>
            <p:cNvSpPr/>
            <p:nvPr/>
          </p:nvSpPr>
          <p:spPr>
            <a:xfrm>
              <a:off x="3630980" y="9763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9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93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33" y="1587"/>
                  </a:lnTo>
                  <a:lnTo>
                    <a:pt x="546" y="50"/>
                  </a:lnTo>
                  <a:lnTo>
                    <a:pt x="520" y="2006"/>
                  </a:lnTo>
                  <a:lnTo>
                    <a:pt x="63" y="161848"/>
                  </a:lnTo>
                  <a:lnTo>
                    <a:pt x="431" y="36068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2006"/>
                  </a:lnTo>
                  <a:lnTo>
                    <a:pt x="127" y="161810"/>
                  </a:lnTo>
                  <a:lnTo>
                    <a:pt x="304" y="107810"/>
                  </a:lnTo>
                  <a:lnTo>
                    <a:pt x="469" y="50165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2006"/>
                  </a:lnTo>
                  <a:lnTo>
                    <a:pt x="469" y="5016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0" name="object 9260"/>
            <p:cNvSpPr/>
            <p:nvPr/>
          </p:nvSpPr>
          <p:spPr>
            <a:xfrm>
              <a:off x="3630879" y="9764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92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892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1" name="object 9261"/>
            <p:cNvSpPr/>
            <p:nvPr/>
          </p:nvSpPr>
          <p:spPr>
            <a:xfrm>
              <a:off x="3630803" y="9764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41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2" name="object 9262"/>
            <p:cNvSpPr/>
            <p:nvPr/>
          </p:nvSpPr>
          <p:spPr>
            <a:xfrm>
              <a:off x="3630714" y="9764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9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90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90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3" name="object 9263"/>
            <p:cNvSpPr/>
            <p:nvPr/>
          </p:nvSpPr>
          <p:spPr>
            <a:xfrm>
              <a:off x="3630599" y="9764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3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3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4" name="object 9264"/>
            <p:cNvSpPr/>
            <p:nvPr/>
          </p:nvSpPr>
          <p:spPr>
            <a:xfrm>
              <a:off x="3630498" y="9764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65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651"/>
                  </a:lnTo>
                  <a:lnTo>
                    <a:pt x="38" y="161874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5" name="object 9265"/>
            <p:cNvSpPr/>
            <p:nvPr/>
          </p:nvSpPr>
          <p:spPr>
            <a:xfrm>
              <a:off x="3630384" y="9764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19"/>
                  </a:lnTo>
                  <a:lnTo>
                    <a:pt x="495" y="38"/>
                  </a:lnTo>
                  <a:lnTo>
                    <a:pt x="444" y="1612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6" name="object 9266"/>
            <p:cNvSpPr/>
            <p:nvPr/>
          </p:nvSpPr>
          <p:spPr>
            <a:xfrm>
              <a:off x="3630307" y="9764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7" name="object 9267"/>
            <p:cNvSpPr/>
            <p:nvPr/>
          </p:nvSpPr>
          <p:spPr>
            <a:xfrm>
              <a:off x="3630193" y="9764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9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1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1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8" name="object 9268"/>
            <p:cNvSpPr/>
            <p:nvPr/>
          </p:nvSpPr>
          <p:spPr>
            <a:xfrm>
              <a:off x="3630079" y="9764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533" y="12"/>
                  </a:lnTo>
                  <a:lnTo>
                    <a:pt x="482" y="1422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69" name="object 9269"/>
            <p:cNvSpPr/>
            <p:nvPr/>
          </p:nvSpPr>
          <p:spPr>
            <a:xfrm>
              <a:off x="3629964" y="9764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0362"/>
                  </a:lnTo>
                  <a:lnTo>
                    <a:pt x="482" y="38"/>
                  </a:lnTo>
                  <a:lnTo>
                    <a:pt x="444" y="1371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7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0" name="object 9270"/>
            <p:cNvSpPr/>
            <p:nvPr/>
          </p:nvSpPr>
          <p:spPr>
            <a:xfrm>
              <a:off x="3629837" y="9764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95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95"/>
                  </a:lnTo>
                  <a:lnTo>
                    <a:pt x="76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1" name="object 9271"/>
            <p:cNvSpPr/>
            <p:nvPr/>
          </p:nvSpPr>
          <p:spPr>
            <a:xfrm>
              <a:off x="3629761" y="9764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0147"/>
                  </a:lnTo>
                  <a:lnTo>
                    <a:pt x="482" y="25"/>
                  </a:lnTo>
                  <a:lnTo>
                    <a:pt x="444" y="1219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2" name="object 9272"/>
            <p:cNvSpPr/>
            <p:nvPr/>
          </p:nvSpPr>
          <p:spPr>
            <a:xfrm>
              <a:off x="3629634" y="9764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193"/>
                  </a:lnTo>
                  <a:lnTo>
                    <a:pt x="0" y="16187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93"/>
                  </a:lnTo>
                  <a:lnTo>
                    <a:pt x="431" y="33604"/>
                  </a:lnTo>
                  <a:lnTo>
                    <a:pt x="533" y="25"/>
                  </a:lnTo>
                  <a:lnTo>
                    <a:pt x="495" y="119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3" name="object 9273"/>
            <p:cNvSpPr/>
            <p:nvPr/>
          </p:nvSpPr>
          <p:spPr>
            <a:xfrm>
              <a:off x="3629495" y="9764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17"/>
                  </a:lnTo>
                  <a:lnTo>
                    <a:pt x="101" y="159969"/>
                  </a:lnTo>
                  <a:lnTo>
                    <a:pt x="546" y="25"/>
                  </a:lnTo>
                  <a:lnTo>
                    <a:pt x="508" y="1117"/>
                  </a:lnTo>
                  <a:lnTo>
                    <a:pt x="50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4" name="object 9274"/>
            <p:cNvSpPr/>
            <p:nvPr/>
          </p:nvSpPr>
          <p:spPr>
            <a:xfrm>
              <a:off x="3629368" y="9764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28"/>
                  </a:lnTo>
                  <a:lnTo>
                    <a:pt x="406" y="29044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5" name="object 9275"/>
            <p:cNvSpPr/>
            <p:nvPr/>
          </p:nvSpPr>
          <p:spPr>
            <a:xfrm>
              <a:off x="3629228" y="9764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65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52"/>
                  </a:lnTo>
                  <a:lnTo>
                    <a:pt x="88" y="159575"/>
                  </a:lnTo>
                  <a:lnTo>
                    <a:pt x="533" y="38"/>
                  </a:lnTo>
                  <a:lnTo>
                    <a:pt x="495" y="965"/>
                  </a:lnTo>
                  <a:lnTo>
                    <a:pt x="3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6" name="object 9276"/>
            <p:cNvSpPr/>
            <p:nvPr/>
          </p:nvSpPr>
          <p:spPr>
            <a:xfrm>
              <a:off x="3629139" y="97650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76"/>
                  </a:lnTo>
                  <a:lnTo>
                    <a:pt x="419" y="25895"/>
                  </a:lnTo>
                  <a:lnTo>
                    <a:pt x="495" y="25"/>
                  </a:lnTo>
                  <a:lnTo>
                    <a:pt x="444" y="876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7" name="object 9277"/>
            <p:cNvSpPr/>
            <p:nvPr/>
          </p:nvSpPr>
          <p:spPr>
            <a:xfrm>
              <a:off x="3628987" y="9765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12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25"/>
                  </a:lnTo>
                  <a:lnTo>
                    <a:pt x="101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8" name="object 9278"/>
            <p:cNvSpPr/>
            <p:nvPr/>
          </p:nvSpPr>
          <p:spPr>
            <a:xfrm>
              <a:off x="3628834" y="9765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79" name="object 9279"/>
            <p:cNvSpPr/>
            <p:nvPr/>
          </p:nvSpPr>
          <p:spPr>
            <a:xfrm>
              <a:off x="3628682" y="9765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47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0" name="object 9280"/>
            <p:cNvSpPr/>
            <p:nvPr/>
          </p:nvSpPr>
          <p:spPr>
            <a:xfrm>
              <a:off x="3628529" y="9765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58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1" name="object 9281"/>
            <p:cNvSpPr/>
            <p:nvPr/>
          </p:nvSpPr>
          <p:spPr>
            <a:xfrm>
              <a:off x="3628428" y="9765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2" name="object 9282"/>
            <p:cNvSpPr/>
            <p:nvPr/>
          </p:nvSpPr>
          <p:spPr>
            <a:xfrm>
              <a:off x="3628275" y="9765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406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3" name="object 9283"/>
            <p:cNvSpPr/>
            <p:nvPr/>
          </p:nvSpPr>
          <p:spPr>
            <a:xfrm>
              <a:off x="3628136" y="9765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66"/>
                  </a:lnTo>
                  <a:lnTo>
                    <a:pt x="495" y="63"/>
                  </a:lnTo>
                  <a:lnTo>
                    <a:pt x="444" y="330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4" name="object 9284"/>
            <p:cNvSpPr/>
            <p:nvPr/>
          </p:nvSpPr>
          <p:spPr>
            <a:xfrm>
              <a:off x="3627983" y="9765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41"/>
                  </a:lnTo>
                  <a:lnTo>
                    <a:pt x="76" y="150685"/>
                  </a:lnTo>
                  <a:lnTo>
                    <a:pt x="495" y="63"/>
                  </a:lnTo>
                  <a:lnTo>
                    <a:pt x="444" y="241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41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5" name="object 9285"/>
            <p:cNvSpPr/>
            <p:nvPr/>
          </p:nvSpPr>
          <p:spPr>
            <a:xfrm>
              <a:off x="3627831" y="9765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52"/>
                  </a:ln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6" name="object 9286"/>
            <p:cNvSpPr/>
            <p:nvPr/>
          </p:nvSpPr>
          <p:spPr>
            <a:xfrm>
              <a:off x="3627729" y="9765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7" name="object 9287"/>
            <p:cNvSpPr/>
            <p:nvPr/>
          </p:nvSpPr>
          <p:spPr>
            <a:xfrm>
              <a:off x="3627577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8" name="object 9288"/>
            <p:cNvSpPr/>
            <p:nvPr/>
          </p:nvSpPr>
          <p:spPr>
            <a:xfrm>
              <a:off x="3627424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69"/>
                  </a:lnTo>
                  <a:lnTo>
                    <a:pt x="546" y="0"/>
                  </a:ln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89" name="object 9289"/>
            <p:cNvSpPr/>
            <p:nvPr/>
          </p:nvSpPr>
          <p:spPr>
            <a:xfrm>
              <a:off x="3627272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81"/>
                  </a:lnTo>
                  <a:lnTo>
                    <a:pt x="546" y="0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0" name="object 9290"/>
            <p:cNvSpPr/>
            <p:nvPr/>
          </p:nvSpPr>
          <p:spPr>
            <a:xfrm>
              <a:off x="3627120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1" name="object 9291"/>
            <p:cNvSpPr/>
            <p:nvPr/>
          </p:nvSpPr>
          <p:spPr>
            <a:xfrm>
              <a:off x="3627018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1371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2" name="object 9292"/>
            <p:cNvSpPr/>
            <p:nvPr/>
          </p:nvSpPr>
          <p:spPr>
            <a:xfrm>
              <a:off x="3626853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3" name="object 9293"/>
            <p:cNvSpPr/>
            <p:nvPr/>
          </p:nvSpPr>
          <p:spPr>
            <a:xfrm>
              <a:off x="3626688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4" name="object 9294"/>
            <p:cNvSpPr/>
            <p:nvPr/>
          </p:nvSpPr>
          <p:spPr>
            <a:xfrm>
              <a:off x="3626535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5" name="object 9295"/>
            <p:cNvSpPr/>
            <p:nvPr/>
          </p:nvSpPr>
          <p:spPr>
            <a:xfrm>
              <a:off x="3626358" y="9765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6" name="object 9296"/>
            <p:cNvSpPr/>
            <p:nvPr/>
          </p:nvSpPr>
          <p:spPr>
            <a:xfrm>
              <a:off x="3626269" y="9765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38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7" name="object 9297"/>
            <p:cNvSpPr/>
            <p:nvPr/>
          </p:nvSpPr>
          <p:spPr>
            <a:xfrm>
              <a:off x="3626078" y="9765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8" name="object 9298"/>
            <p:cNvSpPr/>
            <p:nvPr/>
          </p:nvSpPr>
          <p:spPr>
            <a:xfrm>
              <a:off x="3625900" y="9765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299" name="object 9299"/>
            <p:cNvSpPr/>
            <p:nvPr/>
          </p:nvSpPr>
          <p:spPr>
            <a:xfrm>
              <a:off x="3625723" y="9765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0" name="object 9300"/>
            <p:cNvSpPr/>
            <p:nvPr/>
          </p:nvSpPr>
          <p:spPr>
            <a:xfrm>
              <a:off x="3625532" y="97659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584" y="0"/>
                  </a:moveTo>
                  <a:lnTo>
                    <a:pt x="63" y="161467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1" name="object 9301"/>
            <p:cNvSpPr/>
            <p:nvPr/>
          </p:nvSpPr>
          <p:spPr>
            <a:xfrm>
              <a:off x="3625392" y="9765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2" name="object 9302"/>
            <p:cNvSpPr/>
            <p:nvPr/>
          </p:nvSpPr>
          <p:spPr>
            <a:xfrm>
              <a:off x="3625202" y="97659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3" name="object 9303"/>
            <p:cNvSpPr/>
            <p:nvPr/>
          </p:nvSpPr>
          <p:spPr>
            <a:xfrm>
              <a:off x="3624973" y="97659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4" name="object 9304"/>
            <p:cNvSpPr/>
            <p:nvPr/>
          </p:nvSpPr>
          <p:spPr>
            <a:xfrm>
              <a:off x="3624745" y="97659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5" name="object 9305"/>
            <p:cNvSpPr/>
            <p:nvPr/>
          </p:nvSpPr>
          <p:spPr>
            <a:xfrm>
              <a:off x="3624491" y="97659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6" name="object 9306"/>
            <p:cNvSpPr/>
            <p:nvPr/>
          </p:nvSpPr>
          <p:spPr>
            <a:xfrm>
              <a:off x="3624300" y="9765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66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7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7" name="object 9307"/>
            <p:cNvSpPr/>
            <p:nvPr/>
          </p:nvSpPr>
          <p:spPr>
            <a:xfrm>
              <a:off x="3623983" y="97659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15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127" y="161340"/>
                  </a:lnTo>
                  <a:lnTo>
                    <a:pt x="279" y="16135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8" name="object 9308"/>
            <p:cNvSpPr/>
            <p:nvPr/>
          </p:nvSpPr>
          <p:spPr>
            <a:xfrm>
              <a:off x="3623614" y="97659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09" name="object 9309"/>
            <p:cNvSpPr/>
            <p:nvPr/>
          </p:nvSpPr>
          <p:spPr>
            <a:xfrm>
              <a:off x="3623043" y="97656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0" name="object 9310"/>
            <p:cNvSpPr/>
            <p:nvPr/>
          </p:nvSpPr>
          <p:spPr>
            <a:xfrm>
              <a:off x="3621963" y="976497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206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62" y="162013"/>
                  </a:lnTo>
                  <a:lnTo>
                    <a:pt x="1079" y="162090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1" name="object 9311"/>
            <p:cNvSpPr/>
            <p:nvPr/>
          </p:nvSpPr>
          <p:spPr>
            <a:xfrm>
              <a:off x="3621481" y="97647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2" name="object 9312"/>
            <p:cNvSpPr/>
            <p:nvPr/>
          </p:nvSpPr>
          <p:spPr>
            <a:xfrm>
              <a:off x="3621189" y="976453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3" name="object 9313"/>
            <p:cNvSpPr/>
            <p:nvPr/>
          </p:nvSpPr>
          <p:spPr>
            <a:xfrm>
              <a:off x="3621011" y="976442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14"/>
                  </a:moveTo>
                  <a:lnTo>
                    <a:pt x="444" y="12"/>
                  </a:lnTo>
                  <a:lnTo>
                    <a:pt x="228" y="78625"/>
                  </a:lnTo>
                  <a:lnTo>
                    <a:pt x="228" y="0"/>
                  </a:lnTo>
                  <a:lnTo>
                    <a:pt x="152" y="106362"/>
                  </a:lnTo>
                  <a:lnTo>
                    <a:pt x="0" y="161848"/>
                  </a:lnTo>
                  <a:lnTo>
                    <a:pt x="177" y="161950"/>
                  </a:lnTo>
                  <a:lnTo>
                    <a:pt x="177" y="161290"/>
                  </a:lnTo>
                  <a:lnTo>
                    <a:pt x="228" y="143459"/>
                  </a:lnTo>
                  <a:lnTo>
                    <a:pt x="622" y="11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4" name="object 9314"/>
            <p:cNvSpPr/>
            <p:nvPr/>
          </p:nvSpPr>
          <p:spPr>
            <a:xfrm>
              <a:off x="3620820" y="9764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5" name="object 9315"/>
            <p:cNvSpPr/>
            <p:nvPr/>
          </p:nvSpPr>
          <p:spPr>
            <a:xfrm>
              <a:off x="3620643" y="97642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6" name="object 9316"/>
            <p:cNvSpPr/>
            <p:nvPr/>
          </p:nvSpPr>
          <p:spPr>
            <a:xfrm>
              <a:off x="3620490" y="9764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2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48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7" name="object 9317"/>
            <p:cNvSpPr/>
            <p:nvPr/>
          </p:nvSpPr>
          <p:spPr>
            <a:xfrm>
              <a:off x="3620363" y="9764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8" name="object 9318"/>
            <p:cNvSpPr/>
            <p:nvPr/>
          </p:nvSpPr>
          <p:spPr>
            <a:xfrm>
              <a:off x="3620236" y="9763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19" name="object 9319"/>
            <p:cNvSpPr/>
            <p:nvPr/>
          </p:nvSpPr>
          <p:spPr>
            <a:xfrm>
              <a:off x="3620173" y="9763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0" name="object 9320"/>
            <p:cNvSpPr/>
            <p:nvPr/>
          </p:nvSpPr>
          <p:spPr>
            <a:xfrm>
              <a:off x="3620058" y="9763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1" name="object 9321"/>
            <p:cNvSpPr/>
            <p:nvPr/>
          </p:nvSpPr>
          <p:spPr>
            <a:xfrm>
              <a:off x="3619957" y="9763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2" name="object 9322"/>
            <p:cNvSpPr/>
            <p:nvPr/>
          </p:nvSpPr>
          <p:spPr>
            <a:xfrm>
              <a:off x="3619881" y="9763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3" name="object 9323"/>
            <p:cNvSpPr/>
            <p:nvPr/>
          </p:nvSpPr>
          <p:spPr>
            <a:xfrm>
              <a:off x="3619804" y="9763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4" name="object 9324"/>
            <p:cNvSpPr/>
            <p:nvPr/>
          </p:nvSpPr>
          <p:spPr>
            <a:xfrm>
              <a:off x="3619741" y="9763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5" name="object 9325"/>
            <p:cNvSpPr/>
            <p:nvPr/>
          </p:nvSpPr>
          <p:spPr>
            <a:xfrm>
              <a:off x="3619677" y="9763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6" name="object 9326"/>
            <p:cNvSpPr/>
            <p:nvPr/>
          </p:nvSpPr>
          <p:spPr>
            <a:xfrm>
              <a:off x="3619601" y="9763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1188"/>
                  </a:lnTo>
                  <a:lnTo>
                    <a:pt x="495" y="76"/>
                  </a:ln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7" name="object 9327"/>
            <p:cNvSpPr/>
            <p:nvPr/>
          </p:nvSpPr>
          <p:spPr>
            <a:xfrm>
              <a:off x="3619538" y="9763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8" name="object 9328"/>
            <p:cNvSpPr/>
            <p:nvPr/>
          </p:nvSpPr>
          <p:spPr>
            <a:xfrm>
              <a:off x="3619487" y="9763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29" name="object 9329"/>
            <p:cNvSpPr/>
            <p:nvPr/>
          </p:nvSpPr>
          <p:spPr>
            <a:xfrm>
              <a:off x="3619449" y="9763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82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0" name="object 9330"/>
            <p:cNvSpPr/>
            <p:nvPr/>
          </p:nvSpPr>
          <p:spPr>
            <a:xfrm>
              <a:off x="3619385" y="9763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1" name="object 9331"/>
            <p:cNvSpPr/>
            <p:nvPr/>
          </p:nvSpPr>
          <p:spPr>
            <a:xfrm>
              <a:off x="3619334" y="9763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2" name="object 9332"/>
            <p:cNvSpPr/>
            <p:nvPr/>
          </p:nvSpPr>
          <p:spPr>
            <a:xfrm>
              <a:off x="3619296" y="9763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3" name="object 9333"/>
            <p:cNvSpPr/>
            <p:nvPr/>
          </p:nvSpPr>
          <p:spPr>
            <a:xfrm>
              <a:off x="3619258" y="9762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4" name="object 9334"/>
            <p:cNvSpPr/>
            <p:nvPr/>
          </p:nvSpPr>
          <p:spPr>
            <a:xfrm>
              <a:off x="3619233" y="9762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5" name="object 9335"/>
            <p:cNvSpPr/>
            <p:nvPr/>
          </p:nvSpPr>
          <p:spPr>
            <a:xfrm>
              <a:off x="3619195" y="9762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6" name="object 9336"/>
            <p:cNvSpPr/>
            <p:nvPr/>
          </p:nvSpPr>
          <p:spPr>
            <a:xfrm>
              <a:off x="3619169" y="9762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7" name="object 9337"/>
            <p:cNvSpPr/>
            <p:nvPr/>
          </p:nvSpPr>
          <p:spPr>
            <a:xfrm>
              <a:off x="3619131" y="9762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5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8" name="object 9338"/>
            <p:cNvSpPr/>
            <p:nvPr/>
          </p:nvSpPr>
          <p:spPr>
            <a:xfrm>
              <a:off x="3619106" y="9762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0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39" name="object 9339"/>
            <p:cNvSpPr/>
            <p:nvPr/>
          </p:nvSpPr>
          <p:spPr>
            <a:xfrm>
              <a:off x="3619093" y="9762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7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27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0" name="object 9340"/>
            <p:cNvSpPr/>
            <p:nvPr/>
          </p:nvSpPr>
          <p:spPr>
            <a:xfrm>
              <a:off x="3619080" y="97627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8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1" name="object 9341"/>
            <p:cNvSpPr/>
            <p:nvPr/>
          </p:nvSpPr>
          <p:spPr>
            <a:xfrm>
              <a:off x="3619068" y="976270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6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2" name="object 9342"/>
            <p:cNvSpPr/>
            <p:nvPr/>
          </p:nvSpPr>
          <p:spPr>
            <a:xfrm>
              <a:off x="3619055" y="97618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584"/>
                  </a:moveTo>
                  <a:lnTo>
                    <a:pt x="0" y="161759"/>
                  </a:lnTo>
                  <a:lnTo>
                    <a:pt x="12" y="161975"/>
                  </a:lnTo>
                  <a:lnTo>
                    <a:pt x="457" y="584"/>
                  </a:lnTo>
                  <a:close/>
                </a:path>
                <a:path w="635" h="162559">
                  <a:moveTo>
                    <a:pt x="457" y="0"/>
                  </a:moveTo>
                  <a:lnTo>
                    <a:pt x="0" y="161759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3" name="object 9343"/>
            <p:cNvSpPr/>
            <p:nvPr/>
          </p:nvSpPr>
          <p:spPr>
            <a:xfrm>
              <a:off x="3619055" y="9761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4" name="object 9344"/>
            <p:cNvSpPr/>
            <p:nvPr/>
          </p:nvSpPr>
          <p:spPr>
            <a:xfrm>
              <a:off x="3618864" y="975748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41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5" name="object 9345"/>
            <p:cNvSpPr/>
            <p:nvPr/>
          </p:nvSpPr>
          <p:spPr>
            <a:xfrm>
              <a:off x="3603980" y="9716491"/>
              <a:ext cx="55244" cy="64135"/>
            </a:xfrm>
            <a:custGeom>
              <a:avLst/>
              <a:gdLst/>
              <a:ahLst/>
              <a:cxnLst/>
              <a:rect l="l" t="t" r="r" b="b"/>
              <a:pathLst>
                <a:path w="55245" h="64134">
                  <a:moveTo>
                    <a:pt x="54927" y="0"/>
                  </a:moveTo>
                  <a:lnTo>
                    <a:pt x="31952" y="36779"/>
                  </a:lnTo>
                  <a:lnTo>
                    <a:pt x="50" y="47523"/>
                  </a:lnTo>
                  <a:lnTo>
                    <a:pt x="0" y="63589"/>
                  </a:lnTo>
                  <a:lnTo>
                    <a:pt x="42130" y="45453"/>
                  </a:lnTo>
                  <a:lnTo>
                    <a:pt x="54876" y="16179"/>
                  </a:lnTo>
                  <a:lnTo>
                    <a:pt x="54927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6" name="object 9346"/>
            <p:cNvSpPr/>
            <p:nvPr/>
          </p:nvSpPr>
          <p:spPr>
            <a:xfrm>
              <a:off x="3591522" y="9764001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8661" y="609"/>
                  </a:moveTo>
                  <a:lnTo>
                    <a:pt x="7366" y="800"/>
                  </a:lnTo>
                  <a:lnTo>
                    <a:pt x="4724" y="1143"/>
                  </a:lnTo>
                  <a:lnTo>
                    <a:pt x="2235" y="1422"/>
                  </a:lnTo>
                  <a:lnTo>
                    <a:pt x="38" y="1638"/>
                  </a:lnTo>
                  <a:lnTo>
                    <a:pt x="0" y="16929"/>
                  </a:lnTo>
                  <a:lnTo>
                    <a:pt x="2197" y="16814"/>
                  </a:lnTo>
                  <a:lnTo>
                    <a:pt x="4686" y="16675"/>
                  </a:lnTo>
                  <a:lnTo>
                    <a:pt x="8623" y="16471"/>
                  </a:lnTo>
                  <a:lnTo>
                    <a:pt x="8661" y="609"/>
                  </a:lnTo>
                  <a:close/>
                </a:path>
                <a:path w="12700" h="17145">
                  <a:moveTo>
                    <a:pt x="12522" y="0"/>
                  </a:moveTo>
                  <a:lnTo>
                    <a:pt x="11252" y="215"/>
                  </a:lnTo>
                  <a:lnTo>
                    <a:pt x="8674" y="609"/>
                  </a:lnTo>
                  <a:lnTo>
                    <a:pt x="8623" y="16471"/>
                  </a:lnTo>
                  <a:lnTo>
                    <a:pt x="11785" y="16306"/>
                  </a:lnTo>
                  <a:lnTo>
                    <a:pt x="12471" y="16078"/>
                  </a:lnTo>
                  <a:lnTo>
                    <a:pt x="12522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7" name="object 9347"/>
            <p:cNvSpPr/>
            <p:nvPr/>
          </p:nvSpPr>
          <p:spPr>
            <a:xfrm>
              <a:off x="3582619" y="9765640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8953" y="0"/>
                  </a:moveTo>
                  <a:lnTo>
                    <a:pt x="6731" y="203"/>
                  </a:lnTo>
                  <a:lnTo>
                    <a:pt x="4483" y="368"/>
                  </a:lnTo>
                  <a:lnTo>
                    <a:pt x="2209" y="520"/>
                  </a:lnTo>
                  <a:lnTo>
                    <a:pt x="50" y="635"/>
                  </a:lnTo>
                  <a:lnTo>
                    <a:pt x="0" y="15748"/>
                  </a:lnTo>
                  <a:lnTo>
                    <a:pt x="2171" y="15633"/>
                  </a:lnTo>
                  <a:lnTo>
                    <a:pt x="4432" y="15519"/>
                  </a:lnTo>
                  <a:lnTo>
                    <a:pt x="6692" y="15405"/>
                  </a:lnTo>
                  <a:lnTo>
                    <a:pt x="8915" y="15290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8" name="object 9348"/>
            <p:cNvSpPr/>
            <p:nvPr/>
          </p:nvSpPr>
          <p:spPr>
            <a:xfrm>
              <a:off x="3575075" y="9766275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7594" y="0"/>
                  </a:moveTo>
                  <a:lnTo>
                    <a:pt x="5727" y="76"/>
                  </a:lnTo>
                  <a:lnTo>
                    <a:pt x="3848" y="139"/>
                  </a:lnTo>
                  <a:lnTo>
                    <a:pt x="1955" y="203"/>
                  </a:lnTo>
                  <a:lnTo>
                    <a:pt x="50" y="228"/>
                  </a:lnTo>
                  <a:lnTo>
                    <a:pt x="0" y="15506"/>
                  </a:lnTo>
                  <a:lnTo>
                    <a:pt x="1905" y="15417"/>
                  </a:lnTo>
                  <a:lnTo>
                    <a:pt x="3810" y="15316"/>
                  </a:lnTo>
                  <a:lnTo>
                    <a:pt x="5676" y="15214"/>
                  </a:lnTo>
                  <a:lnTo>
                    <a:pt x="7543" y="15113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49" name="object 9349"/>
            <p:cNvSpPr/>
            <p:nvPr/>
          </p:nvSpPr>
          <p:spPr>
            <a:xfrm>
              <a:off x="3567506" y="9766516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5689" y="25"/>
                  </a:moveTo>
                  <a:lnTo>
                    <a:pt x="3759" y="25"/>
                  </a:lnTo>
                  <a:lnTo>
                    <a:pt x="1866" y="25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816" y="15570"/>
                  </a:lnTo>
                  <a:lnTo>
                    <a:pt x="3721" y="15468"/>
                  </a:lnTo>
                  <a:lnTo>
                    <a:pt x="5651" y="15367"/>
                  </a:lnTo>
                  <a:lnTo>
                    <a:pt x="5689" y="25"/>
                  </a:lnTo>
                  <a:close/>
                </a:path>
                <a:path w="7620" h="15875">
                  <a:moveTo>
                    <a:pt x="7620" y="0"/>
                  </a:moveTo>
                  <a:lnTo>
                    <a:pt x="5702" y="25"/>
                  </a:lnTo>
                  <a:lnTo>
                    <a:pt x="5651" y="15367"/>
                  </a:lnTo>
                  <a:lnTo>
                    <a:pt x="7581" y="15265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0" name="object 9350"/>
            <p:cNvSpPr/>
            <p:nvPr/>
          </p:nvSpPr>
          <p:spPr>
            <a:xfrm>
              <a:off x="3560089" y="9766287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1917" y="76"/>
                  </a:moveTo>
                  <a:lnTo>
                    <a:pt x="50" y="0"/>
                  </a:lnTo>
                  <a:lnTo>
                    <a:pt x="0" y="16129"/>
                  </a:lnTo>
                  <a:lnTo>
                    <a:pt x="901" y="16230"/>
                  </a:lnTo>
                  <a:lnTo>
                    <a:pt x="1866" y="16179"/>
                  </a:lnTo>
                  <a:lnTo>
                    <a:pt x="1917" y="76"/>
                  </a:lnTo>
                  <a:close/>
                </a:path>
                <a:path w="7620" h="16509">
                  <a:moveTo>
                    <a:pt x="7454" y="228"/>
                  </a:moveTo>
                  <a:lnTo>
                    <a:pt x="5613" y="203"/>
                  </a:lnTo>
                  <a:lnTo>
                    <a:pt x="3771" y="165"/>
                  </a:lnTo>
                  <a:lnTo>
                    <a:pt x="1930" y="76"/>
                  </a:lnTo>
                  <a:lnTo>
                    <a:pt x="1879" y="16179"/>
                  </a:lnTo>
                  <a:lnTo>
                    <a:pt x="3746" y="16090"/>
                  </a:lnTo>
                  <a:lnTo>
                    <a:pt x="5575" y="15989"/>
                  </a:lnTo>
                  <a:lnTo>
                    <a:pt x="7404" y="15900"/>
                  </a:lnTo>
                  <a:lnTo>
                    <a:pt x="7454" y="22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1" name="object 9351"/>
            <p:cNvSpPr/>
            <p:nvPr/>
          </p:nvSpPr>
          <p:spPr>
            <a:xfrm>
              <a:off x="3552545" y="976588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3835" y="228"/>
                  </a:moveTo>
                  <a:lnTo>
                    <a:pt x="1943" y="127"/>
                  </a:lnTo>
                  <a:lnTo>
                    <a:pt x="50" y="0"/>
                  </a:lnTo>
                  <a:lnTo>
                    <a:pt x="0" y="15684"/>
                  </a:lnTo>
                  <a:lnTo>
                    <a:pt x="1905" y="15900"/>
                  </a:lnTo>
                  <a:lnTo>
                    <a:pt x="3784" y="16116"/>
                  </a:lnTo>
                  <a:lnTo>
                    <a:pt x="3835" y="228"/>
                  </a:lnTo>
                  <a:close/>
                </a:path>
                <a:path w="7620" h="17145">
                  <a:moveTo>
                    <a:pt x="7594" y="419"/>
                  </a:moveTo>
                  <a:lnTo>
                    <a:pt x="5715" y="342"/>
                  </a:lnTo>
                  <a:lnTo>
                    <a:pt x="3848" y="241"/>
                  </a:lnTo>
                  <a:lnTo>
                    <a:pt x="3797" y="16116"/>
                  </a:lnTo>
                  <a:lnTo>
                    <a:pt x="5689" y="16332"/>
                  </a:lnTo>
                  <a:lnTo>
                    <a:pt x="7543" y="16535"/>
                  </a:lnTo>
                  <a:lnTo>
                    <a:pt x="7594" y="419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2" name="object 9352"/>
            <p:cNvSpPr/>
            <p:nvPr/>
          </p:nvSpPr>
          <p:spPr>
            <a:xfrm>
              <a:off x="3544862" y="9765259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5816" y="482"/>
                  </a:moveTo>
                  <a:lnTo>
                    <a:pt x="3898" y="342"/>
                  </a:lnTo>
                  <a:lnTo>
                    <a:pt x="1968" y="190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1930" y="15646"/>
                  </a:lnTo>
                  <a:lnTo>
                    <a:pt x="3848" y="15862"/>
                  </a:lnTo>
                  <a:lnTo>
                    <a:pt x="5778" y="16090"/>
                  </a:lnTo>
                  <a:lnTo>
                    <a:pt x="5816" y="482"/>
                  </a:lnTo>
                  <a:close/>
                </a:path>
                <a:path w="8254" h="16509">
                  <a:moveTo>
                    <a:pt x="7734" y="622"/>
                  </a:moveTo>
                  <a:lnTo>
                    <a:pt x="5829" y="482"/>
                  </a:lnTo>
                  <a:lnTo>
                    <a:pt x="5778" y="16090"/>
                  </a:lnTo>
                  <a:lnTo>
                    <a:pt x="7683" y="16306"/>
                  </a:lnTo>
                  <a:lnTo>
                    <a:pt x="7734" y="622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3" name="object 9353"/>
            <p:cNvSpPr/>
            <p:nvPr/>
          </p:nvSpPr>
          <p:spPr>
            <a:xfrm>
              <a:off x="3536886" y="9764446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13" y="812"/>
                  </a:moveTo>
                  <a:lnTo>
                    <a:pt x="6070" y="635"/>
                  </a:lnTo>
                  <a:lnTo>
                    <a:pt x="4076" y="444"/>
                  </a:lnTo>
                  <a:lnTo>
                    <a:pt x="2070" y="228"/>
                  </a:lnTo>
                  <a:lnTo>
                    <a:pt x="38" y="0"/>
                  </a:lnTo>
                  <a:lnTo>
                    <a:pt x="0" y="15341"/>
                  </a:lnTo>
                  <a:lnTo>
                    <a:pt x="2019" y="15570"/>
                  </a:lnTo>
                  <a:lnTo>
                    <a:pt x="4038" y="15798"/>
                  </a:lnTo>
                  <a:lnTo>
                    <a:pt x="6019" y="16027"/>
                  </a:lnTo>
                  <a:lnTo>
                    <a:pt x="7975" y="16243"/>
                  </a:lnTo>
                  <a:lnTo>
                    <a:pt x="8013" y="812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4" name="object 9354"/>
            <p:cNvSpPr/>
            <p:nvPr/>
          </p:nvSpPr>
          <p:spPr>
            <a:xfrm>
              <a:off x="3520020" y="9762109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4419" y="685"/>
                  </a:moveTo>
                  <a:lnTo>
                    <a:pt x="2235" y="355"/>
                  </a:lnTo>
                  <a:lnTo>
                    <a:pt x="50" y="0"/>
                  </a:lnTo>
                  <a:lnTo>
                    <a:pt x="0" y="15760"/>
                  </a:lnTo>
                  <a:lnTo>
                    <a:pt x="2197" y="16014"/>
                  </a:lnTo>
                  <a:lnTo>
                    <a:pt x="4368" y="16256"/>
                  </a:lnTo>
                  <a:lnTo>
                    <a:pt x="4419" y="685"/>
                  </a:lnTo>
                  <a:close/>
                </a:path>
                <a:path w="17145" h="17779">
                  <a:moveTo>
                    <a:pt x="10756" y="1562"/>
                  </a:moveTo>
                  <a:lnTo>
                    <a:pt x="8699" y="1295"/>
                  </a:lnTo>
                  <a:lnTo>
                    <a:pt x="6591" y="1016"/>
                  </a:lnTo>
                  <a:lnTo>
                    <a:pt x="4432" y="685"/>
                  </a:lnTo>
                  <a:lnTo>
                    <a:pt x="4381" y="16256"/>
                  </a:lnTo>
                  <a:lnTo>
                    <a:pt x="6553" y="16510"/>
                  </a:lnTo>
                  <a:lnTo>
                    <a:pt x="8648" y="16738"/>
                  </a:lnTo>
                  <a:lnTo>
                    <a:pt x="10718" y="16979"/>
                  </a:lnTo>
                  <a:lnTo>
                    <a:pt x="10756" y="1562"/>
                  </a:lnTo>
                  <a:close/>
                </a:path>
                <a:path w="17145" h="17779">
                  <a:moveTo>
                    <a:pt x="14859" y="2082"/>
                  </a:moveTo>
                  <a:lnTo>
                    <a:pt x="12814" y="1841"/>
                  </a:lnTo>
                  <a:lnTo>
                    <a:pt x="10769" y="1562"/>
                  </a:lnTo>
                  <a:lnTo>
                    <a:pt x="10718" y="16979"/>
                  </a:lnTo>
                  <a:lnTo>
                    <a:pt x="12763" y="17208"/>
                  </a:lnTo>
                  <a:lnTo>
                    <a:pt x="14820" y="17437"/>
                  </a:lnTo>
                  <a:lnTo>
                    <a:pt x="14859" y="2082"/>
                  </a:lnTo>
                  <a:close/>
                </a:path>
                <a:path w="17145" h="17779">
                  <a:moveTo>
                    <a:pt x="16903" y="2336"/>
                  </a:moveTo>
                  <a:lnTo>
                    <a:pt x="14859" y="2095"/>
                  </a:lnTo>
                  <a:lnTo>
                    <a:pt x="14820" y="17437"/>
                  </a:lnTo>
                  <a:lnTo>
                    <a:pt x="16865" y="17678"/>
                  </a:lnTo>
                  <a:lnTo>
                    <a:pt x="16903" y="2336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5" name="object 9355"/>
            <p:cNvSpPr/>
            <p:nvPr/>
          </p:nvSpPr>
          <p:spPr>
            <a:xfrm>
              <a:off x="3511130" y="976059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8940" y="1511"/>
                  </a:moveTo>
                  <a:lnTo>
                    <a:pt x="6743" y="1155"/>
                  </a:lnTo>
                  <a:lnTo>
                    <a:pt x="4533" y="787"/>
                  </a:lnTo>
                  <a:lnTo>
                    <a:pt x="2324" y="406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206" y="16395"/>
                  </a:lnTo>
                  <a:lnTo>
                    <a:pt x="2273" y="16522"/>
                  </a:lnTo>
                  <a:lnTo>
                    <a:pt x="4495" y="16776"/>
                  </a:lnTo>
                  <a:lnTo>
                    <a:pt x="6692" y="17018"/>
                  </a:lnTo>
                  <a:lnTo>
                    <a:pt x="8902" y="17272"/>
                  </a:lnTo>
                  <a:lnTo>
                    <a:pt x="8940" y="1511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6" name="object 9356"/>
            <p:cNvSpPr/>
            <p:nvPr/>
          </p:nvSpPr>
          <p:spPr>
            <a:xfrm>
              <a:off x="3501694" y="9758756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5">
                  <a:moveTo>
                    <a:pt x="7124" y="1397"/>
                  </a:moveTo>
                  <a:lnTo>
                    <a:pt x="4762" y="965"/>
                  </a:lnTo>
                  <a:lnTo>
                    <a:pt x="2413" y="482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2362" y="16256"/>
                  </a:lnTo>
                  <a:lnTo>
                    <a:pt x="2400" y="520"/>
                  </a:lnTo>
                  <a:lnTo>
                    <a:pt x="2374" y="16256"/>
                  </a:lnTo>
                  <a:lnTo>
                    <a:pt x="4737" y="16827"/>
                  </a:lnTo>
                  <a:lnTo>
                    <a:pt x="7086" y="17386"/>
                  </a:lnTo>
                  <a:lnTo>
                    <a:pt x="7124" y="1397"/>
                  </a:lnTo>
                  <a:close/>
                </a:path>
                <a:path w="9525" h="18415">
                  <a:moveTo>
                    <a:pt x="9486" y="1828"/>
                  </a:moveTo>
                  <a:lnTo>
                    <a:pt x="7137" y="1384"/>
                  </a:lnTo>
                  <a:lnTo>
                    <a:pt x="7099" y="17386"/>
                  </a:lnTo>
                  <a:lnTo>
                    <a:pt x="9448" y="17957"/>
                  </a:lnTo>
                  <a:lnTo>
                    <a:pt x="9486" y="182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7" name="object 9357"/>
            <p:cNvSpPr/>
            <p:nvPr/>
          </p:nvSpPr>
          <p:spPr>
            <a:xfrm>
              <a:off x="3491903" y="9756635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2578" y="571"/>
                  </a:moveTo>
                  <a:lnTo>
                    <a:pt x="50" y="0"/>
                  </a:lnTo>
                  <a:lnTo>
                    <a:pt x="0" y="15455"/>
                  </a:lnTo>
                  <a:lnTo>
                    <a:pt x="2527" y="16065"/>
                  </a:lnTo>
                  <a:lnTo>
                    <a:pt x="2578" y="571"/>
                  </a:lnTo>
                  <a:close/>
                </a:path>
                <a:path w="10160" h="18415">
                  <a:moveTo>
                    <a:pt x="9842" y="2120"/>
                  </a:moveTo>
                  <a:lnTo>
                    <a:pt x="7467" y="1638"/>
                  </a:lnTo>
                  <a:lnTo>
                    <a:pt x="5092" y="1130"/>
                  </a:lnTo>
                  <a:lnTo>
                    <a:pt x="2578" y="584"/>
                  </a:lnTo>
                  <a:lnTo>
                    <a:pt x="2527" y="16065"/>
                  </a:lnTo>
                  <a:lnTo>
                    <a:pt x="5041" y="16675"/>
                  </a:lnTo>
                  <a:lnTo>
                    <a:pt x="7429" y="17246"/>
                  </a:lnTo>
                  <a:lnTo>
                    <a:pt x="9804" y="17805"/>
                  </a:lnTo>
                  <a:lnTo>
                    <a:pt x="9842" y="212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8" name="object 9358"/>
            <p:cNvSpPr/>
            <p:nvPr/>
          </p:nvSpPr>
          <p:spPr>
            <a:xfrm>
              <a:off x="3481794" y="975421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10160" y="2425"/>
                  </a:moveTo>
                  <a:lnTo>
                    <a:pt x="7632" y="1854"/>
                  </a:lnTo>
                  <a:lnTo>
                    <a:pt x="5105" y="1244"/>
                  </a:lnTo>
                  <a:lnTo>
                    <a:pt x="2578" y="635"/>
                  </a:lnTo>
                  <a:lnTo>
                    <a:pt x="38" y="0"/>
                  </a:lnTo>
                  <a:lnTo>
                    <a:pt x="0" y="15468"/>
                  </a:lnTo>
                  <a:lnTo>
                    <a:pt x="2540" y="16078"/>
                  </a:lnTo>
                  <a:lnTo>
                    <a:pt x="5067" y="16675"/>
                  </a:lnTo>
                  <a:lnTo>
                    <a:pt x="7581" y="17284"/>
                  </a:lnTo>
                  <a:lnTo>
                    <a:pt x="10109" y="17881"/>
                  </a:lnTo>
                  <a:lnTo>
                    <a:pt x="10160" y="2425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59" name="object 9359"/>
            <p:cNvSpPr/>
            <p:nvPr/>
          </p:nvSpPr>
          <p:spPr>
            <a:xfrm>
              <a:off x="3471075" y="9751403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10756" y="2806"/>
                  </a:moveTo>
                  <a:lnTo>
                    <a:pt x="8089" y="2133"/>
                  </a:lnTo>
                  <a:lnTo>
                    <a:pt x="5410" y="1435"/>
                  </a:lnTo>
                  <a:lnTo>
                    <a:pt x="2730" y="723"/>
                  </a:lnTo>
                  <a:lnTo>
                    <a:pt x="50" y="0"/>
                  </a:lnTo>
                  <a:lnTo>
                    <a:pt x="0" y="15697"/>
                  </a:lnTo>
                  <a:lnTo>
                    <a:pt x="2679" y="16344"/>
                  </a:lnTo>
                  <a:lnTo>
                    <a:pt x="5359" y="16979"/>
                  </a:lnTo>
                  <a:lnTo>
                    <a:pt x="8051" y="17627"/>
                  </a:lnTo>
                  <a:lnTo>
                    <a:pt x="10718" y="18275"/>
                  </a:lnTo>
                  <a:lnTo>
                    <a:pt x="10756" y="2806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0" name="object 9360"/>
            <p:cNvSpPr/>
            <p:nvPr/>
          </p:nvSpPr>
          <p:spPr>
            <a:xfrm>
              <a:off x="3460026" y="9748228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11087" y="3175"/>
                  </a:moveTo>
                  <a:lnTo>
                    <a:pt x="8394" y="2425"/>
                  </a:lnTo>
                  <a:lnTo>
                    <a:pt x="5702" y="1663"/>
                  </a:lnTo>
                  <a:lnTo>
                    <a:pt x="2870" y="838"/>
                  </a:lnTo>
                  <a:lnTo>
                    <a:pt x="50" y="0"/>
                  </a:lnTo>
                  <a:lnTo>
                    <a:pt x="0" y="16141"/>
                  </a:lnTo>
                  <a:lnTo>
                    <a:pt x="685" y="16395"/>
                  </a:lnTo>
                  <a:lnTo>
                    <a:pt x="2832" y="16903"/>
                  </a:lnTo>
                  <a:lnTo>
                    <a:pt x="5664" y="17589"/>
                  </a:lnTo>
                  <a:lnTo>
                    <a:pt x="8356" y="18224"/>
                  </a:lnTo>
                  <a:lnTo>
                    <a:pt x="11036" y="18872"/>
                  </a:lnTo>
                  <a:lnTo>
                    <a:pt x="11087" y="317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1" name="object 9361"/>
            <p:cNvSpPr/>
            <p:nvPr/>
          </p:nvSpPr>
          <p:spPr>
            <a:xfrm>
              <a:off x="3448672" y="9744672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8572" y="2692"/>
                  </a:moveTo>
                  <a:lnTo>
                    <a:pt x="5753" y="1828"/>
                  </a:lnTo>
                  <a:lnTo>
                    <a:pt x="2933" y="939"/>
                  </a:lnTo>
                  <a:lnTo>
                    <a:pt x="38" y="0"/>
                  </a:lnTo>
                  <a:lnTo>
                    <a:pt x="0" y="15633"/>
                  </a:lnTo>
                  <a:lnTo>
                    <a:pt x="2882" y="16675"/>
                  </a:lnTo>
                  <a:lnTo>
                    <a:pt x="5702" y="17678"/>
                  </a:lnTo>
                  <a:lnTo>
                    <a:pt x="8534" y="18694"/>
                  </a:lnTo>
                  <a:lnTo>
                    <a:pt x="8572" y="2692"/>
                  </a:lnTo>
                  <a:close/>
                </a:path>
                <a:path w="11429" h="20320">
                  <a:moveTo>
                    <a:pt x="11404" y="3556"/>
                  </a:moveTo>
                  <a:lnTo>
                    <a:pt x="8572" y="2705"/>
                  </a:lnTo>
                  <a:lnTo>
                    <a:pt x="8534" y="18694"/>
                  </a:lnTo>
                  <a:lnTo>
                    <a:pt x="11353" y="19697"/>
                  </a:lnTo>
                  <a:lnTo>
                    <a:pt x="11404" y="355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2" name="object 9362"/>
            <p:cNvSpPr/>
            <p:nvPr/>
          </p:nvSpPr>
          <p:spPr>
            <a:xfrm>
              <a:off x="3436899" y="9740684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11811" y="3987"/>
                  </a:moveTo>
                  <a:lnTo>
                    <a:pt x="8864" y="3022"/>
                  </a:lnTo>
                  <a:lnTo>
                    <a:pt x="5918" y="2032"/>
                  </a:lnTo>
                  <a:lnTo>
                    <a:pt x="2984" y="1028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2933" y="16459"/>
                  </a:lnTo>
                  <a:lnTo>
                    <a:pt x="5880" y="17513"/>
                  </a:lnTo>
                  <a:lnTo>
                    <a:pt x="8826" y="18567"/>
                  </a:lnTo>
                  <a:lnTo>
                    <a:pt x="11772" y="19621"/>
                  </a:lnTo>
                  <a:lnTo>
                    <a:pt x="11811" y="3987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3" name="object 9363"/>
            <p:cNvSpPr/>
            <p:nvPr/>
          </p:nvSpPr>
          <p:spPr>
            <a:xfrm>
              <a:off x="3424834" y="9736252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3073" y="1143"/>
                  </a:moveTo>
                  <a:lnTo>
                    <a:pt x="50" y="0"/>
                  </a:lnTo>
                  <a:lnTo>
                    <a:pt x="0" y="15519"/>
                  </a:lnTo>
                  <a:lnTo>
                    <a:pt x="3022" y="16598"/>
                  </a:lnTo>
                  <a:lnTo>
                    <a:pt x="3073" y="1143"/>
                  </a:lnTo>
                  <a:close/>
                </a:path>
                <a:path w="12700" h="20320">
                  <a:moveTo>
                    <a:pt x="12115" y="4432"/>
                  </a:moveTo>
                  <a:lnTo>
                    <a:pt x="9156" y="3378"/>
                  </a:lnTo>
                  <a:lnTo>
                    <a:pt x="6108" y="2273"/>
                  </a:lnTo>
                  <a:lnTo>
                    <a:pt x="3073" y="1155"/>
                  </a:lnTo>
                  <a:lnTo>
                    <a:pt x="3022" y="16598"/>
                  </a:lnTo>
                  <a:lnTo>
                    <a:pt x="6070" y="17691"/>
                  </a:lnTo>
                  <a:lnTo>
                    <a:pt x="9105" y="18783"/>
                  </a:lnTo>
                  <a:lnTo>
                    <a:pt x="12065" y="19837"/>
                  </a:lnTo>
                  <a:lnTo>
                    <a:pt x="12115" y="443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4" name="object 9364"/>
            <p:cNvSpPr/>
            <p:nvPr/>
          </p:nvSpPr>
          <p:spPr>
            <a:xfrm>
              <a:off x="3412566" y="9731375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4">
                  <a:moveTo>
                    <a:pt x="3149" y="1270"/>
                  </a:moveTo>
                  <a:lnTo>
                    <a:pt x="50" y="0"/>
                  </a:lnTo>
                  <a:lnTo>
                    <a:pt x="0" y="16002"/>
                  </a:lnTo>
                  <a:lnTo>
                    <a:pt x="3111" y="17119"/>
                  </a:lnTo>
                  <a:lnTo>
                    <a:pt x="3149" y="1270"/>
                  </a:lnTo>
                  <a:close/>
                </a:path>
                <a:path w="12700" h="20954">
                  <a:moveTo>
                    <a:pt x="12319" y="4876"/>
                  </a:moveTo>
                  <a:lnTo>
                    <a:pt x="9296" y="3721"/>
                  </a:lnTo>
                  <a:lnTo>
                    <a:pt x="6261" y="2540"/>
                  </a:lnTo>
                  <a:lnTo>
                    <a:pt x="3162" y="1270"/>
                  </a:lnTo>
                  <a:lnTo>
                    <a:pt x="3111" y="17119"/>
                  </a:lnTo>
                  <a:lnTo>
                    <a:pt x="6223" y="18237"/>
                  </a:lnTo>
                  <a:lnTo>
                    <a:pt x="9258" y="19316"/>
                  </a:lnTo>
                  <a:lnTo>
                    <a:pt x="12268" y="20396"/>
                  </a:lnTo>
                  <a:lnTo>
                    <a:pt x="12319" y="4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5" name="object 9365"/>
            <p:cNvSpPr/>
            <p:nvPr/>
          </p:nvSpPr>
          <p:spPr>
            <a:xfrm>
              <a:off x="3400171" y="9726041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6286" y="2743"/>
                  </a:moveTo>
                  <a:lnTo>
                    <a:pt x="3187" y="1409"/>
                  </a:lnTo>
                  <a:lnTo>
                    <a:pt x="38" y="0"/>
                  </a:lnTo>
                  <a:lnTo>
                    <a:pt x="0" y="15633"/>
                  </a:lnTo>
                  <a:lnTo>
                    <a:pt x="3149" y="17195"/>
                  </a:lnTo>
                  <a:lnTo>
                    <a:pt x="6248" y="18719"/>
                  </a:lnTo>
                  <a:lnTo>
                    <a:pt x="6286" y="2743"/>
                  </a:lnTo>
                  <a:close/>
                </a:path>
                <a:path w="12700" h="21590">
                  <a:moveTo>
                    <a:pt x="12446" y="5334"/>
                  </a:moveTo>
                  <a:lnTo>
                    <a:pt x="9359" y="4064"/>
                  </a:lnTo>
                  <a:lnTo>
                    <a:pt x="6299" y="2743"/>
                  </a:lnTo>
                  <a:lnTo>
                    <a:pt x="6248" y="18719"/>
                  </a:lnTo>
                  <a:lnTo>
                    <a:pt x="9309" y="20231"/>
                  </a:lnTo>
                  <a:lnTo>
                    <a:pt x="12407" y="21348"/>
                  </a:lnTo>
                  <a:lnTo>
                    <a:pt x="12446" y="533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6" name="object 9366"/>
            <p:cNvSpPr/>
            <p:nvPr/>
          </p:nvSpPr>
          <p:spPr>
            <a:xfrm>
              <a:off x="3387661" y="9720224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6299" y="2971"/>
                  </a:moveTo>
                  <a:lnTo>
                    <a:pt x="3200" y="1511"/>
                  </a:lnTo>
                  <a:lnTo>
                    <a:pt x="50" y="0"/>
                  </a:lnTo>
                  <a:lnTo>
                    <a:pt x="0" y="15278"/>
                  </a:lnTo>
                  <a:lnTo>
                    <a:pt x="3149" y="16840"/>
                  </a:lnTo>
                  <a:lnTo>
                    <a:pt x="6248" y="18364"/>
                  </a:lnTo>
                  <a:lnTo>
                    <a:pt x="6299" y="2971"/>
                  </a:lnTo>
                  <a:close/>
                </a:path>
                <a:path w="12700" h="21590">
                  <a:moveTo>
                    <a:pt x="12547" y="5816"/>
                  </a:moveTo>
                  <a:lnTo>
                    <a:pt x="9410" y="4419"/>
                  </a:lnTo>
                  <a:lnTo>
                    <a:pt x="6311" y="2971"/>
                  </a:lnTo>
                  <a:lnTo>
                    <a:pt x="6261" y="18376"/>
                  </a:lnTo>
                  <a:lnTo>
                    <a:pt x="9385" y="19913"/>
                  </a:lnTo>
                  <a:lnTo>
                    <a:pt x="12509" y="21450"/>
                  </a:lnTo>
                  <a:lnTo>
                    <a:pt x="12547" y="5816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7" name="object 9367"/>
            <p:cNvSpPr/>
            <p:nvPr/>
          </p:nvSpPr>
          <p:spPr>
            <a:xfrm>
              <a:off x="3375126" y="9713887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12585" y="6337"/>
                  </a:moveTo>
                  <a:lnTo>
                    <a:pt x="9410" y="4800"/>
                  </a:lnTo>
                  <a:lnTo>
                    <a:pt x="6273" y="3225"/>
                  </a:lnTo>
                  <a:lnTo>
                    <a:pt x="3149" y="1651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3111" y="16967"/>
                  </a:lnTo>
                  <a:lnTo>
                    <a:pt x="6223" y="18503"/>
                  </a:lnTo>
                  <a:lnTo>
                    <a:pt x="6261" y="3263"/>
                  </a:lnTo>
                  <a:lnTo>
                    <a:pt x="6235" y="18503"/>
                  </a:lnTo>
                  <a:lnTo>
                    <a:pt x="9372" y="20053"/>
                  </a:lnTo>
                  <a:lnTo>
                    <a:pt x="12534" y="21615"/>
                  </a:lnTo>
                  <a:lnTo>
                    <a:pt x="12585" y="633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8" name="object 9368"/>
            <p:cNvSpPr/>
            <p:nvPr/>
          </p:nvSpPr>
          <p:spPr>
            <a:xfrm>
              <a:off x="3362540" y="9706966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9436" y="5219"/>
                  </a:moveTo>
                  <a:lnTo>
                    <a:pt x="6273" y="3505"/>
                  </a:lnTo>
                  <a:lnTo>
                    <a:pt x="5219" y="2933"/>
                  </a:lnTo>
                  <a:lnTo>
                    <a:pt x="3149" y="1765"/>
                  </a:lnTo>
                  <a:lnTo>
                    <a:pt x="50" y="0"/>
                  </a:lnTo>
                  <a:lnTo>
                    <a:pt x="0" y="16141"/>
                  </a:lnTo>
                  <a:lnTo>
                    <a:pt x="3098" y="17665"/>
                  </a:lnTo>
                  <a:lnTo>
                    <a:pt x="6235" y="19215"/>
                  </a:lnTo>
                  <a:lnTo>
                    <a:pt x="9398" y="20777"/>
                  </a:lnTo>
                  <a:lnTo>
                    <a:pt x="9436" y="5219"/>
                  </a:lnTo>
                  <a:close/>
                </a:path>
                <a:path w="12700" h="22859">
                  <a:moveTo>
                    <a:pt x="12636" y="6921"/>
                  </a:moveTo>
                  <a:lnTo>
                    <a:pt x="9448" y="5219"/>
                  </a:lnTo>
                  <a:lnTo>
                    <a:pt x="9398" y="20777"/>
                  </a:lnTo>
                  <a:lnTo>
                    <a:pt x="12585" y="22352"/>
                  </a:lnTo>
                  <a:lnTo>
                    <a:pt x="12636" y="692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69" name="object 9369"/>
            <p:cNvSpPr/>
            <p:nvPr/>
          </p:nvSpPr>
          <p:spPr>
            <a:xfrm>
              <a:off x="3343186" y="9694990"/>
              <a:ext cx="19685" cy="28575"/>
            </a:xfrm>
            <a:custGeom>
              <a:avLst/>
              <a:gdLst/>
              <a:ahLst/>
              <a:cxnLst/>
              <a:rect l="l" t="t" r="r" b="b"/>
              <a:pathLst>
                <a:path w="19685" h="28575">
                  <a:moveTo>
                    <a:pt x="3695" y="2451"/>
                  </a:moveTo>
                  <a:lnTo>
                    <a:pt x="863" y="546"/>
                  </a:lnTo>
                  <a:lnTo>
                    <a:pt x="825" y="8648"/>
                  </a:lnTo>
                  <a:lnTo>
                    <a:pt x="850" y="546"/>
                  </a:lnTo>
                  <a:lnTo>
                    <a:pt x="241" y="139"/>
                  </a:lnTo>
                  <a:lnTo>
                    <a:pt x="25" y="0"/>
                  </a:lnTo>
                  <a:lnTo>
                    <a:pt x="0" y="16167"/>
                  </a:lnTo>
                  <a:lnTo>
                    <a:pt x="203" y="16319"/>
                  </a:lnTo>
                  <a:lnTo>
                    <a:pt x="812" y="16713"/>
                  </a:lnTo>
                  <a:lnTo>
                    <a:pt x="3657" y="18592"/>
                  </a:lnTo>
                  <a:lnTo>
                    <a:pt x="3695" y="2451"/>
                  </a:lnTo>
                  <a:close/>
                </a:path>
                <a:path w="19685" h="28575">
                  <a:moveTo>
                    <a:pt x="9652" y="6248"/>
                  </a:moveTo>
                  <a:lnTo>
                    <a:pt x="6629" y="4381"/>
                  </a:lnTo>
                  <a:lnTo>
                    <a:pt x="6210" y="4127"/>
                  </a:lnTo>
                  <a:lnTo>
                    <a:pt x="3708" y="2463"/>
                  </a:lnTo>
                  <a:lnTo>
                    <a:pt x="3670" y="18592"/>
                  </a:lnTo>
                  <a:lnTo>
                    <a:pt x="6591" y="20472"/>
                  </a:lnTo>
                  <a:lnTo>
                    <a:pt x="9613" y="22364"/>
                  </a:lnTo>
                  <a:lnTo>
                    <a:pt x="9652" y="6248"/>
                  </a:lnTo>
                  <a:close/>
                </a:path>
                <a:path w="19685" h="28575">
                  <a:moveTo>
                    <a:pt x="19405" y="11976"/>
                  </a:moveTo>
                  <a:lnTo>
                    <a:pt x="16052" y="10058"/>
                  </a:lnTo>
                  <a:lnTo>
                    <a:pt x="12788" y="8178"/>
                  </a:lnTo>
                  <a:lnTo>
                    <a:pt x="9652" y="6248"/>
                  </a:lnTo>
                  <a:lnTo>
                    <a:pt x="9626" y="22364"/>
                  </a:lnTo>
                  <a:lnTo>
                    <a:pt x="12763" y="24269"/>
                  </a:lnTo>
                  <a:lnTo>
                    <a:pt x="16014" y="26212"/>
                  </a:lnTo>
                  <a:lnTo>
                    <a:pt x="18859" y="27863"/>
                  </a:lnTo>
                  <a:lnTo>
                    <a:pt x="19367" y="28117"/>
                  </a:lnTo>
                  <a:lnTo>
                    <a:pt x="19405" y="11976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0" name="object 9370"/>
            <p:cNvSpPr/>
            <p:nvPr/>
          </p:nvSpPr>
          <p:spPr>
            <a:xfrm>
              <a:off x="3342386" y="9694456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25" y="533"/>
                  </a:moveTo>
                  <a:lnTo>
                    <a:pt x="635" y="406"/>
                  </a:lnTo>
                  <a:lnTo>
                    <a:pt x="431" y="266"/>
                  </a:lnTo>
                  <a:lnTo>
                    <a:pt x="241" y="139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39" y="16217"/>
                  </a:lnTo>
                  <a:lnTo>
                    <a:pt x="393" y="16395"/>
                  </a:lnTo>
                  <a:lnTo>
                    <a:pt x="596" y="16548"/>
                  </a:lnTo>
                  <a:lnTo>
                    <a:pt x="800" y="16687"/>
                  </a:lnTo>
                  <a:lnTo>
                    <a:pt x="825" y="53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1" name="object 9371"/>
            <p:cNvSpPr/>
            <p:nvPr/>
          </p:nvSpPr>
          <p:spPr>
            <a:xfrm>
              <a:off x="3341509" y="969387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901" y="584"/>
                  </a:moveTo>
                  <a:lnTo>
                    <a:pt x="698" y="444"/>
                  </a:lnTo>
                  <a:lnTo>
                    <a:pt x="495" y="304"/>
                  </a:lnTo>
                  <a:lnTo>
                    <a:pt x="266" y="152"/>
                  </a:lnTo>
                  <a:lnTo>
                    <a:pt x="38" y="0"/>
                  </a:lnTo>
                  <a:lnTo>
                    <a:pt x="0" y="15900"/>
                  </a:lnTo>
                  <a:lnTo>
                    <a:pt x="228" y="16116"/>
                  </a:lnTo>
                  <a:lnTo>
                    <a:pt x="457" y="16332"/>
                  </a:lnTo>
                  <a:lnTo>
                    <a:pt x="660" y="16510"/>
                  </a:lnTo>
                  <a:lnTo>
                    <a:pt x="876" y="16675"/>
                  </a:lnTo>
                  <a:lnTo>
                    <a:pt x="901" y="58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2" name="object 9372"/>
            <p:cNvSpPr/>
            <p:nvPr/>
          </p:nvSpPr>
          <p:spPr>
            <a:xfrm>
              <a:off x="3339261" y="9691306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1295" y="17437"/>
                  </a:moveTo>
                  <a:lnTo>
                    <a:pt x="1282" y="1892"/>
                  </a:lnTo>
                  <a:lnTo>
                    <a:pt x="495" y="698"/>
                  </a:lnTo>
                  <a:lnTo>
                    <a:pt x="266" y="355"/>
                  </a:lnTo>
                  <a:lnTo>
                    <a:pt x="127" y="139"/>
                  </a:lnTo>
                  <a:lnTo>
                    <a:pt x="38" y="0"/>
                  </a:lnTo>
                  <a:lnTo>
                    <a:pt x="0" y="15138"/>
                  </a:lnTo>
                  <a:lnTo>
                    <a:pt x="101" y="15392"/>
                  </a:lnTo>
                  <a:lnTo>
                    <a:pt x="241" y="15722"/>
                  </a:lnTo>
                  <a:lnTo>
                    <a:pt x="457" y="16179"/>
                  </a:lnTo>
                  <a:lnTo>
                    <a:pt x="685" y="16611"/>
                  </a:lnTo>
                  <a:lnTo>
                    <a:pt x="965" y="17030"/>
                  </a:lnTo>
                  <a:lnTo>
                    <a:pt x="1295" y="17437"/>
                  </a:lnTo>
                  <a:close/>
                </a:path>
                <a:path w="2539" h="19050">
                  <a:moveTo>
                    <a:pt x="1714" y="2184"/>
                  </a:moveTo>
                  <a:lnTo>
                    <a:pt x="1333" y="1930"/>
                  </a:lnTo>
                  <a:lnTo>
                    <a:pt x="1295" y="17437"/>
                  </a:lnTo>
                  <a:lnTo>
                    <a:pt x="1689" y="17894"/>
                  </a:lnTo>
                  <a:lnTo>
                    <a:pt x="1714" y="2184"/>
                  </a:lnTo>
                  <a:close/>
                </a:path>
                <a:path w="2539" h="19050">
                  <a:moveTo>
                    <a:pt x="2286" y="2565"/>
                  </a:moveTo>
                  <a:lnTo>
                    <a:pt x="2019" y="2387"/>
                  </a:lnTo>
                  <a:lnTo>
                    <a:pt x="1727" y="2197"/>
                  </a:lnTo>
                  <a:lnTo>
                    <a:pt x="1689" y="17894"/>
                  </a:lnTo>
                  <a:lnTo>
                    <a:pt x="1993" y="18211"/>
                  </a:lnTo>
                  <a:lnTo>
                    <a:pt x="2247" y="18465"/>
                  </a:lnTo>
                  <a:lnTo>
                    <a:pt x="2286" y="256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3" name="object 9373"/>
            <p:cNvSpPr/>
            <p:nvPr/>
          </p:nvSpPr>
          <p:spPr>
            <a:xfrm>
              <a:off x="3339058" y="969097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3" y="63"/>
                  </a:moveTo>
                  <a:lnTo>
                    <a:pt x="0" y="14732"/>
                  </a:lnTo>
                  <a:lnTo>
                    <a:pt x="63" y="63"/>
                  </a:lnTo>
                  <a:close/>
                </a:path>
                <a:path w="635" h="15875">
                  <a:moveTo>
                    <a:pt x="241" y="330"/>
                  </a:moveTo>
                  <a:lnTo>
                    <a:pt x="114" y="139"/>
                  </a:lnTo>
                  <a:lnTo>
                    <a:pt x="38" y="14846"/>
                  </a:lnTo>
                  <a:lnTo>
                    <a:pt x="76" y="14998"/>
                  </a:lnTo>
                  <a:lnTo>
                    <a:pt x="139" y="15240"/>
                  </a:lnTo>
                  <a:lnTo>
                    <a:pt x="215" y="15468"/>
                  </a:lnTo>
                  <a:lnTo>
                    <a:pt x="241" y="33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4" name="object 9374"/>
            <p:cNvSpPr/>
            <p:nvPr/>
          </p:nvSpPr>
          <p:spPr>
            <a:xfrm>
              <a:off x="3338969" y="969083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8" y="25"/>
                  </a:moveTo>
                  <a:lnTo>
                    <a:pt x="0" y="14300"/>
                  </a:lnTo>
                  <a:lnTo>
                    <a:pt x="38" y="25"/>
                  </a:lnTo>
                  <a:close/>
                </a:path>
                <a:path w="635" h="15240">
                  <a:moveTo>
                    <a:pt x="114" y="139"/>
                  </a:moveTo>
                  <a:lnTo>
                    <a:pt x="12" y="14338"/>
                  </a:lnTo>
                  <a:lnTo>
                    <a:pt x="38" y="14478"/>
                  </a:lnTo>
                  <a:lnTo>
                    <a:pt x="50" y="14605"/>
                  </a:lnTo>
                  <a:lnTo>
                    <a:pt x="88" y="14808"/>
                  </a:lnTo>
                  <a:lnTo>
                    <a:pt x="114" y="1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5" name="object 9375"/>
            <p:cNvSpPr/>
            <p:nvPr/>
          </p:nvSpPr>
          <p:spPr>
            <a:xfrm>
              <a:off x="2826665" y="9280379"/>
              <a:ext cx="833119" cy="486409"/>
            </a:xfrm>
            <a:custGeom>
              <a:avLst/>
              <a:gdLst/>
              <a:ahLst/>
              <a:cxnLst/>
              <a:rect l="l" t="t" r="r" b="b"/>
              <a:pathLst>
                <a:path w="833120" h="486409">
                  <a:moveTo>
                    <a:pt x="98714" y="0"/>
                  </a:moveTo>
                  <a:lnTo>
                    <a:pt x="56397" y="2213"/>
                  </a:lnTo>
                  <a:lnTo>
                    <a:pt x="23811" y="13062"/>
                  </a:lnTo>
                  <a:lnTo>
                    <a:pt x="3183" y="36116"/>
                  </a:lnTo>
                  <a:lnTo>
                    <a:pt x="3394" y="66186"/>
                  </a:lnTo>
                  <a:lnTo>
                    <a:pt x="21916" y="100231"/>
                  </a:lnTo>
                  <a:lnTo>
                    <a:pt x="56221" y="135209"/>
                  </a:lnTo>
                  <a:lnTo>
                    <a:pt x="103783" y="168078"/>
                  </a:lnTo>
                  <a:lnTo>
                    <a:pt x="135914" y="182975"/>
                  </a:lnTo>
                  <a:lnTo>
                    <a:pt x="146988" y="181591"/>
                  </a:lnTo>
                  <a:lnTo>
                    <a:pt x="151345" y="179000"/>
                  </a:lnTo>
                  <a:lnTo>
                    <a:pt x="153275" y="175876"/>
                  </a:lnTo>
                  <a:lnTo>
                    <a:pt x="158486" y="168320"/>
                  </a:lnTo>
                  <a:lnTo>
                    <a:pt x="193064" y="143516"/>
                  </a:lnTo>
                  <a:lnTo>
                    <a:pt x="234974" y="167710"/>
                  </a:lnTo>
                  <a:lnTo>
                    <a:pt x="235876" y="171583"/>
                  </a:lnTo>
                  <a:lnTo>
                    <a:pt x="232612" y="174568"/>
                  </a:lnTo>
                  <a:lnTo>
                    <a:pt x="206833" y="207549"/>
                  </a:lnTo>
                  <a:lnTo>
                    <a:pt x="198319" y="242816"/>
                  </a:lnTo>
                  <a:lnTo>
                    <a:pt x="207059" y="278089"/>
                  </a:lnTo>
                  <a:lnTo>
                    <a:pt x="233044" y="311093"/>
                  </a:lnTo>
                  <a:lnTo>
                    <a:pt x="236346" y="314064"/>
                  </a:lnTo>
                  <a:lnTo>
                    <a:pt x="235482" y="317951"/>
                  </a:lnTo>
                  <a:lnTo>
                    <a:pt x="193724" y="342208"/>
                  </a:lnTo>
                  <a:lnTo>
                    <a:pt x="185393" y="342081"/>
                  </a:lnTo>
                  <a:lnTo>
                    <a:pt x="178904" y="338194"/>
                  </a:lnTo>
                  <a:lnTo>
                    <a:pt x="169597" y="330119"/>
                  </a:lnTo>
                  <a:lnTo>
                    <a:pt x="161227" y="321778"/>
                  </a:lnTo>
                  <a:lnTo>
                    <a:pt x="153802" y="313197"/>
                  </a:lnTo>
                  <a:lnTo>
                    <a:pt x="146392" y="303028"/>
                  </a:lnTo>
                  <a:lnTo>
                    <a:pt x="144969" y="301771"/>
                  </a:lnTo>
                  <a:lnTo>
                    <a:pt x="141007" y="299485"/>
                  </a:lnTo>
                  <a:lnTo>
                    <a:pt x="138276" y="298570"/>
                  </a:lnTo>
                  <a:lnTo>
                    <a:pt x="129742" y="297605"/>
                  </a:lnTo>
                  <a:lnTo>
                    <a:pt x="124433" y="298431"/>
                  </a:lnTo>
                  <a:lnTo>
                    <a:pt x="53017" y="344531"/>
                  </a:lnTo>
                  <a:lnTo>
                    <a:pt x="18771" y="380373"/>
                  </a:lnTo>
                  <a:lnTo>
                    <a:pt x="221" y="415456"/>
                  </a:lnTo>
                  <a:lnTo>
                    <a:pt x="0" y="446397"/>
                  </a:lnTo>
                  <a:lnTo>
                    <a:pt x="20738" y="469817"/>
                  </a:lnTo>
                  <a:lnTo>
                    <a:pt x="52985" y="480714"/>
                  </a:lnTo>
                  <a:lnTo>
                    <a:pt x="94209" y="483079"/>
                  </a:lnTo>
                  <a:lnTo>
                    <a:pt x="141373" y="477752"/>
                  </a:lnTo>
                  <a:lnTo>
                    <a:pt x="191441" y="465573"/>
                  </a:lnTo>
                  <a:lnTo>
                    <a:pt x="241374" y="447382"/>
                  </a:lnTo>
                  <a:lnTo>
                    <a:pt x="288136" y="424021"/>
                  </a:lnTo>
                  <a:lnTo>
                    <a:pt x="313727" y="405441"/>
                  </a:lnTo>
                  <a:lnTo>
                    <a:pt x="311873" y="400564"/>
                  </a:lnTo>
                  <a:lnTo>
                    <a:pt x="310336" y="399065"/>
                  </a:lnTo>
                  <a:lnTo>
                    <a:pt x="306348" y="396754"/>
                  </a:lnTo>
                  <a:lnTo>
                    <a:pt x="303999" y="395903"/>
                  </a:lnTo>
                  <a:lnTo>
                    <a:pt x="288332" y="392292"/>
                  </a:lnTo>
                  <a:lnTo>
                    <a:pt x="275752" y="388694"/>
                  </a:lnTo>
                  <a:lnTo>
                    <a:pt x="263408" y="384504"/>
                  </a:lnTo>
                  <a:lnTo>
                    <a:pt x="251040" y="379660"/>
                  </a:lnTo>
                  <a:lnTo>
                    <a:pt x="246010" y="376752"/>
                  </a:lnTo>
                  <a:lnTo>
                    <a:pt x="245896" y="371913"/>
                  </a:lnTo>
                  <a:lnTo>
                    <a:pt x="287158" y="347935"/>
                  </a:lnTo>
                  <a:lnTo>
                    <a:pt x="293940" y="347415"/>
                  </a:lnTo>
                  <a:lnTo>
                    <a:pt x="299046" y="349294"/>
                  </a:lnTo>
                  <a:lnTo>
                    <a:pt x="344218" y="362138"/>
                  </a:lnTo>
                  <a:lnTo>
                    <a:pt x="392389" y="368575"/>
                  </a:lnTo>
                  <a:lnTo>
                    <a:pt x="441544" y="368612"/>
                  </a:lnTo>
                  <a:lnTo>
                    <a:pt x="489664" y="362251"/>
                  </a:lnTo>
                  <a:lnTo>
                    <a:pt x="534732" y="349497"/>
                  </a:lnTo>
                  <a:lnTo>
                    <a:pt x="539863" y="347592"/>
                  </a:lnTo>
                  <a:lnTo>
                    <a:pt x="546607" y="348126"/>
                  </a:lnTo>
                  <a:lnTo>
                    <a:pt x="593889" y="375431"/>
                  </a:lnTo>
                  <a:lnTo>
                    <a:pt x="577266" y="382576"/>
                  </a:lnTo>
                  <a:lnTo>
                    <a:pt x="559910" y="388901"/>
                  </a:lnTo>
                  <a:lnTo>
                    <a:pt x="541897" y="394399"/>
                  </a:lnTo>
                  <a:lnTo>
                    <a:pt x="518006" y="400234"/>
                  </a:lnTo>
                  <a:lnTo>
                    <a:pt x="513764" y="402799"/>
                  </a:lnTo>
                  <a:lnTo>
                    <a:pt x="511605" y="409187"/>
                  </a:lnTo>
                  <a:lnTo>
                    <a:pt x="513104" y="412299"/>
                  </a:lnTo>
                  <a:lnTo>
                    <a:pt x="522743" y="418725"/>
                  </a:lnTo>
                  <a:lnTo>
                    <a:pt x="582864" y="449708"/>
                  </a:lnTo>
                  <a:lnTo>
                    <a:pt x="634091" y="468048"/>
                  </a:lnTo>
                  <a:lnTo>
                    <a:pt x="685722" y="480425"/>
                  </a:lnTo>
                  <a:lnTo>
                    <a:pt x="734382" y="485950"/>
                  </a:lnTo>
                  <a:lnTo>
                    <a:pt x="776693" y="483735"/>
                  </a:lnTo>
                  <a:lnTo>
                    <a:pt x="809281" y="472891"/>
                  </a:lnTo>
                  <a:lnTo>
                    <a:pt x="829903" y="449837"/>
                  </a:lnTo>
                  <a:lnTo>
                    <a:pt x="829691" y="419768"/>
                  </a:lnTo>
                  <a:lnTo>
                    <a:pt x="811175" y="385726"/>
                  </a:lnTo>
                  <a:lnTo>
                    <a:pt x="776884" y="350756"/>
                  </a:lnTo>
                  <a:lnTo>
                    <a:pt x="729347" y="317900"/>
                  </a:lnTo>
                  <a:lnTo>
                    <a:pt x="697165" y="302965"/>
                  </a:lnTo>
                  <a:lnTo>
                    <a:pt x="686103" y="304362"/>
                  </a:lnTo>
                  <a:lnTo>
                    <a:pt x="681785" y="306965"/>
                  </a:lnTo>
                  <a:lnTo>
                    <a:pt x="679855" y="310089"/>
                  </a:lnTo>
                  <a:lnTo>
                    <a:pt x="673045" y="319666"/>
                  </a:lnTo>
                  <a:lnTo>
                    <a:pt x="664928" y="328650"/>
                  </a:lnTo>
                  <a:lnTo>
                    <a:pt x="655575" y="337168"/>
                  </a:lnTo>
                  <a:lnTo>
                    <a:pt x="645057" y="345344"/>
                  </a:lnTo>
                  <a:lnTo>
                    <a:pt x="598156" y="318268"/>
                  </a:lnTo>
                  <a:lnTo>
                    <a:pt x="597203" y="314356"/>
                  </a:lnTo>
                  <a:lnTo>
                    <a:pt x="600518" y="311410"/>
                  </a:lnTo>
                  <a:lnTo>
                    <a:pt x="626291" y="278417"/>
                  </a:lnTo>
                  <a:lnTo>
                    <a:pt x="634792" y="243140"/>
                  </a:lnTo>
                  <a:lnTo>
                    <a:pt x="626039" y="207860"/>
                  </a:lnTo>
                  <a:lnTo>
                    <a:pt x="600048" y="174860"/>
                  </a:lnTo>
                  <a:lnTo>
                    <a:pt x="596784" y="171901"/>
                  </a:lnTo>
                  <a:lnTo>
                    <a:pt x="597686" y="168002"/>
                  </a:lnTo>
                  <a:lnTo>
                    <a:pt x="639215" y="143872"/>
                  </a:lnTo>
                  <a:lnTo>
                    <a:pt x="647559" y="143973"/>
                  </a:lnTo>
                  <a:lnTo>
                    <a:pt x="654049" y="147872"/>
                  </a:lnTo>
                  <a:lnTo>
                    <a:pt x="663362" y="155953"/>
                  </a:lnTo>
                  <a:lnTo>
                    <a:pt x="671737" y="164290"/>
                  </a:lnTo>
                  <a:lnTo>
                    <a:pt x="679173" y="172861"/>
                  </a:lnTo>
                  <a:lnTo>
                    <a:pt x="686599" y="183038"/>
                  </a:lnTo>
                  <a:lnTo>
                    <a:pt x="688021" y="184308"/>
                  </a:lnTo>
                  <a:lnTo>
                    <a:pt x="691971" y="186594"/>
                  </a:lnTo>
                  <a:lnTo>
                    <a:pt x="694689" y="187483"/>
                  </a:lnTo>
                  <a:lnTo>
                    <a:pt x="703223" y="188474"/>
                  </a:lnTo>
                  <a:lnTo>
                    <a:pt x="708519" y="187598"/>
                  </a:lnTo>
                  <a:lnTo>
                    <a:pt x="779922" y="141508"/>
                  </a:lnTo>
                  <a:lnTo>
                    <a:pt x="814183" y="105671"/>
                  </a:lnTo>
                  <a:lnTo>
                    <a:pt x="832741" y="70598"/>
                  </a:lnTo>
                  <a:lnTo>
                    <a:pt x="832965" y="39665"/>
                  </a:lnTo>
                  <a:lnTo>
                    <a:pt x="812227" y="16249"/>
                  </a:lnTo>
                  <a:lnTo>
                    <a:pt x="779967" y="5343"/>
                  </a:lnTo>
                  <a:lnTo>
                    <a:pt x="738740" y="2976"/>
                  </a:lnTo>
                  <a:lnTo>
                    <a:pt x="691582" y="8302"/>
                  </a:lnTo>
                  <a:lnTo>
                    <a:pt x="641527" y="20481"/>
                  </a:lnTo>
                  <a:lnTo>
                    <a:pt x="591610" y="38668"/>
                  </a:lnTo>
                  <a:lnTo>
                    <a:pt x="544867" y="62020"/>
                  </a:lnTo>
                  <a:lnTo>
                    <a:pt x="519200" y="80613"/>
                  </a:lnTo>
                  <a:lnTo>
                    <a:pt x="521067" y="85502"/>
                  </a:lnTo>
                  <a:lnTo>
                    <a:pt x="522604" y="87001"/>
                  </a:lnTo>
                  <a:lnTo>
                    <a:pt x="526591" y="89300"/>
                  </a:lnTo>
                  <a:lnTo>
                    <a:pt x="528941" y="90151"/>
                  </a:lnTo>
                  <a:lnTo>
                    <a:pt x="544618" y="93741"/>
                  </a:lnTo>
                  <a:lnTo>
                    <a:pt x="557227" y="97350"/>
                  </a:lnTo>
                  <a:lnTo>
                    <a:pt x="569593" y="101566"/>
                  </a:lnTo>
                  <a:lnTo>
                    <a:pt x="581976" y="106445"/>
                  </a:lnTo>
                  <a:lnTo>
                    <a:pt x="586955" y="109315"/>
                  </a:lnTo>
                  <a:lnTo>
                    <a:pt x="587082" y="114141"/>
                  </a:lnTo>
                  <a:lnTo>
                    <a:pt x="545972" y="138042"/>
                  </a:lnTo>
                  <a:lnTo>
                    <a:pt x="539190" y="138550"/>
                  </a:lnTo>
                  <a:lnTo>
                    <a:pt x="534084" y="136633"/>
                  </a:lnTo>
                  <a:lnTo>
                    <a:pt x="488909" y="123810"/>
                  </a:lnTo>
                  <a:lnTo>
                    <a:pt x="440727" y="117379"/>
                  </a:lnTo>
                  <a:lnTo>
                    <a:pt x="391562" y="117341"/>
                  </a:lnTo>
                  <a:lnTo>
                    <a:pt x="343432" y="123699"/>
                  </a:lnTo>
                  <a:lnTo>
                    <a:pt x="298360" y="136455"/>
                  </a:lnTo>
                  <a:lnTo>
                    <a:pt x="293267" y="138334"/>
                  </a:lnTo>
                  <a:lnTo>
                    <a:pt x="286523" y="137852"/>
                  </a:lnTo>
                  <a:lnTo>
                    <a:pt x="244143" y="113379"/>
                  </a:lnTo>
                  <a:lnTo>
                    <a:pt x="244956" y="107816"/>
                  </a:lnTo>
                  <a:lnTo>
                    <a:pt x="265478" y="99744"/>
                  </a:lnTo>
                  <a:lnTo>
                    <a:pt x="279851" y="94920"/>
                  </a:lnTo>
                  <a:lnTo>
                    <a:pt x="294646" y="90638"/>
                  </a:lnTo>
                  <a:lnTo>
                    <a:pt x="315086" y="85706"/>
                  </a:lnTo>
                  <a:lnTo>
                    <a:pt x="319327" y="83153"/>
                  </a:lnTo>
                  <a:lnTo>
                    <a:pt x="321474" y="76752"/>
                  </a:lnTo>
                  <a:lnTo>
                    <a:pt x="319988" y="73666"/>
                  </a:lnTo>
                  <a:lnTo>
                    <a:pt x="310349" y="67214"/>
                  </a:lnTo>
                  <a:lnTo>
                    <a:pt x="297712" y="59671"/>
                  </a:lnTo>
                  <a:lnTo>
                    <a:pt x="250262" y="36255"/>
                  </a:lnTo>
                  <a:lnTo>
                    <a:pt x="199026" y="17911"/>
                  </a:lnTo>
                  <a:lnTo>
                    <a:pt x="147384" y="5529"/>
                  </a:lnTo>
                  <a:lnTo>
                    <a:pt x="98714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6" name="object 9376"/>
            <p:cNvSpPr/>
            <p:nvPr/>
          </p:nvSpPr>
          <p:spPr>
            <a:xfrm>
              <a:off x="3303358" y="926185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0" y="162102"/>
                  </a:lnTo>
                  <a:lnTo>
                    <a:pt x="457" y="25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7" name="object 9377"/>
            <p:cNvSpPr/>
            <p:nvPr/>
          </p:nvSpPr>
          <p:spPr>
            <a:xfrm>
              <a:off x="3163138" y="926668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38" y="177"/>
                  </a:moveTo>
                  <a:lnTo>
                    <a:pt x="660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203" y="161937"/>
                  </a:lnTo>
                  <a:lnTo>
                    <a:pt x="368" y="162026"/>
                  </a:lnTo>
                  <a:lnTo>
                    <a:pt x="838" y="177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8" name="object 9378"/>
            <p:cNvSpPr/>
            <p:nvPr/>
          </p:nvSpPr>
          <p:spPr>
            <a:xfrm>
              <a:off x="3162579" y="92663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82" y="12"/>
                  </a:move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1269" h="162559">
                  <a:moveTo>
                    <a:pt x="533" y="50"/>
                  </a:moveTo>
                  <a:lnTo>
                    <a:pt x="38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1003" y="292"/>
                  </a:moveTo>
                  <a:lnTo>
                    <a:pt x="838" y="215"/>
                  </a:lnTo>
                  <a:lnTo>
                    <a:pt x="711" y="152"/>
                  </a:lnTo>
                  <a:lnTo>
                    <a:pt x="546" y="50"/>
                  </a:lnTo>
                  <a:lnTo>
                    <a:pt x="88" y="161886"/>
                  </a:lnTo>
                  <a:lnTo>
                    <a:pt x="266" y="161975"/>
                  </a:lnTo>
                  <a:lnTo>
                    <a:pt x="393" y="162039"/>
                  </a:lnTo>
                  <a:lnTo>
                    <a:pt x="558" y="162128"/>
                  </a:lnTo>
                  <a:lnTo>
                    <a:pt x="1003" y="29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79" name="object 9379"/>
            <p:cNvSpPr/>
            <p:nvPr/>
          </p:nvSpPr>
          <p:spPr>
            <a:xfrm>
              <a:off x="3162465" y="9266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63" y="16187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0" name="object 9380"/>
            <p:cNvSpPr/>
            <p:nvPr/>
          </p:nvSpPr>
          <p:spPr>
            <a:xfrm>
              <a:off x="3162325" y="9266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63" y="161429"/>
                  </a:lnTo>
                  <a:lnTo>
                    <a:pt x="508" y="25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1" name="object 9381"/>
            <p:cNvSpPr/>
            <p:nvPr/>
          </p:nvSpPr>
          <p:spPr>
            <a:xfrm>
              <a:off x="3162223" y="9266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9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2" name="object 9382"/>
            <p:cNvSpPr/>
            <p:nvPr/>
          </p:nvSpPr>
          <p:spPr>
            <a:xfrm>
              <a:off x="3162096" y="9266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8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25" y="16178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23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01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3" name="object 9383"/>
            <p:cNvSpPr/>
            <p:nvPr/>
          </p:nvSpPr>
          <p:spPr>
            <a:xfrm>
              <a:off x="3161995" y="9266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38" y="16177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76" y="161810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4" name="object 9384"/>
            <p:cNvSpPr/>
            <p:nvPr/>
          </p:nvSpPr>
          <p:spPr>
            <a:xfrm>
              <a:off x="3161919" y="9266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2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47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5" name="object 9385"/>
            <p:cNvSpPr/>
            <p:nvPr/>
          </p:nvSpPr>
          <p:spPr>
            <a:xfrm>
              <a:off x="3161842" y="926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25"/>
                  </a:moveTo>
                  <a:lnTo>
                    <a:pt x="25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2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6" name="object 9386"/>
            <p:cNvSpPr/>
            <p:nvPr/>
          </p:nvSpPr>
          <p:spPr>
            <a:xfrm>
              <a:off x="3161779" y="9265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69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12" y="16169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7" name="object 9387"/>
            <p:cNvSpPr/>
            <p:nvPr/>
          </p:nvSpPr>
          <p:spPr>
            <a:xfrm>
              <a:off x="3161703" y="9265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69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77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8" name="object 9388"/>
            <p:cNvSpPr/>
            <p:nvPr/>
          </p:nvSpPr>
          <p:spPr>
            <a:xfrm>
              <a:off x="3161639" y="9265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67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89" name="object 9389"/>
            <p:cNvSpPr/>
            <p:nvPr/>
          </p:nvSpPr>
          <p:spPr>
            <a:xfrm>
              <a:off x="3161588" y="9265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69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69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0" name="object 9390"/>
            <p:cNvSpPr/>
            <p:nvPr/>
          </p:nvSpPr>
          <p:spPr>
            <a:xfrm>
              <a:off x="3161538" y="9265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64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1" name="object 9391"/>
            <p:cNvSpPr/>
            <p:nvPr/>
          </p:nvSpPr>
          <p:spPr>
            <a:xfrm>
              <a:off x="3161499" y="9265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1569"/>
                  </a:lnTo>
                  <a:lnTo>
                    <a:pt x="457" y="0"/>
                  </a:lnTo>
                  <a:lnTo>
                    <a:pt x="0" y="16156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2" name="object 9392"/>
            <p:cNvSpPr/>
            <p:nvPr/>
          </p:nvSpPr>
          <p:spPr>
            <a:xfrm>
              <a:off x="3161474" y="9265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505"/>
                  </a:lnTo>
                  <a:lnTo>
                    <a:pt x="457" y="0"/>
                  </a:lnTo>
                  <a:lnTo>
                    <a:pt x="0" y="16146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3" name="object 9393"/>
            <p:cNvSpPr/>
            <p:nvPr/>
          </p:nvSpPr>
          <p:spPr>
            <a:xfrm>
              <a:off x="3161474" y="9426854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4" name="object 9394"/>
            <p:cNvSpPr/>
            <p:nvPr/>
          </p:nvSpPr>
          <p:spPr>
            <a:xfrm>
              <a:off x="3226447" y="9337650"/>
              <a:ext cx="1905" cy="168910"/>
            </a:xfrm>
            <a:custGeom>
              <a:avLst/>
              <a:gdLst/>
              <a:ahLst/>
              <a:cxnLst/>
              <a:rect l="l" t="t" r="r" b="b"/>
              <a:pathLst>
                <a:path w="1905" h="168909">
                  <a:moveTo>
                    <a:pt x="1905" y="6057"/>
                  </a:moveTo>
                  <a:lnTo>
                    <a:pt x="1752" y="6057"/>
                  </a:lnTo>
                  <a:lnTo>
                    <a:pt x="1752" y="7327"/>
                  </a:lnTo>
                  <a:lnTo>
                    <a:pt x="1536" y="7327"/>
                  </a:lnTo>
                  <a:lnTo>
                    <a:pt x="1536" y="5829"/>
                  </a:lnTo>
                  <a:lnTo>
                    <a:pt x="1638" y="4559"/>
                  </a:lnTo>
                  <a:lnTo>
                    <a:pt x="1473" y="4559"/>
                  </a:lnTo>
                  <a:lnTo>
                    <a:pt x="1485" y="4330"/>
                  </a:lnTo>
                  <a:lnTo>
                    <a:pt x="1181" y="2870"/>
                  </a:lnTo>
                  <a:lnTo>
                    <a:pt x="952" y="80721"/>
                  </a:lnTo>
                  <a:lnTo>
                    <a:pt x="952" y="2870"/>
                  </a:lnTo>
                  <a:lnTo>
                    <a:pt x="1028" y="1600"/>
                  </a:lnTo>
                  <a:lnTo>
                    <a:pt x="825" y="1600"/>
                  </a:lnTo>
                  <a:lnTo>
                    <a:pt x="825" y="2870"/>
                  </a:lnTo>
                  <a:lnTo>
                    <a:pt x="825" y="1422"/>
                  </a:lnTo>
                  <a:lnTo>
                    <a:pt x="457" y="0"/>
                  </a:lnTo>
                  <a:lnTo>
                    <a:pt x="0" y="161696"/>
                  </a:lnTo>
                  <a:lnTo>
                    <a:pt x="368" y="162877"/>
                  </a:lnTo>
                  <a:lnTo>
                    <a:pt x="596" y="82156"/>
                  </a:lnTo>
                  <a:lnTo>
                    <a:pt x="596" y="162890"/>
                  </a:lnTo>
                  <a:lnTo>
                    <a:pt x="571" y="164160"/>
                  </a:lnTo>
                  <a:lnTo>
                    <a:pt x="711" y="164160"/>
                  </a:lnTo>
                  <a:lnTo>
                    <a:pt x="1028" y="165925"/>
                  </a:lnTo>
                  <a:lnTo>
                    <a:pt x="1244" y="89623"/>
                  </a:lnTo>
                  <a:lnTo>
                    <a:pt x="1244" y="165849"/>
                  </a:lnTo>
                  <a:lnTo>
                    <a:pt x="1130" y="167119"/>
                  </a:lnTo>
                  <a:lnTo>
                    <a:pt x="1308" y="167119"/>
                  </a:lnTo>
                  <a:lnTo>
                    <a:pt x="1308" y="165849"/>
                  </a:lnTo>
                  <a:lnTo>
                    <a:pt x="1536" y="165849"/>
                  </a:lnTo>
                  <a:lnTo>
                    <a:pt x="1536" y="167347"/>
                  </a:lnTo>
                  <a:lnTo>
                    <a:pt x="1371" y="167347"/>
                  </a:lnTo>
                  <a:lnTo>
                    <a:pt x="1371" y="168617"/>
                  </a:lnTo>
                  <a:lnTo>
                    <a:pt x="1562" y="168617"/>
                  </a:lnTo>
                  <a:lnTo>
                    <a:pt x="1562" y="167347"/>
                  </a:lnTo>
                  <a:lnTo>
                    <a:pt x="1790" y="167347"/>
                  </a:lnTo>
                  <a:lnTo>
                    <a:pt x="1790" y="7327"/>
                  </a:lnTo>
                  <a:lnTo>
                    <a:pt x="1905" y="605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5" name="object 9395"/>
            <p:cNvSpPr/>
            <p:nvPr/>
          </p:nvSpPr>
          <p:spPr>
            <a:xfrm>
              <a:off x="3224047" y="9330436"/>
              <a:ext cx="3175" cy="168910"/>
            </a:xfrm>
            <a:custGeom>
              <a:avLst/>
              <a:gdLst/>
              <a:ahLst/>
              <a:cxnLst/>
              <a:rect l="l" t="t" r="r" b="b"/>
              <a:pathLst>
                <a:path w="3175" h="168909">
                  <a:moveTo>
                    <a:pt x="2857" y="7213"/>
                  </a:moveTo>
                  <a:lnTo>
                    <a:pt x="2463" y="5816"/>
                  </a:lnTo>
                  <a:lnTo>
                    <a:pt x="1930" y="4203"/>
                  </a:lnTo>
                  <a:lnTo>
                    <a:pt x="1460" y="2870"/>
                  </a:lnTo>
                  <a:lnTo>
                    <a:pt x="965" y="1473"/>
                  </a:lnTo>
                  <a:lnTo>
                    <a:pt x="444" y="0"/>
                  </a:lnTo>
                  <a:lnTo>
                    <a:pt x="0" y="161632"/>
                  </a:lnTo>
                  <a:lnTo>
                    <a:pt x="508" y="163029"/>
                  </a:lnTo>
                  <a:lnTo>
                    <a:pt x="1003" y="164503"/>
                  </a:lnTo>
                  <a:lnTo>
                    <a:pt x="1485" y="165976"/>
                  </a:lnTo>
                  <a:lnTo>
                    <a:pt x="2006" y="167652"/>
                  </a:lnTo>
                  <a:lnTo>
                    <a:pt x="2400" y="168910"/>
                  </a:lnTo>
                  <a:lnTo>
                    <a:pt x="2857" y="721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6" name="object 9396"/>
            <p:cNvSpPr/>
            <p:nvPr/>
          </p:nvSpPr>
          <p:spPr>
            <a:xfrm>
              <a:off x="3220580" y="9322397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4" h="170179">
                  <a:moveTo>
                    <a:pt x="3911" y="8039"/>
                  </a:moveTo>
                  <a:lnTo>
                    <a:pt x="3378" y="6527"/>
                  </a:lnTo>
                  <a:lnTo>
                    <a:pt x="3149" y="86487"/>
                  </a:lnTo>
                  <a:lnTo>
                    <a:pt x="3149" y="6426"/>
                  </a:lnTo>
                  <a:lnTo>
                    <a:pt x="3098" y="5156"/>
                  </a:lnTo>
                  <a:lnTo>
                    <a:pt x="2806" y="5156"/>
                  </a:lnTo>
                  <a:lnTo>
                    <a:pt x="2806" y="6426"/>
                  </a:lnTo>
                  <a:lnTo>
                    <a:pt x="2806" y="5168"/>
                  </a:lnTo>
                  <a:lnTo>
                    <a:pt x="2235" y="3924"/>
                  </a:lnTo>
                  <a:lnTo>
                    <a:pt x="2019" y="81559"/>
                  </a:lnTo>
                  <a:lnTo>
                    <a:pt x="2019" y="3721"/>
                  </a:lnTo>
                  <a:lnTo>
                    <a:pt x="1866" y="3721"/>
                  </a:lnTo>
                  <a:lnTo>
                    <a:pt x="1866" y="2451"/>
                  </a:lnTo>
                  <a:lnTo>
                    <a:pt x="1651" y="2451"/>
                  </a:lnTo>
                  <a:lnTo>
                    <a:pt x="1651" y="2641"/>
                  </a:lnTo>
                  <a:lnTo>
                    <a:pt x="1651" y="3721"/>
                  </a:lnTo>
                  <a:lnTo>
                    <a:pt x="1651" y="2641"/>
                  </a:lnTo>
                  <a:lnTo>
                    <a:pt x="1054" y="1333"/>
                  </a:lnTo>
                  <a:lnTo>
                    <a:pt x="444" y="0"/>
                  </a:lnTo>
                  <a:lnTo>
                    <a:pt x="0" y="161683"/>
                  </a:lnTo>
                  <a:lnTo>
                    <a:pt x="609" y="162953"/>
                  </a:lnTo>
                  <a:lnTo>
                    <a:pt x="1206" y="164249"/>
                  </a:lnTo>
                  <a:lnTo>
                    <a:pt x="1422" y="85763"/>
                  </a:lnTo>
                  <a:lnTo>
                    <a:pt x="1422" y="163741"/>
                  </a:lnTo>
                  <a:lnTo>
                    <a:pt x="1244" y="163741"/>
                  </a:lnTo>
                  <a:lnTo>
                    <a:pt x="1244" y="165011"/>
                  </a:lnTo>
                  <a:lnTo>
                    <a:pt x="1790" y="165011"/>
                  </a:lnTo>
                  <a:lnTo>
                    <a:pt x="1790" y="165557"/>
                  </a:lnTo>
                  <a:lnTo>
                    <a:pt x="2362" y="166903"/>
                  </a:lnTo>
                  <a:lnTo>
                    <a:pt x="2578" y="88353"/>
                  </a:lnTo>
                  <a:lnTo>
                    <a:pt x="2578" y="166446"/>
                  </a:lnTo>
                  <a:lnTo>
                    <a:pt x="2425" y="166446"/>
                  </a:lnTo>
                  <a:lnTo>
                    <a:pt x="2425" y="167716"/>
                  </a:lnTo>
                  <a:lnTo>
                    <a:pt x="2921" y="167716"/>
                  </a:lnTo>
                  <a:lnTo>
                    <a:pt x="2921" y="168275"/>
                  </a:lnTo>
                  <a:lnTo>
                    <a:pt x="3467" y="169672"/>
                  </a:lnTo>
                  <a:lnTo>
                    <a:pt x="3911" y="803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7" name="object 9397"/>
            <p:cNvSpPr/>
            <p:nvPr/>
          </p:nvSpPr>
          <p:spPr>
            <a:xfrm>
              <a:off x="3217392" y="9316542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1739" y="2247"/>
                  </a:moveTo>
                  <a:lnTo>
                    <a:pt x="1104" y="1155"/>
                  </a:lnTo>
                  <a:lnTo>
                    <a:pt x="444" y="0"/>
                  </a:lnTo>
                  <a:lnTo>
                    <a:pt x="0" y="161607"/>
                  </a:lnTo>
                  <a:lnTo>
                    <a:pt x="647" y="162737"/>
                  </a:lnTo>
                  <a:lnTo>
                    <a:pt x="1295" y="163918"/>
                  </a:lnTo>
                  <a:lnTo>
                    <a:pt x="1739" y="2247"/>
                  </a:lnTo>
                  <a:close/>
                </a:path>
                <a:path w="3810" h="167640">
                  <a:moveTo>
                    <a:pt x="3632" y="5854"/>
                  </a:moveTo>
                  <a:lnTo>
                    <a:pt x="3009" y="4483"/>
                  </a:lnTo>
                  <a:lnTo>
                    <a:pt x="2794" y="82207"/>
                  </a:lnTo>
                  <a:lnTo>
                    <a:pt x="2794" y="4457"/>
                  </a:lnTo>
                  <a:lnTo>
                    <a:pt x="2654" y="4457"/>
                  </a:lnTo>
                  <a:lnTo>
                    <a:pt x="2654" y="3187"/>
                  </a:lnTo>
                  <a:lnTo>
                    <a:pt x="2387" y="3187"/>
                  </a:lnTo>
                  <a:lnTo>
                    <a:pt x="2387" y="3378"/>
                  </a:lnTo>
                  <a:lnTo>
                    <a:pt x="2387" y="4457"/>
                  </a:lnTo>
                  <a:lnTo>
                    <a:pt x="2387" y="3378"/>
                  </a:lnTo>
                  <a:lnTo>
                    <a:pt x="2159" y="2984"/>
                  </a:lnTo>
                  <a:lnTo>
                    <a:pt x="2159" y="86550"/>
                  </a:lnTo>
                  <a:lnTo>
                    <a:pt x="2159" y="164477"/>
                  </a:lnTo>
                  <a:lnTo>
                    <a:pt x="1943" y="164477"/>
                  </a:lnTo>
                  <a:lnTo>
                    <a:pt x="2159" y="86550"/>
                  </a:lnTo>
                  <a:lnTo>
                    <a:pt x="2159" y="2984"/>
                  </a:lnTo>
                  <a:lnTo>
                    <a:pt x="1752" y="2273"/>
                  </a:lnTo>
                  <a:lnTo>
                    <a:pt x="1308" y="163906"/>
                  </a:lnTo>
                  <a:lnTo>
                    <a:pt x="1943" y="165100"/>
                  </a:lnTo>
                  <a:lnTo>
                    <a:pt x="1943" y="165747"/>
                  </a:lnTo>
                  <a:lnTo>
                    <a:pt x="2565" y="165747"/>
                  </a:lnTo>
                  <a:lnTo>
                    <a:pt x="2565" y="166306"/>
                  </a:lnTo>
                  <a:lnTo>
                    <a:pt x="3187" y="167551"/>
                  </a:lnTo>
                  <a:lnTo>
                    <a:pt x="3632" y="5854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8" name="object 9398"/>
            <p:cNvSpPr/>
            <p:nvPr/>
          </p:nvSpPr>
          <p:spPr>
            <a:xfrm>
              <a:off x="3213341" y="9310141"/>
              <a:ext cx="5080" cy="168275"/>
            </a:xfrm>
            <a:custGeom>
              <a:avLst/>
              <a:gdLst/>
              <a:ahLst/>
              <a:cxnLst/>
              <a:rect l="l" t="t" r="r" b="b"/>
              <a:pathLst>
                <a:path w="5080" h="168275">
                  <a:moveTo>
                    <a:pt x="4495" y="6400"/>
                  </a:moveTo>
                  <a:lnTo>
                    <a:pt x="3835" y="5257"/>
                  </a:lnTo>
                  <a:lnTo>
                    <a:pt x="3162" y="4089"/>
                  </a:lnTo>
                  <a:lnTo>
                    <a:pt x="2489" y="2921"/>
                  </a:lnTo>
                  <a:lnTo>
                    <a:pt x="2286" y="76885"/>
                  </a:lnTo>
                  <a:lnTo>
                    <a:pt x="2286" y="2882"/>
                  </a:lnTo>
                  <a:lnTo>
                    <a:pt x="2070" y="2882"/>
                  </a:lnTo>
                  <a:lnTo>
                    <a:pt x="2070" y="1612"/>
                  </a:lnTo>
                  <a:lnTo>
                    <a:pt x="1816" y="1612"/>
                  </a:lnTo>
                  <a:lnTo>
                    <a:pt x="1816" y="1905"/>
                  </a:lnTo>
                  <a:lnTo>
                    <a:pt x="1816" y="2882"/>
                  </a:lnTo>
                  <a:lnTo>
                    <a:pt x="1816" y="1905"/>
                  </a:lnTo>
                  <a:lnTo>
                    <a:pt x="1130" y="952"/>
                  </a:lnTo>
                  <a:lnTo>
                    <a:pt x="444" y="0"/>
                  </a:lnTo>
                  <a:lnTo>
                    <a:pt x="0" y="161632"/>
                  </a:lnTo>
                  <a:lnTo>
                    <a:pt x="685" y="162636"/>
                  </a:lnTo>
                  <a:lnTo>
                    <a:pt x="1371" y="163677"/>
                  </a:lnTo>
                  <a:lnTo>
                    <a:pt x="1587" y="85102"/>
                  </a:lnTo>
                  <a:lnTo>
                    <a:pt x="1587" y="164172"/>
                  </a:lnTo>
                  <a:lnTo>
                    <a:pt x="2044" y="164172"/>
                  </a:lnTo>
                  <a:lnTo>
                    <a:pt x="2044" y="164719"/>
                  </a:lnTo>
                  <a:lnTo>
                    <a:pt x="2717" y="165798"/>
                  </a:lnTo>
                  <a:lnTo>
                    <a:pt x="3390" y="166903"/>
                  </a:lnTo>
                  <a:lnTo>
                    <a:pt x="4051" y="168008"/>
                  </a:lnTo>
                  <a:lnTo>
                    <a:pt x="4495" y="640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399" name="object 9399"/>
            <p:cNvSpPr/>
            <p:nvPr/>
          </p:nvSpPr>
          <p:spPr>
            <a:xfrm>
              <a:off x="3209124" y="9304274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80" h="167640">
                  <a:moveTo>
                    <a:pt x="4660" y="5867"/>
                  </a:moveTo>
                  <a:lnTo>
                    <a:pt x="3962" y="4889"/>
                  </a:lnTo>
                  <a:lnTo>
                    <a:pt x="3263" y="3924"/>
                  </a:lnTo>
                  <a:lnTo>
                    <a:pt x="2552" y="2933"/>
                  </a:lnTo>
                  <a:lnTo>
                    <a:pt x="1841" y="1968"/>
                  </a:lnTo>
                  <a:lnTo>
                    <a:pt x="1155" y="990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3517" y="166497"/>
                  </a:lnTo>
                  <a:lnTo>
                    <a:pt x="4216" y="167500"/>
                  </a:lnTo>
                  <a:lnTo>
                    <a:pt x="4660" y="5867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0" name="object 9400"/>
            <p:cNvSpPr/>
            <p:nvPr/>
          </p:nvSpPr>
          <p:spPr>
            <a:xfrm>
              <a:off x="3205391" y="9300172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3962" y="4051"/>
                  </a:moveTo>
                  <a:lnTo>
                    <a:pt x="3619" y="4051"/>
                  </a:lnTo>
                  <a:lnTo>
                    <a:pt x="3619" y="2781"/>
                  </a:lnTo>
                  <a:lnTo>
                    <a:pt x="3454" y="2781"/>
                  </a:lnTo>
                  <a:lnTo>
                    <a:pt x="3454" y="3251"/>
                  </a:lnTo>
                  <a:lnTo>
                    <a:pt x="3454" y="4051"/>
                  </a:lnTo>
                  <a:lnTo>
                    <a:pt x="3454" y="3251"/>
                  </a:lnTo>
                  <a:lnTo>
                    <a:pt x="2717" y="2463"/>
                  </a:lnTo>
                  <a:lnTo>
                    <a:pt x="1968" y="1676"/>
                  </a:lnTo>
                  <a:lnTo>
                    <a:pt x="1219" y="838"/>
                  </a:lnTo>
                  <a:lnTo>
                    <a:pt x="444" y="0"/>
                  </a:lnTo>
                  <a:lnTo>
                    <a:pt x="0" y="161442"/>
                  </a:lnTo>
                  <a:lnTo>
                    <a:pt x="774" y="162331"/>
                  </a:lnTo>
                  <a:lnTo>
                    <a:pt x="1524" y="163207"/>
                  </a:lnTo>
                  <a:lnTo>
                    <a:pt x="2273" y="164109"/>
                  </a:lnTo>
                  <a:lnTo>
                    <a:pt x="3009" y="165011"/>
                  </a:lnTo>
                  <a:lnTo>
                    <a:pt x="3225" y="86448"/>
                  </a:lnTo>
                  <a:lnTo>
                    <a:pt x="3225" y="165341"/>
                  </a:lnTo>
                  <a:lnTo>
                    <a:pt x="3962" y="165341"/>
                  </a:lnTo>
                  <a:lnTo>
                    <a:pt x="3962" y="4051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1" name="object 9401"/>
            <p:cNvSpPr/>
            <p:nvPr/>
          </p:nvSpPr>
          <p:spPr>
            <a:xfrm>
              <a:off x="3200425" y="9294813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4610" y="4495"/>
                  </a:moveTo>
                  <a:lnTo>
                    <a:pt x="3810" y="3632"/>
                  </a:lnTo>
                  <a:lnTo>
                    <a:pt x="2997" y="2755"/>
                  </a:lnTo>
                  <a:lnTo>
                    <a:pt x="2171" y="1866"/>
                  </a:lnTo>
                  <a:lnTo>
                    <a:pt x="1714" y="162839"/>
                  </a:lnTo>
                  <a:lnTo>
                    <a:pt x="2159" y="1854"/>
                  </a:lnTo>
                  <a:lnTo>
                    <a:pt x="1308" y="939"/>
                  </a:lnTo>
                  <a:lnTo>
                    <a:pt x="444" y="0"/>
                  </a:lnTo>
                  <a:lnTo>
                    <a:pt x="0" y="161505"/>
                  </a:lnTo>
                  <a:lnTo>
                    <a:pt x="850" y="162382"/>
                  </a:lnTo>
                  <a:lnTo>
                    <a:pt x="1714" y="163283"/>
                  </a:lnTo>
                  <a:lnTo>
                    <a:pt x="2540" y="164134"/>
                  </a:lnTo>
                  <a:lnTo>
                    <a:pt x="3352" y="165023"/>
                  </a:lnTo>
                  <a:lnTo>
                    <a:pt x="4165" y="165925"/>
                  </a:lnTo>
                  <a:lnTo>
                    <a:pt x="4610" y="4495"/>
                  </a:lnTo>
                  <a:close/>
                </a:path>
                <a:path w="5714" h="167004">
                  <a:moveTo>
                    <a:pt x="5410" y="5359"/>
                  </a:moveTo>
                  <a:lnTo>
                    <a:pt x="4622" y="4521"/>
                  </a:lnTo>
                  <a:lnTo>
                    <a:pt x="4178" y="165925"/>
                  </a:lnTo>
                  <a:lnTo>
                    <a:pt x="4965" y="166801"/>
                  </a:lnTo>
                  <a:lnTo>
                    <a:pt x="5410" y="5359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2" name="object 9402"/>
            <p:cNvSpPr/>
            <p:nvPr/>
          </p:nvSpPr>
          <p:spPr>
            <a:xfrm>
              <a:off x="3195866" y="9290215"/>
              <a:ext cx="5080" cy="166370"/>
            </a:xfrm>
            <a:custGeom>
              <a:avLst/>
              <a:gdLst/>
              <a:ahLst/>
              <a:cxnLst/>
              <a:rect l="l" t="t" r="r" b="b"/>
              <a:pathLst>
                <a:path w="5080" h="166370">
                  <a:moveTo>
                    <a:pt x="5003" y="4597"/>
                  </a:moveTo>
                  <a:lnTo>
                    <a:pt x="4127" y="3657"/>
                  </a:lnTo>
                  <a:lnTo>
                    <a:pt x="3225" y="2679"/>
                  </a:lnTo>
                  <a:lnTo>
                    <a:pt x="2324" y="1714"/>
                  </a:lnTo>
                  <a:lnTo>
                    <a:pt x="2095" y="84912"/>
                  </a:lnTo>
                  <a:lnTo>
                    <a:pt x="2095" y="1638"/>
                  </a:lnTo>
                  <a:lnTo>
                    <a:pt x="1638" y="1638"/>
                  </a:lnTo>
                  <a:lnTo>
                    <a:pt x="1638" y="368"/>
                  </a:lnTo>
                  <a:lnTo>
                    <a:pt x="1384" y="368"/>
                  </a:lnTo>
                  <a:lnTo>
                    <a:pt x="1384" y="812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952" y="162610"/>
                  </a:lnTo>
                  <a:lnTo>
                    <a:pt x="1155" y="88646"/>
                  </a:lnTo>
                  <a:lnTo>
                    <a:pt x="1155" y="162928"/>
                  </a:lnTo>
                  <a:lnTo>
                    <a:pt x="1879" y="162928"/>
                  </a:lnTo>
                  <a:lnTo>
                    <a:pt x="1879" y="163487"/>
                  </a:lnTo>
                  <a:lnTo>
                    <a:pt x="2781" y="164363"/>
                  </a:lnTo>
                  <a:lnTo>
                    <a:pt x="3683" y="165239"/>
                  </a:lnTo>
                  <a:lnTo>
                    <a:pt x="4559" y="166116"/>
                  </a:lnTo>
                  <a:lnTo>
                    <a:pt x="5003" y="4597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3" name="object 9403"/>
            <p:cNvSpPr/>
            <p:nvPr/>
          </p:nvSpPr>
          <p:spPr>
            <a:xfrm>
              <a:off x="3189909" y="9285148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6400" y="5067"/>
                  </a:moveTo>
                  <a:lnTo>
                    <a:pt x="5461" y="4267"/>
                  </a:lnTo>
                  <a:lnTo>
                    <a:pt x="4483" y="3429"/>
                  </a:lnTo>
                  <a:lnTo>
                    <a:pt x="3492" y="2590"/>
                  </a:lnTo>
                  <a:lnTo>
                    <a:pt x="2489" y="1739"/>
                  </a:lnTo>
                  <a:lnTo>
                    <a:pt x="1460" y="863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1016" y="162445"/>
                  </a:lnTo>
                  <a:lnTo>
                    <a:pt x="2044" y="163322"/>
                  </a:lnTo>
                  <a:lnTo>
                    <a:pt x="3048" y="164185"/>
                  </a:lnTo>
                  <a:lnTo>
                    <a:pt x="4038" y="165049"/>
                  </a:lnTo>
                  <a:lnTo>
                    <a:pt x="5016" y="165938"/>
                  </a:lnTo>
                  <a:lnTo>
                    <a:pt x="5956" y="166801"/>
                  </a:lnTo>
                  <a:lnTo>
                    <a:pt x="6400" y="506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4" name="object 9404"/>
            <p:cNvSpPr/>
            <p:nvPr/>
          </p:nvSpPr>
          <p:spPr>
            <a:xfrm>
              <a:off x="3183636" y="9279344"/>
              <a:ext cx="6985" cy="167640"/>
            </a:xfrm>
            <a:custGeom>
              <a:avLst/>
              <a:gdLst/>
              <a:ahLst/>
              <a:cxnLst/>
              <a:rect l="l" t="t" r="r" b="b"/>
              <a:pathLst>
                <a:path w="6985" h="167640">
                  <a:moveTo>
                    <a:pt x="6718" y="5803"/>
                  </a:moveTo>
                  <a:lnTo>
                    <a:pt x="5664" y="4902"/>
                  </a:lnTo>
                  <a:lnTo>
                    <a:pt x="4610" y="4013"/>
                  </a:lnTo>
                  <a:lnTo>
                    <a:pt x="3530" y="3086"/>
                  </a:lnTo>
                  <a:lnTo>
                    <a:pt x="2451" y="2171"/>
                  </a:lnTo>
                  <a:lnTo>
                    <a:pt x="2222" y="83070"/>
                  </a:lnTo>
                  <a:lnTo>
                    <a:pt x="2222" y="2120"/>
                  </a:lnTo>
                  <a:lnTo>
                    <a:pt x="1587" y="2120"/>
                  </a:lnTo>
                  <a:lnTo>
                    <a:pt x="1587" y="850"/>
                  </a:lnTo>
                  <a:lnTo>
                    <a:pt x="1333" y="850"/>
                  </a:lnTo>
                  <a:lnTo>
                    <a:pt x="1333" y="2120"/>
                  </a:lnTo>
                  <a:lnTo>
                    <a:pt x="1117" y="2120"/>
                  </a:lnTo>
                  <a:lnTo>
                    <a:pt x="1117" y="1270"/>
                  </a:lnTo>
                  <a:lnTo>
                    <a:pt x="406" y="1270"/>
                  </a:lnTo>
                  <a:lnTo>
                    <a:pt x="406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1104" y="162560"/>
                  </a:lnTo>
                  <a:lnTo>
                    <a:pt x="1104" y="163410"/>
                  </a:lnTo>
                  <a:lnTo>
                    <a:pt x="1993" y="163410"/>
                  </a:lnTo>
                  <a:lnTo>
                    <a:pt x="1993" y="163969"/>
                  </a:lnTo>
                  <a:lnTo>
                    <a:pt x="3086" y="164820"/>
                  </a:lnTo>
                  <a:lnTo>
                    <a:pt x="4165" y="165684"/>
                  </a:lnTo>
                  <a:lnTo>
                    <a:pt x="5207" y="166522"/>
                  </a:lnTo>
                  <a:lnTo>
                    <a:pt x="6273" y="167398"/>
                  </a:lnTo>
                  <a:lnTo>
                    <a:pt x="6718" y="580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5" name="object 9405"/>
            <p:cNvSpPr/>
            <p:nvPr/>
          </p:nvSpPr>
          <p:spPr>
            <a:xfrm>
              <a:off x="3177743" y="9275826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70">
                  <a:moveTo>
                    <a:pt x="2730" y="1625"/>
                  </a:moveTo>
                  <a:lnTo>
                    <a:pt x="1587" y="812"/>
                  </a:lnTo>
                  <a:lnTo>
                    <a:pt x="444" y="0"/>
                  </a:lnTo>
                  <a:lnTo>
                    <a:pt x="0" y="161709"/>
                  </a:lnTo>
                  <a:lnTo>
                    <a:pt x="1143" y="162509"/>
                  </a:lnTo>
                  <a:lnTo>
                    <a:pt x="2286" y="163322"/>
                  </a:lnTo>
                  <a:lnTo>
                    <a:pt x="2730" y="1625"/>
                  </a:lnTo>
                  <a:close/>
                </a:path>
                <a:path w="6350" h="166370">
                  <a:moveTo>
                    <a:pt x="6121" y="4038"/>
                  </a:moveTo>
                  <a:lnTo>
                    <a:pt x="5003" y="3238"/>
                  </a:lnTo>
                  <a:lnTo>
                    <a:pt x="3873" y="2438"/>
                  </a:lnTo>
                  <a:lnTo>
                    <a:pt x="2743" y="1638"/>
                  </a:lnTo>
                  <a:lnTo>
                    <a:pt x="2298" y="163322"/>
                  </a:lnTo>
                  <a:lnTo>
                    <a:pt x="3429" y="164134"/>
                  </a:lnTo>
                  <a:lnTo>
                    <a:pt x="4559" y="164973"/>
                  </a:lnTo>
                  <a:lnTo>
                    <a:pt x="5676" y="165798"/>
                  </a:lnTo>
                  <a:lnTo>
                    <a:pt x="6121" y="40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6" name="object 9406"/>
            <p:cNvSpPr/>
            <p:nvPr/>
          </p:nvSpPr>
          <p:spPr>
            <a:xfrm>
              <a:off x="3170948" y="9271305"/>
              <a:ext cx="7620" cy="166370"/>
            </a:xfrm>
            <a:custGeom>
              <a:avLst/>
              <a:gdLst/>
              <a:ahLst/>
              <a:cxnLst/>
              <a:rect l="l" t="t" r="r" b="b"/>
              <a:pathLst>
                <a:path w="7619" h="166370">
                  <a:moveTo>
                    <a:pt x="6083" y="3695"/>
                  </a:moveTo>
                  <a:lnTo>
                    <a:pt x="4940" y="2882"/>
                  </a:lnTo>
                  <a:lnTo>
                    <a:pt x="3810" y="2082"/>
                  </a:lnTo>
                  <a:lnTo>
                    <a:pt x="2667" y="1371"/>
                  </a:lnTo>
                  <a:lnTo>
                    <a:pt x="1549" y="68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104" y="162458"/>
                  </a:lnTo>
                  <a:lnTo>
                    <a:pt x="2222" y="163182"/>
                  </a:lnTo>
                  <a:lnTo>
                    <a:pt x="3365" y="163918"/>
                  </a:lnTo>
                  <a:lnTo>
                    <a:pt x="4495" y="164668"/>
                  </a:lnTo>
                  <a:lnTo>
                    <a:pt x="5638" y="165455"/>
                  </a:lnTo>
                  <a:lnTo>
                    <a:pt x="6083" y="3695"/>
                  </a:lnTo>
                  <a:close/>
                </a:path>
                <a:path w="7619" h="166370">
                  <a:moveTo>
                    <a:pt x="7239" y="4521"/>
                  </a:moveTo>
                  <a:lnTo>
                    <a:pt x="6096" y="3708"/>
                  </a:lnTo>
                  <a:lnTo>
                    <a:pt x="5651" y="165442"/>
                  </a:lnTo>
                  <a:lnTo>
                    <a:pt x="6794" y="166230"/>
                  </a:lnTo>
                  <a:lnTo>
                    <a:pt x="7239" y="4521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7" name="object 9407"/>
            <p:cNvSpPr/>
            <p:nvPr/>
          </p:nvSpPr>
          <p:spPr>
            <a:xfrm>
              <a:off x="3166110" y="9268320"/>
              <a:ext cx="5715" cy="165100"/>
            </a:xfrm>
            <a:custGeom>
              <a:avLst/>
              <a:gdLst/>
              <a:ahLst/>
              <a:cxnLst/>
              <a:rect l="l" t="t" r="r" b="b"/>
              <a:pathLst>
                <a:path w="5714" h="165100">
                  <a:moveTo>
                    <a:pt x="2146" y="1054"/>
                  </a:moveTo>
                  <a:lnTo>
                    <a:pt x="1181" y="469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736" y="162267"/>
                  </a:lnTo>
                  <a:lnTo>
                    <a:pt x="1701" y="162839"/>
                  </a:lnTo>
                  <a:lnTo>
                    <a:pt x="2146" y="1054"/>
                  </a:lnTo>
                  <a:close/>
                </a:path>
                <a:path w="5714" h="165100">
                  <a:moveTo>
                    <a:pt x="5283" y="2984"/>
                  </a:moveTo>
                  <a:lnTo>
                    <a:pt x="4203" y="2324"/>
                  </a:lnTo>
                  <a:lnTo>
                    <a:pt x="3162" y="1676"/>
                  </a:lnTo>
                  <a:lnTo>
                    <a:pt x="2159" y="1054"/>
                  </a:lnTo>
                  <a:lnTo>
                    <a:pt x="1714" y="162839"/>
                  </a:lnTo>
                  <a:lnTo>
                    <a:pt x="2717" y="163449"/>
                  </a:lnTo>
                  <a:lnTo>
                    <a:pt x="3060" y="163639"/>
                  </a:lnTo>
                  <a:lnTo>
                    <a:pt x="3746" y="164084"/>
                  </a:lnTo>
                  <a:lnTo>
                    <a:pt x="4838" y="164757"/>
                  </a:lnTo>
                  <a:lnTo>
                    <a:pt x="5283" y="298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8" name="object 9408"/>
            <p:cNvSpPr/>
            <p:nvPr/>
          </p:nvSpPr>
          <p:spPr>
            <a:xfrm>
              <a:off x="3163544" y="9266885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993" y="850"/>
                  </a:moveTo>
                  <a:lnTo>
                    <a:pt x="889" y="241"/>
                  </a:lnTo>
                  <a:lnTo>
                    <a:pt x="609" y="88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419" y="162077"/>
                  </a:lnTo>
                  <a:lnTo>
                    <a:pt x="1536" y="162687"/>
                  </a:lnTo>
                  <a:lnTo>
                    <a:pt x="1993" y="850"/>
                  </a:lnTo>
                  <a:close/>
                </a:path>
                <a:path w="3175" h="163829">
                  <a:moveTo>
                    <a:pt x="3009" y="1435"/>
                  </a:moveTo>
                  <a:lnTo>
                    <a:pt x="2565" y="1181"/>
                  </a:lnTo>
                  <a:lnTo>
                    <a:pt x="2006" y="850"/>
                  </a:lnTo>
                  <a:lnTo>
                    <a:pt x="1536" y="162687"/>
                  </a:lnTo>
                  <a:lnTo>
                    <a:pt x="2120" y="163017"/>
                  </a:lnTo>
                  <a:lnTo>
                    <a:pt x="2565" y="163271"/>
                  </a:lnTo>
                  <a:lnTo>
                    <a:pt x="3009" y="143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09" name="object 9409"/>
            <p:cNvSpPr/>
            <p:nvPr/>
          </p:nvSpPr>
          <p:spPr>
            <a:xfrm>
              <a:off x="3163519" y="9266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0" name="object 9410"/>
            <p:cNvSpPr/>
            <p:nvPr/>
          </p:nvSpPr>
          <p:spPr>
            <a:xfrm>
              <a:off x="3228251" y="9346552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5" h="163195">
                  <a:moveTo>
                    <a:pt x="533" y="711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76" y="162471"/>
                  </a:lnTo>
                  <a:lnTo>
                    <a:pt x="533" y="711"/>
                  </a:lnTo>
                  <a:close/>
                </a:path>
                <a:path w="635" h="163195">
                  <a:moveTo>
                    <a:pt x="571" y="1244"/>
                  </a:moveTo>
                  <a:lnTo>
                    <a:pt x="546" y="711"/>
                  </a:lnTo>
                  <a:lnTo>
                    <a:pt x="76" y="162471"/>
                  </a:lnTo>
                  <a:lnTo>
                    <a:pt x="114" y="162941"/>
                  </a:lnTo>
                  <a:lnTo>
                    <a:pt x="571" y="124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1" name="object 9411"/>
            <p:cNvSpPr/>
            <p:nvPr/>
          </p:nvSpPr>
          <p:spPr>
            <a:xfrm>
              <a:off x="3228022" y="9345130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69" h="163829">
                  <a:moveTo>
                    <a:pt x="584" y="736"/>
                  </a:moveTo>
                  <a:lnTo>
                    <a:pt x="457" y="152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2547"/>
                  </a:lnTo>
                  <a:lnTo>
                    <a:pt x="584" y="736"/>
                  </a:lnTo>
                  <a:close/>
                </a:path>
                <a:path w="1269" h="163829">
                  <a:moveTo>
                    <a:pt x="685" y="1422"/>
                  </a:moveTo>
                  <a:lnTo>
                    <a:pt x="584" y="774"/>
                  </a:lnTo>
                  <a:lnTo>
                    <a:pt x="139" y="162572"/>
                  </a:lnTo>
                  <a:lnTo>
                    <a:pt x="228" y="163207"/>
                  </a:lnTo>
                  <a:lnTo>
                    <a:pt x="685" y="142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2" name="object 9412"/>
            <p:cNvSpPr/>
            <p:nvPr/>
          </p:nvSpPr>
          <p:spPr>
            <a:xfrm>
              <a:off x="3228454" y="934778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368" y="0"/>
                  </a:moveTo>
                  <a:lnTo>
                    <a:pt x="0" y="162534"/>
                  </a:lnTo>
                  <a:lnTo>
                    <a:pt x="457" y="68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3" name="object 9413"/>
            <p:cNvSpPr/>
            <p:nvPr/>
          </p:nvSpPr>
          <p:spPr>
            <a:xfrm>
              <a:off x="3308997" y="9267812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5">
                  <a:moveTo>
                    <a:pt x="1549" y="0"/>
                  </a:moveTo>
                  <a:lnTo>
                    <a:pt x="1485" y="2540"/>
                  </a:lnTo>
                  <a:lnTo>
                    <a:pt x="1244" y="2540"/>
                  </a:lnTo>
                  <a:lnTo>
                    <a:pt x="1244" y="5080"/>
                  </a:lnTo>
                  <a:lnTo>
                    <a:pt x="812" y="5080"/>
                  </a:lnTo>
                  <a:lnTo>
                    <a:pt x="812" y="8064"/>
                  </a:lnTo>
                  <a:lnTo>
                    <a:pt x="812" y="9334"/>
                  </a:lnTo>
                  <a:lnTo>
                    <a:pt x="812" y="158750"/>
                  </a:lnTo>
                  <a:lnTo>
                    <a:pt x="787" y="9334"/>
                  </a:lnTo>
                  <a:lnTo>
                    <a:pt x="812" y="8064"/>
                  </a:lnTo>
                  <a:lnTo>
                    <a:pt x="558" y="8064"/>
                  </a:lnTo>
                  <a:lnTo>
                    <a:pt x="558" y="9334"/>
                  </a:lnTo>
                  <a:lnTo>
                    <a:pt x="228" y="9334"/>
                  </a:lnTo>
                  <a:lnTo>
                    <a:pt x="228" y="166814"/>
                  </a:lnTo>
                  <a:lnTo>
                    <a:pt x="0" y="166814"/>
                  </a:lnTo>
                  <a:lnTo>
                    <a:pt x="0" y="170624"/>
                  </a:lnTo>
                  <a:lnTo>
                    <a:pt x="266" y="170624"/>
                  </a:lnTo>
                  <a:lnTo>
                    <a:pt x="266" y="166814"/>
                  </a:lnTo>
                  <a:lnTo>
                    <a:pt x="787" y="166814"/>
                  </a:lnTo>
                  <a:lnTo>
                    <a:pt x="787" y="166370"/>
                  </a:lnTo>
                  <a:lnTo>
                    <a:pt x="901" y="158750"/>
                  </a:lnTo>
                  <a:lnTo>
                    <a:pt x="1320" y="158750"/>
                  </a:lnTo>
                  <a:lnTo>
                    <a:pt x="1320" y="5080"/>
                  </a:lnTo>
                  <a:lnTo>
                    <a:pt x="1536" y="5080"/>
                  </a:lnTo>
                  <a:lnTo>
                    <a:pt x="1536" y="25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4" name="object 9414"/>
            <p:cNvSpPr/>
            <p:nvPr/>
          </p:nvSpPr>
          <p:spPr>
            <a:xfrm>
              <a:off x="3305403" y="9277083"/>
              <a:ext cx="4445" cy="175260"/>
            </a:xfrm>
            <a:custGeom>
              <a:avLst/>
              <a:gdLst/>
              <a:ahLst/>
              <a:cxnLst/>
              <a:rect l="l" t="t" r="r" b="b"/>
              <a:pathLst>
                <a:path w="4445" h="175259">
                  <a:moveTo>
                    <a:pt x="1663" y="9931"/>
                  </a:moveTo>
                  <a:lnTo>
                    <a:pt x="1079" y="11772"/>
                  </a:lnTo>
                  <a:lnTo>
                    <a:pt x="457" y="13576"/>
                  </a:lnTo>
                  <a:lnTo>
                    <a:pt x="0" y="174688"/>
                  </a:lnTo>
                  <a:lnTo>
                    <a:pt x="609" y="172847"/>
                  </a:lnTo>
                  <a:lnTo>
                    <a:pt x="1193" y="171081"/>
                  </a:lnTo>
                  <a:lnTo>
                    <a:pt x="1663" y="9931"/>
                  </a:lnTo>
                  <a:close/>
                </a:path>
                <a:path w="4445" h="175259">
                  <a:moveTo>
                    <a:pt x="4064" y="0"/>
                  </a:moveTo>
                  <a:lnTo>
                    <a:pt x="3479" y="3022"/>
                  </a:lnTo>
                  <a:lnTo>
                    <a:pt x="3225" y="90131"/>
                  </a:lnTo>
                  <a:lnTo>
                    <a:pt x="3225" y="5562"/>
                  </a:lnTo>
                  <a:lnTo>
                    <a:pt x="3454" y="5562"/>
                  </a:lnTo>
                  <a:lnTo>
                    <a:pt x="3454" y="4292"/>
                  </a:lnTo>
                  <a:lnTo>
                    <a:pt x="3454" y="3022"/>
                  </a:lnTo>
                  <a:lnTo>
                    <a:pt x="3327" y="3022"/>
                  </a:lnTo>
                  <a:lnTo>
                    <a:pt x="3327" y="4292"/>
                  </a:lnTo>
                  <a:lnTo>
                    <a:pt x="3022" y="4292"/>
                  </a:lnTo>
                  <a:lnTo>
                    <a:pt x="3022" y="5562"/>
                  </a:lnTo>
                  <a:lnTo>
                    <a:pt x="2641" y="5562"/>
                  </a:lnTo>
                  <a:lnTo>
                    <a:pt x="2641" y="6464"/>
                  </a:lnTo>
                  <a:lnTo>
                    <a:pt x="2641" y="86499"/>
                  </a:lnTo>
                  <a:lnTo>
                    <a:pt x="2641" y="164312"/>
                  </a:lnTo>
                  <a:lnTo>
                    <a:pt x="2413" y="164312"/>
                  </a:lnTo>
                  <a:lnTo>
                    <a:pt x="2641" y="86499"/>
                  </a:lnTo>
                  <a:lnTo>
                    <a:pt x="2641" y="6464"/>
                  </a:lnTo>
                  <a:lnTo>
                    <a:pt x="2273" y="7874"/>
                  </a:lnTo>
                  <a:lnTo>
                    <a:pt x="1676" y="9931"/>
                  </a:lnTo>
                  <a:lnTo>
                    <a:pt x="1206" y="171043"/>
                  </a:lnTo>
                  <a:lnTo>
                    <a:pt x="1816" y="169202"/>
                  </a:lnTo>
                  <a:lnTo>
                    <a:pt x="2413" y="167398"/>
                  </a:lnTo>
                  <a:lnTo>
                    <a:pt x="2413" y="166852"/>
                  </a:lnTo>
                  <a:lnTo>
                    <a:pt x="2743" y="166852"/>
                  </a:lnTo>
                  <a:lnTo>
                    <a:pt x="2743" y="164312"/>
                  </a:lnTo>
                  <a:lnTo>
                    <a:pt x="3225" y="164312"/>
                  </a:lnTo>
                  <a:lnTo>
                    <a:pt x="3225" y="162966"/>
                  </a:lnTo>
                  <a:lnTo>
                    <a:pt x="3606" y="160858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5" name="object 9415"/>
            <p:cNvSpPr/>
            <p:nvPr/>
          </p:nvSpPr>
          <p:spPr>
            <a:xfrm>
              <a:off x="3301898" y="9290647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3949" y="0"/>
                  </a:moveTo>
                  <a:lnTo>
                    <a:pt x="3378" y="1562"/>
                  </a:lnTo>
                  <a:lnTo>
                    <a:pt x="2781" y="3136"/>
                  </a:lnTo>
                  <a:lnTo>
                    <a:pt x="2768" y="4394"/>
                  </a:lnTo>
                  <a:lnTo>
                    <a:pt x="2540" y="88417"/>
                  </a:lnTo>
                  <a:lnTo>
                    <a:pt x="2540" y="4394"/>
                  </a:lnTo>
                  <a:lnTo>
                    <a:pt x="2768" y="4394"/>
                  </a:lnTo>
                  <a:lnTo>
                    <a:pt x="2768" y="3124"/>
                  </a:lnTo>
                  <a:lnTo>
                    <a:pt x="2514" y="3124"/>
                  </a:lnTo>
                  <a:lnTo>
                    <a:pt x="2514" y="4394"/>
                  </a:lnTo>
                  <a:lnTo>
                    <a:pt x="1968" y="4394"/>
                  </a:lnTo>
                  <a:lnTo>
                    <a:pt x="1968" y="5067"/>
                  </a:lnTo>
                  <a:lnTo>
                    <a:pt x="1968" y="85432"/>
                  </a:lnTo>
                  <a:lnTo>
                    <a:pt x="1968" y="164414"/>
                  </a:lnTo>
                  <a:lnTo>
                    <a:pt x="1739" y="164414"/>
                  </a:lnTo>
                  <a:lnTo>
                    <a:pt x="1968" y="85432"/>
                  </a:lnTo>
                  <a:lnTo>
                    <a:pt x="1968" y="5067"/>
                  </a:lnTo>
                  <a:lnTo>
                    <a:pt x="1612" y="5892"/>
                  </a:lnTo>
                  <a:lnTo>
                    <a:pt x="1003" y="7251"/>
                  </a:lnTo>
                  <a:lnTo>
                    <a:pt x="457" y="8445"/>
                  </a:lnTo>
                  <a:lnTo>
                    <a:pt x="0" y="169672"/>
                  </a:lnTo>
                  <a:lnTo>
                    <a:pt x="546" y="168617"/>
                  </a:lnTo>
                  <a:lnTo>
                    <a:pt x="1155" y="167449"/>
                  </a:lnTo>
                  <a:lnTo>
                    <a:pt x="1739" y="166331"/>
                  </a:lnTo>
                  <a:lnTo>
                    <a:pt x="1739" y="165684"/>
                  </a:lnTo>
                  <a:lnTo>
                    <a:pt x="2197" y="165684"/>
                  </a:lnTo>
                  <a:lnTo>
                    <a:pt x="2197" y="164414"/>
                  </a:lnTo>
                  <a:lnTo>
                    <a:pt x="2324" y="164414"/>
                  </a:lnTo>
                  <a:lnTo>
                    <a:pt x="2324" y="164706"/>
                  </a:lnTo>
                  <a:lnTo>
                    <a:pt x="2413" y="164414"/>
                  </a:lnTo>
                  <a:lnTo>
                    <a:pt x="2540" y="164414"/>
                  </a:lnTo>
                  <a:lnTo>
                    <a:pt x="2540" y="164058"/>
                  </a:lnTo>
                  <a:lnTo>
                    <a:pt x="2933" y="162852"/>
                  </a:lnTo>
                  <a:lnTo>
                    <a:pt x="3505" y="161124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6" name="object 9416"/>
            <p:cNvSpPr/>
            <p:nvPr/>
          </p:nvSpPr>
          <p:spPr>
            <a:xfrm>
              <a:off x="3298990" y="9299092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2768" y="1206"/>
                  </a:moveTo>
                  <a:lnTo>
                    <a:pt x="2171" y="2387"/>
                  </a:lnTo>
                  <a:lnTo>
                    <a:pt x="1625" y="3441"/>
                  </a:lnTo>
                  <a:lnTo>
                    <a:pt x="1054" y="4508"/>
                  </a:lnTo>
                  <a:lnTo>
                    <a:pt x="1041" y="4991"/>
                  </a:lnTo>
                  <a:lnTo>
                    <a:pt x="1054" y="4508"/>
                  </a:lnTo>
                  <a:lnTo>
                    <a:pt x="457" y="5575"/>
                  </a:lnTo>
                  <a:lnTo>
                    <a:pt x="0" y="166814"/>
                  </a:lnTo>
                  <a:lnTo>
                    <a:pt x="584" y="165696"/>
                  </a:lnTo>
                  <a:lnTo>
                    <a:pt x="1155" y="164592"/>
                  </a:lnTo>
                  <a:lnTo>
                    <a:pt x="1714" y="163525"/>
                  </a:lnTo>
                  <a:lnTo>
                    <a:pt x="2311" y="162369"/>
                  </a:lnTo>
                  <a:lnTo>
                    <a:pt x="2768" y="1206"/>
                  </a:lnTo>
                  <a:close/>
                </a:path>
                <a:path w="3810" h="167004">
                  <a:moveTo>
                    <a:pt x="3365" y="0"/>
                  </a:moveTo>
                  <a:lnTo>
                    <a:pt x="2781" y="1206"/>
                  </a:lnTo>
                  <a:lnTo>
                    <a:pt x="2311" y="162369"/>
                  </a:lnTo>
                  <a:lnTo>
                    <a:pt x="2908" y="161226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7" name="object 9417"/>
            <p:cNvSpPr/>
            <p:nvPr/>
          </p:nvSpPr>
          <p:spPr>
            <a:xfrm>
              <a:off x="3295662" y="9304668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3225" y="952"/>
                  </a:moveTo>
                  <a:lnTo>
                    <a:pt x="2692" y="1854"/>
                  </a:lnTo>
                  <a:lnTo>
                    <a:pt x="2159" y="2768"/>
                  </a:lnTo>
                  <a:lnTo>
                    <a:pt x="1600" y="3683"/>
                  </a:lnTo>
                  <a:lnTo>
                    <a:pt x="1346" y="91135"/>
                  </a:lnTo>
                  <a:lnTo>
                    <a:pt x="1346" y="4953"/>
                  </a:lnTo>
                  <a:lnTo>
                    <a:pt x="1574" y="4953"/>
                  </a:lnTo>
                  <a:lnTo>
                    <a:pt x="1574" y="3683"/>
                  </a:lnTo>
                  <a:lnTo>
                    <a:pt x="1181" y="3683"/>
                  </a:lnTo>
                  <a:lnTo>
                    <a:pt x="1181" y="4953"/>
                  </a:lnTo>
                  <a:lnTo>
                    <a:pt x="1016" y="4953"/>
                  </a:lnTo>
                  <a:lnTo>
                    <a:pt x="1028" y="4572"/>
                  </a:lnTo>
                  <a:lnTo>
                    <a:pt x="787" y="4953"/>
                  </a:lnTo>
                  <a:lnTo>
                    <a:pt x="787" y="89941"/>
                  </a:lnTo>
                  <a:lnTo>
                    <a:pt x="787" y="164973"/>
                  </a:lnTo>
                  <a:lnTo>
                    <a:pt x="571" y="164973"/>
                  </a:lnTo>
                  <a:lnTo>
                    <a:pt x="787" y="89941"/>
                  </a:lnTo>
                  <a:lnTo>
                    <a:pt x="787" y="4953"/>
                  </a:lnTo>
                  <a:lnTo>
                    <a:pt x="469" y="5435"/>
                  </a:lnTo>
                  <a:lnTo>
                    <a:pt x="0" y="167043"/>
                  </a:lnTo>
                  <a:lnTo>
                    <a:pt x="571" y="166306"/>
                  </a:lnTo>
                  <a:lnTo>
                    <a:pt x="1041" y="166243"/>
                  </a:lnTo>
                  <a:lnTo>
                    <a:pt x="1041" y="164973"/>
                  </a:lnTo>
                  <a:lnTo>
                    <a:pt x="1130" y="165468"/>
                  </a:lnTo>
                  <a:lnTo>
                    <a:pt x="1689" y="164388"/>
                  </a:lnTo>
                  <a:lnTo>
                    <a:pt x="2247" y="163309"/>
                  </a:lnTo>
                  <a:lnTo>
                    <a:pt x="2781" y="162293"/>
                  </a:lnTo>
                  <a:lnTo>
                    <a:pt x="3225" y="952"/>
                  </a:lnTo>
                  <a:close/>
                </a:path>
                <a:path w="3810" h="167640">
                  <a:moveTo>
                    <a:pt x="3771" y="0"/>
                  </a:moveTo>
                  <a:lnTo>
                    <a:pt x="3238" y="952"/>
                  </a:lnTo>
                  <a:lnTo>
                    <a:pt x="2781" y="162293"/>
                  </a:lnTo>
                  <a:lnTo>
                    <a:pt x="3327" y="161239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8" name="object 9418"/>
            <p:cNvSpPr/>
            <p:nvPr/>
          </p:nvSpPr>
          <p:spPr>
            <a:xfrm>
              <a:off x="3292741" y="9310116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1041" y="3378"/>
                  </a:moveTo>
                  <a:lnTo>
                    <a:pt x="457" y="4191"/>
                  </a:lnTo>
                  <a:lnTo>
                    <a:pt x="0" y="165315"/>
                  </a:lnTo>
                  <a:lnTo>
                    <a:pt x="596" y="164553"/>
                  </a:lnTo>
                  <a:lnTo>
                    <a:pt x="1041" y="3378"/>
                  </a:lnTo>
                  <a:close/>
                </a:path>
                <a:path w="3810" h="165734">
                  <a:moveTo>
                    <a:pt x="3365" y="0"/>
                  </a:moveTo>
                  <a:lnTo>
                    <a:pt x="2806" y="850"/>
                  </a:lnTo>
                  <a:lnTo>
                    <a:pt x="2235" y="1701"/>
                  </a:lnTo>
                  <a:lnTo>
                    <a:pt x="1651" y="2540"/>
                  </a:lnTo>
                  <a:lnTo>
                    <a:pt x="1066" y="3378"/>
                  </a:lnTo>
                  <a:lnTo>
                    <a:pt x="596" y="164553"/>
                  </a:lnTo>
                  <a:lnTo>
                    <a:pt x="1193" y="163791"/>
                  </a:lnTo>
                  <a:lnTo>
                    <a:pt x="1765" y="163068"/>
                  </a:lnTo>
                  <a:lnTo>
                    <a:pt x="2336" y="162331"/>
                  </a:lnTo>
                  <a:lnTo>
                    <a:pt x="2921" y="161594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19" name="object 9419"/>
            <p:cNvSpPr/>
            <p:nvPr/>
          </p:nvSpPr>
          <p:spPr>
            <a:xfrm>
              <a:off x="3289096" y="9314307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1079" y="3949"/>
                  </a:moveTo>
                  <a:lnTo>
                    <a:pt x="457" y="4724"/>
                  </a:lnTo>
                  <a:lnTo>
                    <a:pt x="0" y="165773"/>
                  </a:lnTo>
                  <a:lnTo>
                    <a:pt x="622" y="164985"/>
                  </a:lnTo>
                  <a:lnTo>
                    <a:pt x="1079" y="3949"/>
                  </a:lnTo>
                  <a:close/>
                </a:path>
                <a:path w="4445" h="166370">
                  <a:moveTo>
                    <a:pt x="2908" y="1612"/>
                  </a:moveTo>
                  <a:lnTo>
                    <a:pt x="2298" y="2400"/>
                  </a:lnTo>
                  <a:lnTo>
                    <a:pt x="1689" y="3187"/>
                  </a:lnTo>
                  <a:lnTo>
                    <a:pt x="1079" y="3949"/>
                  </a:lnTo>
                  <a:lnTo>
                    <a:pt x="622" y="164985"/>
                  </a:lnTo>
                  <a:lnTo>
                    <a:pt x="1231" y="164211"/>
                  </a:lnTo>
                  <a:lnTo>
                    <a:pt x="1841" y="163423"/>
                  </a:lnTo>
                  <a:lnTo>
                    <a:pt x="2451" y="162648"/>
                  </a:lnTo>
                  <a:lnTo>
                    <a:pt x="2908" y="1612"/>
                  </a:lnTo>
                  <a:close/>
                </a:path>
                <a:path w="4445" h="166370">
                  <a:moveTo>
                    <a:pt x="4114" y="0"/>
                  </a:moveTo>
                  <a:lnTo>
                    <a:pt x="3517" y="812"/>
                  </a:lnTo>
                  <a:lnTo>
                    <a:pt x="2921" y="1612"/>
                  </a:lnTo>
                  <a:lnTo>
                    <a:pt x="2463" y="162636"/>
                  </a:lnTo>
                  <a:lnTo>
                    <a:pt x="3060" y="161874"/>
                  </a:lnTo>
                  <a:lnTo>
                    <a:pt x="3657" y="16111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0" name="object 9420"/>
            <p:cNvSpPr/>
            <p:nvPr/>
          </p:nvSpPr>
          <p:spPr>
            <a:xfrm>
              <a:off x="3285274" y="9319031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1092" y="3721"/>
                  </a:moveTo>
                  <a:lnTo>
                    <a:pt x="444" y="4445"/>
                  </a:lnTo>
                  <a:lnTo>
                    <a:pt x="0" y="165938"/>
                  </a:lnTo>
                  <a:lnTo>
                    <a:pt x="647" y="165112"/>
                  </a:lnTo>
                  <a:lnTo>
                    <a:pt x="1092" y="3721"/>
                  </a:lnTo>
                  <a:close/>
                </a:path>
                <a:path w="4445" h="166370">
                  <a:moveTo>
                    <a:pt x="2374" y="2260"/>
                  </a:moveTo>
                  <a:lnTo>
                    <a:pt x="1739" y="2997"/>
                  </a:lnTo>
                  <a:lnTo>
                    <a:pt x="1104" y="3733"/>
                  </a:lnTo>
                  <a:lnTo>
                    <a:pt x="647" y="165112"/>
                  </a:lnTo>
                  <a:lnTo>
                    <a:pt x="1295" y="164274"/>
                  </a:lnTo>
                  <a:lnTo>
                    <a:pt x="1930" y="163474"/>
                  </a:lnTo>
                  <a:lnTo>
                    <a:pt x="2374" y="2260"/>
                  </a:lnTo>
                  <a:close/>
                </a:path>
                <a:path w="4445" h="166370">
                  <a:moveTo>
                    <a:pt x="3022" y="1511"/>
                  </a:moveTo>
                  <a:lnTo>
                    <a:pt x="2387" y="2260"/>
                  </a:lnTo>
                  <a:lnTo>
                    <a:pt x="1930" y="163474"/>
                  </a:lnTo>
                  <a:lnTo>
                    <a:pt x="2565" y="162661"/>
                  </a:lnTo>
                  <a:lnTo>
                    <a:pt x="3022" y="1511"/>
                  </a:lnTo>
                  <a:close/>
                </a:path>
                <a:path w="4445" h="166370">
                  <a:moveTo>
                    <a:pt x="4267" y="0"/>
                  </a:moveTo>
                  <a:lnTo>
                    <a:pt x="3644" y="762"/>
                  </a:lnTo>
                  <a:lnTo>
                    <a:pt x="3035" y="1511"/>
                  </a:lnTo>
                  <a:lnTo>
                    <a:pt x="2578" y="162636"/>
                  </a:lnTo>
                  <a:lnTo>
                    <a:pt x="3200" y="161848"/>
                  </a:lnTo>
                  <a:lnTo>
                    <a:pt x="3822" y="161048"/>
                  </a:lnTo>
                  <a:lnTo>
                    <a:pt x="4267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1" name="object 9421"/>
            <p:cNvSpPr/>
            <p:nvPr/>
          </p:nvSpPr>
          <p:spPr>
            <a:xfrm>
              <a:off x="3281984" y="9323476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2438" y="1435"/>
                  </a:moveTo>
                  <a:lnTo>
                    <a:pt x="1765" y="2146"/>
                  </a:lnTo>
                  <a:lnTo>
                    <a:pt x="1117" y="2844"/>
                  </a:lnTo>
                  <a:lnTo>
                    <a:pt x="457" y="3543"/>
                  </a:lnTo>
                  <a:lnTo>
                    <a:pt x="0" y="165227"/>
                  </a:lnTo>
                  <a:lnTo>
                    <a:pt x="660" y="164617"/>
                  </a:lnTo>
                  <a:lnTo>
                    <a:pt x="1333" y="163982"/>
                  </a:lnTo>
                  <a:lnTo>
                    <a:pt x="1981" y="163156"/>
                  </a:lnTo>
                  <a:lnTo>
                    <a:pt x="2438" y="1435"/>
                  </a:lnTo>
                  <a:close/>
                </a:path>
                <a:path w="3810" h="165734">
                  <a:moveTo>
                    <a:pt x="3746" y="0"/>
                  </a:moveTo>
                  <a:lnTo>
                    <a:pt x="3098" y="723"/>
                  </a:lnTo>
                  <a:lnTo>
                    <a:pt x="2451" y="1435"/>
                  </a:lnTo>
                  <a:lnTo>
                    <a:pt x="1993" y="163144"/>
                  </a:lnTo>
                  <a:lnTo>
                    <a:pt x="2641" y="162318"/>
                  </a:lnTo>
                  <a:lnTo>
                    <a:pt x="3289" y="161493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2" name="object 9422"/>
            <p:cNvSpPr/>
            <p:nvPr/>
          </p:nvSpPr>
          <p:spPr>
            <a:xfrm>
              <a:off x="3277908" y="9327020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1130" y="3390"/>
                  </a:moveTo>
                  <a:lnTo>
                    <a:pt x="444" y="4038"/>
                  </a:lnTo>
                  <a:lnTo>
                    <a:pt x="0" y="165506"/>
                  </a:lnTo>
                  <a:lnTo>
                    <a:pt x="685" y="164858"/>
                  </a:lnTo>
                  <a:lnTo>
                    <a:pt x="1130" y="3390"/>
                  </a:lnTo>
                  <a:close/>
                </a:path>
                <a:path w="5079" h="165734">
                  <a:moveTo>
                    <a:pt x="4521" y="0"/>
                  </a:moveTo>
                  <a:lnTo>
                    <a:pt x="3848" y="685"/>
                  </a:lnTo>
                  <a:lnTo>
                    <a:pt x="3175" y="1358"/>
                  </a:lnTo>
                  <a:lnTo>
                    <a:pt x="2489" y="2057"/>
                  </a:lnTo>
                  <a:lnTo>
                    <a:pt x="1828" y="2717"/>
                  </a:lnTo>
                  <a:lnTo>
                    <a:pt x="1143" y="3390"/>
                  </a:lnTo>
                  <a:lnTo>
                    <a:pt x="685" y="164858"/>
                  </a:lnTo>
                  <a:lnTo>
                    <a:pt x="1371" y="164223"/>
                  </a:lnTo>
                  <a:lnTo>
                    <a:pt x="2044" y="163588"/>
                  </a:lnTo>
                  <a:lnTo>
                    <a:pt x="2730" y="162953"/>
                  </a:lnTo>
                  <a:lnTo>
                    <a:pt x="3403" y="162318"/>
                  </a:lnTo>
                  <a:lnTo>
                    <a:pt x="4076" y="161683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3" name="object 9423"/>
            <p:cNvSpPr/>
            <p:nvPr/>
          </p:nvSpPr>
          <p:spPr>
            <a:xfrm>
              <a:off x="3274453" y="9331058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5" h="165100">
                  <a:moveTo>
                    <a:pt x="3213" y="660"/>
                  </a:moveTo>
                  <a:lnTo>
                    <a:pt x="2514" y="1308"/>
                  </a:lnTo>
                  <a:lnTo>
                    <a:pt x="1841" y="1943"/>
                  </a:lnTo>
                  <a:lnTo>
                    <a:pt x="1155" y="2565"/>
                  </a:lnTo>
                  <a:lnTo>
                    <a:pt x="457" y="3213"/>
                  </a:lnTo>
                  <a:lnTo>
                    <a:pt x="0" y="164693"/>
                  </a:lnTo>
                  <a:lnTo>
                    <a:pt x="698" y="164045"/>
                  </a:lnTo>
                  <a:lnTo>
                    <a:pt x="1384" y="163398"/>
                  </a:lnTo>
                  <a:lnTo>
                    <a:pt x="2070" y="162763"/>
                  </a:lnTo>
                  <a:lnTo>
                    <a:pt x="2768" y="162102"/>
                  </a:lnTo>
                  <a:lnTo>
                    <a:pt x="3213" y="660"/>
                  </a:lnTo>
                  <a:close/>
                </a:path>
                <a:path w="4445" h="165100">
                  <a:moveTo>
                    <a:pt x="3911" y="0"/>
                  </a:moveTo>
                  <a:lnTo>
                    <a:pt x="3225" y="660"/>
                  </a:lnTo>
                  <a:lnTo>
                    <a:pt x="2768" y="162102"/>
                  </a:lnTo>
                  <a:lnTo>
                    <a:pt x="3454" y="161467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4" name="object 9424"/>
            <p:cNvSpPr/>
            <p:nvPr/>
          </p:nvSpPr>
          <p:spPr>
            <a:xfrm>
              <a:off x="3270262" y="9334271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1143" y="3035"/>
                  </a:moveTo>
                  <a:lnTo>
                    <a:pt x="444" y="3619"/>
                  </a:lnTo>
                  <a:lnTo>
                    <a:pt x="0" y="165404"/>
                  </a:lnTo>
                  <a:lnTo>
                    <a:pt x="698" y="164744"/>
                  </a:lnTo>
                  <a:lnTo>
                    <a:pt x="1143" y="3035"/>
                  </a:lnTo>
                  <a:close/>
                </a:path>
                <a:path w="5079" h="165734">
                  <a:moveTo>
                    <a:pt x="2552" y="1841"/>
                  </a:moveTo>
                  <a:lnTo>
                    <a:pt x="1854" y="2438"/>
                  </a:lnTo>
                  <a:lnTo>
                    <a:pt x="1155" y="3035"/>
                  </a:lnTo>
                  <a:lnTo>
                    <a:pt x="698" y="164744"/>
                  </a:lnTo>
                  <a:lnTo>
                    <a:pt x="1397" y="164096"/>
                  </a:lnTo>
                  <a:lnTo>
                    <a:pt x="2095" y="163436"/>
                  </a:lnTo>
                  <a:lnTo>
                    <a:pt x="2552" y="1841"/>
                  </a:lnTo>
                  <a:close/>
                </a:path>
                <a:path w="5079" h="165734">
                  <a:moveTo>
                    <a:pt x="3924" y="622"/>
                  </a:moveTo>
                  <a:lnTo>
                    <a:pt x="3225" y="1231"/>
                  </a:lnTo>
                  <a:lnTo>
                    <a:pt x="2565" y="1828"/>
                  </a:lnTo>
                  <a:lnTo>
                    <a:pt x="2108" y="163436"/>
                  </a:lnTo>
                  <a:lnTo>
                    <a:pt x="2781" y="162801"/>
                  </a:lnTo>
                  <a:lnTo>
                    <a:pt x="3479" y="162140"/>
                  </a:lnTo>
                  <a:lnTo>
                    <a:pt x="3924" y="622"/>
                  </a:lnTo>
                  <a:close/>
                </a:path>
                <a:path w="5079" h="165734">
                  <a:moveTo>
                    <a:pt x="4648" y="0"/>
                  </a:moveTo>
                  <a:lnTo>
                    <a:pt x="3937" y="622"/>
                  </a:lnTo>
                  <a:lnTo>
                    <a:pt x="3492" y="162140"/>
                  </a:lnTo>
                  <a:lnTo>
                    <a:pt x="4191" y="161480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5" name="object 9425"/>
            <p:cNvSpPr/>
            <p:nvPr/>
          </p:nvSpPr>
          <p:spPr>
            <a:xfrm>
              <a:off x="3266135" y="9337891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79" h="165100">
                  <a:moveTo>
                    <a:pt x="4572" y="0"/>
                  </a:moveTo>
                  <a:lnTo>
                    <a:pt x="3898" y="571"/>
                  </a:lnTo>
                  <a:lnTo>
                    <a:pt x="3200" y="1143"/>
                  </a:lnTo>
                  <a:lnTo>
                    <a:pt x="2501" y="1701"/>
                  </a:lnTo>
                  <a:lnTo>
                    <a:pt x="1816" y="2247"/>
                  </a:lnTo>
                  <a:lnTo>
                    <a:pt x="1143" y="2794"/>
                  </a:lnTo>
                  <a:lnTo>
                    <a:pt x="457" y="3327"/>
                  </a:lnTo>
                  <a:lnTo>
                    <a:pt x="0" y="165023"/>
                  </a:lnTo>
                  <a:lnTo>
                    <a:pt x="685" y="164503"/>
                  </a:lnTo>
                  <a:lnTo>
                    <a:pt x="1371" y="163995"/>
                  </a:lnTo>
                  <a:lnTo>
                    <a:pt x="2044" y="163487"/>
                  </a:lnTo>
                  <a:lnTo>
                    <a:pt x="2730" y="162966"/>
                  </a:lnTo>
                  <a:lnTo>
                    <a:pt x="3441" y="162420"/>
                  </a:lnTo>
                  <a:lnTo>
                    <a:pt x="4127" y="161785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6" name="object 9426"/>
            <p:cNvSpPr/>
            <p:nvPr/>
          </p:nvSpPr>
          <p:spPr>
            <a:xfrm>
              <a:off x="3262845" y="9341231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727" y="1536"/>
                  </a:moveTo>
                  <a:lnTo>
                    <a:pt x="1066" y="2032"/>
                  </a:lnTo>
                  <a:lnTo>
                    <a:pt x="457" y="2514"/>
                  </a:lnTo>
                  <a:lnTo>
                    <a:pt x="0" y="164172"/>
                  </a:lnTo>
                  <a:lnTo>
                    <a:pt x="635" y="163703"/>
                  </a:lnTo>
                  <a:lnTo>
                    <a:pt x="1282" y="163207"/>
                  </a:lnTo>
                  <a:lnTo>
                    <a:pt x="1727" y="1536"/>
                  </a:lnTo>
                  <a:close/>
                </a:path>
                <a:path w="3810" h="164465">
                  <a:moveTo>
                    <a:pt x="3746" y="0"/>
                  </a:moveTo>
                  <a:lnTo>
                    <a:pt x="3073" y="520"/>
                  </a:lnTo>
                  <a:lnTo>
                    <a:pt x="2413" y="1028"/>
                  </a:lnTo>
                  <a:lnTo>
                    <a:pt x="1752" y="1536"/>
                  </a:lnTo>
                  <a:lnTo>
                    <a:pt x="1295" y="163195"/>
                  </a:lnTo>
                  <a:lnTo>
                    <a:pt x="1955" y="162699"/>
                  </a:lnTo>
                  <a:lnTo>
                    <a:pt x="2616" y="162191"/>
                  </a:lnTo>
                  <a:lnTo>
                    <a:pt x="3289" y="161683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7" name="object 9427"/>
            <p:cNvSpPr/>
            <p:nvPr/>
          </p:nvSpPr>
          <p:spPr>
            <a:xfrm>
              <a:off x="3259226" y="934373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2806" y="927"/>
                  </a:moveTo>
                  <a:lnTo>
                    <a:pt x="2197" y="1358"/>
                  </a:lnTo>
                  <a:lnTo>
                    <a:pt x="1612" y="1778"/>
                  </a:lnTo>
                  <a:lnTo>
                    <a:pt x="1028" y="2197"/>
                  </a:lnTo>
                  <a:lnTo>
                    <a:pt x="469" y="2590"/>
                  </a:lnTo>
                  <a:lnTo>
                    <a:pt x="0" y="164414"/>
                  </a:lnTo>
                  <a:lnTo>
                    <a:pt x="571" y="163982"/>
                  </a:lnTo>
                  <a:lnTo>
                    <a:pt x="1143" y="163550"/>
                  </a:lnTo>
                  <a:lnTo>
                    <a:pt x="1739" y="163093"/>
                  </a:lnTo>
                  <a:lnTo>
                    <a:pt x="2349" y="162636"/>
                  </a:lnTo>
                  <a:lnTo>
                    <a:pt x="2806" y="927"/>
                  </a:lnTo>
                  <a:close/>
                </a:path>
                <a:path w="4445" h="164465">
                  <a:moveTo>
                    <a:pt x="4064" y="0"/>
                  </a:moveTo>
                  <a:lnTo>
                    <a:pt x="3441" y="469"/>
                  </a:lnTo>
                  <a:lnTo>
                    <a:pt x="2819" y="927"/>
                  </a:lnTo>
                  <a:lnTo>
                    <a:pt x="2362" y="162623"/>
                  </a:lnTo>
                  <a:lnTo>
                    <a:pt x="2971" y="162166"/>
                  </a:lnTo>
                  <a:lnTo>
                    <a:pt x="3606" y="161683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8" name="object 9428"/>
            <p:cNvSpPr/>
            <p:nvPr/>
          </p:nvSpPr>
          <p:spPr>
            <a:xfrm>
              <a:off x="3256737" y="9346324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901" y="1384"/>
                  </a:moveTo>
                  <a:lnTo>
                    <a:pt x="444" y="1689"/>
                  </a:lnTo>
                  <a:lnTo>
                    <a:pt x="0" y="163499"/>
                  </a:lnTo>
                  <a:lnTo>
                    <a:pt x="457" y="163207"/>
                  </a:lnTo>
                  <a:lnTo>
                    <a:pt x="901" y="1384"/>
                  </a:lnTo>
                  <a:close/>
                </a:path>
                <a:path w="3175" h="163829">
                  <a:moveTo>
                    <a:pt x="2946" y="0"/>
                  </a:moveTo>
                  <a:lnTo>
                    <a:pt x="2413" y="368"/>
                  </a:lnTo>
                  <a:lnTo>
                    <a:pt x="2171" y="81292"/>
                  </a:lnTo>
                  <a:lnTo>
                    <a:pt x="2400" y="368"/>
                  </a:lnTo>
                  <a:lnTo>
                    <a:pt x="1879" y="723"/>
                  </a:lnTo>
                  <a:lnTo>
                    <a:pt x="1384" y="1066"/>
                  </a:lnTo>
                  <a:lnTo>
                    <a:pt x="914" y="1384"/>
                  </a:lnTo>
                  <a:lnTo>
                    <a:pt x="457" y="163207"/>
                  </a:lnTo>
                  <a:lnTo>
                    <a:pt x="914" y="162902"/>
                  </a:lnTo>
                  <a:lnTo>
                    <a:pt x="1422" y="162572"/>
                  </a:lnTo>
                  <a:lnTo>
                    <a:pt x="1955" y="162217"/>
                  </a:lnTo>
                  <a:lnTo>
                    <a:pt x="2489" y="16182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29" name="object 9429"/>
            <p:cNvSpPr/>
            <p:nvPr/>
          </p:nvSpPr>
          <p:spPr>
            <a:xfrm>
              <a:off x="3254743" y="9348013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698" y="1117"/>
                  </a:moveTo>
                  <a:lnTo>
                    <a:pt x="469" y="1257"/>
                  </a:lnTo>
                  <a:lnTo>
                    <a:pt x="0" y="163106"/>
                  </a:lnTo>
                  <a:lnTo>
                    <a:pt x="241" y="162953"/>
                  </a:lnTo>
                  <a:lnTo>
                    <a:pt x="698" y="1117"/>
                  </a:lnTo>
                  <a:close/>
                </a:path>
                <a:path w="2539" h="163195">
                  <a:moveTo>
                    <a:pt x="1638" y="520"/>
                  </a:moveTo>
                  <a:lnTo>
                    <a:pt x="1282" y="749"/>
                  </a:lnTo>
                  <a:lnTo>
                    <a:pt x="977" y="952"/>
                  </a:lnTo>
                  <a:lnTo>
                    <a:pt x="711" y="1117"/>
                  </a:lnTo>
                  <a:lnTo>
                    <a:pt x="241" y="162953"/>
                  </a:lnTo>
                  <a:lnTo>
                    <a:pt x="508" y="162788"/>
                  </a:lnTo>
                  <a:lnTo>
                    <a:pt x="825" y="162572"/>
                  </a:lnTo>
                  <a:lnTo>
                    <a:pt x="1181" y="162344"/>
                  </a:lnTo>
                  <a:lnTo>
                    <a:pt x="1638" y="520"/>
                  </a:lnTo>
                  <a:close/>
                </a:path>
                <a:path w="2539" h="163195">
                  <a:moveTo>
                    <a:pt x="2438" y="0"/>
                  </a:moveTo>
                  <a:lnTo>
                    <a:pt x="2019" y="266"/>
                  </a:lnTo>
                  <a:lnTo>
                    <a:pt x="1651" y="533"/>
                  </a:lnTo>
                  <a:lnTo>
                    <a:pt x="1193" y="162331"/>
                  </a:lnTo>
                  <a:lnTo>
                    <a:pt x="1574" y="162090"/>
                  </a:lnTo>
                  <a:lnTo>
                    <a:pt x="1993" y="161810"/>
                  </a:lnTo>
                  <a:lnTo>
                    <a:pt x="2438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0" name="object 9430"/>
            <p:cNvSpPr/>
            <p:nvPr/>
          </p:nvSpPr>
          <p:spPr>
            <a:xfrm>
              <a:off x="3254336" y="934928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482" y="241"/>
                  </a:moveTo>
                  <a:lnTo>
                    <a:pt x="0" y="162102"/>
                  </a:lnTo>
                  <a:lnTo>
                    <a:pt x="482" y="241"/>
                  </a:lnTo>
                  <a:close/>
                </a:path>
                <a:path w="1270" h="162559">
                  <a:moveTo>
                    <a:pt x="546" y="203"/>
                  </a:moveTo>
                  <a:lnTo>
                    <a:pt x="38" y="162077"/>
                  </a:lnTo>
                  <a:lnTo>
                    <a:pt x="546" y="203"/>
                  </a:lnTo>
                  <a:close/>
                </a:path>
                <a:path w="1270" h="162559">
                  <a:moveTo>
                    <a:pt x="863" y="0"/>
                  </a:moveTo>
                  <a:lnTo>
                    <a:pt x="673" y="114"/>
                  </a:lnTo>
                  <a:lnTo>
                    <a:pt x="88" y="162052"/>
                  </a:lnTo>
                  <a:lnTo>
                    <a:pt x="228" y="161963"/>
                  </a:lnTo>
                  <a:lnTo>
                    <a:pt x="406" y="16184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1" name="object 9431"/>
            <p:cNvSpPr/>
            <p:nvPr/>
          </p:nvSpPr>
          <p:spPr>
            <a:xfrm>
              <a:off x="3253892" y="9349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1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2" name="object 9432"/>
            <p:cNvSpPr/>
            <p:nvPr/>
          </p:nvSpPr>
          <p:spPr>
            <a:xfrm>
              <a:off x="3253765" y="9349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8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3" name="object 9433"/>
            <p:cNvSpPr/>
            <p:nvPr/>
          </p:nvSpPr>
          <p:spPr>
            <a:xfrm>
              <a:off x="3253714" y="9349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6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4" name="object 9434"/>
            <p:cNvSpPr/>
            <p:nvPr/>
          </p:nvSpPr>
          <p:spPr>
            <a:xfrm>
              <a:off x="3253613" y="9349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5" name="object 9435"/>
            <p:cNvSpPr/>
            <p:nvPr/>
          </p:nvSpPr>
          <p:spPr>
            <a:xfrm>
              <a:off x="3253511" y="934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165" y="107810"/>
                  </a:lnTo>
                  <a:lnTo>
                    <a:pt x="469" y="50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6" name="object 9436"/>
            <p:cNvSpPr/>
            <p:nvPr/>
          </p:nvSpPr>
          <p:spPr>
            <a:xfrm>
              <a:off x="3253422" y="9350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50" y="153200"/>
                  </a:lnTo>
                  <a:lnTo>
                    <a:pt x="482" y="12"/>
                  </a:lnTo>
                  <a:lnTo>
                    <a:pt x="241" y="80848"/>
                  </a:lnTo>
                  <a:lnTo>
                    <a:pt x="469" y="12"/>
                  </a:lnTo>
                  <a:lnTo>
                    <a:pt x="0" y="161683"/>
                  </a:lnTo>
                  <a:lnTo>
                    <a:pt x="63" y="16122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7" name="object 9437"/>
            <p:cNvSpPr/>
            <p:nvPr/>
          </p:nvSpPr>
          <p:spPr>
            <a:xfrm>
              <a:off x="3253308" y="9350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15"/>
                  </a:moveTo>
                  <a:lnTo>
                    <a:pt x="457" y="444"/>
                  </a:lnTo>
                  <a:lnTo>
                    <a:pt x="469" y="203"/>
                  </a:lnTo>
                  <a:lnTo>
                    <a:pt x="0" y="161683"/>
                  </a:lnTo>
                  <a:lnTo>
                    <a:pt x="25" y="161239"/>
                  </a:lnTo>
                  <a:lnTo>
                    <a:pt x="482" y="21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215" y="107632"/>
                  </a:lnTo>
                  <a:lnTo>
                    <a:pt x="508" y="215"/>
                  </a:lnTo>
                  <a:lnTo>
                    <a:pt x="38" y="16167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8" name="object 9438"/>
            <p:cNvSpPr/>
            <p:nvPr/>
          </p:nvSpPr>
          <p:spPr>
            <a:xfrm>
              <a:off x="3253206" y="9350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57" y="3594"/>
                  </a:lnTo>
                  <a:lnTo>
                    <a:pt x="469" y="12"/>
                  </a:lnTo>
                  <a:lnTo>
                    <a:pt x="0" y="16160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01"/>
                  </a:moveTo>
                  <a:lnTo>
                    <a:pt x="63" y="161594"/>
                  </a:lnTo>
                  <a:lnTo>
                    <a:pt x="533" y="11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39" name="object 9439"/>
            <p:cNvSpPr/>
            <p:nvPr/>
          </p:nvSpPr>
          <p:spPr>
            <a:xfrm>
              <a:off x="3253066" y="9350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9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8" y="520"/>
                  </a:lnTo>
                  <a:lnTo>
                    <a:pt x="520" y="63"/>
                  </a:lnTo>
                  <a:lnTo>
                    <a:pt x="50" y="161594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88" y="16158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0" name="object 9440"/>
            <p:cNvSpPr/>
            <p:nvPr/>
          </p:nvSpPr>
          <p:spPr>
            <a:xfrm>
              <a:off x="3252901" y="9350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58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241" y="107721"/>
                  </a:lnTo>
                  <a:lnTo>
                    <a:pt x="546" y="0"/>
                  </a:lnTo>
                  <a:lnTo>
                    <a:pt x="508" y="914"/>
                  </a:lnTo>
                  <a:lnTo>
                    <a:pt x="520" y="0"/>
                  </a:lnTo>
                  <a:lnTo>
                    <a:pt x="50" y="161569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556"/>
                  </a:lnTo>
                  <a:lnTo>
                    <a:pt x="596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52" y="16155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1" name="object 9441"/>
            <p:cNvSpPr/>
            <p:nvPr/>
          </p:nvSpPr>
          <p:spPr>
            <a:xfrm>
              <a:off x="3252749" y="9350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60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9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558" y="0"/>
                  </a:lnTo>
                  <a:lnTo>
                    <a:pt x="76" y="161594"/>
                  </a:lnTo>
                  <a:lnTo>
                    <a:pt x="584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39" y="16158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2" name="object 9442"/>
            <p:cNvSpPr/>
            <p:nvPr/>
          </p:nvSpPr>
          <p:spPr>
            <a:xfrm>
              <a:off x="3252558" y="93503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38" y="161188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22" y="0"/>
                  </a:moveTo>
                  <a:lnTo>
                    <a:pt x="584" y="469"/>
                  </a:lnTo>
                  <a:lnTo>
                    <a:pt x="596" y="0"/>
                  </a:lnTo>
                  <a:lnTo>
                    <a:pt x="546" y="914"/>
                  </a:lnTo>
                  <a:lnTo>
                    <a:pt x="558" y="0"/>
                  </a:lnTo>
                  <a:lnTo>
                    <a:pt x="76" y="161620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177" y="16160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3" name="object 9443"/>
            <p:cNvSpPr/>
            <p:nvPr/>
          </p:nvSpPr>
          <p:spPr>
            <a:xfrm>
              <a:off x="3252343" y="93503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645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609" y="457"/>
                  </a:lnTo>
                  <a:lnTo>
                    <a:pt x="622" y="0"/>
                  </a:lnTo>
                  <a:lnTo>
                    <a:pt x="355" y="80822"/>
                  </a:lnTo>
                  <a:lnTo>
                    <a:pt x="584" y="0"/>
                  </a:lnTo>
                  <a:lnTo>
                    <a:pt x="533" y="914"/>
                  </a:lnTo>
                  <a:lnTo>
                    <a:pt x="546" y="0"/>
                  </a:lnTo>
                  <a:lnTo>
                    <a:pt x="50" y="161645"/>
                  </a:lnTo>
                  <a:lnTo>
                    <a:pt x="177" y="16163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4" name="object 9444"/>
            <p:cNvSpPr/>
            <p:nvPr/>
          </p:nvSpPr>
          <p:spPr>
            <a:xfrm>
              <a:off x="3252050" y="93503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658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96" y="457"/>
                  </a:lnTo>
                  <a:lnTo>
                    <a:pt x="609" y="0"/>
                  </a:lnTo>
                  <a:lnTo>
                    <a:pt x="114" y="16165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49" y="0"/>
                  </a:moveTo>
                  <a:lnTo>
                    <a:pt x="698" y="914"/>
                  </a:lnTo>
                  <a:lnTo>
                    <a:pt x="711" y="0"/>
                  </a:lnTo>
                  <a:lnTo>
                    <a:pt x="215" y="16165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5" name="object 9445"/>
            <p:cNvSpPr/>
            <p:nvPr/>
          </p:nvSpPr>
          <p:spPr>
            <a:xfrm>
              <a:off x="3250704" y="935018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584" y="76"/>
                  </a:moveTo>
                  <a:lnTo>
                    <a:pt x="457" y="0"/>
                  </a:lnTo>
                  <a:lnTo>
                    <a:pt x="0" y="161645"/>
                  </a:lnTo>
                  <a:lnTo>
                    <a:pt x="127" y="161683"/>
                  </a:lnTo>
                  <a:lnTo>
                    <a:pt x="584" y="76"/>
                  </a:lnTo>
                  <a:close/>
                </a:path>
                <a:path w="1904" h="161925">
                  <a:moveTo>
                    <a:pt x="927" y="139"/>
                  </a:moveTo>
                  <a:lnTo>
                    <a:pt x="762" y="139"/>
                  </a:lnTo>
                  <a:lnTo>
                    <a:pt x="228" y="161683"/>
                  </a:lnTo>
                  <a:lnTo>
                    <a:pt x="673" y="127"/>
                  </a:lnTo>
                  <a:lnTo>
                    <a:pt x="139" y="161683"/>
                  </a:lnTo>
                  <a:lnTo>
                    <a:pt x="304" y="161696"/>
                  </a:lnTo>
                  <a:lnTo>
                    <a:pt x="482" y="161734"/>
                  </a:lnTo>
                  <a:lnTo>
                    <a:pt x="927" y="139"/>
                  </a:lnTo>
                  <a:close/>
                </a:path>
                <a:path w="1904" h="161925">
                  <a:moveTo>
                    <a:pt x="1562" y="139"/>
                  </a:moveTo>
                  <a:lnTo>
                    <a:pt x="1308" y="139"/>
                  </a:lnTo>
                  <a:lnTo>
                    <a:pt x="927" y="152"/>
                  </a:lnTo>
                  <a:lnTo>
                    <a:pt x="482" y="161734"/>
                  </a:lnTo>
                  <a:lnTo>
                    <a:pt x="850" y="161772"/>
                  </a:lnTo>
                  <a:lnTo>
                    <a:pt x="1295" y="596"/>
                  </a:lnTo>
                  <a:lnTo>
                    <a:pt x="863" y="161772"/>
                  </a:lnTo>
                  <a:lnTo>
                    <a:pt x="1003" y="161772"/>
                  </a:lnTo>
                  <a:lnTo>
                    <a:pt x="1562" y="139"/>
                  </a:lnTo>
                  <a:close/>
                </a:path>
                <a:path w="1904" h="161925">
                  <a:moveTo>
                    <a:pt x="1651" y="152"/>
                  </a:moveTo>
                  <a:lnTo>
                    <a:pt x="1117" y="161798"/>
                  </a:lnTo>
                  <a:lnTo>
                    <a:pt x="1651" y="152"/>
                  </a:lnTo>
                  <a:close/>
                </a:path>
                <a:path w="1904" h="161925">
                  <a:moveTo>
                    <a:pt x="1790" y="152"/>
                  </a:moveTo>
                  <a:lnTo>
                    <a:pt x="1651" y="152"/>
                  </a:lnTo>
                  <a:lnTo>
                    <a:pt x="1206" y="161798"/>
                  </a:lnTo>
                  <a:lnTo>
                    <a:pt x="1346" y="161798"/>
                  </a:lnTo>
                  <a:lnTo>
                    <a:pt x="1790" y="152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6" name="object 9446"/>
            <p:cNvSpPr/>
            <p:nvPr/>
          </p:nvSpPr>
          <p:spPr>
            <a:xfrm>
              <a:off x="3250425" y="93500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14"/>
                  </a:moveTo>
                  <a:lnTo>
                    <a:pt x="533" y="38"/>
                  </a:lnTo>
                  <a:lnTo>
                    <a:pt x="0" y="161721"/>
                  </a:lnTo>
                  <a:lnTo>
                    <a:pt x="127" y="161747"/>
                  </a:lnTo>
                  <a:lnTo>
                    <a:pt x="673" y="114"/>
                  </a:lnTo>
                  <a:close/>
                </a:path>
                <a:path w="1270" h="161925">
                  <a:moveTo>
                    <a:pt x="736" y="152"/>
                  </a:moveTo>
                  <a:lnTo>
                    <a:pt x="228" y="161772"/>
                  </a:lnTo>
                  <a:lnTo>
                    <a:pt x="736" y="15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7" name="object 9447"/>
            <p:cNvSpPr/>
            <p:nvPr/>
          </p:nvSpPr>
          <p:spPr>
            <a:xfrm>
              <a:off x="3250247" y="9349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5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622" y="88"/>
                  </a:moveTo>
                  <a:lnTo>
                    <a:pt x="63" y="161772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8" name="object 9448"/>
            <p:cNvSpPr/>
            <p:nvPr/>
          </p:nvSpPr>
          <p:spPr>
            <a:xfrm>
              <a:off x="3250069" y="9349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810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88" y="161836"/>
                  </a:lnTo>
                  <a:lnTo>
                    <a:pt x="596" y="88"/>
                  </a:lnTo>
                  <a:close/>
                </a:path>
                <a:path w="635" h="161925">
                  <a:moveTo>
                    <a:pt x="635" y="114"/>
                  </a:moveTo>
                  <a:lnTo>
                    <a:pt x="152" y="161861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49" name="object 9449"/>
            <p:cNvSpPr/>
            <p:nvPr/>
          </p:nvSpPr>
          <p:spPr>
            <a:xfrm>
              <a:off x="3249955" y="9349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0" name="object 9450"/>
            <p:cNvSpPr/>
            <p:nvPr/>
          </p:nvSpPr>
          <p:spPr>
            <a:xfrm>
              <a:off x="3249841" y="9349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101" y="16188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1" name="object 9451"/>
            <p:cNvSpPr/>
            <p:nvPr/>
          </p:nvSpPr>
          <p:spPr>
            <a:xfrm>
              <a:off x="3249688" y="9349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25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88" y="161861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2" name="object 9452"/>
            <p:cNvSpPr/>
            <p:nvPr/>
          </p:nvSpPr>
          <p:spPr>
            <a:xfrm>
              <a:off x="3249587" y="9349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63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3" name="object 9453"/>
            <p:cNvSpPr/>
            <p:nvPr/>
          </p:nvSpPr>
          <p:spPr>
            <a:xfrm>
              <a:off x="3249460" y="9349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1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50" y="161836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4" name="object 9454"/>
            <p:cNvSpPr/>
            <p:nvPr/>
          </p:nvSpPr>
          <p:spPr>
            <a:xfrm>
              <a:off x="3249371" y="9349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98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25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5" name="object 9455"/>
            <p:cNvSpPr/>
            <p:nvPr/>
          </p:nvSpPr>
          <p:spPr>
            <a:xfrm>
              <a:off x="3249282" y="93493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8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25" y="16179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76" y="161836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6" name="object 9456"/>
            <p:cNvSpPr/>
            <p:nvPr/>
          </p:nvSpPr>
          <p:spPr>
            <a:xfrm>
              <a:off x="3249193" y="9349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8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7" name="object 9457"/>
            <p:cNvSpPr/>
            <p:nvPr/>
          </p:nvSpPr>
          <p:spPr>
            <a:xfrm>
              <a:off x="3249117" y="9349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34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2"/>
                  </a:moveTo>
                  <a:lnTo>
                    <a:pt x="12" y="16174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25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5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8" name="object 9458"/>
            <p:cNvSpPr/>
            <p:nvPr/>
          </p:nvSpPr>
          <p:spPr>
            <a:xfrm>
              <a:off x="3249041" y="9349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96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59" name="object 9459"/>
            <p:cNvSpPr/>
            <p:nvPr/>
          </p:nvSpPr>
          <p:spPr>
            <a:xfrm>
              <a:off x="3248977" y="9349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72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0" name="object 9460"/>
            <p:cNvSpPr/>
            <p:nvPr/>
          </p:nvSpPr>
          <p:spPr>
            <a:xfrm>
              <a:off x="3248914" y="9349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0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12" y="161721"/>
                  </a:lnTo>
                  <a:lnTo>
                    <a:pt x="495" y="88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50" y="161785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1" name="object 9461"/>
            <p:cNvSpPr/>
            <p:nvPr/>
          </p:nvSpPr>
          <p:spPr>
            <a:xfrm>
              <a:off x="3248837" y="9348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9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73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2" name="object 9462"/>
            <p:cNvSpPr/>
            <p:nvPr/>
          </p:nvSpPr>
          <p:spPr>
            <a:xfrm>
              <a:off x="3248799" y="9348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721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3" name="object 9463"/>
            <p:cNvSpPr/>
            <p:nvPr/>
          </p:nvSpPr>
          <p:spPr>
            <a:xfrm>
              <a:off x="3248748" y="93488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38" y="16170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4" name="object 9464"/>
            <p:cNvSpPr/>
            <p:nvPr/>
          </p:nvSpPr>
          <p:spPr>
            <a:xfrm>
              <a:off x="3248710" y="9348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8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65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5" name="object 9465"/>
            <p:cNvSpPr/>
            <p:nvPr/>
          </p:nvSpPr>
          <p:spPr>
            <a:xfrm>
              <a:off x="3248672" y="934833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0"/>
                  </a:moveTo>
                  <a:lnTo>
                    <a:pt x="0" y="161886"/>
                  </a:lnTo>
                  <a:lnTo>
                    <a:pt x="469" y="38"/>
                  </a:lnTo>
                  <a:close/>
                </a:path>
                <a:path w="635" h="162559">
                  <a:moveTo>
                    <a:pt x="482" y="419"/>
                  </a:moveTo>
                  <a:lnTo>
                    <a:pt x="25" y="161937"/>
                  </a:lnTo>
                  <a:lnTo>
                    <a:pt x="469" y="393"/>
                  </a:lnTo>
                  <a:lnTo>
                    <a:pt x="12" y="161886"/>
                  </a:lnTo>
                  <a:lnTo>
                    <a:pt x="38" y="162013"/>
                  </a:lnTo>
                  <a:lnTo>
                    <a:pt x="482" y="41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6" name="object 9466"/>
            <p:cNvSpPr/>
            <p:nvPr/>
          </p:nvSpPr>
          <p:spPr>
            <a:xfrm>
              <a:off x="3248685" y="9348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74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7" name="object 9467"/>
            <p:cNvSpPr/>
            <p:nvPr/>
          </p:nvSpPr>
          <p:spPr>
            <a:xfrm>
              <a:off x="3248799" y="9259824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29" h="90804">
                  <a:moveTo>
                    <a:pt x="59105" y="0"/>
                  </a:moveTo>
                  <a:lnTo>
                    <a:pt x="56273" y="88"/>
                  </a:lnTo>
                  <a:lnTo>
                    <a:pt x="54889" y="990"/>
                  </a:lnTo>
                  <a:lnTo>
                    <a:pt x="55106" y="7136"/>
                  </a:lnTo>
                  <a:lnTo>
                    <a:pt x="54000" y="17249"/>
                  </a:lnTo>
                  <a:lnTo>
                    <a:pt x="35842" y="56193"/>
                  </a:lnTo>
                  <a:lnTo>
                    <a:pt x="8001" y="82524"/>
                  </a:lnTo>
                  <a:lnTo>
                    <a:pt x="12" y="87807"/>
                  </a:lnTo>
                  <a:lnTo>
                    <a:pt x="0" y="88988"/>
                  </a:lnTo>
                  <a:lnTo>
                    <a:pt x="2616" y="90512"/>
                  </a:lnTo>
                  <a:lnTo>
                    <a:pt x="4762" y="90487"/>
                  </a:lnTo>
                  <a:lnTo>
                    <a:pt x="10440" y="86806"/>
                  </a:lnTo>
                  <a:lnTo>
                    <a:pt x="48247" y="48856"/>
                  </a:lnTo>
                  <a:lnTo>
                    <a:pt x="61766" y="5714"/>
                  </a:lnTo>
                  <a:lnTo>
                    <a:pt x="61569" y="1346"/>
                  </a:lnTo>
                  <a:lnTo>
                    <a:pt x="61201" y="914"/>
                  </a:lnTo>
                  <a:lnTo>
                    <a:pt x="60655" y="596"/>
                  </a:lnTo>
                  <a:lnTo>
                    <a:pt x="60007" y="228"/>
                  </a:lnTo>
                  <a:lnTo>
                    <a:pt x="59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8" name="object 9468"/>
            <p:cNvSpPr/>
            <p:nvPr/>
          </p:nvSpPr>
          <p:spPr>
            <a:xfrm>
              <a:off x="3235007" y="9510890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69" name="object 9469"/>
            <p:cNvSpPr/>
            <p:nvPr/>
          </p:nvSpPr>
          <p:spPr>
            <a:xfrm>
              <a:off x="3234994" y="95109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0" name="object 9470"/>
            <p:cNvSpPr/>
            <p:nvPr/>
          </p:nvSpPr>
          <p:spPr>
            <a:xfrm>
              <a:off x="3234867" y="9349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34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1" name="object 9471"/>
            <p:cNvSpPr/>
            <p:nvPr/>
          </p:nvSpPr>
          <p:spPr>
            <a:xfrm>
              <a:off x="3233762" y="9350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59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2" name="object 9472"/>
            <p:cNvSpPr/>
            <p:nvPr/>
          </p:nvSpPr>
          <p:spPr>
            <a:xfrm>
              <a:off x="3233674" y="9350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50" y="16154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3" name="object 9473"/>
            <p:cNvSpPr/>
            <p:nvPr/>
          </p:nvSpPr>
          <p:spPr>
            <a:xfrm>
              <a:off x="3233572" y="9350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38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76" y="16153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4" name="object 9474"/>
            <p:cNvSpPr/>
            <p:nvPr/>
          </p:nvSpPr>
          <p:spPr>
            <a:xfrm>
              <a:off x="3233496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544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5" name="object 9475"/>
            <p:cNvSpPr/>
            <p:nvPr/>
          </p:nvSpPr>
          <p:spPr>
            <a:xfrm>
              <a:off x="3233394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137"/>
                  </a:lnTo>
                  <a:lnTo>
                    <a:pt x="469" y="0"/>
                  </a:lnTo>
                  <a:lnTo>
                    <a:pt x="0" y="16158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55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6" name="object 9476"/>
            <p:cNvSpPr/>
            <p:nvPr/>
          </p:nvSpPr>
          <p:spPr>
            <a:xfrm>
              <a:off x="3233331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07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60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7" name="object 9477"/>
            <p:cNvSpPr/>
            <p:nvPr/>
          </p:nvSpPr>
          <p:spPr>
            <a:xfrm>
              <a:off x="3233191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201"/>
                  </a:lnTo>
                  <a:lnTo>
                    <a:pt x="469" y="0"/>
                  </a:lnTo>
                  <a:lnTo>
                    <a:pt x="0" y="16164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8" name="object 9478"/>
            <p:cNvSpPr/>
            <p:nvPr/>
          </p:nvSpPr>
          <p:spPr>
            <a:xfrm>
              <a:off x="3233115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671"/>
                  </a:lnTo>
                  <a:lnTo>
                    <a:pt x="25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671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79" name="object 9479"/>
            <p:cNvSpPr/>
            <p:nvPr/>
          </p:nvSpPr>
          <p:spPr>
            <a:xfrm>
              <a:off x="3232975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9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696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6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0" name="object 9480"/>
            <p:cNvSpPr/>
            <p:nvPr/>
          </p:nvSpPr>
          <p:spPr>
            <a:xfrm>
              <a:off x="3232835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25" y="161290"/>
                  </a:lnTo>
                  <a:lnTo>
                    <a:pt x="469" y="0"/>
                  </a:lnTo>
                  <a:lnTo>
                    <a:pt x="0" y="16173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14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1" name="object 9481"/>
            <p:cNvSpPr/>
            <p:nvPr/>
          </p:nvSpPr>
          <p:spPr>
            <a:xfrm>
              <a:off x="3232670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75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0" y="16175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2" name="object 9482"/>
            <p:cNvSpPr/>
            <p:nvPr/>
          </p:nvSpPr>
          <p:spPr>
            <a:xfrm>
              <a:off x="3232518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85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8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3" name="object 9483"/>
            <p:cNvSpPr/>
            <p:nvPr/>
          </p:nvSpPr>
          <p:spPr>
            <a:xfrm>
              <a:off x="3232315" y="93505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101" y="161366"/>
                  </a:lnTo>
                  <a:lnTo>
                    <a:pt x="546" y="0"/>
                  </a:lnTo>
                  <a:lnTo>
                    <a:pt x="0" y="161810"/>
                  </a:lnTo>
                  <a:lnTo>
                    <a:pt x="139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4" name="object 9484"/>
            <p:cNvSpPr/>
            <p:nvPr/>
          </p:nvSpPr>
          <p:spPr>
            <a:xfrm>
              <a:off x="3232099" y="93505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88" y="161391"/>
                  </a:lnTo>
                  <a:lnTo>
                    <a:pt x="533" y="0"/>
                  </a:lnTo>
                  <a:lnTo>
                    <a:pt x="0" y="161836"/>
                  </a:lnTo>
                  <a:lnTo>
                    <a:pt x="139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5" name="object 9485"/>
            <p:cNvSpPr/>
            <p:nvPr/>
          </p:nvSpPr>
          <p:spPr>
            <a:xfrm>
              <a:off x="3231794" y="93505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762" y="0"/>
                  </a:lnTo>
                  <a:lnTo>
                    <a:pt x="533" y="0"/>
                  </a:lnTo>
                  <a:lnTo>
                    <a:pt x="63" y="161836"/>
                  </a:lnTo>
                  <a:lnTo>
                    <a:pt x="317" y="16183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6" name="object 9486"/>
            <p:cNvSpPr/>
            <p:nvPr/>
          </p:nvSpPr>
          <p:spPr>
            <a:xfrm>
              <a:off x="3161576" y="9262783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4" h="88265">
                  <a:moveTo>
                    <a:pt x="4445" y="0"/>
                  </a:moveTo>
                  <a:lnTo>
                    <a:pt x="2374" y="76"/>
                  </a:lnTo>
                  <a:lnTo>
                    <a:pt x="0" y="1651"/>
                  </a:lnTo>
                  <a:lnTo>
                    <a:pt x="76" y="2794"/>
                  </a:lnTo>
                  <a:lnTo>
                    <a:pt x="13164" y="10571"/>
                  </a:lnTo>
                  <a:lnTo>
                    <a:pt x="24039" y="18310"/>
                  </a:lnTo>
                  <a:lnTo>
                    <a:pt x="54028" y="49849"/>
                  </a:lnTo>
                  <a:lnTo>
                    <a:pt x="67322" y="86423"/>
                  </a:lnTo>
                  <a:lnTo>
                    <a:pt x="67703" y="86893"/>
                  </a:lnTo>
                  <a:lnTo>
                    <a:pt x="68910" y="87591"/>
                  </a:lnTo>
                  <a:lnTo>
                    <a:pt x="69748" y="87807"/>
                  </a:lnTo>
                  <a:lnTo>
                    <a:pt x="72491" y="87782"/>
                  </a:lnTo>
                  <a:lnTo>
                    <a:pt x="74002" y="86906"/>
                  </a:lnTo>
                  <a:lnTo>
                    <a:pt x="73521" y="81962"/>
                  </a:lnTo>
                  <a:lnTo>
                    <a:pt x="53822" y="39547"/>
                  </a:lnTo>
                  <a:lnTo>
                    <a:pt x="18116" y="8034"/>
                  </a:lnTo>
                  <a:lnTo>
                    <a:pt x="9766" y="2882"/>
                  </a:lnTo>
                  <a:lnTo>
                    <a:pt x="444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7" name="object 9487"/>
            <p:cNvSpPr/>
            <p:nvPr/>
          </p:nvSpPr>
          <p:spPr>
            <a:xfrm>
              <a:off x="3230499" y="935050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584" y="38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584" y="38"/>
                  </a:lnTo>
                  <a:close/>
                </a:path>
                <a:path w="1905" h="161925">
                  <a:moveTo>
                    <a:pt x="1346" y="101"/>
                  </a:moveTo>
                  <a:lnTo>
                    <a:pt x="914" y="101"/>
                  </a:lnTo>
                  <a:lnTo>
                    <a:pt x="774" y="88"/>
                  </a:lnTo>
                  <a:lnTo>
                    <a:pt x="596" y="38"/>
                  </a:lnTo>
                  <a:lnTo>
                    <a:pt x="152" y="161810"/>
                  </a:lnTo>
                  <a:lnTo>
                    <a:pt x="330" y="161861"/>
                  </a:lnTo>
                  <a:lnTo>
                    <a:pt x="469" y="161874"/>
                  </a:lnTo>
                  <a:lnTo>
                    <a:pt x="901" y="161925"/>
                  </a:lnTo>
                  <a:lnTo>
                    <a:pt x="1346" y="101"/>
                  </a:lnTo>
                  <a:close/>
                </a:path>
                <a:path w="1905" h="161925">
                  <a:moveTo>
                    <a:pt x="1701" y="88"/>
                  </a:moveTo>
                  <a:lnTo>
                    <a:pt x="1524" y="88"/>
                  </a:lnTo>
                  <a:lnTo>
                    <a:pt x="1371" y="88"/>
                  </a:lnTo>
                  <a:lnTo>
                    <a:pt x="914" y="161925"/>
                  </a:lnTo>
                  <a:lnTo>
                    <a:pt x="1066" y="161925"/>
                  </a:lnTo>
                  <a:lnTo>
                    <a:pt x="1244" y="161925"/>
                  </a:lnTo>
                  <a:lnTo>
                    <a:pt x="1701" y="88"/>
                  </a:lnTo>
                  <a:close/>
                </a:path>
                <a:path w="1905" h="161925">
                  <a:moveTo>
                    <a:pt x="1739" y="88"/>
                  </a:moveTo>
                  <a:lnTo>
                    <a:pt x="1244" y="161925"/>
                  </a:lnTo>
                  <a:lnTo>
                    <a:pt x="1739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8" name="object 9488"/>
            <p:cNvSpPr/>
            <p:nvPr/>
          </p:nvSpPr>
          <p:spPr>
            <a:xfrm>
              <a:off x="3230206" y="935042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50"/>
                  </a:moveTo>
                  <a:lnTo>
                    <a:pt x="495" y="12"/>
                  </a:lnTo>
                  <a:lnTo>
                    <a:pt x="0" y="161785"/>
                  </a:lnTo>
                  <a:lnTo>
                    <a:pt x="127" y="161810"/>
                  </a:lnTo>
                  <a:lnTo>
                    <a:pt x="622" y="50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177" y="161823"/>
                  </a:lnTo>
                  <a:lnTo>
                    <a:pt x="304" y="161861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89" name="object 9489"/>
            <p:cNvSpPr/>
            <p:nvPr/>
          </p:nvSpPr>
          <p:spPr>
            <a:xfrm>
              <a:off x="3230016" y="9350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50"/>
                  </a:moveTo>
                  <a:lnTo>
                    <a:pt x="482" y="12"/>
                  </a:lnTo>
                  <a:lnTo>
                    <a:pt x="0" y="161772"/>
                  </a:lnTo>
                  <a:lnTo>
                    <a:pt x="139" y="161810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0" name="object 9490"/>
            <p:cNvSpPr/>
            <p:nvPr/>
          </p:nvSpPr>
          <p:spPr>
            <a:xfrm>
              <a:off x="3229825" y="9350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0" y="161798"/>
                  </a:lnTo>
                  <a:lnTo>
                    <a:pt x="127" y="161836"/>
                  </a:lnTo>
                  <a:lnTo>
                    <a:pt x="571" y="63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27" y="16183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1" name="object 9491"/>
            <p:cNvSpPr/>
            <p:nvPr/>
          </p:nvSpPr>
          <p:spPr>
            <a:xfrm>
              <a:off x="3229698" y="9350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571" y="63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2" name="object 9492"/>
            <p:cNvSpPr/>
            <p:nvPr/>
          </p:nvSpPr>
          <p:spPr>
            <a:xfrm>
              <a:off x="3229546" y="9350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25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3" name="object 9493"/>
            <p:cNvSpPr/>
            <p:nvPr/>
          </p:nvSpPr>
          <p:spPr>
            <a:xfrm>
              <a:off x="3229419" y="9350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165" y="107988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38" y="161848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4" name="object 9494"/>
            <p:cNvSpPr/>
            <p:nvPr/>
          </p:nvSpPr>
          <p:spPr>
            <a:xfrm>
              <a:off x="3229330" y="93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25" y="16187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5" name="object 9495"/>
            <p:cNvSpPr/>
            <p:nvPr/>
          </p:nvSpPr>
          <p:spPr>
            <a:xfrm>
              <a:off x="3229203" y="9349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3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254" y="80949"/>
                  </a:lnTo>
                  <a:lnTo>
                    <a:pt x="482" y="25"/>
                  </a:lnTo>
                  <a:lnTo>
                    <a:pt x="25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" y="16187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99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6" name="object 9496"/>
            <p:cNvSpPr/>
            <p:nvPr/>
          </p:nvSpPr>
          <p:spPr>
            <a:xfrm>
              <a:off x="3229127" y="93498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38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61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7" name="object 9497"/>
            <p:cNvSpPr/>
            <p:nvPr/>
          </p:nvSpPr>
          <p:spPr>
            <a:xfrm>
              <a:off x="3229013" y="9349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9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3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848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8" name="object 9498"/>
            <p:cNvSpPr/>
            <p:nvPr/>
          </p:nvSpPr>
          <p:spPr>
            <a:xfrm>
              <a:off x="3228936" y="9349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1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499" name="object 9499"/>
            <p:cNvSpPr/>
            <p:nvPr/>
          </p:nvSpPr>
          <p:spPr>
            <a:xfrm>
              <a:off x="3228873" y="9349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785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0" name="object 9500"/>
            <p:cNvSpPr/>
            <p:nvPr/>
          </p:nvSpPr>
          <p:spPr>
            <a:xfrm>
              <a:off x="3228784" y="93496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3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12" y="161734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63" y="161785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1" name="object 9501"/>
            <p:cNvSpPr/>
            <p:nvPr/>
          </p:nvSpPr>
          <p:spPr>
            <a:xfrm>
              <a:off x="3228721" y="9349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77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2" name="object 9502"/>
            <p:cNvSpPr/>
            <p:nvPr/>
          </p:nvSpPr>
          <p:spPr>
            <a:xfrm>
              <a:off x="3228657" y="9349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70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3" name="object 9503"/>
            <p:cNvSpPr/>
            <p:nvPr/>
          </p:nvSpPr>
          <p:spPr>
            <a:xfrm>
              <a:off x="3228594" y="9349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4" name="object 9504"/>
            <p:cNvSpPr/>
            <p:nvPr/>
          </p:nvSpPr>
          <p:spPr>
            <a:xfrm>
              <a:off x="3228543" y="9349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8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12" y="161683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5" name="object 9505"/>
            <p:cNvSpPr/>
            <p:nvPr/>
          </p:nvSpPr>
          <p:spPr>
            <a:xfrm>
              <a:off x="3228492" y="9349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645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6" name="object 9506"/>
            <p:cNvSpPr/>
            <p:nvPr/>
          </p:nvSpPr>
          <p:spPr>
            <a:xfrm>
              <a:off x="3228454" y="9349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12" y="161556"/>
                  </a:lnTo>
                  <a:lnTo>
                    <a:pt x="457" y="0"/>
                  </a:lnTo>
                  <a:lnTo>
                    <a:pt x="0" y="161531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7" name="object 9507"/>
            <p:cNvSpPr/>
            <p:nvPr/>
          </p:nvSpPr>
          <p:spPr>
            <a:xfrm>
              <a:off x="3228428" y="934878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close/>
                </a:path>
                <a:path w="635" h="162559">
                  <a:moveTo>
                    <a:pt x="469" y="457"/>
                  </a:moveTo>
                  <a:lnTo>
                    <a:pt x="12" y="161925"/>
                  </a:lnTo>
                  <a:lnTo>
                    <a:pt x="127" y="114134"/>
                  </a:lnTo>
                  <a:lnTo>
                    <a:pt x="0" y="161505"/>
                  </a:lnTo>
                  <a:lnTo>
                    <a:pt x="0" y="161759"/>
                  </a:lnTo>
                  <a:lnTo>
                    <a:pt x="12" y="161950"/>
                  </a:lnTo>
                  <a:lnTo>
                    <a:pt x="469" y="45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8" name="object 9508"/>
            <p:cNvSpPr/>
            <p:nvPr/>
          </p:nvSpPr>
          <p:spPr>
            <a:xfrm>
              <a:off x="3228429" y="9348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92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09" name="object 9509"/>
            <p:cNvSpPr/>
            <p:nvPr/>
          </p:nvSpPr>
          <p:spPr>
            <a:xfrm>
              <a:off x="3414407" y="947992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0" name="object 9510"/>
            <p:cNvSpPr/>
            <p:nvPr/>
          </p:nvSpPr>
          <p:spPr>
            <a:xfrm>
              <a:off x="3414306" y="9318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16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1" name="object 9511"/>
            <p:cNvSpPr/>
            <p:nvPr/>
          </p:nvSpPr>
          <p:spPr>
            <a:xfrm>
              <a:off x="3413772" y="9318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6"/>
                  </a:lnTo>
                  <a:lnTo>
                    <a:pt x="469" y="1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2" name="object 9512"/>
            <p:cNvSpPr/>
            <p:nvPr/>
          </p:nvSpPr>
          <p:spPr>
            <a:xfrm>
              <a:off x="3065284" y="9325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4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3" name="object 9513"/>
            <p:cNvSpPr/>
            <p:nvPr/>
          </p:nvSpPr>
          <p:spPr>
            <a:xfrm>
              <a:off x="3068840" y="93271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381" y="16184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F6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4" name="object 9514"/>
            <p:cNvSpPr/>
            <p:nvPr/>
          </p:nvSpPr>
          <p:spPr>
            <a:xfrm>
              <a:off x="3068764" y="9327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5" name="object 9515"/>
            <p:cNvSpPr/>
            <p:nvPr/>
          </p:nvSpPr>
          <p:spPr>
            <a:xfrm>
              <a:off x="3067367" y="9327147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927" y="101"/>
                  </a:moveTo>
                  <a:lnTo>
                    <a:pt x="774" y="76"/>
                  </a:lnTo>
                  <a:lnTo>
                    <a:pt x="584" y="38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39" y="161798"/>
                  </a:lnTo>
                  <a:lnTo>
                    <a:pt x="330" y="161848"/>
                  </a:lnTo>
                  <a:lnTo>
                    <a:pt x="482" y="161861"/>
                  </a:lnTo>
                  <a:lnTo>
                    <a:pt x="927" y="101"/>
                  </a:lnTo>
                  <a:close/>
                </a:path>
                <a:path w="1905" h="161925">
                  <a:moveTo>
                    <a:pt x="1358" y="101"/>
                  </a:moveTo>
                  <a:lnTo>
                    <a:pt x="939" y="101"/>
                  </a:lnTo>
                  <a:lnTo>
                    <a:pt x="482" y="161861"/>
                  </a:lnTo>
                  <a:lnTo>
                    <a:pt x="914" y="161912"/>
                  </a:lnTo>
                  <a:lnTo>
                    <a:pt x="1358" y="101"/>
                  </a:lnTo>
                  <a:close/>
                </a:path>
                <a:path w="1905" h="161925">
                  <a:moveTo>
                    <a:pt x="1625" y="88"/>
                  </a:moveTo>
                  <a:lnTo>
                    <a:pt x="1358" y="101"/>
                  </a:lnTo>
                  <a:lnTo>
                    <a:pt x="914" y="161912"/>
                  </a:lnTo>
                  <a:lnTo>
                    <a:pt x="1066" y="161925"/>
                  </a:lnTo>
                  <a:lnTo>
                    <a:pt x="1625" y="88"/>
                  </a:lnTo>
                  <a:close/>
                </a:path>
                <a:path w="1905" h="161925">
                  <a:moveTo>
                    <a:pt x="1701" y="88"/>
                  </a:moveTo>
                  <a:lnTo>
                    <a:pt x="1181" y="161925"/>
                  </a:lnTo>
                  <a:lnTo>
                    <a:pt x="1701" y="88"/>
                  </a:lnTo>
                  <a:close/>
                </a:path>
                <a:path w="1905" h="161925">
                  <a:moveTo>
                    <a:pt x="1790" y="88"/>
                  </a:moveTo>
                  <a:lnTo>
                    <a:pt x="1270" y="161925"/>
                  </a:lnTo>
                  <a:lnTo>
                    <a:pt x="1790" y="88"/>
                  </a:lnTo>
                  <a:close/>
                </a:path>
                <a:path w="1905" h="161925">
                  <a:moveTo>
                    <a:pt x="1854" y="88"/>
                  </a:moveTo>
                  <a:lnTo>
                    <a:pt x="1346" y="161925"/>
                  </a:lnTo>
                  <a:lnTo>
                    <a:pt x="1854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6" name="object 9516"/>
            <p:cNvSpPr/>
            <p:nvPr/>
          </p:nvSpPr>
          <p:spPr>
            <a:xfrm>
              <a:off x="3067062" y="93270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12"/>
                  </a:moveTo>
                  <a:lnTo>
                    <a:pt x="0" y="161772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596" y="38"/>
                  </a:lnTo>
                  <a:lnTo>
                    <a:pt x="50" y="161772"/>
                  </a:lnTo>
                  <a:lnTo>
                    <a:pt x="190" y="161810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7" name="object 9517"/>
            <p:cNvSpPr/>
            <p:nvPr/>
          </p:nvSpPr>
          <p:spPr>
            <a:xfrm>
              <a:off x="3066884" y="9327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38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139" y="161798"/>
                  </a:lnTo>
                  <a:lnTo>
                    <a:pt x="584" y="38"/>
                  </a:lnTo>
                  <a:close/>
                </a:path>
                <a:path w="635" h="161925">
                  <a:moveTo>
                    <a:pt x="635" y="50"/>
                  </a:moveTo>
                  <a:lnTo>
                    <a:pt x="139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8" name="object 9518"/>
            <p:cNvSpPr/>
            <p:nvPr/>
          </p:nvSpPr>
          <p:spPr>
            <a:xfrm>
              <a:off x="3066681" y="93269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88"/>
                  </a:moveTo>
                  <a:lnTo>
                    <a:pt x="63" y="161810"/>
                  </a:lnTo>
                  <a:lnTo>
                    <a:pt x="508" y="25"/>
                  </a:lnTo>
                  <a:lnTo>
                    <a:pt x="0" y="161798"/>
                  </a:lnTo>
                  <a:lnTo>
                    <a:pt x="127" y="161836"/>
                  </a:lnTo>
                  <a:lnTo>
                    <a:pt x="609" y="88"/>
                  </a:lnTo>
                  <a:close/>
                </a:path>
                <a:path w="1269" h="161925">
                  <a:moveTo>
                    <a:pt x="647" y="114"/>
                  </a:moveTo>
                  <a:lnTo>
                    <a:pt x="165" y="161861"/>
                  </a:lnTo>
                  <a:lnTo>
                    <a:pt x="647" y="114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19" name="object 9519"/>
            <p:cNvSpPr/>
            <p:nvPr/>
          </p:nvSpPr>
          <p:spPr>
            <a:xfrm>
              <a:off x="3066554" y="9326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1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76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0" name="object 9520"/>
            <p:cNvSpPr/>
            <p:nvPr/>
          </p:nvSpPr>
          <p:spPr>
            <a:xfrm>
              <a:off x="3066402" y="9326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69" y="12"/>
                  </a:lnTo>
                  <a:lnTo>
                    <a:pt x="0" y="161836"/>
                  </a:lnTo>
                  <a:lnTo>
                    <a:pt x="127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1" name="object 9521"/>
            <p:cNvSpPr/>
            <p:nvPr/>
          </p:nvSpPr>
          <p:spPr>
            <a:xfrm>
              <a:off x="3066275" y="9326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241" y="81038"/>
                  </a:lnTo>
                  <a:lnTo>
                    <a:pt x="469" y="0"/>
                  </a:ln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38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88" y="161861"/>
                  </a:lnTo>
                  <a:lnTo>
                    <a:pt x="533" y="25"/>
                  </a:lnTo>
                  <a:lnTo>
                    <a:pt x="63" y="161861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2" name="object 9522"/>
            <p:cNvSpPr/>
            <p:nvPr/>
          </p:nvSpPr>
          <p:spPr>
            <a:xfrm>
              <a:off x="3066173" y="9326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203" y="108026"/>
                  </a:lnTo>
                  <a:lnTo>
                    <a:pt x="495" y="38"/>
                  </a:lnTo>
                  <a:lnTo>
                    <a:pt x="38" y="161848"/>
                  </a:lnTo>
                  <a:lnTo>
                    <a:pt x="482" y="25"/>
                  </a:ln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8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3" name="object 9523"/>
            <p:cNvSpPr/>
            <p:nvPr/>
          </p:nvSpPr>
          <p:spPr>
            <a:xfrm>
              <a:off x="3066072" y="9326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6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4" name="object 9524"/>
            <p:cNvSpPr/>
            <p:nvPr/>
          </p:nvSpPr>
          <p:spPr>
            <a:xfrm>
              <a:off x="3065970" y="9326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823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88" y="16186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5" name="object 9525"/>
            <p:cNvSpPr/>
            <p:nvPr/>
          </p:nvSpPr>
          <p:spPr>
            <a:xfrm>
              <a:off x="3065881" y="932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63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6" name="object 9526"/>
            <p:cNvSpPr/>
            <p:nvPr/>
          </p:nvSpPr>
          <p:spPr>
            <a:xfrm>
              <a:off x="3065792" y="9326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5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12" y="161759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7" name="object 9527"/>
            <p:cNvSpPr/>
            <p:nvPr/>
          </p:nvSpPr>
          <p:spPr>
            <a:xfrm>
              <a:off x="3065729" y="9326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79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8" name="object 9528"/>
            <p:cNvSpPr/>
            <p:nvPr/>
          </p:nvSpPr>
          <p:spPr>
            <a:xfrm>
              <a:off x="3065640" y="9326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3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25" y="161747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76"/>
                  </a:moveTo>
                  <a:lnTo>
                    <a:pt x="63" y="161785"/>
                  </a:lnTo>
                  <a:lnTo>
                    <a:pt x="533" y="76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29" name="object 9529"/>
            <p:cNvSpPr/>
            <p:nvPr/>
          </p:nvSpPr>
          <p:spPr>
            <a:xfrm>
              <a:off x="3065589" y="9326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74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0" name="object 9530"/>
            <p:cNvSpPr/>
            <p:nvPr/>
          </p:nvSpPr>
          <p:spPr>
            <a:xfrm>
              <a:off x="3065526" y="9326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2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77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1" name="object 9531"/>
            <p:cNvSpPr/>
            <p:nvPr/>
          </p:nvSpPr>
          <p:spPr>
            <a:xfrm>
              <a:off x="3065449" y="9326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38" y="161734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785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2" name="object 9532"/>
            <p:cNvSpPr/>
            <p:nvPr/>
          </p:nvSpPr>
          <p:spPr>
            <a:xfrm>
              <a:off x="3065411" y="9325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721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3" name="object 9533"/>
            <p:cNvSpPr/>
            <p:nvPr/>
          </p:nvSpPr>
          <p:spPr>
            <a:xfrm>
              <a:off x="3065360" y="9325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645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4" name="object 9534"/>
            <p:cNvSpPr/>
            <p:nvPr/>
          </p:nvSpPr>
          <p:spPr>
            <a:xfrm>
              <a:off x="3065322" y="9325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12" y="161658"/>
                  </a:lnTo>
                  <a:lnTo>
                    <a:pt x="457" y="0"/>
                  </a:lnTo>
                  <a:lnTo>
                    <a:pt x="0" y="161632"/>
                  </a:lnTo>
                  <a:lnTo>
                    <a:pt x="482" y="139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5" name="object 9535"/>
            <p:cNvSpPr/>
            <p:nvPr/>
          </p:nvSpPr>
          <p:spPr>
            <a:xfrm>
              <a:off x="3065297" y="932544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0" y="161836"/>
                  </a:lnTo>
                  <a:lnTo>
                    <a:pt x="457" y="25"/>
                  </a:lnTo>
                  <a:close/>
                </a:path>
                <a:path w="635" h="162559">
                  <a:moveTo>
                    <a:pt x="469" y="215"/>
                  </a:moveTo>
                  <a:lnTo>
                    <a:pt x="12" y="161912"/>
                  </a:lnTo>
                  <a:lnTo>
                    <a:pt x="457" y="101"/>
                  </a:lnTo>
                  <a:lnTo>
                    <a:pt x="0" y="161836"/>
                  </a:lnTo>
                  <a:lnTo>
                    <a:pt x="25" y="161975"/>
                  </a:lnTo>
                  <a:lnTo>
                    <a:pt x="469" y="21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6" name="object 9536"/>
            <p:cNvSpPr/>
            <p:nvPr/>
          </p:nvSpPr>
          <p:spPr>
            <a:xfrm>
              <a:off x="3207550" y="9354566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3327" y="1358"/>
                  </a:moveTo>
                  <a:lnTo>
                    <a:pt x="1930" y="685"/>
                  </a:lnTo>
                  <a:lnTo>
                    <a:pt x="457" y="0"/>
                  </a:lnTo>
                  <a:lnTo>
                    <a:pt x="76" y="134454"/>
                  </a:lnTo>
                  <a:lnTo>
                    <a:pt x="0" y="161810"/>
                  </a:lnTo>
                  <a:lnTo>
                    <a:pt x="1473" y="162521"/>
                  </a:lnTo>
                  <a:lnTo>
                    <a:pt x="2870" y="163195"/>
                  </a:lnTo>
                  <a:lnTo>
                    <a:pt x="2946" y="134454"/>
                  </a:lnTo>
                  <a:lnTo>
                    <a:pt x="3327" y="1358"/>
                  </a:lnTo>
                  <a:close/>
                </a:path>
                <a:path w="4444" h="163829">
                  <a:moveTo>
                    <a:pt x="3962" y="1663"/>
                  </a:moveTo>
                  <a:lnTo>
                    <a:pt x="3340" y="1358"/>
                  </a:lnTo>
                  <a:lnTo>
                    <a:pt x="2959" y="134454"/>
                  </a:lnTo>
                  <a:lnTo>
                    <a:pt x="2882" y="163195"/>
                  </a:lnTo>
                  <a:lnTo>
                    <a:pt x="3505" y="163499"/>
                  </a:lnTo>
                  <a:lnTo>
                    <a:pt x="3594" y="134454"/>
                  </a:lnTo>
                  <a:lnTo>
                    <a:pt x="3962" y="16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7" name="object 9537"/>
            <p:cNvSpPr/>
            <p:nvPr/>
          </p:nvSpPr>
          <p:spPr>
            <a:xfrm>
              <a:off x="3199244" y="9350934"/>
              <a:ext cx="8890" cy="165735"/>
            </a:xfrm>
            <a:custGeom>
              <a:avLst/>
              <a:gdLst/>
              <a:ahLst/>
              <a:cxnLst/>
              <a:rect l="l" t="t" r="r" b="b"/>
              <a:pathLst>
                <a:path w="8889" h="165734">
                  <a:moveTo>
                    <a:pt x="2247" y="749"/>
                  </a:moveTo>
                  <a:lnTo>
                    <a:pt x="457" y="0"/>
                  </a:lnTo>
                  <a:lnTo>
                    <a:pt x="63" y="138087"/>
                  </a:lnTo>
                  <a:lnTo>
                    <a:pt x="0" y="161836"/>
                  </a:lnTo>
                  <a:lnTo>
                    <a:pt x="1778" y="162560"/>
                  </a:lnTo>
                  <a:lnTo>
                    <a:pt x="1841" y="138087"/>
                  </a:lnTo>
                  <a:lnTo>
                    <a:pt x="2247" y="749"/>
                  </a:lnTo>
                  <a:close/>
                </a:path>
                <a:path w="8889" h="165734">
                  <a:moveTo>
                    <a:pt x="8763" y="3632"/>
                  </a:moveTo>
                  <a:lnTo>
                    <a:pt x="7226" y="2933"/>
                  </a:lnTo>
                  <a:lnTo>
                    <a:pt x="5638" y="2222"/>
                  </a:lnTo>
                  <a:lnTo>
                    <a:pt x="3975" y="1485"/>
                  </a:lnTo>
                  <a:lnTo>
                    <a:pt x="3581" y="138087"/>
                  </a:lnTo>
                  <a:lnTo>
                    <a:pt x="5232" y="138087"/>
                  </a:lnTo>
                  <a:lnTo>
                    <a:pt x="5207" y="148450"/>
                  </a:lnTo>
                  <a:lnTo>
                    <a:pt x="5207" y="138112"/>
                  </a:lnTo>
                  <a:lnTo>
                    <a:pt x="3556" y="138112"/>
                  </a:lnTo>
                  <a:lnTo>
                    <a:pt x="3975" y="1485"/>
                  </a:lnTo>
                  <a:lnTo>
                    <a:pt x="2247" y="749"/>
                  </a:lnTo>
                  <a:lnTo>
                    <a:pt x="1854" y="138087"/>
                  </a:lnTo>
                  <a:lnTo>
                    <a:pt x="1790" y="162560"/>
                  </a:lnTo>
                  <a:lnTo>
                    <a:pt x="3505" y="163258"/>
                  </a:lnTo>
                  <a:lnTo>
                    <a:pt x="3543" y="148158"/>
                  </a:lnTo>
                  <a:lnTo>
                    <a:pt x="3543" y="163512"/>
                  </a:lnTo>
                  <a:lnTo>
                    <a:pt x="5168" y="163512"/>
                  </a:lnTo>
                  <a:lnTo>
                    <a:pt x="5168" y="163995"/>
                  </a:lnTo>
                  <a:lnTo>
                    <a:pt x="6769" y="164731"/>
                  </a:lnTo>
                  <a:lnTo>
                    <a:pt x="8305" y="165442"/>
                  </a:lnTo>
                  <a:lnTo>
                    <a:pt x="8382" y="138087"/>
                  </a:lnTo>
                  <a:lnTo>
                    <a:pt x="8763" y="363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8" name="object 9538"/>
            <p:cNvSpPr/>
            <p:nvPr/>
          </p:nvSpPr>
          <p:spPr>
            <a:xfrm>
              <a:off x="3186798" y="9345689"/>
              <a:ext cx="13335" cy="167640"/>
            </a:xfrm>
            <a:custGeom>
              <a:avLst/>
              <a:gdLst/>
              <a:ahLst/>
              <a:cxnLst/>
              <a:rect l="l" t="t" r="r" b="b"/>
              <a:pathLst>
                <a:path w="13335" h="167640">
                  <a:moveTo>
                    <a:pt x="12915" y="5245"/>
                  </a:moveTo>
                  <a:lnTo>
                    <a:pt x="11176" y="4533"/>
                  </a:lnTo>
                  <a:lnTo>
                    <a:pt x="9182" y="3771"/>
                  </a:lnTo>
                  <a:lnTo>
                    <a:pt x="7099" y="2971"/>
                  </a:lnTo>
                  <a:lnTo>
                    <a:pt x="4953" y="2146"/>
                  </a:lnTo>
                  <a:lnTo>
                    <a:pt x="2717" y="1295"/>
                  </a:lnTo>
                  <a:lnTo>
                    <a:pt x="2527" y="70027"/>
                  </a:lnTo>
                  <a:lnTo>
                    <a:pt x="2527" y="1270"/>
                  </a:lnTo>
                  <a:lnTo>
                    <a:pt x="2311" y="1270"/>
                  </a:lnTo>
                  <a:lnTo>
                    <a:pt x="2311" y="143510"/>
                  </a:lnTo>
                  <a:lnTo>
                    <a:pt x="2298" y="153225"/>
                  </a:lnTo>
                  <a:lnTo>
                    <a:pt x="2298" y="143510"/>
                  </a:lnTo>
                  <a:lnTo>
                    <a:pt x="2311" y="1270"/>
                  </a:lnTo>
                  <a:lnTo>
                    <a:pt x="977" y="1270"/>
                  </a:lnTo>
                  <a:lnTo>
                    <a:pt x="977" y="0"/>
                  </a:lnTo>
                  <a:lnTo>
                    <a:pt x="419" y="0"/>
                  </a:lnTo>
                  <a:lnTo>
                    <a:pt x="419" y="1270"/>
                  </a:lnTo>
                  <a:lnTo>
                    <a:pt x="215" y="1270"/>
                  </a:lnTo>
                  <a:lnTo>
                    <a:pt x="215" y="143510"/>
                  </a:lnTo>
                  <a:lnTo>
                    <a:pt x="0" y="143510"/>
                  </a:lnTo>
                  <a:lnTo>
                    <a:pt x="0" y="162560"/>
                  </a:lnTo>
                  <a:lnTo>
                    <a:pt x="2273" y="162560"/>
                  </a:lnTo>
                  <a:lnTo>
                    <a:pt x="2273" y="163106"/>
                  </a:lnTo>
                  <a:lnTo>
                    <a:pt x="12458" y="167093"/>
                  </a:lnTo>
                  <a:lnTo>
                    <a:pt x="12522" y="143332"/>
                  </a:lnTo>
                  <a:lnTo>
                    <a:pt x="12915" y="5245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39" name="object 9539"/>
            <p:cNvSpPr/>
            <p:nvPr/>
          </p:nvSpPr>
          <p:spPr>
            <a:xfrm>
              <a:off x="3174022" y="9341447"/>
              <a:ext cx="13335" cy="167005"/>
            </a:xfrm>
            <a:custGeom>
              <a:avLst/>
              <a:gdLst/>
              <a:ahLst/>
              <a:cxnLst/>
              <a:rect l="l" t="t" r="r" b="b"/>
              <a:pathLst>
                <a:path w="13335" h="167004">
                  <a:moveTo>
                    <a:pt x="13195" y="4686"/>
                  </a:moveTo>
                  <a:lnTo>
                    <a:pt x="10820" y="3886"/>
                  </a:lnTo>
                  <a:lnTo>
                    <a:pt x="10414" y="147574"/>
                  </a:lnTo>
                  <a:lnTo>
                    <a:pt x="10807" y="3886"/>
                  </a:lnTo>
                  <a:lnTo>
                    <a:pt x="8356" y="3048"/>
                  </a:lnTo>
                  <a:lnTo>
                    <a:pt x="5816" y="2197"/>
                  </a:lnTo>
                  <a:lnTo>
                    <a:pt x="3175" y="1295"/>
                  </a:lnTo>
                  <a:lnTo>
                    <a:pt x="2971" y="74434"/>
                  </a:lnTo>
                  <a:lnTo>
                    <a:pt x="2971" y="1270"/>
                  </a:lnTo>
                  <a:lnTo>
                    <a:pt x="1066" y="1270"/>
                  </a:lnTo>
                  <a:lnTo>
                    <a:pt x="1066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41" y="1270"/>
                  </a:lnTo>
                  <a:lnTo>
                    <a:pt x="241" y="147320"/>
                  </a:lnTo>
                  <a:lnTo>
                    <a:pt x="2768" y="147320"/>
                  </a:lnTo>
                  <a:lnTo>
                    <a:pt x="2768" y="147574"/>
                  </a:lnTo>
                  <a:lnTo>
                    <a:pt x="38" y="147586"/>
                  </a:lnTo>
                  <a:lnTo>
                    <a:pt x="0" y="162255"/>
                  </a:lnTo>
                  <a:lnTo>
                    <a:pt x="2730" y="163118"/>
                  </a:lnTo>
                  <a:lnTo>
                    <a:pt x="5372" y="163969"/>
                  </a:lnTo>
                  <a:lnTo>
                    <a:pt x="7912" y="164820"/>
                  </a:lnTo>
                  <a:lnTo>
                    <a:pt x="10363" y="165671"/>
                  </a:lnTo>
                  <a:lnTo>
                    <a:pt x="12750" y="166522"/>
                  </a:lnTo>
                  <a:lnTo>
                    <a:pt x="12801" y="147574"/>
                  </a:lnTo>
                  <a:lnTo>
                    <a:pt x="13195" y="4686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0" name="object 9540"/>
            <p:cNvSpPr/>
            <p:nvPr/>
          </p:nvSpPr>
          <p:spPr>
            <a:xfrm>
              <a:off x="3154959" y="9336735"/>
              <a:ext cx="19685" cy="167005"/>
            </a:xfrm>
            <a:custGeom>
              <a:avLst/>
              <a:gdLst/>
              <a:ahLst/>
              <a:cxnLst/>
              <a:rect l="l" t="t" r="r" b="b"/>
              <a:pathLst>
                <a:path w="19685" h="167004">
                  <a:moveTo>
                    <a:pt x="19100" y="152298"/>
                  </a:moveTo>
                  <a:lnTo>
                    <a:pt x="16256" y="152298"/>
                  </a:lnTo>
                  <a:lnTo>
                    <a:pt x="13271" y="152298"/>
                  </a:lnTo>
                  <a:lnTo>
                    <a:pt x="10528" y="152298"/>
                  </a:lnTo>
                  <a:lnTo>
                    <a:pt x="13271" y="152285"/>
                  </a:lnTo>
                  <a:lnTo>
                    <a:pt x="13690" y="3479"/>
                  </a:lnTo>
                  <a:lnTo>
                    <a:pt x="10731" y="2616"/>
                  </a:lnTo>
                  <a:lnTo>
                    <a:pt x="10528" y="75196"/>
                  </a:lnTo>
                  <a:lnTo>
                    <a:pt x="10528" y="2552"/>
                  </a:lnTo>
                  <a:lnTo>
                    <a:pt x="8356" y="2552"/>
                  </a:lnTo>
                  <a:lnTo>
                    <a:pt x="8356" y="1282"/>
                  </a:lnTo>
                  <a:lnTo>
                    <a:pt x="7505" y="1282"/>
                  </a:lnTo>
                  <a:lnTo>
                    <a:pt x="7505" y="1689"/>
                  </a:lnTo>
                  <a:lnTo>
                    <a:pt x="7505" y="2552"/>
                  </a:lnTo>
                  <a:lnTo>
                    <a:pt x="7505" y="1689"/>
                  </a:lnTo>
                  <a:lnTo>
                    <a:pt x="7302" y="1651"/>
                  </a:lnTo>
                  <a:lnTo>
                    <a:pt x="7302" y="74714"/>
                  </a:lnTo>
                  <a:lnTo>
                    <a:pt x="7302" y="152298"/>
                  </a:lnTo>
                  <a:lnTo>
                    <a:pt x="7086" y="152298"/>
                  </a:lnTo>
                  <a:lnTo>
                    <a:pt x="3670" y="152298"/>
                  </a:lnTo>
                  <a:lnTo>
                    <a:pt x="7086" y="152285"/>
                  </a:lnTo>
                  <a:lnTo>
                    <a:pt x="7302" y="74714"/>
                  </a:lnTo>
                  <a:lnTo>
                    <a:pt x="7302" y="1651"/>
                  </a:lnTo>
                  <a:lnTo>
                    <a:pt x="4076" y="889"/>
                  </a:lnTo>
                  <a:lnTo>
                    <a:pt x="444" y="0"/>
                  </a:lnTo>
                  <a:lnTo>
                    <a:pt x="25" y="152298"/>
                  </a:lnTo>
                  <a:lnTo>
                    <a:pt x="0" y="161734"/>
                  </a:lnTo>
                  <a:lnTo>
                    <a:pt x="3632" y="162636"/>
                  </a:lnTo>
                  <a:lnTo>
                    <a:pt x="7061" y="163525"/>
                  </a:lnTo>
                  <a:lnTo>
                    <a:pt x="10287" y="164401"/>
                  </a:lnTo>
                  <a:lnTo>
                    <a:pt x="13246" y="165239"/>
                  </a:lnTo>
                  <a:lnTo>
                    <a:pt x="16217" y="166103"/>
                  </a:lnTo>
                  <a:lnTo>
                    <a:pt x="19062" y="166966"/>
                  </a:lnTo>
                  <a:lnTo>
                    <a:pt x="19100" y="152298"/>
                  </a:lnTo>
                  <a:close/>
                </a:path>
                <a:path w="19685" h="167004">
                  <a:moveTo>
                    <a:pt x="19507" y="5168"/>
                  </a:moveTo>
                  <a:lnTo>
                    <a:pt x="16662" y="4343"/>
                  </a:lnTo>
                  <a:lnTo>
                    <a:pt x="13703" y="3479"/>
                  </a:lnTo>
                  <a:lnTo>
                    <a:pt x="13271" y="152285"/>
                  </a:lnTo>
                  <a:lnTo>
                    <a:pt x="16256" y="152285"/>
                  </a:lnTo>
                  <a:lnTo>
                    <a:pt x="19100" y="152285"/>
                  </a:lnTo>
                  <a:lnTo>
                    <a:pt x="19507" y="5168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1" name="object 9541"/>
            <p:cNvSpPr/>
            <p:nvPr/>
          </p:nvSpPr>
          <p:spPr>
            <a:xfrm>
              <a:off x="3070352" y="9327147"/>
              <a:ext cx="85090" cy="170815"/>
            </a:xfrm>
            <a:custGeom>
              <a:avLst/>
              <a:gdLst/>
              <a:ahLst/>
              <a:cxnLst/>
              <a:rect l="l" t="t" r="r" b="b"/>
              <a:pathLst>
                <a:path w="85089" h="170815">
                  <a:moveTo>
                    <a:pt x="2679" y="12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2235" y="161848"/>
                  </a:lnTo>
                  <a:lnTo>
                    <a:pt x="2679" y="12"/>
                  </a:lnTo>
                  <a:close/>
                </a:path>
                <a:path w="85089" h="170815">
                  <a:moveTo>
                    <a:pt x="85051" y="9588"/>
                  </a:moveTo>
                  <a:lnTo>
                    <a:pt x="81127" y="8648"/>
                  </a:lnTo>
                  <a:lnTo>
                    <a:pt x="80911" y="85267"/>
                  </a:lnTo>
                  <a:lnTo>
                    <a:pt x="80911" y="8572"/>
                  </a:lnTo>
                  <a:lnTo>
                    <a:pt x="78193" y="8572"/>
                  </a:lnTo>
                  <a:lnTo>
                    <a:pt x="78193" y="7302"/>
                  </a:lnTo>
                  <a:lnTo>
                    <a:pt x="76314" y="7302"/>
                  </a:lnTo>
                  <a:lnTo>
                    <a:pt x="76314" y="7569"/>
                  </a:lnTo>
                  <a:lnTo>
                    <a:pt x="76314" y="8572"/>
                  </a:lnTo>
                  <a:lnTo>
                    <a:pt x="76314" y="7569"/>
                  </a:lnTo>
                  <a:lnTo>
                    <a:pt x="76098" y="7531"/>
                  </a:lnTo>
                  <a:lnTo>
                    <a:pt x="76098" y="84721"/>
                  </a:lnTo>
                  <a:lnTo>
                    <a:pt x="76098" y="161886"/>
                  </a:lnTo>
                  <a:lnTo>
                    <a:pt x="75882" y="161886"/>
                  </a:lnTo>
                  <a:lnTo>
                    <a:pt x="75869" y="162458"/>
                  </a:lnTo>
                  <a:lnTo>
                    <a:pt x="70853" y="162458"/>
                  </a:lnTo>
                  <a:lnTo>
                    <a:pt x="70866" y="161886"/>
                  </a:lnTo>
                  <a:lnTo>
                    <a:pt x="64376" y="161886"/>
                  </a:lnTo>
                  <a:lnTo>
                    <a:pt x="70866" y="161874"/>
                  </a:lnTo>
                  <a:lnTo>
                    <a:pt x="75882" y="161874"/>
                  </a:lnTo>
                  <a:lnTo>
                    <a:pt x="76098" y="84721"/>
                  </a:lnTo>
                  <a:lnTo>
                    <a:pt x="76098" y="7531"/>
                  </a:lnTo>
                  <a:lnTo>
                    <a:pt x="71297" y="6680"/>
                  </a:lnTo>
                  <a:lnTo>
                    <a:pt x="64820" y="5549"/>
                  </a:lnTo>
                  <a:lnTo>
                    <a:pt x="55372" y="3886"/>
                  </a:lnTo>
                  <a:lnTo>
                    <a:pt x="55156" y="80352"/>
                  </a:lnTo>
                  <a:lnTo>
                    <a:pt x="55156" y="3822"/>
                  </a:lnTo>
                  <a:lnTo>
                    <a:pt x="44386" y="3822"/>
                  </a:lnTo>
                  <a:lnTo>
                    <a:pt x="44386" y="1282"/>
                  </a:lnTo>
                  <a:lnTo>
                    <a:pt x="26238" y="1282"/>
                  </a:lnTo>
                  <a:lnTo>
                    <a:pt x="26238" y="3822"/>
                  </a:lnTo>
                  <a:lnTo>
                    <a:pt x="26238" y="876"/>
                  </a:lnTo>
                  <a:lnTo>
                    <a:pt x="26009" y="863"/>
                  </a:lnTo>
                  <a:lnTo>
                    <a:pt x="26009" y="83693"/>
                  </a:lnTo>
                  <a:lnTo>
                    <a:pt x="26009" y="161302"/>
                  </a:lnTo>
                  <a:lnTo>
                    <a:pt x="25793" y="161302"/>
                  </a:lnTo>
                  <a:lnTo>
                    <a:pt x="26009" y="83693"/>
                  </a:lnTo>
                  <a:lnTo>
                    <a:pt x="26009" y="863"/>
                  </a:lnTo>
                  <a:lnTo>
                    <a:pt x="16624" y="304"/>
                  </a:lnTo>
                  <a:lnTo>
                    <a:pt x="16408" y="78790"/>
                  </a:lnTo>
                  <a:lnTo>
                    <a:pt x="16408" y="266"/>
                  </a:lnTo>
                  <a:lnTo>
                    <a:pt x="10198" y="266"/>
                  </a:lnTo>
                  <a:lnTo>
                    <a:pt x="10198" y="76"/>
                  </a:lnTo>
                  <a:lnTo>
                    <a:pt x="5943" y="76"/>
                  </a:lnTo>
                  <a:lnTo>
                    <a:pt x="3873" y="0"/>
                  </a:lnTo>
                  <a:lnTo>
                    <a:pt x="2692" y="12"/>
                  </a:lnTo>
                  <a:lnTo>
                    <a:pt x="2235" y="161848"/>
                  </a:lnTo>
                  <a:lnTo>
                    <a:pt x="5511" y="161848"/>
                  </a:lnTo>
                  <a:lnTo>
                    <a:pt x="5740" y="78638"/>
                  </a:lnTo>
                  <a:lnTo>
                    <a:pt x="5740" y="161366"/>
                  </a:lnTo>
                  <a:lnTo>
                    <a:pt x="10198" y="161366"/>
                  </a:lnTo>
                  <a:lnTo>
                    <a:pt x="10198" y="161556"/>
                  </a:lnTo>
                  <a:lnTo>
                    <a:pt x="16179" y="161556"/>
                  </a:lnTo>
                  <a:lnTo>
                    <a:pt x="16179" y="161886"/>
                  </a:lnTo>
                  <a:lnTo>
                    <a:pt x="9969" y="161886"/>
                  </a:lnTo>
                  <a:lnTo>
                    <a:pt x="7327" y="161874"/>
                  </a:lnTo>
                  <a:lnTo>
                    <a:pt x="7785" y="161886"/>
                  </a:lnTo>
                  <a:lnTo>
                    <a:pt x="9969" y="161925"/>
                  </a:lnTo>
                  <a:lnTo>
                    <a:pt x="11849" y="161963"/>
                  </a:lnTo>
                  <a:lnTo>
                    <a:pt x="16179" y="162115"/>
                  </a:lnTo>
                  <a:lnTo>
                    <a:pt x="19100" y="162242"/>
                  </a:lnTo>
                  <a:lnTo>
                    <a:pt x="22313" y="162407"/>
                  </a:lnTo>
                  <a:lnTo>
                    <a:pt x="25793" y="162636"/>
                  </a:lnTo>
                  <a:lnTo>
                    <a:pt x="33375" y="162572"/>
                  </a:lnTo>
                  <a:lnTo>
                    <a:pt x="33375" y="163842"/>
                  </a:lnTo>
                  <a:lnTo>
                    <a:pt x="45796" y="163842"/>
                  </a:lnTo>
                  <a:lnTo>
                    <a:pt x="45796" y="165112"/>
                  </a:lnTo>
                  <a:lnTo>
                    <a:pt x="54927" y="165112"/>
                  </a:lnTo>
                  <a:lnTo>
                    <a:pt x="54927" y="165341"/>
                  </a:lnTo>
                  <a:lnTo>
                    <a:pt x="57035" y="165341"/>
                  </a:lnTo>
                  <a:lnTo>
                    <a:pt x="57035" y="166611"/>
                  </a:lnTo>
                  <a:lnTo>
                    <a:pt x="64363" y="166611"/>
                  </a:lnTo>
                  <a:lnTo>
                    <a:pt x="64363" y="167157"/>
                  </a:lnTo>
                  <a:lnTo>
                    <a:pt x="70853" y="168351"/>
                  </a:lnTo>
                  <a:lnTo>
                    <a:pt x="70853" y="168808"/>
                  </a:lnTo>
                  <a:lnTo>
                    <a:pt x="75869" y="168808"/>
                  </a:lnTo>
                  <a:lnTo>
                    <a:pt x="75869" y="169367"/>
                  </a:lnTo>
                  <a:lnTo>
                    <a:pt x="80683" y="170421"/>
                  </a:lnTo>
                  <a:lnTo>
                    <a:pt x="80683" y="170776"/>
                  </a:lnTo>
                  <a:lnTo>
                    <a:pt x="84620" y="170776"/>
                  </a:lnTo>
                  <a:lnTo>
                    <a:pt x="84620" y="161886"/>
                  </a:lnTo>
                  <a:lnTo>
                    <a:pt x="85051" y="95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2" name="object 9542"/>
            <p:cNvSpPr/>
            <p:nvPr/>
          </p:nvSpPr>
          <p:spPr>
            <a:xfrm>
              <a:off x="3069221" y="932717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87" y="0"/>
                  </a:moveTo>
                  <a:lnTo>
                    <a:pt x="457" y="25"/>
                  </a:lnTo>
                  <a:lnTo>
                    <a:pt x="0" y="161861"/>
                  </a:lnTo>
                  <a:lnTo>
                    <a:pt x="1130" y="16184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3" name="object 9543"/>
            <p:cNvSpPr/>
            <p:nvPr/>
          </p:nvSpPr>
          <p:spPr>
            <a:xfrm>
              <a:off x="3413645" y="9318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4" name="object 9544"/>
            <p:cNvSpPr/>
            <p:nvPr/>
          </p:nvSpPr>
          <p:spPr>
            <a:xfrm>
              <a:off x="3412667" y="931894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219" y="127"/>
                  </a:moveTo>
                  <a:lnTo>
                    <a:pt x="1016" y="266"/>
                  </a:lnTo>
                  <a:lnTo>
                    <a:pt x="736" y="444"/>
                  </a:lnTo>
                  <a:lnTo>
                    <a:pt x="444" y="635"/>
                  </a:lnTo>
                  <a:lnTo>
                    <a:pt x="0" y="162445"/>
                  </a:lnTo>
                  <a:lnTo>
                    <a:pt x="292" y="162267"/>
                  </a:lnTo>
                  <a:lnTo>
                    <a:pt x="558" y="162102"/>
                  </a:lnTo>
                  <a:lnTo>
                    <a:pt x="774" y="161963"/>
                  </a:lnTo>
                  <a:lnTo>
                    <a:pt x="1219" y="127"/>
                  </a:lnTo>
                  <a:close/>
                </a:path>
                <a:path w="1904" h="162559">
                  <a:moveTo>
                    <a:pt x="1422" y="0"/>
                  </a:moveTo>
                  <a:lnTo>
                    <a:pt x="1231" y="127"/>
                  </a:lnTo>
                  <a:lnTo>
                    <a:pt x="774" y="161963"/>
                  </a:lnTo>
                  <a:lnTo>
                    <a:pt x="965" y="161836"/>
                  </a:lnTo>
                  <a:lnTo>
                    <a:pt x="1422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5" name="object 9545"/>
            <p:cNvSpPr/>
            <p:nvPr/>
          </p:nvSpPr>
          <p:spPr>
            <a:xfrm>
              <a:off x="3410140" y="9319577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854" y="673"/>
                  </a:moveTo>
                  <a:lnTo>
                    <a:pt x="1422" y="927"/>
                  </a:lnTo>
                  <a:lnTo>
                    <a:pt x="952" y="1206"/>
                  </a:lnTo>
                  <a:lnTo>
                    <a:pt x="444" y="1511"/>
                  </a:lnTo>
                  <a:lnTo>
                    <a:pt x="0" y="163334"/>
                  </a:lnTo>
                  <a:lnTo>
                    <a:pt x="508" y="163042"/>
                  </a:lnTo>
                  <a:lnTo>
                    <a:pt x="977" y="162763"/>
                  </a:lnTo>
                  <a:lnTo>
                    <a:pt x="1409" y="162496"/>
                  </a:lnTo>
                  <a:lnTo>
                    <a:pt x="1854" y="673"/>
                  </a:lnTo>
                  <a:close/>
                </a:path>
                <a:path w="3175" h="163829">
                  <a:moveTo>
                    <a:pt x="2971" y="0"/>
                  </a:moveTo>
                  <a:lnTo>
                    <a:pt x="2641" y="215"/>
                  </a:lnTo>
                  <a:lnTo>
                    <a:pt x="2273" y="431"/>
                  </a:lnTo>
                  <a:lnTo>
                    <a:pt x="1866" y="673"/>
                  </a:lnTo>
                  <a:lnTo>
                    <a:pt x="1422" y="162496"/>
                  </a:lnTo>
                  <a:lnTo>
                    <a:pt x="1828" y="162255"/>
                  </a:lnTo>
                  <a:lnTo>
                    <a:pt x="2197" y="162026"/>
                  </a:lnTo>
                  <a:lnTo>
                    <a:pt x="2527" y="161810"/>
                  </a:lnTo>
                  <a:lnTo>
                    <a:pt x="2971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6" name="object 9546"/>
            <p:cNvSpPr/>
            <p:nvPr/>
          </p:nvSpPr>
          <p:spPr>
            <a:xfrm>
              <a:off x="3407118" y="9321089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10" h="163829">
                  <a:moveTo>
                    <a:pt x="1117" y="1320"/>
                  </a:moveTo>
                  <a:lnTo>
                    <a:pt x="457" y="1689"/>
                  </a:lnTo>
                  <a:lnTo>
                    <a:pt x="0" y="163487"/>
                  </a:lnTo>
                  <a:lnTo>
                    <a:pt x="660" y="163131"/>
                  </a:lnTo>
                  <a:lnTo>
                    <a:pt x="1117" y="1320"/>
                  </a:lnTo>
                  <a:close/>
                </a:path>
                <a:path w="3810" h="163829">
                  <a:moveTo>
                    <a:pt x="3467" y="0"/>
                  </a:moveTo>
                  <a:lnTo>
                    <a:pt x="2933" y="292"/>
                  </a:lnTo>
                  <a:lnTo>
                    <a:pt x="2349" y="622"/>
                  </a:lnTo>
                  <a:lnTo>
                    <a:pt x="1739" y="965"/>
                  </a:lnTo>
                  <a:lnTo>
                    <a:pt x="1117" y="1333"/>
                  </a:lnTo>
                  <a:lnTo>
                    <a:pt x="660" y="163131"/>
                  </a:lnTo>
                  <a:lnTo>
                    <a:pt x="1282" y="162788"/>
                  </a:lnTo>
                  <a:lnTo>
                    <a:pt x="1892" y="162458"/>
                  </a:lnTo>
                  <a:lnTo>
                    <a:pt x="2476" y="162140"/>
                  </a:lnTo>
                  <a:lnTo>
                    <a:pt x="3022" y="161823"/>
                  </a:lnTo>
                  <a:lnTo>
                    <a:pt x="346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7" name="object 9547"/>
            <p:cNvSpPr/>
            <p:nvPr/>
          </p:nvSpPr>
          <p:spPr>
            <a:xfrm>
              <a:off x="3402736" y="9322791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4826" y="0"/>
                  </a:moveTo>
                  <a:lnTo>
                    <a:pt x="457" y="2349"/>
                  </a:lnTo>
                  <a:lnTo>
                    <a:pt x="0" y="164160"/>
                  </a:lnTo>
                  <a:lnTo>
                    <a:pt x="774" y="163741"/>
                  </a:lnTo>
                  <a:lnTo>
                    <a:pt x="1536" y="163322"/>
                  </a:lnTo>
                  <a:lnTo>
                    <a:pt x="2273" y="162928"/>
                  </a:lnTo>
                  <a:lnTo>
                    <a:pt x="2997" y="162534"/>
                  </a:lnTo>
                  <a:lnTo>
                    <a:pt x="3695" y="162153"/>
                  </a:lnTo>
                  <a:lnTo>
                    <a:pt x="4368" y="161785"/>
                  </a:lnTo>
                  <a:lnTo>
                    <a:pt x="4826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8" name="object 9548"/>
            <p:cNvSpPr/>
            <p:nvPr/>
          </p:nvSpPr>
          <p:spPr>
            <a:xfrm>
              <a:off x="3398621" y="9325140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4572" y="0"/>
                  </a:moveTo>
                  <a:lnTo>
                    <a:pt x="3784" y="406"/>
                  </a:lnTo>
                  <a:lnTo>
                    <a:pt x="2959" y="838"/>
                  </a:lnTo>
                  <a:lnTo>
                    <a:pt x="2159" y="1244"/>
                  </a:lnTo>
                  <a:lnTo>
                    <a:pt x="1320" y="1663"/>
                  </a:lnTo>
                  <a:lnTo>
                    <a:pt x="469" y="2082"/>
                  </a:lnTo>
                  <a:lnTo>
                    <a:pt x="0" y="163868"/>
                  </a:lnTo>
                  <a:lnTo>
                    <a:pt x="863" y="163461"/>
                  </a:lnTo>
                  <a:lnTo>
                    <a:pt x="1701" y="163068"/>
                  </a:lnTo>
                  <a:lnTo>
                    <a:pt x="2514" y="162674"/>
                  </a:lnTo>
                  <a:lnTo>
                    <a:pt x="3327" y="162242"/>
                  </a:lnTo>
                  <a:lnTo>
                    <a:pt x="4114" y="16181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49" name="object 9549"/>
            <p:cNvSpPr/>
            <p:nvPr/>
          </p:nvSpPr>
          <p:spPr>
            <a:xfrm>
              <a:off x="3393287" y="9327223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3175" y="1282"/>
                  </a:moveTo>
                  <a:lnTo>
                    <a:pt x="2286" y="1701"/>
                  </a:lnTo>
                  <a:lnTo>
                    <a:pt x="1371" y="2146"/>
                  </a:lnTo>
                  <a:lnTo>
                    <a:pt x="457" y="2565"/>
                  </a:lnTo>
                  <a:lnTo>
                    <a:pt x="0" y="164299"/>
                  </a:lnTo>
                  <a:lnTo>
                    <a:pt x="914" y="163868"/>
                  </a:lnTo>
                  <a:lnTo>
                    <a:pt x="1828" y="163436"/>
                  </a:lnTo>
                  <a:lnTo>
                    <a:pt x="2717" y="163017"/>
                  </a:lnTo>
                  <a:lnTo>
                    <a:pt x="3175" y="1282"/>
                  </a:lnTo>
                  <a:close/>
                </a:path>
                <a:path w="6350" h="164465">
                  <a:moveTo>
                    <a:pt x="5791" y="0"/>
                  </a:moveTo>
                  <a:lnTo>
                    <a:pt x="4940" y="419"/>
                  </a:lnTo>
                  <a:lnTo>
                    <a:pt x="4064" y="863"/>
                  </a:lnTo>
                  <a:lnTo>
                    <a:pt x="3187" y="1282"/>
                  </a:lnTo>
                  <a:lnTo>
                    <a:pt x="2730" y="163017"/>
                  </a:lnTo>
                  <a:lnTo>
                    <a:pt x="3619" y="162598"/>
                  </a:lnTo>
                  <a:lnTo>
                    <a:pt x="4483" y="162179"/>
                  </a:lnTo>
                  <a:lnTo>
                    <a:pt x="5334" y="161785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0" name="object 9550"/>
            <p:cNvSpPr/>
            <p:nvPr/>
          </p:nvSpPr>
          <p:spPr>
            <a:xfrm>
              <a:off x="3387598" y="9329788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6146" y="0"/>
                  </a:moveTo>
                  <a:lnTo>
                    <a:pt x="5232" y="431"/>
                  </a:lnTo>
                  <a:lnTo>
                    <a:pt x="4292" y="863"/>
                  </a:lnTo>
                  <a:lnTo>
                    <a:pt x="3340" y="1295"/>
                  </a:lnTo>
                  <a:lnTo>
                    <a:pt x="2400" y="1714"/>
                  </a:lnTo>
                  <a:lnTo>
                    <a:pt x="1435" y="2146"/>
                  </a:lnTo>
                  <a:lnTo>
                    <a:pt x="457" y="2578"/>
                  </a:lnTo>
                  <a:lnTo>
                    <a:pt x="0" y="164414"/>
                  </a:lnTo>
                  <a:lnTo>
                    <a:pt x="977" y="163957"/>
                  </a:lnTo>
                  <a:lnTo>
                    <a:pt x="1943" y="163499"/>
                  </a:lnTo>
                  <a:lnTo>
                    <a:pt x="2882" y="163055"/>
                  </a:lnTo>
                  <a:lnTo>
                    <a:pt x="3835" y="162610"/>
                  </a:lnTo>
                  <a:lnTo>
                    <a:pt x="4775" y="162166"/>
                  </a:lnTo>
                  <a:lnTo>
                    <a:pt x="5689" y="161734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1" name="object 9551"/>
            <p:cNvSpPr/>
            <p:nvPr/>
          </p:nvSpPr>
          <p:spPr>
            <a:xfrm>
              <a:off x="3382657" y="9332366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5397" y="0"/>
                  </a:moveTo>
                  <a:lnTo>
                    <a:pt x="4432" y="419"/>
                  </a:lnTo>
                  <a:lnTo>
                    <a:pt x="3454" y="838"/>
                  </a:lnTo>
                  <a:lnTo>
                    <a:pt x="2451" y="1257"/>
                  </a:lnTo>
                  <a:lnTo>
                    <a:pt x="1460" y="1676"/>
                  </a:lnTo>
                  <a:lnTo>
                    <a:pt x="457" y="2095"/>
                  </a:lnTo>
                  <a:lnTo>
                    <a:pt x="0" y="163804"/>
                  </a:lnTo>
                  <a:lnTo>
                    <a:pt x="1003" y="163410"/>
                  </a:lnTo>
                  <a:lnTo>
                    <a:pt x="1993" y="163017"/>
                  </a:lnTo>
                  <a:lnTo>
                    <a:pt x="2997" y="162623"/>
                  </a:lnTo>
                  <a:lnTo>
                    <a:pt x="3975" y="162229"/>
                  </a:lnTo>
                  <a:lnTo>
                    <a:pt x="4940" y="161836"/>
                  </a:lnTo>
                  <a:lnTo>
                    <a:pt x="539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2" name="object 9552"/>
            <p:cNvSpPr/>
            <p:nvPr/>
          </p:nvSpPr>
          <p:spPr>
            <a:xfrm>
              <a:off x="3376485" y="9334462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629" y="0"/>
                  </a:moveTo>
                  <a:lnTo>
                    <a:pt x="444" y="2463"/>
                  </a:lnTo>
                  <a:lnTo>
                    <a:pt x="0" y="164134"/>
                  </a:lnTo>
                  <a:lnTo>
                    <a:pt x="1041" y="163728"/>
                  </a:lnTo>
                  <a:lnTo>
                    <a:pt x="2082" y="163322"/>
                  </a:lnTo>
                  <a:lnTo>
                    <a:pt x="3111" y="162915"/>
                  </a:lnTo>
                  <a:lnTo>
                    <a:pt x="4127" y="162509"/>
                  </a:lnTo>
                  <a:lnTo>
                    <a:pt x="5156" y="162102"/>
                  </a:lnTo>
                  <a:lnTo>
                    <a:pt x="6172" y="161709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3" name="object 9553"/>
            <p:cNvSpPr/>
            <p:nvPr/>
          </p:nvSpPr>
          <p:spPr>
            <a:xfrm>
              <a:off x="3371164" y="9336938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765" y="0"/>
                  </a:moveTo>
                  <a:lnTo>
                    <a:pt x="4724" y="393"/>
                  </a:lnTo>
                  <a:lnTo>
                    <a:pt x="3670" y="800"/>
                  </a:lnTo>
                  <a:lnTo>
                    <a:pt x="3657" y="1257"/>
                  </a:lnTo>
                  <a:lnTo>
                    <a:pt x="3670" y="787"/>
                  </a:lnTo>
                  <a:lnTo>
                    <a:pt x="2603" y="1193"/>
                  </a:lnTo>
                  <a:lnTo>
                    <a:pt x="1536" y="1587"/>
                  </a:lnTo>
                  <a:lnTo>
                    <a:pt x="469" y="1981"/>
                  </a:lnTo>
                  <a:lnTo>
                    <a:pt x="0" y="163753"/>
                  </a:lnTo>
                  <a:lnTo>
                    <a:pt x="1079" y="163334"/>
                  </a:lnTo>
                  <a:lnTo>
                    <a:pt x="2146" y="162915"/>
                  </a:lnTo>
                  <a:lnTo>
                    <a:pt x="3213" y="162496"/>
                  </a:lnTo>
                  <a:lnTo>
                    <a:pt x="4267" y="162077"/>
                  </a:lnTo>
                  <a:lnTo>
                    <a:pt x="5308" y="161671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4" name="object 9554"/>
            <p:cNvSpPr/>
            <p:nvPr/>
          </p:nvSpPr>
          <p:spPr>
            <a:xfrm>
              <a:off x="3364572" y="9338920"/>
              <a:ext cx="7620" cy="164465"/>
            </a:xfrm>
            <a:custGeom>
              <a:avLst/>
              <a:gdLst/>
              <a:ahLst/>
              <a:cxnLst/>
              <a:rect l="l" t="t" r="r" b="b"/>
              <a:pathLst>
                <a:path w="7620" h="164465">
                  <a:moveTo>
                    <a:pt x="2679" y="1536"/>
                  </a:moveTo>
                  <a:lnTo>
                    <a:pt x="1574" y="1917"/>
                  </a:lnTo>
                  <a:lnTo>
                    <a:pt x="457" y="2311"/>
                  </a:lnTo>
                  <a:lnTo>
                    <a:pt x="0" y="163995"/>
                  </a:lnTo>
                  <a:lnTo>
                    <a:pt x="1117" y="163652"/>
                  </a:lnTo>
                  <a:lnTo>
                    <a:pt x="2222" y="163309"/>
                  </a:lnTo>
                  <a:lnTo>
                    <a:pt x="2679" y="1536"/>
                  </a:lnTo>
                  <a:close/>
                </a:path>
                <a:path w="7620" h="164465">
                  <a:moveTo>
                    <a:pt x="7048" y="0"/>
                  </a:moveTo>
                  <a:lnTo>
                    <a:pt x="5969" y="393"/>
                  </a:lnTo>
                  <a:lnTo>
                    <a:pt x="5956" y="850"/>
                  </a:lnTo>
                  <a:lnTo>
                    <a:pt x="5969" y="381"/>
                  </a:lnTo>
                  <a:lnTo>
                    <a:pt x="4876" y="774"/>
                  </a:lnTo>
                  <a:lnTo>
                    <a:pt x="3797" y="1155"/>
                  </a:lnTo>
                  <a:lnTo>
                    <a:pt x="2679" y="1549"/>
                  </a:lnTo>
                  <a:lnTo>
                    <a:pt x="2222" y="163309"/>
                  </a:lnTo>
                  <a:lnTo>
                    <a:pt x="3327" y="162966"/>
                  </a:lnTo>
                  <a:lnTo>
                    <a:pt x="4419" y="162623"/>
                  </a:lnTo>
                  <a:lnTo>
                    <a:pt x="5511" y="162204"/>
                  </a:lnTo>
                  <a:lnTo>
                    <a:pt x="6591" y="161772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5" name="object 9555"/>
            <p:cNvSpPr/>
            <p:nvPr/>
          </p:nvSpPr>
          <p:spPr>
            <a:xfrm>
              <a:off x="3357753" y="9341218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1612" y="1841"/>
                  </a:moveTo>
                  <a:lnTo>
                    <a:pt x="457" y="2197"/>
                  </a:lnTo>
                  <a:lnTo>
                    <a:pt x="0" y="163817"/>
                  </a:lnTo>
                  <a:lnTo>
                    <a:pt x="1155" y="163449"/>
                  </a:lnTo>
                  <a:lnTo>
                    <a:pt x="1612" y="1841"/>
                  </a:lnTo>
                  <a:close/>
                </a:path>
                <a:path w="7620" h="163829">
                  <a:moveTo>
                    <a:pt x="7277" y="0"/>
                  </a:moveTo>
                  <a:lnTo>
                    <a:pt x="6159" y="368"/>
                  </a:lnTo>
                  <a:lnTo>
                    <a:pt x="5041" y="749"/>
                  </a:lnTo>
                  <a:lnTo>
                    <a:pt x="3898" y="1117"/>
                  </a:lnTo>
                  <a:lnTo>
                    <a:pt x="2755" y="1485"/>
                  </a:lnTo>
                  <a:lnTo>
                    <a:pt x="1612" y="1854"/>
                  </a:lnTo>
                  <a:lnTo>
                    <a:pt x="1155" y="163449"/>
                  </a:lnTo>
                  <a:lnTo>
                    <a:pt x="2298" y="163106"/>
                  </a:lnTo>
                  <a:lnTo>
                    <a:pt x="3441" y="162750"/>
                  </a:lnTo>
                  <a:lnTo>
                    <a:pt x="4584" y="162394"/>
                  </a:lnTo>
                  <a:lnTo>
                    <a:pt x="5702" y="162039"/>
                  </a:lnTo>
                  <a:lnTo>
                    <a:pt x="6819" y="161696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6" name="object 9556"/>
            <p:cNvSpPr/>
            <p:nvPr/>
          </p:nvSpPr>
          <p:spPr>
            <a:xfrm>
              <a:off x="3351847" y="9343428"/>
              <a:ext cx="6985" cy="163830"/>
            </a:xfrm>
            <a:custGeom>
              <a:avLst/>
              <a:gdLst/>
              <a:ahLst/>
              <a:cxnLst/>
              <a:rect l="l" t="t" r="r" b="b"/>
              <a:pathLst>
                <a:path w="6985" h="163829">
                  <a:moveTo>
                    <a:pt x="4013" y="711"/>
                  </a:moveTo>
                  <a:lnTo>
                    <a:pt x="2844" y="1054"/>
                  </a:lnTo>
                  <a:lnTo>
                    <a:pt x="1651" y="1409"/>
                  </a:lnTo>
                  <a:lnTo>
                    <a:pt x="457" y="1752"/>
                  </a:lnTo>
                  <a:lnTo>
                    <a:pt x="0" y="163436"/>
                  </a:lnTo>
                  <a:lnTo>
                    <a:pt x="1193" y="163068"/>
                  </a:lnTo>
                  <a:lnTo>
                    <a:pt x="2387" y="162699"/>
                  </a:lnTo>
                  <a:lnTo>
                    <a:pt x="3556" y="162331"/>
                  </a:lnTo>
                  <a:lnTo>
                    <a:pt x="4013" y="711"/>
                  </a:lnTo>
                  <a:close/>
                </a:path>
                <a:path w="6985" h="163829">
                  <a:moveTo>
                    <a:pt x="5194" y="355"/>
                  </a:moveTo>
                  <a:lnTo>
                    <a:pt x="4013" y="711"/>
                  </a:lnTo>
                  <a:lnTo>
                    <a:pt x="3568" y="162331"/>
                  </a:lnTo>
                  <a:lnTo>
                    <a:pt x="4724" y="161975"/>
                  </a:lnTo>
                  <a:lnTo>
                    <a:pt x="5194" y="355"/>
                  </a:lnTo>
                  <a:close/>
                </a:path>
                <a:path w="6985" h="163829">
                  <a:moveTo>
                    <a:pt x="6362" y="0"/>
                  </a:moveTo>
                  <a:lnTo>
                    <a:pt x="5194" y="355"/>
                  </a:lnTo>
                  <a:lnTo>
                    <a:pt x="4737" y="161963"/>
                  </a:lnTo>
                  <a:lnTo>
                    <a:pt x="5905" y="161607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7" name="object 9557"/>
            <p:cNvSpPr/>
            <p:nvPr/>
          </p:nvSpPr>
          <p:spPr>
            <a:xfrm>
              <a:off x="3344786" y="9345181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6375" y="317"/>
                  </a:moveTo>
                  <a:lnTo>
                    <a:pt x="5257" y="635"/>
                  </a:lnTo>
                  <a:lnTo>
                    <a:pt x="4140" y="939"/>
                  </a:lnTo>
                  <a:lnTo>
                    <a:pt x="2997" y="1257"/>
                  </a:lnTo>
                  <a:lnTo>
                    <a:pt x="2768" y="84493"/>
                  </a:lnTo>
                  <a:lnTo>
                    <a:pt x="2768" y="1257"/>
                  </a:lnTo>
                  <a:lnTo>
                    <a:pt x="1536" y="1257"/>
                  </a:lnTo>
                  <a:lnTo>
                    <a:pt x="1536" y="1651"/>
                  </a:lnTo>
                  <a:lnTo>
                    <a:pt x="1536" y="82499"/>
                  </a:lnTo>
                  <a:lnTo>
                    <a:pt x="1536" y="162547"/>
                  </a:lnTo>
                  <a:lnTo>
                    <a:pt x="1308" y="162547"/>
                  </a:lnTo>
                  <a:lnTo>
                    <a:pt x="1536" y="82499"/>
                  </a:lnTo>
                  <a:lnTo>
                    <a:pt x="1536" y="1651"/>
                  </a:lnTo>
                  <a:lnTo>
                    <a:pt x="457" y="1930"/>
                  </a:lnTo>
                  <a:lnTo>
                    <a:pt x="0" y="163690"/>
                  </a:lnTo>
                  <a:lnTo>
                    <a:pt x="1308" y="163410"/>
                  </a:lnTo>
                  <a:lnTo>
                    <a:pt x="1308" y="163817"/>
                  </a:lnTo>
                  <a:lnTo>
                    <a:pt x="2197" y="163817"/>
                  </a:lnTo>
                  <a:lnTo>
                    <a:pt x="2197" y="162547"/>
                  </a:lnTo>
                  <a:lnTo>
                    <a:pt x="2552" y="162547"/>
                  </a:lnTo>
                  <a:lnTo>
                    <a:pt x="2552" y="163093"/>
                  </a:lnTo>
                  <a:lnTo>
                    <a:pt x="3683" y="162737"/>
                  </a:lnTo>
                  <a:lnTo>
                    <a:pt x="4800" y="162394"/>
                  </a:lnTo>
                  <a:lnTo>
                    <a:pt x="5918" y="162039"/>
                  </a:lnTo>
                  <a:lnTo>
                    <a:pt x="6375" y="317"/>
                  </a:lnTo>
                  <a:close/>
                </a:path>
                <a:path w="7620" h="163829">
                  <a:moveTo>
                    <a:pt x="7518" y="0"/>
                  </a:moveTo>
                  <a:lnTo>
                    <a:pt x="6388" y="317"/>
                  </a:lnTo>
                  <a:lnTo>
                    <a:pt x="5930" y="162039"/>
                  </a:lnTo>
                  <a:lnTo>
                    <a:pt x="7061" y="161683"/>
                  </a:lnTo>
                  <a:lnTo>
                    <a:pt x="751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8" name="object 9558"/>
            <p:cNvSpPr/>
            <p:nvPr/>
          </p:nvSpPr>
          <p:spPr>
            <a:xfrm>
              <a:off x="3338029" y="9347111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7213" y="0"/>
                  </a:moveTo>
                  <a:lnTo>
                    <a:pt x="5905" y="330"/>
                  </a:lnTo>
                  <a:lnTo>
                    <a:pt x="4610" y="660"/>
                  </a:lnTo>
                  <a:lnTo>
                    <a:pt x="3302" y="977"/>
                  </a:lnTo>
                  <a:lnTo>
                    <a:pt x="1892" y="1320"/>
                  </a:lnTo>
                  <a:lnTo>
                    <a:pt x="444" y="1663"/>
                  </a:lnTo>
                  <a:lnTo>
                    <a:pt x="0" y="163220"/>
                  </a:lnTo>
                  <a:lnTo>
                    <a:pt x="1435" y="162915"/>
                  </a:lnTo>
                  <a:lnTo>
                    <a:pt x="2844" y="162610"/>
                  </a:lnTo>
                  <a:lnTo>
                    <a:pt x="4140" y="162331"/>
                  </a:lnTo>
                  <a:lnTo>
                    <a:pt x="5448" y="162039"/>
                  </a:lnTo>
                  <a:lnTo>
                    <a:pt x="6756" y="161759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59" name="object 9559"/>
            <p:cNvSpPr/>
            <p:nvPr/>
          </p:nvSpPr>
          <p:spPr>
            <a:xfrm>
              <a:off x="3328924" y="9348775"/>
              <a:ext cx="10160" cy="163830"/>
            </a:xfrm>
            <a:custGeom>
              <a:avLst/>
              <a:gdLst/>
              <a:ahLst/>
              <a:cxnLst/>
              <a:rect l="l" t="t" r="r" b="b"/>
              <a:pathLst>
                <a:path w="10160" h="163829">
                  <a:moveTo>
                    <a:pt x="9550" y="0"/>
                  </a:moveTo>
                  <a:lnTo>
                    <a:pt x="8128" y="330"/>
                  </a:lnTo>
                  <a:lnTo>
                    <a:pt x="6692" y="660"/>
                  </a:lnTo>
                  <a:lnTo>
                    <a:pt x="5194" y="990"/>
                  </a:lnTo>
                  <a:lnTo>
                    <a:pt x="3606" y="1346"/>
                  </a:lnTo>
                  <a:lnTo>
                    <a:pt x="2032" y="1676"/>
                  </a:lnTo>
                  <a:lnTo>
                    <a:pt x="457" y="2006"/>
                  </a:lnTo>
                  <a:lnTo>
                    <a:pt x="0" y="163525"/>
                  </a:lnTo>
                  <a:lnTo>
                    <a:pt x="1574" y="163182"/>
                  </a:lnTo>
                  <a:lnTo>
                    <a:pt x="3149" y="162839"/>
                  </a:lnTo>
                  <a:lnTo>
                    <a:pt x="4737" y="162496"/>
                  </a:lnTo>
                  <a:lnTo>
                    <a:pt x="6235" y="162179"/>
                  </a:lnTo>
                  <a:lnTo>
                    <a:pt x="7658" y="161874"/>
                  </a:lnTo>
                  <a:lnTo>
                    <a:pt x="9093" y="161556"/>
                  </a:lnTo>
                  <a:lnTo>
                    <a:pt x="955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0" name="object 9560"/>
            <p:cNvSpPr/>
            <p:nvPr/>
          </p:nvSpPr>
          <p:spPr>
            <a:xfrm>
              <a:off x="3318179" y="9350781"/>
              <a:ext cx="11430" cy="163830"/>
            </a:xfrm>
            <a:custGeom>
              <a:avLst/>
              <a:gdLst/>
              <a:ahLst/>
              <a:cxnLst/>
              <a:rect l="l" t="t" r="r" b="b"/>
              <a:pathLst>
                <a:path w="11429" h="163829">
                  <a:moveTo>
                    <a:pt x="2349" y="1701"/>
                  </a:moveTo>
                  <a:lnTo>
                    <a:pt x="457" y="2032"/>
                  </a:lnTo>
                  <a:lnTo>
                    <a:pt x="0" y="163830"/>
                  </a:lnTo>
                  <a:lnTo>
                    <a:pt x="1905" y="163423"/>
                  </a:lnTo>
                  <a:lnTo>
                    <a:pt x="2349" y="1701"/>
                  </a:lnTo>
                  <a:close/>
                </a:path>
                <a:path w="11429" h="163829">
                  <a:moveTo>
                    <a:pt x="9512" y="342"/>
                  </a:moveTo>
                  <a:lnTo>
                    <a:pt x="8356" y="584"/>
                  </a:lnTo>
                  <a:lnTo>
                    <a:pt x="7772" y="685"/>
                  </a:lnTo>
                  <a:lnTo>
                    <a:pt x="6045" y="1028"/>
                  </a:lnTo>
                  <a:lnTo>
                    <a:pt x="4279" y="1358"/>
                  </a:lnTo>
                  <a:lnTo>
                    <a:pt x="2362" y="1701"/>
                  </a:lnTo>
                  <a:lnTo>
                    <a:pt x="1905" y="163423"/>
                  </a:lnTo>
                  <a:lnTo>
                    <a:pt x="3822" y="163004"/>
                  </a:lnTo>
                  <a:lnTo>
                    <a:pt x="5588" y="162623"/>
                  </a:lnTo>
                  <a:lnTo>
                    <a:pt x="7315" y="162255"/>
                  </a:lnTo>
                  <a:lnTo>
                    <a:pt x="9055" y="161874"/>
                  </a:lnTo>
                  <a:lnTo>
                    <a:pt x="9512" y="342"/>
                  </a:lnTo>
                  <a:close/>
                </a:path>
                <a:path w="11429" h="163829">
                  <a:moveTo>
                    <a:pt x="11201" y="0"/>
                  </a:moveTo>
                  <a:lnTo>
                    <a:pt x="9525" y="342"/>
                  </a:lnTo>
                  <a:lnTo>
                    <a:pt x="9067" y="161874"/>
                  </a:lnTo>
                  <a:lnTo>
                    <a:pt x="10744" y="161518"/>
                  </a:lnTo>
                  <a:lnTo>
                    <a:pt x="11201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1" name="object 9561"/>
            <p:cNvSpPr/>
            <p:nvPr/>
          </p:nvSpPr>
          <p:spPr>
            <a:xfrm>
              <a:off x="3307600" y="9352813"/>
              <a:ext cx="11430" cy="163830"/>
            </a:xfrm>
            <a:custGeom>
              <a:avLst/>
              <a:gdLst/>
              <a:ahLst/>
              <a:cxnLst/>
              <a:rect l="l" t="t" r="r" b="b"/>
              <a:pathLst>
                <a:path w="11429" h="163829">
                  <a:moveTo>
                    <a:pt x="10807" y="0"/>
                  </a:moveTo>
                  <a:lnTo>
                    <a:pt x="8877" y="0"/>
                  </a:lnTo>
                  <a:lnTo>
                    <a:pt x="8877" y="381"/>
                  </a:lnTo>
                  <a:lnTo>
                    <a:pt x="8877" y="81267"/>
                  </a:lnTo>
                  <a:lnTo>
                    <a:pt x="8877" y="161290"/>
                  </a:lnTo>
                  <a:lnTo>
                    <a:pt x="8648" y="161290"/>
                  </a:lnTo>
                  <a:lnTo>
                    <a:pt x="8877" y="81267"/>
                  </a:lnTo>
                  <a:lnTo>
                    <a:pt x="8877" y="381"/>
                  </a:lnTo>
                  <a:lnTo>
                    <a:pt x="6997" y="685"/>
                  </a:lnTo>
                  <a:lnTo>
                    <a:pt x="4927" y="1016"/>
                  </a:lnTo>
                  <a:lnTo>
                    <a:pt x="2730" y="1358"/>
                  </a:lnTo>
                  <a:lnTo>
                    <a:pt x="457" y="1689"/>
                  </a:lnTo>
                  <a:lnTo>
                    <a:pt x="0" y="163347"/>
                  </a:lnTo>
                  <a:lnTo>
                    <a:pt x="2273" y="163042"/>
                  </a:lnTo>
                  <a:lnTo>
                    <a:pt x="4470" y="162750"/>
                  </a:lnTo>
                  <a:lnTo>
                    <a:pt x="6540" y="162471"/>
                  </a:lnTo>
                  <a:lnTo>
                    <a:pt x="8648" y="162179"/>
                  </a:lnTo>
                  <a:lnTo>
                    <a:pt x="8648" y="162560"/>
                  </a:lnTo>
                  <a:lnTo>
                    <a:pt x="9969" y="162560"/>
                  </a:lnTo>
                  <a:lnTo>
                    <a:pt x="9969" y="161290"/>
                  </a:lnTo>
                  <a:lnTo>
                    <a:pt x="10807" y="161290"/>
                  </a:lnTo>
                  <a:lnTo>
                    <a:pt x="10807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2" name="object 9562"/>
            <p:cNvSpPr/>
            <p:nvPr/>
          </p:nvSpPr>
          <p:spPr>
            <a:xfrm>
              <a:off x="3293008" y="9354502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15036" y="0"/>
                  </a:moveTo>
                  <a:lnTo>
                    <a:pt x="12750" y="317"/>
                  </a:lnTo>
                  <a:lnTo>
                    <a:pt x="10363" y="647"/>
                  </a:lnTo>
                  <a:lnTo>
                    <a:pt x="8001" y="952"/>
                  </a:lnTo>
                  <a:lnTo>
                    <a:pt x="5486" y="1257"/>
                  </a:lnTo>
                  <a:lnTo>
                    <a:pt x="3035" y="1536"/>
                  </a:lnTo>
                  <a:lnTo>
                    <a:pt x="457" y="1816"/>
                  </a:lnTo>
                  <a:lnTo>
                    <a:pt x="0" y="163626"/>
                  </a:lnTo>
                  <a:lnTo>
                    <a:pt x="2578" y="163283"/>
                  </a:lnTo>
                  <a:lnTo>
                    <a:pt x="5029" y="162953"/>
                  </a:lnTo>
                  <a:lnTo>
                    <a:pt x="7543" y="162610"/>
                  </a:lnTo>
                  <a:lnTo>
                    <a:pt x="9906" y="162293"/>
                  </a:lnTo>
                  <a:lnTo>
                    <a:pt x="12306" y="161963"/>
                  </a:lnTo>
                  <a:lnTo>
                    <a:pt x="14592" y="161658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3" name="object 9563"/>
            <p:cNvSpPr/>
            <p:nvPr/>
          </p:nvSpPr>
          <p:spPr>
            <a:xfrm>
              <a:off x="3279940" y="9356331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3098" y="939"/>
                  </a:moveTo>
                  <a:lnTo>
                    <a:pt x="469" y="1143"/>
                  </a:lnTo>
                  <a:lnTo>
                    <a:pt x="0" y="162890"/>
                  </a:lnTo>
                  <a:lnTo>
                    <a:pt x="2641" y="162699"/>
                  </a:lnTo>
                  <a:lnTo>
                    <a:pt x="3098" y="939"/>
                  </a:lnTo>
                  <a:close/>
                </a:path>
                <a:path w="13335" h="163195">
                  <a:moveTo>
                    <a:pt x="5715" y="736"/>
                  </a:moveTo>
                  <a:lnTo>
                    <a:pt x="3098" y="952"/>
                  </a:lnTo>
                  <a:lnTo>
                    <a:pt x="2641" y="162699"/>
                  </a:lnTo>
                  <a:lnTo>
                    <a:pt x="5257" y="162496"/>
                  </a:lnTo>
                  <a:lnTo>
                    <a:pt x="5715" y="736"/>
                  </a:lnTo>
                  <a:close/>
                </a:path>
                <a:path w="13335" h="163195">
                  <a:moveTo>
                    <a:pt x="13296" y="0"/>
                  </a:moveTo>
                  <a:lnTo>
                    <a:pt x="10731" y="0"/>
                  </a:lnTo>
                  <a:lnTo>
                    <a:pt x="10731" y="279"/>
                  </a:lnTo>
                  <a:lnTo>
                    <a:pt x="10731" y="85674"/>
                  </a:lnTo>
                  <a:lnTo>
                    <a:pt x="10731" y="161290"/>
                  </a:lnTo>
                  <a:lnTo>
                    <a:pt x="10515" y="161290"/>
                  </a:lnTo>
                  <a:lnTo>
                    <a:pt x="10731" y="85674"/>
                  </a:lnTo>
                  <a:lnTo>
                    <a:pt x="10731" y="279"/>
                  </a:lnTo>
                  <a:lnTo>
                    <a:pt x="8369" y="508"/>
                  </a:lnTo>
                  <a:lnTo>
                    <a:pt x="5727" y="736"/>
                  </a:lnTo>
                  <a:lnTo>
                    <a:pt x="5257" y="162496"/>
                  </a:lnTo>
                  <a:lnTo>
                    <a:pt x="7912" y="162293"/>
                  </a:lnTo>
                  <a:lnTo>
                    <a:pt x="10515" y="162090"/>
                  </a:lnTo>
                  <a:lnTo>
                    <a:pt x="10515" y="162560"/>
                  </a:lnTo>
                  <a:lnTo>
                    <a:pt x="12065" y="162560"/>
                  </a:lnTo>
                  <a:lnTo>
                    <a:pt x="12065" y="161290"/>
                  </a:lnTo>
                  <a:lnTo>
                    <a:pt x="13296" y="161290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4" name="object 9564"/>
            <p:cNvSpPr/>
            <p:nvPr/>
          </p:nvSpPr>
          <p:spPr>
            <a:xfrm>
              <a:off x="3267227" y="9357474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13182" y="0"/>
                  </a:moveTo>
                  <a:lnTo>
                    <a:pt x="10566" y="165"/>
                  </a:lnTo>
                  <a:lnTo>
                    <a:pt x="8026" y="317"/>
                  </a:lnTo>
                  <a:lnTo>
                    <a:pt x="7797" y="81229"/>
                  </a:lnTo>
                  <a:lnTo>
                    <a:pt x="7797" y="317"/>
                  </a:lnTo>
                  <a:lnTo>
                    <a:pt x="5397" y="317"/>
                  </a:lnTo>
                  <a:lnTo>
                    <a:pt x="5397" y="444"/>
                  </a:lnTo>
                  <a:lnTo>
                    <a:pt x="5397" y="79044"/>
                  </a:lnTo>
                  <a:lnTo>
                    <a:pt x="5397" y="161607"/>
                  </a:lnTo>
                  <a:lnTo>
                    <a:pt x="5168" y="161607"/>
                  </a:lnTo>
                  <a:lnTo>
                    <a:pt x="5397" y="79044"/>
                  </a:lnTo>
                  <a:lnTo>
                    <a:pt x="5397" y="444"/>
                  </a:lnTo>
                  <a:lnTo>
                    <a:pt x="3454" y="520"/>
                  </a:lnTo>
                  <a:lnTo>
                    <a:pt x="1651" y="571"/>
                  </a:lnTo>
                  <a:lnTo>
                    <a:pt x="444" y="609"/>
                  </a:lnTo>
                  <a:lnTo>
                    <a:pt x="0" y="162445"/>
                  </a:lnTo>
                  <a:lnTo>
                    <a:pt x="1193" y="162407"/>
                  </a:lnTo>
                  <a:lnTo>
                    <a:pt x="2997" y="162356"/>
                  </a:lnTo>
                  <a:lnTo>
                    <a:pt x="5168" y="162280"/>
                  </a:lnTo>
                  <a:lnTo>
                    <a:pt x="5168" y="162877"/>
                  </a:lnTo>
                  <a:lnTo>
                    <a:pt x="5816" y="162877"/>
                  </a:lnTo>
                  <a:lnTo>
                    <a:pt x="5816" y="161607"/>
                  </a:lnTo>
                  <a:lnTo>
                    <a:pt x="7569" y="161607"/>
                  </a:lnTo>
                  <a:lnTo>
                    <a:pt x="7569" y="162140"/>
                  </a:lnTo>
                  <a:lnTo>
                    <a:pt x="10109" y="161950"/>
                  </a:lnTo>
                  <a:lnTo>
                    <a:pt x="12712" y="161747"/>
                  </a:lnTo>
                  <a:lnTo>
                    <a:pt x="1318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5" name="object 9565"/>
            <p:cNvSpPr/>
            <p:nvPr/>
          </p:nvSpPr>
          <p:spPr>
            <a:xfrm>
              <a:off x="3266935" y="935808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49" y="0"/>
                  </a:moveTo>
                  <a:lnTo>
                    <a:pt x="482" y="0"/>
                  </a:lnTo>
                  <a:lnTo>
                    <a:pt x="0" y="161848"/>
                  </a:lnTo>
                  <a:lnTo>
                    <a:pt x="304" y="16184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6" name="object 9566"/>
            <p:cNvSpPr/>
            <p:nvPr/>
          </p:nvSpPr>
          <p:spPr>
            <a:xfrm>
              <a:off x="3264001" y="9315514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488" y="0"/>
                  </a:moveTo>
                  <a:lnTo>
                    <a:pt x="146392" y="101"/>
                  </a:lnTo>
                  <a:lnTo>
                    <a:pt x="133141" y="7616"/>
                  </a:lnTo>
                  <a:lnTo>
                    <a:pt x="119845" y="13893"/>
                  </a:lnTo>
                  <a:lnTo>
                    <a:pt x="80454" y="27597"/>
                  </a:lnTo>
                  <a:lnTo>
                    <a:pt x="38149" y="35874"/>
                  </a:lnTo>
                  <a:lnTo>
                    <a:pt x="1422" y="38773"/>
                  </a:lnTo>
                  <a:lnTo>
                    <a:pt x="0" y="39636"/>
                  </a:lnTo>
                  <a:lnTo>
                    <a:pt x="50" y="41211"/>
                  </a:lnTo>
                  <a:lnTo>
                    <a:pt x="406" y="41681"/>
                  </a:lnTo>
                  <a:lnTo>
                    <a:pt x="2463" y="42583"/>
                  </a:lnTo>
                  <a:lnTo>
                    <a:pt x="10081" y="42339"/>
                  </a:lnTo>
                  <a:lnTo>
                    <a:pt x="53139" y="37571"/>
                  </a:lnTo>
                  <a:lnTo>
                    <a:pt x="105600" y="24141"/>
                  </a:lnTo>
                  <a:lnTo>
                    <a:pt x="146380" y="5689"/>
                  </a:lnTo>
                  <a:lnTo>
                    <a:pt x="151345" y="2654"/>
                  </a:lnTo>
                  <a:lnTo>
                    <a:pt x="151206" y="1473"/>
                  </a:lnTo>
                  <a:lnTo>
                    <a:pt x="149885" y="711"/>
                  </a:lnTo>
                  <a:lnTo>
                    <a:pt x="1484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7" name="object 9567"/>
            <p:cNvSpPr/>
            <p:nvPr/>
          </p:nvSpPr>
          <p:spPr>
            <a:xfrm>
              <a:off x="3265589" y="935800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660" y="50"/>
                  </a:moveTo>
                  <a:lnTo>
                    <a:pt x="520" y="12"/>
                  </a:lnTo>
                  <a:lnTo>
                    <a:pt x="0" y="161785"/>
                  </a:lnTo>
                  <a:lnTo>
                    <a:pt x="127" y="161798"/>
                  </a:lnTo>
                  <a:lnTo>
                    <a:pt x="660" y="50"/>
                  </a:lnTo>
                  <a:close/>
                </a:path>
                <a:path w="1904" h="161925">
                  <a:moveTo>
                    <a:pt x="1778" y="88"/>
                  </a:moveTo>
                  <a:lnTo>
                    <a:pt x="1422" y="81013"/>
                  </a:lnTo>
                  <a:lnTo>
                    <a:pt x="1651" y="88"/>
                  </a:lnTo>
                  <a:lnTo>
                    <a:pt x="1473" y="88"/>
                  </a:lnTo>
                  <a:lnTo>
                    <a:pt x="1320" y="88"/>
                  </a:lnTo>
                  <a:lnTo>
                    <a:pt x="914" y="88"/>
                  </a:lnTo>
                  <a:lnTo>
                    <a:pt x="774" y="76"/>
                  </a:lnTo>
                  <a:lnTo>
                    <a:pt x="228" y="161823"/>
                  </a:lnTo>
                  <a:lnTo>
                    <a:pt x="469" y="161874"/>
                  </a:lnTo>
                  <a:lnTo>
                    <a:pt x="876" y="161912"/>
                  </a:lnTo>
                  <a:lnTo>
                    <a:pt x="1016" y="161912"/>
                  </a:lnTo>
                  <a:lnTo>
                    <a:pt x="1016" y="161925"/>
                  </a:lnTo>
                  <a:lnTo>
                    <a:pt x="1320" y="161925"/>
                  </a:lnTo>
                  <a:lnTo>
                    <a:pt x="1778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8" name="object 9568"/>
            <p:cNvSpPr/>
            <p:nvPr/>
          </p:nvSpPr>
          <p:spPr>
            <a:xfrm>
              <a:off x="3265284" y="93579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759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749" y="63"/>
                  </a:moveTo>
                  <a:lnTo>
                    <a:pt x="596" y="25"/>
                  </a:lnTo>
                  <a:lnTo>
                    <a:pt x="63" y="161759"/>
                  </a:lnTo>
                  <a:lnTo>
                    <a:pt x="203" y="161798"/>
                  </a:lnTo>
                  <a:lnTo>
                    <a:pt x="749" y="6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69" name="object 9569"/>
            <p:cNvSpPr/>
            <p:nvPr/>
          </p:nvSpPr>
          <p:spPr>
            <a:xfrm>
              <a:off x="3265119" y="9357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77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84" y="50"/>
                  </a:moveTo>
                  <a:lnTo>
                    <a:pt x="76" y="161785"/>
                  </a:lnTo>
                  <a:lnTo>
                    <a:pt x="584" y="50"/>
                  </a:lnTo>
                  <a:close/>
                </a:path>
                <a:path w="635" h="161925">
                  <a:moveTo>
                    <a:pt x="635" y="63"/>
                  </a:moveTo>
                  <a:lnTo>
                    <a:pt x="139" y="161798"/>
                  </a:lnTo>
                  <a:lnTo>
                    <a:pt x="635" y="6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0" name="object 9570"/>
            <p:cNvSpPr/>
            <p:nvPr/>
          </p:nvSpPr>
          <p:spPr>
            <a:xfrm>
              <a:off x="3264928" y="93577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63" y="161823"/>
                  </a:lnTo>
                  <a:lnTo>
                    <a:pt x="571" y="63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27" y="16183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1" name="object 9571"/>
            <p:cNvSpPr/>
            <p:nvPr/>
          </p:nvSpPr>
          <p:spPr>
            <a:xfrm>
              <a:off x="3264814" y="9357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2" name="object 9572"/>
            <p:cNvSpPr/>
            <p:nvPr/>
          </p:nvSpPr>
          <p:spPr>
            <a:xfrm>
              <a:off x="3264662" y="9357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266" y="80949"/>
                  </a:lnTo>
                  <a:lnTo>
                    <a:pt x="495" y="38"/>
                  </a:lnTo>
                  <a:lnTo>
                    <a:pt x="0" y="161836"/>
                  </a:lnTo>
                  <a:lnTo>
                    <a:pt x="127" y="16188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3" name="object 9573"/>
            <p:cNvSpPr/>
            <p:nvPr/>
          </p:nvSpPr>
          <p:spPr>
            <a:xfrm>
              <a:off x="3264535" y="9357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2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8" y="482"/>
                  </a:lnTo>
                  <a:lnTo>
                    <a:pt x="50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4" name="object 9574"/>
            <p:cNvSpPr/>
            <p:nvPr/>
          </p:nvSpPr>
          <p:spPr>
            <a:xfrm>
              <a:off x="3264446" y="9357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23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82" y="0"/>
                  </a:moveTo>
                  <a:lnTo>
                    <a:pt x="25" y="161823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429"/>
                  </a:lnTo>
                  <a:lnTo>
                    <a:pt x="520" y="25"/>
                  </a:lnTo>
                  <a:lnTo>
                    <a:pt x="279" y="80949"/>
                  </a:lnTo>
                  <a:lnTo>
                    <a:pt x="508" y="25"/>
                  </a:lnTo>
                  <a:lnTo>
                    <a:pt x="50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5" name="object 9575"/>
            <p:cNvSpPr/>
            <p:nvPr/>
          </p:nvSpPr>
          <p:spPr>
            <a:xfrm>
              <a:off x="3264344" y="9357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12" y="16182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6" name="object 9576"/>
            <p:cNvSpPr/>
            <p:nvPr/>
          </p:nvSpPr>
          <p:spPr>
            <a:xfrm>
              <a:off x="3264243" y="9357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1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7" name="object 9577"/>
            <p:cNvSpPr/>
            <p:nvPr/>
          </p:nvSpPr>
          <p:spPr>
            <a:xfrm>
              <a:off x="3264166" y="9357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63"/>
                  </a:moveTo>
                  <a:lnTo>
                    <a:pt x="241" y="80924"/>
                  </a:lnTo>
                  <a:lnTo>
                    <a:pt x="469" y="25"/>
                  </a:lnTo>
                  <a:lnTo>
                    <a:pt x="0" y="161810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8" name="object 9578"/>
            <p:cNvSpPr/>
            <p:nvPr/>
          </p:nvSpPr>
          <p:spPr>
            <a:xfrm>
              <a:off x="3264090" y="9357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81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79" name="object 9579"/>
            <p:cNvSpPr/>
            <p:nvPr/>
          </p:nvSpPr>
          <p:spPr>
            <a:xfrm>
              <a:off x="3264014" y="9357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5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25"/>
                  </a:moveTo>
                  <a:lnTo>
                    <a:pt x="12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38" y="16178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0" name="object 9580"/>
            <p:cNvSpPr/>
            <p:nvPr/>
          </p:nvSpPr>
          <p:spPr>
            <a:xfrm>
              <a:off x="3263938" y="9357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21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1" name="object 9581"/>
            <p:cNvSpPr/>
            <p:nvPr/>
          </p:nvSpPr>
          <p:spPr>
            <a:xfrm>
              <a:off x="3263874" y="9357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85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2" name="object 9582"/>
            <p:cNvSpPr/>
            <p:nvPr/>
          </p:nvSpPr>
          <p:spPr>
            <a:xfrm>
              <a:off x="3263823" y="9357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721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3" name="object 9583"/>
            <p:cNvSpPr/>
            <p:nvPr/>
          </p:nvSpPr>
          <p:spPr>
            <a:xfrm>
              <a:off x="3263760" y="9356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70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74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4" name="object 9584"/>
            <p:cNvSpPr/>
            <p:nvPr/>
          </p:nvSpPr>
          <p:spPr>
            <a:xfrm>
              <a:off x="3263709" y="9356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4" y="81114"/>
                  </a:lnTo>
                  <a:lnTo>
                    <a:pt x="482" y="38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5" name="object 9585"/>
            <p:cNvSpPr/>
            <p:nvPr/>
          </p:nvSpPr>
          <p:spPr>
            <a:xfrm>
              <a:off x="3263646" y="93568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50"/>
                  </a:moveTo>
                  <a:lnTo>
                    <a:pt x="254" y="81089"/>
                  </a:lnTo>
                  <a:lnTo>
                    <a:pt x="482" y="25"/>
                  </a:lnTo>
                  <a:lnTo>
                    <a:pt x="0" y="161620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6" name="object 9586"/>
            <p:cNvSpPr/>
            <p:nvPr/>
          </p:nvSpPr>
          <p:spPr>
            <a:xfrm>
              <a:off x="3263620" y="9356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44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25"/>
                  </a:moveTo>
                  <a:lnTo>
                    <a:pt x="25" y="161620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7" name="object 9587"/>
            <p:cNvSpPr/>
            <p:nvPr/>
          </p:nvSpPr>
          <p:spPr>
            <a:xfrm>
              <a:off x="3263582" y="9356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25" y="161480"/>
                  </a:lnTo>
                  <a:lnTo>
                    <a:pt x="469" y="0"/>
                  </a:lnTo>
                  <a:lnTo>
                    <a:pt x="0" y="161480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8" name="object 9588"/>
            <p:cNvSpPr/>
            <p:nvPr/>
          </p:nvSpPr>
          <p:spPr>
            <a:xfrm>
              <a:off x="3221342" y="9357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4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89" name="object 9589"/>
            <p:cNvSpPr/>
            <p:nvPr/>
          </p:nvSpPr>
          <p:spPr>
            <a:xfrm>
              <a:off x="3220618" y="9358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0" name="object 9590"/>
            <p:cNvSpPr/>
            <p:nvPr/>
          </p:nvSpPr>
          <p:spPr>
            <a:xfrm>
              <a:off x="3220440" y="9358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44" y="0"/>
                  </a:moveTo>
                  <a:lnTo>
                    <a:pt x="0" y="161828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1" name="object 9591"/>
            <p:cNvSpPr/>
            <p:nvPr/>
          </p:nvSpPr>
          <p:spPr>
            <a:xfrm>
              <a:off x="3065652" y="9323322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4" h="36195">
                  <a:moveTo>
                    <a:pt x="9951" y="0"/>
                  </a:moveTo>
                  <a:lnTo>
                    <a:pt x="1397" y="116"/>
                  </a:lnTo>
                  <a:lnTo>
                    <a:pt x="0" y="1017"/>
                  </a:lnTo>
                  <a:lnTo>
                    <a:pt x="152" y="2580"/>
                  </a:lnTo>
                  <a:lnTo>
                    <a:pt x="520" y="2999"/>
                  </a:lnTo>
                  <a:lnTo>
                    <a:pt x="2641" y="3926"/>
                  </a:lnTo>
                  <a:lnTo>
                    <a:pt x="12377" y="3853"/>
                  </a:lnTo>
                  <a:lnTo>
                    <a:pt x="29845" y="4534"/>
                  </a:lnTo>
                  <a:lnTo>
                    <a:pt x="82143" y="11584"/>
                  </a:lnTo>
                  <a:lnTo>
                    <a:pt x="122275" y="23044"/>
                  </a:lnTo>
                  <a:lnTo>
                    <a:pt x="151866" y="36069"/>
                  </a:lnTo>
                  <a:lnTo>
                    <a:pt x="153974" y="36019"/>
                  </a:lnTo>
                  <a:lnTo>
                    <a:pt x="156464" y="34533"/>
                  </a:lnTo>
                  <a:lnTo>
                    <a:pt x="156476" y="33339"/>
                  </a:lnTo>
                  <a:lnTo>
                    <a:pt x="155130" y="32564"/>
                  </a:lnTo>
                  <a:lnTo>
                    <a:pt x="113739" y="15716"/>
                  </a:lnTo>
                  <a:lnTo>
                    <a:pt x="53546" y="2840"/>
                  </a:lnTo>
                  <a:lnTo>
                    <a:pt x="27716" y="551"/>
                  </a:lnTo>
                  <a:lnTo>
                    <a:pt x="99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2" name="object 9592"/>
            <p:cNvSpPr/>
            <p:nvPr/>
          </p:nvSpPr>
          <p:spPr>
            <a:xfrm>
              <a:off x="3220427" y="935968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4" y="0"/>
                  </a:moveTo>
                  <a:lnTo>
                    <a:pt x="0" y="160768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3" name="object 9593"/>
            <p:cNvSpPr/>
            <p:nvPr/>
          </p:nvSpPr>
          <p:spPr>
            <a:xfrm>
              <a:off x="3220148" y="9358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4" name="object 9594"/>
            <p:cNvSpPr/>
            <p:nvPr/>
          </p:nvSpPr>
          <p:spPr>
            <a:xfrm>
              <a:off x="3220084" y="9358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2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5" name="object 9595"/>
            <p:cNvSpPr/>
            <p:nvPr/>
          </p:nvSpPr>
          <p:spPr>
            <a:xfrm>
              <a:off x="3220021" y="9358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1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6" name="object 9596"/>
            <p:cNvSpPr/>
            <p:nvPr/>
          </p:nvSpPr>
          <p:spPr>
            <a:xfrm>
              <a:off x="3219907" y="9358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25" y="161607"/>
                  </a:lnTo>
                  <a:lnTo>
                    <a:pt x="469" y="38"/>
                  </a:lnTo>
                  <a:lnTo>
                    <a:pt x="0" y="16183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7" name="object 9597"/>
            <p:cNvSpPr/>
            <p:nvPr/>
          </p:nvSpPr>
          <p:spPr>
            <a:xfrm>
              <a:off x="3219843" y="9358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78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8" name="object 9598"/>
            <p:cNvSpPr/>
            <p:nvPr/>
          </p:nvSpPr>
          <p:spPr>
            <a:xfrm>
              <a:off x="3219729" y="9359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5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599" name="object 9599"/>
            <p:cNvSpPr/>
            <p:nvPr/>
          </p:nvSpPr>
          <p:spPr>
            <a:xfrm>
              <a:off x="3219716" y="93590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5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0" name="object 9600"/>
            <p:cNvSpPr/>
            <p:nvPr/>
          </p:nvSpPr>
          <p:spPr>
            <a:xfrm>
              <a:off x="3219564" y="9359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38" y="161505"/>
                  </a:lnTo>
                  <a:lnTo>
                    <a:pt x="482" y="25"/>
                  </a:lnTo>
                  <a:lnTo>
                    <a:pt x="241" y="80886"/>
                  </a:lnTo>
                  <a:lnTo>
                    <a:pt x="469" y="25"/>
                  </a:lnTo>
                  <a:lnTo>
                    <a:pt x="0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1" name="object 9601"/>
            <p:cNvSpPr/>
            <p:nvPr/>
          </p:nvSpPr>
          <p:spPr>
            <a:xfrm>
              <a:off x="3219437" y="9359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25" y="161493"/>
                  </a:lnTo>
                  <a:lnTo>
                    <a:pt x="469" y="50"/>
                  </a:lnTo>
                  <a:lnTo>
                    <a:pt x="444" y="254"/>
                  </a:lnTo>
                  <a:lnTo>
                    <a:pt x="0" y="16172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63" y="161709"/>
                  </a:lnTo>
                  <a:lnTo>
                    <a:pt x="88" y="161480"/>
                  </a:lnTo>
                  <a:lnTo>
                    <a:pt x="101" y="15363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254"/>
                  </a:lnTo>
                  <a:lnTo>
                    <a:pt x="101" y="15363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2" name="object 9602"/>
            <p:cNvSpPr/>
            <p:nvPr/>
          </p:nvSpPr>
          <p:spPr>
            <a:xfrm>
              <a:off x="3219323" y="93592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165"/>
                  </a:ln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152"/>
                  </a:moveTo>
                  <a:lnTo>
                    <a:pt x="469" y="5321"/>
                  </a:lnTo>
                  <a:lnTo>
                    <a:pt x="495" y="0"/>
                  </a:lnTo>
                  <a:lnTo>
                    <a:pt x="469" y="165"/>
                  </a:lnTo>
                  <a:lnTo>
                    <a:pt x="25" y="161645"/>
                  </a:lnTo>
                  <a:lnTo>
                    <a:pt x="520" y="15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3" name="object 9603"/>
            <p:cNvSpPr/>
            <p:nvPr/>
          </p:nvSpPr>
          <p:spPr>
            <a:xfrm>
              <a:off x="3219183" y="9359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76"/>
                  </a:moveTo>
                  <a:lnTo>
                    <a:pt x="0" y="161658"/>
                  </a:lnTo>
                  <a:lnTo>
                    <a:pt x="457" y="76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645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38" y="161645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58" y="127"/>
                  </a:lnTo>
                  <a:lnTo>
                    <a:pt x="88" y="161201"/>
                  </a:lnTo>
                  <a:lnTo>
                    <a:pt x="533" y="38"/>
                  </a:lnTo>
                  <a:lnTo>
                    <a:pt x="63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4" name="object 9604"/>
            <p:cNvSpPr/>
            <p:nvPr/>
          </p:nvSpPr>
          <p:spPr>
            <a:xfrm>
              <a:off x="3219005" y="9359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59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177" y="121208"/>
                  </a:lnTo>
                  <a:lnTo>
                    <a:pt x="520" y="12"/>
                  </a:lnTo>
                  <a:lnTo>
                    <a:pt x="38" y="161594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101" y="161582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52" y="16156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5" name="object 9605"/>
            <p:cNvSpPr/>
            <p:nvPr/>
          </p:nvSpPr>
          <p:spPr>
            <a:xfrm>
              <a:off x="3218853" y="9359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07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203" y="121208"/>
                  </a:lnTo>
                  <a:lnTo>
                    <a:pt x="546" y="0"/>
                  </a:lnTo>
                  <a:lnTo>
                    <a:pt x="508" y="914"/>
                  </a:lnTo>
                  <a:lnTo>
                    <a:pt x="520" y="0"/>
                  </a:lnTo>
                  <a:lnTo>
                    <a:pt x="38" y="16160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5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6" name="object 9606"/>
            <p:cNvSpPr/>
            <p:nvPr/>
          </p:nvSpPr>
          <p:spPr>
            <a:xfrm>
              <a:off x="3218649" y="93593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0"/>
                  </a:moveTo>
                  <a:lnTo>
                    <a:pt x="0" y="161632"/>
                  </a:lnTo>
                  <a:lnTo>
                    <a:pt x="482" y="0"/>
                  </a:lnTo>
                  <a:close/>
                </a:path>
                <a:path w="1269" h="161925">
                  <a:moveTo>
                    <a:pt x="520" y="0"/>
                  </a:moveTo>
                  <a:lnTo>
                    <a:pt x="38" y="16163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584" y="1371"/>
                  </a:lnTo>
                  <a:lnTo>
                    <a:pt x="596" y="0"/>
                  </a:lnTo>
                  <a:lnTo>
                    <a:pt x="215" y="121234"/>
                  </a:lnTo>
                  <a:lnTo>
                    <a:pt x="558" y="0"/>
                  </a:lnTo>
                  <a:lnTo>
                    <a:pt x="76" y="161632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77" y="16162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7" name="object 9607"/>
            <p:cNvSpPr/>
            <p:nvPr/>
          </p:nvSpPr>
          <p:spPr>
            <a:xfrm>
              <a:off x="3218434" y="93593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571" y="1371"/>
                  </a:lnTo>
                  <a:lnTo>
                    <a:pt x="584" y="0"/>
                  </a:lnTo>
                  <a:lnTo>
                    <a:pt x="533" y="1371"/>
                  </a:lnTo>
                  <a:lnTo>
                    <a:pt x="546" y="0"/>
                  </a:lnTo>
                  <a:lnTo>
                    <a:pt x="50" y="161213"/>
                  </a:lnTo>
                  <a:lnTo>
                    <a:pt x="495" y="0"/>
                  </a:lnTo>
                  <a:lnTo>
                    <a:pt x="0" y="161658"/>
                  </a:lnTo>
                  <a:lnTo>
                    <a:pt x="127" y="161645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77" y="16164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8" name="object 9608"/>
            <p:cNvSpPr/>
            <p:nvPr/>
          </p:nvSpPr>
          <p:spPr>
            <a:xfrm>
              <a:off x="3218141" y="93593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647" y="457"/>
                  </a:lnTo>
                  <a:lnTo>
                    <a:pt x="660" y="0"/>
                  </a:lnTo>
                  <a:lnTo>
                    <a:pt x="596" y="457"/>
                  </a:lnTo>
                  <a:lnTo>
                    <a:pt x="609" y="0"/>
                  </a:lnTo>
                  <a:lnTo>
                    <a:pt x="101" y="161213"/>
                  </a:lnTo>
                  <a:lnTo>
                    <a:pt x="546" y="0"/>
                  </a:lnTo>
                  <a:lnTo>
                    <a:pt x="482" y="914"/>
                  </a:lnTo>
                  <a:lnTo>
                    <a:pt x="495" y="0"/>
                  </a:lnTo>
                  <a:lnTo>
                    <a:pt x="0" y="161658"/>
                  </a:lnTo>
                  <a:lnTo>
                    <a:pt x="152" y="161645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254" y="16164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09" name="object 9609"/>
            <p:cNvSpPr/>
            <p:nvPr/>
          </p:nvSpPr>
          <p:spPr>
            <a:xfrm>
              <a:off x="3216808" y="935925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660" y="127"/>
                  </a:moveTo>
                  <a:lnTo>
                    <a:pt x="495" y="25"/>
                  </a:lnTo>
                  <a:lnTo>
                    <a:pt x="0" y="161645"/>
                  </a:lnTo>
                  <a:lnTo>
                    <a:pt x="127" y="161658"/>
                  </a:lnTo>
                  <a:lnTo>
                    <a:pt x="660" y="127"/>
                  </a:lnTo>
                  <a:close/>
                </a:path>
                <a:path w="1905" h="161925">
                  <a:moveTo>
                    <a:pt x="1282" y="139"/>
                  </a:moveTo>
                  <a:lnTo>
                    <a:pt x="914" y="139"/>
                  </a:lnTo>
                  <a:lnTo>
                    <a:pt x="736" y="152"/>
                  </a:lnTo>
                  <a:lnTo>
                    <a:pt x="215" y="161683"/>
                  </a:lnTo>
                  <a:lnTo>
                    <a:pt x="469" y="161734"/>
                  </a:lnTo>
                  <a:lnTo>
                    <a:pt x="838" y="161772"/>
                  </a:lnTo>
                  <a:lnTo>
                    <a:pt x="1282" y="139"/>
                  </a:lnTo>
                  <a:close/>
                </a:path>
                <a:path w="1905" h="161925">
                  <a:moveTo>
                    <a:pt x="1447" y="127"/>
                  </a:moveTo>
                  <a:lnTo>
                    <a:pt x="1295" y="139"/>
                  </a:lnTo>
                  <a:lnTo>
                    <a:pt x="850" y="161759"/>
                  </a:lnTo>
                  <a:lnTo>
                    <a:pt x="1003" y="161759"/>
                  </a:lnTo>
                  <a:lnTo>
                    <a:pt x="1447" y="139"/>
                  </a:lnTo>
                  <a:close/>
                </a:path>
                <a:path w="1905" h="161925">
                  <a:moveTo>
                    <a:pt x="1549" y="127"/>
                  </a:moveTo>
                  <a:lnTo>
                    <a:pt x="1003" y="161759"/>
                  </a:lnTo>
                  <a:lnTo>
                    <a:pt x="1549" y="127"/>
                  </a:lnTo>
                  <a:close/>
                </a:path>
                <a:path w="1905" h="161925">
                  <a:moveTo>
                    <a:pt x="1625" y="127"/>
                  </a:moveTo>
                  <a:lnTo>
                    <a:pt x="1104" y="161785"/>
                  </a:lnTo>
                  <a:lnTo>
                    <a:pt x="1625" y="127"/>
                  </a:lnTo>
                  <a:close/>
                </a:path>
                <a:path w="1905" h="161925">
                  <a:moveTo>
                    <a:pt x="1765" y="127"/>
                  </a:moveTo>
                  <a:lnTo>
                    <a:pt x="1638" y="152"/>
                  </a:lnTo>
                  <a:lnTo>
                    <a:pt x="1193" y="161785"/>
                  </a:lnTo>
                  <a:lnTo>
                    <a:pt x="1320" y="161785"/>
                  </a:lnTo>
                  <a:lnTo>
                    <a:pt x="1765" y="12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0" name="object 9610"/>
            <p:cNvSpPr/>
            <p:nvPr/>
          </p:nvSpPr>
          <p:spPr>
            <a:xfrm>
              <a:off x="3216516" y="93590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152"/>
                  </a:moveTo>
                  <a:lnTo>
                    <a:pt x="177" y="161772"/>
                  </a:lnTo>
                  <a:lnTo>
                    <a:pt x="622" y="101"/>
                  </a:lnTo>
                  <a:lnTo>
                    <a:pt x="495" y="25"/>
                  </a:lnTo>
                  <a:lnTo>
                    <a:pt x="38" y="161734"/>
                  </a:lnTo>
                  <a:lnTo>
                    <a:pt x="482" y="25"/>
                  </a:lnTo>
                  <a:lnTo>
                    <a:pt x="0" y="161734"/>
                  </a:lnTo>
                  <a:lnTo>
                    <a:pt x="127" y="161772"/>
                  </a:lnTo>
                  <a:lnTo>
                    <a:pt x="279" y="161798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1" name="object 9611"/>
            <p:cNvSpPr/>
            <p:nvPr/>
          </p:nvSpPr>
          <p:spPr>
            <a:xfrm>
              <a:off x="3216338" y="935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01"/>
                  </a:moveTo>
                  <a:lnTo>
                    <a:pt x="482" y="25"/>
                  </a:lnTo>
                  <a:lnTo>
                    <a:pt x="0" y="161772"/>
                  </a:lnTo>
                  <a:lnTo>
                    <a:pt x="127" y="16181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2" name="object 9612"/>
            <p:cNvSpPr/>
            <p:nvPr/>
          </p:nvSpPr>
          <p:spPr>
            <a:xfrm>
              <a:off x="3216148" y="9358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38" y="161798"/>
                  </a:lnTo>
                  <a:lnTo>
                    <a:pt x="482" y="12"/>
                  </a:lnTo>
                  <a:lnTo>
                    <a:pt x="0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101" y="161848"/>
                  </a:lnTo>
                  <a:lnTo>
                    <a:pt x="596" y="76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52" y="161848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3" name="object 9613"/>
            <p:cNvSpPr/>
            <p:nvPr/>
          </p:nvSpPr>
          <p:spPr>
            <a:xfrm>
              <a:off x="3216033" y="9358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74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4" name="object 9614"/>
            <p:cNvSpPr/>
            <p:nvPr/>
          </p:nvSpPr>
          <p:spPr>
            <a:xfrm>
              <a:off x="3215894" y="9358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5" name="object 9615"/>
            <p:cNvSpPr/>
            <p:nvPr/>
          </p:nvSpPr>
          <p:spPr>
            <a:xfrm>
              <a:off x="3215754" y="9358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50" y="161861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14" y="161899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6" name="object 9616"/>
            <p:cNvSpPr/>
            <p:nvPr/>
          </p:nvSpPr>
          <p:spPr>
            <a:xfrm>
              <a:off x="3215741" y="935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6" y="0"/>
                  </a:moveTo>
                  <a:lnTo>
                    <a:pt x="0" y="161836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7" name="object 9617"/>
            <p:cNvSpPr/>
            <p:nvPr/>
          </p:nvSpPr>
          <p:spPr>
            <a:xfrm>
              <a:off x="3214624" y="935804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62" y="165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317" y="162001"/>
                  </a:lnTo>
                  <a:lnTo>
                    <a:pt x="762" y="165"/>
                  </a:lnTo>
                  <a:close/>
                </a:path>
                <a:path w="1905" h="162559">
                  <a:moveTo>
                    <a:pt x="1574" y="596"/>
                  </a:moveTo>
                  <a:lnTo>
                    <a:pt x="1422" y="520"/>
                  </a:lnTo>
                  <a:lnTo>
                    <a:pt x="1270" y="431"/>
                  </a:lnTo>
                  <a:lnTo>
                    <a:pt x="1054" y="317"/>
                  </a:lnTo>
                  <a:lnTo>
                    <a:pt x="774" y="177"/>
                  </a:lnTo>
                  <a:lnTo>
                    <a:pt x="317" y="162001"/>
                  </a:lnTo>
                  <a:lnTo>
                    <a:pt x="609" y="162153"/>
                  </a:lnTo>
                  <a:lnTo>
                    <a:pt x="825" y="162267"/>
                  </a:lnTo>
                  <a:lnTo>
                    <a:pt x="977" y="162356"/>
                  </a:lnTo>
                  <a:lnTo>
                    <a:pt x="1117" y="162445"/>
                  </a:lnTo>
                  <a:lnTo>
                    <a:pt x="1574" y="596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8" name="object 9618"/>
            <p:cNvSpPr/>
            <p:nvPr/>
          </p:nvSpPr>
          <p:spPr>
            <a:xfrm>
              <a:off x="3211055" y="9356242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1778" y="660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320" y="162496"/>
                  </a:lnTo>
                  <a:lnTo>
                    <a:pt x="1778" y="660"/>
                  </a:lnTo>
                  <a:close/>
                </a:path>
                <a:path w="4444" h="163829">
                  <a:moveTo>
                    <a:pt x="4025" y="1816"/>
                  </a:moveTo>
                  <a:lnTo>
                    <a:pt x="3479" y="1536"/>
                  </a:lnTo>
                  <a:lnTo>
                    <a:pt x="1778" y="673"/>
                  </a:lnTo>
                  <a:lnTo>
                    <a:pt x="1333" y="162509"/>
                  </a:lnTo>
                  <a:lnTo>
                    <a:pt x="3035" y="163372"/>
                  </a:lnTo>
                  <a:lnTo>
                    <a:pt x="3581" y="163652"/>
                  </a:lnTo>
                  <a:lnTo>
                    <a:pt x="4025" y="1816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19" name="object 9619"/>
            <p:cNvSpPr/>
            <p:nvPr/>
          </p:nvSpPr>
          <p:spPr>
            <a:xfrm>
              <a:off x="3251098" y="9362250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5" h="157479">
                  <a:moveTo>
                    <a:pt x="457" y="0"/>
                  </a:moveTo>
                  <a:lnTo>
                    <a:pt x="0" y="157378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0" name="object 9620"/>
            <p:cNvSpPr/>
            <p:nvPr/>
          </p:nvSpPr>
          <p:spPr>
            <a:xfrm>
              <a:off x="3251034" y="9361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7"/>
                  </a:moveTo>
                  <a:lnTo>
                    <a:pt x="444" y="0"/>
                  </a:lnTo>
                  <a:lnTo>
                    <a:pt x="304" y="46431"/>
                  </a:lnTo>
                  <a:lnTo>
                    <a:pt x="0" y="157784"/>
                  </a:lnTo>
                  <a:lnTo>
                    <a:pt x="0" y="158877"/>
                  </a:lnTo>
                  <a:lnTo>
                    <a:pt x="12" y="159969"/>
                  </a:lnTo>
                  <a:lnTo>
                    <a:pt x="12" y="161201"/>
                  </a:lnTo>
                  <a:lnTo>
                    <a:pt x="469" y="190"/>
                  </a:lnTo>
                  <a:close/>
                </a:path>
                <a:path w="635" h="161925">
                  <a:moveTo>
                    <a:pt x="495" y="254"/>
                  </a:moveTo>
                  <a:lnTo>
                    <a:pt x="228" y="90106"/>
                  </a:lnTo>
                  <a:lnTo>
                    <a:pt x="241" y="89535"/>
                  </a:lnTo>
                  <a:lnTo>
                    <a:pt x="495" y="254"/>
                  </a:lnTo>
                  <a:close/>
                </a:path>
                <a:path w="635" h="161925">
                  <a:moveTo>
                    <a:pt x="508" y="266"/>
                  </a:moveTo>
                  <a:lnTo>
                    <a:pt x="241" y="89535"/>
                  </a:lnTo>
                  <a:lnTo>
                    <a:pt x="508" y="330"/>
                  </a:lnTo>
                  <a:close/>
                </a:path>
                <a:path w="635" h="161925">
                  <a:moveTo>
                    <a:pt x="520" y="406"/>
                  </a:moveTo>
                  <a:lnTo>
                    <a:pt x="63" y="161505"/>
                  </a:lnTo>
                  <a:lnTo>
                    <a:pt x="520" y="40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1" name="object 9621"/>
            <p:cNvSpPr/>
            <p:nvPr/>
          </p:nvSpPr>
          <p:spPr>
            <a:xfrm>
              <a:off x="3250920" y="9361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266"/>
                  </a:moveTo>
                  <a:lnTo>
                    <a:pt x="203" y="109448"/>
                  </a:lnTo>
                  <a:lnTo>
                    <a:pt x="482" y="10109"/>
                  </a:lnTo>
                  <a:lnTo>
                    <a:pt x="520" y="215"/>
                  </a:lnTo>
                  <a:lnTo>
                    <a:pt x="228" y="91186"/>
                  </a:lnTo>
                  <a:lnTo>
                    <a:pt x="495" y="114"/>
                  </a:lnTo>
                  <a:lnTo>
                    <a:pt x="469" y="330"/>
                  </a:lnTo>
                  <a:lnTo>
                    <a:pt x="482" y="50"/>
                  </a:lnTo>
                  <a:lnTo>
                    <a:pt x="0" y="158064"/>
                  </a:lnTo>
                  <a:lnTo>
                    <a:pt x="25" y="161328"/>
                  </a:lnTo>
                  <a:lnTo>
                    <a:pt x="38" y="158953"/>
                  </a:lnTo>
                  <a:lnTo>
                    <a:pt x="63" y="161378"/>
                  </a:lnTo>
                  <a:lnTo>
                    <a:pt x="76" y="158953"/>
                  </a:lnTo>
                  <a:lnTo>
                    <a:pt x="101" y="161429"/>
                  </a:lnTo>
                  <a:lnTo>
                    <a:pt x="558" y="266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2" name="object 9622"/>
            <p:cNvSpPr/>
            <p:nvPr/>
          </p:nvSpPr>
          <p:spPr>
            <a:xfrm>
              <a:off x="3250806" y="9361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279"/>
                  </a:moveTo>
                  <a:lnTo>
                    <a:pt x="533" y="139"/>
                  </a:lnTo>
                  <a:lnTo>
                    <a:pt x="254" y="92595"/>
                  </a:lnTo>
                  <a:lnTo>
                    <a:pt x="520" y="139"/>
                  </a:lnTo>
                  <a:lnTo>
                    <a:pt x="495" y="368"/>
                  </a:lnTo>
                  <a:lnTo>
                    <a:pt x="508" y="88"/>
                  </a:lnTo>
                  <a:lnTo>
                    <a:pt x="0" y="158330"/>
                  </a:lnTo>
                  <a:lnTo>
                    <a:pt x="25" y="161467"/>
                  </a:lnTo>
                  <a:lnTo>
                    <a:pt x="25" y="159156"/>
                  </a:lnTo>
                  <a:lnTo>
                    <a:pt x="50" y="161493"/>
                  </a:lnTo>
                  <a:lnTo>
                    <a:pt x="63" y="159181"/>
                  </a:lnTo>
                  <a:lnTo>
                    <a:pt x="88" y="161544"/>
                  </a:lnTo>
                  <a:lnTo>
                    <a:pt x="571" y="27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3" name="object 9623"/>
            <p:cNvSpPr/>
            <p:nvPr/>
          </p:nvSpPr>
          <p:spPr>
            <a:xfrm>
              <a:off x="3250692" y="93610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203"/>
                  </a:moveTo>
                  <a:lnTo>
                    <a:pt x="520" y="393"/>
                  </a:lnTo>
                  <a:lnTo>
                    <a:pt x="533" y="114"/>
                  </a:lnTo>
                  <a:lnTo>
                    <a:pt x="0" y="158546"/>
                  </a:lnTo>
                  <a:lnTo>
                    <a:pt x="25" y="161518"/>
                  </a:lnTo>
                  <a:lnTo>
                    <a:pt x="25" y="159296"/>
                  </a:lnTo>
                  <a:lnTo>
                    <a:pt x="50" y="161556"/>
                  </a:lnTo>
                  <a:lnTo>
                    <a:pt x="50" y="159308"/>
                  </a:lnTo>
                  <a:lnTo>
                    <a:pt x="76" y="161582"/>
                  </a:lnTo>
                  <a:lnTo>
                    <a:pt x="88" y="159334"/>
                  </a:lnTo>
                  <a:lnTo>
                    <a:pt x="114" y="161632"/>
                  </a:lnTo>
                  <a:lnTo>
                    <a:pt x="571" y="20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4" name="object 9624"/>
            <p:cNvSpPr/>
            <p:nvPr/>
          </p:nvSpPr>
          <p:spPr>
            <a:xfrm>
              <a:off x="3250539" y="9360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228"/>
                  </a:moveTo>
                  <a:lnTo>
                    <a:pt x="609" y="228"/>
                  </a:lnTo>
                  <a:lnTo>
                    <a:pt x="457" y="0"/>
                  </a:lnTo>
                  <a:lnTo>
                    <a:pt x="0" y="158788"/>
                  </a:lnTo>
                  <a:lnTo>
                    <a:pt x="25" y="161569"/>
                  </a:lnTo>
                  <a:lnTo>
                    <a:pt x="25" y="159448"/>
                  </a:lnTo>
                  <a:lnTo>
                    <a:pt x="50" y="161607"/>
                  </a:lnTo>
                  <a:lnTo>
                    <a:pt x="50" y="159461"/>
                  </a:lnTo>
                  <a:lnTo>
                    <a:pt x="76" y="161632"/>
                  </a:lnTo>
                  <a:lnTo>
                    <a:pt x="76" y="159486"/>
                  </a:lnTo>
                  <a:lnTo>
                    <a:pt x="101" y="161671"/>
                  </a:lnTo>
                  <a:lnTo>
                    <a:pt x="101" y="159486"/>
                  </a:lnTo>
                  <a:lnTo>
                    <a:pt x="127" y="161696"/>
                  </a:lnTo>
                  <a:lnTo>
                    <a:pt x="127" y="159512"/>
                  </a:lnTo>
                  <a:lnTo>
                    <a:pt x="152" y="161734"/>
                  </a:lnTo>
                  <a:lnTo>
                    <a:pt x="609" y="22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5" name="object 9625"/>
            <p:cNvSpPr/>
            <p:nvPr/>
          </p:nvSpPr>
          <p:spPr>
            <a:xfrm>
              <a:off x="3250374" y="9360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228"/>
                  </a:moveTo>
                  <a:lnTo>
                    <a:pt x="622" y="228"/>
                  </a:lnTo>
                  <a:lnTo>
                    <a:pt x="495" y="38"/>
                  </a:lnTo>
                  <a:lnTo>
                    <a:pt x="190" y="101015"/>
                  </a:lnTo>
                  <a:lnTo>
                    <a:pt x="482" y="38"/>
                  </a:lnTo>
                  <a:lnTo>
                    <a:pt x="0" y="159004"/>
                  </a:lnTo>
                  <a:lnTo>
                    <a:pt x="25" y="161594"/>
                  </a:lnTo>
                  <a:lnTo>
                    <a:pt x="25" y="159448"/>
                  </a:lnTo>
                  <a:lnTo>
                    <a:pt x="63" y="161632"/>
                  </a:lnTo>
                  <a:lnTo>
                    <a:pt x="63" y="159613"/>
                  </a:lnTo>
                  <a:lnTo>
                    <a:pt x="88" y="161671"/>
                  </a:lnTo>
                  <a:lnTo>
                    <a:pt x="88" y="159639"/>
                  </a:lnTo>
                  <a:lnTo>
                    <a:pt x="114" y="161696"/>
                  </a:lnTo>
                  <a:lnTo>
                    <a:pt x="114" y="159651"/>
                  </a:lnTo>
                  <a:lnTo>
                    <a:pt x="139" y="161734"/>
                  </a:lnTo>
                  <a:lnTo>
                    <a:pt x="139" y="159651"/>
                  </a:lnTo>
                  <a:lnTo>
                    <a:pt x="165" y="161772"/>
                  </a:lnTo>
                  <a:lnTo>
                    <a:pt x="622" y="22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6" name="object 9626"/>
            <p:cNvSpPr/>
            <p:nvPr/>
          </p:nvSpPr>
          <p:spPr>
            <a:xfrm>
              <a:off x="3250222" y="9360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59181"/>
                  </a:lnTo>
                  <a:lnTo>
                    <a:pt x="38" y="161582"/>
                  </a:lnTo>
                  <a:lnTo>
                    <a:pt x="38" y="159689"/>
                  </a:lnTo>
                  <a:lnTo>
                    <a:pt x="63" y="161607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609" y="165"/>
                  </a:moveTo>
                  <a:lnTo>
                    <a:pt x="76" y="159181"/>
                  </a:lnTo>
                  <a:lnTo>
                    <a:pt x="101" y="161658"/>
                  </a:lnTo>
                  <a:lnTo>
                    <a:pt x="101" y="160274"/>
                  </a:lnTo>
                  <a:lnTo>
                    <a:pt x="127" y="161683"/>
                  </a:lnTo>
                  <a:lnTo>
                    <a:pt x="127" y="160299"/>
                  </a:lnTo>
                  <a:lnTo>
                    <a:pt x="152" y="161721"/>
                  </a:lnTo>
                  <a:lnTo>
                    <a:pt x="609" y="165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7" name="object 9627"/>
            <p:cNvSpPr/>
            <p:nvPr/>
          </p:nvSpPr>
          <p:spPr>
            <a:xfrm>
              <a:off x="3250031" y="93602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63"/>
                  </a:moveTo>
                  <a:lnTo>
                    <a:pt x="0" y="159372"/>
                  </a:lnTo>
                  <a:lnTo>
                    <a:pt x="38" y="161607"/>
                  </a:lnTo>
                  <a:lnTo>
                    <a:pt x="38" y="160350"/>
                  </a:lnTo>
                  <a:lnTo>
                    <a:pt x="63" y="161620"/>
                  </a:lnTo>
                  <a:lnTo>
                    <a:pt x="520" y="63"/>
                  </a:lnTo>
                  <a:close/>
                </a:path>
                <a:path w="1270" h="161925">
                  <a:moveTo>
                    <a:pt x="660" y="190"/>
                  </a:moveTo>
                  <a:lnTo>
                    <a:pt x="584" y="444"/>
                  </a:lnTo>
                  <a:lnTo>
                    <a:pt x="596" y="127"/>
                  </a:lnTo>
                  <a:lnTo>
                    <a:pt x="76" y="159385"/>
                  </a:lnTo>
                  <a:lnTo>
                    <a:pt x="114" y="161645"/>
                  </a:lnTo>
                  <a:lnTo>
                    <a:pt x="114" y="160362"/>
                  </a:lnTo>
                  <a:lnTo>
                    <a:pt x="139" y="161671"/>
                  </a:lnTo>
                  <a:lnTo>
                    <a:pt x="139" y="160388"/>
                  </a:lnTo>
                  <a:lnTo>
                    <a:pt x="165" y="161696"/>
                  </a:lnTo>
                  <a:lnTo>
                    <a:pt x="165" y="159727"/>
                  </a:lnTo>
                  <a:lnTo>
                    <a:pt x="203" y="161747"/>
                  </a:lnTo>
                  <a:lnTo>
                    <a:pt x="660" y="19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8" name="object 9628"/>
            <p:cNvSpPr/>
            <p:nvPr/>
          </p:nvSpPr>
          <p:spPr>
            <a:xfrm>
              <a:off x="3249866" y="9360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52"/>
                  </a:moveTo>
                  <a:lnTo>
                    <a:pt x="495" y="25"/>
                  </a:lnTo>
                  <a:lnTo>
                    <a:pt x="0" y="159537"/>
                  </a:lnTo>
                  <a:lnTo>
                    <a:pt x="38" y="161683"/>
                  </a:lnTo>
                  <a:lnTo>
                    <a:pt x="38" y="160464"/>
                  </a:lnTo>
                  <a:lnTo>
                    <a:pt x="63" y="161696"/>
                  </a:lnTo>
                  <a:lnTo>
                    <a:pt x="63" y="159854"/>
                  </a:lnTo>
                  <a:lnTo>
                    <a:pt x="101" y="161709"/>
                  </a:lnTo>
                  <a:lnTo>
                    <a:pt x="101" y="159842"/>
                  </a:lnTo>
                  <a:lnTo>
                    <a:pt x="139" y="161734"/>
                  </a:lnTo>
                  <a:lnTo>
                    <a:pt x="139" y="159854"/>
                  </a:lnTo>
                  <a:lnTo>
                    <a:pt x="177" y="161759"/>
                  </a:lnTo>
                  <a:lnTo>
                    <a:pt x="635" y="15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29" name="object 9629"/>
            <p:cNvSpPr/>
            <p:nvPr/>
          </p:nvSpPr>
          <p:spPr>
            <a:xfrm>
              <a:off x="3249637" y="93599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77"/>
                  </a:moveTo>
                  <a:lnTo>
                    <a:pt x="609" y="444"/>
                  </a:lnTo>
                  <a:lnTo>
                    <a:pt x="622" y="114"/>
                  </a:lnTo>
                  <a:lnTo>
                    <a:pt x="469" y="0"/>
                  </a:lnTo>
                  <a:lnTo>
                    <a:pt x="0" y="159727"/>
                  </a:lnTo>
                  <a:lnTo>
                    <a:pt x="50" y="161747"/>
                  </a:lnTo>
                  <a:lnTo>
                    <a:pt x="50" y="159994"/>
                  </a:lnTo>
                  <a:lnTo>
                    <a:pt x="88" y="161759"/>
                  </a:lnTo>
                  <a:lnTo>
                    <a:pt x="88" y="160007"/>
                  </a:lnTo>
                  <a:lnTo>
                    <a:pt x="127" y="161785"/>
                  </a:lnTo>
                  <a:lnTo>
                    <a:pt x="127" y="160020"/>
                  </a:lnTo>
                  <a:lnTo>
                    <a:pt x="165" y="161810"/>
                  </a:lnTo>
                  <a:lnTo>
                    <a:pt x="165" y="160616"/>
                  </a:lnTo>
                  <a:lnTo>
                    <a:pt x="190" y="161823"/>
                  </a:lnTo>
                  <a:lnTo>
                    <a:pt x="190" y="160032"/>
                  </a:lnTo>
                  <a:lnTo>
                    <a:pt x="228" y="161848"/>
                  </a:lnTo>
                  <a:lnTo>
                    <a:pt x="685" y="17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0" name="object 9630"/>
            <p:cNvSpPr/>
            <p:nvPr/>
          </p:nvSpPr>
          <p:spPr>
            <a:xfrm>
              <a:off x="3249396" y="93596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90"/>
                  </a:moveTo>
                  <a:lnTo>
                    <a:pt x="571" y="114"/>
                  </a:lnTo>
                  <a:lnTo>
                    <a:pt x="0" y="159931"/>
                  </a:lnTo>
                  <a:lnTo>
                    <a:pt x="50" y="161810"/>
                  </a:lnTo>
                  <a:lnTo>
                    <a:pt x="50" y="160553"/>
                  </a:lnTo>
                  <a:lnTo>
                    <a:pt x="88" y="161836"/>
                  </a:lnTo>
                  <a:lnTo>
                    <a:pt x="88" y="160172"/>
                  </a:lnTo>
                  <a:lnTo>
                    <a:pt x="127" y="161848"/>
                  </a:lnTo>
                  <a:lnTo>
                    <a:pt x="127" y="160566"/>
                  </a:lnTo>
                  <a:lnTo>
                    <a:pt x="165" y="161874"/>
                  </a:lnTo>
                  <a:lnTo>
                    <a:pt x="165" y="160185"/>
                  </a:lnTo>
                  <a:lnTo>
                    <a:pt x="203" y="161899"/>
                  </a:lnTo>
                  <a:lnTo>
                    <a:pt x="203" y="160185"/>
                  </a:lnTo>
                  <a:lnTo>
                    <a:pt x="241" y="161912"/>
                  </a:lnTo>
                  <a:lnTo>
                    <a:pt x="698" y="19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1" name="object 9631"/>
            <p:cNvSpPr/>
            <p:nvPr/>
          </p:nvSpPr>
          <p:spPr>
            <a:xfrm>
              <a:off x="3249180" y="93595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73" y="152"/>
                  </a:moveTo>
                  <a:lnTo>
                    <a:pt x="584" y="1231"/>
                  </a:lnTo>
                  <a:lnTo>
                    <a:pt x="596" y="88"/>
                  </a:lnTo>
                  <a:lnTo>
                    <a:pt x="495" y="1206"/>
                  </a:lnTo>
                  <a:lnTo>
                    <a:pt x="508" y="25"/>
                  </a:lnTo>
                  <a:lnTo>
                    <a:pt x="0" y="160083"/>
                  </a:lnTo>
                  <a:lnTo>
                    <a:pt x="50" y="161836"/>
                  </a:lnTo>
                  <a:lnTo>
                    <a:pt x="50" y="160261"/>
                  </a:lnTo>
                  <a:lnTo>
                    <a:pt x="101" y="161861"/>
                  </a:lnTo>
                  <a:lnTo>
                    <a:pt x="101" y="160667"/>
                  </a:lnTo>
                  <a:lnTo>
                    <a:pt x="139" y="161886"/>
                  </a:lnTo>
                  <a:lnTo>
                    <a:pt x="139" y="160299"/>
                  </a:lnTo>
                  <a:lnTo>
                    <a:pt x="177" y="161912"/>
                  </a:lnTo>
                  <a:lnTo>
                    <a:pt x="177" y="160680"/>
                  </a:lnTo>
                  <a:lnTo>
                    <a:pt x="215" y="161937"/>
                  </a:lnTo>
                  <a:lnTo>
                    <a:pt x="673" y="15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2" name="object 9632"/>
            <p:cNvSpPr/>
            <p:nvPr/>
          </p:nvSpPr>
          <p:spPr>
            <a:xfrm>
              <a:off x="3248901" y="935935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90"/>
                  </a:moveTo>
                  <a:lnTo>
                    <a:pt x="685" y="495"/>
                  </a:lnTo>
                  <a:lnTo>
                    <a:pt x="698" y="152"/>
                  </a:lnTo>
                  <a:lnTo>
                    <a:pt x="254" y="117348"/>
                  </a:lnTo>
                  <a:lnTo>
                    <a:pt x="596" y="88"/>
                  </a:lnTo>
                  <a:lnTo>
                    <a:pt x="457" y="0"/>
                  </a:lnTo>
                  <a:lnTo>
                    <a:pt x="0" y="160274"/>
                  </a:lnTo>
                  <a:lnTo>
                    <a:pt x="50" y="161874"/>
                  </a:lnTo>
                  <a:lnTo>
                    <a:pt x="50" y="160426"/>
                  </a:lnTo>
                  <a:lnTo>
                    <a:pt x="101" y="161899"/>
                  </a:lnTo>
                  <a:lnTo>
                    <a:pt x="101" y="160807"/>
                  </a:lnTo>
                  <a:lnTo>
                    <a:pt x="139" y="161925"/>
                  </a:lnTo>
                  <a:lnTo>
                    <a:pt x="139" y="160426"/>
                  </a:lnTo>
                  <a:lnTo>
                    <a:pt x="190" y="161950"/>
                  </a:lnTo>
                  <a:lnTo>
                    <a:pt x="190" y="160426"/>
                  </a:lnTo>
                  <a:lnTo>
                    <a:pt x="241" y="161975"/>
                  </a:lnTo>
                  <a:lnTo>
                    <a:pt x="241" y="160832"/>
                  </a:lnTo>
                  <a:lnTo>
                    <a:pt x="279" y="162001"/>
                  </a:lnTo>
                  <a:lnTo>
                    <a:pt x="736" y="19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3" name="object 9633"/>
            <p:cNvSpPr/>
            <p:nvPr/>
          </p:nvSpPr>
          <p:spPr>
            <a:xfrm>
              <a:off x="3248634" y="935920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23" y="152"/>
                  </a:moveTo>
                  <a:lnTo>
                    <a:pt x="596" y="2794"/>
                  </a:lnTo>
                  <a:lnTo>
                    <a:pt x="609" y="88"/>
                  </a:lnTo>
                  <a:lnTo>
                    <a:pt x="546" y="406"/>
                  </a:lnTo>
                  <a:lnTo>
                    <a:pt x="558" y="50"/>
                  </a:lnTo>
                  <a:lnTo>
                    <a:pt x="495" y="2844"/>
                  </a:lnTo>
                  <a:lnTo>
                    <a:pt x="508" y="25"/>
                  </a:lnTo>
                  <a:lnTo>
                    <a:pt x="0" y="160439"/>
                  </a:lnTo>
                  <a:lnTo>
                    <a:pt x="50" y="161874"/>
                  </a:lnTo>
                  <a:lnTo>
                    <a:pt x="50" y="160528"/>
                  </a:lnTo>
                  <a:lnTo>
                    <a:pt x="114" y="161899"/>
                  </a:lnTo>
                  <a:lnTo>
                    <a:pt x="114" y="160883"/>
                  </a:lnTo>
                  <a:lnTo>
                    <a:pt x="152" y="161925"/>
                  </a:lnTo>
                  <a:lnTo>
                    <a:pt x="152" y="160528"/>
                  </a:lnTo>
                  <a:lnTo>
                    <a:pt x="215" y="161963"/>
                  </a:lnTo>
                  <a:lnTo>
                    <a:pt x="215" y="160566"/>
                  </a:lnTo>
                  <a:lnTo>
                    <a:pt x="266" y="161988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4" name="object 9634"/>
            <p:cNvSpPr/>
            <p:nvPr/>
          </p:nvSpPr>
          <p:spPr>
            <a:xfrm>
              <a:off x="3248304" y="93590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50"/>
                  </a:moveTo>
                  <a:lnTo>
                    <a:pt x="0" y="160604"/>
                  </a:lnTo>
                  <a:lnTo>
                    <a:pt x="63" y="161861"/>
                  </a:lnTo>
                  <a:lnTo>
                    <a:pt x="63" y="160921"/>
                  </a:lnTo>
                  <a:lnTo>
                    <a:pt x="114" y="161899"/>
                  </a:lnTo>
                  <a:lnTo>
                    <a:pt x="571" y="50"/>
                  </a:lnTo>
                  <a:close/>
                </a:path>
                <a:path w="1269" h="162559">
                  <a:moveTo>
                    <a:pt x="787" y="165"/>
                  </a:moveTo>
                  <a:lnTo>
                    <a:pt x="635" y="88"/>
                  </a:lnTo>
                  <a:lnTo>
                    <a:pt x="127" y="160616"/>
                  </a:lnTo>
                  <a:lnTo>
                    <a:pt x="177" y="161925"/>
                  </a:lnTo>
                  <a:lnTo>
                    <a:pt x="177" y="160947"/>
                  </a:lnTo>
                  <a:lnTo>
                    <a:pt x="228" y="161963"/>
                  </a:lnTo>
                  <a:lnTo>
                    <a:pt x="228" y="160718"/>
                  </a:lnTo>
                  <a:lnTo>
                    <a:pt x="279" y="161988"/>
                  </a:lnTo>
                  <a:lnTo>
                    <a:pt x="279" y="160972"/>
                  </a:lnTo>
                  <a:lnTo>
                    <a:pt x="330" y="162013"/>
                  </a:lnTo>
                  <a:lnTo>
                    <a:pt x="787" y="16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5" name="object 9635"/>
            <p:cNvSpPr/>
            <p:nvPr/>
          </p:nvSpPr>
          <p:spPr>
            <a:xfrm>
              <a:off x="3247936" y="935883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25" y="177"/>
                  </a:moveTo>
                  <a:lnTo>
                    <a:pt x="660" y="101"/>
                  </a:lnTo>
                  <a:lnTo>
                    <a:pt x="647" y="469"/>
                  </a:lnTo>
                  <a:lnTo>
                    <a:pt x="660" y="88"/>
                  </a:lnTo>
                  <a:lnTo>
                    <a:pt x="533" y="38"/>
                  </a:lnTo>
                  <a:lnTo>
                    <a:pt x="0" y="160794"/>
                  </a:lnTo>
                  <a:lnTo>
                    <a:pt x="76" y="161848"/>
                  </a:lnTo>
                  <a:lnTo>
                    <a:pt x="76" y="160858"/>
                  </a:lnTo>
                  <a:lnTo>
                    <a:pt x="139" y="161886"/>
                  </a:lnTo>
                  <a:lnTo>
                    <a:pt x="139" y="160870"/>
                  </a:lnTo>
                  <a:lnTo>
                    <a:pt x="203" y="161925"/>
                  </a:lnTo>
                  <a:lnTo>
                    <a:pt x="203" y="161074"/>
                  </a:lnTo>
                  <a:lnTo>
                    <a:pt x="254" y="161950"/>
                  </a:lnTo>
                  <a:lnTo>
                    <a:pt x="254" y="160858"/>
                  </a:lnTo>
                  <a:lnTo>
                    <a:pt x="317" y="161988"/>
                  </a:lnTo>
                  <a:lnTo>
                    <a:pt x="317" y="161099"/>
                  </a:lnTo>
                  <a:lnTo>
                    <a:pt x="368" y="162013"/>
                  </a:lnTo>
                  <a:lnTo>
                    <a:pt x="825" y="177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6" name="object 9636"/>
            <p:cNvSpPr/>
            <p:nvPr/>
          </p:nvSpPr>
          <p:spPr>
            <a:xfrm>
              <a:off x="3247605" y="935869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00" y="152"/>
                  </a:moveTo>
                  <a:lnTo>
                    <a:pt x="723" y="2197"/>
                  </a:lnTo>
                  <a:lnTo>
                    <a:pt x="736" y="114"/>
                  </a:lnTo>
                  <a:lnTo>
                    <a:pt x="279" y="133438"/>
                  </a:lnTo>
                  <a:lnTo>
                    <a:pt x="660" y="88"/>
                  </a:lnTo>
                  <a:lnTo>
                    <a:pt x="584" y="444"/>
                  </a:lnTo>
                  <a:lnTo>
                    <a:pt x="596" y="50"/>
                  </a:lnTo>
                  <a:lnTo>
                    <a:pt x="457" y="0"/>
                  </a:lnTo>
                  <a:lnTo>
                    <a:pt x="0" y="160934"/>
                  </a:lnTo>
                  <a:lnTo>
                    <a:pt x="76" y="161798"/>
                  </a:lnTo>
                  <a:lnTo>
                    <a:pt x="76" y="161112"/>
                  </a:lnTo>
                  <a:lnTo>
                    <a:pt x="139" y="161836"/>
                  </a:lnTo>
                  <a:lnTo>
                    <a:pt x="139" y="161137"/>
                  </a:lnTo>
                  <a:lnTo>
                    <a:pt x="203" y="161874"/>
                  </a:lnTo>
                  <a:lnTo>
                    <a:pt x="203" y="160985"/>
                  </a:lnTo>
                  <a:lnTo>
                    <a:pt x="279" y="161925"/>
                  </a:lnTo>
                  <a:lnTo>
                    <a:pt x="279" y="160997"/>
                  </a:lnTo>
                  <a:lnTo>
                    <a:pt x="342" y="161950"/>
                  </a:lnTo>
                  <a:lnTo>
                    <a:pt x="800" y="15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7" name="object 9637"/>
            <p:cNvSpPr/>
            <p:nvPr/>
          </p:nvSpPr>
          <p:spPr>
            <a:xfrm>
              <a:off x="3247123" y="93585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46" y="25"/>
                  </a:moveTo>
                  <a:lnTo>
                    <a:pt x="0" y="161124"/>
                  </a:lnTo>
                  <a:lnTo>
                    <a:pt x="88" y="161709"/>
                  </a:lnTo>
                  <a:lnTo>
                    <a:pt x="546" y="25"/>
                  </a:lnTo>
                  <a:close/>
                </a:path>
                <a:path w="1269" h="162559">
                  <a:moveTo>
                    <a:pt x="939" y="177"/>
                  </a:moveTo>
                  <a:lnTo>
                    <a:pt x="850" y="2717"/>
                  </a:lnTo>
                  <a:lnTo>
                    <a:pt x="863" y="139"/>
                  </a:lnTo>
                  <a:lnTo>
                    <a:pt x="711" y="88"/>
                  </a:lnTo>
                  <a:lnTo>
                    <a:pt x="698" y="2971"/>
                  </a:lnTo>
                  <a:lnTo>
                    <a:pt x="711" y="76"/>
                  </a:lnTo>
                  <a:lnTo>
                    <a:pt x="558" y="25"/>
                  </a:lnTo>
                  <a:lnTo>
                    <a:pt x="101" y="161124"/>
                  </a:lnTo>
                  <a:lnTo>
                    <a:pt x="177" y="161759"/>
                  </a:lnTo>
                  <a:lnTo>
                    <a:pt x="177" y="161150"/>
                  </a:lnTo>
                  <a:lnTo>
                    <a:pt x="254" y="161810"/>
                  </a:lnTo>
                  <a:lnTo>
                    <a:pt x="254" y="161137"/>
                  </a:lnTo>
                  <a:lnTo>
                    <a:pt x="330" y="161848"/>
                  </a:lnTo>
                  <a:lnTo>
                    <a:pt x="330" y="161137"/>
                  </a:lnTo>
                  <a:lnTo>
                    <a:pt x="406" y="161899"/>
                  </a:lnTo>
                  <a:lnTo>
                    <a:pt x="406" y="161137"/>
                  </a:lnTo>
                  <a:lnTo>
                    <a:pt x="482" y="161937"/>
                  </a:lnTo>
                  <a:lnTo>
                    <a:pt x="939" y="177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8" name="object 9638"/>
            <p:cNvSpPr/>
            <p:nvPr/>
          </p:nvSpPr>
          <p:spPr>
            <a:xfrm>
              <a:off x="3246653" y="93583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88"/>
                  </a:moveTo>
                  <a:lnTo>
                    <a:pt x="558" y="38"/>
                  </a:lnTo>
                  <a:lnTo>
                    <a:pt x="546" y="4406"/>
                  </a:lnTo>
                  <a:lnTo>
                    <a:pt x="558" y="25"/>
                  </a:lnTo>
                  <a:lnTo>
                    <a:pt x="0" y="161290"/>
                  </a:lnTo>
                  <a:lnTo>
                    <a:pt x="101" y="161734"/>
                  </a:lnTo>
                  <a:lnTo>
                    <a:pt x="101" y="161290"/>
                  </a:lnTo>
                  <a:lnTo>
                    <a:pt x="203" y="161772"/>
                  </a:lnTo>
                  <a:lnTo>
                    <a:pt x="203" y="161290"/>
                  </a:lnTo>
                  <a:lnTo>
                    <a:pt x="292" y="161798"/>
                  </a:lnTo>
                  <a:lnTo>
                    <a:pt x="749" y="88"/>
                  </a:lnTo>
                  <a:close/>
                </a:path>
                <a:path w="1269" h="161925">
                  <a:moveTo>
                    <a:pt x="939" y="152"/>
                  </a:moveTo>
                  <a:lnTo>
                    <a:pt x="762" y="101"/>
                  </a:lnTo>
                  <a:lnTo>
                    <a:pt x="304" y="161290"/>
                  </a:lnTo>
                  <a:lnTo>
                    <a:pt x="393" y="161823"/>
                  </a:lnTo>
                  <a:lnTo>
                    <a:pt x="393" y="161290"/>
                  </a:lnTo>
                  <a:lnTo>
                    <a:pt x="482" y="161848"/>
                  </a:lnTo>
                  <a:lnTo>
                    <a:pt x="939" y="15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39" name="object 9639"/>
            <p:cNvSpPr/>
            <p:nvPr/>
          </p:nvSpPr>
          <p:spPr>
            <a:xfrm>
              <a:off x="3245916" y="93581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193" y="203"/>
                  </a:moveTo>
                  <a:lnTo>
                    <a:pt x="1054" y="165"/>
                  </a:lnTo>
                  <a:lnTo>
                    <a:pt x="863" y="114"/>
                  </a:lnTo>
                  <a:lnTo>
                    <a:pt x="838" y="6096"/>
                  </a:lnTo>
                  <a:lnTo>
                    <a:pt x="863" y="101"/>
                  </a:lnTo>
                  <a:lnTo>
                    <a:pt x="736" y="63"/>
                  </a:lnTo>
                  <a:lnTo>
                    <a:pt x="609" y="38"/>
                  </a:lnTo>
                  <a:lnTo>
                    <a:pt x="457" y="0"/>
                  </a:lnTo>
                  <a:lnTo>
                    <a:pt x="0" y="161709"/>
                  </a:lnTo>
                  <a:lnTo>
                    <a:pt x="152" y="161747"/>
                  </a:lnTo>
                  <a:lnTo>
                    <a:pt x="279" y="161785"/>
                  </a:lnTo>
                  <a:lnTo>
                    <a:pt x="406" y="161823"/>
                  </a:lnTo>
                  <a:lnTo>
                    <a:pt x="406" y="161505"/>
                  </a:lnTo>
                  <a:lnTo>
                    <a:pt x="520" y="161861"/>
                  </a:lnTo>
                  <a:lnTo>
                    <a:pt x="520" y="161493"/>
                  </a:lnTo>
                  <a:lnTo>
                    <a:pt x="635" y="161886"/>
                  </a:lnTo>
                  <a:lnTo>
                    <a:pt x="635" y="161544"/>
                  </a:lnTo>
                  <a:lnTo>
                    <a:pt x="736" y="161912"/>
                  </a:lnTo>
                  <a:lnTo>
                    <a:pt x="1193" y="20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0" name="object 9640"/>
            <p:cNvSpPr/>
            <p:nvPr/>
          </p:nvSpPr>
          <p:spPr>
            <a:xfrm>
              <a:off x="3242614" y="9357792"/>
              <a:ext cx="3810" cy="162560"/>
            </a:xfrm>
            <a:custGeom>
              <a:avLst/>
              <a:gdLst/>
              <a:ahLst/>
              <a:cxnLst/>
              <a:rect l="l" t="t" r="r" b="b"/>
              <a:pathLst>
                <a:path w="3810" h="162559">
                  <a:moveTo>
                    <a:pt x="596" y="0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52" y="161836"/>
                  </a:lnTo>
                  <a:lnTo>
                    <a:pt x="596" y="0"/>
                  </a:lnTo>
                  <a:close/>
                </a:path>
                <a:path w="3810" h="162559">
                  <a:moveTo>
                    <a:pt x="787" y="0"/>
                  </a:moveTo>
                  <a:lnTo>
                    <a:pt x="609" y="0"/>
                  </a:lnTo>
                  <a:lnTo>
                    <a:pt x="165" y="161836"/>
                  </a:lnTo>
                  <a:lnTo>
                    <a:pt x="342" y="161836"/>
                  </a:lnTo>
                  <a:lnTo>
                    <a:pt x="787" y="0"/>
                  </a:lnTo>
                  <a:close/>
                </a:path>
                <a:path w="3810" h="162559">
                  <a:moveTo>
                    <a:pt x="990" y="0"/>
                  </a:moveTo>
                  <a:lnTo>
                    <a:pt x="800" y="0"/>
                  </a:lnTo>
                  <a:lnTo>
                    <a:pt x="342" y="161836"/>
                  </a:lnTo>
                  <a:lnTo>
                    <a:pt x="533" y="161836"/>
                  </a:lnTo>
                  <a:lnTo>
                    <a:pt x="990" y="0"/>
                  </a:lnTo>
                  <a:close/>
                </a:path>
                <a:path w="3810" h="162559">
                  <a:moveTo>
                    <a:pt x="1587" y="25"/>
                  </a:moveTo>
                  <a:lnTo>
                    <a:pt x="1231" y="25"/>
                  </a:lnTo>
                  <a:lnTo>
                    <a:pt x="990" y="12"/>
                  </a:lnTo>
                  <a:lnTo>
                    <a:pt x="533" y="161836"/>
                  </a:lnTo>
                  <a:lnTo>
                    <a:pt x="787" y="161848"/>
                  </a:lnTo>
                  <a:lnTo>
                    <a:pt x="1130" y="161836"/>
                  </a:lnTo>
                  <a:lnTo>
                    <a:pt x="1587" y="25"/>
                  </a:lnTo>
                  <a:close/>
                </a:path>
                <a:path w="3810" h="162559">
                  <a:moveTo>
                    <a:pt x="2971" y="190"/>
                  </a:moveTo>
                  <a:lnTo>
                    <a:pt x="2603" y="152"/>
                  </a:lnTo>
                  <a:lnTo>
                    <a:pt x="2286" y="88"/>
                  </a:lnTo>
                  <a:lnTo>
                    <a:pt x="1600" y="25"/>
                  </a:lnTo>
                  <a:lnTo>
                    <a:pt x="1143" y="161848"/>
                  </a:lnTo>
                  <a:lnTo>
                    <a:pt x="2159" y="161848"/>
                  </a:lnTo>
                  <a:lnTo>
                    <a:pt x="2514" y="161836"/>
                  </a:lnTo>
                  <a:lnTo>
                    <a:pt x="2971" y="190"/>
                  </a:lnTo>
                  <a:close/>
                </a:path>
                <a:path w="3810" h="162559">
                  <a:moveTo>
                    <a:pt x="3213" y="241"/>
                  </a:moveTo>
                  <a:lnTo>
                    <a:pt x="2971" y="203"/>
                  </a:lnTo>
                  <a:lnTo>
                    <a:pt x="2514" y="161836"/>
                  </a:lnTo>
                  <a:lnTo>
                    <a:pt x="2755" y="161912"/>
                  </a:lnTo>
                  <a:lnTo>
                    <a:pt x="3213" y="241"/>
                  </a:lnTo>
                  <a:close/>
                </a:path>
                <a:path w="3810" h="162559">
                  <a:moveTo>
                    <a:pt x="3759" y="355"/>
                  </a:moveTo>
                  <a:lnTo>
                    <a:pt x="3606" y="317"/>
                  </a:lnTo>
                  <a:lnTo>
                    <a:pt x="3429" y="279"/>
                  </a:lnTo>
                  <a:lnTo>
                    <a:pt x="3225" y="241"/>
                  </a:lnTo>
                  <a:lnTo>
                    <a:pt x="2768" y="161925"/>
                  </a:lnTo>
                  <a:lnTo>
                    <a:pt x="2971" y="161975"/>
                  </a:lnTo>
                  <a:lnTo>
                    <a:pt x="3149" y="162026"/>
                  </a:lnTo>
                  <a:lnTo>
                    <a:pt x="3302" y="162064"/>
                  </a:lnTo>
                  <a:lnTo>
                    <a:pt x="3759" y="355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1" name="object 9641"/>
            <p:cNvSpPr/>
            <p:nvPr/>
          </p:nvSpPr>
          <p:spPr>
            <a:xfrm>
              <a:off x="3241865" y="93577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12"/>
                  </a:moveTo>
                  <a:lnTo>
                    <a:pt x="673" y="25"/>
                  </a:lnTo>
                  <a:lnTo>
                    <a:pt x="457" y="25"/>
                  </a:lnTo>
                  <a:lnTo>
                    <a:pt x="0" y="161836"/>
                  </a:lnTo>
                  <a:lnTo>
                    <a:pt x="228" y="161836"/>
                  </a:lnTo>
                  <a:lnTo>
                    <a:pt x="800" y="12"/>
                  </a:lnTo>
                  <a:close/>
                </a:path>
                <a:path w="1269" h="161925">
                  <a:moveTo>
                    <a:pt x="927" y="12"/>
                  </a:moveTo>
                  <a:lnTo>
                    <a:pt x="800" y="12"/>
                  </a:lnTo>
                  <a:lnTo>
                    <a:pt x="342" y="161848"/>
                  </a:lnTo>
                  <a:lnTo>
                    <a:pt x="469" y="161848"/>
                  </a:lnTo>
                  <a:lnTo>
                    <a:pt x="927" y="12"/>
                  </a:lnTo>
                  <a:close/>
                </a:path>
                <a:path w="1269" h="161925">
                  <a:moveTo>
                    <a:pt x="1206" y="0"/>
                  </a:moveTo>
                  <a:lnTo>
                    <a:pt x="1066" y="0"/>
                  </a:lnTo>
                  <a:lnTo>
                    <a:pt x="939" y="0"/>
                  </a:lnTo>
                  <a:lnTo>
                    <a:pt x="482" y="161836"/>
                  </a:lnTo>
                  <a:lnTo>
                    <a:pt x="609" y="161836"/>
                  </a:lnTo>
                  <a:lnTo>
                    <a:pt x="749" y="161836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2" name="object 9642"/>
            <p:cNvSpPr/>
            <p:nvPr/>
          </p:nvSpPr>
          <p:spPr>
            <a:xfrm>
              <a:off x="3241395" y="93578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0"/>
                  </a:moveTo>
                  <a:lnTo>
                    <a:pt x="546" y="12"/>
                  </a:lnTo>
                  <a:lnTo>
                    <a:pt x="0" y="161810"/>
                  </a:lnTo>
                  <a:lnTo>
                    <a:pt x="177" y="161798"/>
                  </a:lnTo>
                  <a:lnTo>
                    <a:pt x="723" y="0"/>
                  </a:lnTo>
                  <a:close/>
                </a:path>
                <a:path w="1269" h="161925">
                  <a:moveTo>
                    <a:pt x="939" y="0"/>
                  </a:moveTo>
                  <a:lnTo>
                    <a:pt x="736" y="0"/>
                  </a:lnTo>
                  <a:lnTo>
                    <a:pt x="279" y="161810"/>
                  </a:lnTo>
                  <a:lnTo>
                    <a:pt x="482" y="161810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3" name="object 9643"/>
            <p:cNvSpPr/>
            <p:nvPr/>
          </p:nvSpPr>
          <p:spPr>
            <a:xfrm>
              <a:off x="3240887" y="93578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74" y="25"/>
                  </a:moveTo>
                  <a:lnTo>
                    <a:pt x="622" y="50"/>
                  </a:lnTo>
                  <a:lnTo>
                    <a:pt x="457" y="76"/>
                  </a:lnTo>
                  <a:lnTo>
                    <a:pt x="0" y="161772"/>
                  </a:lnTo>
                  <a:lnTo>
                    <a:pt x="165" y="161785"/>
                  </a:lnTo>
                  <a:lnTo>
                    <a:pt x="317" y="161785"/>
                  </a:lnTo>
                  <a:lnTo>
                    <a:pt x="774" y="25"/>
                  </a:lnTo>
                  <a:close/>
                </a:path>
                <a:path w="1269" h="161925">
                  <a:moveTo>
                    <a:pt x="952" y="0"/>
                  </a:moveTo>
                  <a:lnTo>
                    <a:pt x="787" y="25"/>
                  </a:lnTo>
                  <a:lnTo>
                    <a:pt x="330" y="161772"/>
                  </a:lnTo>
                  <a:lnTo>
                    <a:pt x="495" y="161785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4" name="object 9644"/>
            <p:cNvSpPr/>
            <p:nvPr/>
          </p:nvSpPr>
          <p:spPr>
            <a:xfrm>
              <a:off x="3240506" y="93579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85" y="12"/>
                  </a:lnTo>
                  <a:lnTo>
                    <a:pt x="533" y="38"/>
                  </a:lnTo>
                  <a:lnTo>
                    <a:pt x="0" y="161734"/>
                  </a:lnTo>
                  <a:lnTo>
                    <a:pt x="152" y="161709"/>
                  </a:lnTo>
                  <a:lnTo>
                    <a:pt x="292" y="161709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5" name="object 9645"/>
            <p:cNvSpPr/>
            <p:nvPr/>
          </p:nvSpPr>
          <p:spPr>
            <a:xfrm>
              <a:off x="3240138" y="93579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25"/>
                  </a:moveTo>
                  <a:lnTo>
                    <a:pt x="571" y="50"/>
                  </a:lnTo>
                  <a:lnTo>
                    <a:pt x="0" y="161785"/>
                  </a:lnTo>
                  <a:lnTo>
                    <a:pt x="177" y="161734"/>
                  </a:lnTo>
                  <a:lnTo>
                    <a:pt x="698" y="25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711" y="25"/>
                  </a:lnTo>
                  <a:lnTo>
                    <a:pt x="241" y="161721"/>
                  </a:lnTo>
                  <a:lnTo>
                    <a:pt x="381" y="161683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6" name="object 9646"/>
            <p:cNvSpPr/>
            <p:nvPr/>
          </p:nvSpPr>
          <p:spPr>
            <a:xfrm>
              <a:off x="3239795" y="9358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63"/>
                  </a:moveTo>
                  <a:lnTo>
                    <a:pt x="0" y="161785"/>
                  </a:lnTo>
                  <a:lnTo>
                    <a:pt x="508" y="63"/>
                  </a:lnTo>
                  <a:close/>
                </a:path>
                <a:path w="1269" h="161925">
                  <a:moveTo>
                    <a:pt x="622" y="38"/>
                  </a:moveTo>
                  <a:lnTo>
                    <a:pt x="50" y="161772"/>
                  </a:lnTo>
                  <a:lnTo>
                    <a:pt x="622" y="38"/>
                  </a:lnTo>
                  <a:close/>
                </a:path>
                <a:path w="1269" h="161925">
                  <a:moveTo>
                    <a:pt x="736" y="12"/>
                  </a:moveTo>
                  <a:lnTo>
                    <a:pt x="165" y="161747"/>
                  </a:lnTo>
                  <a:lnTo>
                    <a:pt x="736" y="12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279" y="16172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7" name="object 9647"/>
            <p:cNvSpPr/>
            <p:nvPr/>
          </p:nvSpPr>
          <p:spPr>
            <a:xfrm>
              <a:off x="3239541" y="93581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58" y="38"/>
                  </a:lnTo>
                  <a:lnTo>
                    <a:pt x="0" y="161772"/>
                  </a:lnTo>
                  <a:lnTo>
                    <a:pt x="139" y="16174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8" name="object 9648"/>
            <p:cNvSpPr/>
            <p:nvPr/>
          </p:nvSpPr>
          <p:spPr>
            <a:xfrm>
              <a:off x="3239249" y="93581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96" y="38"/>
                  </a:lnTo>
                  <a:lnTo>
                    <a:pt x="0" y="161785"/>
                  </a:lnTo>
                  <a:lnTo>
                    <a:pt x="139" y="161747"/>
                  </a:lnTo>
                  <a:lnTo>
                    <a:pt x="292" y="161709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49" name="object 9649"/>
            <p:cNvSpPr/>
            <p:nvPr/>
          </p:nvSpPr>
          <p:spPr>
            <a:xfrm>
              <a:off x="3239020" y="93582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50"/>
                  </a:moveTo>
                  <a:lnTo>
                    <a:pt x="0" y="161772"/>
                  </a:lnTo>
                  <a:lnTo>
                    <a:pt x="508" y="50"/>
                  </a:lnTo>
                  <a:close/>
                </a:path>
                <a:path w="1269" h="161925">
                  <a:moveTo>
                    <a:pt x="596" y="25"/>
                  </a:moveTo>
                  <a:lnTo>
                    <a:pt x="50" y="161759"/>
                  </a:lnTo>
                  <a:lnTo>
                    <a:pt x="596" y="25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39" y="16173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0" name="object 9650"/>
            <p:cNvSpPr/>
            <p:nvPr/>
          </p:nvSpPr>
          <p:spPr>
            <a:xfrm>
              <a:off x="3238766" y="93583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50"/>
                  </a:moveTo>
                  <a:lnTo>
                    <a:pt x="0" y="161772"/>
                  </a:lnTo>
                  <a:lnTo>
                    <a:pt x="546" y="5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88" y="161747"/>
                  </a:lnTo>
                  <a:lnTo>
                    <a:pt x="215" y="161709"/>
                  </a:lnTo>
                  <a:lnTo>
                    <a:pt x="673" y="12"/>
                  </a:lnTo>
                  <a:close/>
                </a:path>
                <a:path w="1269" h="161925">
                  <a:moveTo>
                    <a:pt x="723" y="0"/>
                  </a:moveTo>
                  <a:lnTo>
                    <a:pt x="215" y="161709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1" name="object 9651"/>
            <p:cNvSpPr/>
            <p:nvPr/>
          </p:nvSpPr>
          <p:spPr>
            <a:xfrm>
              <a:off x="3238525" y="93584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63"/>
                  </a:moveTo>
                  <a:lnTo>
                    <a:pt x="0" y="161759"/>
                  </a:lnTo>
                  <a:lnTo>
                    <a:pt x="508" y="63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58" y="38"/>
                  </a:lnTo>
                  <a:lnTo>
                    <a:pt x="50" y="161721"/>
                  </a:lnTo>
                  <a:lnTo>
                    <a:pt x="203" y="161683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2" name="object 9652"/>
            <p:cNvSpPr/>
            <p:nvPr/>
          </p:nvSpPr>
          <p:spPr>
            <a:xfrm>
              <a:off x="3238334" y="93585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63"/>
                  </a:moveTo>
                  <a:lnTo>
                    <a:pt x="0" y="161785"/>
                  </a:lnTo>
                  <a:lnTo>
                    <a:pt x="495" y="63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08" y="63"/>
                  </a:lnTo>
                  <a:lnTo>
                    <a:pt x="38" y="161772"/>
                  </a:lnTo>
                  <a:lnTo>
                    <a:pt x="190" y="16168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3" name="object 9653"/>
            <p:cNvSpPr/>
            <p:nvPr/>
          </p:nvSpPr>
          <p:spPr>
            <a:xfrm>
              <a:off x="3238119" y="93585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33" y="63"/>
                  </a:lnTo>
                  <a:lnTo>
                    <a:pt x="0" y="161836"/>
                  </a:lnTo>
                  <a:lnTo>
                    <a:pt x="139" y="16175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4" name="object 9654"/>
            <p:cNvSpPr/>
            <p:nvPr/>
          </p:nvSpPr>
          <p:spPr>
            <a:xfrm>
              <a:off x="3237928" y="93586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25"/>
                  </a:moveTo>
                  <a:lnTo>
                    <a:pt x="0" y="161861"/>
                  </a:lnTo>
                  <a:lnTo>
                    <a:pt x="571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14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5" name="object 9655"/>
            <p:cNvSpPr/>
            <p:nvPr/>
          </p:nvSpPr>
          <p:spPr>
            <a:xfrm>
              <a:off x="3237725" y="93587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317" y="107937"/>
                  </a:lnTo>
                  <a:lnTo>
                    <a:pt x="635" y="12"/>
                  </a:lnTo>
                  <a:lnTo>
                    <a:pt x="508" y="63"/>
                  </a:lnTo>
                  <a:lnTo>
                    <a:pt x="0" y="161899"/>
                  </a:lnTo>
                  <a:lnTo>
                    <a:pt x="139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6" name="object 9656"/>
            <p:cNvSpPr/>
            <p:nvPr/>
          </p:nvSpPr>
          <p:spPr>
            <a:xfrm>
              <a:off x="3237522" y="93588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76"/>
                  </a:moveTo>
                  <a:lnTo>
                    <a:pt x="0" y="161925"/>
                  </a:lnTo>
                  <a:lnTo>
                    <a:pt x="495" y="76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38" y="161899"/>
                  </a:lnTo>
                  <a:lnTo>
                    <a:pt x="165" y="161823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65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7" name="object 9657"/>
            <p:cNvSpPr/>
            <p:nvPr/>
          </p:nvSpPr>
          <p:spPr>
            <a:xfrm>
              <a:off x="3237357" y="9358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38"/>
                  </a:moveTo>
                  <a:lnTo>
                    <a:pt x="0" y="161925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01" y="161874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22" y="0"/>
                  </a:move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8" name="object 9658"/>
            <p:cNvSpPr/>
            <p:nvPr/>
          </p:nvSpPr>
          <p:spPr>
            <a:xfrm>
              <a:off x="3237166" y="93590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63"/>
                  </a:moveTo>
                  <a:lnTo>
                    <a:pt x="0" y="161950"/>
                  </a:lnTo>
                  <a:lnTo>
                    <a:pt x="520" y="63"/>
                  </a:lnTo>
                  <a:close/>
                </a:path>
                <a:path w="1269" h="162559">
                  <a:moveTo>
                    <a:pt x="622" y="12"/>
                  </a:moveTo>
                  <a:lnTo>
                    <a:pt x="63" y="161912"/>
                  </a:lnTo>
                  <a:lnTo>
                    <a:pt x="622" y="12"/>
                  </a:lnTo>
                  <a:close/>
                </a:path>
                <a:path w="1269" h="162559">
                  <a:moveTo>
                    <a:pt x="660" y="0"/>
                  </a:moveTo>
                  <a:lnTo>
                    <a:pt x="165" y="16184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59" name="object 9659"/>
            <p:cNvSpPr/>
            <p:nvPr/>
          </p:nvSpPr>
          <p:spPr>
            <a:xfrm>
              <a:off x="3237014" y="9359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92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5" y="16191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546" y="279"/>
                  </a:lnTo>
                  <a:lnTo>
                    <a:pt x="63" y="161899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87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0" name="object 9660"/>
            <p:cNvSpPr/>
            <p:nvPr/>
          </p:nvSpPr>
          <p:spPr>
            <a:xfrm>
              <a:off x="3236836" y="935921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88"/>
                  </a:moveTo>
                  <a:lnTo>
                    <a:pt x="0" y="161950"/>
                  </a:lnTo>
                  <a:lnTo>
                    <a:pt x="482" y="88"/>
                  </a:lnTo>
                  <a:close/>
                </a:path>
                <a:path w="635" h="162559">
                  <a:moveTo>
                    <a:pt x="609" y="12"/>
                  </a:moveTo>
                  <a:lnTo>
                    <a:pt x="50" y="161912"/>
                  </a:lnTo>
                  <a:lnTo>
                    <a:pt x="609" y="12"/>
                  </a:lnTo>
                  <a:close/>
                </a:path>
                <a:path w="635" h="162559">
                  <a:moveTo>
                    <a:pt x="635" y="0"/>
                  </a:moveTo>
                  <a:lnTo>
                    <a:pt x="139" y="16186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1" name="object 9661"/>
            <p:cNvSpPr/>
            <p:nvPr/>
          </p:nvSpPr>
          <p:spPr>
            <a:xfrm>
              <a:off x="3236645" y="93593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95" y="101"/>
                  </a:moveTo>
                  <a:lnTo>
                    <a:pt x="0" y="161963"/>
                  </a:lnTo>
                  <a:lnTo>
                    <a:pt x="495" y="101"/>
                  </a:lnTo>
                  <a:close/>
                </a:path>
                <a:path w="1269" h="162559">
                  <a:moveTo>
                    <a:pt x="520" y="88"/>
                  </a:moveTo>
                  <a:lnTo>
                    <a:pt x="38" y="161937"/>
                  </a:lnTo>
                  <a:lnTo>
                    <a:pt x="520" y="88"/>
                  </a:lnTo>
                  <a:close/>
                </a:path>
                <a:path w="1269" h="162559">
                  <a:moveTo>
                    <a:pt x="584" y="38"/>
                  </a:moveTo>
                  <a:lnTo>
                    <a:pt x="546" y="304"/>
                  </a:lnTo>
                  <a:lnTo>
                    <a:pt x="63" y="161925"/>
                  </a:lnTo>
                  <a:lnTo>
                    <a:pt x="584" y="38"/>
                  </a:lnTo>
                  <a:close/>
                </a:path>
                <a:path w="1269" h="162559">
                  <a:moveTo>
                    <a:pt x="647" y="0"/>
                  </a:moveTo>
                  <a:lnTo>
                    <a:pt x="609" y="190"/>
                  </a:lnTo>
                  <a:lnTo>
                    <a:pt x="127" y="16188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2" name="object 9662"/>
            <p:cNvSpPr/>
            <p:nvPr/>
          </p:nvSpPr>
          <p:spPr>
            <a:xfrm>
              <a:off x="3236506" y="9359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38"/>
                  </a:moveTo>
                  <a:close/>
                </a:path>
                <a:path w="635" h="161925">
                  <a:moveTo>
                    <a:pt x="609" y="0"/>
                  </a:moveTo>
                  <a:lnTo>
                    <a:pt x="571" y="266"/>
                  </a:lnTo>
                  <a:lnTo>
                    <a:pt x="241" y="108940"/>
                  </a:lnTo>
                  <a:lnTo>
                    <a:pt x="546" y="50"/>
                  </a:lnTo>
                  <a:lnTo>
                    <a:pt x="0" y="161925"/>
                  </a:lnTo>
                  <a:lnTo>
                    <a:pt x="152" y="16183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3" name="object 9663"/>
            <p:cNvSpPr/>
            <p:nvPr/>
          </p:nvSpPr>
          <p:spPr>
            <a:xfrm>
              <a:off x="3236341" y="9359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76"/>
                  </a:moveTo>
                  <a:lnTo>
                    <a:pt x="0" y="161925"/>
                  </a:lnTo>
                  <a:lnTo>
                    <a:pt x="533" y="76"/>
                  </a:lnTo>
                  <a:close/>
                </a:path>
                <a:path w="635" h="161925">
                  <a:moveTo>
                    <a:pt x="546" y="63"/>
                  </a:moveTo>
                  <a:close/>
                </a:path>
                <a:path w="635" h="161925">
                  <a:moveTo>
                    <a:pt x="635" y="0"/>
                  </a:moveTo>
                  <a:lnTo>
                    <a:pt x="114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4" name="object 9664"/>
            <p:cNvSpPr/>
            <p:nvPr/>
          </p:nvSpPr>
          <p:spPr>
            <a:xfrm>
              <a:off x="3236214" y="9359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0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5" name="object 9665"/>
            <p:cNvSpPr/>
            <p:nvPr/>
          </p:nvSpPr>
          <p:spPr>
            <a:xfrm>
              <a:off x="3236048" y="9359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7"/>
                  </a:moveTo>
                  <a:lnTo>
                    <a:pt x="0" y="161874"/>
                  </a:lnTo>
                  <a:lnTo>
                    <a:pt x="482" y="127"/>
                  </a:lnTo>
                  <a:close/>
                </a:path>
                <a:path w="635" h="161925">
                  <a:moveTo>
                    <a:pt x="495" y="114"/>
                  </a:moveTo>
                  <a:close/>
                </a:path>
                <a:path w="635" h="161925">
                  <a:moveTo>
                    <a:pt x="584" y="38"/>
                  </a:moveTo>
                  <a:lnTo>
                    <a:pt x="508" y="317"/>
                  </a:lnTo>
                  <a:lnTo>
                    <a:pt x="38" y="161848"/>
                  </a:lnTo>
                  <a:lnTo>
                    <a:pt x="165" y="161772"/>
                  </a:lnTo>
                  <a:lnTo>
                    <a:pt x="571" y="50"/>
                  </a:lnTo>
                  <a:close/>
                </a:path>
                <a:path w="635" h="161925">
                  <a:moveTo>
                    <a:pt x="609" y="12"/>
                  </a:moveTo>
                  <a:close/>
                </a:path>
                <a:path w="635" h="161925">
                  <a:moveTo>
                    <a:pt x="622" y="0"/>
                  </a:move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6" name="object 9666"/>
            <p:cNvSpPr/>
            <p:nvPr/>
          </p:nvSpPr>
          <p:spPr>
            <a:xfrm>
              <a:off x="3235909" y="9359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63"/>
                  </a:moveTo>
                  <a:lnTo>
                    <a:pt x="0" y="161823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46" y="279"/>
                  </a:lnTo>
                  <a:lnTo>
                    <a:pt x="76" y="16178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7" name="object 9667"/>
            <p:cNvSpPr/>
            <p:nvPr/>
          </p:nvSpPr>
          <p:spPr>
            <a:xfrm>
              <a:off x="3235782" y="9360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25"/>
                  </a:moveTo>
                  <a:lnTo>
                    <a:pt x="0" y="161772"/>
                  </a:lnTo>
                  <a:lnTo>
                    <a:pt x="127" y="161696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84" y="0"/>
                  </a:move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8" name="object 9668"/>
            <p:cNvSpPr/>
            <p:nvPr/>
          </p:nvSpPr>
          <p:spPr>
            <a:xfrm>
              <a:off x="3235629" y="9360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7"/>
                  </a:moveTo>
                  <a:lnTo>
                    <a:pt x="0" y="161734"/>
                  </a:lnTo>
                  <a:lnTo>
                    <a:pt x="469" y="127"/>
                  </a:lnTo>
                  <a:close/>
                </a:path>
                <a:path w="635" h="161925">
                  <a:moveTo>
                    <a:pt x="533" y="76"/>
                  </a:moveTo>
                  <a:lnTo>
                    <a:pt x="25" y="161721"/>
                  </a:lnTo>
                  <a:lnTo>
                    <a:pt x="533" y="76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76" y="161683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101" y="161671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69" name="object 9669"/>
            <p:cNvSpPr/>
            <p:nvPr/>
          </p:nvSpPr>
          <p:spPr>
            <a:xfrm>
              <a:off x="3235515" y="9360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546" y="38"/>
                  </a:lnTo>
                  <a:lnTo>
                    <a:pt x="457" y="127"/>
                  </a:lnTo>
                  <a:lnTo>
                    <a:pt x="0" y="161658"/>
                  </a:lnTo>
                  <a:lnTo>
                    <a:pt x="546" y="46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71" y="0"/>
                  </a:move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0" name="object 9670"/>
            <p:cNvSpPr/>
            <p:nvPr/>
          </p:nvSpPr>
          <p:spPr>
            <a:xfrm>
              <a:off x="3235375" y="9360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14"/>
                  </a:moveTo>
                  <a:lnTo>
                    <a:pt x="0" y="161658"/>
                  </a:lnTo>
                  <a:lnTo>
                    <a:pt x="482" y="114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620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" y="161594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58" y="25"/>
                  </a:moveTo>
                  <a:close/>
                </a:path>
                <a:path w="635" h="161925">
                  <a:moveTo>
                    <a:pt x="584" y="0"/>
                  </a:moveTo>
                  <a:lnTo>
                    <a:pt x="101" y="16153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1" name="object 9671"/>
            <p:cNvSpPr/>
            <p:nvPr/>
          </p:nvSpPr>
          <p:spPr>
            <a:xfrm>
              <a:off x="3235248" y="9360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0" y="161696"/>
                  </a:lnTo>
                  <a:lnTo>
                    <a:pt x="254" y="80899"/>
                  </a:lnTo>
                  <a:lnTo>
                    <a:pt x="482" y="139"/>
                  </a:lnTo>
                  <a:close/>
                </a:path>
                <a:path w="635" h="161925">
                  <a:moveTo>
                    <a:pt x="520" y="8153"/>
                  </a:moveTo>
                  <a:lnTo>
                    <a:pt x="63" y="161607"/>
                  </a:lnTo>
                  <a:lnTo>
                    <a:pt x="520" y="8153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38" y="161645"/>
                  </a:lnTo>
                  <a:lnTo>
                    <a:pt x="520" y="8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55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2" name="object 9672"/>
            <p:cNvSpPr/>
            <p:nvPr/>
          </p:nvSpPr>
          <p:spPr>
            <a:xfrm>
              <a:off x="3235134" y="9360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7340"/>
                  </a:moveTo>
                  <a:lnTo>
                    <a:pt x="0" y="161671"/>
                  </a:lnTo>
                  <a:lnTo>
                    <a:pt x="457" y="7340"/>
                  </a:lnTo>
                  <a:close/>
                </a:path>
                <a:path w="635" h="161925">
                  <a:moveTo>
                    <a:pt x="508" y="76"/>
                  </a:moveTo>
                  <a:close/>
                </a:path>
                <a:path w="635" h="161925">
                  <a:moveTo>
                    <a:pt x="533" y="279"/>
                  </a:moveTo>
                  <a:lnTo>
                    <a:pt x="63" y="161582"/>
                  </a:lnTo>
                  <a:lnTo>
                    <a:pt x="533" y="279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88" y="161556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571" y="0"/>
                  </a:move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3" name="object 9673"/>
            <p:cNvSpPr/>
            <p:nvPr/>
          </p:nvSpPr>
          <p:spPr>
            <a:xfrm>
              <a:off x="3234994" y="9360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431"/>
                  </a:moveTo>
                  <a:lnTo>
                    <a:pt x="0" y="161721"/>
                  </a:lnTo>
                  <a:lnTo>
                    <a:pt x="469" y="431"/>
                  </a:lnTo>
                  <a:close/>
                </a:path>
                <a:path w="635" h="161925">
                  <a:moveTo>
                    <a:pt x="508" y="139"/>
                  </a:moveTo>
                  <a:lnTo>
                    <a:pt x="25" y="161683"/>
                  </a:lnTo>
                  <a:lnTo>
                    <a:pt x="508" y="139"/>
                  </a:lnTo>
                  <a:close/>
                </a:path>
                <a:path w="635" h="161925">
                  <a:moveTo>
                    <a:pt x="533" y="114"/>
                  </a:moveTo>
                  <a:lnTo>
                    <a:pt x="50" y="161645"/>
                  </a:lnTo>
                  <a:lnTo>
                    <a:pt x="533" y="114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88" y="161594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0"/>
                  </a:move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4" name="object 9674"/>
            <p:cNvSpPr/>
            <p:nvPr/>
          </p:nvSpPr>
          <p:spPr>
            <a:xfrm>
              <a:off x="3234893" y="9361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68"/>
                  </a:moveTo>
                  <a:lnTo>
                    <a:pt x="0" y="161607"/>
                  </a:lnTo>
                  <a:lnTo>
                    <a:pt x="469" y="368"/>
                  </a:lnTo>
                  <a:close/>
                </a:path>
                <a:path w="635" h="161925">
                  <a:moveTo>
                    <a:pt x="495" y="342"/>
                  </a:moveTo>
                  <a:lnTo>
                    <a:pt x="25" y="161569"/>
                  </a:lnTo>
                  <a:lnTo>
                    <a:pt x="495" y="34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51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58" y="215"/>
                  </a:moveTo>
                  <a:lnTo>
                    <a:pt x="88" y="161480"/>
                  </a:lnTo>
                  <a:lnTo>
                    <a:pt x="558" y="215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5" name="object 9675"/>
            <p:cNvSpPr/>
            <p:nvPr/>
          </p:nvSpPr>
          <p:spPr>
            <a:xfrm>
              <a:off x="3234766" y="9361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36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152"/>
                  </a:moveTo>
                  <a:lnTo>
                    <a:pt x="38" y="161315"/>
                  </a:lnTo>
                  <a:lnTo>
                    <a:pt x="508" y="152"/>
                  </a:lnTo>
                  <a:close/>
                </a:path>
                <a:path w="635" h="161925">
                  <a:moveTo>
                    <a:pt x="533" y="101"/>
                  </a:moveTo>
                  <a:lnTo>
                    <a:pt x="63" y="161277"/>
                  </a:lnTo>
                  <a:lnTo>
                    <a:pt x="533" y="101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101" y="161226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6" name="object 9676"/>
            <p:cNvSpPr/>
            <p:nvPr/>
          </p:nvSpPr>
          <p:spPr>
            <a:xfrm>
              <a:off x="3234639" y="936217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546"/>
                  </a:moveTo>
                  <a:lnTo>
                    <a:pt x="0" y="160921"/>
                  </a:lnTo>
                  <a:lnTo>
                    <a:pt x="469" y="546"/>
                  </a:lnTo>
                  <a:close/>
                </a:path>
                <a:path w="635" h="161290">
                  <a:moveTo>
                    <a:pt x="495" y="215"/>
                  </a:moveTo>
                  <a:lnTo>
                    <a:pt x="25" y="160883"/>
                  </a:lnTo>
                  <a:lnTo>
                    <a:pt x="495" y="215"/>
                  </a:lnTo>
                  <a:close/>
                </a:path>
                <a:path w="635" h="161290">
                  <a:moveTo>
                    <a:pt x="508" y="6413"/>
                  </a:moveTo>
                  <a:lnTo>
                    <a:pt x="50" y="160858"/>
                  </a:lnTo>
                  <a:lnTo>
                    <a:pt x="508" y="6413"/>
                  </a:lnTo>
                  <a:close/>
                </a:path>
                <a:path w="635" h="161290">
                  <a:moveTo>
                    <a:pt x="558" y="0"/>
                  </a:moveTo>
                  <a:lnTo>
                    <a:pt x="88" y="16079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7" name="object 9677"/>
            <p:cNvSpPr/>
            <p:nvPr/>
          </p:nvSpPr>
          <p:spPr>
            <a:xfrm>
              <a:off x="3234601" y="93622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0"/>
                  </a:moveTo>
                  <a:lnTo>
                    <a:pt x="0" y="16092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8" name="object 9678"/>
            <p:cNvSpPr/>
            <p:nvPr/>
          </p:nvSpPr>
          <p:spPr>
            <a:xfrm>
              <a:off x="3239744" y="936707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816" y="177"/>
                  </a:moveTo>
                  <a:lnTo>
                    <a:pt x="1600" y="139"/>
                  </a:lnTo>
                  <a:lnTo>
                    <a:pt x="1231" y="101"/>
                  </a:lnTo>
                  <a:lnTo>
                    <a:pt x="965" y="76"/>
                  </a:lnTo>
                  <a:lnTo>
                    <a:pt x="774" y="50"/>
                  </a:lnTo>
                  <a:lnTo>
                    <a:pt x="596" y="2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52" y="161798"/>
                  </a:lnTo>
                  <a:lnTo>
                    <a:pt x="330" y="161848"/>
                  </a:lnTo>
                  <a:lnTo>
                    <a:pt x="520" y="161874"/>
                  </a:lnTo>
                  <a:lnTo>
                    <a:pt x="787" y="161925"/>
                  </a:lnTo>
                  <a:lnTo>
                    <a:pt x="1143" y="161988"/>
                  </a:lnTo>
                  <a:lnTo>
                    <a:pt x="1371" y="162026"/>
                  </a:lnTo>
                  <a:lnTo>
                    <a:pt x="1816" y="17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79" name="object 9679"/>
            <p:cNvSpPr/>
            <p:nvPr/>
          </p:nvSpPr>
          <p:spPr>
            <a:xfrm>
              <a:off x="3239008" y="93668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46" y="38"/>
                  </a:moveTo>
                  <a:lnTo>
                    <a:pt x="0" y="161759"/>
                  </a:lnTo>
                  <a:lnTo>
                    <a:pt x="546" y="38"/>
                  </a:lnTo>
                  <a:close/>
                </a:path>
                <a:path w="1269" h="162559">
                  <a:moveTo>
                    <a:pt x="1028" y="190"/>
                  </a:moveTo>
                  <a:lnTo>
                    <a:pt x="889" y="165"/>
                  </a:lnTo>
                  <a:lnTo>
                    <a:pt x="660" y="76"/>
                  </a:lnTo>
                  <a:lnTo>
                    <a:pt x="101" y="161785"/>
                  </a:lnTo>
                  <a:lnTo>
                    <a:pt x="330" y="161861"/>
                  </a:lnTo>
                  <a:lnTo>
                    <a:pt x="584" y="161937"/>
                  </a:lnTo>
                  <a:lnTo>
                    <a:pt x="1028" y="190"/>
                  </a:lnTo>
                  <a:close/>
                </a:path>
                <a:path w="1269" h="162559">
                  <a:moveTo>
                    <a:pt x="1181" y="203"/>
                  </a:moveTo>
                  <a:lnTo>
                    <a:pt x="1041" y="190"/>
                  </a:lnTo>
                  <a:lnTo>
                    <a:pt x="596" y="161925"/>
                  </a:lnTo>
                  <a:lnTo>
                    <a:pt x="736" y="161963"/>
                  </a:lnTo>
                  <a:lnTo>
                    <a:pt x="1181" y="20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0" name="object 9680"/>
            <p:cNvSpPr/>
            <p:nvPr/>
          </p:nvSpPr>
          <p:spPr>
            <a:xfrm>
              <a:off x="3238538" y="93667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14" y="152"/>
                  </a:moveTo>
                  <a:lnTo>
                    <a:pt x="711" y="88"/>
                  </a:lnTo>
                  <a:lnTo>
                    <a:pt x="533" y="25"/>
                  </a:lnTo>
                  <a:lnTo>
                    <a:pt x="0" y="161759"/>
                  </a:lnTo>
                  <a:lnTo>
                    <a:pt x="177" y="161823"/>
                  </a:lnTo>
                  <a:lnTo>
                    <a:pt x="368" y="161886"/>
                  </a:lnTo>
                  <a:lnTo>
                    <a:pt x="914" y="15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1" name="object 9681"/>
            <p:cNvSpPr/>
            <p:nvPr/>
          </p:nvSpPr>
          <p:spPr>
            <a:xfrm>
              <a:off x="3238080" y="93665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01" y="165"/>
                  </a:moveTo>
                  <a:lnTo>
                    <a:pt x="736" y="101"/>
                  </a:lnTo>
                  <a:lnTo>
                    <a:pt x="584" y="50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139" y="161810"/>
                  </a:lnTo>
                  <a:lnTo>
                    <a:pt x="292" y="161861"/>
                  </a:lnTo>
                  <a:lnTo>
                    <a:pt x="457" y="161925"/>
                  </a:lnTo>
                  <a:lnTo>
                    <a:pt x="901" y="165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2" name="object 9682"/>
            <p:cNvSpPr/>
            <p:nvPr/>
          </p:nvSpPr>
          <p:spPr>
            <a:xfrm>
              <a:off x="3237738" y="936635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87" y="203"/>
                  </a:moveTo>
                  <a:lnTo>
                    <a:pt x="647" y="114"/>
                  </a:lnTo>
                  <a:lnTo>
                    <a:pt x="520" y="50"/>
                  </a:lnTo>
                  <a:lnTo>
                    <a:pt x="63" y="161810"/>
                  </a:lnTo>
                  <a:lnTo>
                    <a:pt x="508" y="38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266" y="161925"/>
                  </a:lnTo>
                  <a:lnTo>
                    <a:pt x="787" y="20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3" name="object 9683"/>
            <p:cNvSpPr/>
            <p:nvPr/>
          </p:nvSpPr>
          <p:spPr>
            <a:xfrm>
              <a:off x="3237369" y="936614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1269" h="162559">
                  <a:moveTo>
                    <a:pt x="812" y="203"/>
                  </a:moveTo>
                  <a:lnTo>
                    <a:pt x="685" y="152"/>
                  </a:lnTo>
                  <a:lnTo>
                    <a:pt x="520" y="38"/>
                  </a:lnTo>
                  <a:lnTo>
                    <a:pt x="63" y="161861"/>
                  </a:lnTo>
                  <a:lnTo>
                    <a:pt x="190" y="161925"/>
                  </a:lnTo>
                  <a:lnTo>
                    <a:pt x="368" y="162001"/>
                  </a:lnTo>
                  <a:lnTo>
                    <a:pt x="812" y="20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4" name="object 9684"/>
            <p:cNvSpPr/>
            <p:nvPr/>
          </p:nvSpPr>
          <p:spPr>
            <a:xfrm>
              <a:off x="3237065" y="93659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62" y="177"/>
                  </a:moveTo>
                  <a:lnTo>
                    <a:pt x="431" y="81038"/>
                  </a:lnTo>
                  <a:lnTo>
                    <a:pt x="431" y="60198"/>
                  </a:lnTo>
                  <a:lnTo>
                    <a:pt x="596" y="88"/>
                  </a:lnTo>
                  <a:lnTo>
                    <a:pt x="431" y="41681"/>
                  </a:lnTo>
                  <a:lnTo>
                    <a:pt x="546" y="50"/>
                  </a:lnTo>
                  <a:lnTo>
                    <a:pt x="431" y="8991"/>
                  </a:lnTo>
                  <a:lnTo>
                    <a:pt x="431" y="101"/>
                  </a:lnTo>
                  <a:lnTo>
                    <a:pt x="368" y="31470"/>
                  </a:lnTo>
                  <a:lnTo>
                    <a:pt x="0" y="161836"/>
                  </a:lnTo>
                  <a:lnTo>
                    <a:pt x="368" y="64795"/>
                  </a:lnTo>
                  <a:lnTo>
                    <a:pt x="101" y="161899"/>
                  </a:lnTo>
                  <a:lnTo>
                    <a:pt x="368" y="83312"/>
                  </a:lnTo>
                  <a:lnTo>
                    <a:pt x="368" y="103517"/>
                  </a:lnTo>
                  <a:lnTo>
                    <a:pt x="203" y="161950"/>
                  </a:lnTo>
                  <a:lnTo>
                    <a:pt x="368" y="143497"/>
                  </a:lnTo>
                  <a:lnTo>
                    <a:pt x="368" y="161391"/>
                  </a:lnTo>
                  <a:lnTo>
                    <a:pt x="431" y="120383"/>
                  </a:lnTo>
                  <a:lnTo>
                    <a:pt x="762" y="177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5" name="object 9685"/>
            <p:cNvSpPr/>
            <p:nvPr/>
          </p:nvSpPr>
          <p:spPr>
            <a:xfrm>
              <a:off x="3236811" y="93658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39"/>
                  </a:moveTo>
                  <a:lnTo>
                    <a:pt x="419" y="81026"/>
                  </a:lnTo>
                  <a:lnTo>
                    <a:pt x="647" y="101"/>
                  </a:lnTo>
                  <a:lnTo>
                    <a:pt x="152" y="161886"/>
                  </a:lnTo>
                  <a:lnTo>
                    <a:pt x="596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6" name="object 9686"/>
            <p:cNvSpPr/>
            <p:nvPr/>
          </p:nvSpPr>
          <p:spPr>
            <a:xfrm>
              <a:off x="3236531" y="93656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63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63"/>
                  </a:lnTo>
                  <a:close/>
                </a:path>
                <a:path w="1269" h="162559">
                  <a:moveTo>
                    <a:pt x="723" y="152"/>
                  </a:moveTo>
                  <a:lnTo>
                    <a:pt x="596" y="76"/>
                  </a:lnTo>
                  <a:lnTo>
                    <a:pt x="139" y="161899"/>
                  </a:lnTo>
                  <a:lnTo>
                    <a:pt x="279" y="161975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7" name="object 9687"/>
            <p:cNvSpPr/>
            <p:nvPr/>
          </p:nvSpPr>
          <p:spPr>
            <a:xfrm>
              <a:off x="3236328" y="93655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7"/>
                  </a:moveTo>
                  <a:lnTo>
                    <a:pt x="165" y="161874"/>
                  </a:lnTo>
                  <a:lnTo>
                    <a:pt x="609" y="88"/>
                  </a:lnTo>
                  <a:lnTo>
                    <a:pt x="76" y="161810"/>
                  </a:lnTo>
                  <a:lnTo>
                    <a:pt x="520" y="38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8" name="object 9688"/>
            <p:cNvSpPr/>
            <p:nvPr/>
          </p:nvSpPr>
          <p:spPr>
            <a:xfrm>
              <a:off x="3236087" y="9365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533" y="50"/>
                  </a:lnTo>
                  <a:lnTo>
                    <a:pt x="76" y="161759"/>
                  </a:lnTo>
                  <a:lnTo>
                    <a:pt x="520" y="38"/>
                  </a:lnTo>
                  <a:lnTo>
                    <a:pt x="0" y="161734"/>
                  </a:lnTo>
                  <a:lnTo>
                    <a:pt x="127" y="161823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89" name="object 9689"/>
            <p:cNvSpPr/>
            <p:nvPr/>
          </p:nvSpPr>
          <p:spPr>
            <a:xfrm>
              <a:off x="3235871" y="93652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7"/>
                  </a:moveTo>
                  <a:lnTo>
                    <a:pt x="520" y="50"/>
                  </a:lnTo>
                  <a:lnTo>
                    <a:pt x="0" y="161658"/>
                  </a:lnTo>
                  <a:lnTo>
                    <a:pt x="152" y="161798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0" name="object 9690"/>
            <p:cNvSpPr/>
            <p:nvPr/>
          </p:nvSpPr>
          <p:spPr>
            <a:xfrm>
              <a:off x="3235693" y="936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8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622" y="88"/>
                  </a:moveTo>
                  <a:lnTo>
                    <a:pt x="76" y="16164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1" name="object 9691"/>
            <p:cNvSpPr/>
            <p:nvPr/>
          </p:nvSpPr>
          <p:spPr>
            <a:xfrm>
              <a:off x="3235502" y="93650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76"/>
                  </a:moveTo>
                  <a:lnTo>
                    <a:pt x="63" y="161137"/>
                  </a:lnTo>
                  <a:lnTo>
                    <a:pt x="508" y="50"/>
                  </a:lnTo>
                  <a:lnTo>
                    <a:pt x="0" y="161505"/>
                  </a:lnTo>
                  <a:lnTo>
                    <a:pt x="127" y="161645"/>
                  </a:lnTo>
                  <a:lnTo>
                    <a:pt x="571" y="76"/>
                  </a:lnTo>
                  <a:close/>
                </a:path>
                <a:path w="1269" h="161925">
                  <a:moveTo>
                    <a:pt x="647" y="127"/>
                  </a:moveTo>
                  <a:lnTo>
                    <a:pt x="127" y="161645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2" name="object 9692"/>
            <p:cNvSpPr/>
            <p:nvPr/>
          </p:nvSpPr>
          <p:spPr>
            <a:xfrm>
              <a:off x="3235350" y="9364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3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71" y="152"/>
                  </a:moveTo>
                  <a:lnTo>
                    <a:pt x="63" y="161607"/>
                  </a:lnTo>
                  <a:lnTo>
                    <a:pt x="571" y="152"/>
                  </a:lnTo>
                  <a:close/>
                </a:path>
                <a:path w="635" h="161925">
                  <a:moveTo>
                    <a:pt x="609" y="203"/>
                  </a:moveTo>
                  <a:lnTo>
                    <a:pt x="127" y="161671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3" name="object 9693"/>
            <p:cNvSpPr/>
            <p:nvPr/>
          </p:nvSpPr>
          <p:spPr>
            <a:xfrm>
              <a:off x="3235185" y="9364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203"/>
                  </a:moveTo>
                  <a:lnTo>
                    <a:pt x="508" y="63"/>
                  </a:lnTo>
                  <a:lnTo>
                    <a:pt x="0" y="161518"/>
                  </a:lnTo>
                  <a:lnTo>
                    <a:pt x="88" y="161645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4" name="object 9694"/>
            <p:cNvSpPr/>
            <p:nvPr/>
          </p:nvSpPr>
          <p:spPr>
            <a:xfrm>
              <a:off x="3235033" y="9364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77"/>
                  </a:moveTo>
                  <a:lnTo>
                    <a:pt x="495" y="50"/>
                  </a:lnTo>
                  <a:lnTo>
                    <a:pt x="0" y="161467"/>
                  </a:lnTo>
                  <a:lnTo>
                    <a:pt x="76" y="161594"/>
                  </a:lnTo>
                  <a:lnTo>
                    <a:pt x="596" y="177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5" name="object 9695"/>
            <p:cNvSpPr/>
            <p:nvPr/>
          </p:nvSpPr>
          <p:spPr>
            <a:xfrm>
              <a:off x="3234918" y="9364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7"/>
                  </a:moveTo>
                  <a:lnTo>
                    <a:pt x="457" y="0"/>
                  </a:lnTo>
                  <a:lnTo>
                    <a:pt x="0" y="161391"/>
                  </a:lnTo>
                  <a:lnTo>
                    <a:pt x="76" y="161531"/>
                  </a:lnTo>
                  <a:lnTo>
                    <a:pt x="558" y="127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6" name="object 9696"/>
            <p:cNvSpPr/>
            <p:nvPr/>
          </p:nvSpPr>
          <p:spPr>
            <a:xfrm>
              <a:off x="3234791" y="9364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0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71" y="165"/>
                  </a:moveTo>
                  <a:lnTo>
                    <a:pt x="38" y="161391"/>
                  </a:lnTo>
                  <a:lnTo>
                    <a:pt x="101" y="161531"/>
                  </a:lnTo>
                  <a:lnTo>
                    <a:pt x="571" y="165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7" name="object 9697"/>
            <p:cNvSpPr/>
            <p:nvPr/>
          </p:nvSpPr>
          <p:spPr>
            <a:xfrm>
              <a:off x="3234702" y="9364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112"/>
                  </a:lnTo>
                  <a:lnTo>
                    <a:pt x="25" y="161239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33" y="101"/>
                  </a:moveTo>
                  <a:lnTo>
                    <a:pt x="63" y="161340"/>
                  </a:lnTo>
                  <a:lnTo>
                    <a:pt x="533" y="101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8" name="object 9698"/>
            <p:cNvSpPr/>
            <p:nvPr/>
          </p:nvSpPr>
          <p:spPr>
            <a:xfrm>
              <a:off x="3234626" y="936391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88"/>
                  </a:moveTo>
                  <a:lnTo>
                    <a:pt x="0" y="160883"/>
                  </a:lnTo>
                  <a:lnTo>
                    <a:pt x="25" y="161023"/>
                  </a:lnTo>
                  <a:lnTo>
                    <a:pt x="63" y="161175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699" name="object 9699"/>
            <p:cNvSpPr/>
            <p:nvPr/>
          </p:nvSpPr>
          <p:spPr>
            <a:xfrm>
              <a:off x="3234601" y="936263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1270"/>
                  </a:moveTo>
                  <a:lnTo>
                    <a:pt x="12" y="161950"/>
                  </a:lnTo>
                  <a:lnTo>
                    <a:pt x="457" y="558"/>
                  </a:lnTo>
                  <a:lnTo>
                    <a:pt x="0" y="161810"/>
                  </a:lnTo>
                  <a:lnTo>
                    <a:pt x="12" y="162039"/>
                  </a:lnTo>
                  <a:lnTo>
                    <a:pt x="469" y="1270"/>
                  </a:lnTo>
                  <a:close/>
                </a:path>
                <a:path w="635" h="162559">
                  <a:moveTo>
                    <a:pt x="469" y="114"/>
                  </a:moveTo>
                  <a:lnTo>
                    <a:pt x="457" y="558"/>
                  </a:lnTo>
                  <a:lnTo>
                    <a:pt x="469" y="190"/>
                  </a:lnTo>
                  <a:close/>
                </a:path>
                <a:path w="635" h="162559">
                  <a:moveTo>
                    <a:pt x="469" y="0"/>
                  </a:moveTo>
                  <a:lnTo>
                    <a:pt x="457" y="558"/>
                  </a:lnTo>
                  <a:lnTo>
                    <a:pt x="469" y="10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0" name="object 9700"/>
            <p:cNvSpPr/>
            <p:nvPr/>
          </p:nvSpPr>
          <p:spPr>
            <a:xfrm>
              <a:off x="3250933" y="936524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95" y="2120"/>
                  </a:moveTo>
                  <a:lnTo>
                    <a:pt x="0" y="160134"/>
                  </a:lnTo>
                  <a:lnTo>
                    <a:pt x="495" y="2120"/>
                  </a:lnTo>
                  <a:close/>
                </a:path>
                <a:path w="635" h="160654">
                  <a:moveTo>
                    <a:pt x="495" y="50"/>
                  </a:moveTo>
                  <a:lnTo>
                    <a:pt x="469" y="2006"/>
                  </a:lnTo>
                  <a:lnTo>
                    <a:pt x="495" y="50"/>
                  </a:lnTo>
                  <a:close/>
                </a:path>
                <a:path w="635" h="160654">
                  <a:moveTo>
                    <a:pt x="520" y="2120"/>
                  </a:moveTo>
                  <a:lnTo>
                    <a:pt x="50" y="160020"/>
                  </a:lnTo>
                  <a:lnTo>
                    <a:pt x="520" y="2120"/>
                  </a:lnTo>
                  <a:close/>
                </a:path>
                <a:path w="635" h="160654">
                  <a:moveTo>
                    <a:pt x="520" y="38"/>
                  </a:moveTo>
                  <a:lnTo>
                    <a:pt x="508" y="2006"/>
                  </a:lnTo>
                  <a:lnTo>
                    <a:pt x="520" y="38"/>
                  </a:lnTo>
                  <a:close/>
                </a:path>
                <a:path w="635" h="160654">
                  <a:moveTo>
                    <a:pt x="546" y="25"/>
                  </a:moveTo>
                  <a:lnTo>
                    <a:pt x="520" y="2006"/>
                  </a:lnTo>
                  <a:lnTo>
                    <a:pt x="546" y="25"/>
                  </a:lnTo>
                  <a:close/>
                </a:path>
                <a:path w="635" h="160654">
                  <a:moveTo>
                    <a:pt x="571" y="2108"/>
                  </a:moveTo>
                  <a:lnTo>
                    <a:pt x="76" y="159943"/>
                  </a:lnTo>
                  <a:lnTo>
                    <a:pt x="533" y="2590"/>
                  </a:lnTo>
                  <a:lnTo>
                    <a:pt x="88" y="159854"/>
                  </a:lnTo>
                  <a:lnTo>
                    <a:pt x="571" y="2108"/>
                  </a:lnTo>
                  <a:close/>
                </a:path>
                <a:path w="635" h="160654">
                  <a:moveTo>
                    <a:pt x="584" y="2120"/>
                  </a:moveTo>
                  <a:lnTo>
                    <a:pt x="114" y="159740"/>
                  </a:lnTo>
                  <a:lnTo>
                    <a:pt x="584" y="2120"/>
                  </a:lnTo>
                  <a:close/>
                </a:path>
                <a:path w="635" h="160654">
                  <a:moveTo>
                    <a:pt x="584" y="0"/>
                  </a:moveTo>
                  <a:lnTo>
                    <a:pt x="546" y="19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1" name="object 9701"/>
            <p:cNvSpPr/>
            <p:nvPr/>
          </p:nvSpPr>
          <p:spPr>
            <a:xfrm>
              <a:off x="3250806" y="936532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2044"/>
                  </a:moveTo>
                  <a:lnTo>
                    <a:pt x="0" y="160375"/>
                  </a:lnTo>
                  <a:lnTo>
                    <a:pt x="482" y="2044"/>
                  </a:lnTo>
                  <a:close/>
                </a:path>
                <a:path w="635" h="160654">
                  <a:moveTo>
                    <a:pt x="482" y="63"/>
                  </a:moveTo>
                  <a:lnTo>
                    <a:pt x="469" y="1930"/>
                  </a:lnTo>
                  <a:lnTo>
                    <a:pt x="482" y="63"/>
                  </a:lnTo>
                  <a:close/>
                </a:path>
                <a:path w="635" h="160654">
                  <a:moveTo>
                    <a:pt x="508" y="2044"/>
                  </a:moveTo>
                  <a:lnTo>
                    <a:pt x="38" y="160337"/>
                  </a:lnTo>
                  <a:lnTo>
                    <a:pt x="508" y="2044"/>
                  </a:lnTo>
                  <a:close/>
                </a:path>
                <a:path w="635" h="160654">
                  <a:moveTo>
                    <a:pt x="508" y="38"/>
                  </a:moveTo>
                  <a:lnTo>
                    <a:pt x="482" y="1930"/>
                  </a:lnTo>
                  <a:lnTo>
                    <a:pt x="508" y="38"/>
                  </a:lnTo>
                  <a:close/>
                </a:path>
                <a:path w="635" h="160654">
                  <a:moveTo>
                    <a:pt x="520" y="2044"/>
                  </a:moveTo>
                  <a:lnTo>
                    <a:pt x="50" y="160286"/>
                  </a:lnTo>
                  <a:lnTo>
                    <a:pt x="520" y="2044"/>
                  </a:lnTo>
                  <a:close/>
                </a:path>
                <a:path w="635" h="160654">
                  <a:moveTo>
                    <a:pt x="520" y="38"/>
                  </a:moveTo>
                  <a:lnTo>
                    <a:pt x="508" y="1930"/>
                  </a:lnTo>
                  <a:lnTo>
                    <a:pt x="520" y="38"/>
                  </a:lnTo>
                  <a:close/>
                </a:path>
                <a:path w="635" h="160654">
                  <a:moveTo>
                    <a:pt x="546" y="2044"/>
                  </a:moveTo>
                  <a:lnTo>
                    <a:pt x="76" y="160007"/>
                  </a:lnTo>
                  <a:lnTo>
                    <a:pt x="546" y="2044"/>
                  </a:lnTo>
                  <a:close/>
                </a:path>
                <a:path w="635" h="160654">
                  <a:moveTo>
                    <a:pt x="558" y="12"/>
                  </a:moveTo>
                  <a:lnTo>
                    <a:pt x="520" y="1930"/>
                  </a:lnTo>
                  <a:lnTo>
                    <a:pt x="558" y="12"/>
                  </a:lnTo>
                  <a:close/>
                </a:path>
                <a:path w="635" h="160654">
                  <a:moveTo>
                    <a:pt x="584" y="2032"/>
                  </a:moveTo>
                  <a:lnTo>
                    <a:pt x="88" y="160185"/>
                  </a:lnTo>
                  <a:lnTo>
                    <a:pt x="546" y="2273"/>
                  </a:lnTo>
                  <a:lnTo>
                    <a:pt x="114" y="160121"/>
                  </a:lnTo>
                  <a:lnTo>
                    <a:pt x="584" y="2032"/>
                  </a:lnTo>
                  <a:close/>
                </a:path>
                <a:path w="635" h="160654">
                  <a:moveTo>
                    <a:pt x="584" y="0"/>
                  </a:moveTo>
                  <a:lnTo>
                    <a:pt x="558" y="19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2" name="object 9702"/>
            <p:cNvSpPr/>
            <p:nvPr/>
          </p:nvSpPr>
          <p:spPr>
            <a:xfrm>
              <a:off x="3250704" y="9365399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50"/>
                  </a:moveTo>
                  <a:lnTo>
                    <a:pt x="444" y="1854"/>
                  </a:lnTo>
                  <a:lnTo>
                    <a:pt x="469" y="50"/>
                  </a:lnTo>
                  <a:close/>
                </a:path>
                <a:path w="635" h="160654">
                  <a:moveTo>
                    <a:pt x="495" y="1955"/>
                  </a:moveTo>
                  <a:lnTo>
                    <a:pt x="0" y="160045"/>
                  </a:lnTo>
                  <a:lnTo>
                    <a:pt x="457" y="2197"/>
                  </a:lnTo>
                  <a:lnTo>
                    <a:pt x="25" y="160235"/>
                  </a:lnTo>
                  <a:lnTo>
                    <a:pt x="495" y="1955"/>
                  </a:lnTo>
                  <a:close/>
                </a:path>
                <a:path w="635" h="160654">
                  <a:moveTo>
                    <a:pt x="495" y="38"/>
                  </a:moveTo>
                  <a:lnTo>
                    <a:pt x="469" y="1841"/>
                  </a:lnTo>
                  <a:lnTo>
                    <a:pt x="495" y="38"/>
                  </a:lnTo>
                  <a:close/>
                </a:path>
                <a:path w="635" h="160654">
                  <a:moveTo>
                    <a:pt x="520" y="1955"/>
                  </a:moveTo>
                  <a:lnTo>
                    <a:pt x="50" y="160426"/>
                  </a:lnTo>
                  <a:lnTo>
                    <a:pt x="520" y="1955"/>
                  </a:lnTo>
                  <a:close/>
                </a:path>
                <a:path w="635" h="160654">
                  <a:moveTo>
                    <a:pt x="520" y="12"/>
                  </a:moveTo>
                  <a:lnTo>
                    <a:pt x="508" y="1841"/>
                  </a:lnTo>
                  <a:lnTo>
                    <a:pt x="520" y="12"/>
                  </a:lnTo>
                  <a:close/>
                </a:path>
                <a:path w="635" h="160654">
                  <a:moveTo>
                    <a:pt x="546" y="0"/>
                  </a:moveTo>
                  <a:lnTo>
                    <a:pt x="520" y="1841"/>
                  </a:lnTo>
                  <a:lnTo>
                    <a:pt x="546" y="0"/>
                  </a:lnTo>
                  <a:close/>
                </a:path>
                <a:path w="635" h="160654">
                  <a:moveTo>
                    <a:pt x="558" y="1968"/>
                  </a:moveTo>
                  <a:lnTo>
                    <a:pt x="419" y="41567"/>
                  </a:lnTo>
                  <a:lnTo>
                    <a:pt x="546" y="1955"/>
                  </a:lnTo>
                  <a:lnTo>
                    <a:pt x="76" y="158965"/>
                  </a:lnTo>
                  <a:lnTo>
                    <a:pt x="558" y="1968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546" y="184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3" name="object 9703"/>
            <p:cNvSpPr/>
            <p:nvPr/>
          </p:nvSpPr>
          <p:spPr>
            <a:xfrm>
              <a:off x="3250577" y="9365463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1892"/>
                  </a:moveTo>
                  <a:lnTo>
                    <a:pt x="0" y="160655"/>
                  </a:lnTo>
                  <a:lnTo>
                    <a:pt x="469" y="1892"/>
                  </a:lnTo>
                  <a:close/>
                </a:path>
                <a:path w="635" h="160654">
                  <a:moveTo>
                    <a:pt x="469" y="63"/>
                  </a:moveTo>
                  <a:lnTo>
                    <a:pt x="457" y="1778"/>
                  </a:lnTo>
                  <a:lnTo>
                    <a:pt x="469" y="63"/>
                  </a:lnTo>
                  <a:close/>
                </a:path>
                <a:path w="635" h="160654">
                  <a:moveTo>
                    <a:pt x="495" y="1905"/>
                  </a:moveTo>
                  <a:lnTo>
                    <a:pt x="25" y="160401"/>
                  </a:lnTo>
                  <a:lnTo>
                    <a:pt x="495" y="1905"/>
                  </a:lnTo>
                  <a:close/>
                </a:path>
                <a:path w="635" h="160654">
                  <a:moveTo>
                    <a:pt x="495" y="38"/>
                  </a:moveTo>
                  <a:lnTo>
                    <a:pt x="469" y="1778"/>
                  </a:lnTo>
                  <a:lnTo>
                    <a:pt x="495" y="38"/>
                  </a:lnTo>
                  <a:close/>
                </a:path>
                <a:path w="635" h="160654">
                  <a:moveTo>
                    <a:pt x="520" y="25"/>
                  </a:moveTo>
                  <a:lnTo>
                    <a:pt x="508" y="1790"/>
                  </a:lnTo>
                  <a:lnTo>
                    <a:pt x="520" y="25"/>
                  </a:lnTo>
                  <a:close/>
                </a:path>
                <a:path w="635" h="160654">
                  <a:moveTo>
                    <a:pt x="533" y="25"/>
                  </a:moveTo>
                  <a:lnTo>
                    <a:pt x="520" y="1778"/>
                  </a:lnTo>
                  <a:lnTo>
                    <a:pt x="533" y="25"/>
                  </a:lnTo>
                  <a:close/>
                </a:path>
                <a:path w="635" h="160654">
                  <a:moveTo>
                    <a:pt x="558" y="1892"/>
                  </a:moveTo>
                  <a:lnTo>
                    <a:pt x="50" y="160591"/>
                  </a:lnTo>
                  <a:lnTo>
                    <a:pt x="508" y="2374"/>
                  </a:lnTo>
                  <a:lnTo>
                    <a:pt x="63" y="160553"/>
                  </a:lnTo>
                  <a:lnTo>
                    <a:pt x="88" y="160299"/>
                  </a:lnTo>
                  <a:lnTo>
                    <a:pt x="88" y="156616"/>
                  </a:lnTo>
                  <a:lnTo>
                    <a:pt x="558" y="1892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533" y="1778"/>
                  </a:lnTo>
                  <a:lnTo>
                    <a:pt x="558" y="0"/>
                  </a:lnTo>
                  <a:close/>
                </a:path>
                <a:path w="635" h="160654">
                  <a:moveTo>
                    <a:pt x="571" y="1905"/>
                  </a:moveTo>
                  <a:lnTo>
                    <a:pt x="101" y="160489"/>
                  </a:lnTo>
                  <a:lnTo>
                    <a:pt x="571" y="1905"/>
                  </a:lnTo>
                  <a:close/>
                </a:path>
                <a:path w="635" h="160654">
                  <a:moveTo>
                    <a:pt x="571" y="0"/>
                  </a:moveTo>
                  <a:lnTo>
                    <a:pt x="558" y="177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4" name="object 9704"/>
            <p:cNvSpPr/>
            <p:nvPr/>
          </p:nvSpPr>
          <p:spPr>
            <a:xfrm>
              <a:off x="3250463" y="93655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828"/>
                  </a:moveTo>
                  <a:lnTo>
                    <a:pt x="0" y="160756"/>
                  </a:lnTo>
                  <a:lnTo>
                    <a:pt x="469" y="1828"/>
                  </a:lnTo>
                  <a:close/>
                </a:path>
                <a:path w="635" h="161290">
                  <a:moveTo>
                    <a:pt x="469" y="63"/>
                  </a:moveTo>
                  <a:lnTo>
                    <a:pt x="457" y="1714"/>
                  </a:lnTo>
                  <a:lnTo>
                    <a:pt x="469" y="63"/>
                  </a:lnTo>
                  <a:close/>
                </a:path>
                <a:path w="635" h="161290">
                  <a:moveTo>
                    <a:pt x="495" y="1828"/>
                  </a:moveTo>
                  <a:lnTo>
                    <a:pt x="25" y="160731"/>
                  </a:lnTo>
                  <a:lnTo>
                    <a:pt x="495" y="1828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714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1841"/>
                  </a:moveTo>
                  <a:lnTo>
                    <a:pt x="50" y="160705"/>
                  </a:lnTo>
                  <a:lnTo>
                    <a:pt x="520" y="1841"/>
                  </a:lnTo>
                  <a:close/>
                </a:path>
                <a:path w="635" h="161290">
                  <a:moveTo>
                    <a:pt x="520" y="25"/>
                  </a:moveTo>
                  <a:lnTo>
                    <a:pt x="495" y="1714"/>
                  </a:lnTo>
                  <a:lnTo>
                    <a:pt x="520" y="25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20" y="1727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571" y="1828"/>
                  </a:moveTo>
                  <a:lnTo>
                    <a:pt x="76" y="160655"/>
                  </a:lnTo>
                  <a:lnTo>
                    <a:pt x="533" y="2082"/>
                  </a:lnTo>
                  <a:lnTo>
                    <a:pt x="101" y="160401"/>
                  </a:lnTo>
                  <a:lnTo>
                    <a:pt x="571" y="1828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71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5" name="object 9705"/>
            <p:cNvSpPr/>
            <p:nvPr/>
          </p:nvSpPr>
          <p:spPr>
            <a:xfrm>
              <a:off x="3250336" y="93656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50"/>
                  </a:moveTo>
                  <a:lnTo>
                    <a:pt x="444" y="1651"/>
                  </a:lnTo>
                  <a:lnTo>
                    <a:pt x="482" y="50"/>
                  </a:lnTo>
                  <a:close/>
                </a:path>
                <a:path w="635" h="161290">
                  <a:moveTo>
                    <a:pt x="508" y="1752"/>
                  </a:moveTo>
                  <a:lnTo>
                    <a:pt x="0" y="160858"/>
                  </a:lnTo>
                  <a:lnTo>
                    <a:pt x="228" y="81648"/>
                  </a:lnTo>
                  <a:lnTo>
                    <a:pt x="12" y="160820"/>
                  </a:lnTo>
                  <a:lnTo>
                    <a:pt x="38" y="160578"/>
                  </a:lnTo>
                  <a:lnTo>
                    <a:pt x="38" y="160350"/>
                  </a:lnTo>
                  <a:lnTo>
                    <a:pt x="508" y="1752"/>
                  </a:lnTo>
                  <a:close/>
                </a:path>
                <a:path w="635" h="161290">
                  <a:moveTo>
                    <a:pt x="508" y="38"/>
                  </a:moveTo>
                  <a:lnTo>
                    <a:pt x="495" y="1638"/>
                  </a:lnTo>
                  <a:lnTo>
                    <a:pt x="508" y="38"/>
                  </a:lnTo>
                  <a:close/>
                </a:path>
                <a:path w="635" h="161290">
                  <a:moveTo>
                    <a:pt x="533" y="1752"/>
                  </a:moveTo>
                  <a:lnTo>
                    <a:pt x="63" y="160769"/>
                  </a:lnTo>
                  <a:lnTo>
                    <a:pt x="533" y="1752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8" y="1638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571" y="1752"/>
                  </a:moveTo>
                  <a:lnTo>
                    <a:pt x="76" y="160743"/>
                  </a:lnTo>
                  <a:lnTo>
                    <a:pt x="533" y="1993"/>
                  </a:lnTo>
                  <a:lnTo>
                    <a:pt x="101" y="160705"/>
                  </a:lnTo>
                  <a:lnTo>
                    <a:pt x="571" y="1752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63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6" name="object 9706"/>
            <p:cNvSpPr/>
            <p:nvPr/>
          </p:nvSpPr>
          <p:spPr>
            <a:xfrm>
              <a:off x="3250184" y="936567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689"/>
                  </a:moveTo>
                  <a:lnTo>
                    <a:pt x="0" y="160947"/>
                  </a:lnTo>
                  <a:lnTo>
                    <a:pt x="469" y="1689"/>
                  </a:lnTo>
                  <a:close/>
                </a:path>
                <a:path w="635" h="161290">
                  <a:moveTo>
                    <a:pt x="469" y="76"/>
                  </a:moveTo>
                  <a:lnTo>
                    <a:pt x="444" y="1574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574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38"/>
                  </a:moveTo>
                  <a:lnTo>
                    <a:pt x="495" y="1562"/>
                  </a:lnTo>
                  <a:lnTo>
                    <a:pt x="520" y="38"/>
                  </a:lnTo>
                  <a:close/>
                </a:path>
                <a:path w="635" h="161290">
                  <a:moveTo>
                    <a:pt x="546" y="1676"/>
                  </a:moveTo>
                  <a:lnTo>
                    <a:pt x="25" y="160921"/>
                  </a:lnTo>
                  <a:lnTo>
                    <a:pt x="482" y="1917"/>
                  </a:lnTo>
                  <a:lnTo>
                    <a:pt x="50" y="160883"/>
                  </a:lnTo>
                  <a:lnTo>
                    <a:pt x="76" y="160629"/>
                  </a:lnTo>
                  <a:lnTo>
                    <a:pt x="546" y="1676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1562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71" y="1689"/>
                  </a:moveTo>
                  <a:lnTo>
                    <a:pt x="101" y="160832"/>
                  </a:lnTo>
                  <a:lnTo>
                    <a:pt x="571" y="1689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1562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1689"/>
                  </a:moveTo>
                  <a:lnTo>
                    <a:pt x="127" y="160807"/>
                  </a:lnTo>
                  <a:lnTo>
                    <a:pt x="596" y="1689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84" y="157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7" name="object 9707"/>
            <p:cNvSpPr/>
            <p:nvPr/>
          </p:nvSpPr>
          <p:spPr>
            <a:xfrm>
              <a:off x="3250069" y="936576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587"/>
                  </a:moveTo>
                  <a:lnTo>
                    <a:pt x="0" y="160972"/>
                  </a:lnTo>
                  <a:lnTo>
                    <a:pt x="469" y="1587"/>
                  </a:lnTo>
                  <a:close/>
                </a:path>
                <a:path w="635" h="161290">
                  <a:moveTo>
                    <a:pt x="469" y="50"/>
                  </a:moveTo>
                  <a:lnTo>
                    <a:pt x="444" y="1473"/>
                  </a:lnTo>
                  <a:lnTo>
                    <a:pt x="469" y="50"/>
                  </a:lnTo>
                  <a:close/>
                </a:path>
                <a:path w="635" h="161290">
                  <a:moveTo>
                    <a:pt x="495" y="1587"/>
                  </a:moveTo>
                  <a:lnTo>
                    <a:pt x="25" y="160959"/>
                  </a:lnTo>
                  <a:lnTo>
                    <a:pt x="495" y="1587"/>
                  </a:lnTo>
                  <a:close/>
                </a:path>
                <a:path w="635" h="161290">
                  <a:moveTo>
                    <a:pt x="495" y="38"/>
                  </a:moveTo>
                  <a:lnTo>
                    <a:pt x="482" y="1473"/>
                  </a:lnTo>
                  <a:lnTo>
                    <a:pt x="495" y="38"/>
                  </a:lnTo>
                  <a:close/>
                </a:path>
                <a:path w="635" h="161290">
                  <a:moveTo>
                    <a:pt x="520" y="25"/>
                  </a:moveTo>
                  <a:lnTo>
                    <a:pt x="495" y="1473"/>
                  </a:lnTo>
                  <a:lnTo>
                    <a:pt x="520" y="25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20" y="1485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58" y="1600"/>
                  </a:moveTo>
                  <a:lnTo>
                    <a:pt x="50" y="160934"/>
                  </a:lnTo>
                  <a:lnTo>
                    <a:pt x="558" y="1600"/>
                  </a:lnTo>
                  <a:close/>
                </a:path>
                <a:path w="635" h="161290">
                  <a:moveTo>
                    <a:pt x="558" y="0"/>
                  </a:moveTo>
                  <a:lnTo>
                    <a:pt x="546" y="14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8" name="object 9708"/>
            <p:cNvSpPr/>
            <p:nvPr/>
          </p:nvSpPr>
          <p:spPr>
            <a:xfrm>
              <a:off x="3249930" y="936581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536"/>
                  </a:moveTo>
                  <a:lnTo>
                    <a:pt x="0" y="161074"/>
                  </a:lnTo>
                  <a:lnTo>
                    <a:pt x="469" y="1536"/>
                  </a:lnTo>
                  <a:close/>
                </a:path>
                <a:path w="635" h="161290">
                  <a:moveTo>
                    <a:pt x="469" y="76"/>
                  </a:moveTo>
                  <a:lnTo>
                    <a:pt x="444" y="1422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422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20" y="50"/>
                  </a:moveTo>
                  <a:lnTo>
                    <a:pt x="495" y="1435"/>
                  </a:lnTo>
                  <a:lnTo>
                    <a:pt x="520" y="50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1422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25"/>
                  </a:moveTo>
                  <a:lnTo>
                    <a:pt x="546" y="1422"/>
                  </a:lnTo>
                  <a:lnTo>
                    <a:pt x="571" y="25"/>
                  </a:lnTo>
                  <a:close/>
                </a:path>
                <a:path w="635" h="161290">
                  <a:moveTo>
                    <a:pt x="596" y="1536"/>
                  </a:moveTo>
                  <a:lnTo>
                    <a:pt x="469" y="1549"/>
                  </a:lnTo>
                  <a:lnTo>
                    <a:pt x="25" y="161048"/>
                  </a:lnTo>
                  <a:lnTo>
                    <a:pt x="152" y="160934"/>
                  </a:lnTo>
                  <a:lnTo>
                    <a:pt x="596" y="1536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42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09" name="object 9709"/>
            <p:cNvSpPr/>
            <p:nvPr/>
          </p:nvSpPr>
          <p:spPr>
            <a:xfrm>
              <a:off x="3249803" y="93659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447"/>
                  </a:moveTo>
                  <a:lnTo>
                    <a:pt x="0" y="161112"/>
                  </a:lnTo>
                  <a:lnTo>
                    <a:pt x="469" y="1447"/>
                  </a:lnTo>
                  <a:close/>
                </a:path>
                <a:path w="635" h="161290">
                  <a:moveTo>
                    <a:pt x="469" y="63"/>
                  </a:moveTo>
                  <a:lnTo>
                    <a:pt x="444" y="1333"/>
                  </a:lnTo>
                  <a:lnTo>
                    <a:pt x="469" y="63"/>
                  </a:lnTo>
                  <a:close/>
                </a:path>
                <a:path w="635" h="161290">
                  <a:moveTo>
                    <a:pt x="495" y="1447"/>
                  </a:moveTo>
                  <a:lnTo>
                    <a:pt x="25" y="161086"/>
                  </a:lnTo>
                  <a:lnTo>
                    <a:pt x="495" y="1447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333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38"/>
                  </a:moveTo>
                  <a:lnTo>
                    <a:pt x="495" y="1333"/>
                  </a:lnTo>
                  <a:lnTo>
                    <a:pt x="520" y="38"/>
                  </a:lnTo>
                  <a:close/>
                </a:path>
                <a:path w="635" h="161290">
                  <a:moveTo>
                    <a:pt x="546" y="1447"/>
                  </a:moveTo>
                  <a:lnTo>
                    <a:pt x="50" y="161061"/>
                  </a:lnTo>
                  <a:lnTo>
                    <a:pt x="546" y="1447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1333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71" y="1447"/>
                  </a:moveTo>
                  <a:lnTo>
                    <a:pt x="101" y="161010"/>
                  </a:lnTo>
                  <a:lnTo>
                    <a:pt x="571" y="1447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33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0" name="object 9710"/>
            <p:cNvSpPr/>
            <p:nvPr/>
          </p:nvSpPr>
          <p:spPr>
            <a:xfrm>
              <a:off x="3249650" y="936598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38" y="161112"/>
                  </a:moveTo>
                  <a:close/>
                </a:path>
                <a:path w="635" h="161290">
                  <a:moveTo>
                    <a:pt x="469" y="1384"/>
                  </a:moveTo>
                  <a:lnTo>
                    <a:pt x="0" y="161150"/>
                  </a:lnTo>
                  <a:lnTo>
                    <a:pt x="469" y="1384"/>
                  </a:lnTo>
                  <a:close/>
                </a:path>
                <a:path w="635" h="161290">
                  <a:moveTo>
                    <a:pt x="469" y="76"/>
                  </a:moveTo>
                  <a:lnTo>
                    <a:pt x="444" y="1270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270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33" y="38"/>
                  </a:moveTo>
                  <a:lnTo>
                    <a:pt x="508" y="1257"/>
                  </a:lnTo>
                  <a:lnTo>
                    <a:pt x="533" y="38"/>
                  </a:lnTo>
                  <a:close/>
                </a:path>
                <a:path w="635" h="161290">
                  <a:moveTo>
                    <a:pt x="558" y="25"/>
                  </a:moveTo>
                  <a:lnTo>
                    <a:pt x="533" y="1257"/>
                  </a:lnTo>
                  <a:lnTo>
                    <a:pt x="558" y="25"/>
                  </a:lnTo>
                  <a:close/>
                </a:path>
                <a:path w="635" h="161290">
                  <a:moveTo>
                    <a:pt x="596" y="1371"/>
                  </a:moveTo>
                  <a:lnTo>
                    <a:pt x="330" y="81229"/>
                  </a:lnTo>
                  <a:lnTo>
                    <a:pt x="558" y="1371"/>
                  </a:lnTo>
                  <a:lnTo>
                    <a:pt x="25" y="161112"/>
                  </a:lnTo>
                  <a:lnTo>
                    <a:pt x="152" y="161036"/>
                  </a:lnTo>
                  <a:lnTo>
                    <a:pt x="584" y="1384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58" y="125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1" name="object 9711"/>
            <p:cNvSpPr/>
            <p:nvPr/>
          </p:nvSpPr>
          <p:spPr>
            <a:xfrm>
              <a:off x="3249498" y="93660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76"/>
                  </a:moveTo>
                  <a:lnTo>
                    <a:pt x="444" y="1168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1282"/>
                  </a:moveTo>
                  <a:lnTo>
                    <a:pt x="0" y="161188"/>
                  </a:lnTo>
                  <a:lnTo>
                    <a:pt x="495" y="1282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168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20" y="50"/>
                  </a:moveTo>
                  <a:lnTo>
                    <a:pt x="495" y="1168"/>
                  </a:lnTo>
                  <a:lnTo>
                    <a:pt x="520" y="50"/>
                  </a:lnTo>
                  <a:close/>
                </a:path>
                <a:path w="635" h="161290">
                  <a:moveTo>
                    <a:pt x="546" y="1282"/>
                  </a:moveTo>
                  <a:lnTo>
                    <a:pt x="38" y="161163"/>
                  </a:lnTo>
                  <a:lnTo>
                    <a:pt x="76" y="160909"/>
                  </a:lnTo>
                  <a:lnTo>
                    <a:pt x="546" y="1282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1168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1282"/>
                  </a:moveTo>
                  <a:lnTo>
                    <a:pt x="101" y="161112"/>
                  </a:lnTo>
                  <a:lnTo>
                    <a:pt x="571" y="1282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1168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1295"/>
                  </a:moveTo>
                  <a:lnTo>
                    <a:pt x="127" y="161086"/>
                  </a:lnTo>
                  <a:lnTo>
                    <a:pt x="596" y="1295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16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2" name="object 9712"/>
            <p:cNvSpPr/>
            <p:nvPr/>
          </p:nvSpPr>
          <p:spPr>
            <a:xfrm>
              <a:off x="3249371" y="93661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63"/>
                  </a:moveTo>
                  <a:lnTo>
                    <a:pt x="444" y="1079"/>
                  </a:lnTo>
                  <a:lnTo>
                    <a:pt x="469" y="63"/>
                  </a:lnTo>
                  <a:close/>
                </a:path>
                <a:path w="635" h="161290">
                  <a:moveTo>
                    <a:pt x="495" y="1193"/>
                  </a:moveTo>
                  <a:lnTo>
                    <a:pt x="0" y="161201"/>
                  </a:lnTo>
                  <a:lnTo>
                    <a:pt x="495" y="1193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079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38"/>
                  </a:moveTo>
                  <a:lnTo>
                    <a:pt x="495" y="1079"/>
                  </a:lnTo>
                  <a:lnTo>
                    <a:pt x="520" y="38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20" y="1092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571" y="1193"/>
                  </a:moveTo>
                  <a:lnTo>
                    <a:pt x="38" y="161175"/>
                  </a:lnTo>
                  <a:lnTo>
                    <a:pt x="571" y="1193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07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3" name="object 9713"/>
            <p:cNvSpPr/>
            <p:nvPr/>
          </p:nvSpPr>
          <p:spPr>
            <a:xfrm>
              <a:off x="3249206" y="93662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117"/>
                  </a:moveTo>
                  <a:lnTo>
                    <a:pt x="0" y="161239"/>
                  </a:lnTo>
                  <a:lnTo>
                    <a:pt x="469" y="1117"/>
                  </a:lnTo>
                  <a:close/>
                </a:path>
                <a:path w="635" h="161290">
                  <a:moveTo>
                    <a:pt x="469" y="76"/>
                  </a:moveTo>
                  <a:lnTo>
                    <a:pt x="444" y="1003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508" y="1117"/>
                  </a:moveTo>
                  <a:lnTo>
                    <a:pt x="25" y="161226"/>
                  </a:lnTo>
                  <a:lnTo>
                    <a:pt x="508" y="1117"/>
                  </a:lnTo>
                  <a:close/>
                </a:path>
                <a:path w="635" h="161290">
                  <a:moveTo>
                    <a:pt x="508" y="63"/>
                  </a:moveTo>
                  <a:lnTo>
                    <a:pt x="482" y="1003"/>
                  </a:lnTo>
                  <a:lnTo>
                    <a:pt x="508" y="63"/>
                  </a:lnTo>
                  <a:close/>
                </a:path>
                <a:path w="635" h="161290">
                  <a:moveTo>
                    <a:pt x="546" y="1130"/>
                  </a:moveTo>
                  <a:lnTo>
                    <a:pt x="63" y="161201"/>
                  </a:lnTo>
                  <a:lnTo>
                    <a:pt x="292" y="81394"/>
                  </a:lnTo>
                  <a:lnTo>
                    <a:pt x="76" y="161175"/>
                  </a:lnTo>
                  <a:lnTo>
                    <a:pt x="546" y="1130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08" y="1003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558" y="1016"/>
                  </a:lnTo>
                  <a:lnTo>
                    <a:pt x="584" y="12"/>
                  </a:lnTo>
                  <a:close/>
                </a:path>
                <a:path w="635" h="161290">
                  <a:moveTo>
                    <a:pt x="609" y="1130"/>
                  </a:moveTo>
                  <a:lnTo>
                    <a:pt x="101" y="161163"/>
                  </a:lnTo>
                  <a:lnTo>
                    <a:pt x="609" y="1130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584" y="101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4" name="object 9714"/>
            <p:cNvSpPr/>
            <p:nvPr/>
          </p:nvSpPr>
          <p:spPr>
            <a:xfrm>
              <a:off x="3249053" y="93663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63"/>
                  </a:moveTo>
                  <a:lnTo>
                    <a:pt x="457" y="901"/>
                  </a:lnTo>
                  <a:lnTo>
                    <a:pt x="482" y="63"/>
                  </a:lnTo>
                  <a:close/>
                </a:path>
                <a:path w="635" h="161290">
                  <a:moveTo>
                    <a:pt x="508" y="1016"/>
                  </a:moveTo>
                  <a:lnTo>
                    <a:pt x="0" y="161239"/>
                  </a:lnTo>
                  <a:lnTo>
                    <a:pt x="508" y="1016"/>
                  </a:lnTo>
                  <a:close/>
                </a:path>
                <a:path w="635" h="161290">
                  <a:moveTo>
                    <a:pt x="508" y="50"/>
                  </a:moveTo>
                  <a:lnTo>
                    <a:pt x="482" y="901"/>
                  </a:lnTo>
                  <a:lnTo>
                    <a:pt x="508" y="50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914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914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1016"/>
                  </a:moveTo>
                  <a:lnTo>
                    <a:pt x="63" y="161201"/>
                  </a:lnTo>
                  <a:lnTo>
                    <a:pt x="596" y="1016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90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5" name="object 9715"/>
            <p:cNvSpPr/>
            <p:nvPr/>
          </p:nvSpPr>
          <p:spPr>
            <a:xfrm>
              <a:off x="3248888" y="936641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165" y="161163"/>
                  </a:moveTo>
                  <a:close/>
                </a:path>
                <a:path w="635" h="161290">
                  <a:moveTo>
                    <a:pt x="482" y="952"/>
                  </a:moveTo>
                  <a:lnTo>
                    <a:pt x="0" y="161277"/>
                  </a:lnTo>
                  <a:lnTo>
                    <a:pt x="482" y="952"/>
                  </a:lnTo>
                  <a:close/>
                </a:path>
                <a:path w="635" h="161290">
                  <a:moveTo>
                    <a:pt x="482" y="76"/>
                  </a:moveTo>
                  <a:lnTo>
                    <a:pt x="457" y="838"/>
                  </a:lnTo>
                  <a:lnTo>
                    <a:pt x="482" y="76"/>
                  </a:lnTo>
                  <a:close/>
                </a:path>
                <a:path w="635" h="161290">
                  <a:moveTo>
                    <a:pt x="508" y="952"/>
                  </a:moveTo>
                  <a:lnTo>
                    <a:pt x="38" y="161239"/>
                  </a:lnTo>
                  <a:lnTo>
                    <a:pt x="508" y="952"/>
                  </a:lnTo>
                  <a:close/>
                </a:path>
                <a:path w="635" h="161290">
                  <a:moveTo>
                    <a:pt x="508" y="63"/>
                  </a:moveTo>
                  <a:lnTo>
                    <a:pt x="482" y="838"/>
                  </a:lnTo>
                  <a:lnTo>
                    <a:pt x="508" y="63"/>
                  </a:lnTo>
                  <a:close/>
                </a:path>
                <a:path w="635" h="161290">
                  <a:moveTo>
                    <a:pt x="546" y="939"/>
                  </a:moveTo>
                  <a:lnTo>
                    <a:pt x="63" y="161226"/>
                  </a:lnTo>
                  <a:lnTo>
                    <a:pt x="546" y="939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825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25"/>
                  </a:moveTo>
                  <a:lnTo>
                    <a:pt x="546" y="825"/>
                  </a:lnTo>
                  <a:lnTo>
                    <a:pt x="571" y="25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571" y="825"/>
                  </a:lnTo>
                  <a:lnTo>
                    <a:pt x="596" y="12"/>
                  </a:lnTo>
                  <a:close/>
                </a:path>
                <a:path w="635" h="161290">
                  <a:moveTo>
                    <a:pt x="622" y="939"/>
                  </a:moveTo>
                  <a:lnTo>
                    <a:pt x="101" y="161213"/>
                  </a:lnTo>
                  <a:lnTo>
                    <a:pt x="622" y="939"/>
                  </a:lnTo>
                  <a:close/>
                </a:path>
                <a:path w="635" h="161290">
                  <a:moveTo>
                    <a:pt x="622" y="0"/>
                  </a:moveTo>
                  <a:lnTo>
                    <a:pt x="596" y="82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6" name="object 9716"/>
            <p:cNvSpPr/>
            <p:nvPr/>
          </p:nvSpPr>
          <p:spPr>
            <a:xfrm>
              <a:off x="3248723" y="936651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850"/>
                  </a:moveTo>
                  <a:lnTo>
                    <a:pt x="0" y="161277"/>
                  </a:lnTo>
                  <a:lnTo>
                    <a:pt x="495" y="850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57" y="723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33" y="50"/>
                  </a:moveTo>
                  <a:lnTo>
                    <a:pt x="508" y="736"/>
                  </a:lnTo>
                  <a:lnTo>
                    <a:pt x="533" y="50"/>
                  </a:lnTo>
                  <a:close/>
                </a:path>
                <a:path w="635" h="161290">
                  <a:moveTo>
                    <a:pt x="558" y="25"/>
                  </a:moveTo>
                  <a:lnTo>
                    <a:pt x="533" y="736"/>
                  </a:lnTo>
                  <a:lnTo>
                    <a:pt x="558" y="25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571" y="723"/>
                  </a:lnTo>
                  <a:lnTo>
                    <a:pt x="596" y="12"/>
                  </a:lnTo>
                  <a:close/>
                </a:path>
                <a:path w="635" h="161290">
                  <a:moveTo>
                    <a:pt x="622" y="838"/>
                  </a:moveTo>
                  <a:lnTo>
                    <a:pt x="50" y="161239"/>
                  </a:lnTo>
                  <a:lnTo>
                    <a:pt x="152" y="160959"/>
                  </a:lnTo>
                  <a:lnTo>
                    <a:pt x="622" y="838"/>
                  </a:lnTo>
                  <a:close/>
                </a:path>
                <a:path w="635" h="161290">
                  <a:moveTo>
                    <a:pt x="622" y="0"/>
                  </a:moveTo>
                  <a:lnTo>
                    <a:pt x="596" y="72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7" name="object 9717"/>
            <p:cNvSpPr/>
            <p:nvPr/>
          </p:nvSpPr>
          <p:spPr>
            <a:xfrm>
              <a:off x="3248571" y="936661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63"/>
                  </a:moveTo>
                  <a:lnTo>
                    <a:pt x="457" y="635"/>
                  </a:lnTo>
                  <a:lnTo>
                    <a:pt x="482" y="63"/>
                  </a:lnTo>
                  <a:close/>
                </a:path>
                <a:path w="635" h="161290">
                  <a:moveTo>
                    <a:pt x="508" y="50"/>
                  </a:moveTo>
                  <a:lnTo>
                    <a:pt x="482" y="622"/>
                  </a:lnTo>
                  <a:lnTo>
                    <a:pt x="508" y="50"/>
                  </a:lnTo>
                  <a:close/>
                </a:path>
                <a:path w="635" h="161290">
                  <a:moveTo>
                    <a:pt x="533" y="38"/>
                  </a:moveTo>
                  <a:lnTo>
                    <a:pt x="508" y="622"/>
                  </a:lnTo>
                  <a:lnTo>
                    <a:pt x="533" y="38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635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736"/>
                  </a:moveTo>
                  <a:lnTo>
                    <a:pt x="88" y="160769"/>
                  </a:lnTo>
                  <a:lnTo>
                    <a:pt x="533" y="749"/>
                  </a:lnTo>
                  <a:lnTo>
                    <a:pt x="495" y="1193"/>
                  </a:lnTo>
                  <a:lnTo>
                    <a:pt x="508" y="736"/>
                  </a:lnTo>
                  <a:lnTo>
                    <a:pt x="0" y="161251"/>
                  </a:lnTo>
                  <a:lnTo>
                    <a:pt x="127" y="161188"/>
                  </a:lnTo>
                  <a:lnTo>
                    <a:pt x="596" y="736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62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8" name="object 9718"/>
            <p:cNvSpPr/>
            <p:nvPr/>
          </p:nvSpPr>
          <p:spPr>
            <a:xfrm>
              <a:off x="3248380" y="93667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647"/>
                  </a:moveTo>
                  <a:lnTo>
                    <a:pt x="0" y="161264"/>
                  </a:lnTo>
                  <a:lnTo>
                    <a:pt x="482" y="647"/>
                  </a:lnTo>
                  <a:close/>
                </a:path>
                <a:path w="635" h="161290">
                  <a:moveTo>
                    <a:pt x="482" y="88"/>
                  </a:moveTo>
                  <a:lnTo>
                    <a:pt x="457" y="533"/>
                  </a:lnTo>
                  <a:lnTo>
                    <a:pt x="482" y="88"/>
                  </a:lnTo>
                  <a:close/>
                </a:path>
                <a:path w="635" h="161290">
                  <a:moveTo>
                    <a:pt x="520" y="63"/>
                  </a:moveTo>
                  <a:lnTo>
                    <a:pt x="495" y="546"/>
                  </a:lnTo>
                  <a:lnTo>
                    <a:pt x="520" y="63"/>
                  </a:lnTo>
                  <a:close/>
                </a:path>
                <a:path w="635" h="161290">
                  <a:moveTo>
                    <a:pt x="546" y="50"/>
                  </a:moveTo>
                  <a:lnTo>
                    <a:pt x="520" y="533"/>
                  </a:lnTo>
                  <a:lnTo>
                    <a:pt x="546" y="50"/>
                  </a:lnTo>
                  <a:close/>
                </a:path>
                <a:path w="635" h="161290">
                  <a:moveTo>
                    <a:pt x="571" y="660"/>
                  </a:moveTo>
                  <a:lnTo>
                    <a:pt x="533" y="1104"/>
                  </a:lnTo>
                  <a:lnTo>
                    <a:pt x="546" y="647"/>
                  </a:lnTo>
                  <a:lnTo>
                    <a:pt x="38" y="161251"/>
                  </a:lnTo>
                  <a:lnTo>
                    <a:pt x="571" y="660"/>
                  </a:lnTo>
                  <a:close/>
                </a:path>
                <a:path w="635" h="161290">
                  <a:moveTo>
                    <a:pt x="571" y="38"/>
                  </a:moveTo>
                  <a:lnTo>
                    <a:pt x="546" y="533"/>
                  </a:lnTo>
                  <a:lnTo>
                    <a:pt x="571" y="38"/>
                  </a:lnTo>
                  <a:close/>
                </a:path>
                <a:path w="635" h="161290">
                  <a:moveTo>
                    <a:pt x="609" y="12"/>
                  </a:moveTo>
                  <a:lnTo>
                    <a:pt x="584" y="533"/>
                  </a:lnTo>
                  <a:lnTo>
                    <a:pt x="609" y="12"/>
                  </a:lnTo>
                  <a:close/>
                </a:path>
                <a:path w="635" h="161290">
                  <a:moveTo>
                    <a:pt x="635" y="660"/>
                  </a:moveTo>
                  <a:lnTo>
                    <a:pt x="596" y="1104"/>
                  </a:lnTo>
                  <a:lnTo>
                    <a:pt x="609" y="647"/>
                  </a:lnTo>
                  <a:lnTo>
                    <a:pt x="127" y="161201"/>
                  </a:lnTo>
                  <a:lnTo>
                    <a:pt x="635" y="660"/>
                  </a:lnTo>
                  <a:close/>
                </a:path>
                <a:path w="635" h="161290">
                  <a:moveTo>
                    <a:pt x="635" y="0"/>
                  </a:moveTo>
                  <a:lnTo>
                    <a:pt x="609" y="53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19" name="object 9719"/>
            <p:cNvSpPr/>
            <p:nvPr/>
          </p:nvSpPr>
          <p:spPr>
            <a:xfrm>
              <a:off x="3248228" y="936680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76"/>
                  </a:moveTo>
                  <a:lnTo>
                    <a:pt x="444" y="431"/>
                  </a:lnTo>
                  <a:lnTo>
                    <a:pt x="482" y="76"/>
                  </a:lnTo>
                  <a:close/>
                </a:path>
                <a:path w="635" h="161290">
                  <a:moveTo>
                    <a:pt x="508" y="63"/>
                  </a:moveTo>
                  <a:lnTo>
                    <a:pt x="482" y="431"/>
                  </a:lnTo>
                  <a:lnTo>
                    <a:pt x="508" y="63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431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25"/>
                  </a:moveTo>
                  <a:lnTo>
                    <a:pt x="546" y="431"/>
                  </a:lnTo>
                  <a:lnTo>
                    <a:pt x="571" y="25"/>
                  </a:lnTo>
                  <a:close/>
                </a:path>
                <a:path w="635" h="161290">
                  <a:moveTo>
                    <a:pt x="609" y="558"/>
                  </a:moveTo>
                  <a:lnTo>
                    <a:pt x="127" y="160743"/>
                  </a:lnTo>
                  <a:lnTo>
                    <a:pt x="571" y="558"/>
                  </a:lnTo>
                  <a:lnTo>
                    <a:pt x="533" y="1003"/>
                  </a:lnTo>
                  <a:lnTo>
                    <a:pt x="546" y="546"/>
                  </a:lnTo>
                  <a:lnTo>
                    <a:pt x="254" y="80899"/>
                  </a:lnTo>
                  <a:lnTo>
                    <a:pt x="482" y="546"/>
                  </a:lnTo>
                  <a:lnTo>
                    <a:pt x="0" y="161239"/>
                  </a:lnTo>
                  <a:lnTo>
                    <a:pt x="127" y="161188"/>
                  </a:lnTo>
                  <a:lnTo>
                    <a:pt x="609" y="558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584" y="44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0" name="object 9720"/>
            <p:cNvSpPr/>
            <p:nvPr/>
          </p:nvSpPr>
          <p:spPr>
            <a:xfrm>
              <a:off x="3248025" y="936689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482" y="101"/>
                  </a:moveTo>
                  <a:lnTo>
                    <a:pt x="457" y="355"/>
                  </a:lnTo>
                  <a:lnTo>
                    <a:pt x="482" y="101"/>
                  </a:lnTo>
                  <a:close/>
                </a:path>
                <a:path w="1269" h="161290">
                  <a:moveTo>
                    <a:pt x="520" y="457"/>
                  </a:moveTo>
                  <a:lnTo>
                    <a:pt x="0" y="161251"/>
                  </a:lnTo>
                  <a:lnTo>
                    <a:pt x="520" y="457"/>
                  </a:lnTo>
                  <a:close/>
                </a:path>
                <a:path w="1269" h="161290">
                  <a:moveTo>
                    <a:pt x="520" y="76"/>
                  </a:moveTo>
                  <a:lnTo>
                    <a:pt x="495" y="342"/>
                  </a:lnTo>
                  <a:lnTo>
                    <a:pt x="520" y="76"/>
                  </a:lnTo>
                  <a:close/>
                </a:path>
                <a:path w="1269" h="161290">
                  <a:moveTo>
                    <a:pt x="558" y="63"/>
                  </a:moveTo>
                  <a:lnTo>
                    <a:pt x="520" y="342"/>
                  </a:lnTo>
                  <a:lnTo>
                    <a:pt x="558" y="63"/>
                  </a:lnTo>
                  <a:close/>
                </a:path>
                <a:path w="1269" h="161290">
                  <a:moveTo>
                    <a:pt x="584" y="457"/>
                  </a:moveTo>
                  <a:lnTo>
                    <a:pt x="76" y="161226"/>
                  </a:lnTo>
                  <a:lnTo>
                    <a:pt x="584" y="457"/>
                  </a:lnTo>
                  <a:close/>
                </a:path>
                <a:path w="1269" h="161290">
                  <a:moveTo>
                    <a:pt x="584" y="38"/>
                  </a:moveTo>
                  <a:lnTo>
                    <a:pt x="558" y="342"/>
                  </a:lnTo>
                  <a:lnTo>
                    <a:pt x="584" y="38"/>
                  </a:lnTo>
                  <a:close/>
                </a:path>
                <a:path w="1269" h="161290">
                  <a:moveTo>
                    <a:pt x="622" y="25"/>
                  </a:moveTo>
                  <a:lnTo>
                    <a:pt x="596" y="355"/>
                  </a:lnTo>
                  <a:lnTo>
                    <a:pt x="622" y="25"/>
                  </a:lnTo>
                  <a:close/>
                </a:path>
                <a:path w="1269" h="161290">
                  <a:moveTo>
                    <a:pt x="647" y="457"/>
                  </a:moveTo>
                  <a:lnTo>
                    <a:pt x="139" y="161188"/>
                  </a:lnTo>
                  <a:lnTo>
                    <a:pt x="647" y="457"/>
                  </a:lnTo>
                  <a:close/>
                </a:path>
                <a:path w="1269" h="161290">
                  <a:moveTo>
                    <a:pt x="647" y="0"/>
                  </a:moveTo>
                  <a:lnTo>
                    <a:pt x="622" y="34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1" name="object 9721"/>
            <p:cNvSpPr/>
            <p:nvPr/>
          </p:nvSpPr>
          <p:spPr>
            <a:xfrm>
              <a:off x="3247821" y="936701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482" y="342"/>
                  </a:moveTo>
                  <a:lnTo>
                    <a:pt x="0" y="161226"/>
                  </a:lnTo>
                  <a:lnTo>
                    <a:pt x="482" y="342"/>
                  </a:lnTo>
                  <a:close/>
                </a:path>
                <a:path w="1269" h="161290">
                  <a:moveTo>
                    <a:pt x="482" y="101"/>
                  </a:moveTo>
                  <a:lnTo>
                    <a:pt x="457" y="228"/>
                  </a:lnTo>
                  <a:lnTo>
                    <a:pt x="482" y="101"/>
                  </a:lnTo>
                  <a:close/>
                </a:path>
                <a:path w="1269" h="161290">
                  <a:moveTo>
                    <a:pt x="520" y="88"/>
                  </a:moveTo>
                  <a:lnTo>
                    <a:pt x="482" y="228"/>
                  </a:lnTo>
                  <a:lnTo>
                    <a:pt x="520" y="88"/>
                  </a:lnTo>
                  <a:close/>
                </a:path>
                <a:path w="1269" h="161290">
                  <a:moveTo>
                    <a:pt x="558" y="63"/>
                  </a:moveTo>
                  <a:lnTo>
                    <a:pt x="533" y="228"/>
                  </a:lnTo>
                  <a:lnTo>
                    <a:pt x="558" y="63"/>
                  </a:lnTo>
                  <a:close/>
                </a:path>
                <a:path w="1269" h="161290">
                  <a:moveTo>
                    <a:pt x="596" y="38"/>
                  </a:moveTo>
                  <a:lnTo>
                    <a:pt x="558" y="228"/>
                  </a:lnTo>
                  <a:lnTo>
                    <a:pt x="596" y="38"/>
                  </a:lnTo>
                  <a:close/>
                </a:path>
                <a:path w="1269" h="161290">
                  <a:moveTo>
                    <a:pt x="622" y="25"/>
                  </a:moveTo>
                  <a:lnTo>
                    <a:pt x="596" y="228"/>
                  </a:lnTo>
                  <a:lnTo>
                    <a:pt x="622" y="25"/>
                  </a:lnTo>
                  <a:close/>
                </a:path>
                <a:path w="1269" h="161290">
                  <a:moveTo>
                    <a:pt x="660" y="342"/>
                  </a:moveTo>
                  <a:lnTo>
                    <a:pt x="584" y="800"/>
                  </a:lnTo>
                  <a:lnTo>
                    <a:pt x="596" y="342"/>
                  </a:lnTo>
                  <a:lnTo>
                    <a:pt x="38" y="161213"/>
                  </a:lnTo>
                  <a:lnTo>
                    <a:pt x="177" y="161150"/>
                  </a:lnTo>
                  <a:lnTo>
                    <a:pt x="660" y="342"/>
                  </a:lnTo>
                  <a:close/>
                </a:path>
                <a:path w="1269" h="161290">
                  <a:moveTo>
                    <a:pt x="660" y="0"/>
                  </a:moveTo>
                  <a:lnTo>
                    <a:pt x="622" y="22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2" name="object 9722"/>
            <p:cNvSpPr/>
            <p:nvPr/>
          </p:nvSpPr>
          <p:spPr>
            <a:xfrm>
              <a:off x="3247656" y="93671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08" y="215"/>
                  </a:moveTo>
                  <a:lnTo>
                    <a:pt x="0" y="161175"/>
                  </a:lnTo>
                  <a:lnTo>
                    <a:pt x="508" y="215"/>
                  </a:lnTo>
                  <a:close/>
                </a:path>
                <a:path w="635" h="161290">
                  <a:moveTo>
                    <a:pt x="508" y="63"/>
                  </a:moveTo>
                  <a:close/>
                </a:path>
                <a:path w="635" h="161290">
                  <a:moveTo>
                    <a:pt x="546" y="38"/>
                  </a:moveTo>
                  <a:close/>
                </a:path>
                <a:path w="635" h="161290">
                  <a:moveTo>
                    <a:pt x="584" y="215"/>
                  </a:moveTo>
                  <a:lnTo>
                    <a:pt x="63" y="161150"/>
                  </a:lnTo>
                  <a:lnTo>
                    <a:pt x="584" y="215"/>
                  </a:lnTo>
                  <a:close/>
                </a:path>
                <a:path w="635" h="161290">
                  <a:moveTo>
                    <a:pt x="584" y="12"/>
                  </a:moveTo>
                  <a:close/>
                </a:path>
                <a:path w="635" h="161290">
                  <a:moveTo>
                    <a:pt x="622" y="228"/>
                  </a:moveTo>
                  <a:lnTo>
                    <a:pt x="139" y="161112"/>
                  </a:lnTo>
                  <a:lnTo>
                    <a:pt x="622" y="228"/>
                  </a:lnTo>
                  <a:close/>
                </a:path>
                <a:path w="635" h="161290">
                  <a:moveTo>
                    <a:pt x="622" y="0"/>
                  </a:move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3" name="object 9723"/>
            <p:cNvSpPr/>
            <p:nvPr/>
          </p:nvSpPr>
          <p:spPr>
            <a:xfrm>
              <a:off x="3247428" y="936724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482" y="114"/>
                  </a:moveTo>
                  <a:lnTo>
                    <a:pt x="0" y="161163"/>
                  </a:lnTo>
                  <a:lnTo>
                    <a:pt x="482" y="114"/>
                  </a:lnTo>
                  <a:close/>
                </a:path>
                <a:path w="1269" h="161290">
                  <a:moveTo>
                    <a:pt x="482" y="0"/>
                  </a:moveTo>
                  <a:close/>
                </a:path>
                <a:path w="1269" h="161290">
                  <a:moveTo>
                    <a:pt x="520" y="12"/>
                  </a:moveTo>
                  <a:close/>
                </a:path>
                <a:path w="1269" h="161290">
                  <a:moveTo>
                    <a:pt x="558" y="114"/>
                  </a:moveTo>
                  <a:lnTo>
                    <a:pt x="38" y="161150"/>
                  </a:lnTo>
                  <a:lnTo>
                    <a:pt x="558" y="114"/>
                  </a:lnTo>
                  <a:close/>
                </a:path>
                <a:path w="1269" h="161290">
                  <a:moveTo>
                    <a:pt x="558" y="0"/>
                  </a:moveTo>
                  <a:close/>
                </a:path>
                <a:path w="1269" h="161290">
                  <a:moveTo>
                    <a:pt x="596" y="12"/>
                  </a:moveTo>
                  <a:close/>
                </a:path>
                <a:path w="1269" h="161290">
                  <a:moveTo>
                    <a:pt x="673" y="114"/>
                  </a:moveTo>
                  <a:lnTo>
                    <a:pt x="114" y="161124"/>
                  </a:lnTo>
                  <a:lnTo>
                    <a:pt x="673" y="114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4" name="object 9724"/>
            <p:cNvSpPr/>
            <p:nvPr/>
          </p:nvSpPr>
          <p:spPr>
            <a:xfrm>
              <a:off x="3247275" y="936724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44" y="12"/>
                  </a:moveTo>
                  <a:lnTo>
                    <a:pt x="0" y="161226"/>
                  </a:lnTo>
                  <a:lnTo>
                    <a:pt x="444" y="12"/>
                  </a:lnTo>
                  <a:close/>
                </a:path>
                <a:path w="635" h="161290">
                  <a:moveTo>
                    <a:pt x="482" y="0"/>
                  </a:moveTo>
                  <a:lnTo>
                    <a:pt x="38" y="161201"/>
                  </a:lnTo>
                  <a:lnTo>
                    <a:pt x="482" y="0"/>
                  </a:lnTo>
                  <a:close/>
                </a:path>
                <a:path w="635" h="161290">
                  <a:moveTo>
                    <a:pt x="520" y="12"/>
                  </a:moveTo>
                  <a:lnTo>
                    <a:pt x="76" y="161188"/>
                  </a:lnTo>
                  <a:lnTo>
                    <a:pt x="520" y="12"/>
                  </a:lnTo>
                  <a:close/>
                </a:path>
                <a:path w="635" h="161290">
                  <a:moveTo>
                    <a:pt x="558" y="0"/>
                  </a:moveTo>
                  <a:lnTo>
                    <a:pt x="114" y="161175"/>
                  </a:lnTo>
                  <a:lnTo>
                    <a:pt x="558" y="0"/>
                  </a:lnTo>
                  <a:close/>
                </a:path>
                <a:path w="635" h="161290">
                  <a:moveTo>
                    <a:pt x="609" y="12"/>
                  </a:moveTo>
                  <a:lnTo>
                    <a:pt x="165" y="161163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5" name="object 9725"/>
            <p:cNvSpPr/>
            <p:nvPr/>
          </p:nvSpPr>
          <p:spPr>
            <a:xfrm>
              <a:off x="3247034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12"/>
                  </a:moveTo>
                  <a:lnTo>
                    <a:pt x="0" y="161302"/>
                  </a:lnTo>
                  <a:lnTo>
                    <a:pt x="444" y="12"/>
                  </a:lnTo>
                  <a:close/>
                </a:path>
                <a:path w="1269" h="161925">
                  <a:moveTo>
                    <a:pt x="495" y="0"/>
                  </a:moveTo>
                  <a:lnTo>
                    <a:pt x="50" y="161290"/>
                  </a:lnTo>
                  <a:lnTo>
                    <a:pt x="495" y="0"/>
                  </a:lnTo>
                  <a:close/>
                </a:path>
                <a:path w="1269" h="161925">
                  <a:moveTo>
                    <a:pt x="533" y="12"/>
                  </a:moveTo>
                  <a:lnTo>
                    <a:pt x="88" y="161277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571" y="0"/>
                  </a:moveTo>
                  <a:lnTo>
                    <a:pt x="127" y="161264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09" y="12"/>
                  </a:moveTo>
                  <a:lnTo>
                    <a:pt x="165" y="161251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203" y="16123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6" name="object 9726"/>
            <p:cNvSpPr/>
            <p:nvPr/>
          </p:nvSpPr>
          <p:spPr>
            <a:xfrm>
              <a:off x="3246793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12"/>
                  </a:moveTo>
                  <a:lnTo>
                    <a:pt x="0" y="161391"/>
                  </a:lnTo>
                  <a:lnTo>
                    <a:pt x="444" y="12"/>
                  </a:lnTo>
                  <a:close/>
                </a:path>
                <a:path w="1269" h="161925">
                  <a:moveTo>
                    <a:pt x="482" y="12"/>
                  </a:moveTo>
                  <a:lnTo>
                    <a:pt x="38" y="161378"/>
                  </a:lnTo>
                  <a:lnTo>
                    <a:pt x="482" y="12"/>
                  </a:lnTo>
                  <a:close/>
                </a:path>
                <a:path w="1269" h="161925">
                  <a:moveTo>
                    <a:pt x="520" y="0"/>
                  </a:moveTo>
                  <a:lnTo>
                    <a:pt x="76" y="161366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71" y="12"/>
                  </a:moveTo>
                  <a:lnTo>
                    <a:pt x="127" y="161353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165" y="161340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203" y="161328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7" name="object 9727"/>
            <p:cNvSpPr/>
            <p:nvPr/>
          </p:nvSpPr>
          <p:spPr>
            <a:xfrm>
              <a:off x="3246564" y="9367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44" y="0"/>
                  </a:moveTo>
                  <a:lnTo>
                    <a:pt x="0" y="161455"/>
                  </a:lnTo>
                  <a:lnTo>
                    <a:pt x="444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57" y="127"/>
                  </a:lnTo>
                  <a:lnTo>
                    <a:pt x="50" y="161442"/>
                  </a:lnTo>
                  <a:lnTo>
                    <a:pt x="381" y="39801"/>
                  </a:lnTo>
                  <a:lnTo>
                    <a:pt x="88" y="161429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139" y="161417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8" name="object 9728"/>
            <p:cNvSpPr/>
            <p:nvPr/>
          </p:nvSpPr>
          <p:spPr>
            <a:xfrm>
              <a:off x="3246285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0"/>
                  </a:moveTo>
                  <a:lnTo>
                    <a:pt x="0" y="161531"/>
                  </a:lnTo>
                  <a:lnTo>
                    <a:pt x="444" y="0"/>
                  </a:lnTo>
                  <a:close/>
                </a:path>
                <a:path w="1269" h="161925">
                  <a:moveTo>
                    <a:pt x="482" y="12"/>
                  </a:moveTo>
                  <a:lnTo>
                    <a:pt x="38" y="161518"/>
                  </a:lnTo>
                  <a:lnTo>
                    <a:pt x="482" y="12"/>
                  </a:lnTo>
                  <a:close/>
                </a:path>
                <a:path w="1269" h="161925">
                  <a:moveTo>
                    <a:pt x="533" y="0"/>
                  </a:moveTo>
                  <a:lnTo>
                    <a:pt x="88" y="16150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584" y="12"/>
                  </a:moveTo>
                  <a:lnTo>
                    <a:pt x="139" y="161493"/>
                  </a:lnTo>
                  <a:lnTo>
                    <a:pt x="584" y="12"/>
                  </a:lnTo>
                  <a:close/>
                </a:path>
                <a:path w="1269" h="161925">
                  <a:moveTo>
                    <a:pt x="635" y="0"/>
                  </a:moveTo>
                  <a:lnTo>
                    <a:pt x="190" y="161480"/>
                  </a:lnTo>
                  <a:lnTo>
                    <a:pt x="635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228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29" name="object 9729"/>
            <p:cNvSpPr/>
            <p:nvPr/>
          </p:nvSpPr>
          <p:spPr>
            <a:xfrm>
              <a:off x="3246031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0"/>
                  </a:moveTo>
                  <a:lnTo>
                    <a:pt x="0" y="161594"/>
                  </a:lnTo>
                  <a:lnTo>
                    <a:pt x="444" y="0"/>
                  </a:lnTo>
                  <a:close/>
                </a:path>
                <a:path w="1269" h="161925">
                  <a:moveTo>
                    <a:pt x="495" y="12"/>
                  </a:moveTo>
                  <a:lnTo>
                    <a:pt x="50" y="161582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546" y="0"/>
                  </a:moveTo>
                  <a:lnTo>
                    <a:pt x="101" y="161569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596" y="0"/>
                  </a:moveTo>
                  <a:lnTo>
                    <a:pt x="152" y="161556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203" y="161544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0" name="object 9730"/>
            <p:cNvSpPr/>
            <p:nvPr/>
          </p:nvSpPr>
          <p:spPr>
            <a:xfrm>
              <a:off x="3245688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12"/>
                  </a:moveTo>
                  <a:lnTo>
                    <a:pt x="0" y="161683"/>
                  </a:lnTo>
                  <a:lnTo>
                    <a:pt x="444" y="12"/>
                  </a:lnTo>
                  <a:close/>
                </a:path>
                <a:path w="1269" h="161925">
                  <a:moveTo>
                    <a:pt x="495" y="0"/>
                  </a:moveTo>
                  <a:lnTo>
                    <a:pt x="50" y="161671"/>
                  </a:lnTo>
                  <a:lnTo>
                    <a:pt x="495" y="0"/>
                  </a:lnTo>
                  <a:close/>
                </a:path>
                <a:path w="1269" h="161925">
                  <a:moveTo>
                    <a:pt x="558" y="12"/>
                  </a:moveTo>
                  <a:lnTo>
                    <a:pt x="114" y="161658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77" y="161645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228" y="161632"/>
                  </a:lnTo>
                  <a:lnTo>
                    <a:pt x="673" y="12"/>
                  </a:lnTo>
                  <a:close/>
                </a:path>
                <a:path w="1269" h="161925">
                  <a:moveTo>
                    <a:pt x="723" y="0"/>
                  </a:moveTo>
                  <a:lnTo>
                    <a:pt x="279" y="161620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1" name="object 9731"/>
            <p:cNvSpPr/>
            <p:nvPr/>
          </p:nvSpPr>
          <p:spPr>
            <a:xfrm>
              <a:off x="3245307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12"/>
                  </a:moveTo>
                  <a:lnTo>
                    <a:pt x="0" y="161747"/>
                  </a:lnTo>
                  <a:lnTo>
                    <a:pt x="444" y="12"/>
                  </a:lnTo>
                  <a:close/>
                </a:path>
                <a:path w="1269" h="161925">
                  <a:moveTo>
                    <a:pt x="508" y="12"/>
                  </a:moveTo>
                  <a:lnTo>
                    <a:pt x="63" y="161734"/>
                  </a:lnTo>
                  <a:lnTo>
                    <a:pt x="508" y="12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139" y="161721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203" y="161709"/>
                  </a:lnTo>
                  <a:lnTo>
                    <a:pt x="647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660" y="127"/>
                  </a:lnTo>
                  <a:lnTo>
                    <a:pt x="266" y="161709"/>
                  </a:lnTo>
                  <a:lnTo>
                    <a:pt x="622" y="31889"/>
                  </a:lnTo>
                  <a:lnTo>
                    <a:pt x="317" y="16169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2" name="object 9732"/>
            <p:cNvSpPr/>
            <p:nvPr/>
          </p:nvSpPr>
          <p:spPr>
            <a:xfrm>
              <a:off x="3244951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44" y="0"/>
                  </a:moveTo>
                  <a:lnTo>
                    <a:pt x="0" y="161810"/>
                  </a:lnTo>
                  <a:lnTo>
                    <a:pt x="444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444" y="127"/>
                  </a:lnTo>
                  <a:lnTo>
                    <a:pt x="76" y="161798"/>
                  </a:lnTo>
                  <a:lnTo>
                    <a:pt x="444" y="26581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215" y="161772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723" y="0"/>
                  </a:moveTo>
                  <a:lnTo>
                    <a:pt x="279" y="161759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3" name="object 9733"/>
            <p:cNvSpPr/>
            <p:nvPr/>
          </p:nvSpPr>
          <p:spPr>
            <a:xfrm>
              <a:off x="3244443" y="93672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12"/>
                  </a:moveTo>
                  <a:lnTo>
                    <a:pt x="444" y="114"/>
                  </a:lnTo>
                  <a:lnTo>
                    <a:pt x="0" y="161874"/>
                  </a:lnTo>
                  <a:lnTo>
                    <a:pt x="393" y="19989"/>
                  </a:lnTo>
                  <a:lnTo>
                    <a:pt x="88" y="161861"/>
                  </a:lnTo>
                  <a:lnTo>
                    <a:pt x="482" y="19900"/>
                  </a:lnTo>
                  <a:lnTo>
                    <a:pt x="177" y="161848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266" y="161848"/>
                  </a:lnTo>
                  <a:lnTo>
                    <a:pt x="711" y="12"/>
                  </a:lnTo>
                  <a:close/>
                </a:path>
                <a:path w="1269" h="161925">
                  <a:moveTo>
                    <a:pt x="876" y="12"/>
                  </a:moveTo>
                  <a:lnTo>
                    <a:pt x="711" y="114"/>
                  </a:lnTo>
                  <a:lnTo>
                    <a:pt x="355" y="161836"/>
                  </a:lnTo>
                  <a:lnTo>
                    <a:pt x="736" y="22694"/>
                  </a:lnTo>
                  <a:lnTo>
                    <a:pt x="431" y="161823"/>
                  </a:lnTo>
                  <a:lnTo>
                    <a:pt x="876" y="1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4" name="object 9734"/>
            <p:cNvSpPr/>
            <p:nvPr/>
          </p:nvSpPr>
          <p:spPr>
            <a:xfrm>
              <a:off x="3243961" y="93672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25"/>
                  </a:moveTo>
                  <a:lnTo>
                    <a:pt x="342" y="76"/>
                  </a:lnTo>
                  <a:lnTo>
                    <a:pt x="0" y="161886"/>
                  </a:lnTo>
                  <a:lnTo>
                    <a:pt x="406" y="17932"/>
                  </a:lnTo>
                  <a:lnTo>
                    <a:pt x="101" y="161874"/>
                  </a:lnTo>
                  <a:lnTo>
                    <a:pt x="558" y="25"/>
                  </a:lnTo>
                  <a:close/>
                </a:path>
                <a:path w="1269" h="161925">
                  <a:moveTo>
                    <a:pt x="850" y="0"/>
                  </a:moveTo>
                  <a:lnTo>
                    <a:pt x="660" y="88"/>
                  </a:lnTo>
                  <a:lnTo>
                    <a:pt x="215" y="161861"/>
                  </a:lnTo>
                  <a:lnTo>
                    <a:pt x="622" y="17792"/>
                  </a:lnTo>
                  <a:lnTo>
                    <a:pt x="317" y="161861"/>
                  </a:lnTo>
                  <a:lnTo>
                    <a:pt x="660" y="40322"/>
                  </a:lnTo>
                  <a:lnTo>
                    <a:pt x="393" y="161848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5" name="object 9735"/>
            <p:cNvSpPr/>
            <p:nvPr/>
          </p:nvSpPr>
          <p:spPr>
            <a:xfrm>
              <a:off x="3243084" y="936731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89" y="12"/>
                  </a:moveTo>
                  <a:lnTo>
                    <a:pt x="736" y="50"/>
                  </a:lnTo>
                  <a:lnTo>
                    <a:pt x="596" y="38"/>
                  </a:lnTo>
                  <a:lnTo>
                    <a:pt x="444" y="50"/>
                  </a:lnTo>
                  <a:lnTo>
                    <a:pt x="0" y="161886"/>
                  </a:lnTo>
                  <a:lnTo>
                    <a:pt x="139" y="161886"/>
                  </a:lnTo>
                  <a:lnTo>
                    <a:pt x="355" y="81076"/>
                  </a:lnTo>
                  <a:lnTo>
                    <a:pt x="152" y="161874"/>
                  </a:lnTo>
                  <a:lnTo>
                    <a:pt x="292" y="161874"/>
                  </a:lnTo>
                  <a:lnTo>
                    <a:pt x="431" y="161861"/>
                  </a:lnTo>
                  <a:lnTo>
                    <a:pt x="889" y="12"/>
                  </a:lnTo>
                  <a:close/>
                </a:path>
                <a:path w="1269" h="161925">
                  <a:moveTo>
                    <a:pt x="1231" y="0"/>
                  </a:moveTo>
                  <a:lnTo>
                    <a:pt x="1104" y="38"/>
                  </a:lnTo>
                  <a:lnTo>
                    <a:pt x="889" y="50"/>
                  </a:lnTo>
                  <a:lnTo>
                    <a:pt x="558" y="161861"/>
                  </a:lnTo>
                  <a:lnTo>
                    <a:pt x="965" y="17894"/>
                  </a:lnTo>
                  <a:lnTo>
                    <a:pt x="660" y="161861"/>
                  </a:lnTo>
                  <a:lnTo>
                    <a:pt x="1066" y="16141"/>
                  </a:lnTo>
                  <a:lnTo>
                    <a:pt x="774" y="161848"/>
                  </a:lnTo>
                  <a:lnTo>
                    <a:pt x="1231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6" name="object 9736"/>
            <p:cNvSpPr/>
            <p:nvPr/>
          </p:nvSpPr>
          <p:spPr>
            <a:xfrm>
              <a:off x="3241116" y="9367355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1625" y="0"/>
                  </a:moveTo>
                  <a:lnTo>
                    <a:pt x="1270" y="0"/>
                  </a:lnTo>
                  <a:lnTo>
                    <a:pt x="444" y="12"/>
                  </a:lnTo>
                  <a:lnTo>
                    <a:pt x="0" y="161747"/>
                  </a:lnTo>
                  <a:lnTo>
                    <a:pt x="482" y="161810"/>
                  </a:lnTo>
                  <a:lnTo>
                    <a:pt x="825" y="161823"/>
                  </a:lnTo>
                  <a:lnTo>
                    <a:pt x="1181" y="161836"/>
                  </a:lnTo>
                  <a:lnTo>
                    <a:pt x="1625" y="0"/>
                  </a:lnTo>
                  <a:close/>
                </a:path>
                <a:path w="2539" h="161925">
                  <a:moveTo>
                    <a:pt x="2425" y="0"/>
                  </a:moveTo>
                  <a:lnTo>
                    <a:pt x="2273" y="12"/>
                  </a:lnTo>
                  <a:lnTo>
                    <a:pt x="2095" y="12"/>
                  </a:lnTo>
                  <a:lnTo>
                    <a:pt x="1892" y="12"/>
                  </a:lnTo>
                  <a:lnTo>
                    <a:pt x="1625" y="12"/>
                  </a:lnTo>
                  <a:lnTo>
                    <a:pt x="1270" y="161848"/>
                  </a:lnTo>
                  <a:lnTo>
                    <a:pt x="1447" y="161848"/>
                  </a:lnTo>
                  <a:lnTo>
                    <a:pt x="1828" y="26924"/>
                  </a:lnTo>
                  <a:lnTo>
                    <a:pt x="1511" y="161848"/>
                  </a:lnTo>
                  <a:lnTo>
                    <a:pt x="1651" y="161848"/>
                  </a:lnTo>
                  <a:lnTo>
                    <a:pt x="1828" y="161848"/>
                  </a:lnTo>
                  <a:lnTo>
                    <a:pt x="1968" y="161848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7" name="object 9737"/>
            <p:cNvSpPr/>
            <p:nvPr/>
          </p:nvSpPr>
          <p:spPr>
            <a:xfrm>
              <a:off x="3228594" y="9353956"/>
              <a:ext cx="29845" cy="17780"/>
            </a:xfrm>
            <a:custGeom>
              <a:avLst/>
              <a:gdLst/>
              <a:ahLst/>
              <a:cxnLst/>
              <a:rect l="l" t="t" r="r" b="b"/>
              <a:pathLst>
                <a:path w="29845" h="17779">
                  <a:moveTo>
                    <a:pt x="29565" y="13398"/>
                  </a:moveTo>
                  <a:lnTo>
                    <a:pt x="29514" y="6121"/>
                  </a:lnTo>
                  <a:lnTo>
                    <a:pt x="27927" y="4102"/>
                  </a:lnTo>
                  <a:lnTo>
                    <a:pt x="27457" y="3835"/>
                  </a:lnTo>
                  <a:lnTo>
                    <a:pt x="22987" y="1244"/>
                  </a:lnTo>
                  <a:lnTo>
                    <a:pt x="22987" y="11252"/>
                  </a:lnTo>
                  <a:lnTo>
                    <a:pt x="19291" y="13398"/>
                  </a:lnTo>
                  <a:lnTo>
                    <a:pt x="22974" y="11252"/>
                  </a:lnTo>
                  <a:lnTo>
                    <a:pt x="22987" y="1244"/>
                  </a:lnTo>
                  <a:lnTo>
                    <a:pt x="22517" y="965"/>
                  </a:lnTo>
                  <a:lnTo>
                    <a:pt x="18796" y="0"/>
                  </a:lnTo>
                  <a:lnTo>
                    <a:pt x="14719" y="0"/>
                  </a:lnTo>
                  <a:lnTo>
                    <a:pt x="10718" y="25"/>
                  </a:lnTo>
                  <a:lnTo>
                    <a:pt x="10401" y="101"/>
                  </a:lnTo>
                  <a:lnTo>
                    <a:pt x="10401" y="12852"/>
                  </a:lnTo>
                  <a:lnTo>
                    <a:pt x="7404" y="11125"/>
                  </a:lnTo>
                  <a:lnTo>
                    <a:pt x="10401" y="12852"/>
                  </a:lnTo>
                  <a:lnTo>
                    <a:pt x="10401" y="101"/>
                  </a:lnTo>
                  <a:lnTo>
                    <a:pt x="7010" y="901"/>
                  </a:lnTo>
                  <a:lnTo>
                    <a:pt x="1384" y="4165"/>
                  </a:lnTo>
                  <a:lnTo>
                    <a:pt x="25" y="6121"/>
                  </a:lnTo>
                  <a:lnTo>
                    <a:pt x="0" y="11125"/>
                  </a:lnTo>
                  <a:lnTo>
                    <a:pt x="1562" y="13131"/>
                  </a:lnTo>
                  <a:lnTo>
                    <a:pt x="6972" y="16256"/>
                  </a:lnTo>
                  <a:lnTo>
                    <a:pt x="10680" y="17221"/>
                  </a:lnTo>
                  <a:lnTo>
                    <a:pt x="22974" y="17221"/>
                  </a:lnTo>
                  <a:lnTo>
                    <a:pt x="29565" y="133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8" name="object 9738"/>
            <p:cNvSpPr/>
            <p:nvPr/>
          </p:nvSpPr>
          <p:spPr>
            <a:xfrm>
              <a:off x="3222167" y="93700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30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39" name="object 9739"/>
            <p:cNvSpPr/>
            <p:nvPr/>
          </p:nvSpPr>
          <p:spPr>
            <a:xfrm>
              <a:off x="3222078" y="953129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0" name="object 9740"/>
            <p:cNvSpPr/>
            <p:nvPr/>
          </p:nvSpPr>
          <p:spPr>
            <a:xfrm>
              <a:off x="3221901" y="9370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412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1" name="object 9741"/>
            <p:cNvSpPr/>
            <p:nvPr/>
          </p:nvSpPr>
          <p:spPr>
            <a:xfrm>
              <a:off x="3220720" y="9370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53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2" name="object 9742"/>
            <p:cNvSpPr/>
            <p:nvPr/>
          </p:nvSpPr>
          <p:spPr>
            <a:xfrm>
              <a:off x="3220656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69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3" name="object 9743"/>
            <p:cNvSpPr/>
            <p:nvPr/>
          </p:nvSpPr>
          <p:spPr>
            <a:xfrm>
              <a:off x="3220592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8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4" name="object 9744"/>
            <p:cNvSpPr/>
            <p:nvPr/>
          </p:nvSpPr>
          <p:spPr>
            <a:xfrm>
              <a:off x="3220453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25" y="161188"/>
                  </a:lnTo>
                  <a:lnTo>
                    <a:pt x="469" y="12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5" name="object 9745"/>
            <p:cNvSpPr/>
            <p:nvPr/>
          </p:nvSpPr>
          <p:spPr>
            <a:xfrm>
              <a:off x="3220377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5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6" name="object 9746"/>
            <p:cNvSpPr/>
            <p:nvPr/>
          </p:nvSpPr>
          <p:spPr>
            <a:xfrm>
              <a:off x="3220262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8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533" y="457"/>
                  </a:lnTo>
                  <a:lnTo>
                    <a:pt x="546" y="0"/>
                  </a:lnTo>
                  <a:lnTo>
                    <a:pt x="76" y="161671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7" name="object 9747"/>
            <p:cNvSpPr/>
            <p:nvPr/>
          </p:nvSpPr>
          <p:spPr>
            <a:xfrm>
              <a:off x="3220161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50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8" name="object 9748"/>
            <p:cNvSpPr/>
            <p:nvPr/>
          </p:nvSpPr>
          <p:spPr>
            <a:xfrm>
              <a:off x="3220034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57" y="457"/>
                  </a:lnTo>
                  <a:lnTo>
                    <a:pt x="469" y="0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330" y="80860"/>
                  </a:lnTo>
                  <a:lnTo>
                    <a:pt x="558" y="0"/>
                  </a:lnTo>
                  <a:lnTo>
                    <a:pt x="88" y="161721"/>
                  </a:lnTo>
                  <a:lnTo>
                    <a:pt x="114" y="161493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49" name="object 9749"/>
            <p:cNvSpPr/>
            <p:nvPr/>
          </p:nvSpPr>
          <p:spPr>
            <a:xfrm>
              <a:off x="3219881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266" y="80886"/>
                  </a:lnTo>
                  <a:lnTo>
                    <a:pt x="495" y="0"/>
                  </a:lnTo>
                  <a:lnTo>
                    <a:pt x="0" y="161772"/>
                  </a:lnTo>
                  <a:lnTo>
                    <a:pt x="127" y="16174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74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0" name="object 9750"/>
            <p:cNvSpPr/>
            <p:nvPr/>
          </p:nvSpPr>
          <p:spPr>
            <a:xfrm>
              <a:off x="3219742" y="937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12"/>
                  </a:lnTo>
                  <a:lnTo>
                    <a:pt x="0" y="161785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1" name="object 9751"/>
            <p:cNvSpPr/>
            <p:nvPr/>
          </p:nvSpPr>
          <p:spPr>
            <a:xfrm>
              <a:off x="3219526" y="93708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23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76" y="16181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79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2" name="object 9752"/>
            <p:cNvSpPr/>
            <p:nvPr/>
          </p:nvSpPr>
          <p:spPr>
            <a:xfrm>
              <a:off x="3219323" y="93708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12"/>
                  </a:moveTo>
                  <a:lnTo>
                    <a:pt x="304" y="80924"/>
                  </a:lnTo>
                  <a:lnTo>
                    <a:pt x="533" y="0"/>
                  </a:lnTo>
                  <a:lnTo>
                    <a:pt x="0" y="161836"/>
                  </a:lnTo>
                  <a:lnTo>
                    <a:pt x="127" y="161823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127" y="161823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3" name="object 9753"/>
            <p:cNvSpPr/>
            <p:nvPr/>
          </p:nvSpPr>
          <p:spPr>
            <a:xfrm>
              <a:off x="3219018" y="93708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12"/>
                  </a:moveTo>
                  <a:lnTo>
                    <a:pt x="0" y="161848"/>
                  </a:lnTo>
                  <a:lnTo>
                    <a:pt x="508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71" y="12"/>
                  </a:lnTo>
                  <a:lnTo>
                    <a:pt x="63" y="161848"/>
                  </a:lnTo>
                  <a:lnTo>
                    <a:pt x="228" y="161848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66" y="16183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4" name="object 9754"/>
            <p:cNvSpPr/>
            <p:nvPr/>
          </p:nvSpPr>
          <p:spPr>
            <a:xfrm>
              <a:off x="3218942" y="9370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5" name="object 9755"/>
            <p:cNvSpPr/>
            <p:nvPr/>
          </p:nvSpPr>
          <p:spPr>
            <a:xfrm>
              <a:off x="3218560" y="93708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381" y="16184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F6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6" name="object 9756"/>
            <p:cNvSpPr/>
            <p:nvPr/>
          </p:nvSpPr>
          <p:spPr>
            <a:xfrm>
              <a:off x="3217341" y="9370911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76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1219" y="161848"/>
                  </a:lnTo>
                  <a:lnTo>
                    <a:pt x="1676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7" name="object 9757"/>
            <p:cNvSpPr/>
            <p:nvPr/>
          </p:nvSpPr>
          <p:spPr>
            <a:xfrm>
              <a:off x="3257702" y="936268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0"/>
                  </a:moveTo>
                  <a:lnTo>
                    <a:pt x="482" y="4673"/>
                  </a:lnTo>
                  <a:lnTo>
                    <a:pt x="431" y="8509"/>
                  </a:lnTo>
                  <a:lnTo>
                    <a:pt x="0" y="162560"/>
                  </a:lnTo>
                  <a:lnTo>
                    <a:pt x="444" y="14605"/>
                  </a:lnTo>
                  <a:lnTo>
                    <a:pt x="25" y="162293"/>
                  </a:lnTo>
                  <a:lnTo>
                    <a:pt x="5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8" name="object 9758"/>
            <p:cNvSpPr/>
            <p:nvPr/>
          </p:nvSpPr>
          <p:spPr>
            <a:xfrm>
              <a:off x="3257473" y="9367368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08" y="101"/>
                  </a:moveTo>
                  <a:lnTo>
                    <a:pt x="469" y="2501"/>
                  </a:lnTo>
                  <a:lnTo>
                    <a:pt x="482" y="114"/>
                  </a:lnTo>
                  <a:lnTo>
                    <a:pt x="431" y="3822"/>
                  </a:lnTo>
                  <a:lnTo>
                    <a:pt x="0" y="158762"/>
                  </a:lnTo>
                  <a:lnTo>
                    <a:pt x="292" y="59639"/>
                  </a:lnTo>
                  <a:lnTo>
                    <a:pt x="25" y="158648"/>
                  </a:lnTo>
                  <a:lnTo>
                    <a:pt x="508" y="101"/>
                  </a:lnTo>
                  <a:close/>
                </a:path>
                <a:path w="1270" h="159384">
                  <a:moveTo>
                    <a:pt x="635" y="25"/>
                  </a:moveTo>
                  <a:lnTo>
                    <a:pt x="584" y="3683"/>
                  </a:lnTo>
                  <a:lnTo>
                    <a:pt x="596" y="50"/>
                  </a:lnTo>
                  <a:lnTo>
                    <a:pt x="533" y="3721"/>
                  </a:lnTo>
                  <a:lnTo>
                    <a:pt x="546" y="76"/>
                  </a:lnTo>
                  <a:lnTo>
                    <a:pt x="508" y="3822"/>
                  </a:lnTo>
                  <a:lnTo>
                    <a:pt x="63" y="158546"/>
                  </a:lnTo>
                  <a:lnTo>
                    <a:pt x="508" y="11607"/>
                  </a:lnTo>
                  <a:lnTo>
                    <a:pt x="88" y="158432"/>
                  </a:lnTo>
                  <a:lnTo>
                    <a:pt x="533" y="20370"/>
                  </a:lnTo>
                  <a:lnTo>
                    <a:pt x="139" y="158254"/>
                  </a:lnTo>
                  <a:lnTo>
                    <a:pt x="635" y="25"/>
                  </a:lnTo>
                  <a:close/>
                </a:path>
                <a:path w="1270" h="159384">
                  <a:moveTo>
                    <a:pt x="673" y="0"/>
                  </a:moveTo>
                  <a:lnTo>
                    <a:pt x="635" y="3822"/>
                  </a:lnTo>
                  <a:lnTo>
                    <a:pt x="190" y="158064"/>
                  </a:lnTo>
                  <a:lnTo>
                    <a:pt x="228" y="15788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59" name="object 9759"/>
            <p:cNvSpPr/>
            <p:nvPr/>
          </p:nvSpPr>
          <p:spPr>
            <a:xfrm>
              <a:off x="3257232" y="9367507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96" y="50"/>
                  </a:moveTo>
                  <a:lnTo>
                    <a:pt x="546" y="3543"/>
                  </a:lnTo>
                  <a:lnTo>
                    <a:pt x="558" y="63"/>
                  </a:lnTo>
                  <a:lnTo>
                    <a:pt x="508" y="3530"/>
                  </a:lnTo>
                  <a:lnTo>
                    <a:pt x="520" y="88"/>
                  </a:lnTo>
                  <a:lnTo>
                    <a:pt x="469" y="3429"/>
                  </a:lnTo>
                  <a:lnTo>
                    <a:pt x="482" y="114"/>
                  </a:lnTo>
                  <a:lnTo>
                    <a:pt x="431" y="3683"/>
                  </a:lnTo>
                  <a:lnTo>
                    <a:pt x="0" y="159194"/>
                  </a:lnTo>
                  <a:lnTo>
                    <a:pt x="38" y="158915"/>
                  </a:lnTo>
                  <a:lnTo>
                    <a:pt x="469" y="14008"/>
                  </a:lnTo>
                  <a:lnTo>
                    <a:pt x="63" y="159042"/>
                  </a:lnTo>
                  <a:lnTo>
                    <a:pt x="520" y="9461"/>
                  </a:lnTo>
                  <a:lnTo>
                    <a:pt x="101" y="158940"/>
                  </a:lnTo>
                  <a:lnTo>
                    <a:pt x="596" y="50"/>
                  </a:lnTo>
                  <a:close/>
                </a:path>
                <a:path w="1270" h="159384">
                  <a:moveTo>
                    <a:pt x="685" y="0"/>
                  </a:moveTo>
                  <a:lnTo>
                    <a:pt x="635" y="3517"/>
                  </a:lnTo>
                  <a:lnTo>
                    <a:pt x="647" y="12"/>
                  </a:lnTo>
                  <a:lnTo>
                    <a:pt x="596" y="3683"/>
                  </a:lnTo>
                  <a:lnTo>
                    <a:pt x="152" y="158838"/>
                  </a:lnTo>
                  <a:lnTo>
                    <a:pt x="571" y="23660"/>
                  </a:lnTo>
                  <a:lnTo>
                    <a:pt x="190" y="15872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0" name="object 9760"/>
            <p:cNvSpPr/>
            <p:nvPr/>
          </p:nvSpPr>
          <p:spPr>
            <a:xfrm>
              <a:off x="3257029" y="936764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47" y="0"/>
                  </a:moveTo>
                  <a:lnTo>
                    <a:pt x="596" y="3378"/>
                  </a:lnTo>
                  <a:lnTo>
                    <a:pt x="609" y="12"/>
                  </a:lnTo>
                  <a:lnTo>
                    <a:pt x="558" y="3302"/>
                  </a:lnTo>
                  <a:lnTo>
                    <a:pt x="571" y="38"/>
                  </a:lnTo>
                  <a:lnTo>
                    <a:pt x="520" y="3340"/>
                  </a:lnTo>
                  <a:lnTo>
                    <a:pt x="533" y="63"/>
                  </a:lnTo>
                  <a:lnTo>
                    <a:pt x="482" y="3276"/>
                  </a:lnTo>
                  <a:lnTo>
                    <a:pt x="495" y="88"/>
                  </a:lnTo>
                  <a:lnTo>
                    <a:pt x="444" y="3530"/>
                  </a:lnTo>
                  <a:lnTo>
                    <a:pt x="0" y="159448"/>
                  </a:lnTo>
                  <a:lnTo>
                    <a:pt x="495" y="12090"/>
                  </a:lnTo>
                  <a:lnTo>
                    <a:pt x="88" y="159283"/>
                  </a:lnTo>
                  <a:lnTo>
                    <a:pt x="266" y="107772"/>
                  </a:lnTo>
                  <a:lnTo>
                    <a:pt x="571" y="8763"/>
                  </a:lnTo>
                  <a:lnTo>
                    <a:pt x="165" y="159131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1" name="object 9761"/>
            <p:cNvSpPr/>
            <p:nvPr/>
          </p:nvSpPr>
          <p:spPr>
            <a:xfrm>
              <a:off x="3256788" y="9367761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85" y="0"/>
                  </a:moveTo>
                  <a:lnTo>
                    <a:pt x="635" y="3225"/>
                  </a:lnTo>
                  <a:lnTo>
                    <a:pt x="647" y="25"/>
                  </a:lnTo>
                  <a:lnTo>
                    <a:pt x="596" y="3238"/>
                  </a:lnTo>
                  <a:lnTo>
                    <a:pt x="609" y="38"/>
                  </a:lnTo>
                  <a:lnTo>
                    <a:pt x="558" y="3225"/>
                  </a:lnTo>
                  <a:lnTo>
                    <a:pt x="571" y="63"/>
                  </a:lnTo>
                  <a:lnTo>
                    <a:pt x="520" y="3200"/>
                  </a:lnTo>
                  <a:lnTo>
                    <a:pt x="533" y="88"/>
                  </a:lnTo>
                  <a:lnTo>
                    <a:pt x="482" y="3175"/>
                  </a:lnTo>
                  <a:lnTo>
                    <a:pt x="495" y="101"/>
                  </a:lnTo>
                  <a:lnTo>
                    <a:pt x="444" y="3416"/>
                  </a:lnTo>
                  <a:lnTo>
                    <a:pt x="0" y="159715"/>
                  </a:lnTo>
                  <a:lnTo>
                    <a:pt x="393" y="34607"/>
                  </a:lnTo>
                  <a:lnTo>
                    <a:pt x="50" y="159664"/>
                  </a:lnTo>
                  <a:lnTo>
                    <a:pt x="482" y="13576"/>
                  </a:lnTo>
                  <a:lnTo>
                    <a:pt x="88" y="159600"/>
                  </a:lnTo>
                  <a:lnTo>
                    <a:pt x="508" y="17614"/>
                  </a:lnTo>
                  <a:lnTo>
                    <a:pt x="114" y="159537"/>
                  </a:lnTo>
                  <a:lnTo>
                    <a:pt x="571" y="9956"/>
                  </a:lnTo>
                  <a:lnTo>
                    <a:pt x="165" y="159461"/>
                  </a:lnTo>
                  <a:lnTo>
                    <a:pt x="584" y="16967"/>
                  </a:lnTo>
                  <a:lnTo>
                    <a:pt x="190" y="15941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2" name="object 9762"/>
            <p:cNvSpPr/>
            <p:nvPr/>
          </p:nvSpPr>
          <p:spPr>
            <a:xfrm>
              <a:off x="3256584" y="936788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533" y="76"/>
                  </a:moveTo>
                  <a:lnTo>
                    <a:pt x="482" y="3035"/>
                  </a:lnTo>
                  <a:lnTo>
                    <a:pt x="495" y="101"/>
                  </a:lnTo>
                  <a:lnTo>
                    <a:pt x="444" y="3302"/>
                  </a:lnTo>
                  <a:lnTo>
                    <a:pt x="0" y="159893"/>
                  </a:lnTo>
                  <a:lnTo>
                    <a:pt x="533" y="76"/>
                  </a:lnTo>
                  <a:close/>
                </a:path>
                <a:path w="1270" h="160020">
                  <a:moveTo>
                    <a:pt x="660" y="0"/>
                  </a:moveTo>
                  <a:lnTo>
                    <a:pt x="609" y="3022"/>
                  </a:lnTo>
                  <a:lnTo>
                    <a:pt x="622" y="25"/>
                  </a:lnTo>
                  <a:lnTo>
                    <a:pt x="571" y="3022"/>
                  </a:lnTo>
                  <a:lnTo>
                    <a:pt x="584" y="50"/>
                  </a:lnTo>
                  <a:lnTo>
                    <a:pt x="533" y="3289"/>
                  </a:lnTo>
                  <a:lnTo>
                    <a:pt x="88" y="159778"/>
                  </a:lnTo>
                  <a:lnTo>
                    <a:pt x="177" y="159651"/>
                  </a:lnTo>
                  <a:lnTo>
                    <a:pt x="279" y="11968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3" name="object 9763"/>
            <p:cNvSpPr/>
            <p:nvPr/>
          </p:nvSpPr>
          <p:spPr>
            <a:xfrm>
              <a:off x="3256343" y="936801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85" y="0"/>
                  </a:moveTo>
                  <a:lnTo>
                    <a:pt x="635" y="2882"/>
                  </a:lnTo>
                  <a:lnTo>
                    <a:pt x="647" y="25"/>
                  </a:lnTo>
                  <a:lnTo>
                    <a:pt x="596" y="2895"/>
                  </a:lnTo>
                  <a:lnTo>
                    <a:pt x="609" y="50"/>
                  </a:lnTo>
                  <a:lnTo>
                    <a:pt x="558" y="2882"/>
                  </a:lnTo>
                  <a:lnTo>
                    <a:pt x="571" y="63"/>
                  </a:lnTo>
                  <a:lnTo>
                    <a:pt x="520" y="2895"/>
                  </a:lnTo>
                  <a:lnTo>
                    <a:pt x="533" y="88"/>
                  </a:lnTo>
                  <a:lnTo>
                    <a:pt x="482" y="2895"/>
                  </a:lnTo>
                  <a:lnTo>
                    <a:pt x="495" y="114"/>
                  </a:lnTo>
                  <a:lnTo>
                    <a:pt x="444" y="3175"/>
                  </a:lnTo>
                  <a:lnTo>
                    <a:pt x="0" y="160083"/>
                  </a:lnTo>
                  <a:lnTo>
                    <a:pt x="457" y="22974"/>
                  </a:lnTo>
                  <a:lnTo>
                    <a:pt x="88" y="159969"/>
                  </a:lnTo>
                  <a:lnTo>
                    <a:pt x="495" y="39166"/>
                  </a:lnTo>
                  <a:lnTo>
                    <a:pt x="165" y="159867"/>
                  </a:lnTo>
                  <a:lnTo>
                    <a:pt x="304" y="119811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4" name="object 9764"/>
            <p:cNvSpPr/>
            <p:nvPr/>
          </p:nvSpPr>
          <p:spPr>
            <a:xfrm>
              <a:off x="3256089" y="936815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71" y="76"/>
                  </a:moveTo>
                  <a:lnTo>
                    <a:pt x="520" y="2730"/>
                  </a:lnTo>
                  <a:lnTo>
                    <a:pt x="533" y="101"/>
                  </a:lnTo>
                  <a:lnTo>
                    <a:pt x="482" y="2730"/>
                  </a:lnTo>
                  <a:lnTo>
                    <a:pt x="495" y="114"/>
                  </a:lnTo>
                  <a:lnTo>
                    <a:pt x="444" y="3035"/>
                  </a:lnTo>
                  <a:lnTo>
                    <a:pt x="0" y="160248"/>
                  </a:lnTo>
                  <a:lnTo>
                    <a:pt x="101" y="160108"/>
                  </a:lnTo>
                  <a:lnTo>
                    <a:pt x="571" y="76"/>
                  </a:lnTo>
                  <a:close/>
                </a:path>
                <a:path w="1270" h="160654">
                  <a:moveTo>
                    <a:pt x="698" y="0"/>
                  </a:moveTo>
                  <a:lnTo>
                    <a:pt x="647" y="2717"/>
                  </a:lnTo>
                  <a:lnTo>
                    <a:pt x="660" y="25"/>
                  </a:lnTo>
                  <a:lnTo>
                    <a:pt x="609" y="2730"/>
                  </a:lnTo>
                  <a:lnTo>
                    <a:pt x="622" y="50"/>
                  </a:lnTo>
                  <a:lnTo>
                    <a:pt x="571" y="3035"/>
                  </a:lnTo>
                  <a:lnTo>
                    <a:pt x="127" y="160083"/>
                  </a:lnTo>
                  <a:lnTo>
                    <a:pt x="317" y="11995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5" name="object 9765"/>
            <p:cNvSpPr/>
            <p:nvPr/>
          </p:nvSpPr>
          <p:spPr>
            <a:xfrm>
              <a:off x="3255873" y="9368307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71" y="50"/>
                  </a:moveTo>
                  <a:lnTo>
                    <a:pt x="520" y="2552"/>
                  </a:lnTo>
                  <a:lnTo>
                    <a:pt x="533" y="63"/>
                  </a:lnTo>
                  <a:lnTo>
                    <a:pt x="482" y="2552"/>
                  </a:lnTo>
                  <a:lnTo>
                    <a:pt x="495" y="88"/>
                  </a:lnTo>
                  <a:lnTo>
                    <a:pt x="444" y="2870"/>
                  </a:lnTo>
                  <a:lnTo>
                    <a:pt x="0" y="160312"/>
                  </a:lnTo>
                  <a:lnTo>
                    <a:pt x="571" y="50"/>
                  </a:lnTo>
                  <a:close/>
                </a:path>
                <a:path w="1270" h="160654">
                  <a:moveTo>
                    <a:pt x="660" y="0"/>
                  </a:moveTo>
                  <a:lnTo>
                    <a:pt x="609" y="2616"/>
                  </a:lnTo>
                  <a:lnTo>
                    <a:pt x="622" y="12"/>
                  </a:lnTo>
                  <a:lnTo>
                    <a:pt x="571" y="2870"/>
                  </a:lnTo>
                  <a:lnTo>
                    <a:pt x="139" y="160172"/>
                  </a:lnTo>
                  <a:lnTo>
                    <a:pt x="546" y="24599"/>
                  </a:lnTo>
                  <a:lnTo>
                    <a:pt x="165" y="1601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6" name="object 9766"/>
            <p:cNvSpPr/>
            <p:nvPr/>
          </p:nvSpPr>
          <p:spPr>
            <a:xfrm>
              <a:off x="3255606" y="936842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27"/>
                  </a:moveTo>
                  <a:lnTo>
                    <a:pt x="444" y="2755"/>
                  </a:lnTo>
                  <a:lnTo>
                    <a:pt x="0" y="160464"/>
                  </a:lnTo>
                  <a:lnTo>
                    <a:pt x="495" y="127"/>
                  </a:lnTo>
                  <a:close/>
                </a:path>
                <a:path w="1270" h="160654">
                  <a:moveTo>
                    <a:pt x="584" y="76"/>
                  </a:moveTo>
                  <a:lnTo>
                    <a:pt x="546" y="2755"/>
                  </a:lnTo>
                  <a:lnTo>
                    <a:pt x="368" y="60604"/>
                  </a:lnTo>
                  <a:lnTo>
                    <a:pt x="546" y="101"/>
                  </a:lnTo>
                  <a:lnTo>
                    <a:pt x="508" y="2755"/>
                  </a:lnTo>
                  <a:lnTo>
                    <a:pt x="50" y="160413"/>
                  </a:lnTo>
                  <a:lnTo>
                    <a:pt x="584" y="76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85" y="2768"/>
                  </a:lnTo>
                  <a:lnTo>
                    <a:pt x="215" y="159689"/>
                  </a:lnTo>
                  <a:lnTo>
                    <a:pt x="673" y="25"/>
                  </a:lnTo>
                  <a:lnTo>
                    <a:pt x="635" y="2755"/>
                  </a:lnTo>
                  <a:lnTo>
                    <a:pt x="177" y="159562"/>
                  </a:lnTo>
                  <a:lnTo>
                    <a:pt x="635" y="50"/>
                  </a:lnTo>
                  <a:lnTo>
                    <a:pt x="596" y="2768"/>
                  </a:lnTo>
                  <a:lnTo>
                    <a:pt x="139" y="160337"/>
                  </a:lnTo>
                  <a:lnTo>
                    <a:pt x="266" y="160197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7" name="object 9767"/>
            <p:cNvSpPr/>
            <p:nvPr/>
          </p:nvSpPr>
          <p:spPr>
            <a:xfrm>
              <a:off x="3255391" y="9368574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22" y="25"/>
                  </a:moveTo>
                  <a:lnTo>
                    <a:pt x="584" y="2616"/>
                  </a:lnTo>
                  <a:lnTo>
                    <a:pt x="419" y="59258"/>
                  </a:lnTo>
                  <a:lnTo>
                    <a:pt x="584" y="50"/>
                  </a:lnTo>
                  <a:lnTo>
                    <a:pt x="546" y="2603"/>
                  </a:lnTo>
                  <a:lnTo>
                    <a:pt x="88" y="160147"/>
                  </a:lnTo>
                  <a:lnTo>
                    <a:pt x="533" y="76"/>
                  </a:lnTo>
                  <a:lnTo>
                    <a:pt x="495" y="2616"/>
                  </a:lnTo>
                  <a:lnTo>
                    <a:pt x="330" y="58559"/>
                  </a:lnTo>
                  <a:lnTo>
                    <a:pt x="495" y="101"/>
                  </a:lnTo>
                  <a:lnTo>
                    <a:pt x="457" y="2603"/>
                  </a:lnTo>
                  <a:lnTo>
                    <a:pt x="0" y="160515"/>
                  </a:lnTo>
                  <a:lnTo>
                    <a:pt x="139" y="160388"/>
                  </a:lnTo>
                  <a:lnTo>
                    <a:pt x="622" y="25"/>
                  </a:lnTo>
                  <a:close/>
                </a:path>
                <a:path w="1270" h="160654">
                  <a:moveTo>
                    <a:pt x="673" y="0"/>
                  </a:moveTo>
                  <a:lnTo>
                    <a:pt x="635" y="2603"/>
                  </a:lnTo>
                  <a:lnTo>
                    <a:pt x="177" y="16036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8" name="object 9768"/>
            <p:cNvSpPr/>
            <p:nvPr/>
          </p:nvSpPr>
          <p:spPr>
            <a:xfrm>
              <a:off x="3255111" y="9368701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46" y="114"/>
                  </a:moveTo>
                  <a:lnTo>
                    <a:pt x="508" y="2476"/>
                  </a:lnTo>
                  <a:lnTo>
                    <a:pt x="38" y="160286"/>
                  </a:lnTo>
                  <a:lnTo>
                    <a:pt x="495" y="139"/>
                  </a:lnTo>
                  <a:lnTo>
                    <a:pt x="457" y="2489"/>
                  </a:lnTo>
                  <a:lnTo>
                    <a:pt x="0" y="160616"/>
                  </a:lnTo>
                  <a:lnTo>
                    <a:pt x="546" y="114"/>
                  </a:lnTo>
                  <a:close/>
                </a:path>
                <a:path w="1270" h="160654">
                  <a:moveTo>
                    <a:pt x="635" y="50"/>
                  </a:moveTo>
                  <a:lnTo>
                    <a:pt x="596" y="2476"/>
                  </a:lnTo>
                  <a:lnTo>
                    <a:pt x="495" y="35229"/>
                  </a:lnTo>
                  <a:lnTo>
                    <a:pt x="596" y="76"/>
                  </a:lnTo>
                  <a:lnTo>
                    <a:pt x="546" y="2476"/>
                  </a:lnTo>
                  <a:lnTo>
                    <a:pt x="101" y="160553"/>
                  </a:lnTo>
                  <a:lnTo>
                    <a:pt x="635" y="50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184"/>
                  </a:lnTo>
                  <a:lnTo>
                    <a:pt x="685" y="25"/>
                  </a:lnTo>
                  <a:lnTo>
                    <a:pt x="647" y="2476"/>
                  </a:lnTo>
                  <a:lnTo>
                    <a:pt x="190" y="160464"/>
                  </a:lnTo>
                  <a:lnTo>
                    <a:pt x="533" y="50317"/>
                  </a:lnTo>
                  <a:lnTo>
                    <a:pt x="228" y="160426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69" name="object 9769"/>
            <p:cNvSpPr/>
            <p:nvPr/>
          </p:nvSpPr>
          <p:spPr>
            <a:xfrm>
              <a:off x="3254832" y="936886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01"/>
                  </a:moveTo>
                  <a:lnTo>
                    <a:pt x="508" y="2311"/>
                  </a:lnTo>
                  <a:lnTo>
                    <a:pt x="215" y="96748"/>
                  </a:lnTo>
                  <a:lnTo>
                    <a:pt x="495" y="139"/>
                  </a:lnTo>
                  <a:lnTo>
                    <a:pt x="444" y="2311"/>
                  </a:lnTo>
                  <a:lnTo>
                    <a:pt x="0" y="160680"/>
                  </a:lnTo>
                  <a:lnTo>
                    <a:pt x="546" y="2311"/>
                  </a:lnTo>
                  <a:lnTo>
                    <a:pt x="546" y="101"/>
                  </a:lnTo>
                  <a:close/>
                </a:path>
                <a:path w="1270" h="161290">
                  <a:moveTo>
                    <a:pt x="635" y="50"/>
                  </a:moveTo>
                  <a:lnTo>
                    <a:pt x="596" y="2311"/>
                  </a:lnTo>
                  <a:lnTo>
                    <a:pt x="444" y="54178"/>
                  </a:lnTo>
                  <a:lnTo>
                    <a:pt x="596" y="76"/>
                  </a:lnTo>
                  <a:lnTo>
                    <a:pt x="546" y="2311"/>
                  </a:lnTo>
                  <a:lnTo>
                    <a:pt x="101" y="160616"/>
                  </a:lnTo>
                  <a:lnTo>
                    <a:pt x="635" y="50"/>
                  </a:lnTo>
                  <a:close/>
                </a:path>
                <a:path w="1270" h="161290">
                  <a:moveTo>
                    <a:pt x="685" y="25"/>
                  </a:moveTo>
                  <a:lnTo>
                    <a:pt x="635" y="2324"/>
                  </a:lnTo>
                  <a:lnTo>
                    <a:pt x="190" y="160540"/>
                  </a:lnTo>
                  <a:lnTo>
                    <a:pt x="685" y="25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2311"/>
                  </a:lnTo>
                  <a:lnTo>
                    <a:pt x="241" y="16048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0" name="object 9770"/>
            <p:cNvSpPr/>
            <p:nvPr/>
          </p:nvSpPr>
          <p:spPr>
            <a:xfrm>
              <a:off x="3254603" y="936901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33" y="88"/>
                  </a:moveTo>
                  <a:lnTo>
                    <a:pt x="495" y="2171"/>
                  </a:lnTo>
                  <a:lnTo>
                    <a:pt x="406" y="31216"/>
                  </a:lnTo>
                  <a:lnTo>
                    <a:pt x="495" y="114"/>
                  </a:lnTo>
                  <a:lnTo>
                    <a:pt x="444" y="2171"/>
                  </a:lnTo>
                  <a:lnTo>
                    <a:pt x="0" y="160718"/>
                  </a:lnTo>
                  <a:lnTo>
                    <a:pt x="533" y="88"/>
                  </a:lnTo>
                  <a:close/>
                </a:path>
                <a:path w="1270" h="161290">
                  <a:moveTo>
                    <a:pt x="584" y="63"/>
                  </a:moveTo>
                  <a:lnTo>
                    <a:pt x="533" y="2159"/>
                  </a:lnTo>
                  <a:lnTo>
                    <a:pt x="88" y="160642"/>
                  </a:lnTo>
                  <a:lnTo>
                    <a:pt x="584" y="63"/>
                  </a:lnTo>
                  <a:close/>
                </a:path>
                <a:path w="1270" h="161290">
                  <a:moveTo>
                    <a:pt x="685" y="0"/>
                  </a:moveTo>
                  <a:lnTo>
                    <a:pt x="647" y="2159"/>
                  </a:lnTo>
                  <a:lnTo>
                    <a:pt x="368" y="96240"/>
                  </a:lnTo>
                  <a:lnTo>
                    <a:pt x="635" y="38"/>
                  </a:lnTo>
                  <a:lnTo>
                    <a:pt x="584" y="2171"/>
                  </a:lnTo>
                  <a:lnTo>
                    <a:pt x="139" y="16060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1" name="object 9771"/>
            <p:cNvSpPr/>
            <p:nvPr/>
          </p:nvSpPr>
          <p:spPr>
            <a:xfrm>
              <a:off x="3254311" y="936915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39"/>
                  </a:moveTo>
                  <a:lnTo>
                    <a:pt x="444" y="2019"/>
                  </a:lnTo>
                  <a:lnTo>
                    <a:pt x="0" y="160782"/>
                  </a:lnTo>
                  <a:lnTo>
                    <a:pt x="495" y="139"/>
                  </a:lnTo>
                  <a:close/>
                </a:path>
                <a:path w="1270" h="161290">
                  <a:moveTo>
                    <a:pt x="546" y="114"/>
                  </a:moveTo>
                  <a:lnTo>
                    <a:pt x="495" y="2019"/>
                  </a:lnTo>
                  <a:lnTo>
                    <a:pt x="50" y="160743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685" y="38"/>
                  </a:moveTo>
                  <a:lnTo>
                    <a:pt x="647" y="2019"/>
                  </a:lnTo>
                  <a:lnTo>
                    <a:pt x="508" y="49644"/>
                  </a:lnTo>
                  <a:lnTo>
                    <a:pt x="647" y="50"/>
                  </a:lnTo>
                  <a:lnTo>
                    <a:pt x="596" y="2032"/>
                  </a:lnTo>
                  <a:lnTo>
                    <a:pt x="152" y="159639"/>
                  </a:lnTo>
                  <a:lnTo>
                    <a:pt x="596" y="88"/>
                  </a:lnTo>
                  <a:lnTo>
                    <a:pt x="546" y="2019"/>
                  </a:lnTo>
                  <a:lnTo>
                    <a:pt x="101" y="160718"/>
                  </a:lnTo>
                  <a:lnTo>
                    <a:pt x="228" y="160616"/>
                  </a:lnTo>
                  <a:lnTo>
                    <a:pt x="685" y="38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2019"/>
                  </a:lnTo>
                  <a:lnTo>
                    <a:pt x="228" y="160616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2" name="object 9772"/>
            <p:cNvSpPr/>
            <p:nvPr/>
          </p:nvSpPr>
          <p:spPr>
            <a:xfrm>
              <a:off x="3254057" y="936933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88"/>
                  </a:moveTo>
                  <a:lnTo>
                    <a:pt x="495" y="1841"/>
                  </a:lnTo>
                  <a:lnTo>
                    <a:pt x="50" y="159575"/>
                  </a:lnTo>
                  <a:lnTo>
                    <a:pt x="495" y="114"/>
                  </a:lnTo>
                  <a:lnTo>
                    <a:pt x="444" y="1854"/>
                  </a:lnTo>
                  <a:lnTo>
                    <a:pt x="0" y="160782"/>
                  </a:lnTo>
                  <a:lnTo>
                    <a:pt x="546" y="88"/>
                  </a:lnTo>
                  <a:close/>
                </a:path>
                <a:path w="1270" h="161290">
                  <a:moveTo>
                    <a:pt x="596" y="50"/>
                  </a:moveTo>
                  <a:lnTo>
                    <a:pt x="546" y="1841"/>
                  </a:lnTo>
                  <a:lnTo>
                    <a:pt x="101" y="160705"/>
                  </a:lnTo>
                  <a:lnTo>
                    <a:pt x="596" y="50"/>
                  </a:lnTo>
                  <a:close/>
                </a:path>
                <a:path w="1270" h="161290">
                  <a:moveTo>
                    <a:pt x="647" y="25"/>
                  </a:moveTo>
                  <a:lnTo>
                    <a:pt x="596" y="1841"/>
                  </a:lnTo>
                  <a:lnTo>
                    <a:pt x="152" y="160667"/>
                  </a:lnTo>
                  <a:lnTo>
                    <a:pt x="647" y="25"/>
                  </a:lnTo>
                  <a:close/>
                </a:path>
                <a:path w="1270" h="161290">
                  <a:moveTo>
                    <a:pt x="698" y="0"/>
                  </a:moveTo>
                  <a:lnTo>
                    <a:pt x="647" y="1854"/>
                  </a:lnTo>
                  <a:lnTo>
                    <a:pt x="203" y="1606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3" name="object 9773"/>
            <p:cNvSpPr/>
            <p:nvPr/>
          </p:nvSpPr>
          <p:spPr>
            <a:xfrm>
              <a:off x="3253740" y="936947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52"/>
                  </a:moveTo>
                  <a:lnTo>
                    <a:pt x="457" y="1714"/>
                  </a:lnTo>
                  <a:lnTo>
                    <a:pt x="0" y="160820"/>
                  </a:lnTo>
                  <a:lnTo>
                    <a:pt x="508" y="152"/>
                  </a:lnTo>
                  <a:close/>
                </a:path>
                <a:path w="1270" h="161290">
                  <a:moveTo>
                    <a:pt x="558" y="127"/>
                  </a:moveTo>
                  <a:lnTo>
                    <a:pt x="508" y="1714"/>
                  </a:lnTo>
                  <a:lnTo>
                    <a:pt x="63" y="160794"/>
                  </a:lnTo>
                  <a:lnTo>
                    <a:pt x="558" y="127"/>
                  </a:lnTo>
                  <a:close/>
                </a:path>
                <a:path w="1270" h="161290">
                  <a:moveTo>
                    <a:pt x="609" y="88"/>
                  </a:moveTo>
                  <a:lnTo>
                    <a:pt x="558" y="1714"/>
                  </a:lnTo>
                  <a:lnTo>
                    <a:pt x="114" y="160769"/>
                  </a:lnTo>
                  <a:lnTo>
                    <a:pt x="609" y="88"/>
                  </a:lnTo>
                  <a:close/>
                </a:path>
                <a:path w="1270" h="161290">
                  <a:moveTo>
                    <a:pt x="723" y="25"/>
                  </a:moveTo>
                  <a:lnTo>
                    <a:pt x="673" y="1701"/>
                  </a:lnTo>
                  <a:lnTo>
                    <a:pt x="203" y="160045"/>
                  </a:lnTo>
                  <a:lnTo>
                    <a:pt x="660" y="63"/>
                  </a:lnTo>
                  <a:lnTo>
                    <a:pt x="609" y="1714"/>
                  </a:lnTo>
                  <a:lnTo>
                    <a:pt x="165" y="160731"/>
                  </a:lnTo>
                  <a:lnTo>
                    <a:pt x="723" y="25"/>
                  </a:lnTo>
                  <a:close/>
                </a:path>
                <a:path w="1270" h="161290">
                  <a:moveTo>
                    <a:pt x="774" y="0"/>
                  </a:moveTo>
                  <a:lnTo>
                    <a:pt x="723" y="1714"/>
                  </a:lnTo>
                  <a:lnTo>
                    <a:pt x="279" y="160667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4" name="object 9774"/>
            <p:cNvSpPr/>
            <p:nvPr/>
          </p:nvSpPr>
          <p:spPr>
            <a:xfrm>
              <a:off x="3253422" y="936965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52"/>
                  </a:moveTo>
                  <a:lnTo>
                    <a:pt x="469" y="1536"/>
                  </a:lnTo>
                  <a:lnTo>
                    <a:pt x="0" y="160845"/>
                  </a:lnTo>
                  <a:lnTo>
                    <a:pt x="520" y="152"/>
                  </a:lnTo>
                  <a:close/>
                </a:path>
                <a:path w="1270" h="161290">
                  <a:moveTo>
                    <a:pt x="673" y="63"/>
                  </a:moveTo>
                  <a:lnTo>
                    <a:pt x="622" y="1536"/>
                  </a:lnTo>
                  <a:lnTo>
                    <a:pt x="508" y="39801"/>
                  </a:lnTo>
                  <a:lnTo>
                    <a:pt x="622" y="88"/>
                  </a:lnTo>
                  <a:lnTo>
                    <a:pt x="571" y="1524"/>
                  </a:lnTo>
                  <a:lnTo>
                    <a:pt x="114" y="159372"/>
                  </a:lnTo>
                  <a:lnTo>
                    <a:pt x="571" y="114"/>
                  </a:lnTo>
                  <a:lnTo>
                    <a:pt x="520" y="1536"/>
                  </a:lnTo>
                  <a:lnTo>
                    <a:pt x="76" y="160820"/>
                  </a:lnTo>
                  <a:lnTo>
                    <a:pt x="203" y="160731"/>
                  </a:lnTo>
                  <a:lnTo>
                    <a:pt x="673" y="63"/>
                  </a:lnTo>
                  <a:close/>
                </a:path>
                <a:path w="1270" h="161290">
                  <a:moveTo>
                    <a:pt x="723" y="25"/>
                  </a:moveTo>
                  <a:lnTo>
                    <a:pt x="673" y="1524"/>
                  </a:lnTo>
                  <a:lnTo>
                    <a:pt x="215" y="160705"/>
                  </a:lnTo>
                  <a:lnTo>
                    <a:pt x="723" y="25"/>
                  </a:lnTo>
                  <a:close/>
                </a:path>
                <a:path w="1270" h="161290">
                  <a:moveTo>
                    <a:pt x="774" y="0"/>
                  </a:moveTo>
                  <a:lnTo>
                    <a:pt x="723" y="1524"/>
                  </a:lnTo>
                  <a:lnTo>
                    <a:pt x="279" y="16068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5" name="object 9775"/>
            <p:cNvSpPr/>
            <p:nvPr/>
          </p:nvSpPr>
          <p:spPr>
            <a:xfrm>
              <a:off x="3253168" y="936984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14"/>
                  </a:moveTo>
                  <a:lnTo>
                    <a:pt x="457" y="1333"/>
                  </a:lnTo>
                  <a:lnTo>
                    <a:pt x="0" y="160807"/>
                  </a:lnTo>
                  <a:lnTo>
                    <a:pt x="508" y="114"/>
                  </a:lnTo>
                  <a:close/>
                </a:path>
                <a:path w="1270" h="161290">
                  <a:moveTo>
                    <a:pt x="660" y="25"/>
                  </a:moveTo>
                  <a:lnTo>
                    <a:pt x="609" y="1333"/>
                  </a:lnTo>
                  <a:lnTo>
                    <a:pt x="508" y="36233"/>
                  </a:lnTo>
                  <a:lnTo>
                    <a:pt x="609" y="50"/>
                  </a:lnTo>
                  <a:lnTo>
                    <a:pt x="558" y="1333"/>
                  </a:lnTo>
                  <a:lnTo>
                    <a:pt x="101" y="159143"/>
                  </a:lnTo>
                  <a:lnTo>
                    <a:pt x="558" y="88"/>
                  </a:lnTo>
                  <a:lnTo>
                    <a:pt x="508" y="1333"/>
                  </a:lnTo>
                  <a:lnTo>
                    <a:pt x="63" y="160769"/>
                  </a:lnTo>
                  <a:lnTo>
                    <a:pt x="215" y="160680"/>
                  </a:lnTo>
                  <a:lnTo>
                    <a:pt x="660" y="25"/>
                  </a:lnTo>
                  <a:close/>
                </a:path>
                <a:path w="1270" h="161290">
                  <a:moveTo>
                    <a:pt x="711" y="0"/>
                  </a:moveTo>
                  <a:lnTo>
                    <a:pt x="660" y="1333"/>
                  </a:lnTo>
                  <a:lnTo>
                    <a:pt x="215" y="160680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6" name="object 9776"/>
            <p:cNvSpPr/>
            <p:nvPr/>
          </p:nvSpPr>
          <p:spPr>
            <a:xfrm>
              <a:off x="3252812" y="936999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65"/>
                  </a:moveTo>
                  <a:lnTo>
                    <a:pt x="469" y="1181"/>
                  </a:lnTo>
                  <a:lnTo>
                    <a:pt x="0" y="160832"/>
                  </a:lnTo>
                  <a:lnTo>
                    <a:pt x="520" y="165"/>
                  </a:lnTo>
                  <a:close/>
                </a:path>
                <a:path w="1270" h="161290">
                  <a:moveTo>
                    <a:pt x="635" y="88"/>
                  </a:moveTo>
                  <a:lnTo>
                    <a:pt x="584" y="1181"/>
                  </a:lnTo>
                  <a:lnTo>
                    <a:pt x="127" y="158877"/>
                  </a:lnTo>
                  <a:lnTo>
                    <a:pt x="584" y="127"/>
                  </a:lnTo>
                  <a:lnTo>
                    <a:pt x="533" y="1181"/>
                  </a:lnTo>
                  <a:lnTo>
                    <a:pt x="63" y="160807"/>
                  </a:lnTo>
                  <a:lnTo>
                    <a:pt x="190" y="160743"/>
                  </a:lnTo>
                  <a:lnTo>
                    <a:pt x="635" y="88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1193"/>
                  </a:lnTo>
                  <a:lnTo>
                    <a:pt x="685" y="19202"/>
                  </a:lnTo>
                  <a:lnTo>
                    <a:pt x="749" y="25"/>
                  </a:lnTo>
                  <a:lnTo>
                    <a:pt x="698" y="1193"/>
                  </a:lnTo>
                  <a:lnTo>
                    <a:pt x="596" y="32931"/>
                  </a:lnTo>
                  <a:lnTo>
                    <a:pt x="698" y="50"/>
                  </a:lnTo>
                  <a:lnTo>
                    <a:pt x="647" y="1181"/>
                  </a:lnTo>
                  <a:lnTo>
                    <a:pt x="190" y="160743"/>
                  </a:lnTo>
                  <a:lnTo>
                    <a:pt x="342" y="16065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7" name="object 9777"/>
            <p:cNvSpPr/>
            <p:nvPr/>
          </p:nvSpPr>
          <p:spPr>
            <a:xfrm>
              <a:off x="3252546" y="937018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27"/>
                  </a:moveTo>
                  <a:lnTo>
                    <a:pt x="444" y="990"/>
                  </a:lnTo>
                  <a:lnTo>
                    <a:pt x="0" y="160782"/>
                  </a:lnTo>
                  <a:lnTo>
                    <a:pt x="508" y="127"/>
                  </a:lnTo>
                  <a:close/>
                </a:path>
                <a:path w="1270" h="161290">
                  <a:moveTo>
                    <a:pt x="673" y="38"/>
                  </a:moveTo>
                  <a:lnTo>
                    <a:pt x="622" y="990"/>
                  </a:lnTo>
                  <a:lnTo>
                    <a:pt x="533" y="27774"/>
                  </a:lnTo>
                  <a:lnTo>
                    <a:pt x="622" y="63"/>
                  </a:lnTo>
                  <a:lnTo>
                    <a:pt x="571" y="1003"/>
                  </a:lnTo>
                  <a:lnTo>
                    <a:pt x="495" y="27546"/>
                  </a:lnTo>
                  <a:lnTo>
                    <a:pt x="571" y="88"/>
                  </a:lnTo>
                  <a:lnTo>
                    <a:pt x="520" y="1003"/>
                  </a:lnTo>
                  <a:lnTo>
                    <a:pt x="63" y="160756"/>
                  </a:lnTo>
                  <a:lnTo>
                    <a:pt x="228" y="160667"/>
                  </a:lnTo>
                  <a:lnTo>
                    <a:pt x="673" y="38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990"/>
                  </a:lnTo>
                  <a:lnTo>
                    <a:pt x="228" y="16066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8" name="object 9778"/>
            <p:cNvSpPr/>
            <p:nvPr/>
          </p:nvSpPr>
          <p:spPr>
            <a:xfrm>
              <a:off x="3252190" y="937035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71" y="139"/>
                  </a:moveTo>
                  <a:lnTo>
                    <a:pt x="508" y="838"/>
                  </a:lnTo>
                  <a:lnTo>
                    <a:pt x="63" y="157746"/>
                  </a:lnTo>
                  <a:lnTo>
                    <a:pt x="508" y="177"/>
                  </a:lnTo>
                  <a:lnTo>
                    <a:pt x="457" y="838"/>
                  </a:lnTo>
                  <a:lnTo>
                    <a:pt x="0" y="160794"/>
                  </a:lnTo>
                  <a:lnTo>
                    <a:pt x="127" y="160731"/>
                  </a:lnTo>
                  <a:lnTo>
                    <a:pt x="571" y="139"/>
                  </a:lnTo>
                  <a:close/>
                </a:path>
                <a:path w="1270" h="161290">
                  <a:moveTo>
                    <a:pt x="685" y="63"/>
                  </a:moveTo>
                  <a:lnTo>
                    <a:pt x="635" y="838"/>
                  </a:lnTo>
                  <a:lnTo>
                    <a:pt x="596" y="12725"/>
                  </a:lnTo>
                  <a:lnTo>
                    <a:pt x="635" y="101"/>
                  </a:lnTo>
                  <a:lnTo>
                    <a:pt x="571" y="838"/>
                  </a:lnTo>
                  <a:lnTo>
                    <a:pt x="127" y="160731"/>
                  </a:lnTo>
                  <a:lnTo>
                    <a:pt x="685" y="63"/>
                  </a:lnTo>
                  <a:close/>
                </a:path>
                <a:path w="1270" h="161290">
                  <a:moveTo>
                    <a:pt x="749" y="38"/>
                  </a:moveTo>
                  <a:lnTo>
                    <a:pt x="685" y="838"/>
                  </a:lnTo>
                  <a:lnTo>
                    <a:pt x="228" y="160680"/>
                  </a:lnTo>
                  <a:lnTo>
                    <a:pt x="749" y="38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838"/>
                  </a:lnTo>
                  <a:lnTo>
                    <a:pt x="292" y="16065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79" name="object 9779"/>
            <p:cNvSpPr/>
            <p:nvPr/>
          </p:nvSpPr>
          <p:spPr>
            <a:xfrm>
              <a:off x="3251835" y="937055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77"/>
                  </a:moveTo>
                  <a:lnTo>
                    <a:pt x="444" y="622"/>
                  </a:lnTo>
                  <a:lnTo>
                    <a:pt x="0" y="160743"/>
                  </a:lnTo>
                  <a:lnTo>
                    <a:pt x="508" y="177"/>
                  </a:lnTo>
                  <a:close/>
                </a:path>
                <a:path w="1270" h="161290">
                  <a:moveTo>
                    <a:pt x="622" y="114"/>
                  </a:moveTo>
                  <a:lnTo>
                    <a:pt x="558" y="546"/>
                  </a:lnTo>
                  <a:lnTo>
                    <a:pt x="571" y="139"/>
                  </a:lnTo>
                  <a:lnTo>
                    <a:pt x="508" y="622"/>
                  </a:lnTo>
                  <a:lnTo>
                    <a:pt x="63" y="160718"/>
                  </a:lnTo>
                  <a:lnTo>
                    <a:pt x="622" y="114"/>
                  </a:lnTo>
                  <a:close/>
                </a:path>
                <a:path w="1270" h="161290">
                  <a:moveTo>
                    <a:pt x="685" y="76"/>
                  </a:moveTo>
                  <a:lnTo>
                    <a:pt x="635" y="635"/>
                  </a:lnTo>
                  <a:lnTo>
                    <a:pt x="177" y="160667"/>
                  </a:lnTo>
                  <a:lnTo>
                    <a:pt x="685" y="76"/>
                  </a:lnTo>
                  <a:close/>
                </a:path>
                <a:path w="1270" h="161290">
                  <a:moveTo>
                    <a:pt x="749" y="38"/>
                  </a:moveTo>
                  <a:lnTo>
                    <a:pt x="685" y="635"/>
                  </a:lnTo>
                  <a:lnTo>
                    <a:pt x="241" y="160642"/>
                  </a:lnTo>
                  <a:lnTo>
                    <a:pt x="749" y="38"/>
                  </a:lnTo>
                  <a:close/>
                </a:path>
                <a:path w="1270" h="161290">
                  <a:moveTo>
                    <a:pt x="812" y="0"/>
                  </a:moveTo>
                  <a:lnTo>
                    <a:pt x="749" y="635"/>
                  </a:lnTo>
                  <a:lnTo>
                    <a:pt x="304" y="16061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0" name="object 9780"/>
            <p:cNvSpPr/>
            <p:nvPr/>
          </p:nvSpPr>
          <p:spPr>
            <a:xfrm>
              <a:off x="3251504" y="937077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39"/>
                  </a:moveTo>
                  <a:lnTo>
                    <a:pt x="457" y="419"/>
                  </a:lnTo>
                  <a:lnTo>
                    <a:pt x="0" y="160667"/>
                  </a:lnTo>
                  <a:lnTo>
                    <a:pt x="520" y="139"/>
                  </a:lnTo>
                  <a:close/>
                </a:path>
                <a:path w="1270" h="161290">
                  <a:moveTo>
                    <a:pt x="584" y="101"/>
                  </a:moveTo>
                  <a:lnTo>
                    <a:pt x="520" y="419"/>
                  </a:lnTo>
                  <a:lnTo>
                    <a:pt x="63" y="160642"/>
                  </a:lnTo>
                  <a:lnTo>
                    <a:pt x="584" y="101"/>
                  </a:lnTo>
                  <a:close/>
                </a:path>
                <a:path w="1270" h="161290">
                  <a:moveTo>
                    <a:pt x="647" y="63"/>
                  </a:moveTo>
                  <a:lnTo>
                    <a:pt x="584" y="419"/>
                  </a:lnTo>
                  <a:lnTo>
                    <a:pt x="139" y="160616"/>
                  </a:lnTo>
                  <a:lnTo>
                    <a:pt x="647" y="63"/>
                  </a:lnTo>
                  <a:close/>
                </a:path>
                <a:path w="1270" h="161290">
                  <a:moveTo>
                    <a:pt x="711" y="38"/>
                  </a:moveTo>
                  <a:lnTo>
                    <a:pt x="647" y="419"/>
                  </a:lnTo>
                  <a:lnTo>
                    <a:pt x="203" y="160591"/>
                  </a:lnTo>
                  <a:lnTo>
                    <a:pt x="711" y="38"/>
                  </a:lnTo>
                  <a:close/>
                </a:path>
                <a:path w="1270" h="161290">
                  <a:moveTo>
                    <a:pt x="774" y="0"/>
                  </a:moveTo>
                  <a:lnTo>
                    <a:pt x="711" y="419"/>
                  </a:lnTo>
                  <a:lnTo>
                    <a:pt x="266" y="160566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1" name="object 9781"/>
            <p:cNvSpPr/>
            <p:nvPr/>
          </p:nvSpPr>
          <p:spPr>
            <a:xfrm>
              <a:off x="3251098" y="937094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20" y="203"/>
                  </a:moveTo>
                  <a:lnTo>
                    <a:pt x="0" y="160655"/>
                  </a:lnTo>
                  <a:lnTo>
                    <a:pt x="520" y="241"/>
                  </a:lnTo>
                  <a:close/>
                </a:path>
                <a:path w="1270" h="160654">
                  <a:moveTo>
                    <a:pt x="660" y="114"/>
                  </a:moveTo>
                  <a:lnTo>
                    <a:pt x="596" y="241"/>
                  </a:lnTo>
                  <a:lnTo>
                    <a:pt x="584" y="3302"/>
                  </a:lnTo>
                  <a:lnTo>
                    <a:pt x="596" y="152"/>
                  </a:lnTo>
                  <a:lnTo>
                    <a:pt x="76" y="160629"/>
                  </a:lnTo>
                  <a:lnTo>
                    <a:pt x="215" y="160578"/>
                  </a:lnTo>
                  <a:lnTo>
                    <a:pt x="660" y="114"/>
                  </a:lnTo>
                  <a:close/>
                </a:path>
                <a:path w="1270" h="160654">
                  <a:moveTo>
                    <a:pt x="863" y="0"/>
                  </a:moveTo>
                  <a:lnTo>
                    <a:pt x="800" y="241"/>
                  </a:lnTo>
                  <a:lnTo>
                    <a:pt x="558" y="81902"/>
                  </a:lnTo>
                  <a:lnTo>
                    <a:pt x="787" y="50"/>
                  </a:lnTo>
                  <a:lnTo>
                    <a:pt x="723" y="241"/>
                  </a:lnTo>
                  <a:lnTo>
                    <a:pt x="698" y="5410"/>
                  </a:lnTo>
                  <a:lnTo>
                    <a:pt x="723" y="88"/>
                  </a:lnTo>
                  <a:lnTo>
                    <a:pt x="660" y="241"/>
                  </a:lnTo>
                  <a:lnTo>
                    <a:pt x="215" y="160578"/>
                  </a:lnTo>
                  <a:lnTo>
                    <a:pt x="342" y="160528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2" name="object 9782"/>
            <p:cNvSpPr/>
            <p:nvPr/>
          </p:nvSpPr>
          <p:spPr>
            <a:xfrm>
              <a:off x="3250755" y="9371178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96" y="0"/>
                  </a:moveTo>
                  <a:lnTo>
                    <a:pt x="469" y="0"/>
                  </a:lnTo>
                  <a:lnTo>
                    <a:pt x="0" y="160553"/>
                  </a:lnTo>
                  <a:lnTo>
                    <a:pt x="139" y="160502"/>
                  </a:lnTo>
                  <a:lnTo>
                    <a:pt x="596" y="0"/>
                  </a:lnTo>
                  <a:close/>
                </a:path>
                <a:path w="1270" h="160654">
                  <a:moveTo>
                    <a:pt x="736" y="0"/>
                  </a:moveTo>
                  <a:lnTo>
                    <a:pt x="609" y="0"/>
                  </a:lnTo>
                  <a:lnTo>
                    <a:pt x="152" y="160502"/>
                  </a:lnTo>
                  <a:lnTo>
                    <a:pt x="292" y="160451"/>
                  </a:lnTo>
                  <a:lnTo>
                    <a:pt x="736" y="0"/>
                  </a:lnTo>
                  <a:close/>
                </a:path>
                <a:path w="1270" h="160654">
                  <a:moveTo>
                    <a:pt x="800" y="12"/>
                  </a:moveTo>
                  <a:lnTo>
                    <a:pt x="292" y="160451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3" name="object 9783"/>
            <p:cNvSpPr/>
            <p:nvPr/>
          </p:nvSpPr>
          <p:spPr>
            <a:xfrm>
              <a:off x="3250336" y="93711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889" y="0"/>
                  </a:moveTo>
                  <a:lnTo>
                    <a:pt x="736" y="0"/>
                  </a:lnTo>
                  <a:lnTo>
                    <a:pt x="596" y="12"/>
                  </a:lnTo>
                  <a:lnTo>
                    <a:pt x="444" y="12"/>
                  </a:lnTo>
                  <a:lnTo>
                    <a:pt x="0" y="160705"/>
                  </a:lnTo>
                  <a:lnTo>
                    <a:pt x="152" y="160655"/>
                  </a:lnTo>
                  <a:lnTo>
                    <a:pt x="292" y="160604"/>
                  </a:lnTo>
                  <a:lnTo>
                    <a:pt x="444" y="16055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4" name="object 9784"/>
            <p:cNvSpPr/>
            <p:nvPr/>
          </p:nvSpPr>
          <p:spPr>
            <a:xfrm>
              <a:off x="3249879" y="93711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96" y="0"/>
                  </a:moveTo>
                  <a:lnTo>
                    <a:pt x="444" y="0"/>
                  </a:lnTo>
                  <a:lnTo>
                    <a:pt x="0" y="160858"/>
                  </a:lnTo>
                  <a:lnTo>
                    <a:pt x="152" y="160807"/>
                  </a:lnTo>
                  <a:lnTo>
                    <a:pt x="596" y="0"/>
                  </a:lnTo>
                  <a:close/>
                </a:path>
                <a:path w="1269" h="161290">
                  <a:moveTo>
                    <a:pt x="901" y="12"/>
                  </a:moveTo>
                  <a:lnTo>
                    <a:pt x="749" y="12"/>
                  </a:lnTo>
                  <a:lnTo>
                    <a:pt x="596" y="12"/>
                  </a:lnTo>
                  <a:lnTo>
                    <a:pt x="152" y="160807"/>
                  </a:lnTo>
                  <a:lnTo>
                    <a:pt x="304" y="160756"/>
                  </a:lnTo>
                  <a:lnTo>
                    <a:pt x="457" y="160705"/>
                  </a:lnTo>
                  <a:lnTo>
                    <a:pt x="901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5" name="object 9785"/>
            <p:cNvSpPr/>
            <p:nvPr/>
          </p:nvSpPr>
          <p:spPr>
            <a:xfrm>
              <a:off x="3249485" y="93711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38" y="0"/>
                  </a:moveTo>
                  <a:lnTo>
                    <a:pt x="685" y="0"/>
                  </a:lnTo>
                  <a:lnTo>
                    <a:pt x="520" y="12"/>
                  </a:lnTo>
                  <a:lnTo>
                    <a:pt x="0" y="160972"/>
                  </a:lnTo>
                  <a:lnTo>
                    <a:pt x="152" y="160921"/>
                  </a:lnTo>
                  <a:lnTo>
                    <a:pt x="317" y="160883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6" name="object 9786"/>
            <p:cNvSpPr/>
            <p:nvPr/>
          </p:nvSpPr>
          <p:spPr>
            <a:xfrm>
              <a:off x="3248952" y="93711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76" y="0"/>
                  </a:moveTo>
                  <a:lnTo>
                    <a:pt x="876" y="0"/>
                  </a:lnTo>
                  <a:lnTo>
                    <a:pt x="533" y="0"/>
                  </a:lnTo>
                  <a:lnTo>
                    <a:pt x="0" y="161112"/>
                  </a:lnTo>
                  <a:lnTo>
                    <a:pt x="177" y="161074"/>
                  </a:lnTo>
                  <a:lnTo>
                    <a:pt x="355" y="161023"/>
                  </a:lnTo>
                  <a:lnTo>
                    <a:pt x="876" y="0"/>
                  </a:lnTo>
                  <a:close/>
                </a:path>
                <a:path w="1269" h="161290">
                  <a:moveTo>
                    <a:pt x="965" y="12"/>
                  </a:moveTo>
                  <a:lnTo>
                    <a:pt x="431" y="160997"/>
                  </a:lnTo>
                  <a:lnTo>
                    <a:pt x="965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7" name="object 9787"/>
            <p:cNvSpPr/>
            <p:nvPr/>
          </p:nvSpPr>
          <p:spPr>
            <a:xfrm>
              <a:off x="3248482" y="93711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46" y="12"/>
                  </a:moveTo>
                  <a:lnTo>
                    <a:pt x="0" y="161226"/>
                  </a:lnTo>
                  <a:lnTo>
                    <a:pt x="546" y="12"/>
                  </a:lnTo>
                  <a:close/>
                </a:path>
                <a:path w="1269" h="161290">
                  <a:moveTo>
                    <a:pt x="736" y="0"/>
                  </a:moveTo>
                  <a:lnTo>
                    <a:pt x="558" y="0"/>
                  </a:lnTo>
                  <a:lnTo>
                    <a:pt x="114" y="161213"/>
                  </a:lnTo>
                  <a:lnTo>
                    <a:pt x="292" y="161150"/>
                  </a:lnTo>
                  <a:lnTo>
                    <a:pt x="736" y="0"/>
                  </a:lnTo>
                  <a:close/>
                </a:path>
                <a:path w="1269" h="161290">
                  <a:moveTo>
                    <a:pt x="914" y="12"/>
                  </a:moveTo>
                  <a:lnTo>
                    <a:pt x="736" y="12"/>
                  </a:lnTo>
                  <a:lnTo>
                    <a:pt x="292" y="161150"/>
                  </a:lnTo>
                  <a:lnTo>
                    <a:pt x="469" y="161112"/>
                  </a:lnTo>
                  <a:lnTo>
                    <a:pt x="914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8" name="object 9788"/>
            <p:cNvSpPr/>
            <p:nvPr/>
          </p:nvSpPr>
          <p:spPr>
            <a:xfrm>
              <a:off x="3247872" y="93711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203" y="161315"/>
                  </a:lnTo>
                  <a:lnTo>
                    <a:pt x="647" y="0"/>
                  </a:lnTo>
                  <a:close/>
                </a:path>
                <a:path w="1269" h="161925">
                  <a:moveTo>
                    <a:pt x="850" y="12"/>
                  </a:moveTo>
                  <a:lnTo>
                    <a:pt x="660" y="12"/>
                  </a:lnTo>
                  <a:lnTo>
                    <a:pt x="215" y="161328"/>
                  </a:lnTo>
                  <a:lnTo>
                    <a:pt x="406" y="161277"/>
                  </a:lnTo>
                  <a:lnTo>
                    <a:pt x="850" y="12"/>
                  </a:lnTo>
                  <a:close/>
                </a:path>
                <a:path w="1269" h="161925">
                  <a:moveTo>
                    <a:pt x="1066" y="12"/>
                  </a:moveTo>
                  <a:lnTo>
                    <a:pt x="863" y="12"/>
                  </a:lnTo>
                  <a:lnTo>
                    <a:pt x="419" y="161277"/>
                  </a:lnTo>
                  <a:lnTo>
                    <a:pt x="622" y="161226"/>
                  </a:lnTo>
                  <a:lnTo>
                    <a:pt x="1066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89" name="object 9789"/>
            <p:cNvSpPr/>
            <p:nvPr/>
          </p:nvSpPr>
          <p:spPr>
            <a:xfrm>
              <a:off x="3247174" y="93711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39" y="0"/>
                  </a:moveTo>
                  <a:lnTo>
                    <a:pt x="698" y="0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505"/>
                  </a:lnTo>
                  <a:lnTo>
                    <a:pt x="127" y="161480"/>
                  </a:lnTo>
                  <a:lnTo>
                    <a:pt x="254" y="161455"/>
                  </a:lnTo>
                  <a:lnTo>
                    <a:pt x="381" y="161429"/>
                  </a:lnTo>
                  <a:lnTo>
                    <a:pt x="939" y="0"/>
                  </a:lnTo>
                  <a:close/>
                </a:path>
                <a:path w="1269" h="161925">
                  <a:moveTo>
                    <a:pt x="1143" y="12"/>
                  </a:moveTo>
                  <a:lnTo>
                    <a:pt x="939" y="12"/>
                  </a:lnTo>
                  <a:lnTo>
                    <a:pt x="495" y="161404"/>
                  </a:lnTo>
                  <a:lnTo>
                    <a:pt x="698" y="161366"/>
                  </a:lnTo>
                  <a:lnTo>
                    <a:pt x="1143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0" name="object 9790"/>
            <p:cNvSpPr/>
            <p:nvPr/>
          </p:nvSpPr>
          <p:spPr>
            <a:xfrm>
              <a:off x="3246526" y="93711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607"/>
                  </a:lnTo>
                  <a:lnTo>
                    <a:pt x="127" y="161582"/>
                  </a:lnTo>
                  <a:lnTo>
                    <a:pt x="254" y="161556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965" y="0"/>
                  </a:moveTo>
                  <a:lnTo>
                    <a:pt x="838" y="0"/>
                  </a:lnTo>
                  <a:lnTo>
                    <a:pt x="711" y="0"/>
                  </a:lnTo>
                  <a:lnTo>
                    <a:pt x="266" y="161556"/>
                  </a:lnTo>
                  <a:lnTo>
                    <a:pt x="393" y="161544"/>
                  </a:lnTo>
                  <a:lnTo>
                    <a:pt x="520" y="161518"/>
                  </a:lnTo>
                  <a:lnTo>
                    <a:pt x="965" y="0"/>
                  </a:lnTo>
                  <a:close/>
                </a:path>
                <a:path w="1269" h="161925">
                  <a:moveTo>
                    <a:pt x="1092" y="12"/>
                  </a:moveTo>
                  <a:lnTo>
                    <a:pt x="965" y="12"/>
                  </a:lnTo>
                  <a:lnTo>
                    <a:pt x="520" y="161518"/>
                  </a:lnTo>
                  <a:lnTo>
                    <a:pt x="647" y="161493"/>
                  </a:lnTo>
                  <a:lnTo>
                    <a:pt x="1092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1" name="object 9791"/>
            <p:cNvSpPr/>
            <p:nvPr/>
          </p:nvSpPr>
          <p:spPr>
            <a:xfrm>
              <a:off x="3245586" y="937117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62" y="0"/>
                  </a:moveTo>
                  <a:lnTo>
                    <a:pt x="609" y="0"/>
                  </a:lnTo>
                  <a:lnTo>
                    <a:pt x="444" y="12"/>
                  </a:lnTo>
                  <a:lnTo>
                    <a:pt x="0" y="161709"/>
                  </a:lnTo>
                  <a:lnTo>
                    <a:pt x="165" y="161696"/>
                  </a:lnTo>
                  <a:lnTo>
                    <a:pt x="317" y="161683"/>
                  </a:lnTo>
                  <a:lnTo>
                    <a:pt x="762" y="0"/>
                  </a:lnTo>
                  <a:close/>
                </a:path>
                <a:path w="1905" h="161925">
                  <a:moveTo>
                    <a:pt x="1384" y="0"/>
                  </a:moveTo>
                  <a:lnTo>
                    <a:pt x="1244" y="0"/>
                  </a:lnTo>
                  <a:lnTo>
                    <a:pt x="1079" y="0"/>
                  </a:lnTo>
                  <a:lnTo>
                    <a:pt x="927" y="0"/>
                  </a:lnTo>
                  <a:lnTo>
                    <a:pt x="774" y="12"/>
                  </a:lnTo>
                  <a:lnTo>
                    <a:pt x="330" y="161683"/>
                  </a:lnTo>
                  <a:lnTo>
                    <a:pt x="482" y="161658"/>
                  </a:lnTo>
                  <a:lnTo>
                    <a:pt x="635" y="161645"/>
                  </a:lnTo>
                  <a:lnTo>
                    <a:pt x="787" y="161620"/>
                  </a:lnTo>
                  <a:lnTo>
                    <a:pt x="939" y="16159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2" name="object 9792"/>
            <p:cNvSpPr/>
            <p:nvPr/>
          </p:nvSpPr>
          <p:spPr>
            <a:xfrm>
              <a:off x="3244684" y="937117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825" y="0"/>
                  </a:moveTo>
                  <a:lnTo>
                    <a:pt x="635" y="0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190" y="161785"/>
                  </a:lnTo>
                  <a:lnTo>
                    <a:pt x="381" y="161759"/>
                  </a:lnTo>
                  <a:lnTo>
                    <a:pt x="825" y="0"/>
                  </a:lnTo>
                  <a:close/>
                </a:path>
                <a:path w="1905" h="161925">
                  <a:moveTo>
                    <a:pt x="1193" y="0"/>
                  </a:moveTo>
                  <a:lnTo>
                    <a:pt x="1016" y="0"/>
                  </a:lnTo>
                  <a:lnTo>
                    <a:pt x="838" y="12"/>
                  </a:lnTo>
                  <a:lnTo>
                    <a:pt x="393" y="161759"/>
                  </a:lnTo>
                  <a:lnTo>
                    <a:pt x="584" y="161747"/>
                  </a:lnTo>
                  <a:lnTo>
                    <a:pt x="749" y="161734"/>
                  </a:lnTo>
                  <a:lnTo>
                    <a:pt x="1193" y="0"/>
                  </a:lnTo>
                  <a:close/>
                </a:path>
                <a:path w="1905" h="161925">
                  <a:moveTo>
                    <a:pt x="1358" y="0"/>
                  </a:moveTo>
                  <a:lnTo>
                    <a:pt x="1206" y="0"/>
                  </a:lnTo>
                  <a:lnTo>
                    <a:pt x="762" y="161721"/>
                  </a:lnTo>
                  <a:lnTo>
                    <a:pt x="914" y="161709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3" name="object 9793"/>
            <p:cNvSpPr/>
            <p:nvPr/>
          </p:nvSpPr>
          <p:spPr>
            <a:xfrm>
              <a:off x="3243300" y="937117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38" y="0"/>
                  </a:moveTo>
                  <a:lnTo>
                    <a:pt x="1447" y="0"/>
                  </a:lnTo>
                  <a:lnTo>
                    <a:pt x="1231" y="0"/>
                  </a:lnTo>
                  <a:lnTo>
                    <a:pt x="965" y="12"/>
                  </a:lnTo>
                  <a:lnTo>
                    <a:pt x="711" y="0"/>
                  </a:lnTo>
                  <a:lnTo>
                    <a:pt x="444" y="12"/>
                  </a:lnTo>
                  <a:lnTo>
                    <a:pt x="0" y="161848"/>
                  </a:lnTo>
                  <a:lnTo>
                    <a:pt x="266" y="161848"/>
                  </a:lnTo>
                  <a:lnTo>
                    <a:pt x="520" y="161836"/>
                  </a:lnTo>
                  <a:lnTo>
                    <a:pt x="787" y="161823"/>
                  </a:lnTo>
                  <a:lnTo>
                    <a:pt x="1003" y="161810"/>
                  </a:lnTo>
                  <a:lnTo>
                    <a:pt x="1193" y="161810"/>
                  </a:lnTo>
                  <a:lnTo>
                    <a:pt x="1638" y="0"/>
                  </a:lnTo>
                  <a:close/>
                </a:path>
                <a:path w="1905" h="161925">
                  <a:moveTo>
                    <a:pt x="1828" y="12"/>
                  </a:moveTo>
                  <a:lnTo>
                    <a:pt x="1638" y="12"/>
                  </a:lnTo>
                  <a:lnTo>
                    <a:pt x="1193" y="161810"/>
                  </a:lnTo>
                  <a:lnTo>
                    <a:pt x="1384" y="161798"/>
                  </a:lnTo>
                  <a:lnTo>
                    <a:pt x="1828" y="1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4" name="object 9794"/>
            <p:cNvSpPr/>
            <p:nvPr/>
          </p:nvSpPr>
          <p:spPr>
            <a:xfrm>
              <a:off x="3237280" y="9370784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59">
                  <a:moveTo>
                    <a:pt x="2501" y="393"/>
                  </a:moveTo>
                  <a:lnTo>
                    <a:pt x="1981" y="393"/>
                  </a:lnTo>
                  <a:lnTo>
                    <a:pt x="1409" y="254"/>
                  </a:lnTo>
                  <a:lnTo>
                    <a:pt x="1054" y="152"/>
                  </a:lnTo>
                  <a:lnTo>
                    <a:pt x="736" y="76"/>
                  </a:lnTo>
                  <a:lnTo>
                    <a:pt x="457" y="0"/>
                  </a:lnTo>
                  <a:lnTo>
                    <a:pt x="0" y="161594"/>
                  </a:lnTo>
                  <a:lnTo>
                    <a:pt x="279" y="161658"/>
                  </a:lnTo>
                  <a:lnTo>
                    <a:pt x="609" y="161734"/>
                  </a:lnTo>
                  <a:lnTo>
                    <a:pt x="965" y="161810"/>
                  </a:lnTo>
                  <a:lnTo>
                    <a:pt x="1422" y="161886"/>
                  </a:lnTo>
                  <a:lnTo>
                    <a:pt x="2057" y="161988"/>
                  </a:lnTo>
                  <a:lnTo>
                    <a:pt x="2501" y="393"/>
                  </a:lnTo>
                  <a:close/>
                </a:path>
                <a:path w="6985" h="162559">
                  <a:moveTo>
                    <a:pt x="5054" y="393"/>
                  </a:moveTo>
                  <a:lnTo>
                    <a:pt x="4406" y="393"/>
                  </a:lnTo>
                  <a:lnTo>
                    <a:pt x="2514" y="406"/>
                  </a:lnTo>
                  <a:lnTo>
                    <a:pt x="2057" y="161988"/>
                  </a:lnTo>
                  <a:lnTo>
                    <a:pt x="3314" y="162153"/>
                  </a:lnTo>
                  <a:lnTo>
                    <a:pt x="3962" y="162191"/>
                  </a:lnTo>
                  <a:lnTo>
                    <a:pt x="4610" y="162229"/>
                  </a:lnTo>
                  <a:lnTo>
                    <a:pt x="5054" y="393"/>
                  </a:lnTo>
                  <a:close/>
                </a:path>
                <a:path w="6985" h="162559">
                  <a:moveTo>
                    <a:pt x="6477" y="406"/>
                  </a:moveTo>
                  <a:lnTo>
                    <a:pt x="6210" y="406"/>
                  </a:lnTo>
                  <a:lnTo>
                    <a:pt x="5892" y="406"/>
                  </a:lnTo>
                  <a:lnTo>
                    <a:pt x="5537" y="406"/>
                  </a:lnTo>
                  <a:lnTo>
                    <a:pt x="5054" y="406"/>
                  </a:lnTo>
                  <a:lnTo>
                    <a:pt x="4610" y="162229"/>
                  </a:lnTo>
                  <a:lnTo>
                    <a:pt x="5092" y="162242"/>
                  </a:lnTo>
                  <a:lnTo>
                    <a:pt x="5435" y="162242"/>
                  </a:lnTo>
                  <a:lnTo>
                    <a:pt x="5765" y="162242"/>
                  </a:lnTo>
                  <a:lnTo>
                    <a:pt x="6032" y="162242"/>
                  </a:lnTo>
                  <a:lnTo>
                    <a:pt x="6477" y="406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5" name="object 9795"/>
            <p:cNvSpPr/>
            <p:nvPr/>
          </p:nvSpPr>
          <p:spPr>
            <a:xfrm>
              <a:off x="3235960" y="937044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765" y="342"/>
                  </a:moveTo>
                  <a:lnTo>
                    <a:pt x="1498" y="292"/>
                  </a:lnTo>
                  <a:lnTo>
                    <a:pt x="1270" y="215"/>
                  </a:lnTo>
                  <a:lnTo>
                    <a:pt x="1041" y="152"/>
                  </a:lnTo>
                  <a:lnTo>
                    <a:pt x="838" y="101"/>
                  </a:lnTo>
                  <a:lnTo>
                    <a:pt x="635" y="50"/>
                  </a:lnTo>
                  <a:lnTo>
                    <a:pt x="444" y="0"/>
                  </a:lnTo>
                  <a:lnTo>
                    <a:pt x="0" y="161569"/>
                  </a:lnTo>
                  <a:lnTo>
                    <a:pt x="190" y="161632"/>
                  </a:lnTo>
                  <a:lnTo>
                    <a:pt x="393" y="161696"/>
                  </a:lnTo>
                  <a:lnTo>
                    <a:pt x="596" y="161747"/>
                  </a:lnTo>
                  <a:lnTo>
                    <a:pt x="825" y="161810"/>
                  </a:lnTo>
                  <a:lnTo>
                    <a:pt x="1066" y="161874"/>
                  </a:lnTo>
                  <a:lnTo>
                    <a:pt x="1320" y="161937"/>
                  </a:lnTo>
                  <a:lnTo>
                    <a:pt x="1765" y="34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6" name="object 9796"/>
            <p:cNvSpPr/>
            <p:nvPr/>
          </p:nvSpPr>
          <p:spPr>
            <a:xfrm>
              <a:off x="3235121" y="937021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282" y="228"/>
                  </a:moveTo>
                  <a:lnTo>
                    <a:pt x="1104" y="177"/>
                  </a:lnTo>
                  <a:lnTo>
                    <a:pt x="927" y="139"/>
                  </a:lnTo>
                  <a:lnTo>
                    <a:pt x="762" y="88"/>
                  </a:lnTo>
                  <a:lnTo>
                    <a:pt x="596" y="50"/>
                  </a:lnTo>
                  <a:lnTo>
                    <a:pt x="431" y="0"/>
                  </a:lnTo>
                  <a:lnTo>
                    <a:pt x="0" y="161518"/>
                  </a:lnTo>
                  <a:lnTo>
                    <a:pt x="152" y="161582"/>
                  </a:lnTo>
                  <a:lnTo>
                    <a:pt x="317" y="161645"/>
                  </a:lnTo>
                  <a:lnTo>
                    <a:pt x="482" y="161696"/>
                  </a:lnTo>
                  <a:lnTo>
                    <a:pt x="660" y="161747"/>
                  </a:lnTo>
                  <a:lnTo>
                    <a:pt x="838" y="161810"/>
                  </a:lnTo>
                  <a:lnTo>
                    <a:pt x="1282" y="22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7" name="object 9797"/>
            <p:cNvSpPr/>
            <p:nvPr/>
          </p:nvSpPr>
          <p:spPr>
            <a:xfrm>
              <a:off x="3234296" y="936974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270" y="482"/>
                  </a:moveTo>
                  <a:lnTo>
                    <a:pt x="1130" y="406"/>
                  </a:lnTo>
                  <a:lnTo>
                    <a:pt x="977" y="317"/>
                  </a:lnTo>
                  <a:lnTo>
                    <a:pt x="838" y="228"/>
                  </a:lnTo>
                  <a:lnTo>
                    <a:pt x="698" y="152"/>
                  </a:lnTo>
                  <a:lnTo>
                    <a:pt x="571" y="76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127" y="161734"/>
                  </a:lnTo>
                  <a:lnTo>
                    <a:pt x="254" y="161785"/>
                  </a:lnTo>
                  <a:lnTo>
                    <a:pt x="393" y="161836"/>
                  </a:lnTo>
                  <a:lnTo>
                    <a:pt x="533" y="161886"/>
                  </a:lnTo>
                  <a:lnTo>
                    <a:pt x="685" y="161937"/>
                  </a:lnTo>
                  <a:lnTo>
                    <a:pt x="825" y="162001"/>
                  </a:lnTo>
                  <a:lnTo>
                    <a:pt x="1270" y="48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8" name="object 9798"/>
            <p:cNvSpPr/>
            <p:nvPr/>
          </p:nvSpPr>
          <p:spPr>
            <a:xfrm>
              <a:off x="3233674" y="936938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  <a:path w="1269" h="162559">
                  <a:moveTo>
                    <a:pt x="1054" y="355"/>
                  </a:moveTo>
                  <a:lnTo>
                    <a:pt x="927" y="279"/>
                  </a:lnTo>
                  <a:lnTo>
                    <a:pt x="800" y="203"/>
                  </a:lnTo>
                  <a:lnTo>
                    <a:pt x="673" y="127"/>
                  </a:lnTo>
                  <a:lnTo>
                    <a:pt x="127" y="161823"/>
                  </a:lnTo>
                  <a:lnTo>
                    <a:pt x="355" y="161925"/>
                  </a:lnTo>
                  <a:lnTo>
                    <a:pt x="482" y="161975"/>
                  </a:lnTo>
                  <a:lnTo>
                    <a:pt x="609" y="162026"/>
                  </a:lnTo>
                  <a:lnTo>
                    <a:pt x="1054" y="355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799" name="object 9799"/>
            <p:cNvSpPr/>
            <p:nvPr/>
          </p:nvSpPr>
          <p:spPr>
            <a:xfrm>
              <a:off x="3233026" y="936900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47" y="127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203" y="161937"/>
                  </a:lnTo>
                  <a:lnTo>
                    <a:pt x="647" y="127"/>
                  </a:lnTo>
                  <a:close/>
                </a:path>
                <a:path w="1269" h="162559">
                  <a:moveTo>
                    <a:pt x="1092" y="381"/>
                  </a:moveTo>
                  <a:lnTo>
                    <a:pt x="863" y="254"/>
                  </a:lnTo>
                  <a:lnTo>
                    <a:pt x="736" y="190"/>
                  </a:lnTo>
                  <a:lnTo>
                    <a:pt x="215" y="161937"/>
                  </a:lnTo>
                  <a:lnTo>
                    <a:pt x="419" y="162039"/>
                  </a:lnTo>
                  <a:lnTo>
                    <a:pt x="647" y="162140"/>
                  </a:lnTo>
                  <a:lnTo>
                    <a:pt x="1092" y="381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0" name="object 9800"/>
            <p:cNvSpPr/>
            <p:nvPr/>
          </p:nvSpPr>
          <p:spPr>
            <a:xfrm>
              <a:off x="3232442" y="936867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35" y="101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90" y="161937"/>
                  </a:lnTo>
                  <a:lnTo>
                    <a:pt x="635" y="101"/>
                  </a:lnTo>
                  <a:close/>
                </a:path>
                <a:path w="1269" h="162559">
                  <a:moveTo>
                    <a:pt x="1028" y="330"/>
                  </a:moveTo>
                  <a:lnTo>
                    <a:pt x="825" y="215"/>
                  </a:lnTo>
                  <a:lnTo>
                    <a:pt x="647" y="101"/>
                  </a:lnTo>
                  <a:lnTo>
                    <a:pt x="190" y="161937"/>
                  </a:lnTo>
                  <a:lnTo>
                    <a:pt x="381" y="162052"/>
                  </a:lnTo>
                  <a:lnTo>
                    <a:pt x="584" y="162153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1" name="object 9801"/>
            <p:cNvSpPr/>
            <p:nvPr/>
          </p:nvSpPr>
          <p:spPr>
            <a:xfrm>
              <a:off x="3231984" y="93684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52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901" y="254"/>
                  </a:moveTo>
                  <a:lnTo>
                    <a:pt x="723" y="152"/>
                  </a:lnTo>
                  <a:lnTo>
                    <a:pt x="266" y="161988"/>
                  </a:lnTo>
                  <a:lnTo>
                    <a:pt x="444" y="162102"/>
                  </a:lnTo>
                  <a:lnTo>
                    <a:pt x="901" y="25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2" name="object 9802"/>
            <p:cNvSpPr/>
            <p:nvPr/>
          </p:nvSpPr>
          <p:spPr>
            <a:xfrm>
              <a:off x="3231502" y="936813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73" y="127"/>
                  </a:moveTo>
                  <a:lnTo>
                    <a:pt x="520" y="38"/>
                  </a:lnTo>
                  <a:lnTo>
                    <a:pt x="0" y="161772"/>
                  </a:lnTo>
                  <a:lnTo>
                    <a:pt x="152" y="161886"/>
                  </a:lnTo>
                  <a:lnTo>
                    <a:pt x="673" y="127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49" y="190"/>
                  </a:lnTo>
                  <a:lnTo>
                    <a:pt x="241" y="161950"/>
                  </a:lnTo>
                  <a:lnTo>
                    <a:pt x="393" y="162064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3" name="object 9803"/>
            <p:cNvSpPr/>
            <p:nvPr/>
          </p:nvSpPr>
          <p:spPr>
            <a:xfrm>
              <a:off x="3231108" y="936790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96" y="88"/>
                  </a:moveTo>
                  <a:lnTo>
                    <a:pt x="457" y="0"/>
                  </a:lnTo>
                  <a:lnTo>
                    <a:pt x="0" y="161734"/>
                  </a:lnTo>
                  <a:lnTo>
                    <a:pt x="139" y="161848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825" y="215"/>
                  </a:moveTo>
                  <a:lnTo>
                    <a:pt x="673" y="127"/>
                  </a:lnTo>
                  <a:lnTo>
                    <a:pt x="152" y="161848"/>
                  </a:lnTo>
                  <a:lnTo>
                    <a:pt x="304" y="161963"/>
                  </a:lnTo>
                  <a:lnTo>
                    <a:pt x="825" y="215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4" name="object 9804"/>
            <p:cNvSpPr/>
            <p:nvPr/>
          </p:nvSpPr>
          <p:spPr>
            <a:xfrm>
              <a:off x="3230676" y="936766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76" y="241"/>
                  </a:moveTo>
                  <a:lnTo>
                    <a:pt x="736" y="152"/>
                  </a:lnTo>
                  <a:lnTo>
                    <a:pt x="215" y="161378"/>
                  </a:lnTo>
                  <a:lnTo>
                    <a:pt x="660" y="114"/>
                  </a:lnTo>
                  <a:lnTo>
                    <a:pt x="520" y="38"/>
                  </a:lnTo>
                  <a:lnTo>
                    <a:pt x="0" y="161645"/>
                  </a:lnTo>
                  <a:lnTo>
                    <a:pt x="139" y="161759"/>
                  </a:lnTo>
                  <a:lnTo>
                    <a:pt x="292" y="161874"/>
                  </a:lnTo>
                  <a:lnTo>
                    <a:pt x="431" y="161988"/>
                  </a:lnTo>
                  <a:lnTo>
                    <a:pt x="876" y="24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5" name="object 9805"/>
            <p:cNvSpPr/>
            <p:nvPr/>
          </p:nvSpPr>
          <p:spPr>
            <a:xfrm>
              <a:off x="3230295" y="93674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317" y="161378"/>
                  </a:lnTo>
                  <a:lnTo>
                    <a:pt x="762" y="177"/>
                  </a:lnTo>
                  <a:lnTo>
                    <a:pt x="635" y="101"/>
                  </a:lnTo>
                  <a:lnTo>
                    <a:pt x="508" y="38"/>
                  </a:lnTo>
                  <a:lnTo>
                    <a:pt x="0" y="161531"/>
                  </a:lnTo>
                  <a:lnTo>
                    <a:pt x="177" y="161709"/>
                  </a:lnTo>
                  <a:lnTo>
                    <a:pt x="317" y="161823"/>
                  </a:lnTo>
                  <a:lnTo>
                    <a:pt x="838" y="22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6" name="object 9806"/>
            <p:cNvSpPr/>
            <p:nvPr/>
          </p:nvSpPr>
          <p:spPr>
            <a:xfrm>
              <a:off x="3229978" y="93672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77"/>
                  </a:moveTo>
                  <a:lnTo>
                    <a:pt x="635" y="101"/>
                  </a:lnTo>
                  <a:lnTo>
                    <a:pt x="508" y="25"/>
                  </a:lnTo>
                  <a:lnTo>
                    <a:pt x="0" y="161417"/>
                  </a:lnTo>
                  <a:lnTo>
                    <a:pt x="127" y="161531"/>
                  </a:lnTo>
                  <a:lnTo>
                    <a:pt x="254" y="161658"/>
                  </a:lnTo>
                  <a:lnTo>
                    <a:pt x="762" y="177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7" name="object 9807"/>
            <p:cNvSpPr/>
            <p:nvPr/>
          </p:nvSpPr>
          <p:spPr>
            <a:xfrm>
              <a:off x="3229648" y="93670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139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01" y="161417"/>
                  </a:lnTo>
                  <a:lnTo>
                    <a:pt x="609" y="139"/>
                  </a:lnTo>
                  <a:close/>
                </a:path>
                <a:path w="1269" h="161925">
                  <a:moveTo>
                    <a:pt x="787" y="241"/>
                  </a:moveTo>
                  <a:lnTo>
                    <a:pt x="622" y="139"/>
                  </a:lnTo>
                  <a:lnTo>
                    <a:pt x="165" y="161480"/>
                  </a:lnTo>
                  <a:lnTo>
                    <a:pt x="279" y="161607"/>
                  </a:lnTo>
                  <a:lnTo>
                    <a:pt x="787" y="241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8" name="object 9808"/>
            <p:cNvSpPr/>
            <p:nvPr/>
          </p:nvSpPr>
          <p:spPr>
            <a:xfrm>
              <a:off x="3229381" y="93666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203"/>
                  </a:moveTo>
                  <a:lnTo>
                    <a:pt x="495" y="76"/>
                  </a:lnTo>
                  <a:lnTo>
                    <a:pt x="0" y="161328"/>
                  </a:lnTo>
                  <a:lnTo>
                    <a:pt x="101" y="161455"/>
                  </a:lnTo>
                  <a:lnTo>
                    <a:pt x="596" y="203"/>
                  </a:lnTo>
                  <a:close/>
                </a:path>
                <a:path w="1269" h="161925">
                  <a:moveTo>
                    <a:pt x="711" y="342"/>
                  </a:moveTo>
                  <a:lnTo>
                    <a:pt x="609" y="215"/>
                  </a:lnTo>
                  <a:lnTo>
                    <a:pt x="152" y="161505"/>
                  </a:lnTo>
                  <a:lnTo>
                    <a:pt x="266" y="161632"/>
                  </a:lnTo>
                  <a:lnTo>
                    <a:pt x="711" y="34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09" name="object 9809"/>
            <p:cNvSpPr/>
            <p:nvPr/>
          </p:nvSpPr>
          <p:spPr>
            <a:xfrm>
              <a:off x="3229076" y="93663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368"/>
                  </a:moveTo>
                  <a:lnTo>
                    <a:pt x="749" y="368"/>
                  </a:lnTo>
                  <a:lnTo>
                    <a:pt x="495" y="50"/>
                  </a:lnTo>
                  <a:lnTo>
                    <a:pt x="0" y="161277"/>
                  </a:lnTo>
                  <a:lnTo>
                    <a:pt x="101" y="161429"/>
                  </a:lnTo>
                  <a:lnTo>
                    <a:pt x="203" y="161556"/>
                  </a:lnTo>
                  <a:lnTo>
                    <a:pt x="304" y="161683"/>
                  </a:lnTo>
                  <a:lnTo>
                    <a:pt x="749" y="36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0" name="object 9810"/>
            <p:cNvSpPr/>
            <p:nvPr/>
          </p:nvSpPr>
          <p:spPr>
            <a:xfrm>
              <a:off x="3228809" y="93659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342"/>
                  </a:moveTo>
                  <a:lnTo>
                    <a:pt x="177" y="161048"/>
                  </a:lnTo>
                  <a:lnTo>
                    <a:pt x="622" y="215"/>
                  </a:lnTo>
                  <a:lnTo>
                    <a:pt x="495" y="50"/>
                  </a:lnTo>
                  <a:lnTo>
                    <a:pt x="0" y="161201"/>
                  </a:lnTo>
                  <a:lnTo>
                    <a:pt x="76" y="161340"/>
                  </a:lnTo>
                  <a:lnTo>
                    <a:pt x="177" y="161493"/>
                  </a:lnTo>
                  <a:lnTo>
                    <a:pt x="279" y="161632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1" name="object 9811"/>
            <p:cNvSpPr/>
            <p:nvPr/>
          </p:nvSpPr>
          <p:spPr>
            <a:xfrm>
              <a:off x="3228606" y="93656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52"/>
                  </a:moveTo>
                  <a:lnTo>
                    <a:pt x="444" y="0"/>
                  </a:lnTo>
                  <a:lnTo>
                    <a:pt x="0" y="161086"/>
                  </a:lnTo>
                  <a:lnTo>
                    <a:pt x="63" y="161239"/>
                  </a:lnTo>
                  <a:lnTo>
                    <a:pt x="558" y="152"/>
                  </a:lnTo>
                  <a:close/>
                </a:path>
                <a:path w="1269" h="161925">
                  <a:moveTo>
                    <a:pt x="647" y="266"/>
                  </a:moveTo>
                  <a:lnTo>
                    <a:pt x="114" y="161328"/>
                  </a:lnTo>
                  <a:lnTo>
                    <a:pt x="203" y="161480"/>
                  </a:lnTo>
                  <a:lnTo>
                    <a:pt x="647" y="26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2" name="object 9812"/>
            <p:cNvSpPr/>
            <p:nvPr/>
          </p:nvSpPr>
          <p:spPr>
            <a:xfrm>
              <a:off x="3228365" y="93653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292"/>
                  </a:moveTo>
                  <a:lnTo>
                    <a:pt x="190" y="160858"/>
                  </a:lnTo>
                  <a:lnTo>
                    <a:pt x="635" y="228"/>
                  </a:lnTo>
                  <a:lnTo>
                    <a:pt x="520" y="88"/>
                  </a:lnTo>
                  <a:lnTo>
                    <a:pt x="0" y="160858"/>
                  </a:lnTo>
                  <a:lnTo>
                    <a:pt x="76" y="161048"/>
                  </a:lnTo>
                  <a:lnTo>
                    <a:pt x="152" y="161213"/>
                  </a:lnTo>
                  <a:lnTo>
                    <a:pt x="241" y="161378"/>
                  </a:lnTo>
                  <a:lnTo>
                    <a:pt x="685" y="29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3" name="object 9813"/>
            <p:cNvSpPr/>
            <p:nvPr/>
          </p:nvSpPr>
          <p:spPr>
            <a:xfrm>
              <a:off x="3228213" y="93651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609" y="190"/>
                  </a:moveTo>
                  <a:lnTo>
                    <a:pt x="63" y="160324"/>
                  </a:lnTo>
                  <a:lnTo>
                    <a:pt x="508" y="63"/>
                  </a:lnTo>
                  <a:lnTo>
                    <a:pt x="0" y="160553"/>
                  </a:lnTo>
                  <a:lnTo>
                    <a:pt x="63" y="160769"/>
                  </a:lnTo>
                  <a:lnTo>
                    <a:pt x="127" y="160959"/>
                  </a:lnTo>
                  <a:lnTo>
                    <a:pt x="609" y="19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4" name="object 9814"/>
            <p:cNvSpPr/>
            <p:nvPr/>
          </p:nvSpPr>
          <p:spPr>
            <a:xfrm>
              <a:off x="3228073" y="936501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65"/>
                  </a:moveTo>
                  <a:lnTo>
                    <a:pt x="482" y="25"/>
                  </a:lnTo>
                  <a:lnTo>
                    <a:pt x="0" y="160007"/>
                  </a:lnTo>
                  <a:lnTo>
                    <a:pt x="12" y="160147"/>
                  </a:lnTo>
                  <a:lnTo>
                    <a:pt x="38" y="160274"/>
                  </a:lnTo>
                  <a:lnTo>
                    <a:pt x="63" y="160401"/>
                  </a:lnTo>
                  <a:lnTo>
                    <a:pt x="88" y="160553"/>
                  </a:lnTo>
                  <a:lnTo>
                    <a:pt x="139" y="160731"/>
                  </a:lnTo>
                  <a:lnTo>
                    <a:pt x="584" y="16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5" name="object 9815"/>
            <p:cNvSpPr/>
            <p:nvPr/>
          </p:nvSpPr>
          <p:spPr>
            <a:xfrm>
              <a:off x="3228022" y="9363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090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952"/>
                  </a:moveTo>
                  <a:lnTo>
                    <a:pt x="12" y="161010"/>
                  </a:lnTo>
                  <a:lnTo>
                    <a:pt x="25" y="161188"/>
                  </a:lnTo>
                  <a:lnTo>
                    <a:pt x="469" y="952"/>
                  </a:lnTo>
                  <a:close/>
                </a:path>
                <a:path w="635" h="161925">
                  <a:moveTo>
                    <a:pt x="495" y="1473"/>
                  </a:moveTo>
                  <a:lnTo>
                    <a:pt x="469" y="1003"/>
                  </a:lnTo>
                  <a:lnTo>
                    <a:pt x="25" y="161188"/>
                  </a:lnTo>
                  <a:lnTo>
                    <a:pt x="25" y="161340"/>
                  </a:lnTo>
                  <a:lnTo>
                    <a:pt x="50" y="161493"/>
                  </a:lnTo>
                  <a:lnTo>
                    <a:pt x="495" y="147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6" name="object 9816"/>
            <p:cNvSpPr/>
            <p:nvPr/>
          </p:nvSpPr>
          <p:spPr>
            <a:xfrm>
              <a:off x="3420414" y="94008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98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7" name="object 9817"/>
            <p:cNvSpPr/>
            <p:nvPr/>
          </p:nvSpPr>
          <p:spPr>
            <a:xfrm>
              <a:off x="3420351" y="956205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8" name="object 9818"/>
            <p:cNvSpPr/>
            <p:nvPr/>
          </p:nvSpPr>
          <p:spPr>
            <a:xfrm>
              <a:off x="3419170" y="9401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6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19" name="object 9819"/>
            <p:cNvSpPr/>
            <p:nvPr/>
          </p:nvSpPr>
          <p:spPr>
            <a:xfrm>
              <a:off x="3419068" y="9401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4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0" name="object 9820"/>
            <p:cNvSpPr/>
            <p:nvPr/>
          </p:nvSpPr>
          <p:spPr>
            <a:xfrm>
              <a:off x="3418903" y="9401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89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1" name="object 9821"/>
            <p:cNvSpPr/>
            <p:nvPr/>
          </p:nvSpPr>
          <p:spPr>
            <a:xfrm>
              <a:off x="3418776" y="9401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188"/>
                  </a:lnTo>
                  <a:lnTo>
                    <a:pt x="469" y="0"/>
                  </a:lnTo>
                  <a:lnTo>
                    <a:pt x="0" y="16163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2" name="object 9822"/>
            <p:cNvSpPr/>
            <p:nvPr/>
          </p:nvSpPr>
          <p:spPr>
            <a:xfrm>
              <a:off x="3418675" y="9401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239"/>
                  </a:lnTo>
                  <a:lnTo>
                    <a:pt x="469" y="0"/>
                  </a:lnTo>
                  <a:lnTo>
                    <a:pt x="0" y="16168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658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3" name="object 9823"/>
            <p:cNvSpPr/>
            <p:nvPr/>
          </p:nvSpPr>
          <p:spPr>
            <a:xfrm>
              <a:off x="3418611" y="9401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7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4" name="object 9824"/>
            <p:cNvSpPr/>
            <p:nvPr/>
          </p:nvSpPr>
          <p:spPr>
            <a:xfrm>
              <a:off x="3418497" y="9401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38" y="161264"/>
                  </a:lnTo>
                  <a:lnTo>
                    <a:pt x="482" y="0"/>
                  </a:lnTo>
                  <a:lnTo>
                    <a:pt x="0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5" name="object 9825"/>
            <p:cNvSpPr/>
            <p:nvPr/>
          </p:nvSpPr>
          <p:spPr>
            <a:xfrm>
              <a:off x="3418382" y="9401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47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6" name="object 9826"/>
            <p:cNvSpPr/>
            <p:nvPr/>
          </p:nvSpPr>
          <p:spPr>
            <a:xfrm>
              <a:off x="3418243" y="9401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77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7" name="object 9827"/>
            <p:cNvSpPr/>
            <p:nvPr/>
          </p:nvSpPr>
          <p:spPr>
            <a:xfrm>
              <a:off x="3418116" y="9401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9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57" y="12"/>
                  </a:lnTo>
                  <a:lnTo>
                    <a:pt x="12" y="161798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8" name="object 9828"/>
            <p:cNvSpPr/>
            <p:nvPr/>
          </p:nvSpPr>
          <p:spPr>
            <a:xfrm>
              <a:off x="3417951" y="9401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81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29" name="object 9829"/>
            <p:cNvSpPr/>
            <p:nvPr/>
          </p:nvSpPr>
          <p:spPr>
            <a:xfrm>
              <a:off x="3417747" y="94017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12"/>
                  </a:lnTo>
                  <a:lnTo>
                    <a:pt x="0" y="161823"/>
                  </a:lnTo>
                  <a:lnTo>
                    <a:pt x="139" y="161810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0" name="object 9830"/>
            <p:cNvSpPr/>
            <p:nvPr/>
          </p:nvSpPr>
          <p:spPr>
            <a:xfrm>
              <a:off x="3417544" y="940177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08" y="0"/>
                  </a:lnTo>
                  <a:lnTo>
                    <a:pt x="50" y="161836"/>
                  </a:lnTo>
                  <a:lnTo>
                    <a:pt x="177" y="161836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1" name="object 9831"/>
            <p:cNvSpPr/>
            <p:nvPr/>
          </p:nvSpPr>
          <p:spPr>
            <a:xfrm>
              <a:off x="3417316" y="940177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0"/>
                  </a:moveTo>
                  <a:lnTo>
                    <a:pt x="685" y="0"/>
                  </a:lnTo>
                  <a:lnTo>
                    <a:pt x="469" y="0"/>
                  </a:lnTo>
                  <a:lnTo>
                    <a:pt x="0" y="161848"/>
                  </a:lnTo>
                  <a:lnTo>
                    <a:pt x="152" y="161848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2" name="object 9832"/>
            <p:cNvSpPr/>
            <p:nvPr/>
          </p:nvSpPr>
          <p:spPr>
            <a:xfrm>
              <a:off x="3417201" y="9401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533" y="2260"/>
                  </a:lnTo>
                  <a:lnTo>
                    <a:pt x="546" y="0"/>
                  </a:lnTo>
                  <a:lnTo>
                    <a:pt x="0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3" name="object 9833"/>
            <p:cNvSpPr/>
            <p:nvPr/>
          </p:nvSpPr>
          <p:spPr>
            <a:xfrm>
              <a:off x="3415449" y="9401785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1968" y="12"/>
                  </a:moveTo>
                  <a:lnTo>
                    <a:pt x="457" y="38"/>
                  </a:lnTo>
                  <a:lnTo>
                    <a:pt x="0" y="161861"/>
                  </a:lnTo>
                  <a:lnTo>
                    <a:pt x="1511" y="161848"/>
                  </a:lnTo>
                  <a:lnTo>
                    <a:pt x="1968" y="12"/>
                  </a:lnTo>
                  <a:close/>
                </a:path>
                <a:path w="2539" h="161925">
                  <a:moveTo>
                    <a:pt x="2197" y="0"/>
                  </a:moveTo>
                  <a:lnTo>
                    <a:pt x="2006" y="0"/>
                  </a:lnTo>
                  <a:lnTo>
                    <a:pt x="1511" y="161848"/>
                  </a:lnTo>
                  <a:lnTo>
                    <a:pt x="1752" y="161836"/>
                  </a:lnTo>
                  <a:lnTo>
                    <a:pt x="2197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4" name="object 9834"/>
            <p:cNvSpPr/>
            <p:nvPr/>
          </p:nvSpPr>
          <p:spPr>
            <a:xfrm>
              <a:off x="3328314" y="9392082"/>
              <a:ext cx="87630" cy="172085"/>
            </a:xfrm>
            <a:custGeom>
              <a:avLst/>
              <a:gdLst/>
              <a:ahLst/>
              <a:cxnLst/>
              <a:rect l="l" t="t" r="r" b="b"/>
              <a:pathLst>
                <a:path w="87629" h="172084">
                  <a:moveTo>
                    <a:pt x="61061" y="8966"/>
                  </a:moveTo>
                  <a:lnTo>
                    <a:pt x="54305" y="8470"/>
                  </a:lnTo>
                  <a:lnTo>
                    <a:pt x="47053" y="7797"/>
                  </a:lnTo>
                  <a:lnTo>
                    <a:pt x="39420" y="6946"/>
                  </a:lnTo>
                  <a:lnTo>
                    <a:pt x="31267" y="5867"/>
                  </a:lnTo>
                  <a:lnTo>
                    <a:pt x="28003" y="5397"/>
                  </a:lnTo>
                  <a:lnTo>
                    <a:pt x="24650" y="4864"/>
                  </a:lnTo>
                  <a:lnTo>
                    <a:pt x="21259" y="4279"/>
                  </a:lnTo>
                  <a:lnTo>
                    <a:pt x="21031" y="84289"/>
                  </a:lnTo>
                  <a:lnTo>
                    <a:pt x="21031" y="4279"/>
                  </a:lnTo>
                  <a:lnTo>
                    <a:pt x="17703" y="4279"/>
                  </a:lnTo>
                  <a:lnTo>
                    <a:pt x="17703" y="3009"/>
                  </a:lnTo>
                  <a:lnTo>
                    <a:pt x="14592" y="3009"/>
                  </a:lnTo>
                  <a:lnTo>
                    <a:pt x="14592" y="4279"/>
                  </a:lnTo>
                  <a:lnTo>
                    <a:pt x="14376" y="4279"/>
                  </a:lnTo>
                  <a:lnTo>
                    <a:pt x="14376" y="3060"/>
                  </a:lnTo>
                  <a:lnTo>
                    <a:pt x="11379" y="3060"/>
                  </a:lnTo>
                  <a:lnTo>
                    <a:pt x="11379" y="1790"/>
                  </a:lnTo>
                  <a:lnTo>
                    <a:pt x="9169" y="1790"/>
                  </a:lnTo>
                  <a:lnTo>
                    <a:pt x="9169" y="3060"/>
                  </a:lnTo>
                  <a:lnTo>
                    <a:pt x="8953" y="3060"/>
                  </a:lnTo>
                  <a:lnTo>
                    <a:pt x="8953" y="1968"/>
                  </a:lnTo>
                  <a:lnTo>
                    <a:pt x="6286" y="1968"/>
                  </a:lnTo>
                  <a:lnTo>
                    <a:pt x="6286" y="698"/>
                  </a:lnTo>
                  <a:lnTo>
                    <a:pt x="4597" y="698"/>
                  </a:lnTo>
                  <a:lnTo>
                    <a:pt x="4597" y="965"/>
                  </a:lnTo>
                  <a:lnTo>
                    <a:pt x="457" y="0"/>
                  </a:lnTo>
                  <a:lnTo>
                    <a:pt x="0" y="161569"/>
                  </a:lnTo>
                  <a:lnTo>
                    <a:pt x="4152" y="162661"/>
                  </a:lnTo>
                  <a:lnTo>
                    <a:pt x="4368" y="86309"/>
                  </a:lnTo>
                  <a:lnTo>
                    <a:pt x="4368" y="163258"/>
                  </a:lnTo>
                  <a:lnTo>
                    <a:pt x="8940" y="163258"/>
                  </a:lnTo>
                  <a:lnTo>
                    <a:pt x="8940" y="164350"/>
                  </a:lnTo>
                  <a:lnTo>
                    <a:pt x="14376" y="164350"/>
                  </a:lnTo>
                  <a:lnTo>
                    <a:pt x="15722" y="164299"/>
                  </a:lnTo>
                  <a:lnTo>
                    <a:pt x="15722" y="165569"/>
                  </a:lnTo>
                  <a:lnTo>
                    <a:pt x="20802" y="165569"/>
                  </a:lnTo>
                  <a:lnTo>
                    <a:pt x="20802" y="165785"/>
                  </a:lnTo>
                  <a:lnTo>
                    <a:pt x="30810" y="167449"/>
                  </a:lnTo>
                  <a:lnTo>
                    <a:pt x="38392" y="168719"/>
                  </a:lnTo>
                  <a:lnTo>
                    <a:pt x="38887" y="168783"/>
                  </a:lnTo>
                  <a:lnTo>
                    <a:pt x="60604" y="170713"/>
                  </a:lnTo>
                  <a:lnTo>
                    <a:pt x="61061" y="8966"/>
                  </a:lnTo>
                  <a:close/>
                </a:path>
                <a:path w="87629" h="172084">
                  <a:moveTo>
                    <a:pt x="77152" y="9677"/>
                  </a:moveTo>
                  <a:lnTo>
                    <a:pt x="75234" y="9639"/>
                  </a:lnTo>
                  <a:lnTo>
                    <a:pt x="70802" y="9474"/>
                  </a:lnTo>
                  <a:lnTo>
                    <a:pt x="67830" y="9372"/>
                  </a:lnTo>
                  <a:lnTo>
                    <a:pt x="64566" y="9207"/>
                  </a:lnTo>
                  <a:lnTo>
                    <a:pt x="61061" y="8978"/>
                  </a:lnTo>
                  <a:lnTo>
                    <a:pt x="60604" y="170713"/>
                  </a:lnTo>
                  <a:lnTo>
                    <a:pt x="64516" y="171056"/>
                  </a:lnTo>
                  <a:lnTo>
                    <a:pt x="70332" y="171234"/>
                  </a:lnTo>
                  <a:lnTo>
                    <a:pt x="76695" y="171437"/>
                  </a:lnTo>
                  <a:lnTo>
                    <a:pt x="77152" y="9677"/>
                  </a:lnTo>
                  <a:close/>
                </a:path>
                <a:path w="87629" h="172084">
                  <a:moveTo>
                    <a:pt x="85178" y="9766"/>
                  </a:moveTo>
                  <a:lnTo>
                    <a:pt x="82677" y="9753"/>
                  </a:lnTo>
                  <a:lnTo>
                    <a:pt x="81749" y="9766"/>
                  </a:lnTo>
                  <a:lnTo>
                    <a:pt x="77152" y="9690"/>
                  </a:lnTo>
                  <a:lnTo>
                    <a:pt x="76695" y="171437"/>
                  </a:lnTo>
                  <a:lnTo>
                    <a:pt x="81292" y="171577"/>
                  </a:lnTo>
                  <a:lnTo>
                    <a:pt x="82042" y="171602"/>
                  </a:lnTo>
                  <a:lnTo>
                    <a:pt x="84734" y="171577"/>
                  </a:lnTo>
                  <a:lnTo>
                    <a:pt x="85178" y="9766"/>
                  </a:lnTo>
                  <a:close/>
                </a:path>
                <a:path w="87629" h="172084">
                  <a:moveTo>
                    <a:pt x="87604" y="9728"/>
                  </a:moveTo>
                  <a:lnTo>
                    <a:pt x="85191" y="9766"/>
                  </a:lnTo>
                  <a:lnTo>
                    <a:pt x="84734" y="171577"/>
                  </a:lnTo>
                  <a:lnTo>
                    <a:pt x="87147" y="171564"/>
                  </a:lnTo>
                  <a:lnTo>
                    <a:pt x="87604" y="972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5" name="object 9835"/>
            <p:cNvSpPr/>
            <p:nvPr/>
          </p:nvSpPr>
          <p:spPr>
            <a:xfrm>
              <a:off x="3308553" y="9386659"/>
              <a:ext cx="20320" cy="167005"/>
            </a:xfrm>
            <a:custGeom>
              <a:avLst/>
              <a:gdLst/>
              <a:ahLst/>
              <a:cxnLst/>
              <a:rect l="l" t="t" r="r" b="b"/>
              <a:pathLst>
                <a:path w="20320" h="167004">
                  <a:moveTo>
                    <a:pt x="3365" y="889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2921" y="162547"/>
                  </a:lnTo>
                  <a:lnTo>
                    <a:pt x="3365" y="889"/>
                  </a:lnTo>
                  <a:close/>
                </a:path>
                <a:path w="20320" h="167004">
                  <a:moveTo>
                    <a:pt x="19989" y="5422"/>
                  </a:moveTo>
                  <a:lnTo>
                    <a:pt x="17602" y="5422"/>
                  </a:lnTo>
                  <a:lnTo>
                    <a:pt x="17602" y="4152"/>
                  </a:lnTo>
                  <a:lnTo>
                    <a:pt x="16383" y="4152"/>
                  </a:lnTo>
                  <a:lnTo>
                    <a:pt x="16383" y="5422"/>
                  </a:lnTo>
                  <a:lnTo>
                    <a:pt x="16167" y="5422"/>
                  </a:lnTo>
                  <a:lnTo>
                    <a:pt x="16167" y="4483"/>
                  </a:lnTo>
                  <a:lnTo>
                    <a:pt x="13906" y="4483"/>
                  </a:lnTo>
                  <a:lnTo>
                    <a:pt x="13906" y="3213"/>
                  </a:lnTo>
                  <a:lnTo>
                    <a:pt x="12852" y="3213"/>
                  </a:lnTo>
                  <a:lnTo>
                    <a:pt x="12852" y="3568"/>
                  </a:lnTo>
                  <a:lnTo>
                    <a:pt x="9486" y="2654"/>
                  </a:lnTo>
                  <a:lnTo>
                    <a:pt x="6375" y="1803"/>
                  </a:lnTo>
                  <a:lnTo>
                    <a:pt x="3378" y="889"/>
                  </a:lnTo>
                  <a:lnTo>
                    <a:pt x="2921" y="162547"/>
                  </a:lnTo>
                  <a:lnTo>
                    <a:pt x="5930" y="163334"/>
                  </a:lnTo>
                  <a:lnTo>
                    <a:pt x="9029" y="164160"/>
                  </a:lnTo>
                  <a:lnTo>
                    <a:pt x="12407" y="165049"/>
                  </a:lnTo>
                  <a:lnTo>
                    <a:pt x="12636" y="84315"/>
                  </a:lnTo>
                  <a:lnTo>
                    <a:pt x="12636" y="164503"/>
                  </a:lnTo>
                  <a:lnTo>
                    <a:pt x="12776" y="164503"/>
                  </a:lnTo>
                  <a:lnTo>
                    <a:pt x="12776" y="165773"/>
                  </a:lnTo>
                  <a:lnTo>
                    <a:pt x="15938" y="165773"/>
                  </a:lnTo>
                  <a:lnTo>
                    <a:pt x="15938" y="164503"/>
                  </a:lnTo>
                  <a:lnTo>
                    <a:pt x="16154" y="164503"/>
                  </a:lnTo>
                  <a:lnTo>
                    <a:pt x="16154" y="165442"/>
                  </a:lnTo>
                  <a:lnTo>
                    <a:pt x="16332" y="165442"/>
                  </a:lnTo>
                  <a:lnTo>
                    <a:pt x="16332" y="166712"/>
                  </a:lnTo>
                  <a:lnTo>
                    <a:pt x="19761" y="166712"/>
                  </a:lnTo>
                  <a:lnTo>
                    <a:pt x="19761" y="165442"/>
                  </a:lnTo>
                  <a:lnTo>
                    <a:pt x="19989" y="165442"/>
                  </a:lnTo>
                  <a:lnTo>
                    <a:pt x="19989" y="542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6" name="object 9836"/>
            <p:cNvSpPr/>
            <p:nvPr/>
          </p:nvSpPr>
          <p:spPr>
            <a:xfrm>
              <a:off x="3295535" y="9382316"/>
              <a:ext cx="13335" cy="165735"/>
            </a:xfrm>
            <a:custGeom>
              <a:avLst/>
              <a:gdLst/>
              <a:ahLst/>
              <a:cxnLst/>
              <a:rect l="l" t="t" r="r" b="b"/>
              <a:pathLst>
                <a:path w="13335" h="165734">
                  <a:moveTo>
                    <a:pt x="13233" y="4343"/>
                  </a:moveTo>
                  <a:lnTo>
                    <a:pt x="11430" y="4343"/>
                  </a:lnTo>
                  <a:lnTo>
                    <a:pt x="11430" y="3073"/>
                  </a:lnTo>
                  <a:lnTo>
                    <a:pt x="10642" y="3073"/>
                  </a:lnTo>
                  <a:lnTo>
                    <a:pt x="10642" y="3467"/>
                  </a:lnTo>
                  <a:lnTo>
                    <a:pt x="10642" y="4343"/>
                  </a:lnTo>
                  <a:lnTo>
                    <a:pt x="10642" y="3467"/>
                  </a:lnTo>
                  <a:lnTo>
                    <a:pt x="7950" y="2603"/>
                  </a:lnTo>
                  <a:lnTo>
                    <a:pt x="5359" y="1714"/>
                  </a:lnTo>
                  <a:lnTo>
                    <a:pt x="5143" y="78054"/>
                  </a:lnTo>
                  <a:lnTo>
                    <a:pt x="5143" y="1714"/>
                  </a:lnTo>
                  <a:lnTo>
                    <a:pt x="3505" y="1714"/>
                  </a:lnTo>
                  <a:lnTo>
                    <a:pt x="3505" y="444"/>
                  </a:lnTo>
                  <a:lnTo>
                    <a:pt x="2857" y="444"/>
                  </a:lnTo>
                  <a:lnTo>
                    <a:pt x="2857" y="850"/>
                  </a:lnTo>
                  <a:lnTo>
                    <a:pt x="2857" y="1714"/>
                  </a:lnTo>
                  <a:lnTo>
                    <a:pt x="2857" y="850"/>
                  </a:lnTo>
                  <a:lnTo>
                    <a:pt x="444" y="0"/>
                  </a:lnTo>
                  <a:lnTo>
                    <a:pt x="0" y="161607"/>
                  </a:lnTo>
                  <a:lnTo>
                    <a:pt x="2413" y="162471"/>
                  </a:lnTo>
                  <a:lnTo>
                    <a:pt x="2628" y="83972"/>
                  </a:lnTo>
                  <a:lnTo>
                    <a:pt x="2628" y="163004"/>
                  </a:lnTo>
                  <a:lnTo>
                    <a:pt x="4902" y="163004"/>
                  </a:lnTo>
                  <a:lnTo>
                    <a:pt x="4902" y="163372"/>
                  </a:lnTo>
                  <a:lnTo>
                    <a:pt x="7505" y="164299"/>
                  </a:lnTo>
                  <a:lnTo>
                    <a:pt x="10198" y="165265"/>
                  </a:lnTo>
                  <a:lnTo>
                    <a:pt x="10414" y="86677"/>
                  </a:lnTo>
                  <a:lnTo>
                    <a:pt x="10414" y="165633"/>
                  </a:lnTo>
                  <a:lnTo>
                    <a:pt x="13233" y="165633"/>
                  </a:lnTo>
                  <a:lnTo>
                    <a:pt x="13233" y="434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7" name="object 9837"/>
            <p:cNvSpPr/>
            <p:nvPr/>
          </p:nvSpPr>
          <p:spPr>
            <a:xfrm>
              <a:off x="3282721" y="9377375"/>
              <a:ext cx="13335" cy="167005"/>
            </a:xfrm>
            <a:custGeom>
              <a:avLst/>
              <a:gdLst/>
              <a:ahLst/>
              <a:cxnLst/>
              <a:rect l="l" t="t" r="r" b="b"/>
              <a:pathLst>
                <a:path w="13335" h="167004">
                  <a:moveTo>
                    <a:pt x="8674" y="3238"/>
                  </a:moveTo>
                  <a:lnTo>
                    <a:pt x="6502" y="2413"/>
                  </a:lnTo>
                  <a:lnTo>
                    <a:pt x="4406" y="1600"/>
                  </a:lnTo>
                  <a:lnTo>
                    <a:pt x="2400" y="787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943" y="162636"/>
                  </a:lnTo>
                  <a:lnTo>
                    <a:pt x="3949" y="163360"/>
                  </a:lnTo>
                  <a:lnTo>
                    <a:pt x="6045" y="164109"/>
                  </a:lnTo>
                  <a:lnTo>
                    <a:pt x="8216" y="164896"/>
                  </a:lnTo>
                  <a:lnTo>
                    <a:pt x="8674" y="3238"/>
                  </a:lnTo>
                  <a:close/>
                </a:path>
                <a:path w="13335" h="167004">
                  <a:moveTo>
                    <a:pt x="13271" y="4940"/>
                  </a:moveTo>
                  <a:lnTo>
                    <a:pt x="10934" y="4089"/>
                  </a:lnTo>
                  <a:lnTo>
                    <a:pt x="8674" y="3251"/>
                  </a:lnTo>
                  <a:lnTo>
                    <a:pt x="8216" y="164896"/>
                  </a:lnTo>
                  <a:lnTo>
                    <a:pt x="10477" y="165709"/>
                  </a:lnTo>
                  <a:lnTo>
                    <a:pt x="12814" y="166547"/>
                  </a:lnTo>
                  <a:lnTo>
                    <a:pt x="13271" y="494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8" name="object 9838"/>
            <p:cNvSpPr/>
            <p:nvPr/>
          </p:nvSpPr>
          <p:spPr>
            <a:xfrm>
              <a:off x="3274250" y="9373654"/>
              <a:ext cx="9525" cy="165735"/>
            </a:xfrm>
            <a:custGeom>
              <a:avLst/>
              <a:gdLst/>
              <a:ahLst/>
              <a:cxnLst/>
              <a:rect l="l" t="t" r="r" b="b"/>
              <a:pathLst>
                <a:path w="9525" h="165734">
                  <a:moveTo>
                    <a:pt x="1981" y="698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1524" y="162420"/>
                  </a:lnTo>
                  <a:lnTo>
                    <a:pt x="1981" y="698"/>
                  </a:lnTo>
                  <a:close/>
                </a:path>
                <a:path w="9525" h="165734">
                  <a:moveTo>
                    <a:pt x="8915" y="3708"/>
                  </a:moveTo>
                  <a:lnTo>
                    <a:pt x="7061" y="2933"/>
                  </a:lnTo>
                  <a:lnTo>
                    <a:pt x="5283" y="2159"/>
                  </a:lnTo>
                  <a:lnTo>
                    <a:pt x="3594" y="1422"/>
                  </a:lnTo>
                  <a:lnTo>
                    <a:pt x="1993" y="698"/>
                  </a:lnTo>
                  <a:lnTo>
                    <a:pt x="1524" y="162420"/>
                  </a:lnTo>
                  <a:lnTo>
                    <a:pt x="3136" y="163131"/>
                  </a:lnTo>
                  <a:lnTo>
                    <a:pt x="4826" y="163880"/>
                  </a:lnTo>
                  <a:lnTo>
                    <a:pt x="6616" y="164680"/>
                  </a:lnTo>
                  <a:lnTo>
                    <a:pt x="8470" y="165506"/>
                  </a:lnTo>
                  <a:lnTo>
                    <a:pt x="8915" y="3708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39" name="object 9839"/>
            <p:cNvSpPr/>
            <p:nvPr/>
          </p:nvSpPr>
          <p:spPr>
            <a:xfrm>
              <a:off x="3267379" y="9370314"/>
              <a:ext cx="7620" cy="165100"/>
            </a:xfrm>
            <a:custGeom>
              <a:avLst/>
              <a:gdLst/>
              <a:ahLst/>
              <a:cxnLst/>
              <a:rect l="l" t="t" r="r" b="b"/>
              <a:pathLst>
                <a:path w="7620" h="165100">
                  <a:moveTo>
                    <a:pt x="7327" y="3340"/>
                  </a:moveTo>
                  <a:lnTo>
                    <a:pt x="5918" y="2692"/>
                  </a:lnTo>
                  <a:lnTo>
                    <a:pt x="4597" y="2057"/>
                  </a:lnTo>
                  <a:lnTo>
                    <a:pt x="3390" y="1473"/>
                  </a:lnTo>
                  <a:lnTo>
                    <a:pt x="2286" y="927"/>
                  </a:lnTo>
                  <a:lnTo>
                    <a:pt x="1308" y="431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6883" y="165087"/>
                  </a:lnTo>
                  <a:lnTo>
                    <a:pt x="7327" y="334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0" name="object 9840"/>
            <p:cNvSpPr/>
            <p:nvPr/>
          </p:nvSpPr>
          <p:spPr>
            <a:xfrm>
              <a:off x="3265474" y="9369285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1079" y="368"/>
                  </a:moveTo>
                  <a:lnTo>
                    <a:pt x="685" y="152"/>
                  </a:lnTo>
                  <a:lnTo>
                    <a:pt x="533" y="63"/>
                  </a:lnTo>
                  <a:lnTo>
                    <a:pt x="0" y="161861"/>
                  </a:lnTo>
                  <a:lnTo>
                    <a:pt x="381" y="23114"/>
                  </a:lnTo>
                  <a:lnTo>
                    <a:pt x="76" y="161912"/>
                  </a:lnTo>
                  <a:lnTo>
                    <a:pt x="241" y="162001"/>
                  </a:lnTo>
                  <a:lnTo>
                    <a:pt x="635" y="162204"/>
                  </a:lnTo>
                  <a:lnTo>
                    <a:pt x="1079" y="368"/>
                  </a:lnTo>
                  <a:close/>
                </a:path>
                <a:path w="2539" h="163195">
                  <a:moveTo>
                    <a:pt x="2362" y="1028"/>
                  </a:moveTo>
                  <a:lnTo>
                    <a:pt x="1651" y="660"/>
                  </a:lnTo>
                  <a:lnTo>
                    <a:pt x="1092" y="368"/>
                  </a:lnTo>
                  <a:lnTo>
                    <a:pt x="635" y="162204"/>
                  </a:lnTo>
                  <a:lnTo>
                    <a:pt x="1193" y="162496"/>
                  </a:lnTo>
                  <a:lnTo>
                    <a:pt x="1905" y="162852"/>
                  </a:lnTo>
                  <a:lnTo>
                    <a:pt x="2362" y="1028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1" name="object 9841"/>
            <p:cNvSpPr/>
            <p:nvPr/>
          </p:nvSpPr>
          <p:spPr>
            <a:xfrm>
              <a:off x="3265322" y="9369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8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5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508" y="482"/>
                  </a:lnTo>
                  <a:lnTo>
                    <a:pt x="50" y="161861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101" y="16189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2" name="object 9842"/>
            <p:cNvSpPr/>
            <p:nvPr/>
          </p:nvSpPr>
          <p:spPr>
            <a:xfrm>
              <a:off x="3265208" y="9369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63" y="16186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101" y="161899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3" name="object 9843"/>
            <p:cNvSpPr/>
            <p:nvPr/>
          </p:nvSpPr>
          <p:spPr>
            <a:xfrm>
              <a:off x="3265119" y="9369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2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25" y="161823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4" name="object 9844"/>
            <p:cNvSpPr/>
            <p:nvPr/>
          </p:nvSpPr>
          <p:spPr>
            <a:xfrm>
              <a:off x="3265004" y="9369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9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317" y="81178"/>
                  </a:lnTo>
                  <a:lnTo>
                    <a:pt x="546" y="38"/>
                  </a:lnTo>
                  <a:lnTo>
                    <a:pt x="520" y="482"/>
                  </a:lnTo>
                  <a:lnTo>
                    <a:pt x="533" y="25"/>
                  </a:lnTo>
                  <a:lnTo>
                    <a:pt x="63" y="161836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5" name="object 9845"/>
            <p:cNvSpPr/>
            <p:nvPr/>
          </p:nvSpPr>
          <p:spPr>
            <a:xfrm>
              <a:off x="3264928" y="9369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7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9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6" name="object 9846"/>
            <p:cNvSpPr/>
            <p:nvPr/>
          </p:nvSpPr>
          <p:spPr>
            <a:xfrm>
              <a:off x="3264865" y="9368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4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12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63" y="16181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7" name="object 9847"/>
            <p:cNvSpPr/>
            <p:nvPr/>
          </p:nvSpPr>
          <p:spPr>
            <a:xfrm>
              <a:off x="3264789" y="9368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0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75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8" name="object 9848"/>
            <p:cNvSpPr/>
            <p:nvPr/>
          </p:nvSpPr>
          <p:spPr>
            <a:xfrm>
              <a:off x="3264712" y="9368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696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49" name="object 9849"/>
            <p:cNvSpPr/>
            <p:nvPr/>
          </p:nvSpPr>
          <p:spPr>
            <a:xfrm>
              <a:off x="3264649" y="9368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747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74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0" name="object 9850"/>
            <p:cNvSpPr/>
            <p:nvPr/>
          </p:nvSpPr>
          <p:spPr>
            <a:xfrm>
              <a:off x="3264585" y="9368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9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7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747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1" name="object 9851"/>
            <p:cNvSpPr/>
            <p:nvPr/>
          </p:nvSpPr>
          <p:spPr>
            <a:xfrm>
              <a:off x="3264535" y="9368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72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2" name="object 9852"/>
            <p:cNvSpPr/>
            <p:nvPr/>
          </p:nvSpPr>
          <p:spPr>
            <a:xfrm>
              <a:off x="3264484" y="9368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645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12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2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3" name="object 9853"/>
            <p:cNvSpPr/>
            <p:nvPr/>
          </p:nvSpPr>
          <p:spPr>
            <a:xfrm>
              <a:off x="3264433" y="9368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82" y="25"/>
                  </a:moveTo>
                  <a:lnTo>
                    <a:pt x="25" y="16159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50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4" name="object 9854"/>
            <p:cNvSpPr/>
            <p:nvPr/>
          </p:nvSpPr>
          <p:spPr>
            <a:xfrm>
              <a:off x="3264408" y="936801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31" y="13360"/>
                  </a:moveTo>
                  <a:lnTo>
                    <a:pt x="0" y="161874"/>
                  </a:lnTo>
                  <a:lnTo>
                    <a:pt x="431" y="13360"/>
                  </a:lnTo>
                  <a:close/>
                </a:path>
                <a:path w="635" h="162559">
                  <a:moveTo>
                    <a:pt x="469" y="0"/>
                  </a:moveTo>
                  <a:lnTo>
                    <a:pt x="431" y="12204"/>
                  </a:lnTo>
                  <a:lnTo>
                    <a:pt x="469" y="38"/>
                  </a:lnTo>
                  <a:close/>
                </a:path>
                <a:path w="635" h="162559">
                  <a:moveTo>
                    <a:pt x="495" y="431"/>
                  </a:moveTo>
                  <a:lnTo>
                    <a:pt x="317" y="58686"/>
                  </a:lnTo>
                  <a:lnTo>
                    <a:pt x="25" y="161937"/>
                  </a:lnTo>
                  <a:lnTo>
                    <a:pt x="495" y="431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5" name="object 9855"/>
            <p:cNvSpPr/>
            <p:nvPr/>
          </p:nvSpPr>
          <p:spPr>
            <a:xfrm>
              <a:off x="3264408" y="9367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12" y="16188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69" y="0"/>
                  </a:moveTo>
                  <a:lnTo>
                    <a:pt x="0" y="161785"/>
                  </a:lnTo>
                  <a:lnTo>
                    <a:pt x="469" y="6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6" name="object 9856"/>
            <p:cNvSpPr/>
            <p:nvPr/>
          </p:nvSpPr>
          <p:spPr>
            <a:xfrm>
              <a:off x="3264534" y="9365768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5" h="36195">
                  <a:moveTo>
                    <a:pt x="4610" y="0"/>
                  </a:moveTo>
                  <a:lnTo>
                    <a:pt x="2514" y="50"/>
                  </a:lnTo>
                  <a:lnTo>
                    <a:pt x="0" y="1562"/>
                  </a:lnTo>
                  <a:lnTo>
                    <a:pt x="50" y="2755"/>
                  </a:lnTo>
                  <a:lnTo>
                    <a:pt x="42744" y="20353"/>
                  </a:lnTo>
                  <a:lnTo>
                    <a:pt x="102942" y="33229"/>
                  </a:lnTo>
                  <a:lnTo>
                    <a:pt x="146538" y="36069"/>
                  </a:lnTo>
                  <a:lnTo>
                    <a:pt x="155092" y="35953"/>
                  </a:lnTo>
                  <a:lnTo>
                    <a:pt x="156438" y="35026"/>
                  </a:lnTo>
                  <a:lnTo>
                    <a:pt x="156286" y="33477"/>
                  </a:lnTo>
                  <a:lnTo>
                    <a:pt x="155371" y="32727"/>
                  </a:lnTo>
                  <a:lnTo>
                    <a:pt x="153822" y="32130"/>
                  </a:lnTo>
                  <a:lnTo>
                    <a:pt x="144104" y="32217"/>
                  </a:lnTo>
                  <a:lnTo>
                    <a:pt x="126633" y="31537"/>
                  </a:lnTo>
                  <a:lnTo>
                    <a:pt x="74333" y="24498"/>
                  </a:lnTo>
                  <a:lnTo>
                    <a:pt x="34185" y="13011"/>
                  </a:lnTo>
                  <a:lnTo>
                    <a:pt x="13741" y="4686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7" name="object 9857"/>
            <p:cNvSpPr/>
            <p:nvPr/>
          </p:nvSpPr>
          <p:spPr>
            <a:xfrm>
              <a:off x="3206851" y="9370949"/>
              <a:ext cx="11430" cy="162560"/>
            </a:xfrm>
            <a:custGeom>
              <a:avLst/>
              <a:gdLst/>
              <a:ahLst/>
              <a:cxnLst/>
              <a:rect l="l" t="t" r="r" b="b"/>
              <a:pathLst>
                <a:path w="11430" h="162559">
                  <a:moveTo>
                    <a:pt x="4330" y="279"/>
                  </a:moveTo>
                  <a:lnTo>
                    <a:pt x="2540" y="381"/>
                  </a:lnTo>
                  <a:lnTo>
                    <a:pt x="457" y="520"/>
                  </a:lnTo>
                  <a:lnTo>
                    <a:pt x="0" y="162331"/>
                  </a:lnTo>
                  <a:lnTo>
                    <a:pt x="2082" y="162179"/>
                  </a:lnTo>
                  <a:lnTo>
                    <a:pt x="3873" y="162102"/>
                  </a:lnTo>
                  <a:lnTo>
                    <a:pt x="4330" y="279"/>
                  </a:lnTo>
                  <a:close/>
                </a:path>
                <a:path w="11430" h="162559">
                  <a:moveTo>
                    <a:pt x="10934" y="0"/>
                  </a:moveTo>
                  <a:lnTo>
                    <a:pt x="10795" y="0"/>
                  </a:lnTo>
                  <a:lnTo>
                    <a:pt x="10121" y="12"/>
                  </a:lnTo>
                  <a:lnTo>
                    <a:pt x="8597" y="76"/>
                  </a:lnTo>
                  <a:lnTo>
                    <a:pt x="6451" y="177"/>
                  </a:lnTo>
                  <a:lnTo>
                    <a:pt x="5867" y="203"/>
                  </a:lnTo>
                  <a:lnTo>
                    <a:pt x="4343" y="279"/>
                  </a:lnTo>
                  <a:lnTo>
                    <a:pt x="3886" y="162102"/>
                  </a:lnTo>
                  <a:lnTo>
                    <a:pt x="5410" y="162039"/>
                  </a:lnTo>
                  <a:lnTo>
                    <a:pt x="5994" y="162013"/>
                  </a:lnTo>
                  <a:lnTo>
                    <a:pt x="8140" y="161925"/>
                  </a:lnTo>
                  <a:lnTo>
                    <a:pt x="9664" y="161861"/>
                  </a:lnTo>
                  <a:lnTo>
                    <a:pt x="10350" y="161836"/>
                  </a:lnTo>
                  <a:lnTo>
                    <a:pt x="10490" y="161836"/>
                  </a:lnTo>
                  <a:lnTo>
                    <a:pt x="10934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8" name="object 9858"/>
            <p:cNvSpPr/>
            <p:nvPr/>
          </p:nvSpPr>
          <p:spPr>
            <a:xfrm>
              <a:off x="3193910" y="9371470"/>
              <a:ext cx="13970" cy="163195"/>
            </a:xfrm>
            <a:custGeom>
              <a:avLst/>
              <a:gdLst/>
              <a:ahLst/>
              <a:cxnLst/>
              <a:rect l="l" t="t" r="r" b="b"/>
              <a:pathLst>
                <a:path w="13969" h="163195">
                  <a:moveTo>
                    <a:pt x="13398" y="0"/>
                  </a:moveTo>
                  <a:lnTo>
                    <a:pt x="11036" y="177"/>
                  </a:lnTo>
                  <a:lnTo>
                    <a:pt x="10820" y="76593"/>
                  </a:lnTo>
                  <a:lnTo>
                    <a:pt x="10820" y="165"/>
                  </a:lnTo>
                  <a:lnTo>
                    <a:pt x="8204" y="165"/>
                  </a:lnTo>
                  <a:lnTo>
                    <a:pt x="8204" y="406"/>
                  </a:lnTo>
                  <a:lnTo>
                    <a:pt x="8204" y="81292"/>
                  </a:lnTo>
                  <a:lnTo>
                    <a:pt x="8204" y="161455"/>
                  </a:lnTo>
                  <a:lnTo>
                    <a:pt x="7975" y="161455"/>
                  </a:lnTo>
                  <a:lnTo>
                    <a:pt x="8204" y="81292"/>
                  </a:lnTo>
                  <a:lnTo>
                    <a:pt x="8204" y="406"/>
                  </a:lnTo>
                  <a:lnTo>
                    <a:pt x="5588" y="635"/>
                  </a:lnTo>
                  <a:lnTo>
                    <a:pt x="2806" y="901"/>
                  </a:lnTo>
                  <a:lnTo>
                    <a:pt x="444" y="1168"/>
                  </a:lnTo>
                  <a:lnTo>
                    <a:pt x="0" y="162991"/>
                  </a:lnTo>
                  <a:lnTo>
                    <a:pt x="2349" y="162750"/>
                  </a:lnTo>
                  <a:lnTo>
                    <a:pt x="5130" y="162471"/>
                  </a:lnTo>
                  <a:lnTo>
                    <a:pt x="7975" y="162191"/>
                  </a:lnTo>
                  <a:lnTo>
                    <a:pt x="7975" y="162725"/>
                  </a:lnTo>
                  <a:lnTo>
                    <a:pt x="8864" y="162725"/>
                  </a:lnTo>
                  <a:lnTo>
                    <a:pt x="8864" y="161455"/>
                  </a:lnTo>
                  <a:lnTo>
                    <a:pt x="10579" y="161455"/>
                  </a:lnTo>
                  <a:lnTo>
                    <a:pt x="10579" y="161988"/>
                  </a:lnTo>
                  <a:lnTo>
                    <a:pt x="12941" y="161810"/>
                  </a:lnTo>
                  <a:lnTo>
                    <a:pt x="13398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59" name="object 9859"/>
            <p:cNvSpPr/>
            <p:nvPr/>
          </p:nvSpPr>
          <p:spPr>
            <a:xfrm>
              <a:off x="3179660" y="9372638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14693" y="0"/>
                  </a:moveTo>
                  <a:lnTo>
                    <a:pt x="12204" y="292"/>
                  </a:lnTo>
                  <a:lnTo>
                    <a:pt x="9753" y="571"/>
                  </a:lnTo>
                  <a:lnTo>
                    <a:pt x="7353" y="850"/>
                  </a:lnTo>
                  <a:lnTo>
                    <a:pt x="5003" y="1130"/>
                  </a:lnTo>
                  <a:lnTo>
                    <a:pt x="2705" y="1473"/>
                  </a:lnTo>
                  <a:lnTo>
                    <a:pt x="444" y="1816"/>
                  </a:lnTo>
                  <a:lnTo>
                    <a:pt x="0" y="163601"/>
                  </a:lnTo>
                  <a:lnTo>
                    <a:pt x="2260" y="163283"/>
                  </a:lnTo>
                  <a:lnTo>
                    <a:pt x="4559" y="162966"/>
                  </a:lnTo>
                  <a:lnTo>
                    <a:pt x="6908" y="162661"/>
                  </a:lnTo>
                  <a:lnTo>
                    <a:pt x="9309" y="162369"/>
                  </a:lnTo>
                  <a:lnTo>
                    <a:pt x="11760" y="162090"/>
                  </a:lnTo>
                  <a:lnTo>
                    <a:pt x="14249" y="161823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0" name="object 9860"/>
            <p:cNvSpPr/>
            <p:nvPr/>
          </p:nvSpPr>
          <p:spPr>
            <a:xfrm>
              <a:off x="3169412" y="9374454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6375" y="647"/>
                  </a:moveTo>
                  <a:lnTo>
                    <a:pt x="4330" y="952"/>
                  </a:lnTo>
                  <a:lnTo>
                    <a:pt x="2349" y="1257"/>
                  </a:lnTo>
                  <a:lnTo>
                    <a:pt x="457" y="1600"/>
                  </a:lnTo>
                  <a:lnTo>
                    <a:pt x="0" y="163410"/>
                  </a:lnTo>
                  <a:lnTo>
                    <a:pt x="1905" y="163093"/>
                  </a:lnTo>
                  <a:lnTo>
                    <a:pt x="3886" y="162763"/>
                  </a:lnTo>
                  <a:lnTo>
                    <a:pt x="5930" y="162433"/>
                  </a:lnTo>
                  <a:lnTo>
                    <a:pt x="6375" y="647"/>
                  </a:lnTo>
                  <a:close/>
                </a:path>
                <a:path w="10794" h="163829">
                  <a:moveTo>
                    <a:pt x="10693" y="0"/>
                  </a:moveTo>
                  <a:lnTo>
                    <a:pt x="8509" y="330"/>
                  </a:lnTo>
                  <a:lnTo>
                    <a:pt x="6388" y="647"/>
                  </a:lnTo>
                  <a:lnTo>
                    <a:pt x="5930" y="162433"/>
                  </a:lnTo>
                  <a:lnTo>
                    <a:pt x="8064" y="162102"/>
                  </a:lnTo>
                  <a:lnTo>
                    <a:pt x="10248" y="16178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1" name="object 9861"/>
            <p:cNvSpPr/>
            <p:nvPr/>
          </p:nvSpPr>
          <p:spPr>
            <a:xfrm>
              <a:off x="3159099" y="9376054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10756" y="0"/>
                  </a:moveTo>
                  <a:lnTo>
                    <a:pt x="8915" y="355"/>
                  </a:lnTo>
                  <a:lnTo>
                    <a:pt x="7112" y="698"/>
                  </a:lnTo>
                  <a:lnTo>
                    <a:pt x="5384" y="1028"/>
                  </a:lnTo>
                  <a:lnTo>
                    <a:pt x="3683" y="1358"/>
                  </a:lnTo>
                  <a:lnTo>
                    <a:pt x="2057" y="1663"/>
                  </a:lnTo>
                  <a:lnTo>
                    <a:pt x="457" y="1968"/>
                  </a:lnTo>
                  <a:lnTo>
                    <a:pt x="0" y="163766"/>
                  </a:lnTo>
                  <a:lnTo>
                    <a:pt x="1612" y="163436"/>
                  </a:lnTo>
                  <a:lnTo>
                    <a:pt x="3238" y="163118"/>
                  </a:lnTo>
                  <a:lnTo>
                    <a:pt x="4940" y="162788"/>
                  </a:lnTo>
                  <a:lnTo>
                    <a:pt x="6667" y="162471"/>
                  </a:lnTo>
                  <a:lnTo>
                    <a:pt x="8470" y="162140"/>
                  </a:lnTo>
                  <a:lnTo>
                    <a:pt x="10312" y="161810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2" name="object 9862"/>
            <p:cNvSpPr/>
            <p:nvPr/>
          </p:nvSpPr>
          <p:spPr>
            <a:xfrm>
              <a:off x="3150323" y="9378036"/>
              <a:ext cx="9525" cy="163830"/>
            </a:xfrm>
            <a:custGeom>
              <a:avLst/>
              <a:gdLst/>
              <a:ahLst/>
              <a:cxnLst/>
              <a:rect l="l" t="t" r="r" b="b"/>
              <a:pathLst>
                <a:path w="9525" h="163829">
                  <a:moveTo>
                    <a:pt x="9220" y="0"/>
                  </a:moveTo>
                  <a:lnTo>
                    <a:pt x="7670" y="292"/>
                  </a:lnTo>
                  <a:lnTo>
                    <a:pt x="7454" y="78892"/>
                  </a:lnTo>
                  <a:lnTo>
                    <a:pt x="7454" y="266"/>
                  </a:lnTo>
                  <a:lnTo>
                    <a:pt x="5930" y="266"/>
                  </a:lnTo>
                  <a:lnTo>
                    <a:pt x="5930" y="673"/>
                  </a:lnTo>
                  <a:lnTo>
                    <a:pt x="5930" y="81521"/>
                  </a:lnTo>
                  <a:lnTo>
                    <a:pt x="5930" y="161556"/>
                  </a:lnTo>
                  <a:lnTo>
                    <a:pt x="5702" y="161556"/>
                  </a:lnTo>
                  <a:lnTo>
                    <a:pt x="5930" y="81521"/>
                  </a:lnTo>
                  <a:lnTo>
                    <a:pt x="5930" y="673"/>
                  </a:lnTo>
                  <a:lnTo>
                    <a:pt x="4686" y="965"/>
                  </a:lnTo>
                  <a:lnTo>
                    <a:pt x="3238" y="1308"/>
                  </a:lnTo>
                  <a:lnTo>
                    <a:pt x="1828" y="1651"/>
                  </a:lnTo>
                  <a:lnTo>
                    <a:pt x="444" y="1981"/>
                  </a:lnTo>
                  <a:lnTo>
                    <a:pt x="0" y="163715"/>
                  </a:lnTo>
                  <a:lnTo>
                    <a:pt x="1384" y="163398"/>
                  </a:lnTo>
                  <a:lnTo>
                    <a:pt x="2794" y="163080"/>
                  </a:lnTo>
                  <a:lnTo>
                    <a:pt x="4241" y="162763"/>
                  </a:lnTo>
                  <a:lnTo>
                    <a:pt x="5702" y="162433"/>
                  </a:lnTo>
                  <a:lnTo>
                    <a:pt x="5702" y="162826"/>
                  </a:lnTo>
                  <a:lnTo>
                    <a:pt x="6858" y="162826"/>
                  </a:lnTo>
                  <a:lnTo>
                    <a:pt x="6858" y="161556"/>
                  </a:lnTo>
                  <a:lnTo>
                    <a:pt x="7226" y="161556"/>
                  </a:lnTo>
                  <a:lnTo>
                    <a:pt x="7226" y="162102"/>
                  </a:lnTo>
                  <a:lnTo>
                    <a:pt x="8775" y="161785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3" name="object 9863"/>
            <p:cNvSpPr/>
            <p:nvPr/>
          </p:nvSpPr>
          <p:spPr>
            <a:xfrm>
              <a:off x="3143872" y="9380017"/>
              <a:ext cx="6985" cy="163830"/>
            </a:xfrm>
            <a:custGeom>
              <a:avLst/>
              <a:gdLst/>
              <a:ahLst/>
              <a:cxnLst/>
              <a:rect l="l" t="t" r="r" b="b"/>
              <a:pathLst>
                <a:path w="6985" h="163829">
                  <a:moveTo>
                    <a:pt x="6896" y="0"/>
                  </a:moveTo>
                  <a:lnTo>
                    <a:pt x="5562" y="317"/>
                  </a:lnTo>
                  <a:lnTo>
                    <a:pt x="4229" y="635"/>
                  </a:lnTo>
                  <a:lnTo>
                    <a:pt x="2946" y="952"/>
                  </a:lnTo>
                  <a:lnTo>
                    <a:pt x="1676" y="1257"/>
                  </a:lnTo>
                  <a:lnTo>
                    <a:pt x="444" y="1549"/>
                  </a:lnTo>
                  <a:lnTo>
                    <a:pt x="0" y="163347"/>
                  </a:lnTo>
                  <a:lnTo>
                    <a:pt x="1231" y="163029"/>
                  </a:lnTo>
                  <a:lnTo>
                    <a:pt x="2501" y="162699"/>
                  </a:lnTo>
                  <a:lnTo>
                    <a:pt x="3771" y="162394"/>
                  </a:lnTo>
                  <a:lnTo>
                    <a:pt x="5118" y="162064"/>
                  </a:lnTo>
                  <a:lnTo>
                    <a:pt x="6451" y="161747"/>
                  </a:lnTo>
                  <a:lnTo>
                    <a:pt x="689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4" name="object 9864"/>
            <p:cNvSpPr/>
            <p:nvPr/>
          </p:nvSpPr>
          <p:spPr>
            <a:xfrm>
              <a:off x="3136595" y="9381566"/>
              <a:ext cx="8255" cy="163830"/>
            </a:xfrm>
            <a:custGeom>
              <a:avLst/>
              <a:gdLst/>
              <a:ahLst/>
              <a:cxnLst/>
              <a:rect l="l" t="t" r="r" b="b"/>
              <a:pathLst>
                <a:path w="8255" h="163829">
                  <a:moveTo>
                    <a:pt x="5270" y="609"/>
                  </a:moveTo>
                  <a:lnTo>
                    <a:pt x="4051" y="990"/>
                  </a:lnTo>
                  <a:lnTo>
                    <a:pt x="2832" y="1358"/>
                  </a:lnTo>
                  <a:lnTo>
                    <a:pt x="1625" y="1739"/>
                  </a:lnTo>
                  <a:lnTo>
                    <a:pt x="444" y="2095"/>
                  </a:lnTo>
                  <a:lnTo>
                    <a:pt x="0" y="163779"/>
                  </a:lnTo>
                  <a:lnTo>
                    <a:pt x="1181" y="163436"/>
                  </a:lnTo>
                  <a:lnTo>
                    <a:pt x="2387" y="163106"/>
                  </a:lnTo>
                  <a:lnTo>
                    <a:pt x="3606" y="162763"/>
                  </a:lnTo>
                  <a:lnTo>
                    <a:pt x="4826" y="162433"/>
                  </a:lnTo>
                  <a:lnTo>
                    <a:pt x="5270" y="609"/>
                  </a:lnTo>
                  <a:close/>
                </a:path>
                <a:path w="8255" h="163829">
                  <a:moveTo>
                    <a:pt x="7721" y="0"/>
                  </a:moveTo>
                  <a:lnTo>
                    <a:pt x="6502" y="292"/>
                  </a:lnTo>
                  <a:lnTo>
                    <a:pt x="5283" y="609"/>
                  </a:lnTo>
                  <a:lnTo>
                    <a:pt x="4838" y="162445"/>
                  </a:lnTo>
                  <a:lnTo>
                    <a:pt x="6057" y="162115"/>
                  </a:lnTo>
                  <a:lnTo>
                    <a:pt x="7277" y="161785"/>
                  </a:lnTo>
                  <a:lnTo>
                    <a:pt x="7721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5" name="object 9865"/>
            <p:cNvSpPr/>
            <p:nvPr/>
          </p:nvSpPr>
          <p:spPr>
            <a:xfrm>
              <a:off x="3130905" y="9383662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6134" y="0"/>
                  </a:moveTo>
                  <a:lnTo>
                    <a:pt x="4978" y="368"/>
                  </a:lnTo>
                  <a:lnTo>
                    <a:pt x="3835" y="723"/>
                  </a:lnTo>
                  <a:lnTo>
                    <a:pt x="2705" y="1066"/>
                  </a:lnTo>
                  <a:lnTo>
                    <a:pt x="1574" y="1422"/>
                  </a:lnTo>
                  <a:lnTo>
                    <a:pt x="457" y="1765"/>
                  </a:lnTo>
                  <a:lnTo>
                    <a:pt x="0" y="163360"/>
                  </a:lnTo>
                  <a:lnTo>
                    <a:pt x="1130" y="163017"/>
                  </a:lnTo>
                  <a:lnTo>
                    <a:pt x="2260" y="162687"/>
                  </a:lnTo>
                  <a:lnTo>
                    <a:pt x="3390" y="162344"/>
                  </a:lnTo>
                  <a:lnTo>
                    <a:pt x="4533" y="162013"/>
                  </a:lnTo>
                  <a:lnTo>
                    <a:pt x="5689" y="161671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6" name="object 9866"/>
            <p:cNvSpPr/>
            <p:nvPr/>
          </p:nvSpPr>
          <p:spPr>
            <a:xfrm>
              <a:off x="3124339" y="9385427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19" h="163829">
                  <a:moveTo>
                    <a:pt x="1524" y="1701"/>
                  </a:moveTo>
                  <a:lnTo>
                    <a:pt x="457" y="2032"/>
                  </a:lnTo>
                  <a:lnTo>
                    <a:pt x="0" y="163715"/>
                  </a:lnTo>
                  <a:lnTo>
                    <a:pt x="1079" y="163360"/>
                  </a:lnTo>
                  <a:lnTo>
                    <a:pt x="1524" y="1701"/>
                  </a:lnTo>
                  <a:close/>
                </a:path>
                <a:path w="7619" h="163829">
                  <a:moveTo>
                    <a:pt x="5905" y="342"/>
                  </a:moveTo>
                  <a:lnTo>
                    <a:pt x="4800" y="685"/>
                  </a:lnTo>
                  <a:lnTo>
                    <a:pt x="3708" y="1028"/>
                  </a:lnTo>
                  <a:lnTo>
                    <a:pt x="2616" y="1358"/>
                  </a:lnTo>
                  <a:lnTo>
                    <a:pt x="1536" y="1701"/>
                  </a:lnTo>
                  <a:lnTo>
                    <a:pt x="1079" y="163360"/>
                  </a:lnTo>
                  <a:lnTo>
                    <a:pt x="2171" y="163004"/>
                  </a:lnTo>
                  <a:lnTo>
                    <a:pt x="3263" y="162648"/>
                  </a:lnTo>
                  <a:lnTo>
                    <a:pt x="4356" y="162306"/>
                  </a:lnTo>
                  <a:lnTo>
                    <a:pt x="5461" y="161950"/>
                  </a:lnTo>
                  <a:lnTo>
                    <a:pt x="5905" y="342"/>
                  </a:lnTo>
                  <a:close/>
                </a:path>
                <a:path w="7619" h="163829">
                  <a:moveTo>
                    <a:pt x="7023" y="0"/>
                  </a:moveTo>
                  <a:lnTo>
                    <a:pt x="5918" y="342"/>
                  </a:lnTo>
                  <a:lnTo>
                    <a:pt x="5461" y="161950"/>
                  </a:lnTo>
                  <a:lnTo>
                    <a:pt x="6578" y="161607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7" name="object 9867"/>
            <p:cNvSpPr/>
            <p:nvPr/>
          </p:nvSpPr>
          <p:spPr>
            <a:xfrm>
              <a:off x="3117989" y="9387459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3594" y="990"/>
                  </a:moveTo>
                  <a:lnTo>
                    <a:pt x="2552" y="1320"/>
                  </a:lnTo>
                  <a:lnTo>
                    <a:pt x="1498" y="1727"/>
                  </a:lnTo>
                  <a:lnTo>
                    <a:pt x="1041" y="163093"/>
                  </a:lnTo>
                  <a:lnTo>
                    <a:pt x="1485" y="1727"/>
                  </a:lnTo>
                  <a:lnTo>
                    <a:pt x="444" y="2146"/>
                  </a:lnTo>
                  <a:lnTo>
                    <a:pt x="0" y="163906"/>
                  </a:lnTo>
                  <a:lnTo>
                    <a:pt x="1041" y="163537"/>
                  </a:lnTo>
                  <a:lnTo>
                    <a:pt x="2095" y="163169"/>
                  </a:lnTo>
                  <a:lnTo>
                    <a:pt x="3149" y="162801"/>
                  </a:lnTo>
                  <a:lnTo>
                    <a:pt x="3594" y="990"/>
                  </a:lnTo>
                  <a:close/>
                </a:path>
                <a:path w="6985" h="164465">
                  <a:moveTo>
                    <a:pt x="6807" y="0"/>
                  </a:moveTo>
                  <a:lnTo>
                    <a:pt x="5727" y="330"/>
                  </a:lnTo>
                  <a:lnTo>
                    <a:pt x="4660" y="660"/>
                  </a:lnTo>
                  <a:lnTo>
                    <a:pt x="3606" y="990"/>
                  </a:lnTo>
                  <a:lnTo>
                    <a:pt x="3149" y="162801"/>
                  </a:lnTo>
                  <a:lnTo>
                    <a:pt x="4216" y="162433"/>
                  </a:lnTo>
                  <a:lnTo>
                    <a:pt x="5283" y="162052"/>
                  </a:lnTo>
                  <a:lnTo>
                    <a:pt x="6362" y="161683"/>
                  </a:lnTo>
                  <a:lnTo>
                    <a:pt x="6807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8" name="object 9868"/>
            <p:cNvSpPr/>
            <p:nvPr/>
          </p:nvSpPr>
          <p:spPr>
            <a:xfrm>
              <a:off x="3112858" y="9389605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1447" y="1625"/>
                  </a:moveTo>
                  <a:lnTo>
                    <a:pt x="444" y="2019"/>
                  </a:lnTo>
                  <a:lnTo>
                    <a:pt x="0" y="163690"/>
                  </a:lnTo>
                  <a:lnTo>
                    <a:pt x="1003" y="163309"/>
                  </a:lnTo>
                  <a:lnTo>
                    <a:pt x="1447" y="1625"/>
                  </a:lnTo>
                  <a:close/>
                </a:path>
                <a:path w="5714" h="163829">
                  <a:moveTo>
                    <a:pt x="5575" y="0"/>
                  </a:moveTo>
                  <a:lnTo>
                    <a:pt x="4546" y="406"/>
                  </a:lnTo>
                  <a:lnTo>
                    <a:pt x="3517" y="812"/>
                  </a:lnTo>
                  <a:lnTo>
                    <a:pt x="2476" y="1219"/>
                  </a:lnTo>
                  <a:lnTo>
                    <a:pt x="1447" y="1625"/>
                  </a:lnTo>
                  <a:lnTo>
                    <a:pt x="1016" y="163309"/>
                  </a:lnTo>
                  <a:lnTo>
                    <a:pt x="2032" y="162928"/>
                  </a:lnTo>
                  <a:lnTo>
                    <a:pt x="3073" y="162521"/>
                  </a:lnTo>
                  <a:lnTo>
                    <a:pt x="4089" y="162153"/>
                  </a:lnTo>
                  <a:lnTo>
                    <a:pt x="5130" y="161785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69" name="object 9869"/>
            <p:cNvSpPr/>
            <p:nvPr/>
          </p:nvSpPr>
          <p:spPr>
            <a:xfrm>
              <a:off x="3106889" y="9391625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413" y="0"/>
                  </a:moveTo>
                  <a:lnTo>
                    <a:pt x="5410" y="393"/>
                  </a:lnTo>
                  <a:lnTo>
                    <a:pt x="4394" y="787"/>
                  </a:lnTo>
                  <a:lnTo>
                    <a:pt x="3403" y="1181"/>
                  </a:lnTo>
                  <a:lnTo>
                    <a:pt x="2413" y="1574"/>
                  </a:lnTo>
                  <a:lnTo>
                    <a:pt x="1422" y="1968"/>
                  </a:lnTo>
                  <a:lnTo>
                    <a:pt x="444" y="2349"/>
                  </a:lnTo>
                  <a:lnTo>
                    <a:pt x="0" y="164045"/>
                  </a:lnTo>
                  <a:lnTo>
                    <a:pt x="977" y="163652"/>
                  </a:lnTo>
                  <a:lnTo>
                    <a:pt x="1968" y="163258"/>
                  </a:lnTo>
                  <a:lnTo>
                    <a:pt x="2959" y="162864"/>
                  </a:lnTo>
                  <a:lnTo>
                    <a:pt x="3949" y="162458"/>
                  </a:lnTo>
                  <a:lnTo>
                    <a:pt x="4965" y="162064"/>
                  </a:lnTo>
                  <a:lnTo>
                    <a:pt x="5969" y="161671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0" name="object 9870"/>
            <p:cNvSpPr/>
            <p:nvPr/>
          </p:nvSpPr>
          <p:spPr>
            <a:xfrm>
              <a:off x="3102114" y="9393974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5219" y="0"/>
                  </a:moveTo>
                  <a:lnTo>
                    <a:pt x="4254" y="381"/>
                  </a:lnTo>
                  <a:lnTo>
                    <a:pt x="3289" y="762"/>
                  </a:lnTo>
                  <a:lnTo>
                    <a:pt x="2324" y="1143"/>
                  </a:lnTo>
                  <a:lnTo>
                    <a:pt x="1384" y="1511"/>
                  </a:lnTo>
                  <a:lnTo>
                    <a:pt x="1168" y="80111"/>
                  </a:lnTo>
                  <a:lnTo>
                    <a:pt x="1168" y="1473"/>
                  </a:lnTo>
                  <a:lnTo>
                    <a:pt x="228" y="1473"/>
                  </a:lnTo>
                  <a:lnTo>
                    <a:pt x="228" y="162763"/>
                  </a:lnTo>
                  <a:lnTo>
                    <a:pt x="0" y="162763"/>
                  </a:lnTo>
                  <a:lnTo>
                    <a:pt x="0" y="164033"/>
                  </a:lnTo>
                  <a:lnTo>
                    <a:pt x="749" y="164033"/>
                  </a:lnTo>
                  <a:lnTo>
                    <a:pt x="749" y="162763"/>
                  </a:lnTo>
                  <a:lnTo>
                    <a:pt x="939" y="162763"/>
                  </a:lnTo>
                  <a:lnTo>
                    <a:pt x="939" y="163322"/>
                  </a:lnTo>
                  <a:lnTo>
                    <a:pt x="1879" y="162915"/>
                  </a:lnTo>
                  <a:lnTo>
                    <a:pt x="2844" y="162509"/>
                  </a:lnTo>
                  <a:lnTo>
                    <a:pt x="3810" y="162115"/>
                  </a:lnTo>
                  <a:lnTo>
                    <a:pt x="4775" y="161696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1" name="object 9871"/>
            <p:cNvSpPr/>
            <p:nvPr/>
          </p:nvSpPr>
          <p:spPr>
            <a:xfrm>
              <a:off x="3096641" y="9395866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3136" y="1320"/>
                  </a:moveTo>
                  <a:lnTo>
                    <a:pt x="2222" y="1752"/>
                  </a:lnTo>
                  <a:lnTo>
                    <a:pt x="1320" y="2171"/>
                  </a:lnTo>
                  <a:lnTo>
                    <a:pt x="444" y="2590"/>
                  </a:lnTo>
                  <a:lnTo>
                    <a:pt x="0" y="164325"/>
                  </a:lnTo>
                  <a:lnTo>
                    <a:pt x="876" y="163918"/>
                  </a:lnTo>
                  <a:lnTo>
                    <a:pt x="1778" y="163487"/>
                  </a:lnTo>
                  <a:lnTo>
                    <a:pt x="2692" y="163068"/>
                  </a:lnTo>
                  <a:lnTo>
                    <a:pt x="3136" y="1320"/>
                  </a:lnTo>
                  <a:close/>
                </a:path>
                <a:path w="6350" h="164465">
                  <a:moveTo>
                    <a:pt x="5918" y="0"/>
                  </a:moveTo>
                  <a:lnTo>
                    <a:pt x="4978" y="444"/>
                  </a:lnTo>
                  <a:lnTo>
                    <a:pt x="4051" y="889"/>
                  </a:lnTo>
                  <a:lnTo>
                    <a:pt x="3149" y="1308"/>
                  </a:lnTo>
                  <a:lnTo>
                    <a:pt x="2705" y="163068"/>
                  </a:lnTo>
                  <a:lnTo>
                    <a:pt x="3606" y="162661"/>
                  </a:lnTo>
                  <a:lnTo>
                    <a:pt x="4533" y="162255"/>
                  </a:lnTo>
                  <a:lnTo>
                    <a:pt x="5473" y="161836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2" name="object 9872"/>
            <p:cNvSpPr/>
            <p:nvPr/>
          </p:nvSpPr>
          <p:spPr>
            <a:xfrm>
              <a:off x="3091510" y="9398457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3810" y="825"/>
                  </a:moveTo>
                  <a:lnTo>
                    <a:pt x="2959" y="1231"/>
                  </a:lnTo>
                  <a:lnTo>
                    <a:pt x="2108" y="1638"/>
                  </a:lnTo>
                  <a:lnTo>
                    <a:pt x="1270" y="2032"/>
                  </a:lnTo>
                  <a:lnTo>
                    <a:pt x="457" y="2413"/>
                  </a:lnTo>
                  <a:lnTo>
                    <a:pt x="0" y="164185"/>
                  </a:lnTo>
                  <a:lnTo>
                    <a:pt x="825" y="163779"/>
                  </a:lnTo>
                  <a:lnTo>
                    <a:pt x="1663" y="163372"/>
                  </a:lnTo>
                  <a:lnTo>
                    <a:pt x="2514" y="162953"/>
                  </a:lnTo>
                  <a:lnTo>
                    <a:pt x="3352" y="162547"/>
                  </a:lnTo>
                  <a:lnTo>
                    <a:pt x="3810" y="825"/>
                  </a:lnTo>
                  <a:close/>
                </a:path>
                <a:path w="5714" h="164465">
                  <a:moveTo>
                    <a:pt x="5575" y="0"/>
                  </a:moveTo>
                  <a:lnTo>
                    <a:pt x="4686" y="419"/>
                  </a:lnTo>
                  <a:lnTo>
                    <a:pt x="3822" y="825"/>
                  </a:lnTo>
                  <a:lnTo>
                    <a:pt x="3365" y="162560"/>
                  </a:lnTo>
                  <a:lnTo>
                    <a:pt x="4241" y="162153"/>
                  </a:lnTo>
                  <a:lnTo>
                    <a:pt x="5130" y="161721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3" name="object 9873"/>
            <p:cNvSpPr/>
            <p:nvPr/>
          </p:nvSpPr>
          <p:spPr>
            <a:xfrm>
              <a:off x="3087624" y="9400870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4343" y="0"/>
                  </a:moveTo>
                  <a:lnTo>
                    <a:pt x="3530" y="381"/>
                  </a:lnTo>
                  <a:lnTo>
                    <a:pt x="2743" y="749"/>
                  </a:lnTo>
                  <a:lnTo>
                    <a:pt x="1955" y="1130"/>
                  </a:lnTo>
                  <a:lnTo>
                    <a:pt x="1193" y="1536"/>
                  </a:lnTo>
                  <a:lnTo>
                    <a:pt x="444" y="1943"/>
                  </a:lnTo>
                  <a:lnTo>
                    <a:pt x="0" y="163753"/>
                  </a:lnTo>
                  <a:lnTo>
                    <a:pt x="749" y="163372"/>
                  </a:lnTo>
                  <a:lnTo>
                    <a:pt x="1511" y="162966"/>
                  </a:lnTo>
                  <a:lnTo>
                    <a:pt x="2286" y="162572"/>
                  </a:lnTo>
                  <a:lnTo>
                    <a:pt x="3086" y="162179"/>
                  </a:lnTo>
                  <a:lnTo>
                    <a:pt x="3898" y="161759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4" name="object 9874"/>
            <p:cNvSpPr/>
            <p:nvPr/>
          </p:nvSpPr>
          <p:spPr>
            <a:xfrm>
              <a:off x="3083560" y="9402813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4508" y="0"/>
                  </a:moveTo>
                  <a:lnTo>
                    <a:pt x="3784" y="393"/>
                  </a:lnTo>
                  <a:lnTo>
                    <a:pt x="3073" y="787"/>
                  </a:lnTo>
                  <a:lnTo>
                    <a:pt x="2387" y="1155"/>
                  </a:lnTo>
                  <a:lnTo>
                    <a:pt x="1714" y="1524"/>
                  </a:lnTo>
                  <a:lnTo>
                    <a:pt x="1066" y="1879"/>
                  </a:lnTo>
                  <a:lnTo>
                    <a:pt x="444" y="2222"/>
                  </a:lnTo>
                  <a:lnTo>
                    <a:pt x="0" y="163995"/>
                  </a:lnTo>
                  <a:lnTo>
                    <a:pt x="622" y="163652"/>
                  </a:lnTo>
                  <a:lnTo>
                    <a:pt x="1270" y="163296"/>
                  </a:lnTo>
                  <a:lnTo>
                    <a:pt x="1930" y="162941"/>
                  </a:lnTo>
                  <a:lnTo>
                    <a:pt x="2628" y="162572"/>
                  </a:lnTo>
                  <a:lnTo>
                    <a:pt x="3340" y="162191"/>
                  </a:lnTo>
                  <a:lnTo>
                    <a:pt x="4064" y="161810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5" name="object 9875"/>
            <p:cNvSpPr/>
            <p:nvPr/>
          </p:nvSpPr>
          <p:spPr>
            <a:xfrm>
              <a:off x="3080816" y="9405036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3175" y="0"/>
                  </a:moveTo>
                  <a:lnTo>
                    <a:pt x="2578" y="330"/>
                  </a:lnTo>
                  <a:lnTo>
                    <a:pt x="2006" y="635"/>
                  </a:lnTo>
                  <a:lnTo>
                    <a:pt x="1460" y="939"/>
                  </a:lnTo>
                  <a:lnTo>
                    <a:pt x="939" y="1219"/>
                  </a:lnTo>
                  <a:lnTo>
                    <a:pt x="444" y="1498"/>
                  </a:lnTo>
                  <a:lnTo>
                    <a:pt x="0" y="163322"/>
                  </a:lnTo>
                  <a:lnTo>
                    <a:pt x="495" y="163029"/>
                  </a:lnTo>
                  <a:lnTo>
                    <a:pt x="1016" y="162737"/>
                  </a:lnTo>
                  <a:lnTo>
                    <a:pt x="1562" y="162433"/>
                  </a:lnTo>
                  <a:lnTo>
                    <a:pt x="2133" y="162102"/>
                  </a:lnTo>
                  <a:lnTo>
                    <a:pt x="2730" y="161785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6" name="object 9876"/>
            <p:cNvSpPr/>
            <p:nvPr/>
          </p:nvSpPr>
          <p:spPr>
            <a:xfrm>
              <a:off x="3080423" y="940652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50" y="0"/>
                  </a:moveTo>
                  <a:lnTo>
                    <a:pt x="469" y="211"/>
                  </a:lnTo>
                  <a:lnTo>
                    <a:pt x="0" y="162064"/>
                  </a:lnTo>
                  <a:lnTo>
                    <a:pt x="393" y="16183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7" name="object 9877"/>
            <p:cNvSpPr/>
            <p:nvPr/>
          </p:nvSpPr>
          <p:spPr>
            <a:xfrm>
              <a:off x="3077895" y="9406738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997" y="0"/>
                  </a:moveTo>
                  <a:lnTo>
                    <a:pt x="457" y="1473"/>
                  </a:lnTo>
                  <a:lnTo>
                    <a:pt x="0" y="163314"/>
                  </a:lnTo>
                  <a:lnTo>
                    <a:pt x="2539" y="161848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8" name="object 9878"/>
            <p:cNvSpPr/>
            <p:nvPr/>
          </p:nvSpPr>
          <p:spPr>
            <a:xfrm>
              <a:off x="3077768" y="94082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91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79" name="object 9879"/>
            <p:cNvSpPr/>
            <p:nvPr/>
          </p:nvSpPr>
          <p:spPr>
            <a:xfrm>
              <a:off x="3077197" y="94083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292"/>
                  </a:moveTo>
                  <a:lnTo>
                    <a:pt x="444" y="381"/>
                  </a:lnTo>
                  <a:lnTo>
                    <a:pt x="0" y="162204"/>
                  </a:lnTo>
                  <a:lnTo>
                    <a:pt x="127" y="162140"/>
                  </a:lnTo>
                  <a:lnTo>
                    <a:pt x="584" y="292"/>
                  </a:lnTo>
                  <a:close/>
                </a:path>
                <a:path w="1269" h="162559">
                  <a:moveTo>
                    <a:pt x="889" y="88"/>
                  </a:moveTo>
                  <a:lnTo>
                    <a:pt x="673" y="228"/>
                  </a:lnTo>
                  <a:lnTo>
                    <a:pt x="139" y="162128"/>
                  </a:lnTo>
                  <a:lnTo>
                    <a:pt x="330" y="162001"/>
                  </a:lnTo>
                  <a:lnTo>
                    <a:pt x="889" y="88"/>
                  </a:lnTo>
                  <a:close/>
                </a:path>
                <a:path w="1269" h="162559">
                  <a:moveTo>
                    <a:pt x="1028" y="0"/>
                  </a:moveTo>
                  <a:lnTo>
                    <a:pt x="901" y="88"/>
                  </a:lnTo>
                  <a:lnTo>
                    <a:pt x="444" y="161925"/>
                  </a:lnTo>
                  <a:lnTo>
                    <a:pt x="571" y="161848"/>
                  </a:lnTo>
                  <a:lnTo>
                    <a:pt x="1028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0" name="object 9880"/>
            <p:cNvSpPr/>
            <p:nvPr/>
          </p:nvSpPr>
          <p:spPr>
            <a:xfrm>
              <a:off x="3077019" y="9408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0" y="161925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495" y="63"/>
                  </a:lnTo>
                  <a:lnTo>
                    <a:pt x="25" y="161925"/>
                  </a:lnTo>
                  <a:lnTo>
                    <a:pt x="177" y="16183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1" name="object 9881"/>
            <p:cNvSpPr/>
            <p:nvPr/>
          </p:nvSpPr>
          <p:spPr>
            <a:xfrm>
              <a:off x="3072257" y="9408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2" name="object 9882"/>
            <p:cNvSpPr/>
            <p:nvPr/>
          </p:nvSpPr>
          <p:spPr>
            <a:xfrm>
              <a:off x="3072117" y="9408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848"/>
                  </a:lnTo>
                  <a:lnTo>
                    <a:pt x="558" y="63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114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3" name="object 9883"/>
            <p:cNvSpPr/>
            <p:nvPr/>
          </p:nvSpPr>
          <p:spPr>
            <a:xfrm>
              <a:off x="3072015" y="9408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1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6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4" name="object 9884"/>
            <p:cNvSpPr/>
            <p:nvPr/>
          </p:nvSpPr>
          <p:spPr>
            <a:xfrm>
              <a:off x="3071901" y="9408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25" y="161366"/>
                  </a:lnTo>
                  <a:lnTo>
                    <a:pt x="469" y="12"/>
                  </a:lnTo>
                  <a:lnTo>
                    <a:pt x="0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23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01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5" name="object 9885"/>
            <p:cNvSpPr/>
            <p:nvPr/>
          </p:nvSpPr>
          <p:spPr>
            <a:xfrm>
              <a:off x="3071799" y="9408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1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6" name="object 9886"/>
            <p:cNvSpPr/>
            <p:nvPr/>
          </p:nvSpPr>
          <p:spPr>
            <a:xfrm>
              <a:off x="3071736" y="9408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5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7" name="object 9887"/>
            <p:cNvSpPr/>
            <p:nvPr/>
          </p:nvSpPr>
          <p:spPr>
            <a:xfrm>
              <a:off x="3071647" y="9408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9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8" name="object 9888"/>
            <p:cNvSpPr/>
            <p:nvPr/>
          </p:nvSpPr>
          <p:spPr>
            <a:xfrm>
              <a:off x="3071583" y="9408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69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89" name="object 9889"/>
            <p:cNvSpPr/>
            <p:nvPr/>
          </p:nvSpPr>
          <p:spPr>
            <a:xfrm>
              <a:off x="3071507" y="9408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683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0" name="object 9890"/>
            <p:cNvSpPr/>
            <p:nvPr/>
          </p:nvSpPr>
          <p:spPr>
            <a:xfrm>
              <a:off x="3071444" y="9408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50" y="161747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1" name="object 9891"/>
            <p:cNvSpPr/>
            <p:nvPr/>
          </p:nvSpPr>
          <p:spPr>
            <a:xfrm>
              <a:off x="3071393" y="9408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658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2" name="object 9892"/>
            <p:cNvSpPr/>
            <p:nvPr/>
          </p:nvSpPr>
          <p:spPr>
            <a:xfrm>
              <a:off x="3071342" y="9408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12" y="161632"/>
                  </a:lnTo>
                  <a:lnTo>
                    <a:pt x="457" y="25"/>
                  </a:lnTo>
                  <a:lnTo>
                    <a:pt x="0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3" name="object 9893"/>
            <p:cNvSpPr/>
            <p:nvPr/>
          </p:nvSpPr>
          <p:spPr>
            <a:xfrm>
              <a:off x="3071317" y="9408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620"/>
                  </a:lnTo>
                  <a:lnTo>
                    <a:pt x="457" y="25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4" name="object 9894"/>
            <p:cNvSpPr/>
            <p:nvPr/>
          </p:nvSpPr>
          <p:spPr>
            <a:xfrm>
              <a:off x="3071266" y="9407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12" y="161455"/>
                  </a:lnTo>
                  <a:lnTo>
                    <a:pt x="457" y="0"/>
                  </a:lnTo>
                  <a:lnTo>
                    <a:pt x="0" y="16145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5" name="object 9895"/>
            <p:cNvSpPr/>
            <p:nvPr/>
          </p:nvSpPr>
          <p:spPr>
            <a:xfrm>
              <a:off x="3071266" y="9407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6" name="object 9896"/>
            <p:cNvSpPr/>
            <p:nvPr/>
          </p:nvSpPr>
          <p:spPr>
            <a:xfrm>
              <a:off x="3071355" y="9367063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844" y="0"/>
                  </a:moveTo>
                  <a:lnTo>
                    <a:pt x="98151" y="5004"/>
                  </a:lnTo>
                  <a:lnTo>
                    <a:pt x="45714" y="18446"/>
                  </a:lnTo>
                  <a:lnTo>
                    <a:pt x="4902" y="36880"/>
                  </a:lnTo>
                  <a:lnTo>
                    <a:pt x="0" y="39928"/>
                  </a:lnTo>
                  <a:lnTo>
                    <a:pt x="114" y="41071"/>
                  </a:lnTo>
                  <a:lnTo>
                    <a:pt x="2832" y="42595"/>
                  </a:lnTo>
                  <a:lnTo>
                    <a:pt x="4940" y="42494"/>
                  </a:lnTo>
                  <a:lnTo>
                    <a:pt x="18168" y="34960"/>
                  </a:lnTo>
                  <a:lnTo>
                    <a:pt x="31475" y="28681"/>
                  </a:lnTo>
                  <a:lnTo>
                    <a:pt x="70866" y="14998"/>
                  </a:lnTo>
                  <a:lnTo>
                    <a:pt x="113171" y="6715"/>
                  </a:lnTo>
                  <a:lnTo>
                    <a:pt x="149898" y="3822"/>
                  </a:lnTo>
                  <a:lnTo>
                    <a:pt x="151320" y="2946"/>
                  </a:lnTo>
                  <a:lnTo>
                    <a:pt x="151269" y="1371"/>
                  </a:lnTo>
                  <a:lnTo>
                    <a:pt x="150317" y="571"/>
                  </a:lnTo>
                  <a:lnTo>
                    <a:pt x="148844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7" name="object 9897"/>
            <p:cNvSpPr/>
            <p:nvPr/>
          </p:nvSpPr>
          <p:spPr>
            <a:xfrm>
              <a:off x="3077006" y="941042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52" y="0"/>
                  </a:moveTo>
                  <a:lnTo>
                    <a:pt x="0" y="160190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8" name="object 9898"/>
            <p:cNvSpPr/>
            <p:nvPr/>
          </p:nvSpPr>
          <p:spPr>
            <a:xfrm>
              <a:off x="3076549" y="9409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1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899" name="object 9899"/>
            <p:cNvSpPr/>
            <p:nvPr/>
          </p:nvSpPr>
          <p:spPr>
            <a:xfrm>
              <a:off x="3076371" y="9409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544"/>
                  </a:lnTo>
                  <a:lnTo>
                    <a:pt x="469" y="12"/>
                  </a:lnTo>
                  <a:lnTo>
                    <a:pt x="0" y="16177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0" name="object 9900"/>
            <p:cNvSpPr/>
            <p:nvPr/>
          </p:nvSpPr>
          <p:spPr>
            <a:xfrm>
              <a:off x="3076295" y="9409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5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74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1" name="object 9901"/>
            <p:cNvSpPr/>
            <p:nvPr/>
          </p:nvSpPr>
          <p:spPr>
            <a:xfrm>
              <a:off x="3076232" y="9409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493"/>
                  </a:lnTo>
                  <a:lnTo>
                    <a:pt x="469" y="12"/>
                  </a:lnTo>
                  <a:lnTo>
                    <a:pt x="0" y="16172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2" name="object 9902"/>
            <p:cNvSpPr/>
            <p:nvPr/>
          </p:nvSpPr>
          <p:spPr>
            <a:xfrm>
              <a:off x="3076079" y="9409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721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72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9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3" name="object 9903"/>
            <p:cNvSpPr/>
            <p:nvPr/>
          </p:nvSpPr>
          <p:spPr>
            <a:xfrm>
              <a:off x="3075990" y="9409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66"/>
                  </a:moveTo>
                  <a:lnTo>
                    <a:pt x="0" y="161671"/>
                  </a:lnTo>
                  <a:lnTo>
                    <a:pt x="457" y="266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50" y="16165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4" name="object 9904"/>
            <p:cNvSpPr/>
            <p:nvPr/>
          </p:nvSpPr>
          <p:spPr>
            <a:xfrm>
              <a:off x="3075901" y="9409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444" y="152"/>
                  </a:ln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152"/>
                  </a:moveTo>
                  <a:lnTo>
                    <a:pt x="25" y="161582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5" name="object 9905"/>
            <p:cNvSpPr/>
            <p:nvPr/>
          </p:nvSpPr>
          <p:spPr>
            <a:xfrm>
              <a:off x="3075800" y="9409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482" y="3581"/>
                  </a:lnTo>
                  <a:lnTo>
                    <a:pt x="495" y="0"/>
                  </a:ln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6" name="object 9906"/>
            <p:cNvSpPr/>
            <p:nvPr/>
          </p:nvSpPr>
          <p:spPr>
            <a:xfrm>
              <a:off x="3075647" y="9409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8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58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582"/>
                  </a:lnTo>
                  <a:lnTo>
                    <a:pt x="292" y="80035"/>
                  </a:lnTo>
                  <a:lnTo>
                    <a:pt x="76" y="161569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7" name="object 9907"/>
            <p:cNvSpPr/>
            <p:nvPr/>
          </p:nvSpPr>
          <p:spPr>
            <a:xfrm>
              <a:off x="3075495" y="9409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127" y="121234"/>
                  </a:lnTo>
                  <a:lnTo>
                    <a:pt x="469" y="12"/>
                  </a:lnTo>
                  <a:lnTo>
                    <a:pt x="0" y="16163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50" y="16160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39" y="143662"/>
                  </a:lnTo>
                  <a:lnTo>
                    <a:pt x="546" y="0"/>
                  </a:lnTo>
                  <a:lnTo>
                    <a:pt x="76" y="16160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39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8" name="object 9908"/>
            <p:cNvSpPr/>
            <p:nvPr/>
          </p:nvSpPr>
          <p:spPr>
            <a:xfrm>
              <a:off x="3075330" y="9409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2717"/>
                  </a:lnTo>
                  <a:lnTo>
                    <a:pt x="520" y="0"/>
                  </a:lnTo>
                  <a:lnTo>
                    <a:pt x="38" y="161188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71" y="3149"/>
                  </a:lnTo>
                  <a:lnTo>
                    <a:pt x="584" y="0"/>
                  </a:lnTo>
                  <a:lnTo>
                    <a:pt x="101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09" name="object 9909"/>
            <p:cNvSpPr/>
            <p:nvPr/>
          </p:nvSpPr>
          <p:spPr>
            <a:xfrm>
              <a:off x="3075139" y="94095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12"/>
                  </a:moveTo>
                  <a:lnTo>
                    <a:pt x="0" y="161658"/>
                  </a:lnTo>
                  <a:lnTo>
                    <a:pt x="508" y="12"/>
                  </a:lnTo>
                  <a:close/>
                </a:path>
                <a:path w="1269" h="161925">
                  <a:moveTo>
                    <a:pt x="546" y="12"/>
                  </a:moveTo>
                  <a:lnTo>
                    <a:pt x="63" y="161645"/>
                  </a:lnTo>
                  <a:lnTo>
                    <a:pt x="546" y="12"/>
                  </a:lnTo>
                  <a:close/>
                </a:path>
                <a:path w="1269" h="161925">
                  <a:moveTo>
                    <a:pt x="609" y="12"/>
                  </a:moveTo>
                  <a:lnTo>
                    <a:pt x="571" y="2705"/>
                  </a:lnTo>
                  <a:lnTo>
                    <a:pt x="584" y="12"/>
                  </a:lnTo>
                  <a:lnTo>
                    <a:pt x="101" y="161645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63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0" name="object 9910"/>
            <p:cNvSpPr/>
            <p:nvPr/>
          </p:nvSpPr>
          <p:spPr>
            <a:xfrm>
              <a:off x="3074936" y="94095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114" y="134721"/>
                  </a:lnTo>
                  <a:lnTo>
                    <a:pt x="495" y="12"/>
                  </a:lnTo>
                  <a:lnTo>
                    <a:pt x="0" y="161658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571" y="0"/>
                  </a:moveTo>
                  <a:lnTo>
                    <a:pt x="88" y="16164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127" y="161645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64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1" name="object 9911"/>
            <p:cNvSpPr/>
            <p:nvPr/>
          </p:nvSpPr>
          <p:spPr>
            <a:xfrm>
              <a:off x="3074631" y="94096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12"/>
                  </a:moveTo>
                  <a:lnTo>
                    <a:pt x="0" y="161671"/>
                  </a:lnTo>
                  <a:lnTo>
                    <a:pt x="508" y="12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304" y="107784"/>
                  </a:lnTo>
                  <a:lnTo>
                    <a:pt x="609" y="0"/>
                  </a:lnTo>
                  <a:lnTo>
                    <a:pt x="558" y="1828"/>
                  </a:lnTo>
                  <a:lnTo>
                    <a:pt x="571" y="12"/>
                  </a:lnTo>
                  <a:lnTo>
                    <a:pt x="63" y="161671"/>
                  </a:lnTo>
                  <a:lnTo>
                    <a:pt x="215" y="161645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698" y="1816"/>
                  </a:lnTo>
                  <a:lnTo>
                    <a:pt x="711" y="0"/>
                  </a:lnTo>
                  <a:lnTo>
                    <a:pt x="215" y="16164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2" name="object 9912"/>
            <p:cNvSpPr/>
            <p:nvPr/>
          </p:nvSpPr>
          <p:spPr>
            <a:xfrm>
              <a:off x="3073336" y="940945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571" y="63"/>
                  </a:moveTo>
                  <a:lnTo>
                    <a:pt x="444" y="0"/>
                  </a:lnTo>
                  <a:lnTo>
                    <a:pt x="0" y="161683"/>
                  </a:lnTo>
                  <a:lnTo>
                    <a:pt x="127" y="161696"/>
                  </a:lnTo>
                  <a:lnTo>
                    <a:pt x="571" y="63"/>
                  </a:lnTo>
                  <a:close/>
                </a:path>
                <a:path w="1905" h="161925">
                  <a:moveTo>
                    <a:pt x="762" y="165"/>
                  </a:moveTo>
                  <a:lnTo>
                    <a:pt x="584" y="76"/>
                  </a:lnTo>
                  <a:lnTo>
                    <a:pt x="139" y="161696"/>
                  </a:lnTo>
                  <a:lnTo>
                    <a:pt x="317" y="161747"/>
                  </a:lnTo>
                  <a:lnTo>
                    <a:pt x="762" y="165"/>
                  </a:lnTo>
                  <a:close/>
                </a:path>
                <a:path w="1905" h="161925">
                  <a:moveTo>
                    <a:pt x="1422" y="177"/>
                  </a:moveTo>
                  <a:lnTo>
                    <a:pt x="1257" y="190"/>
                  </a:lnTo>
                  <a:lnTo>
                    <a:pt x="901" y="203"/>
                  </a:lnTo>
                  <a:lnTo>
                    <a:pt x="762" y="165"/>
                  </a:lnTo>
                  <a:lnTo>
                    <a:pt x="330" y="161734"/>
                  </a:lnTo>
                  <a:lnTo>
                    <a:pt x="457" y="161759"/>
                  </a:lnTo>
                  <a:lnTo>
                    <a:pt x="800" y="161798"/>
                  </a:lnTo>
                  <a:lnTo>
                    <a:pt x="1244" y="647"/>
                  </a:lnTo>
                  <a:lnTo>
                    <a:pt x="812" y="161810"/>
                  </a:lnTo>
                  <a:lnTo>
                    <a:pt x="977" y="161810"/>
                  </a:lnTo>
                  <a:lnTo>
                    <a:pt x="1422" y="177"/>
                  </a:lnTo>
                  <a:close/>
                </a:path>
                <a:path w="1905" h="161925">
                  <a:moveTo>
                    <a:pt x="1524" y="177"/>
                  </a:moveTo>
                  <a:lnTo>
                    <a:pt x="977" y="161810"/>
                  </a:lnTo>
                  <a:lnTo>
                    <a:pt x="1524" y="177"/>
                  </a:lnTo>
                  <a:close/>
                </a:path>
                <a:path w="1905" h="161925">
                  <a:moveTo>
                    <a:pt x="1612" y="177"/>
                  </a:moveTo>
                  <a:lnTo>
                    <a:pt x="1079" y="161823"/>
                  </a:lnTo>
                  <a:lnTo>
                    <a:pt x="1612" y="177"/>
                  </a:lnTo>
                  <a:close/>
                </a:path>
                <a:path w="1905" h="161925">
                  <a:moveTo>
                    <a:pt x="1676" y="165"/>
                  </a:moveTo>
                  <a:lnTo>
                    <a:pt x="1168" y="161823"/>
                  </a:lnTo>
                  <a:lnTo>
                    <a:pt x="1676" y="165"/>
                  </a:lnTo>
                  <a:close/>
                </a:path>
                <a:path w="1905" h="161925">
                  <a:moveTo>
                    <a:pt x="1739" y="165"/>
                  </a:moveTo>
                  <a:lnTo>
                    <a:pt x="1231" y="161823"/>
                  </a:lnTo>
                  <a:lnTo>
                    <a:pt x="1739" y="165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3" name="object 9913"/>
            <p:cNvSpPr/>
            <p:nvPr/>
          </p:nvSpPr>
          <p:spPr>
            <a:xfrm>
              <a:off x="3073044" y="94093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12"/>
                  </a:moveTo>
                  <a:lnTo>
                    <a:pt x="0" y="161747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584" y="63"/>
                  </a:moveTo>
                  <a:lnTo>
                    <a:pt x="50" y="161747"/>
                  </a:lnTo>
                  <a:lnTo>
                    <a:pt x="584" y="63"/>
                  </a:lnTo>
                  <a:close/>
                </a:path>
                <a:path w="1269" h="161925">
                  <a:moveTo>
                    <a:pt x="749" y="152"/>
                  </a:moveTo>
                  <a:lnTo>
                    <a:pt x="596" y="76"/>
                  </a:lnTo>
                  <a:lnTo>
                    <a:pt x="139" y="161772"/>
                  </a:lnTo>
                  <a:lnTo>
                    <a:pt x="304" y="161810"/>
                  </a:lnTo>
                  <a:lnTo>
                    <a:pt x="749" y="15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4" name="object 9914"/>
            <p:cNvSpPr/>
            <p:nvPr/>
          </p:nvSpPr>
          <p:spPr>
            <a:xfrm>
              <a:off x="3072879" y="9409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72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622" y="88"/>
                  </a:moveTo>
                  <a:lnTo>
                    <a:pt x="101" y="161798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5" name="object 9915"/>
            <p:cNvSpPr/>
            <p:nvPr/>
          </p:nvSpPr>
          <p:spPr>
            <a:xfrm>
              <a:off x="3072701" y="9409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622" y="88"/>
                  </a:moveTo>
                  <a:lnTo>
                    <a:pt x="482" y="12"/>
                  </a:lnTo>
                  <a:lnTo>
                    <a:pt x="25" y="161810"/>
                  </a:lnTo>
                  <a:lnTo>
                    <a:pt x="165" y="161861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6" name="object 9916"/>
            <p:cNvSpPr/>
            <p:nvPr/>
          </p:nvSpPr>
          <p:spPr>
            <a:xfrm>
              <a:off x="3072574" y="9409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7" name="object 9917"/>
            <p:cNvSpPr/>
            <p:nvPr/>
          </p:nvSpPr>
          <p:spPr>
            <a:xfrm>
              <a:off x="3072434" y="9408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74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8" name="object 9918"/>
            <p:cNvSpPr/>
            <p:nvPr/>
          </p:nvSpPr>
          <p:spPr>
            <a:xfrm>
              <a:off x="3072384" y="9408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25" y="16183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19" name="object 9919"/>
            <p:cNvSpPr/>
            <p:nvPr/>
          </p:nvSpPr>
          <p:spPr>
            <a:xfrm>
              <a:off x="3250679" y="9376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0" name="object 9920"/>
            <p:cNvSpPr/>
            <p:nvPr/>
          </p:nvSpPr>
          <p:spPr>
            <a:xfrm>
              <a:off x="3237064" y="9377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9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1" name="object 9921"/>
            <p:cNvSpPr/>
            <p:nvPr/>
          </p:nvSpPr>
          <p:spPr>
            <a:xfrm>
              <a:off x="3236315" y="9378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5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2" name="object 9922"/>
            <p:cNvSpPr/>
            <p:nvPr/>
          </p:nvSpPr>
          <p:spPr>
            <a:xfrm>
              <a:off x="3236252" y="9378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8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3" name="object 9923"/>
            <p:cNvSpPr/>
            <p:nvPr/>
          </p:nvSpPr>
          <p:spPr>
            <a:xfrm>
              <a:off x="3235858" y="937831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49" y="0"/>
                  </a:moveTo>
                  <a:lnTo>
                    <a:pt x="330" y="121373"/>
                  </a:lnTo>
                  <a:lnTo>
                    <a:pt x="673" y="50"/>
                  </a:lnTo>
                  <a:lnTo>
                    <a:pt x="546" y="127"/>
                  </a:lnTo>
                  <a:lnTo>
                    <a:pt x="0" y="162013"/>
                  </a:lnTo>
                  <a:lnTo>
                    <a:pt x="165" y="161925"/>
                  </a:lnTo>
                  <a:lnTo>
                    <a:pt x="749" y="0"/>
                  </a:lnTo>
                  <a:close/>
                </a:path>
                <a:path w="1269" h="162559">
                  <a:moveTo>
                    <a:pt x="749" y="0"/>
                  </a:moveTo>
                  <a:lnTo>
                    <a:pt x="279" y="16184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4" name="object 9924"/>
            <p:cNvSpPr/>
            <p:nvPr/>
          </p:nvSpPr>
          <p:spPr>
            <a:xfrm>
              <a:off x="3235121" y="93784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193" y="0"/>
                  </a:moveTo>
                  <a:lnTo>
                    <a:pt x="1066" y="88"/>
                  </a:lnTo>
                  <a:lnTo>
                    <a:pt x="939" y="165"/>
                  </a:lnTo>
                  <a:lnTo>
                    <a:pt x="774" y="266"/>
                  </a:lnTo>
                  <a:lnTo>
                    <a:pt x="584" y="393"/>
                  </a:lnTo>
                  <a:lnTo>
                    <a:pt x="457" y="469"/>
                  </a:lnTo>
                  <a:lnTo>
                    <a:pt x="0" y="162318"/>
                  </a:lnTo>
                  <a:lnTo>
                    <a:pt x="127" y="162229"/>
                  </a:lnTo>
                  <a:lnTo>
                    <a:pt x="317" y="162115"/>
                  </a:lnTo>
                  <a:lnTo>
                    <a:pt x="482" y="162001"/>
                  </a:lnTo>
                  <a:lnTo>
                    <a:pt x="622" y="161912"/>
                  </a:lnTo>
                  <a:lnTo>
                    <a:pt x="1193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5" name="object 9925"/>
            <p:cNvSpPr/>
            <p:nvPr/>
          </p:nvSpPr>
          <p:spPr>
            <a:xfrm>
              <a:off x="3235096" y="9378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5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6" name="object 9926"/>
            <p:cNvSpPr/>
            <p:nvPr/>
          </p:nvSpPr>
          <p:spPr>
            <a:xfrm>
              <a:off x="3234690" y="937898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00" y="25"/>
                  </a:moveTo>
                  <a:lnTo>
                    <a:pt x="673" y="101"/>
                  </a:lnTo>
                  <a:lnTo>
                    <a:pt x="546" y="177"/>
                  </a:lnTo>
                  <a:lnTo>
                    <a:pt x="0" y="162077"/>
                  </a:lnTo>
                  <a:lnTo>
                    <a:pt x="152" y="161988"/>
                  </a:lnTo>
                  <a:lnTo>
                    <a:pt x="292" y="161899"/>
                  </a:lnTo>
                  <a:lnTo>
                    <a:pt x="800" y="25"/>
                  </a:lnTo>
                  <a:close/>
                </a:path>
                <a:path w="1269" h="162559">
                  <a:moveTo>
                    <a:pt x="850" y="0"/>
                  </a:moveTo>
                  <a:lnTo>
                    <a:pt x="342" y="161874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7" name="object 9927"/>
            <p:cNvSpPr/>
            <p:nvPr/>
          </p:nvSpPr>
          <p:spPr>
            <a:xfrm>
              <a:off x="3233966" y="93792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181" y="0"/>
                  </a:moveTo>
                  <a:lnTo>
                    <a:pt x="990" y="114"/>
                  </a:lnTo>
                  <a:lnTo>
                    <a:pt x="863" y="203"/>
                  </a:lnTo>
                  <a:lnTo>
                    <a:pt x="622" y="368"/>
                  </a:lnTo>
                  <a:lnTo>
                    <a:pt x="457" y="469"/>
                  </a:lnTo>
                  <a:lnTo>
                    <a:pt x="0" y="162306"/>
                  </a:lnTo>
                  <a:lnTo>
                    <a:pt x="165" y="162191"/>
                  </a:lnTo>
                  <a:lnTo>
                    <a:pt x="304" y="162090"/>
                  </a:lnTo>
                  <a:lnTo>
                    <a:pt x="431" y="162013"/>
                  </a:lnTo>
                  <a:lnTo>
                    <a:pt x="635" y="16189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8" name="object 9928"/>
            <p:cNvSpPr/>
            <p:nvPr/>
          </p:nvSpPr>
          <p:spPr>
            <a:xfrm>
              <a:off x="3231908" y="9379687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39" h="163829">
                  <a:moveTo>
                    <a:pt x="2501" y="0"/>
                  </a:moveTo>
                  <a:lnTo>
                    <a:pt x="2311" y="127"/>
                  </a:lnTo>
                  <a:lnTo>
                    <a:pt x="2070" y="292"/>
                  </a:lnTo>
                  <a:lnTo>
                    <a:pt x="1765" y="508"/>
                  </a:lnTo>
                  <a:lnTo>
                    <a:pt x="1333" y="800"/>
                  </a:lnTo>
                  <a:lnTo>
                    <a:pt x="457" y="1409"/>
                  </a:lnTo>
                  <a:lnTo>
                    <a:pt x="0" y="163258"/>
                  </a:lnTo>
                  <a:lnTo>
                    <a:pt x="876" y="162648"/>
                  </a:lnTo>
                  <a:lnTo>
                    <a:pt x="1308" y="162356"/>
                  </a:lnTo>
                  <a:lnTo>
                    <a:pt x="1612" y="162140"/>
                  </a:lnTo>
                  <a:lnTo>
                    <a:pt x="1854" y="161975"/>
                  </a:lnTo>
                  <a:lnTo>
                    <a:pt x="2044" y="161848"/>
                  </a:lnTo>
                  <a:lnTo>
                    <a:pt x="2501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29" name="object 9929"/>
            <p:cNvSpPr/>
            <p:nvPr/>
          </p:nvSpPr>
          <p:spPr>
            <a:xfrm>
              <a:off x="3228314" y="938110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1676" y="1663"/>
                  </a:moveTo>
                  <a:lnTo>
                    <a:pt x="1066" y="2108"/>
                  </a:lnTo>
                  <a:lnTo>
                    <a:pt x="457" y="2565"/>
                  </a:lnTo>
                  <a:lnTo>
                    <a:pt x="0" y="164350"/>
                  </a:lnTo>
                  <a:lnTo>
                    <a:pt x="609" y="163906"/>
                  </a:lnTo>
                  <a:lnTo>
                    <a:pt x="1219" y="163474"/>
                  </a:lnTo>
                  <a:lnTo>
                    <a:pt x="1676" y="1663"/>
                  </a:lnTo>
                  <a:close/>
                </a:path>
                <a:path w="4444" h="164465">
                  <a:moveTo>
                    <a:pt x="4025" y="0"/>
                  </a:moveTo>
                  <a:lnTo>
                    <a:pt x="3467" y="393"/>
                  </a:lnTo>
                  <a:lnTo>
                    <a:pt x="3238" y="79133"/>
                  </a:lnTo>
                  <a:lnTo>
                    <a:pt x="3238" y="393"/>
                  </a:lnTo>
                  <a:lnTo>
                    <a:pt x="2641" y="393"/>
                  </a:lnTo>
                  <a:lnTo>
                    <a:pt x="2641" y="990"/>
                  </a:lnTo>
                  <a:lnTo>
                    <a:pt x="2641" y="86220"/>
                  </a:lnTo>
                  <a:lnTo>
                    <a:pt x="2641" y="161683"/>
                  </a:lnTo>
                  <a:lnTo>
                    <a:pt x="2425" y="161683"/>
                  </a:lnTo>
                  <a:lnTo>
                    <a:pt x="2641" y="86220"/>
                  </a:lnTo>
                  <a:lnTo>
                    <a:pt x="2641" y="990"/>
                  </a:lnTo>
                  <a:lnTo>
                    <a:pt x="2286" y="1231"/>
                  </a:lnTo>
                  <a:lnTo>
                    <a:pt x="1689" y="1663"/>
                  </a:lnTo>
                  <a:lnTo>
                    <a:pt x="1231" y="163461"/>
                  </a:lnTo>
                  <a:lnTo>
                    <a:pt x="1828" y="163042"/>
                  </a:lnTo>
                  <a:lnTo>
                    <a:pt x="2413" y="162648"/>
                  </a:lnTo>
                  <a:lnTo>
                    <a:pt x="2413" y="162953"/>
                  </a:lnTo>
                  <a:lnTo>
                    <a:pt x="2870" y="162953"/>
                  </a:lnTo>
                  <a:lnTo>
                    <a:pt x="2870" y="161683"/>
                  </a:lnTo>
                  <a:lnTo>
                    <a:pt x="2997" y="161683"/>
                  </a:lnTo>
                  <a:lnTo>
                    <a:pt x="2997" y="162229"/>
                  </a:lnTo>
                  <a:lnTo>
                    <a:pt x="3581" y="161836"/>
                  </a:lnTo>
                  <a:lnTo>
                    <a:pt x="40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0" name="object 9930"/>
            <p:cNvSpPr/>
            <p:nvPr/>
          </p:nvSpPr>
          <p:spPr>
            <a:xfrm>
              <a:off x="3225114" y="9383674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752" y="1422"/>
                  </a:moveTo>
                  <a:lnTo>
                    <a:pt x="1104" y="1917"/>
                  </a:lnTo>
                  <a:lnTo>
                    <a:pt x="457" y="2438"/>
                  </a:lnTo>
                  <a:lnTo>
                    <a:pt x="0" y="164198"/>
                  </a:lnTo>
                  <a:lnTo>
                    <a:pt x="635" y="163664"/>
                  </a:lnTo>
                  <a:lnTo>
                    <a:pt x="1092" y="2387"/>
                  </a:lnTo>
                  <a:lnTo>
                    <a:pt x="647" y="163652"/>
                  </a:lnTo>
                  <a:lnTo>
                    <a:pt x="1295" y="163182"/>
                  </a:lnTo>
                  <a:lnTo>
                    <a:pt x="1752" y="1422"/>
                  </a:lnTo>
                  <a:close/>
                </a:path>
                <a:path w="3810" h="164465">
                  <a:moveTo>
                    <a:pt x="3022" y="457"/>
                  </a:moveTo>
                  <a:lnTo>
                    <a:pt x="2387" y="939"/>
                  </a:lnTo>
                  <a:lnTo>
                    <a:pt x="1752" y="1435"/>
                  </a:lnTo>
                  <a:lnTo>
                    <a:pt x="1295" y="163182"/>
                  </a:lnTo>
                  <a:lnTo>
                    <a:pt x="1930" y="162725"/>
                  </a:lnTo>
                  <a:lnTo>
                    <a:pt x="2565" y="162255"/>
                  </a:lnTo>
                  <a:lnTo>
                    <a:pt x="3022" y="457"/>
                  </a:lnTo>
                  <a:close/>
                </a:path>
                <a:path w="3810" h="164465">
                  <a:moveTo>
                    <a:pt x="3657" y="0"/>
                  </a:moveTo>
                  <a:lnTo>
                    <a:pt x="3035" y="469"/>
                  </a:lnTo>
                  <a:lnTo>
                    <a:pt x="2578" y="162242"/>
                  </a:lnTo>
                  <a:lnTo>
                    <a:pt x="3200" y="161785"/>
                  </a:lnTo>
                  <a:lnTo>
                    <a:pt x="3657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1" name="object 9931"/>
            <p:cNvSpPr/>
            <p:nvPr/>
          </p:nvSpPr>
          <p:spPr>
            <a:xfrm>
              <a:off x="3220643" y="9386100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80" h="165734">
                  <a:moveTo>
                    <a:pt x="1092" y="3098"/>
                  </a:moveTo>
                  <a:lnTo>
                    <a:pt x="444" y="3670"/>
                  </a:lnTo>
                  <a:lnTo>
                    <a:pt x="0" y="165468"/>
                  </a:lnTo>
                  <a:lnTo>
                    <a:pt x="647" y="164922"/>
                  </a:lnTo>
                  <a:lnTo>
                    <a:pt x="1092" y="3098"/>
                  </a:lnTo>
                  <a:close/>
                </a:path>
                <a:path w="5080" h="165734">
                  <a:moveTo>
                    <a:pt x="2946" y="1574"/>
                  </a:moveTo>
                  <a:lnTo>
                    <a:pt x="2286" y="2120"/>
                  </a:lnTo>
                  <a:lnTo>
                    <a:pt x="1117" y="3086"/>
                  </a:lnTo>
                  <a:lnTo>
                    <a:pt x="660" y="164922"/>
                  </a:lnTo>
                  <a:lnTo>
                    <a:pt x="1816" y="163969"/>
                  </a:lnTo>
                  <a:lnTo>
                    <a:pt x="2489" y="163410"/>
                  </a:lnTo>
                  <a:lnTo>
                    <a:pt x="2946" y="1574"/>
                  </a:lnTo>
                  <a:close/>
                </a:path>
                <a:path w="5080" h="165734">
                  <a:moveTo>
                    <a:pt x="4267" y="520"/>
                  </a:moveTo>
                  <a:lnTo>
                    <a:pt x="3619" y="1041"/>
                  </a:lnTo>
                  <a:lnTo>
                    <a:pt x="2959" y="1574"/>
                  </a:lnTo>
                  <a:lnTo>
                    <a:pt x="2501" y="163398"/>
                  </a:lnTo>
                  <a:lnTo>
                    <a:pt x="3149" y="162864"/>
                  </a:lnTo>
                  <a:lnTo>
                    <a:pt x="3810" y="162318"/>
                  </a:lnTo>
                  <a:lnTo>
                    <a:pt x="4267" y="520"/>
                  </a:lnTo>
                  <a:close/>
                </a:path>
                <a:path w="5080" h="165734">
                  <a:moveTo>
                    <a:pt x="4927" y="0"/>
                  </a:moveTo>
                  <a:lnTo>
                    <a:pt x="4279" y="520"/>
                  </a:lnTo>
                  <a:lnTo>
                    <a:pt x="3822" y="162306"/>
                  </a:lnTo>
                  <a:lnTo>
                    <a:pt x="4470" y="16177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2" name="object 9932"/>
            <p:cNvSpPr/>
            <p:nvPr/>
          </p:nvSpPr>
          <p:spPr>
            <a:xfrm>
              <a:off x="3216694" y="9389770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4394" y="0"/>
                  </a:moveTo>
                  <a:lnTo>
                    <a:pt x="3733" y="571"/>
                  </a:lnTo>
                  <a:lnTo>
                    <a:pt x="3086" y="1143"/>
                  </a:lnTo>
                  <a:lnTo>
                    <a:pt x="2425" y="1714"/>
                  </a:lnTo>
                  <a:lnTo>
                    <a:pt x="1765" y="2286"/>
                  </a:lnTo>
                  <a:lnTo>
                    <a:pt x="1104" y="2870"/>
                  </a:lnTo>
                  <a:lnTo>
                    <a:pt x="444" y="3441"/>
                  </a:lnTo>
                  <a:lnTo>
                    <a:pt x="0" y="165227"/>
                  </a:lnTo>
                  <a:lnTo>
                    <a:pt x="660" y="164642"/>
                  </a:lnTo>
                  <a:lnTo>
                    <a:pt x="1320" y="164045"/>
                  </a:lnTo>
                  <a:lnTo>
                    <a:pt x="1981" y="163474"/>
                  </a:lnTo>
                  <a:lnTo>
                    <a:pt x="2641" y="162915"/>
                  </a:lnTo>
                  <a:lnTo>
                    <a:pt x="3289" y="162344"/>
                  </a:lnTo>
                  <a:lnTo>
                    <a:pt x="3949" y="161798"/>
                  </a:lnTo>
                  <a:lnTo>
                    <a:pt x="4394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3" name="object 9933"/>
            <p:cNvSpPr/>
            <p:nvPr/>
          </p:nvSpPr>
          <p:spPr>
            <a:xfrm>
              <a:off x="3213417" y="9393212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10" h="165100">
                  <a:moveTo>
                    <a:pt x="3721" y="0"/>
                  </a:moveTo>
                  <a:lnTo>
                    <a:pt x="3060" y="571"/>
                  </a:lnTo>
                  <a:lnTo>
                    <a:pt x="2400" y="1155"/>
                  </a:lnTo>
                  <a:lnTo>
                    <a:pt x="2387" y="2387"/>
                  </a:lnTo>
                  <a:lnTo>
                    <a:pt x="2171" y="84391"/>
                  </a:lnTo>
                  <a:lnTo>
                    <a:pt x="2171" y="2387"/>
                  </a:lnTo>
                  <a:lnTo>
                    <a:pt x="2387" y="2387"/>
                  </a:lnTo>
                  <a:lnTo>
                    <a:pt x="2387" y="1117"/>
                  </a:lnTo>
                  <a:lnTo>
                    <a:pt x="1739" y="1117"/>
                  </a:lnTo>
                  <a:lnTo>
                    <a:pt x="1739" y="1765"/>
                  </a:lnTo>
                  <a:lnTo>
                    <a:pt x="1739" y="2387"/>
                  </a:lnTo>
                  <a:lnTo>
                    <a:pt x="1739" y="1765"/>
                  </a:lnTo>
                  <a:lnTo>
                    <a:pt x="1524" y="1981"/>
                  </a:lnTo>
                  <a:lnTo>
                    <a:pt x="1524" y="80365"/>
                  </a:lnTo>
                  <a:lnTo>
                    <a:pt x="1524" y="162407"/>
                  </a:lnTo>
                  <a:lnTo>
                    <a:pt x="1295" y="162407"/>
                  </a:lnTo>
                  <a:lnTo>
                    <a:pt x="1524" y="80365"/>
                  </a:lnTo>
                  <a:lnTo>
                    <a:pt x="1524" y="1981"/>
                  </a:lnTo>
                  <a:lnTo>
                    <a:pt x="1092" y="2413"/>
                  </a:lnTo>
                  <a:lnTo>
                    <a:pt x="444" y="3048"/>
                  </a:lnTo>
                  <a:lnTo>
                    <a:pt x="0" y="164807"/>
                  </a:lnTo>
                  <a:lnTo>
                    <a:pt x="647" y="164198"/>
                  </a:lnTo>
                  <a:lnTo>
                    <a:pt x="1295" y="163576"/>
                  </a:lnTo>
                  <a:lnTo>
                    <a:pt x="1866" y="163677"/>
                  </a:lnTo>
                  <a:lnTo>
                    <a:pt x="1866" y="162407"/>
                  </a:lnTo>
                  <a:lnTo>
                    <a:pt x="1955" y="162979"/>
                  </a:lnTo>
                  <a:lnTo>
                    <a:pt x="2616" y="162369"/>
                  </a:lnTo>
                  <a:lnTo>
                    <a:pt x="3276" y="161772"/>
                  </a:lnTo>
                  <a:lnTo>
                    <a:pt x="372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4" name="object 9934"/>
            <p:cNvSpPr/>
            <p:nvPr/>
          </p:nvSpPr>
          <p:spPr>
            <a:xfrm>
              <a:off x="3209518" y="9396273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1727" y="2590"/>
                  </a:moveTo>
                  <a:lnTo>
                    <a:pt x="1092" y="3213"/>
                  </a:lnTo>
                  <a:lnTo>
                    <a:pt x="444" y="3860"/>
                  </a:lnTo>
                  <a:lnTo>
                    <a:pt x="0" y="165620"/>
                  </a:lnTo>
                  <a:lnTo>
                    <a:pt x="647" y="164960"/>
                  </a:lnTo>
                  <a:lnTo>
                    <a:pt x="1282" y="164312"/>
                  </a:lnTo>
                  <a:lnTo>
                    <a:pt x="1727" y="2590"/>
                  </a:lnTo>
                  <a:close/>
                </a:path>
                <a:path w="4444" h="165734">
                  <a:moveTo>
                    <a:pt x="3022" y="1295"/>
                  </a:moveTo>
                  <a:lnTo>
                    <a:pt x="2387" y="1930"/>
                  </a:lnTo>
                  <a:lnTo>
                    <a:pt x="1739" y="2578"/>
                  </a:lnTo>
                  <a:lnTo>
                    <a:pt x="1295" y="164299"/>
                  </a:lnTo>
                  <a:lnTo>
                    <a:pt x="1943" y="163664"/>
                  </a:lnTo>
                  <a:lnTo>
                    <a:pt x="2578" y="163029"/>
                  </a:lnTo>
                  <a:lnTo>
                    <a:pt x="3022" y="1295"/>
                  </a:lnTo>
                  <a:close/>
                </a:path>
                <a:path w="4444" h="165734">
                  <a:moveTo>
                    <a:pt x="4330" y="0"/>
                  </a:moveTo>
                  <a:lnTo>
                    <a:pt x="3683" y="647"/>
                  </a:lnTo>
                  <a:lnTo>
                    <a:pt x="3035" y="1282"/>
                  </a:lnTo>
                  <a:lnTo>
                    <a:pt x="2590" y="163017"/>
                  </a:lnTo>
                  <a:lnTo>
                    <a:pt x="3225" y="162394"/>
                  </a:lnTo>
                  <a:lnTo>
                    <a:pt x="3886" y="161772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5" name="object 9935"/>
            <p:cNvSpPr/>
            <p:nvPr/>
          </p:nvSpPr>
          <p:spPr>
            <a:xfrm>
              <a:off x="3206369" y="9400134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1066" y="2705"/>
                  </a:moveTo>
                  <a:lnTo>
                    <a:pt x="444" y="3429"/>
                  </a:lnTo>
                  <a:lnTo>
                    <a:pt x="0" y="165138"/>
                  </a:lnTo>
                  <a:lnTo>
                    <a:pt x="622" y="164452"/>
                  </a:lnTo>
                  <a:lnTo>
                    <a:pt x="1066" y="2705"/>
                  </a:lnTo>
                  <a:close/>
                </a:path>
                <a:path w="3810" h="165734">
                  <a:moveTo>
                    <a:pt x="2324" y="1257"/>
                  </a:moveTo>
                  <a:lnTo>
                    <a:pt x="1701" y="1968"/>
                  </a:lnTo>
                  <a:lnTo>
                    <a:pt x="1079" y="2692"/>
                  </a:lnTo>
                  <a:lnTo>
                    <a:pt x="635" y="164439"/>
                  </a:lnTo>
                  <a:lnTo>
                    <a:pt x="1257" y="163766"/>
                  </a:lnTo>
                  <a:lnTo>
                    <a:pt x="1866" y="163106"/>
                  </a:lnTo>
                  <a:lnTo>
                    <a:pt x="2324" y="1257"/>
                  </a:lnTo>
                  <a:close/>
                </a:path>
                <a:path w="3810" h="165734">
                  <a:moveTo>
                    <a:pt x="3594" y="0"/>
                  </a:moveTo>
                  <a:lnTo>
                    <a:pt x="2959" y="622"/>
                  </a:lnTo>
                  <a:lnTo>
                    <a:pt x="2324" y="1257"/>
                  </a:lnTo>
                  <a:lnTo>
                    <a:pt x="1879" y="163093"/>
                  </a:lnTo>
                  <a:lnTo>
                    <a:pt x="2514" y="162420"/>
                  </a:lnTo>
                  <a:lnTo>
                    <a:pt x="3149" y="161772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6" name="object 9936"/>
            <p:cNvSpPr/>
            <p:nvPr/>
          </p:nvSpPr>
          <p:spPr>
            <a:xfrm>
              <a:off x="3202724" y="9403563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4089" y="0"/>
                  </a:moveTo>
                  <a:lnTo>
                    <a:pt x="3467" y="723"/>
                  </a:lnTo>
                  <a:lnTo>
                    <a:pt x="2857" y="1435"/>
                  </a:lnTo>
                  <a:lnTo>
                    <a:pt x="2247" y="2133"/>
                  </a:lnTo>
                  <a:lnTo>
                    <a:pt x="1638" y="2844"/>
                  </a:lnTo>
                  <a:lnTo>
                    <a:pt x="1041" y="3530"/>
                  </a:lnTo>
                  <a:lnTo>
                    <a:pt x="444" y="4229"/>
                  </a:lnTo>
                  <a:lnTo>
                    <a:pt x="0" y="165976"/>
                  </a:lnTo>
                  <a:lnTo>
                    <a:pt x="596" y="165252"/>
                  </a:lnTo>
                  <a:lnTo>
                    <a:pt x="1193" y="164541"/>
                  </a:lnTo>
                  <a:lnTo>
                    <a:pt x="1803" y="163817"/>
                  </a:lnTo>
                  <a:lnTo>
                    <a:pt x="2413" y="163106"/>
                  </a:lnTo>
                  <a:lnTo>
                    <a:pt x="3022" y="162420"/>
                  </a:lnTo>
                  <a:lnTo>
                    <a:pt x="3644" y="161709"/>
                  </a:lnTo>
                  <a:lnTo>
                    <a:pt x="4089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7" name="object 9937"/>
            <p:cNvSpPr/>
            <p:nvPr/>
          </p:nvSpPr>
          <p:spPr>
            <a:xfrm>
              <a:off x="3199218" y="9407792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3949" y="0"/>
                  </a:moveTo>
                  <a:lnTo>
                    <a:pt x="3352" y="685"/>
                  </a:lnTo>
                  <a:lnTo>
                    <a:pt x="2781" y="1371"/>
                  </a:lnTo>
                  <a:lnTo>
                    <a:pt x="2311" y="162991"/>
                  </a:lnTo>
                  <a:lnTo>
                    <a:pt x="2755" y="1384"/>
                  </a:lnTo>
                  <a:lnTo>
                    <a:pt x="2171" y="2209"/>
                  </a:lnTo>
                  <a:lnTo>
                    <a:pt x="1587" y="3035"/>
                  </a:lnTo>
                  <a:lnTo>
                    <a:pt x="1016" y="3835"/>
                  </a:lnTo>
                  <a:lnTo>
                    <a:pt x="444" y="4648"/>
                  </a:lnTo>
                  <a:lnTo>
                    <a:pt x="0" y="166268"/>
                  </a:lnTo>
                  <a:lnTo>
                    <a:pt x="571" y="165493"/>
                  </a:lnTo>
                  <a:lnTo>
                    <a:pt x="1143" y="164731"/>
                  </a:lnTo>
                  <a:lnTo>
                    <a:pt x="1727" y="163969"/>
                  </a:lnTo>
                  <a:lnTo>
                    <a:pt x="2311" y="163220"/>
                  </a:lnTo>
                  <a:lnTo>
                    <a:pt x="2908" y="162471"/>
                  </a:lnTo>
                  <a:lnTo>
                    <a:pt x="3505" y="161747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8" name="object 9938"/>
            <p:cNvSpPr/>
            <p:nvPr/>
          </p:nvSpPr>
          <p:spPr>
            <a:xfrm>
              <a:off x="3196424" y="9412440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3238" y="0"/>
                  </a:moveTo>
                  <a:lnTo>
                    <a:pt x="2667" y="800"/>
                  </a:lnTo>
                  <a:lnTo>
                    <a:pt x="2108" y="1587"/>
                  </a:lnTo>
                  <a:lnTo>
                    <a:pt x="1549" y="2374"/>
                  </a:lnTo>
                  <a:lnTo>
                    <a:pt x="990" y="3162"/>
                  </a:lnTo>
                  <a:lnTo>
                    <a:pt x="444" y="3937"/>
                  </a:lnTo>
                  <a:lnTo>
                    <a:pt x="0" y="165633"/>
                  </a:lnTo>
                  <a:lnTo>
                    <a:pt x="546" y="164807"/>
                  </a:lnTo>
                  <a:lnTo>
                    <a:pt x="1104" y="163995"/>
                  </a:lnTo>
                  <a:lnTo>
                    <a:pt x="1663" y="163195"/>
                  </a:lnTo>
                  <a:lnTo>
                    <a:pt x="2222" y="162394"/>
                  </a:lnTo>
                  <a:lnTo>
                    <a:pt x="2794" y="161632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39" name="object 9939"/>
            <p:cNvSpPr/>
            <p:nvPr/>
          </p:nvSpPr>
          <p:spPr>
            <a:xfrm>
              <a:off x="3193008" y="9416377"/>
              <a:ext cx="4445" cy="167640"/>
            </a:xfrm>
            <a:custGeom>
              <a:avLst/>
              <a:gdLst/>
              <a:ahLst/>
              <a:cxnLst/>
              <a:rect l="l" t="t" r="r" b="b"/>
              <a:pathLst>
                <a:path w="4444" h="167640">
                  <a:moveTo>
                    <a:pt x="3860" y="0"/>
                  </a:moveTo>
                  <a:lnTo>
                    <a:pt x="3314" y="762"/>
                  </a:lnTo>
                  <a:lnTo>
                    <a:pt x="3302" y="1955"/>
                  </a:lnTo>
                  <a:lnTo>
                    <a:pt x="3086" y="83972"/>
                  </a:lnTo>
                  <a:lnTo>
                    <a:pt x="3086" y="1955"/>
                  </a:lnTo>
                  <a:lnTo>
                    <a:pt x="3302" y="1955"/>
                  </a:lnTo>
                  <a:lnTo>
                    <a:pt x="3302" y="685"/>
                  </a:lnTo>
                  <a:lnTo>
                    <a:pt x="2933" y="685"/>
                  </a:lnTo>
                  <a:lnTo>
                    <a:pt x="2933" y="1955"/>
                  </a:lnTo>
                  <a:lnTo>
                    <a:pt x="2755" y="1955"/>
                  </a:lnTo>
                  <a:lnTo>
                    <a:pt x="2768" y="1574"/>
                  </a:lnTo>
                  <a:lnTo>
                    <a:pt x="2565" y="1955"/>
                  </a:lnTo>
                  <a:lnTo>
                    <a:pt x="2552" y="80175"/>
                  </a:lnTo>
                  <a:lnTo>
                    <a:pt x="2552" y="161975"/>
                  </a:lnTo>
                  <a:lnTo>
                    <a:pt x="2324" y="161975"/>
                  </a:lnTo>
                  <a:lnTo>
                    <a:pt x="2552" y="80175"/>
                  </a:lnTo>
                  <a:lnTo>
                    <a:pt x="2552" y="1993"/>
                  </a:lnTo>
                  <a:lnTo>
                    <a:pt x="2171" y="2717"/>
                  </a:lnTo>
                  <a:lnTo>
                    <a:pt x="1587" y="3835"/>
                  </a:lnTo>
                  <a:lnTo>
                    <a:pt x="1028" y="4914"/>
                  </a:lnTo>
                  <a:lnTo>
                    <a:pt x="444" y="6032"/>
                  </a:lnTo>
                  <a:lnTo>
                    <a:pt x="0" y="167271"/>
                  </a:lnTo>
                  <a:lnTo>
                    <a:pt x="571" y="166281"/>
                  </a:lnTo>
                  <a:lnTo>
                    <a:pt x="1143" y="165328"/>
                  </a:lnTo>
                  <a:lnTo>
                    <a:pt x="1727" y="164350"/>
                  </a:lnTo>
                  <a:lnTo>
                    <a:pt x="2324" y="163385"/>
                  </a:lnTo>
                  <a:lnTo>
                    <a:pt x="2324" y="163245"/>
                  </a:lnTo>
                  <a:lnTo>
                    <a:pt x="2819" y="163245"/>
                  </a:lnTo>
                  <a:lnTo>
                    <a:pt x="2819" y="161975"/>
                  </a:lnTo>
                  <a:lnTo>
                    <a:pt x="2870" y="162547"/>
                  </a:lnTo>
                  <a:lnTo>
                    <a:pt x="3416" y="161709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0" name="object 9940"/>
            <p:cNvSpPr/>
            <p:nvPr/>
          </p:nvSpPr>
          <p:spPr>
            <a:xfrm>
              <a:off x="3190252" y="9422409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3200" y="0"/>
                  </a:moveTo>
                  <a:lnTo>
                    <a:pt x="2641" y="1066"/>
                  </a:lnTo>
                  <a:lnTo>
                    <a:pt x="2108" y="2095"/>
                  </a:lnTo>
                  <a:lnTo>
                    <a:pt x="1562" y="3136"/>
                  </a:lnTo>
                  <a:lnTo>
                    <a:pt x="990" y="4229"/>
                  </a:lnTo>
                  <a:lnTo>
                    <a:pt x="444" y="5283"/>
                  </a:lnTo>
                  <a:lnTo>
                    <a:pt x="0" y="166560"/>
                  </a:lnTo>
                  <a:lnTo>
                    <a:pt x="546" y="165430"/>
                  </a:lnTo>
                  <a:lnTo>
                    <a:pt x="1117" y="164287"/>
                  </a:lnTo>
                  <a:lnTo>
                    <a:pt x="1663" y="163258"/>
                  </a:lnTo>
                  <a:lnTo>
                    <a:pt x="2197" y="162255"/>
                  </a:lnTo>
                  <a:lnTo>
                    <a:pt x="2755" y="161239"/>
                  </a:lnTo>
                  <a:lnTo>
                    <a:pt x="3200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1" name="object 9941"/>
            <p:cNvSpPr/>
            <p:nvPr/>
          </p:nvSpPr>
          <p:spPr>
            <a:xfrm>
              <a:off x="3186811" y="9427693"/>
              <a:ext cx="4445" cy="169545"/>
            </a:xfrm>
            <a:custGeom>
              <a:avLst/>
              <a:gdLst/>
              <a:ahLst/>
              <a:cxnLst/>
              <a:rect l="l" t="t" r="r" b="b"/>
              <a:pathLst>
                <a:path w="4444" h="169545">
                  <a:moveTo>
                    <a:pt x="3886" y="0"/>
                  </a:moveTo>
                  <a:lnTo>
                    <a:pt x="3327" y="1066"/>
                  </a:lnTo>
                  <a:lnTo>
                    <a:pt x="2755" y="2159"/>
                  </a:lnTo>
                  <a:lnTo>
                    <a:pt x="2197" y="3225"/>
                  </a:lnTo>
                  <a:lnTo>
                    <a:pt x="1968" y="3175"/>
                  </a:lnTo>
                  <a:lnTo>
                    <a:pt x="1968" y="4445"/>
                  </a:lnTo>
                  <a:lnTo>
                    <a:pt x="2184" y="4445"/>
                  </a:lnTo>
                  <a:lnTo>
                    <a:pt x="1968" y="84124"/>
                  </a:lnTo>
                  <a:lnTo>
                    <a:pt x="1968" y="4445"/>
                  </a:lnTo>
                  <a:lnTo>
                    <a:pt x="1384" y="4445"/>
                  </a:lnTo>
                  <a:lnTo>
                    <a:pt x="1384" y="5562"/>
                  </a:lnTo>
                  <a:lnTo>
                    <a:pt x="1384" y="83375"/>
                  </a:lnTo>
                  <a:lnTo>
                    <a:pt x="1384" y="164465"/>
                  </a:lnTo>
                  <a:lnTo>
                    <a:pt x="1155" y="164465"/>
                  </a:lnTo>
                  <a:lnTo>
                    <a:pt x="1384" y="83375"/>
                  </a:lnTo>
                  <a:lnTo>
                    <a:pt x="1384" y="5562"/>
                  </a:lnTo>
                  <a:lnTo>
                    <a:pt x="1041" y="6591"/>
                  </a:lnTo>
                  <a:lnTo>
                    <a:pt x="457" y="8356"/>
                  </a:lnTo>
                  <a:lnTo>
                    <a:pt x="0" y="169494"/>
                  </a:lnTo>
                  <a:lnTo>
                    <a:pt x="596" y="167894"/>
                  </a:lnTo>
                  <a:lnTo>
                    <a:pt x="1155" y="166458"/>
                  </a:lnTo>
                  <a:lnTo>
                    <a:pt x="1155" y="167005"/>
                  </a:lnTo>
                  <a:lnTo>
                    <a:pt x="1447" y="167005"/>
                  </a:lnTo>
                  <a:lnTo>
                    <a:pt x="1447" y="164465"/>
                  </a:lnTo>
                  <a:lnTo>
                    <a:pt x="1739" y="164465"/>
                  </a:lnTo>
                  <a:lnTo>
                    <a:pt x="1739" y="165023"/>
                  </a:lnTo>
                  <a:lnTo>
                    <a:pt x="2298" y="163753"/>
                  </a:lnTo>
                  <a:lnTo>
                    <a:pt x="2882" y="162471"/>
                  </a:lnTo>
                  <a:lnTo>
                    <a:pt x="3441" y="161277"/>
                  </a:lnTo>
                  <a:lnTo>
                    <a:pt x="388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2" name="object 9942"/>
            <p:cNvSpPr/>
            <p:nvPr/>
          </p:nvSpPr>
          <p:spPr>
            <a:xfrm>
              <a:off x="3183356" y="9436049"/>
              <a:ext cx="4445" cy="174625"/>
            </a:xfrm>
            <a:custGeom>
              <a:avLst/>
              <a:gdLst/>
              <a:ahLst/>
              <a:cxnLst/>
              <a:rect l="l" t="t" r="r" b="b"/>
              <a:pathLst>
                <a:path w="4444" h="174625">
                  <a:moveTo>
                    <a:pt x="3911" y="0"/>
                  </a:moveTo>
                  <a:lnTo>
                    <a:pt x="3352" y="1689"/>
                  </a:lnTo>
                  <a:lnTo>
                    <a:pt x="2755" y="3492"/>
                  </a:lnTo>
                  <a:lnTo>
                    <a:pt x="2184" y="5207"/>
                  </a:lnTo>
                  <a:lnTo>
                    <a:pt x="1600" y="6972"/>
                  </a:lnTo>
                  <a:lnTo>
                    <a:pt x="1028" y="10058"/>
                  </a:lnTo>
                  <a:lnTo>
                    <a:pt x="1016" y="10680"/>
                  </a:lnTo>
                  <a:lnTo>
                    <a:pt x="1016" y="13220"/>
                  </a:lnTo>
                  <a:lnTo>
                    <a:pt x="800" y="90665"/>
                  </a:lnTo>
                  <a:lnTo>
                    <a:pt x="800" y="13220"/>
                  </a:lnTo>
                  <a:lnTo>
                    <a:pt x="1016" y="13220"/>
                  </a:lnTo>
                  <a:lnTo>
                    <a:pt x="1016" y="10680"/>
                  </a:lnTo>
                  <a:lnTo>
                    <a:pt x="685" y="10680"/>
                  </a:lnTo>
                  <a:lnTo>
                    <a:pt x="685" y="13220"/>
                  </a:lnTo>
                  <a:lnTo>
                    <a:pt x="228" y="13220"/>
                  </a:lnTo>
                  <a:lnTo>
                    <a:pt x="228" y="170700"/>
                  </a:lnTo>
                  <a:lnTo>
                    <a:pt x="0" y="170700"/>
                  </a:lnTo>
                  <a:lnTo>
                    <a:pt x="0" y="171970"/>
                  </a:lnTo>
                  <a:lnTo>
                    <a:pt x="0" y="174510"/>
                  </a:lnTo>
                  <a:lnTo>
                    <a:pt x="177" y="174510"/>
                  </a:lnTo>
                  <a:lnTo>
                    <a:pt x="177" y="171970"/>
                  </a:lnTo>
                  <a:lnTo>
                    <a:pt x="558" y="171970"/>
                  </a:lnTo>
                  <a:lnTo>
                    <a:pt x="558" y="170700"/>
                  </a:lnTo>
                  <a:lnTo>
                    <a:pt x="571" y="171259"/>
                  </a:lnTo>
                  <a:lnTo>
                    <a:pt x="698" y="170700"/>
                  </a:lnTo>
                  <a:lnTo>
                    <a:pt x="800" y="170294"/>
                  </a:lnTo>
                  <a:lnTo>
                    <a:pt x="1155" y="168770"/>
                  </a:lnTo>
                  <a:lnTo>
                    <a:pt x="1727" y="166611"/>
                  </a:lnTo>
                  <a:lnTo>
                    <a:pt x="2311" y="164642"/>
                  </a:lnTo>
                  <a:lnTo>
                    <a:pt x="2908" y="162775"/>
                  </a:lnTo>
                  <a:lnTo>
                    <a:pt x="3467" y="161137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3" name="object 9943"/>
            <p:cNvSpPr/>
            <p:nvPr/>
          </p:nvSpPr>
          <p:spPr>
            <a:xfrm>
              <a:off x="3182289" y="9449676"/>
              <a:ext cx="1905" cy="170180"/>
            </a:xfrm>
            <a:custGeom>
              <a:avLst/>
              <a:gdLst/>
              <a:ahLst/>
              <a:cxnLst/>
              <a:rect l="l" t="t" r="r" b="b"/>
              <a:pathLst>
                <a:path w="1905" h="170179">
                  <a:moveTo>
                    <a:pt x="1511" y="0"/>
                  </a:moveTo>
                  <a:lnTo>
                    <a:pt x="1219" y="0"/>
                  </a:lnTo>
                  <a:lnTo>
                    <a:pt x="1219" y="2540"/>
                  </a:lnTo>
                  <a:lnTo>
                    <a:pt x="952" y="2540"/>
                  </a:lnTo>
                  <a:lnTo>
                    <a:pt x="723" y="2540"/>
                  </a:lnTo>
                  <a:lnTo>
                    <a:pt x="723" y="3746"/>
                  </a:lnTo>
                  <a:lnTo>
                    <a:pt x="635" y="10096"/>
                  </a:lnTo>
                  <a:lnTo>
                    <a:pt x="228" y="10096"/>
                  </a:lnTo>
                  <a:lnTo>
                    <a:pt x="228" y="163766"/>
                  </a:lnTo>
                  <a:lnTo>
                    <a:pt x="12" y="163766"/>
                  </a:lnTo>
                  <a:lnTo>
                    <a:pt x="12" y="167576"/>
                  </a:lnTo>
                  <a:lnTo>
                    <a:pt x="0" y="170116"/>
                  </a:lnTo>
                  <a:lnTo>
                    <a:pt x="50" y="167576"/>
                  </a:lnTo>
                  <a:lnTo>
                    <a:pt x="330" y="167576"/>
                  </a:lnTo>
                  <a:lnTo>
                    <a:pt x="330" y="163766"/>
                  </a:lnTo>
                  <a:lnTo>
                    <a:pt x="495" y="163766"/>
                  </a:lnTo>
                  <a:lnTo>
                    <a:pt x="635" y="163830"/>
                  </a:lnTo>
                  <a:lnTo>
                    <a:pt x="723" y="162560"/>
                  </a:lnTo>
                  <a:lnTo>
                    <a:pt x="939" y="162560"/>
                  </a:lnTo>
                  <a:lnTo>
                    <a:pt x="939" y="160020"/>
                  </a:lnTo>
                  <a:lnTo>
                    <a:pt x="1282" y="160020"/>
                  </a:lnTo>
                  <a:lnTo>
                    <a:pt x="1282" y="2540"/>
                  </a:lnTo>
                  <a:lnTo>
                    <a:pt x="1511" y="254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4" name="object 9944"/>
            <p:cNvSpPr/>
            <p:nvPr/>
          </p:nvSpPr>
          <p:spPr>
            <a:xfrm>
              <a:off x="3315131" y="9459659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3873" y="1879"/>
                  </a:moveTo>
                  <a:lnTo>
                    <a:pt x="3390" y="1638"/>
                  </a:lnTo>
                  <a:lnTo>
                    <a:pt x="2781" y="1320"/>
                  </a:lnTo>
                  <a:lnTo>
                    <a:pt x="2082" y="939"/>
                  </a:lnTo>
                  <a:lnTo>
                    <a:pt x="1295" y="482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850" y="162318"/>
                  </a:lnTo>
                  <a:lnTo>
                    <a:pt x="1638" y="162750"/>
                  </a:lnTo>
                  <a:lnTo>
                    <a:pt x="2336" y="163144"/>
                  </a:lnTo>
                  <a:lnTo>
                    <a:pt x="2921" y="163461"/>
                  </a:lnTo>
                  <a:lnTo>
                    <a:pt x="3416" y="163728"/>
                  </a:lnTo>
                  <a:lnTo>
                    <a:pt x="3873" y="1879"/>
                  </a:lnTo>
                  <a:close/>
                </a:path>
                <a:path w="4445" h="164465">
                  <a:moveTo>
                    <a:pt x="4102" y="2006"/>
                  </a:moveTo>
                  <a:lnTo>
                    <a:pt x="3886" y="1879"/>
                  </a:lnTo>
                  <a:lnTo>
                    <a:pt x="3429" y="163715"/>
                  </a:lnTo>
                  <a:lnTo>
                    <a:pt x="3657" y="163842"/>
                  </a:lnTo>
                  <a:lnTo>
                    <a:pt x="4102" y="2006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5" name="object 9945"/>
            <p:cNvSpPr/>
            <p:nvPr/>
          </p:nvSpPr>
          <p:spPr>
            <a:xfrm>
              <a:off x="3309874" y="9456496"/>
              <a:ext cx="5715" cy="165100"/>
            </a:xfrm>
            <a:custGeom>
              <a:avLst/>
              <a:gdLst/>
              <a:ahLst/>
              <a:cxnLst/>
              <a:rect l="l" t="t" r="r" b="b"/>
              <a:pathLst>
                <a:path w="5714" h="165100">
                  <a:moveTo>
                    <a:pt x="2679" y="1358"/>
                  </a:moveTo>
                  <a:lnTo>
                    <a:pt x="1587" y="698"/>
                  </a:lnTo>
                  <a:lnTo>
                    <a:pt x="457" y="0"/>
                  </a:lnTo>
                  <a:lnTo>
                    <a:pt x="0" y="161759"/>
                  </a:lnTo>
                  <a:lnTo>
                    <a:pt x="1130" y="162458"/>
                  </a:lnTo>
                  <a:lnTo>
                    <a:pt x="2222" y="163131"/>
                  </a:lnTo>
                  <a:lnTo>
                    <a:pt x="2679" y="1358"/>
                  </a:lnTo>
                  <a:close/>
                </a:path>
                <a:path w="5714" h="165100">
                  <a:moveTo>
                    <a:pt x="4762" y="2603"/>
                  </a:moveTo>
                  <a:lnTo>
                    <a:pt x="3746" y="2019"/>
                  </a:lnTo>
                  <a:lnTo>
                    <a:pt x="2692" y="1358"/>
                  </a:lnTo>
                  <a:lnTo>
                    <a:pt x="2222" y="163131"/>
                  </a:lnTo>
                  <a:lnTo>
                    <a:pt x="3302" y="163804"/>
                  </a:lnTo>
                  <a:lnTo>
                    <a:pt x="4318" y="164426"/>
                  </a:lnTo>
                  <a:lnTo>
                    <a:pt x="4762" y="2603"/>
                  </a:lnTo>
                  <a:close/>
                </a:path>
                <a:path w="5714" h="165100">
                  <a:moveTo>
                    <a:pt x="5702" y="3162"/>
                  </a:moveTo>
                  <a:lnTo>
                    <a:pt x="4775" y="2603"/>
                  </a:lnTo>
                  <a:lnTo>
                    <a:pt x="4318" y="164426"/>
                  </a:lnTo>
                  <a:lnTo>
                    <a:pt x="5257" y="164998"/>
                  </a:lnTo>
                  <a:lnTo>
                    <a:pt x="5702" y="316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6" name="object 9946"/>
            <p:cNvSpPr/>
            <p:nvPr/>
          </p:nvSpPr>
          <p:spPr>
            <a:xfrm>
              <a:off x="3302889" y="9451886"/>
              <a:ext cx="7620" cy="167005"/>
            </a:xfrm>
            <a:custGeom>
              <a:avLst/>
              <a:gdLst/>
              <a:ahLst/>
              <a:cxnLst/>
              <a:rect l="l" t="t" r="r" b="b"/>
              <a:pathLst>
                <a:path w="7620" h="167004">
                  <a:moveTo>
                    <a:pt x="1612" y="800"/>
                  </a:moveTo>
                  <a:lnTo>
                    <a:pt x="444" y="0"/>
                  </a:lnTo>
                  <a:lnTo>
                    <a:pt x="0" y="161721"/>
                  </a:lnTo>
                  <a:lnTo>
                    <a:pt x="1168" y="162560"/>
                  </a:lnTo>
                  <a:lnTo>
                    <a:pt x="1612" y="800"/>
                  </a:lnTo>
                  <a:close/>
                </a:path>
                <a:path w="7620" h="167004">
                  <a:moveTo>
                    <a:pt x="6286" y="3873"/>
                  </a:moveTo>
                  <a:lnTo>
                    <a:pt x="5130" y="3149"/>
                  </a:lnTo>
                  <a:lnTo>
                    <a:pt x="3949" y="2387"/>
                  </a:lnTo>
                  <a:lnTo>
                    <a:pt x="2794" y="1612"/>
                  </a:lnTo>
                  <a:lnTo>
                    <a:pt x="1625" y="812"/>
                  </a:lnTo>
                  <a:lnTo>
                    <a:pt x="1168" y="162560"/>
                  </a:lnTo>
                  <a:lnTo>
                    <a:pt x="2349" y="163398"/>
                  </a:lnTo>
                  <a:lnTo>
                    <a:pt x="3517" y="164223"/>
                  </a:lnTo>
                  <a:lnTo>
                    <a:pt x="4686" y="164960"/>
                  </a:lnTo>
                  <a:lnTo>
                    <a:pt x="5842" y="165671"/>
                  </a:lnTo>
                  <a:lnTo>
                    <a:pt x="6286" y="3873"/>
                  </a:lnTo>
                  <a:close/>
                </a:path>
                <a:path w="7620" h="167004">
                  <a:moveTo>
                    <a:pt x="7442" y="4597"/>
                  </a:moveTo>
                  <a:lnTo>
                    <a:pt x="6299" y="3873"/>
                  </a:lnTo>
                  <a:lnTo>
                    <a:pt x="5854" y="165671"/>
                  </a:lnTo>
                  <a:lnTo>
                    <a:pt x="6997" y="166382"/>
                  </a:lnTo>
                  <a:lnTo>
                    <a:pt x="7442" y="4597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7" name="object 9947"/>
            <p:cNvSpPr/>
            <p:nvPr/>
          </p:nvSpPr>
          <p:spPr>
            <a:xfrm>
              <a:off x="3297072" y="9447708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70">
                  <a:moveTo>
                    <a:pt x="2755" y="1689"/>
                  </a:moveTo>
                  <a:lnTo>
                    <a:pt x="1600" y="850"/>
                  </a:lnTo>
                  <a:lnTo>
                    <a:pt x="457" y="0"/>
                  </a:lnTo>
                  <a:lnTo>
                    <a:pt x="0" y="161772"/>
                  </a:lnTo>
                  <a:lnTo>
                    <a:pt x="1143" y="162585"/>
                  </a:lnTo>
                  <a:lnTo>
                    <a:pt x="2298" y="163398"/>
                  </a:lnTo>
                  <a:lnTo>
                    <a:pt x="2755" y="1689"/>
                  </a:lnTo>
                  <a:close/>
                </a:path>
                <a:path w="6350" h="166370">
                  <a:moveTo>
                    <a:pt x="5080" y="3352"/>
                  </a:moveTo>
                  <a:lnTo>
                    <a:pt x="3911" y="2527"/>
                  </a:lnTo>
                  <a:lnTo>
                    <a:pt x="2755" y="1701"/>
                  </a:lnTo>
                  <a:lnTo>
                    <a:pt x="2298" y="163398"/>
                  </a:lnTo>
                  <a:lnTo>
                    <a:pt x="3454" y="164223"/>
                  </a:lnTo>
                  <a:lnTo>
                    <a:pt x="4622" y="165049"/>
                  </a:lnTo>
                  <a:lnTo>
                    <a:pt x="5080" y="3352"/>
                  </a:lnTo>
                  <a:close/>
                </a:path>
                <a:path w="6350" h="166370">
                  <a:moveTo>
                    <a:pt x="6261" y="4178"/>
                  </a:moveTo>
                  <a:lnTo>
                    <a:pt x="5080" y="3365"/>
                  </a:lnTo>
                  <a:lnTo>
                    <a:pt x="4622" y="165049"/>
                  </a:lnTo>
                  <a:lnTo>
                    <a:pt x="5803" y="165887"/>
                  </a:lnTo>
                  <a:lnTo>
                    <a:pt x="6261" y="417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8" name="object 9948"/>
            <p:cNvSpPr/>
            <p:nvPr/>
          </p:nvSpPr>
          <p:spPr>
            <a:xfrm>
              <a:off x="3290443" y="9442475"/>
              <a:ext cx="7620" cy="167005"/>
            </a:xfrm>
            <a:custGeom>
              <a:avLst/>
              <a:gdLst/>
              <a:ahLst/>
              <a:cxnLst/>
              <a:rect l="l" t="t" r="r" b="b"/>
              <a:pathLst>
                <a:path w="7620" h="167004">
                  <a:moveTo>
                    <a:pt x="1536" y="889"/>
                  </a:moveTo>
                  <a:lnTo>
                    <a:pt x="457" y="0"/>
                  </a:lnTo>
                  <a:lnTo>
                    <a:pt x="0" y="161607"/>
                  </a:lnTo>
                  <a:lnTo>
                    <a:pt x="1079" y="162521"/>
                  </a:lnTo>
                  <a:lnTo>
                    <a:pt x="1536" y="889"/>
                  </a:lnTo>
                  <a:close/>
                </a:path>
                <a:path w="7620" h="167004">
                  <a:moveTo>
                    <a:pt x="7086" y="5232"/>
                  </a:moveTo>
                  <a:lnTo>
                    <a:pt x="5956" y="4368"/>
                  </a:lnTo>
                  <a:lnTo>
                    <a:pt x="5715" y="89776"/>
                  </a:lnTo>
                  <a:lnTo>
                    <a:pt x="5715" y="4368"/>
                  </a:lnTo>
                  <a:lnTo>
                    <a:pt x="5118" y="4368"/>
                  </a:lnTo>
                  <a:lnTo>
                    <a:pt x="5118" y="3098"/>
                  </a:lnTo>
                  <a:lnTo>
                    <a:pt x="4813" y="3098"/>
                  </a:lnTo>
                  <a:lnTo>
                    <a:pt x="4813" y="3505"/>
                  </a:lnTo>
                  <a:lnTo>
                    <a:pt x="3721" y="2641"/>
                  </a:lnTo>
                  <a:lnTo>
                    <a:pt x="3479" y="83515"/>
                  </a:lnTo>
                  <a:lnTo>
                    <a:pt x="3708" y="2628"/>
                  </a:lnTo>
                  <a:lnTo>
                    <a:pt x="2616" y="1765"/>
                  </a:lnTo>
                  <a:lnTo>
                    <a:pt x="1549" y="901"/>
                  </a:lnTo>
                  <a:lnTo>
                    <a:pt x="1079" y="162521"/>
                  </a:lnTo>
                  <a:lnTo>
                    <a:pt x="2159" y="163449"/>
                  </a:lnTo>
                  <a:lnTo>
                    <a:pt x="3263" y="164388"/>
                  </a:lnTo>
                  <a:lnTo>
                    <a:pt x="4368" y="165328"/>
                  </a:lnTo>
                  <a:lnTo>
                    <a:pt x="4584" y="88912"/>
                  </a:lnTo>
                  <a:lnTo>
                    <a:pt x="4584" y="165658"/>
                  </a:lnTo>
                  <a:lnTo>
                    <a:pt x="5499" y="165658"/>
                  </a:lnTo>
                  <a:lnTo>
                    <a:pt x="5499" y="166192"/>
                  </a:lnTo>
                  <a:lnTo>
                    <a:pt x="6629" y="167005"/>
                  </a:lnTo>
                  <a:lnTo>
                    <a:pt x="7086" y="523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49" name="object 9949"/>
            <p:cNvSpPr/>
            <p:nvPr/>
          </p:nvSpPr>
          <p:spPr>
            <a:xfrm>
              <a:off x="3284359" y="9437154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3416" y="2679"/>
                  </a:moveTo>
                  <a:lnTo>
                    <a:pt x="2413" y="1803"/>
                  </a:lnTo>
                  <a:lnTo>
                    <a:pt x="1422" y="889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965" y="162572"/>
                  </a:lnTo>
                  <a:lnTo>
                    <a:pt x="1968" y="163423"/>
                  </a:lnTo>
                  <a:lnTo>
                    <a:pt x="2971" y="164274"/>
                  </a:lnTo>
                  <a:lnTo>
                    <a:pt x="3416" y="2679"/>
                  </a:lnTo>
                  <a:close/>
                </a:path>
                <a:path w="6985" h="167004">
                  <a:moveTo>
                    <a:pt x="6527" y="5321"/>
                  </a:moveTo>
                  <a:lnTo>
                    <a:pt x="5473" y="4470"/>
                  </a:lnTo>
                  <a:lnTo>
                    <a:pt x="4445" y="3581"/>
                  </a:lnTo>
                  <a:lnTo>
                    <a:pt x="3429" y="2679"/>
                  </a:lnTo>
                  <a:lnTo>
                    <a:pt x="2971" y="164274"/>
                  </a:lnTo>
                  <a:lnTo>
                    <a:pt x="4000" y="165150"/>
                  </a:lnTo>
                  <a:lnTo>
                    <a:pt x="5041" y="166039"/>
                  </a:lnTo>
                  <a:lnTo>
                    <a:pt x="6083" y="166928"/>
                  </a:lnTo>
                  <a:lnTo>
                    <a:pt x="6527" y="5321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0" name="object 9950"/>
            <p:cNvSpPr/>
            <p:nvPr/>
          </p:nvSpPr>
          <p:spPr>
            <a:xfrm>
              <a:off x="3279686" y="9432684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4" h="166370">
                  <a:moveTo>
                    <a:pt x="5130" y="4483"/>
                  </a:moveTo>
                  <a:lnTo>
                    <a:pt x="4165" y="3594"/>
                  </a:lnTo>
                  <a:lnTo>
                    <a:pt x="3937" y="84505"/>
                  </a:lnTo>
                  <a:lnTo>
                    <a:pt x="3937" y="3581"/>
                  </a:lnTo>
                  <a:lnTo>
                    <a:pt x="3492" y="3581"/>
                  </a:lnTo>
                  <a:lnTo>
                    <a:pt x="3492" y="2311"/>
                  </a:lnTo>
                  <a:lnTo>
                    <a:pt x="3200" y="2311"/>
                  </a:lnTo>
                  <a:lnTo>
                    <a:pt x="3200" y="2679"/>
                  </a:lnTo>
                  <a:lnTo>
                    <a:pt x="3200" y="3581"/>
                  </a:lnTo>
                  <a:lnTo>
                    <a:pt x="3200" y="2679"/>
                  </a:lnTo>
                  <a:lnTo>
                    <a:pt x="2273" y="1803"/>
                  </a:lnTo>
                  <a:lnTo>
                    <a:pt x="1358" y="889"/>
                  </a:lnTo>
                  <a:lnTo>
                    <a:pt x="457" y="0"/>
                  </a:lnTo>
                  <a:lnTo>
                    <a:pt x="0" y="161518"/>
                  </a:lnTo>
                  <a:lnTo>
                    <a:pt x="901" y="162483"/>
                  </a:lnTo>
                  <a:lnTo>
                    <a:pt x="1828" y="163487"/>
                  </a:lnTo>
                  <a:lnTo>
                    <a:pt x="2755" y="164490"/>
                  </a:lnTo>
                  <a:lnTo>
                    <a:pt x="2971" y="85902"/>
                  </a:lnTo>
                  <a:lnTo>
                    <a:pt x="2971" y="164871"/>
                  </a:lnTo>
                  <a:lnTo>
                    <a:pt x="3708" y="164871"/>
                  </a:lnTo>
                  <a:lnTo>
                    <a:pt x="3708" y="165404"/>
                  </a:lnTo>
                  <a:lnTo>
                    <a:pt x="4673" y="166217"/>
                  </a:lnTo>
                  <a:lnTo>
                    <a:pt x="5130" y="4483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1" name="object 9951"/>
            <p:cNvSpPr/>
            <p:nvPr/>
          </p:nvSpPr>
          <p:spPr>
            <a:xfrm>
              <a:off x="3274593" y="9427248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4660" y="4533"/>
                  </a:moveTo>
                  <a:lnTo>
                    <a:pt x="3784" y="3644"/>
                  </a:lnTo>
                  <a:lnTo>
                    <a:pt x="2946" y="2730"/>
                  </a:lnTo>
                  <a:lnTo>
                    <a:pt x="2108" y="1828"/>
                  </a:lnTo>
                  <a:lnTo>
                    <a:pt x="1866" y="82524"/>
                  </a:lnTo>
                  <a:lnTo>
                    <a:pt x="2095" y="1816"/>
                  </a:lnTo>
                  <a:lnTo>
                    <a:pt x="1270" y="901"/>
                  </a:lnTo>
                  <a:lnTo>
                    <a:pt x="469" y="0"/>
                  </a:lnTo>
                  <a:lnTo>
                    <a:pt x="0" y="161442"/>
                  </a:lnTo>
                  <a:lnTo>
                    <a:pt x="812" y="162318"/>
                  </a:lnTo>
                  <a:lnTo>
                    <a:pt x="1638" y="163220"/>
                  </a:lnTo>
                  <a:lnTo>
                    <a:pt x="2489" y="164134"/>
                  </a:lnTo>
                  <a:lnTo>
                    <a:pt x="3340" y="165049"/>
                  </a:lnTo>
                  <a:lnTo>
                    <a:pt x="4216" y="166001"/>
                  </a:lnTo>
                  <a:lnTo>
                    <a:pt x="4660" y="4533"/>
                  </a:lnTo>
                  <a:close/>
                </a:path>
                <a:path w="5714" h="167004">
                  <a:moveTo>
                    <a:pt x="5549" y="5422"/>
                  </a:moveTo>
                  <a:lnTo>
                    <a:pt x="4673" y="4521"/>
                  </a:lnTo>
                  <a:lnTo>
                    <a:pt x="4229" y="166014"/>
                  </a:lnTo>
                  <a:lnTo>
                    <a:pt x="5105" y="166966"/>
                  </a:lnTo>
                  <a:lnTo>
                    <a:pt x="5549" y="5422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2" name="object 9952"/>
            <p:cNvSpPr/>
            <p:nvPr/>
          </p:nvSpPr>
          <p:spPr>
            <a:xfrm>
              <a:off x="3270808" y="9422168"/>
              <a:ext cx="4445" cy="167005"/>
            </a:xfrm>
            <a:custGeom>
              <a:avLst/>
              <a:gdLst/>
              <a:ahLst/>
              <a:cxnLst/>
              <a:rect l="l" t="t" r="r" b="b"/>
              <a:pathLst>
                <a:path w="4445" h="167004">
                  <a:moveTo>
                    <a:pt x="3441" y="4165"/>
                  </a:moveTo>
                  <a:lnTo>
                    <a:pt x="2641" y="3263"/>
                  </a:lnTo>
                  <a:lnTo>
                    <a:pt x="1828" y="2260"/>
                  </a:lnTo>
                  <a:lnTo>
                    <a:pt x="1028" y="1270"/>
                  </a:lnTo>
                  <a:lnTo>
                    <a:pt x="800" y="79971"/>
                  </a:lnTo>
                  <a:lnTo>
                    <a:pt x="800" y="1270"/>
                  </a:lnTo>
                  <a:lnTo>
                    <a:pt x="520" y="1270"/>
                  </a:lnTo>
                  <a:lnTo>
                    <a:pt x="520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558" y="162560"/>
                  </a:lnTo>
                  <a:lnTo>
                    <a:pt x="558" y="163042"/>
                  </a:lnTo>
                  <a:lnTo>
                    <a:pt x="1371" y="163918"/>
                  </a:lnTo>
                  <a:lnTo>
                    <a:pt x="2197" y="164807"/>
                  </a:lnTo>
                  <a:lnTo>
                    <a:pt x="2997" y="165671"/>
                  </a:lnTo>
                  <a:lnTo>
                    <a:pt x="3441" y="4165"/>
                  </a:lnTo>
                  <a:close/>
                </a:path>
                <a:path w="4445" h="167004">
                  <a:moveTo>
                    <a:pt x="4254" y="5080"/>
                  </a:moveTo>
                  <a:lnTo>
                    <a:pt x="3467" y="4165"/>
                  </a:lnTo>
                  <a:lnTo>
                    <a:pt x="2997" y="165671"/>
                  </a:lnTo>
                  <a:lnTo>
                    <a:pt x="3797" y="166535"/>
                  </a:lnTo>
                  <a:lnTo>
                    <a:pt x="4254" y="508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3" name="object 9953"/>
            <p:cNvSpPr/>
            <p:nvPr/>
          </p:nvSpPr>
          <p:spPr>
            <a:xfrm>
              <a:off x="3266211" y="9416555"/>
              <a:ext cx="5080" cy="168275"/>
            </a:xfrm>
            <a:custGeom>
              <a:avLst/>
              <a:gdLst/>
              <a:ahLst/>
              <a:cxnLst/>
              <a:rect l="l" t="t" r="r" b="b"/>
              <a:pathLst>
                <a:path w="5079" h="168275">
                  <a:moveTo>
                    <a:pt x="2628" y="3022"/>
                  </a:moveTo>
                  <a:lnTo>
                    <a:pt x="1905" y="2032"/>
                  </a:lnTo>
                  <a:lnTo>
                    <a:pt x="1168" y="1016"/>
                  </a:lnTo>
                  <a:lnTo>
                    <a:pt x="457" y="0"/>
                  </a:lnTo>
                  <a:lnTo>
                    <a:pt x="0" y="160959"/>
                  </a:lnTo>
                  <a:lnTo>
                    <a:pt x="711" y="162052"/>
                  </a:lnTo>
                  <a:lnTo>
                    <a:pt x="1447" y="163182"/>
                  </a:lnTo>
                  <a:lnTo>
                    <a:pt x="2171" y="164299"/>
                  </a:lnTo>
                  <a:lnTo>
                    <a:pt x="2628" y="3022"/>
                  </a:lnTo>
                  <a:close/>
                </a:path>
                <a:path w="5079" h="168275">
                  <a:moveTo>
                    <a:pt x="4826" y="5892"/>
                  </a:moveTo>
                  <a:lnTo>
                    <a:pt x="4076" y="4940"/>
                  </a:lnTo>
                  <a:lnTo>
                    <a:pt x="3340" y="3987"/>
                  </a:lnTo>
                  <a:lnTo>
                    <a:pt x="2628" y="3035"/>
                  </a:lnTo>
                  <a:lnTo>
                    <a:pt x="2171" y="164299"/>
                  </a:lnTo>
                  <a:lnTo>
                    <a:pt x="2882" y="165392"/>
                  </a:lnTo>
                  <a:lnTo>
                    <a:pt x="3619" y="166522"/>
                  </a:lnTo>
                  <a:lnTo>
                    <a:pt x="4368" y="167678"/>
                  </a:lnTo>
                  <a:lnTo>
                    <a:pt x="4826" y="5892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4" name="object 9954"/>
            <p:cNvSpPr/>
            <p:nvPr/>
          </p:nvSpPr>
          <p:spPr>
            <a:xfrm>
              <a:off x="3262058" y="9410002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79" h="167640">
                  <a:moveTo>
                    <a:pt x="1143" y="1143"/>
                  </a:moveTo>
                  <a:lnTo>
                    <a:pt x="457" y="0"/>
                  </a:lnTo>
                  <a:lnTo>
                    <a:pt x="0" y="161137"/>
                  </a:lnTo>
                  <a:lnTo>
                    <a:pt x="685" y="162191"/>
                  </a:lnTo>
                  <a:lnTo>
                    <a:pt x="1143" y="1143"/>
                  </a:lnTo>
                  <a:close/>
                </a:path>
                <a:path w="5079" h="167640">
                  <a:moveTo>
                    <a:pt x="3924" y="5549"/>
                  </a:moveTo>
                  <a:lnTo>
                    <a:pt x="3200" y="4483"/>
                  </a:lnTo>
                  <a:lnTo>
                    <a:pt x="2514" y="3365"/>
                  </a:lnTo>
                  <a:lnTo>
                    <a:pt x="1841" y="2298"/>
                  </a:lnTo>
                  <a:lnTo>
                    <a:pt x="1143" y="1155"/>
                  </a:lnTo>
                  <a:lnTo>
                    <a:pt x="685" y="162191"/>
                  </a:lnTo>
                  <a:lnTo>
                    <a:pt x="1384" y="163258"/>
                  </a:lnTo>
                  <a:lnTo>
                    <a:pt x="2057" y="164299"/>
                  </a:lnTo>
                  <a:lnTo>
                    <a:pt x="2743" y="165354"/>
                  </a:lnTo>
                  <a:lnTo>
                    <a:pt x="3467" y="166458"/>
                  </a:lnTo>
                  <a:lnTo>
                    <a:pt x="3924" y="5549"/>
                  </a:lnTo>
                  <a:close/>
                </a:path>
                <a:path w="5079" h="167640">
                  <a:moveTo>
                    <a:pt x="4622" y="6553"/>
                  </a:moveTo>
                  <a:lnTo>
                    <a:pt x="3937" y="5537"/>
                  </a:lnTo>
                  <a:lnTo>
                    <a:pt x="3479" y="166484"/>
                  </a:lnTo>
                  <a:lnTo>
                    <a:pt x="4165" y="167538"/>
                  </a:lnTo>
                  <a:lnTo>
                    <a:pt x="4622" y="655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5" name="object 9955"/>
            <p:cNvSpPr/>
            <p:nvPr/>
          </p:nvSpPr>
          <p:spPr>
            <a:xfrm>
              <a:off x="3258794" y="9403906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2387" y="3733"/>
                  </a:moveTo>
                  <a:lnTo>
                    <a:pt x="1739" y="2514"/>
                  </a:lnTo>
                  <a:lnTo>
                    <a:pt x="1511" y="82524"/>
                  </a:lnTo>
                  <a:lnTo>
                    <a:pt x="1511" y="2514"/>
                  </a:lnTo>
                  <a:lnTo>
                    <a:pt x="1397" y="1244"/>
                  </a:lnTo>
                  <a:lnTo>
                    <a:pt x="1092" y="1244"/>
                  </a:lnTo>
                  <a:lnTo>
                    <a:pt x="457" y="0"/>
                  </a:lnTo>
                  <a:lnTo>
                    <a:pt x="0" y="161556"/>
                  </a:lnTo>
                  <a:lnTo>
                    <a:pt x="647" y="163131"/>
                  </a:lnTo>
                  <a:lnTo>
                    <a:pt x="863" y="86715"/>
                  </a:lnTo>
                  <a:lnTo>
                    <a:pt x="863" y="162534"/>
                  </a:lnTo>
                  <a:lnTo>
                    <a:pt x="660" y="162534"/>
                  </a:lnTo>
                  <a:lnTo>
                    <a:pt x="660" y="163804"/>
                  </a:lnTo>
                  <a:lnTo>
                    <a:pt x="1282" y="163804"/>
                  </a:lnTo>
                  <a:lnTo>
                    <a:pt x="1282" y="164185"/>
                  </a:lnTo>
                  <a:lnTo>
                    <a:pt x="1930" y="165176"/>
                  </a:lnTo>
                  <a:lnTo>
                    <a:pt x="2387" y="3733"/>
                  </a:lnTo>
                  <a:close/>
                </a:path>
                <a:path w="3810" h="167640">
                  <a:moveTo>
                    <a:pt x="3060" y="4953"/>
                  </a:moveTo>
                  <a:lnTo>
                    <a:pt x="2387" y="3733"/>
                  </a:lnTo>
                  <a:lnTo>
                    <a:pt x="1943" y="165201"/>
                  </a:lnTo>
                  <a:lnTo>
                    <a:pt x="2616" y="166230"/>
                  </a:lnTo>
                  <a:lnTo>
                    <a:pt x="3060" y="4953"/>
                  </a:lnTo>
                  <a:close/>
                </a:path>
                <a:path w="3810" h="167640">
                  <a:moveTo>
                    <a:pt x="3721" y="6096"/>
                  </a:moveTo>
                  <a:lnTo>
                    <a:pt x="3073" y="4953"/>
                  </a:lnTo>
                  <a:lnTo>
                    <a:pt x="2616" y="166230"/>
                  </a:lnTo>
                  <a:lnTo>
                    <a:pt x="3263" y="167233"/>
                  </a:lnTo>
                  <a:lnTo>
                    <a:pt x="3721" y="609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6" name="object 9956"/>
            <p:cNvSpPr/>
            <p:nvPr/>
          </p:nvSpPr>
          <p:spPr>
            <a:xfrm>
              <a:off x="3255238" y="9395727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1016" y="1422"/>
                  </a:moveTo>
                  <a:lnTo>
                    <a:pt x="469" y="0"/>
                  </a:lnTo>
                  <a:lnTo>
                    <a:pt x="0" y="161023"/>
                  </a:lnTo>
                  <a:lnTo>
                    <a:pt x="558" y="162394"/>
                  </a:lnTo>
                  <a:lnTo>
                    <a:pt x="1016" y="1422"/>
                  </a:lnTo>
                  <a:close/>
                </a:path>
                <a:path w="4445" h="170179">
                  <a:moveTo>
                    <a:pt x="2768" y="5575"/>
                  </a:moveTo>
                  <a:lnTo>
                    <a:pt x="2171" y="4254"/>
                  </a:lnTo>
                  <a:lnTo>
                    <a:pt x="1600" y="2844"/>
                  </a:lnTo>
                  <a:lnTo>
                    <a:pt x="1028" y="1422"/>
                  </a:lnTo>
                  <a:lnTo>
                    <a:pt x="558" y="162394"/>
                  </a:lnTo>
                  <a:lnTo>
                    <a:pt x="1143" y="163817"/>
                  </a:lnTo>
                  <a:lnTo>
                    <a:pt x="1727" y="165252"/>
                  </a:lnTo>
                  <a:lnTo>
                    <a:pt x="2324" y="166712"/>
                  </a:lnTo>
                  <a:lnTo>
                    <a:pt x="2768" y="5575"/>
                  </a:lnTo>
                  <a:close/>
                </a:path>
                <a:path w="4445" h="170179">
                  <a:moveTo>
                    <a:pt x="4013" y="8191"/>
                  </a:moveTo>
                  <a:lnTo>
                    <a:pt x="3403" y="6908"/>
                  </a:lnTo>
                  <a:lnTo>
                    <a:pt x="2781" y="5575"/>
                  </a:lnTo>
                  <a:lnTo>
                    <a:pt x="2324" y="166712"/>
                  </a:lnTo>
                  <a:lnTo>
                    <a:pt x="2946" y="168236"/>
                  </a:lnTo>
                  <a:lnTo>
                    <a:pt x="3556" y="169735"/>
                  </a:lnTo>
                  <a:lnTo>
                    <a:pt x="4013" y="819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7" name="object 9957"/>
            <p:cNvSpPr/>
            <p:nvPr/>
          </p:nvSpPr>
          <p:spPr>
            <a:xfrm>
              <a:off x="3252787" y="9388107"/>
              <a:ext cx="3175" cy="168910"/>
            </a:xfrm>
            <a:custGeom>
              <a:avLst/>
              <a:gdLst/>
              <a:ahLst/>
              <a:cxnLst/>
              <a:rect l="l" t="t" r="r" b="b"/>
              <a:pathLst>
                <a:path w="3175" h="168909">
                  <a:moveTo>
                    <a:pt x="2374" y="6134"/>
                  </a:moveTo>
                  <a:lnTo>
                    <a:pt x="1854" y="4648"/>
                  </a:lnTo>
                  <a:lnTo>
                    <a:pt x="1358" y="3111"/>
                  </a:lnTo>
                  <a:lnTo>
                    <a:pt x="1130" y="83121"/>
                  </a:lnTo>
                  <a:lnTo>
                    <a:pt x="1130" y="3111"/>
                  </a:lnTo>
                  <a:lnTo>
                    <a:pt x="1155" y="1841"/>
                  </a:lnTo>
                  <a:lnTo>
                    <a:pt x="876" y="1841"/>
                  </a:lnTo>
                  <a:lnTo>
                    <a:pt x="889" y="1549"/>
                  </a:lnTo>
                  <a:lnTo>
                    <a:pt x="457" y="0"/>
                  </a:lnTo>
                  <a:lnTo>
                    <a:pt x="0" y="161315"/>
                  </a:lnTo>
                  <a:lnTo>
                    <a:pt x="431" y="163169"/>
                  </a:lnTo>
                  <a:lnTo>
                    <a:pt x="635" y="91338"/>
                  </a:lnTo>
                  <a:lnTo>
                    <a:pt x="635" y="163131"/>
                  </a:lnTo>
                  <a:lnTo>
                    <a:pt x="571" y="164401"/>
                  </a:lnTo>
                  <a:lnTo>
                    <a:pt x="901" y="164401"/>
                  </a:lnTo>
                  <a:lnTo>
                    <a:pt x="901" y="164833"/>
                  </a:lnTo>
                  <a:lnTo>
                    <a:pt x="1397" y="166052"/>
                  </a:lnTo>
                  <a:lnTo>
                    <a:pt x="1917" y="167335"/>
                  </a:lnTo>
                  <a:lnTo>
                    <a:pt x="2374" y="6134"/>
                  </a:lnTo>
                  <a:close/>
                </a:path>
                <a:path w="3175" h="168909">
                  <a:moveTo>
                    <a:pt x="2921" y="7632"/>
                  </a:moveTo>
                  <a:lnTo>
                    <a:pt x="2374" y="6146"/>
                  </a:lnTo>
                  <a:lnTo>
                    <a:pt x="1917" y="167335"/>
                  </a:lnTo>
                  <a:lnTo>
                    <a:pt x="2463" y="168668"/>
                  </a:lnTo>
                  <a:lnTo>
                    <a:pt x="2921" y="7632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8" name="object 9958"/>
            <p:cNvSpPr/>
            <p:nvPr/>
          </p:nvSpPr>
          <p:spPr>
            <a:xfrm>
              <a:off x="3250920" y="9378874"/>
              <a:ext cx="2540" cy="170815"/>
            </a:xfrm>
            <a:custGeom>
              <a:avLst/>
              <a:gdLst/>
              <a:ahLst/>
              <a:cxnLst/>
              <a:rect l="l" t="t" r="r" b="b"/>
              <a:pathLst>
                <a:path w="2539" h="170815">
                  <a:moveTo>
                    <a:pt x="1498" y="6032"/>
                  </a:moveTo>
                  <a:lnTo>
                    <a:pt x="1168" y="4521"/>
                  </a:lnTo>
                  <a:lnTo>
                    <a:pt x="889" y="2895"/>
                  </a:lnTo>
                  <a:lnTo>
                    <a:pt x="660" y="82905"/>
                  </a:lnTo>
                  <a:lnTo>
                    <a:pt x="660" y="2895"/>
                  </a:lnTo>
                  <a:lnTo>
                    <a:pt x="774" y="1625"/>
                  </a:lnTo>
                  <a:lnTo>
                    <a:pt x="635" y="1625"/>
                  </a:lnTo>
                  <a:lnTo>
                    <a:pt x="647" y="1397"/>
                  </a:lnTo>
                  <a:lnTo>
                    <a:pt x="457" y="0"/>
                  </a:lnTo>
                  <a:lnTo>
                    <a:pt x="444" y="2895"/>
                  </a:lnTo>
                  <a:lnTo>
                    <a:pt x="393" y="22440"/>
                  </a:lnTo>
                  <a:lnTo>
                    <a:pt x="0" y="161556"/>
                  </a:lnTo>
                  <a:lnTo>
                    <a:pt x="190" y="163245"/>
                  </a:lnTo>
                  <a:lnTo>
                    <a:pt x="393" y="91313"/>
                  </a:lnTo>
                  <a:lnTo>
                    <a:pt x="393" y="162915"/>
                  </a:lnTo>
                  <a:lnTo>
                    <a:pt x="241" y="162915"/>
                  </a:lnTo>
                  <a:lnTo>
                    <a:pt x="241" y="164185"/>
                  </a:lnTo>
                  <a:lnTo>
                    <a:pt x="431" y="164185"/>
                  </a:lnTo>
                  <a:lnTo>
                    <a:pt x="431" y="164376"/>
                  </a:lnTo>
                  <a:lnTo>
                    <a:pt x="723" y="165633"/>
                  </a:lnTo>
                  <a:lnTo>
                    <a:pt x="1054" y="167055"/>
                  </a:lnTo>
                  <a:lnTo>
                    <a:pt x="1498" y="6032"/>
                  </a:lnTo>
                  <a:close/>
                </a:path>
                <a:path w="2539" h="170815">
                  <a:moveTo>
                    <a:pt x="2311" y="9245"/>
                  </a:moveTo>
                  <a:lnTo>
                    <a:pt x="1892" y="7632"/>
                  </a:lnTo>
                  <a:lnTo>
                    <a:pt x="1511" y="6032"/>
                  </a:lnTo>
                  <a:lnTo>
                    <a:pt x="1054" y="167055"/>
                  </a:lnTo>
                  <a:lnTo>
                    <a:pt x="1435" y="168694"/>
                  </a:lnTo>
                  <a:lnTo>
                    <a:pt x="1854" y="170484"/>
                  </a:lnTo>
                  <a:lnTo>
                    <a:pt x="2311" y="924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59" name="object 9959"/>
            <p:cNvSpPr/>
            <p:nvPr/>
          </p:nvSpPr>
          <p:spPr>
            <a:xfrm>
              <a:off x="3250692" y="9376626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70" h="163829">
                  <a:moveTo>
                    <a:pt x="457" y="0"/>
                  </a:moveTo>
                  <a:lnTo>
                    <a:pt x="0" y="161759"/>
                  </a:lnTo>
                  <a:lnTo>
                    <a:pt x="457" y="38"/>
                  </a:lnTo>
                  <a:close/>
                </a:path>
                <a:path w="1270" h="163829">
                  <a:moveTo>
                    <a:pt x="660" y="2247"/>
                  </a:moveTo>
                  <a:lnTo>
                    <a:pt x="533" y="1231"/>
                  </a:lnTo>
                  <a:lnTo>
                    <a:pt x="546" y="1003"/>
                  </a:lnTo>
                  <a:lnTo>
                    <a:pt x="469" y="50"/>
                  </a:lnTo>
                  <a:lnTo>
                    <a:pt x="12" y="161861"/>
                  </a:lnTo>
                  <a:lnTo>
                    <a:pt x="76" y="162445"/>
                  </a:lnTo>
                  <a:lnTo>
                    <a:pt x="215" y="163690"/>
                  </a:lnTo>
                  <a:lnTo>
                    <a:pt x="660" y="22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0" name="object 9960"/>
            <p:cNvSpPr/>
            <p:nvPr/>
          </p:nvSpPr>
          <p:spPr>
            <a:xfrm>
              <a:off x="3251034" y="9376550"/>
              <a:ext cx="635" cy="36830"/>
            </a:xfrm>
            <a:custGeom>
              <a:avLst/>
              <a:gdLst/>
              <a:ahLst/>
              <a:cxnLst/>
              <a:rect l="l" t="t" r="r" b="b"/>
              <a:pathLst>
                <a:path w="635" h="36829">
                  <a:moveTo>
                    <a:pt x="114" y="0"/>
                  </a:moveTo>
                  <a:lnTo>
                    <a:pt x="0" y="36258"/>
                  </a:lnTo>
                  <a:lnTo>
                    <a:pt x="114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1" name="object 9961"/>
            <p:cNvSpPr/>
            <p:nvPr/>
          </p:nvSpPr>
          <p:spPr>
            <a:xfrm>
              <a:off x="3324263" y="9465363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5" h="157479">
                  <a:moveTo>
                    <a:pt x="455" y="0"/>
                  </a:moveTo>
                  <a:lnTo>
                    <a:pt x="0" y="156829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2" name="object 9962"/>
            <p:cNvSpPr/>
            <p:nvPr/>
          </p:nvSpPr>
          <p:spPr>
            <a:xfrm>
              <a:off x="3324212" y="9622447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3" name="object 9963"/>
            <p:cNvSpPr/>
            <p:nvPr/>
          </p:nvSpPr>
          <p:spPr>
            <a:xfrm>
              <a:off x="3322980" y="94617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82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8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4" name="object 9964"/>
            <p:cNvSpPr/>
            <p:nvPr/>
          </p:nvSpPr>
          <p:spPr>
            <a:xfrm>
              <a:off x="3322904" y="9461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6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5" name="object 9965"/>
            <p:cNvSpPr/>
            <p:nvPr/>
          </p:nvSpPr>
          <p:spPr>
            <a:xfrm>
              <a:off x="3322853" y="9461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6" name="object 9966"/>
            <p:cNvSpPr/>
            <p:nvPr/>
          </p:nvSpPr>
          <p:spPr>
            <a:xfrm>
              <a:off x="3322751" y="94619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165" y="107670"/>
                  </a:lnTo>
                  <a:lnTo>
                    <a:pt x="469" y="12"/>
                  </a:lnTo>
                  <a:lnTo>
                    <a:pt x="0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7" name="object 9967"/>
            <p:cNvSpPr/>
            <p:nvPr/>
          </p:nvSpPr>
          <p:spPr>
            <a:xfrm>
              <a:off x="3322650" y="9461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" y="161480"/>
                  </a:lnTo>
                  <a:lnTo>
                    <a:pt x="508" y="12"/>
                  </a:lnTo>
                  <a:lnTo>
                    <a:pt x="25" y="161582"/>
                  </a:lnTo>
                  <a:lnTo>
                    <a:pt x="469" y="38"/>
                  </a:lnTo>
                  <a:lnTo>
                    <a:pt x="0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8" name="object 9968"/>
            <p:cNvSpPr/>
            <p:nvPr/>
          </p:nvSpPr>
          <p:spPr>
            <a:xfrm>
              <a:off x="3322548" y="9462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69" name="object 9969"/>
            <p:cNvSpPr/>
            <p:nvPr/>
          </p:nvSpPr>
          <p:spPr>
            <a:xfrm>
              <a:off x="3322485" y="9462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38" y="161429"/>
                  </a:lnTo>
                  <a:lnTo>
                    <a:pt x="469" y="25"/>
                  </a:lnTo>
                  <a:lnTo>
                    <a:pt x="0" y="16165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0" name="object 9970"/>
            <p:cNvSpPr/>
            <p:nvPr/>
          </p:nvSpPr>
          <p:spPr>
            <a:xfrm>
              <a:off x="3322370" y="9462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7"/>
                  </a:moveTo>
                  <a:lnTo>
                    <a:pt x="25" y="161163"/>
                  </a:lnTo>
                  <a:lnTo>
                    <a:pt x="469" y="0"/>
                  </a:lnTo>
                  <a:lnTo>
                    <a:pt x="444" y="127"/>
                  </a:lnTo>
                  <a:lnTo>
                    <a:pt x="0" y="161594"/>
                  </a:lnTo>
                  <a:lnTo>
                    <a:pt x="508" y="127"/>
                  </a:lnTo>
                  <a:close/>
                </a:path>
                <a:path w="635" h="161925">
                  <a:moveTo>
                    <a:pt x="533" y="127"/>
                  </a:moveTo>
                  <a:lnTo>
                    <a:pt x="63" y="161582"/>
                  </a:lnTo>
                  <a:lnTo>
                    <a:pt x="533" y="127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1" name="object 9971"/>
            <p:cNvSpPr/>
            <p:nvPr/>
          </p:nvSpPr>
          <p:spPr>
            <a:xfrm>
              <a:off x="3322243" y="9462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8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582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2" name="object 9972"/>
            <p:cNvSpPr/>
            <p:nvPr/>
          </p:nvSpPr>
          <p:spPr>
            <a:xfrm>
              <a:off x="3322116" y="9462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371"/>
                  </a:lnTo>
                  <a:lnTo>
                    <a:pt x="495" y="0"/>
                  </a:lnTo>
                  <a:lnTo>
                    <a:pt x="127" y="121183"/>
                  </a:lnTo>
                  <a:lnTo>
                    <a:pt x="469" y="0"/>
                  </a:lnTo>
                  <a:lnTo>
                    <a:pt x="0" y="161569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84" y="38"/>
                  </a:moveTo>
                  <a:lnTo>
                    <a:pt x="330" y="80797"/>
                  </a:lnTo>
                  <a:lnTo>
                    <a:pt x="558" y="38"/>
                  </a:lnTo>
                  <a:lnTo>
                    <a:pt x="533" y="1371"/>
                  </a:lnTo>
                  <a:lnTo>
                    <a:pt x="546" y="0"/>
                  </a:lnTo>
                  <a:lnTo>
                    <a:pt x="76" y="161544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3" name="object 9973"/>
            <p:cNvSpPr/>
            <p:nvPr/>
          </p:nvSpPr>
          <p:spPr>
            <a:xfrm>
              <a:off x="3321964" y="9462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16"/>
                  </a:lnTo>
                  <a:lnTo>
                    <a:pt x="495" y="0"/>
                  </a:lnTo>
                  <a:lnTo>
                    <a:pt x="25" y="16159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56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569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56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4" name="object 9974"/>
            <p:cNvSpPr/>
            <p:nvPr/>
          </p:nvSpPr>
          <p:spPr>
            <a:xfrm>
              <a:off x="3321799" y="9462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20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71" y="1816"/>
                  </a:lnTo>
                  <a:lnTo>
                    <a:pt x="584" y="0"/>
                  </a:lnTo>
                  <a:lnTo>
                    <a:pt x="101" y="161163"/>
                  </a:lnTo>
                  <a:lnTo>
                    <a:pt x="546" y="0"/>
                  </a:lnTo>
                  <a:lnTo>
                    <a:pt x="508" y="1816"/>
                  </a:lnTo>
                  <a:lnTo>
                    <a:pt x="520" y="0"/>
                  </a:lnTo>
                  <a:lnTo>
                    <a:pt x="38" y="161607"/>
                  </a:lnTo>
                  <a:lnTo>
                    <a:pt x="165" y="1615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5" name="object 9975"/>
            <p:cNvSpPr/>
            <p:nvPr/>
          </p:nvSpPr>
          <p:spPr>
            <a:xfrm>
              <a:off x="3321596" y="94623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520" y="1384"/>
                  </a:lnTo>
                  <a:lnTo>
                    <a:pt x="533" y="12"/>
                  </a:lnTo>
                  <a:lnTo>
                    <a:pt x="152" y="121246"/>
                  </a:lnTo>
                  <a:lnTo>
                    <a:pt x="495" y="12"/>
                  </a:lnTo>
                  <a:lnTo>
                    <a:pt x="0" y="161645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622" y="1816"/>
                  </a:lnTo>
                  <a:lnTo>
                    <a:pt x="635" y="0"/>
                  </a:lnTo>
                  <a:lnTo>
                    <a:pt x="241" y="129311"/>
                  </a:lnTo>
                  <a:lnTo>
                    <a:pt x="596" y="0"/>
                  </a:lnTo>
                  <a:lnTo>
                    <a:pt x="114" y="16163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6" name="object 9976"/>
            <p:cNvSpPr/>
            <p:nvPr/>
          </p:nvSpPr>
          <p:spPr>
            <a:xfrm>
              <a:off x="3321393" y="946232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645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546" y="0"/>
                  </a:moveTo>
                  <a:lnTo>
                    <a:pt x="63" y="161645"/>
                  </a:lnTo>
                  <a:lnTo>
                    <a:pt x="546" y="0"/>
                  </a:lnTo>
                  <a:close/>
                </a:path>
                <a:path w="1270" h="161925">
                  <a:moveTo>
                    <a:pt x="609" y="0"/>
                  </a:moveTo>
                  <a:lnTo>
                    <a:pt x="101" y="161645"/>
                  </a:lnTo>
                  <a:lnTo>
                    <a:pt x="609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65" y="16163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7" name="object 9977"/>
            <p:cNvSpPr/>
            <p:nvPr/>
          </p:nvSpPr>
          <p:spPr>
            <a:xfrm>
              <a:off x="3321062" y="946232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658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596" y="0"/>
                  </a:moveTo>
                  <a:lnTo>
                    <a:pt x="76" y="161658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52" y="161658"/>
                  </a:lnTo>
                  <a:lnTo>
                    <a:pt x="685" y="0"/>
                  </a:lnTo>
                  <a:close/>
                </a:path>
                <a:path w="1270" h="161925">
                  <a:moveTo>
                    <a:pt x="787" y="0"/>
                  </a:moveTo>
                  <a:lnTo>
                    <a:pt x="431" y="107772"/>
                  </a:lnTo>
                  <a:lnTo>
                    <a:pt x="736" y="0"/>
                  </a:lnTo>
                  <a:lnTo>
                    <a:pt x="241" y="161658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8" name="object 9978"/>
            <p:cNvSpPr/>
            <p:nvPr/>
          </p:nvSpPr>
          <p:spPr>
            <a:xfrm>
              <a:off x="3319716" y="946213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787" y="177"/>
                  </a:moveTo>
                  <a:lnTo>
                    <a:pt x="660" y="127"/>
                  </a:lnTo>
                  <a:lnTo>
                    <a:pt x="533" y="50"/>
                  </a:lnTo>
                  <a:lnTo>
                    <a:pt x="292" y="81229"/>
                  </a:lnTo>
                  <a:lnTo>
                    <a:pt x="520" y="38"/>
                  </a:lnTo>
                  <a:lnTo>
                    <a:pt x="0" y="161709"/>
                  </a:lnTo>
                  <a:lnTo>
                    <a:pt x="152" y="161734"/>
                  </a:lnTo>
                  <a:lnTo>
                    <a:pt x="342" y="161772"/>
                  </a:lnTo>
                  <a:lnTo>
                    <a:pt x="787" y="177"/>
                  </a:lnTo>
                  <a:close/>
                </a:path>
                <a:path w="1904" h="161925">
                  <a:moveTo>
                    <a:pt x="1485" y="203"/>
                  </a:moveTo>
                  <a:lnTo>
                    <a:pt x="1320" y="215"/>
                  </a:lnTo>
                  <a:lnTo>
                    <a:pt x="927" y="215"/>
                  </a:lnTo>
                  <a:lnTo>
                    <a:pt x="787" y="177"/>
                  </a:lnTo>
                  <a:lnTo>
                    <a:pt x="342" y="161772"/>
                  </a:lnTo>
                  <a:lnTo>
                    <a:pt x="482" y="161798"/>
                  </a:lnTo>
                  <a:lnTo>
                    <a:pt x="863" y="161836"/>
                  </a:lnTo>
                  <a:lnTo>
                    <a:pt x="1028" y="161848"/>
                  </a:lnTo>
                  <a:lnTo>
                    <a:pt x="1485" y="215"/>
                  </a:lnTo>
                  <a:close/>
                </a:path>
                <a:path w="1904" h="161925">
                  <a:moveTo>
                    <a:pt x="1587" y="203"/>
                  </a:moveTo>
                  <a:lnTo>
                    <a:pt x="1041" y="161848"/>
                  </a:lnTo>
                  <a:lnTo>
                    <a:pt x="1587" y="203"/>
                  </a:lnTo>
                  <a:close/>
                </a:path>
                <a:path w="1904" h="161925">
                  <a:moveTo>
                    <a:pt x="1752" y="203"/>
                  </a:moveTo>
                  <a:lnTo>
                    <a:pt x="1676" y="660"/>
                  </a:lnTo>
                  <a:lnTo>
                    <a:pt x="1689" y="203"/>
                  </a:lnTo>
                  <a:lnTo>
                    <a:pt x="1155" y="161848"/>
                  </a:lnTo>
                  <a:lnTo>
                    <a:pt x="1308" y="161848"/>
                  </a:lnTo>
                  <a:lnTo>
                    <a:pt x="1752" y="203"/>
                  </a:lnTo>
                  <a:close/>
                </a:path>
                <a:path w="1904" h="161925">
                  <a:moveTo>
                    <a:pt x="1816" y="203"/>
                  </a:moveTo>
                  <a:lnTo>
                    <a:pt x="1308" y="161848"/>
                  </a:lnTo>
                  <a:lnTo>
                    <a:pt x="1816" y="203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79" name="object 9979"/>
            <p:cNvSpPr/>
            <p:nvPr/>
          </p:nvSpPr>
          <p:spPr>
            <a:xfrm>
              <a:off x="3319424" y="94619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36" y="139"/>
                  </a:moveTo>
                  <a:lnTo>
                    <a:pt x="584" y="63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139" y="161798"/>
                  </a:lnTo>
                  <a:lnTo>
                    <a:pt x="279" y="161848"/>
                  </a:lnTo>
                  <a:lnTo>
                    <a:pt x="736" y="13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0" name="object 9980"/>
            <p:cNvSpPr/>
            <p:nvPr/>
          </p:nvSpPr>
          <p:spPr>
            <a:xfrm>
              <a:off x="3319233" y="9461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1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823"/>
                  </a:lnTo>
                  <a:lnTo>
                    <a:pt x="558" y="63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27" y="161848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1" name="object 9981"/>
            <p:cNvSpPr/>
            <p:nvPr/>
          </p:nvSpPr>
          <p:spPr>
            <a:xfrm>
              <a:off x="3319056" y="9461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1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63" y="161823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622" y="76"/>
                  </a:moveTo>
                  <a:lnTo>
                    <a:pt x="114" y="161848"/>
                  </a:lnTo>
                  <a:lnTo>
                    <a:pt x="622" y="76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2" name="object 9982"/>
            <p:cNvSpPr/>
            <p:nvPr/>
          </p:nvSpPr>
          <p:spPr>
            <a:xfrm>
              <a:off x="3318916" y="9461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84" y="50"/>
                  </a:moveTo>
                  <a:lnTo>
                    <a:pt x="63" y="161836"/>
                  </a:lnTo>
                  <a:lnTo>
                    <a:pt x="584" y="5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3" name="object 9983"/>
            <p:cNvSpPr/>
            <p:nvPr/>
          </p:nvSpPr>
          <p:spPr>
            <a:xfrm>
              <a:off x="3318827" y="9461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31" y="977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4" name="object 9984"/>
            <p:cNvSpPr/>
            <p:nvPr/>
          </p:nvSpPr>
          <p:spPr>
            <a:xfrm>
              <a:off x="3251098" y="9374569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5" h="88265">
                  <a:moveTo>
                    <a:pt x="4229" y="0"/>
                  </a:moveTo>
                  <a:lnTo>
                    <a:pt x="1511" y="25"/>
                  </a:lnTo>
                  <a:lnTo>
                    <a:pt x="0" y="914"/>
                  </a:lnTo>
                  <a:lnTo>
                    <a:pt x="487" y="5852"/>
                  </a:lnTo>
                  <a:lnTo>
                    <a:pt x="20231" y="48234"/>
                  </a:lnTo>
                  <a:lnTo>
                    <a:pt x="55887" y="79777"/>
                  </a:lnTo>
                  <a:lnTo>
                    <a:pt x="69507" y="87782"/>
                  </a:lnTo>
                  <a:lnTo>
                    <a:pt x="71615" y="87731"/>
                  </a:lnTo>
                  <a:lnTo>
                    <a:pt x="73964" y="86182"/>
                  </a:lnTo>
                  <a:lnTo>
                    <a:pt x="73926" y="85026"/>
                  </a:lnTo>
                  <a:lnTo>
                    <a:pt x="60854" y="77246"/>
                  </a:lnTo>
                  <a:lnTo>
                    <a:pt x="49977" y="69507"/>
                  </a:lnTo>
                  <a:lnTo>
                    <a:pt x="19968" y="37965"/>
                  </a:lnTo>
                  <a:lnTo>
                    <a:pt x="6654" y="1371"/>
                  </a:lnTo>
                  <a:lnTo>
                    <a:pt x="6273" y="901"/>
                  </a:lnTo>
                  <a:lnTo>
                    <a:pt x="5676" y="558"/>
                  </a:lnTo>
                  <a:lnTo>
                    <a:pt x="5067" y="203"/>
                  </a:lnTo>
                  <a:lnTo>
                    <a:pt x="4229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5" name="object 9985"/>
            <p:cNvSpPr/>
            <p:nvPr/>
          </p:nvSpPr>
          <p:spPr>
            <a:xfrm>
              <a:off x="3182340" y="946306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7" y="0"/>
                  </a:moveTo>
                  <a:lnTo>
                    <a:pt x="0" y="162064"/>
                  </a:lnTo>
                  <a:lnTo>
                    <a:pt x="507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6" name="object 9986"/>
            <p:cNvSpPr/>
            <p:nvPr/>
          </p:nvSpPr>
          <p:spPr>
            <a:xfrm>
              <a:off x="3175762" y="9463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228" y="80568"/>
                  </a:lnTo>
                  <a:lnTo>
                    <a:pt x="0" y="161798"/>
                  </a:lnTo>
                  <a:lnTo>
                    <a:pt x="469" y="63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7" name="object 9987"/>
            <p:cNvSpPr/>
            <p:nvPr/>
          </p:nvSpPr>
          <p:spPr>
            <a:xfrm>
              <a:off x="3175635" y="9459849"/>
              <a:ext cx="635" cy="165735"/>
            </a:xfrm>
            <a:custGeom>
              <a:avLst/>
              <a:gdLst/>
              <a:ahLst/>
              <a:cxnLst/>
              <a:rect l="l" t="t" r="r" b="b"/>
              <a:pathLst>
                <a:path w="635" h="165734">
                  <a:moveTo>
                    <a:pt x="571" y="3454"/>
                  </a:moveTo>
                  <a:lnTo>
                    <a:pt x="520" y="2997"/>
                  </a:lnTo>
                  <a:lnTo>
                    <a:pt x="469" y="2527"/>
                  </a:lnTo>
                  <a:lnTo>
                    <a:pt x="457" y="0"/>
                  </a:lnTo>
                  <a:lnTo>
                    <a:pt x="0" y="162445"/>
                  </a:lnTo>
                  <a:lnTo>
                    <a:pt x="12" y="163017"/>
                  </a:lnTo>
                  <a:lnTo>
                    <a:pt x="12" y="163461"/>
                  </a:lnTo>
                  <a:lnTo>
                    <a:pt x="76" y="164642"/>
                  </a:lnTo>
                  <a:lnTo>
                    <a:pt x="114" y="165125"/>
                  </a:lnTo>
                  <a:lnTo>
                    <a:pt x="114" y="165265"/>
                  </a:lnTo>
                  <a:lnTo>
                    <a:pt x="571" y="345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8" name="object 9988"/>
            <p:cNvSpPr/>
            <p:nvPr/>
          </p:nvSpPr>
          <p:spPr>
            <a:xfrm>
              <a:off x="3182353" y="946533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4" y="0"/>
                  </a:moveTo>
                  <a:lnTo>
                    <a:pt x="0" y="160007"/>
                  </a:lnTo>
                  <a:lnTo>
                    <a:pt x="464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89" name="object 9989"/>
            <p:cNvSpPr/>
            <p:nvPr/>
          </p:nvSpPr>
          <p:spPr>
            <a:xfrm>
              <a:off x="3181299" y="946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9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0" name="object 9990"/>
            <p:cNvSpPr/>
            <p:nvPr/>
          </p:nvSpPr>
          <p:spPr>
            <a:xfrm>
              <a:off x="3181121" y="9465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468" y="179"/>
                  </a:lnTo>
                  <a:lnTo>
                    <a:pt x="0" y="16158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1" name="object 9991"/>
            <p:cNvSpPr/>
            <p:nvPr/>
          </p:nvSpPr>
          <p:spPr>
            <a:xfrm>
              <a:off x="3180994" y="9465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6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2" name="object 9992"/>
            <p:cNvSpPr/>
            <p:nvPr/>
          </p:nvSpPr>
          <p:spPr>
            <a:xfrm>
              <a:off x="3180956" y="9465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6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3" name="object 9993"/>
            <p:cNvSpPr/>
            <p:nvPr/>
          </p:nvSpPr>
          <p:spPr>
            <a:xfrm>
              <a:off x="3180816" y="9465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074"/>
                  </a:lnTo>
                  <a:lnTo>
                    <a:pt x="469" y="0"/>
                  </a:lnTo>
                  <a:lnTo>
                    <a:pt x="0" y="16151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4" name="object 9994"/>
            <p:cNvSpPr/>
            <p:nvPr/>
          </p:nvSpPr>
          <p:spPr>
            <a:xfrm>
              <a:off x="3180740" y="9465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54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5" name="object 9995"/>
            <p:cNvSpPr/>
            <p:nvPr/>
          </p:nvSpPr>
          <p:spPr>
            <a:xfrm>
              <a:off x="3180613" y="9465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137"/>
                  </a:lnTo>
                  <a:lnTo>
                    <a:pt x="469" y="0"/>
                  </a:lnTo>
                  <a:lnTo>
                    <a:pt x="0" y="16158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6" name="object 9996"/>
            <p:cNvSpPr/>
            <p:nvPr/>
          </p:nvSpPr>
          <p:spPr>
            <a:xfrm>
              <a:off x="3180524" y="9465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50" y="161150"/>
                  </a:lnTo>
                  <a:lnTo>
                    <a:pt x="495" y="0"/>
                  </a:lnTo>
                  <a:lnTo>
                    <a:pt x="25" y="161163"/>
                  </a:lnTo>
                  <a:lnTo>
                    <a:pt x="469" y="0"/>
                  </a:lnTo>
                  <a:lnTo>
                    <a:pt x="0" y="16160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7" name="object 9997"/>
            <p:cNvSpPr/>
            <p:nvPr/>
          </p:nvSpPr>
          <p:spPr>
            <a:xfrm>
              <a:off x="3180410" y="9465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21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317" y="80899"/>
                  </a:lnTo>
                  <a:lnTo>
                    <a:pt x="546" y="76"/>
                  </a:lnTo>
                  <a:lnTo>
                    <a:pt x="76" y="16170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8" name="object 9998"/>
            <p:cNvSpPr/>
            <p:nvPr/>
          </p:nvSpPr>
          <p:spPr>
            <a:xfrm>
              <a:off x="3180308" y="946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3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999" name="object 9999"/>
            <p:cNvSpPr/>
            <p:nvPr/>
          </p:nvSpPr>
          <p:spPr>
            <a:xfrm>
              <a:off x="3180168" y="946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88" y="134810"/>
                  </a:lnTo>
                  <a:lnTo>
                    <a:pt x="469" y="0"/>
                  </a:lnTo>
                  <a:lnTo>
                    <a:pt x="0" y="16177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759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60"/>
                  </a:lnTo>
                  <a:lnTo>
                    <a:pt x="546" y="0"/>
                  </a:lnTo>
                  <a:lnTo>
                    <a:pt x="76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0" name="object 10000"/>
            <p:cNvSpPr/>
            <p:nvPr/>
          </p:nvSpPr>
          <p:spPr>
            <a:xfrm>
              <a:off x="3180003" y="946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38" y="161353"/>
                  </a:lnTo>
                  <a:lnTo>
                    <a:pt x="482" y="0"/>
                  </a:lnTo>
                  <a:lnTo>
                    <a:pt x="0" y="161798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8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203" y="134823"/>
                  </a:lnTo>
                  <a:lnTo>
                    <a:pt x="584" y="0"/>
                  </a:lnTo>
                  <a:lnTo>
                    <a:pt x="114" y="16178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1" name="object 10001"/>
            <p:cNvSpPr/>
            <p:nvPr/>
          </p:nvSpPr>
          <p:spPr>
            <a:xfrm>
              <a:off x="3179864" y="946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2273"/>
                  </a:lnTo>
                  <a:lnTo>
                    <a:pt x="482" y="12"/>
                  </a:lnTo>
                  <a:lnTo>
                    <a:pt x="0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63" y="161810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2273"/>
                  </a:lnTo>
                  <a:lnTo>
                    <a:pt x="571" y="12"/>
                  </a:lnTo>
                  <a:lnTo>
                    <a:pt x="88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2" name="object 10002"/>
            <p:cNvSpPr/>
            <p:nvPr/>
          </p:nvSpPr>
          <p:spPr>
            <a:xfrm>
              <a:off x="3179660" y="94652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836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546" y="0"/>
                  </a:moveTo>
                  <a:lnTo>
                    <a:pt x="63" y="161823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101" y="161823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09" y="2260"/>
                  </a:lnTo>
                  <a:lnTo>
                    <a:pt x="622" y="0"/>
                  </a:lnTo>
                  <a:lnTo>
                    <a:pt x="139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3" name="object 10003"/>
            <p:cNvSpPr/>
            <p:nvPr/>
          </p:nvSpPr>
          <p:spPr>
            <a:xfrm>
              <a:off x="3179445" y="94652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0"/>
                  </a:moveTo>
                  <a:lnTo>
                    <a:pt x="0" y="161836"/>
                  </a:lnTo>
                  <a:lnTo>
                    <a:pt x="495" y="0"/>
                  </a:lnTo>
                  <a:close/>
                </a:path>
                <a:path w="1269" h="161925">
                  <a:moveTo>
                    <a:pt x="546" y="0"/>
                  </a:moveTo>
                  <a:lnTo>
                    <a:pt x="50" y="161836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228" y="129476"/>
                  </a:lnTo>
                  <a:lnTo>
                    <a:pt x="584" y="0"/>
                  </a:lnTo>
                  <a:lnTo>
                    <a:pt x="101" y="161836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77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4" name="object 10004"/>
            <p:cNvSpPr/>
            <p:nvPr/>
          </p:nvSpPr>
          <p:spPr>
            <a:xfrm>
              <a:off x="3179140" y="94652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12"/>
                  </a:moveTo>
                  <a:lnTo>
                    <a:pt x="0" y="161848"/>
                  </a:lnTo>
                  <a:lnTo>
                    <a:pt x="508" y="12"/>
                  </a:lnTo>
                  <a:close/>
                </a:path>
                <a:path w="1269" h="161925">
                  <a:moveTo>
                    <a:pt x="571" y="12"/>
                  </a:moveTo>
                  <a:lnTo>
                    <a:pt x="63" y="161848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723" y="0"/>
                  </a:moveTo>
                  <a:lnTo>
                    <a:pt x="571" y="38"/>
                  </a:lnTo>
                  <a:lnTo>
                    <a:pt x="127" y="161848"/>
                  </a:lnTo>
                  <a:lnTo>
                    <a:pt x="254" y="161848"/>
                  </a:lnTo>
                  <a:lnTo>
                    <a:pt x="723" y="0"/>
                  </a:lnTo>
                  <a:close/>
                </a:path>
                <a:path w="1269" h="161925">
                  <a:moveTo>
                    <a:pt x="774" y="0"/>
                  </a:moveTo>
                  <a:lnTo>
                    <a:pt x="266" y="16184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5" name="object 10005"/>
            <p:cNvSpPr/>
            <p:nvPr/>
          </p:nvSpPr>
          <p:spPr>
            <a:xfrm>
              <a:off x="3177819" y="946522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584" y="38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39" y="161823"/>
                  </a:lnTo>
                  <a:lnTo>
                    <a:pt x="584" y="38"/>
                  </a:lnTo>
                  <a:close/>
                </a:path>
                <a:path w="1905" h="162559">
                  <a:moveTo>
                    <a:pt x="1562" y="101"/>
                  </a:moveTo>
                  <a:lnTo>
                    <a:pt x="1104" y="129552"/>
                  </a:lnTo>
                  <a:lnTo>
                    <a:pt x="1460" y="101"/>
                  </a:lnTo>
                  <a:lnTo>
                    <a:pt x="1320" y="101"/>
                  </a:lnTo>
                  <a:lnTo>
                    <a:pt x="1104" y="78701"/>
                  </a:lnTo>
                  <a:lnTo>
                    <a:pt x="1104" y="76"/>
                  </a:lnTo>
                  <a:lnTo>
                    <a:pt x="774" y="76"/>
                  </a:lnTo>
                  <a:lnTo>
                    <a:pt x="647" y="63"/>
                  </a:lnTo>
                  <a:lnTo>
                    <a:pt x="152" y="161823"/>
                  </a:lnTo>
                  <a:lnTo>
                    <a:pt x="279" y="161836"/>
                  </a:lnTo>
                  <a:lnTo>
                    <a:pt x="698" y="23190"/>
                  </a:lnTo>
                  <a:lnTo>
                    <a:pt x="698" y="27813"/>
                  </a:lnTo>
                  <a:lnTo>
                    <a:pt x="330" y="161848"/>
                  </a:lnTo>
                  <a:lnTo>
                    <a:pt x="469" y="161874"/>
                  </a:lnTo>
                  <a:lnTo>
                    <a:pt x="698" y="78689"/>
                  </a:lnTo>
                  <a:lnTo>
                    <a:pt x="698" y="161366"/>
                  </a:lnTo>
                  <a:lnTo>
                    <a:pt x="876" y="161366"/>
                  </a:lnTo>
                  <a:lnTo>
                    <a:pt x="876" y="161912"/>
                  </a:lnTo>
                  <a:lnTo>
                    <a:pt x="1016" y="161912"/>
                  </a:lnTo>
                  <a:lnTo>
                    <a:pt x="1562" y="101"/>
                  </a:lnTo>
                  <a:close/>
                </a:path>
                <a:path w="1905" h="162559">
                  <a:moveTo>
                    <a:pt x="1651" y="88"/>
                  </a:moveTo>
                  <a:lnTo>
                    <a:pt x="1117" y="161925"/>
                  </a:lnTo>
                  <a:lnTo>
                    <a:pt x="1651" y="88"/>
                  </a:lnTo>
                  <a:close/>
                </a:path>
                <a:path w="1905" h="162559">
                  <a:moveTo>
                    <a:pt x="1790" y="88"/>
                  </a:moveTo>
                  <a:lnTo>
                    <a:pt x="1663" y="88"/>
                  </a:lnTo>
                  <a:lnTo>
                    <a:pt x="1193" y="161937"/>
                  </a:lnTo>
                  <a:lnTo>
                    <a:pt x="1333" y="161937"/>
                  </a:lnTo>
                  <a:lnTo>
                    <a:pt x="1790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6" name="object 10006"/>
            <p:cNvSpPr/>
            <p:nvPr/>
          </p:nvSpPr>
          <p:spPr>
            <a:xfrm>
              <a:off x="3177540" y="94651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36" y="76"/>
                  </a:moveTo>
                  <a:lnTo>
                    <a:pt x="228" y="161836"/>
                  </a:lnTo>
                  <a:lnTo>
                    <a:pt x="673" y="50"/>
                  </a:lnTo>
                  <a:lnTo>
                    <a:pt x="520" y="25"/>
                  </a:lnTo>
                  <a:lnTo>
                    <a:pt x="0" y="161772"/>
                  </a:lnTo>
                  <a:lnTo>
                    <a:pt x="127" y="161810"/>
                  </a:lnTo>
                  <a:lnTo>
                    <a:pt x="266" y="161848"/>
                  </a:lnTo>
                  <a:lnTo>
                    <a:pt x="736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7" name="object 10007"/>
            <p:cNvSpPr/>
            <p:nvPr/>
          </p:nvSpPr>
          <p:spPr>
            <a:xfrm>
              <a:off x="3177349" y="9465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50"/>
                  </a:moveTo>
                  <a:lnTo>
                    <a:pt x="482" y="12"/>
                  </a:lnTo>
                  <a:lnTo>
                    <a:pt x="0" y="161759"/>
                  </a:lnTo>
                  <a:lnTo>
                    <a:pt x="127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8" name="object 10008"/>
            <p:cNvSpPr/>
            <p:nvPr/>
          </p:nvSpPr>
          <p:spPr>
            <a:xfrm>
              <a:off x="3177159" y="946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495" y="25"/>
                  </a:lnTo>
                  <a:lnTo>
                    <a:pt x="38" y="161810"/>
                  </a:lnTo>
                  <a:lnTo>
                    <a:pt x="190" y="161861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09" name="object 10009"/>
            <p:cNvSpPr/>
            <p:nvPr/>
          </p:nvSpPr>
          <p:spPr>
            <a:xfrm>
              <a:off x="3177044" y="9464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63" y="16184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0" name="object 10010"/>
            <p:cNvSpPr/>
            <p:nvPr/>
          </p:nvSpPr>
          <p:spPr>
            <a:xfrm>
              <a:off x="3176892" y="9464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8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1" name="object 10011"/>
            <p:cNvSpPr/>
            <p:nvPr/>
          </p:nvSpPr>
          <p:spPr>
            <a:xfrm>
              <a:off x="3176765" y="9464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38" y="161861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2" name="object 10012"/>
            <p:cNvSpPr/>
            <p:nvPr/>
          </p:nvSpPr>
          <p:spPr>
            <a:xfrm>
              <a:off x="3176663" y="9464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836"/>
                  </a:lnTo>
                  <a:lnTo>
                    <a:pt x="292" y="80733"/>
                  </a:lnTo>
                  <a:lnTo>
                    <a:pt x="76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3" name="object 10013"/>
            <p:cNvSpPr/>
            <p:nvPr/>
          </p:nvSpPr>
          <p:spPr>
            <a:xfrm>
              <a:off x="3176562" y="9464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66" y="80733"/>
                  </a:lnTo>
                  <a:lnTo>
                    <a:pt x="25" y="161874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63" y="16189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4" name="object 10014"/>
            <p:cNvSpPr/>
            <p:nvPr/>
          </p:nvSpPr>
          <p:spPr>
            <a:xfrm>
              <a:off x="3176473" y="9464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2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76" y="161874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5" name="object 10015"/>
            <p:cNvSpPr/>
            <p:nvPr/>
          </p:nvSpPr>
          <p:spPr>
            <a:xfrm>
              <a:off x="3176384" y="9464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810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6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6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6" name="object 10016"/>
            <p:cNvSpPr/>
            <p:nvPr/>
          </p:nvSpPr>
          <p:spPr>
            <a:xfrm>
              <a:off x="3176282" y="9464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85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7" name="object 10017"/>
            <p:cNvSpPr/>
            <p:nvPr/>
          </p:nvSpPr>
          <p:spPr>
            <a:xfrm>
              <a:off x="3176219" y="9464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7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78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23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8" name="object 10018"/>
            <p:cNvSpPr/>
            <p:nvPr/>
          </p:nvSpPr>
          <p:spPr>
            <a:xfrm>
              <a:off x="3176143" y="9464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50" y="161823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19" name="object 10019"/>
            <p:cNvSpPr/>
            <p:nvPr/>
          </p:nvSpPr>
          <p:spPr>
            <a:xfrm>
              <a:off x="3176079" y="9464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508" y="63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0" name="object 10020"/>
            <p:cNvSpPr/>
            <p:nvPr/>
          </p:nvSpPr>
          <p:spPr>
            <a:xfrm>
              <a:off x="3176016" y="9464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74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1" name="object 10021"/>
            <p:cNvSpPr/>
            <p:nvPr/>
          </p:nvSpPr>
          <p:spPr>
            <a:xfrm>
              <a:off x="3175952" y="9464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2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12" y="16172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2" name="object 10022"/>
            <p:cNvSpPr/>
            <p:nvPr/>
          </p:nvSpPr>
          <p:spPr>
            <a:xfrm>
              <a:off x="3175901" y="9464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69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12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3" name="object 10023"/>
            <p:cNvSpPr/>
            <p:nvPr/>
          </p:nvSpPr>
          <p:spPr>
            <a:xfrm>
              <a:off x="3175850" y="9464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38" y="16169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4" name="object 10024"/>
            <p:cNvSpPr/>
            <p:nvPr/>
          </p:nvSpPr>
          <p:spPr>
            <a:xfrm>
              <a:off x="3175812" y="9463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82" y="190"/>
                  </a:moveTo>
                  <a:lnTo>
                    <a:pt x="25" y="161785"/>
                  </a:lnTo>
                  <a:lnTo>
                    <a:pt x="482" y="19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5" name="object 10025"/>
            <p:cNvSpPr/>
            <p:nvPr/>
          </p:nvSpPr>
          <p:spPr>
            <a:xfrm>
              <a:off x="3175774" y="946353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  <a:path w="635" h="162559">
                  <a:moveTo>
                    <a:pt x="469" y="25"/>
                  </a:moveTo>
                  <a:lnTo>
                    <a:pt x="12" y="161861"/>
                  </a:lnTo>
                  <a:lnTo>
                    <a:pt x="469" y="50"/>
                  </a:lnTo>
                  <a:close/>
                </a:path>
                <a:path w="635" h="162559">
                  <a:moveTo>
                    <a:pt x="482" y="190"/>
                  </a:moveTo>
                  <a:lnTo>
                    <a:pt x="25" y="161925"/>
                  </a:lnTo>
                  <a:lnTo>
                    <a:pt x="469" y="88"/>
                  </a:lnTo>
                  <a:lnTo>
                    <a:pt x="12" y="161861"/>
                  </a:lnTo>
                  <a:lnTo>
                    <a:pt x="38" y="162001"/>
                  </a:lnTo>
                  <a:lnTo>
                    <a:pt x="482" y="19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6" name="object 10026"/>
            <p:cNvSpPr/>
            <p:nvPr/>
          </p:nvSpPr>
          <p:spPr>
            <a:xfrm>
              <a:off x="3176096" y="9374810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30" h="90804">
                  <a:moveTo>
                    <a:pt x="59126" y="0"/>
                  </a:moveTo>
                  <a:lnTo>
                    <a:pt x="26800" y="24747"/>
                  </a:lnTo>
                  <a:lnTo>
                    <a:pt x="4766" y="59571"/>
                  </a:lnTo>
                  <a:lnTo>
                    <a:pt x="0" y="84813"/>
                  </a:lnTo>
                  <a:lnTo>
                    <a:pt x="211" y="89192"/>
                  </a:lnTo>
                  <a:lnTo>
                    <a:pt x="579" y="89623"/>
                  </a:lnTo>
                  <a:lnTo>
                    <a:pt x="1773" y="90309"/>
                  </a:lnTo>
                  <a:lnTo>
                    <a:pt x="2688" y="90525"/>
                  </a:lnTo>
                  <a:lnTo>
                    <a:pt x="5469" y="90424"/>
                  </a:lnTo>
                  <a:lnTo>
                    <a:pt x="6853" y="89522"/>
                  </a:lnTo>
                  <a:lnTo>
                    <a:pt x="6726" y="88468"/>
                  </a:lnTo>
                  <a:lnTo>
                    <a:pt x="6676" y="83394"/>
                  </a:lnTo>
                  <a:lnTo>
                    <a:pt x="19769" y="42989"/>
                  </a:lnTo>
                  <a:lnTo>
                    <a:pt x="50122" y="10668"/>
                  </a:lnTo>
                  <a:lnTo>
                    <a:pt x="61768" y="2730"/>
                  </a:lnTo>
                  <a:lnTo>
                    <a:pt x="61781" y="1549"/>
                  </a:lnTo>
                  <a:lnTo>
                    <a:pt x="60434" y="762"/>
                  </a:lnTo>
                  <a:lnTo>
                    <a:pt x="5912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7" name="object 10027"/>
            <p:cNvSpPr/>
            <p:nvPr/>
          </p:nvSpPr>
          <p:spPr>
            <a:xfrm>
              <a:off x="2954324" y="919317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8" name="object 10028"/>
            <p:cNvSpPr/>
            <p:nvPr/>
          </p:nvSpPr>
          <p:spPr>
            <a:xfrm>
              <a:off x="2954248" y="9193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187"/>
                  </a:lnTo>
                  <a:lnTo>
                    <a:pt x="0" y="161480"/>
                  </a:lnTo>
                  <a:lnTo>
                    <a:pt x="165" y="107530"/>
                  </a:lnTo>
                  <a:lnTo>
                    <a:pt x="279" y="6694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75"/>
                  </a:lnTo>
                  <a:lnTo>
                    <a:pt x="279" y="6694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29" name="object 10029"/>
            <p:cNvSpPr/>
            <p:nvPr/>
          </p:nvSpPr>
          <p:spPr>
            <a:xfrm>
              <a:off x="2954172" y="9193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73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73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86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0" name="object 10030"/>
            <p:cNvSpPr/>
            <p:nvPr/>
          </p:nvSpPr>
          <p:spPr>
            <a:xfrm>
              <a:off x="2954108" y="9193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946"/>
                  </a:ln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1" name="object 10031"/>
            <p:cNvSpPr/>
            <p:nvPr/>
          </p:nvSpPr>
          <p:spPr>
            <a:xfrm>
              <a:off x="2954032" y="919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82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82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70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2" name="object 10032"/>
            <p:cNvSpPr/>
            <p:nvPr/>
          </p:nvSpPr>
          <p:spPr>
            <a:xfrm>
              <a:off x="2953956" y="9193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3" name="object 10033"/>
            <p:cNvSpPr/>
            <p:nvPr/>
          </p:nvSpPr>
          <p:spPr>
            <a:xfrm>
              <a:off x="2953867" y="9193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54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4" name="object 10034"/>
            <p:cNvSpPr/>
            <p:nvPr/>
          </p:nvSpPr>
          <p:spPr>
            <a:xfrm>
              <a:off x="2953791" y="9193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14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5" name="object 10035"/>
            <p:cNvSpPr/>
            <p:nvPr/>
          </p:nvSpPr>
          <p:spPr>
            <a:xfrm>
              <a:off x="2953740" y="9194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444" y="2374"/>
                  </a:lnTo>
                  <a:lnTo>
                    <a:pt x="0" y="161391"/>
                  </a:lnTo>
                  <a:lnTo>
                    <a:pt x="317" y="50761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6" name="object 10036"/>
            <p:cNvSpPr/>
            <p:nvPr/>
          </p:nvSpPr>
          <p:spPr>
            <a:xfrm>
              <a:off x="2953639" y="9194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324"/>
                  </a:lnTo>
                  <a:lnTo>
                    <a:pt x="0" y="16167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11"/>
                  </a:lnTo>
                  <a:lnTo>
                    <a:pt x="38" y="161632"/>
                  </a:lnTo>
                  <a:lnTo>
                    <a:pt x="63" y="161378"/>
                  </a:lnTo>
                  <a:lnTo>
                    <a:pt x="63" y="157467"/>
                  </a:lnTo>
                  <a:lnTo>
                    <a:pt x="101" y="14692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101" y="14692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7" name="object 10037"/>
            <p:cNvSpPr/>
            <p:nvPr/>
          </p:nvSpPr>
          <p:spPr>
            <a:xfrm>
              <a:off x="2953562" y="9194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0705"/>
                  </a:lnTo>
                  <a:lnTo>
                    <a:pt x="495" y="12"/>
                  </a:lnTo>
                  <a:lnTo>
                    <a:pt x="469" y="2235"/>
                  </a:lnTo>
                  <a:lnTo>
                    <a:pt x="317" y="53733"/>
                  </a:lnTo>
                  <a:lnTo>
                    <a:pt x="469" y="25"/>
                  </a:lnTo>
                  <a:lnTo>
                    <a:pt x="444" y="2222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8" name="object 10038"/>
            <p:cNvSpPr/>
            <p:nvPr/>
          </p:nvSpPr>
          <p:spPr>
            <a:xfrm>
              <a:off x="2953473" y="9194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71"/>
                  </a:lnTo>
                  <a:lnTo>
                    <a:pt x="50" y="160731"/>
                  </a:lnTo>
                  <a:lnTo>
                    <a:pt x="495" y="12"/>
                  </a:lnTo>
                  <a:lnTo>
                    <a:pt x="469" y="2184"/>
                  </a:lnTo>
                  <a:lnTo>
                    <a:pt x="317" y="52997"/>
                  </a:lnTo>
                  <a:lnTo>
                    <a:pt x="469" y="25"/>
                  </a:lnTo>
                  <a:lnTo>
                    <a:pt x="444" y="2184"/>
                  </a:lnTo>
                  <a:lnTo>
                    <a:pt x="0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39" name="object 10039"/>
            <p:cNvSpPr/>
            <p:nvPr/>
          </p:nvSpPr>
          <p:spPr>
            <a:xfrm>
              <a:off x="2953385" y="9194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7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25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0" name="object 10040"/>
            <p:cNvSpPr/>
            <p:nvPr/>
          </p:nvSpPr>
          <p:spPr>
            <a:xfrm>
              <a:off x="2953308" y="9194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38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1" name="object 10041"/>
            <p:cNvSpPr/>
            <p:nvPr/>
          </p:nvSpPr>
          <p:spPr>
            <a:xfrm>
              <a:off x="2953232" y="9194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57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44"/>
                  </a:lnTo>
                  <a:lnTo>
                    <a:pt x="25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63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2" name="object 10042"/>
            <p:cNvSpPr/>
            <p:nvPr/>
          </p:nvSpPr>
          <p:spPr>
            <a:xfrm>
              <a:off x="2953029" y="91944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2006"/>
                  </a:ln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2006"/>
                  </a:lnTo>
                  <a:lnTo>
                    <a:pt x="381" y="49110"/>
                  </a:lnTo>
                  <a:lnTo>
                    <a:pt x="520" y="76"/>
                  </a:lnTo>
                  <a:lnTo>
                    <a:pt x="495" y="2006"/>
                  </a:lnTo>
                  <a:lnTo>
                    <a:pt x="38" y="161899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558" y="2006"/>
                  </a:lnTo>
                  <a:lnTo>
                    <a:pt x="101" y="161848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2006"/>
                  </a:lnTo>
                  <a:lnTo>
                    <a:pt x="139" y="161810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2006"/>
                  </a:lnTo>
                  <a:lnTo>
                    <a:pt x="177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3" name="object 10043"/>
            <p:cNvSpPr/>
            <p:nvPr/>
          </p:nvSpPr>
          <p:spPr>
            <a:xfrm>
              <a:off x="2952927" y="91945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879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879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87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4" name="object 10044"/>
            <p:cNvSpPr/>
            <p:nvPr/>
          </p:nvSpPr>
          <p:spPr>
            <a:xfrm>
              <a:off x="2952877" y="9194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342" y="46723"/>
                  </a:lnTo>
                  <a:lnTo>
                    <a:pt x="482" y="12"/>
                  </a:lnTo>
                  <a:lnTo>
                    <a:pt x="444" y="1816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5" name="object 10045"/>
            <p:cNvSpPr/>
            <p:nvPr/>
          </p:nvSpPr>
          <p:spPr>
            <a:xfrm>
              <a:off x="2952762" y="9194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7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78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6" name="object 10046"/>
            <p:cNvSpPr/>
            <p:nvPr/>
          </p:nvSpPr>
          <p:spPr>
            <a:xfrm>
              <a:off x="2952661" y="9194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2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2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27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7" name="object 10047"/>
            <p:cNvSpPr/>
            <p:nvPr/>
          </p:nvSpPr>
          <p:spPr>
            <a:xfrm>
              <a:off x="2952559" y="91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384"/>
                  </a:lnTo>
                  <a:lnTo>
                    <a:pt x="495" y="50"/>
                  </a:lnTo>
                  <a:lnTo>
                    <a:pt x="444" y="1663"/>
                  </a:lnTo>
                  <a:lnTo>
                    <a:pt x="0" y="161925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66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8" name="object 10048"/>
            <p:cNvSpPr/>
            <p:nvPr/>
          </p:nvSpPr>
          <p:spPr>
            <a:xfrm>
              <a:off x="2952457" y="9194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320"/>
                  </a:lnTo>
                  <a:lnTo>
                    <a:pt x="495" y="50"/>
                  </a:lnTo>
                  <a:lnTo>
                    <a:pt x="444" y="1600"/>
                  </a:lnTo>
                  <a:lnTo>
                    <a:pt x="0" y="16192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49" name="object 10049"/>
            <p:cNvSpPr/>
            <p:nvPr/>
          </p:nvSpPr>
          <p:spPr>
            <a:xfrm>
              <a:off x="2952381" y="9194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0" name="object 10050"/>
            <p:cNvSpPr/>
            <p:nvPr/>
          </p:nvSpPr>
          <p:spPr>
            <a:xfrm>
              <a:off x="2952267" y="9194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31"/>
                  </a:lnTo>
                  <a:lnTo>
                    <a:pt x="533" y="12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1" name="object 10051"/>
            <p:cNvSpPr/>
            <p:nvPr/>
          </p:nvSpPr>
          <p:spPr>
            <a:xfrm>
              <a:off x="2952153" y="9194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66"/>
                  </a:lnTo>
                  <a:lnTo>
                    <a:pt x="495" y="38"/>
                  </a:lnTo>
                  <a:lnTo>
                    <a:pt x="444" y="1422"/>
                  </a:lnTo>
                  <a:lnTo>
                    <a:pt x="0" y="161912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2" name="object 10052"/>
            <p:cNvSpPr/>
            <p:nvPr/>
          </p:nvSpPr>
          <p:spPr>
            <a:xfrm>
              <a:off x="2952038" y="9195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5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3" name="object 10053"/>
            <p:cNvSpPr/>
            <p:nvPr/>
          </p:nvSpPr>
          <p:spPr>
            <a:xfrm>
              <a:off x="2951911" y="9195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0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95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95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4" name="object 10054"/>
            <p:cNvSpPr/>
            <p:nvPr/>
          </p:nvSpPr>
          <p:spPr>
            <a:xfrm>
              <a:off x="2951822" y="9195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31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5" name="object 10055"/>
            <p:cNvSpPr/>
            <p:nvPr/>
          </p:nvSpPr>
          <p:spPr>
            <a:xfrm>
              <a:off x="2951695" y="9195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4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81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6" name="object 10056"/>
            <p:cNvSpPr/>
            <p:nvPr/>
          </p:nvSpPr>
          <p:spPr>
            <a:xfrm>
              <a:off x="2951568" y="9195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17"/>
                  </a:lnTo>
                  <a:lnTo>
                    <a:pt x="457" y="31762"/>
                  </a:lnTo>
                  <a:lnTo>
                    <a:pt x="546" y="25"/>
                  </a:lnTo>
                  <a:lnTo>
                    <a:pt x="508" y="1117"/>
                  </a:lnTo>
                  <a:lnTo>
                    <a:pt x="63" y="16184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7" name="object 10057"/>
            <p:cNvSpPr/>
            <p:nvPr/>
          </p:nvSpPr>
          <p:spPr>
            <a:xfrm>
              <a:off x="2951429" y="91953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28"/>
                  </a:lnTo>
                  <a:lnTo>
                    <a:pt x="0" y="16184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1041"/>
                  </a:lnTo>
                  <a:lnTo>
                    <a:pt x="50" y="16182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28"/>
                  </a:ln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8" name="object 10058"/>
            <p:cNvSpPr/>
            <p:nvPr/>
          </p:nvSpPr>
          <p:spPr>
            <a:xfrm>
              <a:off x="2951302" y="9195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762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52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59" name="object 10059"/>
            <p:cNvSpPr/>
            <p:nvPr/>
          </p:nvSpPr>
          <p:spPr>
            <a:xfrm>
              <a:off x="2951200" y="9195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76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0" name="object 10060"/>
            <p:cNvSpPr/>
            <p:nvPr/>
          </p:nvSpPr>
          <p:spPr>
            <a:xfrm>
              <a:off x="2951060" y="9195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825"/>
                  </a:lnTo>
                  <a:lnTo>
                    <a:pt x="50" y="16174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1" name="object 10061"/>
            <p:cNvSpPr/>
            <p:nvPr/>
          </p:nvSpPr>
          <p:spPr>
            <a:xfrm>
              <a:off x="2950908" y="9195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2" name="object 10062"/>
            <p:cNvSpPr/>
            <p:nvPr/>
          </p:nvSpPr>
          <p:spPr>
            <a:xfrm>
              <a:off x="2950756" y="9195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3" name="object 10063"/>
            <p:cNvSpPr/>
            <p:nvPr/>
          </p:nvSpPr>
          <p:spPr>
            <a:xfrm>
              <a:off x="2950603" y="9195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58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4" name="object 10064"/>
            <p:cNvSpPr/>
            <p:nvPr/>
          </p:nvSpPr>
          <p:spPr>
            <a:xfrm>
              <a:off x="2950502" y="9195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5" name="object 10065"/>
            <p:cNvSpPr/>
            <p:nvPr/>
          </p:nvSpPr>
          <p:spPr>
            <a:xfrm>
              <a:off x="2950349" y="9196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406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6" name="object 10066"/>
            <p:cNvSpPr/>
            <p:nvPr/>
          </p:nvSpPr>
          <p:spPr>
            <a:xfrm>
              <a:off x="2950197" y="9196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7" name="object 10067"/>
            <p:cNvSpPr/>
            <p:nvPr/>
          </p:nvSpPr>
          <p:spPr>
            <a:xfrm>
              <a:off x="2950057" y="9196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77"/>
                  </a:lnTo>
                  <a:lnTo>
                    <a:pt x="495" y="50"/>
                  </a:lnTo>
                  <a:lnTo>
                    <a:pt x="444" y="228"/>
                  </a:lnTo>
                  <a:lnTo>
                    <a:pt x="0" y="161442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88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8" name="object 10068"/>
            <p:cNvSpPr/>
            <p:nvPr/>
          </p:nvSpPr>
          <p:spPr>
            <a:xfrm>
              <a:off x="2949905" y="9196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69" name="object 10069"/>
            <p:cNvSpPr/>
            <p:nvPr/>
          </p:nvSpPr>
          <p:spPr>
            <a:xfrm>
              <a:off x="2949790" y="9196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0" name="object 10070"/>
            <p:cNvSpPr/>
            <p:nvPr/>
          </p:nvSpPr>
          <p:spPr>
            <a:xfrm>
              <a:off x="2949651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1" name="object 10071"/>
            <p:cNvSpPr/>
            <p:nvPr/>
          </p:nvSpPr>
          <p:spPr>
            <a:xfrm>
              <a:off x="2949498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2" name="object 10072"/>
            <p:cNvSpPr/>
            <p:nvPr/>
          </p:nvSpPr>
          <p:spPr>
            <a:xfrm>
              <a:off x="2949346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3" name="object 10073"/>
            <p:cNvSpPr/>
            <p:nvPr/>
          </p:nvSpPr>
          <p:spPr>
            <a:xfrm>
              <a:off x="2949194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4" name="object 10074"/>
            <p:cNvSpPr/>
            <p:nvPr/>
          </p:nvSpPr>
          <p:spPr>
            <a:xfrm>
              <a:off x="2949079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04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5" name="object 10075"/>
            <p:cNvSpPr/>
            <p:nvPr/>
          </p:nvSpPr>
          <p:spPr>
            <a:xfrm>
              <a:off x="2948927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6" name="object 10076"/>
            <p:cNvSpPr/>
            <p:nvPr/>
          </p:nvSpPr>
          <p:spPr>
            <a:xfrm>
              <a:off x="2948774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7" name="object 10077"/>
            <p:cNvSpPr/>
            <p:nvPr/>
          </p:nvSpPr>
          <p:spPr>
            <a:xfrm>
              <a:off x="2948597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8" name="object 10078"/>
            <p:cNvSpPr/>
            <p:nvPr/>
          </p:nvSpPr>
          <p:spPr>
            <a:xfrm>
              <a:off x="2948444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79" name="object 10079"/>
            <p:cNvSpPr/>
            <p:nvPr/>
          </p:nvSpPr>
          <p:spPr>
            <a:xfrm>
              <a:off x="2948330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0" name="object 10080"/>
            <p:cNvSpPr/>
            <p:nvPr/>
          </p:nvSpPr>
          <p:spPr>
            <a:xfrm>
              <a:off x="2948152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1" name="object 10081"/>
            <p:cNvSpPr/>
            <p:nvPr/>
          </p:nvSpPr>
          <p:spPr>
            <a:xfrm>
              <a:off x="2947974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2" name="object 10082"/>
            <p:cNvSpPr/>
            <p:nvPr/>
          </p:nvSpPr>
          <p:spPr>
            <a:xfrm>
              <a:off x="2947797" y="91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8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3" name="object 10083"/>
            <p:cNvSpPr/>
            <p:nvPr/>
          </p:nvSpPr>
          <p:spPr>
            <a:xfrm>
              <a:off x="2947606" y="9196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4" name="object 10084"/>
            <p:cNvSpPr/>
            <p:nvPr/>
          </p:nvSpPr>
          <p:spPr>
            <a:xfrm>
              <a:off x="2947479" y="9196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5" name="object 10085"/>
            <p:cNvSpPr/>
            <p:nvPr/>
          </p:nvSpPr>
          <p:spPr>
            <a:xfrm>
              <a:off x="2947276" y="9196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63" y="161010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6" name="object 10086"/>
            <p:cNvSpPr/>
            <p:nvPr/>
          </p:nvSpPr>
          <p:spPr>
            <a:xfrm>
              <a:off x="2947047" y="91964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7" name="object 10087"/>
            <p:cNvSpPr/>
            <p:nvPr/>
          </p:nvSpPr>
          <p:spPr>
            <a:xfrm>
              <a:off x="2946819" y="91964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8" name="object 10088"/>
            <p:cNvSpPr/>
            <p:nvPr/>
          </p:nvSpPr>
          <p:spPr>
            <a:xfrm>
              <a:off x="2946552" y="91964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89" name="object 10089"/>
            <p:cNvSpPr/>
            <p:nvPr/>
          </p:nvSpPr>
          <p:spPr>
            <a:xfrm>
              <a:off x="2946374" y="9196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0" name="object 10090"/>
            <p:cNvSpPr/>
            <p:nvPr/>
          </p:nvSpPr>
          <p:spPr>
            <a:xfrm>
              <a:off x="2946057" y="91964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340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1" name="object 10091"/>
            <p:cNvSpPr/>
            <p:nvPr/>
          </p:nvSpPr>
          <p:spPr>
            <a:xfrm>
              <a:off x="2945688" y="91964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53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2" name="object 10092"/>
            <p:cNvSpPr/>
            <p:nvPr/>
          </p:nvSpPr>
          <p:spPr>
            <a:xfrm>
              <a:off x="2945117" y="919608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03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594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3" name="object 10093"/>
            <p:cNvSpPr/>
            <p:nvPr/>
          </p:nvSpPr>
          <p:spPr>
            <a:xfrm>
              <a:off x="2944037" y="919546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431" y="161912"/>
                  </a:lnTo>
                  <a:lnTo>
                    <a:pt x="762" y="162001"/>
                  </a:lnTo>
                  <a:lnTo>
                    <a:pt x="1079" y="162090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4" name="object 10094"/>
            <p:cNvSpPr/>
            <p:nvPr/>
          </p:nvSpPr>
          <p:spPr>
            <a:xfrm>
              <a:off x="2943555" y="919518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52"/>
                  </a:move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37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279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5" name="object 10095"/>
            <p:cNvSpPr/>
            <p:nvPr/>
          </p:nvSpPr>
          <p:spPr>
            <a:xfrm>
              <a:off x="2943263" y="919500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77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6" name="object 10096"/>
            <p:cNvSpPr/>
            <p:nvPr/>
          </p:nvSpPr>
          <p:spPr>
            <a:xfrm>
              <a:off x="2943021" y="919486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7" name="object 10097"/>
            <p:cNvSpPr/>
            <p:nvPr/>
          </p:nvSpPr>
          <p:spPr>
            <a:xfrm>
              <a:off x="2942882" y="9194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76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8" name="object 10098"/>
            <p:cNvSpPr/>
            <p:nvPr/>
          </p:nvSpPr>
          <p:spPr>
            <a:xfrm>
              <a:off x="2942704" y="919468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76"/>
                  </a:move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099" name="object 10099"/>
            <p:cNvSpPr/>
            <p:nvPr/>
          </p:nvSpPr>
          <p:spPr>
            <a:xfrm>
              <a:off x="2942564" y="9194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0" name="object 10100"/>
            <p:cNvSpPr/>
            <p:nvPr/>
          </p:nvSpPr>
          <p:spPr>
            <a:xfrm>
              <a:off x="2942424" y="919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1" name="object 10101"/>
            <p:cNvSpPr/>
            <p:nvPr/>
          </p:nvSpPr>
          <p:spPr>
            <a:xfrm>
              <a:off x="2942310" y="919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2" name="object 10102"/>
            <p:cNvSpPr/>
            <p:nvPr/>
          </p:nvSpPr>
          <p:spPr>
            <a:xfrm>
              <a:off x="2942234" y="9194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3" name="object 10103"/>
            <p:cNvSpPr/>
            <p:nvPr/>
          </p:nvSpPr>
          <p:spPr>
            <a:xfrm>
              <a:off x="2942132" y="9194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4" name="object 10104"/>
            <p:cNvSpPr/>
            <p:nvPr/>
          </p:nvSpPr>
          <p:spPr>
            <a:xfrm>
              <a:off x="2942031" y="9194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5" name="object 10105"/>
            <p:cNvSpPr/>
            <p:nvPr/>
          </p:nvSpPr>
          <p:spPr>
            <a:xfrm>
              <a:off x="2941942" y="9194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6" name="object 10106"/>
            <p:cNvSpPr/>
            <p:nvPr/>
          </p:nvSpPr>
          <p:spPr>
            <a:xfrm>
              <a:off x="2941866" y="9194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25" y="161188"/>
                  </a:lnTo>
                  <a:lnTo>
                    <a:pt x="469" y="12"/>
                  </a:lnTo>
                  <a:lnTo>
                    <a:pt x="0" y="161607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7" name="object 10107"/>
            <p:cNvSpPr/>
            <p:nvPr/>
          </p:nvSpPr>
          <p:spPr>
            <a:xfrm>
              <a:off x="2941815" y="9194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8" name="object 10108"/>
            <p:cNvSpPr/>
            <p:nvPr/>
          </p:nvSpPr>
          <p:spPr>
            <a:xfrm>
              <a:off x="2941739" y="9194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09" name="object 10109"/>
            <p:cNvSpPr/>
            <p:nvPr/>
          </p:nvSpPr>
          <p:spPr>
            <a:xfrm>
              <a:off x="2941675" y="9194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0" name="object 10110"/>
            <p:cNvSpPr/>
            <p:nvPr/>
          </p:nvSpPr>
          <p:spPr>
            <a:xfrm>
              <a:off x="2941612" y="9193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1" name="object 10111"/>
            <p:cNvSpPr/>
            <p:nvPr/>
          </p:nvSpPr>
          <p:spPr>
            <a:xfrm>
              <a:off x="2941548" y="919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2" name="object 10112"/>
            <p:cNvSpPr/>
            <p:nvPr/>
          </p:nvSpPr>
          <p:spPr>
            <a:xfrm>
              <a:off x="2941510" y="9193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3" name="object 10113"/>
            <p:cNvSpPr/>
            <p:nvPr/>
          </p:nvSpPr>
          <p:spPr>
            <a:xfrm>
              <a:off x="2941472" y="9193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4" name="object 10114"/>
            <p:cNvSpPr/>
            <p:nvPr/>
          </p:nvSpPr>
          <p:spPr>
            <a:xfrm>
              <a:off x="2941421" y="919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5" name="object 10115"/>
            <p:cNvSpPr/>
            <p:nvPr/>
          </p:nvSpPr>
          <p:spPr>
            <a:xfrm>
              <a:off x="2941370" y="919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6" name="object 10116"/>
            <p:cNvSpPr/>
            <p:nvPr/>
          </p:nvSpPr>
          <p:spPr>
            <a:xfrm>
              <a:off x="2941332" y="9193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7" name="object 10117"/>
            <p:cNvSpPr/>
            <p:nvPr/>
          </p:nvSpPr>
          <p:spPr>
            <a:xfrm>
              <a:off x="2941307" y="9193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8" name="object 10118"/>
            <p:cNvSpPr/>
            <p:nvPr/>
          </p:nvSpPr>
          <p:spPr>
            <a:xfrm>
              <a:off x="2941269" y="9193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19" name="object 10119"/>
            <p:cNvSpPr/>
            <p:nvPr/>
          </p:nvSpPr>
          <p:spPr>
            <a:xfrm>
              <a:off x="2941231" y="9193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0" name="object 10120"/>
            <p:cNvSpPr/>
            <p:nvPr/>
          </p:nvSpPr>
          <p:spPr>
            <a:xfrm>
              <a:off x="2941205" y="9193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1" name="object 10121"/>
            <p:cNvSpPr/>
            <p:nvPr/>
          </p:nvSpPr>
          <p:spPr>
            <a:xfrm>
              <a:off x="2941180" y="9193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2" name="object 10122"/>
            <p:cNvSpPr/>
            <p:nvPr/>
          </p:nvSpPr>
          <p:spPr>
            <a:xfrm>
              <a:off x="2941167" y="919325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3" name="object 10123"/>
            <p:cNvSpPr/>
            <p:nvPr/>
          </p:nvSpPr>
          <p:spPr>
            <a:xfrm>
              <a:off x="2941142" y="919321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4" name="object 10124"/>
            <p:cNvSpPr/>
            <p:nvPr/>
          </p:nvSpPr>
          <p:spPr>
            <a:xfrm>
              <a:off x="2941129" y="919318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7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5" name="object 10125"/>
            <p:cNvSpPr/>
            <p:nvPr/>
          </p:nvSpPr>
          <p:spPr>
            <a:xfrm>
              <a:off x="2940938" y="918799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06" y="8407"/>
                  </a:lnTo>
                  <a:lnTo>
                    <a:pt x="9385" y="8381"/>
                  </a:lnTo>
                  <a:lnTo>
                    <a:pt x="14503" y="5410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6" name="object 10126"/>
            <p:cNvSpPr/>
            <p:nvPr/>
          </p:nvSpPr>
          <p:spPr>
            <a:xfrm>
              <a:off x="2866605" y="9142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213"/>
                  </a:lnTo>
                  <a:lnTo>
                    <a:pt x="0" y="161518"/>
                  </a:lnTo>
                  <a:lnTo>
                    <a:pt x="25" y="16130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13"/>
                  </a:lnTo>
                  <a:lnTo>
                    <a:pt x="25" y="16118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13"/>
                  </a:lnTo>
                  <a:lnTo>
                    <a:pt x="63" y="16131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7" name="object 10127"/>
            <p:cNvSpPr/>
            <p:nvPr/>
          </p:nvSpPr>
          <p:spPr>
            <a:xfrm>
              <a:off x="2866517" y="91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73"/>
                  </a:lnTo>
                  <a:lnTo>
                    <a:pt x="0" y="161607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30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8" name="object 10128"/>
            <p:cNvSpPr/>
            <p:nvPr/>
          </p:nvSpPr>
          <p:spPr>
            <a:xfrm>
              <a:off x="2866478" y="914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29" name="object 10129"/>
            <p:cNvSpPr/>
            <p:nvPr/>
          </p:nvSpPr>
          <p:spPr>
            <a:xfrm>
              <a:off x="2866402" y="9142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82"/>
                  </a:ln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82"/>
                  </a:lnTo>
                  <a:lnTo>
                    <a:pt x="12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82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0" name="object 10130"/>
            <p:cNvSpPr/>
            <p:nvPr/>
          </p:nvSpPr>
          <p:spPr>
            <a:xfrm>
              <a:off x="2866313" y="9143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1" name="object 10131"/>
            <p:cNvSpPr/>
            <p:nvPr/>
          </p:nvSpPr>
          <p:spPr>
            <a:xfrm>
              <a:off x="2866224" y="9143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28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2" name="object 10132"/>
            <p:cNvSpPr/>
            <p:nvPr/>
          </p:nvSpPr>
          <p:spPr>
            <a:xfrm>
              <a:off x="2866161" y="9143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501"/>
                  </a:lnTo>
                  <a:lnTo>
                    <a:pt x="0" y="161658"/>
                  </a:lnTo>
                  <a:lnTo>
                    <a:pt x="304" y="53124"/>
                  </a:lnTo>
                  <a:lnTo>
                    <a:pt x="12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501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3" name="object 10133"/>
            <p:cNvSpPr/>
            <p:nvPr/>
          </p:nvSpPr>
          <p:spPr>
            <a:xfrm>
              <a:off x="2866085" y="9143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74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4" name="object 10134"/>
            <p:cNvSpPr/>
            <p:nvPr/>
          </p:nvSpPr>
          <p:spPr>
            <a:xfrm>
              <a:off x="2865996" y="9143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298"/>
                  </a:lnTo>
                  <a:lnTo>
                    <a:pt x="0" y="161658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311"/>
                  </a:lnTo>
                  <a:lnTo>
                    <a:pt x="38" y="161632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11"/>
                  </a:lnTo>
                  <a:lnTo>
                    <a:pt x="76" y="1613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5" name="object 10135"/>
            <p:cNvSpPr/>
            <p:nvPr/>
          </p:nvSpPr>
          <p:spPr>
            <a:xfrm>
              <a:off x="2865920" y="9143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09"/>
                  </a:lnTo>
                  <a:lnTo>
                    <a:pt x="25" y="16163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6" name="object 10136"/>
            <p:cNvSpPr/>
            <p:nvPr/>
          </p:nvSpPr>
          <p:spPr>
            <a:xfrm>
              <a:off x="2865831" y="9143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330" y="52565"/>
                  </a:lnTo>
                  <a:lnTo>
                    <a:pt x="482" y="25"/>
                  </a:lnTo>
                  <a:lnTo>
                    <a:pt x="457" y="2159"/>
                  </a:lnTo>
                  <a:lnTo>
                    <a:pt x="0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7" name="object 10137"/>
            <p:cNvSpPr/>
            <p:nvPr/>
          </p:nvSpPr>
          <p:spPr>
            <a:xfrm>
              <a:off x="2865742" y="9143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08"/>
                  </a:ln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63" y="159778"/>
                  </a:lnTo>
                  <a:lnTo>
                    <a:pt x="508" y="12"/>
                  </a:lnTo>
                  <a:lnTo>
                    <a:pt x="482" y="2108"/>
                  </a:lnTo>
                  <a:lnTo>
                    <a:pt x="38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8" name="object 10138"/>
            <p:cNvSpPr/>
            <p:nvPr/>
          </p:nvSpPr>
          <p:spPr>
            <a:xfrm>
              <a:off x="2865678" y="9143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57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39" name="object 10139"/>
            <p:cNvSpPr/>
            <p:nvPr/>
          </p:nvSpPr>
          <p:spPr>
            <a:xfrm>
              <a:off x="2865602" y="9143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32"/>
                  </a:lnTo>
                  <a:lnTo>
                    <a:pt x="0" y="161798"/>
                  </a:lnTo>
                  <a:lnTo>
                    <a:pt x="25" y="161556"/>
                  </a:lnTo>
                  <a:lnTo>
                    <a:pt x="25" y="157657"/>
                  </a:lnTo>
                  <a:lnTo>
                    <a:pt x="63" y="14516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32"/>
                  </a:lnTo>
                  <a:lnTo>
                    <a:pt x="63" y="1451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32"/>
                  </a:lnTo>
                  <a:lnTo>
                    <a:pt x="5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0" name="object 10140"/>
            <p:cNvSpPr/>
            <p:nvPr/>
          </p:nvSpPr>
          <p:spPr>
            <a:xfrm>
              <a:off x="2865399" y="914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44" y="199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81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406" y="49085"/>
                  </a:lnTo>
                  <a:lnTo>
                    <a:pt x="546" y="50"/>
                  </a:lnTo>
                  <a:lnTo>
                    <a:pt x="520" y="1981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584" y="1981"/>
                  </a:lnTo>
                  <a:lnTo>
                    <a:pt x="127" y="161810"/>
                  </a:lnTo>
                  <a:lnTo>
                    <a:pt x="609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1" name="object 10141"/>
            <p:cNvSpPr/>
            <p:nvPr/>
          </p:nvSpPr>
          <p:spPr>
            <a:xfrm>
              <a:off x="2865297" y="9143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79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76" y="160731"/>
                  </a:lnTo>
                  <a:lnTo>
                    <a:pt x="520" y="12"/>
                  </a:lnTo>
                  <a:lnTo>
                    <a:pt x="495" y="1879"/>
                  </a:lnTo>
                  <a:lnTo>
                    <a:pt x="50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2" name="object 10142"/>
            <p:cNvSpPr/>
            <p:nvPr/>
          </p:nvSpPr>
          <p:spPr>
            <a:xfrm>
              <a:off x="2865234" y="9143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28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28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3" name="object 10143"/>
            <p:cNvSpPr/>
            <p:nvPr/>
          </p:nvSpPr>
          <p:spPr>
            <a:xfrm>
              <a:off x="2865132" y="9144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78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8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4" name="object 10144"/>
            <p:cNvSpPr/>
            <p:nvPr/>
          </p:nvSpPr>
          <p:spPr>
            <a:xfrm>
              <a:off x="2865031" y="9144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20" y="12"/>
                  </a:lnTo>
                  <a:lnTo>
                    <a:pt x="495" y="1727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5" name="object 10145"/>
            <p:cNvSpPr/>
            <p:nvPr/>
          </p:nvSpPr>
          <p:spPr>
            <a:xfrm>
              <a:off x="2864929" y="9144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533" y="12"/>
                  </a:lnTo>
                  <a:lnTo>
                    <a:pt x="482" y="1384"/>
                  </a:lnTo>
                  <a:lnTo>
                    <a:pt x="495" y="38"/>
                  </a:lnTo>
                  <a:lnTo>
                    <a:pt x="444" y="1676"/>
                  </a:lnTo>
                  <a:lnTo>
                    <a:pt x="0" y="161912"/>
                  </a:lnTo>
                  <a:lnTo>
                    <a:pt x="304" y="63614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6" name="object 10146"/>
            <p:cNvSpPr/>
            <p:nvPr/>
          </p:nvSpPr>
          <p:spPr>
            <a:xfrm>
              <a:off x="2864815" y="9144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57" y="1600"/>
                  </a:lnTo>
                  <a:lnTo>
                    <a:pt x="0" y="16191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33" y="25"/>
                  </a:moveTo>
                  <a:close/>
                </a:path>
                <a:path w="635" h="161925">
                  <a:moveTo>
                    <a:pt x="571" y="0"/>
                  </a:moveTo>
                  <a:lnTo>
                    <a:pt x="520" y="161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7" name="object 10147"/>
            <p:cNvSpPr/>
            <p:nvPr/>
          </p:nvSpPr>
          <p:spPr>
            <a:xfrm>
              <a:off x="2864751" y="9144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36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8" name="object 10148"/>
            <p:cNvSpPr/>
            <p:nvPr/>
          </p:nvSpPr>
          <p:spPr>
            <a:xfrm>
              <a:off x="2864624" y="9144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19"/>
                  </a:lnTo>
                  <a:lnTo>
                    <a:pt x="546" y="12"/>
                  </a:lnTo>
                  <a:lnTo>
                    <a:pt x="495" y="1498"/>
                  </a:lnTo>
                  <a:lnTo>
                    <a:pt x="50" y="16188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49" name="object 10149"/>
            <p:cNvSpPr/>
            <p:nvPr/>
          </p:nvSpPr>
          <p:spPr>
            <a:xfrm>
              <a:off x="2864523" y="9144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787"/>
                  </a:lnTo>
                  <a:lnTo>
                    <a:pt x="533" y="25"/>
                  </a:lnTo>
                  <a:lnTo>
                    <a:pt x="482" y="1193"/>
                  </a:lnTo>
                  <a:lnTo>
                    <a:pt x="495" y="50"/>
                  </a:lnTo>
                  <a:lnTo>
                    <a:pt x="444" y="1447"/>
                  </a:lnTo>
                  <a:lnTo>
                    <a:pt x="0" y="161925"/>
                  </a:lnTo>
                  <a:lnTo>
                    <a:pt x="292" y="66548"/>
                  </a:lnTo>
                  <a:lnTo>
                    <a:pt x="38" y="1618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0" name="object 10150"/>
            <p:cNvSpPr/>
            <p:nvPr/>
          </p:nvSpPr>
          <p:spPr>
            <a:xfrm>
              <a:off x="2864396" y="9144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8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82" y="1371"/>
                  </a:lnTo>
                  <a:lnTo>
                    <a:pt x="38" y="16189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371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1" name="object 10151"/>
            <p:cNvSpPr/>
            <p:nvPr/>
          </p:nvSpPr>
          <p:spPr>
            <a:xfrm>
              <a:off x="2864281" y="9144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0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0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0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2" name="object 10152"/>
            <p:cNvSpPr/>
            <p:nvPr/>
          </p:nvSpPr>
          <p:spPr>
            <a:xfrm>
              <a:off x="2864192" y="9144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31"/>
                  </a:lnTo>
                  <a:lnTo>
                    <a:pt x="0" y="16187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44"/>
                  </a:lnTo>
                  <a:lnTo>
                    <a:pt x="5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3" name="object 10153"/>
            <p:cNvSpPr/>
            <p:nvPr/>
          </p:nvSpPr>
          <p:spPr>
            <a:xfrm>
              <a:off x="2864065" y="9144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81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93"/>
                  </a:lnTo>
                  <a:lnTo>
                    <a:pt x="431" y="33540"/>
                  </a:lnTo>
                  <a:lnTo>
                    <a:pt x="533" y="25"/>
                  </a:lnTo>
                  <a:lnTo>
                    <a:pt x="495" y="1193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4" name="object 10154"/>
            <p:cNvSpPr/>
            <p:nvPr/>
          </p:nvSpPr>
          <p:spPr>
            <a:xfrm>
              <a:off x="2863938" y="9144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444" y="31534"/>
                  </a:lnTo>
                  <a:lnTo>
                    <a:pt x="533" y="25"/>
                  </a:lnTo>
                  <a:lnTo>
                    <a:pt x="495" y="1117"/>
                  </a:lnTo>
                  <a:lnTo>
                    <a:pt x="406" y="31191"/>
                  </a:lnTo>
                  <a:lnTo>
                    <a:pt x="495" y="50"/>
                  </a:lnTo>
                  <a:lnTo>
                    <a:pt x="457" y="1117"/>
                  </a:lnTo>
                  <a:lnTo>
                    <a:pt x="0" y="161861"/>
                  </a:lnTo>
                  <a:lnTo>
                    <a:pt x="127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5" name="object 10155"/>
            <p:cNvSpPr/>
            <p:nvPr/>
          </p:nvSpPr>
          <p:spPr>
            <a:xfrm>
              <a:off x="2863799" y="9144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59791"/>
                  </a:lnTo>
                  <a:lnTo>
                    <a:pt x="533" y="25"/>
                  </a:lnTo>
                  <a:lnTo>
                    <a:pt x="495" y="1041"/>
                  </a:lnTo>
                  <a:lnTo>
                    <a:pt x="50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6" name="object 10156"/>
            <p:cNvSpPr/>
            <p:nvPr/>
          </p:nvSpPr>
          <p:spPr>
            <a:xfrm>
              <a:off x="2863659" y="9144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65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62"/>
                  </a:lnTo>
                  <a:lnTo>
                    <a:pt x="546" y="25"/>
                  </a:lnTo>
                  <a:lnTo>
                    <a:pt x="508" y="965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7" name="object 10157"/>
            <p:cNvSpPr/>
            <p:nvPr/>
          </p:nvSpPr>
          <p:spPr>
            <a:xfrm>
              <a:off x="2863570" y="9144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63"/>
                  </a:lnTo>
                  <a:lnTo>
                    <a:pt x="419" y="25882"/>
                  </a:lnTo>
                  <a:lnTo>
                    <a:pt x="495" y="12"/>
                  </a:lnTo>
                  <a:lnTo>
                    <a:pt x="444" y="876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8" name="object 10158"/>
            <p:cNvSpPr/>
            <p:nvPr/>
          </p:nvSpPr>
          <p:spPr>
            <a:xfrm>
              <a:off x="2863430" y="9144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25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12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25"/>
                  </a:lnTo>
                  <a:lnTo>
                    <a:pt x="88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59" name="object 10159"/>
            <p:cNvSpPr/>
            <p:nvPr/>
          </p:nvSpPr>
          <p:spPr>
            <a:xfrm>
              <a:off x="2863265" y="9145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49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49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0" name="object 10160"/>
            <p:cNvSpPr/>
            <p:nvPr/>
          </p:nvSpPr>
          <p:spPr>
            <a:xfrm>
              <a:off x="2863126" y="9145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60"/>
                  </a:lnTo>
                  <a:lnTo>
                    <a:pt x="101" y="158445"/>
                  </a:lnTo>
                  <a:lnTo>
                    <a:pt x="546" y="38"/>
                  </a:lnTo>
                  <a:lnTo>
                    <a:pt x="495" y="660"/>
                  </a:lnTo>
                  <a:lnTo>
                    <a:pt x="50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1" name="object 10161"/>
            <p:cNvSpPr/>
            <p:nvPr/>
          </p:nvSpPr>
          <p:spPr>
            <a:xfrm>
              <a:off x="2862961" y="9145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58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2" name="object 10162"/>
            <p:cNvSpPr/>
            <p:nvPr/>
          </p:nvSpPr>
          <p:spPr>
            <a:xfrm>
              <a:off x="2862872" y="9145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9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82"/>
                  </a:lnTo>
                  <a:lnTo>
                    <a:pt x="50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3" name="object 10163"/>
            <p:cNvSpPr/>
            <p:nvPr/>
          </p:nvSpPr>
          <p:spPr>
            <a:xfrm>
              <a:off x="2862707" y="9145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419"/>
                  </a:lnTo>
                  <a:lnTo>
                    <a:pt x="63" y="161544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406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4" name="object 10164"/>
            <p:cNvSpPr/>
            <p:nvPr/>
          </p:nvSpPr>
          <p:spPr>
            <a:xfrm>
              <a:off x="2862567" y="9145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30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30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5" name="object 10165"/>
            <p:cNvSpPr/>
            <p:nvPr/>
          </p:nvSpPr>
          <p:spPr>
            <a:xfrm>
              <a:off x="2862414" y="9145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41"/>
                  </a:lnTo>
                  <a:lnTo>
                    <a:pt x="0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6" name="object 10166"/>
            <p:cNvSpPr/>
            <p:nvPr/>
          </p:nvSpPr>
          <p:spPr>
            <a:xfrm>
              <a:off x="2862262" y="9145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52"/>
                  </a:ln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7" name="object 10167"/>
            <p:cNvSpPr/>
            <p:nvPr/>
          </p:nvSpPr>
          <p:spPr>
            <a:xfrm>
              <a:off x="2862160" y="9145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2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8" name="object 10168"/>
            <p:cNvSpPr/>
            <p:nvPr/>
          </p:nvSpPr>
          <p:spPr>
            <a:xfrm>
              <a:off x="2862008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52" y="121005"/>
                  </a:lnTo>
                  <a:lnTo>
                    <a:pt x="495" y="0"/>
                  </a:ln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69" name="object 10169"/>
            <p:cNvSpPr/>
            <p:nvPr/>
          </p:nvSpPr>
          <p:spPr>
            <a:xfrm>
              <a:off x="2861856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0" name="object 10170"/>
            <p:cNvSpPr/>
            <p:nvPr/>
          </p:nvSpPr>
          <p:spPr>
            <a:xfrm>
              <a:off x="2861703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1" name="object 10171"/>
            <p:cNvSpPr/>
            <p:nvPr/>
          </p:nvSpPr>
          <p:spPr>
            <a:xfrm>
              <a:off x="2861551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2" name="object 10172"/>
            <p:cNvSpPr/>
            <p:nvPr/>
          </p:nvSpPr>
          <p:spPr>
            <a:xfrm>
              <a:off x="2861449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52" y="121069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3" name="object 10173"/>
            <p:cNvSpPr/>
            <p:nvPr/>
          </p:nvSpPr>
          <p:spPr>
            <a:xfrm>
              <a:off x="2861297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619"/>
                  </a:lnTo>
                  <a:lnTo>
                    <a:pt x="546" y="0"/>
                  </a:ln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4" name="object 10174"/>
            <p:cNvSpPr/>
            <p:nvPr/>
          </p:nvSpPr>
          <p:spPr>
            <a:xfrm>
              <a:off x="2861144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42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5" name="object 10175"/>
            <p:cNvSpPr/>
            <p:nvPr/>
          </p:nvSpPr>
          <p:spPr>
            <a:xfrm>
              <a:off x="2860967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254" y="107645"/>
                  </a:lnTo>
                  <a:lnTo>
                    <a:pt x="558" y="0"/>
                  </a:lnTo>
                  <a:lnTo>
                    <a:pt x="495" y="1371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6" name="object 10176"/>
            <p:cNvSpPr/>
            <p:nvPr/>
          </p:nvSpPr>
          <p:spPr>
            <a:xfrm>
              <a:off x="2860814" y="9145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33" y="914"/>
                  </a:lnTo>
                  <a:lnTo>
                    <a:pt x="546" y="0"/>
                  </a:lnTo>
                  <a:lnTo>
                    <a:pt x="50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7" name="object 10177"/>
            <p:cNvSpPr/>
            <p:nvPr/>
          </p:nvSpPr>
          <p:spPr>
            <a:xfrm>
              <a:off x="2860700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8" name="object 10178"/>
            <p:cNvSpPr/>
            <p:nvPr/>
          </p:nvSpPr>
          <p:spPr>
            <a:xfrm>
              <a:off x="2860522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79" name="object 10179"/>
            <p:cNvSpPr/>
            <p:nvPr/>
          </p:nvSpPr>
          <p:spPr>
            <a:xfrm>
              <a:off x="2860332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0" name="object 10180"/>
            <p:cNvSpPr/>
            <p:nvPr/>
          </p:nvSpPr>
          <p:spPr>
            <a:xfrm>
              <a:off x="2860167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1" name="object 10181"/>
            <p:cNvSpPr/>
            <p:nvPr/>
          </p:nvSpPr>
          <p:spPr>
            <a:xfrm>
              <a:off x="2859976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2" name="object 10182"/>
            <p:cNvSpPr/>
            <p:nvPr/>
          </p:nvSpPr>
          <p:spPr>
            <a:xfrm>
              <a:off x="2859836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3" name="object 10183"/>
            <p:cNvSpPr/>
            <p:nvPr/>
          </p:nvSpPr>
          <p:spPr>
            <a:xfrm>
              <a:off x="2859646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4" name="object 10184"/>
            <p:cNvSpPr/>
            <p:nvPr/>
          </p:nvSpPr>
          <p:spPr>
            <a:xfrm>
              <a:off x="2859417" y="91457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25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5" name="object 10185"/>
            <p:cNvSpPr/>
            <p:nvPr/>
          </p:nvSpPr>
          <p:spPr>
            <a:xfrm>
              <a:off x="2859189" y="91458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6" name="object 10186"/>
            <p:cNvSpPr/>
            <p:nvPr/>
          </p:nvSpPr>
          <p:spPr>
            <a:xfrm>
              <a:off x="2858922" y="91458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7" name="object 10187"/>
            <p:cNvSpPr/>
            <p:nvPr/>
          </p:nvSpPr>
          <p:spPr>
            <a:xfrm>
              <a:off x="2858744" y="9145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8" name="object 10188"/>
            <p:cNvSpPr/>
            <p:nvPr/>
          </p:nvSpPr>
          <p:spPr>
            <a:xfrm>
              <a:off x="2858427" y="91458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"/>
                  </a:moveTo>
                  <a:lnTo>
                    <a:pt x="330" y="80683"/>
                  </a:lnTo>
                  <a:lnTo>
                    <a:pt x="558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89" name="object 10189"/>
            <p:cNvSpPr/>
            <p:nvPr/>
          </p:nvSpPr>
          <p:spPr>
            <a:xfrm>
              <a:off x="2858058" y="91458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27" y="161302"/>
                  </a:lnTo>
                  <a:lnTo>
                    <a:pt x="685" y="12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254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0" name="object 10190"/>
            <p:cNvSpPr/>
            <p:nvPr/>
          </p:nvSpPr>
          <p:spPr>
            <a:xfrm>
              <a:off x="2857474" y="91454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30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1" name="object 10191"/>
            <p:cNvSpPr/>
            <p:nvPr/>
          </p:nvSpPr>
          <p:spPr>
            <a:xfrm>
              <a:off x="2856395" y="914485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19" y="457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26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2" name="object 10192"/>
            <p:cNvSpPr/>
            <p:nvPr/>
          </p:nvSpPr>
          <p:spPr>
            <a:xfrm>
              <a:off x="2855912" y="91445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3" name="object 10193"/>
            <p:cNvSpPr/>
            <p:nvPr/>
          </p:nvSpPr>
          <p:spPr>
            <a:xfrm>
              <a:off x="2855620" y="914440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4" name="object 10194"/>
            <p:cNvSpPr/>
            <p:nvPr/>
          </p:nvSpPr>
          <p:spPr>
            <a:xfrm>
              <a:off x="2855379" y="914426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96" y="88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279" y="81076"/>
                  </a:lnTo>
                  <a:lnTo>
                    <a:pt x="76" y="161874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165" y="161937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5" name="object 10195"/>
            <p:cNvSpPr/>
            <p:nvPr/>
          </p:nvSpPr>
          <p:spPr>
            <a:xfrm>
              <a:off x="2855252" y="91441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6" name="object 10196"/>
            <p:cNvSpPr/>
            <p:nvPr/>
          </p:nvSpPr>
          <p:spPr>
            <a:xfrm>
              <a:off x="2855074" y="914410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77" y="161937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7" name="object 10197"/>
            <p:cNvSpPr/>
            <p:nvPr/>
          </p:nvSpPr>
          <p:spPr>
            <a:xfrm>
              <a:off x="2854934" y="9144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8" name="object 10198"/>
            <p:cNvSpPr/>
            <p:nvPr/>
          </p:nvSpPr>
          <p:spPr>
            <a:xfrm>
              <a:off x="2854794" y="9143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199" name="object 10199"/>
            <p:cNvSpPr/>
            <p:nvPr/>
          </p:nvSpPr>
          <p:spPr>
            <a:xfrm>
              <a:off x="2854680" y="9143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0" name="object 10200"/>
            <p:cNvSpPr/>
            <p:nvPr/>
          </p:nvSpPr>
          <p:spPr>
            <a:xfrm>
              <a:off x="2854604" y="914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1" name="object 10201"/>
            <p:cNvSpPr/>
            <p:nvPr/>
          </p:nvSpPr>
          <p:spPr>
            <a:xfrm>
              <a:off x="2854502" y="9143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5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2" name="object 10202"/>
            <p:cNvSpPr/>
            <p:nvPr/>
          </p:nvSpPr>
          <p:spPr>
            <a:xfrm>
              <a:off x="2854401" y="9143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3" name="object 10203"/>
            <p:cNvSpPr/>
            <p:nvPr/>
          </p:nvSpPr>
          <p:spPr>
            <a:xfrm>
              <a:off x="2854312" y="9143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4" name="object 10204"/>
            <p:cNvSpPr/>
            <p:nvPr/>
          </p:nvSpPr>
          <p:spPr>
            <a:xfrm>
              <a:off x="2854236" y="914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5" name="object 10205"/>
            <p:cNvSpPr/>
            <p:nvPr/>
          </p:nvSpPr>
          <p:spPr>
            <a:xfrm>
              <a:off x="2854185" y="9143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6" name="object 10206"/>
            <p:cNvSpPr/>
            <p:nvPr/>
          </p:nvSpPr>
          <p:spPr>
            <a:xfrm>
              <a:off x="2854109" y="914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7" name="object 10207"/>
            <p:cNvSpPr/>
            <p:nvPr/>
          </p:nvSpPr>
          <p:spPr>
            <a:xfrm>
              <a:off x="2854032" y="9143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8" name="object 10208"/>
            <p:cNvSpPr/>
            <p:nvPr/>
          </p:nvSpPr>
          <p:spPr>
            <a:xfrm>
              <a:off x="2853982" y="9143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09" name="object 10209"/>
            <p:cNvSpPr/>
            <p:nvPr/>
          </p:nvSpPr>
          <p:spPr>
            <a:xfrm>
              <a:off x="2853918" y="9143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0" name="object 10210"/>
            <p:cNvSpPr/>
            <p:nvPr/>
          </p:nvSpPr>
          <p:spPr>
            <a:xfrm>
              <a:off x="2853880" y="9143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1" name="object 10211"/>
            <p:cNvSpPr/>
            <p:nvPr/>
          </p:nvSpPr>
          <p:spPr>
            <a:xfrm>
              <a:off x="2853829" y="9143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2" name="object 10212"/>
            <p:cNvSpPr/>
            <p:nvPr/>
          </p:nvSpPr>
          <p:spPr>
            <a:xfrm>
              <a:off x="2853778" y="9143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3" name="object 10213"/>
            <p:cNvSpPr/>
            <p:nvPr/>
          </p:nvSpPr>
          <p:spPr>
            <a:xfrm>
              <a:off x="2853740" y="9142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4" name="object 10214"/>
            <p:cNvSpPr/>
            <p:nvPr/>
          </p:nvSpPr>
          <p:spPr>
            <a:xfrm>
              <a:off x="2853702" y="9142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5" name="object 10215"/>
            <p:cNvSpPr/>
            <p:nvPr/>
          </p:nvSpPr>
          <p:spPr>
            <a:xfrm>
              <a:off x="2853664" y="9142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6" name="object 10216"/>
            <p:cNvSpPr/>
            <p:nvPr/>
          </p:nvSpPr>
          <p:spPr>
            <a:xfrm>
              <a:off x="2853626" y="9142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7" name="object 10217"/>
            <p:cNvSpPr/>
            <p:nvPr/>
          </p:nvSpPr>
          <p:spPr>
            <a:xfrm>
              <a:off x="2853601" y="91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8" name="object 10218"/>
            <p:cNvSpPr/>
            <p:nvPr/>
          </p:nvSpPr>
          <p:spPr>
            <a:xfrm>
              <a:off x="2853563" y="9142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25"/>
                  </a:lnTo>
                  <a:lnTo>
                    <a:pt x="0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19" name="object 10219"/>
            <p:cNvSpPr/>
            <p:nvPr/>
          </p:nvSpPr>
          <p:spPr>
            <a:xfrm>
              <a:off x="2853537" y="9142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0" name="object 10220"/>
            <p:cNvSpPr/>
            <p:nvPr/>
          </p:nvSpPr>
          <p:spPr>
            <a:xfrm>
              <a:off x="2853524" y="91426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0832"/>
                  </a:lnTo>
                  <a:lnTo>
                    <a:pt x="457" y="0"/>
                  </a:lnTo>
                  <a:lnTo>
                    <a:pt x="0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1" name="object 10221"/>
            <p:cNvSpPr/>
            <p:nvPr/>
          </p:nvSpPr>
          <p:spPr>
            <a:xfrm>
              <a:off x="2853512" y="91426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2" name="object 10222"/>
            <p:cNvSpPr/>
            <p:nvPr/>
          </p:nvSpPr>
          <p:spPr>
            <a:xfrm>
              <a:off x="2853499" y="914258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4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3" name="object 10223"/>
            <p:cNvSpPr/>
            <p:nvPr/>
          </p:nvSpPr>
          <p:spPr>
            <a:xfrm>
              <a:off x="2853486" y="9141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4" name="object 10224"/>
            <p:cNvSpPr/>
            <p:nvPr/>
          </p:nvSpPr>
          <p:spPr>
            <a:xfrm>
              <a:off x="2853486" y="9141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2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5" name="object 10225"/>
            <p:cNvSpPr/>
            <p:nvPr/>
          </p:nvSpPr>
          <p:spPr>
            <a:xfrm>
              <a:off x="2853296" y="913738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06" y="8407"/>
                  </a:lnTo>
                  <a:lnTo>
                    <a:pt x="9385" y="8381"/>
                  </a:lnTo>
                  <a:lnTo>
                    <a:pt x="14503" y="5410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6" name="object 10226"/>
            <p:cNvSpPr/>
            <p:nvPr/>
          </p:nvSpPr>
          <p:spPr>
            <a:xfrm>
              <a:off x="2884258" y="92338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7" name="object 10227"/>
            <p:cNvSpPr/>
            <p:nvPr/>
          </p:nvSpPr>
          <p:spPr>
            <a:xfrm>
              <a:off x="2884208" y="923394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444" y="3187"/>
                  </a:lnTo>
                  <a:lnTo>
                    <a:pt x="0" y="160693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495" y="0"/>
                  </a:moveTo>
                  <a:lnTo>
                    <a:pt x="469" y="3187"/>
                  </a:lnTo>
                  <a:lnTo>
                    <a:pt x="25" y="161277"/>
                  </a:lnTo>
                  <a:lnTo>
                    <a:pt x="50" y="16115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8" name="object 10228"/>
            <p:cNvSpPr/>
            <p:nvPr/>
          </p:nvSpPr>
          <p:spPr>
            <a:xfrm>
              <a:off x="2884106" y="9234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60"/>
                  </a:lnTo>
                  <a:lnTo>
                    <a:pt x="0" y="16113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3060"/>
                  </a:lnTo>
                  <a:lnTo>
                    <a:pt x="12" y="16153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21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29" name="object 10229"/>
            <p:cNvSpPr/>
            <p:nvPr/>
          </p:nvSpPr>
          <p:spPr>
            <a:xfrm>
              <a:off x="2884056" y="923419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0" y="0"/>
                  </a:moveTo>
                  <a:lnTo>
                    <a:pt x="446" y="2923"/>
                  </a:lnTo>
                  <a:lnTo>
                    <a:pt x="0" y="161109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0" name="object 10230"/>
            <p:cNvSpPr/>
            <p:nvPr/>
          </p:nvSpPr>
          <p:spPr>
            <a:xfrm>
              <a:off x="2883966" y="9234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70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15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70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1" name="object 10231"/>
            <p:cNvSpPr/>
            <p:nvPr/>
          </p:nvSpPr>
          <p:spPr>
            <a:xfrm>
              <a:off x="2883890" y="92343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469" y="76"/>
                  </a:lnTo>
                  <a:lnTo>
                    <a:pt x="444" y="2755"/>
                  </a:lnTo>
                  <a:lnTo>
                    <a:pt x="0" y="161467"/>
                  </a:lnTo>
                  <a:lnTo>
                    <a:pt x="457" y="2984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2" name="object 10232"/>
            <p:cNvSpPr/>
            <p:nvPr/>
          </p:nvSpPr>
          <p:spPr>
            <a:xfrm>
              <a:off x="2883801" y="9234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54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455"/>
                  </a:lnTo>
                  <a:lnTo>
                    <a:pt x="508" y="264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3" name="object 10233"/>
            <p:cNvSpPr/>
            <p:nvPr/>
          </p:nvSpPr>
          <p:spPr>
            <a:xfrm>
              <a:off x="2883725" y="9234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1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4" name="object 10234"/>
            <p:cNvSpPr/>
            <p:nvPr/>
          </p:nvSpPr>
          <p:spPr>
            <a:xfrm>
              <a:off x="2883662" y="9234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87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25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5" name="object 10235"/>
            <p:cNvSpPr/>
            <p:nvPr/>
          </p:nvSpPr>
          <p:spPr>
            <a:xfrm>
              <a:off x="2883585" y="9234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98"/>
                  </a:lnTo>
                  <a:lnTo>
                    <a:pt x="0" y="161645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311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311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6" name="object 10236"/>
            <p:cNvSpPr/>
            <p:nvPr/>
          </p:nvSpPr>
          <p:spPr>
            <a:xfrm>
              <a:off x="2883496" y="9234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22"/>
                  </a:lnTo>
                  <a:lnTo>
                    <a:pt x="0" y="161671"/>
                  </a:lnTo>
                  <a:lnTo>
                    <a:pt x="25" y="161417"/>
                  </a:lnTo>
                  <a:lnTo>
                    <a:pt x="25" y="157734"/>
                  </a:lnTo>
                  <a:lnTo>
                    <a:pt x="63" y="14718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22"/>
                  </a:lnTo>
                  <a:lnTo>
                    <a:pt x="63" y="14718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7" name="object 10237"/>
            <p:cNvSpPr/>
            <p:nvPr/>
          </p:nvSpPr>
          <p:spPr>
            <a:xfrm>
              <a:off x="2883408" y="9234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721"/>
                  </a:lnTo>
                  <a:lnTo>
                    <a:pt x="25" y="161467"/>
                  </a:lnTo>
                  <a:lnTo>
                    <a:pt x="25" y="16074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71"/>
                  </a:lnTo>
                  <a:lnTo>
                    <a:pt x="25" y="16074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1442"/>
                  </a:lnTo>
                  <a:lnTo>
                    <a:pt x="533" y="21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8" name="object 10238"/>
            <p:cNvSpPr/>
            <p:nvPr/>
          </p:nvSpPr>
          <p:spPr>
            <a:xfrm>
              <a:off x="2883306" y="9234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20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20"/>
                  </a:lnTo>
                  <a:lnTo>
                    <a:pt x="368" y="51828"/>
                  </a:lnTo>
                  <a:lnTo>
                    <a:pt x="520" y="25"/>
                  </a:lnTo>
                  <a:lnTo>
                    <a:pt x="495" y="2120"/>
                  </a:lnTo>
                  <a:lnTo>
                    <a:pt x="38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39" name="object 10239"/>
            <p:cNvSpPr/>
            <p:nvPr/>
          </p:nvSpPr>
          <p:spPr>
            <a:xfrm>
              <a:off x="2883255" y="9235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82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5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0" name="object 10240"/>
            <p:cNvSpPr/>
            <p:nvPr/>
          </p:nvSpPr>
          <p:spPr>
            <a:xfrm>
              <a:off x="2883154" y="9235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044"/>
                  </a:lnTo>
                  <a:lnTo>
                    <a:pt x="38" y="16178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76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1" name="object 10241"/>
            <p:cNvSpPr/>
            <p:nvPr/>
          </p:nvSpPr>
          <p:spPr>
            <a:xfrm>
              <a:off x="2882963" y="92351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1993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20" y="76"/>
                  </a:moveTo>
                  <a:lnTo>
                    <a:pt x="495" y="1993"/>
                  </a:lnTo>
                  <a:lnTo>
                    <a:pt x="38" y="161886"/>
                  </a:lnTo>
                  <a:lnTo>
                    <a:pt x="520" y="76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81"/>
                  </a:lnTo>
                  <a:lnTo>
                    <a:pt x="63" y="161861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71" y="1562"/>
                  </a:lnTo>
                  <a:lnTo>
                    <a:pt x="584" y="38"/>
                  </a:lnTo>
                  <a:lnTo>
                    <a:pt x="558" y="1981"/>
                  </a:lnTo>
                  <a:lnTo>
                    <a:pt x="114" y="161823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93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2" name="object 10242"/>
            <p:cNvSpPr/>
            <p:nvPr/>
          </p:nvSpPr>
          <p:spPr>
            <a:xfrm>
              <a:off x="2882874" y="9235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66"/>
                  </a:lnTo>
                  <a:lnTo>
                    <a:pt x="482" y="38"/>
                  </a:lnTo>
                  <a:lnTo>
                    <a:pt x="444" y="1879"/>
                  </a:lnTo>
                  <a:lnTo>
                    <a:pt x="0" y="161874"/>
                  </a:lnTo>
                  <a:lnTo>
                    <a:pt x="203" y="9947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3" name="object 10243"/>
            <p:cNvSpPr/>
            <p:nvPr/>
          </p:nvSpPr>
          <p:spPr>
            <a:xfrm>
              <a:off x="2882811" y="9235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342" y="46723"/>
                  </a:lnTo>
                  <a:lnTo>
                    <a:pt x="482" y="12"/>
                  </a:lnTo>
                  <a:lnTo>
                    <a:pt x="457" y="1816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4" name="object 10244"/>
            <p:cNvSpPr/>
            <p:nvPr/>
          </p:nvSpPr>
          <p:spPr>
            <a:xfrm>
              <a:off x="2882709" y="9235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7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78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78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5" name="object 10245"/>
            <p:cNvSpPr/>
            <p:nvPr/>
          </p:nvSpPr>
          <p:spPr>
            <a:xfrm>
              <a:off x="2882595" y="9235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27"/>
                  </a:lnTo>
                  <a:lnTo>
                    <a:pt x="0" y="161899"/>
                  </a:lnTo>
                  <a:lnTo>
                    <a:pt x="482" y="1727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6" name="object 10246"/>
            <p:cNvSpPr/>
            <p:nvPr/>
          </p:nvSpPr>
          <p:spPr>
            <a:xfrm>
              <a:off x="2882493" y="9235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495" y="38"/>
                  </a:lnTo>
                  <a:lnTo>
                    <a:pt x="457" y="1663"/>
                  </a:lnTo>
                  <a:lnTo>
                    <a:pt x="0" y="161912"/>
                  </a:lnTo>
                  <a:lnTo>
                    <a:pt x="304" y="6361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7" name="object 10247"/>
            <p:cNvSpPr/>
            <p:nvPr/>
          </p:nvSpPr>
          <p:spPr>
            <a:xfrm>
              <a:off x="2882392" y="9235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06"/>
                  </a:lnTo>
                  <a:lnTo>
                    <a:pt x="533" y="12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600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8" name="object 10248"/>
            <p:cNvSpPr/>
            <p:nvPr/>
          </p:nvSpPr>
          <p:spPr>
            <a:xfrm>
              <a:off x="2882315" y="9235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0515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24"/>
                  </a:lnTo>
                  <a:lnTo>
                    <a:pt x="38" y="1605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49" name="object 10249"/>
            <p:cNvSpPr/>
            <p:nvPr/>
          </p:nvSpPr>
          <p:spPr>
            <a:xfrm>
              <a:off x="2882201" y="9235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9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485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0" name="object 10250"/>
            <p:cNvSpPr/>
            <p:nvPr/>
          </p:nvSpPr>
          <p:spPr>
            <a:xfrm>
              <a:off x="2882074" y="9235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546" y="12"/>
                  </a:lnTo>
                  <a:lnTo>
                    <a:pt x="495" y="1422"/>
                  </a:lnTo>
                  <a:lnTo>
                    <a:pt x="50" y="16188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1" name="object 10251"/>
            <p:cNvSpPr/>
            <p:nvPr/>
          </p:nvSpPr>
          <p:spPr>
            <a:xfrm>
              <a:off x="2881960" y="9235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2" name="object 10252"/>
            <p:cNvSpPr/>
            <p:nvPr/>
          </p:nvSpPr>
          <p:spPr>
            <a:xfrm>
              <a:off x="2881833" y="9235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3" name="object 10253"/>
            <p:cNvSpPr/>
            <p:nvPr/>
          </p:nvSpPr>
          <p:spPr>
            <a:xfrm>
              <a:off x="2881744" y="9235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4" name="object 10254"/>
            <p:cNvSpPr/>
            <p:nvPr/>
          </p:nvSpPr>
          <p:spPr>
            <a:xfrm>
              <a:off x="2881630" y="9235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76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5" name="object 10255"/>
            <p:cNvSpPr/>
            <p:nvPr/>
          </p:nvSpPr>
          <p:spPr>
            <a:xfrm>
              <a:off x="2881477" y="9236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92"/>
                  </a:lnTo>
                  <a:lnTo>
                    <a:pt x="63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6" name="object 10256"/>
            <p:cNvSpPr/>
            <p:nvPr/>
          </p:nvSpPr>
          <p:spPr>
            <a:xfrm>
              <a:off x="2881350" y="9236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1016"/>
                  </a:lnTo>
                  <a:lnTo>
                    <a:pt x="50" y="159727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7" name="object 10257"/>
            <p:cNvSpPr/>
            <p:nvPr/>
          </p:nvSpPr>
          <p:spPr>
            <a:xfrm>
              <a:off x="2881210" y="9236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939"/>
                  </a:lnTo>
                  <a:lnTo>
                    <a:pt x="38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8" name="object 10258"/>
            <p:cNvSpPr/>
            <p:nvPr/>
          </p:nvSpPr>
          <p:spPr>
            <a:xfrm>
              <a:off x="2881122" y="9236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247"/>
                  </a:lnTo>
                  <a:lnTo>
                    <a:pt x="495" y="25"/>
                  </a:lnTo>
                  <a:lnTo>
                    <a:pt x="444" y="838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59" name="object 10259"/>
            <p:cNvSpPr/>
            <p:nvPr/>
          </p:nvSpPr>
          <p:spPr>
            <a:xfrm>
              <a:off x="2880969" y="9236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0" name="object 10260"/>
            <p:cNvSpPr/>
            <p:nvPr/>
          </p:nvSpPr>
          <p:spPr>
            <a:xfrm>
              <a:off x="2880817" y="9236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1" name="object 10261"/>
            <p:cNvSpPr/>
            <p:nvPr/>
          </p:nvSpPr>
          <p:spPr>
            <a:xfrm>
              <a:off x="2880664" y="9236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2" name="object 10262"/>
            <p:cNvSpPr/>
            <p:nvPr/>
          </p:nvSpPr>
          <p:spPr>
            <a:xfrm>
              <a:off x="2880512" y="9236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3" name="object 10263"/>
            <p:cNvSpPr/>
            <p:nvPr/>
          </p:nvSpPr>
          <p:spPr>
            <a:xfrm>
              <a:off x="2880410" y="9236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4" name="object 10264"/>
            <p:cNvSpPr/>
            <p:nvPr/>
          </p:nvSpPr>
          <p:spPr>
            <a:xfrm>
              <a:off x="2880258" y="9236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5" name="object 10265"/>
            <p:cNvSpPr/>
            <p:nvPr/>
          </p:nvSpPr>
          <p:spPr>
            <a:xfrm>
              <a:off x="2880106" y="9236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6" name="object 10266"/>
            <p:cNvSpPr/>
            <p:nvPr/>
          </p:nvSpPr>
          <p:spPr>
            <a:xfrm>
              <a:off x="2879953" y="9236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203"/>
                  </a:lnTo>
                  <a:lnTo>
                    <a:pt x="76" y="148005"/>
                  </a:lnTo>
                  <a:lnTo>
                    <a:pt x="495" y="63"/>
                  </a:lnTo>
                  <a:lnTo>
                    <a:pt x="444" y="215"/>
                  </a:lnTo>
                  <a:lnTo>
                    <a:pt x="0" y="161455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7" name="object 10267"/>
            <p:cNvSpPr/>
            <p:nvPr/>
          </p:nvSpPr>
          <p:spPr>
            <a:xfrm>
              <a:off x="2879813" y="9237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27"/>
                  </a:ln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8" name="object 10268"/>
            <p:cNvSpPr/>
            <p:nvPr/>
          </p:nvSpPr>
          <p:spPr>
            <a:xfrm>
              <a:off x="2879712" y="92371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482" y="457"/>
                  </a:lnTo>
                  <a:lnTo>
                    <a:pt x="5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69" name="object 10269"/>
            <p:cNvSpPr/>
            <p:nvPr/>
          </p:nvSpPr>
          <p:spPr>
            <a:xfrm>
              <a:off x="2879559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0" name="object 10270"/>
            <p:cNvSpPr/>
            <p:nvPr/>
          </p:nvSpPr>
          <p:spPr>
            <a:xfrm>
              <a:off x="2879407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1" name="object 10271"/>
            <p:cNvSpPr/>
            <p:nvPr/>
          </p:nvSpPr>
          <p:spPr>
            <a:xfrm>
              <a:off x="2879255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66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353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2" name="object 10272"/>
            <p:cNvSpPr/>
            <p:nvPr/>
          </p:nvSpPr>
          <p:spPr>
            <a:xfrm>
              <a:off x="2879102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3" name="object 10273"/>
            <p:cNvSpPr/>
            <p:nvPr/>
          </p:nvSpPr>
          <p:spPr>
            <a:xfrm>
              <a:off x="2879013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4" name="object 10274"/>
            <p:cNvSpPr/>
            <p:nvPr/>
          </p:nvSpPr>
          <p:spPr>
            <a:xfrm>
              <a:off x="2878848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5" name="object 10275"/>
            <p:cNvSpPr/>
            <p:nvPr/>
          </p:nvSpPr>
          <p:spPr>
            <a:xfrm>
              <a:off x="2878696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6" name="object 10276"/>
            <p:cNvSpPr/>
            <p:nvPr/>
          </p:nvSpPr>
          <p:spPr>
            <a:xfrm>
              <a:off x="2878531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7" name="object 10277"/>
            <p:cNvSpPr/>
            <p:nvPr/>
          </p:nvSpPr>
          <p:spPr>
            <a:xfrm>
              <a:off x="2878366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8" name="object 10278"/>
            <p:cNvSpPr/>
            <p:nvPr/>
          </p:nvSpPr>
          <p:spPr>
            <a:xfrm>
              <a:off x="2878264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79" name="object 10279"/>
            <p:cNvSpPr/>
            <p:nvPr/>
          </p:nvSpPr>
          <p:spPr>
            <a:xfrm>
              <a:off x="2878086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12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0" name="object 10280"/>
            <p:cNvSpPr/>
            <p:nvPr/>
          </p:nvSpPr>
          <p:spPr>
            <a:xfrm>
              <a:off x="2877908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1" name="object 10281"/>
            <p:cNvSpPr/>
            <p:nvPr/>
          </p:nvSpPr>
          <p:spPr>
            <a:xfrm>
              <a:off x="2877731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2" name="object 10282"/>
            <p:cNvSpPr/>
            <p:nvPr/>
          </p:nvSpPr>
          <p:spPr>
            <a:xfrm>
              <a:off x="2877553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3" name="object 10283"/>
            <p:cNvSpPr/>
            <p:nvPr/>
          </p:nvSpPr>
          <p:spPr>
            <a:xfrm>
              <a:off x="2877413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4" name="object 10284"/>
            <p:cNvSpPr/>
            <p:nvPr/>
          </p:nvSpPr>
          <p:spPr>
            <a:xfrm>
              <a:off x="2877223" y="9237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5" name="object 10285"/>
            <p:cNvSpPr/>
            <p:nvPr/>
          </p:nvSpPr>
          <p:spPr>
            <a:xfrm>
              <a:off x="2876994" y="92371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6" name="object 10286"/>
            <p:cNvSpPr/>
            <p:nvPr/>
          </p:nvSpPr>
          <p:spPr>
            <a:xfrm>
              <a:off x="2876765" y="92371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7" name="object 10287"/>
            <p:cNvSpPr/>
            <p:nvPr/>
          </p:nvSpPr>
          <p:spPr>
            <a:xfrm>
              <a:off x="2876511" y="92371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8" name="object 10288"/>
            <p:cNvSpPr/>
            <p:nvPr/>
          </p:nvSpPr>
          <p:spPr>
            <a:xfrm>
              <a:off x="2876334" y="923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39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89" name="object 10289"/>
            <p:cNvSpPr/>
            <p:nvPr/>
          </p:nvSpPr>
          <p:spPr>
            <a:xfrm>
              <a:off x="2876016" y="92371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353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749" y="12"/>
                  </a:moveTo>
                  <a:lnTo>
                    <a:pt x="571" y="0"/>
                  </a:lnTo>
                  <a:lnTo>
                    <a:pt x="127" y="161366"/>
                  </a:lnTo>
                  <a:lnTo>
                    <a:pt x="279" y="161391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0" name="object 10290"/>
            <p:cNvSpPr/>
            <p:nvPr/>
          </p:nvSpPr>
          <p:spPr>
            <a:xfrm>
              <a:off x="2875648" y="92371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27" y="161302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139" y="161315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1" name="object 10291"/>
            <p:cNvSpPr/>
            <p:nvPr/>
          </p:nvSpPr>
          <p:spPr>
            <a:xfrm>
              <a:off x="2875089" y="92368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673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393" y="161556"/>
                  </a:lnTo>
                  <a:lnTo>
                    <a:pt x="838" y="228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38" y="228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2" name="object 10292"/>
            <p:cNvSpPr/>
            <p:nvPr/>
          </p:nvSpPr>
          <p:spPr>
            <a:xfrm>
              <a:off x="2873997" y="923618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93" y="431"/>
                  </a:moveTo>
                  <a:lnTo>
                    <a:pt x="711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66" y="161848"/>
                  </a:lnTo>
                  <a:lnTo>
                    <a:pt x="749" y="162013"/>
                  </a:lnTo>
                  <a:lnTo>
                    <a:pt x="1193" y="431"/>
                  </a:lnTo>
                  <a:close/>
                </a:path>
                <a:path w="1905" h="162559">
                  <a:moveTo>
                    <a:pt x="1536" y="622"/>
                  </a:moveTo>
                  <a:lnTo>
                    <a:pt x="1206" y="431"/>
                  </a:lnTo>
                  <a:lnTo>
                    <a:pt x="762" y="162001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3" name="object 10293"/>
            <p:cNvSpPr/>
            <p:nvPr/>
          </p:nvSpPr>
          <p:spPr>
            <a:xfrm>
              <a:off x="2873489" y="923589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26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4" name="object 10294"/>
            <p:cNvSpPr/>
            <p:nvPr/>
          </p:nvSpPr>
          <p:spPr>
            <a:xfrm>
              <a:off x="2873197" y="92357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22" y="114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14"/>
                  </a:lnTo>
                  <a:close/>
                </a:path>
                <a:path w="1269" h="162559">
                  <a:moveTo>
                    <a:pt x="749" y="177"/>
                  </a:moveTo>
                  <a:lnTo>
                    <a:pt x="622" y="114"/>
                  </a:lnTo>
                  <a:lnTo>
                    <a:pt x="190" y="161950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5" name="object 10295"/>
            <p:cNvSpPr/>
            <p:nvPr/>
          </p:nvSpPr>
          <p:spPr>
            <a:xfrm>
              <a:off x="2872943" y="923559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11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6" name="object 10296"/>
            <p:cNvSpPr/>
            <p:nvPr/>
          </p:nvSpPr>
          <p:spPr>
            <a:xfrm>
              <a:off x="2872816" y="923550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2559">
                  <a:moveTo>
                    <a:pt x="584" y="76"/>
                  </a:moveTo>
                  <a:lnTo>
                    <a:pt x="76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7" name="object 10297"/>
            <p:cNvSpPr/>
            <p:nvPr/>
          </p:nvSpPr>
          <p:spPr>
            <a:xfrm>
              <a:off x="2872638" y="923541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10"/>
                  </a:lnTo>
                  <a:lnTo>
                    <a:pt x="177" y="161937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8" name="object 10298"/>
            <p:cNvSpPr/>
            <p:nvPr/>
          </p:nvSpPr>
          <p:spPr>
            <a:xfrm>
              <a:off x="2872486" y="9235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299" name="object 10299"/>
            <p:cNvSpPr/>
            <p:nvPr/>
          </p:nvSpPr>
          <p:spPr>
            <a:xfrm>
              <a:off x="2872359" y="92352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61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0" name="object 10300"/>
            <p:cNvSpPr/>
            <p:nvPr/>
          </p:nvSpPr>
          <p:spPr>
            <a:xfrm>
              <a:off x="2872232" y="9235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76" y="161823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1" name="object 10301"/>
            <p:cNvSpPr/>
            <p:nvPr/>
          </p:nvSpPr>
          <p:spPr>
            <a:xfrm>
              <a:off x="2872168" y="9235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2" name="object 10302"/>
            <p:cNvSpPr/>
            <p:nvPr/>
          </p:nvSpPr>
          <p:spPr>
            <a:xfrm>
              <a:off x="2872054" y="9235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3" name="object 10303"/>
            <p:cNvSpPr/>
            <p:nvPr/>
          </p:nvSpPr>
          <p:spPr>
            <a:xfrm>
              <a:off x="2871952" y="9235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5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4" name="object 10304"/>
            <p:cNvSpPr/>
            <p:nvPr/>
          </p:nvSpPr>
          <p:spPr>
            <a:xfrm>
              <a:off x="2871876" y="9234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2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5" name="object 10305"/>
            <p:cNvSpPr/>
            <p:nvPr/>
          </p:nvSpPr>
          <p:spPr>
            <a:xfrm>
              <a:off x="2871774" y="9234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9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658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6" name="object 10306"/>
            <p:cNvSpPr/>
            <p:nvPr/>
          </p:nvSpPr>
          <p:spPr>
            <a:xfrm>
              <a:off x="2871736" y="9234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7" name="object 10307"/>
            <p:cNvSpPr/>
            <p:nvPr/>
          </p:nvSpPr>
          <p:spPr>
            <a:xfrm>
              <a:off x="2871660" y="9234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8" name="object 10308"/>
            <p:cNvSpPr/>
            <p:nvPr/>
          </p:nvSpPr>
          <p:spPr>
            <a:xfrm>
              <a:off x="2871597" y="9234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09" name="object 10309"/>
            <p:cNvSpPr/>
            <p:nvPr/>
          </p:nvSpPr>
          <p:spPr>
            <a:xfrm>
              <a:off x="2871520" y="9234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0" name="object 10310"/>
            <p:cNvSpPr/>
            <p:nvPr/>
          </p:nvSpPr>
          <p:spPr>
            <a:xfrm>
              <a:off x="2871457" y="9234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38" y="161607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1" name="object 10311"/>
            <p:cNvSpPr/>
            <p:nvPr/>
          </p:nvSpPr>
          <p:spPr>
            <a:xfrm>
              <a:off x="2871431" y="9234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2" name="object 10312"/>
            <p:cNvSpPr/>
            <p:nvPr/>
          </p:nvSpPr>
          <p:spPr>
            <a:xfrm>
              <a:off x="2871381" y="9234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3" name="object 10313"/>
            <p:cNvSpPr/>
            <p:nvPr/>
          </p:nvSpPr>
          <p:spPr>
            <a:xfrm>
              <a:off x="2871330" y="9234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4" name="object 10314"/>
            <p:cNvSpPr/>
            <p:nvPr/>
          </p:nvSpPr>
          <p:spPr>
            <a:xfrm>
              <a:off x="2871292" y="9234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5" name="object 10315"/>
            <p:cNvSpPr/>
            <p:nvPr/>
          </p:nvSpPr>
          <p:spPr>
            <a:xfrm>
              <a:off x="2871241" y="9234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6" name="object 10316"/>
            <p:cNvSpPr/>
            <p:nvPr/>
          </p:nvSpPr>
          <p:spPr>
            <a:xfrm>
              <a:off x="2871216" y="9234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7" name="object 10317"/>
            <p:cNvSpPr/>
            <p:nvPr/>
          </p:nvSpPr>
          <p:spPr>
            <a:xfrm>
              <a:off x="2871190" y="9234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8" name="object 10318"/>
            <p:cNvSpPr/>
            <p:nvPr/>
          </p:nvSpPr>
          <p:spPr>
            <a:xfrm>
              <a:off x="2871152" y="9234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0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19" name="object 10319"/>
            <p:cNvSpPr/>
            <p:nvPr/>
          </p:nvSpPr>
          <p:spPr>
            <a:xfrm>
              <a:off x="2871127" y="9234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15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0" name="object 10320"/>
            <p:cNvSpPr/>
            <p:nvPr/>
          </p:nvSpPr>
          <p:spPr>
            <a:xfrm>
              <a:off x="2871101" y="9233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1" name="object 10321"/>
            <p:cNvSpPr/>
            <p:nvPr/>
          </p:nvSpPr>
          <p:spPr>
            <a:xfrm>
              <a:off x="2871089" y="92339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2" name="object 10322"/>
            <p:cNvSpPr/>
            <p:nvPr/>
          </p:nvSpPr>
          <p:spPr>
            <a:xfrm>
              <a:off x="2871063" y="923394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3" name="object 10323"/>
            <p:cNvSpPr/>
            <p:nvPr/>
          </p:nvSpPr>
          <p:spPr>
            <a:xfrm>
              <a:off x="2871063" y="92339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4" name="object 10324"/>
            <p:cNvSpPr/>
            <p:nvPr/>
          </p:nvSpPr>
          <p:spPr>
            <a:xfrm>
              <a:off x="2871050" y="923391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2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5" name="object 10325"/>
            <p:cNvSpPr/>
            <p:nvPr/>
          </p:nvSpPr>
          <p:spPr>
            <a:xfrm>
              <a:off x="2870834" y="922870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57" y="8407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6" name="object 10326"/>
            <p:cNvSpPr/>
            <p:nvPr/>
          </p:nvSpPr>
          <p:spPr>
            <a:xfrm>
              <a:off x="3030727" y="914783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70"/>
                  </a:lnTo>
                  <a:lnTo>
                    <a:pt x="0" y="16214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7" name="object 10327"/>
            <p:cNvSpPr/>
            <p:nvPr/>
          </p:nvSpPr>
          <p:spPr>
            <a:xfrm>
              <a:off x="3030651" y="9148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13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25"/>
                  </a:lnTo>
                  <a:lnTo>
                    <a:pt x="12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25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8" name="object 10328"/>
            <p:cNvSpPr/>
            <p:nvPr/>
          </p:nvSpPr>
          <p:spPr>
            <a:xfrm>
              <a:off x="3030575" y="9148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98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86"/>
                  </a:lnTo>
                  <a:lnTo>
                    <a:pt x="25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86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29" name="object 10329"/>
            <p:cNvSpPr/>
            <p:nvPr/>
          </p:nvSpPr>
          <p:spPr>
            <a:xfrm>
              <a:off x="3030512" y="9149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971"/>
                  </a:lnTo>
                  <a:lnTo>
                    <a:pt x="0" y="16160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0" name="object 10330"/>
            <p:cNvSpPr/>
            <p:nvPr/>
          </p:nvSpPr>
          <p:spPr>
            <a:xfrm>
              <a:off x="3030435" y="9149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82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82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70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1" name="object 10331"/>
            <p:cNvSpPr/>
            <p:nvPr/>
          </p:nvSpPr>
          <p:spPr>
            <a:xfrm>
              <a:off x="3030359" y="9149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2" name="object 10332"/>
            <p:cNvSpPr/>
            <p:nvPr/>
          </p:nvSpPr>
          <p:spPr>
            <a:xfrm>
              <a:off x="3030258" y="9149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54"/>
                  </a:lnTo>
                  <a:lnTo>
                    <a:pt x="0" y="161721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54"/>
                  </a:lnTo>
                  <a:lnTo>
                    <a:pt x="38" y="16167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54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3" name="object 10333"/>
            <p:cNvSpPr/>
            <p:nvPr/>
          </p:nvSpPr>
          <p:spPr>
            <a:xfrm>
              <a:off x="3030194" y="9149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14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14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4" name="object 10334"/>
            <p:cNvSpPr/>
            <p:nvPr/>
          </p:nvSpPr>
          <p:spPr>
            <a:xfrm>
              <a:off x="3030143" y="9149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87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5" name="object 10335"/>
            <p:cNvSpPr/>
            <p:nvPr/>
          </p:nvSpPr>
          <p:spPr>
            <a:xfrm>
              <a:off x="3030042" y="9149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286"/>
                  </a:lnTo>
                  <a:lnTo>
                    <a:pt x="0" y="161645"/>
                  </a:lnTo>
                  <a:lnTo>
                    <a:pt x="38" y="161391"/>
                  </a:lnTo>
                  <a:lnTo>
                    <a:pt x="38" y="160705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286"/>
                  </a:lnTo>
                  <a:lnTo>
                    <a:pt x="38" y="160705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98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6" name="object 10336"/>
            <p:cNvSpPr/>
            <p:nvPr/>
          </p:nvSpPr>
          <p:spPr>
            <a:xfrm>
              <a:off x="3029966" y="9149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7" name="object 10337"/>
            <p:cNvSpPr/>
            <p:nvPr/>
          </p:nvSpPr>
          <p:spPr>
            <a:xfrm>
              <a:off x="3029864" y="914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59"/>
                  </a:lnTo>
                  <a:lnTo>
                    <a:pt x="38" y="16167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8" name="object 10338"/>
            <p:cNvSpPr/>
            <p:nvPr/>
          </p:nvSpPr>
          <p:spPr>
            <a:xfrm>
              <a:off x="3029788" y="9149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20"/>
                  </a:lnTo>
                  <a:lnTo>
                    <a:pt x="0" y="161734"/>
                  </a:lnTo>
                  <a:lnTo>
                    <a:pt x="25" y="161493"/>
                  </a:lnTo>
                  <a:lnTo>
                    <a:pt x="25" y="157594"/>
                  </a:lnTo>
                  <a:lnTo>
                    <a:pt x="63" y="14573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20"/>
                  </a:lnTo>
                  <a:lnTo>
                    <a:pt x="63" y="1457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39" name="object 10339"/>
            <p:cNvSpPr/>
            <p:nvPr/>
          </p:nvSpPr>
          <p:spPr>
            <a:xfrm>
              <a:off x="3029712" y="9149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70"/>
                  </a:ln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70"/>
                  </a:lnTo>
                  <a:lnTo>
                    <a:pt x="38" y="16172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0" name="object 10340"/>
            <p:cNvSpPr/>
            <p:nvPr/>
          </p:nvSpPr>
          <p:spPr>
            <a:xfrm>
              <a:off x="3029635" y="9149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7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32"/>
                  </a:lnTo>
                  <a:lnTo>
                    <a:pt x="38" y="161772"/>
                  </a:lnTo>
                  <a:lnTo>
                    <a:pt x="203" y="107784"/>
                  </a:lnTo>
                  <a:lnTo>
                    <a:pt x="368" y="506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368" y="506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1" name="object 10341"/>
            <p:cNvSpPr/>
            <p:nvPr/>
          </p:nvSpPr>
          <p:spPr>
            <a:xfrm>
              <a:off x="3029432" y="9150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86"/>
                  </a:lnTo>
                  <a:lnTo>
                    <a:pt x="482" y="88"/>
                  </a:lnTo>
                  <a:close/>
                </a:path>
                <a:path w="1269" h="161925">
                  <a:moveTo>
                    <a:pt x="520" y="76"/>
                  </a:moveTo>
                  <a:lnTo>
                    <a:pt x="495" y="1968"/>
                  </a:lnTo>
                  <a:lnTo>
                    <a:pt x="38" y="161861"/>
                  </a:lnTo>
                  <a:lnTo>
                    <a:pt x="520" y="76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81"/>
                  </a:lnTo>
                  <a:lnTo>
                    <a:pt x="63" y="161836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81"/>
                  </a:lnTo>
                  <a:lnTo>
                    <a:pt x="444" y="49288"/>
                  </a:lnTo>
                  <a:lnTo>
                    <a:pt x="584" y="38"/>
                  </a:lnTo>
                  <a:lnTo>
                    <a:pt x="558" y="1981"/>
                  </a:lnTo>
                  <a:lnTo>
                    <a:pt x="101" y="161823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81"/>
                  </a:lnTo>
                  <a:lnTo>
                    <a:pt x="177" y="161544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2" name="object 10342"/>
            <p:cNvSpPr/>
            <p:nvPr/>
          </p:nvSpPr>
          <p:spPr>
            <a:xfrm>
              <a:off x="3029343" y="9150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54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54"/>
                  </a:lnTo>
                  <a:lnTo>
                    <a:pt x="38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3" name="object 10343"/>
            <p:cNvSpPr/>
            <p:nvPr/>
          </p:nvSpPr>
          <p:spPr>
            <a:xfrm>
              <a:off x="3029280" y="9150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0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4" name="object 10344"/>
            <p:cNvSpPr/>
            <p:nvPr/>
          </p:nvSpPr>
          <p:spPr>
            <a:xfrm>
              <a:off x="3029165" y="9150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482" y="50"/>
                  </a:lnTo>
                  <a:lnTo>
                    <a:pt x="457" y="1765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5" name="object 10345"/>
            <p:cNvSpPr/>
            <p:nvPr/>
          </p:nvSpPr>
          <p:spPr>
            <a:xfrm>
              <a:off x="3029077" y="915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01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6" name="object 10346"/>
            <p:cNvSpPr/>
            <p:nvPr/>
          </p:nvSpPr>
          <p:spPr>
            <a:xfrm>
              <a:off x="3028962" y="915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7" name="object 10347"/>
            <p:cNvSpPr/>
            <p:nvPr/>
          </p:nvSpPr>
          <p:spPr>
            <a:xfrm>
              <a:off x="3028861" y="9150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87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587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74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8" name="object 10348"/>
            <p:cNvSpPr/>
            <p:nvPr/>
          </p:nvSpPr>
          <p:spPr>
            <a:xfrm>
              <a:off x="3028784" y="9150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36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36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49" name="object 10349"/>
            <p:cNvSpPr/>
            <p:nvPr/>
          </p:nvSpPr>
          <p:spPr>
            <a:xfrm>
              <a:off x="3028670" y="9150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485"/>
                  </a:lnTo>
                  <a:lnTo>
                    <a:pt x="38" y="160489"/>
                  </a:lnTo>
                  <a:lnTo>
                    <a:pt x="482" y="38"/>
                  </a:lnTo>
                  <a:lnTo>
                    <a:pt x="444" y="1485"/>
                  </a:lnTo>
                  <a:lnTo>
                    <a:pt x="0" y="16189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0" name="object 10350"/>
            <p:cNvSpPr/>
            <p:nvPr/>
          </p:nvSpPr>
          <p:spPr>
            <a:xfrm>
              <a:off x="3028556" y="91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1" name="object 10351"/>
            <p:cNvSpPr/>
            <p:nvPr/>
          </p:nvSpPr>
          <p:spPr>
            <a:xfrm>
              <a:off x="3028429" y="9150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46"/>
                  </a:lnTo>
                  <a:lnTo>
                    <a:pt x="76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2" name="object 10352"/>
            <p:cNvSpPr/>
            <p:nvPr/>
          </p:nvSpPr>
          <p:spPr>
            <a:xfrm>
              <a:off x="3028302" y="9150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952"/>
                  </a:lnTo>
                  <a:lnTo>
                    <a:pt x="495" y="38"/>
                  </a:lnTo>
                  <a:lnTo>
                    <a:pt x="457" y="1282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3" name="object 10353"/>
            <p:cNvSpPr/>
            <p:nvPr/>
          </p:nvSpPr>
          <p:spPr>
            <a:xfrm>
              <a:off x="3028226" y="91508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4" name="object 10354"/>
            <p:cNvSpPr/>
            <p:nvPr/>
          </p:nvSpPr>
          <p:spPr>
            <a:xfrm>
              <a:off x="3028086" y="9150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88" y="161480"/>
                  </a:lnTo>
                  <a:lnTo>
                    <a:pt x="533" y="25"/>
                  </a:lnTo>
                  <a:lnTo>
                    <a:pt x="495" y="1168"/>
                  </a:lnTo>
                  <a:lnTo>
                    <a:pt x="393" y="32461"/>
                  </a:lnTo>
                  <a:lnTo>
                    <a:pt x="495" y="50"/>
                  </a:lnTo>
                  <a:lnTo>
                    <a:pt x="457" y="1155"/>
                  </a:lnTo>
                  <a:lnTo>
                    <a:pt x="0" y="161861"/>
                  </a:lnTo>
                  <a:lnTo>
                    <a:pt x="139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5" name="object 10355"/>
            <p:cNvSpPr/>
            <p:nvPr/>
          </p:nvSpPr>
          <p:spPr>
            <a:xfrm>
              <a:off x="3027959" y="9150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406" y="30581"/>
                  </a:lnTo>
                  <a:lnTo>
                    <a:pt x="495" y="50"/>
                  </a:lnTo>
                  <a:lnTo>
                    <a:pt x="457" y="1079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6" name="object 10356"/>
            <p:cNvSpPr/>
            <p:nvPr/>
          </p:nvSpPr>
          <p:spPr>
            <a:xfrm>
              <a:off x="3027819" y="915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59727"/>
                  </a:lnTo>
                  <a:lnTo>
                    <a:pt x="533" y="38"/>
                  </a:lnTo>
                  <a:lnTo>
                    <a:pt x="495" y="1016"/>
                  </a:lnTo>
                  <a:lnTo>
                    <a:pt x="406" y="28803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101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7" name="object 10357"/>
            <p:cNvSpPr/>
            <p:nvPr/>
          </p:nvSpPr>
          <p:spPr>
            <a:xfrm>
              <a:off x="3027680" y="9151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8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432"/>
                  </a:lnTo>
                  <a:lnTo>
                    <a:pt x="546" y="12"/>
                  </a:lnTo>
                  <a:lnTo>
                    <a:pt x="495" y="927"/>
                  </a:lnTo>
                  <a:lnTo>
                    <a:pt x="50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8" name="object 10358"/>
            <p:cNvSpPr/>
            <p:nvPr/>
          </p:nvSpPr>
          <p:spPr>
            <a:xfrm>
              <a:off x="3027578" y="9151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59" name="object 10359"/>
            <p:cNvSpPr/>
            <p:nvPr/>
          </p:nvSpPr>
          <p:spPr>
            <a:xfrm>
              <a:off x="3027438" y="9151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59080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0" name="object 10360"/>
            <p:cNvSpPr/>
            <p:nvPr/>
          </p:nvSpPr>
          <p:spPr>
            <a:xfrm>
              <a:off x="3027286" y="9151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09"/>
                  </a:lnTo>
                  <a:lnTo>
                    <a:pt x="495" y="69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1" name="object 10361"/>
            <p:cNvSpPr/>
            <p:nvPr/>
          </p:nvSpPr>
          <p:spPr>
            <a:xfrm>
              <a:off x="3027133" y="9151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2" name="object 10362"/>
            <p:cNvSpPr/>
            <p:nvPr/>
          </p:nvSpPr>
          <p:spPr>
            <a:xfrm>
              <a:off x="3026981" y="9151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3" name="object 10363"/>
            <p:cNvSpPr/>
            <p:nvPr/>
          </p:nvSpPr>
          <p:spPr>
            <a:xfrm>
              <a:off x="3026879" y="9151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4" name="object 10364"/>
            <p:cNvSpPr/>
            <p:nvPr/>
          </p:nvSpPr>
          <p:spPr>
            <a:xfrm>
              <a:off x="3026727" y="9151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38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5" name="object 10365"/>
            <p:cNvSpPr/>
            <p:nvPr/>
          </p:nvSpPr>
          <p:spPr>
            <a:xfrm>
              <a:off x="3026575" y="9151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6" name="object 10366"/>
            <p:cNvSpPr/>
            <p:nvPr/>
          </p:nvSpPr>
          <p:spPr>
            <a:xfrm>
              <a:off x="3026435" y="9151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177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03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7" name="object 10367"/>
            <p:cNvSpPr/>
            <p:nvPr/>
          </p:nvSpPr>
          <p:spPr>
            <a:xfrm>
              <a:off x="3026283" y="9151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8" name="object 10368"/>
            <p:cNvSpPr/>
            <p:nvPr/>
          </p:nvSpPr>
          <p:spPr>
            <a:xfrm>
              <a:off x="3026181" y="915200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69" name="object 10369"/>
            <p:cNvSpPr/>
            <p:nvPr/>
          </p:nvSpPr>
          <p:spPr>
            <a:xfrm>
              <a:off x="3026029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0" name="object 10370"/>
            <p:cNvSpPr/>
            <p:nvPr/>
          </p:nvSpPr>
          <p:spPr>
            <a:xfrm>
              <a:off x="3025876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4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1" name="object 10371"/>
            <p:cNvSpPr/>
            <p:nvPr/>
          </p:nvSpPr>
          <p:spPr>
            <a:xfrm>
              <a:off x="3025724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53"/>
                  </a:lnTo>
                  <a:lnTo>
                    <a:pt x="139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2" name="object 10372"/>
            <p:cNvSpPr/>
            <p:nvPr/>
          </p:nvSpPr>
          <p:spPr>
            <a:xfrm>
              <a:off x="3025584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27" y="161366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3" name="object 10373"/>
            <p:cNvSpPr/>
            <p:nvPr/>
          </p:nvSpPr>
          <p:spPr>
            <a:xfrm>
              <a:off x="3025470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4" name="object 10374"/>
            <p:cNvSpPr/>
            <p:nvPr/>
          </p:nvSpPr>
          <p:spPr>
            <a:xfrm>
              <a:off x="3025317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5" name="object 10375"/>
            <p:cNvSpPr/>
            <p:nvPr/>
          </p:nvSpPr>
          <p:spPr>
            <a:xfrm>
              <a:off x="3025165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6" name="object 10376"/>
            <p:cNvSpPr/>
            <p:nvPr/>
          </p:nvSpPr>
          <p:spPr>
            <a:xfrm>
              <a:off x="3025000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4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7" name="object 10377"/>
            <p:cNvSpPr/>
            <p:nvPr/>
          </p:nvSpPr>
          <p:spPr>
            <a:xfrm>
              <a:off x="3024847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8" name="object 10378"/>
            <p:cNvSpPr/>
            <p:nvPr/>
          </p:nvSpPr>
          <p:spPr>
            <a:xfrm>
              <a:off x="3024720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63" y="161455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79" name="object 10379"/>
            <p:cNvSpPr/>
            <p:nvPr/>
          </p:nvSpPr>
          <p:spPr>
            <a:xfrm>
              <a:off x="3024555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0" name="object 10380"/>
            <p:cNvSpPr/>
            <p:nvPr/>
          </p:nvSpPr>
          <p:spPr>
            <a:xfrm>
              <a:off x="3024378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8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80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1" name="object 10381"/>
            <p:cNvSpPr/>
            <p:nvPr/>
          </p:nvSpPr>
          <p:spPr>
            <a:xfrm>
              <a:off x="3024200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2" name="object 10382"/>
            <p:cNvSpPr/>
            <p:nvPr/>
          </p:nvSpPr>
          <p:spPr>
            <a:xfrm>
              <a:off x="3024022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3" name="object 10383"/>
            <p:cNvSpPr/>
            <p:nvPr/>
          </p:nvSpPr>
          <p:spPr>
            <a:xfrm>
              <a:off x="3023882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4" name="object 10384"/>
            <p:cNvSpPr/>
            <p:nvPr/>
          </p:nvSpPr>
          <p:spPr>
            <a:xfrm>
              <a:off x="3023692" y="91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5" name="object 10385"/>
            <p:cNvSpPr/>
            <p:nvPr/>
          </p:nvSpPr>
          <p:spPr>
            <a:xfrm>
              <a:off x="3023463" y="91520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6" name="object 10386"/>
            <p:cNvSpPr/>
            <p:nvPr/>
          </p:nvSpPr>
          <p:spPr>
            <a:xfrm>
              <a:off x="3023235" y="91520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7" name="object 10387"/>
            <p:cNvSpPr/>
            <p:nvPr/>
          </p:nvSpPr>
          <p:spPr>
            <a:xfrm>
              <a:off x="3022993" y="91520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2"/>
                  </a:moveTo>
                  <a:lnTo>
                    <a:pt x="165" y="161417"/>
                  </a:lnTo>
                  <a:lnTo>
                    <a:pt x="609" y="0"/>
                  </a:lnTo>
                  <a:lnTo>
                    <a:pt x="444" y="0"/>
                  </a:lnTo>
                  <a:lnTo>
                    <a:pt x="0" y="161417"/>
                  </a:lnTo>
                  <a:lnTo>
                    <a:pt x="165" y="161429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8" name="object 10388"/>
            <p:cNvSpPr/>
            <p:nvPr/>
          </p:nvSpPr>
          <p:spPr>
            <a:xfrm>
              <a:off x="3022803" y="91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89" name="object 10389"/>
            <p:cNvSpPr/>
            <p:nvPr/>
          </p:nvSpPr>
          <p:spPr>
            <a:xfrm>
              <a:off x="3022485" y="91520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0" name="object 10390"/>
            <p:cNvSpPr/>
            <p:nvPr/>
          </p:nvSpPr>
          <p:spPr>
            <a:xfrm>
              <a:off x="3022130" y="91520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0"/>
                  </a:moveTo>
                  <a:lnTo>
                    <a:pt x="571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1" name="object 10391"/>
            <p:cNvSpPr/>
            <p:nvPr/>
          </p:nvSpPr>
          <p:spPr>
            <a:xfrm>
              <a:off x="3021545" y="915169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7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673" y="127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50" y="228"/>
                  </a:lnTo>
                  <a:lnTo>
                    <a:pt x="673" y="12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2" name="object 10392"/>
            <p:cNvSpPr/>
            <p:nvPr/>
          </p:nvSpPr>
          <p:spPr>
            <a:xfrm>
              <a:off x="3020453" y="915106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23" y="152"/>
                  </a:move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23" y="152"/>
                  </a:lnTo>
                  <a:close/>
                </a:path>
                <a:path w="1905" h="162559">
                  <a:moveTo>
                    <a:pt x="1206" y="431"/>
                  </a:moveTo>
                  <a:lnTo>
                    <a:pt x="723" y="152"/>
                  </a:lnTo>
                  <a:lnTo>
                    <a:pt x="292" y="161848"/>
                  </a:lnTo>
                  <a:lnTo>
                    <a:pt x="762" y="162001"/>
                  </a:lnTo>
                  <a:lnTo>
                    <a:pt x="1206" y="431"/>
                  </a:lnTo>
                  <a:close/>
                </a:path>
                <a:path w="1905" h="162559">
                  <a:moveTo>
                    <a:pt x="1549" y="635"/>
                  </a:moveTo>
                  <a:lnTo>
                    <a:pt x="1206" y="431"/>
                  </a:lnTo>
                  <a:lnTo>
                    <a:pt x="774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3" name="object 10393"/>
            <p:cNvSpPr/>
            <p:nvPr/>
          </p:nvSpPr>
          <p:spPr>
            <a:xfrm>
              <a:off x="3019971" y="91507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63"/>
                  </a:lnTo>
                  <a:lnTo>
                    <a:pt x="482" y="162039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4" name="object 10394"/>
            <p:cNvSpPr/>
            <p:nvPr/>
          </p:nvSpPr>
          <p:spPr>
            <a:xfrm>
              <a:off x="3019666" y="91506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5" name="object 10395"/>
            <p:cNvSpPr/>
            <p:nvPr/>
          </p:nvSpPr>
          <p:spPr>
            <a:xfrm>
              <a:off x="3019425" y="915046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63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6" name="object 10396"/>
            <p:cNvSpPr/>
            <p:nvPr/>
          </p:nvSpPr>
          <p:spPr>
            <a:xfrm>
              <a:off x="3019298" y="9150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7" name="object 10397"/>
            <p:cNvSpPr/>
            <p:nvPr/>
          </p:nvSpPr>
          <p:spPr>
            <a:xfrm>
              <a:off x="3019107" y="915027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8" name="object 10398"/>
            <p:cNvSpPr/>
            <p:nvPr/>
          </p:nvSpPr>
          <p:spPr>
            <a:xfrm>
              <a:off x="3018967" y="9150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399" name="object 10399"/>
            <p:cNvSpPr/>
            <p:nvPr/>
          </p:nvSpPr>
          <p:spPr>
            <a:xfrm>
              <a:off x="3018815" y="91501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0" name="object 10400"/>
            <p:cNvSpPr/>
            <p:nvPr/>
          </p:nvSpPr>
          <p:spPr>
            <a:xfrm>
              <a:off x="3018701" y="9150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1" name="object 10401"/>
            <p:cNvSpPr/>
            <p:nvPr/>
          </p:nvSpPr>
          <p:spPr>
            <a:xfrm>
              <a:off x="3018624" y="914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2" name="object 10402"/>
            <p:cNvSpPr/>
            <p:nvPr/>
          </p:nvSpPr>
          <p:spPr>
            <a:xfrm>
              <a:off x="3018523" y="9149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3" name="object 10403"/>
            <p:cNvSpPr/>
            <p:nvPr/>
          </p:nvSpPr>
          <p:spPr>
            <a:xfrm>
              <a:off x="3018434" y="9149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4" name="object 10404"/>
            <p:cNvSpPr/>
            <p:nvPr/>
          </p:nvSpPr>
          <p:spPr>
            <a:xfrm>
              <a:off x="3018345" y="914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5" name="object 10405"/>
            <p:cNvSpPr/>
            <p:nvPr/>
          </p:nvSpPr>
          <p:spPr>
            <a:xfrm>
              <a:off x="3018256" y="9149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25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6" name="object 10406"/>
            <p:cNvSpPr/>
            <p:nvPr/>
          </p:nvSpPr>
          <p:spPr>
            <a:xfrm>
              <a:off x="3018205" y="9149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7" name="object 10407"/>
            <p:cNvSpPr/>
            <p:nvPr/>
          </p:nvSpPr>
          <p:spPr>
            <a:xfrm>
              <a:off x="3018129" y="9149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8" name="object 10408"/>
            <p:cNvSpPr/>
            <p:nvPr/>
          </p:nvSpPr>
          <p:spPr>
            <a:xfrm>
              <a:off x="3018053" y="9149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09" name="object 10409"/>
            <p:cNvSpPr/>
            <p:nvPr/>
          </p:nvSpPr>
          <p:spPr>
            <a:xfrm>
              <a:off x="3018002" y="9149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0" name="object 10410"/>
            <p:cNvSpPr/>
            <p:nvPr/>
          </p:nvSpPr>
          <p:spPr>
            <a:xfrm>
              <a:off x="3017939" y="9149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6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620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1" name="object 10411"/>
            <p:cNvSpPr/>
            <p:nvPr/>
          </p:nvSpPr>
          <p:spPr>
            <a:xfrm>
              <a:off x="3017901" y="9149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2" name="object 10412"/>
            <p:cNvSpPr/>
            <p:nvPr/>
          </p:nvSpPr>
          <p:spPr>
            <a:xfrm>
              <a:off x="3017850" y="9149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3" name="object 10413"/>
            <p:cNvSpPr/>
            <p:nvPr/>
          </p:nvSpPr>
          <p:spPr>
            <a:xfrm>
              <a:off x="3017799" y="9149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4" name="object 10414"/>
            <p:cNvSpPr/>
            <p:nvPr/>
          </p:nvSpPr>
          <p:spPr>
            <a:xfrm>
              <a:off x="3017761" y="9149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4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5" name="object 10415"/>
            <p:cNvSpPr/>
            <p:nvPr/>
          </p:nvSpPr>
          <p:spPr>
            <a:xfrm>
              <a:off x="3017723" y="91490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6" name="object 10416"/>
            <p:cNvSpPr/>
            <p:nvPr/>
          </p:nvSpPr>
          <p:spPr>
            <a:xfrm>
              <a:off x="3017685" y="9149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8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51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7" name="object 10417"/>
            <p:cNvSpPr/>
            <p:nvPr/>
          </p:nvSpPr>
          <p:spPr>
            <a:xfrm>
              <a:off x="3017659" y="9148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6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8" name="object 10418"/>
            <p:cNvSpPr/>
            <p:nvPr/>
          </p:nvSpPr>
          <p:spPr>
            <a:xfrm>
              <a:off x="3017621" y="9148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19" name="object 10419"/>
            <p:cNvSpPr/>
            <p:nvPr/>
          </p:nvSpPr>
          <p:spPr>
            <a:xfrm>
              <a:off x="3017596" y="9148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0" name="object 10420"/>
            <p:cNvSpPr/>
            <p:nvPr/>
          </p:nvSpPr>
          <p:spPr>
            <a:xfrm>
              <a:off x="3017570" y="9148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25"/>
                  </a:lnTo>
                  <a:lnTo>
                    <a:pt x="0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1" name="object 10421"/>
            <p:cNvSpPr/>
            <p:nvPr/>
          </p:nvSpPr>
          <p:spPr>
            <a:xfrm>
              <a:off x="3017545" y="9148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5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2" name="object 10422"/>
            <p:cNvSpPr/>
            <p:nvPr/>
          </p:nvSpPr>
          <p:spPr>
            <a:xfrm>
              <a:off x="3017545" y="914879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3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3" name="object 10423"/>
            <p:cNvSpPr/>
            <p:nvPr/>
          </p:nvSpPr>
          <p:spPr>
            <a:xfrm>
              <a:off x="3017520" y="9148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08"/>
                  </a:lnTo>
                  <a:lnTo>
                    <a:pt x="12" y="161465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4" name="object 10424"/>
            <p:cNvSpPr/>
            <p:nvPr/>
          </p:nvSpPr>
          <p:spPr>
            <a:xfrm>
              <a:off x="3017520" y="9147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43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5" name="object 10425"/>
            <p:cNvSpPr/>
            <p:nvPr/>
          </p:nvSpPr>
          <p:spPr>
            <a:xfrm>
              <a:off x="3017520" y="9147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6" name="object 10426"/>
            <p:cNvSpPr/>
            <p:nvPr/>
          </p:nvSpPr>
          <p:spPr>
            <a:xfrm>
              <a:off x="3017304" y="914358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22"/>
                  </a:lnTo>
                  <a:lnTo>
                    <a:pt x="5245" y="8420"/>
                  </a:lnTo>
                  <a:lnTo>
                    <a:pt x="9372" y="8420"/>
                  </a:lnTo>
                  <a:lnTo>
                    <a:pt x="14541" y="5422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7" name="object 10427"/>
            <p:cNvSpPr/>
            <p:nvPr/>
          </p:nvSpPr>
          <p:spPr>
            <a:xfrm>
              <a:off x="3029267" y="923569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1" y="0"/>
                  </a:moveTo>
                  <a:lnTo>
                    <a:pt x="446" y="3959"/>
                  </a:lnTo>
                  <a:lnTo>
                    <a:pt x="0" y="16196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8" name="object 10428"/>
            <p:cNvSpPr/>
            <p:nvPr/>
          </p:nvSpPr>
          <p:spPr>
            <a:xfrm>
              <a:off x="3029216" y="9236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07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29" name="object 10429"/>
            <p:cNvSpPr/>
            <p:nvPr/>
          </p:nvSpPr>
          <p:spPr>
            <a:xfrm>
              <a:off x="3029115" y="9236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6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23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0" name="object 10430"/>
            <p:cNvSpPr/>
            <p:nvPr/>
          </p:nvSpPr>
          <p:spPr>
            <a:xfrm>
              <a:off x="3029051" y="9236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1" name="object 10431"/>
            <p:cNvSpPr/>
            <p:nvPr/>
          </p:nvSpPr>
          <p:spPr>
            <a:xfrm>
              <a:off x="3028975" y="9236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2" name="object 10432"/>
            <p:cNvSpPr/>
            <p:nvPr/>
          </p:nvSpPr>
          <p:spPr>
            <a:xfrm>
              <a:off x="3028886" y="9236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717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717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730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3" name="object 10433"/>
            <p:cNvSpPr/>
            <p:nvPr/>
          </p:nvSpPr>
          <p:spPr>
            <a:xfrm>
              <a:off x="3028810" y="9237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03"/>
                  </a:lnTo>
                  <a:lnTo>
                    <a:pt x="25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4" name="object 10434"/>
            <p:cNvSpPr/>
            <p:nvPr/>
          </p:nvSpPr>
          <p:spPr>
            <a:xfrm>
              <a:off x="3028734" y="9237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5" name="object 10435"/>
            <p:cNvSpPr/>
            <p:nvPr/>
          </p:nvSpPr>
          <p:spPr>
            <a:xfrm>
              <a:off x="3028670" y="9237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36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24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6" name="object 10436"/>
            <p:cNvSpPr/>
            <p:nvPr/>
          </p:nvSpPr>
          <p:spPr>
            <a:xfrm>
              <a:off x="3028581" y="9237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47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47"/>
                  </a:lnTo>
                  <a:lnTo>
                    <a:pt x="38" y="16160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353"/>
                  </a:lnTo>
                  <a:lnTo>
                    <a:pt x="533" y="22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7" name="object 10437"/>
            <p:cNvSpPr/>
            <p:nvPr/>
          </p:nvSpPr>
          <p:spPr>
            <a:xfrm>
              <a:off x="3028505" y="9237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84"/>
                  </a:lnTo>
                  <a:lnTo>
                    <a:pt x="0" y="161683"/>
                  </a:lnTo>
                  <a:lnTo>
                    <a:pt x="25" y="161417"/>
                  </a:lnTo>
                  <a:lnTo>
                    <a:pt x="25" y="157518"/>
                  </a:lnTo>
                  <a:lnTo>
                    <a:pt x="63" y="14625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97"/>
                  </a:lnTo>
                  <a:lnTo>
                    <a:pt x="63" y="14625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8" name="object 10438"/>
            <p:cNvSpPr/>
            <p:nvPr/>
          </p:nvSpPr>
          <p:spPr>
            <a:xfrm>
              <a:off x="3028416" y="9237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33"/>
                  </a:lnTo>
                  <a:lnTo>
                    <a:pt x="0" y="16170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33"/>
                  </a:lnTo>
                  <a:lnTo>
                    <a:pt x="25" y="16146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39" name="object 10439"/>
            <p:cNvSpPr/>
            <p:nvPr/>
          </p:nvSpPr>
          <p:spPr>
            <a:xfrm>
              <a:off x="3028315" y="9237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330" y="50977"/>
                  </a:lnTo>
                  <a:lnTo>
                    <a:pt x="482" y="38"/>
                  </a:lnTo>
                  <a:lnTo>
                    <a:pt x="457" y="2095"/>
                  </a:lnTo>
                  <a:lnTo>
                    <a:pt x="0" y="16175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0" name="object 10440"/>
            <p:cNvSpPr/>
            <p:nvPr/>
          </p:nvSpPr>
          <p:spPr>
            <a:xfrm>
              <a:off x="3028264" y="9237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32"/>
                  </a:lnTo>
                  <a:lnTo>
                    <a:pt x="0" y="16175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1" name="object 10441"/>
            <p:cNvSpPr/>
            <p:nvPr/>
          </p:nvSpPr>
          <p:spPr>
            <a:xfrm>
              <a:off x="3028162" y="9237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93"/>
                  </a:lnTo>
                  <a:lnTo>
                    <a:pt x="381" y="49936"/>
                  </a:lnTo>
                  <a:lnTo>
                    <a:pt x="520" y="12"/>
                  </a:lnTo>
                  <a:lnTo>
                    <a:pt x="495" y="1993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2" name="object 10442"/>
            <p:cNvSpPr/>
            <p:nvPr/>
          </p:nvSpPr>
          <p:spPr>
            <a:xfrm>
              <a:off x="3027984" y="9237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43"/>
                  </a:lnTo>
                  <a:lnTo>
                    <a:pt x="25" y="161874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43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55"/>
                  </a:lnTo>
                  <a:lnTo>
                    <a:pt x="114" y="161810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3" name="object 10443"/>
            <p:cNvSpPr/>
            <p:nvPr/>
          </p:nvSpPr>
          <p:spPr>
            <a:xfrm>
              <a:off x="3027883" y="9237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41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4" name="object 10444"/>
            <p:cNvSpPr/>
            <p:nvPr/>
          </p:nvSpPr>
          <p:spPr>
            <a:xfrm>
              <a:off x="3027819" y="9237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5" name="object 10445"/>
            <p:cNvSpPr/>
            <p:nvPr/>
          </p:nvSpPr>
          <p:spPr>
            <a:xfrm>
              <a:off x="3027718" y="9237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6" name="object 10446"/>
            <p:cNvSpPr/>
            <p:nvPr/>
          </p:nvSpPr>
          <p:spPr>
            <a:xfrm>
              <a:off x="3027616" y="923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7" name="object 10447"/>
            <p:cNvSpPr/>
            <p:nvPr/>
          </p:nvSpPr>
          <p:spPr>
            <a:xfrm>
              <a:off x="3027514" y="9238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625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612"/>
                  </a:lnTo>
                  <a:lnTo>
                    <a:pt x="38" y="161874"/>
                  </a:lnTo>
                  <a:lnTo>
                    <a:pt x="342" y="63258"/>
                  </a:lnTo>
                  <a:lnTo>
                    <a:pt x="63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8" name="object 10448"/>
            <p:cNvSpPr/>
            <p:nvPr/>
          </p:nvSpPr>
          <p:spPr>
            <a:xfrm>
              <a:off x="3027413" y="9238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50"/>
                  </a:lnTo>
                  <a:lnTo>
                    <a:pt x="457" y="1587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49" name="object 10449"/>
            <p:cNvSpPr/>
            <p:nvPr/>
          </p:nvSpPr>
          <p:spPr>
            <a:xfrm>
              <a:off x="3027337" y="9238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30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0" name="object 10450"/>
            <p:cNvSpPr/>
            <p:nvPr/>
          </p:nvSpPr>
          <p:spPr>
            <a:xfrm>
              <a:off x="3027235" y="9238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812"/>
                  </a:lnTo>
                  <a:lnTo>
                    <a:pt x="533" y="12"/>
                  </a:lnTo>
                  <a:lnTo>
                    <a:pt x="482" y="1193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1" name="object 10451"/>
            <p:cNvSpPr/>
            <p:nvPr/>
          </p:nvSpPr>
          <p:spPr>
            <a:xfrm>
              <a:off x="3027121" y="9238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520" y="25"/>
                  </a:lnTo>
                  <a:lnTo>
                    <a:pt x="482" y="1054"/>
                  </a:lnTo>
                  <a:lnTo>
                    <a:pt x="495" y="38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2" name="object 10452"/>
            <p:cNvSpPr/>
            <p:nvPr/>
          </p:nvSpPr>
          <p:spPr>
            <a:xfrm>
              <a:off x="3027006" y="9238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3" name="object 10453"/>
            <p:cNvSpPr/>
            <p:nvPr/>
          </p:nvSpPr>
          <p:spPr>
            <a:xfrm>
              <a:off x="3026879" y="9238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38" y="161531"/>
                  </a:lnTo>
                  <a:lnTo>
                    <a:pt x="482" y="50"/>
                  </a:lnTo>
                  <a:lnTo>
                    <a:pt x="444" y="1282"/>
                  </a:lnTo>
                  <a:lnTo>
                    <a:pt x="0" y="16189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4" name="object 10454"/>
            <p:cNvSpPr/>
            <p:nvPr/>
          </p:nvSpPr>
          <p:spPr>
            <a:xfrm>
              <a:off x="3026803" y="92384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5" name="object 10455"/>
            <p:cNvSpPr/>
            <p:nvPr/>
          </p:nvSpPr>
          <p:spPr>
            <a:xfrm>
              <a:off x="3026676" y="92385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431" y="32791"/>
                  </a:lnTo>
                  <a:lnTo>
                    <a:pt x="533" y="12"/>
                  </a:lnTo>
                  <a:lnTo>
                    <a:pt x="495" y="1155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6" name="object 10456"/>
            <p:cNvSpPr/>
            <p:nvPr/>
          </p:nvSpPr>
          <p:spPr>
            <a:xfrm>
              <a:off x="3026549" y="92385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444" y="30937"/>
                  </a:lnTo>
                  <a:lnTo>
                    <a:pt x="533" y="25"/>
                  </a:lnTo>
                  <a:lnTo>
                    <a:pt x="495" y="1092"/>
                  </a:lnTo>
                  <a:lnTo>
                    <a:pt x="3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7" name="object 10457"/>
            <p:cNvSpPr/>
            <p:nvPr/>
          </p:nvSpPr>
          <p:spPr>
            <a:xfrm>
              <a:off x="3026410" y="9238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400"/>
                  </a:lnTo>
                  <a:lnTo>
                    <a:pt x="546" y="25"/>
                  </a:lnTo>
                  <a:lnTo>
                    <a:pt x="508" y="1003"/>
                  </a:lnTo>
                  <a:lnTo>
                    <a:pt x="50" y="161455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8" name="object 10458"/>
            <p:cNvSpPr/>
            <p:nvPr/>
          </p:nvSpPr>
          <p:spPr>
            <a:xfrm>
              <a:off x="3026270" y="9238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59562"/>
                  </a:lnTo>
                  <a:lnTo>
                    <a:pt x="546" y="12"/>
                  </a:lnTo>
                  <a:lnTo>
                    <a:pt x="508" y="927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59" name="object 10459"/>
            <p:cNvSpPr/>
            <p:nvPr/>
          </p:nvSpPr>
          <p:spPr>
            <a:xfrm>
              <a:off x="3026181" y="9238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184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0" name="object 10460"/>
            <p:cNvSpPr/>
            <p:nvPr/>
          </p:nvSpPr>
          <p:spPr>
            <a:xfrm>
              <a:off x="3026041" y="9238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59092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1" name="object 10461"/>
            <p:cNvSpPr/>
            <p:nvPr/>
          </p:nvSpPr>
          <p:spPr>
            <a:xfrm>
              <a:off x="3025889" y="9238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2" name="object 10462"/>
            <p:cNvSpPr/>
            <p:nvPr/>
          </p:nvSpPr>
          <p:spPr>
            <a:xfrm>
              <a:off x="3025736" y="9239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3" name="object 10463"/>
            <p:cNvSpPr/>
            <p:nvPr/>
          </p:nvSpPr>
          <p:spPr>
            <a:xfrm>
              <a:off x="3025584" y="9239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4" name="object 10464"/>
            <p:cNvSpPr/>
            <p:nvPr/>
          </p:nvSpPr>
          <p:spPr>
            <a:xfrm>
              <a:off x="3025482" y="9239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5" name="object 10465"/>
            <p:cNvSpPr/>
            <p:nvPr/>
          </p:nvSpPr>
          <p:spPr>
            <a:xfrm>
              <a:off x="3025330" y="9239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6" name="object 10466"/>
            <p:cNvSpPr/>
            <p:nvPr/>
          </p:nvSpPr>
          <p:spPr>
            <a:xfrm>
              <a:off x="3025178" y="92393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7" name="object 10467"/>
            <p:cNvSpPr/>
            <p:nvPr/>
          </p:nvSpPr>
          <p:spPr>
            <a:xfrm>
              <a:off x="3025038" y="9239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8" name="object 10468"/>
            <p:cNvSpPr/>
            <p:nvPr/>
          </p:nvSpPr>
          <p:spPr>
            <a:xfrm>
              <a:off x="3024886" y="9239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69" name="object 10469"/>
            <p:cNvSpPr/>
            <p:nvPr/>
          </p:nvSpPr>
          <p:spPr>
            <a:xfrm>
              <a:off x="3024784" y="92396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0" name="object 10470"/>
            <p:cNvSpPr/>
            <p:nvPr/>
          </p:nvSpPr>
          <p:spPr>
            <a:xfrm>
              <a:off x="3024632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1" name="object 10471"/>
            <p:cNvSpPr/>
            <p:nvPr/>
          </p:nvSpPr>
          <p:spPr>
            <a:xfrm>
              <a:off x="3024479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2" name="object 10472"/>
            <p:cNvSpPr/>
            <p:nvPr/>
          </p:nvSpPr>
          <p:spPr>
            <a:xfrm>
              <a:off x="3024327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3" name="object 10473"/>
            <p:cNvSpPr/>
            <p:nvPr/>
          </p:nvSpPr>
          <p:spPr>
            <a:xfrm>
              <a:off x="3024174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4" name="object 10474"/>
            <p:cNvSpPr/>
            <p:nvPr/>
          </p:nvSpPr>
          <p:spPr>
            <a:xfrm>
              <a:off x="3024073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5" name="object 10475"/>
            <p:cNvSpPr/>
            <p:nvPr/>
          </p:nvSpPr>
          <p:spPr>
            <a:xfrm>
              <a:off x="3023908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6" name="object 10476"/>
            <p:cNvSpPr/>
            <p:nvPr/>
          </p:nvSpPr>
          <p:spPr>
            <a:xfrm>
              <a:off x="3023743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279" y="80721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7" name="object 10477"/>
            <p:cNvSpPr/>
            <p:nvPr/>
          </p:nvSpPr>
          <p:spPr>
            <a:xfrm>
              <a:off x="3023577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8" name="object 10478"/>
            <p:cNvSpPr/>
            <p:nvPr/>
          </p:nvSpPr>
          <p:spPr>
            <a:xfrm>
              <a:off x="3023412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6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67"/>
                  </a:lnTo>
                  <a:lnTo>
                    <a:pt x="546" y="457"/>
                  </a:ln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79" name="object 10479"/>
            <p:cNvSpPr/>
            <p:nvPr/>
          </p:nvSpPr>
          <p:spPr>
            <a:xfrm>
              <a:off x="3023298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467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0" name="object 10480"/>
            <p:cNvSpPr/>
            <p:nvPr/>
          </p:nvSpPr>
          <p:spPr>
            <a:xfrm>
              <a:off x="3023120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1" name="object 10481"/>
            <p:cNvSpPr/>
            <p:nvPr/>
          </p:nvSpPr>
          <p:spPr>
            <a:xfrm>
              <a:off x="3022942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2" name="object 10482"/>
            <p:cNvSpPr/>
            <p:nvPr/>
          </p:nvSpPr>
          <p:spPr>
            <a:xfrm>
              <a:off x="3022765" y="92396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3" name="object 10483"/>
            <p:cNvSpPr/>
            <p:nvPr/>
          </p:nvSpPr>
          <p:spPr>
            <a:xfrm>
              <a:off x="3022561" y="92396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4" name="object 10484"/>
            <p:cNvSpPr/>
            <p:nvPr/>
          </p:nvSpPr>
          <p:spPr>
            <a:xfrm>
              <a:off x="3022434" y="92396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5" name="object 10485"/>
            <p:cNvSpPr/>
            <p:nvPr/>
          </p:nvSpPr>
          <p:spPr>
            <a:xfrm>
              <a:off x="3022219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12"/>
                  </a:moveTo>
                  <a:lnTo>
                    <a:pt x="76" y="161480"/>
                  </a:lnTo>
                  <a:lnTo>
                    <a:pt x="584" y="12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152" y="161480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6" name="object 10486"/>
            <p:cNvSpPr/>
            <p:nvPr/>
          </p:nvSpPr>
          <p:spPr>
            <a:xfrm>
              <a:off x="3022003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7" name="object 10487"/>
            <p:cNvSpPr/>
            <p:nvPr/>
          </p:nvSpPr>
          <p:spPr>
            <a:xfrm>
              <a:off x="3021774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8" name="object 10488"/>
            <p:cNvSpPr/>
            <p:nvPr/>
          </p:nvSpPr>
          <p:spPr>
            <a:xfrm>
              <a:off x="3021507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46" y="0"/>
                  </a:lnTo>
                  <a:lnTo>
                    <a:pt x="101" y="161429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89" name="object 10489"/>
            <p:cNvSpPr/>
            <p:nvPr/>
          </p:nvSpPr>
          <p:spPr>
            <a:xfrm>
              <a:off x="3021317" y="92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0" name="object 10490"/>
            <p:cNvSpPr/>
            <p:nvPr/>
          </p:nvSpPr>
          <p:spPr>
            <a:xfrm>
              <a:off x="3020999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46" y="12"/>
                  </a:lnTo>
                  <a:lnTo>
                    <a:pt x="0" y="161353"/>
                  </a:lnTo>
                  <a:lnTo>
                    <a:pt x="228" y="161391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1" name="object 10491"/>
            <p:cNvSpPr/>
            <p:nvPr/>
          </p:nvSpPr>
          <p:spPr>
            <a:xfrm>
              <a:off x="3020618" y="9239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12"/>
                  </a:move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12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596" y="0"/>
                  </a:lnTo>
                  <a:lnTo>
                    <a:pt x="152" y="161315"/>
                  </a:lnTo>
                  <a:lnTo>
                    <a:pt x="381" y="16134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2" name="object 10492"/>
            <p:cNvSpPr/>
            <p:nvPr/>
          </p:nvSpPr>
          <p:spPr>
            <a:xfrm>
              <a:off x="3020047" y="923933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41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850" y="241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63" y="241"/>
                  </a:lnTo>
                  <a:lnTo>
                    <a:pt x="419" y="161569"/>
                  </a:lnTo>
                  <a:lnTo>
                    <a:pt x="584" y="161607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3" name="object 10493"/>
            <p:cNvSpPr/>
            <p:nvPr/>
          </p:nvSpPr>
          <p:spPr>
            <a:xfrm>
              <a:off x="3018980" y="923872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1975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4" name="object 10494"/>
            <p:cNvSpPr/>
            <p:nvPr/>
          </p:nvSpPr>
          <p:spPr>
            <a:xfrm>
              <a:off x="3018497" y="923845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6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5" name="object 10495"/>
            <p:cNvSpPr/>
            <p:nvPr/>
          </p:nvSpPr>
          <p:spPr>
            <a:xfrm>
              <a:off x="3018218" y="923828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533" y="38"/>
                  </a:lnTo>
                  <a:lnTo>
                    <a:pt x="76" y="161886"/>
                  </a:lnTo>
                  <a:lnTo>
                    <a:pt x="279" y="161988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6" name="object 10496"/>
            <p:cNvSpPr/>
            <p:nvPr/>
          </p:nvSpPr>
          <p:spPr>
            <a:xfrm>
              <a:off x="3017977" y="92381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7" name="object 10497"/>
            <p:cNvSpPr/>
            <p:nvPr/>
          </p:nvSpPr>
          <p:spPr>
            <a:xfrm>
              <a:off x="3017850" y="9238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8" name="object 10498"/>
            <p:cNvSpPr/>
            <p:nvPr/>
          </p:nvSpPr>
          <p:spPr>
            <a:xfrm>
              <a:off x="3017672" y="923798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50"/>
                  </a:moveTo>
                  <a:lnTo>
                    <a:pt x="0" y="161810"/>
                  </a:lnTo>
                  <a:lnTo>
                    <a:pt x="558" y="50"/>
                  </a:lnTo>
                  <a:close/>
                </a:path>
                <a:path w="635" h="162559">
                  <a:moveTo>
                    <a:pt x="622" y="88"/>
                  </a:moveTo>
                  <a:lnTo>
                    <a:pt x="114" y="161899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499" name="object 10499"/>
            <p:cNvSpPr/>
            <p:nvPr/>
          </p:nvSpPr>
          <p:spPr>
            <a:xfrm>
              <a:off x="3017520" y="9237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0" name="object 10500"/>
            <p:cNvSpPr/>
            <p:nvPr/>
          </p:nvSpPr>
          <p:spPr>
            <a:xfrm>
              <a:off x="3017393" y="9237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1" name="object 10501"/>
            <p:cNvSpPr/>
            <p:nvPr/>
          </p:nvSpPr>
          <p:spPr>
            <a:xfrm>
              <a:off x="3017266" y="9237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2" name="object 10502"/>
            <p:cNvSpPr/>
            <p:nvPr/>
          </p:nvSpPr>
          <p:spPr>
            <a:xfrm>
              <a:off x="3017202" y="9237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3" name="object 10503"/>
            <p:cNvSpPr/>
            <p:nvPr/>
          </p:nvSpPr>
          <p:spPr>
            <a:xfrm>
              <a:off x="3017088" y="9237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4" name="object 10504"/>
            <p:cNvSpPr/>
            <p:nvPr/>
          </p:nvSpPr>
          <p:spPr>
            <a:xfrm>
              <a:off x="3016986" y="9237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5" name="object 10505"/>
            <p:cNvSpPr/>
            <p:nvPr/>
          </p:nvSpPr>
          <p:spPr>
            <a:xfrm>
              <a:off x="3016910" y="9237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6" name="object 10506"/>
            <p:cNvSpPr/>
            <p:nvPr/>
          </p:nvSpPr>
          <p:spPr>
            <a:xfrm>
              <a:off x="3016834" y="9237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7" name="object 10507"/>
            <p:cNvSpPr/>
            <p:nvPr/>
          </p:nvSpPr>
          <p:spPr>
            <a:xfrm>
              <a:off x="3016770" y="9237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8" name="object 10508"/>
            <p:cNvSpPr/>
            <p:nvPr/>
          </p:nvSpPr>
          <p:spPr>
            <a:xfrm>
              <a:off x="3016707" y="9237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09" name="object 10509"/>
            <p:cNvSpPr/>
            <p:nvPr/>
          </p:nvSpPr>
          <p:spPr>
            <a:xfrm>
              <a:off x="3016631" y="9237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0" name="object 10510"/>
            <p:cNvSpPr/>
            <p:nvPr/>
          </p:nvSpPr>
          <p:spPr>
            <a:xfrm>
              <a:off x="3016567" y="9237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1" name="object 10511"/>
            <p:cNvSpPr/>
            <p:nvPr/>
          </p:nvSpPr>
          <p:spPr>
            <a:xfrm>
              <a:off x="3016504" y="9237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2" name="object 10512"/>
            <p:cNvSpPr/>
            <p:nvPr/>
          </p:nvSpPr>
          <p:spPr>
            <a:xfrm>
              <a:off x="3016465" y="9237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3" name="object 10513"/>
            <p:cNvSpPr/>
            <p:nvPr/>
          </p:nvSpPr>
          <p:spPr>
            <a:xfrm>
              <a:off x="3016427" y="9236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4" name="object 10514"/>
            <p:cNvSpPr/>
            <p:nvPr/>
          </p:nvSpPr>
          <p:spPr>
            <a:xfrm>
              <a:off x="3016377" y="9236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5" name="object 10515"/>
            <p:cNvSpPr/>
            <p:nvPr/>
          </p:nvSpPr>
          <p:spPr>
            <a:xfrm>
              <a:off x="3016326" y="9236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6" name="object 10516"/>
            <p:cNvSpPr/>
            <p:nvPr/>
          </p:nvSpPr>
          <p:spPr>
            <a:xfrm>
              <a:off x="3016288" y="9236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7" name="object 10517"/>
            <p:cNvSpPr/>
            <p:nvPr/>
          </p:nvSpPr>
          <p:spPr>
            <a:xfrm>
              <a:off x="3016262" y="9236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8" name="object 10518"/>
            <p:cNvSpPr/>
            <p:nvPr/>
          </p:nvSpPr>
          <p:spPr>
            <a:xfrm>
              <a:off x="3016224" y="9236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19" name="object 10519"/>
            <p:cNvSpPr/>
            <p:nvPr/>
          </p:nvSpPr>
          <p:spPr>
            <a:xfrm>
              <a:off x="3016186" y="9236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0" name="object 10520"/>
            <p:cNvSpPr/>
            <p:nvPr/>
          </p:nvSpPr>
          <p:spPr>
            <a:xfrm>
              <a:off x="3016161" y="9236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1" name="object 10521"/>
            <p:cNvSpPr/>
            <p:nvPr/>
          </p:nvSpPr>
          <p:spPr>
            <a:xfrm>
              <a:off x="3016135" y="9236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2" name="object 10522"/>
            <p:cNvSpPr/>
            <p:nvPr/>
          </p:nvSpPr>
          <p:spPr>
            <a:xfrm>
              <a:off x="3016123" y="9236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3" name="object 10523"/>
            <p:cNvSpPr/>
            <p:nvPr/>
          </p:nvSpPr>
          <p:spPr>
            <a:xfrm>
              <a:off x="3016110" y="923649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4" name="object 10524"/>
            <p:cNvSpPr/>
            <p:nvPr/>
          </p:nvSpPr>
          <p:spPr>
            <a:xfrm>
              <a:off x="3015894" y="923126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168" y="8394"/>
                  </a:lnTo>
                  <a:lnTo>
                    <a:pt x="9385" y="8394"/>
                  </a:lnTo>
                  <a:lnTo>
                    <a:pt x="14503" y="5422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5" name="object 10525"/>
            <p:cNvSpPr/>
            <p:nvPr/>
          </p:nvSpPr>
          <p:spPr>
            <a:xfrm>
              <a:off x="3138284" y="919777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6" name="object 10526"/>
            <p:cNvSpPr/>
            <p:nvPr/>
          </p:nvSpPr>
          <p:spPr>
            <a:xfrm>
              <a:off x="3138208" y="9197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187"/>
                  </a:lnTo>
                  <a:lnTo>
                    <a:pt x="0" y="161480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175"/>
                  </a:lnTo>
                  <a:lnTo>
                    <a:pt x="25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7" name="object 10527"/>
            <p:cNvSpPr/>
            <p:nvPr/>
          </p:nvSpPr>
          <p:spPr>
            <a:xfrm>
              <a:off x="3138144" y="9197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3086"/>
                  </a:lnTo>
                  <a:lnTo>
                    <a:pt x="0" y="161137"/>
                  </a:lnTo>
                  <a:lnTo>
                    <a:pt x="355" y="3752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086"/>
                  </a:lnTo>
                  <a:lnTo>
                    <a:pt x="38" y="16145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8" name="object 10528"/>
            <p:cNvSpPr/>
            <p:nvPr/>
          </p:nvSpPr>
          <p:spPr>
            <a:xfrm>
              <a:off x="3138081" y="9198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29" name="object 10529"/>
            <p:cNvSpPr/>
            <p:nvPr/>
          </p:nvSpPr>
          <p:spPr>
            <a:xfrm>
              <a:off x="3138004" y="9198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82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95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82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0" name="object 10530"/>
            <p:cNvSpPr/>
            <p:nvPr/>
          </p:nvSpPr>
          <p:spPr>
            <a:xfrm>
              <a:off x="3137928" y="9198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81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1" name="object 10531"/>
            <p:cNvSpPr/>
            <p:nvPr/>
          </p:nvSpPr>
          <p:spPr>
            <a:xfrm>
              <a:off x="3137839" y="9198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628"/>
                  </a:lnTo>
                  <a:lnTo>
                    <a:pt x="0" y="161683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616"/>
                  </a:lnTo>
                  <a:lnTo>
                    <a:pt x="38" y="161404"/>
                  </a:lnTo>
                  <a:lnTo>
                    <a:pt x="368" y="4646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2" name="object 10532"/>
            <p:cNvSpPr/>
            <p:nvPr/>
          </p:nvSpPr>
          <p:spPr>
            <a:xfrm>
              <a:off x="3137763" y="9198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2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40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3" name="object 10533"/>
            <p:cNvSpPr/>
            <p:nvPr/>
          </p:nvSpPr>
          <p:spPr>
            <a:xfrm>
              <a:off x="3137700" y="9198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425"/>
                  </a:lnTo>
                  <a:lnTo>
                    <a:pt x="0" y="161658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13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4" name="object 10534"/>
            <p:cNvSpPr/>
            <p:nvPr/>
          </p:nvSpPr>
          <p:spPr>
            <a:xfrm>
              <a:off x="3137623" y="9198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24"/>
                  </a:lnTo>
                  <a:lnTo>
                    <a:pt x="0" y="161429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311"/>
                  </a:lnTo>
                  <a:lnTo>
                    <a:pt x="25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324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5" name="object 10535"/>
            <p:cNvSpPr/>
            <p:nvPr/>
          </p:nvSpPr>
          <p:spPr>
            <a:xfrm>
              <a:off x="3137535" y="9198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35"/>
                  </a:lnTo>
                  <a:lnTo>
                    <a:pt x="0" y="161658"/>
                  </a:lnTo>
                  <a:lnTo>
                    <a:pt x="25" y="161417"/>
                  </a:lnTo>
                  <a:lnTo>
                    <a:pt x="25" y="157734"/>
                  </a:lnTo>
                  <a:lnTo>
                    <a:pt x="63" y="14718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22"/>
                  </a:lnTo>
                  <a:lnTo>
                    <a:pt x="63" y="14718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6" name="object 10536"/>
            <p:cNvSpPr/>
            <p:nvPr/>
          </p:nvSpPr>
          <p:spPr>
            <a:xfrm>
              <a:off x="3137446" y="91988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721"/>
                  </a:lnTo>
                  <a:lnTo>
                    <a:pt x="25" y="161239"/>
                  </a:lnTo>
                  <a:lnTo>
                    <a:pt x="25" y="15981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5981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7" name="object 10537"/>
            <p:cNvSpPr/>
            <p:nvPr/>
          </p:nvSpPr>
          <p:spPr>
            <a:xfrm>
              <a:off x="3137344" y="9198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404"/>
                  </a:lnTo>
                  <a:lnTo>
                    <a:pt x="508" y="25"/>
                  </a:lnTo>
                  <a:lnTo>
                    <a:pt x="482" y="2146"/>
                  </a:lnTo>
                  <a:lnTo>
                    <a:pt x="330" y="52158"/>
                  </a:lnTo>
                  <a:lnTo>
                    <a:pt x="482" y="38"/>
                  </a:lnTo>
                  <a:lnTo>
                    <a:pt x="457" y="2146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8" name="object 10538"/>
            <p:cNvSpPr/>
            <p:nvPr/>
          </p:nvSpPr>
          <p:spPr>
            <a:xfrm>
              <a:off x="3137293" y="9198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39" name="object 10539"/>
            <p:cNvSpPr/>
            <p:nvPr/>
          </p:nvSpPr>
          <p:spPr>
            <a:xfrm>
              <a:off x="3137204" y="9198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57"/>
                  </a:lnTo>
                  <a:lnTo>
                    <a:pt x="25" y="160782"/>
                  </a:lnTo>
                  <a:lnTo>
                    <a:pt x="469" y="38"/>
                  </a:lnTo>
                  <a:lnTo>
                    <a:pt x="444" y="2057"/>
                  </a:ln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63" y="16153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0" name="object 10540"/>
            <p:cNvSpPr/>
            <p:nvPr/>
          </p:nvSpPr>
          <p:spPr>
            <a:xfrm>
              <a:off x="3137014" y="9199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93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33" y="1993"/>
                  </a:lnTo>
                  <a:lnTo>
                    <a:pt x="393" y="49301"/>
                  </a:lnTo>
                  <a:lnTo>
                    <a:pt x="533" y="50"/>
                  </a:lnTo>
                  <a:lnTo>
                    <a:pt x="508" y="1981"/>
                  </a:lnTo>
                  <a:lnTo>
                    <a:pt x="368" y="48869"/>
                  </a:lnTo>
                  <a:lnTo>
                    <a:pt x="508" y="63"/>
                  </a:lnTo>
                  <a:lnTo>
                    <a:pt x="469" y="1981"/>
                  </a:lnTo>
                  <a:lnTo>
                    <a:pt x="25" y="161886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93"/>
                  </a:lnTo>
                  <a:lnTo>
                    <a:pt x="114" y="161798"/>
                  </a:lnTo>
                  <a:lnTo>
                    <a:pt x="152" y="161544"/>
                  </a:lnTo>
                  <a:lnTo>
                    <a:pt x="152" y="157645"/>
                  </a:lnTo>
                  <a:lnTo>
                    <a:pt x="190" y="145046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93"/>
                  </a:lnTo>
                  <a:lnTo>
                    <a:pt x="190" y="14504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1" name="object 10541"/>
            <p:cNvSpPr/>
            <p:nvPr/>
          </p:nvSpPr>
          <p:spPr>
            <a:xfrm>
              <a:off x="3136900" y="9199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6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381" y="47993"/>
                  </a:lnTo>
                  <a:lnTo>
                    <a:pt x="520" y="12"/>
                  </a:lnTo>
                  <a:lnTo>
                    <a:pt x="495" y="1866"/>
                  </a:lnTo>
                  <a:lnTo>
                    <a:pt x="38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2" name="object 10542"/>
            <p:cNvSpPr/>
            <p:nvPr/>
          </p:nvSpPr>
          <p:spPr>
            <a:xfrm>
              <a:off x="3136836" y="9199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342" y="46494"/>
                  </a:lnTo>
                  <a:lnTo>
                    <a:pt x="482" y="25"/>
                  </a:lnTo>
                  <a:lnTo>
                    <a:pt x="444" y="1816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3" name="object 10543"/>
            <p:cNvSpPr/>
            <p:nvPr/>
          </p:nvSpPr>
          <p:spPr>
            <a:xfrm>
              <a:off x="3136734" y="9199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90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8"/>
                  </a:lnTo>
                  <a:lnTo>
                    <a:pt x="393" y="46012"/>
                  </a:lnTo>
                  <a:lnTo>
                    <a:pt x="520" y="12"/>
                  </a:lnTo>
                  <a:lnTo>
                    <a:pt x="482" y="1790"/>
                  </a:lnTo>
                  <a:lnTo>
                    <a:pt x="38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4" name="object 10544"/>
            <p:cNvSpPr/>
            <p:nvPr/>
          </p:nvSpPr>
          <p:spPr>
            <a:xfrm>
              <a:off x="3136620" y="91992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2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5" name="object 10545"/>
            <p:cNvSpPr/>
            <p:nvPr/>
          </p:nvSpPr>
          <p:spPr>
            <a:xfrm>
              <a:off x="3136519" y="9199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51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6" name="object 10546"/>
            <p:cNvSpPr/>
            <p:nvPr/>
          </p:nvSpPr>
          <p:spPr>
            <a:xfrm>
              <a:off x="3136404" y="9199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19"/>
                  </a:lnTo>
                  <a:lnTo>
                    <a:pt x="495" y="38"/>
                  </a:lnTo>
                  <a:lnTo>
                    <a:pt x="444" y="1600"/>
                  </a:lnTo>
                  <a:lnTo>
                    <a:pt x="0" y="161912"/>
                  </a:lnTo>
                  <a:lnTo>
                    <a:pt x="304" y="6443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7" name="object 10547"/>
            <p:cNvSpPr/>
            <p:nvPr/>
          </p:nvSpPr>
          <p:spPr>
            <a:xfrm>
              <a:off x="3136328" y="9199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24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8" name="object 10548"/>
            <p:cNvSpPr/>
            <p:nvPr/>
          </p:nvSpPr>
          <p:spPr>
            <a:xfrm>
              <a:off x="3136226" y="9199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812"/>
                  </a:lnTo>
                  <a:lnTo>
                    <a:pt x="533" y="25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49" name="object 10549"/>
            <p:cNvSpPr/>
            <p:nvPr/>
          </p:nvSpPr>
          <p:spPr>
            <a:xfrm>
              <a:off x="3136099" y="9199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422"/>
                  </a:lnTo>
                  <a:lnTo>
                    <a:pt x="38" y="160426"/>
                  </a:lnTo>
                  <a:lnTo>
                    <a:pt x="482" y="38"/>
                  </a:lnTo>
                  <a:lnTo>
                    <a:pt x="444" y="1422"/>
                  </a:lnTo>
                  <a:lnTo>
                    <a:pt x="0" y="16189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0" name="object 10550"/>
            <p:cNvSpPr/>
            <p:nvPr/>
          </p:nvSpPr>
          <p:spPr>
            <a:xfrm>
              <a:off x="3135985" y="9199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1" name="object 10551"/>
            <p:cNvSpPr/>
            <p:nvPr/>
          </p:nvSpPr>
          <p:spPr>
            <a:xfrm>
              <a:off x="3135871" y="9199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381" y="35356"/>
                  </a:lnTo>
                  <a:lnTo>
                    <a:pt x="482" y="50"/>
                  </a:lnTo>
                  <a:lnTo>
                    <a:pt x="444" y="1295"/>
                  </a:lnTo>
                  <a:lnTo>
                    <a:pt x="0" y="161886"/>
                  </a:lnTo>
                  <a:lnTo>
                    <a:pt x="76" y="161709"/>
                  </a:lnTo>
                  <a:lnTo>
                    <a:pt x="76" y="1602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02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2" name="object 10552"/>
            <p:cNvSpPr/>
            <p:nvPr/>
          </p:nvSpPr>
          <p:spPr>
            <a:xfrm>
              <a:off x="3135769" y="9199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19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3" name="object 10553"/>
            <p:cNvSpPr/>
            <p:nvPr/>
          </p:nvSpPr>
          <p:spPr>
            <a:xfrm>
              <a:off x="3135655" y="919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81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4" name="object 10554"/>
            <p:cNvSpPr/>
            <p:nvPr/>
          </p:nvSpPr>
          <p:spPr>
            <a:xfrm>
              <a:off x="3135515" y="9199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229"/>
                  </a:lnTo>
                  <a:lnTo>
                    <a:pt x="546" y="25"/>
                  </a:lnTo>
                  <a:lnTo>
                    <a:pt x="508" y="1092"/>
                  </a:lnTo>
                  <a:lnTo>
                    <a:pt x="63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5" name="object 10555"/>
            <p:cNvSpPr/>
            <p:nvPr/>
          </p:nvSpPr>
          <p:spPr>
            <a:xfrm>
              <a:off x="3135388" y="919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28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6" name="object 10556"/>
            <p:cNvSpPr/>
            <p:nvPr/>
          </p:nvSpPr>
          <p:spPr>
            <a:xfrm>
              <a:off x="3135249" y="9200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508"/>
                  </a:lnTo>
                  <a:lnTo>
                    <a:pt x="546" y="25"/>
                  </a:lnTo>
                  <a:lnTo>
                    <a:pt x="495" y="952"/>
                  </a:lnTo>
                  <a:lnTo>
                    <a:pt x="50" y="159524"/>
                  </a:lnTo>
                  <a:lnTo>
                    <a:pt x="495" y="63"/>
                  </a:lnTo>
                  <a:lnTo>
                    <a:pt x="457" y="952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7" name="object 10557"/>
            <p:cNvSpPr/>
            <p:nvPr/>
          </p:nvSpPr>
          <p:spPr>
            <a:xfrm>
              <a:off x="3135160" y="9200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8" name="object 10558"/>
            <p:cNvSpPr/>
            <p:nvPr/>
          </p:nvSpPr>
          <p:spPr>
            <a:xfrm>
              <a:off x="3135007" y="9200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59016"/>
                  </a:lnTo>
                  <a:lnTo>
                    <a:pt x="495" y="63"/>
                  </a:lnTo>
                  <a:lnTo>
                    <a:pt x="444" y="812"/>
                  </a:lnTo>
                  <a:lnTo>
                    <a:pt x="0" y="16175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59" name="object 10559"/>
            <p:cNvSpPr/>
            <p:nvPr/>
          </p:nvSpPr>
          <p:spPr>
            <a:xfrm>
              <a:off x="3134855" y="920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558" y="25"/>
                  </a:lnTo>
                  <a:lnTo>
                    <a:pt x="508" y="723"/>
                  </a:lnTo>
                  <a:lnTo>
                    <a:pt x="63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0" name="object 10560"/>
            <p:cNvSpPr/>
            <p:nvPr/>
          </p:nvSpPr>
          <p:spPr>
            <a:xfrm>
              <a:off x="3134702" y="9200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1" name="object 10561"/>
            <p:cNvSpPr/>
            <p:nvPr/>
          </p:nvSpPr>
          <p:spPr>
            <a:xfrm>
              <a:off x="3134550" y="92004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58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2" name="object 10562"/>
            <p:cNvSpPr/>
            <p:nvPr/>
          </p:nvSpPr>
          <p:spPr>
            <a:xfrm>
              <a:off x="3134448" y="9200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3" name="object 10563"/>
            <p:cNvSpPr/>
            <p:nvPr/>
          </p:nvSpPr>
          <p:spPr>
            <a:xfrm>
              <a:off x="3134309" y="9200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4" name="object 10564"/>
            <p:cNvSpPr/>
            <p:nvPr/>
          </p:nvSpPr>
          <p:spPr>
            <a:xfrm>
              <a:off x="3134156" y="9200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5" name="object 10565"/>
            <p:cNvSpPr/>
            <p:nvPr/>
          </p:nvSpPr>
          <p:spPr>
            <a:xfrm>
              <a:off x="3134004" y="9200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6" name="object 10566"/>
            <p:cNvSpPr/>
            <p:nvPr/>
          </p:nvSpPr>
          <p:spPr>
            <a:xfrm>
              <a:off x="3133852" y="9200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7" name="object 10567"/>
            <p:cNvSpPr/>
            <p:nvPr/>
          </p:nvSpPr>
          <p:spPr>
            <a:xfrm>
              <a:off x="3133750" y="9200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8" name="object 10568"/>
            <p:cNvSpPr/>
            <p:nvPr/>
          </p:nvSpPr>
          <p:spPr>
            <a:xfrm>
              <a:off x="3133598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69" name="object 10569"/>
            <p:cNvSpPr/>
            <p:nvPr/>
          </p:nvSpPr>
          <p:spPr>
            <a:xfrm>
              <a:off x="3133445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0" name="object 10570"/>
            <p:cNvSpPr/>
            <p:nvPr/>
          </p:nvSpPr>
          <p:spPr>
            <a:xfrm>
              <a:off x="3133293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1" name="object 10571"/>
            <p:cNvSpPr/>
            <p:nvPr/>
          </p:nvSpPr>
          <p:spPr>
            <a:xfrm>
              <a:off x="3133140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2" name="object 10572"/>
            <p:cNvSpPr/>
            <p:nvPr/>
          </p:nvSpPr>
          <p:spPr>
            <a:xfrm>
              <a:off x="3133039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607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3" name="object 10573"/>
            <p:cNvSpPr/>
            <p:nvPr/>
          </p:nvSpPr>
          <p:spPr>
            <a:xfrm>
              <a:off x="3132874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330" y="80708"/>
                  </a:lnTo>
                  <a:lnTo>
                    <a:pt x="558" y="0"/>
                  </a:lnTo>
                  <a:lnTo>
                    <a:pt x="63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4" name="object 10574"/>
            <p:cNvSpPr/>
            <p:nvPr/>
          </p:nvSpPr>
          <p:spPr>
            <a:xfrm>
              <a:off x="3132721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5" name="object 10575"/>
            <p:cNvSpPr/>
            <p:nvPr/>
          </p:nvSpPr>
          <p:spPr>
            <a:xfrm>
              <a:off x="3132556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546" y="914"/>
                  </a:lnTo>
                  <a:lnTo>
                    <a:pt x="558" y="0"/>
                  </a:lnTo>
                  <a:lnTo>
                    <a:pt x="495" y="914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6" name="object 10576"/>
            <p:cNvSpPr/>
            <p:nvPr/>
          </p:nvSpPr>
          <p:spPr>
            <a:xfrm>
              <a:off x="3132391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7" name="object 10577"/>
            <p:cNvSpPr/>
            <p:nvPr/>
          </p:nvSpPr>
          <p:spPr>
            <a:xfrm>
              <a:off x="3132277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8" name="object 10578"/>
            <p:cNvSpPr/>
            <p:nvPr/>
          </p:nvSpPr>
          <p:spPr>
            <a:xfrm>
              <a:off x="3132099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79" name="object 10579"/>
            <p:cNvSpPr/>
            <p:nvPr/>
          </p:nvSpPr>
          <p:spPr>
            <a:xfrm>
              <a:off x="3131934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0" name="object 10580"/>
            <p:cNvSpPr/>
            <p:nvPr/>
          </p:nvSpPr>
          <p:spPr>
            <a:xfrm>
              <a:off x="3131756" y="92009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93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1" name="object 10581"/>
            <p:cNvSpPr/>
            <p:nvPr/>
          </p:nvSpPr>
          <p:spPr>
            <a:xfrm>
              <a:off x="3131553" y="92010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2" name="object 10582"/>
            <p:cNvSpPr/>
            <p:nvPr/>
          </p:nvSpPr>
          <p:spPr>
            <a:xfrm>
              <a:off x="3131426" y="9201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3" name="object 10583"/>
            <p:cNvSpPr/>
            <p:nvPr/>
          </p:nvSpPr>
          <p:spPr>
            <a:xfrm>
              <a:off x="3131235" y="9201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4" name="object 10584"/>
            <p:cNvSpPr/>
            <p:nvPr/>
          </p:nvSpPr>
          <p:spPr>
            <a:xfrm>
              <a:off x="3130994" y="92010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5" name="object 10585"/>
            <p:cNvSpPr/>
            <p:nvPr/>
          </p:nvSpPr>
          <p:spPr>
            <a:xfrm>
              <a:off x="3130765" y="92010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96" y="12"/>
                  </a:moveTo>
                  <a:lnTo>
                    <a:pt x="76" y="161429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42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6" name="object 10586"/>
            <p:cNvSpPr/>
            <p:nvPr/>
          </p:nvSpPr>
          <p:spPr>
            <a:xfrm>
              <a:off x="3130511" y="92010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7" name="object 10587"/>
            <p:cNvSpPr/>
            <p:nvPr/>
          </p:nvSpPr>
          <p:spPr>
            <a:xfrm>
              <a:off x="3130334" y="9201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8" name="object 10588"/>
            <p:cNvSpPr/>
            <p:nvPr/>
          </p:nvSpPr>
          <p:spPr>
            <a:xfrm>
              <a:off x="3130016" y="92010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330" y="80683"/>
                  </a:lnTo>
                  <a:lnTo>
                    <a:pt x="558" y="0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89" name="object 10589"/>
            <p:cNvSpPr/>
            <p:nvPr/>
          </p:nvSpPr>
          <p:spPr>
            <a:xfrm>
              <a:off x="3129635" y="92010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57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0" name="object 10590"/>
            <p:cNvSpPr/>
            <p:nvPr/>
          </p:nvSpPr>
          <p:spPr>
            <a:xfrm>
              <a:off x="3129064" y="92006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63" y="241"/>
                  </a:lnTo>
                  <a:lnTo>
                    <a:pt x="419" y="161569"/>
                  </a:lnTo>
                  <a:lnTo>
                    <a:pt x="584" y="161607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1" name="object 10591"/>
            <p:cNvSpPr/>
            <p:nvPr/>
          </p:nvSpPr>
          <p:spPr>
            <a:xfrm>
              <a:off x="3127984" y="920005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74" y="162026"/>
                  </a:lnTo>
                  <a:lnTo>
                    <a:pt x="1092" y="162115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2" name="object 10592"/>
            <p:cNvSpPr/>
            <p:nvPr/>
          </p:nvSpPr>
          <p:spPr>
            <a:xfrm>
              <a:off x="3127502" y="91997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3" name="object 10593"/>
            <p:cNvSpPr/>
            <p:nvPr/>
          </p:nvSpPr>
          <p:spPr>
            <a:xfrm>
              <a:off x="3127209" y="919961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4" name="object 10594"/>
            <p:cNvSpPr/>
            <p:nvPr/>
          </p:nvSpPr>
          <p:spPr>
            <a:xfrm>
              <a:off x="3126968" y="919947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99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5" name="object 10595"/>
            <p:cNvSpPr/>
            <p:nvPr/>
          </p:nvSpPr>
          <p:spPr>
            <a:xfrm>
              <a:off x="3126841" y="9199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6" name="object 10596"/>
            <p:cNvSpPr/>
            <p:nvPr/>
          </p:nvSpPr>
          <p:spPr>
            <a:xfrm>
              <a:off x="3126663" y="919930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10"/>
                  </a:lnTo>
                  <a:lnTo>
                    <a:pt x="127" y="161912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7" name="object 10597"/>
            <p:cNvSpPr/>
            <p:nvPr/>
          </p:nvSpPr>
          <p:spPr>
            <a:xfrm>
              <a:off x="3126511" y="91992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8" name="object 10598"/>
            <p:cNvSpPr/>
            <p:nvPr/>
          </p:nvSpPr>
          <p:spPr>
            <a:xfrm>
              <a:off x="3126384" y="9199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599" name="object 10599"/>
            <p:cNvSpPr/>
            <p:nvPr/>
          </p:nvSpPr>
          <p:spPr>
            <a:xfrm>
              <a:off x="3126257" y="9199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0" name="object 10600"/>
            <p:cNvSpPr/>
            <p:nvPr/>
          </p:nvSpPr>
          <p:spPr>
            <a:xfrm>
              <a:off x="3126193" y="9199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1" name="object 10601"/>
            <p:cNvSpPr/>
            <p:nvPr/>
          </p:nvSpPr>
          <p:spPr>
            <a:xfrm>
              <a:off x="3126079" y="9198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2" name="object 10602"/>
            <p:cNvSpPr/>
            <p:nvPr/>
          </p:nvSpPr>
          <p:spPr>
            <a:xfrm>
              <a:off x="3125990" y="9198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25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3" name="object 10603"/>
            <p:cNvSpPr/>
            <p:nvPr/>
          </p:nvSpPr>
          <p:spPr>
            <a:xfrm>
              <a:off x="3125901" y="9198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4" name="object 10604"/>
            <p:cNvSpPr/>
            <p:nvPr/>
          </p:nvSpPr>
          <p:spPr>
            <a:xfrm>
              <a:off x="3125825" y="9198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5" name="object 10605"/>
            <p:cNvSpPr/>
            <p:nvPr/>
          </p:nvSpPr>
          <p:spPr>
            <a:xfrm>
              <a:off x="3125762" y="9198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6" name="object 10606"/>
            <p:cNvSpPr/>
            <p:nvPr/>
          </p:nvSpPr>
          <p:spPr>
            <a:xfrm>
              <a:off x="3125698" y="9198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7" name="object 10607"/>
            <p:cNvSpPr/>
            <p:nvPr/>
          </p:nvSpPr>
          <p:spPr>
            <a:xfrm>
              <a:off x="3125622" y="9198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8" name="object 10608"/>
            <p:cNvSpPr/>
            <p:nvPr/>
          </p:nvSpPr>
          <p:spPr>
            <a:xfrm>
              <a:off x="3125558" y="9198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63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09" name="object 10609"/>
            <p:cNvSpPr/>
            <p:nvPr/>
          </p:nvSpPr>
          <p:spPr>
            <a:xfrm>
              <a:off x="3125495" y="9198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0" name="object 10610"/>
            <p:cNvSpPr/>
            <p:nvPr/>
          </p:nvSpPr>
          <p:spPr>
            <a:xfrm>
              <a:off x="3125457" y="91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1" name="object 10611"/>
            <p:cNvSpPr/>
            <p:nvPr/>
          </p:nvSpPr>
          <p:spPr>
            <a:xfrm>
              <a:off x="3125419" y="9198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2" name="object 10612"/>
            <p:cNvSpPr/>
            <p:nvPr/>
          </p:nvSpPr>
          <p:spPr>
            <a:xfrm>
              <a:off x="3125368" y="9198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3" name="object 10613"/>
            <p:cNvSpPr/>
            <p:nvPr/>
          </p:nvSpPr>
          <p:spPr>
            <a:xfrm>
              <a:off x="3125330" y="9198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4" name="object 10614"/>
            <p:cNvSpPr/>
            <p:nvPr/>
          </p:nvSpPr>
          <p:spPr>
            <a:xfrm>
              <a:off x="3125279" y="9198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5" name="object 10615"/>
            <p:cNvSpPr/>
            <p:nvPr/>
          </p:nvSpPr>
          <p:spPr>
            <a:xfrm>
              <a:off x="3125254" y="9198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46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6" name="object 10616"/>
            <p:cNvSpPr/>
            <p:nvPr/>
          </p:nvSpPr>
          <p:spPr>
            <a:xfrm>
              <a:off x="3125216" y="9197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8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7" name="object 10617"/>
            <p:cNvSpPr/>
            <p:nvPr/>
          </p:nvSpPr>
          <p:spPr>
            <a:xfrm>
              <a:off x="3125190" y="9197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7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8" name="object 10618"/>
            <p:cNvSpPr/>
            <p:nvPr/>
          </p:nvSpPr>
          <p:spPr>
            <a:xfrm>
              <a:off x="3125165" y="9197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19" name="object 10619"/>
            <p:cNvSpPr/>
            <p:nvPr/>
          </p:nvSpPr>
          <p:spPr>
            <a:xfrm>
              <a:off x="3125127" y="91978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0" name="object 10620"/>
            <p:cNvSpPr/>
            <p:nvPr/>
          </p:nvSpPr>
          <p:spPr>
            <a:xfrm>
              <a:off x="3125114" y="9197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1" name="object 10621"/>
            <p:cNvSpPr/>
            <p:nvPr/>
          </p:nvSpPr>
          <p:spPr>
            <a:xfrm>
              <a:off x="3125101" y="91978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88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2" name="object 10622"/>
            <p:cNvSpPr/>
            <p:nvPr/>
          </p:nvSpPr>
          <p:spPr>
            <a:xfrm>
              <a:off x="3125088" y="91977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7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3" name="object 10623"/>
            <p:cNvSpPr/>
            <p:nvPr/>
          </p:nvSpPr>
          <p:spPr>
            <a:xfrm>
              <a:off x="3124885" y="919256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19" y="8445"/>
                  </a:lnTo>
                  <a:lnTo>
                    <a:pt x="9385" y="8420"/>
                  </a:lnTo>
                  <a:lnTo>
                    <a:pt x="14554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4" name="object 10624"/>
            <p:cNvSpPr/>
            <p:nvPr/>
          </p:nvSpPr>
          <p:spPr>
            <a:xfrm>
              <a:off x="2970771" y="9294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446" y="3779"/>
                  </a:lnTo>
                  <a:lnTo>
                    <a:pt x="0" y="161729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5" name="object 10625"/>
            <p:cNvSpPr/>
            <p:nvPr/>
          </p:nvSpPr>
          <p:spPr>
            <a:xfrm>
              <a:off x="2970695" y="9295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13"/>
                  </a:lnTo>
                  <a:lnTo>
                    <a:pt x="0" y="161480"/>
                  </a:lnTo>
                  <a:lnTo>
                    <a:pt x="165" y="107378"/>
                  </a:lnTo>
                  <a:lnTo>
                    <a:pt x="279" y="670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00"/>
                  </a:lnTo>
                  <a:lnTo>
                    <a:pt x="279" y="6700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13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6" name="object 10626"/>
            <p:cNvSpPr/>
            <p:nvPr/>
          </p:nvSpPr>
          <p:spPr>
            <a:xfrm>
              <a:off x="2970606" y="9295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86"/>
                  </a:lnTo>
                  <a:lnTo>
                    <a:pt x="0" y="161594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51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7" name="object 10627"/>
            <p:cNvSpPr/>
            <p:nvPr/>
          </p:nvSpPr>
          <p:spPr>
            <a:xfrm>
              <a:off x="2970568" y="9295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8" name="object 10628"/>
            <p:cNvSpPr/>
            <p:nvPr/>
          </p:nvSpPr>
          <p:spPr>
            <a:xfrm>
              <a:off x="2970479" y="9295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908"/>
                  </a:lnTo>
                  <a:lnTo>
                    <a:pt x="0" y="16123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21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29" name="object 10629"/>
            <p:cNvSpPr/>
            <p:nvPr/>
          </p:nvSpPr>
          <p:spPr>
            <a:xfrm>
              <a:off x="2970403" y="9295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81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0" name="object 10630"/>
            <p:cNvSpPr/>
            <p:nvPr/>
          </p:nvSpPr>
          <p:spPr>
            <a:xfrm>
              <a:off x="2970314" y="9295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67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1" name="object 10631"/>
            <p:cNvSpPr/>
            <p:nvPr/>
          </p:nvSpPr>
          <p:spPr>
            <a:xfrm>
              <a:off x="2970237" y="9295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2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4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2" name="object 10632"/>
            <p:cNvSpPr/>
            <p:nvPr/>
          </p:nvSpPr>
          <p:spPr>
            <a:xfrm>
              <a:off x="2970174" y="9295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425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25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3" name="object 10633"/>
            <p:cNvSpPr/>
            <p:nvPr/>
          </p:nvSpPr>
          <p:spPr>
            <a:xfrm>
              <a:off x="2970098" y="9296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24"/>
                  </a:lnTo>
                  <a:lnTo>
                    <a:pt x="0" y="161645"/>
                  </a:lnTo>
                  <a:lnTo>
                    <a:pt x="25" y="161391"/>
                  </a:lnTo>
                  <a:lnTo>
                    <a:pt x="25" y="157492"/>
                  </a:lnTo>
                  <a:lnTo>
                    <a:pt x="63" y="14678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311"/>
                  </a:lnTo>
                  <a:lnTo>
                    <a:pt x="63" y="1467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311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4" name="object 10634"/>
            <p:cNvSpPr/>
            <p:nvPr/>
          </p:nvSpPr>
          <p:spPr>
            <a:xfrm>
              <a:off x="2970009" y="9296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47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47"/>
                  </a:lnTo>
                  <a:lnTo>
                    <a:pt x="25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5" name="object 10635"/>
            <p:cNvSpPr/>
            <p:nvPr/>
          </p:nvSpPr>
          <p:spPr>
            <a:xfrm>
              <a:off x="2969907" y="9296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209"/>
                  </a:lnTo>
                  <a:lnTo>
                    <a:pt x="38" y="16169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97"/>
                  </a:lnTo>
                  <a:lnTo>
                    <a:pt x="76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6" name="object 10636"/>
            <p:cNvSpPr/>
            <p:nvPr/>
          </p:nvSpPr>
          <p:spPr>
            <a:xfrm>
              <a:off x="2969831" y="9296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25" y="16173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7" name="object 10637"/>
            <p:cNvSpPr/>
            <p:nvPr/>
          </p:nvSpPr>
          <p:spPr>
            <a:xfrm>
              <a:off x="2969768" y="9296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95"/>
                  </a:ln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8" name="object 10638"/>
            <p:cNvSpPr/>
            <p:nvPr/>
          </p:nvSpPr>
          <p:spPr>
            <a:xfrm>
              <a:off x="2969666" y="92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70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57"/>
                  </a:lnTo>
                  <a:lnTo>
                    <a:pt x="38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39" name="object 10639"/>
            <p:cNvSpPr/>
            <p:nvPr/>
          </p:nvSpPr>
          <p:spPr>
            <a:xfrm>
              <a:off x="2969488" y="9296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019"/>
                  </a:lnTo>
                  <a:lnTo>
                    <a:pt x="0" y="161912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2006"/>
                  </a:lnTo>
                  <a:lnTo>
                    <a:pt x="25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2006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2019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2019"/>
                  </a:lnTo>
                  <a:lnTo>
                    <a:pt x="127" y="161810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2019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0" name="object 10640"/>
            <p:cNvSpPr/>
            <p:nvPr/>
          </p:nvSpPr>
          <p:spPr>
            <a:xfrm>
              <a:off x="2969387" y="9296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92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92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905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1" name="object 10641"/>
            <p:cNvSpPr/>
            <p:nvPr/>
          </p:nvSpPr>
          <p:spPr>
            <a:xfrm>
              <a:off x="2969323" y="9296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41"/>
                  </a:lnTo>
                  <a:lnTo>
                    <a:pt x="342" y="46977"/>
                  </a:lnTo>
                  <a:lnTo>
                    <a:pt x="482" y="25"/>
                  </a:lnTo>
                  <a:lnTo>
                    <a:pt x="444" y="1841"/>
                  </a:lnTo>
                  <a:lnTo>
                    <a:pt x="0" y="16187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2" name="object 10642"/>
            <p:cNvSpPr/>
            <p:nvPr/>
          </p:nvSpPr>
          <p:spPr>
            <a:xfrm>
              <a:off x="2969221" y="9296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1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03"/>
                  </a:lnTo>
                  <a:lnTo>
                    <a:pt x="381" y="46494"/>
                  </a:lnTo>
                  <a:lnTo>
                    <a:pt x="520" y="12"/>
                  </a:lnTo>
                  <a:lnTo>
                    <a:pt x="482" y="1816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3" name="object 10643"/>
            <p:cNvSpPr/>
            <p:nvPr/>
          </p:nvSpPr>
          <p:spPr>
            <a:xfrm>
              <a:off x="2969120" y="9296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39"/>
                  </a:lnTo>
                  <a:lnTo>
                    <a:pt x="355" y="44831"/>
                  </a:lnTo>
                  <a:lnTo>
                    <a:pt x="482" y="38"/>
                  </a:lnTo>
                  <a:lnTo>
                    <a:pt x="444" y="1739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5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4" name="object 10644"/>
            <p:cNvSpPr/>
            <p:nvPr/>
          </p:nvSpPr>
          <p:spPr>
            <a:xfrm>
              <a:off x="2969018" y="9296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676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663"/>
                  </a:lnTo>
                  <a:lnTo>
                    <a:pt x="38" y="161874"/>
                  </a:lnTo>
                  <a:lnTo>
                    <a:pt x="63" y="1609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5" name="object 10645"/>
            <p:cNvSpPr/>
            <p:nvPr/>
          </p:nvSpPr>
          <p:spPr>
            <a:xfrm>
              <a:off x="2968904" y="9296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58"/>
                  </a:lnTo>
                  <a:lnTo>
                    <a:pt x="533" y="25"/>
                  </a:lnTo>
                  <a:lnTo>
                    <a:pt x="482" y="1346"/>
                  </a:lnTo>
                  <a:lnTo>
                    <a:pt x="495" y="50"/>
                  </a:lnTo>
                  <a:lnTo>
                    <a:pt x="457" y="1625"/>
                  </a:lnTo>
                  <a:lnTo>
                    <a:pt x="0" y="161925"/>
                  </a:lnTo>
                  <a:lnTo>
                    <a:pt x="304" y="64287"/>
                  </a:lnTo>
                  <a:lnTo>
                    <a:pt x="38" y="161899"/>
                  </a:lnTo>
                  <a:lnTo>
                    <a:pt x="444" y="2891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6" name="object 10646"/>
            <p:cNvSpPr/>
            <p:nvPr/>
          </p:nvSpPr>
          <p:spPr>
            <a:xfrm>
              <a:off x="2968828" y="9296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81"/>
                  </a:lnTo>
                  <a:lnTo>
                    <a:pt x="495" y="12"/>
                  </a:lnTo>
                  <a:lnTo>
                    <a:pt x="444" y="1562"/>
                  </a:lnTo>
                  <a:lnTo>
                    <a:pt x="0" y="161886"/>
                  </a:lnTo>
                  <a:lnTo>
                    <a:pt x="304" y="64579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7" name="object 10647"/>
            <p:cNvSpPr/>
            <p:nvPr/>
          </p:nvSpPr>
          <p:spPr>
            <a:xfrm>
              <a:off x="2968713" y="9296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57"/>
                  </a:lnTo>
                  <a:lnTo>
                    <a:pt x="533" y="25"/>
                  </a:lnTo>
                  <a:lnTo>
                    <a:pt x="482" y="1257"/>
                  </a:lnTo>
                  <a:lnTo>
                    <a:pt x="495" y="38"/>
                  </a:lnTo>
                  <a:lnTo>
                    <a:pt x="444" y="1511"/>
                  </a:lnTo>
                  <a:lnTo>
                    <a:pt x="0" y="161912"/>
                  </a:lnTo>
                  <a:lnTo>
                    <a:pt x="431" y="2973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8" name="object 10648"/>
            <p:cNvSpPr/>
            <p:nvPr/>
          </p:nvSpPr>
          <p:spPr>
            <a:xfrm>
              <a:off x="2968599" y="9296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193"/>
                  </a:lnTo>
                  <a:lnTo>
                    <a:pt x="495" y="50"/>
                  </a:lnTo>
                  <a:lnTo>
                    <a:pt x="444" y="1460"/>
                  </a:lnTo>
                  <a:lnTo>
                    <a:pt x="0" y="161925"/>
                  </a:lnTo>
                  <a:lnTo>
                    <a:pt x="76" y="16172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49" name="object 10649"/>
            <p:cNvSpPr/>
            <p:nvPr/>
          </p:nvSpPr>
          <p:spPr>
            <a:xfrm>
              <a:off x="2968472" y="9297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84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16"/>
                  </a:lnTo>
                  <a:lnTo>
                    <a:pt x="533" y="12"/>
                  </a:lnTo>
                  <a:lnTo>
                    <a:pt x="495" y="1384"/>
                  </a:lnTo>
                  <a:lnTo>
                    <a:pt x="50" y="161874"/>
                  </a:lnTo>
                  <a:lnTo>
                    <a:pt x="228" y="107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0" name="object 10650"/>
            <p:cNvSpPr/>
            <p:nvPr/>
          </p:nvSpPr>
          <p:spPr>
            <a:xfrm>
              <a:off x="2968345" y="9297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0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308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2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1" name="object 10651"/>
            <p:cNvSpPr/>
            <p:nvPr/>
          </p:nvSpPr>
          <p:spPr>
            <a:xfrm>
              <a:off x="2968256" y="9297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31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44"/>
                  </a:lnTo>
                  <a:lnTo>
                    <a:pt x="38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2" name="object 10652"/>
            <p:cNvSpPr/>
            <p:nvPr/>
          </p:nvSpPr>
          <p:spPr>
            <a:xfrm>
              <a:off x="2968142" y="9297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93"/>
                  </a:lnTo>
                  <a:lnTo>
                    <a:pt x="0" y="161874"/>
                  </a:lnTo>
                  <a:lnTo>
                    <a:pt x="38" y="161709"/>
                  </a:lnTo>
                  <a:lnTo>
                    <a:pt x="38" y="160083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93"/>
                  </a:lnTo>
                  <a:lnTo>
                    <a:pt x="38" y="16008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3" name="object 10653"/>
            <p:cNvSpPr/>
            <p:nvPr/>
          </p:nvSpPr>
          <p:spPr>
            <a:xfrm>
              <a:off x="2968002" y="9297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17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88" y="159943"/>
                  </a:lnTo>
                  <a:lnTo>
                    <a:pt x="533" y="25"/>
                  </a:lnTo>
                  <a:lnTo>
                    <a:pt x="495" y="1104"/>
                  </a:lnTo>
                  <a:lnTo>
                    <a:pt x="50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4" name="object 10654"/>
            <p:cNvSpPr/>
            <p:nvPr/>
          </p:nvSpPr>
          <p:spPr>
            <a:xfrm>
              <a:off x="2967863" y="9297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59778"/>
                  </a:lnTo>
                  <a:lnTo>
                    <a:pt x="533" y="25"/>
                  </a:lnTo>
                  <a:lnTo>
                    <a:pt x="495" y="1041"/>
                  </a:lnTo>
                  <a:lnTo>
                    <a:pt x="406" y="29425"/>
                  </a:lnTo>
                  <a:lnTo>
                    <a:pt x="495" y="50"/>
                  </a:lnTo>
                  <a:lnTo>
                    <a:pt x="444" y="1028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5" name="object 10655"/>
            <p:cNvSpPr/>
            <p:nvPr/>
          </p:nvSpPr>
          <p:spPr>
            <a:xfrm>
              <a:off x="2967723" y="9297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774"/>
                  </a:lnTo>
                  <a:lnTo>
                    <a:pt x="495" y="50"/>
                  </a:lnTo>
                  <a:lnTo>
                    <a:pt x="457" y="965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52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6" name="object 10656"/>
            <p:cNvSpPr/>
            <p:nvPr/>
          </p:nvSpPr>
          <p:spPr>
            <a:xfrm>
              <a:off x="2967621" y="9297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7" name="object 10657"/>
            <p:cNvSpPr/>
            <p:nvPr/>
          </p:nvSpPr>
          <p:spPr>
            <a:xfrm>
              <a:off x="2967469" y="9297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812"/>
                  </a:lnTo>
                  <a:lnTo>
                    <a:pt x="50" y="159054"/>
                  </a:lnTo>
                  <a:lnTo>
                    <a:pt x="495" y="63"/>
                  </a:lnTo>
                  <a:lnTo>
                    <a:pt x="444" y="812"/>
                  </a:lnTo>
                  <a:lnTo>
                    <a:pt x="0" y="16175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25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8" name="object 10658"/>
            <p:cNvSpPr/>
            <p:nvPr/>
          </p:nvSpPr>
          <p:spPr>
            <a:xfrm>
              <a:off x="2967316" y="9297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736"/>
                  </a:lnTo>
                  <a:lnTo>
                    <a:pt x="63" y="161696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23"/>
                  </a:lnTo>
                  <a:lnTo>
                    <a:pt x="114" y="16167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59" name="object 10659"/>
            <p:cNvSpPr/>
            <p:nvPr/>
          </p:nvSpPr>
          <p:spPr>
            <a:xfrm>
              <a:off x="2967164" y="9297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0" name="object 10660"/>
            <p:cNvSpPr/>
            <p:nvPr/>
          </p:nvSpPr>
          <p:spPr>
            <a:xfrm>
              <a:off x="2967012" y="9297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0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1" name="object 10661"/>
            <p:cNvSpPr/>
            <p:nvPr/>
          </p:nvSpPr>
          <p:spPr>
            <a:xfrm>
              <a:off x="2966910" y="9297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2" name="object 10662"/>
            <p:cNvSpPr/>
            <p:nvPr/>
          </p:nvSpPr>
          <p:spPr>
            <a:xfrm>
              <a:off x="2966758" y="9297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3" name="object 10663"/>
            <p:cNvSpPr/>
            <p:nvPr/>
          </p:nvSpPr>
          <p:spPr>
            <a:xfrm>
              <a:off x="2966605" y="9298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4" name="object 10664"/>
            <p:cNvSpPr/>
            <p:nvPr/>
          </p:nvSpPr>
          <p:spPr>
            <a:xfrm>
              <a:off x="2966453" y="9298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28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5" name="object 10665"/>
            <p:cNvSpPr/>
            <p:nvPr/>
          </p:nvSpPr>
          <p:spPr>
            <a:xfrm>
              <a:off x="2966300" y="9298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7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6" name="object 10666"/>
            <p:cNvSpPr/>
            <p:nvPr/>
          </p:nvSpPr>
          <p:spPr>
            <a:xfrm>
              <a:off x="2966199" y="9298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0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7" name="object 10667"/>
            <p:cNvSpPr/>
            <p:nvPr/>
          </p:nvSpPr>
          <p:spPr>
            <a:xfrm>
              <a:off x="2966046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43"/>
                  </a:lnTo>
                  <a:lnTo>
                    <a:pt x="546" y="0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8" name="object 10668"/>
            <p:cNvSpPr/>
            <p:nvPr/>
          </p:nvSpPr>
          <p:spPr>
            <a:xfrm>
              <a:off x="2965894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69" name="object 10669"/>
            <p:cNvSpPr/>
            <p:nvPr/>
          </p:nvSpPr>
          <p:spPr>
            <a:xfrm>
              <a:off x="2965742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0" name="object 10670"/>
            <p:cNvSpPr/>
            <p:nvPr/>
          </p:nvSpPr>
          <p:spPr>
            <a:xfrm>
              <a:off x="2965589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1" name="object 10671"/>
            <p:cNvSpPr/>
            <p:nvPr/>
          </p:nvSpPr>
          <p:spPr>
            <a:xfrm>
              <a:off x="2965475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2" name="object 10672"/>
            <p:cNvSpPr/>
            <p:nvPr/>
          </p:nvSpPr>
          <p:spPr>
            <a:xfrm>
              <a:off x="2965323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3" name="object 10673"/>
            <p:cNvSpPr/>
            <p:nvPr/>
          </p:nvSpPr>
          <p:spPr>
            <a:xfrm>
              <a:off x="2965157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46" y="457"/>
                  </a:lnTo>
                  <a:lnTo>
                    <a:pt x="558" y="0"/>
                  </a:lnTo>
                  <a:lnTo>
                    <a:pt x="63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4" name="object 10674"/>
            <p:cNvSpPr/>
            <p:nvPr/>
          </p:nvSpPr>
          <p:spPr>
            <a:xfrm>
              <a:off x="2965005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5" name="object 10675"/>
            <p:cNvSpPr/>
            <p:nvPr/>
          </p:nvSpPr>
          <p:spPr>
            <a:xfrm>
              <a:off x="2964827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6" name="object 10676"/>
            <p:cNvSpPr/>
            <p:nvPr/>
          </p:nvSpPr>
          <p:spPr>
            <a:xfrm>
              <a:off x="2964726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7" name="object 10677"/>
            <p:cNvSpPr/>
            <p:nvPr/>
          </p:nvSpPr>
          <p:spPr>
            <a:xfrm>
              <a:off x="2964548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8" name="object 10678"/>
            <p:cNvSpPr/>
            <p:nvPr/>
          </p:nvSpPr>
          <p:spPr>
            <a:xfrm>
              <a:off x="2964370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79" name="object 10679"/>
            <p:cNvSpPr/>
            <p:nvPr/>
          </p:nvSpPr>
          <p:spPr>
            <a:xfrm>
              <a:off x="2964192" y="9298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0" name="object 10680"/>
            <p:cNvSpPr/>
            <p:nvPr/>
          </p:nvSpPr>
          <p:spPr>
            <a:xfrm>
              <a:off x="2964002" y="9298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1" name="object 10681"/>
            <p:cNvSpPr/>
            <p:nvPr/>
          </p:nvSpPr>
          <p:spPr>
            <a:xfrm>
              <a:off x="2963862" y="9298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2" name="object 10682"/>
            <p:cNvSpPr/>
            <p:nvPr/>
          </p:nvSpPr>
          <p:spPr>
            <a:xfrm>
              <a:off x="2963672" y="9298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3" name="object 10683"/>
            <p:cNvSpPr/>
            <p:nvPr/>
          </p:nvSpPr>
          <p:spPr>
            <a:xfrm>
              <a:off x="2963443" y="9298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4" name="object 10684"/>
            <p:cNvSpPr/>
            <p:nvPr/>
          </p:nvSpPr>
          <p:spPr>
            <a:xfrm>
              <a:off x="2963214" y="9298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5" name="object 10685"/>
            <p:cNvSpPr/>
            <p:nvPr/>
          </p:nvSpPr>
          <p:spPr>
            <a:xfrm>
              <a:off x="2962948" y="9298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6" name="object 10686"/>
            <p:cNvSpPr/>
            <p:nvPr/>
          </p:nvSpPr>
          <p:spPr>
            <a:xfrm>
              <a:off x="2962770" y="9298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7" name="object 10687"/>
            <p:cNvSpPr/>
            <p:nvPr/>
          </p:nvSpPr>
          <p:spPr>
            <a:xfrm>
              <a:off x="2962452" y="9298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46" y="12"/>
                  </a:lnTo>
                  <a:lnTo>
                    <a:pt x="0" y="161340"/>
                  </a:lnTo>
                  <a:lnTo>
                    <a:pt x="228" y="161378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8" name="object 10688"/>
            <p:cNvSpPr/>
            <p:nvPr/>
          </p:nvSpPr>
          <p:spPr>
            <a:xfrm>
              <a:off x="2962084" y="9298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254" y="161302"/>
                  </a:lnTo>
                  <a:lnTo>
                    <a:pt x="698" y="0"/>
                  </a:lnTo>
                  <a:lnTo>
                    <a:pt x="469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15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89" name="object 10689"/>
            <p:cNvSpPr/>
            <p:nvPr/>
          </p:nvSpPr>
          <p:spPr>
            <a:xfrm>
              <a:off x="2961513" y="9298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30"/>
                  </a:moveTo>
                  <a:lnTo>
                    <a:pt x="863" y="241"/>
                  </a:lnTo>
                  <a:lnTo>
                    <a:pt x="698" y="139"/>
                  </a:lnTo>
                  <a:lnTo>
                    <a:pt x="254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0" name="object 10690"/>
            <p:cNvSpPr/>
            <p:nvPr/>
          </p:nvSpPr>
          <p:spPr>
            <a:xfrm>
              <a:off x="2960446" y="929742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22"/>
                  </a:moveTo>
                  <a:lnTo>
                    <a:pt x="1181" y="431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2001"/>
                  </a:lnTo>
                  <a:lnTo>
                    <a:pt x="1066" y="162102"/>
                  </a:lnTo>
                  <a:lnTo>
                    <a:pt x="1511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1" name="object 10691"/>
            <p:cNvSpPr/>
            <p:nvPr/>
          </p:nvSpPr>
          <p:spPr>
            <a:xfrm>
              <a:off x="2959963" y="929714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2" name="object 10692"/>
            <p:cNvSpPr/>
            <p:nvPr/>
          </p:nvSpPr>
          <p:spPr>
            <a:xfrm>
              <a:off x="2959671" y="929698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3" name="object 10693"/>
            <p:cNvSpPr/>
            <p:nvPr/>
          </p:nvSpPr>
          <p:spPr>
            <a:xfrm>
              <a:off x="2959430" y="92968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28" y="161988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4" name="object 10694"/>
            <p:cNvSpPr/>
            <p:nvPr/>
          </p:nvSpPr>
          <p:spPr>
            <a:xfrm>
              <a:off x="2959290" y="9296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76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5" name="object 10695"/>
            <p:cNvSpPr/>
            <p:nvPr/>
          </p:nvSpPr>
          <p:spPr>
            <a:xfrm>
              <a:off x="2959112" y="929666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6" name="object 10696"/>
            <p:cNvSpPr/>
            <p:nvPr/>
          </p:nvSpPr>
          <p:spPr>
            <a:xfrm>
              <a:off x="2958973" y="9296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7" name="object 10697"/>
            <p:cNvSpPr/>
            <p:nvPr/>
          </p:nvSpPr>
          <p:spPr>
            <a:xfrm>
              <a:off x="2958833" y="9296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50" y="161785"/>
                  </a:lnTo>
                  <a:lnTo>
                    <a:pt x="495" y="12"/>
                  </a:lnTo>
                  <a:lnTo>
                    <a:pt x="0" y="161785"/>
                  </a:lnTo>
                  <a:lnTo>
                    <a:pt x="152" y="161886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8" name="object 10698"/>
            <p:cNvSpPr/>
            <p:nvPr/>
          </p:nvSpPr>
          <p:spPr>
            <a:xfrm>
              <a:off x="2958719" y="9296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699" name="object 10699"/>
            <p:cNvSpPr/>
            <p:nvPr/>
          </p:nvSpPr>
          <p:spPr>
            <a:xfrm>
              <a:off x="2958655" y="9296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0" name="object 10700"/>
            <p:cNvSpPr/>
            <p:nvPr/>
          </p:nvSpPr>
          <p:spPr>
            <a:xfrm>
              <a:off x="2958541" y="9296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1" name="object 10701"/>
            <p:cNvSpPr/>
            <p:nvPr/>
          </p:nvSpPr>
          <p:spPr>
            <a:xfrm>
              <a:off x="2958452" y="9296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2" name="object 10702"/>
            <p:cNvSpPr/>
            <p:nvPr/>
          </p:nvSpPr>
          <p:spPr>
            <a:xfrm>
              <a:off x="2958363" y="9296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25" y="161226"/>
                  </a:lnTo>
                  <a:lnTo>
                    <a:pt x="469" y="12"/>
                  </a:lnTo>
                  <a:lnTo>
                    <a:pt x="0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3" name="object 10703"/>
            <p:cNvSpPr/>
            <p:nvPr/>
          </p:nvSpPr>
          <p:spPr>
            <a:xfrm>
              <a:off x="2958274" y="9296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4" name="object 10704"/>
            <p:cNvSpPr/>
            <p:nvPr/>
          </p:nvSpPr>
          <p:spPr>
            <a:xfrm>
              <a:off x="2958236" y="9296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569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5" name="object 10705"/>
            <p:cNvSpPr/>
            <p:nvPr/>
          </p:nvSpPr>
          <p:spPr>
            <a:xfrm>
              <a:off x="2958160" y="9296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6" name="object 10706"/>
            <p:cNvSpPr/>
            <p:nvPr/>
          </p:nvSpPr>
          <p:spPr>
            <a:xfrm>
              <a:off x="2958084" y="9295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7" name="object 10707"/>
            <p:cNvSpPr/>
            <p:nvPr/>
          </p:nvSpPr>
          <p:spPr>
            <a:xfrm>
              <a:off x="2958020" y="9295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8" name="object 10708"/>
            <p:cNvSpPr/>
            <p:nvPr/>
          </p:nvSpPr>
          <p:spPr>
            <a:xfrm>
              <a:off x="2957969" y="9295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8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620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09" name="object 10709"/>
            <p:cNvSpPr/>
            <p:nvPr/>
          </p:nvSpPr>
          <p:spPr>
            <a:xfrm>
              <a:off x="2957931" y="9295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0" name="object 10710"/>
            <p:cNvSpPr/>
            <p:nvPr/>
          </p:nvSpPr>
          <p:spPr>
            <a:xfrm>
              <a:off x="2957868" y="9295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1" name="object 10711"/>
            <p:cNvSpPr/>
            <p:nvPr/>
          </p:nvSpPr>
          <p:spPr>
            <a:xfrm>
              <a:off x="2957817" y="9295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2" name="object 10712"/>
            <p:cNvSpPr/>
            <p:nvPr/>
          </p:nvSpPr>
          <p:spPr>
            <a:xfrm>
              <a:off x="2957779" y="9295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3" name="object 10713"/>
            <p:cNvSpPr/>
            <p:nvPr/>
          </p:nvSpPr>
          <p:spPr>
            <a:xfrm>
              <a:off x="2957741" y="9295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4" name="object 10714"/>
            <p:cNvSpPr/>
            <p:nvPr/>
          </p:nvSpPr>
          <p:spPr>
            <a:xfrm>
              <a:off x="2957715" y="9295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5" name="object 10715"/>
            <p:cNvSpPr/>
            <p:nvPr/>
          </p:nvSpPr>
          <p:spPr>
            <a:xfrm>
              <a:off x="2957677" y="929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6" name="object 10716"/>
            <p:cNvSpPr/>
            <p:nvPr/>
          </p:nvSpPr>
          <p:spPr>
            <a:xfrm>
              <a:off x="2957652" y="9295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7" name="object 10717"/>
            <p:cNvSpPr/>
            <p:nvPr/>
          </p:nvSpPr>
          <p:spPr>
            <a:xfrm>
              <a:off x="2957614" y="9295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8" name="object 10718"/>
            <p:cNvSpPr/>
            <p:nvPr/>
          </p:nvSpPr>
          <p:spPr>
            <a:xfrm>
              <a:off x="2957588" y="9295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19" name="object 10719"/>
            <p:cNvSpPr/>
            <p:nvPr/>
          </p:nvSpPr>
          <p:spPr>
            <a:xfrm>
              <a:off x="2957576" y="929521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0" name="object 10720"/>
            <p:cNvSpPr/>
            <p:nvPr/>
          </p:nvSpPr>
          <p:spPr>
            <a:xfrm>
              <a:off x="2957563" y="929520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1" name="object 10721"/>
            <p:cNvSpPr/>
            <p:nvPr/>
          </p:nvSpPr>
          <p:spPr>
            <a:xfrm>
              <a:off x="2957347" y="928994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2" name="object 10722"/>
            <p:cNvSpPr/>
            <p:nvPr/>
          </p:nvSpPr>
          <p:spPr>
            <a:xfrm>
              <a:off x="2963583" y="942746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3" name="object 10723"/>
            <p:cNvSpPr/>
            <p:nvPr/>
          </p:nvSpPr>
          <p:spPr>
            <a:xfrm>
              <a:off x="2963506" y="942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069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4" name="object 10724"/>
            <p:cNvSpPr/>
            <p:nvPr/>
          </p:nvSpPr>
          <p:spPr>
            <a:xfrm>
              <a:off x="2963418" y="9427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35"/>
                  </a:lnTo>
                  <a:lnTo>
                    <a:pt x="38" y="16107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5" name="object 10725"/>
            <p:cNvSpPr/>
            <p:nvPr/>
          </p:nvSpPr>
          <p:spPr>
            <a:xfrm>
              <a:off x="2963367" y="9427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6" name="object 10726"/>
            <p:cNvSpPr/>
            <p:nvPr/>
          </p:nvSpPr>
          <p:spPr>
            <a:xfrm>
              <a:off x="2963291" y="9427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1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7" name="object 10727"/>
            <p:cNvSpPr/>
            <p:nvPr/>
          </p:nvSpPr>
          <p:spPr>
            <a:xfrm>
              <a:off x="2963214" y="9427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8" name="object 10728"/>
            <p:cNvSpPr/>
            <p:nvPr/>
          </p:nvSpPr>
          <p:spPr>
            <a:xfrm>
              <a:off x="2963113" y="9428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616"/>
                  </a:lnTo>
                  <a:lnTo>
                    <a:pt x="0" y="16172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16"/>
                  </a:lnTo>
                  <a:lnTo>
                    <a:pt x="38" y="161671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29" name="object 10729"/>
            <p:cNvSpPr/>
            <p:nvPr/>
          </p:nvSpPr>
          <p:spPr>
            <a:xfrm>
              <a:off x="2963037" y="9428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489"/>
                  </a:lnTo>
                  <a:lnTo>
                    <a:pt x="0" y="161696"/>
                  </a:lnTo>
                  <a:lnTo>
                    <a:pt x="38" y="161442"/>
                  </a:lnTo>
                  <a:lnTo>
                    <a:pt x="38" y="157530"/>
                  </a:lnTo>
                  <a:lnTo>
                    <a:pt x="76" y="147624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76"/>
                  </a:lnTo>
                  <a:lnTo>
                    <a:pt x="76" y="14762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0" name="object 10730"/>
            <p:cNvSpPr/>
            <p:nvPr/>
          </p:nvSpPr>
          <p:spPr>
            <a:xfrm>
              <a:off x="2962986" y="9428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457" y="2324"/>
                  </a:lnTo>
                  <a:lnTo>
                    <a:pt x="0" y="161620"/>
                  </a:lnTo>
                  <a:lnTo>
                    <a:pt x="381" y="3172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1" name="object 10731"/>
            <p:cNvSpPr/>
            <p:nvPr/>
          </p:nvSpPr>
          <p:spPr>
            <a:xfrm>
              <a:off x="2962897" y="94284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2" name="object 10732"/>
            <p:cNvSpPr/>
            <p:nvPr/>
          </p:nvSpPr>
          <p:spPr>
            <a:xfrm>
              <a:off x="2962821" y="9428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0705"/>
                  </a:lnTo>
                  <a:lnTo>
                    <a:pt x="495" y="25"/>
                  </a:lnTo>
                  <a:lnTo>
                    <a:pt x="469" y="2209"/>
                  </a:lnTo>
                  <a:lnTo>
                    <a:pt x="317" y="53213"/>
                  </a:lnTo>
                  <a:lnTo>
                    <a:pt x="469" y="38"/>
                  </a:lnTo>
                  <a:lnTo>
                    <a:pt x="444" y="2197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3" name="object 10733"/>
            <p:cNvSpPr/>
            <p:nvPr/>
          </p:nvSpPr>
          <p:spPr>
            <a:xfrm>
              <a:off x="2962732" y="9428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25" y="159791"/>
                  </a:lnTo>
                  <a:lnTo>
                    <a:pt x="469" y="38"/>
                  </a:lnTo>
                  <a:lnTo>
                    <a:pt x="444" y="2159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5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4" name="object 10734"/>
            <p:cNvSpPr/>
            <p:nvPr/>
          </p:nvSpPr>
          <p:spPr>
            <a:xfrm>
              <a:off x="2962630" y="9428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95"/>
                  </a:lnTo>
                  <a:lnTo>
                    <a:pt x="38" y="16174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5" name="object 10735"/>
            <p:cNvSpPr/>
            <p:nvPr/>
          </p:nvSpPr>
          <p:spPr>
            <a:xfrm>
              <a:off x="2962579" y="9428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5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6" name="object 10736"/>
            <p:cNvSpPr/>
            <p:nvPr/>
          </p:nvSpPr>
          <p:spPr>
            <a:xfrm>
              <a:off x="2962478" y="9428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20" y="12"/>
                  </a:lnTo>
                  <a:lnTo>
                    <a:pt x="495" y="2019"/>
                  </a:lnTo>
                  <a:lnTo>
                    <a:pt x="38" y="16178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7" name="object 10737"/>
            <p:cNvSpPr/>
            <p:nvPr/>
          </p:nvSpPr>
          <p:spPr>
            <a:xfrm>
              <a:off x="2962300" y="9428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42" y="48107"/>
                  </a:lnTo>
                  <a:lnTo>
                    <a:pt x="482" y="88"/>
                  </a:lnTo>
                  <a:lnTo>
                    <a:pt x="457" y="1968"/>
                  </a:lnTo>
                  <a:lnTo>
                    <a:pt x="0" y="161925"/>
                  </a:lnTo>
                  <a:lnTo>
                    <a:pt x="508" y="1968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628"/>
                  </a:lnTo>
                  <a:lnTo>
                    <a:pt x="546" y="50"/>
                  </a:lnTo>
                  <a:lnTo>
                    <a:pt x="520" y="1968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82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8" name="object 10738"/>
            <p:cNvSpPr/>
            <p:nvPr/>
          </p:nvSpPr>
          <p:spPr>
            <a:xfrm>
              <a:off x="2962211" y="9428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54"/>
                  </a:lnTo>
                  <a:lnTo>
                    <a:pt x="368" y="47434"/>
                  </a:lnTo>
                  <a:lnTo>
                    <a:pt x="508" y="12"/>
                  </a:lnTo>
                  <a:lnTo>
                    <a:pt x="469" y="1841"/>
                  </a:lnTo>
                  <a:lnTo>
                    <a:pt x="25" y="161848"/>
                  </a:lnTo>
                  <a:lnTo>
                    <a:pt x="533" y="185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39" name="object 10739"/>
            <p:cNvSpPr/>
            <p:nvPr/>
          </p:nvSpPr>
          <p:spPr>
            <a:xfrm>
              <a:off x="2962135" y="9428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0" name="object 10740"/>
            <p:cNvSpPr/>
            <p:nvPr/>
          </p:nvSpPr>
          <p:spPr>
            <a:xfrm>
              <a:off x="2962033" y="9428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65"/>
                  </a:lnTo>
                  <a:lnTo>
                    <a:pt x="38" y="161886"/>
                  </a:lnTo>
                  <a:lnTo>
                    <a:pt x="76" y="161709"/>
                  </a:lnTo>
                  <a:lnTo>
                    <a:pt x="76" y="16069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65"/>
                  </a:lnTo>
                  <a:lnTo>
                    <a:pt x="76" y="16069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1" name="object 10741"/>
            <p:cNvSpPr/>
            <p:nvPr/>
          </p:nvSpPr>
          <p:spPr>
            <a:xfrm>
              <a:off x="2961932" y="9428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68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2" name="object 10742"/>
            <p:cNvSpPr/>
            <p:nvPr/>
          </p:nvSpPr>
          <p:spPr>
            <a:xfrm>
              <a:off x="2961830" y="9429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63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3" name="object 10743"/>
            <p:cNvSpPr/>
            <p:nvPr/>
          </p:nvSpPr>
          <p:spPr>
            <a:xfrm>
              <a:off x="2961728" y="9429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587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4" name="object 10744"/>
            <p:cNvSpPr/>
            <p:nvPr/>
          </p:nvSpPr>
          <p:spPr>
            <a:xfrm>
              <a:off x="2961665" y="9429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43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5" name="object 10745"/>
            <p:cNvSpPr/>
            <p:nvPr/>
          </p:nvSpPr>
          <p:spPr>
            <a:xfrm>
              <a:off x="2961551" y="94291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473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6" name="object 10746"/>
            <p:cNvSpPr/>
            <p:nvPr/>
          </p:nvSpPr>
          <p:spPr>
            <a:xfrm>
              <a:off x="2961436" y="9429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2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22"/>
                  </a:lnTo>
                  <a:lnTo>
                    <a:pt x="38" y="161899"/>
                  </a:lnTo>
                  <a:lnTo>
                    <a:pt x="330" y="6652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7" name="object 10747"/>
            <p:cNvSpPr/>
            <p:nvPr/>
          </p:nvSpPr>
          <p:spPr>
            <a:xfrm>
              <a:off x="2961322" y="9429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8" name="object 10748"/>
            <p:cNvSpPr/>
            <p:nvPr/>
          </p:nvSpPr>
          <p:spPr>
            <a:xfrm>
              <a:off x="2961195" y="9429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49" name="object 10749"/>
            <p:cNvSpPr/>
            <p:nvPr/>
          </p:nvSpPr>
          <p:spPr>
            <a:xfrm>
              <a:off x="2961119" y="9429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3820"/>
                  </a:lnTo>
                  <a:lnTo>
                    <a:pt x="482" y="25"/>
                  </a:lnTo>
                  <a:lnTo>
                    <a:pt x="444" y="1206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0" name="object 10750"/>
            <p:cNvSpPr/>
            <p:nvPr/>
          </p:nvSpPr>
          <p:spPr>
            <a:xfrm>
              <a:off x="2960992" y="9429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1" name="object 10751"/>
            <p:cNvSpPr/>
            <p:nvPr/>
          </p:nvSpPr>
          <p:spPr>
            <a:xfrm>
              <a:off x="2960865" y="9429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444" y="30861"/>
                  </a:lnTo>
                  <a:lnTo>
                    <a:pt x="533" y="25"/>
                  </a:lnTo>
                  <a:lnTo>
                    <a:pt x="495" y="1079"/>
                  </a:lnTo>
                  <a:lnTo>
                    <a:pt x="3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2" name="object 10752"/>
            <p:cNvSpPr/>
            <p:nvPr/>
          </p:nvSpPr>
          <p:spPr>
            <a:xfrm>
              <a:off x="2960725" y="9429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3" name="object 10753"/>
            <p:cNvSpPr/>
            <p:nvPr/>
          </p:nvSpPr>
          <p:spPr>
            <a:xfrm>
              <a:off x="2960585" y="9429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508"/>
                  </a:lnTo>
                  <a:lnTo>
                    <a:pt x="546" y="25"/>
                  </a:lnTo>
                  <a:lnTo>
                    <a:pt x="508" y="939"/>
                  </a:lnTo>
                  <a:lnTo>
                    <a:pt x="50" y="161417"/>
                  </a:lnTo>
                  <a:lnTo>
                    <a:pt x="495" y="63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127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4" name="object 10754"/>
            <p:cNvSpPr/>
            <p:nvPr/>
          </p:nvSpPr>
          <p:spPr>
            <a:xfrm>
              <a:off x="2960497" y="9429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850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5" name="object 10755"/>
            <p:cNvSpPr/>
            <p:nvPr/>
          </p:nvSpPr>
          <p:spPr>
            <a:xfrm>
              <a:off x="2960357" y="9429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469" y="23583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6" name="object 10756"/>
            <p:cNvSpPr/>
            <p:nvPr/>
          </p:nvSpPr>
          <p:spPr>
            <a:xfrm>
              <a:off x="2960204" y="9429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69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7" name="object 10757"/>
            <p:cNvSpPr/>
            <p:nvPr/>
          </p:nvSpPr>
          <p:spPr>
            <a:xfrm>
              <a:off x="2960052" y="943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8" name="object 10758"/>
            <p:cNvSpPr/>
            <p:nvPr/>
          </p:nvSpPr>
          <p:spPr>
            <a:xfrm>
              <a:off x="2959900" y="9430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59" name="object 10759"/>
            <p:cNvSpPr/>
            <p:nvPr/>
          </p:nvSpPr>
          <p:spPr>
            <a:xfrm>
              <a:off x="2959798" y="94302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0" name="object 10760"/>
            <p:cNvSpPr/>
            <p:nvPr/>
          </p:nvSpPr>
          <p:spPr>
            <a:xfrm>
              <a:off x="2959646" y="9430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1" name="object 10761"/>
            <p:cNvSpPr/>
            <p:nvPr/>
          </p:nvSpPr>
          <p:spPr>
            <a:xfrm>
              <a:off x="2959506" y="94303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04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2" name="object 10762"/>
            <p:cNvSpPr/>
            <p:nvPr/>
          </p:nvSpPr>
          <p:spPr>
            <a:xfrm>
              <a:off x="2959354" y="9430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3" name="object 10763"/>
            <p:cNvSpPr/>
            <p:nvPr/>
          </p:nvSpPr>
          <p:spPr>
            <a:xfrm>
              <a:off x="2959201" y="9430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4493"/>
                  </a:lnTo>
                  <a:lnTo>
                    <a:pt x="495" y="50"/>
                  </a:ln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4" name="object 10764"/>
            <p:cNvSpPr/>
            <p:nvPr/>
          </p:nvSpPr>
          <p:spPr>
            <a:xfrm>
              <a:off x="2959100" y="943066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5" name="object 10765"/>
            <p:cNvSpPr/>
            <p:nvPr/>
          </p:nvSpPr>
          <p:spPr>
            <a:xfrm>
              <a:off x="2958947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6" name="object 10766"/>
            <p:cNvSpPr/>
            <p:nvPr/>
          </p:nvSpPr>
          <p:spPr>
            <a:xfrm>
              <a:off x="2958795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52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7" name="object 10767"/>
            <p:cNvSpPr/>
            <p:nvPr/>
          </p:nvSpPr>
          <p:spPr>
            <a:xfrm>
              <a:off x="2958642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39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8" name="object 10768"/>
            <p:cNvSpPr/>
            <p:nvPr/>
          </p:nvSpPr>
          <p:spPr>
            <a:xfrm>
              <a:off x="2958490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69" name="object 10769"/>
            <p:cNvSpPr/>
            <p:nvPr/>
          </p:nvSpPr>
          <p:spPr>
            <a:xfrm>
              <a:off x="2958388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0" name="object 10770"/>
            <p:cNvSpPr/>
            <p:nvPr/>
          </p:nvSpPr>
          <p:spPr>
            <a:xfrm>
              <a:off x="2958223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1" name="object 10771"/>
            <p:cNvSpPr/>
            <p:nvPr/>
          </p:nvSpPr>
          <p:spPr>
            <a:xfrm>
              <a:off x="2958058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2" name="object 10772"/>
            <p:cNvSpPr/>
            <p:nvPr/>
          </p:nvSpPr>
          <p:spPr>
            <a:xfrm>
              <a:off x="2957906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3" name="object 10773"/>
            <p:cNvSpPr/>
            <p:nvPr/>
          </p:nvSpPr>
          <p:spPr>
            <a:xfrm>
              <a:off x="2957728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4" name="object 10774"/>
            <p:cNvSpPr/>
            <p:nvPr/>
          </p:nvSpPr>
          <p:spPr>
            <a:xfrm>
              <a:off x="2957626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5" name="object 10775"/>
            <p:cNvSpPr/>
            <p:nvPr/>
          </p:nvSpPr>
          <p:spPr>
            <a:xfrm>
              <a:off x="2957436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6" name="object 10776"/>
            <p:cNvSpPr/>
            <p:nvPr/>
          </p:nvSpPr>
          <p:spPr>
            <a:xfrm>
              <a:off x="2957258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67"/>
                  </a:lnTo>
                  <a:lnTo>
                    <a:pt x="190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7" name="object 10777"/>
            <p:cNvSpPr/>
            <p:nvPr/>
          </p:nvSpPr>
          <p:spPr>
            <a:xfrm>
              <a:off x="2957080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8" name="object 10778"/>
            <p:cNvSpPr/>
            <p:nvPr/>
          </p:nvSpPr>
          <p:spPr>
            <a:xfrm>
              <a:off x="2956877" y="94306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79" name="object 10779"/>
            <p:cNvSpPr/>
            <p:nvPr/>
          </p:nvSpPr>
          <p:spPr>
            <a:xfrm>
              <a:off x="2956750" y="94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0" name="object 10780"/>
            <p:cNvSpPr/>
            <p:nvPr/>
          </p:nvSpPr>
          <p:spPr>
            <a:xfrm>
              <a:off x="2956547" y="94306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1" name="object 10781"/>
            <p:cNvSpPr/>
            <p:nvPr/>
          </p:nvSpPr>
          <p:spPr>
            <a:xfrm>
              <a:off x="2956318" y="94306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55"/>
                  </a:lnTo>
                  <a:lnTo>
                    <a:pt x="228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2" name="object 10782"/>
            <p:cNvSpPr/>
            <p:nvPr/>
          </p:nvSpPr>
          <p:spPr>
            <a:xfrm>
              <a:off x="2956077" y="94306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3" name="object 10783"/>
            <p:cNvSpPr/>
            <p:nvPr/>
          </p:nvSpPr>
          <p:spPr>
            <a:xfrm>
              <a:off x="2955823" y="94306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4" name="object 10784"/>
            <p:cNvSpPr/>
            <p:nvPr/>
          </p:nvSpPr>
          <p:spPr>
            <a:xfrm>
              <a:off x="2955632" y="9430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5" name="object 10785"/>
            <p:cNvSpPr/>
            <p:nvPr/>
          </p:nvSpPr>
          <p:spPr>
            <a:xfrm>
              <a:off x="2955315" y="94306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353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6" name="object 10786"/>
            <p:cNvSpPr/>
            <p:nvPr/>
          </p:nvSpPr>
          <p:spPr>
            <a:xfrm>
              <a:off x="2954947" y="94306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7" name="object 10787"/>
            <p:cNvSpPr/>
            <p:nvPr/>
          </p:nvSpPr>
          <p:spPr>
            <a:xfrm>
              <a:off x="2954362" y="94303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8" name="object 10788"/>
            <p:cNvSpPr/>
            <p:nvPr/>
          </p:nvSpPr>
          <p:spPr>
            <a:xfrm>
              <a:off x="2953296" y="942973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673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89" name="object 10789"/>
            <p:cNvSpPr/>
            <p:nvPr/>
          </p:nvSpPr>
          <p:spPr>
            <a:xfrm>
              <a:off x="2952826" y="942945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266"/>
                  </a:moveTo>
                  <a:lnTo>
                    <a:pt x="698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54" y="161937"/>
                  </a:lnTo>
                  <a:lnTo>
                    <a:pt x="457" y="162026"/>
                  </a:lnTo>
                  <a:lnTo>
                    <a:pt x="901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0" name="object 10790"/>
            <p:cNvSpPr/>
            <p:nvPr/>
          </p:nvSpPr>
          <p:spPr>
            <a:xfrm>
              <a:off x="2952534" y="942928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50"/>
                  </a:moveTo>
                  <a:lnTo>
                    <a:pt x="0" y="161848"/>
                  </a:lnTo>
                  <a:lnTo>
                    <a:pt x="520" y="50"/>
                  </a:lnTo>
                  <a:close/>
                </a:path>
                <a:path w="1269" h="162559">
                  <a:moveTo>
                    <a:pt x="609" y="114"/>
                  </a:moveTo>
                  <a:lnTo>
                    <a:pt x="88" y="161899"/>
                  </a:lnTo>
                  <a:lnTo>
                    <a:pt x="609" y="114"/>
                  </a:lnTo>
                  <a:close/>
                </a:path>
                <a:path w="1269" h="162559">
                  <a:moveTo>
                    <a:pt x="723" y="177"/>
                  </a:moveTo>
                  <a:lnTo>
                    <a:pt x="177" y="161937"/>
                  </a:lnTo>
                  <a:lnTo>
                    <a:pt x="723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1" name="object 10791"/>
            <p:cNvSpPr/>
            <p:nvPr/>
          </p:nvSpPr>
          <p:spPr>
            <a:xfrm>
              <a:off x="2952292" y="942915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48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28" y="16197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2" name="object 10792"/>
            <p:cNvSpPr/>
            <p:nvPr/>
          </p:nvSpPr>
          <p:spPr>
            <a:xfrm>
              <a:off x="2952165" y="9429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3" name="object 10793"/>
            <p:cNvSpPr/>
            <p:nvPr/>
          </p:nvSpPr>
          <p:spPr>
            <a:xfrm>
              <a:off x="2951988" y="942897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4" name="object 10794"/>
            <p:cNvSpPr/>
            <p:nvPr/>
          </p:nvSpPr>
          <p:spPr>
            <a:xfrm>
              <a:off x="2951848" y="9428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5" name="object 10795"/>
            <p:cNvSpPr/>
            <p:nvPr/>
          </p:nvSpPr>
          <p:spPr>
            <a:xfrm>
              <a:off x="2951708" y="9428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6" name="object 10796"/>
            <p:cNvSpPr/>
            <p:nvPr/>
          </p:nvSpPr>
          <p:spPr>
            <a:xfrm>
              <a:off x="2951594" y="9428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7" name="object 10797"/>
            <p:cNvSpPr/>
            <p:nvPr/>
          </p:nvSpPr>
          <p:spPr>
            <a:xfrm>
              <a:off x="2951518" y="9428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8" name="object 10798"/>
            <p:cNvSpPr/>
            <p:nvPr/>
          </p:nvSpPr>
          <p:spPr>
            <a:xfrm>
              <a:off x="2951403" y="9428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799" name="object 10799"/>
            <p:cNvSpPr/>
            <p:nvPr/>
          </p:nvSpPr>
          <p:spPr>
            <a:xfrm>
              <a:off x="2951314" y="9428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0" name="object 10800"/>
            <p:cNvSpPr/>
            <p:nvPr/>
          </p:nvSpPr>
          <p:spPr>
            <a:xfrm>
              <a:off x="2951226" y="9428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1" name="object 10801"/>
            <p:cNvSpPr/>
            <p:nvPr/>
          </p:nvSpPr>
          <p:spPr>
            <a:xfrm>
              <a:off x="2951149" y="9428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2" name="object 10802"/>
            <p:cNvSpPr/>
            <p:nvPr/>
          </p:nvSpPr>
          <p:spPr>
            <a:xfrm>
              <a:off x="2951086" y="9428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3" name="object 10803"/>
            <p:cNvSpPr/>
            <p:nvPr/>
          </p:nvSpPr>
          <p:spPr>
            <a:xfrm>
              <a:off x="2951022" y="9428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4" name="object 10804"/>
            <p:cNvSpPr/>
            <p:nvPr/>
          </p:nvSpPr>
          <p:spPr>
            <a:xfrm>
              <a:off x="2950946" y="9428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5" name="object 10805"/>
            <p:cNvSpPr/>
            <p:nvPr/>
          </p:nvSpPr>
          <p:spPr>
            <a:xfrm>
              <a:off x="2950883" y="9428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6" name="object 10806"/>
            <p:cNvSpPr/>
            <p:nvPr/>
          </p:nvSpPr>
          <p:spPr>
            <a:xfrm>
              <a:off x="2950832" y="9428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7" name="object 10807"/>
            <p:cNvSpPr/>
            <p:nvPr/>
          </p:nvSpPr>
          <p:spPr>
            <a:xfrm>
              <a:off x="2950794" y="9428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8" name="object 10808"/>
            <p:cNvSpPr/>
            <p:nvPr/>
          </p:nvSpPr>
          <p:spPr>
            <a:xfrm>
              <a:off x="2950730" y="9427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09" name="object 10809"/>
            <p:cNvSpPr/>
            <p:nvPr/>
          </p:nvSpPr>
          <p:spPr>
            <a:xfrm>
              <a:off x="2950692" y="9427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0" name="object 10810"/>
            <p:cNvSpPr/>
            <p:nvPr/>
          </p:nvSpPr>
          <p:spPr>
            <a:xfrm>
              <a:off x="2950641" y="94278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594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1" name="object 10811"/>
            <p:cNvSpPr/>
            <p:nvPr/>
          </p:nvSpPr>
          <p:spPr>
            <a:xfrm>
              <a:off x="2950603" y="9427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2" name="object 10812"/>
            <p:cNvSpPr/>
            <p:nvPr/>
          </p:nvSpPr>
          <p:spPr>
            <a:xfrm>
              <a:off x="2950578" y="9427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3" name="object 10813"/>
            <p:cNvSpPr/>
            <p:nvPr/>
          </p:nvSpPr>
          <p:spPr>
            <a:xfrm>
              <a:off x="2950540" y="9427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4" name="object 10814"/>
            <p:cNvSpPr/>
            <p:nvPr/>
          </p:nvSpPr>
          <p:spPr>
            <a:xfrm>
              <a:off x="2950514" y="9427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5" name="object 10815"/>
            <p:cNvSpPr/>
            <p:nvPr/>
          </p:nvSpPr>
          <p:spPr>
            <a:xfrm>
              <a:off x="2950476" y="9427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25"/>
                  </a:lnTo>
                  <a:lnTo>
                    <a:pt x="0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6" name="object 10816"/>
            <p:cNvSpPr/>
            <p:nvPr/>
          </p:nvSpPr>
          <p:spPr>
            <a:xfrm>
              <a:off x="2950451" y="9427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7" name="object 10817"/>
            <p:cNvSpPr/>
            <p:nvPr/>
          </p:nvSpPr>
          <p:spPr>
            <a:xfrm>
              <a:off x="2950438" y="942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8" name="object 10818"/>
            <p:cNvSpPr/>
            <p:nvPr/>
          </p:nvSpPr>
          <p:spPr>
            <a:xfrm>
              <a:off x="2950425" y="94275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19" name="object 10819"/>
            <p:cNvSpPr/>
            <p:nvPr/>
          </p:nvSpPr>
          <p:spPr>
            <a:xfrm>
              <a:off x="2950413" y="94274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0" name="object 10820"/>
            <p:cNvSpPr/>
            <p:nvPr/>
          </p:nvSpPr>
          <p:spPr>
            <a:xfrm>
              <a:off x="2950400" y="9426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114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1" name="object 10821"/>
            <p:cNvSpPr/>
            <p:nvPr/>
          </p:nvSpPr>
          <p:spPr>
            <a:xfrm>
              <a:off x="2950400" y="9426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4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2" name="object 10822"/>
            <p:cNvSpPr/>
            <p:nvPr/>
          </p:nvSpPr>
          <p:spPr>
            <a:xfrm>
              <a:off x="2950209" y="942227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168" y="8382"/>
                  </a:lnTo>
                  <a:lnTo>
                    <a:pt x="9385" y="8382"/>
                  </a:lnTo>
                  <a:lnTo>
                    <a:pt x="14503" y="5410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3" name="object 10823"/>
            <p:cNvSpPr/>
            <p:nvPr/>
          </p:nvSpPr>
          <p:spPr>
            <a:xfrm>
              <a:off x="2956407" y="9534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035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4" name="object 10824"/>
            <p:cNvSpPr/>
            <p:nvPr/>
          </p:nvSpPr>
          <p:spPr>
            <a:xfrm>
              <a:off x="2956331" y="9534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31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5" name="object 10825"/>
            <p:cNvSpPr/>
            <p:nvPr/>
          </p:nvSpPr>
          <p:spPr>
            <a:xfrm>
              <a:off x="2956280" y="9534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6" name="object 10826"/>
            <p:cNvSpPr/>
            <p:nvPr/>
          </p:nvSpPr>
          <p:spPr>
            <a:xfrm>
              <a:off x="2956191" y="9534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44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57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7" name="object 10827"/>
            <p:cNvSpPr/>
            <p:nvPr/>
          </p:nvSpPr>
          <p:spPr>
            <a:xfrm>
              <a:off x="2956115" y="9534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8" name="object 10828"/>
            <p:cNvSpPr/>
            <p:nvPr/>
          </p:nvSpPr>
          <p:spPr>
            <a:xfrm>
              <a:off x="2956039" y="9534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29" name="object 10829"/>
            <p:cNvSpPr/>
            <p:nvPr/>
          </p:nvSpPr>
          <p:spPr>
            <a:xfrm>
              <a:off x="2955950" y="9534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489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01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0" name="object 10830"/>
            <p:cNvSpPr/>
            <p:nvPr/>
          </p:nvSpPr>
          <p:spPr>
            <a:xfrm>
              <a:off x="2955899" y="9534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1" name="object 10831"/>
            <p:cNvSpPr/>
            <p:nvPr/>
          </p:nvSpPr>
          <p:spPr>
            <a:xfrm>
              <a:off x="2955810" y="9535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2" name="object 10832"/>
            <p:cNvSpPr/>
            <p:nvPr/>
          </p:nvSpPr>
          <p:spPr>
            <a:xfrm>
              <a:off x="2955734" y="9535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97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3" name="object 10833"/>
            <p:cNvSpPr/>
            <p:nvPr/>
          </p:nvSpPr>
          <p:spPr>
            <a:xfrm>
              <a:off x="2955632" y="9535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4" name="object 10834"/>
            <p:cNvSpPr/>
            <p:nvPr/>
          </p:nvSpPr>
          <p:spPr>
            <a:xfrm>
              <a:off x="2955556" y="9535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25" y="160743"/>
                  </a:lnTo>
                  <a:lnTo>
                    <a:pt x="469" y="25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50" y="161239"/>
                  </a:lnTo>
                  <a:lnTo>
                    <a:pt x="50" y="15975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50" y="1597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5" name="object 10835"/>
            <p:cNvSpPr/>
            <p:nvPr/>
          </p:nvSpPr>
          <p:spPr>
            <a:xfrm>
              <a:off x="2955493" y="9535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25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6" name="object 10836"/>
            <p:cNvSpPr/>
            <p:nvPr/>
          </p:nvSpPr>
          <p:spPr>
            <a:xfrm>
              <a:off x="2955404" y="9535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98"/>
                  </a:lnTo>
                  <a:lnTo>
                    <a:pt x="25" y="161556"/>
                  </a:lnTo>
                  <a:lnTo>
                    <a:pt x="25" y="157657"/>
                  </a:lnTo>
                  <a:lnTo>
                    <a:pt x="63" y="1450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19"/>
                  </a:lnTo>
                  <a:lnTo>
                    <a:pt x="63" y="1450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7" name="object 10837"/>
            <p:cNvSpPr/>
            <p:nvPr/>
          </p:nvSpPr>
          <p:spPr>
            <a:xfrm>
              <a:off x="2955201" y="9535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381" y="48171"/>
                  </a:lnTo>
                  <a:lnTo>
                    <a:pt x="520" y="63"/>
                  </a:lnTo>
                  <a:lnTo>
                    <a:pt x="495" y="1943"/>
                  </a:lnTo>
                  <a:lnTo>
                    <a:pt x="38" y="16187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43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43"/>
                  </a:lnTo>
                  <a:lnTo>
                    <a:pt x="139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175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8" name="object 10838"/>
            <p:cNvSpPr/>
            <p:nvPr/>
          </p:nvSpPr>
          <p:spPr>
            <a:xfrm>
              <a:off x="2955112" y="9535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1854"/>
                  </a:lnTo>
                  <a:lnTo>
                    <a:pt x="0" y="161861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69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39" name="object 10839"/>
            <p:cNvSpPr/>
            <p:nvPr/>
          </p:nvSpPr>
          <p:spPr>
            <a:xfrm>
              <a:off x="2955048" y="9535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355" y="46012"/>
                  </a:lnTo>
                  <a:lnTo>
                    <a:pt x="482" y="12"/>
                  </a:lnTo>
                  <a:lnTo>
                    <a:pt x="444" y="1778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0" name="object 10840"/>
            <p:cNvSpPr/>
            <p:nvPr/>
          </p:nvSpPr>
          <p:spPr>
            <a:xfrm>
              <a:off x="2954934" y="9535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1" name="object 10841"/>
            <p:cNvSpPr/>
            <p:nvPr/>
          </p:nvSpPr>
          <p:spPr>
            <a:xfrm>
              <a:off x="2954832" y="9535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2" name="object 10842"/>
            <p:cNvSpPr/>
            <p:nvPr/>
          </p:nvSpPr>
          <p:spPr>
            <a:xfrm>
              <a:off x="2954731" y="9535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31"/>
                  </a:lnTo>
                  <a:lnTo>
                    <a:pt x="520" y="25"/>
                  </a:lnTo>
                  <a:lnTo>
                    <a:pt x="495" y="1625"/>
                  </a:lnTo>
                  <a:lnTo>
                    <a:pt x="38" y="161886"/>
                  </a:lnTo>
                  <a:lnTo>
                    <a:pt x="215" y="107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3" name="object 10843"/>
            <p:cNvSpPr/>
            <p:nvPr/>
          </p:nvSpPr>
          <p:spPr>
            <a:xfrm>
              <a:off x="2954616" y="9535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7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4" name="object 10844"/>
            <p:cNvSpPr/>
            <p:nvPr/>
          </p:nvSpPr>
          <p:spPr>
            <a:xfrm>
              <a:off x="2954540" y="9535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11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5" name="object 10845"/>
            <p:cNvSpPr/>
            <p:nvPr/>
          </p:nvSpPr>
          <p:spPr>
            <a:xfrm>
              <a:off x="2954439" y="9535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6" name="object 10846"/>
            <p:cNvSpPr/>
            <p:nvPr/>
          </p:nvSpPr>
          <p:spPr>
            <a:xfrm>
              <a:off x="2954324" y="9535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7" name="object 10847"/>
            <p:cNvSpPr/>
            <p:nvPr/>
          </p:nvSpPr>
          <p:spPr>
            <a:xfrm>
              <a:off x="2954210" y="95360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20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8" name="object 10848"/>
            <p:cNvSpPr/>
            <p:nvPr/>
          </p:nvSpPr>
          <p:spPr>
            <a:xfrm>
              <a:off x="2954096" y="9536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0210"/>
                  </a:lnTo>
                  <a:lnTo>
                    <a:pt x="520" y="25"/>
                  </a:lnTo>
                  <a:lnTo>
                    <a:pt x="482" y="1257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49" name="object 10849"/>
            <p:cNvSpPr/>
            <p:nvPr/>
          </p:nvSpPr>
          <p:spPr>
            <a:xfrm>
              <a:off x="2954007" y="9536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482" y="12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0" name="object 10850"/>
            <p:cNvSpPr/>
            <p:nvPr/>
          </p:nvSpPr>
          <p:spPr>
            <a:xfrm>
              <a:off x="2953893" y="9536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93" y="32156"/>
                  </a:lnTo>
                  <a:lnTo>
                    <a:pt x="482" y="50"/>
                  </a:lnTo>
                  <a:lnTo>
                    <a:pt x="444" y="1143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1" name="object 10851"/>
            <p:cNvSpPr/>
            <p:nvPr/>
          </p:nvSpPr>
          <p:spPr>
            <a:xfrm>
              <a:off x="2953753" y="9536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406" y="30340"/>
                  </a:lnTo>
                  <a:lnTo>
                    <a:pt x="495" y="38"/>
                  </a:lnTo>
                  <a:lnTo>
                    <a:pt x="457" y="1066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106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2" name="object 10852"/>
            <p:cNvSpPr/>
            <p:nvPr/>
          </p:nvSpPr>
          <p:spPr>
            <a:xfrm>
              <a:off x="2953626" y="9536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016"/>
                  </a:lnTo>
                  <a:lnTo>
                    <a:pt x="0" y="161836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442"/>
                  </a:lnTo>
                  <a:lnTo>
                    <a:pt x="533" y="25"/>
                  </a:lnTo>
                  <a:lnTo>
                    <a:pt x="482" y="1016"/>
                  </a:lnTo>
                  <a:lnTo>
                    <a:pt x="38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3" name="object 10853"/>
            <p:cNvSpPr/>
            <p:nvPr/>
          </p:nvSpPr>
          <p:spPr>
            <a:xfrm>
              <a:off x="2953486" y="9536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4" name="object 10854"/>
            <p:cNvSpPr/>
            <p:nvPr/>
          </p:nvSpPr>
          <p:spPr>
            <a:xfrm>
              <a:off x="2953397" y="9536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419" y="24917"/>
                  </a:lnTo>
                  <a:lnTo>
                    <a:pt x="495" y="25"/>
                  </a:lnTo>
                  <a:lnTo>
                    <a:pt x="444" y="838"/>
                  </a:lnTo>
                  <a:lnTo>
                    <a:pt x="0" y="161759"/>
                  </a:lnTo>
                  <a:lnTo>
                    <a:pt x="533" y="83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5" name="object 10855"/>
            <p:cNvSpPr/>
            <p:nvPr/>
          </p:nvSpPr>
          <p:spPr>
            <a:xfrm>
              <a:off x="2953245" y="9536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6" name="object 10856"/>
            <p:cNvSpPr/>
            <p:nvPr/>
          </p:nvSpPr>
          <p:spPr>
            <a:xfrm>
              <a:off x="2953105" y="9536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546"/>
                  </a:lnTo>
                  <a:lnTo>
                    <a:pt x="546" y="25"/>
                  </a:lnTo>
                  <a:lnTo>
                    <a:pt x="495" y="711"/>
                  </a:lnTo>
                  <a:lnTo>
                    <a:pt x="50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7" name="object 10857"/>
            <p:cNvSpPr/>
            <p:nvPr/>
          </p:nvSpPr>
          <p:spPr>
            <a:xfrm>
              <a:off x="2952940" y="9536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8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8" name="object 10858"/>
            <p:cNvSpPr/>
            <p:nvPr/>
          </p:nvSpPr>
          <p:spPr>
            <a:xfrm>
              <a:off x="2952800" y="9536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59" name="object 10859"/>
            <p:cNvSpPr/>
            <p:nvPr/>
          </p:nvSpPr>
          <p:spPr>
            <a:xfrm>
              <a:off x="2952699" y="9536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0" name="object 10860"/>
            <p:cNvSpPr/>
            <p:nvPr/>
          </p:nvSpPr>
          <p:spPr>
            <a:xfrm>
              <a:off x="2952546" y="9536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5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1" name="object 10861"/>
            <p:cNvSpPr/>
            <p:nvPr/>
          </p:nvSpPr>
          <p:spPr>
            <a:xfrm>
              <a:off x="2952394" y="9537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546" y="25"/>
                  </a:lnTo>
                  <a:lnTo>
                    <a:pt x="495" y="304"/>
                  </a:lnTo>
                  <a:lnTo>
                    <a:pt x="63" y="153822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505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2" name="object 10862"/>
            <p:cNvSpPr/>
            <p:nvPr/>
          </p:nvSpPr>
          <p:spPr>
            <a:xfrm>
              <a:off x="2952242" y="9537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3" name="object 10863"/>
            <p:cNvSpPr/>
            <p:nvPr/>
          </p:nvSpPr>
          <p:spPr>
            <a:xfrm>
              <a:off x="2952102" y="9537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4" name="object 10864"/>
            <p:cNvSpPr/>
            <p:nvPr/>
          </p:nvSpPr>
          <p:spPr>
            <a:xfrm>
              <a:off x="2952000" y="9537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5" name="object 10865"/>
            <p:cNvSpPr/>
            <p:nvPr/>
          </p:nvSpPr>
          <p:spPr>
            <a:xfrm>
              <a:off x="2951848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39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6" name="object 10866"/>
            <p:cNvSpPr/>
            <p:nvPr/>
          </p:nvSpPr>
          <p:spPr>
            <a:xfrm>
              <a:off x="2951695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5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7" name="object 10867"/>
            <p:cNvSpPr/>
            <p:nvPr/>
          </p:nvSpPr>
          <p:spPr>
            <a:xfrm>
              <a:off x="2951543" y="9537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8" name="object 10868"/>
            <p:cNvSpPr/>
            <p:nvPr/>
          </p:nvSpPr>
          <p:spPr>
            <a:xfrm>
              <a:off x="2951391" y="9537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69" name="object 10869"/>
            <p:cNvSpPr/>
            <p:nvPr/>
          </p:nvSpPr>
          <p:spPr>
            <a:xfrm>
              <a:off x="2951289" y="9537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0" name="object 10870"/>
            <p:cNvSpPr/>
            <p:nvPr/>
          </p:nvSpPr>
          <p:spPr>
            <a:xfrm>
              <a:off x="2951124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01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1" name="object 10871"/>
            <p:cNvSpPr/>
            <p:nvPr/>
          </p:nvSpPr>
          <p:spPr>
            <a:xfrm>
              <a:off x="2950972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2" name="object 10872"/>
            <p:cNvSpPr/>
            <p:nvPr/>
          </p:nvSpPr>
          <p:spPr>
            <a:xfrm>
              <a:off x="2950794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3" name="object 10873"/>
            <p:cNvSpPr/>
            <p:nvPr/>
          </p:nvSpPr>
          <p:spPr>
            <a:xfrm>
              <a:off x="2950641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4" name="object 10874"/>
            <p:cNvSpPr/>
            <p:nvPr/>
          </p:nvSpPr>
          <p:spPr>
            <a:xfrm>
              <a:off x="2950527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5" name="object 10875"/>
            <p:cNvSpPr/>
            <p:nvPr/>
          </p:nvSpPr>
          <p:spPr>
            <a:xfrm>
              <a:off x="2950349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6" name="object 10876"/>
            <p:cNvSpPr/>
            <p:nvPr/>
          </p:nvSpPr>
          <p:spPr>
            <a:xfrm>
              <a:off x="2950171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7" name="object 10877"/>
            <p:cNvSpPr/>
            <p:nvPr/>
          </p:nvSpPr>
          <p:spPr>
            <a:xfrm>
              <a:off x="2949981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8" name="object 10878"/>
            <p:cNvSpPr/>
            <p:nvPr/>
          </p:nvSpPr>
          <p:spPr>
            <a:xfrm>
              <a:off x="2949790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93"/>
                  </a:lnTo>
                  <a:lnTo>
                    <a:pt x="203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79" name="object 10879"/>
            <p:cNvSpPr/>
            <p:nvPr/>
          </p:nvSpPr>
          <p:spPr>
            <a:xfrm>
              <a:off x="2949663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9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0" name="object 10880"/>
            <p:cNvSpPr/>
            <p:nvPr/>
          </p:nvSpPr>
          <p:spPr>
            <a:xfrm>
              <a:off x="2949448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1" name="object 10881"/>
            <p:cNvSpPr/>
            <p:nvPr/>
          </p:nvSpPr>
          <p:spPr>
            <a:xfrm>
              <a:off x="2949232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2" name="object 10882"/>
            <p:cNvSpPr/>
            <p:nvPr/>
          </p:nvSpPr>
          <p:spPr>
            <a:xfrm>
              <a:off x="2948990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3" name="object 10883"/>
            <p:cNvSpPr/>
            <p:nvPr/>
          </p:nvSpPr>
          <p:spPr>
            <a:xfrm>
              <a:off x="2948736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4" name="object 10884"/>
            <p:cNvSpPr/>
            <p:nvPr/>
          </p:nvSpPr>
          <p:spPr>
            <a:xfrm>
              <a:off x="2948546" y="953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520" y="444"/>
                  </a:ln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5" name="object 10885"/>
            <p:cNvSpPr/>
            <p:nvPr/>
          </p:nvSpPr>
          <p:spPr>
            <a:xfrm>
              <a:off x="2948228" y="95373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15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6" name="object 10886"/>
            <p:cNvSpPr/>
            <p:nvPr/>
          </p:nvSpPr>
          <p:spPr>
            <a:xfrm>
              <a:off x="2947847" y="95373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31" y="0"/>
                  </a:lnTo>
                  <a:lnTo>
                    <a:pt x="0" y="161302"/>
                  </a:lnTo>
                  <a:lnTo>
                    <a:pt x="127" y="161328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685" y="12"/>
                  </a:lnTo>
                  <a:lnTo>
                    <a:pt x="139" y="161315"/>
                  </a:lnTo>
                  <a:lnTo>
                    <a:pt x="368" y="161366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7" name="object 10887"/>
            <p:cNvSpPr/>
            <p:nvPr/>
          </p:nvSpPr>
          <p:spPr>
            <a:xfrm>
              <a:off x="2947276" y="95370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39"/>
                  </a:moveTo>
                  <a:lnTo>
                    <a:pt x="431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673" y="139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50" y="241"/>
                  </a:lnTo>
                  <a:lnTo>
                    <a:pt x="673" y="139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8" name="object 10888"/>
            <p:cNvSpPr/>
            <p:nvPr/>
          </p:nvSpPr>
          <p:spPr>
            <a:xfrm>
              <a:off x="2946171" y="953640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35"/>
                  </a:moveTo>
                  <a:lnTo>
                    <a:pt x="1206" y="444"/>
                  </a:lnTo>
                  <a:lnTo>
                    <a:pt x="723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762" y="162026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89" name="object 10889"/>
            <p:cNvSpPr/>
            <p:nvPr/>
          </p:nvSpPr>
          <p:spPr>
            <a:xfrm>
              <a:off x="2945676" y="95361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0" name="object 10890"/>
            <p:cNvSpPr/>
            <p:nvPr/>
          </p:nvSpPr>
          <p:spPr>
            <a:xfrm>
              <a:off x="2945384" y="953594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1" name="object 10891"/>
            <p:cNvSpPr/>
            <p:nvPr/>
          </p:nvSpPr>
          <p:spPr>
            <a:xfrm>
              <a:off x="2945142" y="953580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2" name="object 10892"/>
            <p:cNvSpPr/>
            <p:nvPr/>
          </p:nvSpPr>
          <p:spPr>
            <a:xfrm>
              <a:off x="2945015" y="9535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3" name="object 10893"/>
            <p:cNvSpPr/>
            <p:nvPr/>
          </p:nvSpPr>
          <p:spPr>
            <a:xfrm>
              <a:off x="2944837" y="953563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4" name="object 10894"/>
            <p:cNvSpPr/>
            <p:nvPr/>
          </p:nvSpPr>
          <p:spPr>
            <a:xfrm>
              <a:off x="2944698" y="9535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5" name="object 10895"/>
            <p:cNvSpPr/>
            <p:nvPr/>
          </p:nvSpPr>
          <p:spPr>
            <a:xfrm>
              <a:off x="2944558" y="9535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6" name="object 10896"/>
            <p:cNvSpPr/>
            <p:nvPr/>
          </p:nvSpPr>
          <p:spPr>
            <a:xfrm>
              <a:off x="2944444" y="9535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7" name="object 10897"/>
            <p:cNvSpPr/>
            <p:nvPr/>
          </p:nvSpPr>
          <p:spPr>
            <a:xfrm>
              <a:off x="2944368" y="9535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8" name="object 10898"/>
            <p:cNvSpPr/>
            <p:nvPr/>
          </p:nvSpPr>
          <p:spPr>
            <a:xfrm>
              <a:off x="2944253" y="9535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2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899" name="object 10899"/>
            <p:cNvSpPr/>
            <p:nvPr/>
          </p:nvSpPr>
          <p:spPr>
            <a:xfrm>
              <a:off x="2944164" y="9535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0" name="object 10900"/>
            <p:cNvSpPr/>
            <p:nvPr/>
          </p:nvSpPr>
          <p:spPr>
            <a:xfrm>
              <a:off x="2944075" y="9535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1" name="object 10901"/>
            <p:cNvSpPr/>
            <p:nvPr/>
          </p:nvSpPr>
          <p:spPr>
            <a:xfrm>
              <a:off x="2943999" y="9535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2" name="object 10902"/>
            <p:cNvSpPr/>
            <p:nvPr/>
          </p:nvSpPr>
          <p:spPr>
            <a:xfrm>
              <a:off x="2943948" y="9535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556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3" name="object 10903"/>
            <p:cNvSpPr/>
            <p:nvPr/>
          </p:nvSpPr>
          <p:spPr>
            <a:xfrm>
              <a:off x="2943872" y="9535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4" name="object 10904"/>
            <p:cNvSpPr/>
            <p:nvPr/>
          </p:nvSpPr>
          <p:spPr>
            <a:xfrm>
              <a:off x="2943796" y="9534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5" name="object 10905"/>
            <p:cNvSpPr/>
            <p:nvPr/>
          </p:nvSpPr>
          <p:spPr>
            <a:xfrm>
              <a:off x="2943733" y="9534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6" name="object 10906"/>
            <p:cNvSpPr/>
            <p:nvPr/>
          </p:nvSpPr>
          <p:spPr>
            <a:xfrm>
              <a:off x="2943682" y="9534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38" y="161201"/>
                  </a:lnTo>
                  <a:lnTo>
                    <a:pt x="482" y="63"/>
                  </a:lnTo>
                  <a:lnTo>
                    <a:pt x="0" y="161582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7" name="object 10907"/>
            <p:cNvSpPr/>
            <p:nvPr/>
          </p:nvSpPr>
          <p:spPr>
            <a:xfrm>
              <a:off x="2943644" y="9534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20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8" name="object 10908"/>
            <p:cNvSpPr/>
            <p:nvPr/>
          </p:nvSpPr>
          <p:spPr>
            <a:xfrm>
              <a:off x="2943580" y="9534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09" name="object 10909"/>
            <p:cNvSpPr/>
            <p:nvPr/>
          </p:nvSpPr>
          <p:spPr>
            <a:xfrm>
              <a:off x="2943529" y="9534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0" name="object 10910"/>
            <p:cNvSpPr/>
            <p:nvPr/>
          </p:nvSpPr>
          <p:spPr>
            <a:xfrm>
              <a:off x="2943491" y="9534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1" name="object 10911"/>
            <p:cNvSpPr/>
            <p:nvPr/>
          </p:nvSpPr>
          <p:spPr>
            <a:xfrm>
              <a:off x="2943453" y="9534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2" name="object 10912"/>
            <p:cNvSpPr/>
            <p:nvPr/>
          </p:nvSpPr>
          <p:spPr>
            <a:xfrm>
              <a:off x="2943428" y="95343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3" name="object 10913"/>
            <p:cNvSpPr/>
            <p:nvPr/>
          </p:nvSpPr>
          <p:spPr>
            <a:xfrm>
              <a:off x="2943390" y="9534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4" name="object 10914"/>
            <p:cNvSpPr/>
            <p:nvPr/>
          </p:nvSpPr>
          <p:spPr>
            <a:xfrm>
              <a:off x="2943364" y="9534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5" name="object 10915"/>
            <p:cNvSpPr/>
            <p:nvPr/>
          </p:nvSpPr>
          <p:spPr>
            <a:xfrm>
              <a:off x="2943326" y="9534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6" name="object 10916"/>
            <p:cNvSpPr/>
            <p:nvPr/>
          </p:nvSpPr>
          <p:spPr>
            <a:xfrm>
              <a:off x="2943301" y="9534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12" y="160883"/>
                  </a:lnTo>
                  <a:lnTo>
                    <a:pt x="457" y="0"/>
                  </a:lnTo>
                  <a:lnTo>
                    <a:pt x="0" y="16129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7" name="object 10917"/>
            <p:cNvSpPr/>
            <p:nvPr/>
          </p:nvSpPr>
          <p:spPr>
            <a:xfrm>
              <a:off x="2943288" y="953416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8" name="object 10918"/>
            <p:cNvSpPr/>
            <p:nvPr/>
          </p:nvSpPr>
          <p:spPr>
            <a:xfrm>
              <a:off x="2943275" y="953415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0" y="16117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19" name="object 10919"/>
            <p:cNvSpPr/>
            <p:nvPr/>
          </p:nvSpPr>
          <p:spPr>
            <a:xfrm>
              <a:off x="2943263" y="953412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871"/>
                  </a:lnTo>
                  <a:lnTo>
                    <a:pt x="11" y="16119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0" name="object 10920"/>
            <p:cNvSpPr/>
            <p:nvPr/>
          </p:nvSpPr>
          <p:spPr>
            <a:xfrm>
              <a:off x="2943059" y="952891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1" name="object 10921"/>
            <p:cNvSpPr/>
            <p:nvPr/>
          </p:nvSpPr>
          <p:spPr>
            <a:xfrm>
              <a:off x="3030867" y="9490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13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0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00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2" name="object 10922"/>
            <p:cNvSpPr/>
            <p:nvPr/>
          </p:nvSpPr>
          <p:spPr>
            <a:xfrm>
              <a:off x="3030778" y="9491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86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3098"/>
                  </a:lnTo>
                  <a:lnTo>
                    <a:pt x="25" y="161556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3" name="object 10923"/>
            <p:cNvSpPr/>
            <p:nvPr/>
          </p:nvSpPr>
          <p:spPr>
            <a:xfrm>
              <a:off x="3030728" y="9491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4" name="object 10924"/>
            <p:cNvSpPr/>
            <p:nvPr/>
          </p:nvSpPr>
          <p:spPr>
            <a:xfrm>
              <a:off x="3030651" y="9491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95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895"/>
                  </a:lnTo>
                  <a:lnTo>
                    <a:pt x="25" y="16118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5" name="object 10925"/>
            <p:cNvSpPr/>
            <p:nvPr/>
          </p:nvSpPr>
          <p:spPr>
            <a:xfrm>
              <a:off x="3030575" y="94913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6" name="object 10926"/>
            <p:cNvSpPr/>
            <p:nvPr/>
          </p:nvSpPr>
          <p:spPr>
            <a:xfrm>
              <a:off x="3030486" y="9491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16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28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7" name="object 10927"/>
            <p:cNvSpPr/>
            <p:nvPr/>
          </p:nvSpPr>
          <p:spPr>
            <a:xfrm>
              <a:off x="3030410" y="9491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8" name="object 10928"/>
            <p:cNvSpPr/>
            <p:nvPr/>
          </p:nvSpPr>
          <p:spPr>
            <a:xfrm>
              <a:off x="3030347" y="9491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74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29" name="object 10929"/>
            <p:cNvSpPr/>
            <p:nvPr/>
          </p:nvSpPr>
          <p:spPr>
            <a:xfrm>
              <a:off x="3030258" y="9491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86"/>
                  </a:lnTo>
                  <a:lnTo>
                    <a:pt x="38" y="16137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0" name="object 10930"/>
            <p:cNvSpPr/>
            <p:nvPr/>
          </p:nvSpPr>
          <p:spPr>
            <a:xfrm>
              <a:off x="3030181" y="9491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12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1" name="object 10931"/>
            <p:cNvSpPr/>
            <p:nvPr/>
          </p:nvSpPr>
          <p:spPr>
            <a:xfrm>
              <a:off x="3030093" y="9491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69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71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2" name="object 10932"/>
            <p:cNvSpPr/>
            <p:nvPr/>
          </p:nvSpPr>
          <p:spPr>
            <a:xfrm>
              <a:off x="3029991" y="9491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08"/>
                  </a:lnTo>
                  <a:lnTo>
                    <a:pt x="38" y="160756"/>
                  </a:lnTo>
                  <a:lnTo>
                    <a:pt x="482" y="38"/>
                  </a:lnTo>
                  <a:lnTo>
                    <a:pt x="457" y="2120"/>
                  </a:lnTo>
                  <a:lnTo>
                    <a:pt x="0" y="16175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3" name="object 10933"/>
            <p:cNvSpPr/>
            <p:nvPr/>
          </p:nvSpPr>
          <p:spPr>
            <a:xfrm>
              <a:off x="3029940" y="9492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4" name="object 10934"/>
            <p:cNvSpPr/>
            <p:nvPr/>
          </p:nvSpPr>
          <p:spPr>
            <a:xfrm>
              <a:off x="3029851" y="9492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32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32"/>
                  </a:lnTo>
                  <a:lnTo>
                    <a:pt x="25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5" name="object 10935"/>
            <p:cNvSpPr/>
            <p:nvPr/>
          </p:nvSpPr>
          <p:spPr>
            <a:xfrm>
              <a:off x="3029661" y="9492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68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469" y="49720"/>
                  </a:lnTo>
                  <a:lnTo>
                    <a:pt x="609" y="12"/>
                  </a:lnTo>
                  <a:lnTo>
                    <a:pt x="584" y="1981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6" name="object 10936"/>
            <p:cNvSpPr/>
            <p:nvPr/>
          </p:nvSpPr>
          <p:spPr>
            <a:xfrm>
              <a:off x="3029572" y="9492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79"/>
                  </a:lnTo>
                  <a:lnTo>
                    <a:pt x="342" y="47459"/>
                  </a:lnTo>
                  <a:lnTo>
                    <a:pt x="482" y="38"/>
                  </a:lnTo>
                  <a:lnTo>
                    <a:pt x="444" y="1879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7" name="object 10937"/>
            <p:cNvSpPr/>
            <p:nvPr/>
          </p:nvSpPr>
          <p:spPr>
            <a:xfrm>
              <a:off x="3029496" y="9492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16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16"/>
                  </a:lnTo>
                  <a:lnTo>
                    <a:pt x="50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8" name="object 10938"/>
            <p:cNvSpPr/>
            <p:nvPr/>
          </p:nvSpPr>
          <p:spPr>
            <a:xfrm>
              <a:off x="3029394" y="9492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39" name="object 10939"/>
            <p:cNvSpPr/>
            <p:nvPr/>
          </p:nvSpPr>
          <p:spPr>
            <a:xfrm>
              <a:off x="3029305" y="9492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27"/>
                  </a:lnTo>
                  <a:lnTo>
                    <a:pt x="0" y="161899"/>
                  </a:lnTo>
                  <a:lnTo>
                    <a:pt x="25" y="161645"/>
                  </a:lnTo>
                  <a:lnTo>
                    <a:pt x="25" y="16068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27"/>
                  </a:lnTo>
                  <a:lnTo>
                    <a:pt x="25" y="16068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14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0" name="object 10940"/>
            <p:cNvSpPr/>
            <p:nvPr/>
          </p:nvSpPr>
          <p:spPr>
            <a:xfrm>
              <a:off x="3029191" y="9492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5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1" name="object 10941"/>
            <p:cNvSpPr/>
            <p:nvPr/>
          </p:nvSpPr>
          <p:spPr>
            <a:xfrm>
              <a:off x="3029089" y="94925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58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587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8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2" name="object 10942"/>
            <p:cNvSpPr/>
            <p:nvPr/>
          </p:nvSpPr>
          <p:spPr>
            <a:xfrm>
              <a:off x="3029026" y="9492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49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4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3" name="object 10943"/>
            <p:cNvSpPr/>
            <p:nvPr/>
          </p:nvSpPr>
          <p:spPr>
            <a:xfrm>
              <a:off x="3028899" y="9492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9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498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4" name="object 10944"/>
            <p:cNvSpPr/>
            <p:nvPr/>
          </p:nvSpPr>
          <p:spPr>
            <a:xfrm>
              <a:off x="3028797" y="9492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054"/>
                  </a:lnTo>
                  <a:lnTo>
                    <a:pt x="520" y="12"/>
                  </a:lnTo>
                  <a:lnTo>
                    <a:pt x="482" y="1409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5" name="object 10945"/>
            <p:cNvSpPr/>
            <p:nvPr/>
          </p:nvSpPr>
          <p:spPr>
            <a:xfrm>
              <a:off x="3028670" y="9492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5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58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6" name="object 10946"/>
            <p:cNvSpPr/>
            <p:nvPr/>
          </p:nvSpPr>
          <p:spPr>
            <a:xfrm>
              <a:off x="3028556" y="9492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38" y="160248"/>
                  </a:lnTo>
                  <a:lnTo>
                    <a:pt x="482" y="50"/>
                  </a:lnTo>
                  <a:lnTo>
                    <a:pt x="444" y="1282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7" name="object 10947"/>
            <p:cNvSpPr/>
            <p:nvPr/>
          </p:nvSpPr>
          <p:spPr>
            <a:xfrm>
              <a:off x="3028467" y="9492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38" y="161493"/>
                  </a:lnTo>
                  <a:lnTo>
                    <a:pt x="482" y="38"/>
                  </a:lnTo>
                  <a:lnTo>
                    <a:pt x="444" y="1219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8" name="object 10948"/>
            <p:cNvSpPr/>
            <p:nvPr/>
          </p:nvSpPr>
          <p:spPr>
            <a:xfrm>
              <a:off x="3028327" y="9492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68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8" y="1168"/>
                  </a:lnTo>
                  <a:lnTo>
                    <a:pt x="50" y="161836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49" name="object 10949"/>
            <p:cNvSpPr/>
            <p:nvPr/>
          </p:nvSpPr>
          <p:spPr>
            <a:xfrm>
              <a:off x="3028213" y="9493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04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04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0" name="object 10950"/>
            <p:cNvSpPr/>
            <p:nvPr/>
          </p:nvSpPr>
          <p:spPr>
            <a:xfrm>
              <a:off x="3028073" y="9493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38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1" name="object 10951"/>
            <p:cNvSpPr/>
            <p:nvPr/>
          </p:nvSpPr>
          <p:spPr>
            <a:xfrm>
              <a:off x="3027934" y="94931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78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432"/>
                  </a:lnTo>
                  <a:lnTo>
                    <a:pt x="546" y="12"/>
                  </a:lnTo>
                  <a:lnTo>
                    <a:pt x="495" y="927"/>
                  </a:lnTo>
                  <a:lnTo>
                    <a:pt x="50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2" name="object 10952"/>
            <p:cNvSpPr/>
            <p:nvPr/>
          </p:nvSpPr>
          <p:spPr>
            <a:xfrm>
              <a:off x="3027845" y="9493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63"/>
                  </a:lnTo>
                  <a:lnTo>
                    <a:pt x="419" y="25628"/>
                  </a:lnTo>
                  <a:lnTo>
                    <a:pt x="495" y="25"/>
                  </a:lnTo>
                  <a:lnTo>
                    <a:pt x="444" y="863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3" name="object 10953"/>
            <p:cNvSpPr/>
            <p:nvPr/>
          </p:nvSpPr>
          <p:spPr>
            <a:xfrm>
              <a:off x="3027692" y="9493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59156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4" name="object 10954"/>
            <p:cNvSpPr/>
            <p:nvPr/>
          </p:nvSpPr>
          <p:spPr>
            <a:xfrm>
              <a:off x="3027540" y="9493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8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5" name="object 10955"/>
            <p:cNvSpPr/>
            <p:nvPr/>
          </p:nvSpPr>
          <p:spPr>
            <a:xfrm>
              <a:off x="3027400" y="9493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6" name="object 10956"/>
            <p:cNvSpPr/>
            <p:nvPr/>
          </p:nvSpPr>
          <p:spPr>
            <a:xfrm>
              <a:off x="3027248" y="9493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31"/>
                  </a:lnTo>
                  <a:lnTo>
                    <a:pt x="495" y="50"/>
                  </a:lnTo>
                  <a:lnTo>
                    <a:pt x="444" y="546"/>
                  </a:lnTo>
                  <a:lnTo>
                    <a:pt x="0" y="16162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546"/>
                  </a:lnTo>
                  <a:lnTo>
                    <a:pt x="88" y="16159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7" name="object 10957"/>
            <p:cNvSpPr/>
            <p:nvPr/>
          </p:nvSpPr>
          <p:spPr>
            <a:xfrm>
              <a:off x="3027146" y="9493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8" name="object 10958"/>
            <p:cNvSpPr/>
            <p:nvPr/>
          </p:nvSpPr>
          <p:spPr>
            <a:xfrm>
              <a:off x="3026994" y="9493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59" name="object 10959"/>
            <p:cNvSpPr/>
            <p:nvPr/>
          </p:nvSpPr>
          <p:spPr>
            <a:xfrm>
              <a:off x="3026841" y="9493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0" name="object 10960"/>
            <p:cNvSpPr/>
            <p:nvPr/>
          </p:nvSpPr>
          <p:spPr>
            <a:xfrm>
              <a:off x="3026702" y="9493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90"/>
                  </a:lnTo>
                  <a:lnTo>
                    <a:pt x="495" y="50"/>
                  </a:lnTo>
                  <a:lnTo>
                    <a:pt x="444" y="228"/>
                  </a:lnTo>
                  <a:lnTo>
                    <a:pt x="0" y="16142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1" name="object 10961"/>
            <p:cNvSpPr/>
            <p:nvPr/>
          </p:nvSpPr>
          <p:spPr>
            <a:xfrm>
              <a:off x="3026549" y="94939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01" y="141224"/>
                  </a:lnTo>
                  <a:lnTo>
                    <a:pt x="495" y="50"/>
                  </a:lnTo>
                  <a:lnTo>
                    <a:pt x="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2" name="object 10962"/>
            <p:cNvSpPr/>
            <p:nvPr/>
          </p:nvSpPr>
          <p:spPr>
            <a:xfrm>
              <a:off x="3026448" y="9494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3" name="object 10963"/>
            <p:cNvSpPr/>
            <p:nvPr/>
          </p:nvSpPr>
          <p:spPr>
            <a:xfrm>
              <a:off x="3026295" y="949410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52" y="16126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4" name="object 10964"/>
            <p:cNvSpPr/>
            <p:nvPr/>
          </p:nvSpPr>
          <p:spPr>
            <a:xfrm>
              <a:off x="3026143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1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5" name="object 10965"/>
            <p:cNvSpPr/>
            <p:nvPr/>
          </p:nvSpPr>
          <p:spPr>
            <a:xfrm>
              <a:off x="3025990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6" name="object 10966"/>
            <p:cNvSpPr/>
            <p:nvPr/>
          </p:nvSpPr>
          <p:spPr>
            <a:xfrm>
              <a:off x="3025851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7" name="object 10967"/>
            <p:cNvSpPr/>
            <p:nvPr/>
          </p:nvSpPr>
          <p:spPr>
            <a:xfrm>
              <a:off x="3025736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8" name="object 10968"/>
            <p:cNvSpPr/>
            <p:nvPr/>
          </p:nvSpPr>
          <p:spPr>
            <a:xfrm>
              <a:off x="3025584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52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69" name="object 10969"/>
            <p:cNvSpPr/>
            <p:nvPr/>
          </p:nvSpPr>
          <p:spPr>
            <a:xfrm>
              <a:off x="3025432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0" name="object 10970"/>
            <p:cNvSpPr/>
            <p:nvPr/>
          </p:nvSpPr>
          <p:spPr>
            <a:xfrm>
              <a:off x="3025267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1" name="object 10971"/>
            <p:cNvSpPr/>
            <p:nvPr/>
          </p:nvSpPr>
          <p:spPr>
            <a:xfrm>
              <a:off x="3025101" y="94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2" name="object 10972"/>
            <p:cNvSpPr/>
            <p:nvPr/>
          </p:nvSpPr>
          <p:spPr>
            <a:xfrm>
              <a:off x="3024987" y="9494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55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3" name="object 10973"/>
            <p:cNvSpPr/>
            <p:nvPr/>
          </p:nvSpPr>
          <p:spPr>
            <a:xfrm>
              <a:off x="3024822" y="9494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65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4" name="object 10974"/>
            <p:cNvSpPr/>
            <p:nvPr/>
          </p:nvSpPr>
          <p:spPr>
            <a:xfrm>
              <a:off x="3024632" y="9494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5" name="object 10975"/>
            <p:cNvSpPr/>
            <p:nvPr/>
          </p:nvSpPr>
          <p:spPr>
            <a:xfrm>
              <a:off x="3024454" y="9494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6" name="object 10976"/>
            <p:cNvSpPr/>
            <p:nvPr/>
          </p:nvSpPr>
          <p:spPr>
            <a:xfrm>
              <a:off x="3024263" y="949408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7" name="object 10977"/>
            <p:cNvSpPr/>
            <p:nvPr/>
          </p:nvSpPr>
          <p:spPr>
            <a:xfrm>
              <a:off x="3024136" y="9494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8" name="object 10978"/>
            <p:cNvSpPr/>
            <p:nvPr/>
          </p:nvSpPr>
          <p:spPr>
            <a:xfrm>
              <a:off x="3023933" y="949408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79" name="object 10979"/>
            <p:cNvSpPr/>
            <p:nvPr/>
          </p:nvSpPr>
          <p:spPr>
            <a:xfrm>
              <a:off x="3023717" y="949408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0" name="object 10980"/>
            <p:cNvSpPr/>
            <p:nvPr/>
          </p:nvSpPr>
          <p:spPr>
            <a:xfrm>
              <a:off x="3023489" y="94940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1" name="object 10981"/>
            <p:cNvSpPr/>
            <p:nvPr/>
          </p:nvSpPr>
          <p:spPr>
            <a:xfrm>
              <a:off x="3023235" y="94940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65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2" name="object 10982"/>
            <p:cNvSpPr/>
            <p:nvPr/>
          </p:nvSpPr>
          <p:spPr>
            <a:xfrm>
              <a:off x="3023031" y="9494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3" name="object 10983"/>
            <p:cNvSpPr/>
            <p:nvPr/>
          </p:nvSpPr>
          <p:spPr>
            <a:xfrm>
              <a:off x="3022714" y="94940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27" y="161353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4" name="object 10984"/>
            <p:cNvSpPr/>
            <p:nvPr/>
          </p:nvSpPr>
          <p:spPr>
            <a:xfrm>
              <a:off x="3022346" y="94940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685" y="0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0"/>
                  </a:lnTo>
                  <a:lnTo>
                    <a:pt x="254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5" name="object 10985"/>
            <p:cNvSpPr/>
            <p:nvPr/>
          </p:nvSpPr>
          <p:spPr>
            <a:xfrm>
              <a:off x="3021774" y="94937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04"/>
                  </a:moveTo>
                  <a:lnTo>
                    <a:pt x="850" y="241"/>
                  </a:lnTo>
                  <a:lnTo>
                    <a:pt x="673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393" y="161569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6" name="object 10986"/>
            <p:cNvSpPr/>
            <p:nvPr/>
          </p:nvSpPr>
          <p:spPr>
            <a:xfrm>
              <a:off x="3020656" y="949313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206" y="431"/>
                  </a:moveTo>
                  <a:lnTo>
                    <a:pt x="723" y="152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01"/>
                  </a:lnTo>
                  <a:lnTo>
                    <a:pt x="1206" y="431"/>
                  </a:lnTo>
                  <a:close/>
                </a:path>
                <a:path w="1905" h="162559">
                  <a:moveTo>
                    <a:pt x="1562" y="635"/>
                  </a:moveTo>
                  <a:lnTo>
                    <a:pt x="1206" y="431"/>
                  </a:lnTo>
                  <a:lnTo>
                    <a:pt x="774" y="162013"/>
                  </a:lnTo>
                  <a:lnTo>
                    <a:pt x="1117" y="162115"/>
                  </a:lnTo>
                  <a:lnTo>
                    <a:pt x="1562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7" name="object 10987"/>
            <p:cNvSpPr/>
            <p:nvPr/>
          </p:nvSpPr>
          <p:spPr>
            <a:xfrm>
              <a:off x="3020161" y="94928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8" name="object 10988"/>
            <p:cNvSpPr/>
            <p:nvPr/>
          </p:nvSpPr>
          <p:spPr>
            <a:xfrm>
              <a:off x="3019869" y="94926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09" y="88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65" y="161925"/>
                  </a:lnTo>
                  <a:lnTo>
                    <a:pt x="609" y="88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89" name="object 10989"/>
            <p:cNvSpPr/>
            <p:nvPr/>
          </p:nvSpPr>
          <p:spPr>
            <a:xfrm>
              <a:off x="3019602" y="949252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39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0" name="object 10990"/>
            <p:cNvSpPr/>
            <p:nvPr/>
          </p:nvSpPr>
          <p:spPr>
            <a:xfrm>
              <a:off x="3019488" y="949245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1" name="object 10991"/>
            <p:cNvSpPr/>
            <p:nvPr/>
          </p:nvSpPr>
          <p:spPr>
            <a:xfrm>
              <a:off x="3019298" y="949234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47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2" name="object 10992"/>
            <p:cNvSpPr/>
            <p:nvPr/>
          </p:nvSpPr>
          <p:spPr>
            <a:xfrm>
              <a:off x="3019158" y="9492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3" name="object 10993"/>
            <p:cNvSpPr/>
            <p:nvPr/>
          </p:nvSpPr>
          <p:spPr>
            <a:xfrm>
              <a:off x="3019018" y="9492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4" name="object 10994"/>
            <p:cNvSpPr/>
            <p:nvPr/>
          </p:nvSpPr>
          <p:spPr>
            <a:xfrm>
              <a:off x="3018904" y="9492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85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5" name="object 10995"/>
            <p:cNvSpPr/>
            <p:nvPr/>
          </p:nvSpPr>
          <p:spPr>
            <a:xfrm>
              <a:off x="3018815" y="9492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6" name="object 10996"/>
            <p:cNvSpPr/>
            <p:nvPr/>
          </p:nvSpPr>
          <p:spPr>
            <a:xfrm>
              <a:off x="3018713" y="9492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7" name="object 10997"/>
            <p:cNvSpPr/>
            <p:nvPr/>
          </p:nvSpPr>
          <p:spPr>
            <a:xfrm>
              <a:off x="3018612" y="9491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8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8" name="object 10998"/>
            <p:cNvSpPr/>
            <p:nvPr/>
          </p:nvSpPr>
          <p:spPr>
            <a:xfrm>
              <a:off x="3018536" y="9491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999" name="object 10999"/>
            <p:cNvSpPr/>
            <p:nvPr/>
          </p:nvSpPr>
          <p:spPr>
            <a:xfrm>
              <a:off x="3018447" y="9491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0" name="object 11000"/>
            <p:cNvSpPr/>
            <p:nvPr/>
          </p:nvSpPr>
          <p:spPr>
            <a:xfrm>
              <a:off x="3018396" y="9491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1" name="object 11001"/>
            <p:cNvSpPr/>
            <p:nvPr/>
          </p:nvSpPr>
          <p:spPr>
            <a:xfrm>
              <a:off x="3018320" y="9491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82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2" name="object 11002"/>
            <p:cNvSpPr/>
            <p:nvPr/>
          </p:nvSpPr>
          <p:spPr>
            <a:xfrm>
              <a:off x="3018256" y="9491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3" name="object 11003"/>
            <p:cNvSpPr/>
            <p:nvPr/>
          </p:nvSpPr>
          <p:spPr>
            <a:xfrm>
              <a:off x="3018193" y="9491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4" name="object 11004"/>
            <p:cNvSpPr/>
            <p:nvPr/>
          </p:nvSpPr>
          <p:spPr>
            <a:xfrm>
              <a:off x="3018129" y="9491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5" name="object 11005"/>
            <p:cNvSpPr/>
            <p:nvPr/>
          </p:nvSpPr>
          <p:spPr>
            <a:xfrm>
              <a:off x="3018091" y="9491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6" name="object 11006"/>
            <p:cNvSpPr/>
            <p:nvPr/>
          </p:nvSpPr>
          <p:spPr>
            <a:xfrm>
              <a:off x="3018040" y="9491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7" name="object 11007"/>
            <p:cNvSpPr/>
            <p:nvPr/>
          </p:nvSpPr>
          <p:spPr>
            <a:xfrm>
              <a:off x="3018002" y="9491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8" name="object 11008"/>
            <p:cNvSpPr/>
            <p:nvPr/>
          </p:nvSpPr>
          <p:spPr>
            <a:xfrm>
              <a:off x="3017951" y="9491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09" name="object 11009"/>
            <p:cNvSpPr/>
            <p:nvPr/>
          </p:nvSpPr>
          <p:spPr>
            <a:xfrm>
              <a:off x="3017913" y="9491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0" name="object 11010"/>
            <p:cNvSpPr/>
            <p:nvPr/>
          </p:nvSpPr>
          <p:spPr>
            <a:xfrm>
              <a:off x="3017888" y="9491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1" name="object 11011"/>
            <p:cNvSpPr/>
            <p:nvPr/>
          </p:nvSpPr>
          <p:spPr>
            <a:xfrm>
              <a:off x="3017850" y="9491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2" name="object 11012"/>
            <p:cNvSpPr/>
            <p:nvPr/>
          </p:nvSpPr>
          <p:spPr>
            <a:xfrm>
              <a:off x="3017812" y="9490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3" name="object 11013"/>
            <p:cNvSpPr/>
            <p:nvPr/>
          </p:nvSpPr>
          <p:spPr>
            <a:xfrm>
              <a:off x="3017786" y="9490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4" name="object 11014"/>
            <p:cNvSpPr/>
            <p:nvPr/>
          </p:nvSpPr>
          <p:spPr>
            <a:xfrm>
              <a:off x="3017761" y="9490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64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5" name="object 11015"/>
            <p:cNvSpPr/>
            <p:nvPr/>
          </p:nvSpPr>
          <p:spPr>
            <a:xfrm>
              <a:off x="3017748" y="9490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23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23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6" name="object 11016"/>
            <p:cNvSpPr/>
            <p:nvPr/>
          </p:nvSpPr>
          <p:spPr>
            <a:xfrm>
              <a:off x="3017735" y="94908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4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7" name="object 11017"/>
            <p:cNvSpPr/>
            <p:nvPr/>
          </p:nvSpPr>
          <p:spPr>
            <a:xfrm>
              <a:off x="3017723" y="949088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7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8" name="object 11018"/>
            <p:cNvSpPr/>
            <p:nvPr/>
          </p:nvSpPr>
          <p:spPr>
            <a:xfrm>
              <a:off x="3017494" y="948565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57" y="8407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19" name="object 11019"/>
            <p:cNvSpPr/>
            <p:nvPr/>
          </p:nvSpPr>
          <p:spPr>
            <a:xfrm>
              <a:off x="3026803" y="95747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9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0" name="object 11020"/>
            <p:cNvSpPr/>
            <p:nvPr/>
          </p:nvSpPr>
          <p:spPr>
            <a:xfrm>
              <a:off x="3026727" y="9574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505"/>
                  </a:lnTo>
                  <a:lnTo>
                    <a:pt x="469" y="316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1" name="object 11021"/>
            <p:cNvSpPr/>
            <p:nvPr/>
          </p:nvSpPr>
          <p:spPr>
            <a:xfrm>
              <a:off x="3026638" y="9574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60"/>
                  </a:lnTo>
                  <a:lnTo>
                    <a:pt x="0" y="16162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38" y="16107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2" name="object 11022"/>
            <p:cNvSpPr/>
            <p:nvPr/>
          </p:nvSpPr>
          <p:spPr>
            <a:xfrm>
              <a:off x="3026587" y="9575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3" name="object 11023"/>
            <p:cNvSpPr/>
            <p:nvPr/>
          </p:nvSpPr>
          <p:spPr>
            <a:xfrm>
              <a:off x="3026511" y="9575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4" name="object 11024"/>
            <p:cNvSpPr/>
            <p:nvPr/>
          </p:nvSpPr>
          <p:spPr>
            <a:xfrm>
              <a:off x="3026435" y="9575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5" name="object 11025"/>
            <p:cNvSpPr/>
            <p:nvPr/>
          </p:nvSpPr>
          <p:spPr>
            <a:xfrm>
              <a:off x="3026346" y="9575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28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6" name="object 11026"/>
            <p:cNvSpPr/>
            <p:nvPr/>
          </p:nvSpPr>
          <p:spPr>
            <a:xfrm>
              <a:off x="3026270" y="95754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7" name="object 11027"/>
            <p:cNvSpPr/>
            <p:nvPr/>
          </p:nvSpPr>
          <p:spPr>
            <a:xfrm>
              <a:off x="3026219" y="9575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74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8" name="object 11028"/>
            <p:cNvSpPr/>
            <p:nvPr/>
          </p:nvSpPr>
          <p:spPr>
            <a:xfrm>
              <a:off x="3026130" y="9575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86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86"/>
                  </a:lnTo>
                  <a:lnTo>
                    <a:pt x="12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29" name="object 11029"/>
            <p:cNvSpPr/>
            <p:nvPr/>
          </p:nvSpPr>
          <p:spPr>
            <a:xfrm>
              <a:off x="3026029" y="9575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67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6164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09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0" name="object 11030"/>
            <p:cNvSpPr/>
            <p:nvPr/>
          </p:nvSpPr>
          <p:spPr>
            <a:xfrm>
              <a:off x="3025952" y="9575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1447"/>
                  </a:lnTo>
                  <a:lnTo>
                    <a:pt x="482" y="25"/>
                  </a:lnTo>
                  <a:lnTo>
                    <a:pt x="457" y="2159"/>
                  </a:lnTo>
                  <a:lnTo>
                    <a:pt x="0" y="161721"/>
                  </a:lnTo>
                  <a:lnTo>
                    <a:pt x="368" y="34251"/>
                  </a:lnTo>
                  <a:lnTo>
                    <a:pt x="25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1" name="object 11031"/>
            <p:cNvSpPr/>
            <p:nvPr/>
          </p:nvSpPr>
          <p:spPr>
            <a:xfrm>
              <a:off x="3025851" y="9575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368" y="51917"/>
                  </a:lnTo>
                  <a:lnTo>
                    <a:pt x="520" y="12"/>
                  </a:lnTo>
                  <a:lnTo>
                    <a:pt x="495" y="2108"/>
                  </a:lnTo>
                  <a:lnTo>
                    <a:pt x="38" y="161734"/>
                  </a:lnTo>
                  <a:lnTo>
                    <a:pt x="215" y="107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2" name="object 11032"/>
            <p:cNvSpPr/>
            <p:nvPr/>
          </p:nvSpPr>
          <p:spPr>
            <a:xfrm>
              <a:off x="3025800" y="957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3" name="object 11033"/>
            <p:cNvSpPr/>
            <p:nvPr/>
          </p:nvSpPr>
          <p:spPr>
            <a:xfrm>
              <a:off x="3025698" y="9575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20" y="12"/>
                  </a:lnTo>
                  <a:lnTo>
                    <a:pt x="495" y="2019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4" name="object 11034"/>
            <p:cNvSpPr/>
            <p:nvPr/>
          </p:nvSpPr>
          <p:spPr>
            <a:xfrm>
              <a:off x="3025521" y="9575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68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8" y="1955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84" y="1955"/>
                  </a:lnTo>
                  <a:lnTo>
                    <a:pt x="127" y="161810"/>
                  </a:lnTo>
                  <a:lnTo>
                    <a:pt x="304" y="107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5" name="object 11035"/>
            <p:cNvSpPr/>
            <p:nvPr/>
          </p:nvSpPr>
          <p:spPr>
            <a:xfrm>
              <a:off x="3025419" y="9576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6" name="object 11036"/>
            <p:cNvSpPr/>
            <p:nvPr/>
          </p:nvSpPr>
          <p:spPr>
            <a:xfrm>
              <a:off x="3025355" y="9576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7" name="object 11037"/>
            <p:cNvSpPr/>
            <p:nvPr/>
          </p:nvSpPr>
          <p:spPr>
            <a:xfrm>
              <a:off x="3025254" y="9576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65"/>
                  </a:lnTo>
                  <a:lnTo>
                    <a:pt x="355" y="45313"/>
                  </a:lnTo>
                  <a:lnTo>
                    <a:pt x="482" y="38"/>
                  </a:lnTo>
                  <a:lnTo>
                    <a:pt x="444" y="1765"/>
                  </a:lnTo>
                  <a:lnTo>
                    <a:pt x="0" y="161899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65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8" name="object 11038"/>
            <p:cNvSpPr/>
            <p:nvPr/>
          </p:nvSpPr>
          <p:spPr>
            <a:xfrm>
              <a:off x="3025152" y="95762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308"/>
                  </a:lnTo>
                  <a:lnTo>
                    <a:pt x="482" y="38"/>
                  </a:lnTo>
                  <a:lnTo>
                    <a:pt x="457" y="1689"/>
                  </a:lnTo>
                  <a:lnTo>
                    <a:pt x="0" y="161899"/>
                  </a:lnTo>
                  <a:lnTo>
                    <a:pt x="355" y="39331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39" name="object 11039"/>
            <p:cNvSpPr/>
            <p:nvPr/>
          </p:nvSpPr>
          <p:spPr>
            <a:xfrm>
              <a:off x="3025038" y="9576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38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638"/>
                  </a:lnTo>
                  <a:lnTo>
                    <a:pt x="38" y="161886"/>
                  </a:lnTo>
                  <a:lnTo>
                    <a:pt x="406" y="397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0" name="object 11040"/>
            <p:cNvSpPr/>
            <p:nvPr/>
          </p:nvSpPr>
          <p:spPr>
            <a:xfrm>
              <a:off x="3024936" y="9576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25" y="161658"/>
                  </a:lnTo>
                  <a:lnTo>
                    <a:pt x="25" y="16057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574"/>
                  </a:lnTo>
                  <a:lnTo>
                    <a:pt x="25" y="16057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74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1" name="object 11041"/>
            <p:cNvSpPr/>
            <p:nvPr/>
          </p:nvSpPr>
          <p:spPr>
            <a:xfrm>
              <a:off x="3024860" y="957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30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2" name="object 11042"/>
            <p:cNvSpPr/>
            <p:nvPr/>
          </p:nvSpPr>
          <p:spPr>
            <a:xfrm>
              <a:off x="3024746" y="9576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3" name="object 11043"/>
            <p:cNvSpPr/>
            <p:nvPr/>
          </p:nvSpPr>
          <p:spPr>
            <a:xfrm>
              <a:off x="3024632" y="9576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0401"/>
                  </a:lnTo>
                  <a:lnTo>
                    <a:pt x="482" y="50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4" name="object 11044"/>
            <p:cNvSpPr/>
            <p:nvPr/>
          </p:nvSpPr>
          <p:spPr>
            <a:xfrm>
              <a:off x="3024517" y="9576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20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5" name="object 11045"/>
            <p:cNvSpPr/>
            <p:nvPr/>
          </p:nvSpPr>
          <p:spPr>
            <a:xfrm>
              <a:off x="3024403" y="9576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1" y="34696"/>
                  </a:lnTo>
                  <a:lnTo>
                    <a:pt x="482" y="38"/>
                  </a:lnTo>
                  <a:lnTo>
                    <a:pt x="444" y="1270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6" name="object 11046"/>
            <p:cNvSpPr/>
            <p:nvPr/>
          </p:nvSpPr>
          <p:spPr>
            <a:xfrm>
              <a:off x="3024327" y="9576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3820"/>
                  </a:lnTo>
                  <a:lnTo>
                    <a:pt x="482" y="25"/>
                  </a:lnTo>
                  <a:lnTo>
                    <a:pt x="444" y="1206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7" name="object 11047"/>
            <p:cNvSpPr/>
            <p:nvPr/>
          </p:nvSpPr>
          <p:spPr>
            <a:xfrm>
              <a:off x="3024200" y="9576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0045"/>
                  </a:lnTo>
                  <a:lnTo>
                    <a:pt x="520" y="25"/>
                  </a:lnTo>
                  <a:lnTo>
                    <a:pt x="482" y="1143"/>
                  </a:lnTo>
                  <a:lnTo>
                    <a:pt x="38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8" name="object 11048"/>
            <p:cNvSpPr/>
            <p:nvPr/>
          </p:nvSpPr>
          <p:spPr>
            <a:xfrm>
              <a:off x="3024073" y="9576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66"/>
                  </a:lnTo>
                  <a:lnTo>
                    <a:pt x="393" y="29972"/>
                  </a:lnTo>
                  <a:lnTo>
                    <a:pt x="482" y="50"/>
                  </a:lnTo>
                  <a:lnTo>
                    <a:pt x="444" y="1066"/>
                  </a:ln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49" name="object 11049"/>
            <p:cNvSpPr/>
            <p:nvPr/>
          </p:nvSpPr>
          <p:spPr>
            <a:xfrm>
              <a:off x="3023933" y="9576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16"/>
                  </a:lnTo>
                  <a:lnTo>
                    <a:pt x="38" y="159727"/>
                  </a:lnTo>
                  <a:lnTo>
                    <a:pt x="495" y="50"/>
                  </a:lnTo>
                  <a:lnTo>
                    <a:pt x="444" y="1016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0" name="object 11050"/>
            <p:cNvSpPr/>
            <p:nvPr/>
          </p:nvSpPr>
          <p:spPr>
            <a:xfrm>
              <a:off x="3023793" y="9577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14"/>
                  </a:lnTo>
                  <a:lnTo>
                    <a:pt x="0" y="16179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1" name="object 11051"/>
            <p:cNvSpPr/>
            <p:nvPr/>
          </p:nvSpPr>
          <p:spPr>
            <a:xfrm>
              <a:off x="3023704" y="9577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38" y="159270"/>
                  </a:lnTo>
                  <a:lnTo>
                    <a:pt x="495" y="25"/>
                  </a:lnTo>
                  <a:lnTo>
                    <a:pt x="444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2" name="object 11052"/>
            <p:cNvSpPr/>
            <p:nvPr/>
          </p:nvSpPr>
          <p:spPr>
            <a:xfrm>
              <a:off x="3023565" y="9577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622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3" name="object 11053"/>
            <p:cNvSpPr/>
            <p:nvPr/>
          </p:nvSpPr>
          <p:spPr>
            <a:xfrm>
              <a:off x="3023412" y="9577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4" name="object 11054"/>
            <p:cNvSpPr/>
            <p:nvPr/>
          </p:nvSpPr>
          <p:spPr>
            <a:xfrm>
              <a:off x="3023260" y="9577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09"/>
                  </a:lnTo>
                  <a:lnTo>
                    <a:pt x="0" y="16167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5" name="object 11055"/>
            <p:cNvSpPr/>
            <p:nvPr/>
          </p:nvSpPr>
          <p:spPr>
            <a:xfrm>
              <a:off x="3023108" y="9577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6" name="object 11056"/>
            <p:cNvSpPr/>
            <p:nvPr/>
          </p:nvSpPr>
          <p:spPr>
            <a:xfrm>
              <a:off x="3023006" y="957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7" name="object 11057"/>
            <p:cNvSpPr/>
            <p:nvPr/>
          </p:nvSpPr>
          <p:spPr>
            <a:xfrm>
              <a:off x="3022854" y="95775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8" name="object 11058"/>
            <p:cNvSpPr/>
            <p:nvPr/>
          </p:nvSpPr>
          <p:spPr>
            <a:xfrm>
              <a:off x="3022701" y="9577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59" name="object 11059"/>
            <p:cNvSpPr/>
            <p:nvPr/>
          </p:nvSpPr>
          <p:spPr>
            <a:xfrm>
              <a:off x="3022549" y="9577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0" name="object 11060"/>
            <p:cNvSpPr/>
            <p:nvPr/>
          </p:nvSpPr>
          <p:spPr>
            <a:xfrm>
              <a:off x="3022396" y="9577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1" name="object 11061"/>
            <p:cNvSpPr/>
            <p:nvPr/>
          </p:nvSpPr>
          <p:spPr>
            <a:xfrm>
              <a:off x="3022295" y="9577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2" name="object 11062"/>
            <p:cNvSpPr/>
            <p:nvPr/>
          </p:nvSpPr>
          <p:spPr>
            <a:xfrm>
              <a:off x="3022155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27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3" name="object 11063"/>
            <p:cNvSpPr/>
            <p:nvPr/>
          </p:nvSpPr>
          <p:spPr>
            <a:xfrm>
              <a:off x="3021990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1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4" name="object 11064"/>
            <p:cNvSpPr/>
            <p:nvPr/>
          </p:nvSpPr>
          <p:spPr>
            <a:xfrm>
              <a:off x="3021838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5" name="object 11065"/>
            <p:cNvSpPr/>
            <p:nvPr/>
          </p:nvSpPr>
          <p:spPr>
            <a:xfrm>
              <a:off x="3021698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9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88" y="16137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6" name="object 11066"/>
            <p:cNvSpPr/>
            <p:nvPr/>
          </p:nvSpPr>
          <p:spPr>
            <a:xfrm>
              <a:off x="3021584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7" name="object 11067"/>
            <p:cNvSpPr/>
            <p:nvPr/>
          </p:nvSpPr>
          <p:spPr>
            <a:xfrm>
              <a:off x="3021431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8" name="object 11068"/>
            <p:cNvSpPr/>
            <p:nvPr/>
          </p:nvSpPr>
          <p:spPr>
            <a:xfrm>
              <a:off x="3021253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69" name="object 11069"/>
            <p:cNvSpPr/>
            <p:nvPr/>
          </p:nvSpPr>
          <p:spPr>
            <a:xfrm>
              <a:off x="3021101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0" name="object 11070"/>
            <p:cNvSpPr/>
            <p:nvPr/>
          </p:nvSpPr>
          <p:spPr>
            <a:xfrm>
              <a:off x="3020936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1" name="object 11071"/>
            <p:cNvSpPr/>
            <p:nvPr/>
          </p:nvSpPr>
          <p:spPr>
            <a:xfrm>
              <a:off x="3020822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2" name="object 11072"/>
            <p:cNvSpPr/>
            <p:nvPr/>
          </p:nvSpPr>
          <p:spPr>
            <a:xfrm>
              <a:off x="3020644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3" name="object 11073"/>
            <p:cNvSpPr/>
            <p:nvPr/>
          </p:nvSpPr>
          <p:spPr>
            <a:xfrm>
              <a:off x="3020466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4" name="object 11074"/>
            <p:cNvSpPr/>
            <p:nvPr/>
          </p:nvSpPr>
          <p:spPr>
            <a:xfrm>
              <a:off x="3020275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5" name="object 11075"/>
            <p:cNvSpPr/>
            <p:nvPr/>
          </p:nvSpPr>
          <p:spPr>
            <a:xfrm>
              <a:off x="3020085" y="95779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6" name="object 11076"/>
            <p:cNvSpPr/>
            <p:nvPr/>
          </p:nvSpPr>
          <p:spPr>
            <a:xfrm>
              <a:off x="3019958" y="9577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7" name="object 11077"/>
            <p:cNvSpPr/>
            <p:nvPr/>
          </p:nvSpPr>
          <p:spPr>
            <a:xfrm>
              <a:off x="3019755" y="95779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8" name="object 11078"/>
            <p:cNvSpPr/>
            <p:nvPr/>
          </p:nvSpPr>
          <p:spPr>
            <a:xfrm>
              <a:off x="3019526" y="95779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79" name="object 11079"/>
            <p:cNvSpPr/>
            <p:nvPr/>
          </p:nvSpPr>
          <p:spPr>
            <a:xfrm>
              <a:off x="3019298" y="95779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0" name="object 11080"/>
            <p:cNvSpPr/>
            <p:nvPr/>
          </p:nvSpPr>
          <p:spPr>
            <a:xfrm>
              <a:off x="3019031" y="95779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1" name="object 11081"/>
            <p:cNvSpPr/>
            <p:nvPr/>
          </p:nvSpPr>
          <p:spPr>
            <a:xfrm>
              <a:off x="3018840" y="9577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52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2" name="object 11082"/>
            <p:cNvSpPr/>
            <p:nvPr/>
          </p:nvSpPr>
          <p:spPr>
            <a:xfrm>
              <a:off x="3018523" y="95779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228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3" name="object 11083"/>
            <p:cNvSpPr/>
            <p:nvPr/>
          </p:nvSpPr>
          <p:spPr>
            <a:xfrm>
              <a:off x="3018142" y="95779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266" y="161328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4" name="object 11084"/>
            <p:cNvSpPr/>
            <p:nvPr/>
          </p:nvSpPr>
          <p:spPr>
            <a:xfrm>
              <a:off x="3017570" y="9577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5" name="object 11085"/>
            <p:cNvSpPr/>
            <p:nvPr/>
          </p:nvSpPr>
          <p:spPr>
            <a:xfrm>
              <a:off x="3016491" y="957700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93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130" y="393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6" name="object 11086"/>
            <p:cNvSpPr/>
            <p:nvPr/>
          </p:nvSpPr>
          <p:spPr>
            <a:xfrm>
              <a:off x="3016021" y="95767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914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139" y="161899"/>
                  </a:lnTo>
                  <a:lnTo>
                    <a:pt x="266" y="161950"/>
                  </a:lnTo>
                  <a:lnTo>
                    <a:pt x="469" y="162052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7" name="object 11087"/>
            <p:cNvSpPr/>
            <p:nvPr/>
          </p:nvSpPr>
          <p:spPr>
            <a:xfrm>
              <a:off x="3015729" y="95765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52"/>
                  </a:moveTo>
                  <a:lnTo>
                    <a:pt x="546" y="38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8" name="object 11088"/>
            <p:cNvSpPr/>
            <p:nvPr/>
          </p:nvSpPr>
          <p:spPr>
            <a:xfrm>
              <a:off x="3015500" y="957643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27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28" y="16197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89" name="object 11089"/>
            <p:cNvSpPr/>
            <p:nvPr/>
          </p:nvSpPr>
          <p:spPr>
            <a:xfrm>
              <a:off x="3015361" y="957634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0" name="object 11090"/>
            <p:cNvSpPr/>
            <p:nvPr/>
          </p:nvSpPr>
          <p:spPr>
            <a:xfrm>
              <a:off x="3015183" y="957624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571" y="63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114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1" name="object 11091"/>
            <p:cNvSpPr/>
            <p:nvPr/>
          </p:nvSpPr>
          <p:spPr>
            <a:xfrm>
              <a:off x="3015030" y="957615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37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2" name="object 11092"/>
            <p:cNvSpPr/>
            <p:nvPr/>
          </p:nvSpPr>
          <p:spPr>
            <a:xfrm>
              <a:off x="3014891" y="9576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3" name="object 11093"/>
            <p:cNvSpPr/>
            <p:nvPr/>
          </p:nvSpPr>
          <p:spPr>
            <a:xfrm>
              <a:off x="3014776" y="9576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4" name="object 11094"/>
            <p:cNvSpPr/>
            <p:nvPr/>
          </p:nvSpPr>
          <p:spPr>
            <a:xfrm>
              <a:off x="3014700" y="9575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5" name="object 11095"/>
            <p:cNvSpPr/>
            <p:nvPr/>
          </p:nvSpPr>
          <p:spPr>
            <a:xfrm>
              <a:off x="3014586" y="9575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6" name="object 11096"/>
            <p:cNvSpPr/>
            <p:nvPr/>
          </p:nvSpPr>
          <p:spPr>
            <a:xfrm>
              <a:off x="3014484" y="9575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5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7" name="object 11097"/>
            <p:cNvSpPr/>
            <p:nvPr/>
          </p:nvSpPr>
          <p:spPr>
            <a:xfrm>
              <a:off x="3014408" y="9575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8" name="object 11098"/>
            <p:cNvSpPr/>
            <p:nvPr/>
          </p:nvSpPr>
          <p:spPr>
            <a:xfrm>
              <a:off x="3014319" y="9575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9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099" name="object 11099"/>
            <p:cNvSpPr/>
            <p:nvPr/>
          </p:nvSpPr>
          <p:spPr>
            <a:xfrm>
              <a:off x="3014268" y="9575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4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0" name="object 11100"/>
            <p:cNvSpPr/>
            <p:nvPr/>
          </p:nvSpPr>
          <p:spPr>
            <a:xfrm>
              <a:off x="3014192" y="9575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31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1" name="object 11101"/>
            <p:cNvSpPr/>
            <p:nvPr/>
          </p:nvSpPr>
          <p:spPr>
            <a:xfrm>
              <a:off x="3014116" y="9575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50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2" name="object 11102"/>
            <p:cNvSpPr/>
            <p:nvPr/>
          </p:nvSpPr>
          <p:spPr>
            <a:xfrm>
              <a:off x="3014052" y="95754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3" name="object 11103"/>
            <p:cNvSpPr/>
            <p:nvPr/>
          </p:nvSpPr>
          <p:spPr>
            <a:xfrm>
              <a:off x="3013989" y="9575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4" name="object 11104"/>
            <p:cNvSpPr/>
            <p:nvPr/>
          </p:nvSpPr>
          <p:spPr>
            <a:xfrm>
              <a:off x="3013951" y="9575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5" name="object 11105"/>
            <p:cNvSpPr/>
            <p:nvPr/>
          </p:nvSpPr>
          <p:spPr>
            <a:xfrm>
              <a:off x="3013913" y="9575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6" name="object 11106"/>
            <p:cNvSpPr/>
            <p:nvPr/>
          </p:nvSpPr>
          <p:spPr>
            <a:xfrm>
              <a:off x="3013862" y="9575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7" name="object 11107"/>
            <p:cNvSpPr/>
            <p:nvPr/>
          </p:nvSpPr>
          <p:spPr>
            <a:xfrm>
              <a:off x="3013811" y="9575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8" name="object 11108"/>
            <p:cNvSpPr/>
            <p:nvPr/>
          </p:nvSpPr>
          <p:spPr>
            <a:xfrm>
              <a:off x="3013773" y="9575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09" name="object 11109"/>
            <p:cNvSpPr/>
            <p:nvPr/>
          </p:nvSpPr>
          <p:spPr>
            <a:xfrm>
              <a:off x="3013748" y="9574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0" name="object 11110"/>
            <p:cNvSpPr/>
            <p:nvPr/>
          </p:nvSpPr>
          <p:spPr>
            <a:xfrm>
              <a:off x="3013710" y="9574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41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8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1" name="object 11111"/>
            <p:cNvSpPr/>
            <p:nvPr/>
          </p:nvSpPr>
          <p:spPr>
            <a:xfrm>
              <a:off x="3013671" y="9574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2" name="object 11112"/>
            <p:cNvSpPr/>
            <p:nvPr/>
          </p:nvSpPr>
          <p:spPr>
            <a:xfrm>
              <a:off x="3013646" y="9574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3" name="object 11113"/>
            <p:cNvSpPr/>
            <p:nvPr/>
          </p:nvSpPr>
          <p:spPr>
            <a:xfrm>
              <a:off x="3013621" y="9574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4" name="object 11114"/>
            <p:cNvSpPr/>
            <p:nvPr/>
          </p:nvSpPr>
          <p:spPr>
            <a:xfrm>
              <a:off x="3013608" y="9574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5" name="object 11115"/>
            <p:cNvSpPr/>
            <p:nvPr/>
          </p:nvSpPr>
          <p:spPr>
            <a:xfrm>
              <a:off x="3013583" y="9574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0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52"/>
                  </a:moveTo>
                  <a:lnTo>
                    <a:pt x="12" y="161328"/>
                  </a:lnTo>
                  <a:lnTo>
                    <a:pt x="469" y="15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6" name="object 11116"/>
            <p:cNvSpPr/>
            <p:nvPr/>
          </p:nvSpPr>
          <p:spPr>
            <a:xfrm>
              <a:off x="3013582" y="9574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6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7" name="object 11117"/>
            <p:cNvSpPr/>
            <p:nvPr/>
          </p:nvSpPr>
          <p:spPr>
            <a:xfrm>
              <a:off x="3013570" y="9573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47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8" name="object 11118"/>
            <p:cNvSpPr/>
            <p:nvPr/>
          </p:nvSpPr>
          <p:spPr>
            <a:xfrm>
              <a:off x="3013570" y="9573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19" name="object 11119"/>
            <p:cNvSpPr/>
            <p:nvPr/>
          </p:nvSpPr>
          <p:spPr>
            <a:xfrm>
              <a:off x="3013570" y="9573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0"/>
                  </a:lnTo>
                  <a:lnTo>
                    <a:pt x="457" y="24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0" name="object 11120"/>
            <p:cNvSpPr/>
            <p:nvPr/>
          </p:nvSpPr>
          <p:spPr>
            <a:xfrm>
              <a:off x="3013379" y="956951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1" name="object 11121"/>
            <p:cNvSpPr/>
            <p:nvPr/>
          </p:nvSpPr>
          <p:spPr>
            <a:xfrm>
              <a:off x="2879331" y="9489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050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2" name="object 11122"/>
            <p:cNvSpPr/>
            <p:nvPr/>
          </p:nvSpPr>
          <p:spPr>
            <a:xfrm>
              <a:off x="2879217" y="9489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73"/>
                  </a:lnTo>
                  <a:lnTo>
                    <a:pt x="0" y="16116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86"/>
                  </a:lnTo>
                  <a:lnTo>
                    <a:pt x="25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73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3" name="object 11123"/>
            <p:cNvSpPr/>
            <p:nvPr/>
          </p:nvSpPr>
          <p:spPr>
            <a:xfrm>
              <a:off x="2879166" y="9489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08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4" name="object 11124"/>
            <p:cNvSpPr/>
            <p:nvPr/>
          </p:nvSpPr>
          <p:spPr>
            <a:xfrm>
              <a:off x="2879090" y="9489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7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5" name="object 11125"/>
            <p:cNvSpPr/>
            <p:nvPr/>
          </p:nvSpPr>
          <p:spPr>
            <a:xfrm>
              <a:off x="2879013" y="9490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6" name="object 11126"/>
            <p:cNvSpPr/>
            <p:nvPr/>
          </p:nvSpPr>
          <p:spPr>
            <a:xfrm>
              <a:off x="2878924" y="9490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16"/>
                  </a:lnTo>
                  <a:lnTo>
                    <a:pt x="0" y="16172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16"/>
                  </a:lnTo>
                  <a:lnTo>
                    <a:pt x="25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7" name="object 11127"/>
            <p:cNvSpPr/>
            <p:nvPr/>
          </p:nvSpPr>
          <p:spPr>
            <a:xfrm>
              <a:off x="2878848" y="9490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71"/>
                  </a:lnTo>
                  <a:lnTo>
                    <a:pt x="25" y="161417"/>
                  </a:lnTo>
                  <a:lnTo>
                    <a:pt x="25" y="157505"/>
                  </a:lnTo>
                  <a:lnTo>
                    <a:pt x="63" y="14767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63" y="14767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8" name="object 11128"/>
            <p:cNvSpPr/>
            <p:nvPr/>
          </p:nvSpPr>
          <p:spPr>
            <a:xfrm>
              <a:off x="2878785" y="9490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62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36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29" name="object 11129"/>
            <p:cNvSpPr/>
            <p:nvPr/>
          </p:nvSpPr>
          <p:spPr>
            <a:xfrm>
              <a:off x="2878696" y="9490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39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0" name="object 11130"/>
            <p:cNvSpPr/>
            <p:nvPr/>
          </p:nvSpPr>
          <p:spPr>
            <a:xfrm>
              <a:off x="2878620" y="9490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0680"/>
                  </a:lnTo>
                  <a:lnTo>
                    <a:pt x="495" y="25"/>
                  </a:lnTo>
                  <a:lnTo>
                    <a:pt x="469" y="2197"/>
                  </a:lnTo>
                  <a:lnTo>
                    <a:pt x="25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1" name="object 11131"/>
            <p:cNvSpPr/>
            <p:nvPr/>
          </p:nvSpPr>
          <p:spPr>
            <a:xfrm>
              <a:off x="2878518" y="9490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0718"/>
                  </a:lnTo>
                  <a:lnTo>
                    <a:pt x="520" y="12"/>
                  </a:lnTo>
                  <a:lnTo>
                    <a:pt x="495" y="2159"/>
                  </a:lnTo>
                  <a:lnTo>
                    <a:pt x="38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2" name="object 11132"/>
            <p:cNvSpPr/>
            <p:nvPr/>
          </p:nvSpPr>
          <p:spPr>
            <a:xfrm>
              <a:off x="2878442" y="9490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12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3" name="object 11133"/>
            <p:cNvSpPr/>
            <p:nvPr/>
          </p:nvSpPr>
          <p:spPr>
            <a:xfrm>
              <a:off x="2878366" y="949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0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4" name="object 11134"/>
            <p:cNvSpPr/>
            <p:nvPr/>
          </p:nvSpPr>
          <p:spPr>
            <a:xfrm>
              <a:off x="2878277" y="9490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20" y="12"/>
                  </a:lnTo>
                  <a:lnTo>
                    <a:pt x="495" y="2006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5" name="object 11135"/>
            <p:cNvSpPr/>
            <p:nvPr/>
          </p:nvSpPr>
          <p:spPr>
            <a:xfrm>
              <a:off x="2878086" y="94908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68"/>
                  </a:lnTo>
                  <a:lnTo>
                    <a:pt x="381" y="48412"/>
                  </a:lnTo>
                  <a:lnTo>
                    <a:pt x="520" y="76"/>
                  </a:lnTo>
                  <a:lnTo>
                    <a:pt x="495" y="1955"/>
                  </a:lnTo>
                  <a:lnTo>
                    <a:pt x="38" y="161874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558" y="1968"/>
                  </a:lnTo>
                  <a:lnTo>
                    <a:pt x="101" y="161836"/>
                  </a:lnTo>
                  <a:lnTo>
                    <a:pt x="584" y="1968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68"/>
                  </a:lnTo>
                  <a:lnTo>
                    <a:pt x="127" y="161798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55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6" name="object 11136"/>
            <p:cNvSpPr/>
            <p:nvPr/>
          </p:nvSpPr>
          <p:spPr>
            <a:xfrm>
              <a:off x="2877997" y="9490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342" y="46748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7" name="object 11137"/>
            <p:cNvSpPr/>
            <p:nvPr/>
          </p:nvSpPr>
          <p:spPr>
            <a:xfrm>
              <a:off x="2877921" y="9491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8" name="object 11138"/>
            <p:cNvSpPr/>
            <p:nvPr/>
          </p:nvSpPr>
          <p:spPr>
            <a:xfrm>
              <a:off x="2877820" y="9491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39" name="object 11139"/>
            <p:cNvSpPr/>
            <p:nvPr/>
          </p:nvSpPr>
          <p:spPr>
            <a:xfrm>
              <a:off x="2877718" y="9491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01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0" name="object 11140"/>
            <p:cNvSpPr/>
            <p:nvPr/>
          </p:nvSpPr>
          <p:spPr>
            <a:xfrm>
              <a:off x="2877616" y="9491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38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1" name="object 11141"/>
            <p:cNvSpPr/>
            <p:nvPr/>
          </p:nvSpPr>
          <p:spPr>
            <a:xfrm>
              <a:off x="2877515" y="9491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181"/>
                  </a:lnTo>
                  <a:lnTo>
                    <a:pt x="482" y="38"/>
                  </a:lnTo>
                  <a:lnTo>
                    <a:pt x="444" y="1562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2" name="object 11142"/>
            <p:cNvSpPr/>
            <p:nvPr/>
          </p:nvSpPr>
          <p:spPr>
            <a:xfrm>
              <a:off x="2877439" y="9491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3" name="object 11143"/>
            <p:cNvSpPr/>
            <p:nvPr/>
          </p:nvSpPr>
          <p:spPr>
            <a:xfrm>
              <a:off x="2877324" y="9491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7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4" name="object 11144"/>
            <p:cNvSpPr/>
            <p:nvPr/>
          </p:nvSpPr>
          <p:spPr>
            <a:xfrm>
              <a:off x="2877210" y="9491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520" y="25"/>
                  </a:lnTo>
                  <a:lnTo>
                    <a:pt x="482" y="1397"/>
                  </a:lnTo>
                  <a:lnTo>
                    <a:pt x="38" y="161874"/>
                  </a:lnTo>
                  <a:lnTo>
                    <a:pt x="558" y="139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5" name="object 11145"/>
            <p:cNvSpPr/>
            <p:nvPr/>
          </p:nvSpPr>
          <p:spPr>
            <a:xfrm>
              <a:off x="2877096" y="9491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6" name="object 11146"/>
            <p:cNvSpPr/>
            <p:nvPr/>
          </p:nvSpPr>
          <p:spPr>
            <a:xfrm>
              <a:off x="2876981" y="9491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125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0235"/>
                  </a:lnTo>
                  <a:lnTo>
                    <a:pt x="520" y="12"/>
                  </a:lnTo>
                  <a:lnTo>
                    <a:pt x="482" y="1257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7" name="object 11147"/>
            <p:cNvSpPr/>
            <p:nvPr/>
          </p:nvSpPr>
          <p:spPr>
            <a:xfrm>
              <a:off x="2876892" y="9491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8" name="object 11148"/>
            <p:cNvSpPr/>
            <p:nvPr/>
          </p:nvSpPr>
          <p:spPr>
            <a:xfrm>
              <a:off x="2876765" y="9491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431" y="32435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49" name="object 11149"/>
            <p:cNvSpPr/>
            <p:nvPr/>
          </p:nvSpPr>
          <p:spPr>
            <a:xfrm>
              <a:off x="2876651" y="9491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431" y="31292"/>
                  </a:lnTo>
                  <a:lnTo>
                    <a:pt x="520" y="12"/>
                  </a:lnTo>
                  <a:lnTo>
                    <a:pt x="482" y="1079"/>
                  </a:lnTo>
                  <a:lnTo>
                    <a:pt x="38" y="159880"/>
                  </a:lnTo>
                  <a:lnTo>
                    <a:pt x="482" y="38"/>
                  </a:lnTo>
                  <a:lnTo>
                    <a:pt x="444" y="1079"/>
                  </a:lnTo>
                  <a:lnTo>
                    <a:pt x="0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0" name="object 11150"/>
            <p:cNvSpPr/>
            <p:nvPr/>
          </p:nvSpPr>
          <p:spPr>
            <a:xfrm>
              <a:off x="2876499" y="9491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90"/>
                  </a:lnTo>
                  <a:lnTo>
                    <a:pt x="0" y="161810"/>
                  </a:lnTo>
                  <a:lnTo>
                    <a:pt x="495" y="99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457" y="29324"/>
                  </a:lnTo>
                  <a:lnTo>
                    <a:pt x="546" y="12"/>
                  </a:lnTo>
                  <a:lnTo>
                    <a:pt x="508" y="990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1" name="object 11151"/>
            <p:cNvSpPr/>
            <p:nvPr/>
          </p:nvSpPr>
          <p:spPr>
            <a:xfrm>
              <a:off x="2876372" y="9491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27"/>
                  </a:lnTo>
                  <a:lnTo>
                    <a:pt x="38" y="159499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2" name="object 11152"/>
            <p:cNvSpPr/>
            <p:nvPr/>
          </p:nvSpPr>
          <p:spPr>
            <a:xfrm>
              <a:off x="2876270" y="9491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3" name="object 11153"/>
            <p:cNvSpPr/>
            <p:nvPr/>
          </p:nvSpPr>
          <p:spPr>
            <a:xfrm>
              <a:off x="2876130" y="9492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80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4" name="object 11154"/>
            <p:cNvSpPr/>
            <p:nvPr/>
          </p:nvSpPr>
          <p:spPr>
            <a:xfrm>
              <a:off x="2875978" y="9492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5" name="object 11155"/>
            <p:cNvSpPr/>
            <p:nvPr/>
          </p:nvSpPr>
          <p:spPr>
            <a:xfrm>
              <a:off x="2875826" y="949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22"/>
                  </a:lnTo>
                  <a:lnTo>
                    <a:pt x="63" y="16167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4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6" name="object 11156"/>
            <p:cNvSpPr/>
            <p:nvPr/>
          </p:nvSpPr>
          <p:spPr>
            <a:xfrm>
              <a:off x="2875673" y="9492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7" name="object 11157"/>
            <p:cNvSpPr/>
            <p:nvPr/>
          </p:nvSpPr>
          <p:spPr>
            <a:xfrm>
              <a:off x="2875584" y="9492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495" y="25"/>
                  </a:lnTo>
                  <a:lnTo>
                    <a:pt x="444" y="457"/>
                  </a:lnTo>
                  <a:lnTo>
                    <a:pt x="0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8" name="object 11158"/>
            <p:cNvSpPr/>
            <p:nvPr/>
          </p:nvSpPr>
          <p:spPr>
            <a:xfrm>
              <a:off x="2875432" y="9492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546" y="25"/>
                  </a:lnTo>
                  <a:lnTo>
                    <a:pt x="495" y="381"/>
                  </a:lnTo>
                  <a:lnTo>
                    <a:pt x="50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59" name="object 11159"/>
            <p:cNvSpPr/>
            <p:nvPr/>
          </p:nvSpPr>
          <p:spPr>
            <a:xfrm>
              <a:off x="2875280" y="9492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495" y="50"/>
                  </a:lnTo>
                  <a:lnTo>
                    <a:pt x="444" y="292"/>
                  </a:lnTo>
                  <a:lnTo>
                    <a:pt x="0" y="16150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0" name="object 11160"/>
            <p:cNvSpPr/>
            <p:nvPr/>
          </p:nvSpPr>
          <p:spPr>
            <a:xfrm>
              <a:off x="2875127" y="94926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1" name="object 11161"/>
            <p:cNvSpPr/>
            <p:nvPr/>
          </p:nvSpPr>
          <p:spPr>
            <a:xfrm>
              <a:off x="2874975" y="9492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2" name="object 11162"/>
            <p:cNvSpPr/>
            <p:nvPr/>
          </p:nvSpPr>
          <p:spPr>
            <a:xfrm>
              <a:off x="2874873" y="94928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6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3" name="object 11163"/>
            <p:cNvSpPr/>
            <p:nvPr/>
          </p:nvSpPr>
          <p:spPr>
            <a:xfrm>
              <a:off x="2874721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4" name="object 11164"/>
            <p:cNvSpPr/>
            <p:nvPr/>
          </p:nvSpPr>
          <p:spPr>
            <a:xfrm>
              <a:off x="2874568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5" name="object 11165"/>
            <p:cNvSpPr/>
            <p:nvPr/>
          </p:nvSpPr>
          <p:spPr>
            <a:xfrm>
              <a:off x="2874416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6" name="object 11166"/>
            <p:cNvSpPr/>
            <p:nvPr/>
          </p:nvSpPr>
          <p:spPr>
            <a:xfrm>
              <a:off x="2874264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7" name="object 11167"/>
            <p:cNvSpPr/>
            <p:nvPr/>
          </p:nvSpPr>
          <p:spPr>
            <a:xfrm>
              <a:off x="2874162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8" name="object 11168"/>
            <p:cNvSpPr/>
            <p:nvPr/>
          </p:nvSpPr>
          <p:spPr>
            <a:xfrm>
              <a:off x="2873997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69" name="object 11169"/>
            <p:cNvSpPr/>
            <p:nvPr/>
          </p:nvSpPr>
          <p:spPr>
            <a:xfrm>
              <a:off x="2873844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0" name="object 11170"/>
            <p:cNvSpPr/>
            <p:nvPr/>
          </p:nvSpPr>
          <p:spPr>
            <a:xfrm>
              <a:off x="2873667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1" name="object 11171"/>
            <p:cNvSpPr/>
            <p:nvPr/>
          </p:nvSpPr>
          <p:spPr>
            <a:xfrm>
              <a:off x="2873502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2" name="object 11172"/>
            <p:cNvSpPr/>
            <p:nvPr/>
          </p:nvSpPr>
          <p:spPr>
            <a:xfrm>
              <a:off x="2873387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3" name="object 11173"/>
            <p:cNvSpPr/>
            <p:nvPr/>
          </p:nvSpPr>
          <p:spPr>
            <a:xfrm>
              <a:off x="2873222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4" name="object 11174"/>
            <p:cNvSpPr/>
            <p:nvPr/>
          </p:nvSpPr>
          <p:spPr>
            <a:xfrm>
              <a:off x="2873032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5" name="object 11175"/>
            <p:cNvSpPr/>
            <p:nvPr/>
          </p:nvSpPr>
          <p:spPr>
            <a:xfrm>
              <a:off x="2872854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63" y="161480"/>
                  </a:lnTo>
                  <a:lnTo>
                    <a:pt x="190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6" name="object 11176"/>
            <p:cNvSpPr/>
            <p:nvPr/>
          </p:nvSpPr>
          <p:spPr>
            <a:xfrm>
              <a:off x="2872663" y="949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76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7" name="object 11177"/>
            <p:cNvSpPr/>
            <p:nvPr/>
          </p:nvSpPr>
          <p:spPr>
            <a:xfrm>
              <a:off x="2872524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8" name="object 11178"/>
            <p:cNvSpPr/>
            <p:nvPr/>
          </p:nvSpPr>
          <p:spPr>
            <a:xfrm>
              <a:off x="2872320" y="94928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79" name="object 11179"/>
            <p:cNvSpPr/>
            <p:nvPr/>
          </p:nvSpPr>
          <p:spPr>
            <a:xfrm>
              <a:off x="2872092" y="94928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28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0" name="object 11180"/>
            <p:cNvSpPr/>
            <p:nvPr/>
          </p:nvSpPr>
          <p:spPr>
            <a:xfrm>
              <a:off x="2871863" y="94928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1" name="object 11181"/>
            <p:cNvSpPr/>
            <p:nvPr/>
          </p:nvSpPr>
          <p:spPr>
            <a:xfrm>
              <a:off x="2871609" y="949284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2" name="object 11182"/>
            <p:cNvSpPr/>
            <p:nvPr/>
          </p:nvSpPr>
          <p:spPr>
            <a:xfrm>
              <a:off x="2871419" y="9492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3" name="object 11183"/>
            <p:cNvSpPr/>
            <p:nvPr/>
          </p:nvSpPr>
          <p:spPr>
            <a:xfrm>
              <a:off x="2871101" y="94928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15" y="161391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4" name="object 11184"/>
            <p:cNvSpPr/>
            <p:nvPr/>
          </p:nvSpPr>
          <p:spPr>
            <a:xfrm>
              <a:off x="2870720" y="94928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5" name="object 11185"/>
            <p:cNvSpPr/>
            <p:nvPr/>
          </p:nvSpPr>
          <p:spPr>
            <a:xfrm>
              <a:off x="2870149" y="94925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594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6" name="object 11186"/>
            <p:cNvSpPr/>
            <p:nvPr/>
          </p:nvSpPr>
          <p:spPr>
            <a:xfrm>
              <a:off x="2869069" y="949190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81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1975"/>
                  </a:lnTo>
                  <a:lnTo>
                    <a:pt x="1130" y="381"/>
                  </a:lnTo>
                  <a:close/>
                </a:path>
                <a:path w="1905" h="162559">
                  <a:moveTo>
                    <a:pt x="1524" y="609"/>
                  </a:moveTo>
                  <a:lnTo>
                    <a:pt x="1143" y="393"/>
                  </a:lnTo>
                  <a:lnTo>
                    <a:pt x="698" y="161975"/>
                  </a:lnTo>
                  <a:lnTo>
                    <a:pt x="1079" y="162090"/>
                  </a:lnTo>
                  <a:lnTo>
                    <a:pt x="1524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7" name="object 11187"/>
            <p:cNvSpPr/>
            <p:nvPr/>
          </p:nvSpPr>
          <p:spPr>
            <a:xfrm>
              <a:off x="2868587" y="94916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37"/>
                  </a:lnTo>
                  <a:lnTo>
                    <a:pt x="482" y="162013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8" name="object 11188"/>
            <p:cNvSpPr/>
            <p:nvPr/>
          </p:nvSpPr>
          <p:spPr>
            <a:xfrm>
              <a:off x="2868307" y="949145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23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89" name="object 11189"/>
            <p:cNvSpPr/>
            <p:nvPr/>
          </p:nvSpPr>
          <p:spPr>
            <a:xfrm>
              <a:off x="2868066" y="94913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1269" h="162559">
                  <a:moveTo>
                    <a:pt x="596" y="88"/>
                  </a:moveTo>
                  <a:lnTo>
                    <a:pt x="76" y="161874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0" name="object 11190"/>
            <p:cNvSpPr/>
            <p:nvPr/>
          </p:nvSpPr>
          <p:spPr>
            <a:xfrm>
              <a:off x="2867939" y="9491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1" name="object 11191"/>
            <p:cNvSpPr/>
            <p:nvPr/>
          </p:nvSpPr>
          <p:spPr>
            <a:xfrm>
              <a:off x="2867748" y="949112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2" name="object 11192"/>
            <p:cNvSpPr/>
            <p:nvPr/>
          </p:nvSpPr>
          <p:spPr>
            <a:xfrm>
              <a:off x="2867609" y="9491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3" name="object 11193"/>
            <p:cNvSpPr/>
            <p:nvPr/>
          </p:nvSpPr>
          <p:spPr>
            <a:xfrm>
              <a:off x="2867456" y="9490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9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4" name="object 11194"/>
            <p:cNvSpPr/>
            <p:nvPr/>
          </p:nvSpPr>
          <p:spPr>
            <a:xfrm>
              <a:off x="2867342" y="9490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38" y="161810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5" name="object 11195"/>
            <p:cNvSpPr/>
            <p:nvPr/>
          </p:nvSpPr>
          <p:spPr>
            <a:xfrm>
              <a:off x="2867266" y="9490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6" name="object 11196"/>
            <p:cNvSpPr/>
            <p:nvPr/>
          </p:nvSpPr>
          <p:spPr>
            <a:xfrm>
              <a:off x="2867164" y="949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7" name="object 11197"/>
            <p:cNvSpPr/>
            <p:nvPr/>
          </p:nvSpPr>
          <p:spPr>
            <a:xfrm>
              <a:off x="2867063" y="9490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8" name="object 11198"/>
            <p:cNvSpPr/>
            <p:nvPr/>
          </p:nvSpPr>
          <p:spPr>
            <a:xfrm>
              <a:off x="2866974" y="9490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5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199" name="object 11199"/>
            <p:cNvSpPr/>
            <p:nvPr/>
          </p:nvSpPr>
          <p:spPr>
            <a:xfrm>
              <a:off x="2866898" y="9490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8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0" name="object 11200"/>
            <p:cNvSpPr/>
            <p:nvPr/>
          </p:nvSpPr>
          <p:spPr>
            <a:xfrm>
              <a:off x="2866834" y="9490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1" name="object 11201"/>
            <p:cNvSpPr/>
            <p:nvPr/>
          </p:nvSpPr>
          <p:spPr>
            <a:xfrm>
              <a:off x="2866758" y="9490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69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2" name="object 11202"/>
            <p:cNvSpPr/>
            <p:nvPr/>
          </p:nvSpPr>
          <p:spPr>
            <a:xfrm>
              <a:off x="2866694" y="9490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82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3" name="object 11203"/>
            <p:cNvSpPr/>
            <p:nvPr/>
          </p:nvSpPr>
          <p:spPr>
            <a:xfrm>
              <a:off x="2866631" y="9490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4" name="object 11204"/>
            <p:cNvSpPr/>
            <p:nvPr/>
          </p:nvSpPr>
          <p:spPr>
            <a:xfrm>
              <a:off x="2866580" y="94902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5" name="object 11205"/>
            <p:cNvSpPr/>
            <p:nvPr/>
          </p:nvSpPr>
          <p:spPr>
            <a:xfrm>
              <a:off x="2866542" y="9490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6" name="object 11206"/>
            <p:cNvSpPr/>
            <p:nvPr/>
          </p:nvSpPr>
          <p:spPr>
            <a:xfrm>
              <a:off x="2866478" y="9490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7" name="object 11207"/>
            <p:cNvSpPr/>
            <p:nvPr/>
          </p:nvSpPr>
          <p:spPr>
            <a:xfrm>
              <a:off x="2866440" y="9490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8" name="object 11208"/>
            <p:cNvSpPr/>
            <p:nvPr/>
          </p:nvSpPr>
          <p:spPr>
            <a:xfrm>
              <a:off x="2866390" y="9489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09" name="object 11209"/>
            <p:cNvSpPr/>
            <p:nvPr/>
          </p:nvSpPr>
          <p:spPr>
            <a:xfrm>
              <a:off x="2866351" y="9489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0" name="object 11210"/>
            <p:cNvSpPr/>
            <p:nvPr/>
          </p:nvSpPr>
          <p:spPr>
            <a:xfrm>
              <a:off x="2866326" y="9489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1" name="object 11211"/>
            <p:cNvSpPr/>
            <p:nvPr/>
          </p:nvSpPr>
          <p:spPr>
            <a:xfrm>
              <a:off x="2866288" y="9489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2" name="object 11212"/>
            <p:cNvSpPr/>
            <p:nvPr/>
          </p:nvSpPr>
          <p:spPr>
            <a:xfrm>
              <a:off x="2866250" y="9489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3" name="object 11213"/>
            <p:cNvSpPr/>
            <p:nvPr/>
          </p:nvSpPr>
          <p:spPr>
            <a:xfrm>
              <a:off x="2866224" y="9489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4" name="object 11214"/>
            <p:cNvSpPr/>
            <p:nvPr/>
          </p:nvSpPr>
          <p:spPr>
            <a:xfrm>
              <a:off x="2866199" y="9489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5" name="object 11215"/>
            <p:cNvSpPr/>
            <p:nvPr/>
          </p:nvSpPr>
          <p:spPr>
            <a:xfrm>
              <a:off x="2866174" y="94896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6" name="object 11216"/>
            <p:cNvSpPr/>
            <p:nvPr/>
          </p:nvSpPr>
          <p:spPr>
            <a:xfrm>
              <a:off x="2866161" y="948964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37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7" name="object 11217"/>
            <p:cNvSpPr/>
            <p:nvPr/>
          </p:nvSpPr>
          <p:spPr>
            <a:xfrm>
              <a:off x="2866148" y="948943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3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8" name="object 11218"/>
            <p:cNvSpPr/>
            <p:nvPr/>
          </p:nvSpPr>
          <p:spPr>
            <a:xfrm>
              <a:off x="2865945" y="948438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7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19" name="object 11219"/>
            <p:cNvSpPr/>
            <p:nvPr/>
          </p:nvSpPr>
          <p:spPr>
            <a:xfrm>
              <a:off x="2869323" y="9584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05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0" name="object 11220"/>
            <p:cNvSpPr/>
            <p:nvPr/>
          </p:nvSpPr>
          <p:spPr>
            <a:xfrm>
              <a:off x="2869247" y="9584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62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1" name="object 11221"/>
            <p:cNvSpPr/>
            <p:nvPr/>
          </p:nvSpPr>
          <p:spPr>
            <a:xfrm>
              <a:off x="2869196" y="9585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2" name="object 11222"/>
            <p:cNvSpPr/>
            <p:nvPr/>
          </p:nvSpPr>
          <p:spPr>
            <a:xfrm>
              <a:off x="2869107" y="9585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44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857"/>
                  </a:lnTo>
                  <a:lnTo>
                    <a:pt x="25" y="16141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3" name="object 11223"/>
            <p:cNvSpPr/>
            <p:nvPr/>
          </p:nvSpPr>
          <p:spPr>
            <a:xfrm>
              <a:off x="2869031" y="9585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4" name="object 11224"/>
            <p:cNvSpPr/>
            <p:nvPr/>
          </p:nvSpPr>
          <p:spPr>
            <a:xfrm>
              <a:off x="2868942" y="9585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5" name="object 11225"/>
            <p:cNvSpPr/>
            <p:nvPr/>
          </p:nvSpPr>
          <p:spPr>
            <a:xfrm>
              <a:off x="2868866" y="9585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6" name="object 11226"/>
            <p:cNvSpPr/>
            <p:nvPr/>
          </p:nvSpPr>
          <p:spPr>
            <a:xfrm>
              <a:off x="2868803" y="9585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3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7" name="object 11227"/>
            <p:cNvSpPr/>
            <p:nvPr/>
          </p:nvSpPr>
          <p:spPr>
            <a:xfrm>
              <a:off x="2868726" y="9585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73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73"/>
                  </a:lnTo>
                  <a:lnTo>
                    <a:pt x="25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63" y="161594"/>
                  </a:lnTo>
                  <a:lnTo>
                    <a:pt x="533" y="22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8" name="object 11228"/>
            <p:cNvSpPr/>
            <p:nvPr/>
          </p:nvSpPr>
          <p:spPr>
            <a:xfrm>
              <a:off x="2868637" y="9585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97"/>
                  </a:lnTo>
                  <a:lnTo>
                    <a:pt x="25" y="16164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29" name="object 11229"/>
            <p:cNvSpPr/>
            <p:nvPr/>
          </p:nvSpPr>
          <p:spPr>
            <a:xfrm>
              <a:off x="2868561" y="9585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33"/>
                  </a:lnTo>
                  <a:lnTo>
                    <a:pt x="0" y="16149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33"/>
                  </a:lnTo>
                  <a:lnTo>
                    <a:pt x="12" y="16168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33"/>
                  </a:lnTo>
                  <a:lnTo>
                    <a:pt x="38" y="1616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0" name="object 11230"/>
            <p:cNvSpPr/>
            <p:nvPr/>
          </p:nvSpPr>
          <p:spPr>
            <a:xfrm>
              <a:off x="2868460" y="9585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095"/>
                  </a:lnTo>
                  <a:lnTo>
                    <a:pt x="330" y="51396"/>
                  </a:lnTo>
                  <a:lnTo>
                    <a:pt x="482" y="25"/>
                  </a:lnTo>
                  <a:lnTo>
                    <a:pt x="457" y="2095"/>
                  </a:lnTo>
                  <a:lnTo>
                    <a:pt x="0" y="161759"/>
                  </a:lnTo>
                  <a:lnTo>
                    <a:pt x="63" y="161467"/>
                  </a:lnTo>
                  <a:lnTo>
                    <a:pt x="63" y="16071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071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1" name="object 11231"/>
            <p:cNvSpPr/>
            <p:nvPr/>
          </p:nvSpPr>
          <p:spPr>
            <a:xfrm>
              <a:off x="2868409" y="9585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32"/>
                  </a:lnTo>
                  <a:lnTo>
                    <a:pt x="0" y="16175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32"/>
                  </a:lnTo>
                  <a:lnTo>
                    <a:pt x="25" y="16172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2" name="object 11232"/>
            <p:cNvSpPr/>
            <p:nvPr/>
          </p:nvSpPr>
          <p:spPr>
            <a:xfrm>
              <a:off x="2868307" y="9585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25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3" name="object 11233"/>
            <p:cNvSpPr/>
            <p:nvPr/>
          </p:nvSpPr>
          <p:spPr>
            <a:xfrm>
              <a:off x="2868117" y="9586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43"/>
                  </a:lnTo>
                  <a:lnTo>
                    <a:pt x="38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43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84" y="1955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4" name="object 11234"/>
            <p:cNvSpPr/>
            <p:nvPr/>
          </p:nvSpPr>
          <p:spPr>
            <a:xfrm>
              <a:off x="2868028" y="9586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342" y="46990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177" y="1078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5" name="object 11235"/>
            <p:cNvSpPr/>
            <p:nvPr/>
          </p:nvSpPr>
          <p:spPr>
            <a:xfrm>
              <a:off x="2867964" y="9586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6" name="object 11236"/>
            <p:cNvSpPr/>
            <p:nvPr/>
          </p:nvSpPr>
          <p:spPr>
            <a:xfrm>
              <a:off x="2867863" y="9586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7" name="object 11237"/>
            <p:cNvSpPr/>
            <p:nvPr/>
          </p:nvSpPr>
          <p:spPr>
            <a:xfrm>
              <a:off x="2867761" y="9586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0655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89"/>
                  </a:lnTo>
                  <a:lnTo>
                    <a:pt x="38" y="16065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8" name="object 11238"/>
            <p:cNvSpPr/>
            <p:nvPr/>
          </p:nvSpPr>
          <p:spPr>
            <a:xfrm>
              <a:off x="2867660" y="9586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625"/>
                  </a:lnTo>
                  <a:lnTo>
                    <a:pt x="38" y="161886"/>
                  </a:lnTo>
                  <a:lnTo>
                    <a:pt x="342" y="6375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39" name="object 11239"/>
            <p:cNvSpPr/>
            <p:nvPr/>
          </p:nvSpPr>
          <p:spPr>
            <a:xfrm>
              <a:off x="2867545" y="9586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0" name="object 11240"/>
            <p:cNvSpPr/>
            <p:nvPr/>
          </p:nvSpPr>
          <p:spPr>
            <a:xfrm>
              <a:off x="2867482" y="9586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1" name="object 11241"/>
            <p:cNvSpPr/>
            <p:nvPr/>
          </p:nvSpPr>
          <p:spPr>
            <a:xfrm>
              <a:off x="2867367" y="9586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46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046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2" name="object 11242"/>
            <p:cNvSpPr/>
            <p:nvPr/>
          </p:nvSpPr>
          <p:spPr>
            <a:xfrm>
              <a:off x="2867253" y="9586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40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3" name="object 11243"/>
            <p:cNvSpPr/>
            <p:nvPr/>
          </p:nvSpPr>
          <p:spPr>
            <a:xfrm>
              <a:off x="2867139" y="9586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990"/>
                  </a:lnTo>
                  <a:lnTo>
                    <a:pt x="533" y="12"/>
                  </a:lnTo>
                  <a:lnTo>
                    <a:pt x="495" y="1333"/>
                  </a:lnTo>
                  <a:lnTo>
                    <a:pt x="50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4" name="object 11244"/>
            <p:cNvSpPr/>
            <p:nvPr/>
          </p:nvSpPr>
          <p:spPr>
            <a:xfrm>
              <a:off x="2867025" y="9586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0223"/>
                  </a:lnTo>
                  <a:lnTo>
                    <a:pt x="520" y="12"/>
                  </a:lnTo>
                  <a:lnTo>
                    <a:pt x="482" y="1257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5" name="object 11245"/>
            <p:cNvSpPr/>
            <p:nvPr/>
          </p:nvSpPr>
          <p:spPr>
            <a:xfrm>
              <a:off x="2866936" y="95867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6" name="object 11246"/>
            <p:cNvSpPr/>
            <p:nvPr/>
          </p:nvSpPr>
          <p:spPr>
            <a:xfrm>
              <a:off x="2866809" y="9586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88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7" name="object 11247"/>
            <p:cNvSpPr/>
            <p:nvPr/>
          </p:nvSpPr>
          <p:spPr>
            <a:xfrm>
              <a:off x="2866694" y="9586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76" y="161455"/>
                  </a:lnTo>
                  <a:lnTo>
                    <a:pt x="520" y="38"/>
                  </a:lnTo>
                  <a:lnTo>
                    <a:pt x="482" y="1079"/>
                  </a:lnTo>
                  <a:lnTo>
                    <a:pt x="3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8" name="object 11248"/>
            <p:cNvSpPr/>
            <p:nvPr/>
          </p:nvSpPr>
          <p:spPr>
            <a:xfrm>
              <a:off x="2866555" y="95869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03"/>
                  </a:lnTo>
                  <a:lnTo>
                    <a:pt x="38" y="159702"/>
                  </a:lnTo>
                  <a:lnTo>
                    <a:pt x="495" y="50"/>
                  </a:lnTo>
                  <a:lnTo>
                    <a:pt x="457" y="1016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49" name="object 11249"/>
            <p:cNvSpPr/>
            <p:nvPr/>
          </p:nvSpPr>
          <p:spPr>
            <a:xfrm>
              <a:off x="2866415" y="9587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19" y="26631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85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0" name="object 11250"/>
            <p:cNvSpPr/>
            <p:nvPr/>
          </p:nvSpPr>
          <p:spPr>
            <a:xfrm>
              <a:off x="2866326" y="9587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1" name="object 11251"/>
            <p:cNvSpPr/>
            <p:nvPr/>
          </p:nvSpPr>
          <p:spPr>
            <a:xfrm>
              <a:off x="2866174" y="9587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2" name="object 11252"/>
            <p:cNvSpPr/>
            <p:nvPr/>
          </p:nvSpPr>
          <p:spPr>
            <a:xfrm>
              <a:off x="2866034" y="9587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3" name="object 11253"/>
            <p:cNvSpPr/>
            <p:nvPr/>
          </p:nvSpPr>
          <p:spPr>
            <a:xfrm>
              <a:off x="2865882" y="9587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4" name="object 11254"/>
            <p:cNvSpPr/>
            <p:nvPr/>
          </p:nvSpPr>
          <p:spPr>
            <a:xfrm>
              <a:off x="2865729" y="9587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5" name="object 11255"/>
            <p:cNvSpPr/>
            <p:nvPr/>
          </p:nvSpPr>
          <p:spPr>
            <a:xfrm>
              <a:off x="2865628" y="9587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6" name="object 11256"/>
            <p:cNvSpPr/>
            <p:nvPr/>
          </p:nvSpPr>
          <p:spPr>
            <a:xfrm>
              <a:off x="2865475" y="9587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7" name="object 11257"/>
            <p:cNvSpPr/>
            <p:nvPr/>
          </p:nvSpPr>
          <p:spPr>
            <a:xfrm>
              <a:off x="2865335" y="9587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04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8" name="object 11258"/>
            <p:cNvSpPr/>
            <p:nvPr/>
          </p:nvSpPr>
          <p:spPr>
            <a:xfrm>
              <a:off x="2865183" y="9587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59" name="object 11259"/>
            <p:cNvSpPr/>
            <p:nvPr/>
          </p:nvSpPr>
          <p:spPr>
            <a:xfrm>
              <a:off x="2865031" y="9587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0" name="object 11260"/>
            <p:cNvSpPr/>
            <p:nvPr/>
          </p:nvSpPr>
          <p:spPr>
            <a:xfrm>
              <a:off x="2864929" y="95879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1" name="object 11261"/>
            <p:cNvSpPr/>
            <p:nvPr/>
          </p:nvSpPr>
          <p:spPr>
            <a:xfrm>
              <a:off x="2864777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2" name="object 11262"/>
            <p:cNvSpPr/>
            <p:nvPr/>
          </p:nvSpPr>
          <p:spPr>
            <a:xfrm>
              <a:off x="2864624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3" name="object 11263"/>
            <p:cNvSpPr/>
            <p:nvPr/>
          </p:nvSpPr>
          <p:spPr>
            <a:xfrm>
              <a:off x="2864472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4" name="object 11264"/>
            <p:cNvSpPr/>
            <p:nvPr/>
          </p:nvSpPr>
          <p:spPr>
            <a:xfrm>
              <a:off x="2864319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5" name="object 11265"/>
            <p:cNvSpPr/>
            <p:nvPr/>
          </p:nvSpPr>
          <p:spPr>
            <a:xfrm>
              <a:off x="2864218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6" name="object 11266"/>
            <p:cNvSpPr/>
            <p:nvPr/>
          </p:nvSpPr>
          <p:spPr>
            <a:xfrm>
              <a:off x="2864053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7" name="object 11267"/>
            <p:cNvSpPr/>
            <p:nvPr/>
          </p:nvSpPr>
          <p:spPr>
            <a:xfrm>
              <a:off x="2863900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8" name="object 11268"/>
            <p:cNvSpPr/>
            <p:nvPr/>
          </p:nvSpPr>
          <p:spPr>
            <a:xfrm>
              <a:off x="2863735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330" y="80721"/>
                  </a:lnTo>
                  <a:lnTo>
                    <a:pt x="558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69" name="object 11269"/>
            <p:cNvSpPr/>
            <p:nvPr/>
          </p:nvSpPr>
          <p:spPr>
            <a:xfrm>
              <a:off x="2863557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0" name="object 11270"/>
            <p:cNvSpPr/>
            <p:nvPr/>
          </p:nvSpPr>
          <p:spPr>
            <a:xfrm>
              <a:off x="2863456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1" name="object 11271"/>
            <p:cNvSpPr/>
            <p:nvPr/>
          </p:nvSpPr>
          <p:spPr>
            <a:xfrm>
              <a:off x="2863278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2" name="object 11272"/>
            <p:cNvSpPr/>
            <p:nvPr/>
          </p:nvSpPr>
          <p:spPr>
            <a:xfrm>
              <a:off x="2863100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3" name="object 11273"/>
            <p:cNvSpPr/>
            <p:nvPr/>
          </p:nvSpPr>
          <p:spPr>
            <a:xfrm>
              <a:off x="2862922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4" name="object 11274"/>
            <p:cNvSpPr/>
            <p:nvPr/>
          </p:nvSpPr>
          <p:spPr>
            <a:xfrm>
              <a:off x="2862719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5" name="object 11275"/>
            <p:cNvSpPr/>
            <p:nvPr/>
          </p:nvSpPr>
          <p:spPr>
            <a:xfrm>
              <a:off x="2862580" y="9587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6" name="object 11276"/>
            <p:cNvSpPr/>
            <p:nvPr/>
          </p:nvSpPr>
          <p:spPr>
            <a:xfrm>
              <a:off x="2862389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127" y="161467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7" name="object 11277"/>
            <p:cNvSpPr/>
            <p:nvPr/>
          </p:nvSpPr>
          <p:spPr>
            <a:xfrm>
              <a:off x="2862160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8" name="object 11278"/>
            <p:cNvSpPr/>
            <p:nvPr/>
          </p:nvSpPr>
          <p:spPr>
            <a:xfrm>
              <a:off x="2861919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79" name="object 11279"/>
            <p:cNvSpPr/>
            <p:nvPr/>
          </p:nvSpPr>
          <p:spPr>
            <a:xfrm>
              <a:off x="2861665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0" name="object 11280"/>
            <p:cNvSpPr/>
            <p:nvPr/>
          </p:nvSpPr>
          <p:spPr>
            <a:xfrm>
              <a:off x="2861475" y="9587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1" name="object 11281"/>
            <p:cNvSpPr/>
            <p:nvPr/>
          </p:nvSpPr>
          <p:spPr>
            <a:xfrm>
              <a:off x="2861157" y="95879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431" y="0"/>
                  </a:lnTo>
                  <a:lnTo>
                    <a:pt x="0" y="161328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53"/>
                  </a:lnTo>
                  <a:lnTo>
                    <a:pt x="279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2" name="object 11282"/>
            <p:cNvSpPr/>
            <p:nvPr/>
          </p:nvSpPr>
          <p:spPr>
            <a:xfrm>
              <a:off x="2860776" y="9587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32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3" name="object 11283"/>
            <p:cNvSpPr/>
            <p:nvPr/>
          </p:nvSpPr>
          <p:spPr>
            <a:xfrm>
              <a:off x="2860192" y="95876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4" name="object 11284"/>
            <p:cNvSpPr/>
            <p:nvPr/>
          </p:nvSpPr>
          <p:spPr>
            <a:xfrm>
              <a:off x="2859100" y="958701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74" y="162013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5" name="object 11285"/>
            <p:cNvSpPr/>
            <p:nvPr/>
          </p:nvSpPr>
          <p:spPr>
            <a:xfrm>
              <a:off x="2858617" y="958673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6" name="object 11286"/>
            <p:cNvSpPr/>
            <p:nvPr/>
          </p:nvSpPr>
          <p:spPr>
            <a:xfrm>
              <a:off x="2858312" y="958655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609" y="114"/>
                  </a:lnTo>
                  <a:lnTo>
                    <a:pt x="101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7" name="object 11287"/>
            <p:cNvSpPr/>
            <p:nvPr/>
          </p:nvSpPr>
          <p:spPr>
            <a:xfrm>
              <a:off x="2858071" y="958643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lnTo>
                    <a:pt x="520" y="25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8" name="object 11288"/>
            <p:cNvSpPr/>
            <p:nvPr/>
          </p:nvSpPr>
          <p:spPr>
            <a:xfrm>
              <a:off x="2857944" y="9586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63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89" name="object 11289"/>
            <p:cNvSpPr/>
            <p:nvPr/>
          </p:nvSpPr>
          <p:spPr>
            <a:xfrm>
              <a:off x="2857766" y="958625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10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0" name="object 11290"/>
            <p:cNvSpPr/>
            <p:nvPr/>
          </p:nvSpPr>
          <p:spPr>
            <a:xfrm>
              <a:off x="2857627" y="9586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1" name="object 11291"/>
            <p:cNvSpPr/>
            <p:nvPr/>
          </p:nvSpPr>
          <p:spPr>
            <a:xfrm>
              <a:off x="2857487" y="9586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2" name="object 11292"/>
            <p:cNvSpPr/>
            <p:nvPr/>
          </p:nvSpPr>
          <p:spPr>
            <a:xfrm>
              <a:off x="2857373" y="9586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3" name="object 11293"/>
            <p:cNvSpPr/>
            <p:nvPr/>
          </p:nvSpPr>
          <p:spPr>
            <a:xfrm>
              <a:off x="2857296" y="9585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38" y="161328"/>
                  </a:lnTo>
                  <a:lnTo>
                    <a:pt x="482" y="25"/>
                  </a:ln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4" name="object 11294"/>
            <p:cNvSpPr/>
            <p:nvPr/>
          </p:nvSpPr>
          <p:spPr>
            <a:xfrm>
              <a:off x="2857182" y="9585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5" name="object 11295"/>
            <p:cNvSpPr/>
            <p:nvPr/>
          </p:nvSpPr>
          <p:spPr>
            <a:xfrm>
              <a:off x="2857106" y="9585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6" name="object 11296"/>
            <p:cNvSpPr/>
            <p:nvPr/>
          </p:nvSpPr>
          <p:spPr>
            <a:xfrm>
              <a:off x="2857017" y="9585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3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7" name="object 11297"/>
            <p:cNvSpPr/>
            <p:nvPr/>
          </p:nvSpPr>
          <p:spPr>
            <a:xfrm>
              <a:off x="2856928" y="9585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8" name="object 11298"/>
            <p:cNvSpPr/>
            <p:nvPr/>
          </p:nvSpPr>
          <p:spPr>
            <a:xfrm>
              <a:off x="2856877" y="9585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299" name="object 11299"/>
            <p:cNvSpPr/>
            <p:nvPr/>
          </p:nvSpPr>
          <p:spPr>
            <a:xfrm>
              <a:off x="2856801" y="9585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50" y="161163"/>
                  </a:lnTo>
                  <a:lnTo>
                    <a:pt x="495" y="63"/>
                  </a:ln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0" name="object 11300"/>
            <p:cNvSpPr/>
            <p:nvPr/>
          </p:nvSpPr>
          <p:spPr>
            <a:xfrm>
              <a:off x="2856725" y="9585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1" name="object 11301"/>
            <p:cNvSpPr/>
            <p:nvPr/>
          </p:nvSpPr>
          <p:spPr>
            <a:xfrm>
              <a:off x="2856661" y="9585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7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27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2" name="object 11302"/>
            <p:cNvSpPr/>
            <p:nvPr/>
          </p:nvSpPr>
          <p:spPr>
            <a:xfrm>
              <a:off x="2856611" y="9585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4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3" name="object 11303"/>
            <p:cNvSpPr/>
            <p:nvPr/>
          </p:nvSpPr>
          <p:spPr>
            <a:xfrm>
              <a:off x="2856572" y="9585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4" name="object 11304"/>
            <p:cNvSpPr/>
            <p:nvPr/>
          </p:nvSpPr>
          <p:spPr>
            <a:xfrm>
              <a:off x="2856522" y="9585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5" name="object 11305"/>
            <p:cNvSpPr/>
            <p:nvPr/>
          </p:nvSpPr>
          <p:spPr>
            <a:xfrm>
              <a:off x="2856471" y="9585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6" name="object 11306"/>
            <p:cNvSpPr/>
            <p:nvPr/>
          </p:nvSpPr>
          <p:spPr>
            <a:xfrm>
              <a:off x="2856433" y="9585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7" name="object 11307"/>
            <p:cNvSpPr/>
            <p:nvPr/>
          </p:nvSpPr>
          <p:spPr>
            <a:xfrm>
              <a:off x="2856382" y="9585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8" name="object 11308"/>
            <p:cNvSpPr/>
            <p:nvPr/>
          </p:nvSpPr>
          <p:spPr>
            <a:xfrm>
              <a:off x="2856369" y="9584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09" name="object 11309"/>
            <p:cNvSpPr/>
            <p:nvPr/>
          </p:nvSpPr>
          <p:spPr>
            <a:xfrm>
              <a:off x="2856331" y="9584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55"/>
                  </a:lnTo>
                  <a:lnTo>
                    <a:pt x="444" y="469"/>
                  </a:lnTo>
                  <a:lnTo>
                    <a:pt x="12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0" name="object 11310"/>
            <p:cNvSpPr/>
            <p:nvPr/>
          </p:nvSpPr>
          <p:spPr>
            <a:xfrm>
              <a:off x="2856293" y="9584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1" name="object 11311"/>
            <p:cNvSpPr/>
            <p:nvPr/>
          </p:nvSpPr>
          <p:spPr>
            <a:xfrm>
              <a:off x="2856268" y="9584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2" name="object 11312"/>
            <p:cNvSpPr/>
            <p:nvPr/>
          </p:nvSpPr>
          <p:spPr>
            <a:xfrm>
              <a:off x="2856242" y="9584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25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3" name="object 11313"/>
            <p:cNvSpPr/>
            <p:nvPr/>
          </p:nvSpPr>
          <p:spPr>
            <a:xfrm>
              <a:off x="2856217" y="9584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4" name="object 11314"/>
            <p:cNvSpPr/>
            <p:nvPr/>
          </p:nvSpPr>
          <p:spPr>
            <a:xfrm>
              <a:off x="2856204" y="9584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5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65"/>
                  </a:moveTo>
                  <a:lnTo>
                    <a:pt x="12" y="161378"/>
                  </a:lnTo>
                  <a:lnTo>
                    <a:pt x="469" y="16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5" name="object 11315"/>
            <p:cNvSpPr/>
            <p:nvPr/>
          </p:nvSpPr>
          <p:spPr>
            <a:xfrm>
              <a:off x="2856179" y="9584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65"/>
                  </a:lnTo>
                  <a:lnTo>
                    <a:pt x="12" y="16176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6" name="object 11316"/>
            <p:cNvSpPr/>
            <p:nvPr/>
          </p:nvSpPr>
          <p:spPr>
            <a:xfrm>
              <a:off x="2856179" y="9583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7" name="object 11317"/>
            <p:cNvSpPr/>
            <p:nvPr/>
          </p:nvSpPr>
          <p:spPr>
            <a:xfrm>
              <a:off x="2856179" y="9583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0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8" name="object 11318"/>
            <p:cNvSpPr/>
            <p:nvPr/>
          </p:nvSpPr>
          <p:spPr>
            <a:xfrm>
              <a:off x="2855988" y="957953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19" y="8407"/>
                  </a:lnTo>
                  <a:lnTo>
                    <a:pt x="9423" y="8407"/>
                  </a:lnTo>
                  <a:lnTo>
                    <a:pt x="14554" y="5435"/>
                  </a:lnTo>
                  <a:lnTo>
                    <a:pt x="14541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19" name="object 11319"/>
            <p:cNvSpPr/>
            <p:nvPr/>
          </p:nvSpPr>
          <p:spPr>
            <a:xfrm>
              <a:off x="3132213" y="95248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8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0" name="object 11320"/>
            <p:cNvSpPr/>
            <p:nvPr/>
          </p:nvSpPr>
          <p:spPr>
            <a:xfrm>
              <a:off x="3132137" y="9524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264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75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1" name="object 11321"/>
            <p:cNvSpPr/>
            <p:nvPr/>
          </p:nvSpPr>
          <p:spPr>
            <a:xfrm>
              <a:off x="3132061" y="9524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01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2" name="object 11322"/>
            <p:cNvSpPr/>
            <p:nvPr/>
          </p:nvSpPr>
          <p:spPr>
            <a:xfrm>
              <a:off x="3132010" y="9525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08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3" name="object 11323"/>
            <p:cNvSpPr/>
            <p:nvPr/>
          </p:nvSpPr>
          <p:spPr>
            <a:xfrm>
              <a:off x="3131921" y="9525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4" name="object 11324"/>
            <p:cNvSpPr/>
            <p:nvPr/>
          </p:nvSpPr>
          <p:spPr>
            <a:xfrm>
              <a:off x="3131845" y="9525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5" name="object 11325"/>
            <p:cNvSpPr/>
            <p:nvPr/>
          </p:nvSpPr>
          <p:spPr>
            <a:xfrm>
              <a:off x="3131769" y="9525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16"/>
                  </a:lnTo>
                  <a:lnTo>
                    <a:pt x="12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6" name="object 11326"/>
            <p:cNvSpPr/>
            <p:nvPr/>
          </p:nvSpPr>
          <p:spPr>
            <a:xfrm>
              <a:off x="3131680" y="9525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7" name="object 11327"/>
            <p:cNvSpPr/>
            <p:nvPr/>
          </p:nvSpPr>
          <p:spPr>
            <a:xfrm>
              <a:off x="3131629" y="9525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8" name="object 11328"/>
            <p:cNvSpPr/>
            <p:nvPr/>
          </p:nvSpPr>
          <p:spPr>
            <a:xfrm>
              <a:off x="3131540" y="9525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60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47"/>
                  </a:lnTo>
                  <a:lnTo>
                    <a:pt x="12" y="16160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29" name="object 11329"/>
            <p:cNvSpPr/>
            <p:nvPr/>
          </p:nvSpPr>
          <p:spPr>
            <a:xfrm>
              <a:off x="3131451" y="9525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6142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0" name="object 11330"/>
            <p:cNvSpPr/>
            <p:nvPr/>
          </p:nvSpPr>
          <p:spPr>
            <a:xfrm>
              <a:off x="3131362" y="952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46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38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42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1" name="object 11331"/>
            <p:cNvSpPr/>
            <p:nvPr/>
          </p:nvSpPr>
          <p:spPr>
            <a:xfrm>
              <a:off x="3131273" y="9525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82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25" y="16173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2" name="object 11332"/>
            <p:cNvSpPr/>
            <p:nvPr/>
          </p:nvSpPr>
          <p:spPr>
            <a:xfrm>
              <a:off x="3131210" y="9526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3" name="object 11333"/>
            <p:cNvSpPr/>
            <p:nvPr/>
          </p:nvSpPr>
          <p:spPr>
            <a:xfrm>
              <a:off x="3131134" y="9526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98"/>
                  </a:lnTo>
                  <a:lnTo>
                    <a:pt x="25" y="161556"/>
                  </a:lnTo>
                  <a:lnTo>
                    <a:pt x="25" y="157657"/>
                  </a:lnTo>
                  <a:lnTo>
                    <a:pt x="63" y="1450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19"/>
                  </a:lnTo>
                  <a:lnTo>
                    <a:pt x="63" y="1450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19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4" name="object 11334"/>
            <p:cNvSpPr/>
            <p:nvPr/>
          </p:nvSpPr>
          <p:spPr>
            <a:xfrm>
              <a:off x="3130931" y="9526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38"/>
                  </a:moveTo>
                  <a:lnTo>
                    <a:pt x="546" y="1943"/>
                  </a:lnTo>
                  <a:lnTo>
                    <a:pt x="406" y="48387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381" y="48501"/>
                  </a:lnTo>
                  <a:lnTo>
                    <a:pt x="520" y="63"/>
                  </a:lnTo>
                  <a:lnTo>
                    <a:pt x="495" y="1955"/>
                  </a:lnTo>
                  <a:lnTo>
                    <a:pt x="38" y="161569"/>
                  </a:lnTo>
                  <a:lnTo>
                    <a:pt x="482" y="88"/>
                  </a:lnTo>
                  <a:lnTo>
                    <a:pt x="457" y="1955"/>
                  </a:lnTo>
                  <a:lnTo>
                    <a:pt x="0" y="161912"/>
                  </a:lnTo>
                  <a:lnTo>
                    <a:pt x="241" y="107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43"/>
                  </a:lnTo>
                  <a:lnTo>
                    <a:pt x="139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165" y="161759"/>
                  </a:lnTo>
                  <a:lnTo>
                    <a:pt x="635" y="194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5" name="object 11335"/>
            <p:cNvSpPr/>
            <p:nvPr/>
          </p:nvSpPr>
          <p:spPr>
            <a:xfrm>
              <a:off x="3130842" y="9526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6" name="object 11336"/>
            <p:cNvSpPr/>
            <p:nvPr/>
          </p:nvSpPr>
          <p:spPr>
            <a:xfrm>
              <a:off x="3130778" y="9526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25" y="161696"/>
                  </a:lnTo>
                  <a:lnTo>
                    <a:pt x="25" y="16069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69" y="1790"/>
                  </a:lnTo>
                  <a:lnTo>
                    <a:pt x="25" y="16069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7" name="object 11337"/>
            <p:cNvSpPr/>
            <p:nvPr/>
          </p:nvSpPr>
          <p:spPr>
            <a:xfrm>
              <a:off x="3130677" y="9526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393" y="45542"/>
                  </a:lnTo>
                  <a:lnTo>
                    <a:pt x="520" y="25"/>
                  </a:lnTo>
                  <a:lnTo>
                    <a:pt x="482" y="1765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8" name="object 11338"/>
            <p:cNvSpPr/>
            <p:nvPr/>
          </p:nvSpPr>
          <p:spPr>
            <a:xfrm>
              <a:off x="3130575" y="9526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89"/>
                  </a:lnTo>
                  <a:lnTo>
                    <a:pt x="38" y="161874"/>
                  </a:lnTo>
                  <a:lnTo>
                    <a:pt x="63" y="161620"/>
                  </a:lnTo>
                  <a:lnTo>
                    <a:pt x="63" y="16065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06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39" name="object 11339"/>
            <p:cNvSpPr/>
            <p:nvPr/>
          </p:nvSpPr>
          <p:spPr>
            <a:xfrm>
              <a:off x="3130473" y="9526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625"/>
                  </a:lnTo>
                  <a:lnTo>
                    <a:pt x="355" y="42506"/>
                  </a:lnTo>
                  <a:lnTo>
                    <a:pt x="482" y="38"/>
                  </a:lnTo>
                  <a:lnTo>
                    <a:pt x="444" y="1638"/>
                  </a:lnTo>
                  <a:lnTo>
                    <a:pt x="0" y="16191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0" name="object 11340"/>
            <p:cNvSpPr/>
            <p:nvPr/>
          </p:nvSpPr>
          <p:spPr>
            <a:xfrm>
              <a:off x="3130359" y="9526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587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1" name="object 11341"/>
            <p:cNvSpPr/>
            <p:nvPr/>
          </p:nvSpPr>
          <p:spPr>
            <a:xfrm>
              <a:off x="3130296" y="9526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2" name="object 11342"/>
            <p:cNvSpPr/>
            <p:nvPr/>
          </p:nvSpPr>
          <p:spPr>
            <a:xfrm>
              <a:off x="3130181" y="9526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7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04"/>
                  </a:lnTo>
                  <a:lnTo>
                    <a:pt x="533" y="12"/>
                  </a:lnTo>
                  <a:lnTo>
                    <a:pt x="482" y="1473"/>
                  </a:lnTo>
                  <a:lnTo>
                    <a:pt x="38" y="161886"/>
                  </a:lnTo>
                  <a:lnTo>
                    <a:pt x="330" y="658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3" name="object 11343"/>
            <p:cNvSpPr/>
            <p:nvPr/>
          </p:nvSpPr>
          <p:spPr>
            <a:xfrm>
              <a:off x="3130067" y="9526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140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4" name="object 11344"/>
            <p:cNvSpPr/>
            <p:nvPr/>
          </p:nvSpPr>
          <p:spPr>
            <a:xfrm>
              <a:off x="3129953" y="95267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0312"/>
                  </a:lnTo>
                  <a:lnTo>
                    <a:pt x="482" y="50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5" name="object 11345"/>
            <p:cNvSpPr/>
            <p:nvPr/>
          </p:nvSpPr>
          <p:spPr>
            <a:xfrm>
              <a:off x="3129838" y="9526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6" name="object 11346"/>
            <p:cNvSpPr/>
            <p:nvPr/>
          </p:nvSpPr>
          <p:spPr>
            <a:xfrm>
              <a:off x="3129749" y="9526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7" name="object 11347"/>
            <p:cNvSpPr/>
            <p:nvPr/>
          </p:nvSpPr>
          <p:spPr>
            <a:xfrm>
              <a:off x="3129635" y="9526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143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143"/>
                  </a:lnTo>
                  <a:lnTo>
                    <a:pt x="38" y="161836"/>
                  </a:lnTo>
                  <a:lnTo>
                    <a:pt x="520" y="1143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1823"/>
                  </a:lnTo>
                  <a:lnTo>
                    <a:pt x="558" y="11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8" name="object 11348"/>
            <p:cNvSpPr/>
            <p:nvPr/>
          </p:nvSpPr>
          <p:spPr>
            <a:xfrm>
              <a:off x="3129508" y="9526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49" name="object 11349"/>
            <p:cNvSpPr/>
            <p:nvPr/>
          </p:nvSpPr>
          <p:spPr>
            <a:xfrm>
              <a:off x="3129368" y="9527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495" y="50"/>
                  </a:lnTo>
                  <a:lnTo>
                    <a:pt x="457" y="1016"/>
                  </a:ln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16"/>
                  </a:lnTo>
                  <a:lnTo>
                    <a:pt x="88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0" name="object 11350"/>
            <p:cNvSpPr/>
            <p:nvPr/>
          </p:nvSpPr>
          <p:spPr>
            <a:xfrm>
              <a:off x="3129229" y="9527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27"/>
                  </a:lnTo>
                  <a:lnTo>
                    <a:pt x="482" y="1384"/>
                  </a:lnTo>
                  <a:lnTo>
                    <a:pt x="495" y="927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1" name="object 11351"/>
            <p:cNvSpPr/>
            <p:nvPr/>
          </p:nvSpPr>
          <p:spPr>
            <a:xfrm>
              <a:off x="3129140" y="9527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73"/>
                  </a:lnTo>
                  <a:lnTo>
                    <a:pt x="495" y="25"/>
                  </a:lnTo>
                  <a:lnTo>
                    <a:pt x="457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2" name="object 11352"/>
            <p:cNvSpPr/>
            <p:nvPr/>
          </p:nvSpPr>
          <p:spPr>
            <a:xfrm>
              <a:off x="3128987" y="9527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3" name="object 11353"/>
            <p:cNvSpPr/>
            <p:nvPr/>
          </p:nvSpPr>
          <p:spPr>
            <a:xfrm>
              <a:off x="3128848" y="9527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711"/>
                  </a:lnTo>
                  <a:lnTo>
                    <a:pt x="88" y="158750"/>
                  </a:lnTo>
                  <a:lnTo>
                    <a:pt x="533" y="25"/>
                  </a:lnTo>
                  <a:lnTo>
                    <a:pt x="482" y="571"/>
                  </a:lnTo>
                  <a:lnTo>
                    <a:pt x="495" y="50"/>
                  </a:lnTo>
                  <a:lnTo>
                    <a:pt x="444" y="711"/>
                  </a:lnTo>
                  <a:lnTo>
                    <a:pt x="0" y="161709"/>
                  </a:lnTo>
                  <a:lnTo>
                    <a:pt x="139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4" name="object 11354"/>
            <p:cNvSpPr/>
            <p:nvPr/>
          </p:nvSpPr>
          <p:spPr>
            <a:xfrm>
              <a:off x="3128683" y="9527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22"/>
                  </a:lnTo>
                  <a:lnTo>
                    <a:pt x="63" y="161671"/>
                  </a:lnTo>
                  <a:lnTo>
                    <a:pt x="558" y="622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4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5" name="object 11355"/>
            <p:cNvSpPr/>
            <p:nvPr/>
          </p:nvSpPr>
          <p:spPr>
            <a:xfrm>
              <a:off x="3128543" y="9527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06"/>
                  </a:lnTo>
                  <a:lnTo>
                    <a:pt x="546" y="12"/>
                  </a:lnTo>
                  <a:lnTo>
                    <a:pt x="495" y="520"/>
                  </a:lnTo>
                  <a:lnTo>
                    <a:pt x="50" y="16160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6" name="object 11356"/>
            <p:cNvSpPr/>
            <p:nvPr/>
          </p:nvSpPr>
          <p:spPr>
            <a:xfrm>
              <a:off x="3128441" y="9527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7" name="object 11357"/>
            <p:cNvSpPr/>
            <p:nvPr/>
          </p:nvSpPr>
          <p:spPr>
            <a:xfrm>
              <a:off x="3128289" y="9527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39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8" name="object 11358"/>
            <p:cNvSpPr/>
            <p:nvPr/>
          </p:nvSpPr>
          <p:spPr>
            <a:xfrm>
              <a:off x="3128137" y="9527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63" y="153809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50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59" name="object 11359"/>
            <p:cNvSpPr/>
            <p:nvPr/>
          </p:nvSpPr>
          <p:spPr>
            <a:xfrm>
              <a:off x="3127984" y="9527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0" name="object 11360"/>
            <p:cNvSpPr/>
            <p:nvPr/>
          </p:nvSpPr>
          <p:spPr>
            <a:xfrm>
              <a:off x="3127844" y="9527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7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5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1" name="object 11361"/>
            <p:cNvSpPr/>
            <p:nvPr/>
          </p:nvSpPr>
          <p:spPr>
            <a:xfrm>
              <a:off x="3127730" y="9527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2" name="object 11362"/>
            <p:cNvSpPr/>
            <p:nvPr/>
          </p:nvSpPr>
          <p:spPr>
            <a:xfrm>
              <a:off x="3127578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3" name="object 11363"/>
            <p:cNvSpPr/>
            <p:nvPr/>
          </p:nvSpPr>
          <p:spPr>
            <a:xfrm>
              <a:off x="3127425" y="95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1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4" name="object 11364"/>
            <p:cNvSpPr/>
            <p:nvPr/>
          </p:nvSpPr>
          <p:spPr>
            <a:xfrm>
              <a:off x="3127273" y="95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5" name="object 11365"/>
            <p:cNvSpPr/>
            <p:nvPr/>
          </p:nvSpPr>
          <p:spPr>
            <a:xfrm>
              <a:off x="3127121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6" name="object 11366"/>
            <p:cNvSpPr/>
            <p:nvPr/>
          </p:nvSpPr>
          <p:spPr>
            <a:xfrm>
              <a:off x="3127019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7" name="object 11367"/>
            <p:cNvSpPr/>
            <p:nvPr/>
          </p:nvSpPr>
          <p:spPr>
            <a:xfrm>
              <a:off x="3126854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17"/>
                  </a:lnTo>
                  <a:lnTo>
                    <a:pt x="165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8" name="object 11368"/>
            <p:cNvSpPr/>
            <p:nvPr/>
          </p:nvSpPr>
          <p:spPr>
            <a:xfrm>
              <a:off x="3126701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69" name="object 11369"/>
            <p:cNvSpPr/>
            <p:nvPr/>
          </p:nvSpPr>
          <p:spPr>
            <a:xfrm>
              <a:off x="3126524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0" name="object 11370"/>
            <p:cNvSpPr/>
            <p:nvPr/>
          </p:nvSpPr>
          <p:spPr>
            <a:xfrm>
              <a:off x="3126359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1" name="object 11371"/>
            <p:cNvSpPr/>
            <p:nvPr/>
          </p:nvSpPr>
          <p:spPr>
            <a:xfrm>
              <a:off x="3126244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2" name="object 11372"/>
            <p:cNvSpPr/>
            <p:nvPr/>
          </p:nvSpPr>
          <p:spPr>
            <a:xfrm>
              <a:off x="3126079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3" name="object 11373"/>
            <p:cNvSpPr/>
            <p:nvPr/>
          </p:nvSpPr>
          <p:spPr>
            <a:xfrm>
              <a:off x="3125901" y="95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4" name="object 11374"/>
            <p:cNvSpPr/>
            <p:nvPr/>
          </p:nvSpPr>
          <p:spPr>
            <a:xfrm>
              <a:off x="3125711" y="95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67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5" name="object 11375"/>
            <p:cNvSpPr/>
            <p:nvPr/>
          </p:nvSpPr>
          <p:spPr>
            <a:xfrm>
              <a:off x="3125520" y="95280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6" name="object 11376"/>
            <p:cNvSpPr/>
            <p:nvPr/>
          </p:nvSpPr>
          <p:spPr>
            <a:xfrm>
              <a:off x="3125393" y="9528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7" name="object 11377"/>
            <p:cNvSpPr/>
            <p:nvPr/>
          </p:nvSpPr>
          <p:spPr>
            <a:xfrm>
              <a:off x="3125177" y="95280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8" name="object 11378"/>
            <p:cNvSpPr/>
            <p:nvPr/>
          </p:nvSpPr>
          <p:spPr>
            <a:xfrm>
              <a:off x="3124949" y="95280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79" name="object 11379"/>
            <p:cNvSpPr/>
            <p:nvPr/>
          </p:nvSpPr>
          <p:spPr>
            <a:xfrm>
              <a:off x="3124720" y="95280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0" name="object 11380"/>
            <p:cNvSpPr/>
            <p:nvPr/>
          </p:nvSpPr>
          <p:spPr>
            <a:xfrm>
              <a:off x="3124466" y="95280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1" name="object 11381"/>
            <p:cNvSpPr/>
            <p:nvPr/>
          </p:nvSpPr>
          <p:spPr>
            <a:xfrm>
              <a:off x="3124276" y="9528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2" name="object 11382"/>
            <p:cNvSpPr/>
            <p:nvPr/>
          </p:nvSpPr>
          <p:spPr>
            <a:xfrm>
              <a:off x="3123958" y="95280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33" y="12"/>
                  </a:lnTo>
                  <a:lnTo>
                    <a:pt x="0" y="161353"/>
                  </a:lnTo>
                  <a:lnTo>
                    <a:pt x="215" y="161391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3" name="object 11383"/>
            <p:cNvSpPr/>
            <p:nvPr/>
          </p:nvSpPr>
          <p:spPr>
            <a:xfrm>
              <a:off x="3123577" y="95280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4" name="object 11384"/>
            <p:cNvSpPr/>
            <p:nvPr/>
          </p:nvSpPr>
          <p:spPr>
            <a:xfrm>
              <a:off x="3123006" y="95277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04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582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5" name="object 11385"/>
            <p:cNvSpPr/>
            <p:nvPr/>
          </p:nvSpPr>
          <p:spPr>
            <a:xfrm>
              <a:off x="3121926" y="952709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406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130" y="406"/>
                  </a:lnTo>
                  <a:close/>
                </a:path>
                <a:path w="1905" h="162559">
                  <a:moveTo>
                    <a:pt x="1524" y="635"/>
                  </a:moveTo>
                  <a:lnTo>
                    <a:pt x="1130" y="406"/>
                  </a:lnTo>
                  <a:lnTo>
                    <a:pt x="698" y="161988"/>
                  </a:lnTo>
                  <a:lnTo>
                    <a:pt x="1079" y="162102"/>
                  </a:lnTo>
                  <a:lnTo>
                    <a:pt x="1524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6" name="object 11386"/>
            <p:cNvSpPr/>
            <p:nvPr/>
          </p:nvSpPr>
          <p:spPr>
            <a:xfrm>
              <a:off x="3121444" y="95268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7" name="object 11387"/>
            <p:cNvSpPr/>
            <p:nvPr/>
          </p:nvSpPr>
          <p:spPr>
            <a:xfrm>
              <a:off x="3121164" y="952666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8" name="object 11388"/>
            <p:cNvSpPr/>
            <p:nvPr/>
          </p:nvSpPr>
          <p:spPr>
            <a:xfrm>
              <a:off x="3120923" y="95265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89" name="object 11389"/>
            <p:cNvSpPr/>
            <p:nvPr/>
          </p:nvSpPr>
          <p:spPr>
            <a:xfrm>
              <a:off x="3120796" y="9526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0" name="object 11390"/>
            <p:cNvSpPr/>
            <p:nvPr/>
          </p:nvSpPr>
          <p:spPr>
            <a:xfrm>
              <a:off x="3120618" y="952634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95" y="25"/>
                  </a:lnTo>
                  <a:lnTo>
                    <a:pt x="0" y="161810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1" name="object 11391"/>
            <p:cNvSpPr/>
            <p:nvPr/>
          </p:nvSpPr>
          <p:spPr>
            <a:xfrm>
              <a:off x="3120466" y="9526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2" name="object 11392"/>
            <p:cNvSpPr/>
            <p:nvPr/>
          </p:nvSpPr>
          <p:spPr>
            <a:xfrm>
              <a:off x="3120326" y="9526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23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3" name="object 11393"/>
            <p:cNvSpPr/>
            <p:nvPr/>
          </p:nvSpPr>
          <p:spPr>
            <a:xfrm>
              <a:off x="3120212" y="9526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4" name="object 11394"/>
            <p:cNvSpPr/>
            <p:nvPr/>
          </p:nvSpPr>
          <p:spPr>
            <a:xfrm>
              <a:off x="3120136" y="9526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5" name="object 11395"/>
            <p:cNvSpPr/>
            <p:nvPr/>
          </p:nvSpPr>
          <p:spPr>
            <a:xfrm>
              <a:off x="3120021" y="9526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6" name="object 11396"/>
            <p:cNvSpPr/>
            <p:nvPr/>
          </p:nvSpPr>
          <p:spPr>
            <a:xfrm>
              <a:off x="3119920" y="9525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5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8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7" name="object 11397"/>
            <p:cNvSpPr/>
            <p:nvPr/>
          </p:nvSpPr>
          <p:spPr>
            <a:xfrm>
              <a:off x="3119843" y="952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8" name="object 11398"/>
            <p:cNvSpPr/>
            <p:nvPr/>
          </p:nvSpPr>
          <p:spPr>
            <a:xfrm>
              <a:off x="3119767" y="9525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399" name="object 11399"/>
            <p:cNvSpPr/>
            <p:nvPr/>
          </p:nvSpPr>
          <p:spPr>
            <a:xfrm>
              <a:off x="3119704" y="9525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0" name="object 11400"/>
            <p:cNvSpPr/>
            <p:nvPr/>
          </p:nvSpPr>
          <p:spPr>
            <a:xfrm>
              <a:off x="3119628" y="9525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1" name="object 11401"/>
            <p:cNvSpPr/>
            <p:nvPr/>
          </p:nvSpPr>
          <p:spPr>
            <a:xfrm>
              <a:off x="3119564" y="95256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1188"/>
                  </a:lnTo>
                  <a:lnTo>
                    <a:pt x="495" y="76"/>
                  </a:ln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2" name="object 11402"/>
            <p:cNvSpPr/>
            <p:nvPr/>
          </p:nvSpPr>
          <p:spPr>
            <a:xfrm>
              <a:off x="3119501" y="9525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3" name="object 11403"/>
            <p:cNvSpPr/>
            <p:nvPr/>
          </p:nvSpPr>
          <p:spPr>
            <a:xfrm>
              <a:off x="3119437" y="9525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4" name="object 11404"/>
            <p:cNvSpPr/>
            <p:nvPr/>
          </p:nvSpPr>
          <p:spPr>
            <a:xfrm>
              <a:off x="3119399" y="9525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82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5" name="object 11405"/>
            <p:cNvSpPr/>
            <p:nvPr/>
          </p:nvSpPr>
          <p:spPr>
            <a:xfrm>
              <a:off x="3119361" y="9525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6" name="object 11406"/>
            <p:cNvSpPr/>
            <p:nvPr/>
          </p:nvSpPr>
          <p:spPr>
            <a:xfrm>
              <a:off x="3119310" y="9525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7" name="object 11407"/>
            <p:cNvSpPr/>
            <p:nvPr/>
          </p:nvSpPr>
          <p:spPr>
            <a:xfrm>
              <a:off x="3119272" y="95251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8" name="object 11408"/>
            <p:cNvSpPr/>
            <p:nvPr/>
          </p:nvSpPr>
          <p:spPr>
            <a:xfrm>
              <a:off x="3119221" y="9525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09" name="object 11409"/>
            <p:cNvSpPr/>
            <p:nvPr/>
          </p:nvSpPr>
          <p:spPr>
            <a:xfrm>
              <a:off x="3119196" y="9525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0" name="object 11410"/>
            <p:cNvSpPr/>
            <p:nvPr/>
          </p:nvSpPr>
          <p:spPr>
            <a:xfrm>
              <a:off x="3119158" y="9525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1" name="object 11411"/>
            <p:cNvSpPr/>
            <p:nvPr/>
          </p:nvSpPr>
          <p:spPr>
            <a:xfrm>
              <a:off x="3119120" y="9524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2" name="object 11412"/>
            <p:cNvSpPr/>
            <p:nvPr/>
          </p:nvSpPr>
          <p:spPr>
            <a:xfrm>
              <a:off x="3119107" y="9524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3" name="object 11413"/>
            <p:cNvSpPr/>
            <p:nvPr/>
          </p:nvSpPr>
          <p:spPr>
            <a:xfrm>
              <a:off x="3119081" y="9524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4" name="object 11414"/>
            <p:cNvSpPr/>
            <p:nvPr/>
          </p:nvSpPr>
          <p:spPr>
            <a:xfrm>
              <a:off x="3119069" y="9524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1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5" name="object 11415"/>
            <p:cNvSpPr/>
            <p:nvPr/>
          </p:nvSpPr>
          <p:spPr>
            <a:xfrm>
              <a:off x="3119031" y="952483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0909"/>
                  </a:lnTo>
                  <a:lnTo>
                    <a:pt x="12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5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6" name="object 11416"/>
            <p:cNvSpPr/>
            <p:nvPr/>
          </p:nvSpPr>
          <p:spPr>
            <a:xfrm>
              <a:off x="3118815" y="951961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43" y="25"/>
                  </a:lnTo>
                  <a:lnTo>
                    <a:pt x="25" y="2997"/>
                  </a:lnTo>
                  <a:lnTo>
                    <a:pt x="0" y="5422"/>
                  </a:lnTo>
                  <a:lnTo>
                    <a:pt x="5194" y="8420"/>
                  </a:lnTo>
                  <a:lnTo>
                    <a:pt x="9410" y="8420"/>
                  </a:lnTo>
                  <a:lnTo>
                    <a:pt x="14528" y="5448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7" name="object 11417"/>
            <p:cNvSpPr/>
            <p:nvPr/>
          </p:nvSpPr>
          <p:spPr>
            <a:xfrm>
              <a:off x="3542931" y="91933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83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8" name="object 11418"/>
            <p:cNvSpPr/>
            <p:nvPr/>
          </p:nvSpPr>
          <p:spPr>
            <a:xfrm>
              <a:off x="3542880" y="9193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36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36"/>
                  </a:lnTo>
                  <a:lnTo>
                    <a:pt x="25" y="16129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19" name="object 11419"/>
            <p:cNvSpPr/>
            <p:nvPr/>
          </p:nvSpPr>
          <p:spPr>
            <a:xfrm>
              <a:off x="3542779" y="9193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22"/>
                  </a:lnTo>
                  <a:lnTo>
                    <a:pt x="25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22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0" name="object 11420"/>
            <p:cNvSpPr/>
            <p:nvPr/>
          </p:nvSpPr>
          <p:spPr>
            <a:xfrm>
              <a:off x="3542728" y="919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13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1" name="object 11421"/>
            <p:cNvSpPr/>
            <p:nvPr/>
          </p:nvSpPr>
          <p:spPr>
            <a:xfrm>
              <a:off x="3542639" y="9193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32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32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2" name="object 11422"/>
            <p:cNvSpPr/>
            <p:nvPr/>
          </p:nvSpPr>
          <p:spPr>
            <a:xfrm>
              <a:off x="3542563" y="919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92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3" name="object 11423"/>
            <p:cNvSpPr/>
            <p:nvPr/>
          </p:nvSpPr>
          <p:spPr>
            <a:xfrm>
              <a:off x="3542474" y="9193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590"/>
                  </a:lnTo>
                  <a:lnTo>
                    <a:pt x="0" y="16148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90"/>
                  </a:lnTo>
                  <a:lnTo>
                    <a:pt x="25" y="161671"/>
                  </a:lnTo>
                  <a:lnTo>
                    <a:pt x="508" y="259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90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4" name="object 11424"/>
            <p:cNvSpPr/>
            <p:nvPr/>
          </p:nvSpPr>
          <p:spPr>
            <a:xfrm>
              <a:off x="3542398" y="9194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38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51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38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5" name="object 11425"/>
            <p:cNvSpPr/>
            <p:nvPr/>
          </p:nvSpPr>
          <p:spPr>
            <a:xfrm>
              <a:off x="3542347" y="91941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36"/>
                  </a:lnTo>
                  <a:lnTo>
                    <a:pt x="0" y="16163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6" name="object 11426"/>
            <p:cNvSpPr/>
            <p:nvPr/>
          </p:nvSpPr>
          <p:spPr>
            <a:xfrm>
              <a:off x="3542258" y="9194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69" y="2235"/>
                  </a:lnTo>
                  <a:lnTo>
                    <a:pt x="317" y="53441"/>
                  </a:lnTo>
                  <a:lnTo>
                    <a:pt x="469" y="50"/>
                  </a:lnTo>
                  <a:lnTo>
                    <a:pt x="444" y="2247"/>
                  </a:lnTo>
                  <a:lnTo>
                    <a:pt x="0" y="161645"/>
                  </a:lnTo>
                  <a:lnTo>
                    <a:pt x="165" y="10772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7" name="object 11427"/>
            <p:cNvSpPr/>
            <p:nvPr/>
          </p:nvSpPr>
          <p:spPr>
            <a:xfrm>
              <a:off x="3542182" y="9194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8" name="object 11428"/>
            <p:cNvSpPr/>
            <p:nvPr/>
          </p:nvSpPr>
          <p:spPr>
            <a:xfrm>
              <a:off x="3542080" y="9194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20"/>
                  </a:lnTo>
                  <a:lnTo>
                    <a:pt x="25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29" name="object 11429"/>
            <p:cNvSpPr/>
            <p:nvPr/>
          </p:nvSpPr>
          <p:spPr>
            <a:xfrm>
              <a:off x="3541991" y="919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70"/>
                  </a:lnTo>
                  <a:lnTo>
                    <a:pt x="38" y="16149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70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0" name="object 11430"/>
            <p:cNvSpPr/>
            <p:nvPr/>
          </p:nvSpPr>
          <p:spPr>
            <a:xfrm>
              <a:off x="3541941" y="9194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19"/>
                  </a:lnTo>
                  <a:lnTo>
                    <a:pt x="0" y="161747"/>
                  </a:lnTo>
                  <a:lnTo>
                    <a:pt x="165" y="107772"/>
                  </a:lnTo>
                  <a:lnTo>
                    <a:pt x="330" y="5038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19"/>
                  </a:lnTo>
                  <a:lnTo>
                    <a:pt x="330" y="5038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1" name="object 11431"/>
            <p:cNvSpPr/>
            <p:nvPr/>
          </p:nvSpPr>
          <p:spPr>
            <a:xfrm>
              <a:off x="3541839" y="919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993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993"/>
                  </a:lnTo>
                  <a:lnTo>
                    <a:pt x="38" y="16177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93"/>
                  </a:lnTo>
                  <a:lnTo>
                    <a:pt x="76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2" name="object 11432"/>
            <p:cNvSpPr/>
            <p:nvPr/>
          </p:nvSpPr>
          <p:spPr>
            <a:xfrm>
              <a:off x="3541649" y="919458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57" y="1930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43"/>
                  </a:lnTo>
                  <a:lnTo>
                    <a:pt x="381" y="47955"/>
                  </a:lnTo>
                  <a:lnTo>
                    <a:pt x="520" y="76"/>
                  </a:lnTo>
                  <a:lnTo>
                    <a:pt x="495" y="1943"/>
                  </a:lnTo>
                  <a:lnTo>
                    <a:pt x="38" y="161874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43"/>
                  </a:lnTo>
                  <a:lnTo>
                    <a:pt x="444" y="48602"/>
                  </a:lnTo>
                  <a:lnTo>
                    <a:pt x="584" y="38"/>
                  </a:lnTo>
                  <a:lnTo>
                    <a:pt x="558" y="1943"/>
                  </a:lnTo>
                  <a:lnTo>
                    <a:pt x="101" y="161836"/>
                  </a:lnTo>
                  <a:lnTo>
                    <a:pt x="279" y="107835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30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3" name="object 11433"/>
            <p:cNvSpPr/>
            <p:nvPr/>
          </p:nvSpPr>
          <p:spPr>
            <a:xfrm>
              <a:off x="3541572" y="9194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828"/>
                  </a:lnTo>
                  <a:lnTo>
                    <a:pt x="0" y="16184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1828"/>
                  </a:lnTo>
                  <a:lnTo>
                    <a:pt x="25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16"/>
                  </a:lnTo>
                  <a:lnTo>
                    <a:pt x="50" y="16179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4" name="object 11434"/>
            <p:cNvSpPr/>
            <p:nvPr/>
          </p:nvSpPr>
          <p:spPr>
            <a:xfrm>
              <a:off x="3541496" y="9194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778"/>
                  </a:lnTo>
                  <a:lnTo>
                    <a:pt x="0" y="161861"/>
                  </a:lnTo>
                  <a:lnTo>
                    <a:pt x="177" y="107734"/>
                  </a:lnTo>
                  <a:lnTo>
                    <a:pt x="355" y="459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355" y="459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5" name="object 11435"/>
            <p:cNvSpPr/>
            <p:nvPr/>
          </p:nvSpPr>
          <p:spPr>
            <a:xfrm>
              <a:off x="3541395" y="9194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2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39"/>
                  </a:lnTo>
                  <a:lnTo>
                    <a:pt x="25" y="1618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3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6" name="object 11436"/>
            <p:cNvSpPr/>
            <p:nvPr/>
          </p:nvSpPr>
          <p:spPr>
            <a:xfrm>
              <a:off x="3541293" y="9194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89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7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7" name="object 11437"/>
            <p:cNvSpPr/>
            <p:nvPr/>
          </p:nvSpPr>
          <p:spPr>
            <a:xfrm>
              <a:off x="3541191" y="9194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12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12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12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8" name="object 11438"/>
            <p:cNvSpPr/>
            <p:nvPr/>
          </p:nvSpPr>
          <p:spPr>
            <a:xfrm>
              <a:off x="3541090" y="9194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193"/>
                  </a:lnTo>
                  <a:lnTo>
                    <a:pt x="482" y="38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292" y="65036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49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39" name="object 11439"/>
            <p:cNvSpPr/>
            <p:nvPr/>
          </p:nvSpPr>
          <p:spPr>
            <a:xfrm>
              <a:off x="3541014" y="9195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44" y="1485"/>
                  </a:lnTo>
                  <a:lnTo>
                    <a:pt x="0" y="161886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0" name="object 11440"/>
            <p:cNvSpPr/>
            <p:nvPr/>
          </p:nvSpPr>
          <p:spPr>
            <a:xfrm>
              <a:off x="3540899" y="9195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1" name="object 11441"/>
            <p:cNvSpPr/>
            <p:nvPr/>
          </p:nvSpPr>
          <p:spPr>
            <a:xfrm>
              <a:off x="3540798" y="9195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37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371"/>
                  </a:lnTo>
                  <a:lnTo>
                    <a:pt x="38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2" name="object 11442"/>
            <p:cNvSpPr/>
            <p:nvPr/>
          </p:nvSpPr>
          <p:spPr>
            <a:xfrm>
              <a:off x="3540671" y="9195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0312"/>
                  </a:lnTo>
                  <a:lnTo>
                    <a:pt x="482" y="50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3" name="object 11443"/>
            <p:cNvSpPr/>
            <p:nvPr/>
          </p:nvSpPr>
          <p:spPr>
            <a:xfrm>
              <a:off x="3540556" y="9195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4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76" y="160197"/>
                  </a:lnTo>
                  <a:lnTo>
                    <a:pt x="520" y="12"/>
                  </a:lnTo>
                  <a:lnTo>
                    <a:pt x="482" y="1244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4" name="object 11444"/>
            <p:cNvSpPr/>
            <p:nvPr/>
          </p:nvSpPr>
          <p:spPr>
            <a:xfrm>
              <a:off x="3540480" y="9195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1" y="33604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5" name="object 11445"/>
            <p:cNvSpPr/>
            <p:nvPr/>
          </p:nvSpPr>
          <p:spPr>
            <a:xfrm>
              <a:off x="3540353" y="9195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130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43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6" name="object 11446"/>
            <p:cNvSpPr/>
            <p:nvPr/>
          </p:nvSpPr>
          <p:spPr>
            <a:xfrm>
              <a:off x="3540226" y="9195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76" y="159905"/>
                  </a:lnTo>
                  <a:lnTo>
                    <a:pt x="533" y="25"/>
                  </a:lnTo>
                  <a:lnTo>
                    <a:pt x="495" y="1079"/>
                  </a:lnTo>
                  <a:lnTo>
                    <a:pt x="3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7" name="object 11447"/>
            <p:cNvSpPr/>
            <p:nvPr/>
          </p:nvSpPr>
          <p:spPr>
            <a:xfrm>
              <a:off x="3540087" y="9195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429"/>
                  </a:lnTo>
                  <a:lnTo>
                    <a:pt x="533" y="25"/>
                  </a:ln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44" y="990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8" name="object 11448"/>
            <p:cNvSpPr/>
            <p:nvPr/>
          </p:nvSpPr>
          <p:spPr>
            <a:xfrm>
              <a:off x="3539947" y="9195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14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14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101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49" name="object 11449"/>
            <p:cNvSpPr/>
            <p:nvPr/>
          </p:nvSpPr>
          <p:spPr>
            <a:xfrm>
              <a:off x="3539858" y="9195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419" y="25234"/>
                  </a:lnTo>
                  <a:lnTo>
                    <a:pt x="495" y="12"/>
                  </a:lnTo>
                  <a:lnTo>
                    <a:pt x="444" y="825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0" name="object 11450"/>
            <p:cNvSpPr/>
            <p:nvPr/>
          </p:nvSpPr>
          <p:spPr>
            <a:xfrm>
              <a:off x="3539718" y="9195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74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74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1" name="object 11451"/>
            <p:cNvSpPr/>
            <p:nvPr/>
          </p:nvSpPr>
          <p:spPr>
            <a:xfrm>
              <a:off x="3539566" y="9195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2" name="object 11452"/>
            <p:cNvSpPr/>
            <p:nvPr/>
          </p:nvSpPr>
          <p:spPr>
            <a:xfrm>
              <a:off x="3539413" y="9195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3" name="object 11453"/>
            <p:cNvSpPr/>
            <p:nvPr/>
          </p:nvSpPr>
          <p:spPr>
            <a:xfrm>
              <a:off x="3539261" y="9195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4" name="object 11454"/>
            <p:cNvSpPr/>
            <p:nvPr/>
          </p:nvSpPr>
          <p:spPr>
            <a:xfrm>
              <a:off x="3539159" y="9196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5" name="object 11455"/>
            <p:cNvSpPr/>
            <p:nvPr/>
          </p:nvSpPr>
          <p:spPr>
            <a:xfrm>
              <a:off x="3539007" y="9196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5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6" name="object 11456"/>
            <p:cNvSpPr/>
            <p:nvPr/>
          </p:nvSpPr>
          <p:spPr>
            <a:xfrm>
              <a:off x="3538867" y="9196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1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50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9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7" name="object 11457"/>
            <p:cNvSpPr/>
            <p:nvPr/>
          </p:nvSpPr>
          <p:spPr>
            <a:xfrm>
              <a:off x="3538715" y="9196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8" name="object 11458"/>
            <p:cNvSpPr/>
            <p:nvPr/>
          </p:nvSpPr>
          <p:spPr>
            <a:xfrm>
              <a:off x="3538562" y="9196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59" name="object 11459"/>
            <p:cNvSpPr/>
            <p:nvPr/>
          </p:nvSpPr>
          <p:spPr>
            <a:xfrm>
              <a:off x="3538461" y="919651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9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0" name="object 11460"/>
            <p:cNvSpPr/>
            <p:nvPr/>
          </p:nvSpPr>
          <p:spPr>
            <a:xfrm>
              <a:off x="3538309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0" y="161328"/>
                  </a:lnTo>
                  <a:lnTo>
                    <a:pt x="482" y="457"/>
                  </a:ln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1" name="object 11461"/>
            <p:cNvSpPr/>
            <p:nvPr/>
          </p:nvSpPr>
          <p:spPr>
            <a:xfrm>
              <a:off x="3538169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304" y="80670"/>
                  </a:lnTo>
                  <a:lnTo>
                    <a:pt x="533" y="0"/>
                  </a:lnTo>
                  <a:lnTo>
                    <a:pt x="0" y="161353"/>
                  </a:lnTo>
                  <a:lnTo>
                    <a:pt x="139" y="161315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2" name="object 11462"/>
            <p:cNvSpPr/>
            <p:nvPr/>
          </p:nvSpPr>
          <p:spPr>
            <a:xfrm>
              <a:off x="3538004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78"/>
                  </a:lnTo>
                  <a:lnTo>
                    <a:pt x="482" y="457"/>
                  </a:lnTo>
                  <a:lnTo>
                    <a:pt x="50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3" name="object 11463"/>
            <p:cNvSpPr/>
            <p:nvPr/>
          </p:nvSpPr>
          <p:spPr>
            <a:xfrm>
              <a:off x="3537851" y="91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7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4" name="object 11464"/>
            <p:cNvSpPr/>
            <p:nvPr/>
          </p:nvSpPr>
          <p:spPr>
            <a:xfrm>
              <a:off x="3537750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5" name="object 11465"/>
            <p:cNvSpPr/>
            <p:nvPr/>
          </p:nvSpPr>
          <p:spPr>
            <a:xfrm>
              <a:off x="3537597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6" name="object 11466"/>
            <p:cNvSpPr/>
            <p:nvPr/>
          </p:nvSpPr>
          <p:spPr>
            <a:xfrm>
              <a:off x="3537432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4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7" name="object 11467"/>
            <p:cNvSpPr/>
            <p:nvPr/>
          </p:nvSpPr>
          <p:spPr>
            <a:xfrm>
              <a:off x="3537267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8" name="object 11468"/>
            <p:cNvSpPr/>
            <p:nvPr/>
          </p:nvSpPr>
          <p:spPr>
            <a:xfrm>
              <a:off x="3537102" y="91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69" name="object 11469"/>
            <p:cNvSpPr/>
            <p:nvPr/>
          </p:nvSpPr>
          <p:spPr>
            <a:xfrm>
              <a:off x="3536988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0" name="object 11470"/>
            <p:cNvSpPr/>
            <p:nvPr/>
          </p:nvSpPr>
          <p:spPr>
            <a:xfrm>
              <a:off x="3536810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1" name="object 11471"/>
            <p:cNvSpPr/>
            <p:nvPr/>
          </p:nvSpPr>
          <p:spPr>
            <a:xfrm>
              <a:off x="3536632" y="91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2" name="object 11472"/>
            <p:cNvSpPr/>
            <p:nvPr/>
          </p:nvSpPr>
          <p:spPr>
            <a:xfrm>
              <a:off x="3536454" y="91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3" name="object 11473"/>
            <p:cNvSpPr/>
            <p:nvPr/>
          </p:nvSpPr>
          <p:spPr>
            <a:xfrm>
              <a:off x="3536251" y="91965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4" name="object 11474"/>
            <p:cNvSpPr/>
            <p:nvPr/>
          </p:nvSpPr>
          <p:spPr>
            <a:xfrm>
              <a:off x="3536111" y="91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5" name="object 11475"/>
            <p:cNvSpPr/>
            <p:nvPr/>
          </p:nvSpPr>
          <p:spPr>
            <a:xfrm>
              <a:off x="3535908" y="91965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6" name="object 11476"/>
            <p:cNvSpPr/>
            <p:nvPr/>
          </p:nvSpPr>
          <p:spPr>
            <a:xfrm>
              <a:off x="3535692" y="91965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96" y="457"/>
                  </a:lnTo>
                  <a:lnTo>
                    <a:pt x="609" y="0"/>
                  </a:lnTo>
                  <a:lnTo>
                    <a:pt x="88" y="161467"/>
                  </a:lnTo>
                  <a:lnTo>
                    <a:pt x="228" y="161480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7" name="object 11477"/>
            <p:cNvSpPr/>
            <p:nvPr/>
          </p:nvSpPr>
          <p:spPr>
            <a:xfrm>
              <a:off x="3535464" y="91965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8" name="object 11478"/>
            <p:cNvSpPr/>
            <p:nvPr/>
          </p:nvSpPr>
          <p:spPr>
            <a:xfrm>
              <a:off x="3535197" y="91965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79" name="object 11479"/>
            <p:cNvSpPr/>
            <p:nvPr/>
          </p:nvSpPr>
          <p:spPr>
            <a:xfrm>
              <a:off x="3535006" y="9196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0" name="object 11480"/>
            <p:cNvSpPr/>
            <p:nvPr/>
          </p:nvSpPr>
          <p:spPr>
            <a:xfrm>
              <a:off x="3534689" y="91965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1" name="object 11481"/>
            <p:cNvSpPr/>
            <p:nvPr/>
          </p:nvSpPr>
          <p:spPr>
            <a:xfrm>
              <a:off x="3534321" y="91965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71" y="0"/>
                  </a:lnTo>
                  <a:lnTo>
                    <a:pt x="444" y="12"/>
                  </a:lnTo>
                  <a:lnTo>
                    <a:pt x="0" y="161302"/>
                  </a:lnTo>
                  <a:lnTo>
                    <a:pt x="127" y="161328"/>
                  </a:lnTo>
                  <a:lnTo>
                    <a:pt x="558" y="444"/>
                  </a:lnTo>
                  <a:lnTo>
                    <a:pt x="139" y="161315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2" name="object 11482"/>
            <p:cNvSpPr/>
            <p:nvPr/>
          </p:nvSpPr>
          <p:spPr>
            <a:xfrm>
              <a:off x="3533737" y="919621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38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393" y="161556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3" name="object 11483"/>
            <p:cNvSpPr/>
            <p:nvPr/>
          </p:nvSpPr>
          <p:spPr>
            <a:xfrm>
              <a:off x="3532632" y="919557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74" y="162026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4" name="object 11484"/>
            <p:cNvSpPr/>
            <p:nvPr/>
          </p:nvSpPr>
          <p:spPr>
            <a:xfrm>
              <a:off x="3532149" y="919528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76"/>
                  </a:moveTo>
                  <a:lnTo>
                    <a:pt x="431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  <a:path w="1270" h="162559">
                  <a:moveTo>
                    <a:pt x="927" y="292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139" y="161899"/>
                  </a:lnTo>
                  <a:lnTo>
                    <a:pt x="266" y="161950"/>
                  </a:lnTo>
                  <a:lnTo>
                    <a:pt x="482" y="162052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5" name="object 11485"/>
            <p:cNvSpPr/>
            <p:nvPr/>
          </p:nvSpPr>
          <p:spPr>
            <a:xfrm>
              <a:off x="3531844" y="91951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50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6" name="object 11486"/>
            <p:cNvSpPr/>
            <p:nvPr/>
          </p:nvSpPr>
          <p:spPr>
            <a:xfrm>
              <a:off x="3531603" y="91949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99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65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7" name="object 11487"/>
            <p:cNvSpPr/>
            <p:nvPr/>
          </p:nvSpPr>
          <p:spPr>
            <a:xfrm>
              <a:off x="3531539" y="9194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38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925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8" name="object 11488"/>
            <p:cNvSpPr/>
            <p:nvPr/>
          </p:nvSpPr>
          <p:spPr>
            <a:xfrm>
              <a:off x="3531298" y="919481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89" name="object 11489"/>
            <p:cNvSpPr/>
            <p:nvPr/>
          </p:nvSpPr>
          <p:spPr>
            <a:xfrm>
              <a:off x="3531158" y="9194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0" name="object 11490"/>
            <p:cNvSpPr/>
            <p:nvPr/>
          </p:nvSpPr>
          <p:spPr>
            <a:xfrm>
              <a:off x="3531019" y="9194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1" name="object 11491"/>
            <p:cNvSpPr/>
            <p:nvPr/>
          </p:nvSpPr>
          <p:spPr>
            <a:xfrm>
              <a:off x="3530904" y="9194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2" name="object 11492"/>
            <p:cNvSpPr/>
            <p:nvPr/>
          </p:nvSpPr>
          <p:spPr>
            <a:xfrm>
              <a:off x="3530828" y="919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3" name="object 11493"/>
            <p:cNvSpPr/>
            <p:nvPr/>
          </p:nvSpPr>
          <p:spPr>
            <a:xfrm>
              <a:off x="3530727" y="9194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4" name="object 11494"/>
            <p:cNvSpPr/>
            <p:nvPr/>
          </p:nvSpPr>
          <p:spPr>
            <a:xfrm>
              <a:off x="3530638" y="9194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5" name="object 11495"/>
            <p:cNvSpPr/>
            <p:nvPr/>
          </p:nvSpPr>
          <p:spPr>
            <a:xfrm>
              <a:off x="3530536" y="9194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6" name="object 11496"/>
            <p:cNvSpPr/>
            <p:nvPr/>
          </p:nvSpPr>
          <p:spPr>
            <a:xfrm>
              <a:off x="3530460" y="9194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9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7" name="object 11497"/>
            <p:cNvSpPr/>
            <p:nvPr/>
          </p:nvSpPr>
          <p:spPr>
            <a:xfrm>
              <a:off x="3530409" y="9194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8" name="object 11498"/>
            <p:cNvSpPr/>
            <p:nvPr/>
          </p:nvSpPr>
          <p:spPr>
            <a:xfrm>
              <a:off x="3530333" y="9194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31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499" name="object 11499"/>
            <p:cNvSpPr/>
            <p:nvPr/>
          </p:nvSpPr>
          <p:spPr>
            <a:xfrm>
              <a:off x="3530269" y="9194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0" name="object 11500"/>
            <p:cNvSpPr/>
            <p:nvPr/>
          </p:nvSpPr>
          <p:spPr>
            <a:xfrm>
              <a:off x="3530206" y="9194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1" name="object 11501"/>
            <p:cNvSpPr/>
            <p:nvPr/>
          </p:nvSpPr>
          <p:spPr>
            <a:xfrm>
              <a:off x="3530142" y="91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2" name="object 11502"/>
            <p:cNvSpPr/>
            <p:nvPr/>
          </p:nvSpPr>
          <p:spPr>
            <a:xfrm>
              <a:off x="3530104" y="9193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3" name="object 11503"/>
            <p:cNvSpPr/>
            <p:nvPr/>
          </p:nvSpPr>
          <p:spPr>
            <a:xfrm>
              <a:off x="3530054" y="9193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4" name="object 11504"/>
            <p:cNvSpPr/>
            <p:nvPr/>
          </p:nvSpPr>
          <p:spPr>
            <a:xfrm>
              <a:off x="3530015" y="9193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5" name="object 11505"/>
            <p:cNvSpPr/>
            <p:nvPr/>
          </p:nvSpPr>
          <p:spPr>
            <a:xfrm>
              <a:off x="3529952" y="9193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0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6" name="object 11506"/>
            <p:cNvSpPr/>
            <p:nvPr/>
          </p:nvSpPr>
          <p:spPr>
            <a:xfrm>
              <a:off x="3529926" y="919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0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7" name="object 11507"/>
            <p:cNvSpPr/>
            <p:nvPr/>
          </p:nvSpPr>
          <p:spPr>
            <a:xfrm>
              <a:off x="3529888" y="9193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0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8" name="object 11508"/>
            <p:cNvSpPr/>
            <p:nvPr/>
          </p:nvSpPr>
          <p:spPr>
            <a:xfrm>
              <a:off x="3529863" y="9193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55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09" name="object 11509"/>
            <p:cNvSpPr/>
            <p:nvPr/>
          </p:nvSpPr>
          <p:spPr>
            <a:xfrm>
              <a:off x="3529825" y="9193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0" name="object 11510"/>
            <p:cNvSpPr/>
            <p:nvPr/>
          </p:nvSpPr>
          <p:spPr>
            <a:xfrm>
              <a:off x="3529787" y="9193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1" name="object 11511"/>
            <p:cNvSpPr/>
            <p:nvPr/>
          </p:nvSpPr>
          <p:spPr>
            <a:xfrm>
              <a:off x="3529774" y="9193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2" name="object 11512"/>
            <p:cNvSpPr/>
            <p:nvPr/>
          </p:nvSpPr>
          <p:spPr>
            <a:xfrm>
              <a:off x="3529761" y="919337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3" name="object 11513"/>
            <p:cNvSpPr/>
            <p:nvPr/>
          </p:nvSpPr>
          <p:spPr>
            <a:xfrm>
              <a:off x="3529736" y="919334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4" name="object 11514"/>
            <p:cNvSpPr/>
            <p:nvPr/>
          </p:nvSpPr>
          <p:spPr>
            <a:xfrm>
              <a:off x="3529724" y="91933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40"/>
                  </a:lnTo>
                  <a:lnTo>
                    <a:pt x="12" y="161115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5" name="object 11515"/>
            <p:cNvSpPr/>
            <p:nvPr/>
          </p:nvSpPr>
          <p:spPr>
            <a:xfrm>
              <a:off x="3529520" y="918810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219" y="8420"/>
                  </a:lnTo>
                  <a:lnTo>
                    <a:pt x="9423" y="8420"/>
                  </a:lnTo>
                  <a:lnTo>
                    <a:pt x="14554" y="5448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6" name="object 11516"/>
            <p:cNvSpPr/>
            <p:nvPr/>
          </p:nvSpPr>
          <p:spPr>
            <a:xfrm>
              <a:off x="3535299" y="9299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7" name="object 11517"/>
            <p:cNvSpPr/>
            <p:nvPr/>
          </p:nvSpPr>
          <p:spPr>
            <a:xfrm>
              <a:off x="3535222" y="9299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8" name="object 11518"/>
            <p:cNvSpPr/>
            <p:nvPr/>
          </p:nvSpPr>
          <p:spPr>
            <a:xfrm>
              <a:off x="3535172" y="9300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19" name="object 11519"/>
            <p:cNvSpPr/>
            <p:nvPr/>
          </p:nvSpPr>
          <p:spPr>
            <a:xfrm>
              <a:off x="3535083" y="9300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0" name="object 11520"/>
            <p:cNvSpPr/>
            <p:nvPr/>
          </p:nvSpPr>
          <p:spPr>
            <a:xfrm>
              <a:off x="3535019" y="9300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717"/>
                  </a:lnTo>
                  <a:lnTo>
                    <a:pt x="0" y="161455"/>
                  </a:lnTo>
                  <a:lnTo>
                    <a:pt x="330" y="4775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705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1" name="object 11521"/>
            <p:cNvSpPr/>
            <p:nvPr/>
          </p:nvSpPr>
          <p:spPr>
            <a:xfrm>
              <a:off x="3534930" y="930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20"/>
                  </a:lnTo>
                  <a:lnTo>
                    <a:pt x="520" y="260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2" name="object 11522"/>
            <p:cNvSpPr/>
            <p:nvPr/>
          </p:nvSpPr>
          <p:spPr>
            <a:xfrm>
              <a:off x="3534841" y="9300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7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63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3" name="object 11523"/>
            <p:cNvSpPr/>
            <p:nvPr/>
          </p:nvSpPr>
          <p:spPr>
            <a:xfrm>
              <a:off x="3534791" y="9300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36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35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4" name="object 11524"/>
            <p:cNvSpPr/>
            <p:nvPr/>
          </p:nvSpPr>
          <p:spPr>
            <a:xfrm>
              <a:off x="3534702" y="9300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58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5" name="object 11525"/>
            <p:cNvSpPr/>
            <p:nvPr/>
          </p:nvSpPr>
          <p:spPr>
            <a:xfrm>
              <a:off x="3534626" y="9300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0667"/>
                  </a:lnTo>
                  <a:lnTo>
                    <a:pt x="495" y="25"/>
                  </a:lnTo>
                  <a:lnTo>
                    <a:pt x="469" y="2184"/>
                  </a:lnTo>
                  <a:lnTo>
                    <a:pt x="25" y="160705"/>
                  </a:lnTo>
                  <a:lnTo>
                    <a:pt x="469" y="38"/>
                  </a:lnTo>
                  <a:lnTo>
                    <a:pt x="444" y="2197"/>
                  </a:lnTo>
                  <a:lnTo>
                    <a:pt x="0" y="1616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6" name="object 11526"/>
            <p:cNvSpPr/>
            <p:nvPr/>
          </p:nvSpPr>
          <p:spPr>
            <a:xfrm>
              <a:off x="3534537" y="93008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48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46"/>
                  </a:lnTo>
                  <a:lnTo>
                    <a:pt x="50" y="160705"/>
                  </a:lnTo>
                  <a:lnTo>
                    <a:pt x="495" y="25"/>
                  </a:lnTo>
                  <a:lnTo>
                    <a:pt x="469" y="2133"/>
                  </a:lnTo>
                  <a:lnTo>
                    <a:pt x="12" y="1616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7" name="object 11527"/>
            <p:cNvSpPr/>
            <p:nvPr/>
          </p:nvSpPr>
          <p:spPr>
            <a:xfrm>
              <a:off x="3534448" y="9300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82"/>
                  </a:lnTo>
                  <a:lnTo>
                    <a:pt x="0" y="161747"/>
                  </a:lnTo>
                  <a:lnTo>
                    <a:pt x="25" y="161493"/>
                  </a:lnTo>
                  <a:lnTo>
                    <a:pt x="25" y="157594"/>
                  </a:lnTo>
                  <a:lnTo>
                    <a:pt x="63" y="14546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82"/>
                  </a:lnTo>
                  <a:lnTo>
                    <a:pt x="63" y="14546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8" name="object 11528"/>
            <p:cNvSpPr/>
            <p:nvPr/>
          </p:nvSpPr>
          <p:spPr>
            <a:xfrm>
              <a:off x="3534384" y="9300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25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29" name="object 11529"/>
            <p:cNvSpPr/>
            <p:nvPr/>
          </p:nvSpPr>
          <p:spPr>
            <a:xfrm>
              <a:off x="3534295" y="9300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1993"/>
                  </a:lnTo>
                  <a:lnTo>
                    <a:pt x="25" y="160731"/>
                  </a:lnTo>
                  <a:lnTo>
                    <a:pt x="469" y="38"/>
                  </a:lnTo>
                  <a:lnTo>
                    <a:pt x="444" y="1993"/>
                  </a:ln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51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0" name="object 11530"/>
            <p:cNvSpPr/>
            <p:nvPr/>
          </p:nvSpPr>
          <p:spPr>
            <a:xfrm>
              <a:off x="3534092" y="9300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86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495" y="1943"/>
                  </a:lnTo>
                  <a:lnTo>
                    <a:pt x="38" y="161861"/>
                  </a:lnTo>
                  <a:lnTo>
                    <a:pt x="520" y="76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520" y="1943"/>
                  </a:lnTo>
                  <a:lnTo>
                    <a:pt x="63" y="161836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584" y="1943"/>
                  </a:lnTo>
                  <a:lnTo>
                    <a:pt x="139" y="160731"/>
                  </a:lnTo>
                  <a:lnTo>
                    <a:pt x="584" y="38"/>
                  </a:lnTo>
                  <a:lnTo>
                    <a:pt x="558" y="1943"/>
                  </a:lnTo>
                  <a:lnTo>
                    <a:pt x="101" y="161823"/>
                  </a:lnTo>
                  <a:lnTo>
                    <a:pt x="165" y="161544"/>
                  </a:lnTo>
                  <a:lnTo>
                    <a:pt x="165" y="157645"/>
                  </a:lnTo>
                  <a:lnTo>
                    <a:pt x="203" y="144551"/>
                  </a:lnTo>
                  <a:lnTo>
                    <a:pt x="609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203" y="14455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1" name="object 11531"/>
            <p:cNvSpPr/>
            <p:nvPr/>
          </p:nvSpPr>
          <p:spPr>
            <a:xfrm>
              <a:off x="3534003" y="9301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41"/>
                  </a:lnTo>
                  <a:lnTo>
                    <a:pt x="0" y="16184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1841"/>
                  </a:lnTo>
                  <a:lnTo>
                    <a:pt x="25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2" name="object 11532"/>
            <p:cNvSpPr/>
            <p:nvPr/>
          </p:nvSpPr>
          <p:spPr>
            <a:xfrm>
              <a:off x="3533940" y="9301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3" name="object 11533"/>
            <p:cNvSpPr/>
            <p:nvPr/>
          </p:nvSpPr>
          <p:spPr>
            <a:xfrm>
              <a:off x="3533825" y="9301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52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4" name="object 11534"/>
            <p:cNvSpPr/>
            <p:nvPr/>
          </p:nvSpPr>
          <p:spPr>
            <a:xfrm>
              <a:off x="3533724" y="9301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689"/>
                  </a:lnTo>
                  <a:lnTo>
                    <a:pt x="38" y="16154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5" name="object 11535"/>
            <p:cNvSpPr/>
            <p:nvPr/>
          </p:nvSpPr>
          <p:spPr>
            <a:xfrm>
              <a:off x="3533622" y="9301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3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6" name="object 11536"/>
            <p:cNvSpPr/>
            <p:nvPr/>
          </p:nvSpPr>
          <p:spPr>
            <a:xfrm>
              <a:off x="3533508" y="9301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7" name="object 11537"/>
            <p:cNvSpPr/>
            <p:nvPr/>
          </p:nvSpPr>
          <p:spPr>
            <a:xfrm>
              <a:off x="3533432" y="9301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485"/>
                  </a:lnTo>
                  <a:lnTo>
                    <a:pt x="0" y="16187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8" name="object 11538"/>
            <p:cNvSpPr/>
            <p:nvPr/>
          </p:nvSpPr>
          <p:spPr>
            <a:xfrm>
              <a:off x="3533330" y="9301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4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60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39" name="object 11539"/>
            <p:cNvSpPr/>
            <p:nvPr/>
          </p:nvSpPr>
          <p:spPr>
            <a:xfrm>
              <a:off x="3533216" y="93015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38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8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0" name="object 11540"/>
            <p:cNvSpPr/>
            <p:nvPr/>
          </p:nvSpPr>
          <p:spPr>
            <a:xfrm>
              <a:off x="3533101" y="9301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0299"/>
                  </a:lnTo>
                  <a:lnTo>
                    <a:pt x="520" y="25"/>
                  </a:lnTo>
                  <a:lnTo>
                    <a:pt x="482" y="1320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1" name="object 11541"/>
            <p:cNvSpPr/>
            <p:nvPr/>
          </p:nvSpPr>
          <p:spPr>
            <a:xfrm>
              <a:off x="3532987" y="9301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2" name="object 11542"/>
            <p:cNvSpPr/>
            <p:nvPr/>
          </p:nvSpPr>
          <p:spPr>
            <a:xfrm>
              <a:off x="3532911" y="9301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876"/>
                  </a:lnTo>
                  <a:lnTo>
                    <a:pt x="482" y="12"/>
                  </a:lnTo>
                  <a:lnTo>
                    <a:pt x="444" y="1181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3" name="object 11543"/>
            <p:cNvSpPr/>
            <p:nvPr/>
          </p:nvSpPr>
          <p:spPr>
            <a:xfrm>
              <a:off x="3532784" y="9301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0045"/>
                  </a:lnTo>
                  <a:lnTo>
                    <a:pt x="520" y="25"/>
                  </a:lnTo>
                  <a:lnTo>
                    <a:pt x="482" y="1155"/>
                  </a:lnTo>
                  <a:lnTo>
                    <a:pt x="393" y="32156"/>
                  </a:lnTo>
                  <a:lnTo>
                    <a:pt x="482" y="50"/>
                  </a:lnTo>
                  <a:lnTo>
                    <a:pt x="444" y="1143"/>
                  </a:lnTo>
                  <a:lnTo>
                    <a:pt x="0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4" name="object 11544"/>
            <p:cNvSpPr/>
            <p:nvPr/>
          </p:nvSpPr>
          <p:spPr>
            <a:xfrm>
              <a:off x="3532644" y="9301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38" y="159867"/>
                  </a:lnTo>
                  <a:lnTo>
                    <a:pt x="495" y="50"/>
                  </a:lnTo>
                  <a:lnTo>
                    <a:pt x="457" y="1079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5" name="object 11545"/>
            <p:cNvSpPr/>
            <p:nvPr/>
          </p:nvSpPr>
          <p:spPr>
            <a:xfrm>
              <a:off x="3532517" y="9301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16"/>
                  </a:lnTo>
                  <a:lnTo>
                    <a:pt x="406" y="28867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6" name="object 11546"/>
            <p:cNvSpPr/>
            <p:nvPr/>
          </p:nvSpPr>
          <p:spPr>
            <a:xfrm>
              <a:off x="3532378" y="9302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391"/>
                  </a:lnTo>
                  <a:lnTo>
                    <a:pt x="533" y="25"/>
                  </a:lnTo>
                  <a:lnTo>
                    <a:pt x="482" y="736"/>
                  </a:lnTo>
                  <a:lnTo>
                    <a:pt x="495" y="50"/>
                  </a:lnTo>
                  <a:lnTo>
                    <a:pt x="457" y="914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7" name="object 11547"/>
            <p:cNvSpPr/>
            <p:nvPr/>
          </p:nvSpPr>
          <p:spPr>
            <a:xfrm>
              <a:off x="3532289" y="9302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8" name="object 11548"/>
            <p:cNvSpPr/>
            <p:nvPr/>
          </p:nvSpPr>
          <p:spPr>
            <a:xfrm>
              <a:off x="3532136" y="9302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49" name="object 11549"/>
            <p:cNvSpPr/>
            <p:nvPr/>
          </p:nvSpPr>
          <p:spPr>
            <a:xfrm>
              <a:off x="3531997" y="9302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0" name="object 11550"/>
            <p:cNvSpPr/>
            <p:nvPr/>
          </p:nvSpPr>
          <p:spPr>
            <a:xfrm>
              <a:off x="3531831" y="9302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1" name="object 11551"/>
            <p:cNvSpPr/>
            <p:nvPr/>
          </p:nvSpPr>
          <p:spPr>
            <a:xfrm>
              <a:off x="3531692" y="9302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2" name="object 11552"/>
            <p:cNvSpPr/>
            <p:nvPr/>
          </p:nvSpPr>
          <p:spPr>
            <a:xfrm>
              <a:off x="3531590" y="9302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3" name="object 11553"/>
            <p:cNvSpPr/>
            <p:nvPr/>
          </p:nvSpPr>
          <p:spPr>
            <a:xfrm>
              <a:off x="3531438" y="9302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4" name="object 11554"/>
            <p:cNvSpPr/>
            <p:nvPr/>
          </p:nvSpPr>
          <p:spPr>
            <a:xfrm>
              <a:off x="3531285" y="93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5" name="object 11555"/>
            <p:cNvSpPr/>
            <p:nvPr/>
          </p:nvSpPr>
          <p:spPr>
            <a:xfrm>
              <a:off x="3531133" y="9302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6" name="object 11556"/>
            <p:cNvSpPr/>
            <p:nvPr/>
          </p:nvSpPr>
          <p:spPr>
            <a:xfrm>
              <a:off x="3530993" y="93028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7" name="object 11557"/>
            <p:cNvSpPr/>
            <p:nvPr/>
          </p:nvSpPr>
          <p:spPr>
            <a:xfrm>
              <a:off x="3530892" y="9302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8" name="object 11558"/>
            <p:cNvSpPr/>
            <p:nvPr/>
          </p:nvSpPr>
          <p:spPr>
            <a:xfrm>
              <a:off x="3530739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139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59" name="object 11559"/>
            <p:cNvSpPr/>
            <p:nvPr/>
          </p:nvSpPr>
          <p:spPr>
            <a:xfrm>
              <a:off x="3530587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0" name="object 11560"/>
            <p:cNvSpPr/>
            <p:nvPr/>
          </p:nvSpPr>
          <p:spPr>
            <a:xfrm>
              <a:off x="3530434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1" name="object 11561"/>
            <p:cNvSpPr/>
            <p:nvPr/>
          </p:nvSpPr>
          <p:spPr>
            <a:xfrm>
              <a:off x="3530282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2" name="object 11562"/>
            <p:cNvSpPr/>
            <p:nvPr/>
          </p:nvSpPr>
          <p:spPr>
            <a:xfrm>
              <a:off x="3530180" y="9302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3" name="object 11563"/>
            <p:cNvSpPr/>
            <p:nvPr/>
          </p:nvSpPr>
          <p:spPr>
            <a:xfrm>
              <a:off x="3530015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4" name="object 11564"/>
            <p:cNvSpPr/>
            <p:nvPr/>
          </p:nvSpPr>
          <p:spPr>
            <a:xfrm>
              <a:off x="3529863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5" name="object 11565"/>
            <p:cNvSpPr/>
            <p:nvPr/>
          </p:nvSpPr>
          <p:spPr>
            <a:xfrm>
              <a:off x="3529698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6" name="object 11566"/>
            <p:cNvSpPr/>
            <p:nvPr/>
          </p:nvSpPr>
          <p:spPr>
            <a:xfrm>
              <a:off x="3529520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7" name="object 11567"/>
            <p:cNvSpPr/>
            <p:nvPr/>
          </p:nvSpPr>
          <p:spPr>
            <a:xfrm>
              <a:off x="3529419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8" name="object 11568"/>
            <p:cNvSpPr/>
            <p:nvPr/>
          </p:nvSpPr>
          <p:spPr>
            <a:xfrm>
              <a:off x="3529241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80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69" name="object 11569"/>
            <p:cNvSpPr/>
            <p:nvPr/>
          </p:nvSpPr>
          <p:spPr>
            <a:xfrm>
              <a:off x="3529063" y="9302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0" name="object 11570"/>
            <p:cNvSpPr/>
            <p:nvPr/>
          </p:nvSpPr>
          <p:spPr>
            <a:xfrm>
              <a:off x="3528885" y="9302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1" name="object 11571"/>
            <p:cNvSpPr/>
            <p:nvPr/>
          </p:nvSpPr>
          <p:spPr>
            <a:xfrm>
              <a:off x="3528682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2" name="object 11572"/>
            <p:cNvSpPr/>
            <p:nvPr/>
          </p:nvSpPr>
          <p:spPr>
            <a:xfrm>
              <a:off x="3528555" y="9302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3" name="object 11573"/>
            <p:cNvSpPr/>
            <p:nvPr/>
          </p:nvSpPr>
          <p:spPr>
            <a:xfrm>
              <a:off x="3528339" y="93029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76" y="161023"/>
                  </a:lnTo>
                  <a:lnTo>
                    <a:pt x="520" y="0"/>
                  </a:lnTo>
                  <a:lnTo>
                    <a:pt x="0" y="161467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4" name="object 11574"/>
            <p:cNvSpPr/>
            <p:nvPr/>
          </p:nvSpPr>
          <p:spPr>
            <a:xfrm>
              <a:off x="3528123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5" name="object 11575"/>
            <p:cNvSpPr/>
            <p:nvPr/>
          </p:nvSpPr>
          <p:spPr>
            <a:xfrm>
              <a:off x="3527882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6" name="object 11576"/>
            <p:cNvSpPr/>
            <p:nvPr/>
          </p:nvSpPr>
          <p:spPr>
            <a:xfrm>
              <a:off x="3527628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12"/>
                  </a:moveTo>
                  <a:lnTo>
                    <a:pt x="177" y="161429"/>
                  </a:lnTo>
                  <a:lnTo>
                    <a:pt x="622" y="0"/>
                  </a:ln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7" name="object 11577"/>
            <p:cNvSpPr/>
            <p:nvPr/>
          </p:nvSpPr>
          <p:spPr>
            <a:xfrm>
              <a:off x="3527437" y="9302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8" name="object 11578"/>
            <p:cNvSpPr/>
            <p:nvPr/>
          </p:nvSpPr>
          <p:spPr>
            <a:xfrm>
              <a:off x="3527120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49" y="12"/>
                  </a:moveTo>
                  <a:lnTo>
                    <a:pt x="215" y="161366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79" name="object 11579"/>
            <p:cNvSpPr/>
            <p:nvPr/>
          </p:nvSpPr>
          <p:spPr>
            <a:xfrm>
              <a:off x="3526739" y="93029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431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571" y="12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698" y="0"/>
                  </a:lnTo>
                  <a:lnTo>
                    <a:pt x="266" y="16134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0" name="object 11580"/>
            <p:cNvSpPr/>
            <p:nvPr/>
          </p:nvSpPr>
          <p:spPr>
            <a:xfrm>
              <a:off x="3526155" y="93026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1" name="object 11581"/>
            <p:cNvSpPr/>
            <p:nvPr/>
          </p:nvSpPr>
          <p:spPr>
            <a:xfrm>
              <a:off x="3525062" y="930200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44"/>
                  </a:lnTo>
                  <a:lnTo>
                    <a:pt x="723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79" y="161861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2" name="object 11582"/>
            <p:cNvSpPr/>
            <p:nvPr/>
          </p:nvSpPr>
          <p:spPr>
            <a:xfrm>
              <a:off x="3524567" y="93017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95" y="162052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3" name="object 11583"/>
            <p:cNvSpPr/>
            <p:nvPr/>
          </p:nvSpPr>
          <p:spPr>
            <a:xfrm>
              <a:off x="3524275" y="93015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4" name="object 11584"/>
            <p:cNvSpPr/>
            <p:nvPr/>
          </p:nvSpPr>
          <p:spPr>
            <a:xfrm>
              <a:off x="3524034" y="93014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5" name="object 11585"/>
            <p:cNvSpPr/>
            <p:nvPr/>
          </p:nvSpPr>
          <p:spPr>
            <a:xfrm>
              <a:off x="3523907" y="930132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6" name="object 11586"/>
            <p:cNvSpPr/>
            <p:nvPr/>
          </p:nvSpPr>
          <p:spPr>
            <a:xfrm>
              <a:off x="3523729" y="930122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63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7" name="object 11587"/>
            <p:cNvSpPr/>
            <p:nvPr/>
          </p:nvSpPr>
          <p:spPr>
            <a:xfrm>
              <a:off x="3523589" y="9301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8" name="object 11588"/>
            <p:cNvSpPr/>
            <p:nvPr/>
          </p:nvSpPr>
          <p:spPr>
            <a:xfrm>
              <a:off x="3523450" y="9301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89" name="object 11589"/>
            <p:cNvSpPr/>
            <p:nvPr/>
          </p:nvSpPr>
          <p:spPr>
            <a:xfrm>
              <a:off x="3523335" y="9300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0" name="object 11590"/>
            <p:cNvSpPr/>
            <p:nvPr/>
          </p:nvSpPr>
          <p:spPr>
            <a:xfrm>
              <a:off x="3523259" y="9300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1" name="object 11591"/>
            <p:cNvSpPr/>
            <p:nvPr/>
          </p:nvSpPr>
          <p:spPr>
            <a:xfrm>
              <a:off x="3523145" y="9300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2" name="object 11592"/>
            <p:cNvSpPr/>
            <p:nvPr/>
          </p:nvSpPr>
          <p:spPr>
            <a:xfrm>
              <a:off x="3523056" y="9300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3" name="object 11593"/>
            <p:cNvSpPr/>
            <p:nvPr/>
          </p:nvSpPr>
          <p:spPr>
            <a:xfrm>
              <a:off x="3522967" y="9300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4" name="object 11594"/>
            <p:cNvSpPr/>
            <p:nvPr/>
          </p:nvSpPr>
          <p:spPr>
            <a:xfrm>
              <a:off x="3522891" y="9300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5" name="object 11595"/>
            <p:cNvSpPr/>
            <p:nvPr/>
          </p:nvSpPr>
          <p:spPr>
            <a:xfrm>
              <a:off x="3522840" y="9300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6" name="object 11596"/>
            <p:cNvSpPr/>
            <p:nvPr/>
          </p:nvSpPr>
          <p:spPr>
            <a:xfrm>
              <a:off x="3522764" y="9300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7" name="object 11597"/>
            <p:cNvSpPr/>
            <p:nvPr/>
          </p:nvSpPr>
          <p:spPr>
            <a:xfrm>
              <a:off x="3522687" y="9300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1201"/>
                  </a:lnTo>
                  <a:lnTo>
                    <a:pt x="495" y="76"/>
                  </a:ln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8" name="object 11598"/>
            <p:cNvSpPr/>
            <p:nvPr/>
          </p:nvSpPr>
          <p:spPr>
            <a:xfrm>
              <a:off x="3522624" y="9300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599" name="object 11599"/>
            <p:cNvSpPr/>
            <p:nvPr/>
          </p:nvSpPr>
          <p:spPr>
            <a:xfrm>
              <a:off x="3522573" y="9300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0" name="object 11600"/>
            <p:cNvSpPr/>
            <p:nvPr/>
          </p:nvSpPr>
          <p:spPr>
            <a:xfrm>
              <a:off x="3522535" y="930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1" name="object 11601"/>
            <p:cNvSpPr/>
            <p:nvPr/>
          </p:nvSpPr>
          <p:spPr>
            <a:xfrm>
              <a:off x="3522472" y="9300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2" name="object 11602"/>
            <p:cNvSpPr/>
            <p:nvPr/>
          </p:nvSpPr>
          <p:spPr>
            <a:xfrm>
              <a:off x="3522421" y="9300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3" name="object 11603"/>
            <p:cNvSpPr/>
            <p:nvPr/>
          </p:nvSpPr>
          <p:spPr>
            <a:xfrm>
              <a:off x="3522383" y="9300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4" name="object 11604"/>
            <p:cNvSpPr/>
            <p:nvPr/>
          </p:nvSpPr>
          <p:spPr>
            <a:xfrm>
              <a:off x="3522345" y="9300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5" name="object 11605"/>
            <p:cNvSpPr/>
            <p:nvPr/>
          </p:nvSpPr>
          <p:spPr>
            <a:xfrm>
              <a:off x="3522319" y="929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6" name="object 11606"/>
            <p:cNvSpPr/>
            <p:nvPr/>
          </p:nvSpPr>
          <p:spPr>
            <a:xfrm>
              <a:off x="3522281" y="9299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7" name="object 11607"/>
            <p:cNvSpPr/>
            <p:nvPr/>
          </p:nvSpPr>
          <p:spPr>
            <a:xfrm>
              <a:off x="3522256" y="9299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9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8" name="object 11608"/>
            <p:cNvSpPr/>
            <p:nvPr/>
          </p:nvSpPr>
          <p:spPr>
            <a:xfrm>
              <a:off x="3522218" y="929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09" name="object 11609"/>
            <p:cNvSpPr/>
            <p:nvPr/>
          </p:nvSpPr>
          <p:spPr>
            <a:xfrm>
              <a:off x="3522192" y="9299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27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0" name="object 11610"/>
            <p:cNvSpPr/>
            <p:nvPr/>
          </p:nvSpPr>
          <p:spPr>
            <a:xfrm>
              <a:off x="3522180" y="9299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3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1" name="object 11611"/>
            <p:cNvSpPr/>
            <p:nvPr/>
          </p:nvSpPr>
          <p:spPr>
            <a:xfrm>
              <a:off x="3522167" y="92997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2" name="object 11612"/>
            <p:cNvSpPr/>
            <p:nvPr/>
          </p:nvSpPr>
          <p:spPr>
            <a:xfrm>
              <a:off x="3522154" y="92995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8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3" name="object 11613"/>
            <p:cNvSpPr/>
            <p:nvPr/>
          </p:nvSpPr>
          <p:spPr>
            <a:xfrm>
              <a:off x="3522142" y="9299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19"/>
                  </a:lnTo>
                  <a:lnTo>
                    <a:pt x="12" y="161653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4" name="object 11614"/>
            <p:cNvSpPr/>
            <p:nvPr/>
          </p:nvSpPr>
          <p:spPr>
            <a:xfrm>
              <a:off x="3522141" y="9298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5" name="object 11615"/>
            <p:cNvSpPr/>
            <p:nvPr/>
          </p:nvSpPr>
          <p:spPr>
            <a:xfrm>
              <a:off x="3522141" y="9298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9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6" name="object 11616"/>
            <p:cNvSpPr/>
            <p:nvPr/>
          </p:nvSpPr>
          <p:spPr>
            <a:xfrm>
              <a:off x="3521951" y="929450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7" name="object 11617"/>
            <p:cNvSpPr/>
            <p:nvPr/>
          </p:nvSpPr>
          <p:spPr>
            <a:xfrm>
              <a:off x="3528225" y="943206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09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8" name="object 11618"/>
            <p:cNvSpPr/>
            <p:nvPr/>
          </p:nvSpPr>
          <p:spPr>
            <a:xfrm>
              <a:off x="3528148" y="9432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87"/>
                  </a:lnTo>
                  <a:lnTo>
                    <a:pt x="0" y="16150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00"/>
                  </a:lnTo>
                  <a:lnTo>
                    <a:pt x="25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00"/>
                  </a:lnTo>
                  <a:lnTo>
                    <a:pt x="63" y="1613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19" name="object 11619"/>
            <p:cNvSpPr/>
            <p:nvPr/>
          </p:nvSpPr>
          <p:spPr>
            <a:xfrm>
              <a:off x="3528072" y="9432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0" name="object 11620"/>
            <p:cNvSpPr/>
            <p:nvPr/>
          </p:nvSpPr>
          <p:spPr>
            <a:xfrm>
              <a:off x="3528022" y="9432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56"/>
                  </a:lnTo>
                  <a:lnTo>
                    <a:pt x="495" y="294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1" name="object 11621"/>
            <p:cNvSpPr/>
            <p:nvPr/>
          </p:nvSpPr>
          <p:spPr>
            <a:xfrm>
              <a:off x="3527933" y="94324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23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70"/>
                  </a:ln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2" name="object 11622"/>
            <p:cNvSpPr/>
            <p:nvPr/>
          </p:nvSpPr>
          <p:spPr>
            <a:xfrm>
              <a:off x="3527856" y="9432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3" name="object 11623"/>
            <p:cNvSpPr/>
            <p:nvPr/>
          </p:nvSpPr>
          <p:spPr>
            <a:xfrm>
              <a:off x="3527768" y="9432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28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4" name="object 11624"/>
            <p:cNvSpPr/>
            <p:nvPr/>
          </p:nvSpPr>
          <p:spPr>
            <a:xfrm>
              <a:off x="3527691" y="9432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5" name="object 11625"/>
            <p:cNvSpPr/>
            <p:nvPr/>
          </p:nvSpPr>
          <p:spPr>
            <a:xfrm>
              <a:off x="3527628" y="9432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87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6" name="object 11626"/>
            <p:cNvSpPr/>
            <p:nvPr/>
          </p:nvSpPr>
          <p:spPr>
            <a:xfrm>
              <a:off x="3527552" y="9432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11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98"/>
                  </a:lnTo>
                  <a:lnTo>
                    <a:pt x="25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98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7" name="object 11627"/>
            <p:cNvSpPr/>
            <p:nvPr/>
          </p:nvSpPr>
          <p:spPr>
            <a:xfrm>
              <a:off x="3527463" y="9433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22"/>
                  </a:lnTo>
                  <a:lnTo>
                    <a:pt x="38" y="16163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8" name="object 11628"/>
            <p:cNvSpPr/>
            <p:nvPr/>
          </p:nvSpPr>
          <p:spPr>
            <a:xfrm>
              <a:off x="3527374" y="9433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71"/>
                  </a:lnTo>
                  <a:lnTo>
                    <a:pt x="38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29" name="object 11629"/>
            <p:cNvSpPr/>
            <p:nvPr/>
          </p:nvSpPr>
          <p:spPr>
            <a:xfrm>
              <a:off x="3527298" y="9433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20"/>
                  </a:lnTo>
                  <a:lnTo>
                    <a:pt x="317" y="51727"/>
                  </a:lnTo>
                  <a:lnTo>
                    <a:pt x="469" y="38"/>
                  </a:lnTo>
                  <a:lnTo>
                    <a:pt x="444" y="2120"/>
                  </a:lnTo>
                  <a:lnTo>
                    <a:pt x="0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0" name="object 11630"/>
            <p:cNvSpPr/>
            <p:nvPr/>
          </p:nvSpPr>
          <p:spPr>
            <a:xfrm>
              <a:off x="3527221" y="9433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57"/>
                  </a:lnTo>
                  <a:lnTo>
                    <a:pt x="0" y="161759"/>
                  </a:lnTo>
                  <a:lnTo>
                    <a:pt x="38" y="161505"/>
                  </a:lnTo>
                  <a:lnTo>
                    <a:pt x="38" y="157607"/>
                  </a:lnTo>
                  <a:lnTo>
                    <a:pt x="76" y="14547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76" y="1454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1" name="object 11631"/>
            <p:cNvSpPr/>
            <p:nvPr/>
          </p:nvSpPr>
          <p:spPr>
            <a:xfrm>
              <a:off x="3527145" y="9433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44"/>
                  </a:lnTo>
                  <a:lnTo>
                    <a:pt x="0" y="161810"/>
                  </a:lnTo>
                  <a:lnTo>
                    <a:pt x="25" y="161569"/>
                  </a:lnTo>
                  <a:lnTo>
                    <a:pt x="25" y="157670"/>
                  </a:lnTo>
                  <a:lnTo>
                    <a:pt x="63" y="14526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44"/>
                  </a:lnTo>
                  <a:lnTo>
                    <a:pt x="63" y="14526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2" name="object 11632"/>
            <p:cNvSpPr/>
            <p:nvPr/>
          </p:nvSpPr>
          <p:spPr>
            <a:xfrm>
              <a:off x="3526955" y="9433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81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81"/>
                  </a:lnTo>
                  <a:lnTo>
                    <a:pt x="368" y="48869"/>
                  </a:lnTo>
                  <a:lnTo>
                    <a:pt x="508" y="63"/>
                  </a:lnTo>
                  <a:lnTo>
                    <a:pt x="482" y="1981"/>
                  </a:lnTo>
                  <a:lnTo>
                    <a:pt x="25" y="16188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68"/>
                  </a:lnTo>
                  <a:lnTo>
                    <a:pt x="88" y="161836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68"/>
                  </a:lnTo>
                  <a:lnTo>
                    <a:pt x="127" y="161798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68"/>
                  </a:lnTo>
                  <a:lnTo>
                    <a:pt x="152" y="16175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3" name="object 11633"/>
            <p:cNvSpPr/>
            <p:nvPr/>
          </p:nvSpPr>
          <p:spPr>
            <a:xfrm>
              <a:off x="3526853" y="9433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66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4" name="object 11634"/>
            <p:cNvSpPr/>
            <p:nvPr/>
          </p:nvSpPr>
          <p:spPr>
            <a:xfrm>
              <a:off x="3526790" y="9433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16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5" name="object 11635"/>
            <p:cNvSpPr/>
            <p:nvPr/>
          </p:nvSpPr>
          <p:spPr>
            <a:xfrm>
              <a:off x="3526688" y="9433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8"/>
                  </a:lnTo>
                  <a:lnTo>
                    <a:pt x="393" y="46012"/>
                  </a:lnTo>
                  <a:lnTo>
                    <a:pt x="520" y="12"/>
                  </a:lnTo>
                  <a:lnTo>
                    <a:pt x="482" y="1778"/>
                  </a:lnTo>
                  <a:lnTo>
                    <a:pt x="38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6" name="object 11636"/>
            <p:cNvSpPr/>
            <p:nvPr/>
          </p:nvSpPr>
          <p:spPr>
            <a:xfrm>
              <a:off x="3526586" y="9433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14"/>
                  </a:lnTo>
                  <a:lnTo>
                    <a:pt x="393" y="44564"/>
                  </a:lnTo>
                  <a:lnTo>
                    <a:pt x="520" y="25"/>
                  </a:lnTo>
                  <a:lnTo>
                    <a:pt x="482" y="1714"/>
                  </a:lnTo>
                  <a:lnTo>
                    <a:pt x="38" y="161874"/>
                  </a:lnTo>
                  <a:lnTo>
                    <a:pt x="215" y="107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7" name="object 11637"/>
            <p:cNvSpPr/>
            <p:nvPr/>
          </p:nvSpPr>
          <p:spPr>
            <a:xfrm>
              <a:off x="3526485" y="9433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7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84"/>
                  </a:lnTo>
                  <a:lnTo>
                    <a:pt x="533" y="25"/>
                  </a:lnTo>
                  <a:lnTo>
                    <a:pt x="495" y="1676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8" name="object 11638"/>
            <p:cNvSpPr/>
            <p:nvPr/>
          </p:nvSpPr>
          <p:spPr>
            <a:xfrm>
              <a:off x="3526383" y="9433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87"/>
                  </a:lnTo>
                  <a:lnTo>
                    <a:pt x="0" y="16189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12"/>
                  </a:moveTo>
                  <a:close/>
                </a:path>
                <a:path w="635" h="161925">
                  <a:moveTo>
                    <a:pt x="546" y="0"/>
                  </a:moveTo>
                  <a:lnTo>
                    <a:pt x="508" y="1600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39" name="object 11639"/>
            <p:cNvSpPr/>
            <p:nvPr/>
          </p:nvSpPr>
          <p:spPr>
            <a:xfrm>
              <a:off x="3526307" y="9433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36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0" name="object 11640"/>
            <p:cNvSpPr/>
            <p:nvPr/>
          </p:nvSpPr>
          <p:spPr>
            <a:xfrm>
              <a:off x="3526193" y="9433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85"/>
                  </a:lnTo>
                  <a:lnTo>
                    <a:pt x="76" y="161861"/>
                  </a:lnTo>
                  <a:lnTo>
                    <a:pt x="558" y="14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1" name="object 11641"/>
            <p:cNvSpPr/>
            <p:nvPr/>
          </p:nvSpPr>
          <p:spPr>
            <a:xfrm>
              <a:off x="3526078" y="9433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482" y="50"/>
                  </a:lnTo>
                  <a:lnTo>
                    <a:pt x="444" y="1435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2" name="object 11642"/>
            <p:cNvSpPr/>
            <p:nvPr/>
          </p:nvSpPr>
          <p:spPr>
            <a:xfrm>
              <a:off x="3525964" y="9433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0350"/>
                  </a:lnTo>
                  <a:lnTo>
                    <a:pt x="482" y="50"/>
                  </a:lnTo>
                  <a:lnTo>
                    <a:pt x="444" y="1358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5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3" name="object 11643"/>
            <p:cNvSpPr/>
            <p:nvPr/>
          </p:nvSpPr>
          <p:spPr>
            <a:xfrm>
              <a:off x="3525837" y="9433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76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4" name="object 11644"/>
            <p:cNvSpPr/>
            <p:nvPr/>
          </p:nvSpPr>
          <p:spPr>
            <a:xfrm>
              <a:off x="3525761" y="94340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31"/>
                  </a:lnTo>
                  <a:lnTo>
                    <a:pt x="381" y="34480"/>
                  </a:lnTo>
                  <a:lnTo>
                    <a:pt x="482" y="25"/>
                  </a:lnTo>
                  <a:lnTo>
                    <a:pt x="444" y="1231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5" name="object 11645"/>
            <p:cNvSpPr/>
            <p:nvPr/>
          </p:nvSpPr>
          <p:spPr>
            <a:xfrm>
              <a:off x="3525621" y="9434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155"/>
                  </a:lnTo>
                  <a:lnTo>
                    <a:pt x="50" y="160032"/>
                  </a:lnTo>
                  <a:lnTo>
                    <a:pt x="495" y="38"/>
                  </a:lnTo>
                  <a:lnTo>
                    <a:pt x="457" y="1155"/>
                  </a:lnTo>
                  <a:lnTo>
                    <a:pt x="0" y="16186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6" name="object 11646"/>
            <p:cNvSpPr/>
            <p:nvPr/>
          </p:nvSpPr>
          <p:spPr>
            <a:xfrm>
              <a:off x="3525481" y="9434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165"/>
                  </a:lnTo>
                  <a:lnTo>
                    <a:pt x="546" y="25"/>
                  </a:lnTo>
                  <a:lnTo>
                    <a:pt x="508" y="1092"/>
                  </a:lnTo>
                  <a:lnTo>
                    <a:pt x="50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7" name="object 11647"/>
            <p:cNvSpPr/>
            <p:nvPr/>
          </p:nvSpPr>
          <p:spPr>
            <a:xfrm>
              <a:off x="3525355" y="9434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28"/>
                  </a:lnTo>
                  <a:lnTo>
                    <a:pt x="406" y="29044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8" name="object 11648"/>
            <p:cNvSpPr/>
            <p:nvPr/>
          </p:nvSpPr>
          <p:spPr>
            <a:xfrm>
              <a:off x="3525215" y="9434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59562"/>
                  </a:lnTo>
                  <a:lnTo>
                    <a:pt x="533" y="25"/>
                  </a:ln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49" name="object 11649"/>
            <p:cNvSpPr/>
            <p:nvPr/>
          </p:nvSpPr>
          <p:spPr>
            <a:xfrm>
              <a:off x="3525126" y="9434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298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0" name="object 11650"/>
            <p:cNvSpPr/>
            <p:nvPr/>
          </p:nvSpPr>
          <p:spPr>
            <a:xfrm>
              <a:off x="3524973" y="9434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1" name="object 11651"/>
            <p:cNvSpPr/>
            <p:nvPr/>
          </p:nvSpPr>
          <p:spPr>
            <a:xfrm>
              <a:off x="3524821" y="9434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58661"/>
                  </a:lnTo>
                  <a:lnTo>
                    <a:pt x="495" y="63"/>
                  </a:lnTo>
                  <a:lnTo>
                    <a:pt x="444" y="723"/>
                  </a:lnTo>
                  <a:lnTo>
                    <a:pt x="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2" name="object 11652"/>
            <p:cNvSpPr/>
            <p:nvPr/>
          </p:nvSpPr>
          <p:spPr>
            <a:xfrm>
              <a:off x="3524669" y="9434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3" name="object 11653"/>
            <p:cNvSpPr/>
            <p:nvPr/>
          </p:nvSpPr>
          <p:spPr>
            <a:xfrm>
              <a:off x="3524516" y="9434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4" name="object 11654"/>
            <p:cNvSpPr/>
            <p:nvPr/>
          </p:nvSpPr>
          <p:spPr>
            <a:xfrm>
              <a:off x="3524415" y="9434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5" name="object 11655"/>
            <p:cNvSpPr/>
            <p:nvPr/>
          </p:nvSpPr>
          <p:spPr>
            <a:xfrm>
              <a:off x="3524262" y="9434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6" name="object 11656"/>
            <p:cNvSpPr/>
            <p:nvPr/>
          </p:nvSpPr>
          <p:spPr>
            <a:xfrm>
              <a:off x="3524110" y="9434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7" name="object 11657"/>
            <p:cNvSpPr/>
            <p:nvPr/>
          </p:nvSpPr>
          <p:spPr>
            <a:xfrm>
              <a:off x="3523958" y="9435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546" y="25"/>
                  </a:lnTo>
                  <a:lnTo>
                    <a:pt x="495" y="203"/>
                  </a:ln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8" name="object 11658"/>
            <p:cNvSpPr/>
            <p:nvPr/>
          </p:nvSpPr>
          <p:spPr>
            <a:xfrm>
              <a:off x="3523805" y="9435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52" y="141198"/>
                  </a:lnTo>
                  <a:lnTo>
                    <a:pt x="546" y="25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59" name="object 11659"/>
            <p:cNvSpPr/>
            <p:nvPr/>
          </p:nvSpPr>
          <p:spPr>
            <a:xfrm>
              <a:off x="3523704" y="943528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6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0" name="object 11660"/>
            <p:cNvSpPr/>
            <p:nvPr/>
          </p:nvSpPr>
          <p:spPr>
            <a:xfrm>
              <a:off x="3523551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1" name="object 11661"/>
            <p:cNvSpPr/>
            <p:nvPr/>
          </p:nvSpPr>
          <p:spPr>
            <a:xfrm>
              <a:off x="3523399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2" name="object 11662"/>
            <p:cNvSpPr/>
            <p:nvPr/>
          </p:nvSpPr>
          <p:spPr>
            <a:xfrm>
              <a:off x="3523246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3" name="object 11663"/>
            <p:cNvSpPr/>
            <p:nvPr/>
          </p:nvSpPr>
          <p:spPr>
            <a:xfrm>
              <a:off x="3523094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4" name="object 11664"/>
            <p:cNvSpPr/>
            <p:nvPr/>
          </p:nvSpPr>
          <p:spPr>
            <a:xfrm>
              <a:off x="3522992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5" name="object 11665"/>
            <p:cNvSpPr/>
            <p:nvPr/>
          </p:nvSpPr>
          <p:spPr>
            <a:xfrm>
              <a:off x="3522827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39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6" name="object 11666"/>
            <p:cNvSpPr/>
            <p:nvPr/>
          </p:nvSpPr>
          <p:spPr>
            <a:xfrm>
              <a:off x="3522675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7" name="object 11667"/>
            <p:cNvSpPr/>
            <p:nvPr/>
          </p:nvSpPr>
          <p:spPr>
            <a:xfrm>
              <a:off x="3522497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8" name="object 11668"/>
            <p:cNvSpPr/>
            <p:nvPr/>
          </p:nvSpPr>
          <p:spPr>
            <a:xfrm>
              <a:off x="3522332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69" name="object 11669"/>
            <p:cNvSpPr/>
            <p:nvPr/>
          </p:nvSpPr>
          <p:spPr>
            <a:xfrm>
              <a:off x="3522218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0" name="object 11670"/>
            <p:cNvSpPr/>
            <p:nvPr/>
          </p:nvSpPr>
          <p:spPr>
            <a:xfrm>
              <a:off x="3522040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4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1" name="object 11671"/>
            <p:cNvSpPr/>
            <p:nvPr/>
          </p:nvSpPr>
          <p:spPr>
            <a:xfrm>
              <a:off x="3521862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2" name="object 11672"/>
            <p:cNvSpPr/>
            <p:nvPr/>
          </p:nvSpPr>
          <p:spPr>
            <a:xfrm>
              <a:off x="3521684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3" name="object 11673"/>
            <p:cNvSpPr/>
            <p:nvPr/>
          </p:nvSpPr>
          <p:spPr>
            <a:xfrm>
              <a:off x="3521494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90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4" name="object 11674"/>
            <p:cNvSpPr/>
            <p:nvPr/>
          </p:nvSpPr>
          <p:spPr>
            <a:xfrm>
              <a:off x="3521354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5" name="object 11675"/>
            <p:cNvSpPr/>
            <p:nvPr/>
          </p:nvSpPr>
          <p:spPr>
            <a:xfrm>
              <a:off x="3521163" y="9435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6" name="object 11676"/>
            <p:cNvSpPr/>
            <p:nvPr/>
          </p:nvSpPr>
          <p:spPr>
            <a:xfrm>
              <a:off x="3520935" y="94352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7" name="object 11677"/>
            <p:cNvSpPr/>
            <p:nvPr/>
          </p:nvSpPr>
          <p:spPr>
            <a:xfrm>
              <a:off x="3520694" y="94352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8" name="object 11678"/>
            <p:cNvSpPr/>
            <p:nvPr/>
          </p:nvSpPr>
          <p:spPr>
            <a:xfrm>
              <a:off x="3520440" y="94352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79" name="object 11679"/>
            <p:cNvSpPr/>
            <p:nvPr/>
          </p:nvSpPr>
          <p:spPr>
            <a:xfrm>
              <a:off x="3520249" y="9435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0" name="object 11680"/>
            <p:cNvSpPr/>
            <p:nvPr/>
          </p:nvSpPr>
          <p:spPr>
            <a:xfrm>
              <a:off x="3519932" y="94352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1" name="object 11681"/>
            <p:cNvSpPr/>
            <p:nvPr/>
          </p:nvSpPr>
          <p:spPr>
            <a:xfrm>
              <a:off x="3519551" y="94352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444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266" y="161315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2" name="object 11682"/>
            <p:cNvSpPr/>
            <p:nvPr/>
          </p:nvSpPr>
          <p:spPr>
            <a:xfrm>
              <a:off x="3518966" y="94349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30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594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3" name="object 11683"/>
            <p:cNvSpPr/>
            <p:nvPr/>
          </p:nvSpPr>
          <p:spPr>
            <a:xfrm>
              <a:off x="3517874" y="943432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49" y="647"/>
                  </a:moveTo>
                  <a:lnTo>
                    <a:pt x="1231" y="457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774" y="162026"/>
                  </a:lnTo>
                  <a:lnTo>
                    <a:pt x="1104" y="162115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4" name="object 11684"/>
            <p:cNvSpPr/>
            <p:nvPr/>
          </p:nvSpPr>
          <p:spPr>
            <a:xfrm>
              <a:off x="3517392" y="943404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5" name="object 11685"/>
            <p:cNvSpPr/>
            <p:nvPr/>
          </p:nvSpPr>
          <p:spPr>
            <a:xfrm>
              <a:off x="3517112" y="94338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20" y="50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6" name="object 11686"/>
            <p:cNvSpPr/>
            <p:nvPr/>
          </p:nvSpPr>
          <p:spPr>
            <a:xfrm>
              <a:off x="3516845" y="943373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54" y="16197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7" name="object 11687"/>
            <p:cNvSpPr/>
            <p:nvPr/>
          </p:nvSpPr>
          <p:spPr>
            <a:xfrm>
              <a:off x="3516731" y="9433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8" name="object 11688"/>
            <p:cNvSpPr/>
            <p:nvPr/>
          </p:nvSpPr>
          <p:spPr>
            <a:xfrm>
              <a:off x="3516553" y="943356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63"/>
                  </a:moveTo>
                  <a:lnTo>
                    <a:pt x="0" y="161823"/>
                  </a:lnTo>
                  <a:lnTo>
                    <a:pt x="558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14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89" name="object 11689"/>
            <p:cNvSpPr/>
            <p:nvPr/>
          </p:nvSpPr>
          <p:spPr>
            <a:xfrm>
              <a:off x="3516414" y="9433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0" name="object 11690"/>
            <p:cNvSpPr/>
            <p:nvPr/>
          </p:nvSpPr>
          <p:spPr>
            <a:xfrm>
              <a:off x="3516274" y="9433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1" name="object 11691"/>
            <p:cNvSpPr/>
            <p:nvPr/>
          </p:nvSpPr>
          <p:spPr>
            <a:xfrm>
              <a:off x="3516160" y="9433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2" name="object 11692"/>
            <p:cNvSpPr/>
            <p:nvPr/>
          </p:nvSpPr>
          <p:spPr>
            <a:xfrm>
              <a:off x="3516084" y="9433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3" name="object 11693"/>
            <p:cNvSpPr/>
            <p:nvPr/>
          </p:nvSpPr>
          <p:spPr>
            <a:xfrm>
              <a:off x="3515969" y="9433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4" name="object 11694"/>
            <p:cNvSpPr/>
            <p:nvPr/>
          </p:nvSpPr>
          <p:spPr>
            <a:xfrm>
              <a:off x="3515880" y="9433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5" name="object 11695"/>
            <p:cNvSpPr/>
            <p:nvPr/>
          </p:nvSpPr>
          <p:spPr>
            <a:xfrm>
              <a:off x="3515791" y="9433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6" name="object 11696"/>
            <p:cNvSpPr/>
            <p:nvPr/>
          </p:nvSpPr>
          <p:spPr>
            <a:xfrm>
              <a:off x="3515715" y="9433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7" name="object 11697"/>
            <p:cNvSpPr/>
            <p:nvPr/>
          </p:nvSpPr>
          <p:spPr>
            <a:xfrm>
              <a:off x="3515664" y="9433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8" name="object 11698"/>
            <p:cNvSpPr/>
            <p:nvPr/>
          </p:nvSpPr>
          <p:spPr>
            <a:xfrm>
              <a:off x="3515588" y="9433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699" name="object 11699"/>
            <p:cNvSpPr/>
            <p:nvPr/>
          </p:nvSpPr>
          <p:spPr>
            <a:xfrm>
              <a:off x="3515512" y="9432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0" name="object 11700"/>
            <p:cNvSpPr/>
            <p:nvPr/>
          </p:nvSpPr>
          <p:spPr>
            <a:xfrm>
              <a:off x="3515461" y="9432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56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1" name="object 11701"/>
            <p:cNvSpPr/>
            <p:nvPr/>
          </p:nvSpPr>
          <p:spPr>
            <a:xfrm>
              <a:off x="3515398" y="9432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2" name="object 11702"/>
            <p:cNvSpPr/>
            <p:nvPr/>
          </p:nvSpPr>
          <p:spPr>
            <a:xfrm>
              <a:off x="3515360" y="9432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3" name="object 11703"/>
            <p:cNvSpPr/>
            <p:nvPr/>
          </p:nvSpPr>
          <p:spPr>
            <a:xfrm>
              <a:off x="3515309" y="9432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4" name="object 11704"/>
            <p:cNvSpPr/>
            <p:nvPr/>
          </p:nvSpPr>
          <p:spPr>
            <a:xfrm>
              <a:off x="3515258" y="9432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5" name="object 11705"/>
            <p:cNvSpPr/>
            <p:nvPr/>
          </p:nvSpPr>
          <p:spPr>
            <a:xfrm>
              <a:off x="3515220" y="9432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6" name="object 11706"/>
            <p:cNvSpPr/>
            <p:nvPr/>
          </p:nvSpPr>
          <p:spPr>
            <a:xfrm>
              <a:off x="3515182" y="94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7" name="object 11707"/>
            <p:cNvSpPr/>
            <p:nvPr/>
          </p:nvSpPr>
          <p:spPr>
            <a:xfrm>
              <a:off x="3515156" y="9432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8" name="object 11708"/>
            <p:cNvSpPr/>
            <p:nvPr/>
          </p:nvSpPr>
          <p:spPr>
            <a:xfrm>
              <a:off x="3515118" y="9432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09" name="object 11709"/>
            <p:cNvSpPr/>
            <p:nvPr/>
          </p:nvSpPr>
          <p:spPr>
            <a:xfrm>
              <a:off x="3515080" y="9432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2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0" name="object 11710"/>
            <p:cNvSpPr/>
            <p:nvPr/>
          </p:nvSpPr>
          <p:spPr>
            <a:xfrm>
              <a:off x="3515055" y="9432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1" name="object 11711"/>
            <p:cNvSpPr/>
            <p:nvPr/>
          </p:nvSpPr>
          <p:spPr>
            <a:xfrm>
              <a:off x="3515029" y="9432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2" name="object 11712"/>
            <p:cNvSpPr/>
            <p:nvPr/>
          </p:nvSpPr>
          <p:spPr>
            <a:xfrm>
              <a:off x="3515017" y="9432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7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3" name="object 11713"/>
            <p:cNvSpPr/>
            <p:nvPr/>
          </p:nvSpPr>
          <p:spPr>
            <a:xfrm>
              <a:off x="3514979" y="9431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01"/>
                  </a:lnTo>
                  <a:lnTo>
                    <a:pt x="12" y="161455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317"/>
                  </a:moveTo>
                  <a:lnTo>
                    <a:pt x="12" y="161455"/>
                  </a:lnTo>
                  <a:lnTo>
                    <a:pt x="469" y="317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4" name="object 11714"/>
            <p:cNvSpPr/>
            <p:nvPr/>
          </p:nvSpPr>
          <p:spPr>
            <a:xfrm>
              <a:off x="3514979" y="9431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47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5" name="object 11715"/>
            <p:cNvSpPr/>
            <p:nvPr/>
          </p:nvSpPr>
          <p:spPr>
            <a:xfrm>
              <a:off x="3514979" y="9431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6" name="object 11716"/>
            <p:cNvSpPr/>
            <p:nvPr/>
          </p:nvSpPr>
          <p:spPr>
            <a:xfrm>
              <a:off x="3514775" y="942682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68" y="0"/>
                  </a:ln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7" name="object 11717"/>
            <p:cNvSpPr/>
            <p:nvPr/>
          </p:nvSpPr>
          <p:spPr>
            <a:xfrm>
              <a:off x="3544608" y="953400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8" name="object 11718"/>
            <p:cNvSpPr/>
            <p:nvPr/>
          </p:nvSpPr>
          <p:spPr>
            <a:xfrm>
              <a:off x="3544544" y="95340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50"/>
                  </a:moveTo>
                  <a:lnTo>
                    <a:pt x="444" y="3175"/>
                  </a:lnTo>
                  <a:lnTo>
                    <a:pt x="0" y="161251"/>
                  </a:lnTo>
                  <a:lnTo>
                    <a:pt x="355" y="36957"/>
                  </a:lnTo>
                  <a:lnTo>
                    <a:pt x="469" y="50"/>
                  </a:lnTo>
                  <a:close/>
                </a:path>
                <a:path w="635" h="161290">
                  <a:moveTo>
                    <a:pt x="508" y="0"/>
                  </a:moveTo>
                  <a:lnTo>
                    <a:pt x="482" y="3187"/>
                  </a:lnTo>
                  <a:lnTo>
                    <a:pt x="38" y="1612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19" name="object 11719"/>
            <p:cNvSpPr/>
            <p:nvPr/>
          </p:nvSpPr>
          <p:spPr>
            <a:xfrm>
              <a:off x="3544455" y="9534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98"/>
                  </a:lnTo>
                  <a:lnTo>
                    <a:pt x="0" y="16162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08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98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0" name="object 11720"/>
            <p:cNvSpPr/>
            <p:nvPr/>
          </p:nvSpPr>
          <p:spPr>
            <a:xfrm>
              <a:off x="3544405" y="9534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1" name="object 11721"/>
            <p:cNvSpPr/>
            <p:nvPr/>
          </p:nvSpPr>
          <p:spPr>
            <a:xfrm>
              <a:off x="3544316" y="9534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882"/>
                  </a:lnTo>
                  <a:lnTo>
                    <a:pt x="0" y="16169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95"/>
                  </a:lnTo>
                  <a:lnTo>
                    <a:pt x="38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2" name="object 11722"/>
            <p:cNvSpPr/>
            <p:nvPr/>
          </p:nvSpPr>
          <p:spPr>
            <a:xfrm>
              <a:off x="3544252" y="9534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730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743"/>
                  </a:lnTo>
                  <a:lnTo>
                    <a:pt x="25" y="161632"/>
                  </a:lnTo>
                  <a:lnTo>
                    <a:pt x="355" y="4610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3" name="object 11723"/>
            <p:cNvSpPr/>
            <p:nvPr/>
          </p:nvSpPr>
          <p:spPr>
            <a:xfrm>
              <a:off x="3544163" y="9534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67"/>
                  </a:lnTo>
                  <a:lnTo>
                    <a:pt x="0" y="16173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67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50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4" name="object 11724"/>
            <p:cNvSpPr/>
            <p:nvPr/>
          </p:nvSpPr>
          <p:spPr>
            <a:xfrm>
              <a:off x="3544074" y="9534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27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514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14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5" name="object 11725"/>
            <p:cNvSpPr/>
            <p:nvPr/>
          </p:nvSpPr>
          <p:spPr>
            <a:xfrm>
              <a:off x="3544023" y="9534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00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6" name="object 11726"/>
            <p:cNvSpPr/>
            <p:nvPr/>
          </p:nvSpPr>
          <p:spPr>
            <a:xfrm>
              <a:off x="3543935" y="9534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11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7" name="object 11727"/>
            <p:cNvSpPr/>
            <p:nvPr/>
          </p:nvSpPr>
          <p:spPr>
            <a:xfrm>
              <a:off x="3543846" y="9535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222"/>
                  </a:lnTo>
                  <a:lnTo>
                    <a:pt x="0" y="161671"/>
                  </a:lnTo>
                  <a:lnTo>
                    <a:pt x="38" y="161417"/>
                  </a:lnTo>
                  <a:lnTo>
                    <a:pt x="38" y="16073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35"/>
                  </a:lnTo>
                  <a:lnTo>
                    <a:pt x="38" y="16073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8" name="object 11728"/>
            <p:cNvSpPr/>
            <p:nvPr/>
          </p:nvSpPr>
          <p:spPr>
            <a:xfrm>
              <a:off x="3543757" y="9535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0718"/>
                  </a:lnTo>
                  <a:lnTo>
                    <a:pt x="508" y="12"/>
                  </a:lnTo>
                  <a:lnTo>
                    <a:pt x="482" y="2171"/>
                  </a:lnTo>
                  <a:lnTo>
                    <a:pt x="38" y="160756"/>
                  </a:lnTo>
                  <a:lnTo>
                    <a:pt x="482" y="25"/>
                  </a:lnTo>
                  <a:lnTo>
                    <a:pt x="457" y="2184"/>
                  </a:lnTo>
                  <a:lnTo>
                    <a:pt x="0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29" name="object 11729"/>
            <p:cNvSpPr/>
            <p:nvPr/>
          </p:nvSpPr>
          <p:spPr>
            <a:xfrm>
              <a:off x="3543668" y="95350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63" y="161417"/>
                  </a:lnTo>
                  <a:lnTo>
                    <a:pt x="508" y="25"/>
                  </a:lnTo>
                  <a:lnTo>
                    <a:pt x="482" y="2146"/>
                  </a:lnTo>
                  <a:lnTo>
                    <a:pt x="25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0" name="object 11730"/>
            <p:cNvSpPr/>
            <p:nvPr/>
          </p:nvSpPr>
          <p:spPr>
            <a:xfrm>
              <a:off x="3543617" y="9535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70"/>
                  </a:lnTo>
                  <a:lnTo>
                    <a:pt x="0" y="16177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70"/>
                  </a:lnTo>
                  <a:lnTo>
                    <a:pt x="25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1" name="object 11731"/>
            <p:cNvSpPr/>
            <p:nvPr/>
          </p:nvSpPr>
          <p:spPr>
            <a:xfrm>
              <a:off x="3543516" y="9535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57"/>
                  </a:lnTo>
                  <a:lnTo>
                    <a:pt x="25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2" name="object 11732"/>
            <p:cNvSpPr/>
            <p:nvPr/>
          </p:nvSpPr>
          <p:spPr>
            <a:xfrm>
              <a:off x="3543338" y="9535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469" y="2006"/>
                  </a:lnTo>
                  <a:lnTo>
                    <a:pt x="25" y="160832"/>
                  </a:lnTo>
                  <a:lnTo>
                    <a:pt x="469" y="101"/>
                  </a:lnTo>
                  <a:lnTo>
                    <a:pt x="444" y="2006"/>
                  </a:lnTo>
                  <a:lnTo>
                    <a:pt x="0" y="161912"/>
                  </a:lnTo>
                  <a:lnTo>
                    <a:pt x="495" y="88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495" y="1993"/>
                  </a:lnTo>
                  <a:lnTo>
                    <a:pt x="50" y="161874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93"/>
                  </a:lnTo>
                  <a:lnTo>
                    <a:pt x="431" y="49517"/>
                  </a:lnTo>
                  <a:lnTo>
                    <a:pt x="571" y="38"/>
                  </a:lnTo>
                  <a:lnTo>
                    <a:pt x="546" y="1993"/>
                  </a:lnTo>
                  <a:lnTo>
                    <a:pt x="88" y="161848"/>
                  </a:lnTo>
                  <a:lnTo>
                    <a:pt x="266" y="107835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93"/>
                  </a:lnTo>
                  <a:lnTo>
                    <a:pt x="152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3" name="object 11733"/>
            <p:cNvSpPr/>
            <p:nvPr/>
          </p:nvSpPr>
          <p:spPr>
            <a:xfrm>
              <a:off x="3543223" y="9535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381" y="47891"/>
                  </a:lnTo>
                  <a:lnTo>
                    <a:pt x="520" y="12"/>
                  </a:lnTo>
                  <a:lnTo>
                    <a:pt x="495" y="1866"/>
                  </a:lnTo>
                  <a:lnTo>
                    <a:pt x="38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4" name="object 11734"/>
            <p:cNvSpPr/>
            <p:nvPr/>
          </p:nvSpPr>
          <p:spPr>
            <a:xfrm>
              <a:off x="3543160" y="9535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1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1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5" name="object 11735"/>
            <p:cNvSpPr/>
            <p:nvPr/>
          </p:nvSpPr>
          <p:spPr>
            <a:xfrm>
              <a:off x="3543058" y="9535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9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9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6" name="object 11736"/>
            <p:cNvSpPr/>
            <p:nvPr/>
          </p:nvSpPr>
          <p:spPr>
            <a:xfrm>
              <a:off x="3542957" y="9535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714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27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7" name="object 11737"/>
            <p:cNvSpPr/>
            <p:nvPr/>
          </p:nvSpPr>
          <p:spPr>
            <a:xfrm>
              <a:off x="3542855" y="9535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76"/>
                  </a:lnTo>
                  <a:lnTo>
                    <a:pt x="0" y="161925"/>
                  </a:lnTo>
                  <a:lnTo>
                    <a:pt x="38" y="161747"/>
                  </a:lnTo>
                  <a:lnTo>
                    <a:pt x="38" y="16156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63"/>
                  </a:lnTo>
                  <a:lnTo>
                    <a:pt x="38" y="16156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6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8" name="object 11738"/>
            <p:cNvSpPr/>
            <p:nvPr/>
          </p:nvSpPr>
          <p:spPr>
            <a:xfrm>
              <a:off x="3542741" y="9535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1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533" y="25"/>
                  </a:lnTo>
                  <a:lnTo>
                    <a:pt x="482" y="1612"/>
                  </a:lnTo>
                  <a:lnTo>
                    <a:pt x="38" y="161899"/>
                  </a:lnTo>
                  <a:lnTo>
                    <a:pt x="342" y="6409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39" name="object 11739"/>
            <p:cNvSpPr/>
            <p:nvPr/>
          </p:nvSpPr>
          <p:spPr>
            <a:xfrm>
              <a:off x="3542677" y="9535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266" y="8069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0" name="object 11740"/>
            <p:cNvSpPr/>
            <p:nvPr/>
          </p:nvSpPr>
          <p:spPr>
            <a:xfrm>
              <a:off x="3542563" y="95357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12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292" y="65900"/>
                  </a:lnTo>
                  <a:lnTo>
                    <a:pt x="38" y="161886"/>
                  </a:lnTo>
                  <a:lnTo>
                    <a:pt x="342" y="6544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1" name="object 11741"/>
            <p:cNvSpPr/>
            <p:nvPr/>
          </p:nvSpPr>
          <p:spPr>
            <a:xfrm>
              <a:off x="3542449" y="9535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495" y="38"/>
                  </a:lnTo>
                  <a:lnTo>
                    <a:pt x="444" y="1435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2" name="object 11742"/>
            <p:cNvSpPr/>
            <p:nvPr/>
          </p:nvSpPr>
          <p:spPr>
            <a:xfrm>
              <a:off x="3542334" y="9535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0350"/>
                  </a:lnTo>
                  <a:lnTo>
                    <a:pt x="520" y="25"/>
                  </a:lnTo>
                  <a:lnTo>
                    <a:pt x="482" y="1358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3" name="object 11743"/>
            <p:cNvSpPr/>
            <p:nvPr/>
          </p:nvSpPr>
          <p:spPr>
            <a:xfrm>
              <a:off x="3542207" y="9535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95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4" name="object 11744"/>
            <p:cNvSpPr/>
            <p:nvPr/>
          </p:nvSpPr>
          <p:spPr>
            <a:xfrm>
              <a:off x="3542131" y="9536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31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31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5" name="object 11745"/>
            <p:cNvSpPr/>
            <p:nvPr/>
          </p:nvSpPr>
          <p:spPr>
            <a:xfrm>
              <a:off x="3542004" y="9536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68"/>
                  </a:lnTo>
                  <a:lnTo>
                    <a:pt x="393" y="32385"/>
                  </a:lnTo>
                  <a:lnTo>
                    <a:pt x="482" y="50"/>
                  </a:lnTo>
                  <a:lnTo>
                    <a:pt x="444" y="1168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6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6" name="object 11746"/>
            <p:cNvSpPr/>
            <p:nvPr/>
          </p:nvSpPr>
          <p:spPr>
            <a:xfrm>
              <a:off x="3541865" y="9536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59931"/>
                  </a:lnTo>
                  <a:lnTo>
                    <a:pt x="533" y="25"/>
                  </a:lnTo>
                  <a:lnTo>
                    <a:pt x="495" y="1092"/>
                  </a:lnTo>
                  <a:lnTo>
                    <a:pt x="50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7" name="object 11747"/>
            <p:cNvSpPr/>
            <p:nvPr/>
          </p:nvSpPr>
          <p:spPr>
            <a:xfrm>
              <a:off x="3541725" y="9536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28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28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8" name="object 11748"/>
            <p:cNvSpPr/>
            <p:nvPr/>
          </p:nvSpPr>
          <p:spPr>
            <a:xfrm>
              <a:off x="3541598" y="9536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39"/>
                  </a:lnTo>
                  <a:lnTo>
                    <a:pt x="419" y="26898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52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49" name="object 11749"/>
            <p:cNvSpPr/>
            <p:nvPr/>
          </p:nvSpPr>
          <p:spPr>
            <a:xfrm>
              <a:off x="3541496" y="9536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0" name="object 11750"/>
            <p:cNvSpPr/>
            <p:nvPr/>
          </p:nvSpPr>
          <p:spPr>
            <a:xfrm>
              <a:off x="3541356" y="9536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4295"/>
                  </a:lnTo>
                  <a:lnTo>
                    <a:pt x="546" y="12"/>
                  </a:lnTo>
                  <a:lnTo>
                    <a:pt x="495" y="812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1" name="object 11751"/>
            <p:cNvSpPr/>
            <p:nvPr/>
          </p:nvSpPr>
          <p:spPr>
            <a:xfrm>
              <a:off x="3541204" y="9536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36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36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2" name="object 11752"/>
            <p:cNvSpPr/>
            <p:nvPr/>
          </p:nvSpPr>
          <p:spPr>
            <a:xfrm>
              <a:off x="3541052" y="9536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508"/>
                  </a:lnTo>
                  <a:lnTo>
                    <a:pt x="495" y="63"/>
                  </a:lnTo>
                  <a:lnTo>
                    <a:pt x="444" y="635"/>
                  </a:lnTo>
                  <a:lnTo>
                    <a:pt x="0" y="16168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3" name="object 11753"/>
            <p:cNvSpPr/>
            <p:nvPr/>
          </p:nvSpPr>
          <p:spPr>
            <a:xfrm>
              <a:off x="3540899" y="9536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4" name="object 11754"/>
            <p:cNvSpPr/>
            <p:nvPr/>
          </p:nvSpPr>
          <p:spPr>
            <a:xfrm>
              <a:off x="3540798" y="9536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5" name="object 11755"/>
            <p:cNvSpPr/>
            <p:nvPr/>
          </p:nvSpPr>
          <p:spPr>
            <a:xfrm>
              <a:off x="3540645" y="9536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6" name="object 11756"/>
            <p:cNvSpPr/>
            <p:nvPr/>
          </p:nvSpPr>
          <p:spPr>
            <a:xfrm>
              <a:off x="3540493" y="9536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7" name="object 11757"/>
            <p:cNvSpPr/>
            <p:nvPr/>
          </p:nvSpPr>
          <p:spPr>
            <a:xfrm>
              <a:off x="3540341" y="9537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8" name="object 11758"/>
            <p:cNvSpPr/>
            <p:nvPr/>
          </p:nvSpPr>
          <p:spPr>
            <a:xfrm>
              <a:off x="3540188" y="9537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59" name="object 11759"/>
            <p:cNvSpPr/>
            <p:nvPr/>
          </p:nvSpPr>
          <p:spPr>
            <a:xfrm>
              <a:off x="3540087" y="9537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70"/>
                  </a:lnTo>
                  <a:lnTo>
                    <a:pt x="495" y="25"/>
                  </a:ln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0" name="object 11760"/>
            <p:cNvSpPr/>
            <p:nvPr/>
          </p:nvSpPr>
          <p:spPr>
            <a:xfrm>
              <a:off x="3539947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1" name="object 11761"/>
            <p:cNvSpPr/>
            <p:nvPr/>
          </p:nvSpPr>
          <p:spPr>
            <a:xfrm>
              <a:off x="3539782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2" name="object 11762"/>
            <p:cNvSpPr/>
            <p:nvPr/>
          </p:nvSpPr>
          <p:spPr>
            <a:xfrm>
              <a:off x="3539642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81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3" name="object 11763"/>
            <p:cNvSpPr/>
            <p:nvPr/>
          </p:nvSpPr>
          <p:spPr>
            <a:xfrm>
              <a:off x="3539490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4" name="object 11764"/>
            <p:cNvSpPr/>
            <p:nvPr/>
          </p:nvSpPr>
          <p:spPr>
            <a:xfrm>
              <a:off x="3539375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5" name="object 11765"/>
            <p:cNvSpPr/>
            <p:nvPr/>
          </p:nvSpPr>
          <p:spPr>
            <a:xfrm>
              <a:off x="3539223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6" name="object 11766"/>
            <p:cNvSpPr/>
            <p:nvPr/>
          </p:nvSpPr>
          <p:spPr>
            <a:xfrm>
              <a:off x="3539058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7" name="object 11767"/>
            <p:cNvSpPr/>
            <p:nvPr/>
          </p:nvSpPr>
          <p:spPr>
            <a:xfrm>
              <a:off x="3538905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8" name="object 11768"/>
            <p:cNvSpPr/>
            <p:nvPr/>
          </p:nvSpPr>
          <p:spPr>
            <a:xfrm>
              <a:off x="3538728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69" name="object 11769"/>
            <p:cNvSpPr/>
            <p:nvPr/>
          </p:nvSpPr>
          <p:spPr>
            <a:xfrm>
              <a:off x="3538613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0" name="object 11770"/>
            <p:cNvSpPr/>
            <p:nvPr/>
          </p:nvSpPr>
          <p:spPr>
            <a:xfrm>
              <a:off x="3538448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1" name="object 11771"/>
            <p:cNvSpPr/>
            <p:nvPr/>
          </p:nvSpPr>
          <p:spPr>
            <a:xfrm>
              <a:off x="3538270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2" name="object 11772"/>
            <p:cNvSpPr/>
            <p:nvPr/>
          </p:nvSpPr>
          <p:spPr>
            <a:xfrm>
              <a:off x="3538093" y="9537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3" name="object 11773"/>
            <p:cNvSpPr/>
            <p:nvPr/>
          </p:nvSpPr>
          <p:spPr>
            <a:xfrm>
              <a:off x="3537902" y="9537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4" name="object 11774"/>
            <p:cNvSpPr/>
            <p:nvPr/>
          </p:nvSpPr>
          <p:spPr>
            <a:xfrm>
              <a:off x="3537762" y="9537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5" name="object 11775"/>
            <p:cNvSpPr/>
            <p:nvPr/>
          </p:nvSpPr>
          <p:spPr>
            <a:xfrm>
              <a:off x="3537559" y="95372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4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6" name="object 11776"/>
            <p:cNvSpPr/>
            <p:nvPr/>
          </p:nvSpPr>
          <p:spPr>
            <a:xfrm>
              <a:off x="3537343" y="95372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7" name="object 11777"/>
            <p:cNvSpPr/>
            <p:nvPr/>
          </p:nvSpPr>
          <p:spPr>
            <a:xfrm>
              <a:off x="3537115" y="95372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29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8" name="object 11778"/>
            <p:cNvSpPr/>
            <p:nvPr/>
          </p:nvSpPr>
          <p:spPr>
            <a:xfrm>
              <a:off x="3536848" y="95372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79" name="object 11779"/>
            <p:cNvSpPr/>
            <p:nvPr/>
          </p:nvSpPr>
          <p:spPr>
            <a:xfrm>
              <a:off x="3536670" y="9537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0" name="object 11780"/>
            <p:cNvSpPr/>
            <p:nvPr/>
          </p:nvSpPr>
          <p:spPr>
            <a:xfrm>
              <a:off x="3536353" y="95372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127" y="161353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1" name="object 11781"/>
            <p:cNvSpPr/>
            <p:nvPr/>
          </p:nvSpPr>
          <p:spPr>
            <a:xfrm>
              <a:off x="3535984" y="95372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12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290"/>
                  </a:lnTo>
                  <a:lnTo>
                    <a:pt x="368" y="161340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2" name="object 11782"/>
            <p:cNvSpPr/>
            <p:nvPr/>
          </p:nvSpPr>
          <p:spPr>
            <a:xfrm>
              <a:off x="3535413" y="95369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3" name="object 11783"/>
            <p:cNvSpPr/>
            <p:nvPr/>
          </p:nvSpPr>
          <p:spPr>
            <a:xfrm>
              <a:off x="3534321" y="953627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57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61"/>
                  </a:lnTo>
                  <a:lnTo>
                    <a:pt x="457" y="161925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4" name="object 11784"/>
            <p:cNvSpPr/>
            <p:nvPr/>
          </p:nvSpPr>
          <p:spPr>
            <a:xfrm>
              <a:off x="3533851" y="95359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5" name="object 11785"/>
            <p:cNvSpPr/>
            <p:nvPr/>
          </p:nvSpPr>
          <p:spPr>
            <a:xfrm>
              <a:off x="3533546" y="95358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46" y="50"/>
                  </a:moveTo>
                  <a:lnTo>
                    <a:pt x="0" y="161848"/>
                  </a:lnTo>
                  <a:lnTo>
                    <a:pt x="546" y="50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546" y="63"/>
                  </a:lnTo>
                  <a:lnTo>
                    <a:pt x="101" y="161899"/>
                  </a:lnTo>
                  <a:lnTo>
                    <a:pt x="304" y="162001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6" name="object 11786"/>
            <p:cNvSpPr/>
            <p:nvPr/>
          </p:nvSpPr>
          <p:spPr>
            <a:xfrm>
              <a:off x="3533305" y="95356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7" name="object 11787"/>
            <p:cNvSpPr/>
            <p:nvPr/>
          </p:nvSpPr>
          <p:spPr>
            <a:xfrm>
              <a:off x="3533178" y="953560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8" name="object 11788"/>
            <p:cNvSpPr/>
            <p:nvPr/>
          </p:nvSpPr>
          <p:spPr>
            <a:xfrm>
              <a:off x="3533000" y="953550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63" y="161886"/>
                  </a:lnTo>
                  <a:lnTo>
                    <a:pt x="190" y="161963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89" name="object 11789"/>
            <p:cNvSpPr/>
            <p:nvPr/>
          </p:nvSpPr>
          <p:spPr>
            <a:xfrm>
              <a:off x="3532860" y="9535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0" name="object 11790"/>
            <p:cNvSpPr/>
            <p:nvPr/>
          </p:nvSpPr>
          <p:spPr>
            <a:xfrm>
              <a:off x="3532733" y="9535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1" name="object 11791"/>
            <p:cNvSpPr/>
            <p:nvPr/>
          </p:nvSpPr>
          <p:spPr>
            <a:xfrm>
              <a:off x="3532606" y="9535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2" name="object 11792"/>
            <p:cNvSpPr/>
            <p:nvPr/>
          </p:nvSpPr>
          <p:spPr>
            <a:xfrm>
              <a:off x="3532530" y="9535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3" name="object 11793"/>
            <p:cNvSpPr/>
            <p:nvPr/>
          </p:nvSpPr>
          <p:spPr>
            <a:xfrm>
              <a:off x="3532428" y="9535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4" name="object 11794"/>
            <p:cNvSpPr/>
            <p:nvPr/>
          </p:nvSpPr>
          <p:spPr>
            <a:xfrm>
              <a:off x="3532327" y="9535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8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5" name="object 11795"/>
            <p:cNvSpPr/>
            <p:nvPr/>
          </p:nvSpPr>
          <p:spPr>
            <a:xfrm>
              <a:off x="3532251" y="9535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64"/>
                  </a:lnTo>
                  <a:lnTo>
                    <a:pt x="495" y="25"/>
                  </a:ln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6" name="object 11796"/>
            <p:cNvSpPr/>
            <p:nvPr/>
          </p:nvSpPr>
          <p:spPr>
            <a:xfrm>
              <a:off x="3532162" y="95350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7" name="object 11797"/>
            <p:cNvSpPr/>
            <p:nvPr/>
          </p:nvSpPr>
          <p:spPr>
            <a:xfrm>
              <a:off x="3532111" y="9534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8" name="object 11798"/>
            <p:cNvSpPr/>
            <p:nvPr/>
          </p:nvSpPr>
          <p:spPr>
            <a:xfrm>
              <a:off x="3532035" y="9534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799" name="object 11799"/>
            <p:cNvSpPr/>
            <p:nvPr/>
          </p:nvSpPr>
          <p:spPr>
            <a:xfrm>
              <a:off x="3531971" y="9534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0" name="object 11800"/>
            <p:cNvSpPr/>
            <p:nvPr/>
          </p:nvSpPr>
          <p:spPr>
            <a:xfrm>
              <a:off x="3531908" y="9534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1" name="object 11801"/>
            <p:cNvSpPr/>
            <p:nvPr/>
          </p:nvSpPr>
          <p:spPr>
            <a:xfrm>
              <a:off x="3531857" y="9534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2" name="object 11802"/>
            <p:cNvSpPr/>
            <p:nvPr/>
          </p:nvSpPr>
          <p:spPr>
            <a:xfrm>
              <a:off x="3531819" y="9534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3" name="object 11803"/>
            <p:cNvSpPr/>
            <p:nvPr/>
          </p:nvSpPr>
          <p:spPr>
            <a:xfrm>
              <a:off x="3531755" y="9534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4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4" name="object 11804"/>
            <p:cNvSpPr/>
            <p:nvPr/>
          </p:nvSpPr>
          <p:spPr>
            <a:xfrm>
              <a:off x="3531705" y="9534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5" name="object 11805"/>
            <p:cNvSpPr/>
            <p:nvPr/>
          </p:nvSpPr>
          <p:spPr>
            <a:xfrm>
              <a:off x="3531666" y="95343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6" name="object 11806"/>
            <p:cNvSpPr/>
            <p:nvPr/>
          </p:nvSpPr>
          <p:spPr>
            <a:xfrm>
              <a:off x="3531616" y="95342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7" name="object 11807"/>
            <p:cNvSpPr/>
            <p:nvPr/>
          </p:nvSpPr>
          <p:spPr>
            <a:xfrm>
              <a:off x="3531603" y="9534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8" name="object 11808"/>
            <p:cNvSpPr/>
            <p:nvPr/>
          </p:nvSpPr>
          <p:spPr>
            <a:xfrm>
              <a:off x="3531565" y="9534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09" name="object 11809"/>
            <p:cNvSpPr/>
            <p:nvPr/>
          </p:nvSpPr>
          <p:spPr>
            <a:xfrm>
              <a:off x="3531527" y="9534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12" y="160985"/>
                  </a:lnTo>
                  <a:lnTo>
                    <a:pt x="457" y="12"/>
                  </a:lnTo>
                  <a:lnTo>
                    <a:pt x="0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0" name="object 11810"/>
            <p:cNvSpPr/>
            <p:nvPr/>
          </p:nvSpPr>
          <p:spPr>
            <a:xfrm>
              <a:off x="3531501" y="9534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1" name="object 11811"/>
            <p:cNvSpPr/>
            <p:nvPr/>
          </p:nvSpPr>
          <p:spPr>
            <a:xfrm>
              <a:off x="3531476" y="9534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2" name="object 11812"/>
            <p:cNvSpPr/>
            <p:nvPr/>
          </p:nvSpPr>
          <p:spPr>
            <a:xfrm>
              <a:off x="3531463" y="9534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7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3" name="object 11813"/>
            <p:cNvSpPr/>
            <p:nvPr/>
          </p:nvSpPr>
          <p:spPr>
            <a:xfrm>
              <a:off x="3531438" y="953403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34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4" name="object 11814"/>
            <p:cNvSpPr/>
            <p:nvPr/>
          </p:nvSpPr>
          <p:spPr>
            <a:xfrm>
              <a:off x="3531866" y="9532992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3" y="21"/>
                  </a:moveTo>
                  <a:lnTo>
                    <a:pt x="0" y="1245"/>
                  </a:lnTo>
                  <a:lnTo>
                    <a:pt x="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5" name="object 11815"/>
            <p:cNvSpPr/>
            <p:nvPr/>
          </p:nvSpPr>
          <p:spPr>
            <a:xfrm>
              <a:off x="3531234" y="952881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372" y="8382"/>
                  </a:lnTo>
                  <a:lnTo>
                    <a:pt x="14490" y="5410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6" name="object 11816"/>
            <p:cNvSpPr/>
            <p:nvPr/>
          </p:nvSpPr>
          <p:spPr>
            <a:xfrm>
              <a:off x="3614699" y="9502481"/>
              <a:ext cx="635" cy="152400"/>
            </a:xfrm>
            <a:custGeom>
              <a:avLst/>
              <a:gdLst/>
              <a:ahLst/>
              <a:cxnLst/>
              <a:rect l="l" t="t" r="r" b="b"/>
              <a:pathLst>
                <a:path w="635" h="152400">
                  <a:moveTo>
                    <a:pt x="441" y="0"/>
                  </a:moveTo>
                  <a:lnTo>
                    <a:pt x="0" y="152008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7" name="object 11817"/>
            <p:cNvSpPr/>
            <p:nvPr/>
          </p:nvSpPr>
          <p:spPr>
            <a:xfrm>
              <a:off x="3614623" y="9493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13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25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25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8" name="object 11818"/>
            <p:cNvSpPr/>
            <p:nvPr/>
          </p:nvSpPr>
          <p:spPr>
            <a:xfrm>
              <a:off x="3614547" y="9493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111"/>
                  </a:lnTo>
                  <a:lnTo>
                    <a:pt x="0" y="16115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3098"/>
                  </a:lnTo>
                  <a:lnTo>
                    <a:pt x="25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11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19" name="object 11819"/>
            <p:cNvSpPr/>
            <p:nvPr/>
          </p:nvSpPr>
          <p:spPr>
            <a:xfrm>
              <a:off x="3614483" y="9493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0" name="object 11820"/>
            <p:cNvSpPr/>
            <p:nvPr/>
          </p:nvSpPr>
          <p:spPr>
            <a:xfrm>
              <a:off x="3614394" y="9493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882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82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1" name="object 11821"/>
            <p:cNvSpPr/>
            <p:nvPr/>
          </p:nvSpPr>
          <p:spPr>
            <a:xfrm>
              <a:off x="3614331" y="9493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2" name="object 11822"/>
            <p:cNvSpPr/>
            <p:nvPr/>
          </p:nvSpPr>
          <p:spPr>
            <a:xfrm>
              <a:off x="3614242" y="9493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54"/>
                  </a:lnTo>
                  <a:lnTo>
                    <a:pt x="0" y="16169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3" name="object 11823"/>
            <p:cNvSpPr/>
            <p:nvPr/>
          </p:nvSpPr>
          <p:spPr>
            <a:xfrm>
              <a:off x="3614166" y="9494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4" name="object 11824"/>
            <p:cNvSpPr/>
            <p:nvPr/>
          </p:nvSpPr>
          <p:spPr>
            <a:xfrm>
              <a:off x="3614115" y="9494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00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5" name="object 11825"/>
            <p:cNvSpPr/>
            <p:nvPr/>
          </p:nvSpPr>
          <p:spPr>
            <a:xfrm>
              <a:off x="3614026" y="9494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311"/>
                  </a:lnTo>
                  <a:lnTo>
                    <a:pt x="25" y="16162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6" name="object 11826"/>
            <p:cNvSpPr/>
            <p:nvPr/>
          </p:nvSpPr>
          <p:spPr>
            <a:xfrm>
              <a:off x="3613924" y="9494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35"/>
                  </a:lnTo>
                  <a:lnTo>
                    <a:pt x="38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35"/>
                  </a:lnTo>
                  <a:lnTo>
                    <a:pt x="63" y="16159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7" name="object 11827"/>
            <p:cNvSpPr/>
            <p:nvPr/>
          </p:nvSpPr>
          <p:spPr>
            <a:xfrm>
              <a:off x="3613848" y="9494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84"/>
                  </a:lnTo>
                  <a:lnTo>
                    <a:pt x="0" y="16169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71"/>
                  </a:lnTo>
                  <a:lnTo>
                    <a:pt x="38" y="161671"/>
                  </a:lnTo>
                  <a:lnTo>
                    <a:pt x="63" y="161417"/>
                  </a:lnTo>
                  <a:lnTo>
                    <a:pt x="63" y="157734"/>
                  </a:lnTo>
                  <a:lnTo>
                    <a:pt x="101" y="14695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101" y="1469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8" name="object 11828"/>
            <p:cNvSpPr/>
            <p:nvPr/>
          </p:nvSpPr>
          <p:spPr>
            <a:xfrm>
              <a:off x="3613747" y="9494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368" y="52349"/>
                  </a:lnTo>
                  <a:lnTo>
                    <a:pt x="520" y="12"/>
                  </a:lnTo>
                  <a:lnTo>
                    <a:pt x="495" y="2133"/>
                  </a:lnTo>
                  <a:lnTo>
                    <a:pt x="38" y="161417"/>
                  </a:lnTo>
                  <a:lnTo>
                    <a:pt x="482" y="38"/>
                  </a:lnTo>
                  <a:lnTo>
                    <a:pt x="457" y="2120"/>
                  </a:lnTo>
                  <a:lnTo>
                    <a:pt x="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29" name="object 11829"/>
            <p:cNvSpPr/>
            <p:nvPr/>
          </p:nvSpPr>
          <p:spPr>
            <a:xfrm>
              <a:off x="3613696" y="9494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49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0" name="object 11830"/>
            <p:cNvSpPr/>
            <p:nvPr/>
          </p:nvSpPr>
          <p:spPr>
            <a:xfrm>
              <a:off x="3613607" y="9494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44"/>
                  </a:lnTo>
                  <a:lnTo>
                    <a:pt x="0" y="16177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44"/>
                  </a:lnTo>
                  <a:lnTo>
                    <a:pt x="25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1" name="object 11831"/>
            <p:cNvSpPr/>
            <p:nvPr/>
          </p:nvSpPr>
          <p:spPr>
            <a:xfrm>
              <a:off x="3613404" y="94945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44" y="199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93"/>
                  </a:lnTo>
                  <a:lnTo>
                    <a:pt x="381" y="48869"/>
                  </a:lnTo>
                  <a:lnTo>
                    <a:pt x="520" y="76"/>
                  </a:lnTo>
                  <a:lnTo>
                    <a:pt x="495" y="1993"/>
                  </a:lnTo>
                  <a:lnTo>
                    <a:pt x="38" y="161874"/>
                  </a:lnTo>
                  <a:lnTo>
                    <a:pt x="215" y="107873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58" y="1981"/>
                  </a:lnTo>
                  <a:lnTo>
                    <a:pt x="101" y="161810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81"/>
                  </a:lnTo>
                  <a:lnTo>
                    <a:pt x="139" y="161785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81"/>
                  </a:lnTo>
                  <a:lnTo>
                    <a:pt x="177" y="161544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2" name="object 11832"/>
            <p:cNvSpPr/>
            <p:nvPr/>
          </p:nvSpPr>
          <p:spPr>
            <a:xfrm>
              <a:off x="3613315" y="9494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1879"/>
                  </a:lnTo>
                  <a:lnTo>
                    <a:pt x="63" y="160718"/>
                  </a:lnTo>
                  <a:lnTo>
                    <a:pt x="508" y="12"/>
                  </a:lnTo>
                  <a:lnTo>
                    <a:pt x="482" y="1866"/>
                  </a:lnTo>
                  <a:lnTo>
                    <a:pt x="342" y="47218"/>
                  </a:lnTo>
                  <a:lnTo>
                    <a:pt x="482" y="38"/>
                  </a:lnTo>
                  <a:lnTo>
                    <a:pt x="444" y="1866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3" name="object 11833"/>
            <p:cNvSpPr/>
            <p:nvPr/>
          </p:nvSpPr>
          <p:spPr>
            <a:xfrm>
              <a:off x="3613238" y="9494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1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4" name="object 11834"/>
            <p:cNvSpPr/>
            <p:nvPr/>
          </p:nvSpPr>
          <p:spPr>
            <a:xfrm>
              <a:off x="3613137" y="9494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9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5" name="object 11835"/>
            <p:cNvSpPr/>
            <p:nvPr/>
          </p:nvSpPr>
          <p:spPr>
            <a:xfrm>
              <a:off x="3613035" y="9494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1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20" y="25"/>
                  </a:lnTo>
                  <a:lnTo>
                    <a:pt x="482" y="1714"/>
                  </a:lnTo>
                  <a:lnTo>
                    <a:pt x="38" y="161874"/>
                  </a:lnTo>
                  <a:lnTo>
                    <a:pt x="393" y="38925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6" name="object 11836"/>
            <p:cNvSpPr/>
            <p:nvPr/>
          </p:nvSpPr>
          <p:spPr>
            <a:xfrm>
              <a:off x="3612921" y="9494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7" name="object 11837"/>
            <p:cNvSpPr/>
            <p:nvPr/>
          </p:nvSpPr>
          <p:spPr>
            <a:xfrm>
              <a:off x="3612807" y="9494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8" name="object 11838"/>
            <p:cNvSpPr/>
            <p:nvPr/>
          </p:nvSpPr>
          <p:spPr>
            <a:xfrm>
              <a:off x="3612743" y="9494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24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39" name="object 11839"/>
            <p:cNvSpPr/>
            <p:nvPr/>
          </p:nvSpPr>
          <p:spPr>
            <a:xfrm>
              <a:off x="3612629" y="9495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98"/>
                  </a:lnTo>
                  <a:lnTo>
                    <a:pt x="38" y="160502"/>
                  </a:lnTo>
                  <a:lnTo>
                    <a:pt x="482" y="50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9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0" name="object 11840"/>
            <p:cNvSpPr/>
            <p:nvPr/>
          </p:nvSpPr>
          <p:spPr>
            <a:xfrm>
              <a:off x="3612515" y="9495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0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1" name="object 11841"/>
            <p:cNvSpPr/>
            <p:nvPr/>
          </p:nvSpPr>
          <p:spPr>
            <a:xfrm>
              <a:off x="3612400" y="9495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2" name="object 11842"/>
            <p:cNvSpPr/>
            <p:nvPr/>
          </p:nvSpPr>
          <p:spPr>
            <a:xfrm>
              <a:off x="3612273" y="9495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38" y="160248"/>
                  </a:lnTo>
                  <a:lnTo>
                    <a:pt x="482" y="50"/>
                  </a:lnTo>
                  <a:lnTo>
                    <a:pt x="444" y="1295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3" name="object 11843"/>
            <p:cNvSpPr/>
            <p:nvPr/>
          </p:nvSpPr>
          <p:spPr>
            <a:xfrm>
              <a:off x="3612197" y="9495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206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4" name="object 11844"/>
            <p:cNvSpPr/>
            <p:nvPr/>
          </p:nvSpPr>
          <p:spPr>
            <a:xfrm>
              <a:off x="3612057" y="94953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5" name="object 11845"/>
            <p:cNvSpPr/>
            <p:nvPr/>
          </p:nvSpPr>
          <p:spPr>
            <a:xfrm>
              <a:off x="3611943" y="9495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092"/>
                  </a:lnTo>
                  <a:lnTo>
                    <a:pt x="0" y="16183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431" y="31216"/>
                  </a:lnTo>
                  <a:lnTo>
                    <a:pt x="520" y="12"/>
                  </a:lnTo>
                  <a:lnTo>
                    <a:pt x="482" y="1092"/>
                  </a:lnTo>
                  <a:lnTo>
                    <a:pt x="38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6" name="object 11846"/>
            <p:cNvSpPr/>
            <p:nvPr/>
          </p:nvSpPr>
          <p:spPr>
            <a:xfrm>
              <a:off x="3611791" y="9495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28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7" name="object 11847"/>
            <p:cNvSpPr/>
            <p:nvPr/>
          </p:nvSpPr>
          <p:spPr>
            <a:xfrm>
              <a:off x="3611651" y="9495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8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432"/>
                  </a:lnTo>
                  <a:lnTo>
                    <a:pt x="546" y="12"/>
                  </a:lnTo>
                  <a:lnTo>
                    <a:pt x="495" y="927"/>
                  </a:lnTo>
                  <a:lnTo>
                    <a:pt x="50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8" name="object 11848"/>
            <p:cNvSpPr/>
            <p:nvPr/>
          </p:nvSpPr>
          <p:spPr>
            <a:xfrm>
              <a:off x="3611562" y="9495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49" name="object 11849"/>
            <p:cNvSpPr/>
            <p:nvPr/>
          </p:nvSpPr>
          <p:spPr>
            <a:xfrm>
              <a:off x="3611422" y="9495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47"/>
                  </a:lnTo>
                  <a:lnTo>
                    <a:pt x="546" y="25"/>
                  </a:lnTo>
                  <a:lnTo>
                    <a:pt x="495" y="812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0" name="object 11850"/>
            <p:cNvSpPr/>
            <p:nvPr/>
          </p:nvSpPr>
          <p:spPr>
            <a:xfrm>
              <a:off x="3611270" y="9495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1" name="object 11851"/>
            <p:cNvSpPr/>
            <p:nvPr/>
          </p:nvSpPr>
          <p:spPr>
            <a:xfrm>
              <a:off x="3611118" y="9495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22"/>
                  </a:lnTo>
                  <a:lnTo>
                    <a:pt x="50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2" name="object 11852"/>
            <p:cNvSpPr/>
            <p:nvPr/>
          </p:nvSpPr>
          <p:spPr>
            <a:xfrm>
              <a:off x="3610952" y="9495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3" name="object 11853"/>
            <p:cNvSpPr/>
            <p:nvPr/>
          </p:nvSpPr>
          <p:spPr>
            <a:xfrm>
              <a:off x="3610864" y="9496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4" name="object 11854"/>
            <p:cNvSpPr/>
            <p:nvPr/>
          </p:nvSpPr>
          <p:spPr>
            <a:xfrm>
              <a:off x="3610711" y="9496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5" name="object 11855"/>
            <p:cNvSpPr/>
            <p:nvPr/>
          </p:nvSpPr>
          <p:spPr>
            <a:xfrm>
              <a:off x="3610559" y="9496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6" name="object 11856"/>
            <p:cNvSpPr/>
            <p:nvPr/>
          </p:nvSpPr>
          <p:spPr>
            <a:xfrm>
              <a:off x="3610406" y="9496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7" name="object 11857"/>
            <p:cNvSpPr/>
            <p:nvPr/>
          </p:nvSpPr>
          <p:spPr>
            <a:xfrm>
              <a:off x="3610254" y="949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7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8" name="object 11858"/>
            <p:cNvSpPr/>
            <p:nvPr/>
          </p:nvSpPr>
          <p:spPr>
            <a:xfrm>
              <a:off x="3610152" y="9496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0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59" name="object 11859"/>
            <p:cNvSpPr/>
            <p:nvPr/>
          </p:nvSpPr>
          <p:spPr>
            <a:xfrm>
              <a:off x="3610000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29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0" name="object 11860"/>
            <p:cNvSpPr/>
            <p:nvPr/>
          </p:nvSpPr>
          <p:spPr>
            <a:xfrm>
              <a:off x="3609860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228" y="107556"/>
                  </a:lnTo>
                  <a:lnTo>
                    <a:pt x="533" y="0"/>
                  </a:lnTo>
                  <a:lnTo>
                    <a:pt x="0" y="16134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1" name="object 11861"/>
            <p:cNvSpPr/>
            <p:nvPr/>
          </p:nvSpPr>
          <p:spPr>
            <a:xfrm>
              <a:off x="3609695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2" name="object 11862"/>
            <p:cNvSpPr/>
            <p:nvPr/>
          </p:nvSpPr>
          <p:spPr>
            <a:xfrm>
              <a:off x="3609555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3" name="object 11863"/>
            <p:cNvSpPr/>
            <p:nvPr/>
          </p:nvSpPr>
          <p:spPr>
            <a:xfrm>
              <a:off x="3609441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4" name="object 11864"/>
            <p:cNvSpPr/>
            <p:nvPr/>
          </p:nvSpPr>
          <p:spPr>
            <a:xfrm>
              <a:off x="3609276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279" y="80708"/>
                  </a:lnTo>
                  <a:lnTo>
                    <a:pt x="508" y="0"/>
                  </a:lnTo>
                  <a:lnTo>
                    <a:pt x="0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5" name="object 11865"/>
            <p:cNvSpPr/>
            <p:nvPr/>
          </p:nvSpPr>
          <p:spPr>
            <a:xfrm>
              <a:off x="3609124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330" y="80721"/>
                  </a:lnTo>
                  <a:lnTo>
                    <a:pt x="558" y="0"/>
                  </a:lnTo>
                  <a:lnTo>
                    <a:pt x="63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6" name="object 11866"/>
            <p:cNvSpPr/>
            <p:nvPr/>
          </p:nvSpPr>
          <p:spPr>
            <a:xfrm>
              <a:off x="3608971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7" name="object 11867"/>
            <p:cNvSpPr/>
            <p:nvPr/>
          </p:nvSpPr>
          <p:spPr>
            <a:xfrm>
              <a:off x="3608794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8" name="object 11868"/>
            <p:cNvSpPr/>
            <p:nvPr/>
          </p:nvSpPr>
          <p:spPr>
            <a:xfrm>
              <a:off x="3608679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69" name="object 11869"/>
            <p:cNvSpPr/>
            <p:nvPr/>
          </p:nvSpPr>
          <p:spPr>
            <a:xfrm>
              <a:off x="3608514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0" name="object 11870"/>
            <p:cNvSpPr/>
            <p:nvPr/>
          </p:nvSpPr>
          <p:spPr>
            <a:xfrm>
              <a:off x="3608336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1" name="object 11871"/>
            <p:cNvSpPr/>
            <p:nvPr/>
          </p:nvSpPr>
          <p:spPr>
            <a:xfrm>
              <a:off x="3608159" y="9496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444" y="25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2" name="object 11872"/>
            <p:cNvSpPr/>
            <p:nvPr/>
          </p:nvSpPr>
          <p:spPr>
            <a:xfrm>
              <a:off x="3607955" y="94965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3" name="object 11873"/>
            <p:cNvSpPr/>
            <p:nvPr/>
          </p:nvSpPr>
          <p:spPr>
            <a:xfrm>
              <a:off x="3607828" y="94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4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4" name="object 11874"/>
            <p:cNvSpPr/>
            <p:nvPr/>
          </p:nvSpPr>
          <p:spPr>
            <a:xfrm>
              <a:off x="3607638" y="949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5" name="object 11875"/>
            <p:cNvSpPr/>
            <p:nvPr/>
          </p:nvSpPr>
          <p:spPr>
            <a:xfrm>
              <a:off x="3607409" y="94965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6" name="object 11876"/>
            <p:cNvSpPr/>
            <p:nvPr/>
          </p:nvSpPr>
          <p:spPr>
            <a:xfrm>
              <a:off x="3607181" y="94965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17"/>
                  </a:lnTo>
                  <a:lnTo>
                    <a:pt x="152" y="16141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7" name="object 11877"/>
            <p:cNvSpPr/>
            <p:nvPr/>
          </p:nvSpPr>
          <p:spPr>
            <a:xfrm>
              <a:off x="3606914" y="94965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8" name="object 11878"/>
            <p:cNvSpPr/>
            <p:nvPr/>
          </p:nvSpPr>
          <p:spPr>
            <a:xfrm>
              <a:off x="3606736" y="9496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79" name="object 11879"/>
            <p:cNvSpPr/>
            <p:nvPr/>
          </p:nvSpPr>
          <p:spPr>
            <a:xfrm>
              <a:off x="3606419" y="94965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0" name="object 11880"/>
            <p:cNvSpPr/>
            <p:nvPr/>
          </p:nvSpPr>
          <p:spPr>
            <a:xfrm>
              <a:off x="3606050" y="94965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2"/>
                  </a:moveTo>
                  <a:lnTo>
                    <a:pt x="444" y="12"/>
                  </a:lnTo>
                  <a:lnTo>
                    <a:pt x="0" y="161264"/>
                  </a:lnTo>
                  <a:lnTo>
                    <a:pt x="127" y="161290"/>
                  </a:lnTo>
                  <a:lnTo>
                    <a:pt x="685" y="12"/>
                  </a:lnTo>
                  <a:close/>
                </a:path>
                <a:path w="1270" h="161925">
                  <a:moveTo>
                    <a:pt x="812" y="0"/>
                  </a:moveTo>
                  <a:lnTo>
                    <a:pt x="685" y="12"/>
                  </a:lnTo>
                  <a:lnTo>
                    <a:pt x="254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1" name="object 11881"/>
            <p:cNvSpPr/>
            <p:nvPr/>
          </p:nvSpPr>
          <p:spPr>
            <a:xfrm>
              <a:off x="3605479" y="949619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582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2" name="object 11882"/>
            <p:cNvSpPr/>
            <p:nvPr/>
          </p:nvSpPr>
          <p:spPr>
            <a:xfrm>
              <a:off x="3604387" y="949556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61"/>
                  </a:lnTo>
                  <a:lnTo>
                    <a:pt x="609" y="161975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3" name="object 11883"/>
            <p:cNvSpPr/>
            <p:nvPr/>
          </p:nvSpPr>
          <p:spPr>
            <a:xfrm>
              <a:off x="3603904" y="949528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152" y="161886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4" name="object 11884"/>
            <p:cNvSpPr/>
            <p:nvPr/>
          </p:nvSpPr>
          <p:spPr>
            <a:xfrm>
              <a:off x="3603612" y="94951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5" name="object 11885"/>
            <p:cNvSpPr/>
            <p:nvPr/>
          </p:nvSpPr>
          <p:spPr>
            <a:xfrm>
              <a:off x="3603371" y="94949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20" y="25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6" name="object 11886"/>
            <p:cNvSpPr/>
            <p:nvPr/>
          </p:nvSpPr>
          <p:spPr>
            <a:xfrm>
              <a:off x="3603256" y="9494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823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7" name="object 11887"/>
            <p:cNvSpPr/>
            <p:nvPr/>
          </p:nvSpPr>
          <p:spPr>
            <a:xfrm>
              <a:off x="3603066" y="9494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01"/>
                  </a:moveTo>
                  <a:lnTo>
                    <a:pt x="508" y="25"/>
                  </a:lnTo>
                  <a:lnTo>
                    <a:pt x="0" y="161810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8" name="object 11888"/>
            <p:cNvSpPr/>
            <p:nvPr/>
          </p:nvSpPr>
          <p:spPr>
            <a:xfrm>
              <a:off x="3602926" y="9494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89" name="object 11889"/>
            <p:cNvSpPr/>
            <p:nvPr/>
          </p:nvSpPr>
          <p:spPr>
            <a:xfrm>
              <a:off x="3602786" y="9494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0" name="object 11890"/>
            <p:cNvSpPr/>
            <p:nvPr/>
          </p:nvSpPr>
          <p:spPr>
            <a:xfrm>
              <a:off x="3602672" y="9494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1" name="object 11891"/>
            <p:cNvSpPr/>
            <p:nvPr/>
          </p:nvSpPr>
          <p:spPr>
            <a:xfrm>
              <a:off x="3602596" y="949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3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5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2" name="object 11892"/>
            <p:cNvSpPr/>
            <p:nvPr/>
          </p:nvSpPr>
          <p:spPr>
            <a:xfrm>
              <a:off x="3602494" y="9494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3" name="object 11893"/>
            <p:cNvSpPr/>
            <p:nvPr/>
          </p:nvSpPr>
          <p:spPr>
            <a:xfrm>
              <a:off x="3602405" y="9494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4" name="object 11894"/>
            <p:cNvSpPr/>
            <p:nvPr/>
          </p:nvSpPr>
          <p:spPr>
            <a:xfrm>
              <a:off x="3602316" y="9494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3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5" name="object 11895"/>
            <p:cNvSpPr/>
            <p:nvPr/>
          </p:nvSpPr>
          <p:spPr>
            <a:xfrm>
              <a:off x="3602228" y="9494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6" name="object 11896"/>
            <p:cNvSpPr/>
            <p:nvPr/>
          </p:nvSpPr>
          <p:spPr>
            <a:xfrm>
              <a:off x="3602177" y="9494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7" name="object 11897"/>
            <p:cNvSpPr/>
            <p:nvPr/>
          </p:nvSpPr>
          <p:spPr>
            <a:xfrm>
              <a:off x="3602101" y="9494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25" y="161137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8" name="object 11898"/>
            <p:cNvSpPr/>
            <p:nvPr/>
          </p:nvSpPr>
          <p:spPr>
            <a:xfrm>
              <a:off x="3602024" y="9494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899" name="object 11899"/>
            <p:cNvSpPr/>
            <p:nvPr/>
          </p:nvSpPr>
          <p:spPr>
            <a:xfrm>
              <a:off x="3601974" y="9494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0" name="object 11900"/>
            <p:cNvSpPr/>
            <p:nvPr/>
          </p:nvSpPr>
          <p:spPr>
            <a:xfrm>
              <a:off x="3601910" y="9493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1" name="object 11901"/>
            <p:cNvSpPr/>
            <p:nvPr/>
          </p:nvSpPr>
          <p:spPr>
            <a:xfrm>
              <a:off x="3601872" y="9493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2" name="object 11902"/>
            <p:cNvSpPr/>
            <p:nvPr/>
          </p:nvSpPr>
          <p:spPr>
            <a:xfrm>
              <a:off x="3601821" y="9493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63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3" name="object 11903"/>
            <p:cNvSpPr/>
            <p:nvPr/>
          </p:nvSpPr>
          <p:spPr>
            <a:xfrm>
              <a:off x="3601770" y="9493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4" name="object 11904"/>
            <p:cNvSpPr/>
            <p:nvPr/>
          </p:nvSpPr>
          <p:spPr>
            <a:xfrm>
              <a:off x="3601732" y="9493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594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5" name="object 11905"/>
            <p:cNvSpPr/>
            <p:nvPr/>
          </p:nvSpPr>
          <p:spPr>
            <a:xfrm>
              <a:off x="3601694" y="9493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6" name="object 11906"/>
            <p:cNvSpPr/>
            <p:nvPr/>
          </p:nvSpPr>
          <p:spPr>
            <a:xfrm>
              <a:off x="3601669" y="9493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1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50"/>
                  </a:moveTo>
                  <a:lnTo>
                    <a:pt x="12" y="161544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7" name="object 11907"/>
            <p:cNvSpPr/>
            <p:nvPr/>
          </p:nvSpPr>
          <p:spPr>
            <a:xfrm>
              <a:off x="3601631" y="9493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8" name="object 11908"/>
            <p:cNvSpPr/>
            <p:nvPr/>
          </p:nvSpPr>
          <p:spPr>
            <a:xfrm>
              <a:off x="3601593" y="9493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09" name="object 11909"/>
            <p:cNvSpPr/>
            <p:nvPr/>
          </p:nvSpPr>
          <p:spPr>
            <a:xfrm>
              <a:off x="3601567" y="9493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7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0" name="object 11910"/>
            <p:cNvSpPr/>
            <p:nvPr/>
          </p:nvSpPr>
          <p:spPr>
            <a:xfrm>
              <a:off x="3601542" y="94933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28"/>
                  </a:lnTo>
                  <a:lnTo>
                    <a:pt x="457" y="12"/>
                  </a:lnTo>
                  <a:lnTo>
                    <a:pt x="0" y="16132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1" name="object 11911"/>
            <p:cNvSpPr/>
            <p:nvPr/>
          </p:nvSpPr>
          <p:spPr>
            <a:xfrm>
              <a:off x="3601516" y="9493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7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2" name="object 11912"/>
            <p:cNvSpPr/>
            <p:nvPr/>
          </p:nvSpPr>
          <p:spPr>
            <a:xfrm>
              <a:off x="3601504" y="949328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3" name="object 11913"/>
            <p:cNvSpPr/>
            <p:nvPr/>
          </p:nvSpPr>
          <p:spPr>
            <a:xfrm>
              <a:off x="3601491" y="9492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4" name="object 11914"/>
            <p:cNvSpPr/>
            <p:nvPr/>
          </p:nvSpPr>
          <p:spPr>
            <a:xfrm>
              <a:off x="3601478" y="9492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914"/>
                  </a:moveTo>
                  <a:lnTo>
                    <a:pt x="0" y="161759"/>
                  </a:lnTo>
                  <a:lnTo>
                    <a:pt x="12" y="161912"/>
                  </a:lnTo>
                  <a:lnTo>
                    <a:pt x="457" y="914"/>
                  </a:lnTo>
                  <a:close/>
                </a:path>
                <a:path w="635" h="161925">
                  <a:moveTo>
                    <a:pt x="469" y="76"/>
                  </a:moveTo>
                  <a:lnTo>
                    <a:pt x="457" y="91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69" y="0"/>
                  </a:moveTo>
                  <a:lnTo>
                    <a:pt x="457" y="914"/>
                  </a:lnTo>
                  <a:lnTo>
                    <a:pt x="469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5" name="object 11915"/>
            <p:cNvSpPr/>
            <p:nvPr/>
          </p:nvSpPr>
          <p:spPr>
            <a:xfrm>
              <a:off x="3601491" y="9492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86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6" name="object 11916"/>
            <p:cNvSpPr/>
            <p:nvPr/>
          </p:nvSpPr>
          <p:spPr>
            <a:xfrm>
              <a:off x="3601288" y="948806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19" y="8445"/>
                  </a:lnTo>
                  <a:lnTo>
                    <a:pt x="9385" y="8420"/>
                  </a:lnTo>
                  <a:lnTo>
                    <a:pt x="14554" y="5422"/>
                  </a:lnTo>
                  <a:lnTo>
                    <a:pt x="14541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7" name="object 11917"/>
            <p:cNvSpPr/>
            <p:nvPr/>
          </p:nvSpPr>
          <p:spPr>
            <a:xfrm>
              <a:off x="3469678" y="9493949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00"/>
                  </a:lnTo>
                  <a:lnTo>
                    <a:pt x="25" y="15768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8" name="object 11918"/>
            <p:cNvSpPr/>
            <p:nvPr/>
          </p:nvSpPr>
          <p:spPr>
            <a:xfrm>
              <a:off x="3469601" y="949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75"/>
                  </a:lnTo>
                  <a:lnTo>
                    <a:pt x="0" y="16150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75"/>
                  </a:lnTo>
                  <a:lnTo>
                    <a:pt x="25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87"/>
                  </a:lnTo>
                  <a:lnTo>
                    <a:pt x="63" y="1613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19" name="object 11919"/>
            <p:cNvSpPr/>
            <p:nvPr/>
          </p:nvSpPr>
          <p:spPr>
            <a:xfrm>
              <a:off x="3469525" y="9490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469" y="76"/>
                  </a:lnTo>
                  <a:lnTo>
                    <a:pt x="444" y="3048"/>
                  </a:lnTo>
                  <a:lnTo>
                    <a:pt x="0" y="161620"/>
                  </a:lnTo>
                  <a:lnTo>
                    <a:pt x="457" y="3289"/>
                  </a:lnTo>
                  <a:lnTo>
                    <a:pt x="25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0" name="object 11920"/>
            <p:cNvSpPr/>
            <p:nvPr/>
          </p:nvSpPr>
          <p:spPr>
            <a:xfrm>
              <a:off x="3469475" y="9491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1" name="object 11921"/>
            <p:cNvSpPr/>
            <p:nvPr/>
          </p:nvSpPr>
          <p:spPr>
            <a:xfrm>
              <a:off x="3469398" y="9491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2" name="object 11922"/>
            <p:cNvSpPr/>
            <p:nvPr/>
          </p:nvSpPr>
          <p:spPr>
            <a:xfrm>
              <a:off x="3469309" y="9491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3" name="object 11923"/>
            <p:cNvSpPr/>
            <p:nvPr/>
          </p:nvSpPr>
          <p:spPr>
            <a:xfrm>
              <a:off x="3469220" y="9491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38" y="16145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4" name="object 11924"/>
            <p:cNvSpPr/>
            <p:nvPr/>
          </p:nvSpPr>
          <p:spPr>
            <a:xfrm>
              <a:off x="3469144" y="9491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5" name="object 11925"/>
            <p:cNvSpPr/>
            <p:nvPr/>
          </p:nvSpPr>
          <p:spPr>
            <a:xfrm>
              <a:off x="3469094" y="9491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39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6" name="object 11926"/>
            <p:cNvSpPr/>
            <p:nvPr/>
          </p:nvSpPr>
          <p:spPr>
            <a:xfrm>
              <a:off x="3469005" y="94916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73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73"/>
                  </a:lnTo>
                  <a:lnTo>
                    <a:pt x="12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7" name="object 11927"/>
            <p:cNvSpPr/>
            <p:nvPr/>
          </p:nvSpPr>
          <p:spPr>
            <a:xfrm>
              <a:off x="3468916" y="9491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8" name="object 11928"/>
            <p:cNvSpPr/>
            <p:nvPr/>
          </p:nvSpPr>
          <p:spPr>
            <a:xfrm>
              <a:off x="3468827" y="9491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25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29" name="object 11929"/>
            <p:cNvSpPr/>
            <p:nvPr/>
          </p:nvSpPr>
          <p:spPr>
            <a:xfrm>
              <a:off x="3468738" y="9491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74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95"/>
                  </a:lnTo>
                  <a:lnTo>
                    <a:pt x="38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0" name="object 11930"/>
            <p:cNvSpPr/>
            <p:nvPr/>
          </p:nvSpPr>
          <p:spPr>
            <a:xfrm>
              <a:off x="3468687" y="9491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32"/>
                  </a:lnTo>
                  <a:lnTo>
                    <a:pt x="0" y="16153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32"/>
                  </a:lnTo>
                  <a:lnTo>
                    <a:pt x="12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1" name="object 11931"/>
            <p:cNvSpPr/>
            <p:nvPr/>
          </p:nvSpPr>
          <p:spPr>
            <a:xfrm>
              <a:off x="3468598" y="9491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06"/>
                  </a:lnTo>
                  <a:lnTo>
                    <a:pt x="0" y="16181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06"/>
                  </a:lnTo>
                  <a:lnTo>
                    <a:pt x="25" y="16177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993"/>
                  </a:lnTo>
                  <a:lnTo>
                    <a:pt x="50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2" name="object 11932"/>
            <p:cNvSpPr/>
            <p:nvPr/>
          </p:nvSpPr>
          <p:spPr>
            <a:xfrm>
              <a:off x="3468408" y="9491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68"/>
                  </a:lnTo>
                  <a:lnTo>
                    <a:pt x="0" y="16191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469" y="1955"/>
                  </a:lnTo>
                  <a:lnTo>
                    <a:pt x="25" y="161886"/>
                  </a:lnTo>
                  <a:lnTo>
                    <a:pt x="495" y="88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55"/>
                  </a:lnTo>
                  <a:lnTo>
                    <a:pt x="63" y="161861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533" y="1955"/>
                  </a:lnTo>
                  <a:lnTo>
                    <a:pt x="88" y="161836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58" y="1955"/>
                  </a:lnTo>
                  <a:lnTo>
                    <a:pt x="114" y="161823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3" name="object 11933"/>
            <p:cNvSpPr/>
            <p:nvPr/>
          </p:nvSpPr>
          <p:spPr>
            <a:xfrm>
              <a:off x="3468306" y="9492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38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41"/>
                  </a:lnTo>
                  <a:lnTo>
                    <a:pt x="63" y="1618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4" name="object 11934"/>
            <p:cNvSpPr/>
            <p:nvPr/>
          </p:nvSpPr>
          <p:spPr>
            <a:xfrm>
              <a:off x="3468243" y="9492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355" y="46012"/>
                  </a:lnTo>
                  <a:lnTo>
                    <a:pt x="482" y="12"/>
                  </a:lnTo>
                  <a:lnTo>
                    <a:pt x="444" y="1778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5" name="object 11935"/>
            <p:cNvSpPr/>
            <p:nvPr/>
          </p:nvSpPr>
          <p:spPr>
            <a:xfrm>
              <a:off x="3468141" y="949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52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6" name="object 11936"/>
            <p:cNvSpPr/>
            <p:nvPr/>
          </p:nvSpPr>
          <p:spPr>
            <a:xfrm>
              <a:off x="3468039" y="9492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393" y="44323"/>
                  </a:lnTo>
                  <a:lnTo>
                    <a:pt x="520" y="25"/>
                  </a:lnTo>
                  <a:lnTo>
                    <a:pt x="482" y="1701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7" name="object 11937"/>
            <p:cNvSpPr/>
            <p:nvPr/>
          </p:nvSpPr>
          <p:spPr>
            <a:xfrm>
              <a:off x="3467938" y="9492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612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612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8" name="object 11938"/>
            <p:cNvSpPr/>
            <p:nvPr/>
          </p:nvSpPr>
          <p:spPr>
            <a:xfrm>
              <a:off x="3467823" y="9492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82" y="1308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304" y="64770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39" name="object 11939"/>
            <p:cNvSpPr/>
            <p:nvPr/>
          </p:nvSpPr>
          <p:spPr>
            <a:xfrm>
              <a:off x="3467760" y="9492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0" name="object 11940"/>
            <p:cNvSpPr/>
            <p:nvPr/>
          </p:nvSpPr>
          <p:spPr>
            <a:xfrm>
              <a:off x="3467646" y="9492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0464"/>
                  </a:lnTo>
                  <a:lnTo>
                    <a:pt x="520" y="25"/>
                  </a:lnTo>
                  <a:lnTo>
                    <a:pt x="482" y="1104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292" y="6621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1" name="object 11941"/>
            <p:cNvSpPr/>
            <p:nvPr/>
          </p:nvSpPr>
          <p:spPr>
            <a:xfrm>
              <a:off x="3467531" y="9492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20" y="25"/>
                  </a:lnTo>
                  <a:lnTo>
                    <a:pt x="482" y="1409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2" name="object 11942"/>
            <p:cNvSpPr/>
            <p:nvPr/>
          </p:nvSpPr>
          <p:spPr>
            <a:xfrm>
              <a:off x="3467417" y="9492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3" name="object 11943"/>
            <p:cNvSpPr/>
            <p:nvPr/>
          </p:nvSpPr>
          <p:spPr>
            <a:xfrm>
              <a:off x="3467303" y="94926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4" name="object 11944"/>
            <p:cNvSpPr/>
            <p:nvPr/>
          </p:nvSpPr>
          <p:spPr>
            <a:xfrm>
              <a:off x="3467214" y="9492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57" y="1206"/>
                  </a:lnTo>
                  <a:lnTo>
                    <a:pt x="0" y="16186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5" name="object 11945"/>
            <p:cNvSpPr/>
            <p:nvPr/>
          </p:nvSpPr>
          <p:spPr>
            <a:xfrm>
              <a:off x="3467087" y="9492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115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6" name="object 11946"/>
            <p:cNvSpPr/>
            <p:nvPr/>
          </p:nvSpPr>
          <p:spPr>
            <a:xfrm>
              <a:off x="3466960" y="9492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66"/>
                  </a:lnTo>
                  <a:lnTo>
                    <a:pt x="0" y="16183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7" name="object 11947"/>
            <p:cNvSpPr/>
            <p:nvPr/>
          </p:nvSpPr>
          <p:spPr>
            <a:xfrm>
              <a:off x="3466820" y="9492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1003"/>
                  </a:lnTo>
                  <a:lnTo>
                    <a:pt x="50" y="159677"/>
                  </a:lnTo>
                  <a:lnTo>
                    <a:pt x="495" y="63"/>
                  </a:lnTo>
                  <a:lnTo>
                    <a:pt x="457" y="1016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8" name="object 11948"/>
            <p:cNvSpPr/>
            <p:nvPr/>
          </p:nvSpPr>
          <p:spPr>
            <a:xfrm>
              <a:off x="3466693" y="9493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508"/>
                  </a:lnTo>
                  <a:lnTo>
                    <a:pt x="546" y="25"/>
                  </a:lnTo>
                  <a:lnTo>
                    <a:pt x="495" y="939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49" name="object 11949"/>
            <p:cNvSpPr/>
            <p:nvPr/>
          </p:nvSpPr>
          <p:spPr>
            <a:xfrm>
              <a:off x="3466592" y="9493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0" name="object 11950"/>
            <p:cNvSpPr/>
            <p:nvPr/>
          </p:nvSpPr>
          <p:spPr>
            <a:xfrm>
              <a:off x="3466452" y="9493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1" name="object 11951"/>
            <p:cNvSpPr/>
            <p:nvPr/>
          </p:nvSpPr>
          <p:spPr>
            <a:xfrm>
              <a:off x="3466300" y="94932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2" name="object 11952"/>
            <p:cNvSpPr/>
            <p:nvPr/>
          </p:nvSpPr>
          <p:spPr>
            <a:xfrm>
              <a:off x="3466160" y="94933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95"/>
                  </a:lnTo>
                  <a:lnTo>
                    <a:pt x="546" y="12"/>
                  </a:lnTo>
                  <a:lnTo>
                    <a:pt x="495" y="622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3" name="object 11953"/>
            <p:cNvSpPr/>
            <p:nvPr/>
          </p:nvSpPr>
          <p:spPr>
            <a:xfrm>
              <a:off x="3465995" y="9493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4" name="object 11954"/>
            <p:cNvSpPr/>
            <p:nvPr/>
          </p:nvSpPr>
          <p:spPr>
            <a:xfrm>
              <a:off x="3465906" y="9493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5" name="object 11955"/>
            <p:cNvSpPr/>
            <p:nvPr/>
          </p:nvSpPr>
          <p:spPr>
            <a:xfrm>
              <a:off x="3465753" y="9493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6" name="object 11956"/>
            <p:cNvSpPr/>
            <p:nvPr/>
          </p:nvSpPr>
          <p:spPr>
            <a:xfrm>
              <a:off x="3465601" y="9493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7" name="object 11957"/>
            <p:cNvSpPr/>
            <p:nvPr/>
          </p:nvSpPr>
          <p:spPr>
            <a:xfrm>
              <a:off x="3465449" y="94937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8" name="object 11958"/>
            <p:cNvSpPr/>
            <p:nvPr/>
          </p:nvSpPr>
          <p:spPr>
            <a:xfrm>
              <a:off x="3465296" y="9493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59" name="object 11959"/>
            <p:cNvSpPr/>
            <p:nvPr/>
          </p:nvSpPr>
          <p:spPr>
            <a:xfrm>
              <a:off x="3465195" y="949394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0" name="object 11960"/>
            <p:cNvSpPr/>
            <p:nvPr/>
          </p:nvSpPr>
          <p:spPr>
            <a:xfrm>
              <a:off x="3465042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0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1" name="object 11961"/>
            <p:cNvSpPr/>
            <p:nvPr/>
          </p:nvSpPr>
          <p:spPr>
            <a:xfrm>
              <a:off x="3464890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533" y="457"/>
                  </a:ln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2" name="object 11962"/>
            <p:cNvSpPr/>
            <p:nvPr/>
          </p:nvSpPr>
          <p:spPr>
            <a:xfrm>
              <a:off x="3464737" y="9493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3" name="object 11963"/>
            <p:cNvSpPr/>
            <p:nvPr/>
          </p:nvSpPr>
          <p:spPr>
            <a:xfrm>
              <a:off x="3464585" y="9493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4" name="object 11964"/>
            <p:cNvSpPr/>
            <p:nvPr/>
          </p:nvSpPr>
          <p:spPr>
            <a:xfrm>
              <a:off x="3464483" y="9493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5" name="object 11965"/>
            <p:cNvSpPr/>
            <p:nvPr/>
          </p:nvSpPr>
          <p:spPr>
            <a:xfrm>
              <a:off x="3464331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6" name="object 11966"/>
            <p:cNvSpPr/>
            <p:nvPr/>
          </p:nvSpPr>
          <p:spPr>
            <a:xfrm>
              <a:off x="3464166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7" name="object 11967"/>
            <p:cNvSpPr/>
            <p:nvPr/>
          </p:nvSpPr>
          <p:spPr>
            <a:xfrm>
              <a:off x="3463988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8" name="object 11968"/>
            <p:cNvSpPr/>
            <p:nvPr/>
          </p:nvSpPr>
          <p:spPr>
            <a:xfrm>
              <a:off x="3463823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69" name="object 11969"/>
            <p:cNvSpPr/>
            <p:nvPr/>
          </p:nvSpPr>
          <p:spPr>
            <a:xfrm>
              <a:off x="3463709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0" name="object 11970"/>
            <p:cNvSpPr/>
            <p:nvPr/>
          </p:nvSpPr>
          <p:spPr>
            <a:xfrm>
              <a:off x="3463544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1" name="object 11971"/>
            <p:cNvSpPr/>
            <p:nvPr/>
          </p:nvSpPr>
          <p:spPr>
            <a:xfrm>
              <a:off x="3463353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2" name="object 11972"/>
            <p:cNvSpPr/>
            <p:nvPr/>
          </p:nvSpPr>
          <p:spPr>
            <a:xfrm>
              <a:off x="3463175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3" name="object 11973"/>
            <p:cNvSpPr/>
            <p:nvPr/>
          </p:nvSpPr>
          <p:spPr>
            <a:xfrm>
              <a:off x="3462985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4" name="object 11974"/>
            <p:cNvSpPr/>
            <p:nvPr/>
          </p:nvSpPr>
          <p:spPr>
            <a:xfrm>
              <a:off x="3462845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5" name="object 11975"/>
            <p:cNvSpPr/>
            <p:nvPr/>
          </p:nvSpPr>
          <p:spPr>
            <a:xfrm>
              <a:off x="3462655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6" name="object 11976"/>
            <p:cNvSpPr/>
            <p:nvPr/>
          </p:nvSpPr>
          <p:spPr>
            <a:xfrm>
              <a:off x="3462426" y="94939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7" name="object 11977"/>
            <p:cNvSpPr/>
            <p:nvPr/>
          </p:nvSpPr>
          <p:spPr>
            <a:xfrm>
              <a:off x="3462185" y="94939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8" name="object 11978"/>
            <p:cNvSpPr/>
            <p:nvPr/>
          </p:nvSpPr>
          <p:spPr>
            <a:xfrm>
              <a:off x="3461931" y="94939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79" name="object 11979"/>
            <p:cNvSpPr/>
            <p:nvPr/>
          </p:nvSpPr>
          <p:spPr>
            <a:xfrm>
              <a:off x="3461740" y="9493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0" name="object 11980"/>
            <p:cNvSpPr/>
            <p:nvPr/>
          </p:nvSpPr>
          <p:spPr>
            <a:xfrm>
              <a:off x="3461410" y="94939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74" y="0"/>
                  </a:moveTo>
                  <a:lnTo>
                    <a:pt x="241" y="161378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1" name="object 11981"/>
            <p:cNvSpPr/>
            <p:nvPr/>
          </p:nvSpPr>
          <p:spPr>
            <a:xfrm>
              <a:off x="3461042" y="94939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315"/>
                  </a:lnTo>
                  <a:lnTo>
                    <a:pt x="368" y="161340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2" name="object 11982"/>
            <p:cNvSpPr/>
            <p:nvPr/>
          </p:nvSpPr>
          <p:spPr>
            <a:xfrm>
              <a:off x="3460470" y="9493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3" name="object 11983"/>
            <p:cNvSpPr/>
            <p:nvPr/>
          </p:nvSpPr>
          <p:spPr>
            <a:xfrm>
              <a:off x="3459391" y="949300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130" y="393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30" y="393"/>
                  </a:lnTo>
                  <a:lnTo>
                    <a:pt x="698" y="161988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4" name="object 11984"/>
            <p:cNvSpPr/>
            <p:nvPr/>
          </p:nvSpPr>
          <p:spPr>
            <a:xfrm>
              <a:off x="3458921" y="94927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5" name="object 11985"/>
            <p:cNvSpPr/>
            <p:nvPr/>
          </p:nvSpPr>
          <p:spPr>
            <a:xfrm>
              <a:off x="3458629" y="94925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96" y="101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6" name="object 11986"/>
            <p:cNvSpPr/>
            <p:nvPr/>
          </p:nvSpPr>
          <p:spPr>
            <a:xfrm>
              <a:off x="3458387" y="949245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96" y="76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7" name="object 11987"/>
            <p:cNvSpPr/>
            <p:nvPr/>
          </p:nvSpPr>
          <p:spPr>
            <a:xfrm>
              <a:off x="3458260" y="9492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8" name="object 11988"/>
            <p:cNvSpPr/>
            <p:nvPr/>
          </p:nvSpPr>
          <p:spPr>
            <a:xfrm>
              <a:off x="3458070" y="949225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89" name="object 11989"/>
            <p:cNvSpPr/>
            <p:nvPr/>
          </p:nvSpPr>
          <p:spPr>
            <a:xfrm>
              <a:off x="3457930" y="9492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0" name="object 11990"/>
            <p:cNvSpPr/>
            <p:nvPr/>
          </p:nvSpPr>
          <p:spPr>
            <a:xfrm>
              <a:off x="3457778" y="94920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52" y="161886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1" name="object 11991"/>
            <p:cNvSpPr/>
            <p:nvPr/>
          </p:nvSpPr>
          <p:spPr>
            <a:xfrm>
              <a:off x="3457676" y="9492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2" name="object 11992"/>
            <p:cNvSpPr/>
            <p:nvPr/>
          </p:nvSpPr>
          <p:spPr>
            <a:xfrm>
              <a:off x="3457587" y="9491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3" name="object 11993"/>
            <p:cNvSpPr/>
            <p:nvPr/>
          </p:nvSpPr>
          <p:spPr>
            <a:xfrm>
              <a:off x="3457486" y="9491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4" name="object 11994"/>
            <p:cNvSpPr/>
            <p:nvPr/>
          </p:nvSpPr>
          <p:spPr>
            <a:xfrm>
              <a:off x="3457397" y="9491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5" name="object 11995"/>
            <p:cNvSpPr/>
            <p:nvPr/>
          </p:nvSpPr>
          <p:spPr>
            <a:xfrm>
              <a:off x="3457295" y="9491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6" name="object 11996"/>
            <p:cNvSpPr/>
            <p:nvPr/>
          </p:nvSpPr>
          <p:spPr>
            <a:xfrm>
              <a:off x="3457206" y="9491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58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7" name="object 11997"/>
            <p:cNvSpPr/>
            <p:nvPr/>
          </p:nvSpPr>
          <p:spPr>
            <a:xfrm>
              <a:off x="3457168" y="9491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8" name="object 11998"/>
            <p:cNvSpPr/>
            <p:nvPr/>
          </p:nvSpPr>
          <p:spPr>
            <a:xfrm>
              <a:off x="3457092" y="9491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31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999" name="object 11999"/>
            <p:cNvSpPr/>
            <p:nvPr/>
          </p:nvSpPr>
          <p:spPr>
            <a:xfrm>
              <a:off x="3457016" y="9491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31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0" name="object 12000"/>
            <p:cNvSpPr/>
            <p:nvPr/>
          </p:nvSpPr>
          <p:spPr>
            <a:xfrm>
              <a:off x="3456952" y="9491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25" y="161163"/>
                  </a:lnTo>
                  <a:lnTo>
                    <a:pt x="469" y="38"/>
                  </a:ln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1" name="object 12001"/>
            <p:cNvSpPr/>
            <p:nvPr/>
          </p:nvSpPr>
          <p:spPr>
            <a:xfrm>
              <a:off x="3456889" y="9491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2" name="object 12002"/>
            <p:cNvSpPr/>
            <p:nvPr/>
          </p:nvSpPr>
          <p:spPr>
            <a:xfrm>
              <a:off x="3456851" y="9491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3" name="object 12003"/>
            <p:cNvSpPr/>
            <p:nvPr/>
          </p:nvSpPr>
          <p:spPr>
            <a:xfrm>
              <a:off x="3456800" y="9491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4" name="object 12004"/>
            <p:cNvSpPr/>
            <p:nvPr/>
          </p:nvSpPr>
          <p:spPr>
            <a:xfrm>
              <a:off x="3456749" y="9491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31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5" name="object 12005"/>
            <p:cNvSpPr/>
            <p:nvPr/>
          </p:nvSpPr>
          <p:spPr>
            <a:xfrm>
              <a:off x="3456711" y="9491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150"/>
                  </a:ln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6" name="object 12006"/>
            <p:cNvSpPr/>
            <p:nvPr/>
          </p:nvSpPr>
          <p:spPr>
            <a:xfrm>
              <a:off x="3456673" y="9491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7" name="object 12007"/>
            <p:cNvSpPr/>
            <p:nvPr/>
          </p:nvSpPr>
          <p:spPr>
            <a:xfrm>
              <a:off x="3456648" y="9490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8" name="object 12008"/>
            <p:cNvSpPr/>
            <p:nvPr/>
          </p:nvSpPr>
          <p:spPr>
            <a:xfrm>
              <a:off x="3456609" y="9490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09" name="object 12009"/>
            <p:cNvSpPr/>
            <p:nvPr/>
          </p:nvSpPr>
          <p:spPr>
            <a:xfrm>
              <a:off x="3456571" y="9490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1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0" name="object 12010"/>
            <p:cNvSpPr/>
            <p:nvPr/>
          </p:nvSpPr>
          <p:spPr>
            <a:xfrm>
              <a:off x="3456546" y="9490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1" name="object 12011"/>
            <p:cNvSpPr/>
            <p:nvPr/>
          </p:nvSpPr>
          <p:spPr>
            <a:xfrm>
              <a:off x="3456520" y="949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2" name="object 12012"/>
            <p:cNvSpPr/>
            <p:nvPr/>
          </p:nvSpPr>
          <p:spPr>
            <a:xfrm>
              <a:off x="3456508" y="9490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6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3" name="object 12013"/>
            <p:cNvSpPr/>
            <p:nvPr/>
          </p:nvSpPr>
          <p:spPr>
            <a:xfrm>
              <a:off x="3456470" y="9490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18"/>
                  </a:lnTo>
                  <a:lnTo>
                    <a:pt x="12" y="161798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342"/>
                  </a:moveTo>
                  <a:lnTo>
                    <a:pt x="12" y="161798"/>
                  </a:lnTo>
                  <a:lnTo>
                    <a:pt x="469" y="34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4" name="object 12014"/>
            <p:cNvSpPr/>
            <p:nvPr/>
          </p:nvSpPr>
          <p:spPr>
            <a:xfrm>
              <a:off x="3456470" y="9489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25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5" name="object 12015"/>
            <p:cNvSpPr/>
            <p:nvPr/>
          </p:nvSpPr>
          <p:spPr>
            <a:xfrm>
              <a:off x="3456470" y="94897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6" name="object 12016"/>
            <p:cNvSpPr/>
            <p:nvPr/>
          </p:nvSpPr>
          <p:spPr>
            <a:xfrm>
              <a:off x="3456266" y="948552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206" y="8420"/>
                  </a:lnTo>
                  <a:lnTo>
                    <a:pt x="9423" y="8420"/>
                  </a:lnTo>
                  <a:lnTo>
                    <a:pt x="14541" y="5448"/>
                  </a:lnTo>
                  <a:lnTo>
                    <a:pt x="14528" y="2997"/>
                  </a:lnTo>
                  <a:lnTo>
                    <a:pt x="11950" y="1511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7" name="object 12017"/>
            <p:cNvSpPr/>
            <p:nvPr/>
          </p:nvSpPr>
          <p:spPr>
            <a:xfrm>
              <a:off x="3468230" y="95783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8" name="object 12018"/>
            <p:cNvSpPr/>
            <p:nvPr/>
          </p:nvSpPr>
          <p:spPr>
            <a:xfrm>
              <a:off x="3468179" y="9578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00"/>
                  </a:lnTo>
                  <a:lnTo>
                    <a:pt x="25" y="161277"/>
                  </a:lnTo>
                  <a:lnTo>
                    <a:pt x="50" y="16115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19" name="object 12019"/>
            <p:cNvSpPr/>
            <p:nvPr/>
          </p:nvSpPr>
          <p:spPr>
            <a:xfrm>
              <a:off x="3468077" y="95785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73"/>
                  </a:lnTo>
                  <a:lnTo>
                    <a:pt x="0" y="16160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3086"/>
                  </a:lnTo>
                  <a:lnTo>
                    <a:pt x="12" y="16153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22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0" name="object 12020"/>
            <p:cNvSpPr/>
            <p:nvPr/>
          </p:nvSpPr>
          <p:spPr>
            <a:xfrm>
              <a:off x="3468027" y="9578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84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1" name="object 12021"/>
            <p:cNvSpPr/>
            <p:nvPr/>
          </p:nvSpPr>
          <p:spPr>
            <a:xfrm>
              <a:off x="3467938" y="9578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908"/>
                  </a:lnTo>
                  <a:lnTo>
                    <a:pt x="0" y="16123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908"/>
                  </a:ln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12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2" name="object 12022"/>
            <p:cNvSpPr/>
            <p:nvPr/>
          </p:nvSpPr>
          <p:spPr>
            <a:xfrm>
              <a:off x="3467862" y="9578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3" name="object 12023"/>
            <p:cNvSpPr/>
            <p:nvPr/>
          </p:nvSpPr>
          <p:spPr>
            <a:xfrm>
              <a:off x="3467773" y="9578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54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25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4" name="object 12024"/>
            <p:cNvSpPr/>
            <p:nvPr/>
          </p:nvSpPr>
          <p:spPr>
            <a:xfrm>
              <a:off x="3467697" y="95791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5" name="object 12025"/>
            <p:cNvSpPr/>
            <p:nvPr/>
          </p:nvSpPr>
          <p:spPr>
            <a:xfrm>
              <a:off x="3467646" y="9579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6" name="object 12026"/>
            <p:cNvSpPr/>
            <p:nvPr/>
          </p:nvSpPr>
          <p:spPr>
            <a:xfrm>
              <a:off x="3467544" y="9579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311"/>
                  </a:lnTo>
                  <a:lnTo>
                    <a:pt x="0" y="161658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24"/>
                  </a:lnTo>
                  <a:lnTo>
                    <a:pt x="25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7" name="object 12027"/>
            <p:cNvSpPr/>
            <p:nvPr/>
          </p:nvSpPr>
          <p:spPr>
            <a:xfrm>
              <a:off x="3467468" y="9579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0705"/>
                  </a:lnTo>
                  <a:lnTo>
                    <a:pt x="508" y="12"/>
                  </a:lnTo>
                  <a:lnTo>
                    <a:pt x="482" y="2247"/>
                  </a:lnTo>
                  <a:lnTo>
                    <a:pt x="25" y="161353"/>
                  </a:lnTo>
                  <a:lnTo>
                    <a:pt x="469" y="38"/>
                  </a:lnTo>
                  <a:lnTo>
                    <a:pt x="444" y="2247"/>
                  </a:lnTo>
                  <a:lnTo>
                    <a:pt x="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8" name="object 12028"/>
            <p:cNvSpPr/>
            <p:nvPr/>
          </p:nvSpPr>
          <p:spPr>
            <a:xfrm>
              <a:off x="3467379" y="9579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84"/>
                  </a:lnTo>
                  <a:lnTo>
                    <a:pt x="25" y="161391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70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29" name="object 12029"/>
            <p:cNvSpPr/>
            <p:nvPr/>
          </p:nvSpPr>
          <p:spPr>
            <a:xfrm>
              <a:off x="3467290" y="9579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25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0" name="object 12030"/>
            <p:cNvSpPr/>
            <p:nvPr/>
          </p:nvSpPr>
          <p:spPr>
            <a:xfrm>
              <a:off x="3467227" y="9579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82"/>
                  </a:lnTo>
                  <a:lnTo>
                    <a:pt x="0" y="161772"/>
                  </a:lnTo>
                  <a:lnTo>
                    <a:pt x="38" y="161518"/>
                  </a:lnTo>
                  <a:lnTo>
                    <a:pt x="38" y="157619"/>
                  </a:lnTo>
                  <a:lnTo>
                    <a:pt x="76" y="14566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76" y="14566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1" name="object 12031"/>
            <p:cNvSpPr/>
            <p:nvPr/>
          </p:nvSpPr>
          <p:spPr>
            <a:xfrm>
              <a:off x="3467125" y="9579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044"/>
                  </a:lnTo>
                  <a:lnTo>
                    <a:pt x="38" y="16178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2" name="object 12032"/>
            <p:cNvSpPr/>
            <p:nvPr/>
          </p:nvSpPr>
          <p:spPr>
            <a:xfrm>
              <a:off x="3466934" y="95796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93"/>
                  </a:ln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93"/>
                  </a:lnTo>
                  <a:lnTo>
                    <a:pt x="38" y="161886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93"/>
                  </a:lnTo>
                  <a:lnTo>
                    <a:pt x="63" y="161861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2006"/>
                  </a:lnTo>
                  <a:lnTo>
                    <a:pt x="444" y="49745"/>
                  </a:lnTo>
                  <a:lnTo>
                    <a:pt x="584" y="38"/>
                  </a:lnTo>
                  <a:lnTo>
                    <a:pt x="546" y="2006"/>
                  </a:lnTo>
                  <a:lnTo>
                    <a:pt x="101" y="161836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06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3" name="object 12033"/>
            <p:cNvSpPr/>
            <p:nvPr/>
          </p:nvSpPr>
          <p:spPr>
            <a:xfrm>
              <a:off x="3466833" y="9579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89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92"/>
                  </a:lnTo>
                  <a:lnTo>
                    <a:pt x="5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92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4" name="object 12034"/>
            <p:cNvSpPr/>
            <p:nvPr/>
          </p:nvSpPr>
          <p:spPr>
            <a:xfrm>
              <a:off x="3466769" y="9579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16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1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5" name="object 12035"/>
            <p:cNvSpPr/>
            <p:nvPr/>
          </p:nvSpPr>
          <p:spPr>
            <a:xfrm>
              <a:off x="3466668" y="9579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90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778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7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6" name="object 12036"/>
            <p:cNvSpPr/>
            <p:nvPr/>
          </p:nvSpPr>
          <p:spPr>
            <a:xfrm>
              <a:off x="3466566" y="9579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27"/>
                  </a:lnTo>
                  <a:lnTo>
                    <a:pt x="355" y="44577"/>
                  </a:lnTo>
                  <a:lnTo>
                    <a:pt x="482" y="38"/>
                  </a:lnTo>
                  <a:lnTo>
                    <a:pt x="444" y="1727"/>
                  </a:lnTo>
                  <a:lnTo>
                    <a:pt x="0" y="161912"/>
                  </a:lnTo>
                  <a:lnTo>
                    <a:pt x="63" y="161709"/>
                  </a:lnTo>
                  <a:lnTo>
                    <a:pt x="63" y="16066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27"/>
                  </a:lnTo>
                  <a:lnTo>
                    <a:pt x="63" y="1606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7" name="object 12037"/>
            <p:cNvSpPr/>
            <p:nvPr/>
          </p:nvSpPr>
          <p:spPr>
            <a:xfrm>
              <a:off x="3466465" y="9579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270"/>
                  </a:lnTo>
                  <a:lnTo>
                    <a:pt x="520" y="12"/>
                  </a:lnTo>
                  <a:lnTo>
                    <a:pt x="482" y="1270"/>
                  </a:lnTo>
                  <a:lnTo>
                    <a:pt x="495" y="25"/>
                  </a:lnTo>
                  <a:lnTo>
                    <a:pt x="444" y="1651"/>
                  </a:lnTo>
                  <a:lnTo>
                    <a:pt x="0" y="161912"/>
                  </a:lnTo>
                  <a:lnTo>
                    <a:pt x="304" y="62992"/>
                  </a:lnTo>
                  <a:lnTo>
                    <a:pt x="25" y="161886"/>
                  </a:lnTo>
                  <a:lnTo>
                    <a:pt x="393" y="39446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8" name="object 12038"/>
            <p:cNvSpPr/>
            <p:nvPr/>
          </p:nvSpPr>
          <p:spPr>
            <a:xfrm>
              <a:off x="3466350" y="9580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1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20"/>
                  </a:lnTo>
                  <a:lnTo>
                    <a:pt x="533" y="25"/>
                  </a:lnTo>
                  <a:lnTo>
                    <a:pt x="482" y="1612"/>
                  </a:lnTo>
                  <a:lnTo>
                    <a:pt x="38" y="161899"/>
                  </a:lnTo>
                  <a:lnTo>
                    <a:pt x="342" y="6426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39" name="object 12039"/>
            <p:cNvSpPr/>
            <p:nvPr/>
          </p:nvSpPr>
          <p:spPr>
            <a:xfrm>
              <a:off x="3466261" y="9580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4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1549"/>
                  </a:lnTo>
                  <a:lnTo>
                    <a:pt x="50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0" name="object 12040"/>
            <p:cNvSpPr/>
            <p:nvPr/>
          </p:nvSpPr>
          <p:spPr>
            <a:xfrm>
              <a:off x="3466160" y="9580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30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368" y="4138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8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1" name="object 12041"/>
            <p:cNvSpPr/>
            <p:nvPr/>
          </p:nvSpPr>
          <p:spPr>
            <a:xfrm>
              <a:off x="3466045" y="9580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35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2" name="object 12042"/>
            <p:cNvSpPr/>
            <p:nvPr/>
          </p:nvSpPr>
          <p:spPr>
            <a:xfrm>
              <a:off x="3465931" y="9580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003"/>
                  </a:lnTo>
                  <a:lnTo>
                    <a:pt x="520" y="12"/>
                  </a:lnTo>
                  <a:lnTo>
                    <a:pt x="482" y="1358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3" name="object 12043"/>
            <p:cNvSpPr/>
            <p:nvPr/>
          </p:nvSpPr>
          <p:spPr>
            <a:xfrm>
              <a:off x="3465791" y="9580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282"/>
                  </a:lnTo>
                  <a:lnTo>
                    <a:pt x="88" y="16184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4" name="object 12044"/>
            <p:cNvSpPr/>
            <p:nvPr/>
          </p:nvSpPr>
          <p:spPr>
            <a:xfrm>
              <a:off x="3465715" y="9580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3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5" name="object 12045"/>
            <p:cNvSpPr/>
            <p:nvPr/>
          </p:nvSpPr>
          <p:spPr>
            <a:xfrm>
              <a:off x="3465601" y="9580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81"/>
                  </a:lnTo>
                  <a:lnTo>
                    <a:pt x="381" y="32829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6" name="object 12046"/>
            <p:cNvSpPr/>
            <p:nvPr/>
          </p:nvSpPr>
          <p:spPr>
            <a:xfrm>
              <a:off x="3465461" y="9580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406" y="30657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7" name="object 12047"/>
            <p:cNvSpPr/>
            <p:nvPr/>
          </p:nvSpPr>
          <p:spPr>
            <a:xfrm>
              <a:off x="3465322" y="9580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28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8" name="object 12048"/>
            <p:cNvSpPr/>
            <p:nvPr/>
          </p:nvSpPr>
          <p:spPr>
            <a:xfrm>
              <a:off x="3465182" y="9580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52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52"/>
                  </a:lnTo>
                  <a:lnTo>
                    <a:pt x="101" y="159600"/>
                  </a:lnTo>
                  <a:lnTo>
                    <a:pt x="546" y="25"/>
                  </a:lnTo>
                  <a:lnTo>
                    <a:pt x="508" y="952"/>
                  </a:lnTo>
                  <a:lnTo>
                    <a:pt x="50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49" name="object 12049"/>
            <p:cNvSpPr/>
            <p:nvPr/>
          </p:nvSpPr>
          <p:spPr>
            <a:xfrm>
              <a:off x="3465093" y="9580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76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0" name="object 12050"/>
            <p:cNvSpPr/>
            <p:nvPr/>
          </p:nvSpPr>
          <p:spPr>
            <a:xfrm>
              <a:off x="3464941" y="9580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00"/>
                  </a:lnTo>
                  <a:lnTo>
                    <a:pt x="482" y="23914"/>
                  </a:lnTo>
                  <a:lnTo>
                    <a:pt x="558" y="25"/>
                  </a:lnTo>
                  <a:lnTo>
                    <a:pt x="508" y="800"/>
                  </a:lnTo>
                  <a:lnTo>
                    <a:pt x="63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1" name="object 12051"/>
            <p:cNvSpPr/>
            <p:nvPr/>
          </p:nvSpPr>
          <p:spPr>
            <a:xfrm>
              <a:off x="3464801" y="9580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558"/>
                  </a:lnTo>
                  <a:lnTo>
                    <a:pt x="546" y="25"/>
                  </a:lnTo>
                  <a:lnTo>
                    <a:pt x="495" y="723"/>
                  </a:lnTo>
                  <a:lnTo>
                    <a:pt x="50" y="158724"/>
                  </a:lnTo>
                  <a:lnTo>
                    <a:pt x="495" y="50"/>
                  </a:lnTo>
                  <a:lnTo>
                    <a:pt x="444" y="723"/>
                  </a:lnTo>
                  <a:lnTo>
                    <a:pt x="0" y="161721"/>
                  </a:lnTo>
                  <a:lnTo>
                    <a:pt x="127" y="16167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2" name="object 12052"/>
            <p:cNvSpPr/>
            <p:nvPr/>
          </p:nvSpPr>
          <p:spPr>
            <a:xfrm>
              <a:off x="3464636" y="9580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647"/>
                  </a:lnTo>
                  <a:lnTo>
                    <a:pt x="0" y="16169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08" y="647"/>
                  </a:lnTo>
                  <a:lnTo>
                    <a:pt x="63" y="16167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47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3" name="object 12053"/>
            <p:cNvSpPr/>
            <p:nvPr/>
          </p:nvSpPr>
          <p:spPr>
            <a:xfrm>
              <a:off x="3464496" y="9581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4" name="object 12054"/>
            <p:cNvSpPr/>
            <p:nvPr/>
          </p:nvSpPr>
          <p:spPr>
            <a:xfrm>
              <a:off x="3464394" y="9581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5" name="object 12055"/>
            <p:cNvSpPr/>
            <p:nvPr/>
          </p:nvSpPr>
          <p:spPr>
            <a:xfrm>
              <a:off x="3464242" y="9581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6" name="object 12056"/>
            <p:cNvSpPr/>
            <p:nvPr/>
          </p:nvSpPr>
          <p:spPr>
            <a:xfrm>
              <a:off x="3464090" y="9581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7" name="object 12057"/>
            <p:cNvSpPr/>
            <p:nvPr/>
          </p:nvSpPr>
          <p:spPr>
            <a:xfrm>
              <a:off x="3463937" y="9581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76" y="149923"/>
                  </a:lnTo>
                  <a:lnTo>
                    <a:pt x="495" y="63"/>
                  </a:lnTo>
                  <a:lnTo>
                    <a:pt x="444" y="228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8" name="object 12058"/>
            <p:cNvSpPr/>
            <p:nvPr/>
          </p:nvSpPr>
          <p:spPr>
            <a:xfrm>
              <a:off x="3463785" y="9581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59" name="object 12059"/>
            <p:cNvSpPr/>
            <p:nvPr/>
          </p:nvSpPr>
          <p:spPr>
            <a:xfrm>
              <a:off x="3463683" y="9581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0" name="object 12060"/>
            <p:cNvSpPr/>
            <p:nvPr/>
          </p:nvSpPr>
          <p:spPr>
            <a:xfrm>
              <a:off x="3463544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15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1" name="object 12061"/>
            <p:cNvSpPr/>
            <p:nvPr/>
          </p:nvSpPr>
          <p:spPr>
            <a:xfrm>
              <a:off x="3463379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2" name="object 12062"/>
            <p:cNvSpPr/>
            <p:nvPr/>
          </p:nvSpPr>
          <p:spPr>
            <a:xfrm>
              <a:off x="3463239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190" y="107581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127" y="16135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3" name="object 12063"/>
            <p:cNvSpPr/>
            <p:nvPr/>
          </p:nvSpPr>
          <p:spPr>
            <a:xfrm>
              <a:off x="3463074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4" name="object 12064"/>
            <p:cNvSpPr/>
            <p:nvPr/>
          </p:nvSpPr>
          <p:spPr>
            <a:xfrm>
              <a:off x="3462972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607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5" name="object 12065"/>
            <p:cNvSpPr/>
            <p:nvPr/>
          </p:nvSpPr>
          <p:spPr>
            <a:xfrm>
              <a:off x="3462820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619"/>
                  </a:lnTo>
                  <a:lnTo>
                    <a:pt x="546" y="0"/>
                  </a:ln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6" name="object 12066"/>
            <p:cNvSpPr/>
            <p:nvPr/>
          </p:nvSpPr>
          <p:spPr>
            <a:xfrm>
              <a:off x="3462655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7" name="object 12067"/>
            <p:cNvSpPr/>
            <p:nvPr/>
          </p:nvSpPr>
          <p:spPr>
            <a:xfrm>
              <a:off x="3462502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733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8" name="object 12068"/>
            <p:cNvSpPr/>
            <p:nvPr/>
          </p:nvSpPr>
          <p:spPr>
            <a:xfrm>
              <a:off x="3462324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69" name="object 12069"/>
            <p:cNvSpPr/>
            <p:nvPr/>
          </p:nvSpPr>
          <p:spPr>
            <a:xfrm>
              <a:off x="3462223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0" name="object 12070"/>
            <p:cNvSpPr/>
            <p:nvPr/>
          </p:nvSpPr>
          <p:spPr>
            <a:xfrm>
              <a:off x="3462045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1" name="object 12071"/>
            <p:cNvSpPr/>
            <p:nvPr/>
          </p:nvSpPr>
          <p:spPr>
            <a:xfrm>
              <a:off x="3461867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2" name="object 12072"/>
            <p:cNvSpPr/>
            <p:nvPr/>
          </p:nvSpPr>
          <p:spPr>
            <a:xfrm>
              <a:off x="3461689" y="958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93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3" name="object 12073"/>
            <p:cNvSpPr/>
            <p:nvPr/>
          </p:nvSpPr>
          <p:spPr>
            <a:xfrm>
              <a:off x="3461499" y="9581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4" name="object 12074"/>
            <p:cNvSpPr/>
            <p:nvPr/>
          </p:nvSpPr>
          <p:spPr>
            <a:xfrm>
              <a:off x="3461359" y="9581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5" name="object 12075"/>
            <p:cNvSpPr/>
            <p:nvPr/>
          </p:nvSpPr>
          <p:spPr>
            <a:xfrm>
              <a:off x="3461156" y="9581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6" name="object 12076"/>
            <p:cNvSpPr/>
            <p:nvPr/>
          </p:nvSpPr>
          <p:spPr>
            <a:xfrm>
              <a:off x="3460940" y="9581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7" name="object 12077"/>
            <p:cNvSpPr/>
            <p:nvPr/>
          </p:nvSpPr>
          <p:spPr>
            <a:xfrm>
              <a:off x="3460712" y="9581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8" name="object 12078"/>
            <p:cNvSpPr/>
            <p:nvPr/>
          </p:nvSpPr>
          <p:spPr>
            <a:xfrm>
              <a:off x="3460445" y="9581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2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79" name="object 12079"/>
            <p:cNvSpPr/>
            <p:nvPr/>
          </p:nvSpPr>
          <p:spPr>
            <a:xfrm>
              <a:off x="3460267" y="9581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0" name="object 12080"/>
            <p:cNvSpPr/>
            <p:nvPr/>
          </p:nvSpPr>
          <p:spPr>
            <a:xfrm>
              <a:off x="3459950" y="95816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28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127" y="161340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1" name="object 12081"/>
            <p:cNvSpPr/>
            <p:nvPr/>
          </p:nvSpPr>
          <p:spPr>
            <a:xfrm>
              <a:off x="3459569" y="95816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596" y="12"/>
                  </a:lnTo>
                  <a:lnTo>
                    <a:pt x="152" y="161302"/>
                  </a:lnTo>
                  <a:lnTo>
                    <a:pt x="381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2" name="object 12082"/>
            <p:cNvSpPr/>
            <p:nvPr/>
          </p:nvSpPr>
          <p:spPr>
            <a:xfrm>
              <a:off x="3459010" y="95813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38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393" y="161556"/>
                  </a:lnTo>
                  <a:lnTo>
                    <a:pt x="838" y="228"/>
                  </a:lnTo>
                  <a:close/>
                </a:path>
                <a:path w="1270" h="161925">
                  <a:moveTo>
                    <a:pt x="1003" y="317"/>
                  </a:moveTo>
                  <a:lnTo>
                    <a:pt x="850" y="228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3" name="object 12083"/>
            <p:cNvSpPr/>
            <p:nvPr/>
          </p:nvSpPr>
          <p:spPr>
            <a:xfrm>
              <a:off x="3457918" y="958069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48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4" name="object 12084"/>
            <p:cNvSpPr/>
            <p:nvPr/>
          </p:nvSpPr>
          <p:spPr>
            <a:xfrm>
              <a:off x="3457435" y="958039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63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5" name="object 12085"/>
            <p:cNvSpPr/>
            <p:nvPr/>
          </p:nvSpPr>
          <p:spPr>
            <a:xfrm>
              <a:off x="3457143" y="958023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37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6" name="object 12086"/>
            <p:cNvSpPr/>
            <p:nvPr/>
          </p:nvSpPr>
          <p:spPr>
            <a:xfrm>
              <a:off x="3456914" y="958010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73" y="127"/>
                  </a:moveTo>
                  <a:lnTo>
                    <a:pt x="508" y="25"/>
                  </a:lnTo>
                  <a:lnTo>
                    <a:pt x="0" y="161836"/>
                  </a:lnTo>
                  <a:lnTo>
                    <a:pt x="139" y="16192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7" name="object 12087"/>
            <p:cNvSpPr/>
            <p:nvPr/>
          </p:nvSpPr>
          <p:spPr>
            <a:xfrm>
              <a:off x="3456775" y="9580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63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8" name="object 12088"/>
            <p:cNvSpPr/>
            <p:nvPr/>
          </p:nvSpPr>
          <p:spPr>
            <a:xfrm>
              <a:off x="3456597" y="957991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63" y="16188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89" name="object 12089"/>
            <p:cNvSpPr/>
            <p:nvPr/>
          </p:nvSpPr>
          <p:spPr>
            <a:xfrm>
              <a:off x="3456457" y="95798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0" name="object 12090"/>
            <p:cNvSpPr/>
            <p:nvPr/>
          </p:nvSpPr>
          <p:spPr>
            <a:xfrm>
              <a:off x="3456317" y="9579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23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1" name="object 12091"/>
            <p:cNvSpPr/>
            <p:nvPr/>
          </p:nvSpPr>
          <p:spPr>
            <a:xfrm>
              <a:off x="3456203" y="9579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2" name="object 12092"/>
            <p:cNvSpPr/>
            <p:nvPr/>
          </p:nvSpPr>
          <p:spPr>
            <a:xfrm>
              <a:off x="3456127" y="9579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3" name="object 12093"/>
            <p:cNvSpPr/>
            <p:nvPr/>
          </p:nvSpPr>
          <p:spPr>
            <a:xfrm>
              <a:off x="3456025" y="9579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4" name="object 12094"/>
            <p:cNvSpPr/>
            <p:nvPr/>
          </p:nvSpPr>
          <p:spPr>
            <a:xfrm>
              <a:off x="3455924" y="9579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5" name="object 12095"/>
            <p:cNvSpPr/>
            <p:nvPr/>
          </p:nvSpPr>
          <p:spPr>
            <a:xfrm>
              <a:off x="3455847" y="9579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6" name="object 12096"/>
            <p:cNvSpPr/>
            <p:nvPr/>
          </p:nvSpPr>
          <p:spPr>
            <a:xfrm>
              <a:off x="3455758" y="9579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13"/>
                  </a:lnTo>
                  <a:lnTo>
                    <a:pt x="495" y="25"/>
                  </a:lnTo>
                  <a:lnTo>
                    <a:pt x="0" y="161607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7" name="object 12097"/>
            <p:cNvSpPr/>
            <p:nvPr/>
          </p:nvSpPr>
          <p:spPr>
            <a:xfrm>
              <a:off x="3455708" y="9579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8" name="object 12098"/>
            <p:cNvSpPr/>
            <p:nvPr/>
          </p:nvSpPr>
          <p:spPr>
            <a:xfrm>
              <a:off x="3455631" y="9579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099" name="object 12099"/>
            <p:cNvSpPr/>
            <p:nvPr/>
          </p:nvSpPr>
          <p:spPr>
            <a:xfrm>
              <a:off x="3455568" y="9579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0" name="object 12100"/>
            <p:cNvSpPr/>
            <p:nvPr/>
          </p:nvSpPr>
          <p:spPr>
            <a:xfrm>
              <a:off x="3455492" y="9579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50" y="161188"/>
                  </a:lnTo>
                  <a:lnTo>
                    <a:pt x="495" y="63"/>
                  </a:ln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1" name="object 12101"/>
            <p:cNvSpPr/>
            <p:nvPr/>
          </p:nvSpPr>
          <p:spPr>
            <a:xfrm>
              <a:off x="3455454" y="9579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2" name="object 12102"/>
            <p:cNvSpPr/>
            <p:nvPr/>
          </p:nvSpPr>
          <p:spPr>
            <a:xfrm>
              <a:off x="3455403" y="9578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3" name="object 12103"/>
            <p:cNvSpPr/>
            <p:nvPr/>
          </p:nvSpPr>
          <p:spPr>
            <a:xfrm>
              <a:off x="3455352" y="9578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4" name="object 12104"/>
            <p:cNvSpPr/>
            <p:nvPr/>
          </p:nvSpPr>
          <p:spPr>
            <a:xfrm>
              <a:off x="3455301" y="9578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5" name="object 12105"/>
            <p:cNvSpPr/>
            <p:nvPr/>
          </p:nvSpPr>
          <p:spPr>
            <a:xfrm>
              <a:off x="3455263" y="95787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6" name="object 12106"/>
            <p:cNvSpPr/>
            <p:nvPr/>
          </p:nvSpPr>
          <p:spPr>
            <a:xfrm>
              <a:off x="3455212" y="9578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7" name="object 12107"/>
            <p:cNvSpPr/>
            <p:nvPr/>
          </p:nvSpPr>
          <p:spPr>
            <a:xfrm>
              <a:off x="3455187" y="9578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8" name="object 12108"/>
            <p:cNvSpPr/>
            <p:nvPr/>
          </p:nvSpPr>
          <p:spPr>
            <a:xfrm>
              <a:off x="3455149" y="9578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09" name="object 12109"/>
            <p:cNvSpPr/>
            <p:nvPr/>
          </p:nvSpPr>
          <p:spPr>
            <a:xfrm>
              <a:off x="3455123" y="95785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1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0" name="object 12110"/>
            <p:cNvSpPr/>
            <p:nvPr/>
          </p:nvSpPr>
          <p:spPr>
            <a:xfrm>
              <a:off x="3455098" y="9578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1" name="object 12111"/>
            <p:cNvSpPr/>
            <p:nvPr/>
          </p:nvSpPr>
          <p:spPr>
            <a:xfrm>
              <a:off x="3455073" y="9578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57" y="0"/>
                  </a:ln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2" name="object 12112"/>
            <p:cNvSpPr/>
            <p:nvPr/>
          </p:nvSpPr>
          <p:spPr>
            <a:xfrm>
              <a:off x="3455060" y="957845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1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3" name="object 12113"/>
            <p:cNvSpPr/>
            <p:nvPr/>
          </p:nvSpPr>
          <p:spPr>
            <a:xfrm>
              <a:off x="3455022" y="95784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9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3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4" name="object 12114"/>
            <p:cNvSpPr/>
            <p:nvPr/>
          </p:nvSpPr>
          <p:spPr>
            <a:xfrm>
              <a:off x="3455454" y="9577404"/>
              <a:ext cx="635" cy="4445"/>
            </a:xfrm>
            <a:custGeom>
              <a:avLst/>
              <a:gdLst/>
              <a:ahLst/>
              <a:cxnLst/>
              <a:rect l="l" t="t" r="r" b="b"/>
              <a:pathLst>
                <a:path w="635" h="4445">
                  <a:moveTo>
                    <a:pt x="11" y="21"/>
                  </a:moveTo>
                  <a:lnTo>
                    <a:pt x="0" y="4245"/>
                  </a:lnTo>
                  <a:lnTo>
                    <a:pt x="11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5" name="object 12115"/>
            <p:cNvSpPr/>
            <p:nvPr/>
          </p:nvSpPr>
          <p:spPr>
            <a:xfrm>
              <a:off x="3454831" y="957319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48"/>
                  </a:lnTo>
                  <a:lnTo>
                    <a:pt x="5207" y="8432"/>
                  </a:lnTo>
                  <a:lnTo>
                    <a:pt x="9372" y="8420"/>
                  </a:lnTo>
                  <a:lnTo>
                    <a:pt x="14541" y="5422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6" name="object 12116"/>
            <p:cNvSpPr/>
            <p:nvPr/>
          </p:nvSpPr>
          <p:spPr>
            <a:xfrm>
              <a:off x="3632250" y="95846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7" name="object 12117"/>
            <p:cNvSpPr/>
            <p:nvPr/>
          </p:nvSpPr>
          <p:spPr>
            <a:xfrm>
              <a:off x="3632174" y="9584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75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8" name="object 12118"/>
            <p:cNvSpPr/>
            <p:nvPr/>
          </p:nvSpPr>
          <p:spPr>
            <a:xfrm>
              <a:off x="3632098" y="9584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73"/>
                  </a:lnTo>
                  <a:lnTo>
                    <a:pt x="0" y="16160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3060"/>
                  </a:lnTo>
                  <a:lnTo>
                    <a:pt x="25" y="16129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19" name="object 12119"/>
            <p:cNvSpPr/>
            <p:nvPr/>
          </p:nvSpPr>
          <p:spPr>
            <a:xfrm>
              <a:off x="3632047" y="9584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0" name="object 12120"/>
            <p:cNvSpPr/>
            <p:nvPr/>
          </p:nvSpPr>
          <p:spPr>
            <a:xfrm>
              <a:off x="3631958" y="9584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82"/>
                  </a:lnTo>
                  <a:lnTo>
                    <a:pt x="0" y="16123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95"/>
                  </a:ln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1" name="object 12121"/>
            <p:cNvSpPr/>
            <p:nvPr/>
          </p:nvSpPr>
          <p:spPr>
            <a:xfrm>
              <a:off x="3631882" y="9585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2" name="object 12122"/>
            <p:cNvSpPr/>
            <p:nvPr/>
          </p:nvSpPr>
          <p:spPr>
            <a:xfrm>
              <a:off x="3631793" y="9585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41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628"/>
                  </a:lnTo>
                  <a:lnTo>
                    <a:pt x="38" y="16144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3" name="object 12123"/>
            <p:cNvSpPr/>
            <p:nvPr/>
          </p:nvSpPr>
          <p:spPr>
            <a:xfrm>
              <a:off x="3631717" y="9585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14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4" name="object 12124"/>
            <p:cNvSpPr/>
            <p:nvPr/>
          </p:nvSpPr>
          <p:spPr>
            <a:xfrm>
              <a:off x="3631654" y="9585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0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00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5" name="object 12125"/>
            <p:cNvSpPr/>
            <p:nvPr/>
          </p:nvSpPr>
          <p:spPr>
            <a:xfrm>
              <a:off x="3631577" y="9585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98"/>
                  </a:lnTo>
                  <a:lnTo>
                    <a:pt x="0" y="16167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98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98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6" name="object 12126"/>
            <p:cNvSpPr/>
            <p:nvPr/>
          </p:nvSpPr>
          <p:spPr>
            <a:xfrm>
              <a:off x="3631476" y="9585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235"/>
                  </a:lnTo>
                  <a:lnTo>
                    <a:pt x="38" y="159816"/>
                  </a:lnTo>
                  <a:lnTo>
                    <a:pt x="482" y="38"/>
                  </a:lnTo>
                  <a:lnTo>
                    <a:pt x="457" y="2235"/>
                  </a:lnTo>
                  <a:lnTo>
                    <a:pt x="0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35"/>
                  </a:ln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7" name="object 12127"/>
            <p:cNvSpPr/>
            <p:nvPr/>
          </p:nvSpPr>
          <p:spPr>
            <a:xfrm>
              <a:off x="3631387" y="9585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71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71"/>
                  </a:lnTo>
                  <a:lnTo>
                    <a:pt x="38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71"/>
                  </a:lnTo>
                  <a:lnTo>
                    <a:pt x="76" y="1614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8" name="object 12128"/>
            <p:cNvSpPr/>
            <p:nvPr/>
          </p:nvSpPr>
          <p:spPr>
            <a:xfrm>
              <a:off x="3631311" y="9585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20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33"/>
                  </a:lnTo>
                  <a:lnTo>
                    <a:pt x="25" y="1617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29" name="object 12129"/>
            <p:cNvSpPr/>
            <p:nvPr/>
          </p:nvSpPr>
          <p:spPr>
            <a:xfrm>
              <a:off x="3631247" y="9585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0" name="object 12130"/>
            <p:cNvSpPr/>
            <p:nvPr/>
          </p:nvSpPr>
          <p:spPr>
            <a:xfrm>
              <a:off x="3631145" y="9585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381" y="50393"/>
                  </a:lnTo>
                  <a:lnTo>
                    <a:pt x="520" y="25"/>
                  </a:lnTo>
                  <a:lnTo>
                    <a:pt x="495" y="2044"/>
                  </a:lnTo>
                  <a:lnTo>
                    <a:pt x="38" y="16178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1" name="object 12131"/>
            <p:cNvSpPr/>
            <p:nvPr/>
          </p:nvSpPr>
          <p:spPr>
            <a:xfrm>
              <a:off x="3630968" y="9585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93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93"/>
                  </a:lnTo>
                  <a:lnTo>
                    <a:pt x="38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406" y="48856"/>
                  </a:lnTo>
                  <a:lnTo>
                    <a:pt x="546" y="63"/>
                  </a:lnTo>
                  <a:lnTo>
                    <a:pt x="508" y="1981"/>
                  </a:lnTo>
                  <a:lnTo>
                    <a:pt x="63" y="161874"/>
                  </a:lnTo>
                  <a:lnTo>
                    <a:pt x="241" y="107810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81"/>
                  </a:lnTo>
                  <a:lnTo>
                    <a:pt x="114" y="161810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93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2" name="object 12132"/>
            <p:cNvSpPr/>
            <p:nvPr/>
          </p:nvSpPr>
          <p:spPr>
            <a:xfrm>
              <a:off x="3630866" y="9585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79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3" name="object 12133"/>
            <p:cNvSpPr/>
            <p:nvPr/>
          </p:nvSpPr>
          <p:spPr>
            <a:xfrm>
              <a:off x="3630803" y="9586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409"/>
                  </a:lnTo>
                  <a:lnTo>
                    <a:pt x="482" y="12"/>
                  </a:lnTo>
                  <a:lnTo>
                    <a:pt x="457" y="1803"/>
                  </a:lnTo>
                  <a:lnTo>
                    <a:pt x="0" y="161848"/>
                  </a:lnTo>
                  <a:lnTo>
                    <a:pt x="368" y="37846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4" name="object 12134"/>
            <p:cNvSpPr/>
            <p:nvPr/>
          </p:nvSpPr>
          <p:spPr>
            <a:xfrm>
              <a:off x="3630701" y="9586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393" y="45770"/>
                  </a:lnTo>
                  <a:lnTo>
                    <a:pt x="520" y="12"/>
                  </a:lnTo>
                  <a:lnTo>
                    <a:pt x="482" y="1778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5" name="object 12135"/>
            <p:cNvSpPr/>
            <p:nvPr/>
          </p:nvSpPr>
          <p:spPr>
            <a:xfrm>
              <a:off x="3630599" y="9586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14"/>
                  </a:lnTo>
                  <a:lnTo>
                    <a:pt x="355" y="44335"/>
                  </a:lnTo>
                  <a:lnTo>
                    <a:pt x="482" y="38"/>
                  </a:lnTo>
                  <a:lnTo>
                    <a:pt x="444" y="1714"/>
                  </a:lnTo>
                  <a:lnTo>
                    <a:pt x="0" y="161899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27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6" name="object 12136"/>
            <p:cNvSpPr/>
            <p:nvPr/>
          </p:nvSpPr>
          <p:spPr>
            <a:xfrm>
              <a:off x="3630498" y="9586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5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7" name="object 12137"/>
            <p:cNvSpPr/>
            <p:nvPr/>
          </p:nvSpPr>
          <p:spPr>
            <a:xfrm>
              <a:off x="3630384" y="9586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19"/>
                  </a:lnTo>
                  <a:lnTo>
                    <a:pt x="533" y="12"/>
                  </a:lnTo>
                  <a:lnTo>
                    <a:pt x="482" y="1320"/>
                  </a:lnTo>
                  <a:lnTo>
                    <a:pt x="495" y="38"/>
                  </a:lnTo>
                  <a:lnTo>
                    <a:pt x="444" y="1600"/>
                  </a:lnTo>
                  <a:lnTo>
                    <a:pt x="0" y="161912"/>
                  </a:lnTo>
                  <a:lnTo>
                    <a:pt x="304" y="64439"/>
                  </a:lnTo>
                  <a:lnTo>
                    <a:pt x="38" y="161886"/>
                  </a:lnTo>
                  <a:lnTo>
                    <a:pt x="406" y="3995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8" name="object 12138"/>
            <p:cNvSpPr/>
            <p:nvPr/>
          </p:nvSpPr>
          <p:spPr>
            <a:xfrm>
              <a:off x="3630307" y="9586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36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39" name="object 12139"/>
            <p:cNvSpPr/>
            <p:nvPr/>
          </p:nvSpPr>
          <p:spPr>
            <a:xfrm>
              <a:off x="3630193" y="9586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485"/>
                  </a:lnTo>
                  <a:lnTo>
                    <a:pt x="38" y="161899"/>
                  </a:lnTo>
                  <a:lnTo>
                    <a:pt x="330" y="657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0" name="object 12140"/>
            <p:cNvSpPr/>
            <p:nvPr/>
          </p:nvSpPr>
          <p:spPr>
            <a:xfrm>
              <a:off x="3630079" y="9586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42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22"/>
                  </a:lnTo>
                  <a:lnTo>
                    <a:pt x="38" y="16042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1" name="object 12141"/>
            <p:cNvSpPr/>
            <p:nvPr/>
          </p:nvSpPr>
          <p:spPr>
            <a:xfrm>
              <a:off x="3629964" y="9586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2" name="object 12142"/>
            <p:cNvSpPr/>
            <p:nvPr/>
          </p:nvSpPr>
          <p:spPr>
            <a:xfrm>
              <a:off x="3629837" y="9586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431" y="35547"/>
                  </a:lnTo>
                  <a:lnTo>
                    <a:pt x="533" y="25"/>
                  </a:lnTo>
                  <a:lnTo>
                    <a:pt x="495" y="1282"/>
                  </a:lnTo>
                  <a:lnTo>
                    <a:pt x="50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3" name="object 12143"/>
            <p:cNvSpPr/>
            <p:nvPr/>
          </p:nvSpPr>
          <p:spPr>
            <a:xfrm>
              <a:off x="3629761" y="9586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19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4" name="object 12144"/>
            <p:cNvSpPr/>
            <p:nvPr/>
          </p:nvSpPr>
          <p:spPr>
            <a:xfrm>
              <a:off x="3629634" y="9586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68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431" y="33312"/>
                  </a:lnTo>
                  <a:lnTo>
                    <a:pt x="533" y="25"/>
                  </a:lnTo>
                  <a:lnTo>
                    <a:pt x="495" y="1181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5" name="object 12145"/>
            <p:cNvSpPr/>
            <p:nvPr/>
          </p:nvSpPr>
          <p:spPr>
            <a:xfrm>
              <a:off x="3629495" y="9586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92"/>
                  </a:lnTo>
                  <a:lnTo>
                    <a:pt x="5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6" name="object 12146"/>
            <p:cNvSpPr/>
            <p:nvPr/>
          </p:nvSpPr>
          <p:spPr>
            <a:xfrm>
              <a:off x="3629368" y="9586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28"/>
                  </a:lnTo>
                  <a:lnTo>
                    <a:pt x="38" y="159753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7" name="object 12147"/>
            <p:cNvSpPr/>
            <p:nvPr/>
          </p:nvSpPr>
          <p:spPr>
            <a:xfrm>
              <a:off x="3629228" y="9586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52"/>
                  </a:lnTo>
                  <a:lnTo>
                    <a:pt x="419" y="27152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52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8" name="object 12148"/>
            <p:cNvSpPr/>
            <p:nvPr/>
          </p:nvSpPr>
          <p:spPr>
            <a:xfrm>
              <a:off x="3629139" y="9586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59308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49" name="object 12149"/>
            <p:cNvSpPr/>
            <p:nvPr/>
          </p:nvSpPr>
          <p:spPr>
            <a:xfrm>
              <a:off x="3628987" y="9587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59016"/>
                  </a:lnTo>
                  <a:lnTo>
                    <a:pt x="495" y="63"/>
                  </a:lnTo>
                  <a:lnTo>
                    <a:pt x="444" y="812"/>
                  </a:lnTo>
                  <a:lnTo>
                    <a:pt x="0" y="16175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0" name="object 12150"/>
            <p:cNvSpPr/>
            <p:nvPr/>
          </p:nvSpPr>
          <p:spPr>
            <a:xfrm>
              <a:off x="3628834" y="9587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1" name="object 12151"/>
            <p:cNvSpPr/>
            <p:nvPr/>
          </p:nvSpPr>
          <p:spPr>
            <a:xfrm>
              <a:off x="3628682" y="9587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2" name="object 12152"/>
            <p:cNvSpPr/>
            <p:nvPr/>
          </p:nvSpPr>
          <p:spPr>
            <a:xfrm>
              <a:off x="3628529" y="9587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3" name="object 12153"/>
            <p:cNvSpPr/>
            <p:nvPr/>
          </p:nvSpPr>
          <p:spPr>
            <a:xfrm>
              <a:off x="3628428" y="9587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4" name="object 12154"/>
            <p:cNvSpPr/>
            <p:nvPr/>
          </p:nvSpPr>
          <p:spPr>
            <a:xfrm>
              <a:off x="3628275" y="9587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406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5" name="object 12155"/>
            <p:cNvSpPr/>
            <p:nvPr/>
          </p:nvSpPr>
          <p:spPr>
            <a:xfrm>
              <a:off x="3628136" y="9587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54"/>
                  </a:lnTo>
                  <a:lnTo>
                    <a:pt x="495" y="63"/>
                  </a:lnTo>
                  <a:lnTo>
                    <a:pt x="444" y="317"/>
                  </a:lnTo>
                  <a:lnTo>
                    <a:pt x="0" y="16150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6" name="object 12156"/>
            <p:cNvSpPr/>
            <p:nvPr/>
          </p:nvSpPr>
          <p:spPr>
            <a:xfrm>
              <a:off x="3627983" y="9587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7" name="object 12157"/>
            <p:cNvSpPr/>
            <p:nvPr/>
          </p:nvSpPr>
          <p:spPr>
            <a:xfrm>
              <a:off x="3627831" y="9587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8" name="object 12158"/>
            <p:cNvSpPr/>
            <p:nvPr/>
          </p:nvSpPr>
          <p:spPr>
            <a:xfrm>
              <a:off x="3627729" y="9587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70"/>
                  </a:lnTo>
                  <a:lnTo>
                    <a:pt x="495" y="25"/>
                  </a:ln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59" name="object 12159"/>
            <p:cNvSpPr/>
            <p:nvPr/>
          </p:nvSpPr>
          <p:spPr>
            <a:xfrm>
              <a:off x="3627577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0" name="object 12160"/>
            <p:cNvSpPr/>
            <p:nvPr/>
          </p:nvSpPr>
          <p:spPr>
            <a:xfrm>
              <a:off x="3627424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1" name="object 12161"/>
            <p:cNvSpPr/>
            <p:nvPr/>
          </p:nvSpPr>
          <p:spPr>
            <a:xfrm>
              <a:off x="3627272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2" name="object 12162"/>
            <p:cNvSpPr/>
            <p:nvPr/>
          </p:nvSpPr>
          <p:spPr>
            <a:xfrm>
              <a:off x="3627120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94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3" name="object 12163"/>
            <p:cNvSpPr/>
            <p:nvPr/>
          </p:nvSpPr>
          <p:spPr>
            <a:xfrm>
              <a:off x="3627018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4" name="object 12164"/>
            <p:cNvSpPr/>
            <p:nvPr/>
          </p:nvSpPr>
          <p:spPr>
            <a:xfrm>
              <a:off x="3626853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5" name="object 12165"/>
            <p:cNvSpPr/>
            <p:nvPr/>
          </p:nvSpPr>
          <p:spPr>
            <a:xfrm>
              <a:off x="3626688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279" y="80721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6" name="object 12166"/>
            <p:cNvSpPr/>
            <p:nvPr/>
          </p:nvSpPr>
          <p:spPr>
            <a:xfrm>
              <a:off x="3626535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7" name="object 12167"/>
            <p:cNvSpPr/>
            <p:nvPr/>
          </p:nvSpPr>
          <p:spPr>
            <a:xfrm>
              <a:off x="3626358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8" name="object 12168"/>
            <p:cNvSpPr/>
            <p:nvPr/>
          </p:nvSpPr>
          <p:spPr>
            <a:xfrm>
              <a:off x="3626269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69" name="object 12169"/>
            <p:cNvSpPr/>
            <p:nvPr/>
          </p:nvSpPr>
          <p:spPr>
            <a:xfrm>
              <a:off x="3626078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0" name="object 12170"/>
            <p:cNvSpPr/>
            <p:nvPr/>
          </p:nvSpPr>
          <p:spPr>
            <a:xfrm>
              <a:off x="3625900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1" name="object 12171"/>
            <p:cNvSpPr/>
            <p:nvPr/>
          </p:nvSpPr>
          <p:spPr>
            <a:xfrm>
              <a:off x="3625723" y="9587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93"/>
                  </a:lnTo>
                  <a:lnTo>
                    <a:pt x="127" y="161493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2" name="object 12172"/>
            <p:cNvSpPr/>
            <p:nvPr/>
          </p:nvSpPr>
          <p:spPr>
            <a:xfrm>
              <a:off x="3625532" y="95878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63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3" name="object 12173"/>
            <p:cNvSpPr/>
            <p:nvPr/>
          </p:nvSpPr>
          <p:spPr>
            <a:xfrm>
              <a:off x="3625392" y="9587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4" name="object 12174"/>
            <p:cNvSpPr/>
            <p:nvPr/>
          </p:nvSpPr>
          <p:spPr>
            <a:xfrm>
              <a:off x="3625202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139" y="161467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5" name="object 12175"/>
            <p:cNvSpPr/>
            <p:nvPr/>
          </p:nvSpPr>
          <p:spPr>
            <a:xfrm>
              <a:off x="3624973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6" name="object 12176"/>
            <p:cNvSpPr/>
            <p:nvPr/>
          </p:nvSpPr>
          <p:spPr>
            <a:xfrm>
              <a:off x="3624745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7" name="object 12177"/>
            <p:cNvSpPr/>
            <p:nvPr/>
          </p:nvSpPr>
          <p:spPr>
            <a:xfrm>
              <a:off x="3624491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39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8" name="object 12178"/>
            <p:cNvSpPr/>
            <p:nvPr/>
          </p:nvSpPr>
          <p:spPr>
            <a:xfrm>
              <a:off x="3624300" y="9587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79" name="object 12179"/>
            <p:cNvSpPr/>
            <p:nvPr/>
          </p:nvSpPr>
          <p:spPr>
            <a:xfrm>
              <a:off x="3623983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0" y="161340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53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0" name="object 12180"/>
            <p:cNvSpPr/>
            <p:nvPr/>
          </p:nvSpPr>
          <p:spPr>
            <a:xfrm>
              <a:off x="3623614" y="95878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302"/>
                  </a:lnTo>
                  <a:lnTo>
                    <a:pt x="368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1" name="object 12181"/>
            <p:cNvSpPr/>
            <p:nvPr/>
          </p:nvSpPr>
          <p:spPr>
            <a:xfrm>
              <a:off x="3623043" y="95874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2" name="object 12182"/>
            <p:cNvSpPr/>
            <p:nvPr/>
          </p:nvSpPr>
          <p:spPr>
            <a:xfrm>
              <a:off x="3621963" y="958687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62" y="162013"/>
                  </a:lnTo>
                  <a:lnTo>
                    <a:pt x="1079" y="16211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3" name="object 12183"/>
            <p:cNvSpPr/>
            <p:nvPr/>
          </p:nvSpPr>
          <p:spPr>
            <a:xfrm>
              <a:off x="3621481" y="95865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4" name="object 12184"/>
            <p:cNvSpPr/>
            <p:nvPr/>
          </p:nvSpPr>
          <p:spPr>
            <a:xfrm>
              <a:off x="3621189" y="958643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5" name="object 12185"/>
            <p:cNvSpPr/>
            <p:nvPr/>
          </p:nvSpPr>
          <p:spPr>
            <a:xfrm>
              <a:off x="3620935" y="95862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39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6" name="object 12186"/>
            <p:cNvSpPr/>
            <p:nvPr/>
          </p:nvSpPr>
          <p:spPr>
            <a:xfrm>
              <a:off x="3620820" y="9586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7" name="object 12187"/>
            <p:cNvSpPr/>
            <p:nvPr/>
          </p:nvSpPr>
          <p:spPr>
            <a:xfrm>
              <a:off x="3620643" y="958611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8" name="object 12188"/>
            <p:cNvSpPr/>
            <p:nvPr/>
          </p:nvSpPr>
          <p:spPr>
            <a:xfrm>
              <a:off x="3620490" y="9586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89" name="object 12189"/>
            <p:cNvSpPr/>
            <p:nvPr/>
          </p:nvSpPr>
          <p:spPr>
            <a:xfrm>
              <a:off x="3620363" y="9585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0" name="object 12190"/>
            <p:cNvSpPr/>
            <p:nvPr/>
          </p:nvSpPr>
          <p:spPr>
            <a:xfrm>
              <a:off x="3620236" y="9585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9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1" name="object 12191"/>
            <p:cNvSpPr/>
            <p:nvPr/>
          </p:nvSpPr>
          <p:spPr>
            <a:xfrm>
              <a:off x="3620173" y="9585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2" name="object 12192"/>
            <p:cNvSpPr/>
            <p:nvPr/>
          </p:nvSpPr>
          <p:spPr>
            <a:xfrm>
              <a:off x="3620058" y="9585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3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3" name="object 12193"/>
            <p:cNvSpPr/>
            <p:nvPr/>
          </p:nvSpPr>
          <p:spPr>
            <a:xfrm>
              <a:off x="3619957" y="9585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4" name="object 12194"/>
            <p:cNvSpPr/>
            <p:nvPr/>
          </p:nvSpPr>
          <p:spPr>
            <a:xfrm>
              <a:off x="3619881" y="9585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5" name="object 12195"/>
            <p:cNvSpPr/>
            <p:nvPr/>
          </p:nvSpPr>
          <p:spPr>
            <a:xfrm>
              <a:off x="3619804" y="9585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6" name="object 12196"/>
            <p:cNvSpPr/>
            <p:nvPr/>
          </p:nvSpPr>
          <p:spPr>
            <a:xfrm>
              <a:off x="3619741" y="9585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7" name="object 12197"/>
            <p:cNvSpPr/>
            <p:nvPr/>
          </p:nvSpPr>
          <p:spPr>
            <a:xfrm>
              <a:off x="3619677" y="9585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8" name="object 12198"/>
            <p:cNvSpPr/>
            <p:nvPr/>
          </p:nvSpPr>
          <p:spPr>
            <a:xfrm>
              <a:off x="3619601" y="9585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199" name="object 12199"/>
            <p:cNvSpPr/>
            <p:nvPr/>
          </p:nvSpPr>
          <p:spPr>
            <a:xfrm>
              <a:off x="3619538" y="9585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0" name="object 12200"/>
            <p:cNvSpPr/>
            <p:nvPr/>
          </p:nvSpPr>
          <p:spPr>
            <a:xfrm>
              <a:off x="3619487" y="9585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0" y="161594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1" name="object 12201"/>
            <p:cNvSpPr/>
            <p:nvPr/>
          </p:nvSpPr>
          <p:spPr>
            <a:xfrm>
              <a:off x="3619449" y="9585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2" name="object 12202"/>
            <p:cNvSpPr/>
            <p:nvPr/>
          </p:nvSpPr>
          <p:spPr>
            <a:xfrm>
              <a:off x="3619385" y="9585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3" name="object 12203"/>
            <p:cNvSpPr/>
            <p:nvPr/>
          </p:nvSpPr>
          <p:spPr>
            <a:xfrm>
              <a:off x="3619334" y="9585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4" name="object 12204"/>
            <p:cNvSpPr/>
            <p:nvPr/>
          </p:nvSpPr>
          <p:spPr>
            <a:xfrm>
              <a:off x="3619296" y="9584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5" name="object 12205"/>
            <p:cNvSpPr/>
            <p:nvPr/>
          </p:nvSpPr>
          <p:spPr>
            <a:xfrm>
              <a:off x="3619258" y="9584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6" name="object 12206"/>
            <p:cNvSpPr/>
            <p:nvPr/>
          </p:nvSpPr>
          <p:spPr>
            <a:xfrm>
              <a:off x="3619233" y="9584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7" name="object 12207"/>
            <p:cNvSpPr/>
            <p:nvPr/>
          </p:nvSpPr>
          <p:spPr>
            <a:xfrm>
              <a:off x="3619195" y="9584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8" name="object 12208"/>
            <p:cNvSpPr/>
            <p:nvPr/>
          </p:nvSpPr>
          <p:spPr>
            <a:xfrm>
              <a:off x="3619169" y="9584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09" name="object 12209"/>
            <p:cNvSpPr/>
            <p:nvPr/>
          </p:nvSpPr>
          <p:spPr>
            <a:xfrm>
              <a:off x="3619131" y="9584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5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1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0" name="object 12210"/>
            <p:cNvSpPr/>
            <p:nvPr/>
          </p:nvSpPr>
          <p:spPr>
            <a:xfrm>
              <a:off x="3619106" y="9584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1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1" name="object 12211"/>
            <p:cNvSpPr/>
            <p:nvPr/>
          </p:nvSpPr>
          <p:spPr>
            <a:xfrm>
              <a:off x="3619093" y="9584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6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26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2" name="object 12212"/>
            <p:cNvSpPr/>
            <p:nvPr/>
          </p:nvSpPr>
          <p:spPr>
            <a:xfrm>
              <a:off x="3619080" y="95846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71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3" name="object 12213"/>
            <p:cNvSpPr/>
            <p:nvPr/>
          </p:nvSpPr>
          <p:spPr>
            <a:xfrm>
              <a:off x="3619068" y="95846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6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4" name="object 12214"/>
            <p:cNvSpPr/>
            <p:nvPr/>
          </p:nvSpPr>
          <p:spPr>
            <a:xfrm>
              <a:off x="3619055" y="958372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482"/>
                  </a:moveTo>
                  <a:lnTo>
                    <a:pt x="0" y="161772"/>
                  </a:lnTo>
                  <a:lnTo>
                    <a:pt x="12" y="161963"/>
                  </a:lnTo>
                  <a:lnTo>
                    <a:pt x="457" y="482"/>
                  </a:lnTo>
                  <a:close/>
                </a:path>
                <a:path w="635" h="162559">
                  <a:moveTo>
                    <a:pt x="457" y="0"/>
                  </a:moveTo>
                  <a:lnTo>
                    <a:pt x="0" y="161772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5" name="object 12215"/>
            <p:cNvSpPr/>
            <p:nvPr/>
          </p:nvSpPr>
          <p:spPr>
            <a:xfrm>
              <a:off x="3619055" y="9583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6" name="object 12216"/>
            <p:cNvSpPr/>
            <p:nvPr/>
          </p:nvSpPr>
          <p:spPr>
            <a:xfrm>
              <a:off x="3619055" y="9583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61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7" name="object 12217"/>
            <p:cNvSpPr/>
            <p:nvPr/>
          </p:nvSpPr>
          <p:spPr>
            <a:xfrm>
              <a:off x="3618864" y="957940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22"/>
                  </a:lnTo>
                  <a:lnTo>
                    <a:pt x="5207" y="8420"/>
                  </a:lnTo>
                  <a:lnTo>
                    <a:pt x="9372" y="8394"/>
                  </a:lnTo>
                  <a:lnTo>
                    <a:pt x="14490" y="5422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8" name="object 12218"/>
            <p:cNvSpPr/>
            <p:nvPr/>
          </p:nvSpPr>
          <p:spPr>
            <a:xfrm>
              <a:off x="3360673" y="9532620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00"/>
                  </a:lnTo>
                  <a:lnTo>
                    <a:pt x="25" y="15768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19" name="object 12219"/>
            <p:cNvSpPr/>
            <p:nvPr/>
          </p:nvSpPr>
          <p:spPr>
            <a:xfrm>
              <a:off x="3360610" y="9529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12" y="161442"/>
                  </a:lnTo>
                  <a:lnTo>
                    <a:pt x="495" y="318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0" name="object 12220"/>
            <p:cNvSpPr/>
            <p:nvPr/>
          </p:nvSpPr>
          <p:spPr>
            <a:xfrm>
              <a:off x="3360521" y="9529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73"/>
                  </a:lnTo>
                  <a:lnTo>
                    <a:pt x="0" y="16164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3060"/>
                  </a:lnTo>
                  <a:lnTo>
                    <a:pt x="38" y="161340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73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1" name="object 12221"/>
            <p:cNvSpPr/>
            <p:nvPr/>
          </p:nvSpPr>
          <p:spPr>
            <a:xfrm>
              <a:off x="3360470" y="9529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2" name="object 12222"/>
            <p:cNvSpPr/>
            <p:nvPr/>
          </p:nvSpPr>
          <p:spPr>
            <a:xfrm>
              <a:off x="3360394" y="9529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12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3" name="object 12223"/>
            <p:cNvSpPr/>
            <p:nvPr/>
          </p:nvSpPr>
          <p:spPr>
            <a:xfrm>
              <a:off x="3360318" y="9529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20"/>
                  </a:lnTo>
                  <a:lnTo>
                    <a:pt x="520" y="273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4" name="object 12224"/>
            <p:cNvSpPr/>
            <p:nvPr/>
          </p:nvSpPr>
          <p:spPr>
            <a:xfrm>
              <a:off x="3360216" y="9530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16"/>
                  </a:lnTo>
                  <a:lnTo>
                    <a:pt x="0" y="161721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16"/>
                  </a:lnTo>
                  <a:lnTo>
                    <a:pt x="38" y="161671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5" name="object 12225"/>
            <p:cNvSpPr/>
            <p:nvPr/>
          </p:nvSpPr>
          <p:spPr>
            <a:xfrm>
              <a:off x="3360153" y="9530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17"/>
                  </a:lnTo>
                  <a:lnTo>
                    <a:pt x="495" y="246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6" name="object 12226"/>
            <p:cNvSpPr/>
            <p:nvPr/>
          </p:nvSpPr>
          <p:spPr>
            <a:xfrm>
              <a:off x="3360089" y="9530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49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7" name="object 12227"/>
            <p:cNvSpPr/>
            <p:nvPr/>
          </p:nvSpPr>
          <p:spPr>
            <a:xfrm>
              <a:off x="3360013" y="95303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47"/>
                  </a:lnTo>
                  <a:lnTo>
                    <a:pt x="25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8" name="object 12228"/>
            <p:cNvSpPr/>
            <p:nvPr/>
          </p:nvSpPr>
          <p:spPr>
            <a:xfrm>
              <a:off x="3359924" y="9530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417"/>
                  </a:lnTo>
                  <a:lnTo>
                    <a:pt x="495" y="219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29" name="object 12229"/>
            <p:cNvSpPr/>
            <p:nvPr/>
          </p:nvSpPr>
          <p:spPr>
            <a:xfrm>
              <a:off x="3359835" y="9530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21"/>
                  </a:lnTo>
                  <a:lnTo>
                    <a:pt x="469" y="214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38" y="161696"/>
                  </a:lnTo>
                  <a:lnTo>
                    <a:pt x="63" y="161429"/>
                  </a:lnTo>
                  <a:lnTo>
                    <a:pt x="63" y="157530"/>
                  </a:lnTo>
                  <a:lnTo>
                    <a:pt x="101" y="14593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101" y="1459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0" name="object 12230"/>
            <p:cNvSpPr/>
            <p:nvPr/>
          </p:nvSpPr>
          <p:spPr>
            <a:xfrm>
              <a:off x="3359747" y="9530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355" y="51701"/>
                  </a:lnTo>
                  <a:lnTo>
                    <a:pt x="508" y="12"/>
                  </a:lnTo>
                  <a:lnTo>
                    <a:pt x="482" y="2095"/>
                  </a:lnTo>
                  <a:lnTo>
                    <a:pt x="25" y="161429"/>
                  </a:lnTo>
                  <a:lnTo>
                    <a:pt x="469" y="38"/>
                  </a:lnTo>
                  <a:lnTo>
                    <a:pt x="444" y="2082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1" name="object 12231"/>
            <p:cNvSpPr/>
            <p:nvPr/>
          </p:nvSpPr>
          <p:spPr>
            <a:xfrm>
              <a:off x="3359683" y="9530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2" name="object 12232"/>
            <p:cNvSpPr/>
            <p:nvPr/>
          </p:nvSpPr>
          <p:spPr>
            <a:xfrm>
              <a:off x="3359607" y="9530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06"/>
                  </a:lnTo>
                  <a:lnTo>
                    <a:pt x="0" y="161582"/>
                  </a:lnTo>
                  <a:lnTo>
                    <a:pt x="469" y="200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06"/>
                  </a:lnTo>
                  <a:lnTo>
                    <a:pt x="12" y="16177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06"/>
                  </a:lnTo>
                  <a:lnTo>
                    <a:pt x="38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3" name="object 12233"/>
            <p:cNvSpPr/>
            <p:nvPr/>
          </p:nvSpPr>
          <p:spPr>
            <a:xfrm>
              <a:off x="3359404" y="95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43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165" y="160718"/>
                  </a:lnTo>
                  <a:lnTo>
                    <a:pt x="609" y="12"/>
                  </a:lnTo>
                  <a:lnTo>
                    <a:pt x="584" y="1943"/>
                  </a:lnTo>
                  <a:lnTo>
                    <a:pt x="139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4" name="object 12234"/>
            <p:cNvSpPr/>
            <p:nvPr/>
          </p:nvSpPr>
          <p:spPr>
            <a:xfrm>
              <a:off x="3359315" y="9530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28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41"/>
                  </a:lnTo>
                  <a:lnTo>
                    <a:pt x="50" y="161810"/>
                  </a:lnTo>
                  <a:lnTo>
                    <a:pt x="533" y="184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5" name="object 12235"/>
            <p:cNvSpPr/>
            <p:nvPr/>
          </p:nvSpPr>
          <p:spPr>
            <a:xfrm>
              <a:off x="3359251" y="9530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355" y="46012"/>
                  </a:lnTo>
                  <a:lnTo>
                    <a:pt x="482" y="12"/>
                  </a:lnTo>
                  <a:lnTo>
                    <a:pt x="444" y="1778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6" name="object 12236"/>
            <p:cNvSpPr/>
            <p:nvPr/>
          </p:nvSpPr>
          <p:spPr>
            <a:xfrm>
              <a:off x="3359137" y="9530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7" name="object 12237"/>
            <p:cNvSpPr/>
            <p:nvPr/>
          </p:nvSpPr>
          <p:spPr>
            <a:xfrm>
              <a:off x="3359048" y="9530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95"/>
                  </a:lnTo>
                  <a:lnTo>
                    <a:pt x="482" y="38"/>
                  </a:lnTo>
                  <a:lnTo>
                    <a:pt x="457" y="1689"/>
                  </a:lnTo>
                  <a:lnTo>
                    <a:pt x="0" y="161899"/>
                  </a:lnTo>
                  <a:lnTo>
                    <a:pt x="25" y="16164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8" name="object 12238"/>
            <p:cNvSpPr/>
            <p:nvPr/>
          </p:nvSpPr>
          <p:spPr>
            <a:xfrm>
              <a:off x="3358946" y="9530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638"/>
                  </a:lnTo>
                  <a:lnTo>
                    <a:pt x="25" y="160629"/>
                  </a:lnTo>
                  <a:lnTo>
                    <a:pt x="482" y="38"/>
                  </a:lnTo>
                  <a:lnTo>
                    <a:pt x="444" y="1638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39" name="object 12239"/>
            <p:cNvSpPr/>
            <p:nvPr/>
          </p:nvSpPr>
          <p:spPr>
            <a:xfrm>
              <a:off x="3358832" y="9531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93"/>
                  </a:lnTo>
                  <a:lnTo>
                    <a:pt x="533" y="12"/>
                  </a:lnTo>
                  <a:lnTo>
                    <a:pt x="495" y="1574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0" name="object 12240"/>
            <p:cNvSpPr/>
            <p:nvPr/>
          </p:nvSpPr>
          <p:spPr>
            <a:xfrm>
              <a:off x="3358769" y="9531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1" name="object 12241"/>
            <p:cNvSpPr/>
            <p:nvPr/>
          </p:nvSpPr>
          <p:spPr>
            <a:xfrm>
              <a:off x="3358654" y="9531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0464"/>
                  </a:lnTo>
                  <a:lnTo>
                    <a:pt x="520" y="25"/>
                  </a:lnTo>
                  <a:lnTo>
                    <a:pt x="482" y="1104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2" name="object 12242"/>
            <p:cNvSpPr/>
            <p:nvPr/>
          </p:nvSpPr>
          <p:spPr>
            <a:xfrm>
              <a:off x="3358540" y="9531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41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041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3" name="object 12243"/>
            <p:cNvSpPr/>
            <p:nvPr/>
          </p:nvSpPr>
          <p:spPr>
            <a:xfrm>
              <a:off x="3358426" y="9531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4" name="object 12244"/>
            <p:cNvSpPr/>
            <p:nvPr/>
          </p:nvSpPr>
          <p:spPr>
            <a:xfrm>
              <a:off x="3358299" y="9531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5" name="object 12245"/>
            <p:cNvSpPr/>
            <p:nvPr/>
          </p:nvSpPr>
          <p:spPr>
            <a:xfrm>
              <a:off x="3358222" y="9531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6" name="object 12246"/>
            <p:cNvSpPr/>
            <p:nvPr/>
          </p:nvSpPr>
          <p:spPr>
            <a:xfrm>
              <a:off x="3358095" y="9531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7" name="object 12247"/>
            <p:cNvSpPr/>
            <p:nvPr/>
          </p:nvSpPr>
          <p:spPr>
            <a:xfrm>
              <a:off x="3357969" y="9531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66"/>
                  </a:lnTo>
                  <a:lnTo>
                    <a:pt x="0" y="16183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59893"/>
                  </a:lnTo>
                  <a:lnTo>
                    <a:pt x="533" y="12"/>
                  </a:lnTo>
                  <a:lnTo>
                    <a:pt x="495" y="1066"/>
                  </a:lnTo>
                  <a:lnTo>
                    <a:pt x="50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8" name="object 12248"/>
            <p:cNvSpPr/>
            <p:nvPr/>
          </p:nvSpPr>
          <p:spPr>
            <a:xfrm>
              <a:off x="3357829" y="9531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455"/>
                  </a:lnTo>
                  <a:lnTo>
                    <a:pt x="495" y="63"/>
                  </a:lnTo>
                  <a:lnTo>
                    <a:pt x="457" y="1016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49" name="object 12249"/>
            <p:cNvSpPr/>
            <p:nvPr/>
          </p:nvSpPr>
          <p:spPr>
            <a:xfrm>
              <a:off x="3357702" y="9531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749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0" name="object 12250"/>
            <p:cNvSpPr/>
            <p:nvPr/>
          </p:nvSpPr>
          <p:spPr>
            <a:xfrm>
              <a:off x="3357600" y="9531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1" name="object 12251"/>
            <p:cNvSpPr/>
            <p:nvPr/>
          </p:nvSpPr>
          <p:spPr>
            <a:xfrm>
              <a:off x="3357473" y="95318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787"/>
                  </a:lnTo>
                  <a:lnTo>
                    <a:pt x="431" y="22923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47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2" name="object 12252"/>
            <p:cNvSpPr/>
            <p:nvPr/>
          </p:nvSpPr>
          <p:spPr>
            <a:xfrm>
              <a:off x="3357308" y="9531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723"/>
                  </a:lnTo>
                  <a:lnTo>
                    <a:pt x="63" y="161709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23"/>
                  </a:lnTo>
                  <a:lnTo>
                    <a:pt x="114" y="1616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3" name="object 12253"/>
            <p:cNvSpPr/>
            <p:nvPr/>
          </p:nvSpPr>
          <p:spPr>
            <a:xfrm>
              <a:off x="3357168" y="9532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82"/>
                  </a:lnTo>
                  <a:lnTo>
                    <a:pt x="495" y="50"/>
                  </a:lnTo>
                  <a:lnTo>
                    <a:pt x="444" y="609"/>
                  </a:lnTo>
                  <a:lnTo>
                    <a:pt x="0" y="16167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88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4" name="object 12254"/>
            <p:cNvSpPr/>
            <p:nvPr/>
          </p:nvSpPr>
          <p:spPr>
            <a:xfrm>
              <a:off x="3357003" y="9532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33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5" name="object 12255"/>
            <p:cNvSpPr/>
            <p:nvPr/>
          </p:nvSpPr>
          <p:spPr>
            <a:xfrm>
              <a:off x="3356914" y="9532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431"/>
                  </a:lnTo>
                  <a:lnTo>
                    <a:pt x="457" y="13855"/>
                  </a:lnTo>
                  <a:lnTo>
                    <a:pt x="495" y="12"/>
                  </a:lnTo>
                  <a:lnTo>
                    <a:pt x="444" y="444"/>
                  </a:lnTo>
                  <a:lnTo>
                    <a:pt x="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6" name="object 12256"/>
            <p:cNvSpPr/>
            <p:nvPr/>
          </p:nvSpPr>
          <p:spPr>
            <a:xfrm>
              <a:off x="3356762" y="9532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7" name="object 12257"/>
            <p:cNvSpPr/>
            <p:nvPr/>
          </p:nvSpPr>
          <p:spPr>
            <a:xfrm>
              <a:off x="3356610" y="9532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8" name="object 12258"/>
            <p:cNvSpPr/>
            <p:nvPr/>
          </p:nvSpPr>
          <p:spPr>
            <a:xfrm>
              <a:off x="3356457" y="9532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59" name="object 12259"/>
            <p:cNvSpPr/>
            <p:nvPr/>
          </p:nvSpPr>
          <p:spPr>
            <a:xfrm>
              <a:off x="3356318" y="9532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0" name="object 12260"/>
            <p:cNvSpPr/>
            <p:nvPr/>
          </p:nvSpPr>
          <p:spPr>
            <a:xfrm>
              <a:off x="3356216" y="9532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1" name="object 12261"/>
            <p:cNvSpPr/>
            <p:nvPr/>
          </p:nvSpPr>
          <p:spPr>
            <a:xfrm>
              <a:off x="3356063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152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2" name="object 12262"/>
            <p:cNvSpPr/>
            <p:nvPr/>
          </p:nvSpPr>
          <p:spPr>
            <a:xfrm>
              <a:off x="3355911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39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3" name="object 12263"/>
            <p:cNvSpPr/>
            <p:nvPr/>
          </p:nvSpPr>
          <p:spPr>
            <a:xfrm>
              <a:off x="3355759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4" name="object 12264"/>
            <p:cNvSpPr/>
            <p:nvPr/>
          </p:nvSpPr>
          <p:spPr>
            <a:xfrm>
              <a:off x="3355606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5" name="object 12265"/>
            <p:cNvSpPr/>
            <p:nvPr/>
          </p:nvSpPr>
          <p:spPr>
            <a:xfrm>
              <a:off x="3355505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6" name="object 12266"/>
            <p:cNvSpPr/>
            <p:nvPr/>
          </p:nvSpPr>
          <p:spPr>
            <a:xfrm>
              <a:off x="3355340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7" name="object 12267"/>
            <p:cNvSpPr/>
            <p:nvPr/>
          </p:nvSpPr>
          <p:spPr>
            <a:xfrm>
              <a:off x="3355187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8" name="object 12268"/>
            <p:cNvSpPr/>
            <p:nvPr/>
          </p:nvSpPr>
          <p:spPr>
            <a:xfrm>
              <a:off x="3355009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69" name="object 12269"/>
            <p:cNvSpPr/>
            <p:nvPr/>
          </p:nvSpPr>
          <p:spPr>
            <a:xfrm>
              <a:off x="3354844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0" name="object 12270"/>
            <p:cNvSpPr/>
            <p:nvPr/>
          </p:nvSpPr>
          <p:spPr>
            <a:xfrm>
              <a:off x="3354730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1" name="object 12271"/>
            <p:cNvSpPr/>
            <p:nvPr/>
          </p:nvSpPr>
          <p:spPr>
            <a:xfrm>
              <a:off x="3354565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2" name="object 12272"/>
            <p:cNvSpPr/>
            <p:nvPr/>
          </p:nvSpPr>
          <p:spPr>
            <a:xfrm>
              <a:off x="3354387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3" name="object 12273"/>
            <p:cNvSpPr/>
            <p:nvPr/>
          </p:nvSpPr>
          <p:spPr>
            <a:xfrm>
              <a:off x="3354197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4" name="object 12274"/>
            <p:cNvSpPr/>
            <p:nvPr/>
          </p:nvSpPr>
          <p:spPr>
            <a:xfrm>
              <a:off x="3354006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90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5" name="object 12275"/>
            <p:cNvSpPr/>
            <p:nvPr/>
          </p:nvSpPr>
          <p:spPr>
            <a:xfrm>
              <a:off x="3353879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6" name="object 12276"/>
            <p:cNvSpPr/>
            <p:nvPr/>
          </p:nvSpPr>
          <p:spPr>
            <a:xfrm>
              <a:off x="3353676" y="9532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7" name="object 12277"/>
            <p:cNvSpPr/>
            <p:nvPr/>
          </p:nvSpPr>
          <p:spPr>
            <a:xfrm>
              <a:off x="3353447" y="95326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8" name="object 12278"/>
            <p:cNvSpPr/>
            <p:nvPr/>
          </p:nvSpPr>
          <p:spPr>
            <a:xfrm>
              <a:off x="3353206" y="95326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79" name="object 12279"/>
            <p:cNvSpPr/>
            <p:nvPr/>
          </p:nvSpPr>
          <p:spPr>
            <a:xfrm>
              <a:off x="3352952" y="95326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0" name="object 12280"/>
            <p:cNvSpPr/>
            <p:nvPr/>
          </p:nvSpPr>
          <p:spPr>
            <a:xfrm>
              <a:off x="3352762" y="9532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1" name="object 12281"/>
            <p:cNvSpPr/>
            <p:nvPr/>
          </p:nvSpPr>
          <p:spPr>
            <a:xfrm>
              <a:off x="3352444" y="95326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2" name="object 12282"/>
            <p:cNvSpPr/>
            <p:nvPr/>
          </p:nvSpPr>
          <p:spPr>
            <a:xfrm>
              <a:off x="3352063" y="95326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3" name="object 12283"/>
            <p:cNvSpPr/>
            <p:nvPr/>
          </p:nvSpPr>
          <p:spPr>
            <a:xfrm>
              <a:off x="3351479" y="95323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241" y="161518"/>
                  </a:lnTo>
                  <a:lnTo>
                    <a:pt x="419" y="161556"/>
                  </a:lnTo>
                  <a:lnTo>
                    <a:pt x="584" y="161582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4" name="object 12284"/>
            <p:cNvSpPr/>
            <p:nvPr/>
          </p:nvSpPr>
          <p:spPr>
            <a:xfrm>
              <a:off x="3350374" y="953166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49" y="647"/>
                  </a:moveTo>
                  <a:lnTo>
                    <a:pt x="1219" y="469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774" y="162026"/>
                  </a:lnTo>
                  <a:lnTo>
                    <a:pt x="1104" y="162115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5" name="object 12285"/>
            <p:cNvSpPr/>
            <p:nvPr/>
          </p:nvSpPr>
          <p:spPr>
            <a:xfrm>
              <a:off x="3349891" y="953138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6" name="object 12286"/>
            <p:cNvSpPr/>
            <p:nvPr/>
          </p:nvSpPr>
          <p:spPr>
            <a:xfrm>
              <a:off x="3349599" y="953122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7" name="object 12287"/>
            <p:cNvSpPr/>
            <p:nvPr/>
          </p:nvSpPr>
          <p:spPr>
            <a:xfrm>
              <a:off x="3349345" y="953108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74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65" y="16192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8" name="object 12288"/>
            <p:cNvSpPr/>
            <p:nvPr/>
          </p:nvSpPr>
          <p:spPr>
            <a:xfrm>
              <a:off x="3349231" y="9531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89" name="object 12289"/>
            <p:cNvSpPr/>
            <p:nvPr/>
          </p:nvSpPr>
          <p:spPr>
            <a:xfrm>
              <a:off x="3349040" y="953090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0" name="object 12290"/>
            <p:cNvSpPr/>
            <p:nvPr/>
          </p:nvSpPr>
          <p:spPr>
            <a:xfrm>
              <a:off x="3348901" y="9530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1" name="object 12291"/>
            <p:cNvSpPr/>
            <p:nvPr/>
          </p:nvSpPr>
          <p:spPr>
            <a:xfrm>
              <a:off x="3348761" y="9530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63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2" name="object 12292"/>
            <p:cNvSpPr/>
            <p:nvPr/>
          </p:nvSpPr>
          <p:spPr>
            <a:xfrm>
              <a:off x="3348659" y="9530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3" name="object 12293"/>
            <p:cNvSpPr/>
            <p:nvPr/>
          </p:nvSpPr>
          <p:spPr>
            <a:xfrm>
              <a:off x="3348583" y="9530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4" name="object 12294"/>
            <p:cNvSpPr/>
            <p:nvPr/>
          </p:nvSpPr>
          <p:spPr>
            <a:xfrm>
              <a:off x="3348482" y="9530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5" name="object 12295"/>
            <p:cNvSpPr/>
            <p:nvPr/>
          </p:nvSpPr>
          <p:spPr>
            <a:xfrm>
              <a:off x="3348380" y="9530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63" y="161290"/>
                  </a:lnTo>
                  <a:lnTo>
                    <a:pt x="508" y="25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6" name="object 12296"/>
            <p:cNvSpPr/>
            <p:nvPr/>
          </p:nvSpPr>
          <p:spPr>
            <a:xfrm>
              <a:off x="3348291" y="9530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25" y="161226"/>
                  </a:lnTo>
                  <a:lnTo>
                    <a:pt x="469" y="12"/>
                  </a:lnTo>
                  <a:lnTo>
                    <a:pt x="0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7" name="object 12297"/>
            <p:cNvSpPr/>
            <p:nvPr/>
          </p:nvSpPr>
          <p:spPr>
            <a:xfrm>
              <a:off x="3348215" y="9530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8" name="object 12298"/>
            <p:cNvSpPr/>
            <p:nvPr/>
          </p:nvSpPr>
          <p:spPr>
            <a:xfrm>
              <a:off x="3348164" y="9530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299" name="object 12299"/>
            <p:cNvSpPr/>
            <p:nvPr/>
          </p:nvSpPr>
          <p:spPr>
            <a:xfrm>
              <a:off x="3348088" y="9530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0" name="object 12300"/>
            <p:cNvSpPr/>
            <p:nvPr/>
          </p:nvSpPr>
          <p:spPr>
            <a:xfrm>
              <a:off x="3348012" y="9530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1" name="object 12301"/>
            <p:cNvSpPr/>
            <p:nvPr/>
          </p:nvSpPr>
          <p:spPr>
            <a:xfrm>
              <a:off x="3347948" y="9530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50" y="16162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2" name="object 12302"/>
            <p:cNvSpPr/>
            <p:nvPr/>
          </p:nvSpPr>
          <p:spPr>
            <a:xfrm>
              <a:off x="3347897" y="9530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3" name="object 12303"/>
            <p:cNvSpPr/>
            <p:nvPr/>
          </p:nvSpPr>
          <p:spPr>
            <a:xfrm>
              <a:off x="3347847" y="9529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38" y="161632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4" name="object 12304"/>
            <p:cNvSpPr/>
            <p:nvPr/>
          </p:nvSpPr>
          <p:spPr>
            <a:xfrm>
              <a:off x="3347808" y="9529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5" name="object 12305"/>
            <p:cNvSpPr/>
            <p:nvPr/>
          </p:nvSpPr>
          <p:spPr>
            <a:xfrm>
              <a:off x="3347758" y="9529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6" name="object 12306"/>
            <p:cNvSpPr/>
            <p:nvPr/>
          </p:nvSpPr>
          <p:spPr>
            <a:xfrm>
              <a:off x="3347720" y="9529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124"/>
                  </a:ln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7" name="object 12307"/>
            <p:cNvSpPr/>
            <p:nvPr/>
          </p:nvSpPr>
          <p:spPr>
            <a:xfrm>
              <a:off x="3347669" y="9529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8" name="object 12308"/>
            <p:cNvSpPr/>
            <p:nvPr/>
          </p:nvSpPr>
          <p:spPr>
            <a:xfrm>
              <a:off x="3347643" y="9529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09" name="object 12309"/>
            <p:cNvSpPr/>
            <p:nvPr/>
          </p:nvSpPr>
          <p:spPr>
            <a:xfrm>
              <a:off x="3347605" y="9529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8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0" name="object 12310"/>
            <p:cNvSpPr/>
            <p:nvPr/>
          </p:nvSpPr>
          <p:spPr>
            <a:xfrm>
              <a:off x="3347580" y="9529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1" name="object 12311"/>
            <p:cNvSpPr/>
            <p:nvPr/>
          </p:nvSpPr>
          <p:spPr>
            <a:xfrm>
              <a:off x="3347542" y="9529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7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2" name="object 12312"/>
            <p:cNvSpPr/>
            <p:nvPr/>
          </p:nvSpPr>
          <p:spPr>
            <a:xfrm>
              <a:off x="3347516" y="9529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3" name="object 12313"/>
            <p:cNvSpPr/>
            <p:nvPr/>
          </p:nvSpPr>
          <p:spPr>
            <a:xfrm>
              <a:off x="3347478" y="9528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4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4" name="object 12314"/>
            <p:cNvSpPr/>
            <p:nvPr/>
          </p:nvSpPr>
          <p:spPr>
            <a:xfrm>
              <a:off x="3347466" y="9528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20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5" name="object 12315"/>
            <p:cNvSpPr/>
            <p:nvPr/>
          </p:nvSpPr>
          <p:spPr>
            <a:xfrm>
              <a:off x="3347466" y="95284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50"/>
                  </a:moveTo>
                  <a:lnTo>
                    <a:pt x="0" y="161836"/>
                  </a:lnTo>
                  <a:lnTo>
                    <a:pt x="457" y="114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6" name="object 12316"/>
            <p:cNvSpPr/>
            <p:nvPr/>
          </p:nvSpPr>
          <p:spPr>
            <a:xfrm>
              <a:off x="3347466" y="9528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7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7" name="object 12317"/>
            <p:cNvSpPr/>
            <p:nvPr/>
          </p:nvSpPr>
          <p:spPr>
            <a:xfrm>
              <a:off x="3347288" y="952420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22"/>
                  </a:lnTo>
                  <a:lnTo>
                    <a:pt x="5207" y="8407"/>
                  </a:lnTo>
                  <a:lnTo>
                    <a:pt x="9410" y="8407"/>
                  </a:lnTo>
                  <a:lnTo>
                    <a:pt x="14541" y="5435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8" name="object 12318"/>
            <p:cNvSpPr/>
            <p:nvPr/>
          </p:nvSpPr>
          <p:spPr>
            <a:xfrm>
              <a:off x="3472167" y="915159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60"/>
                  </a:lnTo>
                  <a:lnTo>
                    <a:pt x="0" y="16206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19" name="object 12319"/>
            <p:cNvSpPr/>
            <p:nvPr/>
          </p:nvSpPr>
          <p:spPr>
            <a:xfrm>
              <a:off x="3472078" y="9152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75"/>
                  </a:lnTo>
                  <a:lnTo>
                    <a:pt x="0" y="16150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87"/>
                  </a:lnTo>
                  <a:lnTo>
                    <a:pt x="25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75"/>
                  </a:lnTo>
                  <a:lnTo>
                    <a:pt x="63" y="16130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0" name="object 12320"/>
            <p:cNvSpPr/>
            <p:nvPr/>
          </p:nvSpPr>
          <p:spPr>
            <a:xfrm>
              <a:off x="3472002" y="9152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73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1" name="object 12321"/>
            <p:cNvSpPr/>
            <p:nvPr/>
          </p:nvSpPr>
          <p:spPr>
            <a:xfrm>
              <a:off x="3471951" y="9152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2" name="object 12322"/>
            <p:cNvSpPr/>
            <p:nvPr/>
          </p:nvSpPr>
          <p:spPr>
            <a:xfrm>
              <a:off x="3471875" y="9152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3" name="object 12323"/>
            <p:cNvSpPr/>
            <p:nvPr/>
          </p:nvSpPr>
          <p:spPr>
            <a:xfrm>
              <a:off x="3471799" y="9152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705"/>
                  </a:lnTo>
                  <a:lnTo>
                    <a:pt x="0" y="161467"/>
                  </a:lnTo>
                  <a:lnTo>
                    <a:pt x="330" y="4616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717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4" name="object 12324"/>
            <p:cNvSpPr/>
            <p:nvPr/>
          </p:nvSpPr>
          <p:spPr>
            <a:xfrm>
              <a:off x="3471710" y="9153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28"/>
                  </a:lnTo>
                  <a:lnTo>
                    <a:pt x="0" y="16173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28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50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5" name="object 12325"/>
            <p:cNvSpPr/>
            <p:nvPr/>
          </p:nvSpPr>
          <p:spPr>
            <a:xfrm>
              <a:off x="3471621" y="9153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6" name="object 12326"/>
            <p:cNvSpPr/>
            <p:nvPr/>
          </p:nvSpPr>
          <p:spPr>
            <a:xfrm>
              <a:off x="3471570" y="9153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7" name="object 12327"/>
            <p:cNvSpPr/>
            <p:nvPr/>
          </p:nvSpPr>
          <p:spPr>
            <a:xfrm>
              <a:off x="3471481" y="9153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60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8" name="object 12328"/>
            <p:cNvSpPr/>
            <p:nvPr/>
          </p:nvSpPr>
          <p:spPr>
            <a:xfrm>
              <a:off x="3471405" y="9153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6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29" name="object 12329"/>
            <p:cNvSpPr/>
            <p:nvPr/>
          </p:nvSpPr>
          <p:spPr>
            <a:xfrm>
              <a:off x="3471303" y="9153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0" name="object 12330"/>
            <p:cNvSpPr/>
            <p:nvPr/>
          </p:nvSpPr>
          <p:spPr>
            <a:xfrm>
              <a:off x="3471227" y="9153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25" y="161505"/>
                  </a:lnTo>
                  <a:lnTo>
                    <a:pt x="25" y="157607"/>
                  </a:lnTo>
                  <a:lnTo>
                    <a:pt x="63" y="1456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63" y="14565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82"/>
                  </a:ln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1" name="object 12331"/>
            <p:cNvSpPr/>
            <p:nvPr/>
          </p:nvSpPr>
          <p:spPr>
            <a:xfrm>
              <a:off x="3471164" y="9153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25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2" name="object 12332"/>
            <p:cNvSpPr/>
            <p:nvPr/>
          </p:nvSpPr>
          <p:spPr>
            <a:xfrm>
              <a:off x="3471062" y="9153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8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76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3" name="object 12333"/>
            <p:cNvSpPr/>
            <p:nvPr/>
          </p:nvSpPr>
          <p:spPr>
            <a:xfrm>
              <a:off x="3470884" y="9153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91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68"/>
                  </a:lnTo>
                  <a:lnTo>
                    <a:pt x="63" y="160807"/>
                  </a:lnTo>
                  <a:lnTo>
                    <a:pt x="508" y="76"/>
                  </a:lnTo>
                  <a:lnTo>
                    <a:pt x="482" y="1955"/>
                  </a:lnTo>
                  <a:lnTo>
                    <a:pt x="38" y="161886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33" y="1968"/>
                  </a:lnTo>
                  <a:lnTo>
                    <a:pt x="88" y="161848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68"/>
                  </a:lnTo>
                  <a:lnTo>
                    <a:pt x="114" y="161810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4" name="object 12334"/>
            <p:cNvSpPr/>
            <p:nvPr/>
          </p:nvSpPr>
          <p:spPr>
            <a:xfrm>
              <a:off x="3470783" y="91538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38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76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5" name="object 12335"/>
            <p:cNvSpPr/>
            <p:nvPr/>
          </p:nvSpPr>
          <p:spPr>
            <a:xfrm>
              <a:off x="3470719" y="9153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6" name="object 12336"/>
            <p:cNvSpPr/>
            <p:nvPr/>
          </p:nvSpPr>
          <p:spPr>
            <a:xfrm>
              <a:off x="3470618" y="9153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300"/>
                  </a:lnTo>
                  <a:lnTo>
                    <a:pt x="520" y="25"/>
                  </a:lnTo>
                  <a:lnTo>
                    <a:pt x="495" y="1752"/>
                  </a:lnTo>
                  <a:lnTo>
                    <a:pt x="38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7" name="object 12337"/>
            <p:cNvSpPr/>
            <p:nvPr/>
          </p:nvSpPr>
          <p:spPr>
            <a:xfrm>
              <a:off x="3470516" y="9153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393" y="44310"/>
                  </a:lnTo>
                  <a:lnTo>
                    <a:pt x="520" y="12"/>
                  </a:lnTo>
                  <a:lnTo>
                    <a:pt x="495" y="1701"/>
                  </a:lnTo>
                  <a:lnTo>
                    <a:pt x="38" y="161874"/>
                  </a:lnTo>
                  <a:lnTo>
                    <a:pt x="215" y="107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8" name="object 12338"/>
            <p:cNvSpPr/>
            <p:nvPr/>
          </p:nvSpPr>
          <p:spPr>
            <a:xfrm>
              <a:off x="3470414" y="9154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1612"/>
                  </a:lnTo>
                  <a:lnTo>
                    <a:pt x="0" y="16189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625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39" name="object 12339"/>
            <p:cNvSpPr/>
            <p:nvPr/>
          </p:nvSpPr>
          <p:spPr>
            <a:xfrm>
              <a:off x="3470313" y="9154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0" name="object 12340"/>
            <p:cNvSpPr/>
            <p:nvPr/>
          </p:nvSpPr>
          <p:spPr>
            <a:xfrm>
              <a:off x="3470237" y="9154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1" name="object 12341"/>
            <p:cNvSpPr/>
            <p:nvPr/>
          </p:nvSpPr>
          <p:spPr>
            <a:xfrm>
              <a:off x="3470122" y="9154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04"/>
                  </a:lnTo>
                  <a:lnTo>
                    <a:pt x="533" y="12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292" y="66065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2" name="object 12342"/>
            <p:cNvSpPr/>
            <p:nvPr/>
          </p:nvSpPr>
          <p:spPr>
            <a:xfrm>
              <a:off x="3470008" y="9154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66"/>
                  </a:lnTo>
                  <a:lnTo>
                    <a:pt x="495" y="38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292" y="6685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3" name="object 12343"/>
            <p:cNvSpPr/>
            <p:nvPr/>
          </p:nvSpPr>
          <p:spPr>
            <a:xfrm>
              <a:off x="3469906" y="9154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003"/>
                  </a:lnTo>
                  <a:lnTo>
                    <a:pt x="482" y="38"/>
                  </a:lnTo>
                  <a:lnTo>
                    <a:pt x="444" y="1346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33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4" name="object 12344"/>
            <p:cNvSpPr/>
            <p:nvPr/>
          </p:nvSpPr>
          <p:spPr>
            <a:xfrm>
              <a:off x="3469779" y="9154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5" name="object 12345"/>
            <p:cNvSpPr/>
            <p:nvPr/>
          </p:nvSpPr>
          <p:spPr>
            <a:xfrm>
              <a:off x="3469703" y="9154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6" name="object 12346"/>
            <p:cNvSpPr/>
            <p:nvPr/>
          </p:nvSpPr>
          <p:spPr>
            <a:xfrm>
              <a:off x="3469576" y="91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68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7" name="object 12347"/>
            <p:cNvSpPr/>
            <p:nvPr/>
          </p:nvSpPr>
          <p:spPr>
            <a:xfrm>
              <a:off x="3469436" y="9154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8" name="object 12348"/>
            <p:cNvSpPr/>
            <p:nvPr/>
          </p:nvSpPr>
          <p:spPr>
            <a:xfrm>
              <a:off x="3469309" y="9154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495" y="1003"/>
                  </a:lnTo>
                  <a:lnTo>
                    <a:pt x="50" y="161810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49" name="object 12349"/>
            <p:cNvSpPr/>
            <p:nvPr/>
          </p:nvSpPr>
          <p:spPr>
            <a:xfrm>
              <a:off x="3469170" y="9154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508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0" name="object 12350"/>
            <p:cNvSpPr/>
            <p:nvPr/>
          </p:nvSpPr>
          <p:spPr>
            <a:xfrm>
              <a:off x="3469081" y="9154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1" name="object 12351"/>
            <p:cNvSpPr/>
            <p:nvPr/>
          </p:nvSpPr>
          <p:spPr>
            <a:xfrm>
              <a:off x="3468941" y="9154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800"/>
                  </a:lnTo>
                  <a:lnTo>
                    <a:pt x="419" y="23266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2" name="object 12352"/>
            <p:cNvSpPr/>
            <p:nvPr/>
          </p:nvSpPr>
          <p:spPr>
            <a:xfrm>
              <a:off x="3468789" y="9154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3" name="object 12353"/>
            <p:cNvSpPr/>
            <p:nvPr/>
          </p:nvSpPr>
          <p:spPr>
            <a:xfrm>
              <a:off x="3468636" y="9155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4" name="object 12354"/>
            <p:cNvSpPr/>
            <p:nvPr/>
          </p:nvSpPr>
          <p:spPr>
            <a:xfrm>
              <a:off x="3468484" y="9155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57683"/>
                  </a:lnTo>
                  <a:lnTo>
                    <a:pt x="546" y="25"/>
                  </a:lnTo>
                  <a:lnTo>
                    <a:pt x="495" y="533"/>
                  </a:lnTo>
                  <a:lnTo>
                    <a:pt x="50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5" name="object 12355"/>
            <p:cNvSpPr/>
            <p:nvPr/>
          </p:nvSpPr>
          <p:spPr>
            <a:xfrm>
              <a:off x="3468382" y="9155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6" name="object 12356"/>
            <p:cNvSpPr/>
            <p:nvPr/>
          </p:nvSpPr>
          <p:spPr>
            <a:xfrm>
              <a:off x="3468230" y="9155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7" name="object 12357"/>
            <p:cNvSpPr/>
            <p:nvPr/>
          </p:nvSpPr>
          <p:spPr>
            <a:xfrm>
              <a:off x="3468077" y="9155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14" y="154152"/>
                  </a:lnTo>
                  <a:lnTo>
                    <a:pt x="546" y="25"/>
                  </a:lnTo>
                  <a:lnTo>
                    <a:pt x="495" y="304"/>
                  </a:lnTo>
                  <a:lnTo>
                    <a:pt x="50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8" name="object 12358"/>
            <p:cNvSpPr/>
            <p:nvPr/>
          </p:nvSpPr>
          <p:spPr>
            <a:xfrm>
              <a:off x="3467925" y="9155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59" name="object 12359"/>
            <p:cNvSpPr/>
            <p:nvPr/>
          </p:nvSpPr>
          <p:spPr>
            <a:xfrm>
              <a:off x="3467785" y="9155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7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0" name="object 12360"/>
            <p:cNvSpPr/>
            <p:nvPr/>
          </p:nvSpPr>
          <p:spPr>
            <a:xfrm>
              <a:off x="3467684" y="9155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1" name="object 12361"/>
            <p:cNvSpPr/>
            <p:nvPr/>
          </p:nvSpPr>
          <p:spPr>
            <a:xfrm>
              <a:off x="3467531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15"/>
                  </a:lnTo>
                  <a:lnTo>
                    <a:pt x="152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2" name="object 12362"/>
            <p:cNvSpPr/>
            <p:nvPr/>
          </p:nvSpPr>
          <p:spPr>
            <a:xfrm>
              <a:off x="3467379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3" name="object 12363"/>
            <p:cNvSpPr/>
            <p:nvPr/>
          </p:nvSpPr>
          <p:spPr>
            <a:xfrm>
              <a:off x="3467227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4" name="object 12364"/>
            <p:cNvSpPr/>
            <p:nvPr/>
          </p:nvSpPr>
          <p:spPr>
            <a:xfrm>
              <a:off x="3467062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7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5" name="object 12365"/>
            <p:cNvSpPr/>
            <p:nvPr/>
          </p:nvSpPr>
          <p:spPr>
            <a:xfrm>
              <a:off x="3466960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482" y="457"/>
                  </a:ln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6" name="object 12366"/>
            <p:cNvSpPr/>
            <p:nvPr/>
          </p:nvSpPr>
          <p:spPr>
            <a:xfrm>
              <a:off x="3466808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7" name="object 12367"/>
            <p:cNvSpPr/>
            <p:nvPr/>
          </p:nvSpPr>
          <p:spPr>
            <a:xfrm>
              <a:off x="3466642" y="9155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8" name="object 12368"/>
            <p:cNvSpPr/>
            <p:nvPr/>
          </p:nvSpPr>
          <p:spPr>
            <a:xfrm>
              <a:off x="3466477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69" name="object 12369"/>
            <p:cNvSpPr/>
            <p:nvPr/>
          </p:nvSpPr>
          <p:spPr>
            <a:xfrm>
              <a:off x="3466300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63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0" name="object 12370"/>
            <p:cNvSpPr/>
            <p:nvPr/>
          </p:nvSpPr>
          <p:spPr>
            <a:xfrm>
              <a:off x="3466211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1" name="object 12371"/>
            <p:cNvSpPr/>
            <p:nvPr/>
          </p:nvSpPr>
          <p:spPr>
            <a:xfrm>
              <a:off x="3466020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8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2" name="object 12372"/>
            <p:cNvSpPr/>
            <p:nvPr/>
          </p:nvSpPr>
          <p:spPr>
            <a:xfrm>
              <a:off x="3465842" y="9155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3" name="object 12373"/>
            <p:cNvSpPr/>
            <p:nvPr/>
          </p:nvSpPr>
          <p:spPr>
            <a:xfrm>
              <a:off x="3465665" y="9155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4" name="object 12374"/>
            <p:cNvSpPr/>
            <p:nvPr/>
          </p:nvSpPr>
          <p:spPr>
            <a:xfrm>
              <a:off x="3465461" y="91556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5" name="object 12375"/>
            <p:cNvSpPr/>
            <p:nvPr/>
          </p:nvSpPr>
          <p:spPr>
            <a:xfrm>
              <a:off x="3465322" y="9155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6" name="object 12376"/>
            <p:cNvSpPr/>
            <p:nvPr/>
          </p:nvSpPr>
          <p:spPr>
            <a:xfrm>
              <a:off x="3465131" y="91556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27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7" name="object 12377"/>
            <p:cNvSpPr/>
            <p:nvPr/>
          </p:nvSpPr>
          <p:spPr>
            <a:xfrm>
              <a:off x="3464902" y="91556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55"/>
                  </a:lnTo>
                  <a:lnTo>
                    <a:pt x="228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8" name="object 12378"/>
            <p:cNvSpPr/>
            <p:nvPr/>
          </p:nvSpPr>
          <p:spPr>
            <a:xfrm>
              <a:off x="3464661" y="91556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12"/>
                  </a:lnTo>
                  <a:lnTo>
                    <a:pt x="88" y="161442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79" name="object 12379"/>
            <p:cNvSpPr/>
            <p:nvPr/>
          </p:nvSpPr>
          <p:spPr>
            <a:xfrm>
              <a:off x="3464407" y="91556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0" name="object 12380"/>
            <p:cNvSpPr/>
            <p:nvPr/>
          </p:nvSpPr>
          <p:spPr>
            <a:xfrm>
              <a:off x="3464217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04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1" name="object 12381"/>
            <p:cNvSpPr/>
            <p:nvPr/>
          </p:nvSpPr>
          <p:spPr>
            <a:xfrm>
              <a:off x="3463899" y="91556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46" y="12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66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2" name="object 12382"/>
            <p:cNvSpPr/>
            <p:nvPr/>
          </p:nvSpPr>
          <p:spPr>
            <a:xfrm>
              <a:off x="3463518" y="91556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596" y="0"/>
                  </a:lnTo>
                  <a:lnTo>
                    <a:pt x="152" y="161315"/>
                  </a:lnTo>
                  <a:lnTo>
                    <a:pt x="368" y="161353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3" name="object 12383"/>
            <p:cNvSpPr/>
            <p:nvPr/>
          </p:nvSpPr>
          <p:spPr>
            <a:xfrm>
              <a:off x="3462947" y="91553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4" name="object 12384"/>
            <p:cNvSpPr/>
            <p:nvPr/>
          </p:nvSpPr>
          <p:spPr>
            <a:xfrm>
              <a:off x="3461867" y="915471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43" y="406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5" name="object 12385"/>
            <p:cNvSpPr/>
            <p:nvPr/>
          </p:nvSpPr>
          <p:spPr>
            <a:xfrm>
              <a:off x="3461397" y="915443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63"/>
                  </a:lnTo>
                  <a:lnTo>
                    <a:pt x="469" y="162039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6" name="object 12386"/>
            <p:cNvSpPr/>
            <p:nvPr/>
          </p:nvSpPr>
          <p:spPr>
            <a:xfrm>
              <a:off x="3461118" y="915427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114"/>
                  </a:moveTo>
                  <a:lnTo>
                    <a:pt x="444" y="0"/>
                  </a:lnTo>
                  <a:lnTo>
                    <a:pt x="0" y="161861"/>
                  </a:lnTo>
                  <a:lnTo>
                    <a:pt x="165" y="161937"/>
                  </a:lnTo>
                  <a:lnTo>
                    <a:pt x="609" y="114"/>
                  </a:lnTo>
                  <a:close/>
                </a:path>
                <a:path w="1270" h="162559">
                  <a:moveTo>
                    <a:pt x="723" y="177"/>
                  </a:moveTo>
                  <a:lnTo>
                    <a:pt x="177" y="161937"/>
                  </a:lnTo>
                  <a:lnTo>
                    <a:pt x="723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7" name="object 12387"/>
            <p:cNvSpPr/>
            <p:nvPr/>
          </p:nvSpPr>
          <p:spPr>
            <a:xfrm>
              <a:off x="3460864" y="915414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09" y="76"/>
                  </a:moveTo>
                  <a:lnTo>
                    <a:pt x="76" y="161886"/>
                  </a:lnTo>
                  <a:lnTo>
                    <a:pt x="609" y="76"/>
                  </a:lnTo>
                  <a:close/>
                </a:path>
                <a:path w="1270" h="162559">
                  <a:moveTo>
                    <a:pt x="698" y="127"/>
                  </a:moveTo>
                  <a:lnTo>
                    <a:pt x="165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8" name="object 12388"/>
            <p:cNvSpPr/>
            <p:nvPr/>
          </p:nvSpPr>
          <p:spPr>
            <a:xfrm>
              <a:off x="3460750" y="9154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89" name="object 12389"/>
            <p:cNvSpPr/>
            <p:nvPr/>
          </p:nvSpPr>
          <p:spPr>
            <a:xfrm>
              <a:off x="3460572" y="915396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63"/>
                  </a:moveTo>
                  <a:lnTo>
                    <a:pt x="0" y="161836"/>
                  </a:lnTo>
                  <a:lnTo>
                    <a:pt x="558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14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0" name="object 12390"/>
            <p:cNvSpPr/>
            <p:nvPr/>
          </p:nvSpPr>
          <p:spPr>
            <a:xfrm>
              <a:off x="3460419" y="9153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50" y="161417"/>
                  </a:lnTo>
                  <a:lnTo>
                    <a:pt x="495" y="38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1" name="object 12391"/>
            <p:cNvSpPr/>
            <p:nvPr/>
          </p:nvSpPr>
          <p:spPr>
            <a:xfrm>
              <a:off x="3460292" y="9153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88" y="161429"/>
                  </a:lnTo>
                  <a:lnTo>
                    <a:pt x="533" y="63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2" name="object 12392"/>
            <p:cNvSpPr/>
            <p:nvPr/>
          </p:nvSpPr>
          <p:spPr>
            <a:xfrm>
              <a:off x="3460165" y="915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23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3" name="object 12393"/>
            <p:cNvSpPr/>
            <p:nvPr/>
          </p:nvSpPr>
          <p:spPr>
            <a:xfrm>
              <a:off x="3460102" y="9153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4" name="object 12394"/>
            <p:cNvSpPr/>
            <p:nvPr/>
          </p:nvSpPr>
          <p:spPr>
            <a:xfrm>
              <a:off x="3459988" y="9153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3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5" name="object 12395"/>
            <p:cNvSpPr/>
            <p:nvPr/>
          </p:nvSpPr>
          <p:spPr>
            <a:xfrm>
              <a:off x="3459899" y="9153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6" name="object 12396"/>
            <p:cNvSpPr/>
            <p:nvPr/>
          </p:nvSpPr>
          <p:spPr>
            <a:xfrm>
              <a:off x="3459810" y="9153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7" name="object 12397"/>
            <p:cNvSpPr/>
            <p:nvPr/>
          </p:nvSpPr>
          <p:spPr>
            <a:xfrm>
              <a:off x="3459721" y="9153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8" name="object 12398"/>
            <p:cNvSpPr/>
            <p:nvPr/>
          </p:nvSpPr>
          <p:spPr>
            <a:xfrm>
              <a:off x="3459670" y="9153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399" name="object 12399"/>
            <p:cNvSpPr/>
            <p:nvPr/>
          </p:nvSpPr>
          <p:spPr>
            <a:xfrm>
              <a:off x="3459607" y="9153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0" name="object 12400"/>
            <p:cNvSpPr/>
            <p:nvPr/>
          </p:nvSpPr>
          <p:spPr>
            <a:xfrm>
              <a:off x="3459530" y="9153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1" name="object 12401"/>
            <p:cNvSpPr/>
            <p:nvPr/>
          </p:nvSpPr>
          <p:spPr>
            <a:xfrm>
              <a:off x="3459467" y="9153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2" name="object 12402"/>
            <p:cNvSpPr/>
            <p:nvPr/>
          </p:nvSpPr>
          <p:spPr>
            <a:xfrm>
              <a:off x="3459416" y="9153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3" name="object 12403"/>
            <p:cNvSpPr/>
            <p:nvPr/>
          </p:nvSpPr>
          <p:spPr>
            <a:xfrm>
              <a:off x="3459378" y="9153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94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4" name="object 12404"/>
            <p:cNvSpPr/>
            <p:nvPr/>
          </p:nvSpPr>
          <p:spPr>
            <a:xfrm>
              <a:off x="3459315" y="9152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6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5" name="object 12405"/>
            <p:cNvSpPr/>
            <p:nvPr/>
          </p:nvSpPr>
          <p:spPr>
            <a:xfrm>
              <a:off x="3459276" y="9152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6" name="object 12406"/>
            <p:cNvSpPr/>
            <p:nvPr/>
          </p:nvSpPr>
          <p:spPr>
            <a:xfrm>
              <a:off x="3459226" y="9152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7" name="object 12407"/>
            <p:cNvSpPr/>
            <p:nvPr/>
          </p:nvSpPr>
          <p:spPr>
            <a:xfrm>
              <a:off x="3459187" y="9152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8" name="object 12408"/>
            <p:cNvSpPr/>
            <p:nvPr/>
          </p:nvSpPr>
          <p:spPr>
            <a:xfrm>
              <a:off x="3459162" y="9152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09" name="object 12409"/>
            <p:cNvSpPr/>
            <p:nvPr/>
          </p:nvSpPr>
          <p:spPr>
            <a:xfrm>
              <a:off x="3459124" y="9152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0" name="object 12410"/>
            <p:cNvSpPr/>
            <p:nvPr/>
          </p:nvSpPr>
          <p:spPr>
            <a:xfrm>
              <a:off x="3459099" y="9152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1" name="object 12411"/>
            <p:cNvSpPr/>
            <p:nvPr/>
          </p:nvSpPr>
          <p:spPr>
            <a:xfrm>
              <a:off x="3459061" y="9152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66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2" name="object 12412"/>
            <p:cNvSpPr/>
            <p:nvPr/>
          </p:nvSpPr>
          <p:spPr>
            <a:xfrm>
              <a:off x="3459035" y="9152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883"/>
                  </a:lnTo>
                  <a:lnTo>
                    <a:pt x="457" y="0"/>
                  </a:lnTo>
                  <a:lnTo>
                    <a:pt x="0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3" name="object 12413"/>
            <p:cNvSpPr/>
            <p:nvPr/>
          </p:nvSpPr>
          <p:spPr>
            <a:xfrm>
              <a:off x="3459035" y="9152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302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4" name="object 12414"/>
            <p:cNvSpPr/>
            <p:nvPr/>
          </p:nvSpPr>
          <p:spPr>
            <a:xfrm>
              <a:off x="3459439" y="9151444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2" y="23"/>
                  </a:moveTo>
                  <a:lnTo>
                    <a:pt x="0" y="938"/>
                  </a:lnTo>
                  <a:lnTo>
                    <a:pt x="2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5" name="object 12415"/>
            <p:cNvSpPr/>
            <p:nvPr/>
          </p:nvSpPr>
          <p:spPr>
            <a:xfrm>
              <a:off x="3458794" y="914726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22"/>
                  </a:lnTo>
                  <a:lnTo>
                    <a:pt x="5156" y="8394"/>
                  </a:lnTo>
                  <a:lnTo>
                    <a:pt x="9372" y="8394"/>
                  </a:lnTo>
                  <a:lnTo>
                    <a:pt x="14490" y="5422"/>
                  </a:lnTo>
                  <a:lnTo>
                    <a:pt x="14478" y="2971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6" name="object 12416"/>
            <p:cNvSpPr/>
            <p:nvPr/>
          </p:nvSpPr>
          <p:spPr>
            <a:xfrm>
              <a:off x="3630002" y="91418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01"/>
                  </a:lnTo>
                  <a:lnTo>
                    <a:pt x="0" y="16211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7" name="object 12417"/>
            <p:cNvSpPr/>
            <p:nvPr/>
          </p:nvSpPr>
          <p:spPr>
            <a:xfrm>
              <a:off x="3629926" y="9142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8" name="object 12418"/>
            <p:cNvSpPr/>
            <p:nvPr/>
          </p:nvSpPr>
          <p:spPr>
            <a:xfrm>
              <a:off x="3629837" y="9142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19" name="object 12419"/>
            <p:cNvSpPr/>
            <p:nvPr/>
          </p:nvSpPr>
          <p:spPr>
            <a:xfrm>
              <a:off x="3629787" y="9143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0" name="object 12420"/>
            <p:cNvSpPr/>
            <p:nvPr/>
          </p:nvSpPr>
          <p:spPr>
            <a:xfrm>
              <a:off x="3629710" y="9143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1" name="object 12421"/>
            <p:cNvSpPr/>
            <p:nvPr/>
          </p:nvSpPr>
          <p:spPr>
            <a:xfrm>
              <a:off x="3629634" y="9143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495" y="38"/>
                  </a:lnTo>
                  <a:lnTo>
                    <a:pt x="469" y="2717"/>
                  </a:lnTo>
                  <a:lnTo>
                    <a:pt x="25" y="161658"/>
                  </a:lnTo>
                  <a:lnTo>
                    <a:pt x="482" y="294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2" name="object 12422"/>
            <p:cNvSpPr/>
            <p:nvPr/>
          </p:nvSpPr>
          <p:spPr>
            <a:xfrm>
              <a:off x="3629533" y="9143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590"/>
                  </a:lnTo>
                  <a:lnTo>
                    <a:pt x="0" y="16172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03"/>
                  </a:lnTo>
                  <a:lnTo>
                    <a:pt x="38" y="161442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590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3" name="object 12423"/>
            <p:cNvSpPr/>
            <p:nvPr/>
          </p:nvSpPr>
          <p:spPr>
            <a:xfrm>
              <a:off x="3629469" y="9143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51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4" name="object 12424"/>
            <p:cNvSpPr/>
            <p:nvPr/>
          </p:nvSpPr>
          <p:spPr>
            <a:xfrm>
              <a:off x="3629406" y="9143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49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5" name="object 12425"/>
            <p:cNvSpPr/>
            <p:nvPr/>
          </p:nvSpPr>
          <p:spPr>
            <a:xfrm>
              <a:off x="3629329" y="9143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35"/>
                  </a:lnTo>
                  <a:lnTo>
                    <a:pt x="0" y="161632"/>
                  </a:lnTo>
                  <a:lnTo>
                    <a:pt x="25" y="161391"/>
                  </a:lnTo>
                  <a:lnTo>
                    <a:pt x="25" y="160693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47"/>
                  </a:lnTo>
                  <a:lnTo>
                    <a:pt x="25" y="16069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34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6" name="object 12426"/>
            <p:cNvSpPr/>
            <p:nvPr/>
          </p:nvSpPr>
          <p:spPr>
            <a:xfrm>
              <a:off x="3629241" y="9143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671"/>
                  </a:lnTo>
                  <a:lnTo>
                    <a:pt x="25" y="161417"/>
                  </a:lnTo>
                  <a:lnTo>
                    <a:pt x="25" y="1606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71"/>
                  </a:lnTo>
                  <a:lnTo>
                    <a:pt x="25" y="16069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7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7" name="object 12427"/>
            <p:cNvSpPr/>
            <p:nvPr/>
          </p:nvSpPr>
          <p:spPr>
            <a:xfrm>
              <a:off x="3629152" y="9143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355" y="52031"/>
                  </a:lnTo>
                  <a:lnTo>
                    <a:pt x="508" y="12"/>
                  </a:lnTo>
                  <a:lnTo>
                    <a:pt x="482" y="2133"/>
                  </a:lnTo>
                  <a:lnTo>
                    <a:pt x="38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8" name="object 12428"/>
            <p:cNvSpPr/>
            <p:nvPr/>
          </p:nvSpPr>
          <p:spPr>
            <a:xfrm>
              <a:off x="3629063" y="9143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70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25" y="16172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29" name="object 12429"/>
            <p:cNvSpPr/>
            <p:nvPr/>
          </p:nvSpPr>
          <p:spPr>
            <a:xfrm>
              <a:off x="3628999" y="9143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19"/>
                  </a:lnTo>
                  <a:lnTo>
                    <a:pt x="38" y="160718"/>
                  </a:lnTo>
                  <a:lnTo>
                    <a:pt x="482" y="12"/>
                  </a:lnTo>
                  <a:lnTo>
                    <a:pt x="457" y="2019"/>
                  </a:lnTo>
                  <a:lnTo>
                    <a:pt x="0" y="16175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0" name="object 12430"/>
            <p:cNvSpPr/>
            <p:nvPr/>
          </p:nvSpPr>
          <p:spPr>
            <a:xfrm>
              <a:off x="3628923" y="9143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993"/>
                  </a:lnTo>
                  <a:lnTo>
                    <a:pt x="0" y="161785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981"/>
                  </a:lnTo>
                  <a:lnTo>
                    <a:pt x="355" y="49720"/>
                  </a:lnTo>
                  <a:lnTo>
                    <a:pt x="495" y="12"/>
                  </a:lnTo>
                  <a:lnTo>
                    <a:pt x="469" y="1981"/>
                  </a:lnTo>
                  <a:lnTo>
                    <a:pt x="25" y="161772"/>
                  </a:lnTo>
                  <a:lnTo>
                    <a:pt x="190" y="10778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1" name="object 12431"/>
            <p:cNvSpPr/>
            <p:nvPr/>
          </p:nvSpPr>
          <p:spPr>
            <a:xfrm>
              <a:off x="3628720" y="9143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342" y="47739"/>
                  </a:lnTo>
                  <a:lnTo>
                    <a:pt x="482" y="88"/>
                  </a:lnTo>
                  <a:lnTo>
                    <a:pt x="457" y="1930"/>
                  </a:lnTo>
                  <a:lnTo>
                    <a:pt x="0" y="161899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43"/>
                  </a:lnTo>
                  <a:lnTo>
                    <a:pt x="406" y="48387"/>
                  </a:lnTo>
                  <a:lnTo>
                    <a:pt x="546" y="50"/>
                  </a:lnTo>
                  <a:lnTo>
                    <a:pt x="520" y="1943"/>
                  </a:lnTo>
                  <a:lnTo>
                    <a:pt x="63" y="161848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43"/>
                  </a:lnTo>
                  <a:lnTo>
                    <a:pt x="139" y="161569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165" y="16175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2" name="object 12432"/>
            <p:cNvSpPr/>
            <p:nvPr/>
          </p:nvSpPr>
          <p:spPr>
            <a:xfrm>
              <a:off x="3628631" y="9144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1816"/>
                  </a:lnTo>
                  <a:lnTo>
                    <a:pt x="368" y="46723"/>
                  </a:lnTo>
                  <a:lnTo>
                    <a:pt x="508" y="12"/>
                  </a:lnTo>
                  <a:lnTo>
                    <a:pt x="482" y="1816"/>
                  </a:lnTo>
                  <a:lnTo>
                    <a:pt x="342" y="46494"/>
                  </a:lnTo>
                  <a:lnTo>
                    <a:pt x="482" y="25"/>
                  </a:lnTo>
                  <a:lnTo>
                    <a:pt x="457" y="1816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3" name="object 12433"/>
            <p:cNvSpPr/>
            <p:nvPr/>
          </p:nvSpPr>
          <p:spPr>
            <a:xfrm>
              <a:off x="3628567" y="9144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1765"/>
                  </a:lnTo>
                  <a:lnTo>
                    <a:pt x="0" y="16184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69" y="1765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4" name="object 12434"/>
            <p:cNvSpPr/>
            <p:nvPr/>
          </p:nvSpPr>
          <p:spPr>
            <a:xfrm>
              <a:off x="3628466" y="9144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168"/>
                  </a:lnTo>
                  <a:lnTo>
                    <a:pt x="482" y="38"/>
                  </a:lnTo>
                  <a:lnTo>
                    <a:pt x="457" y="1739"/>
                  </a:lnTo>
                  <a:lnTo>
                    <a:pt x="0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5" name="object 12435"/>
            <p:cNvSpPr/>
            <p:nvPr/>
          </p:nvSpPr>
          <p:spPr>
            <a:xfrm>
              <a:off x="3628364" y="9144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676"/>
                  </a:lnTo>
                  <a:lnTo>
                    <a:pt x="38" y="160642"/>
                  </a:lnTo>
                  <a:lnTo>
                    <a:pt x="482" y="38"/>
                  </a:lnTo>
                  <a:lnTo>
                    <a:pt x="457" y="1676"/>
                  </a:lnTo>
                  <a:lnTo>
                    <a:pt x="0" y="161899"/>
                  </a:lnTo>
                  <a:lnTo>
                    <a:pt x="63" y="161620"/>
                  </a:lnTo>
                  <a:lnTo>
                    <a:pt x="63" y="16064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76"/>
                  </a:lnTo>
                  <a:lnTo>
                    <a:pt x="63" y="16064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6" name="object 12436"/>
            <p:cNvSpPr/>
            <p:nvPr/>
          </p:nvSpPr>
          <p:spPr>
            <a:xfrm>
              <a:off x="3628263" y="9144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625"/>
                  </a:lnTo>
                  <a:lnTo>
                    <a:pt x="25" y="160604"/>
                  </a:lnTo>
                  <a:lnTo>
                    <a:pt x="482" y="38"/>
                  </a:lnTo>
                  <a:lnTo>
                    <a:pt x="444" y="1625"/>
                  </a:lnTo>
                  <a:lnTo>
                    <a:pt x="0" y="16189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1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7" name="object 12437"/>
            <p:cNvSpPr/>
            <p:nvPr/>
          </p:nvSpPr>
          <p:spPr>
            <a:xfrm>
              <a:off x="3628161" y="9144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203" y="10107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8" name="object 12438"/>
            <p:cNvSpPr/>
            <p:nvPr/>
          </p:nvSpPr>
          <p:spPr>
            <a:xfrm>
              <a:off x="3628085" y="9144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11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39" name="object 12439"/>
            <p:cNvSpPr/>
            <p:nvPr/>
          </p:nvSpPr>
          <p:spPr>
            <a:xfrm>
              <a:off x="3627970" y="914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460"/>
                  </a:lnTo>
                  <a:lnTo>
                    <a:pt x="482" y="50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0" name="object 12440"/>
            <p:cNvSpPr/>
            <p:nvPr/>
          </p:nvSpPr>
          <p:spPr>
            <a:xfrm>
              <a:off x="3627856" y="914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41"/>
                  </a:lnTo>
                  <a:lnTo>
                    <a:pt x="533" y="12"/>
                  </a:lnTo>
                  <a:lnTo>
                    <a:pt x="482" y="1384"/>
                  </a:lnTo>
                  <a:lnTo>
                    <a:pt x="38" y="161886"/>
                  </a:lnTo>
                  <a:lnTo>
                    <a:pt x="330" y="666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1" name="object 12441"/>
            <p:cNvSpPr/>
            <p:nvPr/>
          </p:nvSpPr>
          <p:spPr>
            <a:xfrm>
              <a:off x="3627742" y="9144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2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2" name="object 12442"/>
            <p:cNvSpPr/>
            <p:nvPr/>
          </p:nvSpPr>
          <p:spPr>
            <a:xfrm>
              <a:off x="3627615" y="9144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57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3" name="object 12443"/>
            <p:cNvSpPr/>
            <p:nvPr/>
          </p:nvSpPr>
          <p:spPr>
            <a:xfrm>
              <a:off x="3627539" y="9144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193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11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4" name="object 12444"/>
            <p:cNvSpPr/>
            <p:nvPr/>
          </p:nvSpPr>
          <p:spPr>
            <a:xfrm>
              <a:off x="3627412" y="9144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0032"/>
                  </a:lnTo>
                  <a:lnTo>
                    <a:pt x="495" y="50"/>
                  </a:lnTo>
                  <a:lnTo>
                    <a:pt x="457" y="1155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5" name="object 12445"/>
            <p:cNvSpPr/>
            <p:nvPr/>
          </p:nvSpPr>
          <p:spPr>
            <a:xfrm>
              <a:off x="3627285" y="9144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66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6" name="object 12446"/>
            <p:cNvSpPr/>
            <p:nvPr/>
          </p:nvSpPr>
          <p:spPr>
            <a:xfrm>
              <a:off x="3627145" y="9144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8" y="1003"/>
                  </a:lnTo>
                  <a:lnTo>
                    <a:pt x="63" y="16182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16"/>
                  </a:ln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7" name="object 12447"/>
            <p:cNvSpPr/>
            <p:nvPr/>
          </p:nvSpPr>
          <p:spPr>
            <a:xfrm>
              <a:off x="3627018" y="9145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98"/>
                  </a:lnTo>
                  <a:lnTo>
                    <a:pt x="495" y="91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432"/>
                  </a:lnTo>
                  <a:lnTo>
                    <a:pt x="546" y="12"/>
                  </a:lnTo>
                  <a:lnTo>
                    <a:pt x="495" y="914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8" name="object 12448"/>
            <p:cNvSpPr/>
            <p:nvPr/>
          </p:nvSpPr>
          <p:spPr>
            <a:xfrm>
              <a:off x="3626916" y="9145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49" name="object 12449"/>
            <p:cNvSpPr/>
            <p:nvPr/>
          </p:nvSpPr>
          <p:spPr>
            <a:xfrm>
              <a:off x="3626789" y="9145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622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0" name="object 12450"/>
            <p:cNvSpPr/>
            <p:nvPr/>
          </p:nvSpPr>
          <p:spPr>
            <a:xfrm>
              <a:off x="3626624" y="9145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721"/>
                  </a:lnTo>
                  <a:lnTo>
                    <a:pt x="546" y="71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1" name="object 12451"/>
            <p:cNvSpPr/>
            <p:nvPr/>
          </p:nvSpPr>
          <p:spPr>
            <a:xfrm>
              <a:off x="3626485" y="9145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22"/>
                  </a:lnTo>
                  <a:lnTo>
                    <a:pt x="50" y="16167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2" name="object 12452"/>
            <p:cNvSpPr/>
            <p:nvPr/>
          </p:nvSpPr>
          <p:spPr>
            <a:xfrm>
              <a:off x="3626332" y="9145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3" name="object 12453"/>
            <p:cNvSpPr/>
            <p:nvPr/>
          </p:nvSpPr>
          <p:spPr>
            <a:xfrm>
              <a:off x="3626231" y="9145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4" name="object 12454"/>
            <p:cNvSpPr/>
            <p:nvPr/>
          </p:nvSpPr>
          <p:spPr>
            <a:xfrm>
              <a:off x="3626078" y="9145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5" name="object 12455"/>
            <p:cNvSpPr/>
            <p:nvPr/>
          </p:nvSpPr>
          <p:spPr>
            <a:xfrm>
              <a:off x="3625926" y="9145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3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6" name="object 12456"/>
            <p:cNvSpPr/>
            <p:nvPr/>
          </p:nvSpPr>
          <p:spPr>
            <a:xfrm>
              <a:off x="3625773" y="9145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2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7" name="object 12457"/>
            <p:cNvSpPr/>
            <p:nvPr/>
          </p:nvSpPr>
          <p:spPr>
            <a:xfrm>
              <a:off x="3625634" y="914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39" y="143471"/>
                  </a:lnTo>
                  <a:lnTo>
                    <a:pt x="546" y="25"/>
                  </a:lnTo>
                  <a:lnTo>
                    <a:pt x="50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8" name="object 12458"/>
            <p:cNvSpPr/>
            <p:nvPr/>
          </p:nvSpPr>
          <p:spPr>
            <a:xfrm>
              <a:off x="3625532" y="9145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59" name="object 12459"/>
            <p:cNvSpPr/>
            <p:nvPr/>
          </p:nvSpPr>
          <p:spPr>
            <a:xfrm>
              <a:off x="3625380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0" name="object 12460"/>
            <p:cNvSpPr/>
            <p:nvPr/>
          </p:nvSpPr>
          <p:spPr>
            <a:xfrm>
              <a:off x="3625227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533" y="457"/>
                  </a:ln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1" name="object 12461"/>
            <p:cNvSpPr/>
            <p:nvPr/>
          </p:nvSpPr>
          <p:spPr>
            <a:xfrm>
              <a:off x="3625075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2" name="object 12462"/>
            <p:cNvSpPr/>
            <p:nvPr/>
          </p:nvSpPr>
          <p:spPr>
            <a:xfrm>
              <a:off x="3624923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3" name="object 12463"/>
            <p:cNvSpPr/>
            <p:nvPr/>
          </p:nvSpPr>
          <p:spPr>
            <a:xfrm>
              <a:off x="3624821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4" name="object 12464"/>
            <p:cNvSpPr/>
            <p:nvPr/>
          </p:nvSpPr>
          <p:spPr>
            <a:xfrm>
              <a:off x="3624656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5" name="object 12465"/>
            <p:cNvSpPr/>
            <p:nvPr/>
          </p:nvSpPr>
          <p:spPr>
            <a:xfrm>
              <a:off x="3624503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6" name="object 12466"/>
            <p:cNvSpPr/>
            <p:nvPr/>
          </p:nvSpPr>
          <p:spPr>
            <a:xfrm>
              <a:off x="3624326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5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7" name="object 12467"/>
            <p:cNvSpPr/>
            <p:nvPr/>
          </p:nvSpPr>
          <p:spPr>
            <a:xfrm>
              <a:off x="3624161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8" name="object 12468"/>
            <p:cNvSpPr/>
            <p:nvPr/>
          </p:nvSpPr>
          <p:spPr>
            <a:xfrm>
              <a:off x="3624046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69" name="object 12469"/>
            <p:cNvSpPr/>
            <p:nvPr/>
          </p:nvSpPr>
          <p:spPr>
            <a:xfrm>
              <a:off x="3623881" y="9145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0" name="object 12470"/>
            <p:cNvSpPr/>
            <p:nvPr/>
          </p:nvSpPr>
          <p:spPr>
            <a:xfrm>
              <a:off x="3623691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93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27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1" name="object 12471"/>
            <p:cNvSpPr/>
            <p:nvPr/>
          </p:nvSpPr>
          <p:spPr>
            <a:xfrm>
              <a:off x="3623513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2" name="object 12472"/>
            <p:cNvSpPr/>
            <p:nvPr/>
          </p:nvSpPr>
          <p:spPr>
            <a:xfrm>
              <a:off x="3623322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90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3" name="object 12473"/>
            <p:cNvSpPr/>
            <p:nvPr/>
          </p:nvSpPr>
          <p:spPr>
            <a:xfrm>
              <a:off x="3623183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4" name="object 12474"/>
            <p:cNvSpPr/>
            <p:nvPr/>
          </p:nvSpPr>
          <p:spPr>
            <a:xfrm>
              <a:off x="3622992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5" name="object 12475"/>
            <p:cNvSpPr/>
            <p:nvPr/>
          </p:nvSpPr>
          <p:spPr>
            <a:xfrm>
              <a:off x="3622763" y="91459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6" name="object 12476"/>
            <p:cNvSpPr/>
            <p:nvPr/>
          </p:nvSpPr>
          <p:spPr>
            <a:xfrm>
              <a:off x="3622522" y="91459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7" name="object 12477"/>
            <p:cNvSpPr/>
            <p:nvPr/>
          </p:nvSpPr>
          <p:spPr>
            <a:xfrm>
              <a:off x="3622268" y="91459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8" name="object 12478"/>
            <p:cNvSpPr/>
            <p:nvPr/>
          </p:nvSpPr>
          <p:spPr>
            <a:xfrm>
              <a:off x="3622078" y="9145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79" name="object 12479"/>
            <p:cNvSpPr/>
            <p:nvPr/>
          </p:nvSpPr>
          <p:spPr>
            <a:xfrm>
              <a:off x="3621760" y="91459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0" name="object 12480"/>
            <p:cNvSpPr/>
            <p:nvPr/>
          </p:nvSpPr>
          <p:spPr>
            <a:xfrm>
              <a:off x="3621379" y="91459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685" y="12"/>
                  </a:lnTo>
                  <a:lnTo>
                    <a:pt x="355" y="80670"/>
                  </a:lnTo>
                  <a:lnTo>
                    <a:pt x="584" y="0"/>
                  </a:ln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1" name="object 12481"/>
            <p:cNvSpPr/>
            <p:nvPr/>
          </p:nvSpPr>
          <p:spPr>
            <a:xfrm>
              <a:off x="3620795" y="91456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56"/>
                  </a:lnTo>
                  <a:lnTo>
                    <a:pt x="584" y="161607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2" name="object 12482"/>
            <p:cNvSpPr/>
            <p:nvPr/>
          </p:nvSpPr>
          <p:spPr>
            <a:xfrm>
              <a:off x="3619703" y="914497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57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3" name="object 12483"/>
            <p:cNvSpPr/>
            <p:nvPr/>
          </p:nvSpPr>
          <p:spPr>
            <a:xfrm>
              <a:off x="3619208" y="91446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4" name="object 12484"/>
            <p:cNvSpPr/>
            <p:nvPr/>
          </p:nvSpPr>
          <p:spPr>
            <a:xfrm>
              <a:off x="3618915" y="914452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77"/>
                  </a:moveTo>
                  <a:lnTo>
                    <a:pt x="533" y="63"/>
                  </a:lnTo>
                  <a:lnTo>
                    <a:pt x="88" y="161899"/>
                  </a:lnTo>
                  <a:lnTo>
                    <a:pt x="292" y="162001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5" name="object 12485"/>
            <p:cNvSpPr/>
            <p:nvPr/>
          </p:nvSpPr>
          <p:spPr>
            <a:xfrm>
              <a:off x="3618661" y="914439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27"/>
                  </a:moveTo>
                  <a:lnTo>
                    <a:pt x="533" y="25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711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6" name="object 12486"/>
            <p:cNvSpPr/>
            <p:nvPr/>
          </p:nvSpPr>
          <p:spPr>
            <a:xfrm>
              <a:off x="3618547" y="9144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7" name="object 12487"/>
            <p:cNvSpPr/>
            <p:nvPr/>
          </p:nvSpPr>
          <p:spPr>
            <a:xfrm>
              <a:off x="3618357" y="914421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8" name="object 12488"/>
            <p:cNvSpPr/>
            <p:nvPr/>
          </p:nvSpPr>
          <p:spPr>
            <a:xfrm>
              <a:off x="3618217" y="9144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89" name="object 12489"/>
            <p:cNvSpPr/>
            <p:nvPr/>
          </p:nvSpPr>
          <p:spPr>
            <a:xfrm>
              <a:off x="3618103" y="9144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76" y="161810"/>
                  </a:lnTo>
                  <a:lnTo>
                    <a:pt x="520" y="38"/>
                  </a:lnTo>
                  <a:lnTo>
                    <a:pt x="0" y="161785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0" name="object 12490"/>
            <p:cNvSpPr/>
            <p:nvPr/>
          </p:nvSpPr>
          <p:spPr>
            <a:xfrm>
              <a:off x="3617976" y="9143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1" name="object 12491"/>
            <p:cNvSpPr/>
            <p:nvPr/>
          </p:nvSpPr>
          <p:spPr>
            <a:xfrm>
              <a:off x="3617899" y="9143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2" name="object 12492"/>
            <p:cNvSpPr/>
            <p:nvPr/>
          </p:nvSpPr>
          <p:spPr>
            <a:xfrm>
              <a:off x="3617798" y="9143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3" name="object 12493"/>
            <p:cNvSpPr/>
            <p:nvPr/>
          </p:nvSpPr>
          <p:spPr>
            <a:xfrm>
              <a:off x="3617696" y="914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73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4" name="object 12494"/>
            <p:cNvSpPr/>
            <p:nvPr/>
          </p:nvSpPr>
          <p:spPr>
            <a:xfrm>
              <a:off x="3617620" y="9143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5" name="object 12495"/>
            <p:cNvSpPr/>
            <p:nvPr/>
          </p:nvSpPr>
          <p:spPr>
            <a:xfrm>
              <a:off x="3617531" y="91437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8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6" name="object 12496"/>
            <p:cNvSpPr/>
            <p:nvPr/>
          </p:nvSpPr>
          <p:spPr>
            <a:xfrm>
              <a:off x="3617480" y="9143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582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7" name="object 12497"/>
            <p:cNvSpPr/>
            <p:nvPr/>
          </p:nvSpPr>
          <p:spPr>
            <a:xfrm>
              <a:off x="3617404" y="9143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8" name="object 12498"/>
            <p:cNvSpPr/>
            <p:nvPr/>
          </p:nvSpPr>
          <p:spPr>
            <a:xfrm>
              <a:off x="3617328" y="914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50"/>
                  </a:lnTo>
                  <a:lnTo>
                    <a:pt x="469" y="38"/>
                  </a:ln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499" name="object 12499"/>
            <p:cNvSpPr/>
            <p:nvPr/>
          </p:nvSpPr>
          <p:spPr>
            <a:xfrm>
              <a:off x="3617264" y="9143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0" name="object 12500"/>
            <p:cNvSpPr/>
            <p:nvPr/>
          </p:nvSpPr>
          <p:spPr>
            <a:xfrm>
              <a:off x="3617201" y="9143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38" y="16159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1" name="object 12501"/>
            <p:cNvSpPr/>
            <p:nvPr/>
          </p:nvSpPr>
          <p:spPr>
            <a:xfrm>
              <a:off x="3617176" y="9143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2" name="object 12502"/>
            <p:cNvSpPr/>
            <p:nvPr/>
          </p:nvSpPr>
          <p:spPr>
            <a:xfrm>
              <a:off x="3617125" y="9143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3" name="object 12503"/>
            <p:cNvSpPr/>
            <p:nvPr/>
          </p:nvSpPr>
          <p:spPr>
            <a:xfrm>
              <a:off x="3617074" y="9143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4" name="object 12504"/>
            <p:cNvSpPr/>
            <p:nvPr/>
          </p:nvSpPr>
          <p:spPr>
            <a:xfrm>
              <a:off x="3617036" y="9143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5" name="object 12505"/>
            <p:cNvSpPr/>
            <p:nvPr/>
          </p:nvSpPr>
          <p:spPr>
            <a:xfrm>
              <a:off x="3616985" y="9142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6" name="object 12506"/>
            <p:cNvSpPr/>
            <p:nvPr/>
          </p:nvSpPr>
          <p:spPr>
            <a:xfrm>
              <a:off x="3616960" y="9142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7" name="object 12507"/>
            <p:cNvSpPr/>
            <p:nvPr/>
          </p:nvSpPr>
          <p:spPr>
            <a:xfrm>
              <a:off x="3616922" y="9142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8" name="object 12508"/>
            <p:cNvSpPr/>
            <p:nvPr/>
          </p:nvSpPr>
          <p:spPr>
            <a:xfrm>
              <a:off x="3616896" y="9142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09" name="object 12509"/>
            <p:cNvSpPr/>
            <p:nvPr/>
          </p:nvSpPr>
          <p:spPr>
            <a:xfrm>
              <a:off x="3616858" y="9142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0" name="object 12510"/>
            <p:cNvSpPr/>
            <p:nvPr/>
          </p:nvSpPr>
          <p:spPr>
            <a:xfrm>
              <a:off x="3616833" y="9142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302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1" name="object 12511"/>
            <p:cNvSpPr/>
            <p:nvPr/>
          </p:nvSpPr>
          <p:spPr>
            <a:xfrm>
              <a:off x="3616832" y="91427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0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2" name="object 12512"/>
            <p:cNvSpPr/>
            <p:nvPr/>
          </p:nvSpPr>
          <p:spPr>
            <a:xfrm>
              <a:off x="3616794" y="9142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371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3" name="object 12513"/>
            <p:cNvSpPr/>
            <p:nvPr/>
          </p:nvSpPr>
          <p:spPr>
            <a:xfrm>
              <a:off x="3616782" y="9141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813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4" name="object 12514"/>
            <p:cNvSpPr/>
            <p:nvPr/>
          </p:nvSpPr>
          <p:spPr>
            <a:xfrm>
              <a:off x="3616604" y="913751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410" y="8407"/>
                  </a:lnTo>
                  <a:lnTo>
                    <a:pt x="14541" y="5435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5" name="object 12515"/>
            <p:cNvSpPr/>
            <p:nvPr/>
          </p:nvSpPr>
          <p:spPr>
            <a:xfrm>
              <a:off x="3619512" y="9237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175"/>
                  </a:lnTo>
                  <a:lnTo>
                    <a:pt x="0" y="161518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6" name="object 12516"/>
            <p:cNvSpPr/>
            <p:nvPr/>
          </p:nvSpPr>
          <p:spPr>
            <a:xfrm>
              <a:off x="3619436" y="9237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3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5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7" name="object 12517"/>
            <p:cNvSpPr/>
            <p:nvPr/>
          </p:nvSpPr>
          <p:spPr>
            <a:xfrm>
              <a:off x="3619385" y="9237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16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34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8" name="object 12518"/>
            <p:cNvSpPr/>
            <p:nvPr/>
          </p:nvSpPr>
          <p:spPr>
            <a:xfrm>
              <a:off x="3619296" y="9237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19" name="object 12519"/>
            <p:cNvSpPr/>
            <p:nvPr/>
          </p:nvSpPr>
          <p:spPr>
            <a:xfrm>
              <a:off x="3619220" y="9238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0" name="object 12520"/>
            <p:cNvSpPr/>
            <p:nvPr/>
          </p:nvSpPr>
          <p:spPr>
            <a:xfrm>
              <a:off x="3619131" y="9238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565"/>
                  </a:lnTo>
                  <a:lnTo>
                    <a:pt x="0" y="161442"/>
                  </a:lnTo>
                  <a:lnTo>
                    <a:pt x="469" y="2565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552"/>
                  </a:lnTo>
                  <a:lnTo>
                    <a:pt x="25" y="161632"/>
                  </a:lnTo>
                  <a:lnTo>
                    <a:pt x="419" y="2900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1" name="object 12521"/>
            <p:cNvSpPr/>
            <p:nvPr/>
          </p:nvSpPr>
          <p:spPr>
            <a:xfrm>
              <a:off x="3619055" y="9238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5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2" name="object 12522"/>
            <p:cNvSpPr/>
            <p:nvPr/>
          </p:nvSpPr>
          <p:spPr>
            <a:xfrm>
              <a:off x="3618992" y="9238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49"/>
                  </a:lnTo>
                  <a:lnTo>
                    <a:pt x="0" y="16163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36"/>
                  </a:lnTo>
                  <a:lnTo>
                    <a:pt x="38" y="1613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3" name="object 12523"/>
            <p:cNvSpPr/>
            <p:nvPr/>
          </p:nvSpPr>
          <p:spPr>
            <a:xfrm>
              <a:off x="3618903" y="9238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35"/>
                  </a:lnTo>
                  <a:lnTo>
                    <a:pt x="25" y="16160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5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4" name="object 12524"/>
            <p:cNvSpPr/>
            <p:nvPr/>
          </p:nvSpPr>
          <p:spPr>
            <a:xfrm>
              <a:off x="3618814" y="9238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84"/>
                  </a:lnTo>
                  <a:lnTo>
                    <a:pt x="38" y="16142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97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5" name="object 12525"/>
            <p:cNvSpPr/>
            <p:nvPr/>
          </p:nvSpPr>
          <p:spPr>
            <a:xfrm>
              <a:off x="3618725" y="9238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33"/>
                  </a:lnTo>
                  <a:lnTo>
                    <a:pt x="38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76" y="16144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6" name="object 12526"/>
            <p:cNvSpPr/>
            <p:nvPr/>
          </p:nvSpPr>
          <p:spPr>
            <a:xfrm>
              <a:off x="3618649" y="9238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82"/>
                  </a:lnTo>
                  <a:lnTo>
                    <a:pt x="317" y="51282"/>
                  </a:lnTo>
                  <a:lnTo>
                    <a:pt x="469" y="25"/>
                  </a:lnTo>
                  <a:lnTo>
                    <a:pt x="444" y="2070"/>
                  </a:lnTo>
                  <a:lnTo>
                    <a:pt x="0" y="16174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7" name="object 12527"/>
            <p:cNvSpPr/>
            <p:nvPr/>
          </p:nvSpPr>
          <p:spPr>
            <a:xfrm>
              <a:off x="3618585" y="9238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19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8" name="object 12528"/>
            <p:cNvSpPr/>
            <p:nvPr/>
          </p:nvSpPr>
          <p:spPr>
            <a:xfrm>
              <a:off x="3618496" y="9238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06"/>
                  </a:ln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29" name="object 12529"/>
            <p:cNvSpPr/>
            <p:nvPr/>
          </p:nvSpPr>
          <p:spPr>
            <a:xfrm>
              <a:off x="3618319" y="9238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1930"/>
                  </a:lnTo>
                  <a:lnTo>
                    <a:pt x="0" y="16188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1930"/>
                  </a:lnTo>
                  <a:lnTo>
                    <a:pt x="25" y="16186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30"/>
                  </a:lnTo>
                  <a:lnTo>
                    <a:pt x="50" y="16183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33" y="1930"/>
                  </a:lnTo>
                  <a:lnTo>
                    <a:pt x="76" y="161810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558" y="1930"/>
                  </a:lnTo>
                  <a:lnTo>
                    <a:pt x="114" y="161785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30"/>
                  </a:lnTo>
                  <a:lnTo>
                    <a:pt x="152" y="16175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0" name="object 12530"/>
            <p:cNvSpPr/>
            <p:nvPr/>
          </p:nvSpPr>
          <p:spPr>
            <a:xfrm>
              <a:off x="3618204" y="9238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28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1" name="object 12531"/>
            <p:cNvSpPr/>
            <p:nvPr/>
          </p:nvSpPr>
          <p:spPr>
            <a:xfrm>
              <a:off x="3618141" y="9238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404"/>
                  </a:lnTo>
                  <a:lnTo>
                    <a:pt x="482" y="1790"/>
                  </a:lnTo>
                  <a:lnTo>
                    <a:pt x="482" y="25"/>
                  </a:lnTo>
                  <a:lnTo>
                    <a:pt x="444" y="1790"/>
                  </a:lnTo>
                  <a:lnTo>
                    <a:pt x="0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2" name="object 12532"/>
            <p:cNvSpPr/>
            <p:nvPr/>
          </p:nvSpPr>
          <p:spPr>
            <a:xfrm>
              <a:off x="3618039" y="9239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27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3" name="object 12533"/>
            <p:cNvSpPr/>
            <p:nvPr/>
          </p:nvSpPr>
          <p:spPr>
            <a:xfrm>
              <a:off x="3617937" y="92390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7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4" name="object 12534"/>
            <p:cNvSpPr/>
            <p:nvPr/>
          </p:nvSpPr>
          <p:spPr>
            <a:xfrm>
              <a:off x="3617836" y="9239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2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5" name="object 12535"/>
            <p:cNvSpPr/>
            <p:nvPr/>
          </p:nvSpPr>
          <p:spPr>
            <a:xfrm>
              <a:off x="3617734" y="9239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57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62"/>
                  </a:lnTo>
                  <a:lnTo>
                    <a:pt x="76" y="161874"/>
                  </a:lnTo>
                  <a:lnTo>
                    <a:pt x="558" y="156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6" name="object 12536"/>
            <p:cNvSpPr/>
            <p:nvPr/>
          </p:nvSpPr>
          <p:spPr>
            <a:xfrm>
              <a:off x="3617658" y="9239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31"/>
                  </a:lnTo>
                  <a:lnTo>
                    <a:pt x="495" y="25"/>
                  </a:lnTo>
                  <a:lnTo>
                    <a:pt x="444" y="1498"/>
                  </a:lnTo>
                  <a:lnTo>
                    <a:pt x="0" y="161899"/>
                  </a:lnTo>
                  <a:lnTo>
                    <a:pt x="304" y="65570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7" name="object 12537"/>
            <p:cNvSpPr/>
            <p:nvPr/>
          </p:nvSpPr>
          <p:spPr>
            <a:xfrm>
              <a:off x="3617556" y="92393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092"/>
                  </a:lnTo>
                  <a:lnTo>
                    <a:pt x="482" y="38"/>
                  </a:lnTo>
                  <a:lnTo>
                    <a:pt x="444" y="1447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460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8" name="object 12538"/>
            <p:cNvSpPr/>
            <p:nvPr/>
          </p:nvSpPr>
          <p:spPr>
            <a:xfrm>
              <a:off x="3617442" y="9239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39" name="object 12539"/>
            <p:cNvSpPr/>
            <p:nvPr/>
          </p:nvSpPr>
          <p:spPr>
            <a:xfrm>
              <a:off x="3617328" y="9239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32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032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0" name="object 12540"/>
            <p:cNvSpPr/>
            <p:nvPr/>
          </p:nvSpPr>
          <p:spPr>
            <a:xfrm>
              <a:off x="3617201" y="92395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70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0210"/>
                  </a:lnTo>
                  <a:lnTo>
                    <a:pt x="533" y="25"/>
                  </a:lnTo>
                  <a:lnTo>
                    <a:pt x="495" y="1257"/>
                  </a:lnTo>
                  <a:lnTo>
                    <a:pt x="50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1" name="object 12541"/>
            <p:cNvSpPr/>
            <p:nvPr/>
          </p:nvSpPr>
          <p:spPr>
            <a:xfrm>
              <a:off x="3617125" y="9239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81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2" name="object 12542"/>
            <p:cNvSpPr/>
            <p:nvPr/>
          </p:nvSpPr>
          <p:spPr>
            <a:xfrm>
              <a:off x="3616998" y="9239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43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3" name="object 12543"/>
            <p:cNvSpPr/>
            <p:nvPr/>
          </p:nvSpPr>
          <p:spPr>
            <a:xfrm>
              <a:off x="3616871" y="9239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50" y="159867"/>
                  </a:lnTo>
                  <a:lnTo>
                    <a:pt x="495" y="38"/>
                  </a:lnTo>
                  <a:lnTo>
                    <a:pt x="457" y="1066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4" name="object 12544"/>
            <p:cNvSpPr/>
            <p:nvPr/>
          </p:nvSpPr>
          <p:spPr>
            <a:xfrm>
              <a:off x="3616731" y="9239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88" y="159727"/>
                  </a:lnTo>
                  <a:lnTo>
                    <a:pt x="533" y="25"/>
                  </a:ln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57" y="990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5" name="object 12545"/>
            <p:cNvSpPr/>
            <p:nvPr/>
          </p:nvSpPr>
          <p:spPr>
            <a:xfrm>
              <a:off x="3616591" y="9239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927"/>
                  </a:lnTo>
                  <a:lnTo>
                    <a:pt x="0" y="16182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8" y="939"/>
                  </a:lnTo>
                  <a:lnTo>
                    <a:pt x="50" y="16179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27"/>
                  </a:lnTo>
                  <a:lnTo>
                    <a:pt x="101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6" name="object 12546"/>
            <p:cNvSpPr/>
            <p:nvPr/>
          </p:nvSpPr>
          <p:spPr>
            <a:xfrm>
              <a:off x="3616502" y="9239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59270"/>
                  </a:lnTo>
                  <a:lnTo>
                    <a:pt x="495" y="25"/>
                  </a:lnTo>
                  <a:lnTo>
                    <a:pt x="457" y="838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7" name="object 12547"/>
            <p:cNvSpPr/>
            <p:nvPr/>
          </p:nvSpPr>
          <p:spPr>
            <a:xfrm>
              <a:off x="3616363" y="9239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47"/>
                  </a:lnTo>
                  <a:lnTo>
                    <a:pt x="546" y="80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8" name="object 12548"/>
            <p:cNvSpPr/>
            <p:nvPr/>
          </p:nvSpPr>
          <p:spPr>
            <a:xfrm>
              <a:off x="3616210" y="9240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49" name="object 12549"/>
            <p:cNvSpPr/>
            <p:nvPr/>
          </p:nvSpPr>
          <p:spPr>
            <a:xfrm>
              <a:off x="3616058" y="9240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0" name="object 12550"/>
            <p:cNvSpPr/>
            <p:nvPr/>
          </p:nvSpPr>
          <p:spPr>
            <a:xfrm>
              <a:off x="3615905" y="9240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1" name="object 12551"/>
            <p:cNvSpPr/>
            <p:nvPr/>
          </p:nvSpPr>
          <p:spPr>
            <a:xfrm>
              <a:off x="3615804" y="9240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2" name="object 12552"/>
            <p:cNvSpPr/>
            <p:nvPr/>
          </p:nvSpPr>
          <p:spPr>
            <a:xfrm>
              <a:off x="3615664" y="9240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317"/>
                  </a:lnTo>
                  <a:lnTo>
                    <a:pt x="495" y="50"/>
                  </a:lnTo>
                  <a:lnTo>
                    <a:pt x="444" y="381"/>
                  </a:lnTo>
                  <a:lnTo>
                    <a:pt x="0" y="161569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81"/>
                  </a:lnTo>
                  <a:lnTo>
                    <a:pt x="88" y="16154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3" name="object 12553"/>
            <p:cNvSpPr/>
            <p:nvPr/>
          </p:nvSpPr>
          <p:spPr>
            <a:xfrm>
              <a:off x="3615499" y="9240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304"/>
                  </a:lnTo>
                  <a:lnTo>
                    <a:pt x="63" y="161493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04"/>
                  </a:lnTo>
                  <a:lnTo>
                    <a:pt x="114" y="16148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4" name="object 12554"/>
            <p:cNvSpPr/>
            <p:nvPr/>
          </p:nvSpPr>
          <p:spPr>
            <a:xfrm>
              <a:off x="3615359" y="9240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50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5" name="object 12555"/>
            <p:cNvSpPr/>
            <p:nvPr/>
          </p:nvSpPr>
          <p:spPr>
            <a:xfrm>
              <a:off x="3615207" y="9240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39" y="143459"/>
                  </a:lnTo>
                  <a:lnTo>
                    <a:pt x="546" y="25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6" name="object 12556"/>
            <p:cNvSpPr/>
            <p:nvPr/>
          </p:nvSpPr>
          <p:spPr>
            <a:xfrm>
              <a:off x="3615105" y="924077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7" name="object 12557"/>
            <p:cNvSpPr/>
            <p:nvPr/>
          </p:nvSpPr>
          <p:spPr>
            <a:xfrm>
              <a:off x="3614953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0" y="161328"/>
                  </a:lnTo>
                  <a:lnTo>
                    <a:pt x="482" y="457"/>
                  </a:ln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8" name="object 12558"/>
            <p:cNvSpPr/>
            <p:nvPr/>
          </p:nvSpPr>
          <p:spPr>
            <a:xfrm>
              <a:off x="3614801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59" name="object 12559"/>
            <p:cNvSpPr/>
            <p:nvPr/>
          </p:nvSpPr>
          <p:spPr>
            <a:xfrm>
              <a:off x="3614648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482" y="457"/>
                  </a:ln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0" name="object 12560"/>
            <p:cNvSpPr/>
            <p:nvPr/>
          </p:nvSpPr>
          <p:spPr>
            <a:xfrm>
              <a:off x="3614496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1" name="object 12561"/>
            <p:cNvSpPr/>
            <p:nvPr/>
          </p:nvSpPr>
          <p:spPr>
            <a:xfrm>
              <a:off x="3614381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2" name="object 12562"/>
            <p:cNvSpPr/>
            <p:nvPr/>
          </p:nvSpPr>
          <p:spPr>
            <a:xfrm>
              <a:off x="3614229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3" name="object 12563"/>
            <p:cNvSpPr/>
            <p:nvPr/>
          </p:nvSpPr>
          <p:spPr>
            <a:xfrm>
              <a:off x="3614077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4" name="object 12564"/>
            <p:cNvSpPr/>
            <p:nvPr/>
          </p:nvSpPr>
          <p:spPr>
            <a:xfrm>
              <a:off x="3613899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5" name="object 12565"/>
            <p:cNvSpPr/>
            <p:nvPr/>
          </p:nvSpPr>
          <p:spPr>
            <a:xfrm>
              <a:off x="3613734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6" name="object 12566"/>
            <p:cNvSpPr/>
            <p:nvPr/>
          </p:nvSpPr>
          <p:spPr>
            <a:xfrm>
              <a:off x="3613620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7" name="object 12567"/>
            <p:cNvSpPr/>
            <p:nvPr/>
          </p:nvSpPr>
          <p:spPr>
            <a:xfrm>
              <a:off x="3613442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8" name="object 12568"/>
            <p:cNvSpPr/>
            <p:nvPr/>
          </p:nvSpPr>
          <p:spPr>
            <a:xfrm>
              <a:off x="3613264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12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69" name="object 12569"/>
            <p:cNvSpPr/>
            <p:nvPr/>
          </p:nvSpPr>
          <p:spPr>
            <a:xfrm>
              <a:off x="3613086" y="9240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0" name="object 12570"/>
            <p:cNvSpPr/>
            <p:nvPr/>
          </p:nvSpPr>
          <p:spPr>
            <a:xfrm>
              <a:off x="3612896" y="9240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1" name="object 12571"/>
            <p:cNvSpPr/>
            <p:nvPr/>
          </p:nvSpPr>
          <p:spPr>
            <a:xfrm>
              <a:off x="3612756" y="9240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2" name="object 12572"/>
            <p:cNvSpPr/>
            <p:nvPr/>
          </p:nvSpPr>
          <p:spPr>
            <a:xfrm>
              <a:off x="3612540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12"/>
                  </a:moveTo>
                  <a:lnTo>
                    <a:pt x="533" y="12"/>
                  </a:lnTo>
                  <a:lnTo>
                    <a:pt x="76" y="161467"/>
                  </a:lnTo>
                  <a:lnTo>
                    <a:pt x="215" y="161493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3" name="object 12573"/>
            <p:cNvSpPr/>
            <p:nvPr/>
          </p:nvSpPr>
          <p:spPr>
            <a:xfrm>
              <a:off x="3612324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4" name="object 12574"/>
            <p:cNvSpPr/>
            <p:nvPr/>
          </p:nvSpPr>
          <p:spPr>
            <a:xfrm>
              <a:off x="3612095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5" name="object 12575"/>
            <p:cNvSpPr/>
            <p:nvPr/>
          </p:nvSpPr>
          <p:spPr>
            <a:xfrm>
              <a:off x="3611829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42"/>
                  </a:lnTo>
                  <a:lnTo>
                    <a:pt x="266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6" name="object 12576"/>
            <p:cNvSpPr/>
            <p:nvPr/>
          </p:nvSpPr>
          <p:spPr>
            <a:xfrm>
              <a:off x="3611651" y="9240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7" name="object 12577"/>
            <p:cNvSpPr/>
            <p:nvPr/>
          </p:nvSpPr>
          <p:spPr>
            <a:xfrm>
              <a:off x="3611321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8" name="object 12578"/>
            <p:cNvSpPr/>
            <p:nvPr/>
          </p:nvSpPr>
          <p:spPr>
            <a:xfrm>
              <a:off x="3610940" y="92407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12"/>
                  </a:move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12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698" y="12"/>
                  </a:lnTo>
                  <a:lnTo>
                    <a:pt x="152" y="161328"/>
                  </a:lnTo>
                  <a:lnTo>
                    <a:pt x="304" y="16134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79" name="object 12579"/>
            <p:cNvSpPr/>
            <p:nvPr/>
          </p:nvSpPr>
          <p:spPr>
            <a:xfrm>
              <a:off x="3610381" y="92404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0" name="object 12580"/>
            <p:cNvSpPr/>
            <p:nvPr/>
          </p:nvSpPr>
          <p:spPr>
            <a:xfrm>
              <a:off x="3609302" y="923984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1" name="object 12581"/>
            <p:cNvSpPr/>
            <p:nvPr/>
          </p:nvSpPr>
          <p:spPr>
            <a:xfrm>
              <a:off x="3608819" y="923956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2" name="object 12582"/>
            <p:cNvSpPr/>
            <p:nvPr/>
          </p:nvSpPr>
          <p:spPr>
            <a:xfrm>
              <a:off x="3608540" y="923941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52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3" name="object 12583"/>
            <p:cNvSpPr/>
            <p:nvPr/>
          </p:nvSpPr>
          <p:spPr>
            <a:xfrm>
              <a:off x="3608374" y="923930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09" y="114"/>
                  </a:moveTo>
                  <a:lnTo>
                    <a:pt x="444" y="12"/>
                  </a:lnTo>
                  <a:lnTo>
                    <a:pt x="228" y="78625"/>
                  </a:lnTo>
                  <a:lnTo>
                    <a:pt x="228" y="0"/>
                  </a:lnTo>
                  <a:lnTo>
                    <a:pt x="152" y="106362"/>
                  </a:lnTo>
                  <a:lnTo>
                    <a:pt x="0" y="161848"/>
                  </a:lnTo>
                  <a:lnTo>
                    <a:pt x="152" y="134162"/>
                  </a:lnTo>
                  <a:lnTo>
                    <a:pt x="152" y="138112"/>
                  </a:lnTo>
                  <a:lnTo>
                    <a:pt x="88" y="161899"/>
                  </a:lnTo>
                  <a:lnTo>
                    <a:pt x="165" y="161290"/>
                  </a:lnTo>
                  <a:lnTo>
                    <a:pt x="228" y="138836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4" name="object 12584"/>
            <p:cNvSpPr/>
            <p:nvPr/>
          </p:nvSpPr>
          <p:spPr>
            <a:xfrm>
              <a:off x="3608171" y="9239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63" y="161874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5" name="object 12585"/>
            <p:cNvSpPr/>
            <p:nvPr/>
          </p:nvSpPr>
          <p:spPr>
            <a:xfrm>
              <a:off x="3607993" y="9239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95" y="12"/>
                  </a:lnTo>
                  <a:lnTo>
                    <a:pt x="0" y="161810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6" name="object 12586"/>
            <p:cNvSpPr/>
            <p:nvPr/>
          </p:nvSpPr>
          <p:spPr>
            <a:xfrm>
              <a:off x="3607841" y="9239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7" name="object 12587"/>
            <p:cNvSpPr/>
            <p:nvPr/>
          </p:nvSpPr>
          <p:spPr>
            <a:xfrm>
              <a:off x="3607714" y="9238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8" name="object 12588"/>
            <p:cNvSpPr/>
            <p:nvPr/>
          </p:nvSpPr>
          <p:spPr>
            <a:xfrm>
              <a:off x="3607587" y="9238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89" name="object 12589"/>
            <p:cNvSpPr/>
            <p:nvPr/>
          </p:nvSpPr>
          <p:spPr>
            <a:xfrm>
              <a:off x="3607523" y="9238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0" name="object 12590"/>
            <p:cNvSpPr/>
            <p:nvPr/>
          </p:nvSpPr>
          <p:spPr>
            <a:xfrm>
              <a:off x="3607409" y="92387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69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1" name="object 12591"/>
            <p:cNvSpPr/>
            <p:nvPr/>
          </p:nvSpPr>
          <p:spPr>
            <a:xfrm>
              <a:off x="3607320" y="9238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2" name="object 12592"/>
            <p:cNvSpPr/>
            <p:nvPr/>
          </p:nvSpPr>
          <p:spPr>
            <a:xfrm>
              <a:off x="3607244" y="9238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3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3" name="object 12593"/>
            <p:cNvSpPr/>
            <p:nvPr/>
          </p:nvSpPr>
          <p:spPr>
            <a:xfrm>
              <a:off x="3607155" y="9238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8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4" name="object 12594"/>
            <p:cNvSpPr/>
            <p:nvPr/>
          </p:nvSpPr>
          <p:spPr>
            <a:xfrm>
              <a:off x="3607104" y="9238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5" name="object 12595"/>
            <p:cNvSpPr/>
            <p:nvPr/>
          </p:nvSpPr>
          <p:spPr>
            <a:xfrm>
              <a:off x="3607028" y="92385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6" name="object 12596"/>
            <p:cNvSpPr/>
            <p:nvPr/>
          </p:nvSpPr>
          <p:spPr>
            <a:xfrm>
              <a:off x="3606952" y="92384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7" name="object 12597"/>
            <p:cNvSpPr/>
            <p:nvPr/>
          </p:nvSpPr>
          <p:spPr>
            <a:xfrm>
              <a:off x="3606888" y="9238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8" name="object 12598"/>
            <p:cNvSpPr/>
            <p:nvPr/>
          </p:nvSpPr>
          <p:spPr>
            <a:xfrm>
              <a:off x="3606825" y="9238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599" name="object 12599"/>
            <p:cNvSpPr/>
            <p:nvPr/>
          </p:nvSpPr>
          <p:spPr>
            <a:xfrm>
              <a:off x="3606787" y="9238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0" name="object 12600"/>
            <p:cNvSpPr/>
            <p:nvPr/>
          </p:nvSpPr>
          <p:spPr>
            <a:xfrm>
              <a:off x="3606749" y="9238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1" name="object 12601"/>
            <p:cNvSpPr/>
            <p:nvPr/>
          </p:nvSpPr>
          <p:spPr>
            <a:xfrm>
              <a:off x="3606698" y="9238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2" name="object 12602"/>
            <p:cNvSpPr/>
            <p:nvPr/>
          </p:nvSpPr>
          <p:spPr>
            <a:xfrm>
              <a:off x="3606660" y="9237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3" name="object 12603"/>
            <p:cNvSpPr/>
            <p:nvPr/>
          </p:nvSpPr>
          <p:spPr>
            <a:xfrm>
              <a:off x="3606609" y="9237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4" name="object 12604"/>
            <p:cNvSpPr/>
            <p:nvPr/>
          </p:nvSpPr>
          <p:spPr>
            <a:xfrm>
              <a:off x="3606584" y="9237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5" name="object 12605"/>
            <p:cNvSpPr/>
            <p:nvPr/>
          </p:nvSpPr>
          <p:spPr>
            <a:xfrm>
              <a:off x="3606546" y="9237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6" name="object 12606"/>
            <p:cNvSpPr/>
            <p:nvPr/>
          </p:nvSpPr>
          <p:spPr>
            <a:xfrm>
              <a:off x="3606508" y="9237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7" name="object 12607"/>
            <p:cNvSpPr/>
            <p:nvPr/>
          </p:nvSpPr>
          <p:spPr>
            <a:xfrm>
              <a:off x="3606482" y="92376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8" name="object 12608"/>
            <p:cNvSpPr/>
            <p:nvPr/>
          </p:nvSpPr>
          <p:spPr>
            <a:xfrm>
              <a:off x="3606469" y="9237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25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09" name="object 12609"/>
            <p:cNvSpPr/>
            <p:nvPr/>
          </p:nvSpPr>
          <p:spPr>
            <a:xfrm>
              <a:off x="3606444" y="92376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1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0" name="object 12610"/>
            <p:cNvSpPr/>
            <p:nvPr/>
          </p:nvSpPr>
          <p:spPr>
            <a:xfrm>
              <a:off x="3606406" y="9237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73"/>
                  </a:lnTo>
                  <a:lnTo>
                    <a:pt x="12" y="16145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1" name="object 12611"/>
            <p:cNvSpPr/>
            <p:nvPr/>
          </p:nvSpPr>
          <p:spPr>
            <a:xfrm>
              <a:off x="3606406" y="9236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2" name="object 12612"/>
            <p:cNvSpPr/>
            <p:nvPr/>
          </p:nvSpPr>
          <p:spPr>
            <a:xfrm>
              <a:off x="3606215" y="923239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168" y="8381"/>
                  </a:lnTo>
                  <a:lnTo>
                    <a:pt x="9385" y="8381"/>
                  </a:lnTo>
                  <a:lnTo>
                    <a:pt x="14503" y="5410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3" name="object 12613"/>
            <p:cNvSpPr/>
            <p:nvPr/>
          </p:nvSpPr>
          <p:spPr>
            <a:xfrm>
              <a:off x="3468471" y="923661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8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4" name="object 12614"/>
            <p:cNvSpPr/>
            <p:nvPr/>
          </p:nvSpPr>
          <p:spPr>
            <a:xfrm>
              <a:off x="3468408" y="9236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355" y="39001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162"/>
                  </a:lnTo>
                  <a:lnTo>
                    <a:pt x="38" y="1612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5" name="object 12615"/>
            <p:cNvSpPr/>
            <p:nvPr/>
          </p:nvSpPr>
          <p:spPr>
            <a:xfrm>
              <a:off x="3468319" y="9236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22"/>
                  </a:lnTo>
                  <a:lnTo>
                    <a:pt x="0" y="161594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022"/>
                  </a:lnTo>
                  <a:lnTo>
                    <a:pt x="25" y="161505"/>
                  </a:lnTo>
                  <a:lnTo>
                    <a:pt x="431" y="23152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6" name="object 12616"/>
            <p:cNvSpPr/>
            <p:nvPr/>
          </p:nvSpPr>
          <p:spPr>
            <a:xfrm>
              <a:off x="3468268" y="9236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293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7" name="object 12617"/>
            <p:cNvSpPr/>
            <p:nvPr/>
          </p:nvSpPr>
          <p:spPr>
            <a:xfrm>
              <a:off x="3468192" y="9236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8" name="object 12618"/>
            <p:cNvSpPr/>
            <p:nvPr/>
          </p:nvSpPr>
          <p:spPr>
            <a:xfrm>
              <a:off x="3468103" y="9237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43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730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730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19" name="object 12619"/>
            <p:cNvSpPr/>
            <p:nvPr/>
          </p:nvSpPr>
          <p:spPr>
            <a:xfrm>
              <a:off x="3468027" y="9237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28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0" name="object 12620"/>
            <p:cNvSpPr/>
            <p:nvPr/>
          </p:nvSpPr>
          <p:spPr>
            <a:xfrm>
              <a:off x="3467951" y="9237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1" name="object 12621"/>
            <p:cNvSpPr/>
            <p:nvPr/>
          </p:nvSpPr>
          <p:spPr>
            <a:xfrm>
              <a:off x="3467887" y="9237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74"/>
                  </a:lnTo>
                  <a:lnTo>
                    <a:pt x="0" y="16141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25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2" name="object 12622"/>
            <p:cNvSpPr/>
            <p:nvPr/>
          </p:nvSpPr>
          <p:spPr>
            <a:xfrm>
              <a:off x="3467811" y="9237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86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12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86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3" name="object 12623"/>
            <p:cNvSpPr/>
            <p:nvPr/>
          </p:nvSpPr>
          <p:spPr>
            <a:xfrm>
              <a:off x="3467709" y="9237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38" y="16165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09"/>
                  </a:lnTo>
                  <a:lnTo>
                    <a:pt x="76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4" name="object 12624"/>
            <p:cNvSpPr/>
            <p:nvPr/>
          </p:nvSpPr>
          <p:spPr>
            <a:xfrm>
              <a:off x="3467620" y="9237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38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5" name="object 12625"/>
            <p:cNvSpPr/>
            <p:nvPr/>
          </p:nvSpPr>
          <p:spPr>
            <a:xfrm>
              <a:off x="3467544" y="9237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20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12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6" name="object 12626"/>
            <p:cNvSpPr/>
            <p:nvPr/>
          </p:nvSpPr>
          <p:spPr>
            <a:xfrm>
              <a:off x="3467481" y="9237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7" name="object 12627"/>
            <p:cNvSpPr/>
            <p:nvPr/>
          </p:nvSpPr>
          <p:spPr>
            <a:xfrm>
              <a:off x="3467379" y="9237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215" y="107797"/>
                  </a:lnTo>
                  <a:lnTo>
                    <a:pt x="381" y="50380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8" name="object 12628"/>
            <p:cNvSpPr/>
            <p:nvPr/>
          </p:nvSpPr>
          <p:spPr>
            <a:xfrm>
              <a:off x="3467201" y="92378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912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25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81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68"/>
                  </a:lnTo>
                  <a:lnTo>
                    <a:pt x="114" y="161810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65" y="161556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29" name="object 12629"/>
            <p:cNvSpPr/>
            <p:nvPr/>
          </p:nvSpPr>
          <p:spPr>
            <a:xfrm>
              <a:off x="3467100" y="9237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0" name="object 12630"/>
            <p:cNvSpPr/>
            <p:nvPr/>
          </p:nvSpPr>
          <p:spPr>
            <a:xfrm>
              <a:off x="3467036" y="9238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0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1" name="object 12631"/>
            <p:cNvSpPr/>
            <p:nvPr/>
          </p:nvSpPr>
          <p:spPr>
            <a:xfrm>
              <a:off x="3466934" y="9238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440"/>
                  </a:lnTo>
                  <a:lnTo>
                    <a:pt x="520" y="12"/>
                  </a:lnTo>
                  <a:lnTo>
                    <a:pt x="482" y="1752"/>
                  </a:lnTo>
                  <a:lnTo>
                    <a:pt x="38" y="161874"/>
                  </a:lnTo>
                  <a:lnTo>
                    <a:pt x="215" y="10774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2" name="object 12632"/>
            <p:cNvSpPr/>
            <p:nvPr/>
          </p:nvSpPr>
          <p:spPr>
            <a:xfrm>
              <a:off x="3466833" y="9238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355" y="44094"/>
                  </a:lnTo>
                  <a:lnTo>
                    <a:pt x="482" y="38"/>
                  </a:lnTo>
                  <a:lnTo>
                    <a:pt x="444" y="1714"/>
                  </a:lnTo>
                  <a:lnTo>
                    <a:pt x="0" y="161912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3" name="object 12633"/>
            <p:cNvSpPr/>
            <p:nvPr/>
          </p:nvSpPr>
          <p:spPr>
            <a:xfrm>
              <a:off x="3466719" y="9238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5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5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4" name="object 12634"/>
            <p:cNvSpPr/>
            <p:nvPr/>
          </p:nvSpPr>
          <p:spPr>
            <a:xfrm>
              <a:off x="3466617" y="9238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12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587"/>
                  </a:lnTo>
                  <a:lnTo>
                    <a:pt x="0" y="161912"/>
                  </a:lnTo>
                  <a:lnTo>
                    <a:pt x="342" y="6431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5" name="object 12635"/>
            <p:cNvSpPr/>
            <p:nvPr/>
          </p:nvSpPr>
          <p:spPr>
            <a:xfrm>
              <a:off x="3466541" y="9238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2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6" name="object 12636"/>
            <p:cNvSpPr/>
            <p:nvPr/>
          </p:nvSpPr>
          <p:spPr>
            <a:xfrm>
              <a:off x="3466426" y="9238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473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7" name="object 12637"/>
            <p:cNvSpPr/>
            <p:nvPr/>
          </p:nvSpPr>
          <p:spPr>
            <a:xfrm>
              <a:off x="3466312" y="9238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54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431" y="30619"/>
                  </a:lnTo>
                  <a:lnTo>
                    <a:pt x="76" y="161861"/>
                  </a:lnTo>
                  <a:lnTo>
                    <a:pt x="558" y="139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8" name="object 12638"/>
            <p:cNvSpPr/>
            <p:nvPr/>
          </p:nvSpPr>
          <p:spPr>
            <a:xfrm>
              <a:off x="3466211" y="9238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990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46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39" name="object 12639"/>
            <p:cNvSpPr/>
            <p:nvPr/>
          </p:nvSpPr>
          <p:spPr>
            <a:xfrm>
              <a:off x="3466071" y="9238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0" name="object 12640"/>
            <p:cNvSpPr/>
            <p:nvPr/>
          </p:nvSpPr>
          <p:spPr>
            <a:xfrm>
              <a:off x="3465995" y="9238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57" y="1193"/>
                  </a:lnTo>
                  <a:lnTo>
                    <a:pt x="0" y="16184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1" name="object 12641"/>
            <p:cNvSpPr/>
            <p:nvPr/>
          </p:nvSpPr>
          <p:spPr>
            <a:xfrm>
              <a:off x="3465868" y="9238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4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2" name="object 12642"/>
            <p:cNvSpPr/>
            <p:nvPr/>
          </p:nvSpPr>
          <p:spPr>
            <a:xfrm>
              <a:off x="3465741" y="9238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48"/>
                  </a:lnTo>
                  <a:lnTo>
                    <a:pt x="482" y="1536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3" name="object 12643"/>
            <p:cNvSpPr/>
            <p:nvPr/>
          </p:nvSpPr>
          <p:spPr>
            <a:xfrm>
              <a:off x="3465614" y="9238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5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4" name="object 12644"/>
            <p:cNvSpPr/>
            <p:nvPr/>
          </p:nvSpPr>
          <p:spPr>
            <a:xfrm>
              <a:off x="3465474" y="9238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90"/>
                  </a:lnTo>
                  <a:lnTo>
                    <a:pt x="546" y="25"/>
                  </a:lnTo>
                  <a:lnTo>
                    <a:pt x="495" y="939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5" name="object 12645"/>
            <p:cNvSpPr/>
            <p:nvPr/>
          </p:nvSpPr>
          <p:spPr>
            <a:xfrm>
              <a:off x="3465385" y="9238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60"/>
                  </a:lnTo>
                  <a:lnTo>
                    <a:pt x="495" y="12"/>
                  </a:lnTo>
                  <a:lnTo>
                    <a:pt x="457" y="850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6" name="object 12646"/>
            <p:cNvSpPr/>
            <p:nvPr/>
          </p:nvSpPr>
          <p:spPr>
            <a:xfrm>
              <a:off x="3465245" y="9239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21"/>
                  </a:lnTo>
                  <a:lnTo>
                    <a:pt x="584" y="78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7" name="object 12647"/>
            <p:cNvSpPr/>
            <p:nvPr/>
          </p:nvSpPr>
          <p:spPr>
            <a:xfrm>
              <a:off x="3465093" y="92390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58762"/>
                  </a:lnTo>
                  <a:lnTo>
                    <a:pt x="546" y="38"/>
                  </a:lnTo>
                  <a:lnTo>
                    <a:pt x="495" y="723"/>
                  </a:lnTo>
                  <a:lnTo>
                    <a:pt x="50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8" name="object 12648"/>
            <p:cNvSpPr/>
            <p:nvPr/>
          </p:nvSpPr>
          <p:spPr>
            <a:xfrm>
              <a:off x="3464941" y="9239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2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58292"/>
                  </a:lnTo>
                  <a:lnTo>
                    <a:pt x="546" y="38"/>
                  </a:lnTo>
                  <a:lnTo>
                    <a:pt x="495" y="622"/>
                  </a:lnTo>
                  <a:lnTo>
                    <a:pt x="50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49" name="object 12649"/>
            <p:cNvSpPr/>
            <p:nvPr/>
          </p:nvSpPr>
          <p:spPr>
            <a:xfrm>
              <a:off x="3464788" y="9239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53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0" name="object 12650"/>
            <p:cNvSpPr/>
            <p:nvPr/>
          </p:nvSpPr>
          <p:spPr>
            <a:xfrm>
              <a:off x="3464687" y="92393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495" y="38"/>
                  </a:lnTo>
                  <a:lnTo>
                    <a:pt x="444" y="457"/>
                  </a:lnTo>
                  <a:lnTo>
                    <a:pt x="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1" name="object 12651"/>
            <p:cNvSpPr/>
            <p:nvPr/>
          </p:nvSpPr>
          <p:spPr>
            <a:xfrm>
              <a:off x="3464534" y="9239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2" name="object 12652"/>
            <p:cNvSpPr/>
            <p:nvPr/>
          </p:nvSpPr>
          <p:spPr>
            <a:xfrm>
              <a:off x="3464382" y="92395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3" name="object 12653"/>
            <p:cNvSpPr/>
            <p:nvPr/>
          </p:nvSpPr>
          <p:spPr>
            <a:xfrm>
              <a:off x="3464242" y="9239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0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4" name="object 12654"/>
            <p:cNvSpPr/>
            <p:nvPr/>
          </p:nvSpPr>
          <p:spPr>
            <a:xfrm>
              <a:off x="3464090" y="9239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8341"/>
                  </a:lnTo>
                  <a:lnTo>
                    <a:pt x="495" y="50"/>
                  </a:lnTo>
                  <a:lnTo>
                    <a:pt x="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5" name="object 12655"/>
            <p:cNvSpPr/>
            <p:nvPr/>
          </p:nvSpPr>
          <p:spPr>
            <a:xfrm>
              <a:off x="3463988" y="92398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6" name="object 12656"/>
            <p:cNvSpPr/>
            <p:nvPr/>
          </p:nvSpPr>
          <p:spPr>
            <a:xfrm>
              <a:off x="3463836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482" y="457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7" name="object 12657"/>
            <p:cNvSpPr/>
            <p:nvPr/>
          </p:nvSpPr>
          <p:spPr>
            <a:xfrm>
              <a:off x="3463683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8" name="object 12658"/>
            <p:cNvSpPr/>
            <p:nvPr/>
          </p:nvSpPr>
          <p:spPr>
            <a:xfrm>
              <a:off x="3463531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59" name="object 12659"/>
            <p:cNvSpPr/>
            <p:nvPr/>
          </p:nvSpPr>
          <p:spPr>
            <a:xfrm>
              <a:off x="3463379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0" name="object 12660"/>
            <p:cNvSpPr/>
            <p:nvPr/>
          </p:nvSpPr>
          <p:spPr>
            <a:xfrm>
              <a:off x="3463277" y="9239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1" name="object 12661"/>
            <p:cNvSpPr/>
            <p:nvPr/>
          </p:nvSpPr>
          <p:spPr>
            <a:xfrm>
              <a:off x="3463112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2" name="object 12662"/>
            <p:cNvSpPr/>
            <p:nvPr/>
          </p:nvSpPr>
          <p:spPr>
            <a:xfrm>
              <a:off x="3462959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3" name="object 12663"/>
            <p:cNvSpPr/>
            <p:nvPr/>
          </p:nvSpPr>
          <p:spPr>
            <a:xfrm>
              <a:off x="3462782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4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4" name="object 12664"/>
            <p:cNvSpPr/>
            <p:nvPr/>
          </p:nvSpPr>
          <p:spPr>
            <a:xfrm>
              <a:off x="3462616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5" name="object 12665"/>
            <p:cNvSpPr/>
            <p:nvPr/>
          </p:nvSpPr>
          <p:spPr>
            <a:xfrm>
              <a:off x="3462502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67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6" name="object 12666"/>
            <p:cNvSpPr/>
            <p:nvPr/>
          </p:nvSpPr>
          <p:spPr>
            <a:xfrm>
              <a:off x="3462337" y="9239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7" name="object 12667"/>
            <p:cNvSpPr/>
            <p:nvPr/>
          </p:nvSpPr>
          <p:spPr>
            <a:xfrm>
              <a:off x="3462159" y="9239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8" name="object 12668"/>
            <p:cNvSpPr/>
            <p:nvPr/>
          </p:nvSpPr>
          <p:spPr>
            <a:xfrm>
              <a:off x="3461969" y="9239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69" name="object 12669"/>
            <p:cNvSpPr/>
            <p:nvPr/>
          </p:nvSpPr>
          <p:spPr>
            <a:xfrm>
              <a:off x="3461778" y="92398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0" name="object 12670"/>
            <p:cNvSpPr/>
            <p:nvPr/>
          </p:nvSpPr>
          <p:spPr>
            <a:xfrm>
              <a:off x="3461651" y="9239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1" name="object 12671"/>
            <p:cNvSpPr/>
            <p:nvPr/>
          </p:nvSpPr>
          <p:spPr>
            <a:xfrm>
              <a:off x="3461448" y="92398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2" name="object 12672"/>
            <p:cNvSpPr/>
            <p:nvPr/>
          </p:nvSpPr>
          <p:spPr>
            <a:xfrm>
              <a:off x="3461219" y="92398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3" name="object 12673"/>
            <p:cNvSpPr/>
            <p:nvPr/>
          </p:nvSpPr>
          <p:spPr>
            <a:xfrm>
              <a:off x="3460978" y="92398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29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4" name="object 12674"/>
            <p:cNvSpPr/>
            <p:nvPr/>
          </p:nvSpPr>
          <p:spPr>
            <a:xfrm>
              <a:off x="3460724" y="92398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31" y="0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29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5" name="object 12675"/>
            <p:cNvSpPr/>
            <p:nvPr/>
          </p:nvSpPr>
          <p:spPr>
            <a:xfrm>
              <a:off x="3460534" y="92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6" name="object 12676"/>
            <p:cNvSpPr/>
            <p:nvPr/>
          </p:nvSpPr>
          <p:spPr>
            <a:xfrm>
              <a:off x="3460216" y="92398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431" y="12"/>
                  </a:lnTo>
                  <a:lnTo>
                    <a:pt x="0" y="161340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7" name="object 12677"/>
            <p:cNvSpPr/>
            <p:nvPr/>
          </p:nvSpPr>
          <p:spPr>
            <a:xfrm>
              <a:off x="3459848" y="92398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673" y="12"/>
                  </a:lnTo>
                  <a:lnTo>
                    <a:pt x="431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279" y="16132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8" name="object 12678"/>
            <p:cNvSpPr/>
            <p:nvPr/>
          </p:nvSpPr>
          <p:spPr>
            <a:xfrm>
              <a:off x="3459251" y="92395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79" name="object 12679"/>
            <p:cNvSpPr/>
            <p:nvPr/>
          </p:nvSpPr>
          <p:spPr>
            <a:xfrm>
              <a:off x="3458159" y="923886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74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0" name="object 12680"/>
            <p:cNvSpPr/>
            <p:nvPr/>
          </p:nvSpPr>
          <p:spPr>
            <a:xfrm>
              <a:off x="3457676" y="92385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88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1" name="object 12681"/>
            <p:cNvSpPr/>
            <p:nvPr/>
          </p:nvSpPr>
          <p:spPr>
            <a:xfrm>
              <a:off x="3457371" y="92384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25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2" name="object 12682"/>
            <p:cNvSpPr/>
            <p:nvPr/>
          </p:nvSpPr>
          <p:spPr>
            <a:xfrm>
              <a:off x="3457130" y="923828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20" y="38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3" name="object 12683"/>
            <p:cNvSpPr/>
            <p:nvPr/>
          </p:nvSpPr>
          <p:spPr>
            <a:xfrm>
              <a:off x="3457003" y="9238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4" name="object 12684"/>
            <p:cNvSpPr/>
            <p:nvPr/>
          </p:nvSpPr>
          <p:spPr>
            <a:xfrm>
              <a:off x="3456825" y="923809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22" y="101"/>
                  </a:moveTo>
                  <a:lnTo>
                    <a:pt x="63" y="161861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5" name="object 12685"/>
            <p:cNvSpPr/>
            <p:nvPr/>
          </p:nvSpPr>
          <p:spPr>
            <a:xfrm>
              <a:off x="3456686" y="9238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6" name="object 12686"/>
            <p:cNvSpPr/>
            <p:nvPr/>
          </p:nvSpPr>
          <p:spPr>
            <a:xfrm>
              <a:off x="3456559" y="9237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7" name="object 12687"/>
            <p:cNvSpPr/>
            <p:nvPr/>
          </p:nvSpPr>
          <p:spPr>
            <a:xfrm>
              <a:off x="3456432" y="9237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8" name="object 12688"/>
            <p:cNvSpPr/>
            <p:nvPr/>
          </p:nvSpPr>
          <p:spPr>
            <a:xfrm>
              <a:off x="3456355" y="9237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89" name="object 12689"/>
            <p:cNvSpPr/>
            <p:nvPr/>
          </p:nvSpPr>
          <p:spPr>
            <a:xfrm>
              <a:off x="3456254" y="9237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0" name="object 12690"/>
            <p:cNvSpPr/>
            <p:nvPr/>
          </p:nvSpPr>
          <p:spPr>
            <a:xfrm>
              <a:off x="3456165" y="9237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90"/>
                  </a:lnTo>
                  <a:lnTo>
                    <a:pt x="495" y="38"/>
                  </a:ln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1" name="object 12691"/>
            <p:cNvSpPr/>
            <p:nvPr/>
          </p:nvSpPr>
          <p:spPr>
            <a:xfrm>
              <a:off x="3456076" y="9237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2" name="object 12692"/>
            <p:cNvSpPr/>
            <p:nvPr/>
          </p:nvSpPr>
          <p:spPr>
            <a:xfrm>
              <a:off x="3455974" y="9237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58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645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3" name="object 12693"/>
            <p:cNvSpPr/>
            <p:nvPr/>
          </p:nvSpPr>
          <p:spPr>
            <a:xfrm>
              <a:off x="3455936" y="9237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4" name="object 12694"/>
            <p:cNvSpPr/>
            <p:nvPr/>
          </p:nvSpPr>
          <p:spPr>
            <a:xfrm>
              <a:off x="3455860" y="9237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5" name="object 12695"/>
            <p:cNvSpPr/>
            <p:nvPr/>
          </p:nvSpPr>
          <p:spPr>
            <a:xfrm>
              <a:off x="3455797" y="9237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31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6" name="object 12696"/>
            <p:cNvSpPr/>
            <p:nvPr/>
          </p:nvSpPr>
          <p:spPr>
            <a:xfrm>
              <a:off x="3455720" y="9237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7" name="object 12697"/>
            <p:cNvSpPr/>
            <p:nvPr/>
          </p:nvSpPr>
          <p:spPr>
            <a:xfrm>
              <a:off x="3455670" y="9237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07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8" name="object 12698"/>
            <p:cNvSpPr/>
            <p:nvPr/>
          </p:nvSpPr>
          <p:spPr>
            <a:xfrm>
              <a:off x="3455644" y="9237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699" name="object 12699"/>
            <p:cNvSpPr/>
            <p:nvPr/>
          </p:nvSpPr>
          <p:spPr>
            <a:xfrm>
              <a:off x="3455581" y="9237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0" name="object 12700"/>
            <p:cNvSpPr/>
            <p:nvPr/>
          </p:nvSpPr>
          <p:spPr>
            <a:xfrm>
              <a:off x="3455530" y="9237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1" name="object 12701"/>
            <p:cNvSpPr/>
            <p:nvPr/>
          </p:nvSpPr>
          <p:spPr>
            <a:xfrm>
              <a:off x="3455492" y="92369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2" name="object 12702"/>
            <p:cNvSpPr/>
            <p:nvPr/>
          </p:nvSpPr>
          <p:spPr>
            <a:xfrm>
              <a:off x="3455454" y="9236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9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3" name="object 12703"/>
            <p:cNvSpPr/>
            <p:nvPr/>
          </p:nvSpPr>
          <p:spPr>
            <a:xfrm>
              <a:off x="3455416" y="9236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4" name="object 12704"/>
            <p:cNvSpPr/>
            <p:nvPr/>
          </p:nvSpPr>
          <p:spPr>
            <a:xfrm>
              <a:off x="3455390" y="9236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5" name="object 12705"/>
            <p:cNvSpPr/>
            <p:nvPr/>
          </p:nvSpPr>
          <p:spPr>
            <a:xfrm>
              <a:off x="3455352" y="9236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1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6" name="object 12706"/>
            <p:cNvSpPr/>
            <p:nvPr/>
          </p:nvSpPr>
          <p:spPr>
            <a:xfrm>
              <a:off x="3455327" y="9236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1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7" name="object 12707"/>
            <p:cNvSpPr/>
            <p:nvPr/>
          </p:nvSpPr>
          <p:spPr>
            <a:xfrm>
              <a:off x="3455301" y="9236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57" y="0"/>
                  </a:ln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8" name="object 12708"/>
            <p:cNvSpPr/>
            <p:nvPr/>
          </p:nvSpPr>
          <p:spPr>
            <a:xfrm>
              <a:off x="3455288" y="9236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1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09" name="object 12709"/>
            <p:cNvSpPr/>
            <p:nvPr/>
          </p:nvSpPr>
          <p:spPr>
            <a:xfrm>
              <a:off x="3455250" y="9236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23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0" name="object 12710"/>
            <p:cNvSpPr/>
            <p:nvPr/>
          </p:nvSpPr>
          <p:spPr>
            <a:xfrm>
              <a:off x="3455238" y="9235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804"/>
                  </a:lnTo>
                  <a:lnTo>
                    <a:pt x="456" y="17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1" name="object 12711"/>
            <p:cNvSpPr/>
            <p:nvPr/>
          </p:nvSpPr>
          <p:spPr>
            <a:xfrm>
              <a:off x="3455060" y="923136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207" y="8432"/>
                  </a:lnTo>
                  <a:lnTo>
                    <a:pt x="9410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2" name="object 12712"/>
            <p:cNvSpPr/>
            <p:nvPr/>
          </p:nvSpPr>
          <p:spPr>
            <a:xfrm>
              <a:off x="3366744" y="920147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93"/>
                  </a:lnTo>
                  <a:lnTo>
                    <a:pt x="0" y="16210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3" name="object 12713"/>
            <p:cNvSpPr/>
            <p:nvPr/>
          </p:nvSpPr>
          <p:spPr>
            <a:xfrm>
              <a:off x="3366693" y="9202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07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4" name="object 12714"/>
            <p:cNvSpPr/>
            <p:nvPr/>
          </p:nvSpPr>
          <p:spPr>
            <a:xfrm>
              <a:off x="3366592" y="9202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25" y="16155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099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5" name="object 12715"/>
            <p:cNvSpPr/>
            <p:nvPr/>
          </p:nvSpPr>
          <p:spPr>
            <a:xfrm>
              <a:off x="3366541" y="920263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444" y="2933"/>
                  </a:lnTo>
                  <a:lnTo>
                    <a:pt x="0" y="161150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495" y="0"/>
                  </a:moveTo>
                  <a:lnTo>
                    <a:pt x="469" y="2946"/>
                  </a:lnTo>
                  <a:lnTo>
                    <a:pt x="25" y="16108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6" name="object 12716"/>
            <p:cNvSpPr/>
            <p:nvPr/>
          </p:nvSpPr>
          <p:spPr>
            <a:xfrm>
              <a:off x="3366452" y="9202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709"/>
                  </a:lnTo>
                  <a:lnTo>
                    <a:pt x="469" y="2857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7" name="object 12717"/>
            <p:cNvSpPr/>
            <p:nvPr/>
          </p:nvSpPr>
          <p:spPr>
            <a:xfrm>
              <a:off x="3366376" y="9202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8" name="object 12718"/>
            <p:cNvSpPr/>
            <p:nvPr/>
          </p:nvSpPr>
          <p:spPr>
            <a:xfrm>
              <a:off x="3366287" y="9202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03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90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19" name="object 12719"/>
            <p:cNvSpPr/>
            <p:nvPr/>
          </p:nvSpPr>
          <p:spPr>
            <a:xfrm>
              <a:off x="3366211" y="9203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51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07"/>
                  </a:lnTo>
                  <a:lnTo>
                    <a:pt x="50" y="161366"/>
                  </a:lnTo>
                  <a:lnTo>
                    <a:pt x="50" y="157454"/>
                  </a:lnTo>
                  <a:lnTo>
                    <a:pt x="88" y="14762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51"/>
                  </a:lnTo>
                  <a:lnTo>
                    <a:pt x="88" y="14762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0" name="object 12720"/>
            <p:cNvSpPr/>
            <p:nvPr/>
          </p:nvSpPr>
          <p:spPr>
            <a:xfrm>
              <a:off x="3366160" y="9203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35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1" name="object 12721"/>
            <p:cNvSpPr/>
            <p:nvPr/>
          </p:nvSpPr>
          <p:spPr>
            <a:xfrm>
              <a:off x="3366071" y="9203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260"/>
                  </a:lnTo>
                  <a:lnTo>
                    <a:pt x="25" y="16159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2" name="object 12722"/>
            <p:cNvSpPr/>
            <p:nvPr/>
          </p:nvSpPr>
          <p:spPr>
            <a:xfrm>
              <a:off x="3365982" y="9203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0705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3" name="object 12723"/>
            <p:cNvSpPr/>
            <p:nvPr/>
          </p:nvSpPr>
          <p:spPr>
            <a:xfrm>
              <a:off x="3365893" y="9203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0693"/>
                  </a:lnTo>
                  <a:lnTo>
                    <a:pt x="508" y="25"/>
                  </a:lnTo>
                  <a:lnTo>
                    <a:pt x="482" y="2146"/>
                  </a:lnTo>
                  <a:lnTo>
                    <a:pt x="25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4" name="object 12724"/>
            <p:cNvSpPr/>
            <p:nvPr/>
          </p:nvSpPr>
          <p:spPr>
            <a:xfrm>
              <a:off x="3365804" y="9203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82"/>
                  </a:lnTo>
                  <a:lnTo>
                    <a:pt x="0" y="161505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38" y="161709"/>
                  </a:lnTo>
                  <a:lnTo>
                    <a:pt x="63" y="161442"/>
                  </a:lnTo>
                  <a:lnTo>
                    <a:pt x="63" y="157543"/>
                  </a:lnTo>
                  <a:lnTo>
                    <a:pt x="101" y="14551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70"/>
                  </a:lnTo>
                  <a:lnTo>
                    <a:pt x="101" y="14551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5" name="object 12725"/>
            <p:cNvSpPr/>
            <p:nvPr/>
          </p:nvSpPr>
          <p:spPr>
            <a:xfrm>
              <a:off x="3365741" y="9203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25" y="160718"/>
                  </a:lnTo>
                  <a:lnTo>
                    <a:pt x="482" y="12"/>
                  </a:lnTo>
                  <a:lnTo>
                    <a:pt x="457" y="2032"/>
                  </a:lnTo>
                  <a:lnTo>
                    <a:pt x="0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6" name="object 12726"/>
            <p:cNvSpPr/>
            <p:nvPr/>
          </p:nvSpPr>
          <p:spPr>
            <a:xfrm>
              <a:off x="3365665" y="9203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06"/>
                  </a:ln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25" y="161759"/>
                  </a:lnTo>
                  <a:lnTo>
                    <a:pt x="50" y="161518"/>
                  </a:lnTo>
                  <a:lnTo>
                    <a:pt x="50" y="157619"/>
                  </a:lnTo>
                  <a:lnTo>
                    <a:pt x="88" y="1449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993"/>
                  </a:lnTo>
                  <a:lnTo>
                    <a:pt x="88" y="1449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7" name="object 12727"/>
            <p:cNvSpPr/>
            <p:nvPr/>
          </p:nvSpPr>
          <p:spPr>
            <a:xfrm>
              <a:off x="3365462" y="9203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342" y="47967"/>
                  </a:lnTo>
                  <a:lnTo>
                    <a:pt x="482" y="88"/>
                  </a:lnTo>
                  <a:lnTo>
                    <a:pt x="457" y="1943"/>
                  </a:lnTo>
                  <a:lnTo>
                    <a:pt x="0" y="161899"/>
                  </a:lnTo>
                  <a:lnTo>
                    <a:pt x="177" y="107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520" y="1955"/>
                  </a:lnTo>
                  <a:lnTo>
                    <a:pt x="63" y="161836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43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047"/>
                  </a:lnTo>
                  <a:lnTo>
                    <a:pt x="609" y="25"/>
                  </a:lnTo>
                  <a:lnTo>
                    <a:pt x="584" y="1955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8" name="object 12728"/>
            <p:cNvSpPr/>
            <p:nvPr/>
          </p:nvSpPr>
          <p:spPr>
            <a:xfrm>
              <a:off x="3365360" y="920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28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409"/>
                  </a:lnTo>
                  <a:lnTo>
                    <a:pt x="520" y="12"/>
                  </a:lnTo>
                  <a:lnTo>
                    <a:pt x="495" y="1828"/>
                  </a:lnTo>
                  <a:lnTo>
                    <a:pt x="50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29" name="object 12729"/>
            <p:cNvSpPr/>
            <p:nvPr/>
          </p:nvSpPr>
          <p:spPr>
            <a:xfrm>
              <a:off x="3365296" y="9203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78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78"/>
                  </a:lnTo>
                  <a:lnTo>
                    <a:pt x="38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0" name="object 12730"/>
            <p:cNvSpPr/>
            <p:nvPr/>
          </p:nvSpPr>
          <p:spPr>
            <a:xfrm>
              <a:off x="3365195" y="9203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1727"/>
                  </a:lnTo>
                  <a:lnTo>
                    <a:pt x="393" y="45046"/>
                  </a:lnTo>
                  <a:lnTo>
                    <a:pt x="520" y="12"/>
                  </a:lnTo>
                  <a:lnTo>
                    <a:pt x="482" y="1727"/>
                  </a:lnTo>
                  <a:lnTo>
                    <a:pt x="38" y="160655"/>
                  </a:lnTo>
                  <a:lnTo>
                    <a:pt x="482" y="38"/>
                  </a:lnTo>
                  <a:lnTo>
                    <a:pt x="457" y="1739"/>
                  </a:lnTo>
                  <a:lnTo>
                    <a:pt x="0" y="161886"/>
                  </a:lnTo>
                  <a:lnTo>
                    <a:pt x="215" y="10783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1" name="object 12731"/>
            <p:cNvSpPr/>
            <p:nvPr/>
          </p:nvSpPr>
          <p:spPr>
            <a:xfrm>
              <a:off x="3365093" y="9203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7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95"/>
                  </a:lnTo>
                  <a:lnTo>
                    <a:pt x="520" y="12"/>
                  </a:lnTo>
                  <a:lnTo>
                    <a:pt x="495" y="1676"/>
                  </a:lnTo>
                  <a:lnTo>
                    <a:pt x="38" y="161861"/>
                  </a:lnTo>
                  <a:lnTo>
                    <a:pt x="393" y="39166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2" name="object 12732"/>
            <p:cNvSpPr/>
            <p:nvPr/>
          </p:nvSpPr>
          <p:spPr>
            <a:xfrm>
              <a:off x="3364979" y="92039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1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1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3" name="object 12733"/>
            <p:cNvSpPr/>
            <p:nvPr/>
          </p:nvSpPr>
          <p:spPr>
            <a:xfrm>
              <a:off x="3364877" y="9204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562"/>
                  </a:lnTo>
                  <a:lnTo>
                    <a:pt x="38" y="160553"/>
                  </a:lnTo>
                  <a:lnTo>
                    <a:pt x="482" y="50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4" name="object 12734"/>
            <p:cNvSpPr/>
            <p:nvPr/>
          </p:nvSpPr>
          <p:spPr>
            <a:xfrm>
              <a:off x="3364801" y="9204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498"/>
                  </a:lnTo>
                  <a:lnTo>
                    <a:pt x="0" y="161874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85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5" name="object 12735"/>
            <p:cNvSpPr/>
            <p:nvPr/>
          </p:nvSpPr>
          <p:spPr>
            <a:xfrm>
              <a:off x="3364687" y="9204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47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4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6" name="object 12736"/>
            <p:cNvSpPr/>
            <p:nvPr/>
          </p:nvSpPr>
          <p:spPr>
            <a:xfrm>
              <a:off x="3364585" y="9204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041"/>
                  </a:lnTo>
                  <a:lnTo>
                    <a:pt x="520" y="12"/>
                  </a:lnTo>
                  <a:lnTo>
                    <a:pt x="482" y="1384"/>
                  </a:lnTo>
                  <a:lnTo>
                    <a:pt x="38" y="160375"/>
                  </a:lnTo>
                  <a:lnTo>
                    <a:pt x="482" y="38"/>
                  </a:lnTo>
                  <a:lnTo>
                    <a:pt x="444" y="1384"/>
                  </a:lnTo>
                  <a:lnTo>
                    <a:pt x="0" y="161899"/>
                  </a:lnTo>
                  <a:lnTo>
                    <a:pt x="63" y="16163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7" name="object 12737"/>
            <p:cNvSpPr/>
            <p:nvPr/>
          </p:nvSpPr>
          <p:spPr>
            <a:xfrm>
              <a:off x="3364471" y="9204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133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8" name="object 12738"/>
            <p:cNvSpPr/>
            <p:nvPr/>
          </p:nvSpPr>
          <p:spPr>
            <a:xfrm>
              <a:off x="3364344" y="9204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44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76" y="160197"/>
                  </a:lnTo>
                  <a:lnTo>
                    <a:pt x="520" y="12"/>
                  </a:lnTo>
                  <a:lnTo>
                    <a:pt x="482" y="1244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39" name="object 12739"/>
            <p:cNvSpPr/>
            <p:nvPr/>
          </p:nvSpPr>
          <p:spPr>
            <a:xfrm>
              <a:off x="3364268" y="9204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81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0" name="object 12740"/>
            <p:cNvSpPr/>
            <p:nvPr/>
          </p:nvSpPr>
          <p:spPr>
            <a:xfrm>
              <a:off x="3364128" y="9204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1" name="object 12741"/>
            <p:cNvSpPr/>
            <p:nvPr/>
          </p:nvSpPr>
          <p:spPr>
            <a:xfrm>
              <a:off x="3364014" y="920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5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2" name="object 12742"/>
            <p:cNvSpPr/>
            <p:nvPr/>
          </p:nvSpPr>
          <p:spPr>
            <a:xfrm>
              <a:off x="3363874" y="9204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88" y="159727"/>
                  </a:lnTo>
                  <a:lnTo>
                    <a:pt x="533" y="25"/>
                  </a:lnTo>
                  <a:lnTo>
                    <a:pt x="495" y="990"/>
                  </a:lnTo>
                  <a:lnTo>
                    <a:pt x="3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3" name="object 12743"/>
            <p:cNvSpPr/>
            <p:nvPr/>
          </p:nvSpPr>
          <p:spPr>
            <a:xfrm>
              <a:off x="3363734" y="9204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36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4" name="object 12744"/>
            <p:cNvSpPr/>
            <p:nvPr/>
          </p:nvSpPr>
          <p:spPr>
            <a:xfrm>
              <a:off x="3363645" y="9204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5" name="object 12745"/>
            <p:cNvSpPr/>
            <p:nvPr/>
          </p:nvSpPr>
          <p:spPr>
            <a:xfrm>
              <a:off x="3363506" y="920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546" y="12"/>
                  </a:lnTo>
                  <a:lnTo>
                    <a:pt x="495" y="774"/>
                  </a:lnTo>
                  <a:lnTo>
                    <a:pt x="50" y="158953"/>
                  </a:lnTo>
                  <a:lnTo>
                    <a:pt x="495" y="50"/>
                  </a:lnTo>
                  <a:lnTo>
                    <a:pt x="444" y="774"/>
                  </a:lnTo>
                  <a:lnTo>
                    <a:pt x="0" y="161747"/>
                  </a:lnTo>
                  <a:lnTo>
                    <a:pt x="127" y="16169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6" name="object 12746"/>
            <p:cNvSpPr/>
            <p:nvPr/>
          </p:nvSpPr>
          <p:spPr>
            <a:xfrm>
              <a:off x="3363353" y="9204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7" name="object 12747"/>
            <p:cNvSpPr/>
            <p:nvPr/>
          </p:nvSpPr>
          <p:spPr>
            <a:xfrm>
              <a:off x="3363201" y="9204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8" name="object 12748"/>
            <p:cNvSpPr/>
            <p:nvPr/>
          </p:nvSpPr>
          <p:spPr>
            <a:xfrm>
              <a:off x="3363048" y="9205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49" name="object 12749"/>
            <p:cNvSpPr/>
            <p:nvPr/>
          </p:nvSpPr>
          <p:spPr>
            <a:xfrm>
              <a:off x="3362947" y="9205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0" name="object 12750"/>
            <p:cNvSpPr/>
            <p:nvPr/>
          </p:nvSpPr>
          <p:spPr>
            <a:xfrm>
              <a:off x="3362794" y="9205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368"/>
                  </a:lnTo>
                  <a:lnTo>
                    <a:pt x="495" y="50"/>
                  </a:lnTo>
                  <a:lnTo>
                    <a:pt x="444" y="381"/>
                  </a:lnTo>
                  <a:lnTo>
                    <a:pt x="0" y="16155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1" name="object 12751"/>
            <p:cNvSpPr/>
            <p:nvPr/>
          </p:nvSpPr>
          <p:spPr>
            <a:xfrm>
              <a:off x="3362642" y="9205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04"/>
                  </a:lnTo>
                  <a:lnTo>
                    <a:pt x="114" y="161480"/>
                  </a:lnTo>
                  <a:lnTo>
                    <a:pt x="609" y="3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2" name="object 12752"/>
            <p:cNvSpPr/>
            <p:nvPr/>
          </p:nvSpPr>
          <p:spPr>
            <a:xfrm>
              <a:off x="3362502" y="9205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177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03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3" name="object 12753"/>
            <p:cNvSpPr/>
            <p:nvPr/>
          </p:nvSpPr>
          <p:spPr>
            <a:xfrm>
              <a:off x="3362350" y="9205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4" name="object 12754"/>
            <p:cNvSpPr/>
            <p:nvPr/>
          </p:nvSpPr>
          <p:spPr>
            <a:xfrm>
              <a:off x="3362248" y="92055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9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5" name="object 12755"/>
            <p:cNvSpPr/>
            <p:nvPr/>
          </p:nvSpPr>
          <p:spPr>
            <a:xfrm>
              <a:off x="3362096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6" name="object 12756"/>
            <p:cNvSpPr/>
            <p:nvPr/>
          </p:nvSpPr>
          <p:spPr>
            <a:xfrm>
              <a:off x="3361944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7" name="object 12757"/>
            <p:cNvSpPr/>
            <p:nvPr/>
          </p:nvSpPr>
          <p:spPr>
            <a:xfrm>
              <a:off x="3361791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8" name="object 12758"/>
            <p:cNvSpPr/>
            <p:nvPr/>
          </p:nvSpPr>
          <p:spPr>
            <a:xfrm>
              <a:off x="3361639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59" name="object 12759"/>
            <p:cNvSpPr/>
            <p:nvPr/>
          </p:nvSpPr>
          <p:spPr>
            <a:xfrm>
              <a:off x="3361525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0" name="object 12760"/>
            <p:cNvSpPr/>
            <p:nvPr/>
          </p:nvSpPr>
          <p:spPr>
            <a:xfrm>
              <a:off x="3361359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04"/>
                  </a:lnTo>
                  <a:lnTo>
                    <a:pt x="165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1" name="object 12761"/>
            <p:cNvSpPr/>
            <p:nvPr/>
          </p:nvSpPr>
          <p:spPr>
            <a:xfrm>
              <a:off x="3361207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2" name="object 12762"/>
            <p:cNvSpPr/>
            <p:nvPr/>
          </p:nvSpPr>
          <p:spPr>
            <a:xfrm>
              <a:off x="3361042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3" name="object 12763"/>
            <p:cNvSpPr/>
            <p:nvPr/>
          </p:nvSpPr>
          <p:spPr>
            <a:xfrm>
              <a:off x="3360877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4" name="object 12764"/>
            <p:cNvSpPr/>
            <p:nvPr/>
          </p:nvSpPr>
          <p:spPr>
            <a:xfrm>
              <a:off x="3360762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5" name="object 12765"/>
            <p:cNvSpPr/>
            <p:nvPr/>
          </p:nvSpPr>
          <p:spPr>
            <a:xfrm>
              <a:off x="3360585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6" name="object 12766"/>
            <p:cNvSpPr/>
            <p:nvPr/>
          </p:nvSpPr>
          <p:spPr>
            <a:xfrm>
              <a:off x="3360407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7" name="object 12767"/>
            <p:cNvSpPr/>
            <p:nvPr/>
          </p:nvSpPr>
          <p:spPr>
            <a:xfrm>
              <a:off x="3360229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8" name="object 12768"/>
            <p:cNvSpPr/>
            <p:nvPr/>
          </p:nvSpPr>
          <p:spPr>
            <a:xfrm>
              <a:off x="3360039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69" name="object 12769"/>
            <p:cNvSpPr/>
            <p:nvPr/>
          </p:nvSpPr>
          <p:spPr>
            <a:xfrm>
              <a:off x="3359886" y="920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0" name="object 12770"/>
            <p:cNvSpPr/>
            <p:nvPr/>
          </p:nvSpPr>
          <p:spPr>
            <a:xfrm>
              <a:off x="3359683" y="9205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12"/>
                  </a:moveTo>
                  <a:lnTo>
                    <a:pt x="584" y="457"/>
                  </a:lnTo>
                  <a:lnTo>
                    <a:pt x="596" y="0"/>
                  </a:lnTo>
                  <a:lnTo>
                    <a:pt x="76" y="161467"/>
                  </a:ln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1" name="object 12771"/>
            <p:cNvSpPr/>
            <p:nvPr/>
          </p:nvSpPr>
          <p:spPr>
            <a:xfrm>
              <a:off x="3359467" y="9205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2" name="object 12772"/>
            <p:cNvSpPr/>
            <p:nvPr/>
          </p:nvSpPr>
          <p:spPr>
            <a:xfrm>
              <a:off x="3359238" y="92055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3" name="object 12773"/>
            <p:cNvSpPr/>
            <p:nvPr/>
          </p:nvSpPr>
          <p:spPr>
            <a:xfrm>
              <a:off x="3358972" y="9205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4" name="object 12774"/>
            <p:cNvSpPr/>
            <p:nvPr/>
          </p:nvSpPr>
          <p:spPr>
            <a:xfrm>
              <a:off x="3358781" y="920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5" name="object 12775"/>
            <p:cNvSpPr/>
            <p:nvPr/>
          </p:nvSpPr>
          <p:spPr>
            <a:xfrm>
              <a:off x="3358464" y="9205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28" y="16137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6" name="object 12776"/>
            <p:cNvSpPr/>
            <p:nvPr/>
          </p:nvSpPr>
          <p:spPr>
            <a:xfrm>
              <a:off x="3358083" y="92055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266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7" name="object 12777"/>
            <p:cNvSpPr/>
            <p:nvPr/>
          </p:nvSpPr>
          <p:spPr>
            <a:xfrm>
              <a:off x="3357511" y="92052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8" name="object 12778"/>
            <p:cNvSpPr/>
            <p:nvPr/>
          </p:nvSpPr>
          <p:spPr>
            <a:xfrm>
              <a:off x="3356444" y="920464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117" y="381"/>
                  </a:moveTo>
                  <a:lnTo>
                    <a:pt x="723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673" y="161988"/>
                  </a:lnTo>
                  <a:lnTo>
                    <a:pt x="1117" y="381"/>
                  </a:lnTo>
                  <a:close/>
                </a:path>
                <a:path w="1904" h="162559">
                  <a:moveTo>
                    <a:pt x="1511" y="609"/>
                  </a:moveTo>
                  <a:lnTo>
                    <a:pt x="1117" y="381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79" name="object 12779"/>
            <p:cNvSpPr/>
            <p:nvPr/>
          </p:nvSpPr>
          <p:spPr>
            <a:xfrm>
              <a:off x="3355962" y="920436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52"/>
                  </a:moveTo>
                  <a:lnTo>
                    <a:pt x="571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37"/>
                  </a:lnTo>
                  <a:lnTo>
                    <a:pt x="711" y="152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0" name="object 12780"/>
            <p:cNvSpPr/>
            <p:nvPr/>
          </p:nvSpPr>
          <p:spPr>
            <a:xfrm>
              <a:off x="3355670" y="92041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1" name="object 12781"/>
            <p:cNvSpPr/>
            <p:nvPr/>
          </p:nvSpPr>
          <p:spPr>
            <a:xfrm>
              <a:off x="3355429" y="920405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33" y="50"/>
                  </a:lnTo>
                  <a:lnTo>
                    <a:pt x="88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2" name="object 12782"/>
            <p:cNvSpPr/>
            <p:nvPr/>
          </p:nvSpPr>
          <p:spPr>
            <a:xfrm>
              <a:off x="3355314" y="9203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3" name="object 12783"/>
            <p:cNvSpPr/>
            <p:nvPr/>
          </p:nvSpPr>
          <p:spPr>
            <a:xfrm>
              <a:off x="3355124" y="920388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4" name="object 12784"/>
            <p:cNvSpPr/>
            <p:nvPr/>
          </p:nvSpPr>
          <p:spPr>
            <a:xfrm>
              <a:off x="3354971" y="9203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5" name="object 12785"/>
            <p:cNvSpPr/>
            <p:nvPr/>
          </p:nvSpPr>
          <p:spPr>
            <a:xfrm>
              <a:off x="3354832" y="9203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23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6" name="object 12786"/>
            <p:cNvSpPr/>
            <p:nvPr/>
          </p:nvSpPr>
          <p:spPr>
            <a:xfrm>
              <a:off x="3354717" y="9203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23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7" name="object 12787"/>
            <p:cNvSpPr/>
            <p:nvPr/>
          </p:nvSpPr>
          <p:spPr>
            <a:xfrm>
              <a:off x="3354641" y="9203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8" name="object 12788"/>
            <p:cNvSpPr/>
            <p:nvPr/>
          </p:nvSpPr>
          <p:spPr>
            <a:xfrm>
              <a:off x="3354540" y="9203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89" name="object 12789"/>
            <p:cNvSpPr/>
            <p:nvPr/>
          </p:nvSpPr>
          <p:spPr>
            <a:xfrm>
              <a:off x="3354438" y="9203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0" name="object 12790"/>
            <p:cNvSpPr/>
            <p:nvPr/>
          </p:nvSpPr>
          <p:spPr>
            <a:xfrm>
              <a:off x="3354362" y="9203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1" name="object 12791"/>
            <p:cNvSpPr/>
            <p:nvPr/>
          </p:nvSpPr>
          <p:spPr>
            <a:xfrm>
              <a:off x="3354273" y="9203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2" name="object 12792"/>
            <p:cNvSpPr/>
            <p:nvPr/>
          </p:nvSpPr>
          <p:spPr>
            <a:xfrm>
              <a:off x="3354222" y="92033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3" name="object 12793"/>
            <p:cNvSpPr/>
            <p:nvPr/>
          </p:nvSpPr>
          <p:spPr>
            <a:xfrm>
              <a:off x="3354146" y="9203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4" name="object 12794"/>
            <p:cNvSpPr/>
            <p:nvPr/>
          </p:nvSpPr>
          <p:spPr>
            <a:xfrm>
              <a:off x="3354070" y="9203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5" name="object 12795"/>
            <p:cNvSpPr/>
            <p:nvPr/>
          </p:nvSpPr>
          <p:spPr>
            <a:xfrm>
              <a:off x="3354006" y="9203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50" y="161620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6" name="object 12796"/>
            <p:cNvSpPr/>
            <p:nvPr/>
          </p:nvSpPr>
          <p:spPr>
            <a:xfrm>
              <a:off x="3353955" y="9203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7" name="object 12797"/>
            <p:cNvSpPr/>
            <p:nvPr/>
          </p:nvSpPr>
          <p:spPr>
            <a:xfrm>
              <a:off x="3353917" y="9202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8" name="object 12798"/>
            <p:cNvSpPr/>
            <p:nvPr/>
          </p:nvSpPr>
          <p:spPr>
            <a:xfrm>
              <a:off x="3353866" y="9202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799" name="object 12799"/>
            <p:cNvSpPr/>
            <p:nvPr/>
          </p:nvSpPr>
          <p:spPr>
            <a:xfrm>
              <a:off x="3353816" y="92027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0" name="object 12800"/>
            <p:cNvSpPr/>
            <p:nvPr/>
          </p:nvSpPr>
          <p:spPr>
            <a:xfrm>
              <a:off x="3353777" y="9202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1" name="object 12801"/>
            <p:cNvSpPr/>
            <p:nvPr/>
          </p:nvSpPr>
          <p:spPr>
            <a:xfrm>
              <a:off x="3353739" y="9202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2" name="object 12802"/>
            <p:cNvSpPr/>
            <p:nvPr/>
          </p:nvSpPr>
          <p:spPr>
            <a:xfrm>
              <a:off x="3353714" y="9202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9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3" name="object 12803"/>
            <p:cNvSpPr/>
            <p:nvPr/>
          </p:nvSpPr>
          <p:spPr>
            <a:xfrm>
              <a:off x="3353676" y="9202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4" name="object 12804"/>
            <p:cNvSpPr/>
            <p:nvPr/>
          </p:nvSpPr>
          <p:spPr>
            <a:xfrm>
              <a:off x="3353638" y="9202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5" name="object 12805"/>
            <p:cNvSpPr/>
            <p:nvPr/>
          </p:nvSpPr>
          <p:spPr>
            <a:xfrm>
              <a:off x="3353612" y="9202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457"/>
                  </a:lnTo>
                  <a:lnTo>
                    <a:pt x="0" y="160870"/>
                  </a:lnTo>
                  <a:lnTo>
                    <a:pt x="0" y="16135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6" name="object 12806"/>
            <p:cNvSpPr/>
            <p:nvPr/>
          </p:nvSpPr>
          <p:spPr>
            <a:xfrm>
              <a:off x="3353587" y="9202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7" name="object 12807"/>
            <p:cNvSpPr/>
            <p:nvPr/>
          </p:nvSpPr>
          <p:spPr>
            <a:xfrm>
              <a:off x="3353574" y="9202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304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8" name="object 12808"/>
            <p:cNvSpPr/>
            <p:nvPr/>
          </p:nvSpPr>
          <p:spPr>
            <a:xfrm>
              <a:off x="3353549" y="92023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9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09" name="object 12809"/>
            <p:cNvSpPr/>
            <p:nvPr/>
          </p:nvSpPr>
          <p:spPr>
            <a:xfrm>
              <a:off x="3353333" y="919716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94" y="0"/>
                  </a:lnTo>
                  <a:lnTo>
                    <a:pt x="25" y="2997"/>
                  </a:lnTo>
                  <a:lnTo>
                    <a:pt x="0" y="5410"/>
                  </a:lnTo>
                  <a:lnTo>
                    <a:pt x="5194" y="8407"/>
                  </a:lnTo>
                  <a:lnTo>
                    <a:pt x="9410" y="8407"/>
                  </a:lnTo>
                  <a:lnTo>
                    <a:pt x="14579" y="5410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0" name="object 12810"/>
            <p:cNvSpPr/>
            <p:nvPr/>
          </p:nvSpPr>
          <p:spPr>
            <a:xfrm>
              <a:off x="3407079" y="9200918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38" y="0"/>
                  </a:moveTo>
                  <a:lnTo>
                    <a:pt x="1562" y="600"/>
                  </a:lnTo>
                  <a:lnTo>
                    <a:pt x="1511" y="16780"/>
                  </a:lnTo>
                  <a:lnTo>
                    <a:pt x="0" y="1615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1" name="object 12811"/>
            <p:cNvSpPr/>
            <p:nvPr/>
          </p:nvSpPr>
          <p:spPr>
            <a:xfrm>
              <a:off x="3399472" y="9197924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4" h="19684">
                  <a:moveTo>
                    <a:pt x="7632" y="2997"/>
                  </a:moveTo>
                  <a:lnTo>
                    <a:pt x="5626" y="2209"/>
                  </a:lnTo>
                  <a:lnTo>
                    <a:pt x="3695" y="1447"/>
                  </a:lnTo>
                  <a:lnTo>
                    <a:pt x="1828" y="711"/>
                  </a:lnTo>
                  <a:lnTo>
                    <a:pt x="25" y="0"/>
                  </a:lnTo>
                  <a:lnTo>
                    <a:pt x="0" y="16129"/>
                  </a:lnTo>
                  <a:lnTo>
                    <a:pt x="1790" y="16814"/>
                  </a:lnTo>
                  <a:lnTo>
                    <a:pt x="3657" y="17551"/>
                  </a:lnTo>
                  <a:lnTo>
                    <a:pt x="5588" y="18326"/>
                  </a:lnTo>
                  <a:lnTo>
                    <a:pt x="7607" y="19138"/>
                  </a:lnTo>
                  <a:lnTo>
                    <a:pt x="7632" y="2997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2" name="object 12812"/>
            <p:cNvSpPr/>
            <p:nvPr/>
          </p:nvSpPr>
          <p:spPr>
            <a:xfrm>
              <a:off x="3392716" y="9195460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5" h="19050">
                  <a:moveTo>
                    <a:pt x="6781" y="2463"/>
                  </a:moveTo>
                  <a:lnTo>
                    <a:pt x="5029" y="1778"/>
                  </a:lnTo>
                  <a:lnTo>
                    <a:pt x="3314" y="1130"/>
                  </a:lnTo>
                  <a:lnTo>
                    <a:pt x="1663" y="546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638" y="16675"/>
                  </a:lnTo>
                  <a:lnTo>
                    <a:pt x="3276" y="17284"/>
                  </a:lnTo>
                  <a:lnTo>
                    <a:pt x="4991" y="17919"/>
                  </a:lnTo>
                  <a:lnTo>
                    <a:pt x="6756" y="18592"/>
                  </a:lnTo>
                  <a:lnTo>
                    <a:pt x="6781" y="2463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3" name="object 12813"/>
            <p:cNvSpPr/>
            <p:nvPr/>
          </p:nvSpPr>
          <p:spPr>
            <a:xfrm>
              <a:off x="3386480" y="9193327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4660" y="1574"/>
                  </a:moveTo>
                  <a:lnTo>
                    <a:pt x="3098" y="1041"/>
                  </a:lnTo>
                  <a:lnTo>
                    <a:pt x="1549" y="533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524" y="16624"/>
                  </a:lnTo>
                  <a:lnTo>
                    <a:pt x="3073" y="17145"/>
                  </a:lnTo>
                  <a:lnTo>
                    <a:pt x="4635" y="17678"/>
                  </a:lnTo>
                  <a:lnTo>
                    <a:pt x="4660" y="1574"/>
                  </a:lnTo>
                  <a:close/>
                </a:path>
                <a:path w="6350" h="18415">
                  <a:moveTo>
                    <a:pt x="6273" y="2133"/>
                  </a:moveTo>
                  <a:lnTo>
                    <a:pt x="4673" y="1587"/>
                  </a:lnTo>
                  <a:lnTo>
                    <a:pt x="4635" y="17678"/>
                  </a:lnTo>
                  <a:lnTo>
                    <a:pt x="6235" y="18237"/>
                  </a:lnTo>
                  <a:lnTo>
                    <a:pt x="6273" y="2133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4" name="object 12814"/>
            <p:cNvSpPr/>
            <p:nvPr/>
          </p:nvSpPr>
          <p:spPr>
            <a:xfrm>
              <a:off x="3380549" y="9191485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4457" y="1333"/>
                  </a:moveTo>
                  <a:lnTo>
                    <a:pt x="2959" y="850"/>
                  </a:lnTo>
                  <a:lnTo>
                    <a:pt x="1498" y="419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460" y="16548"/>
                  </a:lnTo>
                  <a:lnTo>
                    <a:pt x="2933" y="17005"/>
                  </a:lnTo>
                  <a:lnTo>
                    <a:pt x="4419" y="17487"/>
                  </a:lnTo>
                  <a:lnTo>
                    <a:pt x="4457" y="1333"/>
                  </a:lnTo>
                  <a:close/>
                </a:path>
                <a:path w="6350" h="18415">
                  <a:moveTo>
                    <a:pt x="5969" y="1841"/>
                  </a:moveTo>
                  <a:lnTo>
                    <a:pt x="4470" y="1333"/>
                  </a:lnTo>
                  <a:lnTo>
                    <a:pt x="4432" y="17487"/>
                  </a:lnTo>
                  <a:lnTo>
                    <a:pt x="5930" y="17957"/>
                  </a:lnTo>
                  <a:lnTo>
                    <a:pt x="5969" y="1841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5" name="object 12815"/>
            <p:cNvSpPr/>
            <p:nvPr/>
          </p:nvSpPr>
          <p:spPr>
            <a:xfrm>
              <a:off x="3374733" y="9189822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5842" y="1663"/>
                  </a:moveTo>
                  <a:lnTo>
                    <a:pt x="4381" y="1244"/>
                  </a:lnTo>
                  <a:lnTo>
                    <a:pt x="2933" y="825"/>
                  </a:lnTo>
                  <a:lnTo>
                    <a:pt x="1485" y="406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447" y="16497"/>
                  </a:lnTo>
                  <a:lnTo>
                    <a:pt x="2895" y="16929"/>
                  </a:lnTo>
                  <a:lnTo>
                    <a:pt x="4343" y="17335"/>
                  </a:lnTo>
                  <a:lnTo>
                    <a:pt x="5803" y="17767"/>
                  </a:lnTo>
                  <a:lnTo>
                    <a:pt x="5842" y="1663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6" name="object 12816"/>
            <p:cNvSpPr/>
            <p:nvPr/>
          </p:nvSpPr>
          <p:spPr>
            <a:xfrm>
              <a:off x="3368903" y="9188272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4406" y="1130"/>
                  </a:moveTo>
                  <a:lnTo>
                    <a:pt x="2959" y="711"/>
                  </a:lnTo>
                  <a:lnTo>
                    <a:pt x="1498" y="342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460" y="16484"/>
                  </a:lnTo>
                  <a:lnTo>
                    <a:pt x="2921" y="16878"/>
                  </a:lnTo>
                  <a:lnTo>
                    <a:pt x="4368" y="17259"/>
                  </a:lnTo>
                  <a:lnTo>
                    <a:pt x="4406" y="1130"/>
                  </a:lnTo>
                  <a:close/>
                </a:path>
                <a:path w="6350" h="17779">
                  <a:moveTo>
                    <a:pt x="5867" y="1549"/>
                  </a:moveTo>
                  <a:lnTo>
                    <a:pt x="4419" y="1130"/>
                  </a:lnTo>
                  <a:lnTo>
                    <a:pt x="4381" y="17272"/>
                  </a:lnTo>
                  <a:lnTo>
                    <a:pt x="5829" y="17653"/>
                  </a:lnTo>
                  <a:lnTo>
                    <a:pt x="5867" y="154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7" name="object 12817"/>
            <p:cNvSpPr/>
            <p:nvPr/>
          </p:nvSpPr>
          <p:spPr>
            <a:xfrm>
              <a:off x="3362934" y="9186862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6007" y="1409"/>
                  </a:moveTo>
                  <a:lnTo>
                    <a:pt x="4533" y="1066"/>
                  </a:lnTo>
                  <a:lnTo>
                    <a:pt x="3048" y="711"/>
                  </a:lnTo>
                  <a:lnTo>
                    <a:pt x="1549" y="355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511" y="16459"/>
                  </a:lnTo>
                  <a:lnTo>
                    <a:pt x="3009" y="16802"/>
                  </a:lnTo>
                  <a:lnTo>
                    <a:pt x="4495" y="17170"/>
                  </a:lnTo>
                  <a:lnTo>
                    <a:pt x="5969" y="17538"/>
                  </a:lnTo>
                  <a:lnTo>
                    <a:pt x="6007" y="140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8" name="object 12818"/>
            <p:cNvSpPr/>
            <p:nvPr/>
          </p:nvSpPr>
          <p:spPr>
            <a:xfrm>
              <a:off x="3357626" y="9185631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4" h="17779">
                  <a:moveTo>
                    <a:pt x="1168" y="254"/>
                  </a:moveTo>
                  <a:lnTo>
                    <a:pt x="508" y="114"/>
                  </a:lnTo>
                  <a:lnTo>
                    <a:pt x="355" y="76"/>
                  </a:lnTo>
                  <a:lnTo>
                    <a:pt x="203" y="38"/>
                  </a:lnTo>
                  <a:lnTo>
                    <a:pt x="165" y="8140"/>
                  </a:lnTo>
                  <a:lnTo>
                    <a:pt x="190" y="38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52" y="16205"/>
                  </a:lnTo>
                  <a:lnTo>
                    <a:pt x="317" y="16243"/>
                  </a:lnTo>
                  <a:lnTo>
                    <a:pt x="469" y="16281"/>
                  </a:lnTo>
                  <a:lnTo>
                    <a:pt x="1130" y="16408"/>
                  </a:lnTo>
                  <a:lnTo>
                    <a:pt x="1168" y="254"/>
                  </a:lnTo>
                  <a:close/>
                </a:path>
                <a:path w="5714" h="17779">
                  <a:moveTo>
                    <a:pt x="5346" y="1231"/>
                  </a:moveTo>
                  <a:lnTo>
                    <a:pt x="3810" y="876"/>
                  </a:lnTo>
                  <a:lnTo>
                    <a:pt x="2438" y="571"/>
                  </a:lnTo>
                  <a:lnTo>
                    <a:pt x="1181" y="266"/>
                  </a:lnTo>
                  <a:lnTo>
                    <a:pt x="1143" y="16421"/>
                  </a:lnTo>
                  <a:lnTo>
                    <a:pt x="1993" y="16611"/>
                  </a:lnTo>
                  <a:lnTo>
                    <a:pt x="2413" y="16687"/>
                  </a:lnTo>
                  <a:lnTo>
                    <a:pt x="3771" y="16992"/>
                  </a:lnTo>
                  <a:lnTo>
                    <a:pt x="5308" y="17335"/>
                  </a:lnTo>
                  <a:lnTo>
                    <a:pt x="5346" y="123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19" name="object 12819"/>
            <p:cNvSpPr/>
            <p:nvPr/>
          </p:nvSpPr>
          <p:spPr>
            <a:xfrm>
              <a:off x="3357016" y="918550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47" y="127"/>
                  </a:moveTo>
                  <a:lnTo>
                    <a:pt x="495" y="101"/>
                  </a:lnTo>
                  <a:lnTo>
                    <a:pt x="342" y="63"/>
                  </a:lnTo>
                  <a:lnTo>
                    <a:pt x="190" y="38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52" y="16192"/>
                  </a:lnTo>
                  <a:lnTo>
                    <a:pt x="317" y="16243"/>
                  </a:lnTo>
                  <a:lnTo>
                    <a:pt x="457" y="16256"/>
                  </a:lnTo>
                  <a:lnTo>
                    <a:pt x="622" y="16294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0" name="object 12820"/>
            <p:cNvSpPr/>
            <p:nvPr/>
          </p:nvSpPr>
          <p:spPr>
            <a:xfrm>
              <a:off x="3356419" y="918537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63"/>
                  </a:moveTo>
                  <a:lnTo>
                    <a:pt x="165" y="50"/>
                  </a:lnTo>
                  <a:lnTo>
                    <a:pt x="25" y="0"/>
                  </a:lnTo>
                  <a:lnTo>
                    <a:pt x="0" y="16116"/>
                  </a:lnTo>
                  <a:lnTo>
                    <a:pt x="139" y="16154"/>
                  </a:lnTo>
                  <a:lnTo>
                    <a:pt x="292" y="16205"/>
                  </a:lnTo>
                  <a:lnTo>
                    <a:pt x="317" y="63"/>
                  </a:lnTo>
                  <a:close/>
                </a:path>
                <a:path w="635" h="16509">
                  <a:moveTo>
                    <a:pt x="622" y="127"/>
                  </a:moveTo>
                  <a:lnTo>
                    <a:pt x="469" y="114"/>
                  </a:lnTo>
                  <a:lnTo>
                    <a:pt x="330" y="63"/>
                  </a:lnTo>
                  <a:lnTo>
                    <a:pt x="292" y="16205"/>
                  </a:lnTo>
                  <a:lnTo>
                    <a:pt x="444" y="16243"/>
                  </a:lnTo>
                  <a:lnTo>
                    <a:pt x="596" y="16281"/>
                  </a:lnTo>
                  <a:lnTo>
                    <a:pt x="622" y="127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1" name="object 12821"/>
            <p:cNvSpPr/>
            <p:nvPr/>
          </p:nvSpPr>
          <p:spPr>
            <a:xfrm>
              <a:off x="3355822" y="918525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127"/>
                  </a:moveTo>
                  <a:lnTo>
                    <a:pt x="469" y="101"/>
                  </a:lnTo>
                  <a:lnTo>
                    <a:pt x="317" y="63"/>
                  </a:lnTo>
                  <a:lnTo>
                    <a:pt x="165" y="50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39" y="16116"/>
                  </a:lnTo>
                  <a:lnTo>
                    <a:pt x="292" y="16167"/>
                  </a:lnTo>
                  <a:lnTo>
                    <a:pt x="444" y="16205"/>
                  </a:lnTo>
                  <a:lnTo>
                    <a:pt x="596" y="16243"/>
                  </a:lnTo>
                  <a:lnTo>
                    <a:pt x="622" y="127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2" name="object 12822"/>
            <p:cNvSpPr/>
            <p:nvPr/>
          </p:nvSpPr>
          <p:spPr>
            <a:xfrm>
              <a:off x="3355225" y="918508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165"/>
                  </a:moveTo>
                  <a:lnTo>
                    <a:pt x="482" y="139"/>
                  </a:lnTo>
                  <a:lnTo>
                    <a:pt x="330" y="101"/>
                  </a:lnTo>
                  <a:lnTo>
                    <a:pt x="177" y="38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52" y="16103"/>
                  </a:lnTo>
                  <a:lnTo>
                    <a:pt x="304" y="16154"/>
                  </a:lnTo>
                  <a:lnTo>
                    <a:pt x="444" y="16192"/>
                  </a:lnTo>
                  <a:lnTo>
                    <a:pt x="596" y="16243"/>
                  </a:lnTo>
                  <a:lnTo>
                    <a:pt x="622" y="165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3" name="object 12823"/>
            <p:cNvSpPr/>
            <p:nvPr/>
          </p:nvSpPr>
          <p:spPr>
            <a:xfrm>
              <a:off x="3354654" y="918486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15"/>
                  </a:moveTo>
                  <a:lnTo>
                    <a:pt x="469" y="165"/>
                  </a:lnTo>
                  <a:lnTo>
                    <a:pt x="317" y="101"/>
                  </a:lnTo>
                  <a:lnTo>
                    <a:pt x="177" y="50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139" y="16129"/>
                  </a:lnTo>
                  <a:lnTo>
                    <a:pt x="292" y="16179"/>
                  </a:lnTo>
                  <a:lnTo>
                    <a:pt x="431" y="16230"/>
                  </a:lnTo>
                  <a:lnTo>
                    <a:pt x="584" y="16281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4" name="object 12824"/>
            <p:cNvSpPr/>
            <p:nvPr/>
          </p:nvSpPr>
          <p:spPr>
            <a:xfrm>
              <a:off x="3354082" y="918466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57" y="152"/>
                  </a:moveTo>
                  <a:lnTo>
                    <a:pt x="317" y="101"/>
                  </a:lnTo>
                  <a:lnTo>
                    <a:pt x="177" y="50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139" y="16129"/>
                  </a:lnTo>
                  <a:lnTo>
                    <a:pt x="279" y="16179"/>
                  </a:lnTo>
                  <a:lnTo>
                    <a:pt x="431" y="16230"/>
                  </a:lnTo>
                  <a:lnTo>
                    <a:pt x="457" y="152"/>
                  </a:lnTo>
                  <a:close/>
                </a:path>
                <a:path w="635" h="16509">
                  <a:moveTo>
                    <a:pt x="609" y="203"/>
                  </a:moveTo>
                  <a:lnTo>
                    <a:pt x="469" y="165"/>
                  </a:lnTo>
                  <a:lnTo>
                    <a:pt x="431" y="16230"/>
                  </a:lnTo>
                  <a:lnTo>
                    <a:pt x="584" y="16281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5" name="object 12825"/>
            <p:cNvSpPr/>
            <p:nvPr/>
          </p:nvSpPr>
          <p:spPr>
            <a:xfrm>
              <a:off x="3353523" y="91844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190"/>
                  </a:moveTo>
                  <a:lnTo>
                    <a:pt x="457" y="152"/>
                  </a:lnTo>
                  <a:lnTo>
                    <a:pt x="317" y="101"/>
                  </a:lnTo>
                  <a:lnTo>
                    <a:pt x="177" y="50"/>
                  </a:lnTo>
                  <a:lnTo>
                    <a:pt x="38" y="0"/>
                  </a:lnTo>
                  <a:lnTo>
                    <a:pt x="0" y="16052"/>
                  </a:lnTo>
                  <a:lnTo>
                    <a:pt x="139" y="16103"/>
                  </a:lnTo>
                  <a:lnTo>
                    <a:pt x="279" y="16154"/>
                  </a:lnTo>
                  <a:lnTo>
                    <a:pt x="419" y="16217"/>
                  </a:lnTo>
                  <a:lnTo>
                    <a:pt x="571" y="16268"/>
                  </a:lnTo>
                  <a:lnTo>
                    <a:pt x="596" y="19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6" name="object 12826"/>
            <p:cNvSpPr/>
            <p:nvPr/>
          </p:nvSpPr>
          <p:spPr>
            <a:xfrm>
              <a:off x="3352965" y="918422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254"/>
                  </a:moveTo>
                  <a:lnTo>
                    <a:pt x="457" y="203"/>
                  </a:lnTo>
                  <a:lnTo>
                    <a:pt x="317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16"/>
                  </a:lnTo>
                  <a:lnTo>
                    <a:pt x="279" y="16179"/>
                  </a:lnTo>
                  <a:lnTo>
                    <a:pt x="419" y="16230"/>
                  </a:lnTo>
                  <a:lnTo>
                    <a:pt x="558" y="16294"/>
                  </a:lnTo>
                  <a:lnTo>
                    <a:pt x="596" y="25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7" name="object 12827"/>
            <p:cNvSpPr/>
            <p:nvPr/>
          </p:nvSpPr>
          <p:spPr>
            <a:xfrm>
              <a:off x="3352406" y="918390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17"/>
                  </a:moveTo>
                  <a:lnTo>
                    <a:pt x="457" y="241"/>
                  </a:lnTo>
                  <a:lnTo>
                    <a:pt x="317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39" y="16179"/>
                  </a:lnTo>
                  <a:lnTo>
                    <a:pt x="292" y="16256"/>
                  </a:lnTo>
                  <a:lnTo>
                    <a:pt x="419" y="16306"/>
                  </a:lnTo>
                  <a:lnTo>
                    <a:pt x="558" y="16370"/>
                  </a:lnTo>
                  <a:lnTo>
                    <a:pt x="596" y="317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8" name="object 12828"/>
            <p:cNvSpPr/>
            <p:nvPr/>
          </p:nvSpPr>
          <p:spPr>
            <a:xfrm>
              <a:off x="3351860" y="918357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330"/>
                  </a:moveTo>
                  <a:lnTo>
                    <a:pt x="444" y="241"/>
                  </a:lnTo>
                  <a:lnTo>
                    <a:pt x="304" y="165"/>
                  </a:lnTo>
                  <a:lnTo>
                    <a:pt x="165" y="88"/>
                  </a:lnTo>
                  <a:lnTo>
                    <a:pt x="25" y="0"/>
                  </a:lnTo>
                  <a:lnTo>
                    <a:pt x="0" y="16179"/>
                  </a:lnTo>
                  <a:lnTo>
                    <a:pt x="127" y="16243"/>
                  </a:lnTo>
                  <a:lnTo>
                    <a:pt x="266" y="16306"/>
                  </a:lnTo>
                  <a:lnTo>
                    <a:pt x="419" y="16370"/>
                  </a:lnTo>
                  <a:lnTo>
                    <a:pt x="558" y="16446"/>
                  </a:lnTo>
                  <a:lnTo>
                    <a:pt x="584" y="33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29" name="object 12829"/>
            <p:cNvSpPr/>
            <p:nvPr/>
          </p:nvSpPr>
          <p:spPr>
            <a:xfrm>
              <a:off x="3351288" y="918325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90" y="76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152" y="16256"/>
                  </a:lnTo>
                  <a:lnTo>
                    <a:pt x="190" y="76"/>
                  </a:lnTo>
                  <a:close/>
                </a:path>
                <a:path w="635" h="16509">
                  <a:moveTo>
                    <a:pt x="596" y="317"/>
                  </a:moveTo>
                  <a:lnTo>
                    <a:pt x="457" y="241"/>
                  </a:lnTo>
                  <a:lnTo>
                    <a:pt x="317" y="177"/>
                  </a:lnTo>
                  <a:lnTo>
                    <a:pt x="190" y="88"/>
                  </a:lnTo>
                  <a:lnTo>
                    <a:pt x="152" y="16256"/>
                  </a:lnTo>
                  <a:lnTo>
                    <a:pt x="292" y="16332"/>
                  </a:lnTo>
                  <a:lnTo>
                    <a:pt x="419" y="16408"/>
                  </a:lnTo>
                  <a:lnTo>
                    <a:pt x="571" y="16484"/>
                  </a:lnTo>
                  <a:lnTo>
                    <a:pt x="596" y="317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0" name="object 12830"/>
            <p:cNvSpPr/>
            <p:nvPr/>
          </p:nvSpPr>
          <p:spPr>
            <a:xfrm>
              <a:off x="3350133" y="918259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190" y="76"/>
                  </a:moveTo>
                  <a:lnTo>
                    <a:pt x="38" y="0"/>
                  </a:lnTo>
                  <a:lnTo>
                    <a:pt x="0" y="16103"/>
                  </a:lnTo>
                  <a:lnTo>
                    <a:pt x="152" y="16205"/>
                  </a:lnTo>
                  <a:lnTo>
                    <a:pt x="190" y="76"/>
                  </a:lnTo>
                  <a:close/>
                </a:path>
                <a:path w="1270" h="17145">
                  <a:moveTo>
                    <a:pt x="482" y="254"/>
                  </a:moveTo>
                  <a:lnTo>
                    <a:pt x="330" y="177"/>
                  </a:lnTo>
                  <a:lnTo>
                    <a:pt x="203" y="88"/>
                  </a:lnTo>
                  <a:lnTo>
                    <a:pt x="165" y="16217"/>
                  </a:lnTo>
                  <a:lnTo>
                    <a:pt x="304" y="16306"/>
                  </a:lnTo>
                  <a:lnTo>
                    <a:pt x="444" y="16395"/>
                  </a:lnTo>
                  <a:lnTo>
                    <a:pt x="482" y="254"/>
                  </a:lnTo>
                  <a:close/>
                </a:path>
                <a:path w="1270" h="17145">
                  <a:moveTo>
                    <a:pt x="1016" y="16751"/>
                  </a:moveTo>
                  <a:lnTo>
                    <a:pt x="927" y="495"/>
                  </a:lnTo>
                  <a:lnTo>
                    <a:pt x="774" y="419"/>
                  </a:lnTo>
                  <a:lnTo>
                    <a:pt x="635" y="342"/>
                  </a:lnTo>
                  <a:lnTo>
                    <a:pt x="495" y="254"/>
                  </a:lnTo>
                  <a:lnTo>
                    <a:pt x="457" y="16408"/>
                  </a:lnTo>
                  <a:lnTo>
                    <a:pt x="596" y="16497"/>
                  </a:lnTo>
                  <a:lnTo>
                    <a:pt x="736" y="16586"/>
                  </a:lnTo>
                  <a:lnTo>
                    <a:pt x="876" y="16675"/>
                  </a:lnTo>
                  <a:lnTo>
                    <a:pt x="1016" y="16751"/>
                  </a:lnTo>
                  <a:close/>
                </a:path>
                <a:path w="1270" h="17145">
                  <a:moveTo>
                    <a:pt x="1206" y="673"/>
                  </a:moveTo>
                  <a:lnTo>
                    <a:pt x="1066" y="584"/>
                  </a:lnTo>
                  <a:lnTo>
                    <a:pt x="1028" y="16751"/>
                  </a:lnTo>
                  <a:lnTo>
                    <a:pt x="1155" y="16827"/>
                  </a:lnTo>
                  <a:lnTo>
                    <a:pt x="1206" y="673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1" name="object 12831"/>
            <p:cNvSpPr/>
            <p:nvPr/>
          </p:nvSpPr>
          <p:spPr>
            <a:xfrm>
              <a:off x="3349523" y="918222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60" y="368"/>
                  </a:moveTo>
                  <a:lnTo>
                    <a:pt x="508" y="279"/>
                  </a:lnTo>
                  <a:lnTo>
                    <a:pt x="355" y="190"/>
                  </a:lnTo>
                  <a:lnTo>
                    <a:pt x="190" y="101"/>
                  </a:lnTo>
                  <a:lnTo>
                    <a:pt x="25" y="0"/>
                  </a:lnTo>
                  <a:lnTo>
                    <a:pt x="0" y="16002"/>
                  </a:lnTo>
                  <a:lnTo>
                    <a:pt x="152" y="16129"/>
                  </a:lnTo>
                  <a:lnTo>
                    <a:pt x="317" y="16243"/>
                  </a:lnTo>
                  <a:lnTo>
                    <a:pt x="469" y="16370"/>
                  </a:lnTo>
                  <a:lnTo>
                    <a:pt x="622" y="16471"/>
                  </a:lnTo>
                  <a:lnTo>
                    <a:pt x="66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2" name="object 12832"/>
            <p:cNvSpPr/>
            <p:nvPr/>
          </p:nvSpPr>
          <p:spPr>
            <a:xfrm>
              <a:off x="3348799" y="918165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28" y="190"/>
                  </a:moveTo>
                  <a:lnTo>
                    <a:pt x="38" y="0"/>
                  </a:lnTo>
                  <a:lnTo>
                    <a:pt x="0" y="15951"/>
                  </a:lnTo>
                  <a:lnTo>
                    <a:pt x="203" y="16129"/>
                  </a:lnTo>
                  <a:lnTo>
                    <a:pt x="228" y="190"/>
                  </a:lnTo>
                  <a:close/>
                </a:path>
                <a:path w="1270" h="17145">
                  <a:moveTo>
                    <a:pt x="749" y="571"/>
                  </a:moveTo>
                  <a:lnTo>
                    <a:pt x="584" y="482"/>
                  </a:lnTo>
                  <a:lnTo>
                    <a:pt x="406" y="381"/>
                  </a:lnTo>
                  <a:lnTo>
                    <a:pt x="241" y="203"/>
                  </a:lnTo>
                  <a:lnTo>
                    <a:pt x="203" y="16129"/>
                  </a:lnTo>
                  <a:lnTo>
                    <a:pt x="381" y="16294"/>
                  </a:lnTo>
                  <a:lnTo>
                    <a:pt x="546" y="16446"/>
                  </a:lnTo>
                  <a:lnTo>
                    <a:pt x="723" y="16573"/>
                  </a:lnTo>
                  <a:lnTo>
                    <a:pt x="749" y="57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3" name="object 12833"/>
            <p:cNvSpPr/>
            <p:nvPr/>
          </p:nvSpPr>
          <p:spPr>
            <a:xfrm>
              <a:off x="3346919" y="9178608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241" y="495"/>
                  </a:moveTo>
                  <a:lnTo>
                    <a:pt x="127" y="228"/>
                  </a:lnTo>
                  <a:lnTo>
                    <a:pt x="50" y="0"/>
                  </a:lnTo>
                  <a:lnTo>
                    <a:pt x="0" y="16167"/>
                  </a:lnTo>
                  <a:lnTo>
                    <a:pt x="88" y="16395"/>
                  </a:lnTo>
                  <a:lnTo>
                    <a:pt x="203" y="16675"/>
                  </a:lnTo>
                  <a:lnTo>
                    <a:pt x="241" y="495"/>
                  </a:lnTo>
                  <a:close/>
                </a:path>
                <a:path w="2539" h="19050">
                  <a:moveTo>
                    <a:pt x="1155" y="2298"/>
                  </a:moveTo>
                  <a:lnTo>
                    <a:pt x="812" y="1943"/>
                  </a:lnTo>
                  <a:lnTo>
                    <a:pt x="419" y="977"/>
                  </a:lnTo>
                  <a:lnTo>
                    <a:pt x="241" y="495"/>
                  </a:lnTo>
                  <a:lnTo>
                    <a:pt x="241" y="16814"/>
                  </a:lnTo>
                  <a:lnTo>
                    <a:pt x="381" y="17056"/>
                  </a:lnTo>
                  <a:lnTo>
                    <a:pt x="584" y="17437"/>
                  </a:lnTo>
                  <a:lnTo>
                    <a:pt x="838" y="17818"/>
                  </a:lnTo>
                  <a:lnTo>
                    <a:pt x="1117" y="18161"/>
                  </a:lnTo>
                  <a:lnTo>
                    <a:pt x="1155" y="2298"/>
                  </a:lnTo>
                  <a:close/>
                </a:path>
                <a:path w="2539" h="19050">
                  <a:moveTo>
                    <a:pt x="1473" y="2616"/>
                  </a:moveTo>
                  <a:lnTo>
                    <a:pt x="1168" y="2311"/>
                  </a:lnTo>
                  <a:lnTo>
                    <a:pt x="1130" y="18173"/>
                  </a:lnTo>
                  <a:lnTo>
                    <a:pt x="1447" y="18529"/>
                  </a:lnTo>
                  <a:lnTo>
                    <a:pt x="1473" y="2616"/>
                  </a:lnTo>
                  <a:close/>
                </a:path>
                <a:path w="2539" h="19050">
                  <a:moveTo>
                    <a:pt x="1917" y="3048"/>
                  </a:moveTo>
                  <a:lnTo>
                    <a:pt x="1714" y="2844"/>
                  </a:lnTo>
                  <a:lnTo>
                    <a:pt x="1473" y="2616"/>
                  </a:lnTo>
                  <a:lnTo>
                    <a:pt x="1511" y="18618"/>
                  </a:lnTo>
                  <a:lnTo>
                    <a:pt x="1676" y="18783"/>
                  </a:lnTo>
                  <a:lnTo>
                    <a:pt x="1892" y="18999"/>
                  </a:lnTo>
                  <a:lnTo>
                    <a:pt x="1917" y="3048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4" name="object 12834"/>
            <p:cNvSpPr/>
            <p:nvPr/>
          </p:nvSpPr>
          <p:spPr>
            <a:xfrm>
              <a:off x="3346716" y="9177833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254" y="774"/>
                  </a:moveTo>
                  <a:lnTo>
                    <a:pt x="165" y="584"/>
                  </a:lnTo>
                  <a:lnTo>
                    <a:pt x="114" y="444"/>
                  </a:lnTo>
                  <a:lnTo>
                    <a:pt x="63" y="317"/>
                  </a:lnTo>
                  <a:lnTo>
                    <a:pt x="25" y="0"/>
                  </a:lnTo>
                  <a:lnTo>
                    <a:pt x="0" y="16205"/>
                  </a:lnTo>
                  <a:lnTo>
                    <a:pt x="76" y="16484"/>
                  </a:lnTo>
                  <a:lnTo>
                    <a:pt x="139" y="16725"/>
                  </a:lnTo>
                  <a:lnTo>
                    <a:pt x="203" y="16941"/>
                  </a:lnTo>
                  <a:lnTo>
                    <a:pt x="254" y="77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5" name="object 12835"/>
            <p:cNvSpPr/>
            <p:nvPr/>
          </p:nvSpPr>
          <p:spPr>
            <a:xfrm>
              <a:off x="3346615" y="9177160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39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25" y="16319"/>
                  </a:lnTo>
                  <a:lnTo>
                    <a:pt x="63" y="139"/>
                  </a:lnTo>
                  <a:close/>
                </a:path>
                <a:path w="635" h="17145">
                  <a:moveTo>
                    <a:pt x="127" y="622"/>
                  </a:moveTo>
                  <a:lnTo>
                    <a:pt x="114" y="457"/>
                  </a:lnTo>
                  <a:lnTo>
                    <a:pt x="88" y="292"/>
                  </a:lnTo>
                  <a:lnTo>
                    <a:pt x="76" y="139"/>
                  </a:lnTo>
                  <a:lnTo>
                    <a:pt x="25" y="16319"/>
                  </a:lnTo>
                  <a:lnTo>
                    <a:pt x="50" y="16471"/>
                  </a:lnTo>
                  <a:lnTo>
                    <a:pt x="63" y="16649"/>
                  </a:lnTo>
                  <a:lnTo>
                    <a:pt x="101" y="16814"/>
                  </a:lnTo>
                  <a:lnTo>
                    <a:pt x="127" y="622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6" name="object 12836"/>
            <p:cNvSpPr/>
            <p:nvPr/>
          </p:nvSpPr>
          <p:spPr>
            <a:xfrm>
              <a:off x="3346615" y="9177007"/>
              <a:ext cx="66040" cy="46355"/>
            </a:xfrm>
            <a:custGeom>
              <a:avLst/>
              <a:gdLst/>
              <a:ahLst/>
              <a:cxnLst/>
              <a:rect l="l" t="t" r="r" b="b"/>
              <a:pathLst>
                <a:path w="66039" h="46354">
                  <a:moveTo>
                    <a:pt x="50" y="152"/>
                  </a:moveTo>
                  <a:lnTo>
                    <a:pt x="38" y="0"/>
                  </a:lnTo>
                  <a:lnTo>
                    <a:pt x="0" y="16332"/>
                  </a:lnTo>
                  <a:lnTo>
                    <a:pt x="50" y="152"/>
                  </a:lnTo>
                  <a:close/>
                </a:path>
                <a:path w="66039" h="46354">
                  <a:moveTo>
                    <a:pt x="65798" y="29565"/>
                  </a:moveTo>
                  <a:lnTo>
                    <a:pt x="65747" y="45745"/>
                  </a:lnTo>
                  <a:lnTo>
                    <a:pt x="65798" y="2956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7" name="object 12837"/>
            <p:cNvSpPr/>
            <p:nvPr/>
          </p:nvSpPr>
          <p:spPr>
            <a:xfrm>
              <a:off x="3412121" y="920534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90"/>
                  </a:moveTo>
                  <a:lnTo>
                    <a:pt x="38" y="0"/>
                  </a:lnTo>
                  <a:lnTo>
                    <a:pt x="0" y="15379"/>
                  </a:lnTo>
                  <a:lnTo>
                    <a:pt x="101" y="190"/>
                  </a:lnTo>
                  <a:close/>
                </a:path>
                <a:path w="635" h="15875">
                  <a:moveTo>
                    <a:pt x="177" y="508"/>
                  </a:moveTo>
                  <a:lnTo>
                    <a:pt x="152" y="368"/>
                  </a:lnTo>
                  <a:lnTo>
                    <a:pt x="114" y="190"/>
                  </a:lnTo>
                  <a:lnTo>
                    <a:pt x="63" y="15481"/>
                  </a:lnTo>
                  <a:lnTo>
                    <a:pt x="177" y="50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8" name="object 12838"/>
            <p:cNvSpPr/>
            <p:nvPr/>
          </p:nvSpPr>
          <p:spPr>
            <a:xfrm>
              <a:off x="3410496" y="9202928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444" y="406"/>
                  </a:moveTo>
                  <a:lnTo>
                    <a:pt x="241" y="215"/>
                  </a:lnTo>
                  <a:lnTo>
                    <a:pt x="50" y="0"/>
                  </a:lnTo>
                  <a:lnTo>
                    <a:pt x="0" y="15875"/>
                  </a:lnTo>
                  <a:lnTo>
                    <a:pt x="215" y="16002"/>
                  </a:lnTo>
                  <a:lnTo>
                    <a:pt x="393" y="16103"/>
                  </a:lnTo>
                  <a:lnTo>
                    <a:pt x="444" y="406"/>
                  </a:lnTo>
                  <a:close/>
                </a:path>
                <a:path w="1904" h="18415">
                  <a:moveTo>
                    <a:pt x="1485" y="1955"/>
                  </a:moveTo>
                  <a:lnTo>
                    <a:pt x="1320" y="1651"/>
                  </a:lnTo>
                  <a:lnTo>
                    <a:pt x="1168" y="1358"/>
                  </a:lnTo>
                  <a:lnTo>
                    <a:pt x="977" y="1066"/>
                  </a:lnTo>
                  <a:lnTo>
                    <a:pt x="749" y="774"/>
                  </a:lnTo>
                  <a:lnTo>
                    <a:pt x="444" y="419"/>
                  </a:lnTo>
                  <a:lnTo>
                    <a:pt x="393" y="16103"/>
                  </a:lnTo>
                  <a:lnTo>
                    <a:pt x="609" y="16230"/>
                  </a:lnTo>
                  <a:lnTo>
                    <a:pt x="698" y="16370"/>
                  </a:lnTo>
                  <a:lnTo>
                    <a:pt x="1282" y="17272"/>
                  </a:lnTo>
                  <a:lnTo>
                    <a:pt x="1435" y="17500"/>
                  </a:lnTo>
                  <a:lnTo>
                    <a:pt x="1485" y="1955"/>
                  </a:lnTo>
                  <a:close/>
                </a:path>
                <a:path w="1904" h="18415">
                  <a:moveTo>
                    <a:pt x="1663" y="2425"/>
                  </a:moveTo>
                  <a:lnTo>
                    <a:pt x="1600" y="2235"/>
                  </a:lnTo>
                  <a:lnTo>
                    <a:pt x="1485" y="1968"/>
                  </a:lnTo>
                  <a:lnTo>
                    <a:pt x="1435" y="17500"/>
                  </a:lnTo>
                  <a:lnTo>
                    <a:pt x="1562" y="17703"/>
                  </a:lnTo>
                  <a:lnTo>
                    <a:pt x="1663" y="242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39" name="object 12839"/>
            <p:cNvSpPr/>
            <p:nvPr/>
          </p:nvSpPr>
          <p:spPr>
            <a:xfrm>
              <a:off x="3409924" y="920243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495"/>
                  </a:moveTo>
                  <a:lnTo>
                    <a:pt x="482" y="368"/>
                  </a:lnTo>
                  <a:lnTo>
                    <a:pt x="342" y="241"/>
                  </a:lnTo>
                  <a:lnTo>
                    <a:pt x="190" y="114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152" y="16129"/>
                  </a:lnTo>
                  <a:lnTo>
                    <a:pt x="292" y="16205"/>
                  </a:lnTo>
                  <a:lnTo>
                    <a:pt x="444" y="16294"/>
                  </a:lnTo>
                  <a:lnTo>
                    <a:pt x="584" y="16370"/>
                  </a:lnTo>
                  <a:lnTo>
                    <a:pt x="622" y="49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0" name="object 12840"/>
            <p:cNvSpPr/>
            <p:nvPr/>
          </p:nvSpPr>
          <p:spPr>
            <a:xfrm>
              <a:off x="3409454" y="920206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65" y="88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65" y="88"/>
                  </a:lnTo>
                  <a:close/>
                </a:path>
                <a:path w="635" h="16509">
                  <a:moveTo>
                    <a:pt x="406" y="266"/>
                  </a:moveTo>
                  <a:lnTo>
                    <a:pt x="177" y="88"/>
                  </a:lnTo>
                  <a:lnTo>
                    <a:pt x="127" y="16205"/>
                  </a:lnTo>
                  <a:lnTo>
                    <a:pt x="355" y="16344"/>
                  </a:lnTo>
                  <a:lnTo>
                    <a:pt x="406" y="266"/>
                  </a:lnTo>
                  <a:close/>
                </a:path>
                <a:path w="635" h="16509">
                  <a:moveTo>
                    <a:pt x="520" y="368"/>
                  </a:moveTo>
                  <a:lnTo>
                    <a:pt x="355" y="16344"/>
                  </a:lnTo>
                  <a:lnTo>
                    <a:pt x="482" y="16421"/>
                  </a:lnTo>
                  <a:lnTo>
                    <a:pt x="52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1" name="object 12841"/>
            <p:cNvSpPr/>
            <p:nvPr/>
          </p:nvSpPr>
          <p:spPr>
            <a:xfrm>
              <a:off x="3408680" y="920158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66" y="114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228" y="16294"/>
                  </a:lnTo>
                  <a:lnTo>
                    <a:pt x="266" y="114"/>
                  </a:lnTo>
                  <a:close/>
                </a:path>
                <a:path w="1270" h="17145">
                  <a:moveTo>
                    <a:pt x="482" y="254"/>
                  </a:moveTo>
                  <a:lnTo>
                    <a:pt x="266" y="127"/>
                  </a:lnTo>
                  <a:lnTo>
                    <a:pt x="228" y="16294"/>
                  </a:lnTo>
                  <a:lnTo>
                    <a:pt x="431" y="16421"/>
                  </a:lnTo>
                  <a:lnTo>
                    <a:pt x="482" y="254"/>
                  </a:lnTo>
                  <a:close/>
                </a:path>
                <a:path w="1270" h="17145">
                  <a:moveTo>
                    <a:pt x="825" y="482"/>
                  </a:moveTo>
                  <a:lnTo>
                    <a:pt x="698" y="406"/>
                  </a:lnTo>
                  <a:lnTo>
                    <a:pt x="482" y="266"/>
                  </a:lnTo>
                  <a:lnTo>
                    <a:pt x="431" y="16421"/>
                  </a:lnTo>
                  <a:lnTo>
                    <a:pt x="660" y="16548"/>
                  </a:lnTo>
                  <a:lnTo>
                    <a:pt x="787" y="16624"/>
                  </a:lnTo>
                  <a:lnTo>
                    <a:pt x="825" y="482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2" name="object 12842"/>
            <p:cNvSpPr/>
            <p:nvPr/>
          </p:nvSpPr>
          <p:spPr>
            <a:xfrm>
              <a:off x="3072676" y="9173704"/>
              <a:ext cx="74930" cy="48895"/>
            </a:xfrm>
            <a:custGeom>
              <a:avLst/>
              <a:gdLst/>
              <a:ahLst/>
              <a:cxnLst/>
              <a:rect l="l" t="t" r="r" b="b"/>
              <a:pathLst>
                <a:path w="74930" h="48895">
                  <a:moveTo>
                    <a:pt x="74749" y="0"/>
                  </a:moveTo>
                  <a:lnTo>
                    <a:pt x="63817" y="8281"/>
                  </a:lnTo>
                  <a:lnTo>
                    <a:pt x="48641" y="12008"/>
                  </a:lnTo>
                  <a:lnTo>
                    <a:pt x="5587" y="26455"/>
                  </a:lnTo>
                  <a:lnTo>
                    <a:pt x="0" y="48801"/>
                  </a:lnTo>
                  <a:lnTo>
                    <a:pt x="12" y="46483"/>
                  </a:lnTo>
                  <a:lnTo>
                    <a:pt x="1891" y="44133"/>
                  </a:lnTo>
                  <a:lnTo>
                    <a:pt x="48590" y="28190"/>
                  </a:lnTo>
                  <a:lnTo>
                    <a:pt x="69024" y="23267"/>
                  </a:lnTo>
                  <a:lnTo>
                    <a:pt x="73265" y="20702"/>
                  </a:lnTo>
                  <a:lnTo>
                    <a:pt x="74599" y="16816"/>
                  </a:lnTo>
                  <a:lnTo>
                    <a:pt x="74723" y="8281"/>
                  </a:lnTo>
                  <a:lnTo>
                    <a:pt x="74749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3" name="object 12843"/>
            <p:cNvSpPr/>
            <p:nvPr/>
          </p:nvSpPr>
          <p:spPr>
            <a:xfrm>
              <a:off x="3480346" y="924275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03" y="101"/>
                  </a:moveTo>
                  <a:lnTo>
                    <a:pt x="50" y="0"/>
                  </a:lnTo>
                  <a:lnTo>
                    <a:pt x="0" y="16192"/>
                  </a:lnTo>
                  <a:lnTo>
                    <a:pt x="177" y="16281"/>
                  </a:lnTo>
                  <a:lnTo>
                    <a:pt x="203" y="101"/>
                  </a:lnTo>
                  <a:close/>
                </a:path>
                <a:path w="635" h="16509">
                  <a:moveTo>
                    <a:pt x="368" y="203"/>
                  </a:moveTo>
                  <a:lnTo>
                    <a:pt x="228" y="114"/>
                  </a:lnTo>
                  <a:lnTo>
                    <a:pt x="177" y="16281"/>
                  </a:lnTo>
                  <a:lnTo>
                    <a:pt x="330" y="16383"/>
                  </a:lnTo>
                  <a:lnTo>
                    <a:pt x="368" y="203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4" name="object 12844"/>
            <p:cNvSpPr/>
            <p:nvPr/>
          </p:nvSpPr>
          <p:spPr>
            <a:xfrm>
              <a:off x="3479660" y="9242374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15" y="88"/>
                  </a:moveTo>
                  <a:lnTo>
                    <a:pt x="38" y="0"/>
                  </a:lnTo>
                  <a:lnTo>
                    <a:pt x="0" y="16154"/>
                  </a:lnTo>
                  <a:lnTo>
                    <a:pt x="165" y="16256"/>
                  </a:lnTo>
                  <a:lnTo>
                    <a:pt x="215" y="88"/>
                  </a:lnTo>
                  <a:close/>
                </a:path>
                <a:path w="1270" h="17145">
                  <a:moveTo>
                    <a:pt x="723" y="381"/>
                  </a:moveTo>
                  <a:lnTo>
                    <a:pt x="558" y="292"/>
                  </a:lnTo>
                  <a:lnTo>
                    <a:pt x="381" y="203"/>
                  </a:lnTo>
                  <a:lnTo>
                    <a:pt x="215" y="101"/>
                  </a:lnTo>
                  <a:lnTo>
                    <a:pt x="165" y="16256"/>
                  </a:lnTo>
                  <a:lnTo>
                    <a:pt x="342" y="16370"/>
                  </a:lnTo>
                  <a:lnTo>
                    <a:pt x="508" y="16459"/>
                  </a:lnTo>
                  <a:lnTo>
                    <a:pt x="685" y="16560"/>
                  </a:lnTo>
                  <a:lnTo>
                    <a:pt x="723" y="38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5" name="object 12845"/>
            <p:cNvSpPr/>
            <p:nvPr/>
          </p:nvSpPr>
          <p:spPr>
            <a:xfrm>
              <a:off x="3479038" y="924206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60" y="304"/>
                  </a:moveTo>
                  <a:lnTo>
                    <a:pt x="508" y="228"/>
                  </a:lnTo>
                  <a:lnTo>
                    <a:pt x="355" y="152"/>
                  </a:lnTo>
                  <a:lnTo>
                    <a:pt x="203" y="76"/>
                  </a:lnTo>
                  <a:lnTo>
                    <a:pt x="50" y="0"/>
                  </a:lnTo>
                  <a:lnTo>
                    <a:pt x="0" y="16090"/>
                  </a:lnTo>
                  <a:lnTo>
                    <a:pt x="165" y="16192"/>
                  </a:lnTo>
                  <a:lnTo>
                    <a:pt x="317" y="16281"/>
                  </a:lnTo>
                  <a:lnTo>
                    <a:pt x="457" y="16370"/>
                  </a:lnTo>
                  <a:lnTo>
                    <a:pt x="622" y="16459"/>
                  </a:lnTo>
                  <a:lnTo>
                    <a:pt x="660" y="30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6" name="object 12846"/>
            <p:cNvSpPr/>
            <p:nvPr/>
          </p:nvSpPr>
          <p:spPr>
            <a:xfrm>
              <a:off x="3478441" y="924179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82" y="203"/>
                  </a:moveTo>
                  <a:lnTo>
                    <a:pt x="317" y="139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139" y="16090"/>
                  </a:lnTo>
                  <a:lnTo>
                    <a:pt x="292" y="16192"/>
                  </a:lnTo>
                  <a:lnTo>
                    <a:pt x="431" y="16268"/>
                  </a:lnTo>
                  <a:lnTo>
                    <a:pt x="482" y="203"/>
                  </a:lnTo>
                  <a:close/>
                </a:path>
                <a:path w="1270" h="16509">
                  <a:moveTo>
                    <a:pt x="647" y="279"/>
                  </a:moveTo>
                  <a:lnTo>
                    <a:pt x="495" y="203"/>
                  </a:lnTo>
                  <a:lnTo>
                    <a:pt x="444" y="16281"/>
                  </a:lnTo>
                  <a:lnTo>
                    <a:pt x="609" y="16383"/>
                  </a:lnTo>
                  <a:lnTo>
                    <a:pt x="647" y="279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7" name="object 12847"/>
            <p:cNvSpPr/>
            <p:nvPr/>
          </p:nvSpPr>
          <p:spPr>
            <a:xfrm>
              <a:off x="3477869" y="924153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54"/>
                  </a:moveTo>
                  <a:lnTo>
                    <a:pt x="469" y="190"/>
                  </a:lnTo>
                  <a:lnTo>
                    <a:pt x="330" y="127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5925"/>
                  </a:lnTo>
                  <a:lnTo>
                    <a:pt x="152" y="16014"/>
                  </a:lnTo>
                  <a:lnTo>
                    <a:pt x="292" y="16103"/>
                  </a:lnTo>
                  <a:lnTo>
                    <a:pt x="419" y="16179"/>
                  </a:lnTo>
                  <a:lnTo>
                    <a:pt x="571" y="16268"/>
                  </a:lnTo>
                  <a:lnTo>
                    <a:pt x="609" y="25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8" name="object 12848"/>
            <p:cNvSpPr/>
            <p:nvPr/>
          </p:nvSpPr>
          <p:spPr>
            <a:xfrm>
              <a:off x="3477323" y="924132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66" y="15976"/>
                  </a:moveTo>
                  <a:lnTo>
                    <a:pt x="177" y="50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27" y="15887"/>
                  </a:lnTo>
                  <a:lnTo>
                    <a:pt x="266" y="15976"/>
                  </a:lnTo>
                  <a:close/>
                </a:path>
                <a:path w="635" h="16509">
                  <a:moveTo>
                    <a:pt x="584" y="215"/>
                  </a:moveTo>
                  <a:lnTo>
                    <a:pt x="444" y="165"/>
                  </a:lnTo>
                  <a:lnTo>
                    <a:pt x="304" y="114"/>
                  </a:lnTo>
                  <a:lnTo>
                    <a:pt x="266" y="15976"/>
                  </a:lnTo>
                  <a:lnTo>
                    <a:pt x="393" y="16052"/>
                  </a:lnTo>
                  <a:lnTo>
                    <a:pt x="546" y="16141"/>
                  </a:lnTo>
                  <a:lnTo>
                    <a:pt x="584" y="215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49" name="object 12849"/>
            <p:cNvSpPr/>
            <p:nvPr/>
          </p:nvSpPr>
          <p:spPr>
            <a:xfrm>
              <a:off x="3476790" y="924113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39" y="15760"/>
                  </a:moveTo>
                  <a:lnTo>
                    <a:pt x="50" y="0"/>
                  </a:lnTo>
                  <a:lnTo>
                    <a:pt x="0" y="15684"/>
                  </a:lnTo>
                  <a:lnTo>
                    <a:pt x="139" y="15760"/>
                  </a:lnTo>
                  <a:close/>
                </a:path>
                <a:path w="635" h="16509">
                  <a:moveTo>
                    <a:pt x="533" y="16002"/>
                  </a:moveTo>
                  <a:lnTo>
                    <a:pt x="444" y="139"/>
                  </a:lnTo>
                  <a:lnTo>
                    <a:pt x="393" y="14490"/>
                  </a:lnTo>
                  <a:lnTo>
                    <a:pt x="317" y="88"/>
                  </a:lnTo>
                  <a:lnTo>
                    <a:pt x="177" y="38"/>
                  </a:lnTo>
                  <a:lnTo>
                    <a:pt x="139" y="15760"/>
                  </a:lnTo>
                  <a:lnTo>
                    <a:pt x="266" y="15836"/>
                  </a:lnTo>
                  <a:lnTo>
                    <a:pt x="393" y="15925"/>
                  </a:lnTo>
                  <a:lnTo>
                    <a:pt x="533" y="1600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0" name="object 12850"/>
            <p:cNvSpPr/>
            <p:nvPr/>
          </p:nvSpPr>
          <p:spPr>
            <a:xfrm>
              <a:off x="3476523" y="924104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39" y="15697"/>
                  </a:moveTo>
                  <a:lnTo>
                    <a:pt x="50" y="0"/>
                  </a:lnTo>
                  <a:lnTo>
                    <a:pt x="0" y="15608"/>
                  </a:lnTo>
                  <a:lnTo>
                    <a:pt x="139" y="15697"/>
                  </a:lnTo>
                  <a:close/>
                </a:path>
                <a:path w="635" h="15875">
                  <a:moveTo>
                    <a:pt x="317" y="88"/>
                  </a:moveTo>
                  <a:lnTo>
                    <a:pt x="177" y="38"/>
                  </a:lnTo>
                  <a:lnTo>
                    <a:pt x="139" y="15697"/>
                  </a:lnTo>
                  <a:lnTo>
                    <a:pt x="266" y="15773"/>
                  </a:lnTo>
                  <a:lnTo>
                    <a:pt x="317" y="88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1" name="object 12851"/>
            <p:cNvSpPr/>
            <p:nvPr/>
          </p:nvSpPr>
          <p:spPr>
            <a:xfrm>
              <a:off x="3476030" y="924087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471"/>
                  </a:lnTo>
                  <a:lnTo>
                    <a:pt x="139" y="1555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2" name="object 12852"/>
            <p:cNvSpPr/>
            <p:nvPr/>
          </p:nvSpPr>
          <p:spPr>
            <a:xfrm>
              <a:off x="3475649" y="924076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357"/>
                  </a:lnTo>
                  <a:lnTo>
                    <a:pt x="138" y="1544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3" name="object 12853"/>
            <p:cNvSpPr/>
            <p:nvPr/>
          </p:nvSpPr>
          <p:spPr>
            <a:xfrm>
              <a:off x="3475215" y="924062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8" y="15282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4" name="object 12854"/>
            <p:cNvSpPr/>
            <p:nvPr/>
          </p:nvSpPr>
          <p:spPr>
            <a:xfrm>
              <a:off x="3474351" y="9240406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27" y="25"/>
                  </a:moveTo>
                  <a:lnTo>
                    <a:pt x="0" y="25"/>
                  </a:lnTo>
                  <a:lnTo>
                    <a:pt x="80" y="14980"/>
                  </a:lnTo>
                  <a:lnTo>
                    <a:pt x="127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5" name="object 12855"/>
            <p:cNvSpPr/>
            <p:nvPr/>
          </p:nvSpPr>
          <p:spPr>
            <a:xfrm>
              <a:off x="3473869" y="9240304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54" y="50"/>
                  </a:moveTo>
                  <a:lnTo>
                    <a:pt x="127" y="25"/>
                  </a:lnTo>
                  <a:lnTo>
                    <a:pt x="0" y="25"/>
                  </a:lnTo>
                  <a:lnTo>
                    <a:pt x="88" y="14935"/>
                  </a:lnTo>
                  <a:lnTo>
                    <a:pt x="114" y="1536"/>
                  </a:lnTo>
                  <a:lnTo>
                    <a:pt x="203" y="14935"/>
                  </a:lnTo>
                  <a:lnTo>
                    <a:pt x="254" y="5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6" name="object 12856"/>
            <p:cNvSpPr/>
            <p:nvPr/>
          </p:nvSpPr>
          <p:spPr>
            <a:xfrm>
              <a:off x="3473462" y="924024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65" y="12"/>
                  </a:moveTo>
                  <a:lnTo>
                    <a:pt x="38" y="0"/>
                  </a:lnTo>
                  <a:lnTo>
                    <a:pt x="0" y="14998"/>
                  </a:lnTo>
                  <a:lnTo>
                    <a:pt x="127" y="14998"/>
                  </a:lnTo>
                  <a:lnTo>
                    <a:pt x="165" y="12"/>
                  </a:lnTo>
                  <a:close/>
                </a:path>
                <a:path w="635" h="15240">
                  <a:moveTo>
                    <a:pt x="406" y="63"/>
                  </a:moveTo>
                  <a:lnTo>
                    <a:pt x="279" y="50"/>
                  </a:lnTo>
                  <a:lnTo>
                    <a:pt x="254" y="14998"/>
                  </a:lnTo>
                  <a:lnTo>
                    <a:pt x="279" y="3048"/>
                  </a:lnTo>
                  <a:lnTo>
                    <a:pt x="355" y="14998"/>
                  </a:lnTo>
                  <a:lnTo>
                    <a:pt x="406" y="63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7" name="object 12857"/>
            <p:cNvSpPr/>
            <p:nvPr/>
          </p:nvSpPr>
          <p:spPr>
            <a:xfrm>
              <a:off x="3472865" y="9240139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79" y="25"/>
                  </a:moveTo>
                  <a:lnTo>
                    <a:pt x="152" y="25"/>
                  </a:lnTo>
                  <a:lnTo>
                    <a:pt x="25" y="12"/>
                  </a:lnTo>
                  <a:lnTo>
                    <a:pt x="0" y="15087"/>
                  </a:lnTo>
                  <a:lnTo>
                    <a:pt x="127" y="15087"/>
                  </a:lnTo>
                  <a:lnTo>
                    <a:pt x="152" y="3035"/>
                  </a:lnTo>
                  <a:lnTo>
                    <a:pt x="228" y="15087"/>
                  </a:lnTo>
                  <a:lnTo>
                    <a:pt x="279" y="25"/>
                  </a:lnTo>
                  <a:close/>
                </a:path>
                <a:path w="635" h="15240">
                  <a:moveTo>
                    <a:pt x="520" y="76"/>
                  </a:moveTo>
                  <a:lnTo>
                    <a:pt x="393" y="63"/>
                  </a:lnTo>
                  <a:lnTo>
                    <a:pt x="355" y="15100"/>
                  </a:lnTo>
                  <a:lnTo>
                    <a:pt x="482" y="15100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8" name="object 12858"/>
            <p:cNvSpPr/>
            <p:nvPr/>
          </p:nvSpPr>
          <p:spPr>
            <a:xfrm>
              <a:off x="3471862" y="9239999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40">
                  <a:moveTo>
                    <a:pt x="165" y="12"/>
                  </a:moveTo>
                  <a:lnTo>
                    <a:pt x="38" y="0"/>
                  </a:lnTo>
                  <a:lnTo>
                    <a:pt x="0" y="15214"/>
                  </a:lnTo>
                  <a:lnTo>
                    <a:pt x="127" y="15214"/>
                  </a:lnTo>
                  <a:lnTo>
                    <a:pt x="165" y="12"/>
                  </a:lnTo>
                  <a:close/>
                </a:path>
                <a:path w="1270" h="15240">
                  <a:moveTo>
                    <a:pt x="419" y="38"/>
                  </a:moveTo>
                  <a:lnTo>
                    <a:pt x="292" y="25"/>
                  </a:lnTo>
                  <a:lnTo>
                    <a:pt x="254" y="13538"/>
                  </a:lnTo>
                  <a:lnTo>
                    <a:pt x="177" y="12"/>
                  </a:lnTo>
                  <a:lnTo>
                    <a:pt x="127" y="15214"/>
                  </a:lnTo>
                  <a:lnTo>
                    <a:pt x="254" y="15227"/>
                  </a:lnTo>
                  <a:lnTo>
                    <a:pt x="381" y="15227"/>
                  </a:lnTo>
                  <a:lnTo>
                    <a:pt x="419" y="38"/>
                  </a:lnTo>
                  <a:close/>
                </a:path>
                <a:path w="1270" h="15240">
                  <a:moveTo>
                    <a:pt x="508" y="15227"/>
                  </a:moveTo>
                  <a:lnTo>
                    <a:pt x="431" y="50"/>
                  </a:lnTo>
                  <a:lnTo>
                    <a:pt x="381" y="15227"/>
                  </a:lnTo>
                  <a:lnTo>
                    <a:pt x="508" y="15227"/>
                  </a:lnTo>
                  <a:close/>
                </a:path>
                <a:path w="1270" h="15240">
                  <a:moveTo>
                    <a:pt x="1041" y="127"/>
                  </a:moveTo>
                  <a:lnTo>
                    <a:pt x="889" y="114"/>
                  </a:lnTo>
                  <a:lnTo>
                    <a:pt x="762" y="101"/>
                  </a:lnTo>
                  <a:lnTo>
                    <a:pt x="635" y="76"/>
                  </a:lnTo>
                  <a:lnTo>
                    <a:pt x="635" y="15227"/>
                  </a:lnTo>
                  <a:lnTo>
                    <a:pt x="762" y="15227"/>
                  </a:lnTo>
                  <a:lnTo>
                    <a:pt x="787" y="1625"/>
                  </a:lnTo>
                  <a:lnTo>
                    <a:pt x="876" y="15227"/>
                  </a:lnTo>
                  <a:lnTo>
                    <a:pt x="914" y="1498"/>
                  </a:lnTo>
                  <a:lnTo>
                    <a:pt x="1003" y="15227"/>
                  </a:lnTo>
                  <a:lnTo>
                    <a:pt x="1041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59" name="object 12859"/>
            <p:cNvSpPr/>
            <p:nvPr/>
          </p:nvSpPr>
          <p:spPr>
            <a:xfrm>
              <a:off x="3471354" y="923993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65" y="12"/>
                  </a:moveTo>
                  <a:lnTo>
                    <a:pt x="38" y="0"/>
                  </a:lnTo>
                  <a:lnTo>
                    <a:pt x="0" y="15278"/>
                  </a:lnTo>
                  <a:lnTo>
                    <a:pt x="127" y="15278"/>
                  </a:lnTo>
                  <a:lnTo>
                    <a:pt x="165" y="12"/>
                  </a:lnTo>
                  <a:close/>
                </a:path>
                <a:path w="635" h="15875">
                  <a:moveTo>
                    <a:pt x="419" y="38"/>
                  </a:moveTo>
                  <a:lnTo>
                    <a:pt x="292" y="38"/>
                  </a:lnTo>
                  <a:lnTo>
                    <a:pt x="165" y="25"/>
                  </a:lnTo>
                  <a:lnTo>
                    <a:pt x="127" y="15278"/>
                  </a:lnTo>
                  <a:lnTo>
                    <a:pt x="254" y="15278"/>
                  </a:lnTo>
                  <a:lnTo>
                    <a:pt x="381" y="15278"/>
                  </a:lnTo>
                  <a:lnTo>
                    <a:pt x="419" y="38"/>
                  </a:lnTo>
                  <a:close/>
                </a:path>
                <a:path w="635" h="15875">
                  <a:moveTo>
                    <a:pt x="520" y="15278"/>
                  </a:moveTo>
                  <a:lnTo>
                    <a:pt x="431" y="50"/>
                  </a:lnTo>
                  <a:lnTo>
                    <a:pt x="381" y="15278"/>
                  </a:lnTo>
                  <a:lnTo>
                    <a:pt x="520" y="1527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0" name="object 12860"/>
            <p:cNvSpPr/>
            <p:nvPr/>
          </p:nvSpPr>
          <p:spPr>
            <a:xfrm>
              <a:off x="3470821" y="923989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44" y="25"/>
                  </a:moveTo>
                  <a:lnTo>
                    <a:pt x="304" y="25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303"/>
                  </a:lnTo>
                  <a:lnTo>
                    <a:pt x="139" y="15303"/>
                  </a:lnTo>
                  <a:lnTo>
                    <a:pt x="266" y="15316"/>
                  </a:lnTo>
                  <a:lnTo>
                    <a:pt x="406" y="15316"/>
                  </a:lnTo>
                  <a:lnTo>
                    <a:pt x="444" y="25"/>
                  </a:lnTo>
                  <a:close/>
                </a:path>
                <a:path w="635" h="15875">
                  <a:moveTo>
                    <a:pt x="584" y="38"/>
                  </a:moveTo>
                  <a:lnTo>
                    <a:pt x="457" y="25"/>
                  </a:lnTo>
                  <a:lnTo>
                    <a:pt x="406" y="15316"/>
                  </a:lnTo>
                  <a:lnTo>
                    <a:pt x="546" y="15316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1" name="object 12861"/>
            <p:cNvSpPr/>
            <p:nvPr/>
          </p:nvSpPr>
          <p:spPr>
            <a:xfrm>
              <a:off x="3470262" y="923987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57" y="12"/>
                  </a:moveTo>
                  <a:lnTo>
                    <a:pt x="330" y="12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328"/>
                  </a:lnTo>
                  <a:lnTo>
                    <a:pt x="139" y="15328"/>
                  </a:lnTo>
                  <a:lnTo>
                    <a:pt x="266" y="15328"/>
                  </a:lnTo>
                  <a:lnTo>
                    <a:pt x="406" y="15328"/>
                  </a:lnTo>
                  <a:lnTo>
                    <a:pt x="457" y="12"/>
                  </a:lnTo>
                  <a:close/>
                </a:path>
                <a:path w="635" h="15875">
                  <a:moveTo>
                    <a:pt x="596" y="25"/>
                  </a:moveTo>
                  <a:lnTo>
                    <a:pt x="457" y="25"/>
                  </a:lnTo>
                  <a:lnTo>
                    <a:pt x="406" y="15328"/>
                  </a:lnTo>
                  <a:lnTo>
                    <a:pt x="558" y="15328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2" name="object 12862"/>
            <p:cNvSpPr/>
            <p:nvPr/>
          </p:nvSpPr>
          <p:spPr>
            <a:xfrm>
              <a:off x="3469665" y="923984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203" y="0"/>
                  </a:moveTo>
                  <a:lnTo>
                    <a:pt x="50" y="0"/>
                  </a:lnTo>
                  <a:lnTo>
                    <a:pt x="0" y="15341"/>
                  </a:lnTo>
                  <a:lnTo>
                    <a:pt x="152" y="15341"/>
                  </a:lnTo>
                  <a:lnTo>
                    <a:pt x="203" y="0"/>
                  </a:lnTo>
                  <a:close/>
                </a:path>
                <a:path w="1270" h="15875">
                  <a:moveTo>
                    <a:pt x="647" y="12"/>
                  </a:moveTo>
                  <a:lnTo>
                    <a:pt x="508" y="12"/>
                  </a:lnTo>
                  <a:lnTo>
                    <a:pt x="355" y="12"/>
                  </a:lnTo>
                  <a:lnTo>
                    <a:pt x="203" y="12"/>
                  </a:lnTo>
                  <a:lnTo>
                    <a:pt x="152" y="15341"/>
                  </a:lnTo>
                  <a:lnTo>
                    <a:pt x="304" y="15341"/>
                  </a:lnTo>
                  <a:lnTo>
                    <a:pt x="457" y="15354"/>
                  </a:lnTo>
                  <a:lnTo>
                    <a:pt x="609" y="15354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3" name="object 12863"/>
            <p:cNvSpPr/>
            <p:nvPr/>
          </p:nvSpPr>
          <p:spPr>
            <a:xfrm>
              <a:off x="3469030" y="923984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73" y="0"/>
                  </a:moveTo>
                  <a:lnTo>
                    <a:pt x="520" y="0"/>
                  </a:lnTo>
                  <a:lnTo>
                    <a:pt x="368" y="0"/>
                  </a:lnTo>
                  <a:lnTo>
                    <a:pt x="215" y="0"/>
                  </a:lnTo>
                  <a:lnTo>
                    <a:pt x="50" y="0"/>
                  </a:lnTo>
                  <a:lnTo>
                    <a:pt x="0" y="15341"/>
                  </a:lnTo>
                  <a:lnTo>
                    <a:pt x="622" y="15341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4" name="object 12864"/>
            <p:cNvSpPr/>
            <p:nvPr/>
          </p:nvSpPr>
          <p:spPr>
            <a:xfrm>
              <a:off x="3468281" y="923984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00" y="0"/>
                  </a:moveTo>
                  <a:lnTo>
                    <a:pt x="609" y="0"/>
                  </a:lnTo>
                  <a:lnTo>
                    <a:pt x="419" y="0"/>
                  </a:lnTo>
                  <a:lnTo>
                    <a:pt x="241" y="12"/>
                  </a:lnTo>
                  <a:lnTo>
                    <a:pt x="114" y="12"/>
                  </a:lnTo>
                  <a:lnTo>
                    <a:pt x="0" y="15328"/>
                  </a:lnTo>
                  <a:lnTo>
                    <a:pt x="190" y="15328"/>
                  </a:lnTo>
                  <a:lnTo>
                    <a:pt x="381" y="15328"/>
                  </a:lnTo>
                  <a:lnTo>
                    <a:pt x="571" y="15328"/>
                  </a:lnTo>
                  <a:lnTo>
                    <a:pt x="762" y="15341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5" name="object 12865"/>
            <p:cNvSpPr/>
            <p:nvPr/>
          </p:nvSpPr>
          <p:spPr>
            <a:xfrm>
              <a:off x="3467392" y="923987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939" y="0"/>
                  </a:moveTo>
                  <a:lnTo>
                    <a:pt x="749" y="0"/>
                  </a:lnTo>
                  <a:lnTo>
                    <a:pt x="533" y="25"/>
                  </a:lnTo>
                  <a:lnTo>
                    <a:pt x="279" y="38"/>
                  </a:lnTo>
                  <a:lnTo>
                    <a:pt x="38" y="63"/>
                  </a:lnTo>
                  <a:lnTo>
                    <a:pt x="0" y="15290"/>
                  </a:lnTo>
                  <a:lnTo>
                    <a:pt x="241" y="15290"/>
                  </a:lnTo>
                  <a:lnTo>
                    <a:pt x="482" y="15290"/>
                  </a:lnTo>
                  <a:lnTo>
                    <a:pt x="711" y="15303"/>
                  </a:lnTo>
                  <a:lnTo>
                    <a:pt x="889" y="15303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6" name="object 12866"/>
            <p:cNvSpPr/>
            <p:nvPr/>
          </p:nvSpPr>
          <p:spPr>
            <a:xfrm>
              <a:off x="3466045" y="9239936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40">
                  <a:moveTo>
                    <a:pt x="431" y="114"/>
                  </a:moveTo>
                  <a:lnTo>
                    <a:pt x="50" y="165"/>
                  </a:lnTo>
                  <a:lnTo>
                    <a:pt x="0" y="15214"/>
                  </a:lnTo>
                  <a:lnTo>
                    <a:pt x="393" y="15214"/>
                  </a:lnTo>
                  <a:lnTo>
                    <a:pt x="431" y="114"/>
                  </a:lnTo>
                  <a:close/>
                </a:path>
                <a:path w="1904" h="15240">
                  <a:moveTo>
                    <a:pt x="1384" y="0"/>
                  </a:moveTo>
                  <a:lnTo>
                    <a:pt x="1143" y="25"/>
                  </a:lnTo>
                  <a:lnTo>
                    <a:pt x="825" y="63"/>
                  </a:lnTo>
                  <a:lnTo>
                    <a:pt x="444" y="114"/>
                  </a:lnTo>
                  <a:lnTo>
                    <a:pt x="393" y="15214"/>
                  </a:lnTo>
                  <a:lnTo>
                    <a:pt x="787" y="15214"/>
                  </a:lnTo>
                  <a:lnTo>
                    <a:pt x="1104" y="15227"/>
                  </a:lnTo>
                  <a:lnTo>
                    <a:pt x="1346" y="15227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7" name="object 12867"/>
            <p:cNvSpPr/>
            <p:nvPr/>
          </p:nvSpPr>
          <p:spPr>
            <a:xfrm>
              <a:off x="3428593" y="9240101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32080" y="1879"/>
                  </a:moveTo>
                  <a:lnTo>
                    <a:pt x="50" y="20497"/>
                  </a:lnTo>
                  <a:lnTo>
                    <a:pt x="0" y="36677"/>
                  </a:lnTo>
                  <a:lnTo>
                    <a:pt x="32029" y="18059"/>
                  </a:lnTo>
                  <a:lnTo>
                    <a:pt x="32080" y="1879"/>
                  </a:lnTo>
                  <a:close/>
                </a:path>
                <a:path w="38100" h="36829">
                  <a:moveTo>
                    <a:pt x="37515" y="0"/>
                  </a:moveTo>
                  <a:lnTo>
                    <a:pt x="35509" y="330"/>
                  </a:lnTo>
                  <a:lnTo>
                    <a:pt x="33693" y="939"/>
                  </a:lnTo>
                  <a:lnTo>
                    <a:pt x="32080" y="1892"/>
                  </a:lnTo>
                  <a:lnTo>
                    <a:pt x="32029" y="18059"/>
                  </a:lnTo>
                  <a:lnTo>
                    <a:pt x="37249" y="15049"/>
                  </a:lnTo>
                  <a:lnTo>
                    <a:pt x="37465" y="15049"/>
                  </a:lnTo>
                  <a:lnTo>
                    <a:pt x="3751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8" name="object 12868"/>
            <p:cNvSpPr/>
            <p:nvPr/>
          </p:nvSpPr>
          <p:spPr>
            <a:xfrm>
              <a:off x="3025381" y="9241879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5" h="34925">
                  <a:moveTo>
                    <a:pt x="50" y="0"/>
                  </a:moveTo>
                  <a:lnTo>
                    <a:pt x="0" y="16179"/>
                  </a:lnTo>
                  <a:lnTo>
                    <a:pt x="31915" y="34594"/>
                  </a:lnTo>
                  <a:lnTo>
                    <a:pt x="31953" y="1841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69" name="object 12869"/>
            <p:cNvSpPr/>
            <p:nvPr/>
          </p:nvSpPr>
          <p:spPr>
            <a:xfrm>
              <a:off x="3424724" y="926059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3906" y="0"/>
                  </a:moveTo>
                  <a:lnTo>
                    <a:pt x="1392" y="1460"/>
                  </a:lnTo>
                  <a:lnTo>
                    <a:pt x="33" y="3428"/>
                  </a:lnTo>
                  <a:lnTo>
                    <a:pt x="0" y="19583"/>
                  </a:lnTo>
                  <a:lnTo>
                    <a:pt x="1341" y="17652"/>
                  </a:lnTo>
                  <a:lnTo>
                    <a:pt x="3868" y="16179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0" name="object 12870"/>
            <p:cNvSpPr/>
            <p:nvPr/>
          </p:nvSpPr>
          <p:spPr>
            <a:xfrm>
              <a:off x="3060954" y="926428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65"/>
                  </a:moveTo>
                  <a:lnTo>
                    <a:pt x="50" y="0"/>
                  </a:lnTo>
                  <a:lnTo>
                    <a:pt x="0" y="15303"/>
                  </a:lnTo>
                  <a:lnTo>
                    <a:pt x="101" y="165"/>
                  </a:lnTo>
                  <a:close/>
                </a:path>
                <a:path w="635" h="15875">
                  <a:moveTo>
                    <a:pt x="177" y="469"/>
                  </a:moveTo>
                  <a:lnTo>
                    <a:pt x="152" y="317"/>
                  </a:lnTo>
                  <a:lnTo>
                    <a:pt x="114" y="165"/>
                  </a:lnTo>
                  <a:lnTo>
                    <a:pt x="63" y="15392"/>
                  </a:lnTo>
                  <a:lnTo>
                    <a:pt x="177" y="469"/>
                  </a:lnTo>
                  <a:close/>
                </a:path>
                <a:path w="635" h="15875">
                  <a:moveTo>
                    <a:pt x="215" y="596"/>
                  </a:moveTo>
                  <a:lnTo>
                    <a:pt x="190" y="469"/>
                  </a:lnTo>
                  <a:lnTo>
                    <a:pt x="139" y="15506"/>
                  </a:lnTo>
                  <a:lnTo>
                    <a:pt x="215" y="59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1" name="object 12871"/>
            <p:cNvSpPr/>
            <p:nvPr/>
          </p:nvSpPr>
          <p:spPr>
            <a:xfrm>
              <a:off x="3059315" y="9261805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5" h="17779">
                  <a:moveTo>
                    <a:pt x="444" y="406"/>
                  </a:moveTo>
                  <a:lnTo>
                    <a:pt x="215" y="165"/>
                  </a:lnTo>
                  <a:lnTo>
                    <a:pt x="50" y="0"/>
                  </a:lnTo>
                  <a:lnTo>
                    <a:pt x="0" y="15862"/>
                  </a:lnTo>
                  <a:lnTo>
                    <a:pt x="165" y="15963"/>
                  </a:lnTo>
                  <a:lnTo>
                    <a:pt x="406" y="16103"/>
                  </a:lnTo>
                  <a:lnTo>
                    <a:pt x="444" y="406"/>
                  </a:lnTo>
                  <a:close/>
                </a:path>
                <a:path w="1905" h="17779">
                  <a:moveTo>
                    <a:pt x="1689" y="2476"/>
                  </a:moveTo>
                  <a:lnTo>
                    <a:pt x="1612" y="2247"/>
                  </a:lnTo>
                  <a:lnTo>
                    <a:pt x="1524" y="2032"/>
                  </a:lnTo>
                  <a:lnTo>
                    <a:pt x="1333" y="1651"/>
                  </a:lnTo>
                  <a:lnTo>
                    <a:pt x="1168" y="1346"/>
                  </a:lnTo>
                  <a:lnTo>
                    <a:pt x="965" y="1041"/>
                  </a:lnTo>
                  <a:lnTo>
                    <a:pt x="736" y="749"/>
                  </a:lnTo>
                  <a:lnTo>
                    <a:pt x="457" y="406"/>
                  </a:lnTo>
                  <a:lnTo>
                    <a:pt x="520" y="16179"/>
                  </a:lnTo>
                  <a:lnTo>
                    <a:pt x="685" y="16395"/>
                  </a:lnTo>
                  <a:lnTo>
                    <a:pt x="1282" y="17259"/>
                  </a:lnTo>
                  <a:lnTo>
                    <a:pt x="1473" y="17538"/>
                  </a:lnTo>
                  <a:lnTo>
                    <a:pt x="1562" y="17665"/>
                  </a:lnTo>
                  <a:lnTo>
                    <a:pt x="1689" y="247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2" name="object 12872"/>
            <p:cNvSpPr/>
            <p:nvPr/>
          </p:nvSpPr>
          <p:spPr>
            <a:xfrm>
              <a:off x="3058718" y="926127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04" y="215"/>
                  </a:moveTo>
                  <a:lnTo>
                    <a:pt x="177" y="114"/>
                  </a:lnTo>
                  <a:lnTo>
                    <a:pt x="50" y="0"/>
                  </a:lnTo>
                  <a:lnTo>
                    <a:pt x="0" y="16052"/>
                  </a:lnTo>
                  <a:lnTo>
                    <a:pt x="127" y="16129"/>
                  </a:lnTo>
                  <a:lnTo>
                    <a:pt x="266" y="16205"/>
                  </a:lnTo>
                  <a:lnTo>
                    <a:pt x="304" y="215"/>
                  </a:lnTo>
                  <a:close/>
                </a:path>
                <a:path w="1269" h="16509">
                  <a:moveTo>
                    <a:pt x="647" y="533"/>
                  </a:moveTo>
                  <a:lnTo>
                    <a:pt x="482" y="381"/>
                  </a:lnTo>
                  <a:lnTo>
                    <a:pt x="317" y="228"/>
                  </a:lnTo>
                  <a:lnTo>
                    <a:pt x="266" y="16205"/>
                  </a:lnTo>
                  <a:lnTo>
                    <a:pt x="431" y="16306"/>
                  </a:lnTo>
                  <a:lnTo>
                    <a:pt x="596" y="16395"/>
                  </a:lnTo>
                  <a:lnTo>
                    <a:pt x="647" y="53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3" name="object 12873"/>
            <p:cNvSpPr/>
            <p:nvPr/>
          </p:nvSpPr>
          <p:spPr>
            <a:xfrm>
              <a:off x="3058198" y="926087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58" y="393"/>
                  </a:moveTo>
                  <a:lnTo>
                    <a:pt x="419" y="279"/>
                  </a:lnTo>
                  <a:lnTo>
                    <a:pt x="279" y="177"/>
                  </a:lnTo>
                  <a:lnTo>
                    <a:pt x="50" y="0"/>
                  </a:lnTo>
                  <a:lnTo>
                    <a:pt x="0" y="16141"/>
                  </a:lnTo>
                  <a:lnTo>
                    <a:pt x="127" y="16217"/>
                  </a:lnTo>
                  <a:lnTo>
                    <a:pt x="381" y="16370"/>
                  </a:lnTo>
                  <a:lnTo>
                    <a:pt x="508" y="16433"/>
                  </a:lnTo>
                  <a:lnTo>
                    <a:pt x="558" y="39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4" name="object 12874"/>
            <p:cNvSpPr/>
            <p:nvPr/>
          </p:nvSpPr>
          <p:spPr>
            <a:xfrm>
              <a:off x="3057283" y="926031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5">
                  <a:moveTo>
                    <a:pt x="139" y="38"/>
                  </a:moveTo>
                  <a:lnTo>
                    <a:pt x="0" y="16167"/>
                  </a:lnTo>
                  <a:lnTo>
                    <a:pt x="139" y="38"/>
                  </a:lnTo>
                  <a:close/>
                </a:path>
                <a:path w="1269" h="17145">
                  <a:moveTo>
                    <a:pt x="965" y="558"/>
                  </a:moveTo>
                  <a:lnTo>
                    <a:pt x="838" y="482"/>
                  </a:lnTo>
                  <a:lnTo>
                    <a:pt x="711" y="393"/>
                  </a:lnTo>
                  <a:lnTo>
                    <a:pt x="482" y="241"/>
                  </a:lnTo>
                  <a:lnTo>
                    <a:pt x="266" y="114"/>
                  </a:lnTo>
                  <a:lnTo>
                    <a:pt x="101" y="16230"/>
                  </a:lnTo>
                  <a:lnTo>
                    <a:pt x="330" y="16357"/>
                  </a:lnTo>
                  <a:lnTo>
                    <a:pt x="558" y="16497"/>
                  </a:lnTo>
                  <a:lnTo>
                    <a:pt x="787" y="16624"/>
                  </a:lnTo>
                  <a:lnTo>
                    <a:pt x="914" y="16700"/>
                  </a:lnTo>
                  <a:lnTo>
                    <a:pt x="965" y="55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5" name="object 12875"/>
            <p:cNvSpPr/>
            <p:nvPr/>
          </p:nvSpPr>
          <p:spPr>
            <a:xfrm>
              <a:off x="3022155" y="924050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19" y="114"/>
                  </a:moveTo>
                  <a:lnTo>
                    <a:pt x="279" y="88"/>
                  </a:lnTo>
                  <a:lnTo>
                    <a:pt x="114" y="25"/>
                  </a:lnTo>
                  <a:lnTo>
                    <a:pt x="63" y="15735"/>
                  </a:lnTo>
                  <a:lnTo>
                    <a:pt x="101" y="1790"/>
                  </a:lnTo>
                  <a:lnTo>
                    <a:pt x="165" y="15798"/>
                  </a:lnTo>
                  <a:lnTo>
                    <a:pt x="203" y="1828"/>
                  </a:lnTo>
                  <a:lnTo>
                    <a:pt x="266" y="15862"/>
                  </a:lnTo>
                  <a:lnTo>
                    <a:pt x="304" y="1866"/>
                  </a:lnTo>
                  <a:lnTo>
                    <a:pt x="368" y="15913"/>
                  </a:lnTo>
                  <a:lnTo>
                    <a:pt x="419" y="114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6" name="object 12876"/>
            <p:cNvSpPr/>
            <p:nvPr/>
          </p:nvSpPr>
          <p:spPr>
            <a:xfrm>
              <a:off x="3021761" y="924038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63" y="15633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06" y="114"/>
                  </a:moveTo>
                  <a:lnTo>
                    <a:pt x="368" y="15811"/>
                  </a:lnTo>
                  <a:lnTo>
                    <a:pt x="406" y="114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7" name="object 12877"/>
            <p:cNvSpPr/>
            <p:nvPr/>
          </p:nvSpPr>
          <p:spPr>
            <a:xfrm>
              <a:off x="3021571" y="924033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573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8" name="object 12878"/>
            <p:cNvSpPr/>
            <p:nvPr/>
          </p:nvSpPr>
          <p:spPr>
            <a:xfrm>
              <a:off x="3020936" y="924017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19" y="101"/>
                  </a:moveTo>
                  <a:lnTo>
                    <a:pt x="292" y="76"/>
                  </a:lnTo>
                  <a:lnTo>
                    <a:pt x="114" y="25"/>
                  </a:lnTo>
                  <a:lnTo>
                    <a:pt x="63" y="15367"/>
                  </a:lnTo>
                  <a:lnTo>
                    <a:pt x="101" y="1587"/>
                  </a:lnTo>
                  <a:lnTo>
                    <a:pt x="177" y="15430"/>
                  </a:lnTo>
                  <a:lnTo>
                    <a:pt x="203" y="1790"/>
                  </a:lnTo>
                  <a:lnTo>
                    <a:pt x="279" y="15494"/>
                  </a:lnTo>
                  <a:lnTo>
                    <a:pt x="304" y="1816"/>
                  </a:lnTo>
                  <a:lnTo>
                    <a:pt x="381" y="15544"/>
                  </a:lnTo>
                  <a:lnTo>
                    <a:pt x="419" y="10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79" name="object 12879"/>
            <p:cNvSpPr/>
            <p:nvPr/>
          </p:nvSpPr>
          <p:spPr>
            <a:xfrm>
              <a:off x="3020517" y="924008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12"/>
                  </a:moveTo>
                  <a:lnTo>
                    <a:pt x="76" y="15214"/>
                  </a:lnTo>
                  <a:lnTo>
                    <a:pt x="114" y="12"/>
                  </a:lnTo>
                  <a:close/>
                </a:path>
                <a:path w="635" h="15875">
                  <a:moveTo>
                    <a:pt x="419" y="88"/>
                  </a:moveTo>
                  <a:lnTo>
                    <a:pt x="279" y="63"/>
                  </a:lnTo>
                  <a:lnTo>
                    <a:pt x="279" y="15341"/>
                  </a:lnTo>
                  <a:lnTo>
                    <a:pt x="304" y="1993"/>
                  </a:lnTo>
                  <a:lnTo>
                    <a:pt x="368" y="15392"/>
                  </a:lnTo>
                  <a:lnTo>
                    <a:pt x="419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0" name="object 12880"/>
            <p:cNvSpPr/>
            <p:nvPr/>
          </p:nvSpPr>
          <p:spPr>
            <a:xfrm>
              <a:off x="3020301" y="924003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25"/>
                  </a:moveTo>
                  <a:lnTo>
                    <a:pt x="66" y="15131"/>
                  </a:lnTo>
                  <a:lnTo>
                    <a:pt x="114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1" name="object 12881"/>
            <p:cNvSpPr/>
            <p:nvPr/>
          </p:nvSpPr>
          <p:spPr>
            <a:xfrm>
              <a:off x="3019590" y="9239923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66" y="38"/>
                  </a:moveTo>
                  <a:lnTo>
                    <a:pt x="139" y="38"/>
                  </a:lnTo>
                  <a:lnTo>
                    <a:pt x="0" y="14859"/>
                  </a:lnTo>
                  <a:lnTo>
                    <a:pt x="139" y="1689"/>
                  </a:lnTo>
                  <a:lnTo>
                    <a:pt x="215" y="14922"/>
                  </a:lnTo>
                  <a:lnTo>
                    <a:pt x="266" y="3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2" name="object 12882"/>
            <p:cNvSpPr/>
            <p:nvPr/>
          </p:nvSpPr>
          <p:spPr>
            <a:xfrm>
              <a:off x="3018624" y="9239796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292" y="25"/>
                  </a:moveTo>
                  <a:lnTo>
                    <a:pt x="165" y="12"/>
                  </a:lnTo>
                  <a:lnTo>
                    <a:pt x="38" y="12"/>
                  </a:lnTo>
                  <a:lnTo>
                    <a:pt x="0" y="15024"/>
                  </a:lnTo>
                  <a:lnTo>
                    <a:pt x="127" y="15024"/>
                  </a:lnTo>
                  <a:lnTo>
                    <a:pt x="292" y="25"/>
                  </a:lnTo>
                  <a:close/>
                </a:path>
                <a:path w="1269" h="15240">
                  <a:moveTo>
                    <a:pt x="533" y="50"/>
                  </a:moveTo>
                  <a:lnTo>
                    <a:pt x="406" y="50"/>
                  </a:lnTo>
                  <a:lnTo>
                    <a:pt x="254" y="15011"/>
                  </a:lnTo>
                  <a:lnTo>
                    <a:pt x="381" y="15011"/>
                  </a:lnTo>
                  <a:lnTo>
                    <a:pt x="533" y="50"/>
                  </a:lnTo>
                  <a:close/>
                </a:path>
                <a:path w="1269" h="15240">
                  <a:moveTo>
                    <a:pt x="1003" y="127"/>
                  </a:moveTo>
                  <a:lnTo>
                    <a:pt x="850" y="114"/>
                  </a:lnTo>
                  <a:lnTo>
                    <a:pt x="660" y="76"/>
                  </a:lnTo>
                  <a:lnTo>
                    <a:pt x="533" y="76"/>
                  </a:lnTo>
                  <a:lnTo>
                    <a:pt x="495" y="14998"/>
                  </a:lnTo>
                  <a:lnTo>
                    <a:pt x="622" y="14998"/>
                  </a:lnTo>
                  <a:lnTo>
                    <a:pt x="850" y="14986"/>
                  </a:lnTo>
                  <a:lnTo>
                    <a:pt x="1003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3" name="object 12883"/>
            <p:cNvSpPr/>
            <p:nvPr/>
          </p:nvSpPr>
          <p:spPr>
            <a:xfrm>
              <a:off x="3018116" y="9239745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58" y="50"/>
                  </a:moveTo>
                  <a:lnTo>
                    <a:pt x="431" y="38"/>
                  </a:lnTo>
                  <a:lnTo>
                    <a:pt x="279" y="25"/>
                  </a:lnTo>
                  <a:lnTo>
                    <a:pt x="88" y="12"/>
                  </a:lnTo>
                  <a:lnTo>
                    <a:pt x="0" y="15100"/>
                  </a:lnTo>
                  <a:lnTo>
                    <a:pt x="139" y="15087"/>
                  </a:lnTo>
                  <a:lnTo>
                    <a:pt x="266" y="15087"/>
                  </a:lnTo>
                  <a:lnTo>
                    <a:pt x="393" y="150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4" name="object 12884"/>
            <p:cNvSpPr/>
            <p:nvPr/>
          </p:nvSpPr>
          <p:spPr>
            <a:xfrm>
              <a:off x="3017583" y="9239695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77" y="12"/>
                  </a:moveTo>
                  <a:lnTo>
                    <a:pt x="38" y="0"/>
                  </a:lnTo>
                  <a:lnTo>
                    <a:pt x="0" y="15163"/>
                  </a:lnTo>
                  <a:lnTo>
                    <a:pt x="127" y="15163"/>
                  </a:lnTo>
                  <a:lnTo>
                    <a:pt x="177" y="12"/>
                  </a:lnTo>
                  <a:close/>
                </a:path>
                <a:path w="635" h="15240">
                  <a:moveTo>
                    <a:pt x="584" y="50"/>
                  </a:moveTo>
                  <a:lnTo>
                    <a:pt x="444" y="38"/>
                  </a:lnTo>
                  <a:lnTo>
                    <a:pt x="304" y="38"/>
                  </a:lnTo>
                  <a:lnTo>
                    <a:pt x="139" y="15163"/>
                  </a:lnTo>
                  <a:lnTo>
                    <a:pt x="279" y="15151"/>
                  </a:lnTo>
                  <a:lnTo>
                    <a:pt x="406" y="15151"/>
                  </a:lnTo>
                  <a:lnTo>
                    <a:pt x="533" y="15151"/>
                  </a:lnTo>
                  <a:lnTo>
                    <a:pt x="584" y="5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5" name="object 12885"/>
            <p:cNvSpPr/>
            <p:nvPr/>
          </p:nvSpPr>
          <p:spPr>
            <a:xfrm>
              <a:off x="3017012" y="9239669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03" y="0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52" y="15214"/>
                  </a:lnTo>
                  <a:lnTo>
                    <a:pt x="203" y="0"/>
                  </a:lnTo>
                  <a:close/>
                </a:path>
                <a:path w="635" h="15240">
                  <a:moveTo>
                    <a:pt x="622" y="25"/>
                  </a:moveTo>
                  <a:lnTo>
                    <a:pt x="622" y="25"/>
                  </a:lnTo>
                  <a:lnTo>
                    <a:pt x="393" y="25"/>
                  </a:lnTo>
                  <a:lnTo>
                    <a:pt x="254" y="12"/>
                  </a:lnTo>
                  <a:lnTo>
                    <a:pt x="152" y="15214"/>
                  </a:lnTo>
                  <a:lnTo>
                    <a:pt x="304" y="15201"/>
                  </a:lnTo>
                  <a:lnTo>
                    <a:pt x="444" y="15201"/>
                  </a:lnTo>
                  <a:lnTo>
                    <a:pt x="584" y="15189"/>
                  </a:lnTo>
                  <a:lnTo>
                    <a:pt x="622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6" name="object 12886"/>
            <p:cNvSpPr/>
            <p:nvPr/>
          </p:nvSpPr>
          <p:spPr>
            <a:xfrm>
              <a:off x="3016389" y="923965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55" y="0"/>
                  </a:moveTo>
                  <a:lnTo>
                    <a:pt x="203" y="0"/>
                  </a:lnTo>
                  <a:lnTo>
                    <a:pt x="50" y="0"/>
                  </a:lnTo>
                  <a:lnTo>
                    <a:pt x="0" y="15252"/>
                  </a:lnTo>
                  <a:lnTo>
                    <a:pt x="152" y="15252"/>
                  </a:lnTo>
                  <a:lnTo>
                    <a:pt x="317" y="15240"/>
                  </a:lnTo>
                  <a:lnTo>
                    <a:pt x="355" y="0"/>
                  </a:lnTo>
                  <a:close/>
                </a:path>
                <a:path w="1269" h="15875">
                  <a:moveTo>
                    <a:pt x="673" y="12"/>
                  </a:moveTo>
                  <a:lnTo>
                    <a:pt x="520" y="12"/>
                  </a:lnTo>
                  <a:lnTo>
                    <a:pt x="368" y="0"/>
                  </a:lnTo>
                  <a:lnTo>
                    <a:pt x="317" y="15240"/>
                  </a:lnTo>
                  <a:lnTo>
                    <a:pt x="469" y="15240"/>
                  </a:lnTo>
                  <a:lnTo>
                    <a:pt x="622" y="1522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7" name="object 12887"/>
            <p:cNvSpPr/>
            <p:nvPr/>
          </p:nvSpPr>
          <p:spPr>
            <a:xfrm>
              <a:off x="3015691" y="923964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49" y="0"/>
                  </a:moveTo>
                  <a:lnTo>
                    <a:pt x="596" y="0"/>
                  </a:lnTo>
                  <a:lnTo>
                    <a:pt x="431" y="0"/>
                  </a:lnTo>
                  <a:lnTo>
                    <a:pt x="241" y="0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190" y="15290"/>
                  </a:lnTo>
                  <a:lnTo>
                    <a:pt x="381" y="15278"/>
                  </a:lnTo>
                  <a:lnTo>
                    <a:pt x="546" y="15278"/>
                  </a:lnTo>
                  <a:lnTo>
                    <a:pt x="711" y="1526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8" name="object 12888"/>
            <p:cNvSpPr/>
            <p:nvPr/>
          </p:nvSpPr>
          <p:spPr>
            <a:xfrm>
              <a:off x="3014916" y="923964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25" y="0"/>
                  </a:moveTo>
                  <a:lnTo>
                    <a:pt x="698" y="0"/>
                  </a:lnTo>
                  <a:lnTo>
                    <a:pt x="622" y="12"/>
                  </a:lnTo>
                  <a:lnTo>
                    <a:pt x="266" y="12"/>
                  </a:lnTo>
                  <a:lnTo>
                    <a:pt x="127" y="25"/>
                  </a:lnTo>
                  <a:lnTo>
                    <a:pt x="0" y="15328"/>
                  </a:lnTo>
                  <a:lnTo>
                    <a:pt x="228" y="15316"/>
                  </a:lnTo>
                  <a:lnTo>
                    <a:pt x="419" y="15316"/>
                  </a:lnTo>
                  <a:lnTo>
                    <a:pt x="596" y="15303"/>
                  </a:lnTo>
                  <a:lnTo>
                    <a:pt x="774" y="1529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89" name="object 12889"/>
            <p:cNvSpPr/>
            <p:nvPr/>
          </p:nvSpPr>
          <p:spPr>
            <a:xfrm>
              <a:off x="3013989" y="923966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990" y="0"/>
                  </a:moveTo>
                  <a:lnTo>
                    <a:pt x="825" y="12"/>
                  </a:lnTo>
                  <a:lnTo>
                    <a:pt x="673" y="12"/>
                  </a:lnTo>
                  <a:lnTo>
                    <a:pt x="508" y="25"/>
                  </a:lnTo>
                  <a:lnTo>
                    <a:pt x="342" y="50"/>
                  </a:lnTo>
                  <a:lnTo>
                    <a:pt x="38" y="63"/>
                  </a:lnTo>
                  <a:lnTo>
                    <a:pt x="0" y="15341"/>
                  </a:lnTo>
                  <a:lnTo>
                    <a:pt x="228" y="15328"/>
                  </a:lnTo>
                  <a:lnTo>
                    <a:pt x="469" y="15316"/>
                  </a:lnTo>
                  <a:lnTo>
                    <a:pt x="711" y="15316"/>
                  </a:lnTo>
                  <a:lnTo>
                    <a:pt x="939" y="15303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0" name="object 12890"/>
            <p:cNvSpPr/>
            <p:nvPr/>
          </p:nvSpPr>
          <p:spPr>
            <a:xfrm>
              <a:off x="3012363" y="9239745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51" y="0"/>
                  </a:moveTo>
                  <a:lnTo>
                    <a:pt x="1435" y="25"/>
                  </a:lnTo>
                  <a:lnTo>
                    <a:pt x="1308" y="38"/>
                  </a:lnTo>
                  <a:lnTo>
                    <a:pt x="1104" y="50"/>
                  </a:lnTo>
                  <a:lnTo>
                    <a:pt x="977" y="76"/>
                  </a:lnTo>
                  <a:lnTo>
                    <a:pt x="749" y="101"/>
                  </a:lnTo>
                  <a:lnTo>
                    <a:pt x="38" y="203"/>
                  </a:lnTo>
                  <a:lnTo>
                    <a:pt x="0" y="15328"/>
                  </a:lnTo>
                  <a:lnTo>
                    <a:pt x="584" y="15303"/>
                  </a:lnTo>
                  <a:lnTo>
                    <a:pt x="939" y="15290"/>
                  </a:lnTo>
                  <a:lnTo>
                    <a:pt x="1282" y="15278"/>
                  </a:lnTo>
                  <a:lnTo>
                    <a:pt x="1612" y="15265"/>
                  </a:lnTo>
                  <a:lnTo>
                    <a:pt x="165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1" name="object 12891"/>
            <p:cNvSpPr/>
            <p:nvPr/>
          </p:nvSpPr>
          <p:spPr>
            <a:xfrm>
              <a:off x="2968790" y="9239949"/>
              <a:ext cx="43815" cy="53975"/>
            </a:xfrm>
            <a:custGeom>
              <a:avLst/>
              <a:gdLst/>
              <a:ahLst/>
              <a:cxnLst/>
              <a:rect l="l" t="t" r="r" b="b"/>
              <a:pathLst>
                <a:path w="43814" h="53975">
                  <a:moveTo>
                    <a:pt x="43624" y="0"/>
                  </a:moveTo>
                  <a:lnTo>
                    <a:pt x="11150" y="31013"/>
                  </a:lnTo>
                  <a:lnTo>
                    <a:pt x="9232" y="34137"/>
                  </a:lnTo>
                  <a:lnTo>
                    <a:pt x="4902" y="36690"/>
                  </a:lnTo>
                  <a:lnTo>
                    <a:pt x="38" y="37313"/>
                  </a:lnTo>
                  <a:lnTo>
                    <a:pt x="0" y="53492"/>
                  </a:lnTo>
                  <a:lnTo>
                    <a:pt x="5257" y="52641"/>
                  </a:lnTo>
                  <a:lnTo>
                    <a:pt x="9266" y="50180"/>
                  </a:lnTo>
                  <a:lnTo>
                    <a:pt x="11099" y="47205"/>
                  </a:lnTo>
                  <a:lnTo>
                    <a:pt x="16317" y="39639"/>
                  </a:lnTo>
                  <a:lnTo>
                    <a:pt x="43588" y="15122"/>
                  </a:lnTo>
                  <a:lnTo>
                    <a:pt x="43624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2" name="object 12892"/>
            <p:cNvSpPr/>
            <p:nvPr/>
          </p:nvSpPr>
          <p:spPr>
            <a:xfrm>
              <a:off x="2967024" y="9277274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1790" y="0"/>
                  </a:moveTo>
                  <a:lnTo>
                    <a:pt x="1270" y="63"/>
                  </a:lnTo>
                  <a:lnTo>
                    <a:pt x="800" y="139"/>
                  </a:lnTo>
                  <a:lnTo>
                    <a:pt x="419" y="177"/>
                  </a:lnTo>
                  <a:lnTo>
                    <a:pt x="38" y="215"/>
                  </a:lnTo>
                  <a:lnTo>
                    <a:pt x="0" y="16395"/>
                  </a:lnTo>
                  <a:lnTo>
                    <a:pt x="368" y="16357"/>
                  </a:lnTo>
                  <a:lnTo>
                    <a:pt x="762" y="16306"/>
                  </a:lnTo>
                  <a:lnTo>
                    <a:pt x="1219" y="16256"/>
                  </a:lnTo>
                  <a:lnTo>
                    <a:pt x="1765" y="16167"/>
                  </a:lnTo>
                  <a:lnTo>
                    <a:pt x="1790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3" name="object 12893"/>
            <p:cNvSpPr/>
            <p:nvPr/>
          </p:nvSpPr>
          <p:spPr>
            <a:xfrm>
              <a:off x="2965742" y="9277490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317" y="127"/>
                  </a:moveTo>
                  <a:lnTo>
                    <a:pt x="25" y="165"/>
                  </a:lnTo>
                  <a:lnTo>
                    <a:pt x="0" y="16268"/>
                  </a:lnTo>
                  <a:lnTo>
                    <a:pt x="292" y="16256"/>
                  </a:lnTo>
                  <a:lnTo>
                    <a:pt x="317" y="127"/>
                  </a:lnTo>
                  <a:close/>
                </a:path>
                <a:path w="1905" h="16509">
                  <a:moveTo>
                    <a:pt x="1320" y="0"/>
                  </a:moveTo>
                  <a:lnTo>
                    <a:pt x="965" y="50"/>
                  </a:lnTo>
                  <a:lnTo>
                    <a:pt x="927" y="16192"/>
                  </a:lnTo>
                  <a:lnTo>
                    <a:pt x="952" y="50"/>
                  </a:lnTo>
                  <a:lnTo>
                    <a:pt x="622" y="88"/>
                  </a:lnTo>
                  <a:lnTo>
                    <a:pt x="330" y="127"/>
                  </a:lnTo>
                  <a:lnTo>
                    <a:pt x="292" y="16256"/>
                  </a:lnTo>
                  <a:lnTo>
                    <a:pt x="571" y="16243"/>
                  </a:lnTo>
                  <a:lnTo>
                    <a:pt x="927" y="16217"/>
                  </a:lnTo>
                  <a:lnTo>
                    <a:pt x="1282" y="16179"/>
                  </a:lnTo>
                  <a:lnTo>
                    <a:pt x="132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4" name="object 12894"/>
            <p:cNvSpPr/>
            <p:nvPr/>
          </p:nvSpPr>
          <p:spPr>
            <a:xfrm>
              <a:off x="2964713" y="927765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79" y="101"/>
                  </a:moveTo>
                  <a:lnTo>
                    <a:pt x="25" y="139"/>
                  </a:lnTo>
                  <a:lnTo>
                    <a:pt x="0" y="16129"/>
                  </a:lnTo>
                  <a:lnTo>
                    <a:pt x="241" y="16129"/>
                  </a:lnTo>
                  <a:lnTo>
                    <a:pt x="279" y="101"/>
                  </a:lnTo>
                  <a:close/>
                </a:path>
                <a:path w="1269" h="16509">
                  <a:moveTo>
                    <a:pt x="787" y="38"/>
                  </a:moveTo>
                  <a:lnTo>
                    <a:pt x="533" y="76"/>
                  </a:lnTo>
                  <a:lnTo>
                    <a:pt x="279" y="101"/>
                  </a:lnTo>
                  <a:lnTo>
                    <a:pt x="254" y="16141"/>
                  </a:lnTo>
                  <a:lnTo>
                    <a:pt x="508" y="16129"/>
                  </a:lnTo>
                  <a:lnTo>
                    <a:pt x="673" y="16129"/>
                  </a:lnTo>
                  <a:lnTo>
                    <a:pt x="787" y="38"/>
                  </a:lnTo>
                  <a:close/>
                </a:path>
                <a:path w="1269" h="16509">
                  <a:moveTo>
                    <a:pt x="1054" y="0"/>
                  </a:moveTo>
                  <a:lnTo>
                    <a:pt x="787" y="38"/>
                  </a:lnTo>
                  <a:lnTo>
                    <a:pt x="749" y="16116"/>
                  </a:lnTo>
                  <a:lnTo>
                    <a:pt x="1028" y="16103"/>
                  </a:lnTo>
                  <a:lnTo>
                    <a:pt x="105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5" name="object 12895"/>
            <p:cNvSpPr/>
            <p:nvPr/>
          </p:nvSpPr>
          <p:spPr>
            <a:xfrm>
              <a:off x="2963837" y="927779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914" y="0"/>
                  </a:moveTo>
                  <a:lnTo>
                    <a:pt x="685" y="25"/>
                  </a:lnTo>
                  <a:lnTo>
                    <a:pt x="457" y="50"/>
                  </a:lnTo>
                  <a:lnTo>
                    <a:pt x="241" y="76"/>
                  </a:lnTo>
                  <a:lnTo>
                    <a:pt x="25" y="114"/>
                  </a:lnTo>
                  <a:lnTo>
                    <a:pt x="0" y="16002"/>
                  </a:lnTo>
                  <a:lnTo>
                    <a:pt x="203" y="16002"/>
                  </a:lnTo>
                  <a:lnTo>
                    <a:pt x="431" y="16002"/>
                  </a:lnTo>
                  <a:lnTo>
                    <a:pt x="660" y="16002"/>
                  </a:lnTo>
                  <a:lnTo>
                    <a:pt x="800" y="16002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6" name="object 12896"/>
            <p:cNvSpPr/>
            <p:nvPr/>
          </p:nvSpPr>
          <p:spPr>
            <a:xfrm>
              <a:off x="2963049" y="927789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825" y="0"/>
                  </a:moveTo>
                  <a:lnTo>
                    <a:pt x="622" y="25"/>
                  </a:lnTo>
                  <a:lnTo>
                    <a:pt x="419" y="63"/>
                  </a:lnTo>
                  <a:lnTo>
                    <a:pt x="215" y="88"/>
                  </a:lnTo>
                  <a:lnTo>
                    <a:pt x="38" y="101"/>
                  </a:lnTo>
                  <a:lnTo>
                    <a:pt x="0" y="15875"/>
                  </a:lnTo>
                  <a:lnTo>
                    <a:pt x="190" y="15875"/>
                  </a:lnTo>
                  <a:lnTo>
                    <a:pt x="393" y="15887"/>
                  </a:lnTo>
                  <a:lnTo>
                    <a:pt x="596" y="15887"/>
                  </a:lnTo>
                  <a:lnTo>
                    <a:pt x="800" y="15887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7" name="object 12897"/>
            <p:cNvSpPr/>
            <p:nvPr/>
          </p:nvSpPr>
          <p:spPr>
            <a:xfrm>
              <a:off x="2962325" y="927799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15" y="63"/>
                  </a:moveTo>
                  <a:lnTo>
                    <a:pt x="38" y="38"/>
                  </a:lnTo>
                  <a:lnTo>
                    <a:pt x="0" y="15722"/>
                  </a:lnTo>
                  <a:lnTo>
                    <a:pt x="127" y="15735"/>
                  </a:lnTo>
                  <a:lnTo>
                    <a:pt x="215" y="63"/>
                  </a:lnTo>
                  <a:close/>
                </a:path>
                <a:path w="1269" h="15875">
                  <a:moveTo>
                    <a:pt x="393" y="50"/>
                  </a:moveTo>
                  <a:lnTo>
                    <a:pt x="266" y="63"/>
                  </a:lnTo>
                  <a:lnTo>
                    <a:pt x="177" y="15735"/>
                  </a:lnTo>
                  <a:lnTo>
                    <a:pt x="368" y="15748"/>
                  </a:lnTo>
                  <a:lnTo>
                    <a:pt x="393" y="50"/>
                  </a:lnTo>
                  <a:close/>
                </a:path>
                <a:path w="1269" h="15875">
                  <a:moveTo>
                    <a:pt x="762" y="0"/>
                  </a:moveTo>
                  <a:lnTo>
                    <a:pt x="584" y="25"/>
                  </a:lnTo>
                  <a:lnTo>
                    <a:pt x="406" y="50"/>
                  </a:lnTo>
                  <a:lnTo>
                    <a:pt x="368" y="15748"/>
                  </a:lnTo>
                  <a:lnTo>
                    <a:pt x="546" y="15760"/>
                  </a:lnTo>
                  <a:lnTo>
                    <a:pt x="736" y="1577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8" name="object 12898"/>
            <p:cNvSpPr/>
            <p:nvPr/>
          </p:nvSpPr>
          <p:spPr>
            <a:xfrm>
              <a:off x="2961652" y="927793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11" y="101"/>
                  </a:moveTo>
                  <a:lnTo>
                    <a:pt x="533" y="76"/>
                  </a:lnTo>
                  <a:lnTo>
                    <a:pt x="368" y="50"/>
                  </a:lnTo>
                  <a:lnTo>
                    <a:pt x="203" y="25"/>
                  </a:lnTo>
                  <a:lnTo>
                    <a:pt x="38" y="0"/>
                  </a:lnTo>
                  <a:lnTo>
                    <a:pt x="0" y="15735"/>
                  </a:lnTo>
                  <a:lnTo>
                    <a:pt x="165" y="15748"/>
                  </a:lnTo>
                  <a:lnTo>
                    <a:pt x="330" y="15760"/>
                  </a:lnTo>
                  <a:lnTo>
                    <a:pt x="508" y="15773"/>
                  </a:lnTo>
                  <a:lnTo>
                    <a:pt x="673" y="15786"/>
                  </a:lnTo>
                  <a:lnTo>
                    <a:pt x="711" y="101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899" name="object 12899"/>
            <p:cNvSpPr/>
            <p:nvPr/>
          </p:nvSpPr>
          <p:spPr>
            <a:xfrm>
              <a:off x="2961017" y="927783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42" y="50"/>
                  </a:moveTo>
                  <a:lnTo>
                    <a:pt x="177" y="38"/>
                  </a:lnTo>
                  <a:lnTo>
                    <a:pt x="25" y="0"/>
                  </a:lnTo>
                  <a:lnTo>
                    <a:pt x="0" y="15773"/>
                  </a:lnTo>
                  <a:lnTo>
                    <a:pt x="152" y="15786"/>
                  </a:lnTo>
                  <a:lnTo>
                    <a:pt x="304" y="15811"/>
                  </a:lnTo>
                  <a:lnTo>
                    <a:pt x="342" y="50"/>
                  </a:lnTo>
                  <a:close/>
                </a:path>
                <a:path w="1269" h="15875">
                  <a:moveTo>
                    <a:pt x="673" y="101"/>
                  </a:moveTo>
                  <a:lnTo>
                    <a:pt x="508" y="76"/>
                  </a:lnTo>
                  <a:lnTo>
                    <a:pt x="355" y="50"/>
                  </a:lnTo>
                  <a:lnTo>
                    <a:pt x="317" y="15811"/>
                  </a:lnTo>
                  <a:lnTo>
                    <a:pt x="469" y="15824"/>
                  </a:lnTo>
                  <a:lnTo>
                    <a:pt x="647" y="15836"/>
                  </a:lnTo>
                  <a:lnTo>
                    <a:pt x="673" y="101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0" name="object 12900"/>
            <p:cNvSpPr/>
            <p:nvPr/>
          </p:nvSpPr>
          <p:spPr>
            <a:xfrm>
              <a:off x="2959798" y="927764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774" y="114"/>
                  </a:moveTo>
                  <a:lnTo>
                    <a:pt x="635" y="101"/>
                  </a:lnTo>
                  <a:lnTo>
                    <a:pt x="482" y="76"/>
                  </a:lnTo>
                  <a:lnTo>
                    <a:pt x="330" y="50"/>
                  </a:lnTo>
                  <a:lnTo>
                    <a:pt x="177" y="25"/>
                  </a:lnTo>
                  <a:lnTo>
                    <a:pt x="25" y="0"/>
                  </a:lnTo>
                  <a:lnTo>
                    <a:pt x="0" y="15798"/>
                  </a:lnTo>
                  <a:lnTo>
                    <a:pt x="139" y="15824"/>
                  </a:lnTo>
                  <a:lnTo>
                    <a:pt x="304" y="15836"/>
                  </a:lnTo>
                  <a:lnTo>
                    <a:pt x="444" y="15862"/>
                  </a:lnTo>
                  <a:lnTo>
                    <a:pt x="584" y="15887"/>
                  </a:lnTo>
                  <a:lnTo>
                    <a:pt x="749" y="15913"/>
                  </a:lnTo>
                  <a:lnTo>
                    <a:pt x="774" y="114"/>
                  </a:lnTo>
                  <a:close/>
                </a:path>
                <a:path w="1269" h="16509">
                  <a:moveTo>
                    <a:pt x="1244" y="190"/>
                  </a:moveTo>
                  <a:lnTo>
                    <a:pt x="1092" y="165"/>
                  </a:lnTo>
                  <a:lnTo>
                    <a:pt x="939" y="139"/>
                  </a:lnTo>
                  <a:lnTo>
                    <a:pt x="787" y="114"/>
                  </a:lnTo>
                  <a:lnTo>
                    <a:pt x="749" y="15913"/>
                  </a:lnTo>
                  <a:lnTo>
                    <a:pt x="901" y="15925"/>
                  </a:lnTo>
                  <a:lnTo>
                    <a:pt x="1054" y="15938"/>
                  </a:lnTo>
                  <a:lnTo>
                    <a:pt x="1219" y="15963"/>
                  </a:lnTo>
                  <a:lnTo>
                    <a:pt x="1244" y="19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1" name="object 12901"/>
            <p:cNvSpPr/>
            <p:nvPr/>
          </p:nvSpPr>
          <p:spPr>
            <a:xfrm>
              <a:off x="2959214" y="927755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50"/>
                  </a:moveTo>
                  <a:lnTo>
                    <a:pt x="165" y="38"/>
                  </a:lnTo>
                  <a:lnTo>
                    <a:pt x="38" y="0"/>
                  </a:lnTo>
                  <a:lnTo>
                    <a:pt x="0" y="15786"/>
                  </a:lnTo>
                  <a:lnTo>
                    <a:pt x="139" y="15811"/>
                  </a:lnTo>
                  <a:lnTo>
                    <a:pt x="279" y="15836"/>
                  </a:lnTo>
                  <a:lnTo>
                    <a:pt x="317" y="50"/>
                  </a:lnTo>
                  <a:close/>
                </a:path>
                <a:path w="635" h="16509">
                  <a:moveTo>
                    <a:pt x="609" y="88"/>
                  </a:moveTo>
                  <a:lnTo>
                    <a:pt x="469" y="76"/>
                  </a:lnTo>
                  <a:lnTo>
                    <a:pt x="330" y="50"/>
                  </a:lnTo>
                  <a:lnTo>
                    <a:pt x="292" y="15836"/>
                  </a:lnTo>
                  <a:lnTo>
                    <a:pt x="431" y="15862"/>
                  </a:lnTo>
                  <a:lnTo>
                    <a:pt x="584" y="15887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2" name="object 12902"/>
            <p:cNvSpPr/>
            <p:nvPr/>
          </p:nvSpPr>
          <p:spPr>
            <a:xfrm>
              <a:off x="2958630" y="927746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25"/>
                  </a:moveTo>
                  <a:lnTo>
                    <a:pt x="38" y="0"/>
                  </a:lnTo>
                  <a:lnTo>
                    <a:pt x="0" y="15773"/>
                  </a:lnTo>
                  <a:lnTo>
                    <a:pt x="152" y="15798"/>
                  </a:lnTo>
                  <a:lnTo>
                    <a:pt x="177" y="25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76"/>
                  </a:lnTo>
                  <a:lnTo>
                    <a:pt x="330" y="50"/>
                  </a:lnTo>
                  <a:lnTo>
                    <a:pt x="190" y="25"/>
                  </a:lnTo>
                  <a:lnTo>
                    <a:pt x="152" y="15798"/>
                  </a:lnTo>
                  <a:lnTo>
                    <a:pt x="292" y="15824"/>
                  </a:lnTo>
                  <a:lnTo>
                    <a:pt x="431" y="15849"/>
                  </a:lnTo>
                  <a:lnTo>
                    <a:pt x="571" y="15875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3" name="object 12903"/>
            <p:cNvSpPr/>
            <p:nvPr/>
          </p:nvSpPr>
          <p:spPr>
            <a:xfrm>
              <a:off x="2958058" y="927737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25"/>
                  </a:moveTo>
                  <a:lnTo>
                    <a:pt x="38" y="0"/>
                  </a:lnTo>
                  <a:lnTo>
                    <a:pt x="0" y="15735"/>
                  </a:lnTo>
                  <a:lnTo>
                    <a:pt x="152" y="15760"/>
                  </a:lnTo>
                  <a:lnTo>
                    <a:pt x="177" y="25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76"/>
                  </a:lnTo>
                  <a:lnTo>
                    <a:pt x="330" y="50"/>
                  </a:lnTo>
                  <a:lnTo>
                    <a:pt x="190" y="25"/>
                  </a:lnTo>
                  <a:lnTo>
                    <a:pt x="152" y="15760"/>
                  </a:lnTo>
                  <a:lnTo>
                    <a:pt x="292" y="15786"/>
                  </a:lnTo>
                  <a:lnTo>
                    <a:pt x="431" y="15824"/>
                  </a:lnTo>
                  <a:lnTo>
                    <a:pt x="584" y="15849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4" name="object 12904"/>
            <p:cNvSpPr/>
            <p:nvPr/>
          </p:nvSpPr>
          <p:spPr>
            <a:xfrm>
              <a:off x="2957499" y="927729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57" y="63"/>
                  </a:moveTo>
                  <a:lnTo>
                    <a:pt x="317" y="38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39" y="15709"/>
                  </a:lnTo>
                  <a:lnTo>
                    <a:pt x="279" y="15748"/>
                  </a:lnTo>
                  <a:lnTo>
                    <a:pt x="431" y="15773"/>
                  </a:lnTo>
                  <a:lnTo>
                    <a:pt x="457" y="63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431" y="15773"/>
                  </a:lnTo>
                  <a:lnTo>
                    <a:pt x="571" y="15798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5" name="object 12905"/>
            <p:cNvSpPr/>
            <p:nvPr/>
          </p:nvSpPr>
          <p:spPr>
            <a:xfrm>
              <a:off x="2956953" y="927714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84" y="152"/>
                  </a:moveTo>
                  <a:lnTo>
                    <a:pt x="444" y="127"/>
                  </a:lnTo>
                  <a:lnTo>
                    <a:pt x="304" y="101"/>
                  </a:lnTo>
                  <a:lnTo>
                    <a:pt x="165" y="63"/>
                  </a:lnTo>
                  <a:lnTo>
                    <a:pt x="25" y="0"/>
                  </a:lnTo>
                  <a:lnTo>
                    <a:pt x="0" y="15671"/>
                  </a:lnTo>
                  <a:lnTo>
                    <a:pt x="127" y="15709"/>
                  </a:lnTo>
                  <a:lnTo>
                    <a:pt x="266" y="15748"/>
                  </a:lnTo>
                  <a:lnTo>
                    <a:pt x="406" y="15786"/>
                  </a:lnTo>
                  <a:lnTo>
                    <a:pt x="546" y="15824"/>
                  </a:lnTo>
                  <a:lnTo>
                    <a:pt x="584" y="152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6" name="object 12906"/>
            <p:cNvSpPr/>
            <p:nvPr/>
          </p:nvSpPr>
          <p:spPr>
            <a:xfrm>
              <a:off x="2956369" y="927685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39" y="15849"/>
                  </a:lnTo>
                  <a:lnTo>
                    <a:pt x="292" y="15887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609" y="292"/>
                  </a:moveTo>
                  <a:lnTo>
                    <a:pt x="469" y="215"/>
                  </a:lnTo>
                  <a:lnTo>
                    <a:pt x="330" y="152"/>
                  </a:lnTo>
                  <a:lnTo>
                    <a:pt x="292" y="15887"/>
                  </a:lnTo>
                  <a:lnTo>
                    <a:pt x="431" y="15925"/>
                  </a:lnTo>
                  <a:lnTo>
                    <a:pt x="584" y="15963"/>
                  </a:lnTo>
                  <a:lnTo>
                    <a:pt x="609" y="292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7" name="object 12907"/>
            <p:cNvSpPr/>
            <p:nvPr/>
          </p:nvSpPr>
          <p:spPr>
            <a:xfrm>
              <a:off x="2955798" y="92765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79"/>
                  </a:moveTo>
                  <a:lnTo>
                    <a:pt x="469" y="215"/>
                  </a:lnTo>
                  <a:lnTo>
                    <a:pt x="330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5913"/>
                  </a:lnTo>
                  <a:lnTo>
                    <a:pt x="152" y="15951"/>
                  </a:lnTo>
                  <a:lnTo>
                    <a:pt x="292" y="15989"/>
                  </a:lnTo>
                  <a:lnTo>
                    <a:pt x="431" y="16040"/>
                  </a:lnTo>
                  <a:lnTo>
                    <a:pt x="584" y="16078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8" name="object 12908"/>
            <p:cNvSpPr/>
            <p:nvPr/>
          </p:nvSpPr>
          <p:spPr>
            <a:xfrm>
              <a:off x="2955226" y="927629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6002"/>
                  </a:lnTo>
                  <a:lnTo>
                    <a:pt x="139" y="16040"/>
                  </a:lnTo>
                  <a:lnTo>
                    <a:pt x="292" y="16090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609" y="279"/>
                  </a:moveTo>
                  <a:lnTo>
                    <a:pt x="469" y="215"/>
                  </a:lnTo>
                  <a:lnTo>
                    <a:pt x="330" y="139"/>
                  </a:lnTo>
                  <a:lnTo>
                    <a:pt x="292" y="16090"/>
                  </a:lnTo>
                  <a:lnTo>
                    <a:pt x="431" y="16141"/>
                  </a:lnTo>
                  <a:lnTo>
                    <a:pt x="584" y="16179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09" name="object 12909"/>
            <p:cNvSpPr/>
            <p:nvPr/>
          </p:nvSpPr>
          <p:spPr>
            <a:xfrm>
              <a:off x="2954629" y="927600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5" y="292"/>
                  </a:moveTo>
                  <a:lnTo>
                    <a:pt x="482" y="215"/>
                  </a:lnTo>
                  <a:lnTo>
                    <a:pt x="330" y="139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52" y="16116"/>
                  </a:lnTo>
                  <a:lnTo>
                    <a:pt x="304" y="16179"/>
                  </a:lnTo>
                  <a:lnTo>
                    <a:pt x="457" y="16217"/>
                  </a:lnTo>
                  <a:lnTo>
                    <a:pt x="596" y="16281"/>
                  </a:lnTo>
                  <a:lnTo>
                    <a:pt x="635" y="29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0" name="object 12910"/>
            <p:cNvSpPr/>
            <p:nvPr/>
          </p:nvSpPr>
          <p:spPr>
            <a:xfrm>
              <a:off x="2954020" y="927569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647" y="304"/>
                  </a:moveTo>
                  <a:lnTo>
                    <a:pt x="495" y="228"/>
                  </a:ln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52" y="16192"/>
                  </a:lnTo>
                  <a:lnTo>
                    <a:pt x="304" y="16243"/>
                  </a:lnTo>
                  <a:lnTo>
                    <a:pt x="457" y="16306"/>
                  </a:lnTo>
                  <a:lnTo>
                    <a:pt x="622" y="16370"/>
                  </a:lnTo>
                  <a:lnTo>
                    <a:pt x="647" y="304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1" name="object 12911"/>
            <p:cNvSpPr/>
            <p:nvPr/>
          </p:nvSpPr>
          <p:spPr>
            <a:xfrm>
              <a:off x="2953397" y="927539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660" y="304"/>
                  </a:moveTo>
                  <a:lnTo>
                    <a:pt x="495" y="241"/>
                  </a:ln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52" y="16230"/>
                  </a:lnTo>
                  <a:lnTo>
                    <a:pt x="317" y="16294"/>
                  </a:lnTo>
                  <a:lnTo>
                    <a:pt x="469" y="16357"/>
                  </a:lnTo>
                  <a:lnTo>
                    <a:pt x="622" y="16433"/>
                  </a:lnTo>
                  <a:lnTo>
                    <a:pt x="660" y="30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2" name="object 12912"/>
            <p:cNvSpPr/>
            <p:nvPr/>
          </p:nvSpPr>
          <p:spPr>
            <a:xfrm>
              <a:off x="2952724" y="927506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15" y="76"/>
                  </a:moveTo>
                  <a:lnTo>
                    <a:pt x="50" y="0"/>
                  </a:lnTo>
                  <a:lnTo>
                    <a:pt x="0" y="16192"/>
                  </a:lnTo>
                  <a:lnTo>
                    <a:pt x="177" y="16256"/>
                  </a:lnTo>
                  <a:lnTo>
                    <a:pt x="215" y="76"/>
                  </a:lnTo>
                  <a:close/>
                </a:path>
                <a:path w="1269" h="16509">
                  <a:moveTo>
                    <a:pt x="698" y="330"/>
                  </a:moveTo>
                  <a:lnTo>
                    <a:pt x="546" y="254"/>
                  </a:lnTo>
                  <a:lnTo>
                    <a:pt x="381" y="177"/>
                  </a:lnTo>
                  <a:lnTo>
                    <a:pt x="228" y="88"/>
                  </a:lnTo>
                  <a:lnTo>
                    <a:pt x="177" y="16256"/>
                  </a:lnTo>
                  <a:lnTo>
                    <a:pt x="342" y="16344"/>
                  </a:lnTo>
                  <a:lnTo>
                    <a:pt x="495" y="16408"/>
                  </a:lnTo>
                  <a:lnTo>
                    <a:pt x="660" y="16484"/>
                  </a:lnTo>
                  <a:lnTo>
                    <a:pt x="698" y="33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3" name="object 12913"/>
            <p:cNvSpPr/>
            <p:nvPr/>
          </p:nvSpPr>
          <p:spPr>
            <a:xfrm>
              <a:off x="2943161" y="9270276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60" h="21590">
                  <a:moveTo>
                    <a:pt x="9613" y="4787"/>
                  </a:moveTo>
                  <a:lnTo>
                    <a:pt x="8890" y="4432"/>
                  </a:lnTo>
                  <a:lnTo>
                    <a:pt x="6121" y="3073"/>
                  </a:lnTo>
                  <a:lnTo>
                    <a:pt x="3086" y="1574"/>
                  </a:lnTo>
                  <a:lnTo>
                    <a:pt x="1993" y="1041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3048" y="17691"/>
                  </a:lnTo>
                  <a:lnTo>
                    <a:pt x="6083" y="19227"/>
                  </a:lnTo>
                  <a:lnTo>
                    <a:pt x="8839" y="20612"/>
                  </a:lnTo>
                  <a:lnTo>
                    <a:pt x="9575" y="20967"/>
                  </a:lnTo>
                  <a:lnTo>
                    <a:pt x="9613" y="478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4" name="object 12914"/>
            <p:cNvSpPr/>
            <p:nvPr/>
          </p:nvSpPr>
          <p:spPr>
            <a:xfrm>
              <a:off x="2930906" y="9263456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293" y="6819"/>
                  </a:moveTo>
                  <a:lnTo>
                    <a:pt x="9245" y="5207"/>
                  </a:lnTo>
                  <a:lnTo>
                    <a:pt x="6794" y="3911"/>
                  </a:lnTo>
                  <a:lnTo>
                    <a:pt x="6184" y="3556"/>
                  </a:lnTo>
                  <a:lnTo>
                    <a:pt x="3111" y="1778"/>
                  </a:lnTo>
                  <a:lnTo>
                    <a:pt x="38" y="0"/>
                  </a:lnTo>
                  <a:lnTo>
                    <a:pt x="0" y="16179"/>
                  </a:lnTo>
                  <a:lnTo>
                    <a:pt x="3086" y="17919"/>
                  </a:lnTo>
                  <a:lnTo>
                    <a:pt x="4102" y="18503"/>
                  </a:lnTo>
                  <a:lnTo>
                    <a:pt x="6159" y="19621"/>
                  </a:lnTo>
                  <a:lnTo>
                    <a:pt x="9207" y="21297"/>
                  </a:lnTo>
                  <a:lnTo>
                    <a:pt x="12255" y="22923"/>
                  </a:lnTo>
                  <a:lnTo>
                    <a:pt x="12293" y="6819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5" name="object 12915"/>
            <p:cNvSpPr/>
            <p:nvPr/>
          </p:nvSpPr>
          <p:spPr>
            <a:xfrm>
              <a:off x="2902559" y="9245384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7416" y="5054"/>
                  </a:moveTo>
                  <a:lnTo>
                    <a:pt x="6210" y="4254"/>
                  </a:lnTo>
                  <a:lnTo>
                    <a:pt x="3848" y="2641"/>
                  </a:lnTo>
                  <a:lnTo>
                    <a:pt x="38" y="0"/>
                  </a:lnTo>
                  <a:lnTo>
                    <a:pt x="0" y="15125"/>
                  </a:lnTo>
                  <a:lnTo>
                    <a:pt x="3797" y="17703"/>
                  </a:lnTo>
                  <a:lnTo>
                    <a:pt x="7378" y="20116"/>
                  </a:lnTo>
                  <a:lnTo>
                    <a:pt x="7416" y="5054"/>
                  </a:lnTo>
                  <a:close/>
                </a:path>
                <a:path w="28575" h="34290">
                  <a:moveTo>
                    <a:pt x="24968" y="16065"/>
                  </a:moveTo>
                  <a:lnTo>
                    <a:pt x="22656" y="14706"/>
                  </a:lnTo>
                  <a:lnTo>
                    <a:pt x="21526" y="14020"/>
                  </a:lnTo>
                  <a:lnTo>
                    <a:pt x="18122" y="11938"/>
                  </a:lnTo>
                  <a:lnTo>
                    <a:pt x="14757" y="9829"/>
                  </a:lnTo>
                  <a:lnTo>
                    <a:pt x="11061" y="7454"/>
                  </a:lnTo>
                  <a:lnTo>
                    <a:pt x="9829" y="6667"/>
                  </a:lnTo>
                  <a:lnTo>
                    <a:pt x="7416" y="5067"/>
                  </a:lnTo>
                  <a:lnTo>
                    <a:pt x="7378" y="20116"/>
                  </a:lnTo>
                  <a:lnTo>
                    <a:pt x="11010" y="22580"/>
                  </a:lnTo>
                  <a:lnTo>
                    <a:pt x="14719" y="25095"/>
                  </a:lnTo>
                  <a:lnTo>
                    <a:pt x="18084" y="27368"/>
                  </a:lnTo>
                  <a:lnTo>
                    <a:pt x="21475" y="29667"/>
                  </a:lnTo>
                  <a:lnTo>
                    <a:pt x="24917" y="31991"/>
                  </a:lnTo>
                  <a:lnTo>
                    <a:pt x="24968" y="16065"/>
                  </a:lnTo>
                  <a:close/>
                </a:path>
                <a:path w="28575" h="34290">
                  <a:moveTo>
                    <a:pt x="28384" y="18072"/>
                  </a:moveTo>
                  <a:lnTo>
                    <a:pt x="24968" y="16065"/>
                  </a:lnTo>
                  <a:lnTo>
                    <a:pt x="24930" y="32004"/>
                  </a:lnTo>
                  <a:lnTo>
                    <a:pt x="27660" y="33845"/>
                  </a:lnTo>
                  <a:lnTo>
                    <a:pt x="28346" y="34239"/>
                  </a:lnTo>
                  <a:lnTo>
                    <a:pt x="28384" y="18072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6" name="object 12916"/>
            <p:cNvSpPr/>
            <p:nvPr/>
          </p:nvSpPr>
          <p:spPr>
            <a:xfrm>
              <a:off x="2886684" y="9233421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4178" y="3263"/>
                  </a:moveTo>
                  <a:lnTo>
                    <a:pt x="2781" y="2184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1219" y="17170"/>
                  </a:lnTo>
                  <a:lnTo>
                    <a:pt x="4127" y="19138"/>
                  </a:lnTo>
                  <a:lnTo>
                    <a:pt x="4178" y="3263"/>
                  </a:lnTo>
                  <a:close/>
                </a:path>
                <a:path w="16510" h="27304">
                  <a:moveTo>
                    <a:pt x="12026" y="9169"/>
                  </a:moveTo>
                  <a:lnTo>
                    <a:pt x="10744" y="8242"/>
                  </a:lnTo>
                  <a:lnTo>
                    <a:pt x="8242" y="6375"/>
                  </a:lnTo>
                  <a:lnTo>
                    <a:pt x="6870" y="5346"/>
                  </a:lnTo>
                  <a:lnTo>
                    <a:pt x="4191" y="3276"/>
                  </a:lnTo>
                  <a:lnTo>
                    <a:pt x="4140" y="19151"/>
                  </a:lnTo>
                  <a:lnTo>
                    <a:pt x="8191" y="21894"/>
                  </a:lnTo>
                  <a:lnTo>
                    <a:pt x="11988" y="24460"/>
                  </a:lnTo>
                  <a:lnTo>
                    <a:pt x="12026" y="9169"/>
                  </a:lnTo>
                  <a:close/>
                </a:path>
                <a:path w="16510" h="27304">
                  <a:moveTo>
                    <a:pt x="15913" y="11963"/>
                  </a:moveTo>
                  <a:lnTo>
                    <a:pt x="12026" y="9182"/>
                  </a:lnTo>
                  <a:lnTo>
                    <a:pt x="11988" y="24460"/>
                  </a:lnTo>
                  <a:lnTo>
                    <a:pt x="15875" y="27089"/>
                  </a:lnTo>
                  <a:lnTo>
                    <a:pt x="15913" y="1196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7" name="object 12917"/>
            <p:cNvSpPr/>
            <p:nvPr/>
          </p:nvSpPr>
          <p:spPr>
            <a:xfrm>
              <a:off x="2868777" y="9217723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13906" y="12395"/>
                  </a:moveTo>
                  <a:lnTo>
                    <a:pt x="10845" y="9817"/>
                  </a:lnTo>
                  <a:lnTo>
                    <a:pt x="9359" y="8521"/>
                  </a:lnTo>
                  <a:lnTo>
                    <a:pt x="7874" y="7226"/>
                  </a:lnTo>
                  <a:lnTo>
                    <a:pt x="4978" y="4635"/>
                  </a:lnTo>
                  <a:lnTo>
                    <a:pt x="3302" y="3086"/>
                  </a:lnTo>
                  <a:lnTo>
                    <a:pt x="1651" y="1536"/>
                  </a:lnTo>
                  <a:lnTo>
                    <a:pt x="50" y="0"/>
                  </a:lnTo>
                  <a:lnTo>
                    <a:pt x="0" y="14808"/>
                  </a:lnTo>
                  <a:lnTo>
                    <a:pt x="4940" y="19469"/>
                  </a:lnTo>
                  <a:lnTo>
                    <a:pt x="9309" y="23596"/>
                  </a:lnTo>
                  <a:lnTo>
                    <a:pt x="13868" y="27901"/>
                  </a:lnTo>
                  <a:lnTo>
                    <a:pt x="13906" y="12395"/>
                  </a:lnTo>
                  <a:close/>
                </a:path>
                <a:path w="18414" h="31750">
                  <a:moveTo>
                    <a:pt x="17957" y="15709"/>
                  </a:moveTo>
                  <a:lnTo>
                    <a:pt x="16598" y="14617"/>
                  </a:lnTo>
                  <a:lnTo>
                    <a:pt x="13919" y="12395"/>
                  </a:lnTo>
                  <a:lnTo>
                    <a:pt x="13868" y="27901"/>
                  </a:lnTo>
                  <a:lnTo>
                    <a:pt x="17919" y="31724"/>
                  </a:lnTo>
                  <a:lnTo>
                    <a:pt x="17957" y="157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8" name="object 12918"/>
            <p:cNvSpPr/>
            <p:nvPr/>
          </p:nvSpPr>
          <p:spPr>
            <a:xfrm>
              <a:off x="2830918" y="9163952"/>
              <a:ext cx="38100" cy="68580"/>
            </a:xfrm>
            <a:custGeom>
              <a:avLst/>
              <a:gdLst/>
              <a:ahLst/>
              <a:cxnLst/>
              <a:rect l="l" t="t" r="r" b="b"/>
              <a:pathLst>
                <a:path w="38100" h="68579">
                  <a:moveTo>
                    <a:pt x="1206" y="3200"/>
                  </a:moveTo>
                  <a:lnTo>
                    <a:pt x="787" y="2133"/>
                  </a:lnTo>
                  <a:lnTo>
                    <a:pt x="25" y="0"/>
                  </a:lnTo>
                  <a:lnTo>
                    <a:pt x="0" y="10591"/>
                  </a:lnTo>
                  <a:lnTo>
                    <a:pt x="1168" y="15151"/>
                  </a:lnTo>
                  <a:lnTo>
                    <a:pt x="1206" y="3200"/>
                  </a:lnTo>
                  <a:close/>
                </a:path>
                <a:path w="38100" h="68579">
                  <a:moveTo>
                    <a:pt x="37896" y="53759"/>
                  </a:moveTo>
                  <a:lnTo>
                    <a:pt x="36233" y="52171"/>
                  </a:lnTo>
                  <a:lnTo>
                    <a:pt x="33045" y="48983"/>
                  </a:lnTo>
                  <a:lnTo>
                    <a:pt x="30988" y="46850"/>
                  </a:lnTo>
                  <a:lnTo>
                    <a:pt x="29006" y="44742"/>
                  </a:lnTo>
                  <a:lnTo>
                    <a:pt x="27101" y="42646"/>
                  </a:lnTo>
                  <a:lnTo>
                    <a:pt x="24536" y="39801"/>
                  </a:lnTo>
                  <a:lnTo>
                    <a:pt x="22110" y="36969"/>
                  </a:lnTo>
                  <a:lnTo>
                    <a:pt x="19850" y="34137"/>
                  </a:lnTo>
                  <a:lnTo>
                    <a:pt x="14236" y="27114"/>
                  </a:lnTo>
                  <a:lnTo>
                    <a:pt x="2882" y="7188"/>
                  </a:lnTo>
                  <a:lnTo>
                    <a:pt x="2286" y="5854"/>
                  </a:lnTo>
                  <a:lnTo>
                    <a:pt x="1727" y="4533"/>
                  </a:lnTo>
                  <a:lnTo>
                    <a:pt x="1206" y="3213"/>
                  </a:lnTo>
                  <a:lnTo>
                    <a:pt x="1168" y="15151"/>
                  </a:lnTo>
                  <a:lnTo>
                    <a:pt x="2844" y="21729"/>
                  </a:lnTo>
                  <a:lnTo>
                    <a:pt x="3797" y="25463"/>
                  </a:lnTo>
                  <a:lnTo>
                    <a:pt x="5842" y="28473"/>
                  </a:lnTo>
                  <a:lnTo>
                    <a:pt x="19812" y="49047"/>
                  </a:lnTo>
                  <a:lnTo>
                    <a:pt x="24511" y="55968"/>
                  </a:lnTo>
                  <a:lnTo>
                    <a:pt x="27051" y="58369"/>
                  </a:lnTo>
                  <a:lnTo>
                    <a:pt x="33007" y="63995"/>
                  </a:lnTo>
                  <a:lnTo>
                    <a:pt x="37846" y="68567"/>
                  </a:lnTo>
                  <a:lnTo>
                    <a:pt x="37896" y="5375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19" name="object 12919"/>
            <p:cNvSpPr/>
            <p:nvPr/>
          </p:nvSpPr>
          <p:spPr>
            <a:xfrm>
              <a:off x="2828518" y="9155138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4">
                  <a:moveTo>
                    <a:pt x="2425" y="8813"/>
                  </a:moveTo>
                  <a:lnTo>
                    <a:pt x="444" y="1930"/>
                  </a:lnTo>
                  <a:lnTo>
                    <a:pt x="292" y="1282"/>
                  </a:lnTo>
                  <a:lnTo>
                    <a:pt x="38" y="0"/>
                  </a:lnTo>
                  <a:lnTo>
                    <a:pt x="0" y="10033"/>
                  </a:lnTo>
                  <a:lnTo>
                    <a:pt x="406" y="11620"/>
                  </a:lnTo>
                  <a:lnTo>
                    <a:pt x="901" y="13550"/>
                  </a:lnTo>
                  <a:lnTo>
                    <a:pt x="1435" y="15646"/>
                  </a:lnTo>
                  <a:lnTo>
                    <a:pt x="2400" y="19405"/>
                  </a:lnTo>
                  <a:lnTo>
                    <a:pt x="2425" y="881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0" name="object 12920"/>
            <p:cNvSpPr/>
            <p:nvPr/>
          </p:nvSpPr>
          <p:spPr>
            <a:xfrm>
              <a:off x="2827667" y="914939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76" y="5740"/>
                  </a:moveTo>
                  <a:lnTo>
                    <a:pt x="533" y="3911"/>
                  </a:lnTo>
                  <a:lnTo>
                    <a:pt x="342" y="2552"/>
                  </a:lnTo>
                  <a:lnTo>
                    <a:pt x="177" y="1270"/>
                  </a:lnTo>
                  <a:lnTo>
                    <a:pt x="50" y="0"/>
                  </a:lnTo>
                  <a:lnTo>
                    <a:pt x="0" y="12471"/>
                  </a:lnTo>
                  <a:lnTo>
                    <a:pt x="139" y="13004"/>
                  </a:lnTo>
                  <a:lnTo>
                    <a:pt x="304" y="13665"/>
                  </a:lnTo>
                  <a:lnTo>
                    <a:pt x="508" y="14427"/>
                  </a:lnTo>
                  <a:lnTo>
                    <a:pt x="850" y="15760"/>
                  </a:lnTo>
                  <a:lnTo>
                    <a:pt x="876" y="574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1" name="object 12921"/>
            <p:cNvSpPr/>
            <p:nvPr/>
          </p:nvSpPr>
          <p:spPr>
            <a:xfrm>
              <a:off x="2827489" y="914563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" y="1244"/>
                  </a:moveTo>
                  <a:lnTo>
                    <a:pt x="38" y="0"/>
                  </a:lnTo>
                  <a:lnTo>
                    <a:pt x="0" y="15494"/>
                  </a:lnTo>
                  <a:lnTo>
                    <a:pt x="63" y="1244"/>
                  </a:lnTo>
                  <a:close/>
                </a:path>
                <a:path w="635" h="16509">
                  <a:moveTo>
                    <a:pt x="241" y="3759"/>
                  </a:moveTo>
                  <a:lnTo>
                    <a:pt x="139" y="2501"/>
                  </a:lnTo>
                  <a:lnTo>
                    <a:pt x="76" y="1244"/>
                  </a:lnTo>
                  <a:lnTo>
                    <a:pt x="25" y="15608"/>
                  </a:lnTo>
                  <a:lnTo>
                    <a:pt x="101" y="15913"/>
                  </a:lnTo>
                  <a:lnTo>
                    <a:pt x="190" y="16281"/>
                  </a:lnTo>
                  <a:lnTo>
                    <a:pt x="241" y="3759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2" name="object 12922"/>
            <p:cNvSpPr/>
            <p:nvPr/>
          </p:nvSpPr>
          <p:spPr>
            <a:xfrm>
              <a:off x="3532339" y="9149093"/>
              <a:ext cx="130175" cy="149860"/>
            </a:xfrm>
            <a:custGeom>
              <a:avLst/>
              <a:gdLst/>
              <a:ahLst/>
              <a:cxnLst/>
              <a:rect l="l" t="t" r="r" b="b"/>
              <a:pathLst>
                <a:path w="130175" h="149859">
                  <a:moveTo>
                    <a:pt x="129641" y="0"/>
                  </a:moveTo>
                  <a:lnTo>
                    <a:pt x="101507" y="60453"/>
                  </a:lnTo>
                  <a:lnTo>
                    <a:pt x="69126" y="91756"/>
                  </a:lnTo>
                  <a:lnTo>
                    <a:pt x="26911" y="120726"/>
                  </a:lnTo>
                  <a:lnTo>
                    <a:pt x="37" y="134044"/>
                  </a:lnTo>
                  <a:lnTo>
                    <a:pt x="0" y="149847"/>
                  </a:lnTo>
                  <a:lnTo>
                    <a:pt x="69081" y="107935"/>
                  </a:lnTo>
                  <a:lnTo>
                    <a:pt x="101458" y="76633"/>
                  </a:lnTo>
                  <a:lnTo>
                    <a:pt x="129590" y="16179"/>
                  </a:lnTo>
                  <a:lnTo>
                    <a:pt x="12964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3" name="object 12923"/>
            <p:cNvSpPr/>
            <p:nvPr/>
          </p:nvSpPr>
          <p:spPr>
            <a:xfrm>
              <a:off x="3530460" y="9283141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295" y="101"/>
                  </a:moveTo>
                  <a:lnTo>
                    <a:pt x="812" y="177"/>
                  </a:lnTo>
                  <a:lnTo>
                    <a:pt x="381" y="254"/>
                  </a:lnTo>
                  <a:lnTo>
                    <a:pt x="38" y="304"/>
                  </a:lnTo>
                  <a:lnTo>
                    <a:pt x="0" y="16040"/>
                  </a:lnTo>
                  <a:lnTo>
                    <a:pt x="355" y="16002"/>
                  </a:lnTo>
                  <a:lnTo>
                    <a:pt x="787" y="15951"/>
                  </a:lnTo>
                  <a:lnTo>
                    <a:pt x="1270" y="15887"/>
                  </a:lnTo>
                  <a:lnTo>
                    <a:pt x="1295" y="101"/>
                  </a:lnTo>
                  <a:close/>
                </a:path>
                <a:path w="2539" h="16509">
                  <a:moveTo>
                    <a:pt x="1917" y="0"/>
                  </a:moveTo>
                  <a:lnTo>
                    <a:pt x="1308" y="101"/>
                  </a:lnTo>
                  <a:lnTo>
                    <a:pt x="1270" y="15887"/>
                  </a:lnTo>
                  <a:lnTo>
                    <a:pt x="1892" y="15798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4" name="object 12924"/>
            <p:cNvSpPr/>
            <p:nvPr/>
          </p:nvSpPr>
          <p:spPr>
            <a:xfrm>
              <a:off x="3529241" y="928345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96" y="88"/>
                  </a:moveTo>
                  <a:lnTo>
                    <a:pt x="317" y="63"/>
                  </a:lnTo>
                  <a:lnTo>
                    <a:pt x="25" y="25"/>
                  </a:lnTo>
                  <a:lnTo>
                    <a:pt x="0" y="15798"/>
                  </a:lnTo>
                  <a:lnTo>
                    <a:pt x="190" y="15798"/>
                  </a:lnTo>
                  <a:lnTo>
                    <a:pt x="368" y="15786"/>
                  </a:lnTo>
                  <a:lnTo>
                    <a:pt x="571" y="15773"/>
                  </a:lnTo>
                  <a:lnTo>
                    <a:pt x="596" y="88"/>
                  </a:lnTo>
                  <a:close/>
                </a:path>
                <a:path w="1270" h="15875">
                  <a:moveTo>
                    <a:pt x="1244" y="0"/>
                  </a:moveTo>
                  <a:lnTo>
                    <a:pt x="901" y="50"/>
                  </a:lnTo>
                  <a:lnTo>
                    <a:pt x="647" y="101"/>
                  </a:lnTo>
                  <a:lnTo>
                    <a:pt x="571" y="15773"/>
                  </a:lnTo>
                  <a:lnTo>
                    <a:pt x="876" y="15748"/>
                  </a:lnTo>
                  <a:lnTo>
                    <a:pt x="1219" y="15709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5" name="object 12925"/>
            <p:cNvSpPr/>
            <p:nvPr/>
          </p:nvSpPr>
          <p:spPr>
            <a:xfrm>
              <a:off x="3528263" y="928337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49" y="88"/>
                  </a:moveTo>
                  <a:lnTo>
                    <a:pt x="495" y="50"/>
                  </a:lnTo>
                  <a:lnTo>
                    <a:pt x="241" y="38"/>
                  </a:lnTo>
                  <a:lnTo>
                    <a:pt x="25" y="0"/>
                  </a:lnTo>
                  <a:lnTo>
                    <a:pt x="0" y="15925"/>
                  </a:lnTo>
                  <a:lnTo>
                    <a:pt x="215" y="15925"/>
                  </a:lnTo>
                  <a:lnTo>
                    <a:pt x="381" y="15913"/>
                  </a:lnTo>
                  <a:lnTo>
                    <a:pt x="546" y="15913"/>
                  </a:lnTo>
                  <a:lnTo>
                    <a:pt x="711" y="15900"/>
                  </a:lnTo>
                  <a:lnTo>
                    <a:pt x="749" y="88"/>
                  </a:lnTo>
                  <a:close/>
                </a:path>
                <a:path w="1270" h="16509">
                  <a:moveTo>
                    <a:pt x="1003" y="114"/>
                  </a:moveTo>
                  <a:lnTo>
                    <a:pt x="749" y="88"/>
                  </a:lnTo>
                  <a:lnTo>
                    <a:pt x="723" y="15900"/>
                  </a:lnTo>
                  <a:lnTo>
                    <a:pt x="889" y="15900"/>
                  </a:lnTo>
                  <a:lnTo>
                    <a:pt x="1003" y="114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6" name="object 12926"/>
            <p:cNvSpPr/>
            <p:nvPr/>
          </p:nvSpPr>
          <p:spPr>
            <a:xfrm>
              <a:off x="3527374" y="928326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57" y="50"/>
                  </a:moveTo>
                  <a:lnTo>
                    <a:pt x="228" y="38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139" y="16027"/>
                  </a:lnTo>
                  <a:lnTo>
                    <a:pt x="419" y="16027"/>
                  </a:lnTo>
                  <a:lnTo>
                    <a:pt x="457" y="50"/>
                  </a:lnTo>
                  <a:close/>
                </a:path>
                <a:path w="1270" h="16509">
                  <a:moveTo>
                    <a:pt x="685" y="76"/>
                  </a:moveTo>
                  <a:lnTo>
                    <a:pt x="457" y="50"/>
                  </a:lnTo>
                  <a:lnTo>
                    <a:pt x="431" y="16027"/>
                  </a:lnTo>
                  <a:lnTo>
                    <a:pt x="647" y="16027"/>
                  </a:lnTo>
                  <a:lnTo>
                    <a:pt x="685" y="76"/>
                  </a:lnTo>
                  <a:close/>
                </a:path>
                <a:path w="1270" h="16509">
                  <a:moveTo>
                    <a:pt x="914" y="101"/>
                  </a:moveTo>
                  <a:lnTo>
                    <a:pt x="685" y="76"/>
                  </a:lnTo>
                  <a:lnTo>
                    <a:pt x="660" y="16040"/>
                  </a:lnTo>
                  <a:lnTo>
                    <a:pt x="812" y="16040"/>
                  </a:lnTo>
                  <a:lnTo>
                    <a:pt x="914" y="101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7" name="object 12927"/>
            <p:cNvSpPr/>
            <p:nvPr/>
          </p:nvSpPr>
          <p:spPr>
            <a:xfrm>
              <a:off x="3526574" y="928317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838" y="88"/>
                  </a:moveTo>
                  <a:lnTo>
                    <a:pt x="635" y="63"/>
                  </a:lnTo>
                  <a:lnTo>
                    <a:pt x="431" y="50"/>
                  </a:lnTo>
                  <a:lnTo>
                    <a:pt x="228" y="25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27" y="16103"/>
                  </a:lnTo>
                  <a:lnTo>
                    <a:pt x="266" y="16103"/>
                  </a:lnTo>
                  <a:lnTo>
                    <a:pt x="393" y="16103"/>
                  </a:lnTo>
                  <a:lnTo>
                    <a:pt x="393" y="16116"/>
                  </a:lnTo>
                  <a:lnTo>
                    <a:pt x="812" y="16116"/>
                  </a:lnTo>
                  <a:lnTo>
                    <a:pt x="838" y="8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8" name="object 12928"/>
            <p:cNvSpPr/>
            <p:nvPr/>
          </p:nvSpPr>
          <p:spPr>
            <a:xfrm>
              <a:off x="3525812" y="928309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215" y="25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27" y="16154"/>
                  </a:lnTo>
                  <a:lnTo>
                    <a:pt x="215" y="25"/>
                  </a:lnTo>
                  <a:close/>
                </a:path>
                <a:path w="1270" h="16509">
                  <a:moveTo>
                    <a:pt x="800" y="88"/>
                  </a:moveTo>
                  <a:lnTo>
                    <a:pt x="609" y="63"/>
                  </a:lnTo>
                  <a:lnTo>
                    <a:pt x="419" y="50"/>
                  </a:lnTo>
                  <a:lnTo>
                    <a:pt x="228" y="25"/>
                  </a:lnTo>
                  <a:lnTo>
                    <a:pt x="190" y="16154"/>
                  </a:lnTo>
                  <a:lnTo>
                    <a:pt x="317" y="16167"/>
                  </a:lnTo>
                  <a:lnTo>
                    <a:pt x="444" y="16167"/>
                  </a:lnTo>
                  <a:lnTo>
                    <a:pt x="571" y="16167"/>
                  </a:lnTo>
                  <a:lnTo>
                    <a:pt x="698" y="16179"/>
                  </a:lnTo>
                  <a:lnTo>
                    <a:pt x="800" y="88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29" name="object 12929"/>
            <p:cNvSpPr/>
            <p:nvPr/>
          </p:nvSpPr>
          <p:spPr>
            <a:xfrm>
              <a:off x="3525088" y="928301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62" y="76"/>
                  </a:moveTo>
                  <a:lnTo>
                    <a:pt x="584" y="63"/>
                  </a:lnTo>
                  <a:lnTo>
                    <a:pt x="393" y="38"/>
                  </a:lnTo>
                  <a:lnTo>
                    <a:pt x="215" y="12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27" y="16167"/>
                  </a:lnTo>
                  <a:lnTo>
                    <a:pt x="304" y="16192"/>
                  </a:lnTo>
                  <a:lnTo>
                    <a:pt x="431" y="16192"/>
                  </a:lnTo>
                  <a:lnTo>
                    <a:pt x="609" y="16217"/>
                  </a:lnTo>
                  <a:lnTo>
                    <a:pt x="736" y="16217"/>
                  </a:lnTo>
                  <a:lnTo>
                    <a:pt x="762" y="76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0" name="object 12930"/>
            <p:cNvSpPr/>
            <p:nvPr/>
          </p:nvSpPr>
          <p:spPr>
            <a:xfrm>
              <a:off x="3524402" y="928292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23" y="88"/>
                  </a:moveTo>
                  <a:lnTo>
                    <a:pt x="546" y="63"/>
                  </a:lnTo>
                  <a:lnTo>
                    <a:pt x="381" y="50"/>
                  </a:lnTo>
                  <a:lnTo>
                    <a:pt x="215" y="25"/>
                  </a:lnTo>
                  <a:lnTo>
                    <a:pt x="177" y="8128"/>
                  </a:lnTo>
                  <a:lnTo>
                    <a:pt x="203" y="2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27" y="16192"/>
                  </a:lnTo>
                  <a:lnTo>
                    <a:pt x="330" y="16217"/>
                  </a:lnTo>
                  <a:lnTo>
                    <a:pt x="457" y="16230"/>
                  </a:lnTo>
                  <a:lnTo>
                    <a:pt x="635" y="16243"/>
                  </a:lnTo>
                  <a:lnTo>
                    <a:pt x="723" y="8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1" name="object 12931"/>
            <p:cNvSpPr/>
            <p:nvPr/>
          </p:nvSpPr>
          <p:spPr>
            <a:xfrm>
              <a:off x="3523297" y="928279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127" y="16167"/>
                  </a:moveTo>
                  <a:lnTo>
                    <a:pt x="38" y="0"/>
                  </a:lnTo>
                  <a:lnTo>
                    <a:pt x="0" y="16154"/>
                  </a:lnTo>
                  <a:lnTo>
                    <a:pt x="127" y="16167"/>
                  </a:lnTo>
                  <a:close/>
                </a:path>
                <a:path w="1270" h="16509">
                  <a:moveTo>
                    <a:pt x="419" y="50"/>
                  </a:moveTo>
                  <a:lnTo>
                    <a:pt x="292" y="38"/>
                  </a:lnTo>
                  <a:lnTo>
                    <a:pt x="165" y="25"/>
                  </a:lnTo>
                  <a:lnTo>
                    <a:pt x="127" y="16167"/>
                  </a:lnTo>
                  <a:lnTo>
                    <a:pt x="254" y="16192"/>
                  </a:lnTo>
                  <a:lnTo>
                    <a:pt x="393" y="16205"/>
                  </a:lnTo>
                  <a:lnTo>
                    <a:pt x="419" y="50"/>
                  </a:lnTo>
                  <a:close/>
                </a:path>
                <a:path w="1270" h="16509">
                  <a:moveTo>
                    <a:pt x="685" y="76"/>
                  </a:moveTo>
                  <a:lnTo>
                    <a:pt x="546" y="76"/>
                  </a:lnTo>
                  <a:lnTo>
                    <a:pt x="393" y="16205"/>
                  </a:lnTo>
                  <a:lnTo>
                    <a:pt x="520" y="16230"/>
                  </a:lnTo>
                  <a:lnTo>
                    <a:pt x="647" y="16243"/>
                  </a:lnTo>
                  <a:lnTo>
                    <a:pt x="685" y="76"/>
                  </a:lnTo>
                  <a:close/>
                </a:path>
                <a:path w="1270" h="16509">
                  <a:moveTo>
                    <a:pt x="977" y="114"/>
                  </a:moveTo>
                  <a:lnTo>
                    <a:pt x="825" y="101"/>
                  </a:lnTo>
                  <a:lnTo>
                    <a:pt x="698" y="76"/>
                  </a:lnTo>
                  <a:lnTo>
                    <a:pt x="647" y="16243"/>
                  </a:lnTo>
                  <a:lnTo>
                    <a:pt x="800" y="16268"/>
                  </a:lnTo>
                  <a:lnTo>
                    <a:pt x="939" y="16281"/>
                  </a:lnTo>
                  <a:lnTo>
                    <a:pt x="977" y="114"/>
                  </a:lnTo>
                  <a:close/>
                </a:path>
                <a:path w="1270" h="16509">
                  <a:moveTo>
                    <a:pt x="1143" y="127"/>
                  </a:moveTo>
                  <a:lnTo>
                    <a:pt x="990" y="114"/>
                  </a:lnTo>
                  <a:lnTo>
                    <a:pt x="939" y="16281"/>
                  </a:lnTo>
                  <a:lnTo>
                    <a:pt x="1104" y="16306"/>
                  </a:lnTo>
                  <a:lnTo>
                    <a:pt x="1143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2" name="object 12932"/>
            <p:cNvSpPr/>
            <p:nvPr/>
          </p:nvSpPr>
          <p:spPr>
            <a:xfrm>
              <a:off x="3522802" y="928274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41" y="16154"/>
                  </a:moveTo>
                  <a:lnTo>
                    <a:pt x="152" y="1638"/>
                  </a:lnTo>
                  <a:lnTo>
                    <a:pt x="165" y="12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241" y="16154"/>
                  </a:lnTo>
                  <a:close/>
                </a:path>
                <a:path w="635" h="16509">
                  <a:moveTo>
                    <a:pt x="508" y="16205"/>
                  </a:moveTo>
                  <a:lnTo>
                    <a:pt x="406" y="38"/>
                  </a:lnTo>
                  <a:lnTo>
                    <a:pt x="279" y="25"/>
                  </a:lnTo>
                  <a:lnTo>
                    <a:pt x="241" y="16154"/>
                  </a:lnTo>
                  <a:lnTo>
                    <a:pt x="381" y="16179"/>
                  </a:lnTo>
                  <a:lnTo>
                    <a:pt x="508" y="16205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3" name="object 12933"/>
            <p:cNvSpPr/>
            <p:nvPr/>
          </p:nvSpPr>
          <p:spPr>
            <a:xfrm>
              <a:off x="3522319" y="928269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82" y="16154"/>
                  </a:moveTo>
                  <a:lnTo>
                    <a:pt x="393" y="38"/>
                  </a:lnTo>
                  <a:lnTo>
                    <a:pt x="266" y="25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241" y="16129"/>
                  </a:lnTo>
                  <a:lnTo>
                    <a:pt x="368" y="16141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4" name="object 12934"/>
            <p:cNvSpPr/>
            <p:nvPr/>
          </p:nvSpPr>
          <p:spPr>
            <a:xfrm>
              <a:off x="3521837" y="928263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63"/>
                  </a:moveTo>
                  <a:lnTo>
                    <a:pt x="266" y="25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241" y="16090"/>
                  </a:lnTo>
                  <a:lnTo>
                    <a:pt x="482" y="1614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5" name="object 12935"/>
            <p:cNvSpPr/>
            <p:nvPr/>
          </p:nvSpPr>
          <p:spPr>
            <a:xfrm>
              <a:off x="3521354" y="928258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79" y="25"/>
                  </a:moveTo>
                  <a:lnTo>
                    <a:pt x="152" y="12"/>
                  </a:lnTo>
                  <a:lnTo>
                    <a:pt x="0" y="15976"/>
                  </a:lnTo>
                  <a:lnTo>
                    <a:pt x="127" y="16002"/>
                  </a:lnTo>
                  <a:lnTo>
                    <a:pt x="279" y="25"/>
                  </a:lnTo>
                  <a:close/>
                </a:path>
                <a:path w="635" h="16509">
                  <a:moveTo>
                    <a:pt x="520" y="50"/>
                  </a:moveTo>
                  <a:lnTo>
                    <a:pt x="292" y="25"/>
                  </a:lnTo>
                  <a:lnTo>
                    <a:pt x="254" y="16027"/>
                  </a:lnTo>
                  <a:lnTo>
                    <a:pt x="495" y="1607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6" name="object 12936"/>
            <p:cNvSpPr/>
            <p:nvPr/>
          </p:nvSpPr>
          <p:spPr>
            <a:xfrm>
              <a:off x="3520897" y="928244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39"/>
                  </a:moveTo>
                  <a:lnTo>
                    <a:pt x="381" y="114"/>
                  </a:lnTo>
                  <a:lnTo>
                    <a:pt x="152" y="38"/>
                  </a:lnTo>
                  <a:lnTo>
                    <a:pt x="0" y="15989"/>
                  </a:lnTo>
                  <a:lnTo>
                    <a:pt x="228" y="16052"/>
                  </a:lnTo>
                  <a:lnTo>
                    <a:pt x="355" y="16078"/>
                  </a:lnTo>
                  <a:lnTo>
                    <a:pt x="508" y="13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7" name="object 12937"/>
            <p:cNvSpPr/>
            <p:nvPr/>
          </p:nvSpPr>
          <p:spPr>
            <a:xfrm>
              <a:off x="3520427" y="928227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42" y="16090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14"/>
                  </a:lnTo>
                  <a:lnTo>
                    <a:pt x="228" y="16090"/>
                  </a:lnTo>
                  <a:close/>
                </a:path>
                <a:path w="635" h="16509">
                  <a:moveTo>
                    <a:pt x="508" y="165"/>
                  </a:moveTo>
                  <a:lnTo>
                    <a:pt x="355" y="16129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8" name="object 12938"/>
            <p:cNvSpPr/>
            <p:nvPr/>
          </p:nvSpPr>
          <p:spPr>
            <a:xfrm>
              <a:off x="3519957" y="928212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95" y="152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28" y="16103"/>
                  </a:lnTo>
                  <a:lnTo>
                    <a:pt x="469" y="16167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39" name="object 12939"/>
            <p:cNvSpPr/>
            <p:nvPr/>
          </p:nvSpPr>
          <p:spPr>
            <a:xfrm>
              <a:off x="3519474" y="928196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65"/>
                  </a:moveTo>
                  <a:lnTo>
                    <a:pt x="279" y="88"/>
                  </a:lnTo>
                  <a:lnTo>
                    <a:pt x="127" y="16052"/>
                  </a:lnTo>
                  <a:lnTo>
                    <a:pt x="152" y="38"/>
                  </a:lnTo>
                  <a:lnTo>
                    <a:pt x="0" y="16027"/>
                  </a:lnTo>
                  <a:lnTo>
                    <a:pt x="127" y="16078"/>
                  </a:lnTo>
                  <a:lnTo>
                    <a:pt x="355" y="16141"/>
                  </a:lnTo>
                  <a:lnTo>
                    <a:pt x="482" y="16192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0" name="object 12940"/>
            <p:cNvSpPr/>
            <p:nvPr/>
          </p:nvSpPr>
          <p:spPr>
            <a:xfrm>
              <a:off x="3519005" y="928180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52"/>
                  </a:moveTo>
                  <a:lnTo>
                    <a:pt x="279" y="76"/>
                  </a:lnTo>
                  <a:lnTo>
                    <a:pt x="152" y="38"/>
                  </a:lnTo>
                  <a:lnTo>
                    <a:pt x="0" y="16014"/>
                  </a:lnTo>
                  <a:lnTo>
                    <a:pt x="127" y="16052"/>
                  </a:lnTo>
                  <a:lnTo>
                    <a:pt x="355" y="16141"/>
                  </a:lnTo>
                  <a:lnTo>
                    <a:pt x="482" y="16179"/>
                  </a:lnTo>
                  <a:lnTo>
                    <a:pt x="508" y="15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1" name="object 12941"/>
            <p:cNvSpPr/>
            <p:nvPr/>
          </p:nvSpPr>
          <p:spPr>
            <a:xfrm>
              <a:off x="3518522" y="928161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63"/>
                  </a:moveTo>
                  <a:lnTo>
                    <a:pt x="25" y="0"/>
                  </a:lnTo>
                  <a:lnTo>
                    <a:pt x="0" y="16014"/>
                  </a:lnTo>
                  <a:lnTo>
                    <a:pt x="152" y="63"/>
                  </a:lnTo>
                  <a:close/>
                </a:path>
                <a:path w="635" h="16509">
                  <a:moveTo>
                    <a:pt x="393" y="152"/>
                  </a:moveTo>
                  <a:lnTo>
                    <a:pt x="266" y="101"/>
                  </a:lnTo>
                  <a:lnTo>
                    <a:pt x="127" y="16065"/>
                  </a:lnTo>
                  <a:lnTo>
                    <a:pt x="355" y="16141"/>
                  </a:lnTo>
                  <a:lnTo>
                    <a:pt x="393" y="152"/>
                  </a:lnTo>
                  <a:close/>
                </a:path>
                <a:path w="635" h="16509">
                  <a:moveTo>
                    <a:pt x="520" y="190"/>
                  </a:moveTo>
                  <a:lnTo>
                    <a:pt x="368" y="16154"/>
                  </a:lnTo>
                  <a:lnTo>
                    <a:pt x="495" y="16192"/>
                  </a:lnTo>
                  <a:lnTo>
                    <a:pt x="520" y="19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2" name="object 12942"/>
            <p:cNvSpPr/>
            <p:nvPr/>
          </p:nvSpPr>
          <p:spPr>
            <a:xfrm>
              <a:off x="3518027" y="928133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292"/>
                  </a:moveTo>
                  <a:lnTo>
                    <a:pt x="406" y="215"/>
                  </a:lnTo>
                  <a:lnTo>
                    <a:pt x="279" y="139"/>
                  </a:lnTo>
                  <a:lnTo>
                    <a:pt x="152" y="76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27" y="16129"/>
                  </a:lnTo>
                  <a:lnTo>
                    <a:pt x="254" y="16179"/>
                  </a:lnTo>
                  <a:lnTo>
                    <a:pt x="381" y="16230"/>
                  </a:lnTo>
                  <a:lnTo>
                    <a:pt x="508" y="16281"/>
                  </a:lnTo>
                  <a:lnTo>
                    <a:pt x="533" y="292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3" name="object 12943"/>
            <p:cNvSpPr/>
            <p:nvPr/>
          </p:nvSpPr>
          <p:spPr>
            <a:xfrm>
              <a:off x="3517519" y="928104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292"/>
                  </a:moveTo>
                  <a:lnTo>
                    <a:pt x="406" y="215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27" y="16192"/>
                  </a:lnTo>
                  <a:lnTo>
                    <a:pt x="254" y="16243"/>
                  </a:lnTo>
                  <a:lnTo>
                    <a:pt x="381" y="16306"/>
                  </a:lnTo>
                  <a:lnTo>
                    <a:pt x="508" y="16357"/>
                  </a:lnTo>
                  <a:lnTo>
                    <a:pt x="533" y="292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4" name="object 12944"/>
            <p:cNvSpPr/>
            <p:nvPr/>
          </p:nvSpPr>
          <p:spPr>
            <a:xfrm>
              <a:off x="3516998" y="928075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46" y="292"/>
                  </a:moveTo>
                  <a:lnTo>
                    <a:pt x="419" y="215"/>
                  </a:lnTo>
                  <a:lnTo>
                    <a:pt x="292" y="139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230"/>
                  </a:lnTo>
                  <a:lnTo>
                    <a:pt x="266" y="16281"/>
                  </a:lnTo>
                  <a:lnTo>
                    <a:pt x="431" y="16383"/>
                  </a:lnTo>
                  <a:lnTo>
                    <a:pt x="546" y="292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5" name="object 12945"/>
            <p:cNvSpPr/>
            <p:nvPr/>
          </p:nvSpPr>
          <p:spPr>
            <a:xfrm>
              <a:off x="3516439" y="928043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57" y="228"/>
                  </a:moveTo>
                  <a:lnTo>
                    <a:pt x="317" y="152"/>
                  </a:lnTo>
                  <a:lnTo>
                    <a:pt x="177" y="88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39" y="16256"/>
                  </a:lnTo>
                  <a:lnTo>
                    <a:pt x="292" y="16319"/>
                  </a:lnTo>
                  <a:lnTo>
                    <a:pt x="431" y="16395"/>
                  </a:lnTo>
                  <a:lnTo>
                    <a:pt x="457" y="228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6" name="object 12946"/>
            <p:cNvSpPr/>
            <p:nvPr/>
          </p:nvSpPr>
          <p:spPr>
            <a:xfrm>
              <a:off x="3515245" y="9279738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190" y="88"/>
                  </a:moveTo>
                  <a:lnTo>
                    <a:pt x="25" y="0"/>
                  </a:lnTo>
                  <a:lnTo>
                    <a:pt x="0" y="16116"/>
                  </a:lnTo>
                  <a:lnTo>
                    <a:pt x="165" y="16217"/>
                  </a:lnTo>
                  <a:lnTo>
                    <a:pt x="190" y="88"/>
                  </a:lnTo>
                  <a:close/>
                </a:path>
                <a:path w="1270" h="17145">
                  <a:moveTo>
                    <a:pt x="774" y="16624"/>
                  </a:moveTo>
                  <a:lnTo>
                    <a:pt x="660" y="355"/>
                  </a:lnTo>
                  <a:lnTo>
                    <a:pt x="508" y="279"/>
                  </a:lnTo>
                  <a:lnTo>
                    <a:pt x="355" y="190"/>
                  </a:lnTo>
                  <a:lnTo>
                    <a:pt x="203" y="101"/>
                  </a:lnTo>
                  <a:lnTo>
                    <a:pt x="165" y="16217"/>
                  </a:lnTo>
                  <a:lnTo>
                    <a:pt x="317" y="16319"/>
                  </a:lnTo>
                  <a:lnTo>
                    <a:pt x="469" y="16421"/>
                  </a:lnTo>
                  <a:lnTo>
                    <a:pt x="622" y="16522"/>
                  </a:lnTo>
                  <a:lnTo>
                    <a:pt x="774" y="16624"/>
                  </a:lnTo>
                  <a:close/>
                </a:path>
                <a:path w="1270" h="17145">
                  <a:moveTo>
                    <a:pt x="1244" y="685"/>
                  </a:moveTo>
                  <a:lnTo>
                    <a:pt x="1117" y="622"/>
                  </a:lnTo>
                  <a:lnTo>
                    <a:pt x="990" y="546"/>
                  </a:lnTo>
                  <a:lnTo>
                    <a:pt x="800" y="444"/>
                  </a:lnTo>
                  <a:lnTo>
                    <a:pt x="774" y="16624"/>
                  </a:lnTo>
                  <a:lnTo>
                    <a:pt x="914" y="16700"/>
                  </a:lnTo>
                  <a:lnTo>
                    <a:pt x="1054" y="16789"/>
                  </a:lnTo>
                  <a:lnTo>
                    <a:pt x="1181" y="16852"/>
                  </a:lnTo>
                  <a:lnTo>
                    <a:pt x="1244" y="68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7" name="object 12947"/>
            <p:cNvSpPr/>
            <p:nvPr/>
          </p:nvSpPr>
          <p:spPr>
            <a:xfrm>
              <a:off x="3514559" y="9279306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381" y="241"/>
                  </a:moveTo>
                  <a:lnTo>
                    <a:pt x="203" y="152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165" y="16154"/>
                  </a:lnTo>
                  <a:lnTo>
                    <a:pt x="355" y="16294"/>
                  </a:lnTo>
                  <a:lnTo>
                    <a:pt x="381" y="241"/>
                  </a:lnTo>
                  <a:close/>
                </a:path>
                <a:path w="1270" h="17145">
                  <a:moveTo>
                    <a:pt x="723" y="431"/>
                  </a:moveTo>
                  <a:lnTo>
                    <a:pt x="558" y="342"/>
                  </a:lnTo>
                  <a:lnTo>
                    <a:pt x="393" y="241"/>
                  </a:lnTo>
                  <a:lnTo>
                    <a:pt x="355" y="16294"/>
                  </a:lnTo>
                  <a:lnTo>
                    <a:pt x="520" y="16408"/>
                  </a:lnTo>
                  <a:lnTo>
                    <a:pt x="698" y="16548"/>
                  </a:lnTo>
                  <a:lnTo>
                    <a:pt x="723" y="43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8" name="object 12948"/>
            <p:cNvSpPr/>
            <p:nvPr/>
          </p:nvSpPr>
          <p:spPr>
            <a:xfrm>
              <a:off x="3513734" y="927856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50" y="736"/>
                  </a:moveTo>
                  <a:lnTo>
                    <a:pt x="660" y="571"/>
                  </a:lnTo>
                  <a:lnTo>
                    <a:pt x="457" y="393"/>
                  </a:lnTo>
                  <a:lnTo>
                    <a:pt x="254" y="203"/>
                  </a:lnTo>
                  <a:lnTo>
                    <a:pt x="25" y="0"/>
                  </a:lnTo>
                  <a:lnTo>
                    <a:pt x="0" y="16027"/>
                  </a:lnTo>
                  <a:lnTo>
                    <a:pt x="228" y="16230"/>
                  </a:lnTo>
                  <a:lnTo>
                    <a:pt x="241" y="3416"/>
                  </a:lnTo>
                  <a:lnTo>
                    <a:pt x="279" y="16306"/>
                  </a:lnTo>
                  <a:lnTo>
                    <a:pt x="419" y="16421"/>
                  </a:lnTo>
                  <a:lnTo>
                    <a:pt x="622" y="16598"/>
                  </a:lnTo>
                  <a:lnTo>
                    <a:pt x="825" y="16751"/>
                  </a:lnTo>
                  <a:lnTo>
                    <a:pt x="850" y="73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49" name="object 12949"/>
            <p:cNvSpPr/>
            <p:nvPr/>
          </p:nvSpPr>
          <p:spPr>
            <a:xfrm>
              <a:off x="3492042" y="9253068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717" y="25501"/>
                  </a:moveTo>
                  <a:lnTo>
                    <a:pt x="21463" y="25273"/>
                  </a:lnTo>
                  <a:lnTo>
                    <a:pt x="21234" y="25057"/>
                  </a:lnTo>
                  <a:lnTo>
                    <a:pt x="20777" y="24396"/>
                  </a:lnTo>
                  <a:lnTo>
                    <a:pt x="20281" y="23672"/>
                  </a:lnTo>
                  <a:lnTo>
                    <a:pt x="13792" y="14871"/>
                  </a:lnTo>
                  <a:lnTo>
                    <a:pt x="13423" y="14452"/>
                  </a:lnTo>
                  <a:lnTo>
                    <a:pt x="7835" y="8001"/>
                  </a:lnTo>
                  <a:lnTo>
                    <a:pt x="6362" y="6299"/>
                  </a:lnTo>
                  <a:lnTo>
                    <a:pt x="3644" y="3594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231" y="17246"/>
                  </a:lnTo>
                  <a:lnTo>
                    <a:pt x="3619" y="19634"/>
                  </a:lnTo>
                  <a:lnTo>
                    <a:pt x="13385" y="30581"/>
                  </a:lnTo>
                  <a:lnTo>
                    <a:pt x="15849" y="33629"/>
                  </a:lnTo>
                  <a:lnTo>
                    <a:pt x="18135" y="36728"/>
                  </a:lnTo>
                  <a:lnTo>
                    <a:pt x="20396" y="40093"/>
                  </a:lnTo>
                  <a:lnTo>
                    <a:pt x="20739" y="40500"/>
                  </a:lnTo>
                  <a:lnTo>
                    <a:pt x="20993" y="40817"/>
                  </a:lnTo>
                  <a:lnTo>
                    <a:pt x="21132" y="40957"/>
                  </a:lnTo>
                  <a:lnTo>
                    <a:pt x="21437" y="41275"/>
                  </a:lnTo>
                  <a:lnTo>
                    <a:pt x="21691" y="41516"/>
                  </a:lnTo>
                  <a:lnTo>
                    <a:pt x="21717" y="25501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0" name="object 12950"/>
            <p:cNvSpPr/>
            <p:nvPr/>
          </p:nvSpPr>
          <p:spPr>
            <a:xfrm>
              <a:off x="3480676" y="9242958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29" h="26670">
                  <a:moveTo>
                    <a:pt x="11404" y="10109"/>
                  </a:moveTo>
                  <a:lnTo>
                    <a:pt x="9359" y="8064"/>
                  </a:lnTo>
                  <a:lnTo>
                    <a:pt x="8153" y="7023"/>
                  </a:lnTo>
                  <a:lnTo>
                    <a:pt x="5130" y="4406"/>
                  </a:lnTo>
                  <a:lnTo>
                    <a:pt x="2286" y="1968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2247" y="18034"/>
                  </a:lnTo>
                  <a:lnTo>
                    <a:pt x="5105" y="20459"/>
                  </a:lnTo>
                  <a:lnTo>
                    <a:pt x="8128" y="23139"/>
                  </a:lnTo>
                  <a:lnTo>
                    <a:pt x="11379" y="26174"/>
                  </a:lnTo>
                  <a:lnTo>
                    <a:pt x="11404" y="101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1" name="object 12951"/>
            <p:cNvSpPr/>
            <p:nvPr/>
          </p:nvSpPr>
          <p:spPr>
            <a:xfrm>
              <a:off x="3425164" y="9338784"/>
              <a:ext cx="36830" cy="88265"/>
            </a:xfrm>
            <a:custGeom>
              <a:avLst/>
              <a:gdLst/>
              <a:ahLst/>
              <a:cxnLst/>
              <a:rect l="l" t="t" r="r" b="b"/>
              <a:pathLst>
                <a:path w="36829" h="88265">
                  <a:moveTo>
                    <a:pt x="36296" y="0"/>
                  </a:moveTo>
                  <a:lnTo>
                    <a:pt x="16983" y="51747"/>
                  </a:lnTo>
                  <a:lnTo>
                    <a:pt x="698" y="68893"/>
                  </a:lnTo>
                  <a:lnTo>
                    <a:pt x="50" y="70252"/>
                  </a:lnTo>
                  <a:lnTo>
                    <a:pt x="0" y="87778"/>
                  </a:lnTo>
                  <a:lnTo>
                    <a:pt x="12" y="86432"/>
                  </a:lnTo>
                  <a:lnTo>
                    <a:pt x="647" y="85086"/>
                  </a:lnTo>
                  <a:lnTo>
                    <a:pt x="27632" y="51118"/>
                  </a:lnTo>
                  <a:lnTo>
                    <a:pt x="36245" y="16087"/>
                  </a:lnTo>
                  <a:lnTo>
                    <a:pt x="3629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2" name="object 12952"/>
            <p:cNvSpPr/>
            <p:nvPr/>
          </p:nvSpPr>
          <p:spPr>
            <a:xfrm>
              <a:off x="3061655" y="940967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7" y="101"/>
                  </a:moveTo>
                  <a:lnTo>
                    <a:pt x="0" y="15231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3" name="object 12953"/>
            <p:cNvSpPr/>
            <p:nvPr/>
          </p:nvSpPr>
          <p:spPr>
            <a:xfrm>
              <a:off x="3061436" y="940871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457"/>
                  </a:moveTo>
                  <a:lnTo>
                    <a:pt x="152" y="330"/>
                  </a:lnTo>
                  <a:lnTo>
                    <a:pt x="101" y="177"/>
                  </a:lnTo>
                  <a:lnTo>
                    <a:pt x="50" y="0"/>
                  </a:lnTo>
                  <a:lnTo>
                    <a:pt x="0" y="15748"/>
                  </a:lnTo>
                  <a:lnTo>
                    <a:pt x="63" y="15875"/>
                  </a:lnTo>
                  <a:lnTo>
                    <a:pt x="127" y="16002"/>
                  </a:lnTo>
                  <a:lnTo>
                    <a:pt x="177" y="457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4" name="object 12954"/>
            <p:cNvSpPr/>
            <p:nvPr/>
          </p:nvSpPr>
          <p:spPr>
            <a:xfrm>
              <a:off x="3059874" y="9406369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5">
                  <a:moveTo>
                    <a:pt x="1257" y="1574"/>
                  </a:moveTo>
                  <a:lnTo>
                    <a:pt x="1092" y="1270"/>
                  </a:lnTo>
                  <a:lnTo>
                    <a:pt x="901" y="977"/>
                  </a:lnTo>
                  <a:lnTo>
                    <a:pt x="660" y="711"/>
                  </a:lnTo>
                  <a:lnTo>
                    <a:pt x="419" y="406"/>
                  </a:lnTo>
                  <a:lnTo>
                    <a:pt x="215" y="177"/>
                  </a:lnTo>
                  <a:lnTo>
                    <a:pt x="50" y="0"/>
                  </a:lnTo>
                  <a:lnTo>
                    <a:pt x="0" y="16192"/>
                  </a:lnTo>
                  <a:lnTo>
                    <a:pt x="165" y="16344"/>
                  </a:lnTo>
                  <a:lnTo>
                    <a:pt x="381" y="16535"/>
                  </a:lnTo>
                  <a:lnTo>
                    <a:pt x="635" y="16764"/>
                  </a:lnTo>
                  <a:lnTo>
                    <a:pt x="1143" y="17233"/>
                  </a:lnTo>
                  <a:lnTo>
                    <a:pt x="1219" y="17386"/>
                  </a:lnTo>
                  <a:lnTo>
                    <a:pt x="1257" y="1574"/>
                  </a:lnTo>
                  <a:close/>
                </a:path>
                <a:path w="1905" h="18415">
                  <a:moveTo>
                    <a:pt x="1600" y="2336"/>
                  </a:moveTo>
                  <a:lnTo>
                    <a:pt x="1536" y="2171"/>
                  </a:lnTo>
                  <a:lnTo>
                    <a:pt x="1422" y="1943"/>
                  </a:lnTo>
                  <a:lnTo>
                    <a:pt x="1270" y="1587"/>
                  </a:lnTo>
                  <a:lnTo>
                    <a:pt x="1219" y="17386"/>
                  </a:lnTo>
                  <a:lnTo>
                    <a:pt x="1384" y="17729"/>
                  </a:lnTo>
                  <a:lnTo>
                    <a:pt x="1498" y="17957"/>
                  </a:lnTo>
                  <a:lnTo>
                    <a:pt x="1562" y="18097"/>
                  </a:lnTo>
                  <a:lnTo>
                    <a:pt x="1600" y="233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5" name="object 12955"/>
            <p:cNvSpPr/>
            <p:nvPr/>
          </p:nvSpPr>
          <p:spPr>
            <a:xfrm>
              <a:off x="3056051" y="9402826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4" h="20320">
                  <a:moveTo>
                    <a:pt x="3873" y="3543"/>
                  </a:moveTo>
                  <a:lnTo>
                    <a:pt x="3708" y="3390"/>
                  </a:lnTo>
                  <a:lnTo>
                    <a:pt x="2895" y="2667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2857" y="18745"/>
                  </a:lnTo>
                  <a:lnTo>
                    <a:pt x="3530" y="19469"/>
                  </a:lnTo>
                  <a:lnTo>
                    <a:pt x="3657" y="19570"/>
                  </a:lnTo>
                  <a:lnTo>
                    <a:pt x="3822" y="19723"/>
                  </a:lnTo>
                  <a:lnTo>
                    <a:pt x="3873" y="354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6" name="object 12956"/>
            <p:cNvSpPr/>
            <p:nvPr/>
          </p:nvSpPr>
          <p:spPr>
            <a:xfrm>
              <a:off x="3029064" y="9362224"/>
              <a:ext cx="27305" cy="56515"/>
            </a:xfrm>
            <a:custGeom>
              <a:avLst/>
              <a:gdLst/>
              <a:ahLst/>
              <a:cxnLst/>
              <a:rect l="l" t="t" r="r" b="b"/>
              <a:pathLst>
                <a:path w="27305" h="56515">
                  <a:moveTo>
                    <a:pt x="27025" y="40576"/>
                  </a:moveTo>
                  <a:lnTo>
                    <a:pt x="25184" y="38785"/>
                  </a:lnTo>
                  <a:lnTo>
                    <a:pt x="24307" y="37884"/>
                  </a:lnTo>
                  <a:lnTo>
                    <a:pt x="23025" y="36576"/>
                  </a:lnTo>
                  <a:lnTo>
                    <a:pt x="21780" y="35255"/>
                  </a:lnTo>
                  <a:lnTo>
                    <a:pt x="20599" y="33921"/>
                  </a:lnTo>
                  <a:lnTo>
                    <a:pt x="18961" y="32105"/>
                  </a:lnTo>
                  <a:lnTo>
                    <a:pt x="17411" y="30264"/>
                  </a:lnTo>
                  <a:lnTo>
                    <a:pt x="15938" y="28409"/>
                  </a:lnTo>
                  <a:lnTo>
                    <a:pt x="12014" y="23507"/>
                  </a:lnTo>
                  <a:lnTo>
                    <a:pt x="8686" y="18478"/>
                  </a:lnTo>
                  <a:lnTo>
                    <a:pt x="5918" y="13360"/>
                  </a:lnTo>
                  <a:lnTo>
                    <a:pt x="4864" y="11417"/>
                  </a:lnTo>
                  <a:lnTo>
                    <a:pt x="1206" y="3187"/>
                  </a:lnTo>
                  <a:lnTo>
                    <a:pt x="800" y="2133"/>
                  </a:lnTo>
                  <a:lnTo>
                    <a:pt x="50" y="0"/>
                  </a:lnTo>
                  <a:lnTo>
                    <a:pt x="0" y="14744"/>
                  </a:lnTo>
                  <a:lnTo>
                    <a:pt x="1168" y="17907"/>
                  </a:lnTo>
                  <a:lnTo>
                    <a:pt x="2971" y="22783"/>
                  </a:lnTo>
                  <a:lnTo>
                    <a:pt x="4495" y="26936"/>
                  </a:lnTo>
                  <a:lnTo>
                    <a:pt x="5867" y="29070"/>
                  </a:lnTo>
                  <a:lnTo>
                    <a:pt x="15328" y="43929"/>
                  </a:lnTo>
                  <a:lnTo>
                    <a:pt x="15887" y="44513"/>
                  </a:lnTo>
                  <a:lnTo>
                    <a:pt x="20548" y="49466"/>
                  </a:lnTo>
                  <a:lnTo>
                    <a:pt x="24257" y="53416"/>
                  </a:lnTo>
                  <a:lnTo>
                    <a:pt x="26987" y="56311"/>
                  </a:lnTo>
                  <a:lnTo>
                    <a:pt x="27025" y="4057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7" name="object 12957"/>
            <p:cNvSpPr/>
            <p:nvPr/>
          </p:nvSpPr>
          <p:spPr>
            <a:xfrm>
              <a:off x="3026283" y="9351747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32" y="10464"/>
                  </a:moveTo>
                  <a:lnTo>
                    <a:pt x="38" y="0"/>
                  </a:lnTo>
                  <a:lnTo>
                    <a:pt x="0" y="13258"/>
                  </a:lnTo>
                  <a:lnTo>
                    <a:pt x="495" y="17386"/>
                  </a:lnTo>
                  <a:lnTo>
                    <a:pt x="774" y="19799"/>
                  </a:lnTo>
                  <a:lnTo>
                    <a:pt x="1104" y="20662"/>
                  </a:lnTo>
                  <a:lnTo>
                    <a:pt x="1790" y="22529"/>
                  </a:lnTo>
                  <a:lnTo>
                    <a:pt x="2794" y="25247"/>
                  </a:lnTo>
                  <a:lnTo>
                    <a:pt x="2832" y="1046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8" name="object 12958"/>
            <p:cNvSpPr/>
            <p:nvPr/>
          </p:nvSpPr>
          <p:spPr>
            <a:xfrm>
              <a:off x="3025203" y="9343822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90">
                  <a:moveTo>
                    <a:pt x="723" y="18211"/>
                  </a:moveTo>
                  <a:lnTo>
                    <a:pt x="647" y="5219"/>
                  </a:lnTo>
                  <a:lnTo>
                    <a:pt x="457" y="3860"/>
                  </a:lnTo>
                  <a:lnTo>
                    <a:pt x="203" y="1930"/>
                  </a:lnTo>
                  <a:lnTo>
                    <a:pt x="38" y="0"/>
                  </a:lnTo>
                  <a:lnTo>
                    <a:pt x="0" y="12077"/>
                  </a:lnTo>
                  <a:lnTo>
                    <a:pt x="165" y="13474"/>
                  </a:lnTo>
                  <a:lnTo>
                    <a:pt x="419" y="15671"/>
                  </a:lnTo>
                  <a:lnTo>
                    <a:pt x="723" y="18211"/>
                  </a:lnTo>
                  <a:close/>
                </a:path>
                <a:path w="1269" h="21590">
                  <a:moveTo>
                    <a:pt x="1130" y="7912"/>
                  </a:moveTo>
                  <a:lnTo>
                    <a:pt x="876" y="6565"/>
                  </a:lnTo>
                  <a:lnTo>
                    <a:pt x="774" y="5880"/>
                  </a:lnTo>
                  <a:lnTo>
                    <a:pt x="723" y="18211"/>
                  </a:lnTo>
                  <a:lnTo>
                    <a:pt x="1092" y="21285"/>
                  </a:lnTo>
                  <a:lnTo>
                    <a:pt x="1130" y="7912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59" name="object 12959"/>
            <p:cNvSpPr/>
            <p:nvPr/>
          </p:nvSpPr>
          <p:spPr>
            <a:xfrm>
              <a:off x="3025084" y="9342082"/>
              <a:ext cx="635" cy="13970"/>
            </a:xfrm>
            <a:custGeom>
              <a:avLst/>
              <a:gdLst/>
              <a:ahLst/>
              <a:cxnLst/>
              <a:rect l="l" t="t" r="r" b="b"/>
              <a:pathLst>
                <a:path w="635" h="13970">
                  <a:moveTo>
                    <a:pt x="157" y="1739"/>
                  </a:moveTo>
                  <a:lnTo>
                    <a:pt x="128" y="13884"/>
                  </a:lnTo>
                  <a:lnTo>
                    <a:pt x="0" y="12806"/>
                  </a:lnTo>
                  <a:lnTo>
                    <a:pt x="30" y="0"/>
                  </a:lnTo>
                  <a:lnTo>
                    <a:pt x="157" y="1739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0" name="object 12960"/>
            <p:cNvSpPr/>
            <p:nvPr/>
          </p:nvSpPr>
          <p:spPr>
            <a:xfrm>
              <a:off x="3073857" y="9445473"/>
              <a:ext cx="36195" cy="38735"/>
            </a:xfrm>
            <a:custGeom>
              <a:avLst/>
              <a:gdLst/>
              <a:ahLst/>
              <a:cxnLst/>
              <a:rect l="l" t="t" r="r" b="b"/>
              <a:pathLst>
                <a:path w="36194" h="38734">
                  <a:moveTo>
                    <a:pt x="35725" y="0"/>
                  </a:moveTo>
                  <a:lnTo>
                    <a:pt x="3860" y="18516"/>
                  </a:lnTo>
                  <a:lnTo>
                    <a:pt x="1320" y="20002"/>
                  </a:lnTo>
                  <a:lnTo>
                    <a:pt x="50" y="21945"/>
                  </a:lnTo>
                  <a:lnTo>
                    <a:pt x="0" y="38125"/>
                  </a:lnTo>
                  <a:lnTo>
                    <a:pt x="1270" y="36182"/>
                  </a:lnTo>
                  <a:lnTo>
                    <a:pt x="3810" y="34709"/>
                  </a:lnTo>
                  <a:lnTo>
                    <a:pt x="35674" y="16192"/>
                  </a:lnTo>
                  <a:lnTo>
                    <a:pt x="3572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1" name="object 12961"/>
            <p:cNvSpPr/>
            <p:nvPr/>
          </p:nvSpPr>
          <p:spPr>
            <a:xfrm>
              <a:off x="3377488" y="9445663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50" y="0"/>
                  </a:moveTo>
                  <a:lnTo>
                    <a:pt x="0" y="16192"/>
                  </a:lnTo>
                  <a:lnTo>
                    <a:pt x="43027" y="41020"/>
                  </a:lnTo>
                  <a:lnTo>
                    <a:pt x="43065" y="2484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2" name="object 12962"/>
            <p:cNvSpPr/>
            <p:nvPr/>
          </p:nvSpPr>
          <p:spPr>
            <a:xfrm>
              <a:off x="3374974" y="944452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64" y="15917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3" name="object 12963"/>
            <p:cNvSpPr/>
            <p:nvPr/>
          </p:nvSpPr>
          <p:spPr>
            <a:xfrm>
              <a:off x="3374567" y="944438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4" y="15823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4" name="object 12964"/>
            <p:cNvSpPr/>
            <p:nvPr/>
          </p:nvSpPr>
          <p:spPr>
            <a:xfrm>
              <a:off x="3373844" y="944416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63"/>
                  </a:moveTo>
                  <a:lnTo>
                    <a:pt x="88" y="25"/>
                  </a:lnTo>
                  <a:lnTo>
                    <a:pt x="76" y="15633"/>
                  </a:lnTo>
                  <a:lnTo>
                    <a:pt x="101" y="2006"/>
                  </a:lnTo>
                  <a:lnTo>
                    <a:pt x="165" y="15684"/>
                  </a:lnTo>
                  <a:lnTo>
                    <a:pt x="215" y="63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5" name="object 12965"/>
            <p:cNvSpPr/>
            <p:nvPr/>
          </p:nvSpPr>
          <p:spPr>
            <a:xfrm>
              <a:off x="3373653" y="944411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564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6" name="object 12966"/>
            <p:cNvSpPr/>
            <p:nvPr/>
          </p:nvSpPr>
          <p:spPr>
            <a:xfrm>
              <a:off x="3372993" y="944396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27" y="25"/>
                  </a:moveTo>
                  <a:lnTo>
                    <a:pt x="0" y="25"/>
                  </a:lnTo>
                  <a:lnTo>
                    <a:pt x="76" y="15430"/>
                  </a:lnTo>
                  <a:lnTo>
                    <a:pt x="127" y="25"/>
                  </a:lnTo>
                  <a:close/>
                </a:path>
                <a:path w="635" h="15875">
                  <a:moveTo>
                    <a:pt x="444" y="88"/>
                  </a:moveTo>
                  <a:lnTo>
                    <a:pt x="304" y="76"/>
                  </a:lnTo>
                  <a:lnTo>
                    <a:pt x="139" y="25"/>
                  </a:lnTo>
                  <a:lnTo>
                    <a:pt x="190" y="15430"/>
                  </a:lnTo>
                  <a:lnTo>
                    <a:pt x="228" y="1778"/>
                  </a:lnTo>
                  <a:lnTo>
                    <a:pt x="292" y="15468"/>
                  </a:lnTo>
                  <a:lnTo>
                    <a:pt x="330" y="1638"/>
                  </a:lnTo>
                  <a:lnTo>
                    <a:pt x="406" y="15544"/>
                  </a:lnTo>
                  <a:lnTo>
                    <a:pt x="444" y="8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7" name="object 12967"/>
            <p:cNvSpPr/>
            <p:nvPr/>
          </p:nvSpPr>
          <p:spPr>
            <a:xfrm>
              <a:off x="3372573" y="944387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30" y="63"/>
                  </a:moveTo>
                  <a:lnTo>
                    <a:pt x="190" y="38"/>
                  </a:lnTo>
                  <a:lnTo>
                    <a:pt x="12" y="0"/>
                  </a:lnTo>
                  <a:lnTo>
                    <a:pt x="76" y="15481"/>
                  </a:lnTo>
                  <a:lnTo>
                    <a:pt x="101" y="1752"/>
                  </a:lnTo>
                  <a:lnTo>
                    <a:pt x="177" y="15494"/>
                  </a:lnTo>
                  <a:lnTo>
                    <a:pt x="215" y="1600"/>
                  </a:lnTo>
                  <a:lnTo>
                    <a:pt x="292" y="15494"/>
                  </a:lnTo>
                  <a:lnTo>
                    <a:pt x="330" y="63"/>
                  </a:lnTo>
                  <a:close/>
                </a:path>
                <a:path w="635" h="15875">
                  <a:moveTo>
                    <a:pt x="444" y="88"/>
                  </a:moveTo>
                  <a:lnTo>
                    <a:pt x="406" y="15506"/>
                  </a:lnTo>
                  <a:lnTo>
                    <a:pt x="444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8" name="object 12968"/>
            <p:cNvSpPr/>
            <p:nvPr/>
          </p:nvSpPr>
          <p:spPr>
            <a:xfrm>
              <a:off x="3372358" y="944382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28" y="38"/>
                  </a:moveTo>
                  <a:lnTo>
                    <a:pt x="76" y="12"/>
                  </a:lnTo>
                  <a:lnTo>
                    <a:pt x="76" y="15506"/>
                  </a:lnTo>
                  <a:lnTo>
                    <a:pt x="101" y="1752"/>
                  </a:lnTo>
                  <a:lnTo>
                    <a:pt x="177" y="15519"/>
                  </a:lnTo>
                  <a:lnTo>
                    <a:pt x="228" y="3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69" name="object 12969"/>
            <p:cNvSpPr/>
            <p:nvPr/>
          </p:nvSpPr>
          <p:spPr>
            <a:xfrm>
              <a:off x="3372027" y="944375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12"/>
                  </a:moveTo>
                  <a:lnTo>
                    <a:pt x="65" y="15542"/>
                  </a:lnTo>
                  <a:lnTo>
                    <a:pt x="114" y="12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0" name="object 12970"/>
            <p:cNvSpPr/>
            <p:nvPr/>
          </p:nvSpPr>
          <p:spPr>
            <a:xfrm>
              <a:off x="3370719" y="944356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495" y="63"/>
                  </a:moveTo>
                  <a:lnTo>
                    <a:pt x="342" y="50"/>
                  </a:lnTo>
                  <a:lnTo>
                    <a:pt x="177" y="25"/>
                  </a:lnTo>
                  <a:lnTo>
                    <a:pt x="12" y="0"/>
                  </a:lnTo>
                  <a:lnTo>
                    <a:pt x="88" y="15633"/>
                  </a:lnTo>
                  <a:lnTo>
                    <a:pt x="127" y="1447"/>
                  </a:lnTo>
                  <a:lnTo>
                    <a:pt x="215" y="15646"/>
                  </a:lnTo>
                  <a:lnTo>
                    <a:pt x="241" y="1612"/>
                  </a:lnTo>
                  <a:lnTo>
                    <a:pt x="330" y="15659"/>
                  </a:lnTo>
                  <a:lnTo>
                    <a:pt x="368" y="1485"/>
                  </a:lnTo>
                  <a:lnTo>
                    <a:pt x="457" y="15659"/>
                  </a:lnTo>
                  <a:lnTo>
                    <a:pt x="495" y="63"/>
                  </a:lnTo>
                  <a:close/>
                </a:path>
                <a:path w="1270" h="15875">
                  <a:moveTo>
                    <a:pt x="749" y="101"/>
                  </a:moveTo>
                  <a:lnTo>
                    <a:pt x="622" y="88"/>
                  </a:lnTo>
                  <a:lnTo>
                    <a:pt x="495" y="76"/>
                  </a:lnTo>
                  <a:lnTo>
                    <a:pt x="584" y="15671"/>
                  </a:lnTo>
                  <a:lnTo>
                    <a:pt x="609" y="1663"/>
                  </a:lnTo>
                  <a:lnTo>
                    <a:pt x="698" y="15684"/>
                  </a:lnTo>
                  <a:lnTo>
                    <a:pt x="749" y="101"/>
                  </a:lnTo>
                  <a:close/>
                </a:path>
                <a:path w="1270" h="15875">
                  <a:moveTo>
                    <a:pt x="977" y="139"/>
                  </a:moveTo>
                  <a:lnTo>
                    <a:pt x="850" y="139"/>
                  </a:lnTo>
                  <a:lnTo>
                    <a:pt x="927" y="15697"/>
                  </a:lnTo>
                  <a:lnTo>
                    <a:pt x="977" y="1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1" name="object 12971"/>
            <p:cNvSpPr/>
            <p:nvPr/>
          </p:nvSpPr>
          <p:spPr>
            <a:xfrm>
              <a:off x="3370186" y="944351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81" y="15671"/>
                  </a:moveTo>
                  <a:lnTo>
                    <a:pt x="304" y="25"/>
                  </a:lnTo>
                  <a:lnTo>
                    <a:pt x="177" y="12"/>
                  </a:lnTo>
                  <a:lnTo>
                    <a:pt x="50" y="0"/>
                  </a:lnTo>
                  <a:lnTo>
                    <a:pt x="0" y="15633"/>
                  </a:lnTo>
                  <a:lnTo>
                    <a:pt x="127" y="15646"/>
                  </a:lnTo>
                  <a:lnTo>
                    <a:pt x="254" y="15659"/>
                  </a:lnTo>
                  <a:lnTo>
                    <a:pt x="381" y="15671"/>
                  </a:lnTo>
                  <a:close/>
                </a:path>
                <a:path w="635" h="15875">
                  <a:moveTo>
                    <a:pt x="546" y="50"/>
                  </a:moveTo>
                  <a:lnTo>
                    <a:pt x="419" y="50"/>
                  </a:lnTo>
                  <a:lnTo>
                    <a:pt x="508" y="15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2" name="object 12972"/>
            <p:cNvSpPr/>
            <p:nvPr/>
          </p:nvSpPr>
          <p:spPr>
            <a:xfrm>
              <a:off x="3369652" y="944349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71" y="25"/>
                  </a:moveTo>
                  <a:lnTo>
                    <a:pt x="444" y="12"/>
                  </a:lnTo>
                  <a:lnTo>
                    <a:pt x="317" y="12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66" y="15633"/>
                  </a:lnTo>
                  <a:lnTo>
                    <a:pt x="393" y="15646"/>
                  </a:lnTo>
                  <a:lnTo>
                    <a:pt x="533" y="15659"/>
                  </a:lnTo>
                  <a:lnTo>
                    <a:pt x="571" y="25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3" name="object 12973"/>
            <p:cNvSpPr/>
            <p:nvPr/>
          </p:nvSpPr>
          <p:spPr>
            <a:xfrm>
              <a:off x="3369094" y="944344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09" y="38"/>
                  </a:moveTo>
                  <a:lnTo>
                    <a:pt x="469" y="25"/>
                  </a:lnTo>
                  <a:lnTo>
                    <a:pt x="330" y="25"/>
                  </a:lnTo>
                  <a:lnTo>
                    <a:pt x="190" y="25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79" y="15646"/>
                  </a:lnTo>
                  <a:lnTo>
                    <a:pt x="419" y="15659"/>
                  </a:lnTo>
                  <a:lnTo>
                    <a:pt x="571" y="15671"/>
                  </a:lnTo>
                  <a:lnTo>
                    <a:pt x="609" y="38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4" name="object 12974"/>
            <p:cNvSpPr/>
            <p:nvPr/>
          </p:nvSpPr>
          <p:spPr>
            <a:xfrm>
              <a:off x="3368484" y="944342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47" y="12"/>
                  </a:moveTo>
                  <a:lnTo>
                    <a:pt x="508" y="12"/>
                  </a:lnTo>
                  <a:lnTo>
                    <a:pt x="355" y="12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582"/>
                  </a:lnTo>
                  <a:lnTo>
                    <a:pt x="152" y="15595"/>
                  </a:lnTo>
                  <a:lnTo>
                    <a:pt x="304" y="15608"/>
                  </a:lnTo>
                  <a:lnTo>
                    <a:pt x="457" y="15621"/>
                  </a:lnTo>
                  <a:lnTo>
                    <a:pt x="609" y="15633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5" name="object 12975"/>
            <p:cNvSpPr/>
            <p:nvPr/>
          </p:nvSpPr>
          <p:spPr>
            <a:xfrm>
              <a:off x="3367811" y="944342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23" y="0"/>
                  </a:moveTo>
                  <a:lnTo>
                    <a:pt x="558" y="0"/>
                  </a:lnTo>
                  <a:lnTo>
                    <a:pt x="393" y="0"/>
                  </a:lnTo>
                  <a:lnTo>
                    <a:pt x="228" y="0"/>
                  </a:lnTo>
                  <a:lnTo>
                    <a:pt x="50" y="0"/>
                  </a:lnTo>
                  <a:lnTo>
                    <a:pt x="0" y="15532"/>
                  </a:lnTo>
                  <a:lnTo>
                    <a:pt x="190" y="15544"/>
                  </a:lnTo>
                  <a:lnTo>
                    <a:pt x="355" y="15557"/>
                  </a:lnTo>
                  <a:lnTo>
                    <a:pt x="520" y="15570"/>
                  </a:lnTo>
                  <a:lnTo>
                    <a:pt x="673" y="15582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6" name="object 12976"/>
            <p:cNvSpPr/>
            <p:nvPr/>
          </p:nvSpPr>
          <p:spPr>
            <a:xfrm>
              <a:off x="3367062" y="944342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00" y="0"/>
                  </a:moveTo>
                  <a:lnTo>
                    <a:pt x="622" y="0"/>
                  </a:lnTo>
                  <a:lnTo>
                    <a:pt x="431" y="0"/>
                  </a:lnTo>
                  <a:lnTo>
                    <a:pt x="254" y="12"/>
                  </a:lnTo>
                  <a:lnTo>
                    <a:pt x="114" y="12"/>
                  </a:lnTo>
                  <a:lnTo>
                    <a:pt x="0" y="15468"/>
                  </a:lnTo>
                  <a:lnTo>
                    <a:pt x="203" y="15481"/>
                  </a:lnTo>
                  <a:lnTo>
                    <a:pt x="393" y="15506"/>
                  </a:lnTo>
                  <a:lnTo>
                    <a:pt x="571" y="15519"/>
                  </a:lnTo>
                  <a:lnTo>
                    <a:pt x="749" y="1553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7" name="object 12977"/>
            <p:cNvSpPr/>
            <p:nvPr/>
          </p:nvSpPr>
          <p:spPr>
            <a:xfrm>
              <a:off x="3366135" y="944345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304" y="38"/>
                  </a:moveTo>
                  <a:lnTo>
                    <a:pt x="127" y="50"/>
                  </a:lnTo>
                  <a:lnTo>
                    <a:pt x="0" y="15532"/>
                  </a:lnTo>
                  <a:lnTo>
                    <a:pt x="266" y="15430"/>
                  </a:lnTo>
                  <a:lnTo>
                    <a:pt x="304" y="38"/>
                  </a:lnTo>
                  <a:close/>
                </a:path>
                <a:path w="1270" h="15875">
                  <a:moveTo>
                    <a:pt x="977" y="0"/>
                  </a:moveTo>
                  <a:lnTo>
                    <a:pt x="749" y="0"/>
                  </a:lnTo>
                  <a:lnTo>
                    <a:pt x="533" y="25"/>
                  </a:lnTo>
                  <a:lnTo>
                    <a:pt x="381" y="25"/>
                  </a:lnTo>
                  <a:lnTo>
                    <a:pt x="266" y="15430"/>
                  </a:lnTo>
                  <a:lnTo>
                    <a:pt x="482" y="15392"/>
                  </a:lnTo>
                  <a:lnTo>
                    <a:pt x="711" y="15430"/>
                  </a:lnTo>
                  <a:lnTo>
                    <a:pt x="939" y="15443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8" name="object 12978"/>
            <p:cNvSpPr/>
            <p:nvPr/>
          </p:nvSpPr>
          <p:spPr>
            <a:xfrm>
              <a:off x="3364687" y="9443517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09">
                  <a:moveTo>
                    <a:pt x="1498" y="0"/>
                  </a:moveTo>
                  <a:lnTo>
                    <a:pt x="1295" y="12"/>
                  </a:lnTo>
                  <a:lnTo>
                    <a:pt x="1092" y="50"/>
                  </a:lnTo>
                  <a:lnTo>
                    <a:pt x="901" y="63"/>
                  </a:lnTo>
                  <a:lnTo>
                    <a:pt x="508" y="114"/>
                  </a:lnTo>
                  <a:lnTo>
                    <a:pt x="50" y="177"/>
                  </a:lnTo>
                  <a:lnTo>
                    <a:pt x="0" y="16014"/>
                  </a:lnTo>
                  <a:lnTo>
                    <a:pt x="457" y="15836"/>
                  </a:lnTo>
                  <a:lnTo>
                    <a:pt x="850" y="15684"/>
                  </a:lnTo>
                  <a:lnTo>
                    <a:pt x="1155" y="15582"/>
                  </a:lnTo>
                  <a:lnTo>
                    <a:pt x="1447" y="15468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79" name="object 12979"/>
            <p:cNvSpPr/>
            <p:nvPr/>
          </p:nvSpPr>
          <p:spPr>
            <a:xfrm>
              <a:off x="3303093" y="9443707"/>
              <a:ext cx="62230" cy="31750"/>
            </a:xfrm>
            <a:custGeom>
              <a:avLst/>
              <a:gdLst/>
              <a:ahLst/>
              <a:cxnLst/>
              <a:rect l="l" t="t" r="r" b="b"/>
              <a:pathLst>
                <a:path w="62229" h="31750">
                  <a:moveTo>
                    <a:pt x="61644" y="0"/>
                  </a:moveTo>
                  <a:lnTo>
                    <a:pt x="60488" y="190"/>
                  </a:lnTo>
                  <a:lnTo>
                    <a:pt x="59358" y="482"/>
                  </a:lnTo>
                  <a:lnTo>
                    <a:pt x="58304" y="863"/>
                  </a:lnTo>
                  <a:lnTo>
                    <a:pt x="44349" y="5640"/>
                  </a:lnTo>
                  <a:lnTo>
                    <a:pt x="29941" y="9761"/>
                  </a:lnTo>
                  <a:lnTo>
                    <a:pt x="15148" y="13227"/>
                  </a:lnTo>
                  <a:lnTo>
                    <a:pt x="13632" y="13509"/>
                  </a:lnTo>
                  <a:lnTo>
                    <a:pt x="13235" y="13622"/>
                  </a:lnTo>
                  <a:lnTo>
                    <a:pt x="12521" y="13716"/>
                  </a:lnTo>
                  <a:lnTo>
                    <a:pt x="36" y="16040"/>
                  </a:lnTo>
                  <a:lnTo>
                    <a:pt x="0" y="31552"/>
                  </a:lnTo>
                  <a:lnTo>
                    <a:pt x="12567" y="29891"/>
                  </a:lnTo>
                  <a:lnTo>
                    <a:pt x="13548" y="29708"/>
                  </a:lnTo>
                  <a:lnTo>
                    <a:pt x="58192" y="17076"/>
                  </a:lnTo>
                  <a:lnTo>
                    <a:pt x="61594" y="15812"/>
                  </a:lnTo>
                  <a:lnTo>
                    <a:pt x="61644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0" name="object 12980"/>
            <p:cNvSpPr/>
            <p:nvPr/>
          </p:nvSpPr>
          <p:spPr>
            <a:xfrm>
              <a:off x="3278263" y="9459747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10452" y="2044"/>
                  </a:moveTo>
                  <a:lnTo>
                    <a:pt x="8610" y="2273"/>
                  </a:lnTo>
                  <a:lnTo>
                    <a:pt x="4927" y="2667"/>
                  </a:lnTo>
                  <a:lnTo>
                    <a:pt x="3302" y="2844"/>
                  </a:lnTo>
                  <a:lnTo>
                    <a:pt x="25" y="3149"/>
                  </a:lnTo>
                  <a:lnTo>
                    <a:pt x="0" y="18796"/>
                  </a:lnTo>
                  <a:lnTo>
                    <a:pt x="4902" y="18148"/>
                  </a:lnTo>
                  <a:lnTo>
                    <a:pt x="10414" y="17424"/>
                  </a:lnTo>
                  <a:lnTo>
                    <a:pt x="10452" y="2044"/>
                  </a:lnTo>
                  <a:close/>
                </a:path>
                <a:path w="25400" h="19050">
                  <a:moveTo>
                    <a:pt x="24866" y="0"/>
                  </a:moveTo>
                  <a:lnTo>
                    <a:pt x="22186" y="444"/>
                  </a:lnTo>
                  <a:lnTo>
                    <a:pt x="16776" y="1219"/>
                  </a:lnTo>
                  <a:lnTo>
                    <a:pt x="14668" y="1511"/>
                  </a:lnTo>
                  <a:lnTo>
                    <a:pt x="10452" y="2044"/>
                  </a:lnTo>
                  <a:lnTo>
                    <a:pt x="10426" y="17424"/>
                  </a:lnTo>
                  <a:lnTo>
                    <a:pt x="16751" y="16586"/>
                  </a:lnTo>
                  <a:lnTo>
                    <a:pt x="24828" y="15519"/>
                  </a:lnTo>
                  <a:lnTo>
                    <a:pt x="24866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1" name="object 12981"/>
            <p:cNvSpPr/>
            <p:nvPr/>
          </p:nvSpPr>
          <p:spPr>
            <a:xfrm>
              <a:off x="3262452" y="9462897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3543" y="927"/>
                  </a:moveTo>
                  <a:lnTo>
                    <a:pt x="38" y="1117"/>
                  </a:lnTo>
                  <a:lnTo>
                    <a:pt x="0" y="16979"/>
                  </a:lnTo>
                  <a:lnTo>
                    <a:pt x="3505" y="16979"/>
                  </a:lnTo>
                  <a:lnTo>
                    <a:pt x="3543" y="927"/>
                  </a:lnTo>
                  <a:close/>
                </a:path>
                <a:path w="15875" h="17145">
                  <a:moveTo>
                    <a:pt x="11582" y="368"/>
                  </a:moveTo>
                  <a:lnTo>
                    <a:pt x="7315" y="685"/>
                  </a:lnTo>
                  <a:lnTo>
                    <a:pt x="3543" y="939"/>
                  </a:lnTo>
                  <a:lnTo>
                    <a:pt x="3505" y="16979"/>
                  </a:lnTo>
                  <a:lnTo>
                    <a:pt x="5727" y="16979"/>
                  </a:lnTo>
                  <a:lnTo>
                    <a:pt x="7289" y="16776"/>
                  </a:lnTo>
                  <a:lnTo>
                    <a:pt x="11544" y="16217"/>
                  </a:lnTo>
                  <a:lnTo>
                    <a:pt x="11582" y="368"/>
                  </a:lnTo>
                  <a:close/>
                </a:path>
                <a:path w="15875" h="17145">
                  <a:moveTo>
                    <a:pt x="15849" y="0"/>
                  </a:moveTo>
                  <a:lnTo>
                    <a:pt x="11595" y="368"/>
                  </a:lnTo>
                  <a:lnTo>
                    <a:pt x="11544" y="16217"/>
                  </a:lnTo>
                  <a:lnTo>
                    <a:pt x="15811" y="15646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2" name="object 12982"/>
            <p:cNvSpPr/>
            <p:nvPr/>
          </p:nvSpPr>
          <p:spPr>
            <a:xfrm>
              <a:off x="3249498" y="9464015"/>
              <a:ext cx="13335" cy="15875"/>
            </a:xfrm>
            <a:custGeom>
              <a:avLst/>
              <a:gdLst/>
              <a:ahLst/>
              <a:cxnLst/>
              <a:rect l="l" t="t" r="r" b="b"/>
              <a:pathLst>
                <a:path w="13335" h="15875">
                  <a:moveTo>
                    <a:pt x="6032" y="279"/>
                  </a:moveTo>
                  <a:lnTo>
                    <a:pt x="3035" y="355"/>
                  </a:lnTo>
                  <a:lnTo>
                    <a:pt x="38" y="419"/>
                  </a:lnTo>
                  <a:lnTo>
                    <a:pt x="0" y="15849"/>
                  </a:lnTo>
                  <a:lnTo>
                    <a:pt x="2997" y="15849"/>
                  </a:lnTo>
                  <a:lnTo>
                    <a:pt x="6007" y="15862"/>
                  </a:lnTo>
                  <a:lnTo>
                    <a:pt x="6032" y="279"/>
                  </a:lnTo>
                  <a:close/>
                </a:path>
                <a:path w="13335" h="15875">
                  <a:moveTo>
                    <a:pt x="12992" y="0"/>
                  </a:moveTo>
                  <a:lnTo>
                    <a:pt x="9486" y="152"/>
                  </a:lnTo>
                  <a:lnTo>
                    <a:pt x="6045" y="292"/>
                  </a:lnTo>
                  <a:lnTo>
                    <a:pt x="6007" y="15862"/>
                  </a:lnTo>
                  <a:lnTo>
                    <a:pt x="9436" y="15862"/>
                  </a:lnTo>
                  <a:lnTo>
                    <a:pt x="12954" y="15862"/>
                  </a:lnTo>
                  <a:lnTo>
                    <a:pt x="1299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3" name="object 12983"/>
            <p:cNvSpPr/>
            <p:nvPr/>
          </p:nvSpPr>
          <p:spPr>
            <a:xfrm>
              <a:off x="3238195" y="9464434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11341" y="0"/>
                  </a:moveTo>
                  <a:lnTo>
                    <a:pt x="8343" y="25"/>
                  </a:lnTo>
                  <a:lnTo>
                    <a:pt x="5346" y="38"/>
                  </a:lnTo>
                  <a:lnTo>
                    <a:pt x="2692" y="25"/>
                  </a:lnTo>
                  <a:lnTo>
                    <a:pt x="38" y="0"/>
                  </a:lnTo>
                  <a:lnTo>
                    <a:pt x="0" y="15417"/>
                  </a:lnTo>
                  <a:lnTo>
                    <a:pt x="2654" y="15430"/>
                  </a:lnTo>
                  <a:lnTo>
                    <a:pt x="5295" y="15430"/>
                  </a:lnTo>
                  <a:lnTo>
                    <a:pt x="8293" y="15430"/>
                  </a:lnTo>
                  <a:lnTo>
                    <a:pt x="11303" y="15430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4" name="object 12984"/>
            <p:cNvSpPr/>
            <p:nvPr/>
          </p:nvSpPr>
          <p:spPr>
            <a:xfrm>
              <a:off x="3227946" y="9464142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4978" y="177"/>
                  </a:moveTo>
                  <a:lnTo>
                    <a:pt x="2425" y="101"/>
                  </a:lnTo>
                  <a:lnTo>
                    <a:pt x="38" y="0"/>
                  </a:lnTo>
                  <a:lnTo>
                    <a:pt x="0" y="15709"/>
                  </a:lnTo>
                  <a:lnTo>
                    <a:pt x="2374" y="15709"/>
                  </a:lnTo>
                  <a:lnTo>
                    <a:pt x="4927" y="15709"/>
                  </a:lnTo>
                  <a:lnTo>
                    <a:pt x="4978" y="177"/>
                  </a:lnTo>
                  <a:close/>
                </a:path>
                <a:path w="10794" h="15875">
                  <a:moveTo>
                    <a:pt x="7632" y="241"/>
                  </a:moveTo>
                  <a:lnTo>
                    <a:pt x="4991" y="177"/>
                  </a:lnTo>
                  <a:lnTo>
                    <a:pt x="4940" y="15709"/>
                  </a:lnTo>
                  <a:lnTo>
                    <a:pt x="7594" y="15709"/>
                  </a:lnTo>
                  <a:lnTo>
                    <a:pt x="7632" y="241"/>
                  </a:lnTo>
                  <a:close/>
                </a:path>
                <a:path w="10794" h="15875">
                  <a:moveTo>
                    <a:pt x="10287" y="292"/>
                  </a:moveTo>
                  <a:lnTo>
                    <a:pt x="7632" y="254"/>
                  </a:lnTo>
                  <a:lnTo>
                    <a:pt x="7594" y="15709"/>
                  </a:lnTo>
                  <a:lnTo>
                    <a:pt x="10248" y="15709"/>
                  </a:lnTo>
                  <a:lnTo>
                    <a:pt x="10287" y="29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5" name="object 12985"/>
            <p:cNvSpPr/>
            <p:nvPr/>
          </p:nvSpPr>
          <p:spPr>
            <a:xfrm>
              <a:off x="3218434" y="9463608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09">
                  <a:moveTo>
                    <a:pt x="4762" y="292"/>
                  </a:moveTo>
                  <a:lnTo>
                    <a:pt x="2374" y="152"/>
                  </a:lnTo>
                  <a:lnTo>
                    <a:pt x="1587" y="114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571" y="16230"/>
                  </a:lnTo>
                  <a:lnTo>
                    <a:pt x="2324" y="16230"/>
                  </a:lnTo>
                  <a:lnTo>
                    <a:pt x="4724" y="16243"/>
                  </a:lnTo>
                  <a:lnTo>
                    <a:pt x="4762" y="292"/>
                  </a:lnTo>
                  <a:close/>
                </a:path>
                <a:path w="10160" h="16509">
                  <a:moveTo>
                    <a:pt x="7162" y="419"/>
                  </a:moveTo>
                  <a:lnTo>
                    <a:pt x="4775" y="292"/>
                  </a:lnTo>
                  <a:lnTo>
                    <a:pt x="4724" y="16243"/>
                  </a:lnTo>
                  <a:lnTo>
                    <a:pt x="7112" y="16243"/>
                  </a:lnTo>
                  <a:lnTo>
                    <a:pt x="7162" y="419"/>
                  </a:lnTo>
                  <a:close/>
                </a:path>
                <a:path w="10160" h="16509">
                  <a:moveTo>
                    <a:pt x="9550" y="533"/>
                  </a:moveTo>
                  <a:lnTo>
                    <a:pt x="7162" y="431"/>
                  </a:lnTo>
                  <a:lnTo>
                    <a:pt x="7112" y="16243"/>
                  </a:lnTo>
                  <a:lnTo>
                    <a:pt x="9512" y="16243"/>
                  </a:lnTo>
                  <a:lnTo>
                    <a:pt x="9550" y="533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6" name="object 12986"/>
            <p:cNvSpPr/>
            <p:nvPr/>
          </p:nvSpPr>
          <p:spPr>
            <a:xfrm>
              <a:off x="3209658" y="9462922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6616" y="533"/>
                  </a:moveTo>
                  <a:lnTo>
                    <a:pt x="4419" y="368"/>
                  </a:lnTo>
                  <a:lnTo>
                    <a:pt x="2222" y="203"/>
                  </a:lnTo>
                  <a:lnTo>
                    <a:pt x="50" y="0"/>
                  </a:lnTo>
                  <a:lnTo>
                    <a:pt x="0" y="15671"/>
                  </a:lnTo>
                  <a:lnTo>
                    <a:pt x="2184" y="15963"/>
                  </a:lnTo>
                  <a:lnTo>
                    <a:pt x="4381" y="16256"/>
                  </a:lnTo>
                  <a:lnTo>
                    <a:pt x="6565" y="16548"/>
                  </a:lnTo>
                  <a:lnTo>
                    <a:pt x="6616" y="533"/>
                  </a:lnTo>
                  <a:close/>
                </a:path>
                <a:path w="8889" h="17145">
                  <a:moveTo>
                    <a:pt x="8813" y="698"/>
                  </a:moveTo>
                  <a:lnTo>
                    <a:pt x="6616" y="546"/>
                  </a:lnTo>
                  <a:lnTo>
                    <a:pt x="6565" y="16548"/>
                  </a:lnTo>
                  <a:lnTo>
                    <a:pt x="8775" y="16840"/>
                  </a:lnTo>
                  <a:lnTo>
                    <a:pt x="8813" y="69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7" name="object 12987"/>
            <p:cNvSpPr/>
            <p:nvPr/>
          </p:nvSpPr>
          <p:spPr>
            <a:xfrm>
              <a:off x="3201301" y="9462059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394" y="863"/>
                  </a:moveTo>
                  <a:lnTo>
                    <a:pt x="6210" y="647"/>
                  </a:lnTo>
                  <a:lnTo>
                    <a:pt x="4114" y="457"/>
                  </a:lnTo>
                  <a:lnTo>
                    <a:pt x="2082" y="228"/>
                  </a:lnTo>
                  <a:lnTo>
                    <a:pt x="38" y="0"/>
                  </a:lnTo>
                  <a:lnTo>
                    <a:pt x="0" y="15417"/>
                  </a:lnTo>
                  <a:lnTo>
                    <a:pt x="2044" y="15684"/>
                  </a:lnTo>
                  <a:lnTo>
                    <a:pt x="4076" y="15963"/>
                  </a:lnTo>
                  <a:lnTo>
                    <a:pt x="6159" y="16243"/>
                  </a:lnTo>
                  <a:lnTo>
                    <a:pt x="8356" y="16535"/>
                  </a:lnTo>
                  <a:lnTo>
                    <a:pt x="8394" y="8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8" name="object 12988"/>
            <p:cNvSpPr/>
            <p:nvPr/>
          </p:nvSpPr>
          <p:spPr>
            <a:xfrm>
              <a:off x="3185591" y="9459913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5778" y="863"/>
                  </a:moveTo>
                  <a:lnTo>
                    <a:pt x="3860" y="584"/>
                  </a:lnTo>
                  <a:lnTo>
                    <a:pt x="1943" y="304"/>
                  </a:lnTo>
                  <a:lnTo>
                    <a:pt x="50" y="0"/>
                  </a:lnTo>
                  <a:lnTo>
                    <a:pt x="0" y="15468"/>
                  </a:lnTo>
                  <a:lnTo>
                    <a:pt x="1905" y="15722"/>
                  </a:lnTo>
                  <a:lnTo>
                    <a:pt x="3822" y="15976"/>
                  </a:lnTo>
                  <a:lnTo>
                    <a:pt x="5740" y="16230"/>
                  </a:lnTo>
                  <a:lnTo>
                    <a:pt x="5778" y="863"/>
                  </a:lnTo>
                  <a:close/>
                </a:path>
                <a:path w="15875" h="17779">
                  <a:moveTo>
                    <a:pt x="15748" y="2146"/>
                  </a:moveTo>
                  <a:lnTo>
                    <a:pt x="13716" y="1905"/>
                  </a:lnTo>
                  <a:lnTo>
                    <a:pt x="11684" y="1651"/>
                  </a:lnTo>
                  <a:lnTo>
                    <a:pt x="9664" y="1397"/>
                  </a:lnTo>
                  <a:lnTo>
                    <a:pt x="7708" y="1130"/>
                  </a:lnTo>
                  <a:lnTo>
                    <a:pt x="5791" y="863"/>
                  </a:lnTo>
                  <a:lnTo>
                    <a:pt x="5740" y="16230"/>
                  </a:lnTo>
                  <a:lnTo>
                    <a:pt x="7670" y="16484"/>
                  </a:lnTo>
                  <a:lnTo>
                    <a:pt x="9601" y="16751"/>
                  </a:lnTo>
                  <a:lnTo>
                    <a:pt x="11633" y="17018"/>
                  </a:lnTo>
                  <a:lnTo>
                    <a:pt x="13677" y="17297"/>
                  </a:lnTo>
                  <a:lnTo>
                    <a:pt x="15709" y="17564"/>
                  </a:lnTo>
                  <a:lnTo>
                    <a:pt x="15748" y="2146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89" name="object 12989"/>
            <p:cNvSpPr/>
            <p:nvPr/>
          </p:nvSpPr>
          <p:spPr>
            <a:xfrm>
              <a:off x="3178162" y="9458630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5562" y="965"/>
                  </a:moveTo>
                  <a:lnTo>
                    <a:pt x="3695" y="647"/>
                  </a:lnTo>
                  <a:lnTo>
                    <a:pt x="1866" y="330"/>
                  </a:lnTo>
                  <a:lnTo>
                    <a:pt x="38" y="0"/>
                  </a:lnTo>
                  <a:lnTo>
                    <a:pt x="0" y="15748"/>
                  </a:lnTo>
                  <a:lnTo>
                    <a:pt x="1828" y="16002"/>
                  </a:lnTo>
                  <a:lnTo>
                    <a:pt x="3644" y="16243"/>
                  </a:lnTo>
                  <a:lnTo>
                    <a:pt x="5511" y="16484"/>
                  </a:lnTo>
                  <a:lnTo>
                    <a:pt x="5562" y="965"/>
                  </a:lnTo>
                  <a:close/>
                </a:path>
                <a:path w="7619" h="17145">
                  <a:moveTo>
                    <a:pt x="7467" y="1282"/>
                  </a:moveTo>
                  <a:lnTo>
                    <a:pt x="5562" y="977"/>
                  </a:lnTo>
                  <a:lnTo>
                    <a:pt x="5511" y="16484"/>
                  </a:lnTo>
                  <a:lnTo>
                    <a:pt x="7429" y="16751"/>
                  </a:lnTo>
                  <a:lnTo>
                    <a:pt x="7467" y="1282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0" name="object 12990"/>
            <p:cNvSpPr/>
            <p:nvPr/>
          </p:nvSpPr>
          <p:spPr>
            <a:xfrm>
              <a:off x="3170897" y="9457233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1854" y="355"/>
                  </a:moveTo>
                  <a:lnTo>
                    <a:pt x="38" y="0"/>
                  </a:lnTo>
                  <a:lnTo>
                    <a:pt x="0" y="16179"/>
                  </a:lnTo>
                  <a:lnTo>
                    <a:pt x="1816" y="16421"/>
                  </a:lnTo>
                  <a:lnTo>
                    <a:pt x="1854" y="355"/>
                  </a:lnTo>
                  <a:close/>
                </a:path>
                <a:path w="7619" h="17145">
                  <a:moveTo>
                    <a:pt x="7302" y="1397"/>
                  </a:moveTo>
                  <a:lnTo>
                    <a:pt x="5486" y="1066"/>
                  </a:lnTo>
                  <a:lnTo>
                    <a:pt x="3670" y="723"/>
                  </a:lnTo>
                  <a:lnTo>
                    <a:pt x="1854" y="368"/>
                  </a:lnTo>
                  <a:lnTo>
                    <a:pt x="1816" y="16421"/>
                  </a:lnTo>
                  <a:lnTo>
                    <a:pt x="3619" y="16662"/>
                  </a:lnTo>
                  <a:lnTo>
                    <a:pt x="5435" y="16903"/>
                  </a:lnTo>
                  <a:lnTo>
                    <a:pt x="7264" y="17145"/>
                  </a:lnTo>
                  <a:lnTo>
                    <a:pt x="7302" y="1397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1" name="object 12991"/>
            <p:cNvSpPr/>
            <p:nvPr/>
          </p:nvSpPr>
          <p:spPr>
            <a:xfrm>
              <a:off x="3163887" y="9455709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3543" y="774"/>
                  </a:moveTo>
                  <a:lnTo>
                    <a:pt x="1790" y="393"/>
                  </a:lnTo>
                  <a:lnTo>
                    <a:pt x="50" y="0"/>
                  </a:lnTo>
                  <a:lnTo>
                    <a:pt x="0" y="15722"/>
                  </a:lnTo>
                  <a:lnTo>
                    <a:pt x="1739" y="16217"/>
                  </a:lnTo>
                  <a:lnTo>
                    <a:pt x="3492" y="16713"/>
                  </a:lnTo>
                  <a:lnTo>
                    <a:pt x="3543" y="774"/>
                  </a:lnTo>
                  <a:close/>
                </a:path>
                <a:path w="7619" h="17779">
                  <a:moveTo>
                    <a:pt x="7061" y="1524"/>
                  </a:moveTo>
                  <a:lnTo>
                    <a:pt x="5295" y="1155"/>
                  </a:lnTo>
                  <a:lnTo>
                    <a:pt x="3543" y="787"/>
                  </a:lnTo>
                  <a:lnTo>
                    <a:pt x="3492" y="16713"/>
                  </a:lnTo>
                  <a:lnTo>
                    <a:pt x="5245" y="17208"/>
                  </a:lnTo>
                  <a:lnTo>
                    <a:pt x="7010" y="17703"/>
                  </a:lnTo>
                  <a:lnTo>
                    <a:pt x="7061" y="1524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2" name="object 12992"/>
            <p:cNvSpPr/>
            <p:nvPr/>
          </p:nvSpPr>
          <p:spPr>
            <a:xfrm>
              <a:off x="3156978" y="9454070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959" y="1638"/>
                  </a:moveTo>
                  <a:lnTo>
                    <a:pt x="5219" y="1231"/>
                  </a:lnTo>
                  <a:lnTo>
                    <a:pt x="3467" y="850"/>
                  </a:lnTo>
                  <a:lnTo>
                    <a:pt x="1752" y="419"/>
                  </a:lnTo>
                  <a:lnTo>
                    <a:pt x="50" y="0"/>
                  </a:lnTo>
                  <a:lnTo>
                    <a:pt x="0" y="15392"/>
                  </a:lnTo>
                  <a:lnTo>
                    <a:pt x="1701" y="15875"/>
                  </a:lnTo>
                  <a:lnTo>
                    <a:pt x="3429" y="16370"/>
                  </a:lnTo>
                  <a:lnTo>
                    <a:pt x="5168" y="16865"/>
                  </a:lnTo>
                  <a:lnTo>
                    <a:pt x="6921" y="17360"/>
                  </a:lnTo>
                  <a:lnTo>
                    <a:pt x="6959" y="163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3" name="object 12993"/>
            <p:cNvSpPr/>
            <p:nvPr/>
          </p:nvSpPr>
          <p:spPr>
            <a:xfrm>
              <a:off x="3150196" y="9452280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5118" y="1346"/>
                  </a:moveTo>
                  <a:lnTo>
                    <a:pt x="3429" y="914"/>
                  </a:lnTo>
                  <a:lnTo>
                    <a:pt x="1739" y="457"/>
                  </a:lnTo>
                  <a:lnTo>
                    <a:pt x="50" y="0"/>
                  </a:lnTo>
                  <a:lnTo>
                    <a:pt x="0" y="15252"/>
                  </a:lnTo>
                  <a:lnTo>
                    <a:pt x="1689" y="15735"/>
                  </a:lnTo>
                  <a:lnTo>
                    <a:pt x="3378" y="16217"/>
                  </a:lnTo>
                  <a:lnTo>
                    <a:pt x="5080" y="16700"/>
                  </a:lnTo>
                  <a:lnTo>
                    <a:pt x="5118" y="1346"/>
                  </a:lnTo>
                  <a:close/>
                </a:path>
                <a:path w="6985" h="17779">
                  <a:moveTo>
                    <a:pt x="6832" y="1790"/>
                  </a:moveTo>
                  <a:lnTo>
                    <a:pt x="5130" y="1358"/>
                  </a:lnTo>
                  <a:lnTo>
                    <a:pt x="5080" y="16700"/>
                  </a:lnTo>
                  <a:lnTo>
                    <a:pt x="6781" y="17183"/>
                  </a:lnTo>
                  <a:lnTo>
                    <a:pt x="6832" y="179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4" name="object 12994"/>
            <p:cNvSpPr/>
            <p:nvPr/>
          </p:nvSpPr>
          <p:spPr>
            <a:xfrm>
              <a:off x="3143504" y="9450362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743" y="1917"/>
                  </a:moveTo>
                  <a:lnTo>
                    <a:pt x="5067" y="1447"/>
                  </a:lnTo>
                  <a:lnTo>
                    <a:pt x="3390" y="965"/>
                  </a:lnTo>
                  <a:lnTo>
                    <a:pt x="1714" y="495"/>
                  </a:lnTo>
                  <a:lnTo>
                    <a:pt x="50" y="0"/>
                  </a:lnTo>
                  <a:lnTo>
                    <a:pt x="0" y="15278"/>
                  </a:lnTo>
                  <a:lnTo>
                    <a:pt x="1663" y="15748"/>
                  </a:lnTo>
                  <a:lnTo>
                    <a:pt x="3340" y="16217"/>
                  </a:lnTo>
                  <a:lnTo>
                    <a:pt x="5016" y="16700"/>
                  </a:lnTo>
                  <a:lnTo>
                    <a:pt x="6692" y="17170"/>
                  </a:lnTo>
                  <a:lnTo>
                    <a:pt x="6743" y="1917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5" name="object 12995"/>
            <p:cNvSpPr/>
            <p:nvPr/>
          </p:nvSpPr>
          <p:spPr>
            <a:xfrm>
              <a:off x="3136900" y="9448292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327" y="1054"/>
                  </a:moveTo>
                  <a:lnTo>
                    <a:pt x="1676" y="546"/>
                  </a:lnTo>
                  <a:lnTo>
                    <a:pt x="50" y="0"/>
                  </a:lnTo>
                  <a:lnTo>
                    <a:pt x="0" y="15468"/>
                  </a:lnTo>
                  <a:lnTo>
                    <a:pt x="1651" y="15938"/>
                  </a:lnTo>
                  <a:lnTo>
                    <a:pt x="3289" y="16395"/>
                  </a:lnTo>
                  <a:lnTo>
                    <a:pt x="3327" y="1054"/>
                  </a:lnTo>
                  <a:close/>
                </a:path>
                <a:path w="6985" h="17779">
                  <a:moveTo>
                    <a:pt x="6654" y="2070"/>
                  </a:moveTo>
                  <a:lnTo>
                    <a:pt x="4991" y="1562"/>
                  </a:lnTo>
                  <a:lnTo>
                    <a:pt x="3340" y="1054"/>
                  </a:lnTo>
                  <a:lnTo>
                    <a:pt x="3289" y="16395"/>
                  </a:lnTo>
                  <a:lnTo>
                    <a:pt x="4953" y="16878"/>
                  </a:lnTo>
                  <a:lnTo>
                    <a:pt x="6604" y="17348"/>
                  </a:lnTo>
                  <a:lnTo>
                    <a:pt x="6654" y="207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6" name="object 12996"/>
            <p:cNvSpPr/>
            <p:nvPr/>
          </p:nvSpPr>
          <p:spPr>
            <a:xfrm>
              <a:off x="3129534" y="9445790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7404" y="2501"/>
                  </a:moveTo>
                  <a:lnTo>
                    <a:pt x="5588" y="1905"/>
                  </a:lnTo>
                  <a:lnTo>
                    <a:pt x="3733" y="1282"/>
                  </a:lnTo>
                  <a:lnTo>
                    <a:pt x="1879" y="647"/>
                  </a:lnTo>
                  <a:lnTo>
                    <a:pt x="38" y="0"/>
                  </a:lnTo>
                  <a:lnTo>
                    <a:pt x="0" y="15875"/>
                  </a:lnTo>
                  <a:lnTo>
                    <a:pt x="1841" y="16395"/>
                  </a:lnTo>
                  <a:lnTo>
                    <a:pt x="3695" y="16929"/>
                  </a:lnTo>
                  <a:lnTo>
                    <a:pt x="5537" y="17449"/>
                  </a:lnTo>
                  <a:lnTo>
                    <a:pt x="7366" y="17970"/>
                  </a:lnTo>
                  <a:lnTo>
                    <a:pt x="7404" y="2501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7" name="object 12997"/>
            <p:cNvSpPr/>
            <p:nvPr/>
          </p:nvSpPr>
          <p:spPr>
            <a:xfrm>
              <a:off x="3125508" y="9444304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4" h="17779">
                  <a:moveTo>
                    <a:pt x="63" y="12"/>
                  </a:moveTo>
                  <a:lnTo>
                    <a:pt x="63" y="16205"/>
                  </a:lnTo>
                  <a:lnTo>
                    <a:pt x="63" y="12"/>
                  </a:lnTo>
                  <a:close/>
                </a:path>
                <a:path w="4444" h="17779">
                  <a:moveTo>
                    <a:pt x="2235" y="812"/>
                  </a:moveTo>
                  <a:lnTo>
                    <a:pt x="419" y="152"/>
                  </a:lnTo>
                  <a:lnTo>
                    <a:pt x="190" y="76"/>
                  </a:lnTo>
                  <a:lnTo>
                    <a:pt x="152" y="16256"/>
                  </a:lnTo>
                  <a:lnTo>
                    <a:pt x="368" y="16319"/>
                  </a:lnTo>
                  <a:lnTo>
                    <a:pt x="2184" y="16840"/>
                  </a:lnTo>
                  <a:lnTo>
                    <a:pt x="2235" y="812"/>
                  </a:lnTo>
                  <a:close/>
                </a:path>
                <a:path w="4444" h="17779">
                  <a:moveTo>
                    <a:pt x="4064" y="1485"/>
                  </a:moveTo>
                  <a:lnTo>
                    <a:pt x="2235" y="825"/>
                  </a:lnTo>
                  <a:lnTo>
                    <a:pt x="2184" y="16840"/>
                  </a:lnTo>
                  <a:lnTo>
                    <a:pt x="4025" y="17360"/>
                  </a:lnTo>
                  <a:lnTo>
                    <a:pt x="4064" y="148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8" name="object 12998"/>
            <p:cNvSpPr/>
            <p:nvPr/>
          </p:nvSpPr>
          <p:spPr>
            <a:xfrm>
              <a:off x="3125317" y="944424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88" y="25"/>
                  </a:moveTo>
                  <a:lnTo>
                    <a:pt x="50" y="16208"/>
                  </a:lnTo>
                  <a:lnTo>
                    <a:pt x="88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999" name="object 12999"/>
            <p:cNvSpPr/>
            <p:nvPr/>
          </p:nvSpPr>
          <p:spPr>
            <a:xfrm>
              <a:off x="3124745" y="944405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88" y="25"/>
                  </a:moveTo>
                  <a:lnTo>
                    <a:pt x="50" y="16189"/>
                  </a:lnTo>
                  <a:lnTo>
                    <a:pt x="88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0" name="object 13000"/>
            <p:cNvSpPr/>
            <p:nvPr/>
          </p:nvSpPr>
          <p:spPr>
            <a:xfrm>
              <a:off x="3124441" y="944397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25"/>
                  </a:moveTo>
                  <a:lnTo>
                    <a:pt x="63" y="16167"/>
                  </a:lnTo>
                  <a:lnTo>
                    <a:pt x="114" y="25"/>
                  </a:lnTo>
                  <a:close/>
                </a:path>
                <a:path w="635" h="16509">
                  <a:moveTo>
                    <a:pt x="304" y="76"/>
                  </a:moveTo>
                  <a:lnTo>
                    <a:pt x="254" y="16230"/>
                  </a:lnTo>
                  <a:lnTo>
                    <a:pt x="304" y="76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1" name="object 13001"/>
            <p:cNvSpPr/>
            <p:nvPr/>
          </p:nvSpPr>
          <p:spPr>
            <a:xfrm>
              <a:off x="3123946" y="944383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06" y="101"/>
                  </a:moveTo>
                  <a:lnTo>
                    <a:pt x="279" y="76"/>
                  </a:lnTo>
                  <a:lnTo>
                    <a:pt x="114" y="25"/>
                  </a:lnTo>
                  <a:lnTo>
                    <a:pt x="63" y="16129"/>
                  </a:lnTo>
                  <a:lnTo>
                    <a:pt x="101" y="1841"/>
                  </a:lnTo>
                  <a:lnTo>
                    <a:pt x="165" y="16167"/>
                  </a:lnTo>
                  <a:lnTo>
                    <a:pt x="203" y="1866"/>
                  </a:lnTo>
                  <a:lnTo>
                    <a:pt x="266" y="16192"/>
                  </a:lnTo>
                  <a:lnTo>
                    <a:pt x="292" y="1892"/>
                  </a:lnTo>
                  <a:lnTo>
                    <a:pt x="368" y="16230"/>
                  </a:lnTo>
                  <a:lnTo>
                    <a:pt x="406" y="101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2" name="object 13002"/>
            <p:cNvSpPr/>
            <p:nvPr/>
          </p:nvSpPr>
          <p:spPr>
            <a:xfrm>
              <a:off x="3123539" y="944374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25"/>
                  </a:moveTo>
                  <a:lnTo>
                    <a:pt x="76" y="16065"/>
                  </a:lnTo>
                  <a:lnTo>
                    <a:pt x="114" y="25"/>
                  </a:lnTo>
                  <a:close/>
                </a:path>
                <a:path w="635" h="16509">
                  <a:moveTo>
                    <a:pt x="419" y="88"/>
                  </a:moveTo>
                  <a:lnTo>
                    <a:pt x="279" y="76"/>
                  </a:lnTo>
                  <a:lnTo>
                    <a:pt x="127" y="12"/>
                  </a:lnTo>
                  <a:lnTo>
                    <a:pt x="177" y="16103"/>
                  </a:lnTo>
                  <a:lnTo>
                    <a:pt x="215" y="3632"/>
                  </a:lnTo>
                  <a:lnTo>
                    <a:pt x="266" y="16141"/>
                  </a:lnTo>
                  <a:lnTo>
                    <a:pt x="304" y="1879"/>
                  </a:lnTo>
                  <a:lnTo>
                    <a:pt x="368" y="16179"/>
                  </a:lnTo>
                  <a:lnTo>
                    <a:pt x="419" y="8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3" name="object 13003"/>
            <p:cNvSpPr/>
            <p:nvPr/>
          </p:nvSpPr>
          <p:spPr>
            <a:xfrm>
              <a:off x="3123247" y="944368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63"/>
                  </a:moveTo>
                  <a:lnTo>
                    <a:pt x="114" y="12"/>
                  </a:lnTo>
                  <a:lnTo>
                    <a:pt x="63" y="16027"/>
                  </a:lnTo>
                  <a:lnTo>
                    <a:pt x="101" y="1638"/>
                  </a:lnTo>
                  <a:lnTo>
                    <a:pt x="177" y="16065"/>
                  </a:lnTo>
                  <a:lnTo>
                    <a:pt x="203" y="3619"/>
                  </a:lnTo>
                  <a:lnTo>
                    <a:pt x="266" y="16090"/>
                  </a:lnTo>
                  <a:lnTo>
                    <a:pt x="304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4" name="object 13004"/>
            <p:cNvSpPr/>
            <p:nvPr/>
          </p:nvSpPr>
          <p:spPr>
            <a:xfrm>
              <a:off x="3122726" y="944358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19" y="76"/>
                  </a:moveTo>
                  <a:lnTo>
                    <a:pt x="279" y="50"/>
                  </a:lnTo>
                  <a:lnTo>
                    <a:pt x="114" y="12"/>
                  </a:lnTo>
                  <a:lnTo>
                    <a:pt x="76" y="15938"/>
                  </a:lnTo>
                  <a:lnTo>
                    <a:pt x="101" y="2019"/>
                  </a:lnTo>
                  <a:lnTo>
                    <a:pt x="165" y="15963"/>
                  </a:lnTo>
                  <a:lnTo>
                    <a:pt x="203" y="1816"/>
                  </a:lnTo>
                  <a:lnTo>
                    <a:pt x="266" y="16002"/>
                  </a:lnTo>
                  <a:lnTo>
                    <a:pt x="304" y="1663"/>
                  </a:lnTo>
                  <a:lnTo>
                    <a:pt x="381" y="16052"/>
                  </a:lnTo>
                  <a:lnTo>
                    <a:pt x="419" y="7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5" name="object 13005"/>
            <p:cNvSpPr/>
            <p:nvPr/>
          </p:nvSpPr>
          <p:spPr>
            <a:xfrm>
              <a:off x="3122510" y="944354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12"/>
                  </a:moveTo>
                  <a:lnTo>
                    <a:pt x="76" y="15900"/>
                  </a:lnTo>
                  <a:lnTo>
                    <a:pt x="114" y="12"/>
                  </a:lnTo>
                  <a:close/>
                </a:path>
                <a:path w="635" h="16509">
                  <a:moveTo>
                    <a:pt x="228" y="25"/>
                  </a:moveTo>
                  <a:lnTo>
                    <a:pt x="190" y="15938"/>
                  </a:lnTo>
                  <a:lnTo>
                    <a:pt x="228" y="25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6" name="object 13006"/>
            <p:cNvSpPr/>
            <p:nvPr/>
          </p:nvSpPr>
          <p:spPr>
            <a:xfrm>
              <a:off x="3121380" y="944337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469" y="50"/>
                  </a:moveTo>
                  <a:lnTo>
                    <a:pt x="317" y="38"/>
                  </a:lnTo>
                  <a:lnTo>
                    <a:pt x="127" y="12"/>
                  </a:lnTo>
                  <a:lnTo>
                    <a:pt x="0" y="12"/>
                  </a:lnTo>
                  <a:lnTo>
                    <a:pt x="88" y="15659"/>
                  </a:lnTo>
                  <a:lnTo>
                    <a:pt x="114" y="1447"/>
                  </a:lnTo>
                  <a:lnTo>
                    <a:pt x="215" y="15697"/>
                  </a:lnTo>
                  <a:lnTo>
                    <a:pt x="241" y="3175"/>
                  </a:lnTo>
                  <a:lnTo>
                    <a:pt x="317" y="15735"/>
                  </a:lnTo>
                  <a:lnTo>
                    <a:pt x="342" y="1625"/>
                  </a:lnTo>
                  <a:lnTo>
                    <a:pt x="431" y="15773"/>
                  </a:lnTo>
                  <a:lnTo>
                    <a:pt x="469" y="50"/>
                  </a:lnTo>
                  <a:close/>
                </a:path>
                <a:path w="1269" h="16509">
                  <a:moveTo>
                    <a:pt x="812" y="101"/>
                  </a:moveTo>
                  <a:lnTo>
                    <a:pt x="685" y="101"/>
                  </a:lnTo>
                  <a:lnTo>
                    <a:pt x="774" y="15900"/>
                  </a:lnTo>
                  <a:lnTo>
                    <a:pt x="812" y="101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7" name="object 13007"/>
            <p:cNvSpPr/>
            <p:nvPr/>
          </p:nvSpPr>
          <p:spPr>
            <a:xfrm>
              <a:off x="3120898" y="944332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95" y="50"/>
                  </a:moveTo>
                  <a:lnTo>
                    <a:pt x="368" y="38"/>
                  </a:lnTo>
                  <a:lnTo>
                    <a:pt x="215" y="25"/>
                  </a:lnTo>
                  <a:lnTo>
                    <a:pt x="50" y="12"/>
                  </a:lnTo>
                  <a:lnTo>
                    <a:pt x="88" y="15532"/>
                  </a:lnTo>
                  <a:lnTo>
                    <a:pt x="114" y="1435"/>
                  </a:lnTo>
                  <a:lnTo>
                    <a:pt x="215" y="15570"/>
                  </a:lnTo>
                  <a:lnTo>
                    <a:pt x="241" y="1600"/>
                  </a:lnTo>
                  <a:lnTo>
                    <a:pt x="330" y="15621"/>
                  </a:lnTo>
                  <a:lnTo>
                    <a:pt x="355" y="1473"/>
                  </a:lnTo>
                  <a:lnTo>
                    <a:pt x="457" y="1565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8" name="object 13008"/>
            <p:cNvSpPr/>
            <p:nvPr/>
          </p:nvSpPr>
          <p:spPr>
            <a:xfrm>
              <a:off x="3120339" y="944328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04" y="12"/>
                  </a:moveTo>
                  <a:lnTo>
                    <a:pt x="177" y="12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139" y="15417"/>
                  </a:lnTo>
                  <a:lnTo>
                    <a:pt x="304" y="12"/>
                  </a:lnTo>
                  <a:close/>
                </a:path>
                <a:path w="635" h="15875">
                  <a:moveTo>
                    <a:pt x="571" y="38"/>
                  </a:moveTo>
                  <a:lnTo>
                    <a:pt x="444" y="25"/>
                  </a:lnTo>
                  <a:lnTo>
                    <a:pt x="317" y="25"/>
                  </a:lnTo>
                  <a:lnTo>
                    <a:pt x="266" y="15430"/>
                  </a:lnTo>
                  <a:lnTo>
                    <a:pt x="406" y="15481"/>
                  </a:lnTo>
                  <a:lnTo>
                    <a:pt x="431" y="1587"/>
                  </a:lnTo>
                  <a:lnTo>
                    <a:pt x="520" y="15519"/>
                  </a:lnTo>
                  <a:lnTo>
                    <a:pt x="571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09" name="object 13009"/>
            <p:cNvSpPr/>
            <p:nvPr/>
          </p:nvSpPr>
          <p:spPr>
            <a:xfrm>
              <a:off x="3119780" y="944325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30" y="12"/>
                  </a:moveTo>
                  <a:lnTo>
                    <a:pt x="190" y="12"/>
                  </a:lnTo>
                  <a:lnTo>
                    <a:pt x="50" y="12"/>
                  </a:lnTo>
                  <a:lnTo>
                    <a:pt x="0" y="15506"/>
                  </a:lnTo>
                  <a:lnTo>
                    <a:pt x="152" y="15494"/>
                  </a:lnTo>
                  <a:lnTo>
                    <a:pt x="292" y="15481"/>
                  </a:lnTo>
                  <a:lnTo>
                    <a:pt x="330" y="12"/>
                  </a:lnTo>
                  <a:close/>
                </a:path>
                <a:path w="635" h="15875">
                  <a:moveTo>
                    <a:pt x="596" y="25"/>
                  </a:moveTo>
                  <a:lnTo>
                    <a:pt x="469" y="25"/>
                  </a:lnTo>
                  <a:lnTo>
                    <a:pt x="330" y="25"/>
                  </a:lnTo>
                  <a:lnTo>
                    <a:pt x="292" y="15481"/>
                  </a:lnTo>
                  <a:lnTo>
                    <a:pt x="419" y="15481"/>
                  </a:lnTo>
                  <a:lnTo>
                    <a:pt x="558" y="15468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0" name="object 13010"/>
            <p:cNvSpPr/>
            <p:nvPr/>
          </p:nvSpPr>
          <p:spPr>
            <a:xfrm>
              <a:off x="3119170" y="944325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190" y="0"/>
                  </a:moveTo>
                  <a:lnTo>
                    <a:pt x="38" y="0"/>
                  </a:lnTo>
                  <a:lnTo>
                    <a:pt x="0" y="15544"/>
                  </a:lnTo>
                  <a:lnTo>
                    <a:pt x="165" y="15532"/>
                  </a:lnTo>
                  <a:lnTo>
                    <a:pt x="190" y="0"/>
                  </a:lnTo>
                  <a:close/>
                </a:path>
                <a:path w="1269" h="15875">
                  <a:moveTo>
                    <a:pt x="508" y="0"/>
                  </a:moveTo>
                  <a:lnTo>
                    <a:pt x="508" y="0"/>
                  </a:lnTo>
                  <a:lnTo>
                    <a:pt x="215" y="0"/>
                  </a:lnTo>
                  <a:lnTo>
                    <a:pt x="165" y="15532"/>
                  </a:lnTo>
                  <a:lnTo>
                    <a:pt x="317" y="15519"/>
                  </a:lnTo>
                  <a:lnTo>
                    <a:pt x="469" y="15519"/>
                  </a:lnTo>
                  <a:lnTo>
                    <a:pt x="508" y="0"/>
                  </a:lnTo>
                  <a:close/>
                </a:path>
                <a:path w="1269" h="15875">
                  <a:moveTo>
                    <a:pt x="660" y="12"/>
                  </a:moveTo>
                  <a:lnTo>
                    <a:pt x="508" y="12"/>
                  </a:lnTo>
                  <a:lnTo>
                    <a:pt x="469" y="15519"/>
                  </a:lnTo>
                  <a:lnTo>
                    <a:pt x="622" y="15506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1" name="object 13011"/>
            <p:cNvSpPr/>
            <p:nvPr/>
          </p:nvSpPr>
          <p:spPr>
            <a:xfrm>
              <a:off x="3118510" y="944325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46" y="0"/>
                  </a:moveTo>
                  <a:lnTo>
                    <a:pt x="381" y="0"/>
                  </a:lnTo>
                  <a:lnTo>
                    <a:pt x="203" y="0"/>
                  </a:lnTo>
                  <a:lnTo>
                    <a:pt x="25" y="0"/>
                  </a:lnTo>
                  <a:lnTo>
                    <a:pt x="0" y="15595"/>
                  </a:lnTo>
                  <a:lnTo>
                    <a:pt x="177" y="15582"/>
                  </a:lnTo>
                  <a:lnTo>
                    <a:pt x="355" y="15570"/>
                  </a:lnTo>
                  <a:lnTo>
                    <a:pt x="520" y="15557"/>
                  </a:lnTo>
                  <a:lnTo>
                    <a:pt x="546" y="0"/>
                  </a:lnTo>
                  <a:close/>
                </a:path>
                <a:path w="1269" h="15875">
                  <a:moveTo>
                    <a:pt x="711" y="0"/>
                  </a:moveTo>
                  <a:lnTo>
                    <a:pt x="558" y="0"/>
                  </a:lnTo>
                  <a:lnTo>
                    <a:pt x="520" y="15557"/>
                  </a:lnTo>
                  <a:lnTo>
                    <a:pt x="673" y="15544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2" name="object 13012"/>
            <p:cNvSpPr/>
            <p:nvPr/>
          </p:nvSpPr>
          <p:spPr>
            <a:xfrm>
              <a:off x="3117735" y="9443250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00" y="0"/>
                  </a:moveTo>
                  <a:lnTo>
                    <a:pt x="800" y="0"/>
                  </a:lnTo>
                  <a:lnTo>
                    <a:pt x="114" y="0"/>
                  </a:lnTo>
                  <a:lnTo>
                    <a:pt x="0" y="15646"/>
                  </a:lnTo>
                  <a:lnTo>
                    <a:pt x="215" y="15633"/>
                  </a:lnTo>
                  <a:lnTo>
                    <a:pt x="431" y="15621"/>
                  </a:lnTo>
                  <a:lnTo>
                    <a:pt x="596" y="15608"/>
                  </a:lnTo>
                  <a:lnTo>
                    <a:pt x="774" y="1559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3" name="object 13013"/>
            <p:cNvSpPr/>
            <p:nvPr/>
          </p:nvSpPr>
          <p:spPr>
            <a:xfrm>
              <a:off x="3116770" y="944326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1003" y="0"/>
                  </a:moveTo>
                  <a:lnTo>
                    <a:pt x="863" y="0"/>
                  </a:lnTo>
                  <a:lnTo>
                    <a:pt x="736" y="12"/>
                  </a:lnTo>
                  <a:lnTo>
                    <a:pt x="584" y="25"/>
                  </a:lnTo>
                  <a:lnTo>
                    <a:pt x="406" y="38"/>
                  </a:lnTo>
                  <a:lnTo>
                    <a:pt x="228" y="38"/>
                  </a:lnTo>
                  <a:lnTo>
                    <a:pt x="50" y="63"/>
                  </a:lnTo>
                  <a:lnTo>
                    <a:pt x="0" y="15697"/>
                  </a:lnTo>
                  <a:lnTo>
                    <a:pt x="279" y="15684"/>
                  </a:lnTo>
                  <a:lnTo>
                    <a:pt x="546" y="15659"/>
                  </a:lnTo>
                  <a:lnTo>
                    <a:pt x="762" y="15646"/>
                  </a:lnTo>
                  <a:lnTo>
                    <a:pt x="965" y="15633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4" name="object 13014"/>
            <p:cNvSpPr/>
            <p:nvPr/>
          </p:nvSpPr>
          <p:spPr>
            <a:xfrm>
              <a:off x="3115246" y="9443326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574" y="0"/>
                  </a:moveTo>
                  <a:lnTo>
                    <a:pt x="1397" y="12"/>
                  </a:lnTo>
                  <a:lnTo>
                    <a:pt x="952" y="63"/>
                  </a:lnTo>
                  <a:lnTo>
                    <a:pt x="825" y="76"/>
                  </a:lnTo>
                  <a:lnTo>
                    <a:pt x="698" y="101"/>
                  </a:lnTo>
                  <a:lnTo>
                    <a:pt x="571" y="114"/>
                  </a:lnTo>
                  <a:lnTo>
                    <a:pt x="38" y="203"/>
                  </a:lnTo>
                  <a:lnTo>
                    <a:pt x="0" y="15748"/>
                  </a:lnTo>
                  <a:lnTo>
                    <a:pt x="533" y="15709"/>
                  </a:lnTo>
                  <a:lnTo>
                    <a:pt x="914" y="15684"/>
                  </a:lnTo>
                  <a:lnTo>
                    <a:pt x="1270" y="15659"/>
                  </a:lnTo>
                  <a:lnTo>
                    <a:pt x="1524" y="1563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5" name="object 13015"/>
            <p:cNvSpPr/>
            <p:nvPr/>
          </p:nvSpPr>
          <p:spPr>
            <a:xfrm>
              <a:off x="2962224" y="9443530"/>
              <a:ext cx="177800" cy="146685"/>
            </a:xfrm>
            <a:custGeom>
              <a:avLst/>
              <a:gdLst/>
              <a:ahLst/>
              <a:cxnLst/>
              <a:rect l="l" t="t" r="r" b="b"/>
              <a:pathLst>
                <a:path w="177800" h="146684">
                  <a:moveTo>
                    <a:pt x="153060" y="0"/>
                  </a:moveTo>
                  <a:lnTo>
                    <a:pt x="150952" y="342"/>
                  </a:lnTo>
                  <a:lnTo>
                    <a:pt x="148983" y="1003"/>
                  </a:lnTo>
                  <a:lnTo>
                    <a:pt x="147358" y="1943"/>
                  </a:lnTo>
                  <a:lnTo>
                    <a:pt x="147307" y="18135"/>
                  </a:lnTo>
                  <a:lnTo>
                    <a:pt x="151574" y="15646"/>
                  </a:lnTo>
                  <a:lnTo>
                    <a:pt x="153022" y="15544"/>
                  </a:lnTo>
                  <a:lnTo>
                    <a:pt x="153060" y="0"/>
                  </a:lnTo>
                  <a:close/>
                </a:path>
                <a:path w="177800" h="146684">
                  <a:moveTo>
                    <a:pt x="177368" y="58420"/>
                  </a:moveTo>
                  <a:lnTo>
                    <a:pt x="116497" y="94208"/>
                  </a:lnTo>
                  <a:lnTo>
                    <a:pt x="110070" y="96812"/>
                  </a:lnTo>
                  <a:lnTo>
                    <a:pt x="105803" y="98945"/>
                  </a:lnTo>
                  <a:lnTo>
                    <a:pt x="96240" y="102425"/>
                  </a:lnTo>
                  <a:lnTo>
                    <a:pt x="78092" y="109804"/>
                  </a:lnTo>
                  <a:lnTo>
                    <a:pt x="64262" y="114084"/>
                  </a:lnTo>
                  <a:lnTo>
                    <a:pt x="55880" y="117132"/>
                  </a:lnTo>
                  <a:lnTo>
                    <a:pt x="48958" y="118821"/>
                  </a:lnTo>
                  <a:lnTo>
                    <a:pt x="38785" y="121970"/>
                  </a:lnTo>
                  <a:lnTo>
                    <a:pt x="14719" y="127152"/>
                  </a:lnTo>
                  <a:lnTo>
                    <a:pt x="5803" y="129311"/>
                  </a:lnTo>
                  <a:lnTo>
                    <a:pt x="3365" y="129590"/>
                  </a:lnTo>
                  <a:lnTo>
                    <a:pt x="114" y="130289"/>
                  </a:lnTo>
                  <a:lnTo>
                    <a:pt x="0" y="146151"/>
                  </a:lnTo>
                  <a:lnTo>
                    <a:pt x="3403" y="145770"/>
                  </a:lnTo>
                  <a:lnTo>
                    <a:pt x="48983" y="134988"/>
                  </a:lnTo>
                  <a:lnTo>
                    <a:pt x="96291" y="118579"/>
                  </a:lnTo>
                  <a:lnTo>
                    <a:pt x="152527" y="91757"/>
                  </a:lnTo>
                  <a:lnTo>
                    <a:pt x="177317" y="74599"/>
                  </a:lnTo>
                  <a:lnTo>
                    <a:pt x="177368" y="5842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6" name="object 13016"/>
            <p:cNvSpPr/>
            <p:nvPr/>
          </p:nvSpPr>
          <p:spPr>
            <a:xfrm>
              <a:off x="2937205" y="9573831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4318" y="2832"/>
                  </a:moveTo>
                  <a:lnTo>
                    <a:pt x="50" y="3251"/>
                  </a:lnTo>
                  <a:lnTo>
                    <a:pt x="0" y="18681"/>
                  </a:lnTo>
                  <a:lnTo>
                    <a:pt x="4279" y="18186"/>
                  </a:lnTo>
                  <a:lnTo>
                    <a:pt x="4318" y="2832"/>
                  </a:lnTo>
                  <a:close/>
                </a:path>
                <a:path w="25400" h="19050">
                  <a:moveTo>
                    <a:pt x="25057" y="0"/>
                  </a:moveTo>
                  <a:lnTo>
                    <a:pt x="18567" y="1041"/>
                  </a:lnTo>
                  <a:lnTo>
                    <a:pt x="15354" y="1473"/>
                  </a:lnTo>
                  <a:lnTo>
                    <a:pt x="13500" y="1739"/>
                  </a:lnTo>
                  <a:lnTo>
                    <a:pt x="9804" y="2197"/>
                  </a:lnTo>
                  <a:lnTo>
                    <a:pt x="7975" y="2438"/>
                  </a:lnTo>
                  <a:lnTo>
                    <a:pt x="4330" y="2844"/>
                  </a:lnTo>
                  <a:lnTo>
                    <a:pt x="4279" y="18186"/>
                  </a:lnTo>
                  <a:lnTo>
                    <a:pt x="9779" y="17576"/>
                  </a:lnTo>
                  <a:lnTo>
                    <a:pt x="15316" y="16941"/>
                  </a:lnTo>
                  <a:lnTo>
                    <a:pt x="25019" y="15849"/>
                  </a:lnTo>
                  <a:lnTo>
                    <a:pt x="2505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7" name="object 13017"/>
            <p:cNvSpPr/>
            <p:nvPr/>
          </p:nvSpPr>
          <p:spPr>
            <a:xfrm>
              <a:off x="2924352" y="9577095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5" h="17145">
                  <a:moveTo>
                    <a:pt x="12903" y="0"/>
                  </a:moveTo>
                  <a:lnTo>
                    <a:pt x="9525" y="292"/>
                  </a:lnTo>
                  <a:lnTo>
                    <a:pt x="6184" y="546"/>
                  </a:lnTo>
                  <a:lnTo>
                    <a:pt x="2870" y="762"/>
                  </a:lnTo>
                  <a:lnTo>
                    <a:pt x="38" y="914"/>
                  </a:lnTo>
                  <a:lnTo>
                    <a:pt x="0" y="16865"/>
                  </a:lnTo>
                  <a:lnTo>
                    <a:pt x="2832" y="16548"/>
                  </a:lnTo>
                  <a:lnTo>
                    <a:pt x="6146" y="16167"/>
                  </a:lnTo>
                  <a:lnTo>
                    <a:pt x="9486" y="15786"/>
                  </a:lnTo>
                  <a:lnTo>
                    <a:pt x="12865" y="15405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8" name="object 13018"/>
            <p:cNvSpPr/>
            <p:nvPr/>
          </p:nvSpPr>
          <p:spPr>
            <a:xfrm>
              <a:off x="2915589" y="9578010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8801" y="0"/>
                  </a:moveTo>
                  <a:lnTo>
                    <a:pt x="6591" y="101"/>
                  </a:lnTo>
                  <a:lnTo>
                    <a:pt x="4394" y="190"/>
                  </a:lnTo>
                  <a:lnTo>
                    <a:pt x="2209" y="241"/>
                  </a:lnTo>
                  <a:lnTo>
                    <a:pt x="38" y="279"/>
                  </a:lnTo>
                  <a:lnTo>
                    <a:pt x="0" y="16040"/>
                  </a:lnTo>
                  <a:lnTo>
                    <a:pt x="2171" y="16167"/>
                  </a:lnTo>
                  <a:lnTo>
                    <a:pt x="4343" y="16294"/>
                  </a:lnTo>
                  <a:lnTo>
                    <a:pt x="5219" y="16344"/>
                  </a:lnTo>
                  <a:lnTo>
                    <a:pt x="6553" y="16205"/>
                  </a:lnTo>
                  <a:lnTo>
                    <a:pt x="8763" y="15951"/>
                  </a:lnTo>
                  <a:lnTo>
                    <a:pt x="8801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19" name="object 13019"/>
            <p:cNvSpPr/>
            <p:nvPr/>
          </p:nvSpPr>
          <p:spPr>
            <a:xfrm>
              <a:off x="2908452" y="9578302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19" h="15875">
                  <a:moveTo>
                    <a:pt x="7175" y="0"/>
                  </a:moveTo>
                  <a:lnTo>
                    <a:pt x="5016" y="25"/>
                  </a:lnTo>
                  <a:lnTo>
                    <a:pt x="3086" y="25"/>
                  </a:lnTo>
                  <a:lnTo>
                    <a:pt x="1562" y="25"/>
                  </a:lnTo>
                  <a:lnTo>
                    <a:pt x="38" y="12"/>
                  </a:lnTo>
                  <a:lnTo>
                    <a:pt x="0" y="15341"/>
                  </a:lnTo>
                  <a:lnTo>
                    <a:pt x="1511" y="15430"/>
                  </a:lnTo>
                  <a:lnTo>
                    <a:pt x="3035" y="15519"/>
                  </a:lnTo>
                  <a:lnTo>
                    <a:pt x="4978" y="15633"/>
                  </a:lnTo>
                  <a:lnTo>
                    <a:pt x="7137" y="15748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0" name="object 13020"/>
            <p:cNvSpPr/>
            <p:nvPr/>
          </p:nvSpPr>
          <p:spPr>
            <a:xfrm>
              <a:off x="2902458" y="9578150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1536" y="50"/>
                  </a:moveTo>
                  <a:lnTo>
                    <a:pt x="50" y="0"/>
                  </a:lnTo>
                  <a:lnTo>
                    <a:pt x="0" y="15151"/>
                  </a:lnTo>
                  <a:lnTo>
                    <a:pt x="1498" y="15240"/>
                  </a:lnTo>
                  <a:lnTo>
                    <a:pt x="1536" y="50"/>
                  </a:lnTo>
                  <a:close/>
                </a:path>
                <a:path w="6350" h="15875">
                  <a:moveTo>
                    <a:pt x="6032" y="152"/>
                  </a:moveTo>
                  <a:lnTo>
                    <a:pt x="4521" y="139"/>
                  </a:lnTo>
                  <a:lnTo>
                    <a:pt x="3035" y="101"/>
                  </a:lnTo>
                  <a:lnTo>
                    <a:pt x="1549" y="50"/>
                  </a:lnTo>
                  <a:lnTo>
                    <a:pt x="1498" y="15240"/>
                  </a:lnTo>
                  <a:lnTo>
                    <a:pt x="2984" y="15328"/>
                  </a:lnTo>
                  <a:lnTo>
                    <a:pt x="4483" y="15405"/>
                  </a:lnTo>
                  <a:lnTo>
                    <a:pt x="5994" y="15494"/>
                  </a:lnTo>
                  <a:lnTo>
                    <a:pt x="6032" y="15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1" name="object 13021"/>
            <p:cNvSpPr/>
            <p:nvPr/>
          </p:nvSpPr>
          <p:spPr>
            <a:xfrm>
              <a:off x="2897289" y="9577870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3746" y="215"/>
                  </a:moveTo>
                  <a:lnTo>
                    <a:pt x="2286" y="139"/>
                  </a:lnTo>
                  <a:lnTo>
                    <a:pt x="1130" y="76"/>
                  </a:lnTo>
                  <a:lnTo>
                    <a:pt x="38" y="0"/>
                  </a:lnTo>
                  <a:lnTo>
                    <a:pt x="0" y="15138"/>
                  </a:lnTo>
                  <a:lnTo>
                    <a:pt x="1079" y="15201"/>
                  </a:lnTo>
                  <a:lnTo>
                    <a:pt x="2235" y="15265"/>
                  </a:lnTo>
                  <a:lnTo>
                    <a:pt x="3708" y="15354"/>
                  </a:lnTo>
                  <a:lnTo>
                    <a:pt x="3746" y="215"/>
                  </a:lnTo>
                  <a:close/>
                </a:path>
                <a:path w="5714" h="15875">
                  <a:moveTo>
                    <a:pt x="5232" y="279"/>
                  </a:moveTo>
                  <a:lnTo>
                    <a:pt x="3759" y="215"/>
                  </a:lnTo>
                  <a:lnTo>
                    <a:pt x="3708" y="15354"/>
                  </a:lnTo>
                  <a:lnTo>
                    <a:pt x="5181" y="15430"/>
                  </a:lnTo>
                  <a:lnTo>
                    <a:pt x="5232" y="279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2" name="object 13022"/>
            <p:cNvSpPr/>
            <p:nvPr/>
          </p:nvSpPr>
          <p:spPr>
            <a:xfrm>
              <a:off x="2892971" y="9577540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2197" y="165"/>
                  </a:moveTo>
                  <a:lnTo>
                    <a:pt x="1117" y="88"/>
                  </a:lnTo>
                  <a:lnTo>
                    <a:pt x="50" y="0"/>
                  </a:lnTo>
                  <a:lnTo>
                    <a:pt x="0" y="15214"/>
                  </a:lnTo>
                  <a:lnTo>
                    <a:pt x="1079" y="15278"/>
                  </a:lnTo>
                  <a:lnTo>
                    <a:pt x="2146" y="15341"/>
                  </a:lnTo>
                  <a:lnTo>
                    <a:pt x="2197" y="165"/>
                  </a:lnTo>
                  <a:close/>
                </a:path>
                <a:path w="4444" h="15875">
                  <a:moveTo>
                    <a:pt x="4356" y="330"/>
                  </a:moveTo>
                  <a:lnTo>
                    <a:pt x="3276" y="254"/>
                  </a:lnTo>
                  <a:lnTo>
                    <a:pt x="2197" y="177"/>
                  </a:lnTo>
                  <a:lnTo>
                    <a:pt x="2146" y="15341"/>
                  </a:lnTo>
                  <a:lnTo>
                    <a:pt x="3225" y="15405"/>
                  </a:lnTo>
                  <a:lnTo>
                    <a:pt x="4318" y="15468"/>
                  </a:lnTo>
                  <a:lnTo>
                    <a:pt x="4356" y="33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3" name="object 13023"/>
            <p:cNvSpPr/>
            <p:nvPr/>
          </p:nvSpPr>
          <p:spPr>
            <a:xfrm>
              <a:off x="2888742" y="9577108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4279" y="419"/>
                  </a:moveTo>
                  <a:lnTo>
                    <a:pt x="3213" y="317"/>
                  </a:lnTo>
                  <a:lnTo>
                    <a:pt x="2159" y="215"/>
                  </a:lnTo>
                  <a:lnTo>
                    <a:pt x="1092" y="114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054" y="15468"/>
                  </a:lnTo>
                  <a:lnTo>
                    <a:pt x="2108" y="15532"/>
                  </a:lnTo>
                  <a:lnTo>
                    <a:pt x="3162" y="15582"/>
                  </a:lnTo>
                  <a:lnTo>
                    <a:pt x="4229" y="15646"/>
                  </a:lnTo>
                  <a:lnTo>
                    <a:pt x="4279" y="419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4" name="object 13024"/>
            <p:cNvSpPr/>
            <p:nvPr/>
          </p:nvSpPr>
          <p:spPr>
            <a:xfrm>
              <a:off x="2881884" y="9576168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09">
                  <a:moveTo>
                    <a:pt x="6908" y="939"/>
                  </a:moveTo>
                  <a:lnTo>
                    <a:pt x="5867" y="812"/>
                  </a:lnTo>
                  <a:lnTo>
                    <a:pt x="4940" y="698"/>
                  </a:lnTo>
                  <a:lnTo>
                    <a:pt x="4114" y="596"/>
                  </a:lnTo>
                  <a:lnTo>
                    <a:pt x="3289" y="482"/>
                  </a:lnTo>
                  <a:lnTo>
                    <a:pt x="2476" y="368"/>
                  </a:lnTo>
                  <a:lnTo>
                    <a:pt x="1663" y="254"/>
                  </a:lnTo>
                  <a:lnTo>
                    <a:pt x="850" y="127"/>
                  </a:lnTo>
                  <a:lnTo>
                    <a:pt x="50" y="0"/>
                  </a:lnTo>
                  <a:lnTo>
                    <a:pt x="0" y="15951"/>
                  </a:lnTo>
                  <a:lnTo>
                    <a:pt x="812" y="16002"/>
                  </a:lnTo>
                  <a:lnTo>
                    <a:pt x="1625" y="16040"/>
                  </a:lnTo>
                  <a:lnTo>
                    <a:pt x="2425" y="16090"/>
                  </a:lnTo>
                  <a:lnTo>
                    <a:pt x="3251" y="16141"/>
                  </a:lnTo>
                  <a:lnTo>
                    <a:pt x="4064" y="16192"/>
                  </a:lnTo>
                  <a:lnTo>
                    <a:pt x="4902" y="16230"/>
                  </a:lnTo>
                  <a:lnTo>
                    <a:pt x="5829" y="16281"/>
                  </a:lnTo>
                  <a:lnTo>
                    <a:pt x="6870" y="16344"/>
                  </a:lnTo>
                  <a:lnTo>
                    <a:pt x="6908" y="9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5" name="object 13025"/>
            <p:cNvSpPr/>
            <p:nvPr/>
          </p:nvSpPr>
          <p:spPr>
            <a:xfrm>
              <a:off x="2878696" y="9575635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3225" y="533"/>
                  </a:moveTo>
                  <a:lnTo>
                    <a:pt x="2425" y="406"/>
                  </a:lnTo>
                  <a:lnTo>
                    <a:pt x="1625" y="279"/>
                  </a:lnTo>
                  <a:lnTo>
                    <a:pt x="838" y="139"/>
                  </a:lnTo>
                  <a:lnTo>
                    <a:pt x="50" y="0"/>
                  </a:lnTo>
                  <a:lnTo>
                    <a:pt x="0" y="16040"/>
                  </a:lnTo>
                  <a:lnTo>
                    <a:pt x="800" y="16319"/>
                  </a:lnTo>
                  <a:lnTo>
                    <a:pt x="1587" y="16395"/>
                  </a:lnTo>
                  <a:lnTo>
                    <a:pt x="2374" y="16433"/>
                  </a:lnTo>
                  <a:lnTo>
                    <a:pt x="3187" y="16484"/>
                  </a:lnTo>
                  <a:lnTo>
                    <a:pt x="3225" y="533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6" name="object 13026"/>
            <p:cNvSpPr/>
            <p:nvPr/>
          </p:nvSpPr>
          <p:spPr>
            <a:xfrm>
              <a:off x="2875622" y="9575051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1549" y="292"/>
                  </a:moveTo>
                  <a:lnTo>
                    <a:pt x="762" y="152"/>
                  </a:lnTo>
                  <a:lnTo>
                    <a:pt x="50" y="0"/>
                  </a:lnTo>
                  <a:lnTo>
                    <a:pt x="0" y="15595"/>
                  </a:lnTo>
                  <a:lnTo>
                    <a:pt x="723" y="15836"/>
                  </a:lnTo>
                  <a:lnTo>
                    <a:pt x="1498" y="16103"/>
                  </a:lnTo>
                  <a:lnTo>
                    <a:pt x="1549" y="292"/>
                  </a:lnTo>
                  <a:close/>
                </a:path>
                <a:path w="3175" h="17145">
                  <a:moveTo>
                    <a:pt x="3111" y="584"/>
                  </a:moveTo>
                  <a:lnTo>
                    <a:pt x="2324" y="457"/>
                  </a:lnTo>
                  <a:lnTo>
                    <a:pt x="1549" y="292"/>
                  </a:lnTo>
                  <a:lnTo>
                    <a:pt x="1511" y="16103"/>
                  </a:lnTo>
                  <a:lnTo>
                    <a:pt x="2286" y="16370"/>
                  </a:lnTo>
                  <a:lnTo>
                    <a:pt x="3073" y="16624"/>
                  </a:lnTo>
                  <a:lnTo>
                    <a:pt x="3111" y="584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7" name="object 13027"/>
            <p:cNvSpPr/>
            <p:nvPr/>
          </p:nvSpPr>
          <p:spPr>
            <a:xfrm>
              <a:off x="2872981" y="9574479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1346" y="279"/>
                  </a:moveTo>
                  <a:lnTo>
                    <a:pt x="685" y="152"/>
                  </a:lnTo>
                  <a:lnTo>
                    <a:pt x="38" y="0"/>
                  </a:lnTo>
                  <a:lnTo>
                    <a:pt x="0" y="15265"/>
                  </a:lnTo>
                  <a:lnTo>
                    <a:pt x="647" y="15494"/>
                  </a:lnTo>
                  <a:lnTo>
                    <a:pt x="1308" y="15709"/>
                  </a:lnTo>
                  <a:lnTo>
                    <a:pt x="1346" y="279"/>
                  </a:lnTo>
                  <a:close/>
                </a:path>
                <a:path w="3175" h="16509">
                  <a:moveTo>
                    <a:pt x="2679" y="571"/>
                  </a:moveTo>
                  <a:lnTo>
                    <a:pt x="2006" y="444"/>
                  </a:lnTo>
                  <a:lnTo>
                    <a:pt x="1358" y="279"/>
                  </a:lnTo>
                  <a:lnTo>
                    <a:pt x="1308" y="15709"/>
                  </a:lnTo>
                  <a:lnTo>
                    <a:pt x="1968" y="15938"/>
                  </a:lnTo>
                  <a:lnTo>
                    <a:pt x="2628" y="16154"/>
                  </a:lnTo>
                  <a:lnTo>
                    <a:pt x="2679" y="57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8" name="object 13028"/>
            <p:cNvSpPr/>
            <p:nvPr/>
          </p:nvSpPr>
          <p:spPr>
            <a:xfrm>
              <a:off x="2870377" y="957384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1333" y="330"/>
                  </a:moveTo>
                  <a:lnTo>
                    <a:pt x="685" y="177"/>
                  </a:lnTo>
                  <a:lnTo>
                    <a:pt x="38" y="0"/>
                  </a:lnTo>
                  <a:lnTo>
                    <a:pt x="0" y="15024"/>
                  </a:lnTo>
                  <a:lnTo>
                    <a:pt x="635" y="15240"/>
                  </a:lnTo>
                  <a:lnTo>
                    <a:pt x="1282" y="15455"/>
                  </a:lnTo>
                  <a:lnTo>
                    <a:pt x="1333" y="330"/>
                  </a:lnTo>
                  <a:close/>
                </a:path>
                <a:path w="3175" h="16509">
                  <a:moveTo>
                    <a:pt x="1993" y="469"/>
                  </a:moveTo>
                  <a:lnTo>
                    <a:pt x="1346" y="317"/>
                  </a:lnTo>
                  <a:lnTo>
                    <a:pt x="1295" y="15468"/>
                  </a:lnTo>
                  <a:lnTo>
                    <a:pt x="1943" y="15684"/>
                  </a:lnTo>
                  <a:lnTo>
                    <a:pt x="1993" y="469"/>
                  </a:lnTo>
                  <a:close/>
                </a:path>
                <a:path w="3175" h="16509">
                  <a:moveTo>
                    <a:pt x="2641" y="635"/>
                  </a:moveTo>
                  <a:lnTo>
                    <a:pt x="1993" y="482"/>
                  </a:lnTo>
                  <a:lnTo>
                    <a:pt x="1943" y="15684"/>
                  </a:lnTo>
                  <a:lnTo>
                    <a:pt x="2603" y="15900"/>
                  </a:lnTo>
                  <a:lnTo>
                    <a:pt x="2641" y="635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29" name="object 13029"/>
            <p:cNvSpPr/>
            <p:nvPr/>
          </p:nvSpPr>
          <p:spPr>
            <a:xfrm>
              <a:off x="2867837" y="9573197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2578" y="660"/>
                  </a:moveTo>
                  <a:lnTo>
                    <a:pt x="1943" y="495"/>
                  </a:lnTo>
                  <a:lnTo>
                    <a:pt x="1308" y="330"/>
                  </a:lnTo>
                  <a:lnTo>
                    <a:pt x="673" y="165"/>
                  </a:lnTo>
                  <a:lnTo>
                    <a:pt x="38" y="0"/>
                  </a:lnTo>
                  <a:lnTo>
                    <a:pt x="0" y="14820"/>
                  </a:lnTo>
                  <a:lnTo>
                    <a:pt x="635" y="15024"/>
                  </a:lnTo>
                  <a:lnTo>
                    <a:pt x="1257" y="15240"/>
                  </a:lnTo>
                  <a:lnTo>
                    <a:pt x="1892" y="15455"/>
                  </a:lnTo>
                  <a:lnTo>
                    <a:pt x="2540" y="15671"/>
                  </a:lnTo>
                  <a:lnTo>
                    <a:pt x="2578" y="66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0" name="object 13030"/>
            <p:cNvSpPr/>
            <p:nvPr/>
          </p:nvSpPr>
          <p:spPr>
            <a:xfrm>
              <a:off x="2865348" y="9572473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660" y="177"/>
                  </a:moveTo>
                  <a:lnTo>
                    <a:pt x="50" y="0"/>
                  </a:lnTo>
                  <a:lnTo>
                    <a:pt x="0" y="14693"/>
                  </a:lnTo>
                  <a:lnTo>
                    <a:pt x="609" y="14909"/>
                  </a:lnTo>
                  <a:lnTo>
                    <a:pt x="660" y="177"/>
                  </a:lnTo>
                  <a:close/>
                </a:path>
                <a:path w="2539" h="15875">
                  <a:moveTo>
                    <a:pt x="2527" y="711"/>
                  </a:moveTo>
                  <a:lnTo>
                    <a:pt x="1905" y="546"/>
                  </a:lnTo>
                  <a:lnTo>
                    <a:pt x="1282" y="368"/>
                  </a:lnTo>
                  <a:lnTo>
                    <a:pt x="660" y="190"/>
                  </a:lnTo>
                  <a:lnTo>
                    <a:pt x="609" y="14909"/>
                  </a:lnTo>
                  <a:lnTo>
                    <a:pt x="1231" y="15113"/>
                  </a:lnTo>
                  <a:lnTo>
                    <a:pt x="1854" y="15328"/>
                  </a:lnTo>
                  <a:lnTo>
                    <a:pt x="2489" y="15544"/>
                  </a:lnTo>
                  <a:lnTo>
                    <a:pt x="2527" y="711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1" name="object 13031"/>
            <p:cNvSpPr/>
            <p:nvPr/>
          </p:nvSpPr>
          <p:spPr>
            <a:xfrm>
              <a:off x="2863024" y="9571736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78" y="558"/>
                  </a:moveTo>
                  <a:lnTo>
                    <a:pt x="1193" y="381"/>
                  </a:lnTo>
                  <a:lnTo>
                    <a:pt x="622" y="190"/>
                  </a:lnTo>
                  <a:lnTo>
                    <a:pt x="38" y="0"/>
                  </a:lnTo>
                  <a:lnTo>
                    <a:pt x="0" y="14643"/>
                  </a:lnTo>
                  <a:lnTo>
                    <a:pt x="571" y="14846"/>
                  </a:lnTo>
                  <a:lnTo>
                    <a:pt x="1143" y="15036"/>
                  </a:lnTo>
                  <a:lnTo>
                    <a:pt x="1739" y="15240"/>
                  </a:lnTo>
                  <a:lnTo>
                    <a:pt x="1778" y="558"/>
                  </a:lnTo>
                  <a:close/>
                </a:path>
                <a:path w="2539" h="15875">
                  <a:moveTo>
                    <a:pt x="2374" y="736"/>
                  </a:moveTo>
                  <a:lnTo>
                    <a:pt x="1790" y="558"/>
                  </a:lnTo>
                  <a:lnTo>
                    <a:pt x="1739" y="15240"/>
                  </a:lnTo>
                  <a:lnTo>
                    <a:pt x="2336" y="15443"/>
                  </a:lnTo>
                  <a:lnTo>
                    <a:pt x="2374" y="73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2" name="object 13032"/>
            <p:cNvSpPr/>
            <p:nvPr/>
          </p:nvSpPr>
          <p:spPr>
            <a:xfrm>
              <a:off x="2860738" y="9570961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39" y="596"/>
                  </a:moveTo>
                  <a:lnTo>
                    <a:pt x="1168" y="406"/>
                  </a:lnTo>
                  <a:lnTo>
                    <a:pt x="596" y="215"/>
                  </a:lnTo>
                  <a:lnTo>
                    <a:pt x="50" y="0"/>
                  </a:lnTo>
                  <a:lnTo>
                    <a:pt x="0" y="14655"/>
                  </a:lnTo>
                  <a:lnTo>
                    <a:pt x="571" y="14846"/>
                  </a:lnTo>
                  <a:lnTo>
                    <a:pt x="1130" y="15036"/>
                  </a:lnTo>
                  <a:lnTo>
                    <a:pt x="1701" y="15227"/>
                  </a:lnTo>
                  <a:lnTo>
                    <a:pt x="1739" y="596"/>
                  </a:lnTo>
                  <a:close/>
                </a:path>
                <a:path w="2539" h="15875">
                  <a:moveTo>
                    <a:pt x="2324" y="787"/>
                  </a:moveTo>
                  <a:lnTo>
                    <a:pt x="1752" y="596"/>
                  </a:lnTo>
                  <a:lnTo>
                    <a:pt x="1701" y="15227"/>
                  </a:lnTo>
                  <a:lnTo>
                    <a:pt x="2286" y="15417"/>
                  </a:lnTo>
                  <a:lnTo>
                    <a:pt x="2324" y="787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3" name="object 13033"/>
            <p:cNvSpPr/>
            <p:nvPr/>
          </p:nvSpPr>
          <p:spPr>
            <a:xfrm>
              <a:off x="2858503" y="957014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73" y="825"/>
                  </a:moveTo>
                  <a:lnTo>
                    <a:pt x="1714" y="622"/>
                  </a:lnTo>
                  <a:lnTo>
                    <a:pt x="1155" y="419"/>
                  </a:lnTo>
                  <a:lnTo>
                    <a:pt x="596" y="215"/>
                  </a:lnTo>
                  <a:lnTo>
                    <a:pt x="50" y="0"/>
                  </a:lnTo>
                  <a:lnTo>
                    <a:pt x="0" y="14706"/>
                  </a:lnTo>
                  <a:lnTo>
                    <a:pt x="558" y="14897"/>
                  </a:lnTo>
                  <a:lnTo>
                    <a:pt x="1117" y="15087"/>
                  </a:lnTo>
                  <a:lnTo>
                    <a:pt x="1676" y="15278"/>
                  </a:lnTo>
                  <a:lnTo>
                    <a:pt x="2235" y="15468"/>
                  </a:lnTo>
                  <a:lnTo>
                    <a:pt x="2273" y="82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4" name="object 13034"/>
            <p:cNvSpPr/>
            <p:nvPr/>
          </p:nvSpPr>
          <p:spPr>
            <a:xfrm>
              <a:off x="2856318" y="9569285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584" y="215"/>
                  </a:moveTo>
                  <a:lnTo>
                    <a:pt x="50" y="0"/>
                  </a:lnTo>
                  <a:lnTo>
                    <a:pt x="0" y="14833"/>
                  </a:lnTo>
                  <a:lnTo>
                    <a:pt x="546" y="15011"/>
                  </a:lnTo>
                  <a:lnTo>
                    <a:pt x="584" y="215"/>
                  </a:lnTo>
                  <a:close/>
                </a:path>
                <a:path w="2539" h="15875">
                  <a:moveTo>
                    <a:pt x="2222" y="863"/>
                  </a:moveTo>
                  <a:lnTo>
                    <a:pt x="1676" y="660"/>
                  </a:lnTo>
                  <a:lnTo>
                    <a:pt x="1130" y="444"/>
                  </a:lnTo>
                  <a:lnTo>
                    <a:pt x="596" y="215"/>
                  </a:lnTo>
                  <a:lnTo>
                    <a:pt x="546" y="15011"/>
                  </a:lnTo>
                  <a:lnTo>
                    <a:pt x="1079" y="15201"/>
                  </a:lnTo>
                  <a:lnTo>
                    <a:pt x="1625" y="15379"/>
                  </a:lnTo>
                  <a:lnTo>
                    <a:pt x="2184" y="15570"/>
                  </a:lnTo>
                  <a:lnTo>
                    <a:pt x="2222" y="86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5" name="object 13035"/>
            <p:cNvSpPr/>
            <p:nvPr/>
          </p:nvSpPr>
          <p:spPr>
            <a:xfrm>
              <a:off x="2854032" y="9568294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336" y="990"/>
                  </a:moveTo>
                  <a:lnTo>
                    <a:pt x="1790" y="762"/>
                  </a:lnTo>
                  <a:lnTo>
                    <a:pt x="1206" y="520"/>
                  </a:lnTo>
                  <a:lnTo>
                    <a:pt x="622" y="266"/>
                  </a:lnTo>
                  <a:lnTo>
                    <a:pt x="50" y="0"/>
                  </a:lnTo>
                  <a:lnTo>
                    <a:pt x="0" y="15049"/>
                  </a:lnTo>
                  <a:lnTo>
                    <a:pt x="584" y="15252"/>
                  </a:lnTo>
                  <a:lnTo>
                    <a:pt x="1155" y="15443"/>
                  </a:lnTo>
                  <a:lnTo>
                    <a:pt x="1752" y="15646"/>
                  </a:lnTo>
                  <a:lnTo>
                    <a:pt x="2298" y="15824"/>
                  </a:lnTo>
                  <a:lnTo>
                    <a:pt x="2336" y="99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6" name="object 13036"/>
            <p:cNvSpPr/>
            <p:nvPr/>
          </p:nvSpPr>
          <p:spPr>
            <a:xfrm>
              <a:off x="2851759" y="9567240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2311" y="1054"/>
                  </a:moveTo>
                  <a:lnTo>
                    <a:pt x="1739" y="800"/>
                  </a:lnTo>
                  <a:lnTo>
                    <a:pt x="1168" y="533"/>
                  </a:lnTo>
                  <a:lnTo>
                    <a:pt x="609" y="266"/>
                  </a:lnTo>
                  <a:lnTo>
                    <a:pt x="50" y="0"/>
                  </a:lnTo>
                  <a:lnTo>
                    <a:pt x="0" y="15341"/>
                  </a:lnTo>
                  <a:lnTo>
                    <a:pt x="571" y="15532"/>
                  </a:lnTo>
                  <a:lnTo>
                    <a:pt x="1130" y="15722"/>
                  </a:lnTo>
                  <a:lnTo>
                    <a:pt x="1701" y="15913"/>
                  </a:lnTo>
                  <a:lnTo>
                    <a:pt x="2273" y="16103"/>
                  </a:lnTo>
                  <a:lnTo>
                    <a:pt x="2311" y="105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7" name="object 13037"/>
            <p:cNvSpPr/>
            <p:nvPr/>
          </p:nvSpPr>
          <p:spPr>
            <a:xfrm>
              <a:off x="2849575" y="9566123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676" y="838"/>
                  </a:moveTo>
                  <a:lnTo>
                    <a:pt x="1130" y="558"/>
                  </a:lnTo>
                  <a:lnTo>
                    <a:pt x="584" y="279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546" y="15900"/>
                  </a:lnTo>
                  <a:lnTo>
                    <a:pt x="1079" y="16078"/>
                  </a:lnTo>
                  <a:lnTo>
                    <a:pt x="1638" y="16268"/>
                  </a:lnTo>
                  <a:lnTo>
                    <a:pt x="1676" y="838"/>
                  </a:lnTo>
                  <a:close/>
                </a:path>
                <a:path w="2539" h="16509">
                  <a:moveTo>
                    <a:pt x="2235" y="1117"/>
                  </a:moveTo>
                  <a:lnTo>
                    <a:pt x="1676" y="850"/>
                  </a:lnTo>
                  <a:lnTo>
                    <a:pt x="1638" y="16268"/>
                  </a:lnTo>
                  <a:lnTo>
                    <a:pt x="2184" y="16459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8" name="object 13038"/>
            <p:cNvSpPr/>
            <p:nvPr/>
          </p:nvSpPr>
          <p:spPr>
            <a:xfrm>
              <a:off x="2847441" y="9564954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39" h="17145">
                  <a:moveTo>
                    <a:pt x="571" y="292"/>
                  </a:moveTo>
                  <a:lnTo>
                    <a:pt x="38" y="0"/>
                  </a:lnTo>
                  <a:lnTo>
                    <a:pt x="0" y="16167"/>
                  </a:lnTo>
                  <a:lnTo>
                    <a:pt x="520" y="16332"/>
                  </a:lnTo>
                  <a:lnTo>
                    <a:pt x="571" y="292"/>
                  </a:lnTo>
                  <a:close/>
                </a:path>
                <a:path w="2539" h="17145">
                  <a:moveTo>
                    <a:pt x="1638" y="876"/>
                  </a:moveTo>
                  <a:lnTo>
                    <a:pt x="1104" y="584"/>
                  </a:lnTo>
                  <a:lnTo>
                    <a:pt x="571" y="292"/>
                  </a:lnTo>
                  <a:lnTo>
                    <a:pt x="533" y="16344"/>
                  </a:lnTo>
                  <a:lnTo>
                    <a:pt x="1066" y="16522"/>
                  </a:lnTo>
                  <a:lnTo>
                    <a:pt x="1587" y="16700"/>
                  </a:lnTo>
                  <a:lnTo>
                    <a:pt x="1638" y="876"/>
                  </a:lnTo>
                  <a:close/>
                </a:path>
                <a:path w="2539" h="17145">
                  <a:moveTo>
                    <a:pt x="2171" y="1168"/>
                  </a:moveTo>
                  <a:lnTo>
                    <a:pt x="1638" y="889"/>
                  </a:lnTo>
                  <a:lnTo>
                    <a:pt x="1587" y="16700"/>
                  </a:lnTo>
                  <a:lnTo>
                    <a:pt x="2120" y="16878"/>
                  </a:lnTo>
                  <a:lnTo>
                    <a:pt x="2171" y="1168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39" name="object 13039"/>
            <p:cNvSpPr/>
            <p:nvPr/>
          </p:nvSpPr>
          <p:spPr>
            <a:xfrm>
              <a:off x="2842387" y="9561703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3136" y="2070"/>
                  </a:moveTo>
                  <a:lnTo>
                    <a:pt x="50" y="0"/>
                  </a:lnTo>
                  <a:lnTo>
                    <a:pt x="0" y="15722"/>
                  </a:lnTo>
                  <a:lnTo>
                    <a:pt x="596" y="16154"/>
                  </a:lnTo>
                  <a:lnTo>
                    <a:pt x="1219" y="16611"/>
                  </a:lnTo>
                  <a:lnTo>
                    <a:pt x="1828" y="17068"/>
                  </a:lnTo>
                  <a:lnTo>
                    <a:pt x="2463" y="17538"/>
                  </a:lnTo>
                  <a:lnTo>
                    <a:pt x="3098" y="17995"/>
                  </a:lnTo>
                  <a:lnTo>
                    <a:pt x="3136" y="2070"/>
                  </a:lnTo>
                  <a:close/>
                </a:path>
                <a:path w="5714" h="19684">
                  <a:moveTo>
                    <a:pt x="5105" y="3251"/>
                  </a:moveTo>
                  <a:lnTo>
                    <a:pt x="4457" y="2870"/>
                  </a:lnTo>
                  <a:lnTo>
                    <a:pt x="3797" y="2476"/>
                  </a:lnTo>
                  <a:lnTo>
                    <a:pt x="3149" y="2070"/>
                  </a:lnTo>
                  <a:lnTo>
                    <a:pt x="3098" y="17995"/>
                  </a:lnTo>
                  <a:lnTo>
                    <a:pt x="3759" y="18491"/>
                  </a:lnTo>
                  <a:lnTo>
                    <a:pt x="4406" y="18961"/>
                  </a:lnTo>
                  <a:lnTo>
                    <a:pt x="4965" y="19380"/>
                  </a:lnTo>
                  <a:lnTo>
                    <a:pt x="5105" y="325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0" name="object 13040"/>
            <p:cNvSpPr/>
            <p:nvPr/>
          </p:nvSpPr>
          <p:spPr>
            <a:xfrm>
              <a:off x="2840101" y="9559963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1739" y="1308"/>
                  </a:moveTo>
                  <a:lnTo>
                    <a:pt x="1168" y="876"/>
                  </a:lnTo>
                  <a:lnTo>
                    <a:pt x="609" y="444"/>
                  </a:lnTo>
                  <a:lnTo>
                    <a:pt x="50" y="0"/>
                  </a:lnTo>
                  <a:lnTo>
                    <a:pt x="0" y="15773"/>
                  </a:lnTo>
                  <a:lnTo>
                    <a:pt x="558" y="16179"/>
                  </a:lnTo>
                  <a:lnTo>
                    <a:pt x="1117" y="16598"/>
                  </a:lnTo>
                  <a:lnTo>
                    <a:pt x="1701" y="17030"/>
                  </a:lnTo>
                  <a:lnTo>
                    <a:pt x="1739" y="1308"/>
                  </a:lnTo>
                  <a:close/>
                </a:path>
                <a:path w="2539" h="17779">
                  <a:moveTo>
                    <a:pt x="2336" y="1739"/>
                  </a:moveTo>
                  <a:lnTo>
                    <a:pt x="1752" y="1308"/>
                  </a:lnTo>
                  <a:lnTo>
                    <a:pt x="1701" y="17030"/>
                  </a:lnTo>
                  <a:lnTo>
                    <a:pt x="2298" y="17462"/>
                  </a:lnTo>
                  <a:lnTo>
                    <a:pt x="2336" y="17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1" name="object 13041"/>
            <p:cNvSpPr/>
            <p:nvPr/>
          </p:nvSpPr>
          <p:spPr>
            <a:xfrm>
              <a:off x="2836240" y="9556509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965" y="889"/>
                  </a:moveTo>
                  <a:lnTo>
                    <a:pt x="38" y="0"/>
                  </a:lnTo>
                  <a:lnTo>
                    <a:pt x="0" y="15976"/>
                  </a:lnTo>
                  <a:lnTo>
                    <a:pt x="762" y="16941"/>
                  </a:lnTo>
                  <a:lnTo>
                    <a:pt x="914" y="17056"/>
                  </a:lnTo>
                  <a:lnTo>
                    <a:pt x="965" y="889"/>
                  </a:lnTo>
                  <a:close/>
                </a:path>
                <a:path w="4444" h="19684">
                  <a:moveTo>
                    <a:pt x="3911" y="3454"/>
                  </a:moveTo>
                  <a:lnTo>
                    <a:pt x="2908" y="2628"/>
                  </a:lnTo>
                  <a:lnTo>
                    <a:pt x="1917" y="1778"/>
                  </a:lnTo>
                  <a:lnTo>
                    <a:pt x="965" y="901"/>
                  </a:lnTo>
                  <a:lnTo>
                    <a:pt x="914" y="17056"/>
                  </a:lnTo>
                  <a:lnTo>
                    <a:pt x="1879" y="17767"/>
                  </a:lnTo>
                  <a:lnTo>
                    <a:pt x="2870" y="18491"/>
                  </a:lnTo>
                  <a:lnTo>
                    <a:pt x="3860" y="19227"/>
                  </a:lnTo>
                  <a:lnTo>
                    <a:pt x="3911" y="345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2" name="object 13042"/>
            <p:cNvSpPr/>
            <p:nvPr/>
          </p:nvSpPr>
          <p:spPr>
            <a:xfrm>
              <a:off x="2826448" y="9540989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60" h="31750">
                  <a:moveTo>
                    <a:pt x="9829" y="15519"/>
                  </a:moveTo>
                  <a:lnTo>
                    <a:pt x="9232" y="14922"/>
                  </a:lnTo>
                  <a:lnTo>
                    <a:pt x="8953" y="14617"/>
                  </a:lnTo>
                  <a:lnTo>
                    <a:pt x="8102" y="13703"/>
                  </a:lnTo>
                  <a:lnTo>
                    <a:pt x="6921" y="12382"/>
                  </a:lnTo>
                  <a:lnTo>
                    <a:pt x="5842" y="11010"/>
                  </a:lnTo>
                  <a:lnTo>
                    <a:pt x="4864" y="9588"/>
                  </a:lnTo>
                  <a:lnTo>
                    <a:pt x="4127" y="8534"/>
                  </a:lnTo>
                  <a:lnTo>
                    <a:pt x="3467" y="7454"/>
                  </a:lnTo>
                  <a:lnTo>
                    <a:pt x="2857" y="6350"/>
                  </a:lnTo>
                  <a:lnTo>
                    <a:pt x="2451" y="5626"/>
                  </a:lnTo>
                  <a:lnTo>
                    <a:pt x="2070" y="4889"/>
                  </a:lnTo>
                  <a:lnTo>
                    <a:pt x="1727" y="4152"/>
                  </a:lnTo>
                  <a:lnTo>
                    <a:pt x="1054" y="2654"/>
                  </a:lnTo>
                  <a:lnTo>
                    <a:pt x="749" y="1892"/>
                  </a:lnTo>
                  <a:lnTo>
                    <a:pt x="495" y="1270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698" y="17094"/>
                  </a:lnTo>
                  <a:lnTo>
                    <a:pt x="1676" y="19443"/>
                  </a:lnTo>
                  <a:lnTo>
                    <a:pt x="2806" y="22148"/>
                  </a:lnTo>
                  <a:lnTo>
                    <a:pt x="3378" y="23533"/>
                  </a:lnTo>
                  <a:lnTo>
                    <a:pt x="4813" y="25311"/>
                  </a:lnTo>
                  <a:lnTo>
                    <a:pt x="8064" y="29349"/>
                  </a:lnTo>
                  <a:lnTo>
                    <a:pt x="8902" y="30391"/>
                  </a:lnTo>
                  <a:lnTo>
                    <a:pt x="9791" y="31496"/>
                  </a:lnTo>
                  <a:lnTo>
                    <a:pt x="9829" y="1551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3" name="object 13043"/>
            <p:cNvSpPr/>
            <p:nvPr/>
          </p:nvSpPr>
          <p:spPr>
            <a:xfrm>
              <a:off x="2825089" y="9535846"/>
              <a:ext cx="1905" cy="20955"/>
            </a:xfrm>
            <a:custGeom>
              <a:avLst/>
              <a:gdLst/>
              <a:ahLst/>
              <a:cxnLst/>
              <a:rect l="l" t="t" r="r" b="b"/>
              <a:pathLst>
                <a:path w="1905" h="20954">
                  <a:moveTo>
                    <a:pt x="635" y="2603"/>
                  </a:moveTo>
                  <a:lnTo>
                    <a:pt x="406" y="1752"/>
                  </a:lnTo>
                  <a:lnTo>
                    <a:pt x="317" y="1308"/>
                  </a:lnTo>
                  <a:lnTo>
                    <a:pt x="38" y="0"/>
                  </a:lnTo>
                  <a:lnTo>
                    <a:pt x="0" y="14198"/>
                  </a:lnTo>
                  <a:lnTo>
                    <a:pt x="266" y="16383"/>
                  </a:lnTo>
                  <a:lnTo>
                    <a:pt x="533" y="18567"/>
                  </a:lnTo>
                  <a:lnTo>
                    <a:pt x="635" y="2603"/>
                  </a:lnTo>
                  <a:close/>
                </a:path>
                <a:path w="1905" h="20954">
                  <a:moveTo>
                    <a:pt x="1409" y="5143"/>
                  </a:moveTo>
                  <a:lnTo>
                    <a:pt x="1003" y="3886"/>
                  </a:lnTo>
                  <a:lnTo>
                    <a:pt x="749" y="3035"/>
                  </a:lnTo>
                  <a:lnTo>
                    <a:pt x="647" y="2603"/>
                  </a:lnTo>
                  <a:lnTo>
                    <a:pt x="596" y="18719"/>
                  </a:lnTo>
                  <a:lnTo>
                    <a:pt x="965" y="19608"/>
                  </a:lnTo>
                  <a:lnTo>
                    <a:pt x="1358" y="20548"/>
                  </a:lnTo>
                  <a:lnTo>
                    <a:pt x="1409" y="514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4" name="object 13044"/>
            <p:cNvSpPr/>
            <p:nvPr/>
          </p:nvSpPr>
          <p:spPr>
            <a:xfrm>
              <a:off x="2824429" y="9531223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152" y="1092"/>
                  </a:moveTo>
                  <a:lnTo>
                    <a:pt x="50" y="0"/>
                  </a:lnTo>
                  <a:lnTo>
                    <a:pt x="0" y="13411"/>
                  </a:lnTo>
                  <a:lnTo>
                    <a:pt x="114" y="14338"/>
                  </a:lnTo>
                  <a:lnTo>
                    <a:pt x="152" y="1092"/>
                  </a:lnTo>
                  <a:close/>
                </a:path>
                <a:path w="1269" h="19050">
                  <a:moveTo>
                    <a:pt x="457" y="3302"/>
                  </a:moveTo>
                  <a:lnTo>
                    <a:pt x="292" y="2184"/>
                  </a:lnTo>
                  <a:lnTo>
                    <a:pt x="152" y="1104"/>
                  </a:lnTo>
                  <a:lnTo>
                    <a:pt x="114" y="14338"/>
                  </a:lnTo>
                  <a:lnTo>
                    <a:pt x="241" y="15405"/>
                  </a:lnTo>
                  <a:lnTo>
                    <a:pt x="406" y="16764"/>
                  </a:lnTo>
                  <a:lnTo>
                    <a:pt x="457" y="3302"/>
                  </a:lnTo>
                  <a:close/>
                </a:path>
                <a:path w="1269" h="19050">
                  <a:moveTo>
                    <a:pt x="698" y="4622"/>
                  </a:moveTo>
                  <a:lnTo>
                    <a:pt x="457" y="3302"/>
                  </a:lnTo>
                  <a:lnTo>
                    <a:pt x="419" y="16852"/>
                  </a:lnTo>
                  <a:lnTo>
                    <a:pt x="660" y="18821"/>
                  </a:lnTo>
                  <a:lnTo>
                    <a:pt x="698" y="4622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5" name="object 13045"/>
            <p:cNvSpPr/>
            <p:nvPr/>
          </p:nvSpPr>
          <p:spPr>
            <a:xfrm>
              <a:off x="2824276" y="9527896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117"/>
                  </a:moveTo>
                  <a:lnTo>
                    <a:pt x="38" y="0"/>
                  </a:lnTo>
                  <a:lnTo>
                    <a:pt x="0" y="15430"/>
                  </a:lnTo>
                  <a:lnTo>
                    <a:pt x="25" y="15659"/>
                  </a:lnTo>
                  <a:lnTo>
                    <a:pt x="63" y="1117"/>
                  </a:lnTo>
                  <a:close/>
                </a:path>
                <a:path w="635" h="17145">
                  <a:moveTo>
                    <a:pt x="203" y="3327"/>
                  </a:moveTo>
                  <a:lnTo>
                    <a:pt x="127" y="2222"/>
                  </a:lnTo>
                  <a:lnTo>
                    <a:pt x="76" y="1117"/>
                  </a:lnTo>
                  <a:lnTo>
                    <a:pt x="25" y="15659"/>
                  </a:lnTo>
                  <a:lnTo>
                    <a:pt x="76" y="16090"/>
                  </a:lnTo>
                  <a:lnTo>
                    <a:pt x="165" y="16827"/>
                  </a:lnTo>
                  <a:lnTo>
                    <a:pt x="203" y="332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6" name="object 13046"/>
            <p:cNvSpPr/>
            <p:nvPr/>
          </p:nvSpPr>
          <p:spPr>
            <a:xfrm>
              <a:off x="3604006" y="9531185"/>
              <a:ext cx="55244" cy="64135"/>
            </a:xfrm>
            <a:custGeom>
              <a:avLst/>
              <a:gdLst/>
              <a:ahLst/>
              <a:cxnLst/>
              <a:rect l="l" t="t" r="r" b="b"/>
              <a:pathLst>
                <a:path w="55245" h="64134">
                  <a:moveTo>
                    <a:pt x="54901" y="0"/>
                  </a:moveTo>
                  <a:lnTo>
                    <a:pt x="31927" y="36791"/>
                  </a:lnTo>
                  <a:lnTo>
                    <a:pt x="50" y="47510"/>
                  </a:lnTo>
                  <a:lnTo>
                    <a:pt x="0" y="63585"/>
                  </a:lnTo>
                  <a:lnTo>
                    <a:pt x="42104" y="45458"/>
                  </a:lnTo>
                  <a:lnTo>
                    <a:pt x="54863" y="16179"/>
                  </a:lnTo>
                  <a:lnTo>
                    <a:pt x="5490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7" name="object 13047"/>
            <p:cNvSpPr/>
            <p:nvPr/>
          </p:nvSpPr>
          <p:spPr>
            <a:xfrm>
              <a:off x="3591547" y="9578696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4737" y="1130"/>
                  </a:moveTo>
                  <a:lnTo>
                    <a:pt x="3086" y="1333"/>
                  </a:lnTo>
                  <a:lnTo>
                    <a:pt x="2247" y="1409"/>
                  </a:lnTo>
                  <a:lnTo>
                    <a:pt x="50" y="1638"/>
                  </a:lnTo>
                  <a:lnTo>
                    <a:pt x="0" y="16929"/>
                  </a:lnTo>
                  <a:lnTo>
                    <a:pt x="2197" y="16814"/>
                  </a:lnTo>
                  <a:lnTo>
                    <a:pt x="4686" y="16675"/>
                  </a:lnTo>
                  <a:lnTo>
                    <a:pt x="4737" y="1130"/>
                  </a:lnTo>
                  <a:close/>
                </a:path>
                <a:path w="12700" h="17145">
                  <a:moveTo>
                    <a:pt x="12509" y="0"/>
                  </a:moveTo>
                  <a:lnTo>
                    <a:pt x="11252" y="215"/>
                  </a:lnTo>
                  <a:lnTo>
                    <a:pt x="8674" y="609"/>
                  </a:lnTo>
                  <a:lnTo>
                    <a:pt x="6070" y="977"/>
                  </a:lnTo>
                  <a:lnTo>
                    <a:pt x="4737" y="1130"/>
                  </a:lnTo>
                  <a:lnTo>
                    <a:pt x="4699" y="16675"/>
                  </a:lnTo>
                  <a:lnTo>
                    <a:pt x="8636" y="16471"/>
                  </a:lnTo>
                  <a:lnTo>
                    <a:pt x="11772" y="16306"/>
                  </a:lnTo>
                  <a:lnTo>
                    <a:pt x="12471" y="16078"/>
                  </a:lnTo>
                  <a:lnTo>
                    <a:pt x="12509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8" name="object 13048"/>
            <p:cNvSpPr/>
            <p:nvPr/>
          </p:nvSpPr>
          <p:spPr>
            <a:xfrm>
              <a:off x="3582644" y="9580334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2209" y="508"/>
                  </a:moveTo>
                  <a:lnTo>
                    <a:pt x="50" y="622"/>
                  </a:lnTo>
                  <a:lnTo>
                    <a:pt x="0" y="15748"/>
                  </a:lnTo>
                  <a:lnTo>
                    <a:pt x="2171" y="15633"/>
                  </a:lnTo>
                  <a:lnTo>
                    <a:pt x="2209" y="508"/>
                  </a:lnTo>
                  <a:close/>
                </a:path>
                <a:path w="9525" h="15875">
                  <a:moveTo>
                    <a:pt x="8953" y="0"/>
                  </a:moveTo>
                  <a:lnTo>
                    <a:pt x="7480" y="139"/>
                  </a:lnTo>
                  <a:lnTo>
                    <a:pt x="6731" y="190"/>
                  </a:lnTo>
                  <a:lnTo>
                    <a:pt x="4483" y="368"/>
                  </a:lnTo>
                  <a:lnTo>
                    <a:pt x="2209" y="520"/>
                  </a:lnTo>
                  <a:lnTo>
                    <a:pt x="2171" y="15633"/>
                  </a:lnTo>
                  <a:lnTo>
                    <a:pt x="4445" y="15519"/>
                  </a:lnTo>
                  <a:lnTo>
                    <a:pt x="6680" y="15405"/>
                  </a:lnTo>
                  <a:lnTo>
                    <a:pt x="8902" y="15290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49" name="object 13049"/>
            <p:cNvSpPr/>
            <p:nvPr/>
          </p:nvSpPr>
          <p:spPr>
            <a:xfrm>
              <a:off x="3575100" y="9580969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7594" y="0"/>
                  </a:moveTo>
                  <a:lnTo>
                    <a:pt x="5727" y="76"/>
                  </a:lnTo>
                  <a:lnTo>
                    <a:pt x="3848" y="139"/>
                  </a:lnTo>
                  <a:lnTo>
                    <a:pt x="1955" y="190"/>
                  </a:lnTo>
                  <a:lnTo>
                    <a:pt x="50" y="228"/>
                  </a:lnTo>
                  <a:lnTo>
                    <a:pt x="0" y="15506"/>
                  </a:lnTo>
                  <a:lnTo>
                    <a:pt x="1905" y="15417"/>
                  </a:lnTo>
                  <a:lnTo>
                    <a:pt x="3810" y="15316"/>
                  </a:lnTo>
                  <a:lnTo>
                    <a:pt x="5689" y="15214"/>
                  </a:lnTo>
                  <a:lnTo>
                    <a:pt x="7543" y="15113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0" name="object 13050"/>
            <p:cNvSpPr/>
            <p:nvPr/>
          </p:nvSpPr>
          <p:spPr>
            <a:xfrm>
              <a:off x="3567531" y="9581198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7620" y="0"/>
                  </a:moveTo>
                  <a:lnTo>
                    <a:pt x="5702" y="12"/>
                  </a:lnTo>
                  <a:lnTo>
                    <a:pt x="3759" y="25"/>
                  </a:lnTo>
                  <a:lnTo>
                    <a:pt x="1866" y="25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1828" y="15582"/>
                  </a:lnTo>
                  <a:lnTo>
                    <a:pt x="3708" y="15481"/>
                  </a:lnTo>
                  <a:lnTo>
                    <a:pt x="5651" y="15379"/>
                  </a:lnTo>
                  <a:lnTo>
                    <a:pt x="7581" y="15278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1" name="object 13051"/>
            <p:cNvSpPr/>
            <p:nvPr/>
          </p:nvSpPr>
          <p:spPr>
            <a:xfrm>
              <a:off x="3560114" y="9580982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5613" y="177"/>
                  </a:moveTo>
                  <a:lnTo>
                    <a:pt x="3759" y="139"/>
                  </a:lnTo>
                  <a:lnTo>
                    <a:pt x="1917" y="76"/>
                  </a:lnTo>
                  <a:lnTo>
                    <a:pt x="50" y="0"/>
                  </a:lnTo>
                  <a:lnTo>
                    <a:pt x="0" y="16129"/>
                  </a:lnTo>
                  <a:lnTo>
                    <a:pt x="838" y="16230"/>
                  </a:lnTo>
                  <a:lnTo>
                    <a:pt x="1866" y="16179"/>
                  </a:lnTo>
                  <a:lnTo>
                    <a:pt x="3733" y="16090"/>
                  </a:lnTo>
                  <a:lnTo>
                    <a:pt x="5575" y="15989"/>
                  </a:lnTo>
                  <a:lnTo>
                    <a:pt x="5613" y="177"/>
                  </a:lnTo>
                  <a:close/>
                </a:path>
                <a:path w="7620" h="16509">
                  <a:moveTo>
                    <a:pt x="7454" y="215"/>
                  </a:moveTo>
                  <a:lnTo>
                    <a:pt x="5613" y="190"/>
                  </a:lnTo>
                  <a:lnTo>
                    <a:pt x="5575" y="15989"/>
                  </a:lnTo>
                  <a:lnTo>
                    <a:pt x="7416" y="15900"/>
                  </a:lnTo>
                  <a:lnTo>
                    <a:pt x="7454" y="215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2" name="object 13052"/>
            <p:cNvSpPr/>
            <p:nvPr/>
          </p:nvSpPr>
          <p:spPr>
            <a:xfrm>
              <a:off x="3552558" y="9580562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7607" y="419"/>
                  </a:moveTo>
                  <a:lnTo>
                    <a:pt x="5727" y="330"/>
                  </a:lnTo>
                  <a:lnTo>
                    <a:pt x="3835" y="241"/>
                  </a:lnTo>
                  <a:lnTo>
                    <a:pt x="1943" y="127"/>
                  </a:lnTo>
                  <a:lnTo>
                    <a:pt x="50" y="0"/>
                  </a:lnTo>
                  <a:lnTo>
                    <a:pt x="0" y="15697"/>
                  </a:lnTo>
                  <a:lnTo>
                    <a:pt x="1905" y="15913"/>
                  </a:lnTo>
                  <a:lnTo>
                    <a:pt x="3797" y="16129"/>
                  </a:lnTo>
                  <a:lnTo>
                    <a:pt x="5676" y="16332"/>
                  </a:lnTo>
                  <a:lnTo>
                    <a:pt x="7556" y="16548"/>
                  </a:lnTo>
                  <a:lnTo>
                    <a:pt x="7607" y="419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3" name="object 13053"/>
            <p:cNvSpPr/>
            <p:nvPr/>
          </p:nvSpPr>
          <p:spPr>
            <a:xfrm>
              <a:off x="3544874" y="9579940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5816" y="495"/>
                  </a:moveTo>
                  <a:lnTo>
                    <a:pt x="3898" y="342"/>
                  </a:lnTo>
                  <a:lnTo>
                    <a:pt x="1981" y="177"/>
                  </a:lnTo>
                  <a:lnTo>
                    <a:pt x="38" y="0"/>
                  </a:lnTo>
                  <a:lnTo>
                    <a:pt x="0" y="15443"/>
                  </a:lnTo>
                  <a:lnTo>
                    <a:pt x="1930" y="15659"/>
                  </a:lnTo>
                  <a:lnTo>
                    <a:pt x="3860" y="15887"/>
                  </a:lnTo>
                  <a:lnTo>
                    <a:pt x="5778" y="16103"/>
                  </a:lnTo>
                  <a:lnTo>
                    <a:pt x="5816" y="495"/>
                  </a:lnTo>
                  <a:close/>
                </a:path>
                <a:path w="8254" h="16509">
                  <a:moveTo>
                    <a:pt x="7734" y="622"/>
                  </a:moveTo>
                  <a:lnTo>
                    <a:pt x="5829" y="495"/>
                  </a:lnTo>
                  <a:lnTo>
                    <a:pt x="5778" y="16103"/>
                  </a:lnTo>
                  <a:lnTo>
                    <a:pt x="7683" y="16319"/>
                  </a:lnTo>
                  <a:lnTo>
                    <a:pt x="7734" y="622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4" name="object 13054"/>
            <p:cNvSpPr/>
            <p:nvPr/>
          </p:nvSpPr>
          <p:spPr>
            <a:xfrm>
              <a:off x="3536873" y="9579127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39" y="825"/>
                  </a:moveTo>
                  <a:lnTo>
                    <a:pt x="6096" y="647"/>
                  </a:lnTo>
                  <a:lnTo>
                    <a:pt x="4102" y="444"/>
                  </a:lnTo>
                  <a:lnTo>
                    <a:pt x="2082" y="228"/>
                  </a:lnTo>
                  <a:lnTo>
                    <a:pt x="50" y="0"/>
                  </a:lnTo>
                  <a:lnTo>
                    <a:pt x="0" y="15354"/>
                  </a:lnTo>
                  <a:lnTo>
                    <a:pt x="2032" y="15582"/>
                  </a:lnTo>
                  <a:lnTo>
                    <a:pt x="4064" y="15811"/>
                  </a:lnTo>
                  <a:lnTo>
                    <a:pt x="6057" y="16040"/>
                  </a:lnTo>
                  <a:lnTo>
                    <a:pt x="8001" y="16256"/>
                  </a:lnTo>
                  <a:lnTo>
                    <a:pt x="8039" y="825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5" name="object 13055"/>
            <p:cNvSpPr/>
            <p:nvPr/>
          </p:nvSpPr>
          <p:spPr>
            <a:xfrm>
              <a:off x="3520020" y="9576791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2235" y="342"/>
                  </a:moveTo>
                  <a:lnTo>
                    <a:pt x="38" y="0"/>
                  </a:lnTo>
                  <a:lnTo>
                    <a:pt x="0" y="15773"/>
                  </a:lnTo>
                  <a:lnTo>
                    <a:pt x="2197" y="16027"/>
                  </a:lnTo>
                  <a:lnTo>
                    <a:pt x="2235" y="342"/>
                  </a:lnTo>
                  <a:close/>
                </a:path>
                <a:path w="17145" h="17779">
                  <a:moveTo>
                    <a:pt x="16903" y="2336"/>
                  </a:moveTo>
                  <a:lnTo>
                    <a:pt x="4406" y="698"/>
                  </a:lnTo>
                  <a:lnTo>
                    <a:pt x="2235" y="355"/>
                  </a:lnTo>
                  <a:lnTo>
                    <a:pt x="2197" y="16027"/>
                  </a:lnTo>
                  <a:lnTo>
                    <a:pt x="4368" y="16268"/>
                  </a:lnTo>
                  <a:lnTo>
                    <a:pt x="6540" y="16510"/>
                  </a:lnTo>
                  <a:lnTo>
                    <a:pt x="8648" y="16751"/>
                  </a:lnTo>
                  <a:lnTo>
                    <a:pt x="10718" y="16992"/>
                  </a:lnTo>
                  <a:lnTo>
                    <a:pt x="12776" y="17221"/>
                  </a:lnTo>
                  <a:lnTo>
                    <a:pt x="14820" y="17449"/>
                  </a:lnTo>
                  <a:lnTo>
                    <a:pt x="16865" y="17691"/>
                  </a:lnTo>
                  <a:lnTo>
                    <a:pt x="16903" y="2336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6" name="object 13056"/>
            <p:cNvSpPr/>
            <p:nvPr/>
          </p:nvSpPr>
          <p:spPr>
            <a:xfrm>
              <a:off x="3511118" y="9575267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6743" y="1168"/>
                  </a:moveTo>
                  <a:lnTo>
                    <a:pt x="4533" y="800"/>
                  </a:lnTo>
                  <a:lnTo>
                    <a:pt x="2324" y="419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231" y="16421"/>
                  </a:lnTo>
                  <a:lnTo>
                    <a:pt x="2273" y="16548"/>
                  </a:lnTo>
                  <a:lnTo>
                    <a:pt x="4495" y="16789"/>
                  </a:lnTo>
                  <a:lnTo>
                    <a:pt x="6692" y="17043"/>
                  </a:lnTo>
                  <a:lnTo>
                    <a:pt x="6743" y="1168"/>
                  </a:lnTo>
                  <a:close/>
                </a:path>
                <a:path w="9525" h="17779">
                  <a:moveTo>
                    <a:pt x="8940" y="1536"/>
                  </a:moveTo>
                  <a:lnTo>
                    <a:pt x="6743" y="1181"/>
                  </a:lnTo>
                  <a:lnTo>
                    <a:pt x="6692" y="17043"/>
                  </a:lnTo>
                  <a:lnTo>
                    <a:pt x="8902" y="17297"/>
                  </a:lnTo>
                  <a:lnTo>
                    <a:pt x="8940" y="153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7" name="object 13057"/>
            <p:cNvSpPr/>
            <p:nvPr/>
          </p:nvSpPr>
          <p:spPr>
            <a:xfrm>
              <a:off x="3501669" y="9573438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5">
                  <a:moveTo>
                    <a:pt x="9486" y="1828"/>
                  </a:moveTo>
                  <a:lnTo>
                    <a:pt x="7137" y="1397"/>
                  </a:lnTo>
                  <a:lnTo>
                    <a:pt x="4775" y="952"/>
                  </a:lnTo>
                  <a:lnTo>
                    <a:pt x="2413" y="482"/>
                  </a:lnTo>
                  <a:lnTo>
                    <a:pt x="50" y="0"/>
                  </a:lnTo>
                  <a:lnTo>
                    <a:pt x="0" y="15697"/>
                  </a:lnTo>
                  <a:lnTo>
                    <a:pt x="2374" y="16268"/>
                  </a:lnTo>
                  <a:lnTo>
                    <a:pt x="4737" y="16827"/>
                  </a:lnTo>
                  <a:lnTo>
                    <a:pt x="7099" y="17399"/>
                  </a:lnTo>
                  <a:lnTo>
                    <a:pt x="9448" y="17957"/>
                  </a:lnTo>
                  <a:lnTo>
                    <a:pt x="9486" y="182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8" name="object 13058"/>
            <p:cNvSpPr/>
            <p:nvPr/>
          </p:nvSpPr>
          <p:spPr>
            <a:xfrm>
              <a:off x="3491890" y="9571330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9829" y="2108"/>
                  </a:moveTo>
                  <a:lnTo>
                    <a:pt x="7454" y="1612"/>
                  </a:lnTo>
                  <a:lnTo>
                    <a:pt x="5080" y="1104"/>
                  </a:lnTo>
                  <a:lnTo>
                    <a:pt x="2565" y="558"/>
                  </a:lnTo>
                  <a:lnTo>
                    <a:pt x="38" y="0"/>
                  </a:lnTo>
                  <a:lnTo>
                    <a:pt x="0" y="15455"/>
                  </a:lnTo>
                  <a:lnTo>
                    <a:pt x="2514" y="16065"/>
                  </a:lnTo>
                  <a:lnTo>
                    <a:pt x="5029" y="16662"/>
                  </a:lnTo>
                  <a:lnTo>
                    <a:pt x="7416" y="17233"/>
                  </a:lnTo>
                  <a:lnTo>
                    <a:pt x="9779" y="17805"/>
                  </a:lnTo>
                  <a:lnTo>
                    <a:pt x="9829" y="210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59" name="object 13059"/>
            <p:cNvSpPr/>
            <p:nvPr/>
          </p:nvSpPr>
          <p:spPr>
            <a:xfrm>
              <a:off x="3481743" y="9568891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5118" y="1244"/>
                  </a:moveTo>
                  <a:lnTo>
                    <a:pt x="2590" y="635"/>
                  </a:lnTo>
                  <a:lnTo>
                    <a:pt x="50" y="0"/>
                  </a:lnTo>
                  <a:lnTo>
                    <a:pt x="0" y="15468"/>
                  </a:lnTo>
                  <a:lnTo>
                    <a:pt x="2540" y="16078"/>
                  </a:lnTo>
                  <a:lnTo>
                    <a:pt x="5080" y="16687"/>
                  </a:lnTo>
                  <a:lnTo>
                    <a:pt x="5118" y="1244"/>
                  </a:lnTo>
                  <a:close/>
                </a:path>
                <a:path w="10795" h="18415">
                  <a:moveTo>
                    <a:pt x="10185" y="2425"/>
                  </a:moveTo>
                  <a:lnTo>
                    <a:pt x="7658" y="1854"/>
                  </a:lnTo>
                  <a:lnTo>
                    <a:pt x="5130" y="1257"/>
                  </a:lnTo>
                  <a:lnTo>
                    <a:pt x="5080" y="16687"/>
                  </a:lnTo>
                  <a:lnTo>
                    <a:pt x="7607" y="17284"/>
                  </a:lnTo>
                  <a:lnTo>
                    <a:pt x="10147" y="17894"/>
                  </a:lnTo>
                  <a:lnTo>
                    <a:pt x="10185" y="2425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0" name="object 13060"/>
            <p:cNvSpPr/>
            <p:nvPr/>
          </p:nvSpPr>
          <p:spPr>
            <a:xfrm>
              <a:off x="3471037" y="956607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8089" y="2146"/>
                  </a:moveTo>
                  <a:lnTo>
                    <a:pt x="5410" y="1447"/>
                  </a:lnTo>
                  <a:lnTo>
                    <a:pt x="2730" y="736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2679" y="16357"/>
                  </a:lnTo>
                  <a:lnTo>
                    <a:pt x="5359" y="17005"/>
                  </a:lnTo>
                  <a:lnTo>
                    <a:pt x="8051" y="17653"/>
                  </a:lnTo>
                  <a:lnTo>
                    <a:pt x="8089" y="2146"/>
                  </a:lnTo>
                  <a:close/>
                </a:path>
                <a:path w="10795" h="18415">
                  <a:moveTo>
                    <a:pt x="10769" y="2819"/>
                  </a:moveTo>
                  <a:lnTo>
                    <a:pt x="8102" y="2146"/>
                  </a:lnTo>
                  <a:lnTo>
                    <a:pt x="8051" y="17653"/>
                  </a:lnTo>
                  <a:lnTo>
                    <a:pt x="10718" y="18288"/>
                  </a:lnTo>
                  <a:lnTo>
                    <a:pt x="10769" y="281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1" name="object 13061"/>
            <p:cNvSpPr/>
            <p:nvPr/>
          </p:nvSpPr>
          <p:spPr>
            <a:xfrm>
              <a:off x="3459988" y="9562897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8394" y="2425"/>
                  </a:moveTo>
                  <a:lnTo>
                    <a:pt x="5689" y="1663"/>
                  </a:lnTo>
                  <a:lnTo>
                    <a:pt x="2857" y="863"/>
                  </a:lnTo>
                  <a:lnTo>
                    <a:pt x="50" y="0"/>
                  </a:lnTo>
                  <a:lnTo>
                    <a:pt x="0" y="16154"/>
                  </a:lnTo>
                  <a:lnTo>
                    <a:pt x="812" y="16446"/>
                  </a:lnTo>
                  <a:lnTo>
                    <a:pt x="2832" y="16929"/>
                  </a:lnTo>
                  <a:lnTo>
                    <a:pt x="5651" y="17602"/>
                  </a:lnTo>
                  <a:lnTo>
                    <a:pt x="8356" y="18249"/>
                  </a:lnTo>
                  <a:lnTo>
                    <a:pt x="8394" y="2425"/>
                  </a:lnTo>
                  <a:close/>
                </a:path>
                <a:path w="11429" h="19050">
                  <a:moveTo>
                    <a:pt x="11087" y="3175"/>
                  </a:moveTo>
                  <a:lnTo>
                    <a:pt x="8407" y="2425"/>
                  </a:lnTo>
                  <a:lnTo>
                    <a:pt x="8356" y="18249"/>
                  </a:lnTo>
                  <a:lnTo>
                    <a:pt x="11049" y="18897"/>
                  </a:lnTo>
                  <a:lnTo>
                    <a:pt x="11087" y="317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2" name="object 13062"/>
            <p:cNvSpPr/>
            <p:nvPr/>
          </p:nvSpPr>
          <p:spPr>
            <a:xfrm>
              <a:off x="3448634" y="9559354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11404" y="3543"/>
                  </a:moveTo>
                  <a:lnTo>
                    <a:pt x="8572" y="2692"/>
                  </a:lnTo>
                  <a:lnTo>
                    <a:pt x="5753" y="1816"/>
                  </a:lnTo>
                  <a:lnTo>
                    <a:pt x="2933" y="927"/>
                  </a:lnTo>
                  <a:lnTo>
                    <a:pt x="38" y="0"/>
                  </a:lnTo>
                  <a:lnTo>
                    <a:pt x="0" y="15633"/>
                  </a:lnTo>
                  <a:lnTo>
                    <a:pt x="2882" y="16675"/>
                  </a:lnTo>
                  <a:lnTo>
                    <a:pt x="5702" y="17678"/>
                  </a:lnTo>
                  <a:lnTo>
                    <a:pt x="8534" y="18694"/>
                  </a:lnTo>
                  <a:lnTo>
                    <a:pt x="11353" y="19697"/>
                  </a:lnTo>
                  <a:lnTo>
                    <a:pt x="11404" y="3543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3" name="object 13063"/>
            <p:cNvSpPr/>
            <p:nvPr/>
          </p:nvSpPr>
          <p:spPr>
            <a:xfrm>
              <a:off x="3436861" y="9555353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8864" y="3022"/>
                  </a:moveTo>
                  <a:lnTo>
                    <a:pt x="5918" y="2032"/>
                  </a:lnTo>
                  <a:lnTo>
                    <a:pt x="2984" y="1028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2933" y="16471"/>
                  </a:lnTo>
                  <a:lnTo>
                    <a:pt x="5880" y="17526"/>
                  </a:lnTo>
                  <a:lnTo>
                    <a:pt x="8813" y="18580"/>
                  </a:lnTo>
                  <a:lnTo>
                    <a:pt x="8864" y="3022"/>
                  </a:lnTo>
                  <a:close/>
                </a:path>
                <a:path w="12064" h="19684">
                  <a:moveTo>
                    <a:pt x="11811" y="4000"/>
                  </a:moveTo>
                  <a:lnTo>
                    <a:pt x="8864" y="3035"/>
                  </a:lnTo>
                  <a:lnTo>
                    <a:pt x="8813" y="18580"/>
                  </a:lnTo>
                  <a:lnTo>
                    <a:pt x="11772" y="19634"/>
                  </a:lnTo>
                  <a:lnTo>
                    <a:pt x="11811" y="400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4" name="object 13064"/>
            <p:cNvSpPr/>
            <p:nvPr/>
          </p:nvSpPr>
          <p:spPr>
            <a:xfrm>
              <a:off x="3424796" y="9550933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9144" y="3378"/>
                  </a:moveTo>
                  <a:lnTo>
                    <a:pt x="6096" y="2286"/>
                  </a:lnTo>
                  <a:lnTo>
                    <a:pt x="3073" y="1143"/>
                  </a:lnTo>
                  <a:lnTo>
                    <a:pt x="50" y="0"/>
                  </a:lnTo>
                  <a:lnTo>
                    <a:pt x="0" y="15519"/>
                  </a:lnTo>
                  <a:lnTo>
                    <a:pt x="3035" y="16611"/>
                  </a:lnTo>
                  <a:lnTo>
                    <a:pt x="6070" y="17703"/>
                  </a:lnTo>
                  <a:lnTo>
                    <a:pt x="9093" y="18783"/>
                  </a:lnTo>
                  <a:lnTo>
                    <a:pt x="9144" y="3378"/>
                  </a:lnTo>
                  <a:close/>
                </a:path>
                <a:path w="12700" h="20320">
                  <a:moveTo>
                    <a:pt x="12115" y="4432"/>
                  </a:moveTo>
                  <a:lnTo>
                    <a:pt x="9156" y="3378"/>
                  </a:lnTo>
                  <a:lnTo>
                    <a:pt x="9105" y="18783"/>
                  </a:lnTo>
                  <a:lnTo>
                    <a:pt x="12065" y="19850"/>
                  </a:lnTo>
                  <a:lnTo>
                    <a:pt x="12115" y="443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5" name="object 13065"/>
            <p:cNvSpPr/>
            <p:nvPr/>
          </p:nvSpPr>
          <p:spPr>
            <a:xfrm>
              <a:off x="3412528" y="9546057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4">
                  <a:moveTo>
                    <a:pt x="9296" y="3708"/>
                  </a:moveTo>
                  <a:lnTo>
                    <a:pt x="6261" y="2514"/>
                  </a:lnTo>
                  <a:lnTo>
                    <a:pt x="3149" y="1270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3098" y="17119"/>
                  </a:lnTo>
                  <a:lnTo>
                    <a:pt x="6210" y="18237"/>
                  </a:lnTo>
                  <a:lnTo>
                    <a:pt x="9245" y="19316"/>
                  </a:lnTo>
                  <a:lnTo>
                    <a:pt x="9296" y="3708"/>
                  </a:lnTo>
                  <a:close/>
                </a:path>
                <a:path w="12700" h="20954">
                  <a:moveTo>
                    <a:pt x="12319" y="4876"/>
                  </a:moveTo>
                  <a:lnTo>
                    <a:pt x="9309" y="3721"/>
                  </a:lnTo>
                  <a:lnTo>
                    <a:pt x="9258" y="19329"/>
                  </a:lnTo>
                  <a:lnTo>
                    <a:pt x="12280" y="20408"/>
                  </a:lnTo>
                  <a:lnTo>
                    <a:pt x="12319" y="4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6" name="object 13066"/>
            <p:cNvSpPr/>
            <p:nvPr/>
          </p:nvSpPr>
          <p:spPr>
            <a:xfrm>
              <a:off x="3400145" y="9540723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12433" y="5334"/>
                  </a:moveTo>
                  <a:lnTo>
                    <a:pt x="9359" y="4051"/>
                  </a:lnTo>
                  <a:lnTo>
                    <a:pt x="6286" y="2743"/>
                  </a:lnTo>
                  <a:lnTo>
                    <a:pt x="3187" y="1397"/>
                  </a:lnTo>
                  <a:lnTo>
                    <a:pt x="38" y="0"/>
                  </a:lnTo>
                  <a:lnTo>
                    <a:pt x="0" y="15646"/>
                  </a:lnTo>
                  <a:lnTo>
                    <a:pt x="3136" y="17195"/>
                  </a:lnTo>
                  <a:lnTo>
                    <a:pt x="6248" y="18732"/>
                  </a:lnTo>
                  <a:lnTo>
                    <a:pt x="9309" y="20231"/>
                  </a:lnTo>
                  <a:lnTo>
                    <a:pt x="12395" y="21348"/>
                  </a:lnTo>
                  <a:lnTo>
                    <a:pt x="12433" y="533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7" name="object 13067"/>
            <p:cNvSpPr/>
            <p:nvPr/>
          </p:nvSpPr>
          <p:spPr>
            <a:xfrm>
              <a:off x="3387636" y="9534906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12547" y="5816"/>
                  </a:moveTo>
                  <a:lnTo>
                    <a:pt x="9410" y="4406"/>
                  </a:lnTo>
                  <a:lnTo>
                    <a:pt x="6299" y="2971"/>
                  </a:lnTo>
                  <a:lnTo>
                    <a:pt x="3200" y="1511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3162" y="16852"/>
                  </a:lnTo>
                  <a:lnTo>
                    <a:pt x="6248" y="18376"/>
                  </a:lnTo>
                  <a:lnTo>
                    <a:pt x="9372" y="19913"/>
                  </a:lnTo>
                  <a:lnTo>
                    <a:pt x="12509" y="21463"/>
                  </a:lnTo>
                  <a:lnTo>
                    <a:pt x="12547" y="5816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8" name="object 13068"/>
            <p:cNvSpPr/>
            <p:nvPr/>
          </p:nvSpPr>
          <p:spPr>
            <a:xfrm>
              <a:off x="3375113" y="9528581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12573" y="6324"/>
                  </a:moveTo>
                  <a:lnTo>
                    <a:pt x="9410" y="4775"/>
                  </a:lnTo>
                  <a:lnTo>
                    <a:pt x="6273" y="3213"/>
                  </a:lnTo>
                  <a:lnTo>
                    <a:pt x="3162" y="1625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3111" y="16967"/>
                  </a:lnTo>
                  <a:lnTo>
                    <a:pt x="6235" y="18516"/>
                  </a:lnTo>
                  <a:lnTo>
                    <a:pt x="9359" y="20053"/>
                  </a:lnTo>
                  <a:lnTo>
                    <a:pt x="12522" y="21615"/>
                  </a:lnTo>
                  <a:lnTo>
                    <a:pt x="12573" y="632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69" name="object 13069"/>
            <p:cNvSpPr/>
            <p:nvPr/>
          </p:nvSpPr>
          <p:spPr>
            <a:xfrm>
              <a:off x="3362553" y="9521660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9423" y="5219"/>
                  </a:moveTo>
                  <a:lnTo>
                    <a:pt x="6261" y="3505"/>
                  </a:lnTo>
                  <a:lnTo>
                    <a:pt x="5207" y="2933"/>
                  </a:lnTo>
                  <a:lnTo>
                    <a:pt x="3136" y="1765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3098" y="17691"/>
                  </a:lnTo>
                  <a:lnTo>
                    <a:pt x="6223" y="19227"/>
                  </a:lnTo>
                  <a:lnTo>
                    <a:pt x="9372" y="20777"/>
                  </a:lnTo>
                  <a:lnTo>
                    <a:pt x="9423" y="5219"/>
                  </a:lnTo>
                  <a:close/>
                </a:path>
                <a:path w="12700" h="22859">
                  <a:moveTo>
                    <a:pt x="12611" y="6921"/>
                  </a:moveTo>
                  <a:lnTo>
                    <a:pt x="9423" y="5232"/>
                  </a:lnTo>
                  <a:lnTo>
                    <a:pt x="9372" y="20777"/>
                  </a:lnTo>
                  <a:lnTo>
                    <a:pt x="12573" y="22364"/>
                  </a:lnTo>
                  <a:lnTo>
                    <a:pt x="12611" y="692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0" name="object 13070"/>
            <p:cNvSpPr/>
            <p:nvPr/>
          </p:nvSpPr>
          <p:spPr>
            <a:xfrm>
              <a:off x="3343160" y="9509658"/>
              <a:ext cx="19685" cy="28575"/>
            </a:xfrm>
            <a:custGeom>
              <a:avLst/>
              <a:gdLst/>
              <a:ahLst/>
              <a:cxnLst/>
              <a:rect l="l" t="t" r="r" b="b"/>
              <a:pathLst>
                <a:path w="19685" h="28575">
                  <a:moveTo>
                    <a:pt x="16446" y="10299"/>
                  </a:moveTo>
                  <a:lnTo>
                    <a:pt x="393" y="228"/>
                  </a:lnTo>
                  <a:lnTo>
                    <a:pt x="215" y="114"/>
                  </a:lnTo>
                  <a:lnTo>
                    <a:pt x="38" y="0"/>
                  </a:lnTo>
                  <a:lnTo>
                    <a:pt x="0" y="16179"/>
                  </a:lnTo>
                  <a:lnTo>
                    <a:pt x="177" y="16294"/>
                  </a:lnTo>
                  <a:lnTo>
                    <a:pt x="355" y="16408"/>
                  </a:lnTo>
                  <a:lnTo>
                    <a:pt x="3009" y="18161"/>
                  </a:lnTo>
                  <a:lnTo>
                    <a:pt x="6705" y="20523"/>
                  </a:lnTo>
                  <a:lnTo>
                    <a:pt x="7823" y="21247"/>
                  </a:lnTo>
                  <a:lnTo>
                    <a:pt x="10121" y="22669"/>
                  </a:lnTo>
                  <a:lnTo>
                    <a:pt x="13347" y="24638"/>
                  </a:lnTo>
                  <a:lnTo>
                    <a:pt x="16421" y="26466"/>
                  </a:lnTo>
                  <a:lnTo>
                    <a:pt x="16446" y="10299"/>
                  </a:lnTo>
                  <a:close/>
                </a:path>
                <a:path w="19685" h="28575">
                  <a:moveTo>
                    <a:pt x="19431" y="12001"/>
                  </a:moveTo>
                  <a:lnTo>
                    <a:pt x="16459" y="10299"/>
                  </a:lnTo>
                  <a:lnTo>
                    <a:pt x="16421" y="26466"/>
                  </a:lnTo>
                  <a:lnTo>
                    <a:pt x="18884" y="27889"/>
                  </a:lnTo>
                  <a:lnTo>
                    <a:pt x="19392" y="28155"/>
                  </a:lnTo>
                  <a:lnTo>
                    <a:pt x="19431" y="1200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1" name="object 13071"/>
            <p:cNvSpPr/>
            <p:nvPr/>
          </p:nvSpPr>
          <p:spPr>
            <a:xfrm>
              <a:off x="3342386" y="9509150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12" y="508"/>
                  </a:moveTo>
                  <a:lnTo>
                    <a:pt x="660" y="406"/>
                  </a:lnTo>
                  <a:lnTo>
                    <a:pt x="431" y="254"/>
                  </a:lnTo>
                  <a:lnTo>
                    <a:pt x="228" y="139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39" y="16217"/>
                  </a:lnTo>
                  <a:lnTo>
                    <a:pt x="393" y="16408"/>
                  </a:lnTo>
                  <a:lnTo>
                    <a:pt x="596" y="16548"/>
                  </a:lnTo>
                  <a:lnTo>
                    <a:pt x="774" y="16687"/>
                  </a:lnTo>
                  <a:lnTo>
                    <a:pt x="812" y="50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2" name="object 13072"/>
            <p:cNvSpPr/>
            <p:nvPr/>
          </p:nvSpPr>
          <p:spPr>
            <a:xfrm>
              <a:off x="3341509" y="9508566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901" y="571"/>
                  </a:moveTo>
                  <a:lnTo>
                    <a:pt x="698" y="444"/>
                  </a:lnTo>
                  <a:lnTo>
                    <a:pt x="495" y="304"/>
                  </a:lnTo>
                  <a:lnTo>
                    <a:pt x="266" y="152"/>
                  </a:lnTo>
                  <a:lnTo>
                    <a:pt x="38" y="0"/>
                  </a:lnTo>
                  <a:lnTo>
                    <a:pt x="0" y="15913"/>
                  </a:lnTo>
                  <a:lnTo>
                    <a:pt x="228" y="16129"/>
                  </a:lnTo>
                  <a:lnTo>
                    <a:pt x="457" y="16332"/>
                  </a:lnTo>
                  <a:lnTo>
                    <a:pt x="660" y="16510"/>
                  </a:lnTo>
                  <a:lnTo>
                    <a:pt x="876" y="16687"/>
                  </a:lnTo>
                  <a:lnTo>
                    <a:pt x="901" y="57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3" name="object 13073"/>
            <p:cNvSpPr/>
            <p:nvPr/>
          </p:nvSpPr>
          <p:spPr>
            <a:xfrm>
              <a:off x="3339261" y="9506001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1295" y="17449"/>
                  </a:moveTo>
                  <a:lnTo>
                    <a:pt x="1282" y="1905"/>
                  </a:lnTo>
                  <a:lnTo>
                    <a:pt x="495" y="698"/>
                  </a:lnTo>
                  <a:lnTo>
                    <a:pt x="266" y="355"/>
                  </a:lnTo>
                  <a:lnTo>
                    <a:pt x="127" y="139"/>
                  </a:lnTo>
                  <a:lnTo>
                    <a:pt x="38" y="0"/>
                  </a:lnTo>
                  <a:lnTo>
                    <a:pt x="0" y="15138"/>
                  </a:lnTo>
                  <a:lnTo>
                    <a:pt x="101" y="15405"/>
                  </a:lnTo>
                  <a:lnTo>
                    <a:pt x="241" y="15722"/>
                  </a:lnTo>
                  <a:lnTo>
                    <a:pt x="457" y="16179"/>
                  </a:lnTo>
                  <a:lnTo>
                    <a:pt x="685" y="16624"/>
                  </a:lnTo>
                  <a:lnTo>
                    <a:pt x="965" y="17043"/>
                  </a:lnTo>
                  <a:lnTo>
                    <a:pt x="1295" y="17449"/>
                  </a:lnTo>
                  <a:close/>
                </a:path>
                <a:path w="2539" h="19050">
                  <a:moveTo>
                    <a:pt x="1714" y="2184"/>
                  </a:moveTo>
                  <a:lnTo>
                    <a:pt x="1333" y="1930"/>
                  </a:lnTo>
                  <a:lnTo>
                    <a:pt x="1295" y="17449"/>
                  </a:lnTo>
                  <a:lnTo>
                    <a:pt x="1689" y="17894"/>
                  </a:lnTo>
                  <a:lnTo>
                    <a:pt x="1714" y="2184"/>
                  </a:lnTo>
                  <a:close/>
                </a:path>
                <a:path w="2539" h="19050">
                  <a:moveTo>
                    <a:pt x="2286" y="2565"/>
                  </a:moveTo>
                  <a:lnTo>
                    <a:pt x="2019" y="2387"/>
                  </a:lnTo>
                  <a:lnTo>
                    <a:pt x="1727" y="2197"/>
                  </a:lnTo>
                  <a:lnTo>
                    <a:pt x="1689" y="17894"/>
                  </a:lnTo>
                  <a:lnTo>
                    <a:pt x="1993" y="18211"/>
                  </a:lnTo>
                  <a:lnTo>
                    <a:pt x="2247" y="18478"/>
                  </a:lnTo>
                  <a:lnTo>
                    <a:pt x="2286" y="256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4" name="object 13074"/>
            <p:cNvSpPr/>
            <p:nvPr/>
          </p:nvSpPr>
          <p:spPr>
            <a:xfrm>
              <a:off x="3339058" y="950567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63" y="63"/>
                  </a:moveTo>
                  <a:lnTo>
                    <a:pt x="0" y="14744"/>
                  </a:lnTo>
                  <a:lnTo>
                    <a:pt x="63" y="63"/>
                  </a:lnTo>
                  <a:close/>
                </a:path>
                <a:path w="635" h="15240">
                  <a:moveTo>
                    <a:pt x="165" y="215"/>
                  </a:moveTo>
                  <a:lnTo>
                    <a:pt x="76" y="76"/>
                  </a:lnTo>
                  <a:lnTo>
                    <a:pt x="38" y="14846"/>
                  </a:lnTo>
                  <a:lnTo>
                    <a:pt x="76" y="14998"/>
                  </a:lnTo>
                  <a:lnTo>
                    <a:pt x="139" y="15240"/>
                  </a:lnTo>
                  <a:lnTo>
                    <a:pt x="165" y="21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5" name="object 13075"/>
            <p:cNvSpPr/>
            <p:nvPr/>
          </p:nvSpPr>
          <p:spPr>
            <a:xfrm>
              <a:off x="3338969" y="950553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8" y="25"/>
                  </a:moveTo>
                  <a:lnTo>
                    <a:pt x="0" y="14300"/>
                  </a:lnTo>
                  <a:lnTo>
                    <a:pt x="38" y="25"/>
                  </a:lnTo>
                  <a:close/>
                </a:path>
                <a:path w="635" h="15240">
                  <a:moveTo>
                    <a:pt x="114" y="139"/>
                  </a:moveTo>
                  <a:lnTo>
                    <a:pt x="12" y="14338"/>
                  </a:lnTo>
                  <a:lnTo>
                    <a:pt x="38" y="14490"/>
                  </a:lnTo>
                  <a:lnTo>
                    <a:pt x="50" y="14643"/>
                  </a:lnTo>
                  <a:lnTo>
                    <a:pt x="88" y="14808"/>
                  </a:lnTo>
                  <a:lnTo>
                    <a:pt x="114" y="1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6" name="object 13076"/>
            <p:cNvSpPr/>
            <p:nvPr/>
          </p:nvSpPr>
          <p:spPr>
            <a:xfrm>
              <a:off x="2826665" y="9095075"/>
              <a:ext cx="833119" cy="486409"/>
            </a:xfrm>
            <a:custGeom>
              <a:avLst/>
              <a:gdLst/>
              <a:ahLst/>
              <a:cxnLst/>
              <a:rect l="l" t="t" r="r" b="b"/>
              <a:pathLst>
                <a:path w="833120" h="486409">
                  <a:moveTo>
                    <a:pt x="98726" y="0"/>
                  </a:moveTo>
                  <a:lnTo>
                    <a:pt x="56419" y="2203"/>
                  </a:lnTo>
                  <a:lnTo>
                    <a:pt x="23849" y="13035"/>
                  </a:lnTo>
                  <a:lnTo>
                    <a:pt x="3204" y="36103"/>
                  </a:lnTo>
                  <a:lnTo>
                    <a:pt x="3406" y="66184"/>
                  </a:lnTo>
                  <a:lnTo>
                    <a:pt x="21924" y="100237"/>
                  </a:lnTo>
                  <a:lnTo>
                    <a:pt x="56226" y="135219"/>
                  </a:lnTo>
                  <a:lnTo>
                    <a:pt x="103783" y="168089"/>
                  </a:lnTo>
                  <a:lnTo>
                    <a:pt x="135914" y="182986"/>
                  </a:lnTo>
                  <a:lnTo>
                    <a:pt x="147027" y="181577"/>
                  </a:lnTo>
                  <a:lnTo>
                    <a:pt x="151345" y="179011"/>
                  </a:lnTo>
                  <a:lnTo>
                    <a:pt x="153275" y="175887"/>
                  </a:lnTo>
                  <a:lnTo>
                    <a:pt x="158491" y="168326"/>
                  </a:lnTo>
                  <a:lnTo>
                    <a:pt x="193064" y="143515"/>
                  </a:lnTo>
                  <a:lnTo>
                    <a:pt x="234974" y="167721"/>
                  </a:lnTo>
                  <a:lnTo>
                    <a:pt x="235876" y="171594"/>
                  </a:lnTo>
                  <a:lnTo>
                    <a:pt x="232612" y="174566"/>
                  </a:lnTo>
                  <a:lnTo>
                    <a:pt x="206833" y="207555"/>
                  </a:lnTo>
                  <a:lnTo>
                    <a:pt x="198319" y="242824"/>
                  </a:lnTo>
                  <a:lnTo>
                    <a:pt x="207059" y="278095"/>
                  </a:lnTo>
                  <a:lnTo>
                    <a:pt x="233044" y="311091"/>
                  </a:lnTo>
                  <a:lnTo>
                    <a:pt x="236346" y="314076"/>
                  </a:lnTo>
                  <a:lnTo>
                    <a:pt x="235482" y="317949"/>
                  </a:lnTo>
                  <a:lnTo>
                    <a:pt x="193763" y="342193"/>
                  </a:lnTo>
                  <a:lnTo>
                    <a:pt x="185381" y="342092"/>
                  </a:lnTo>
                  <a:lnTo>
                    <a:pt x="178904" y="338206"/>
                  </a:lnTo>
                  <a:lnTo>
                    <a:pt x="169597" y="330125"/>
                  </a:lnTo>
                  <a:lnTo>
                    <a:pt x="161227" y="321785"/>
                  </a:lnTo>
                  <a:lnTo>
                    <a:pt x="153802" y="313206"/>
                  </a:lnTo>
                  <a:lnTo>
                    <a:pt x="146379" y="303027"/>
                  </a:lnTo>
                  <a:lnTo>
                    <a:pt x="144956" y="301757"/>
                  </a:lnTo>
                  <a:lnTo>
                    <a:pt x="140994" y="299471"/>
                  </a:lnTo>
                  <a:lnTo>
                    <a:pt x="138276" y="298569"/>
                  </a:lnTo>
                  <a:lnTo>
                    <a:pt x="129780" y="297578"/>
                  </a:lnTo>
                  <a:lnTo>
                    <a:pt x="124433" y="298442"/>
                  </a:lnTo>
                  <a:lnTo>
                    <a:pt x="53017" y="344542"/>
                  </a:lnTo>
                  <a:lnTo>
                    <a:pt x="18771" y="380385"/>
                  </a:lnTo>
                  <a:lnTo>
                    <a:pt x="221" y="415467"/>
                  </a:lnTo>
                  <a:lnTo>
                    <a:pt x="0" y="446409"/>
                  </a:lnTo>
                  <a:lnTo>
                    <a:pt x="20738" y="469828"/>
                  </a:lnTo>
                  <a:lnTo>
                    <a:pt x="52985" y="480725"/>
                  </a:lnTo>
                  <a:lnTo>
                    <a:pt x="94209" y="483090"/>
                  </a:lnTo>
                  <a:lnTo>
                    <a:pt x="141373" y="477763"/>
                  </a:lnTo>
                  <a:lnTo>
                    <a:pt x="191441" y="465584"/>
                  </a:lnTo>
                  <a:lnTo>
                    <a:pt x="241374" y="447394"/>
                  </a:lnTo>
                  <a:lnTo>
                    <a:pt x="288136" y="424032"/>
                  </a:lnTo>
                  <a:lnTo>
                    <a:pt x="313727" y="405439"/>
                  </a:lnTo>
                  <a:lnTo>
                    <a:pt x="311873" y="400575"/>
                  </a:lnTo>
                  <a:lnTo>
                    <a:pt x="310349" y="399077"/>
                  </a:lnTo>
                  <a:lnTo>
                    <a:pt x="306348" y="396765"/>
                  </a:lnTo>
                  <a:lnTo>
                    <a:pt x="303999" y="395914"/>
                  </a:lnTo>
                  <a:lnTo>
                    <a:pt x="288332" y="392300"/>
                  </a:lnTo>
                  <a:lnTo>
                    <a:pt x="275751" y="388693"/>
                  </a:lnTo>
                  <a:lnTo>
                    <a:pt x="263403" y="384483"/>
                  </a:lnTo>
                  <a:lnTo>
                    <a:pt x="251027" y="379608"/>
                  </a:lnTo>
                  <a:lnTo>
                    <a:pt x="246010" y="376712"/>
                  </a:lnTo>
                  <a:lnTo>
                    <a:pt x="245921" y="371899"/>
                  </a:lnTo>
                  <a:lnTo>
                    <a:pt x="287196" y="347908"/>
                  </a:lnTo>
                  <a:lnTo>
                    <a:pt x="293940" y="347426"/>
                  </a:lnTo>
                  <a:lnTo>
                    <a:pt x="299046" y="349305"/>
                  </a:lnTo>
                  <a:lnTo>
                    <a:pt x="344218" y="362149"/>
                  </a:lnTo>
                  <a:lnTo>
                    <a:pt x="392389" y="368586"/>
                  </a:lnTo>
                  <a:lnTo>
                    <a:pt x="441544" y="368620"/>
                  </a:lnTo>
                  <a:lnTo>
                    <a:pt x="489664" y="362256"/>
                  </a:lnTo>
                  <a:lnTo>
                    <a:pt x="534732" y="349496"/>
                  </a:lnTo>
                  <a:lnTo>
                    <a:pt x="539863" y="347591"/>
                  </a:lnTo>
                  <a:lnTo>
                    <a:pt x="546607" y="348137"/>
                  </a:lnTo>
                  <a:lnTo>
                    <a:pt x="593889" y="375429"/>
                  </a:lnTo>
                  <a:lnTo>
                    <a:pt x="577268" y="382582"/>
                  </a:lnTo>
                  <a:lnTo>
                    <a:pt x="559915" y="388910"/>
                  </a:lnTo>
                  <a:lnTo>
                    <a:pt x="541902" y="394410"/>
                  </a:lnTo>
                  <a:lnTo>
                    <a:pt x="518006" y="400245"/>
                  </a:lnTo>
                  <a:lnTo>
                    <a:pt x="513764" y="402811"/>
                  </a:lnTo>
                  <a:lnTo>
                    <a:pt x="511605" y="409199"/>
                  </a:lnTo>
                  <a:lnTo>
                    <a:pt x="513104" y="412297"/>
                  </a:lnTo>
                  <a:lnTo>
                    <a:pt x="528903" y="422546"/>
                  </a:lnTo>
                  <a:lnTo>
                    <a:pt x="582868" y="449717"/>
                  </a:lnTo>
                  <a:lnTo>
                    <a:pt x="634103" y="468053"/>
                  </a:lnTo>
                  <a:lnTo>
                    <a:pt x="685742" y="480427"/>
                  </a:lnTo>
                  <a:lnTo>
                    <a:pt x="734404" y="485950"/>
                  </a:lnTo>
                  <a:lnTo>
                    <a:pt x="776711" y="483738"/>
                  </a:lnTo>
                  <a:lnTo>
                    <a:pt x="809281" y="472902"/>
                  </a:lnTo>
                  <a:lnTo>
                    <a:pt x="829903" y="449848"/>
                  </a:lnTo>
                  <a:lnTo>
                    <a:pt x="829691" y="419778"/>
                  </a:lnTo>
                  <a:lnTo>
                    <a:pt x="811175" y="385735"/>
                  </a:lnTo>
                  <a:lnTo>
                    <a:pt x="776884" y="350761"/>
                  </a:lnTo>
                  <a:lnTo>
                    <a:pt x="729347" y="317898"/>
                  </a:lnTo>
                  <a:lnTo>
                    <a:pt x="697165" y="302976"/>
                  </a:lnTo>
                  <a:lnTo>
                    <a:pt x="686103" y="304373"/>
                  </a:lnTo>
                  <a:lnTo>
                    <a:pt x="681824" y="306951"/>
                  </a:lnTo>
                  <a:lnTo>
                    <a:pt x="679855" y="310101"/>
                  </a:lnTo>
                  <a:lnTo>
                    <a:pt x="673045" y="319676"/>
                  </a:lnTo>
                  <a:lnTo>
                    <a:pt x="664928" y="328657"/>
                  </a:lnTo>
                  <a:lnTo>
                    <a:pt x="655575" y="337174"/>
                  </a:lnTo>
                  <a:lnTo>
                    <a:pt x="645057" y="345356"/>
                  </a:lnTo>
                  <a:lnTo>
                    <a:pt x="598156" y="318267"/>
                  </a:lnTo>
                  <a:lnTo>
                    <a:pt x="597254" y="314342"/>
                  </a:lnTo>
                  <a:lnTo>
                    <a:pt x="600518" y="311421"/>
                  </a:lnTo>
                  <a:lnTo>
                    <a:pt x="626291" y="278428"/>
                  </a:lnTo>
                  <a:lnTo>
                    <a:pt x="634797" y="243146"/>
                  </a:lnTo>
                  <a:lnTo>
                    <a:pt x="626055" y="207855"/>
                  </a:lnTo>
                  <a:lnTo>
                    <a:pt x="600086" y="174833"/>
                  </a:lnTo>
                  <a:lnTo>
                    <a:pt x="596784" y="171912"/>
                  </a:lnTo>
                  <a:lnTo>
                    <a:pt x="597686" y="168013"/>
                  </a:lnTo>
                  <a:lnTo>
                    <a:pt x="639215" y="143870"/>
                  </a:lnTo>
                  <a:lnTo>
                    <a:pt x="647559" y="143972"/>
                  </a:lnTo>
                  <a:lnTo>
                    <a:pt x="654049" y="147883"/>
                  </a:lnTo>
                  <a:lnTo>
                    <a:pt x="663378" y="155953"/>
                  </a:lnTo>
                  <a:lnTo>
                    <a:pt x="671751" y="164290"/>
                  </a:lnTo>
                  <a:lnTo>
                    <a:pt x="679179" y="172863"/>
                  </a:lnTo>
                  <a:lnTo>
                    <a:pt x="686599" y="183037"/>
                  </a:lnTo>
                  <a:lnTo>
                    <a:pt x="688021" y="184307"/>
                  </a:lnTo>
                  <a:lnTo>
                    <a:pt x="691971" y="186593"/>
                  </a:lnTo>
                  <a:lnTo>
                    <a:pt x="694689" y="187495"/>
                  </a:lnTo>
                  <a:lnTo>
                    <a:pt x="703223" y="188485"/>
                  </a:lnTo>
                  <a:lnTo>
                    <a:pt x="708519" y="187596"/>
                  </a:lnTo>
                  <a:lnTo>
                    <a:pt x="779922" y="141515"/>
                  </a:lnTo>
                  <a:lnTo>
                    <a:pt x="814183" y="105677"/>
                  </a:lnTo>
                  <a:lnTo>
                    <a:pt x="832741" y="70606"/>
                  </a:lnTo>
                  <a:lnTo>
                    <a:pt x="832965" y="39675"/>
                  </a:lnTo>
                  <a:lnTo>
                    <a:pt x="812227" y="16261"/>
                  </a:lnTo>
                  <a:lnTo>
                    <a:pt x="779967" y="5354"/>
                  </a:lnTo>
                  <a:lnTo>
                    <a:pt x="738740" y="2984"/>
                  </a:lnTo>
                  <a:lnTo>
                    <a:pt x="691582" y="8309"/>
                  </a:lnTo>
                  <a:lnTo>
                    <a:pt x="641527" y="20486"/>
                  </a:lnTo>
                  <a:lnTo>
                    <a:pt x="591610" y="38675"/>
                  </a:lnTo>
                  <a:lnTo>
                    <a:pt x="544867" y="62031"/>
                  </a:lnTo>
                  <a:lnTo>
                    <a:pt x="519200" y="80612"/>
                  </a:lnTo>
                  <a:lnTo>
                    <a:pt x="521067" y="85488"/>
                  </a:lnTo>
                  <a:lnTo>
                    <a:pt x="522591" y="86974"/>
                  </a:lnTo>
                  <a:lnTo>
                    <a:pt x="526566" y="89273"/>
                  </a:lnTo>
                  <a:lnTo>
                    <a:pt x="528954" y="90124"/>
                  </a:lnTo>
                  <a:lnTo>
                    <a:pt x="544639" y="93740"/>
                  </a:lnTo>
                  <a:lnTo>
                    <a:pt x="557233" y="97352"/>
                  </a:lnTo>
                  <a:lnTo>
                    <a:pt x="569594" y="101566"/>
                  </a:lnTo>
                  <a:lnTo>
                    <a:pt x="581976" y="106443"/>
                  </a:lnTo>
                  <a:lnTo>
                    <a:pt x="586955" y="109326"/>
                  </a:lnTo>
                  <a:lnTo>
                    <a:pt x="587082" y="114152"/>
                  </a:lnTo>
                  <a:lnTo>
                    <a:pt x="545972" y="138054"/>
                  </a:lnTo>
                  <a:lnTo>
                    <a:pt x="539190" y="138562"/>
                  </a:lnTo>
                  <a:lnTo>
                    <a:pt x="534084" y="136631"/>
                  </a:lnTo>
                  <a:lnTo>
                    <a:pt x="488909" y="123810"/>
                  </a:lnTo>
                  <a:lnTo>
                    <a:pt x="440727" y="117382"/>
                  </a:lnTo>
                  <a:lnTo>
                    <a:pt x="391562" y="117347"/>
                  </a:lnTo>
                  <a:lnTo>
                    <a:pt x="343432" y="123709"/>
                  </a:lnTo>
                  <a:lnTo>
                    <a:pt x="298360" y="136466"/>
                  </a:lnTo>
                  <a:lnTo>
                    <a:pt x="293267" y="138346"/>
                  </a:lnTo>
                  <a:lnTo>
                    <a:pt x="286523" y="137850"/>
                  </a:lnTo>
                  <a:lnTo>
                    <a:pt x="244143" y="113378"/>
                  </a:lnTo>
                  <a:lnTo>
                    <a:pt x="244956" y="107815"/>
                  </a:lnTo>
                  <a:lnTo>
                    <a:pt x="265510" y="99721"/>
                  </a:lnTo>
                  <a:lnTo>
                    <a:pt x="279870" y="94907"/>
                  </a:lnTo>
                  <a:lnTo>
                    <a:pt x="294652" y="90638"/>
                  </a:lnTo>
                  <a:lnTo>
                    <a:pt x="315086" y="85717"/>
                  </a:lnTo>
                  <a:lnTo>
                    <a:pt x="319327" y="83152"/>
                  </a:lnTo>
                  <a:lnTo>
                    <a:pt x="321474" y="76763"/>
                  </a:lnTo>
                  <a:lnTo>
                    <a:pt x="319988" y="73665"/>
                  </a:lnTo>
                  <a:lnTo>
                    <a:pt x="310349" y="67226"/>
                  </a:lnTo>
                  <a:lnTo>
                    <a:pt x="297712" y="59682"/>
                  </a:lnTo>
                  <a:lnTo>
                    <a:pt x="250262" y="36266"/>
                  </a:lnTo>
                  <a:lnTo>
                    <a:pt x="199027" y="17921"/>
                  </a:lnTo>
                  <a:lnTo>
                    <a:pt x="147389" y="5536"/>
                  </a:lnTo>
                  <a:lnTo>
                    <a:pt x="98726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7" name="object 13077"/>
            <p:cNvSpPr/>
            <p:nvPr/>
          </p:nvSpPr>
          <p:spPr>
            <a:xfrm>
              <a:off x="3162591" y="90820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4" y="0"/>
                  </a:moveTo>
                  <a:lnTo>
                    <a:pt x="0" y="160917"/>
                  </a:lnTo>
                  <a:lnTo>
                    <a:pt x="45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8" name="object 13078"/>
            <p:cNvSpPr/>
            <p:nvPr/>
          </p:nvSpPr>
          <p:spPr>
            <a:xfrm>
              <a:off x="3162465" y="9081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25" y="161861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79" name="object 13079"/>
            <p:cNvSpPr/>
            <p:nvPr/>
          </p:nvSpPr>
          <p:spPr>
            <a:xfrm>
              <a:off x="3162325" y="9080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38" y="16186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50" y="161861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114" y="161886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0" name="object 13080"/>
            <p:cNvSpPr/>
            <p:nvPr/>
          </p:nvSpPr>
          <p:spPr>
            <a:xfrm>
              <a:off x="3162236" y="9080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2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83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50" y="161848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1" name="object 13081"/>
            <p:cNvSpPr/>
            <p:nvPr/>
          </p:nvSpPr>
          <p:spPr>
            <a:xfrm>
              <a:off x="3162122" y="9080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848"/>
                  </a:lnTo>
                  <a:lnTo>
                    <a:pt x="533" y="50"/>
                  </a:lnTo>
                  <a:lnTo>
                    <a:pt x="63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2" name="object 13082"/>
            <p:cNvSpPr/>
            <p:nvPr/>
          </p:nvSpPr>
          <p:spPr>
            <a:xfrm>
              <a:off x="3162020" y="90807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5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12" y="16175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810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3" name="object 13083"/>
            <p:cNvSpPr/>
            <p:nvPr/>
          </p:nvSpPr>
          <p:spPr>
            <a:xfrm>
              <a:off x="3161957" y="9080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3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4" name="object 13084"/>
            <p:cNvSpPr/>
            <p:nvPr/>
          </p:nvSpPr>
          <p:spPr>
            <a:xfrm>
              <a:off x="3161868" y="9080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9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5" y="161721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5" name="object 13085"/>
            <p:cNvSpPr/>
            <p:nvPr/>
          </p:nvSpPr>
          <p:spPr>
            <a:xfrm>
              <a:off x="3161792" y="90805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9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12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50" y="16173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6" name="object 13086"/>
            <p:cNvSpPr/>
            <p:nvPr/>
          </p:nvSpPr>
          <p:spPr>
            <a:xfrm>
              <a:off x="3161715" y="9080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747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759"/>
                  </a:lnTo>
                  <a:lnTo>
                    <a:pt x="508" y="101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63" y="161785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7" name="object 13087"/>
            <p:cNvSpPr/>
            <p:nvPr/>
          </p:nvSpPr>
          <p:spPr>
            <a:xfrm>
              <a:off x="3161652" y="9080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671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63" y="161747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8" name="object 13088"/>
            <p:cNvSpPr/>
            <p:nvPr/>
          </p:nvSpPr>
          <p:spPr>
            <a:xfrm>
              <a:off x="3161601" y="9080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5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89" name="object 13089"/>
            <p:cNvSpPr/>
            <p:nvPr/>
          </p:nvSpPr>
          <p:spPr>
            <a:xfrm>
              <a:off x="3161550" y="9080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4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658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696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0" name="object 13090"/>
            <p:cNvSpPr/>
            <p:nvPr/>
          </p:nvSpPr>
          <p:spPr>
            <a:xfrm>
              <a:off x="3161512" y="9080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1582"/>
                  </a:lnTo>
                  <a:lnTo>
                    <a:pt x="469" y="25"/>
                  </a:lnTo>
                  <a:lnTo>
                    <a:pt x="0" y="161544"/>
                  </a:lnTo>
                  <a:lnTo>
                    <a:pt x="38" y="16167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1" name="object 13091"/>
            <p:cNvSpPr/>
            <p:nvPr/>
          </p:nvSpPr>
          <p:spPr>
            <a:xfrm>
              <a:off x="3161487" y="9080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467"/>
                  </a:lnTo>
                  <a:lnTo>
                    <a:pt x="457" y="0"/>
                  </a:lnTo>
                  <a:lnTo>
                    <a:pt x="0" y="16142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2" name="object 13092"/>
            <p:cNvSpPr/>
            <p:nvPr/>
          </p:nvSpPr>
          <p:spPr>
            <a:xfrm>
              <a:off x="3163481" y="9081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72" y="0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3" name="object 13093"/>
            <p:cNvSpPr/>
            <p:nvPr/>
          </p:nvSpPr>
          <p:spPr>
            <a:xfrm>
              <a:off x="3162947" y="908124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90" y="292"/>
                  </a:moveTo>
                  <a:lnTo>
                    <a:pt x="787" y="177"/>
                  </a:lnTo>
                  <a:lnTo>
                    <a:pt x="609" y="76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330" y="162026"/>
                  </a:lnTo>
                  <a:lnTo>
                    <a:pt x="533" y="162140"/>
                  </a:lnTo>
                  <a:lnTo>
                    <a:pt x="990" y="29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4" name="object 13094"/>
            <p:cNvSpPr/>
            <p:nvPr/>
          </p:nvSpPr>
          <p:spPr>
            <a:xfrm>
              <a:off x="3162642" y="908111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1269" h="162559">
                  <a:moveTo>
                    <a:pt x="685" y="101"/>
                  </a:moveTo>
                  <a:lnTo>
                    <a:pt x="533" y="25"/>
                  </a:lnTo>
                  <a:lnTo>
                    <a:pt x="38" y="161848"/>
                  </a:lnTo>
                  <a:lnTo>
                    <a:pt x="165" y="161912"/>
                  </a:lnTo>
                  <a:lnTo>
                    <a:pt x="685" y="101"/>
                  </a:lnTo>
                  <a:close/>
                </a:path>
                <a:path w="1269" h="162559">
                  <a:moveTo>
                    <a:pt x="762" y="139"/>
                  </a:moveTo>
                  <a:lnTo>
                    <a:pt x="228" y="161937"/>
                  </a:lnTo>
                  <a:lnTo>
                    <a:pt x="762" y="139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5" name="object 13095"/>
            <p:cNvSpPr/>
            <p:nvPr/>
          </p:nvSpPr>
          <p:spPr>
            <a:xfrm>
              <a:off x="3162592" y="9081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25" y="161836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6" name="object 13096"/>
            <p:cNvSpPr/>
            <p:nvPr/>
          </p:nvSpPr>
          <p:spPr>
            <a:xfrm>
              <a:off x="3226447" y="9152344"/>
              <a:ext cx="2540" cy="169545"/>
            </a:xfrm>
            <a:custGeom>
              <a:avLst/>
              <a:gdLst/>
              <a:ahLst/>
              <a:cxnLst/>
              <a:rect l="l" t="t" r="r" b="b"/>
              <a:pathLst>
                <a:path w="2539" h="169545">
                  <a:moveTo>
                    <a:pt x="2006" y="7404"/>
                  </a:moveTo>
                  <a:lnTo>
                    <a:pt x="1765" y="5829"/>
                  </a:lnTo>
                  <a:lnTo>
                    <a:pt x="1536" y="85839"/>
                  </a:lnTo>
                  <a:lnTo>
                    <a:pt x="1536" y="5816"/>
                  </a:lnTo>
                  <a:lnTo>
                    <a:pt x="1638" y="4546"/>
                  </a:lnTo>
                  <a:lnTo>
                    <a:pt x="1473" y="4546"/>
                  </a:lnTo>
                  <a:lnTo>
                    <a:pt x="1473" y="5816"/>
                  </a:lnTo>
                  <a:lnTo>
                    <a:pt x="1257" y="5816"/>
                  </a:lnTo>
                  <a:lnTo>
                    <a:pt x="1257" y="4343"/>
                  </a:lnTo>
                  <a:lnTo>
                    <a:pt x="1358" y="3073"/>
                  </a:lnTo>
                  <a:lnTo>
                    <a:pt x="1155" y="3073"/>
                  </a:lnTo>
                  <a:lnTo>
                    <a:pt x="1155" y="4343"/>
                  </a:lnTo>
                  <a:lnTo>
                    <a:pt x="939" y="4343"/>
                  </a:lnTo>
                  <a:lnTo>
                    <a:pt x="939" y="2870"/>
                  </a:lnTo>
                  <a:lnTo>
                    <a:pt x="1016" y="1600"/>
                  </a:lnTo>
                  <a:lnTo>
                    <a:pt x="812" y="1600"/>
                  </a:lnTo>
                  <a:lnTo>
                    <a:pt x="825" y="1422"/>
                  </a:lnTo>
                  <a:lnTo>
                    <a:pt x="457" y="0"/>
                  </a:lnTo>
                  <a:lnTo>
                    <a:pt x="0" y="161734"/>
                  </a:lnTo>
                  <a:lnTo>
                    <a:pt x="368" y="162915"/>
                  </a:lnTo>
                  <a:lnTo>
                    <a:pt x="584" y="86664"/>
                  </a:lnTo>
                  <a:lnTo>
                    <a:pt x="584" y="162890"/>
                  </a:lnTo>
                  <a:lnTo>
                    <a:pt x="546" y="164160"/>
                  </a:lnTo>
                  <a:lnTo>
                    <a:pt x="711" y="164160"/>
                  </a:lnTo>
                  <a:lnTo>
                    <a:pt x="711" y="162890"/>
                  </a:lnTo>
                  <a:lnTo>
                    <a:pt x="927" y="162890"/>
                  </a:lnTo>
                  <a:lnTo>
                    <a:pt x="927" y="164363"/>
                  </a:lnTo>
                  <a:lnTo>
                    <a:pt x="838" y="165633"/>
                  </a:lnTo>
                  <a:lnTo>
                    <a:pt x="1028" y="165633"/>
                  </a:lnTo>
                  <a:lnTo>
                    <a:pt x="1028" y="164363"/>
                  </a:lnTo>
                  <a:lnTo>
                    <a:pt x="1244" y="164363"/>
                  </a:lnTo>
                  <a:lnTo>
                    <a:pt x="1244" y="165836"/>
                  </a:lnTo>
                  <a:lnTo>
                    <a:pt x="1117" y="165836"/>
                  </a:lnTo>
                  <a:lnTo>
                    <a:pt x="1117" y="167106"/>
                  </a:lnTo>
                  <a:lnTo>
                    <a:pt x="1308" y="167106"/>
                  </a:lnTo>
                  <a:lnTo>
                    <a:pt x="1308" y="167589"/>
                  </a:lnTo>
                  <a:lnTo>
                    <a:pt x="1562" y="169176"/>
                  </a:lnTo>
                  <a:lnTo>
                    <a:pt x="2006" y="7404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7" name="object 13097"/>
            <p:cNvSpPr/>
            <p:nvPr/>
          </p:nvSpPr>
          <p:spPr>
            <a:xfrm>
              <a:off x="3223996" y="9144978"/>
              <a:ext cx="3175" cy="169545"/>
            </a:xfrm>
            <a:custGeom>
              <a:avLst/>
              <a:gdLst/>
              <a:ahLst/>
              <a:cxnLst/>
              <a:rect l="l" t="t" r="r" b="b"/>
              <a:pathLst>
                <a:path w="3175" h="169545">
                  <a:moveTo>
                    <a:pt x="2908" y="7366"/>
                  </a:moveTo>
                  <a:lnTo>
                    <a:pt x="2514" y="5969"/>
                  </a:lnTo>
                  <a:lnTo>
                    <a:pt x="1981" y="4368"/>
                  </a:lnTo>
                  <a:lnTo>
                    <a:pt x="1485" y="2959"/>
                  </a:lnTo>
                  <a:lnTo>
                    <a:pt x="965" y="1524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520" y="163093"/>
                  </a:lnTo>
                  <a:lnTo>
                    <a:pt x="1041" y="164592"/>
                  </a:lnTo>
                  <a:lnTo>
                    <a:pt x="1536" y="166103"/>
                  </a:lnTo>
                  <a:lnTo>
                    <a:pt x="2057" y="167817"/>
                  </a:lnTo>
                  <a:lnTo>
                    <a:pt x="2451" y="169100"/>
                  </a:lnTo>
                  <a:lnTo>
                    <a:pt x="2908" y="7366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8" name="object 13098"/>
            <p:cNvSpPr/>
            <p:nvPr/>
          </p:nvSpPr>
          <p:spPr>
            <a:xfrm>
              <a:off x="3220516" y="9136901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4" h="170179">
                  <a:moveTo>
                    <a:pt x="1651" y="2654"/>
                  </a:moveTo>
                  <a:lnTo>
                    <a:pt x="1054" y="1346"/>
                  </a:lnTo>
                  <a:lnTo>
                    <a:pt x="444" y="0"/>
                  </a:lnTo>
                  <a:lnTo>
                    <a:pt x="0" y="161696"/>
                  </a:lnTo>
                  <a:lnTo>
                    <a:pt x="609" y="162966"/>
                  </a:lnTo>
                  <a:lnTo>
                    <a:pt x="1206" y="164261"/>
                  </a:lnTo>
                  <a:lnTo>
                    <a:pt x="1651" y="2654"/>
                  </a:lnTo>
                  <a:close/>
                </a:path>
                <a:path w="4444" h="170179">
                  <a:moveTo>
                    <a:pt x="3924" y="8077"/>
                  </a:moveTo>
                  <a:lnTo>
                    <a:pt x="3378" y="6527"/>
                  </a:lnTo>
                  <a:lnTo>
                    <a:pt x="3162" y="82080"/>
                  </a:lnTo>
                  <a:lnTo>
                    <a:pt x="3162" y="6477"/>
                  </a:lnTo>
                  <a:lnTo>
                    <a:pt x="3098" y="5207"/>
                  </a:lnTo>
                  <a:lnTo>
                    <a:pt x="2819" y="5207"/>
                  </a:lnTo>
                  <a:lnTo>
                    <a:pt x="2819" y="6477"/>
                  </a:lnTo>
                  <a:lnTo>
                    <a:pt x="2819" y="5232"/>
                  </a:lnTo>
                  <a:lnTo>
                    <a:pt x="2247" y="3975"/>
                  </a:lnTo>
                  <a:lnTo>
                    <a:pt x="1663" y="2692"/>
                  </a:lnTo>
                  <a:lnTo>
                    <a:pt x="1206" y="164261"/>
                  </a:lnTo>
                  <a:lnTo>
                    <a:pt x="1790" y="165557"/>
                  </a:lnTo>
                  <a:lnTo>
                    <a:pt x="2374" y="166941"/>
                  </a:lnTo>
                  <a:lnTo>
                    <a:pt x="2590" y="88404"/>
                  </a:lnTo>
                  <a:lnTo>
                    <a:pt x="2590" y="166497"/>
                  </a:lnTo>
                  <a:lnTo>
                    <a:pt x="2451" y="166497"/>
                  </a:lnTo>
                  <a:lnTo>
                    <a:pt x="2451" y="167767"/>
                  </a:lnTo>
                  <a:lnTo>
                    <a:pt x="2921" y="167767"/>
                  </a:lnTo>
                  <a:lnTo>
                    <a:pt x="2921" y="168325"/>
                  </a:lnTo>
                  <a:lnTo>
                    <a:pt x="3479" y="169748"/>
                  </a:lnTo>
                  <a:lnTo>
                    <a:pt x="3924" y="807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099" name="object 13099"/>
            <p:cNvSpPr/>
            <p:nvPr/>
          </p:nvSpPr>
          <p:spPr>
            <a:xfrm>
              <a:off x="3217341" y="9131084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2362" y="3340"/>
                  </a:moveTo>
                  <a:lnTo>
                    <a:pt x="1727" y="2235"/>
                  </a:lnTo>
                  <a:lnTo>
                    <a:pt x="1092" y="1130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635" y="162725"/>
                  </a:lnTo>
                  <a:lnTo>
                    <a:pt x="1282" y="163893"/>
                  </a:lnTo>
                  <a:lnTo>
                    <a:pt x="1917" y="165074"/>
                  </a:lnTo>
                  <a:lnTo>
                    <a:pt x="2362" y="3340"/>
                  </a:lnTo>
                  <a:close/>
                </a:path>
                <a:path w="3810" h="167640">
                  <a:moveTo>
                    <a:pt x="3619" y="5816"/>
                  </a:moveTo>
                  <a:lnTo>
                    <a:pt x="2997" y="4457"/>
                  </a:lnTo>
                  <a:lnTo>
                    <a:pt x="2374" y="3365"/>
                  </a:lnTo>
                  <a:lnTo>
                    <a:pt x="1930" y="165074"/>
                  </a:lnTo>
                  <a:lnTo>
                    <a:pt x="2552" y="166281"/>
                  </a:lnTo>
                  <a:lnTo>
                    <a:pt x="3175" y="167525"/>
                  </a:lnTo>
                  <a:lnTo>
                    <a:pt x="3619" y="581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0" name="object 13100"/>
            <p:cNvSpPr/>
            <p:nvPr/>
          </p:nvSpPr>
          <p:spPr>
            <a:xfrm>
              <a:off x="3213328" y="9124747"/>
              <a:ext cx="4445" cy="168275"/>
            </a:xfrm>
            <a:custGeom>
              <a:avLst/>
              <a:gdLst/>
              <a:ahLst/>
              <a:cxnLst/>
              <a:rect l="l" t="t" r="r" b="b"/>
              <a:pathLst>
                <a:path w="4444" h="168275">
                  <a:moveTo>
                    <a:pt x="4445" y="6324"/>
                  </a:moveTo>
                  <a:lnTo>
                    <a:pt x="3797" y="5194"/>
                  </a:lnTo>
                  <a:lnTo>
                    <a:pt x="3136" y="4038"/>
                  </a:lnTo>
                  <a:lnTo>
                    <a:pt x="2463" y="2870"/>
                  </a:lnTo>
                  <a:lnTo>
                    <a:pt x="2247" y="81470"/>
                  </a:lnTo>
                  <a:lnTo>
                    <a:pt x="2247" y="2832"/>
                  </a:lnTo>
                  <a:lnTo>
                    <a:pt x="2032" y="2832"/>
                  </a:lnTo>
                  <a:lnTo>
                    <a:pt x="2032" y="1562"/>
                  </a:lnTo>
                  <a:lnTo>
                    <a:pt x="1790" y="1562"/>
                  </a:lnTo>
                  <a:lnTo>
                    <a:pt x="1790" y="1866"/>
                  </a:lnTo>
                  <a:lnTo>
                    <a:pt x="1790" y="2832"/>
                  </a:lnTo>
                  <a:lnTo>
                    <a:pt x="1790" y="1866"/>
                  </a:lnTo>
                  <a:lnTo>
                    <a:pt x="1104" y="939"/>
                  </a:lnTo>
                  <a:lnTo>
                    <a:pt x="444" y="0"/>
                  </a:lnTo>
                  <a:lnTo>
                    <a:pt x="0" y="161620"/>
                  </a:lnTo>
                  <a:lnTo>
                    <a:pt x="660" y="162598"/>
                  </a:lnTo>
                  <a:lnTo>
                    <a:pt x="1346" y="163639"/>
                  </a:lnTo>
                  <a:lnTo>
                    <a:pt x="1562" y="85064"/>
                  </a:lnTo>
                  <a:lnTo>
                    <a:pt x="1562" y="164122"/>
                  </a:lnTo>
                  <a:lnTo>
                    <a:pt x="2019" y="164122"/>
                  </a:lnTo>
                  <a:lnTo>
                    <a:pt x="2019" y="164680"/>
                  </a:lnTo>
                  <a:lnTo>
                    <a:pt x="2692" y="165747"/>
                  </a:lnTo>
                  <a:lnTo>
                    <a:pt x="3352" y="166827"/>
                  </a:lnTo>
                  <a:lnTo>
                    <a:pt x="4000" y="167932"/>
                  </a:lnTo>
                  <a:lnTo>
                    <a:pt x="4445" y="632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1" name="object 13101"/>
            <p:cNvSpPr/>
            <p:nvPr/>
          </p:nvSpPr>
          <p:spPr>
            <a:xfrm>
              <a:off x="3209264" y="9119083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80" h="167640">
                  <a:moveTo>
                    <a:pt x="2425" y="2755"/>
                  </a:moveTo>
                  <a:lnTo>
                    <a:pt x="1727" y="1790"/>
                  </a:lnTo>
                  <a:lnTo>
                    <a:pt x="1079" y="889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635" y="162598"/>
                  </a:lnTo>
                  <a:lnTo>
                    <a:pt x="1270" y="163449"/>
                  </a:lnTo>
                  <a:lnTo>
                    <a:pt x="1981" y="164376"/>
                  </a:lnTo>
                  <a:lnTo>
                    <a:pt x="2425" y="2755"/>
                  </a:lnTo>
                  <a:close/>
                </a:path>
                <a:path w="5080" h="167640">
                  <a:moveTo>
                    <a:pt x="4495" y="5638"/>
                  </a:moveTo>
                  <a:lnTo>
                    <a:pt x="3810" y="4686"/>
                  </a:lnTo>
                  <a:lnTo>
                    <a:pt x="3124" y="3733"/>
                  </a:lnTo>
                  <a:lnTo>
                    <a:pt x="2438" y="2781"/>
                  </a:lnTo>
                  <a:lnTo>
                    <a:pt x="1993" y="164376"/>
                  </a:lnTo>
                  <a:lnTo>
                    <a:pt x="2679" y="165328"/>
                  </a:lnTo>
                  <a:lnTo>
                    <a:pt x="3365" y="166293"/>
                  </a:lnTo>
                  <a:lnTo>
                    <a:pt x="4051" y="167271"/>
                  </a:lnTo>
                  <a:lnTo>
                    <a:pt x="4495" y="563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2" name="object 13102"/>
            <p:cNvSpPr/>
            <p:nvPr/>
          </p:nvSpPr>
          <p:spPr>
            <a:xfrm>
              <a:off x="3205543" y="9114980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3949" y="4051"/>
                  </a:moveTo>
                  <a:lnTo>
                    <a:pt x="3632" y="4051"/>
                  </a:lnTo>
                  <a:lnTo>
                    <a:pt x="3632" y="2781"/>
                  </a:lnTo>
                  <a:lnTo>
                    <a:pt x="3479" y="2781"/>
                  </a:lnTo>
                  <a:lnTo>
                    <a:pt x="3479" y="3263"/>
                  </a:lnTo>
                  <a:lnTo>
                    <a:pt x="3479" y="4051"/>
                  </a:lnTo>
                  <a:lnTo>
                    <a:pt x="3479" y="3263"/>
                  </a:lnTo>
                  <a:lnTo>
                    <a:pt x="2743" y="2476"/>
                  </a:lnTo>
                  <a:lnTo>
                    <a:pt x="1993" y="1663"/>
                  </a:lnTo>
                  <a:lnTo>
                    <a:pt x="1231" y="850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787" y="162356"/>
                  </a:lnTo>
                  <a:lnTo>
                    <a:pt x="1549" y="163258"/>
                  </a:lnTo>
                  <a:lnTo>
                    <a:pt x="2298" y="164147"/>
                  </a:lnTo>
                  <a:lnTo>
                    <a:pt x="3035" y="165036"/>
                  </a:lnTo>
                  <a:lnTo>
                    <a:pt x="3251" y="86461"/>
                  </a:lnTo>
                  <a:lnTo>
                    <a:pt x="3251" y="165341"/>
                  </a:lnTo>
                  <a:lnTo>
                    <a:pt x="3949" y="165341"/>
                  </a:lnTo>
                  <a:lnTo>
                    <a:pt x="3949" y="4051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3" name="object 13103"/>
            <p:cNvSpPr/>
            <p:nvPr/>
          </p:nvSpPr>
          <p:spPr>
            <a:xfrm>
              <a:off x="3200577" y="9109634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2159" y="1854"/>
                  </a:moveTo>
                  <a:lnTo>
                    <a:pt x="1308" y="939"/>
                  </a:lnTo>
                  <a:lnTo>
                    <a:pt x="444" y="0"/>
                  </a:lnTo>
                  <a:lnTo>
                    <a:pt x="0" y="161505"/>
                  </a:lnTo>
                  <a:lnTo>
                    <a:pt x="850" y="162382"/>
                  </a:lnTo>
                  <a:lnTo>
                    <a:pt x="1714" y="163271"/>
                  </a:lnTo>
                  <a:lnTo>
                    <a:pt x="2159" y="1854"/>
                  </a:lnTo>
                  <a:close/>
                </a:path>
                <a:path w="5714" h="167004">
                  <a:moveTo>
                    <a:pt x="5422" y="5359"/>
                  </a:moveTo>
                  <a:lnTo>
                    <a:pt x="4635" y="4508"/>
                  </a:lnTo>
                  <a:lnTo>
                    <a:pt x="3822" y="3644"/>
                  </a:lnTo>
                  <a:lnTo>
                    <a:pt x="2997" y="2755"/>
                  </a:lnTo>
                  <a:lnTo>
                    <a:pt x="2171" y="1866"/>
                  </a:lnTo>
                  <a:lnTo>
                    <a:pt x="1714" y="163271"/>
                  </a:lnTo>
                  <a:lnTo>
                    <a:pt x="2552" y="164160"/>
                  </a:lnTo>
                  <a:lnTo>
                    <a:pt x="3378" y="165049"/>
                  </a:lnTo>
                  <a:lnTo>
                    <a:pt x="4191" y="165925"/>
                  </a:lnTo>
                  <a:lnTo>
                    <a:pt x="4978" y="166814"/>
                  </a:lnTo>
                  <a:lnTo>
                    <a:pt x="5422" y="5359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4" name="object 13104"/>
            <p:cNvSpPr/>
            <p:nvPr/>
          </p:nvSpPr>
          <p:spPr>
            <a:xfrm>
              <a:off x="3195993" y="9104998"/>
              <a:ext cx="5080" cy="166370"/>
            </a:xfrm>
            <a:custGeom>
              <a:avLst/>
              <a:gdLst/>
              <a:ahLst/>
              <a:cxnLst/>
              <a:rect l="l" t="t" r="r" b="b"/>
              <a:pathLst>
                <a:path w="5080" h="166370">
                  <a:moveTo>
                    <a:pt x="3238" y="2717"/>
                  </a:moveTo>
                  <a:lnTo>
                    <a:pt x="2324" y="1727"/>
                  </a:lnTo>
                  <a:lnTo>
                    <a:pt x="2120" y="75679"/>
                  </a:lnTo>
                  <a:lnTo>
                    <a:pt x="2120" y="1651"/>
                  </a:lnTo>
                  <a:lnTo>
                    <a:pt x="1663" y="1651"/>
                  </a:lnTo>
                  <a:lnTo>
                    <a:pt x="1663" y="381"/>
                  </a:lnTo>
                  <a:lnTo>
                    <a:pt x="1409" y="381"/>
                  </a:lnTo>
                  <a:lnTo>
                    <a:pt x="1409" y="1651"/>
                  </a:lnTo>
                  <a:lnTo>
                    <a:pt x="1397" y="800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952" y="162623"/>
                  </a:lnTo>
                  <a:lnTo>
                    <a:pt x="1181" y="79400"/>
                  </a:lnTo>
                  <a:lnTo>
                    <a:pt x="1181" y="162941"/>
                  </a:lnTo>
                  <a:lnTo>
                    <a:pt x="1879" y="162941"/>
                  </a:lnTo>
                  <a:lnTo>
                    <a:pt x="1879" y="163487"/>
                  </a:lnTo>
                  <a:lnTo>
                    <a:pt x="2794" y="164376"/>
                  </a:lnTo>
                  <a:lnTo>
                    <a:pt x="3238" y="2717"/>
                  </a:lnTo>
                  <a:close/>
                </a:path>
                <a:path w="5080" h="166370">
                  <a:moveTo>
                    <a:pt x="5029" y="4635"/>
                  </a:moveTo>
                  <a:lnTo>
                    <a:pt x="4152" y="3695"/>
                  </a:lnTo>
                  <a:lnTo>
                    <a:pt x="3251" y="2730"/>
                  </a:lnTo>
                  <a:lnTo>
                    <a:pt x="2806" y="164376"/>
                  </a:lnTo>
                  <a:lnTo>
                    <a:pt x="3708" y="165265"/>
                  </a:lnTo>
                  <a:lnTo>
                    <a:pt x="4584" y="166141"/>
                  </a:lnTo>
                  <a:lnTo>
                    <a:pt x="5029" y="4635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5" name="object 13105"/>
            <p:cNvSpPr/>
            <p:nvPr/>
          </p:nvSpPr>
          <p:spPr>
            <a:xfrm>
              <a:off x="3190011" y="9099918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4495" y="3441"/>
                  </a:moveTo>
                  <a:lnTo>
                    <a:pt x="3505" y="2590"/>
                  </a:lnTo>
                  <a:lnTo>
                    <a:pt x="2501" y="1739"/>
                  </a:lnTo>
                  <a:lnTo>
                    <a:pt x="1473" y="876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1028" y="162458"/>
                  </a:lnTo>
                  <a:lnTo>
                    <a:pt x="2057" y="163334"/>
                  </a:lnTo>
                  <a:lnTo>
                    <a:pt x="3060" y="164198"/>
                  </a:lnTo>
                  <a:lnTo>
                    <a:pt x="4051" y="165074"/>
                  </a:lnTo>
                  <a:lnTo>
                    <a:pt x="4495" y="3441"/>
                  </a:lnTo>
                  <a:close/>
                </a:path>
                <a:path w="6985" h="167004">
                  <a:moveTo>
                    <a:pt x="6438" y="5092"/>
                  </a:moveTo>
                  <a:lnTo>
                    <a:pt x="5486" y="4279"/>
                  </a:lnTo>
                  <a:lnTo>
                    <a:pt x="4508" y="3441"/>
                  </a:lnTo>
                  <a:lnTo>
                    <a:pt x="4064" y="165061"/>
                  </a:lnTo>
                  <a:lnTo>
                    <a:pt x="5041" y="165950"/>
                  </a:lnTo>
                  <a:lnTo>
                    <a:pt x="5994" y="166827"/>
                  </a:lnTo>
                  <a:lnTo>
                    <a:pt x="6438" y="5092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6" name="object 13106"/>
            <p:cNvSpPr/>
            <p:nvPr/>
          </p:nvSpPr>
          <p:spPr>
            <a:xfrm>
              <a:off x="3183496" y="9094610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4838" y="3505"/>
                  </a:moveTo>
                  <a:lnTo>
                    <a:pt x="3759" y="2590"/>
                  </a:lnTo>
                  <a:lnTo>
                    <a:pt x="2667" y="1663"/>
                  </a:lnTo>
                  <a:lnTo>
                    <a:pt x="2451" y="78079"/>
                  </a:lnTo>
                  <a:lnTo>
                    <a:pt x="2451" y="1612"/>
                  </a:lnTo>
                  <a:lnTo>
                    <a:pt x="1828" y="1612"/>
                  </a:lnTo>
                  <a:lnTo>
                    <a:pt x="1828" y="342"/>
                  </a:lnTo>
                  <a:lnTo>
                    <a:pt x="1562" y="342"/>
                  </a:lnTo>
                  <a:lnTo>
                    <a:pt x="1562" y="800"/>
                  </a:lnTo>
                  <a:lnTo>
                    <a:pt x="1562" y="1612"/>
                  </a:lnTo>
                  <a:lnTo>
                    <a:pt x="1562" y="800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117" y="162610"/>
                  </a:lnTo>
                  <a:lnTo>
                    <a:pt x="1333" y="84023"/>
                  </a:lnTo>
                  <a:lnTo>
                    <a:pt x="1333" y="162902"/>
                  </a:lnTo>
                  <a:lnTo>
                    <a:pt x="2209" y="162902"/>
                  </a:lnTo>
                  <a:lnTo>
                    <a:pt x="2209" y="163461"/>
                  </a:lnTo>
                  <a:lnTo>
                    <a:pt x="3302" y="164312"/>
                  </a:lnTo>
                  <a:lnTo>
                    <a:pt x="4394" y="165176"/>
                  </a:lnTo>
                  <a:lnTo>
                    <a:pt x="4838" y="3505"/>
                  </a:lnTo>
                  <a:close/>
                </a:path>
                <a:path w="6985" h="167004">
                  <a:moveTo>
                    <a:pt x="6972" y="5321"/>
                  </a:moveTo>
                  <a:lnTo>
                    <a:pt x="5905" y="4406"/>
                  </a:lnTo>
                  <a:lnTo>
                    <a:pt x="4851" y="3517"/>
                  </a:lnTo>
                  <a:lnTo>
                    <a:pt x="4394" y="165176"/>
                  </a:lnTo>
                  <a:lnTo>
                    <a:pt x="5461" y="166039"/>
                  </a:lnTo>
                  <a:lnTo>
                    <a:pt x="6527" y="166903"/>
                  </a:lnTo>
                  <a:lnTo>
                    <a:pt x="6972" y="532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7" name="object 13107"/>
            <p:cNvSpPr/>
            <p:nvPr/>
          </p:nvSpPr>
          <p:spPr>
            <a:xfrm>
              <a:off x="3177781" y="9090546"/>
              <a:ext cx="6350" cy="165735"/>
            </a:xfrm>
            <a:custGeom>
              <a:avLst/>
              <a:gdLst/>
              <a:ahLst/>
              <a:cxnLst/>
              <a:rect l="l" t="t" r="r" b="b"/>
              <a:pathLst>
                <a:path w="6350" h="165734">
                  <a:moveTo>
                    <a:pt x="5943" y="3987"/>
                  </a:moveTo>
                  <a:lnTo>
                    <a:pt x="5168" y="3987"/>
                  </a:lnTo>
                  <a:lnTo>
                    <a:pt x="5168" y="2717"/>
                  </a:lnTo>
                  <a:lnTo>
                    <a:pt x="5041" y="2717"/>
                  </a:lnTo>
                  <a:lnTo>
                    <a:pt x="5041" y="3987"/>
                  </a:lnTo>
                  <a:lnTo>
                    <a:pt x="5029" y="3263"/>
                  </a:lnTo>
                  <a:lnTo>
                    <a:pt x="3898" y="2463"/>
                  </a:lnTo>
                  <a:lnTo>
                    <a:pt x="2755" y="1651"/>
                  </a:lnTo>
                  <a:lnTo>
                    <a:pt x="1600" y="825"/>
                  </a:lnTo>
                  <a:lnTo>
                    <a:pt x="444" y="0"/>
                  </a:lnTo>
                  <a:lnTo>
                    <a:pt x="0" y="161721"/>
                  </a:lnTo>
                  <a:lnTo>
                    <a:pt x="1155" y="162521"/>
                  </a:lnTo>
                  <a:lnTo>
                    <a:pt x="2311" y="163334"/>
                  </a:lnTo>
                  <a:lnTo>
                    <a:pt x="3441" y="164160"/>
                  </a:lnTo>
                  <a:lnTo>
                    <a:pt x="4584" y="164998"/>
                  </a:lnTo>
                  <a:lnTo>
                    <a:pt x="4813" y="81826"/>
                  </a:lnTo>
                  <a:lnTo>
                    <a:pt x="4813" y="165277"/>
                  </a:lnTo>
                  <a:lnTo>
                    <a:pt x="5943" y="165277"/>
                  </a:lnTo>
                  <a:lnTo>
                    <a:pt x="5943" y="3987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8" name="object 13108"/>
            <p:cNvSpPr/>
            <p:nvPr/>
          </p:nvSpPr>
          <p:spPr>
            <a:xfrm>
              <a:off x="3170961" y="9086012"/>
              <a:ext cx="7620" cy="166370"/>
            </a:xfrm>
            <a:custGeom>
              <a:avLst/>
              <a:gdLst/>
              <a:ahLst/>
              <a:cxnLst/>
              <a:rect l="l" t="t" r="r" b="b"/>
              <a:pathLst>
                <a:path w="7619" h="166370">
                  <a:moveTo>
                    <a:pt x="2667" y="1371"/>
                  </a:moveTo>
                  <a:lnTo>
                    <a:pt x="1549" y="68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092" y="162458"/>
                  </a:lnTo>
                  <a:lnTo>
                    <a:pt x="2222" y="163182"/>
                  </a:lnTo>
                  <a:lnTo>
                    <a:pt x="2667" y="1371"/>
                  </a:lnTo>
                  <a:close/>
                </a:path>
                <a:path w="7619" h="166370">
                  <a:moveTo>
                    <a:pt x="7264" y="4533"/>
                  </a:moveTo>
                  <a:lnTo>
                    <a:pt x="6121" y="3721"/>
                  </a:lnTo>
                  <a:lnTo>
                    <a:pt x="4965" y="2908"/>
                  </a:lnTo>
                  <a:lnTo>
                    <a:pt x="3822" y="2095"/>
                  </a:lnTo>
                  <a:lnTo>
                    <a:pt x="2679" y="1384"/>
                  </a:lnTo>
                  <a:lnTo>
                    <a:pt x="2235" y="163182"/>
                  </a:lnTo>
                  <a:lnTo>
                    <a:pt x="3378" y="163931"/>
                  </a:lnTo>
                  <a:lnTo>
                    <a:pt x="4521" y="164680"/>
                  </a:lnTo>
                  <a:lnTo>
                    <a:pt x="5676" y="165468"/>
                  </a:lnTo>
                  <a:lnTo>
                    <a:pt x="6819" y="166255"/>
                  </a:lnTo>
                  <a:lnTo>
                    <a:pt x="7264" y="453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09" name="object 13109"/>
            <p:cNvSpPr/>
            <p:nvPr/>
          </p:nvSpPr>
          <p:spPr>
            <a:xfrm>
              <a:off x="3165411" y="9082608"/>
              <a:ext cx="6350" cy="165735"/>
            </a:xfrm>
            <a:custGeom>
              <a:avLst/>
              <a:gdLst/>
              <a:ahLst/>
              <a:cxnLst/>
              <a:rect l="l" t="t" r="r" b="b"/>
              <a:pathLst>
                <a:path w="6350" h="165734">
                  <a:moveTo>
                    <a:pt x="5994" y="3403"/>
                  </a:moveTo>
                  <a:lnTo>
                    <a:pt x="4914" y="2730"/>
                  </a:lnTo>
                  <a:lnTo>
                    <a:pt x="3860" y="2082"/>
                  </a:lnTo>
                  <a:lnTo>
                    <a:pt x="2844" y="1460"/>
                  </a:lnTo>
                  <a:lnTo>
                    <a:pt x="1879" y="876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5549" y="165163"/>
                  </a:lnTo>
                  <a:lnTo>
                    <a:pt x="5994" y="340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0" name="object 13110"/>
            <p:cNvSpPr/>
            <p:nvPr/>
          </p:nvSpPr>
          <p:spPr>
            <a:xfrm>
              <a:off x="3163671" y="9081643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889" y="228"/>
                  </a:moveTo>
                  <a:lnTo>
                    <a:pt x="711" y="139"/>
                  </a:lnTo>
                  <a:lnTo>
                    <a:pt x="571" y="63"/>
                  </a:lnTo>
                  <a:lnTo>
                    <a:pt x="0" y="161848"/>
                  </a:lnTo>
                  <a:lnTo>
                    <a:pt x="254" y="161963"/>
                  </a:lnTo>
                  <a:lnTo>
                    <a:pt x="431" y="162064"/>
                  </a:lnTo>
                  <a:lnTo>
                    <a:pt x="889" y="228"/>
                  </a:lnTo>
                  <a:close/>
                </a:path>
                <a:path w="2539" h="163195">
                  <a:moveTo>
                    <a:pt x="2197" y="965"/>
                  </a:moveTo>
                  <a:lnTo>
                    <a:pt x="1498" y="558"/>
                  </a:lnTo>
                  <a:lnTo>
                    <a:pt x="1143" y="368"/>
                  </a:lnTo>
                  <a:lnTo>
                    <a:pt x="901" y="228"/>
                  </a:lnTo>
                  <a:lnTo>
                    <a:pt x="444" y="162064"/>
                  </a:lnTo>
                  <a:lnTo>
                    <a:pt x="685" y="162204"/>
                  </a:lnTo>
                  <a:lnTo>
                    <a:pt x="1041" y="162407"/>
                  </a:lnTo>
                  <a:lnTo>
                    <a:pt x="1739" y="162814"/>
                  </a:lnTo>
                  <a:lnTo>
                    <a:pt x="2197" y="96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1" name="object 13111"/>
            <p:cNvSpPr/>
            <p:nvPr/>
          </p:nvSpPr>
          <p:spPr>
            <a:xfrm>
              <a:off x="3163519" y="9081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63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899"/>
                  </a:lnTo>
                  <a:lnTo>
                    <a:pt x="609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2" name="object 13112"/>
            <p:cNvSpPr/>
            <p:nvPr/>
          </p:nvSpPr>
          <p:spPr>
            <a:xfrm>
              <a:off x="3228251" y="9161259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5" h="163195">
                  <a:moveTo>
                    <a:pt x="533" y="711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76" y="162471"/>
                  </a:lnTo>
                  <a:lnTo>
                    <a:pt x="533" y="711"/>
                  </a:lnTo>
                  <a:close/>
                </a:path>
                <a:path w="635" h="163195">
                  <a:moveTo>
                    <a:pt x="571" y="1219"/>
                  </a:moveTo>
                  <a:lnTo>
                    <a:pt x="533" y="825"/>
                  </a:lnTo>
                  <a:lnTo>
                    <a:pt x="76" y="162471"/>
                  </a:lnTo>
                  <a:lnTo>
                    <a:pt x="114" y="162928"/>
                  </a:lnTo>
                  <a:lnTo>
                    <a:pt x="571" y="121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3" name="object 13113"/>
            <p:cNvSpPr/>
            <p:nvPr/>
          </p:nvSpPr>
          <p:spPr>
            <a:xfrm>
              <a:off x="3228022" y="9159824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69" h="163829">
                  <a:moveTo>
                    <a:pt x="584" y="736"/>
                  </a:moveTo>
                  <a:lnTo>
                    <a:pt x="457" y="152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2560"/>
                  </a:lnTo>
                  <a:lnTo>
                    <a:pt x="584" y="736"/>
                  </a:lnTo>
                  <a:close/>
                </a:path>
                <a:path w="1269" h="163829">
                  <a:moveTo>
                    <a:pt x="685" y="1435"/>
                  </a:moveTo>
                  <a:lnTo>
                    <a:pt x="584" y="787"/>
                  </a:lnTo>
                  <a:lnTo>
                    <a:pt x="139" y="162585"/>
                  </a:lnTo>
                  <a:lnTo>
                    <a:pt x="228" y="163220"/>
                  </a:lnTo>
                  <a:lnTo>
                    <a:pt x="685" y="143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4" name="object 13114"/>
            <p:cNvSpPr/>
            <p:nvPr/>
          </p:nvSpPr>
          <p:spPr>
            <a:xfrm>
              <a:off x="3228454" y="916247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368" y="0"/>
                  </a:moveTo>
                  <a:lnTo>
                    <a:pt x="0" y="162534"/>
                  </a:lnTo>
                  <a:lnTo>
                    <a:pt x="457" y="68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5" name="object 13115"/>
            <p:cNvSpPr/>
            <p:nvPr/>
          </p:nvSpPr>
          <p:spPr>
            <a:xfrm>
              <a:off x="3308997" y="9082519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5">
                  <a:moveTo>
                    <a:pt x="1549" y="0"/>
                  </a:moveTo>
                  <a:lnTo>
                    <a:pt x="1485" y="2540"/>
                  </a:lnTo>
                  <a:lnTo>
                    <a:pt x="1244" y="2540"/>
                  </a:lnTo>
                  <a:lnTo>
                    <a:pt x="1244" y="5080"/>
                  </a:lnTo>
                  <a:lnTo>
                    <a:pt x="812" y="5080"/>
                  </a:lnTo>
                  <a:lnTo>
                    <a:pt x="812" y="8064"/>
                  </a:lnTo>
                  <a:lnTo>
                    <a:pt x="812" y="9334"/>
                  </a:lnTo>
                  <a:lnTo>
                    <a:pt x="812" y="158750"/>
                  </a:lnTo>
                  <a:lnTo>
                    <a:pt x="787" y="9334"/>
                  </a:lnTo>
                  <a:lnTo>
                    <a:pt x="812" y="8064"/>
                  </a:lnTo>
                  <a:lnTo>
                    <a:pt x="558" y="8064"/>
                  </a:lnTo>
                  <a:lnTo>
                    <a:pt x="558" y="9334"/>
                  </a:lnTo>
                  <a:lnTo>
                    <a:pt x="228" y="9334"/>
                  </a:lnTo>
                  <a:lnTo>
                    <a:pt x="228" y="166814"/>
                  </a:lnTo>
                  <a:lnTo>
                    <a:pt x="0" y="166814"/>
                  </a:lnTo>
                  <a:lnTo>
                    <a:pt x="0" y="170624"/>
                  </a:lnTo>
                  <a:lnTo>
                    <a:pt x="254" y="170624"/>
                  </a:lnTo>
                  <a:lnTo>
                    <a:pt x="254" y="166814"/>
                  </a:lnTo>
                  <a:lnTo>
                    <a:pt x="787" y="166814"/>
                  </a:lnTo>
                  <a:lnTo>
                    <a:pt x="787" y="166370"/>
                  </a:lnTo>
                  <a:lnTo>
                    <a:pt x="901" y="158750"/>
                  </a:lnTo>
                  <a:lnTo>
                    <a:pt x="1320" y="158750"/>
                  </a:lnTo>
                  <a:lnTo>
                    <a:pt x="1320" y="5080"/>
                  </a:lnTo>
                  <a:lnTo>
                    <a:pt x="1536" y="5080"/>
                  </a:lnTo>
                  <a:lnTo>
                    <a:pt x="1536" y="25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6" name="object 13116"/>
            <p:cNvSpPr/>
            <p:nvPr/>
          </p:nvSpPr>
          <p:spPr>
            <a:xfrm>
              <a:off x="3305403" y="9091778"/>
              <a:ext cx="4445" cy="175260"/>
            </a:xfrm>
            <a:custGeom>
              <a:avLst/>
              <a:gdLst/>
              <a:ahLst/>
              <a:cxnLst/>
              <a:rect l="l" t="t" r="r" b="b"/>
              <a:pathLst>
                <a:path w="4445" h="175259">
                  <a:moveTo>
                    <a:pt x="1079" y="11772"/>
                  </a:moveTo>
                  <a:lnTo>
                    <a:pt x="457" y="13576"/>
                  </a:lnTo>
                  <a:lnTo>
                    <a:pt x="0" y="174688"/>
                  </a:lnTo>
                  <a:lnTo>
                    <a:pt x="622" y="172808"/>
                  </a:lnTo>
                  <a:lnTo>
                    <a:pt x="1079" y="11772"/>
                  </a:lnTo>
                  <a:close/>
                </a:path>
                <a:path w="4445" h="175259">
                  <a:moveTo>
                    <a:pt x="4038" y="0"/>
                  </a:moveTo>
                  <a:lnTo>
                    <a:pt x="3937" y="1270"/>
                  </a:lnTo>
                  <a:lnTo>
                    <a:pt x="3695" y="1270"/>
                  </a:lnTo>
                  <a:lnTo>
                    <a:pt x="3695" y="2540"/>
                  </a:lnTo>
                  <a:lnTo>
                    <a:pt x="3225" y="2540"/>
                  </a:lnTo>
                  <a:lnTo>
                    <a:pt x="3225" y="4292"/>
                  </a:lnTo>
                  <a:lnTo>
                    <a:pt x="3022" y="4292"/>
                  </a:lnTo>
                  <a:lnTo>
                    <a:pt x="3022" y="5562"/>
                  </a:lnTo>
                  <a:lnTo>
                    <a:pt x="2641" y="5562"/>
                  </a:lnTo>
                  <a:lnTo>
                    <a:pt x="2641" y="6858"/>
                  </a:lnTo>
                  <a:lnTo>
                    <a:pt x="2641" y="8128"/>
                  </a:lnTo>
                  <a:lnTo>
                    <a:pt x="2641" y="164312"/>
                  </a:lnTo>
                  <a:lnTo>
                    <a:pt x="2628" y="8128"/>
                  </a:lnTo>
                  <a:lnTo>
                    <a:pt x="2641" y="6858"/>
                  </a:lnTo>
                  <a:lnTo>
                    <a:pt x="2362" y="6858"/>
                  </a:lnTo>
                  <a:lnTo>
                    <a:pt x="2362" y="8128"/>
                  </a:lnTo>
                  <a:lnTo>
                    <a:pt x="2260" y="7874"/>
                  </a:lnTo>
                  <a:lnTo>
                    <a:pt x="2184" y="8128"/>
                  </a:lnTo>
                  <a:lnTo>
                    <a:pt x="2032" y="8128"/>
                  </a:lnTo>
                  <a:lnTo>
                    <a:pt x="2032" y="8674"/>
                  </a:lnTo>
                  <a:lnTo>
                    <a:pt x="1663" y="9931"/>
                  </a:lnTo>
                  <a:lnTo>
                    <a:pt x="1079" y="11772"/>
                  </a:lnTo>
                  <a:lnTo>
                    <a:pt x="622" y="172808"/>
                  </a:lnTo>
                  <a:lnTo>
                    <a:pt x="1206" y="171043"/>
                  </a:lnTo>
                  <a:lnTo>
                    <a:pt x="1803" y="169227"/>
                  </a:lnTo>
                  <a:lnTo>
                    <a:pt x="2032" y="88557"/>
                  </a:lnTo>
                  <a:lnTo>
                    <a:pt x="2032" y="166878"/>
                  </a:lnTo>
                  <a:lnTo>
                    <a:pt x="1816" y="166878"/>
                  </a:lnTo>
                  <a:lnTo>
                    <a:pt x="1816" y="169418"/>
                  </a:lnTo>
                  <a:lnTo>
                    <a:pt x="2159" y="169418"/>
                  </a:lnTo>
                  <a:lnTo>
                    <a:pt x="2159" y="166878"/>
                  </a:lnTo>
                  <a:lnTo>
                    <a:pt x="2628" y="166878"/>
                  </a:lnTo>
                  <a:lnTo>
                    <a:pt x="2743" y="164312"/>
                  </a:lnTo>
                  <a:lnTo>
                    <a:pt x="3225" y="164312"/>
                  </a:lnTo>
                  <a:lnTo>
                    <a:pt x="3225" y="163830"/>
                  </a:lnTo>
                  <a:lnTo>
                    <a:pt x="3289" y="161290"/>
                  </a:lnTo>
                  <a:lnTo>
                    <a:pt x="3810" y="161290"/>
                  </a:lnTo>
                  <a:lnTo>
                    <a:pt x="3810" y="2540"/>
                  </a:lnTo>
                  <a:lnTo>
                    <a:pt x="4038" y="2540"/>
                  </a:lnTo>
                  <a:lnTo>
                    <a:pt x="4038" y="1270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7" name="object 13117"/>
            <p:cNvSpPr/>
            <p:nvPr/>
          </p:nvSpPr>
          <p:spPr>
            <a:xfrm>
              <a:off x="3301885" y="9105354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3962" y="0"/>
                  </a:moveTo>
                  <a:lnTo>
                    <a:pt x="3390" y="1562"/>
                  </a:lnTo>
                  <a:lnTo>
                    <a:pt x="2794" y="3124"/>
                  </a:lnTo>
                  <a:lnTo>
                    <a:pt x="2781" y="4394"/>
                  </a:lnTo>
                  <a:lnTo>
                    <a:pt x="2552" y="88392"/>
                  </a:lnTo>
                  <a:lnTo>
                    <a:pt x="2552" y="4394"/>
                  </a:lnTo>
                  <a:lnTo>
                    <a:pt x="2781" y="4394"/>
                  </a:lnTo>
                  <a:lnTo>
                    <a:pt x="2781" y="3124"/>
                  </a:lnTo>
                  <a:lnTo>
                    <a:pt x="2527" y="3124"/>
                  </a:lnTo>
                  <a:lnTo>
                    <a:pt x="2527" y="4394"/>
                  </a:lnTo>
                  <a:lnTo>
                    <a:pt x="1981" y="4394"/>
                  </a:lnTo>
                  <a:lnTo>
                    <a:pt x="1981" y="5054"/>
                  </a:lnTo>
                  <a:lnTo>
                    <a:pt x="1981" y="85420"/>
                  </a:lnTo>
                  <a:lnTo>
                    <a:pt x="1981" y="164414"/>
                  </a:lnTo>
                  <a:lnTo>
                    <a:pt x="1752" y="164414"/>
                  </a:lnTo>
                  <a:lnTo>
                    <a:pt x="1981" y="85420"/>
                  </a:lnTo>
                  <a:lnTo>
                    <a:pt x="1981" y="5054"/>
                  </a:lnTo>
                  <a:lnTo>
                    <a:pt x="1625" y="5880"/>
                  </a:lnTo>
                  <a:lnTo>
                    <a:pt x="1028" y="7239"/>
                  </a:lnTo>
                  <a:lnTo>
                    <a:pt x="469" y="8432"/>
                  </a:lnTo>
                  <a:lnTo>
                    <a:pt x="0" y="169684"/>
                  </a:lnTo>
                  <a:lnTo>
                    <a:pt x="571" y="168592"/>
                  </a:lnTo>
                  <a:lnTo>
                    <a:pt x="1155" y="167462"/>
                  </a:lnTo>
                  <a:lnTo>
                    <a:pt x="1752" y="166319"/>
                  </a:lnTo>
                  <a:lnTo>
                    <a:pt x="1752" y="165684"/>
                  </a:lnTo>
                  <a:lnTo>
                    <a:pt x="2209" y="165684"/>
                  </a:lnTo>
                  <a:lnTo>
                    <a:pt x="2209" y="164414"/>
                  </a:lnTo>
                  <a:lnTo>
                    <a:pt x="2336" y="164414"/>
                  </a:lnTo>
                  <a:lnTo>
                    <a:pt x="2336" y="164680"/>
                  </a:lnTo>
                  <a:lnTo>
                    <a:pt x="2413" y="164414"/>
                  </a:lnTo>
                  <a:lnTo>
                    <a:pt x="2552" y="164414"/>
                  </a:lnTo>
                  <a:lnTo>
                    <a:pt x="2552" y="164033"/>
                  </a:lnTo>
                  <a:lnTo>
                    <a:pt x="2933" y="162877"/>
                  </a:lnTo>
                  <a:lnTo>
                    <a:pt x="3517" y="161112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8" name="object 13118"/>
            <p:cNvSpPr/>
            <p:nvPr/>
          </p:nvSpPr>
          <p:spPr>
            <a:xfrm>
              <a:off x="3298990" y="9113787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3352" y="0"/>
                  </a:moveTo>
                  <a:lnTo>
                    <a:pt x="2768" y="1206"/>
                  </a:lnTo>
                  <a:lnTo>
                    <a:pt x="2171" y="2387"/>
                  </a:lnTo>
                  <a:lnTo>
                    <a:pt x="1612" y="3441"/>
                  </a:lnTo>
                  <a:lnTo>
                    <a:pt x="1041" y="4521"/>
                  </a:lnTo>
                  <a:lnTo>
                    <a:pt x="457" y="5588"/>
                  </a:lnTo>
                  <a:lnTo>
                    <a:pt x="0" y="166814"/>
                  </a:lnTo>
                  <a:lnTo>
                    <a:pt x="584" y="165696"/>
                  </a:lnTo>
                  <a:lnTo>
                    <a:pt x="1155" y="164592"/>
                  </a:lnTo>
                  <a:lnTo>
                    <a:pt x="1714" y="163525"/>
                  </a:lnTo>
                  <a:lnTo>
                    <a:pt x="2311" y="162369"/>
                  </a:lnTo>
                  <a:lnTo>
                    <a:pt x="2895" y="161251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19" name="object 13119"/>
            <p:cNvSpPr/>
            <p:nvPr/>
          </p:nvSpPr>
          <p:spPr>
            <a:xfrm>
              <a:off x="3295662" y="9119375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3225" y="939"/>
                  </a:moveTo>
                  <a:lnTo>
                    <a:pt x="2692" y="1841"/>
                  </a:lnTo>
                  <a:lnTo>
                    <a:pt x="2159" y="2755"/>
                  </a:lnTo>
                  <a:lnTo>
                    <a:pt x="2146" y="3238"/>
                  </a:lnTo>
                  <a:lnTo>
                    <a:pt x="2159" y="2755"/>
                  </a:lnTo>
                  <a:lnTo>
                    <a:pt x="1600" y="3670"/>
                  </a:lnTo>
                  <a:lnTo>
                    <a:pt x="1346" y="91122"/>
                  </a:lnTo>
                  <a:lnTo>
                    <a:pt x="1346" y="4940"/>
                  </a:lnTo>
                  <a:lnTo>
                    <a:pt x="1574" y="4940"/>
                  </a:lnTo>
                  <a:lnTo>
                    <a:pt x="1574" y="3670"/>
                  </a:lnTo>
                  <a:lnTo>
                    <a:pt x="1181" y="3670"/>
                  </a:lnTo>
                  <a:lnTo>
                    <a:pt x="1181" y="4940"/>
                  </a:lnTo>
                  <a:lnTo>
                    <a:pt x="1016" y="4940"/>
                  </a:lnTo>
                  <a:lnTo>
                    <a:pt x="1028" y="4572"/>
                  </a:lnTo>
                  <a:lnTo>
                    <a:pt x="787" y="4940"/>
                  </a:lnTo>
                  <a:lnTo>
                    <a:pt x="787" y="89928"/>
                  </a:lnTo>
                  <a:lnTo>
                    <a:pt x="787" y="164960"/>
                  </a:lnTo>
                  <a:lnTo>
                    <a:pt x="571" y="164960"/>
                  </a:lnTo>
                  <a:lnTo>
                    <a:pt x="787" y="89928"/>
                  </a:lnTo>
                  <a:lnTo>
                    <a:pt x="787" y="4953"/>
                  </a:lnTo>
                  <a:lnTo>
                    <a:pt x="469" y="5435"/>
                  </a:lnTo>
                  <a:lnTo>
                    <a:pt x="0" y="167030"/>
                  </a:lnTo>
                  <a:lnTo>
                    <a:pt x="571" y="166293"/>
                  </a:lnTo>
                  <a:lnTo>
                    <a:pt x="1041" y="166230"/>
                  </a:lnTo>
                  <a:lnTo>
                    <a:pt x="1041" y="164960"/>
                  </a:lnTo>
                  <a:lnTo>
                    <a:pt x="1130" y="165455"/>
                  </a:lnTo>
                  <a:lnTo>
                    <a:pt x="1689" y="164376"/>
                  </a:lnTo>
                  <a:lnTo>
                    <a:pt x="2247" y="163309"/>
                  </a:lnTo>
                  <a:lnTo>
                    <a:pt x="2781" y="162280"/>
                  </a:lnTo>
                  <a:lnTo>
                    <a:pt x="3225" y="939"/>
                  </a:lnTo>
                  <a:close/>
                </a:path>
                <a:path w="3810" h="167640">
                  <a:moveTo>
                    <a:pt x="3771" y="0"/>
                  </a:moveTo>
                  <a:lnTo>
                    <a:pt x="3238" y="952"/>
                  </a:lnTo>
                  <a:lnTo>
                    <a:pt x="2781" y="162280"/>
                  </a:lnTo>
                  <a:lnTo>
                    <a:pt x="3327" y="161226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0" name="object 13120"/>
            <p:cNvSpPr/>
            <p:nvPr/>
          </p:nvSpPr>
          <p:spPr>
            <a:xfrm>
              <a:off x="3292741" y="9124810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1625" y="2552"/>
                  </a:moveTo>
                  <a:lnTo>
                    <a:pt x="1041" y="3378"/>
                  </a:lnTo>
                  <a:lnTo>
                    <a:pt x="444" y="4191"/>
                  </a:lnTo>
                  <a:lnTo>
                    <a:pt x="0" y="165315"/>
                  </a:lnTo>
                  <a:lnTo>
                    <a:pt x="596" y="164553"/>
                  </a:lnTo>
                  <a:lnTo>
                    <a:pt x="1181" y="163804"/>
                  </a:lnTo>
                  <a:lnTo>
                    <a:pt x="1625" y="2552"/>
                  </a:lnTo>
                  <a:close/>
                </a:path>
                <a:path w="3810" h="165734">
                  <a:moveTo>
                    <a:pt x="3365" y="0"/>
                  </a:moveTo>
                  <a:lnTo>
                    <a:pt x="2794" y="863"/>
                  </a:lnTo>
                  <a:lnTo>
                    <a:pt x="2235" y="1714"/>
                  </a:lnTo>
                  <a:lnTo>
                    <a:pt x="1651" y="2552"/>
                  </a:lnTo>
                  <a:lnTo>
                    <a:pt x="1181" y="163804"/>
                  </a:lnTo>
                  <a:lnTo>
                    <a:pt x="1765" y="163068"/>
                  </a:lnTo>
                  <a:lnTo>
                    <a:pt x="2336" y="162331"/>
                  </a:lnTo>
                  <a:lnTo>
                    <a:pt x="2921" y="161594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1" name="object 13121"/>
            <p:cNvSpPr/>
            <p:nvPr/>
          </p:nvSpPr>
          <p:spPr>
            <a:xfrm>
              <a:off x="3289096" y="9129001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1079" y="3949"/>
                  </a:moveTo>
                  <a:lnTo>
                    <a:pt x="457" y="4724"/>
                  </a:lnTo>
                  <a:lnTo>
                    <a:pt x="0" y="165773"/>
                  </a:lnTo>
                  <a:lnTo>
                    <a:pt x="622" y="164985"/>
                  </a:lnTo>
                  <a:lnTo>
                    <a:pt x="1079" y="3949"/>
                  </a:lnTo>
                  <a:close/>
                </a:path>
                <a:path w="4445" h="166370">
                  <a:moveTo>
                    <a:pt x="2908" y="1612"/>
                  </a:moveTo>
                  <a:lnTo>
                    <a:pt x="2298" y="2400"/>
                  </a:lnTo>
                  <a:lnTo>
                    <a:pt x="1689" y="3187"/>
                  </a:lnTo>
                  <a:lnTo>
                    <a:pt x="1079" y="3949"/>
                  </a:lnTo>
                  <a:lnTo>
                    <a:pt x="622" y="164985"/>
                  </a:lnTo>
                  <a:lnTo>
                    <a:pt x="1231" y="164211"/>
                  </a:lnTo>
                  <a:lnTo>
                    <a:pt x="1841" y="163423"/>
                  </a:lnTo>
                  <a:lnTo>
                    <a:pt x="2451" y="162648"/>
                  </a:lnTo>
                  <a:lnTo>
                    <a:pt x="2908" y="1612"/>
                  </a:lnTo>
                  <a:close/>
                </a:path>
                <a:path w="4445" h="166370">
                  <a:moveTo>
                    <a:pt x="4114" y="0"/>
                  </a:moveTo>
                  <a:lnTo>
                    <a:pt x="3517" y="812"/>
                  </a:lnTo>
                  <a:lnTo>
                    <a:pt x="2921" y="1612"/>
                  </a:lnTo>
                  <a:lnTo>
                    <a:pt x="2463" y="162636"/>
                  </a:lnTo>
                  <a:lnTo>
                    <a:pt x="3060" y="161874"/>
                  </a:lnTo>
                  <a:lnTo>
                    <a:pt x="3657" y="161112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2" name="object 13122"/>
            <p:cNvSpPr/>
            <p:nvPr/>
          </p:nvSpPr>
          <p:spPr>
            <a:xfrm>
              <a:off x="3285274" y="9133726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1092" y="3721"/>
                  </a:moveTo>
                  <a:lnTo>
                    <a:pt x="444" y="4445"/>
                  </a:lnTo>
                  <a:lnTo>
                    <a:pt x="0" y="165938"/>
                  </a:lnTo>
                  <a:lnTo>
                    <a:pt x="647" y="165112"/>
                  </a:lnTo>
                  <a:lnTo>
                    <a:pt x="1092" y="3721"/>
                  </a:lnTo>
                  <a:close/>
                </a:path>
                <a:path w="4445" h="166370">
                  <a:moveTo>
                    <a:pt x="2374" y="2260"/>
                  </a:moveTo>
                  <a:lnTo>
                    <a:pt x="1739" y="2997"/>
                  </a:lnTo>
                  <a:lnTo>
                    <a:pt x="1117" y="3733"/>
                  </a:lnTo>
                  <a:lnTo>
                    <a:pt x="660" y="165087"/>
                  </a:lnTo>
                  <a:lnTo>
                    <a:pt x="1295" y="164274"/>
                  </a:lnTo>
                  <a:lnTo>
                    <a:pt x="1930" y="163474"/>
                  </a:lnTo>
                  <a:lnTo>
                    <a:pt x="2374" y="2260"/>
                  </a:lnTo>
                  <a:close/>
                </a:path>
                <a:path w="4445" h="166370">
                  <a:moveTo>
                    <a:pt x="4267" y="0"/>
                  </a:moveTo>
                  <a:lnTo>
                    <a:pt x="3644" y="762"/>
                  </a:lnTo>
                  <a:lnTo>
                    <a:pt x="3022" y="1511"/>
                  </a:lnTo>
                  <a:lnTo>
                    <a:pt x="2387" y="2260"/>
                  </a:lnTo>
                  <a:lnTo>
                    <a:pt x="1930" y="163474"/>
                  </a:lnTo>
                  <a:lnTo>
                    <a:pt x="2565" y="162661"/>
                  </a:lnTo>
                  <a:lnTo>
                    <a:pt x="3200" y="161848"/>
                  </a:lnTo>
                  <a:lnTo>
                    <a:pt x="3822" y="161048"/>
                  </a:lnTo>
                  <a:lnTo>
                    <a:pt x="4267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3" name="object 13123"/>
            <p:cNvSpPr/>
            <p:nvPr/>
          </p:nvSpPr>
          <p:spPr>
            <a:xfrm>
              <a:off x="3281972" y="9138183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2451" y="1422"/>
                  </a:moveTo>
                  <a:lnTo>
                    <a:pt x="1778" y="2133"/>
                  </a:lnTo>
                  <a:lnTo>
                    <a:pt x="1130" y="2832"/>
                  </a:lnTo>
                  <a:lnTo>
                    <a:pt x="457" y="3530"/>
                  </a:lnTo>
                  <a:lnTo>
                    <a:pt x="0" y="165227"/>
                  </a:lnTo>
                  <a:lnTo>
                    <a:pt x="673" y="164604"/>
                  </a:lnTo>
                  <a:lnTo>
                    <a:pt x="1346" y="163969"/>
                  </a:lnTo>
                  <a:lnTo>
                    <a:pt x="1981" y="163169"/>
                  </a:lnTo>
                  <a:lnTo>
                    <a:pt x="2451" y="1422"/>
                  </a:lnTo>
                  <a:close/>
                </a:path>
                <a:path w="3810" h="165734">
                  <a:moveTo>
                    <a:pt x="3111" y="711"/>
                  </a:moveTo>
                  <a:lnTo>
                    <a:pt x="2463" y="1422"/>
                  </a:lnTo>
                  <a:lnTo>
                    <a:pt x="1993" y="163144"/>
                  </a:lnTo>
                  <a:lnTo>
                    <a:pt x="2654" y="162306"/>
                  </a:lnTo>
                  <a:lnTo>
                    <a:pt x="3111" y="711"/>
                  </a:lnTo>
                  <a:close/>
                </a:path>
                <a:path w="3810" h="165734">
                  <a:moveTo>
                    <a:pt x="3759" y="0"/>
                  </a:moveTo>
                  <a:lnTo>
                    <a:pt x="3111" y="711"/>
                  </a:lnTo>
                  <a:lnTo>
                    <a:pt x="2654" y="162306"/>
                  </a:lnTo>
                  <a:lnTo>
                    <a:pt x="3302" y="161480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4" name="object 13124"/>
            <p:cNvSpPr/>
            <p:nvPr/>
          </p:nvSpPr>
          <p:spPr>
            <a:xfrm>
              <a:off x="3277908" y="9141714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1130" y="3390"/>
                  </a:moveTo>
                  <a:lnTo>
                    <a:pt x="444" y="4038"/>
                  </a:lnTo>
                  <a:lnTo>
                    <a:pt x="0" y="165506"/>
                  </a:lnTo>
                  <a:lnTo>
                    <a:pt x="685" y="164858"/>
                  </a:lnTo>
                  <a:lnTo>
                    <a:pt x="1130" y="3390"/>
                  </a:lnTo>
                  <a:close/>
                </a:path>
                <a:path w="5079" h="165734">
                  <a:moveTo>
                    <a:pt x="3175" y="1371"/>
                  </a:moveTo>
                  <a:lnTo>
                    <a:pt x="2489" y="2057"/>
                  </a:lnTo>
                  <a:lnTo>
                    <a:pt x="1828" y="2730"/>
                  </a:lnTo>
                  <a:lnTo>
                    <a:pt x="1143" y="3390"/>
                  </a:lnTo>
                  <a:lnTo>
                    <a:pt x="685" y="164858"/>
                  </a:lnTo>
                  <a:lnTo>
                    <a:pt x="1371" y="164223"/>
                  </a:lnTo>
                  <a:lnTo>
                    <a:pt x="2044" y="163588"/>
                  </a:lnTo>
                  <a:lnTo>
                    <a:pt x="2730" y="162953"/>
                  </a:lnTo>
                  <a:lnTo>
                    <a:pt x="3175" y="1371"/>
                  </a:lnTo>
                  <a:close/>
                </a:path>
                <a:path w="5079" h="165734">
                  <a:moveTo>
                    <a:pt x="4521" y="0"/>
                  </a:moveTo>
                  <a:lnTo>
                    <a:pt x="3848" y="685"/>
                  </a:lnTo>
                  <a:lnTo>
                    <a:pt x="3187" y="1371"/>
                  </a:lnTo>
                  <a:lnTo>
                    <a:pt x="2743" y="162941"/>
                  </a:lnTo>
                  <a:lnTo>
                    <a:pt x="3403" y="162318"/>
                  </a:lnTo>
                  <a:lnTo>
                    <a:pt x="4064" y="161696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5" name="object 13125"/>
            <p:cNvSpPr/>
            <p:nvPr/>
          </p:nvSpPr>
          <p:spPr>
            <a:xfrm>
              <a:off x="3274453" y="9145753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5" h="165100">
                  <a:moveTo>
                    <a:pt x="3213" y="660"/>
                  </a:moveTo>
                  <a:lnTo>
                    <a:pt x="2514" y="1308"/>
                  </a:lnTo>
                  <a:lnTo>
                    <a:pt x="1828" y="1943"/>
                  </a:lnTo>
                  <a:lnTo>
                    <a:pt x="1155" y="2578"/>
                  </a:lnTo>
                  <a:lnTo>
                    <a:pt x="457" y="3213"/>
                  </a:lnTo>
                  <a:lnTo>
                    <a:pt x="0" y="164693"/>
                  </a:lnTo>
                  <a:lnTo>
                    <a:pt x="698" y="164045"/>
                  </a:lnTo>
                  <a:lnTo>
                    <a:pt x="1384" y="163398"/>
                  </a:lnTo>
                  <a:lnTo>
                    <a:pt x="2070" y="162763"/>
                  </a:lnTo>
                  <a:lnTo>
                    <a:pt x="2755" y="162115"/>
                  </a:lnTo>
                  <a:lnTo>
                    <a:pt x="3213" y="660"/>
                  </a:lnTo>
                  <a:close/>
                </a:path>
                <a:path w="4445" h="165100">
                  <a:moveTo>
                    <a:pt x="3911" y="0"/>
                  </a:moveTo>
                  <a:lnTo>
                    <a:pt x="3225" y="660"/>
                  </a:lnTo>
                  <a:lnTo>
                    <a:pt x="2755" y="162115"/>
                  </a:lnTo>
                  <a:lnTo>
                    <a:pt x="3454" y="161467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6" name="object 13126"/>
            <p:cNvSpPr/>
            <p:nvPr/>
          </p:nvSpPr>
          <p:spPr>
            <a:xfrm>
              <a:off x="3270262" y="9148966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1143" y="3035"/>
                  </a:moveTo>
                  <a:lnTo>
                    <a:pt x="444" y="3619"/>
                  </a:lnTo>
                  <a:lnTo>
                    <a:pt x="0" y="165404"/>
                  </a:lnTo>
                  <a:lnTo>
                    <a:pt x="698" y="164744"/>
                  </a:lnTo>
                  <a:lnTo>
                    <a:pt x="1143" y="3035"/>
                  </a:lnTo>
                  <a:close/>
                </a:path>
                <a:path w="5079" h="165734">
                  <a:moveTo>
                    <a:pt x="3924" y="622"/>
                  </a:moveTo>
                  <a:lnTo>
                    <a:pt x="3225" y="1231"/>
                  </a:lnTo>
                  <a:lnTo>
                    <a:pt x="2552" y="1828"/>
                  </a:lnTo>
                  <a:lnTo>
                    <a:pt x="1854" y="2438"/>
                  </a:lnTo>
                  <a:lnTo>
                    <a:pt x="1155" y="3035"/>
                  </a:lnTo>
                  <a:lnTo>
                    <a:pt x="698" y="164744"/>
                  </a:lnTo>
                  <a:lnTo>
                    <a:pt x="1397" y="164096"/>
                  </a:lnTo>
                  <a:lnTo>
                    <a:pt x="2095" y="163436"/>
                  </a:lnTo>
                  <a:lnTo>
                    <a:pt x="2540" y="2286"/>
                  </a:lnTo>
                  <a:lnTo>
                    <a:pt x="2108" y="163436"/>
                  </a:lnTo>
                  <a:lnTo>
                    <a:pt x="2781" y="162801"/>
                  </a:lnTo>
                  <a:lnTo>
                    <a:pt x="3479" y="162140"/>
                  </a:lnTo>
                  <a:lnTo>
                    <a:pt x="3924" y="622"/>
                  </a:lnTo>
                  <a:close/>
                </a:path>
                <a:path w="5079" h="165734">
                  <a:moveTo>
                    <a:pt x="4635" y="0"/>
                  </a:moveTo>
                  <a:lnTo>
                    <a:pt x="3937" y="622"/>
                  </a:lnTo>
                  <a:lnTo>
                    <a:pt x="3479" y="162140"/>
                  </a:lnTo>
                  <a:lnTo>
                    <a:pt x="4178" y="161493"/>
                  </a:lnTo>
                  <a:lnTo>
                    <a:pt x="4635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7" name="object 13127"/>
            <p:cNvSpPr/>
            <p:nvPr/>
          </p:nvSpPr>
          <p:spPr>
            <a:xfrm>
              <a:off x="3266122" y="9152585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79" h="165100">
                  <a:moveTo>
                    <a:pt x="2514" y="1714"/>
                  </a:moveTo>
                  <a:lnTo>
                    <a:pt x="1828" y="2260"/>
                  </a:lnTo>
                  <a:lnTo>
                    <a:pt x="1143" y="2794"/>
                  </a:lnTo>
                  <a:lnTo>
                    <a:pt x="457" y="3340"/>
                  </a:lnTo>
                  <a:lnTo>
                    <a:pt x="0" y="165036"/>
                  </a:lnTo>
                  <a:lnTo>
                    <a:pt x="685" y="164515"/>
                  </a:lnTo>
                  <a:lnTo>
                    <a:pt x="1371" y="163995"/>
                  </a:lnTo>
                  <a:lnTo>
                    <a:pt x="2057" y="163474"/>
                  </a:lnTo>
                  <a:lnTo>
                    <a:pt x="2514" y="1714"/>
                  </a:lnTo>
                  <a:close/>
                </a:path>
                <a:path w="5079" h="165100">
                  <a:moveTo>
                    <a:pt x="4584" y="0"/>
                  </a:moveTo>
                  <a:lnTo>
                    <a:pt x="3911" y="571"/>
                  </a:lnTo>
                  <a:lnTo>
                    <a:pt x="3213" y="1143"/>
                  </a:lnTo>
                  <a:lnTo>
                    <a:pt x="2514" y="1714"/>
                  </a:lnTo>
                  <a:lnTo>
                    <a:pt x="2070" y="163474"/>
                  </a:lnTo>
                  <a:lnTo>
                    <a:pt x="2755" y="162953"/>
                  </a:lnTo>
                  <a:lnTo>
                    <a:pt x="3454" y="162420"/>
                  </a:lnTo>
                  <a:lnTo>
                    <a:pt x="4140" y="161785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8" name="object 13128"/>
            <p:cNvSpPr/>
            <p:nvPr/>
          </p:nvSpPr>
          <p:spPr>
            <a:xfrm>
              <a:off x="3262845" y="9155925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727" y="1536"/>
                  </a:moveTo>
                  <a:lnTo>
                    <a:pt x="1092" y="2032"/>
                  </a:lnTo>
                  <a:lnTo>
                    <a:pt x="457" y="2514"/>
                  </a:lnTo>
                  <a:lnTo>
                    <a:pt x="0" y="164172"/>
                  </a:lnTo>
                  <a:lnTo>
                    <a:pt x="635" y="163703"/>
                  </a:lnTo>
                  <a:lnTo>
                    <a:pt x="1282" y="163207"/>
                  </a:lnTo>
                  <a:lnTo>
                    <a:pt x="1727" y="1536"/>
                  </a:lnTo>
                  <a:close/>
                </a:path>
                <a:path w="3810" h="164465">
                  <a:moveTo>
                    <a:pt x="3746" y="0"/>
                  </a:moveTo>
                  <a:lnTo>
                    <a:pt x="3073" y="520"/>
                  </a:lnTo>
                  <a:lnTo>
                    <a:pt x="2413" y="1028"/>
                  </a:lnTo>
                  <a:lnTo>
                    <a:pt x="1739" y="1536"/>
                  </a:lnTo>
                  <a:lnTo>
                    <a:pt x="1282" y="163207"/>
                  </a:lnTo>
                  <a:lnTo>
                    <a:pt x="1955" y="162699"/>
                  </a:lnTo>
                  <a:lnTo>
                    <a:pt x="2616" y="162191"/>
                  </a:lnTo>
                  <a:lnTo>
                    <a:pt x="3289" y="161683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29" name="object 13129"/>
            <p:cNvSpPr/>
            <p:nvPr/>
          </p:nvSpPr>
          <p:spPr>
            <a:xfrm>
              <a:off x="3259226" y="9158427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2197" y="1358"/>
                  </a:moveTo>
                  <a:lnTo>
                    <a:pt x="1612" y="1778"/>
                  </a:lnTo>
                  <a:lnTo>
                    <a:pt x="1028" y="2197"/>
                  </a:lnTo>
                  <a:lnTo>
                    <a:pt x="469" y="2590"/>
                  </a:lnTo>
                  <a:lnTo>
                    <a:pt x="0" y="164414"/>
                  </a:lnTo>
                  <a:lnTo>
                    <a:pt x="571" y="163982"/>
                  </a:lnTo>
                  <a:lnTo>
                    <a:pt x="1143" y="163550"/>
                  </a:lnTo>
                  <a:lnTo>
                    <a:pt x="1739" y="163093"/>
                  </a:lnTo>
                  <a:lnTo>
                    <a:pt x="2197" y="1358"/>
                  </a:lnTo>
                  <a:close/>
                </a:path>
                <a:path w="4445" h="164465">
                  <a:moveTo>
                    <a:pt x="2806" y="927"/>
                  </a:moveTo>
                  <a:lnTo>
                    <a:pt x="2209" y="1358"/>
                  </a:lnTo>
                  <a:lnTo>
                    <a:pt x="1752" y="163093"/>
                  </a:lnTo>
                  <a:lnTo>
                    <a:pt x="2349" y="162636"/>
                  </a:lnTo>
                  <a:lnTo>
                    <a:pt x="2806" y="927"/>
                  </a:lnTo>
                  <a:close/>
                </a:path>
                <a:path w="4445" h="164465">
                  <a:moveTo>
                    <a:pt x="4064" y="0"/>
                  </a:moveTo>
                  <a:lnTo>
                    <a:pt x="3441" y="469"/>
                  </a:lnTo>
                  <a:lnTo>
                    <a:pt x="2806" y="927"/>
                  </a:lnTo>
                  <a:lnTo>
                    <a:pt x="2362" y="162623"/>
                  </a:lnTo>
                  <a:lnTo>
                    <a:pt x="2971" y="162166"/>
                  </a:lnTo>
                  <a:lnTo>
                    <a:pt x="3606" y="161683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0" name="object 13130"/>
            <p:cNvSpPr/>
            <p:nvPr/>
          </p:nvSpPr>
          <p:spPr>
            <a:xfrm>
              <a:off x="3256737" y="9161018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901" y="1384"/>
                  </a:moveTo>
                  <a:lnTo>
                    <a:pt x="444" y="1689"/>
                  </a:lnTo>
                  <a:lnTo>
                    <a:pt x="0" y="163499"/>
                  </a:lnTo>
                  <a:lnTo>
                    <a:pt x="457" y="163207"/>
                  </a:lnTo>
                  <a:lnTo>
                    <a:pt x="901" y="1384"/>
                  </a:lnTo>
                  <a:close/>
                </a:path>
                <a:path w="3175" h="163829">
                  <a:moveTo>
                    <a:pt x="2946" y="0"/>
                  </a:moveTo>
                  <a:lnTo>
                    <a:pt x="2413" y="368"/>
                  </a:lnTo>
                  <a:lnTo>
                    <a:pt x="2171" y="81292"/>
                  </a:lnTo>
                  <a:lnTo>
                    <a:pt x="2400" y="368"/>
                  </a:lnTo>
                  <a:lnTo>
                    <a:pt x="1879" y="736"/>
                  </a:lnTo>
                  <a:lnTo>
                    <a:pt x="1384" y="1066"/>
                  </a:lnTo>
                  <a:lnTo>
                    <a:pt x="914" y="1384"/>
                  </a:lnTo>
                  <a:lnTo>
                    <a:pt x="457" y="163207"/>
                  </a:lnTo>
                  <a:lnTo>
                    <a:pt x="914" y="162902"/>
                  </a:lnTo>
                  <a:lnTo>
                    <a:pt x="1422" y="162572"/>
                  </a:lnTo>
                  <a:lnTo>
                    <a:pt x="1955" y="162217"/>
                  </a:lnTo>
                  <a:lnTo>
                    <a:pt x="2489" y="161823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1" name="object 13131"/>
            <p:cNvSpPr/>
            <p:nvPr/>
          </p:nvSpPr>
          <p:spPr>
            <a:xfrm>
              <a:off x="3254756" y="9162707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1625" y="520"/>
                  </a:moveTo>
                  <a:lnTo>
                    <a:pt x="1270" y="749"/>
                  </a:lnTo>
                  <a:lnTo>
                    <a:pt x="952" y="952"/>
                  </a:lnTo>
                  <a:lnTo>
                    <a:pt x="685" y="1117"/>
                  </a:lnTo>
                  <a:lnTo>
                    <a:pt x="457" y="1270"/>
                  </a:lnTo>
                  <a:lnTo>
                    <a:pt x="0" y="163106"/>
                  </a:lnTo>
                  <a:lnTo>
                    <a:pt x="215" y="162966"/>
                  </a:lnTo>
                  <a:lnTo>
                    <a:pt x="495" y="162788"/>
                  </a:lnTo>
                  <a:lnTo>
                    <a:pt x="812" y="162572"/>
                  </a:lnTo>
                  <a:lnTo>
                    <a:pt x="1168" y="162344"/>
                  </a:lnTo>
                  <a:lnTo>
                    <a:pt x="1625" y="520"/>
                  </a:lnTo>
                  <a:close/>
                </a:path>
                <a:path w="2539" h="163195">
                  <a:moveTo>
                    <a:pt x="2425" y="0"/>
                  </a:moveTo>
                  <a:lnTo>
                    <a:pt x="2006" y="266"/>
                  </a:lnTo>
                  <a:lnTo>
                    <a:pt x="1625" y="533"/>
                  </a:lnTo>
                  <a:lnTo>
                    <a:pt x="1168" y="162344"/>
                  </a:lnTo>
                  <a:lnTo>
                    <a:pt x="1562" y="162090"/>
                  </a:lnTo>
                  <a:lnTo>
                    <a:pt x="1968" y="161823"/>
                  </a:lnTo>
                  <a:lnTo>
                    <a:pt x="2425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2" name="object 13132"/>
            <p:cNvSpPr/>
            <p:nvPr/>
          </p:nvSpPr>
          <p:spPr>
            <a:xfrm>
              <a:off x="3254336" y="91639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482" y="241"/>
                  </a:moveTo>
                  <a:lnTo>
                    <a:pt x="0" y="162102"/>
                  </a:lnTo>
                  <a:lnTo>
                    <a:pt x="482" y="241"/>
                  </a:lnTo>
                  <a:close/>
                </a:path>
                <a:path w="1270" h="162559">
                  <a:moveTo>
                    <a:pt x="863" y="0"/>
                  </a:moveTo>
                  <a:lnTo>
                    <a:pt x="698" y="114"/>
                  </a:lnTo>
                  <a:lnTo>
                    <a:pt x="546" y="203"/>
                  </a:lnTo>
                  <a:lnTo>
                    <a:pt x="38" y="162077"/>
                  </a:lnTo>
                  <a:lnTo>
                    <a:pt x="241" y="161950"/>
                  </a:lnTo>
                  <a:lnTo>
                    <a:pt x="419" y="161836"/>
                  </a:lnTo>
                  <a:lnTo>
                    <a:pt x="863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3" name="object 13133"/>
            <p:cNvSpPr/>
            <p:nvPr/>
          </p:nvSpPr>
          <p:spPr>
            <a:xfrm>
              <a:off x="3248786" y="9074531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29" h="90804">
                  <a:moveTo>
                    <a:pt x="59105" y="0"/>
                  </a:moveTo>
                  <a:lnTo>
                    <a:pt x="56286" y="76"/>
                  </a:lnTo>
                  <a:lnTo>
                    <a:pt x="54889" y="977"/>
                  </a:lnTo>
                  <a:lnTo>
                    <a:pt x="55029" y="2032"/>
                  </a:lnTo>
                  <a:lnTo>
                    <a:pt x="55140" y="7113"/>
                  </a:lnTo>
                  <a:lnTo>
                    <a:pt x="42024" y="47536"/>
                  </a:lnTo>
                  <a:lnTo>
                    <a:pt x="11671" y="79857"/>
                  </a:lnTo>
                  <a:lnTo>
                    <a:pt x="0" y="87807"/>
                  </a:lnTo>
                  <a:lnTo>
                    <a:pt x="50" y="89001"/>
                  </a:lnTo>
                  <a:lnTo>
                    <a:pt x="2628" y="90500"/>
                  </a:lnTo>
                  <a:lnTo>
                    <a:pt x="4775" y="90474"/>
                  </a:lnTo>
                  <a:lnTo>
                    <a:pt x="10453" y="86793"/>
                  </a:lnTo>
                  <a:lnTo>
                    <a:pt x="48259" y="48844"/>
                  </a:lnTo>
                  <a:lnTo>
                    <a:pt x="61779" y="5701"/>
                  </a:lnTo>
                  <a:lnTo>
                    <a:pt x="61582" y="1333"/>
                  </a:lnTo>
                  <a:lnTo>
                    <a:pt x="61213" y="901"/>
                  </a:lnTo>
                  <a:lnTo>
                    <a:pt x="60667" y="584"/>
                  </a:lnTo>
                  <a:lnTo>
                    <a:pt x="60020" y="215"/>
                  </a:lnTo>
                  <a:lnTo>
                    <a:pt x="59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4" name="object 13134"/>
            <p:cNvSpPr/>
            <p:nvPr/>
          </p:nvSpPr>
          <p:spPr>
            <a:xfrm>
              <a:off x="3254044" y="9164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5" name="object 13135"/>
            <p:cNvSpPr/>
            <p:nvPr/>
          </p:nvSpPr>
          <p:spPr>
            <a:xfrm>
              <a:off x="3253917" y="916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1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6" name="object 13136"/>
            <p:cNvSpPr/>
            <p:nvPr/>
          </p:nvSpPr>
          <p:spPr>
            <a:xfrm>
              <a:off x="3253778" y="9164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7" name="object 13137"/>
            <p:cNvSpPr/>
            <p:nvPr/>
          </p:nvSpPr>
          <p:spPr>
            <a:xfrm>
              <a:off x="3253727" y="9164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8" name="object 13138"/>
            <p:cNvSpPr/>
            <p:nvPr/>
          </p:nvSpPr>
          <p:spPr>
            <a:xfrm>
              <a:off x="3253587" y="9164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77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531"/>
                  </a:lnTo>
                  <a:lnTo>
                    <a:pt x="533" y="12"/>
                  </a:lnTo>
                  <a:lnTo>
                    <a:pt x="63" y="16175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39" name="object 13139"/>
            <p:cNvSpPr/>
            <p:nvPr/>
          </p:nvSpPr>
          <p:spPr>
            <a:xfrm>
              <a:off x="3253511" y="9164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165" y="107784"/>
                  </a:lnTo>
                  <a:lnTo>
                    <a:pt x="469" y="25"/>
                  </a:lnTo>
                  <a:lnTo>
                    <a:pt x="0" y="161734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0" name="object 13140"/>
            <p:cNvSpPr/>
            <p:nvPr/>
          </p:nvSpPr>
          <p:spPr>
            <a:xfrm>
              <a:off x="3253422" y="9164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241" y="80873"/>
                  </a:lnTo>
                  <a:lnTo>
                    <a:pt x="469" y="25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1" name="object 13141"/>
            <p:cNvSpPr/>
            <p:nvPr/>
          </p:nvSpPr>
          <p:spPr>
            <a:xfrm>
              <a:off x="3253308" y="9164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15"/>
                  </a:moveTo>
                  <a:lnTo>
                    <a:pt x="0" y="161683"/>
                  </a:lnTo>
                  <a:lnTo>
                    <a:pt x="482" y="21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213"/>
                  </a:lnTo>
                  <a:lnTo>
                    <a:pt x="546" y="0"/>
                  </a:lnTo>
                  <a:lnTo>
                    <a:pt x="215" y="107734"/>
                  </a:lnTo>
                  <a:lnTo>
                    <a:pt x="508" y="215"/>
                  </a:lnTo>
                  <a:lnTo>
                    <a:pt x="38" y="1616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2" name="object 13142"/>
            <p:cNvSpPr/>
            <p:nvPr/>
          </p:nvSpPr>
          <p:spPr>
            <a:xfrm>
              <a:off x="3253206" y="9164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39"/>
                  </a:moveTo>
                  <a:lnTo>
                    <a:pt x="241" y="81889"/>
                  </a:lnTo>
                  <a:lnTo>
                    <a:pt x="469" y="38"/>
                  </a:lnTo>
                  <a:lnTo>
                    <a:pt x="0" y="161632"/>
                  </a:lnTo>
                  <a:lnTo>
                    <a:pt x="495" y="139"/>
                  </a:lnTo>
                  <a:close/>
                </a:path>
                <a:path w="635" h="161925">
                  <a:moveTo>
                    <a:pt x="546" y="127"/>
                  </a:moveTo>
                  <a:lnTo>
                    <a:pt x="76" y="161201"/>
                  </a:lnTo>
                  <a:lnTo>
                    <a:pt x="520" y="0"/>
                  </a:lnTo>
                  <a:lnTo>
                    <a:pt x="495" y="139"/>
                  </a:lnTo>
                  <a:lnTo>
                    <a:pt x="50" y="161632"/>
                  </a:lnTo>
                  <a:lnTo>
                    <a:pt x="546" y="127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3" name="object 13143"/>
            <p:cNvSpPr/>
            <p:nvPr/>
          </p:nvSpPr>
          <p:spPr>
            <a:xfrm>
              <a:off x="3253066" y="9164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0" y="16160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59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4" name="object 13144"/>
            <p:cNvSpPr/>
            <p:nvPr/>
          </p:nvSpPr>
          <p:spPr>
            <a:xfrm>
              <a:off x="3252914" y="9165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304" y="80784"/>
                  </a:lnTo>
                  <a:lnTo>
                    <a:pt x="533" y="0"/>
                  </a:lnTo>
                  <a:lnTo>
                    <a:pt x="495" y="914"/>
                  </a:lnTo>
                  <a:lnTo>
                    <a:pt x="508" y="0"/>
                  </a:lnTo>
                  <a:lnTo>
                    <a:pt x="25" y="161137"/>
                  </a:lnTo>
                  <a:lnTo>
                    <a:pt x="469" y="0"/>
                  </a:lnTo>
                  <a:lnTo>
                    <a:pt x="0" y="16158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14" y="16155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5" name="object 13145"/>
            <p:cNvSpPr/>
            <p:nvPr/>
          </p:nvSpPr>
          <p:spPr>
            <a:xfrm>
              <a:off x="3252749" y="9165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60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292" y="81038"/>
                  </a:lnTo>
                  <a:lnTo>
                    <a:pt x="520" y="0"/>
                  </a:lnTo>
                  <a:lnTo>
                    <a:pt x="50" y="161594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355" y="80797"/>
                  </a:lnTo>
                  <a:lnTo>
                    <a:pt x="584" y="0"/>
                  </a:lnTo>
                  <a:lnTo>
                    <a:pt x="101" y="1615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6" name="object 13146"/>
            <p:cNvSpPr/>
            <p:nvPr/>
          </p:nvSpPr>
          <p:spPr>
            <a:xfrm>
              <a:off x="3252558" y="91650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38" y="161188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22" y="0"/>
                  </a:moveTo>
                  <a:lnTo>
                    <a:pt x="584" y="469"/>
                  </a:lnTo>
                  <a:lnTo>
                    <a:pt x="596" y="0"/>
                  </a:lnTo>
                  <a:lnTo>
                    <a:pt x="546" y="914"/>
                  </a:lnTo>
                  <a:lnTo>
                    <a:pt x="558" y="0"/>
                  </a:lnTo>
                  <a:lnTo>
                    <a:pt x="76" y="161620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177" y="16162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7" name="object 13147"/>
            <p:cNvSpPr/>
            <p:nvPr/>
          </p:nvSpPr>
          <p:spPr>
            <a:xfrm>
              <a:off x="3252343" y="91650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645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546" y="0"/>
                  </a:moveTo>
                  <a:lnTo>
                    <a:pt x="50" y="161645"/>
                  </a:lnTo>
                  <a:lnTo>
                    <a:pt x="546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609" y="457"/>
                  </a:lnTo>
                  <a:lnTo>
                    <a:pt x="622" y="0"/>
                  </a:lnTo>
                  <a:lnTo>
                    <a:pt x="571" y="457"/>
                  </a:lnTo>
                  <a:lnTo>
                    <a:pt x="584" y="0"/>
                  </a:lnTo>
                  <a:lnTo>
                    <a:pt x="101" y="16164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8" name="object 13148"/>
            <p:cNvSpPr/>
            <p:nvPr/>
          </p:nvSpPr>
          <p:spPr>
            <a:xfrm>
              <a:off x="3252050" y="91650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95" y="25"/>
                  </a:moveTo>
                  <a:lnTo>
                    <a:pt x="0" y="161658"/>
                  </a:lnTo>
                  <a:lnTo>
                    <a:pt x="495" y="25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96" y="914"/>
                  </a:lnTo>
                  <a:lnTo>
                    <a:pt x="609" y="0"/>
                  </a:lnTo>
                  <a:lnTo>
                    <a:pt x="546" y="914"/>
                  </a:lnTo>
                  <a:lnTo>
                    <a:pt x="558" y="0"/>
                  </a:lnTo>
                  <a:lnTo>
                    <a:pt x="50" y="161658"/>
                  </a:lnTo>
                  <a:lnTo>
                    <a:pt x="215" y="16165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49" y="0"/>
                  </a:moveTo>
                  <a:lnTo>
                    <a:pt x="698" y="914"/>
                  </a:lnTo>
                  <a:lnTo>
                    <a:pt x="711" y="0"/>
                  </a:lnTo>
                  <a:lnTo>
                    <a:pt x="215" y="16165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49" name="object 13149"/>
            <p:cNvSpPr/>
            <p:nvPr/>
          </p:nvSpPr>
          <p:spPr>
            <a:xfrm>
              <a:off x="3250717" y="9164891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571" y="63"/>
                  </a:moveTo>
                  <a:lnTo>
                    <a:pt x="444" y="0"/>
                  </a:lnTo>
                  <a:lnTo>
                    <a:pt x="0" y="161632"/>
                  </a:lnTo>
                  <a:lnTo>
                    <a:pt x="571" y="63"/>
                  </a:lnTo>
                  <a:close/>
                </a:path>
                <a:path w="1904" h="161925">
                  <a:moveTo>
                    <a:pt x="660" y="114"/>
                  </a:moveTo>
                  <a:lnTo>
                    <a:pt x="127" y="161671"/>
                  </a:lnTo>
                  <a:lnTo>
                    <a:pt x="660" y="114"/>
                  </a:lnTo>
                  <a:close/>
                </a:path>
                <a:path w="1904" h="161925">
                  <a:moveTo>
                    <a:pt x="914" y="127"/>
                  </a:moveTo>
                  <a:lnTo>
                    <a:pt x="749" y="127"/>
                  </a:lnTo>
                  <a:lnTo>
                    <a:pt x="215" y="161671"/>
                  </a:lnTo>
                  <a:lnTo>
                    <a:pt x="469" y="161721"/>
                  </a:lnTo>
                  <a:lnTo>
                    <a:pt x="914" y="127"/>
                  </a:lnTo>
                  <a:close/>
                </a:path>
                <a:path w="1904" h="161925">
                  <a:moveTo>
                    <a:pt x="1549" y="139"/>
                  </a:moveTo>
                  <a:lnTo>
                    <a:pt x="1295" y="139"/>
                  </a:lnTo>
                  <a:lnTo>
                    <a:pt x="927" y="139"/>
                  </a:lnTo>
                  <a:lnTo>
                    <a:pt x="482" y="161721"/>
                  </a:lnTo>
                  <a:lnTo>
                    <a:pt x="850" y="161759"/>
                  </a:lnTo>
                  <a:lnTo>
                    <a:pt x="990" y="161759"/>
                  </a:lnTo>
                  <a:lnTo>
                    <a:pt x="1549" y="139"/>
                  </a:lnTo>
                  <a:close/>
                </a:path>
                <a:path w="1904" h="161925">
                  <a:moveTo>
                    <a:pt x="1638" y="127"/>
                  </a:moveTo>
                  <a:lnTo>
                    <a:pt x="1104" y="161785"/>
                  </a:lnTo>
                  <a:lnTo>
                    <a:pt x="1638" y="127"/>
                  </a:lnTo>
                  <a:close/>
                </a:path>
                <a:path w="1904" h="161925">
                  <a:moveTo>
                    <a:pt x="1778" y="127"/>
                  </a:moveTo>
                  <a:lnTo>
                    <a:pt x="1638" y="127"/>
                  </a:lnTo>
                  <a:lnTo>
                    <a:pt x="1193" y="161785"/>
                  </a:lnTo>
                  <a:lnTo>
                    <a:pt x="1333" y="161785"/>
                  </a:lnTo>
                  <a:lnTo>
                    <a:pt x="1778" y="12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0" name="object 13150"/>
            <p:cNvSpPr/>
            <p:nvPr/>
          </p:nvSpPr>
          <p:spPr>
            <a:xfrm>
              <a:off x="3250425" y="91647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25"/>
                  </a:moveTo>
                  <a:lnTo>
                    <a:pt x="0" y="161734"/>
                  </a:lnTo>
                  <a:lnTo>
                    <a:pt x="482" y="25"/>
                  </a:lnTo>
                  <a:close/>
                </a:path>
                <a:path w="1270" h="161925">
                  <a:moveTo>
                    <a:pt x="673" y="139"/>
                  </a:moveTo>
                  <a:lnTo>
                    <a:pt x="533" y="50"/>
                  </a:lnTo>
                  <a:lnTo>
                    <a:pt x="38" y="161734"/>
                  </a:lnTo>
                  <a:lnTo>
                    <a:pt x="165" y="161772"/>
                  </a:lnTo>
                  <a:lnTo>
                    <a:pt x="673" y="139"/>
                  </a:lnTo>
                  <a:close/>
                </a:path>
                <a:path w="1270" h="161925">
                  <a:moveTo>
                    <a:pt x="736" y="177"/>
                  </a:moveTo>
                  <a:lnTo>
                    <a:pt x="228" y="161798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1" name="object 13151"/>
            <p:cNvSpPr/>
            <p:nvPr/>
          </p:nvSpPr>
          <p:spPr>
            <a:xfrm>
              <a:off x="3250247" y="9164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82" y="12"/>
                  </a:lnTo>
                  <a:lnTo>
                    <a:pt x="0" y="161772"/>
                  </a:lnTo>
                  <a:lnTo>
                    <a:pt x="139" y="161798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2" name="object 13152"/>
            <p:cNvSpPr/>
            <p:nvPr/>
          </p:nvSpPr>
          <p:spPr>
            <a:xfrm>
              <a:off x="3250069" y="9164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25" y="161810"/>
                  </a:lnTo>
                  <a:lnTo>
                    <a:pt x="558" y="63"/>
                  </a:lnTo>
                  <a:close/>
                </a:path>
                <a:path w="635" h="161925">
                  <a:moveTo>
                    <a:pt x="622" y="101"/>
                  </a:moveTo>
                  <a:lnTo>
                    <a:pt x="127" y="161861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3" name="object 13153"/>
            <p:cNvSpPr/>
            <p:nvPr/>
          </p:nvSpPr>
          <p:spPr>
            <a:xfrm>
              <a:off x="3249955" y="9164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4" name="object 13154"/>
            <p:cNvSpPr/>
            <p:nvPr/>
          </p:nvSpPr>
          <p:spPr>
            <a:xfrm>
              <a:off x="3249815" y="9164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57" y="457"/>
                  </a:lnTo>
                  <a:lnTo>
                    <a:pt x="469" y="0"/>
                  </a:ln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63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5" name="object 13155"/>
            <p:cNvSpPr/>
            <p:nvPr/>
          </p:nvSpPr>
          <p:spPr>
            <a:xfrm>
              <a:off x="3249688" y="9164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25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330" y="81089"/>
                  </a:lnTo>
                  <a:lnTo>
                    <a:pt x="558" y="50"/>
                  </a:lnTo>
                  <a:lnTo>
                    <a:pt x="88" y="161861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6" name="object 13156"/>
            <p:cNvSpPr/>
            <p:nvPr/>
          </p:nvSpPr>
          <p:spPr>
            <a:xfrm>
              <a:off x="3249587" y="9164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82" y="469"/>
                  </a:lnTo>
                  <a:lnTo>
                    <a:pt x="495" y="12"/>
                  </a:lnTo>
                  <a:lnTo>
                    <a:pt x="38" y="16186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7" name="object 13157"/>
            <p:cNvSpPr/>
            <p:nvPr/>
          </p:nvSpPr>
          <p:spPr>
            <a:xfrm>
              <a:off x="3249485" y="9164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0"/>
                  </a:moveTo>
                  <a:lnTo>
                    <a:pt x="12" y="161823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25" y="16183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292" y="81076"/>
                  </a:lnTo>
                  <a:lnTo>
                    <a:pt x="520" y="38"/>
                  </a:lnTo>
                  <a:lnTo>
                    <a:pt x="50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8" name="object 13158"/>
            <p:cNvSpPr/>
            <p:nvPr/>
          </p:nvSpPr>
          <p:spPr>
            <a:xfrm>
              <a:off x="3249383" y="9164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48"/>
                  </a:lnTo>
                  <a:lnTo>
                    <a:pt x="520" y="38"/>
                  </a:lnTo>
                  <a:lnTo>
                    <a:pt x="38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59" name="object 13159"/>
            <p:cNvSpPr/>
            <p:nvPr/>
          </p:nvSpPr>
          <p:spPr>
            <a:xfrm>
              <a:off x="3249282" y="9164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0" name="object 13160"/>
            <p:cNvSpPr/>
            <p:nvPr/>
          </p:nvSpPr>
          <p:spPr>
            <a:xfrm>
              <a:off x="3249206" y="9164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7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12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2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1" name="object 13161"/>
            <p:cNvSpPr/>
            <p:nvPr/>
          </p:nvSpPr>
          <p:spPr>
            <a:xfrm>
              <a:off x="3249129" y="9163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785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2" name="object 13162"/>
            <p:cNvSpPr/>
            <p:nvPr/>
          </p:nvSpPr>
          <p:spPr>
            <a:xfrm>
              <a:off x="3249041" y="9163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0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72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3" name="object 13163"/>
            <p:cNvSpPr/>
            <p:nvPr/>
          </p:nvSpPr>
          <p:spPr>
            <a:xfrm>
              <a:off x="3248990" y="9163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4" name="object 13164"/>
            <p:cNvSpPr/>
            <p:nvPr/>
          </p:nvSpPr>
          <p:spPr>
            <a:xfrm>
              <a:off x="3248914" y="9163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72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74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5" name="object 13165"/>
            <p:cNvSpPr/>
            <p:nvPr/>
          </p:nvSpPr>
          <p:spPr>
            <a:xfrm>
              <a:off x="3248850" y="9163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3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73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772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6" name="object 13166"/>
            <p:cNvSpPr/>
            <p:nvPr/>
          </p:nvSpPr>
          <p:spPr>
            <a:xfrm>
              <a:off x="3248799" y="9163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0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70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7" name="object 13167"/>
            <p:cNvSpPr/>
            <p:nvPr/>
          </p:nvSpPr>
          <p:spPr>
            <a:xfrm>
              <a:off x="3248748" y="9163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671"/>
                  </a:lnTo>
                  <a:lnTo>
                    <a:pt x="469" y="12"/>
                  </a:lnTo>
                  <a:lnTo>
                    <a:pt x="0" y="16164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8" name="object 13168"/>
            <p:cNvSpPr/>
            <p:nvPr/>
          </p:nvSpPr>
          <p:spPr>
            <a:xfrm>
              <a:off x="3248710" y="9163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94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59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69" name="object 13169"/>
            <p:cNvSpPr/>
            <p:nvPr/>
          </p:nvSpPr>
          <p:spPr>
            <a:xfrm>
              <a:off x="3248685" y="916303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381"/>
                  </a:moveTo>
                  <a:lnTo>
                    <a:pt x="12" y="156298"/>
                  </a:lnTo>
                  <a:lnTo>
                    <a:pt x="12" y="156654"/>
                  </a:lnTo>
                  <a:lnTo>
                    <a:pt x="0" y="161861"/>
                  </a:lnTo>
                  <a:lnTo>
                    <a:pt x="457" y="381"/>
                  </a:lnTo>
                  <a:close/>
                </a:path>
                <a:path w="635" h="162559">
                  <a:moveTo>
                    <a:pt x="457" y="0"/>
                  </a:moveTo>
                  <a:lnTo>
                    <a:pt x="12" y="156298"/>
                  </a:lnTo>
                  <a:lnTo>
                    <a:pt x="457" y="25"/>
                  </a:lnTo>
                  <a:close/>
                </a:path>
                <a:path w="635" h="162559">
                  <a:moveTo>
                    <a:pt x="482" y="419"/>
                  </a:moveTo>
                  <a:lnTo>
                    <a:pt x="25" y="161937"/>
                  </a:lnTo>
                  <a:lnTo>
                    <a:pt x="469" y="393"/>
                  </a:lnTo>
                  <a:lnTo>
                    <a:pt x="12" y="161899"/>
                  </a:lnTo>
                  <a:lnTo>
                    <a:pt x="482" y="41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0" name="object 13170"/>
            <p:cNvSpPr/>
            <p:nvPr/>
          </p:nvSpPr>
          <p:spPr>
            <a:xfrm>
              <a:off x="3248685" y="9162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74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1" name="object 13171"/>
            <p:cNvSpPr/>
            <p:nvPr/>
          </p:nvSpPr>
          <p:spPr>
            <a:xfrm>
              <a:off x="3234943" y="91644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0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2" name="object 13172"/>
            <p:cNvSpPr/>
            <p:nvPr/>
          </p:nvSpPr>
          <p:spPr>
            <a:xfrm>
              <a:off x="3234918" y="9164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304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3" name="object 13173"/>
            <p:cNvSpPr/>
            <p:nvPr/>
          </p:nvSpPr>
          <p:spPr>
            <a:xfrm>
              <a:off x="3233889" y="9165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1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4" name="object 13174"/>
            <p:cNvSpPr/>
            <p:nvPr/>
          </p:nvSpPr>
          <p:spPr>
            <a:xfrm>
              <a:off x="3233699" y="9165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56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5" name="object 13175"/>
            <p:cNvSpPr/>
            <p:nvPr/>
          </p:nvSpPr>
          <p:spPr>
            <a:xfrm>
              <a:off x="3233661" y="916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73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6" name="object 13176"/>
            <p:cNvSpPr/>
            <p:nvPr/>
          </p:nvSpPr>
          <p:spPr>
            <a:xfrm>
              <a:off x="3233546" y="9165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8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7" name="object 13177"/>
            <p:cNvSpPr/>
            <p:nvPr/>
          </p:nvSpPr>
          <p:spPr>
            <a:xfrm>
              <a:off x="3233470" y="916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8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58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8" name="object 13178"/>
            <p:cNvSpPr/>
            <p:nvPr/>
          </p:nvSpPr>
          <p:spPr>
            <a:xfrm>
              <a:off x="3233356" y="916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32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79" name="object 13179"/>
            <p:cNvSpPr/>
            <p:nvPr/>
          </p:nvSpPr>
          <p:spPr>
            <a:xfrm>
              <a:off x="3233242" y="9165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6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0" name="object 13180"/>
            <p:cNvSpPr/>
            <p:nvPr/>
          </p:nvSpPr>
          <p:spPr>
            <a:xfrm>
              <a:off x="3233140" y="916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83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25" y="16168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1" name="object 13181"/>
            <p:cNvSpPr/>
            <p:nvPr/>
          </p:nvSpPr>
          <p:spPr>
            <a:xfrm>
              <a:off x="3233026" y="916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721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70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2" name="object 13182"/>
            <p:cNvSpPr/>
            <p:nvPr/>
          </p:nvSpPr>
          <p:spPr>
            <a:xfrm>
              <a:off x="3232886" y="916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58" y="0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14" y="16170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3" name="object 13183"/>
            <p:cNvSpPr/>
            <p:nvPr/>
          </p:nvSpPr>
          <p:spPr>
            <a:xfrm>
              <a:off x="3232721" y="916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609" y="0"/>
                  </a:lnTo>
                  <a:lnTo>
                    <a:pt x="482" y="0"/>
                  </a:lnTo>
                  <a:lnTo>
                    <a:pt x="25" y="161328"/>
                  </a:lnTo>
                  <a:lnTo>
                    <a:pt x="469" y="0"/>
                  </a:lnTo>
                  <a:lnTo>
                    <a:pt x="0" y="161772"/>
                  </a:lnTo>
                  <a:lnTo>
                    <a:pt x="139" y="16174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4" name="object 13184"/>
            <p:cNvSpPr/>
            <p:nvPr/>
          </p:nvSpPr>
          <p:spPr>
            <a:xfrm>
              <a:off x="3232569" y="916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78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5" name="object 13185"/>
            <p:cNvSpPr/>
            <p:nvPr/>
          </p:nvSpPr>
          <p:spPr>
            <a:xfrm>
              <a:off x="3232365" y="91652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12"/>
                  </a:lnTo>
                  <a:lnTo>
                    <a:pt x="0" y="161810"/>
                  </a:lnTo>
                  <a:lnTo>
                    <a:pt x="139" y="161798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79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6" name="object 13186"/>
            <p:cNvSpPr/>
            <p:nvPr/>
          </p:nvSpPr>
          <p:spPr>
            <a:xfrm>
              <a:off x="3232150" y="91652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88" y="161378"/>
                  </a:lnTo>
                  <a:lnTo>
                    <a:pt x="533" y="0"/>
                  </a:lnTo>
                  <a:lnTo>
                    <a:pt x="0" y="161823"/>
                  </a:lnTo>
                  <a:lnTo>
                    <a:pt x="127" y="16181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7" name="object 13187"/>
            <p:cNvSpPr/>
            <p:nvPr/>
          </p:nvSpPr>
          <p:spPr>
            <a:xfrm>
              <a:off x="3231845" y="91652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0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65" y="161836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65" y="161836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66" y="16182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8" name="object 13188"/>
            <p:cNvSpPr/>
            <p:nvPr/>
          </p:nvSpPr>
          <p:spPr>
            <a:xfrm>
              <a:off x="3231845" y="916679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52" y="0"/>
                  </a:moveTo>
                  <a:lnTo>
                    <a:pt x="0" y="160317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89" name="object 13189"/>
            <p:cNvSpPr/>
            <p:nvPr/>
          </p:nvSpPr>
          <p:spPr>
            <a:xfrm>
              <a:off x="3161614" y="9077477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4" h="88265">
                  <a:moveTo>
                    <a:pt x="4406" y="0"/>
                  </a:moveTo>
                  <a:lnTo>
                    <a:pt x="2336" y="76"/>
                  </a:lnTo>
                  <a:lnTo>
                    <a:pt x="0" y="1638"/>
                  </a:lnTo>
                  <a:lnTo>
                    <a:pt x="38" y="2794"/>
                  </a:lnTo>
                  <a:lnTo>
                    <a:pt x="13127" y="10571"/>
                  </a:lnTo>
                  <a:lnTo>
                    <a:pt x="24007" y="18307"/>
                  </a:lnTo>
                  <a:lnTo>
                    <a:pt x="54028" y="49828"/>
                  </a:lnTo>
                  <a:lnTo>
                    <a:pt x="67284" y="86410"/>
                  </a:lnTo>
                  <a:lnTo>
                    <a:pt x="67652" y="86868"/>
                  </a:lnTo>
                  <a:lnTo>
                    <a:pt x="68859" y="87553"/>
                  </a:lnTo>
                  <a:lnTo>
                    <a:pt x="69722" y="87782"/>
                  </a:lnTo>
                  <a:lnTo>
                    <a:pt x="72491" y="87757"/>
                  </a:lnTo>
                  <a:lnTo>
                    <a:pt x="73964" y="86906"/>
                  </a:lnTo>
                  <a:lnTo>
                    <a:pt x="73478" y="81962"/>
                  </a:lnTo>
                  <a:lnTo>
                    <a:pt x="53784" y="39547"/>
                  </a:lnTo>
                  <a:lnTo>
                    <a:pt x="18078" y="8034"/>
                  </a:lnTo>
                  <a:lnTo>
                    <a:pt x="9728" y="2882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0" name="object 13190"/>
            <p:cNvSpPr/>
            <p:nvPr/>
          </p:nvSpPr>
          <p:spPr>
            <a:xfrm>
              <a:off x="3230486" y="9165184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87" y="76"/>
                  </a:moveTo>
                  <a:lnTo>
                    <a:pt x="596" y="25"/>
                  </a:lnTo>
                  <a:lnTo>
                    <a:pt x="457" y="0"/>
                  </a:lnTo>
                  <a:lnTo>
                    <a:pt x="0" y="161772"/>
                  </a:lnTo>
                  <a:lnTo>
                    <a:pt x="152" y="161798"/>
                  </a:lnTo>
                  <a:lnTo>
                    <a:pt x="342" y="161848"/>
                  </a:lnTo>
                  <a:lnTo>
                    <a:pt x="787" y="76"/>
                  </a:lnTo>
                  <a:close/>
                </a:path>
                <a:path w="1905" h="161925">
                  <a:moveTo>
                    <a:pt x="1803" y="88"/>
                  </a:moveTo>
                  <a:lnTo>
                    <a:pt x="1663" y="88"/>
                  </a:lnTo>
                  <a:lnTo>
                    <a:pt x="1397" y="88"/>
                  </a:lnTo>
                  <a:lnTo>
                    <a:pt x="952" y="101"/>
                  </a:lnTo>
                  <a:lnTo>
                    <a:pt x="800" y="101"/>
                  </a:lnTo>
                  <a:lnTo>
                    <a:pt x="355" y="161836"/>
                  </a:lnTo>
                  <a:lnTo>
                    <a:pt x="508" y="161861"/>
                  </a:lnTo>
                  <a:lnTo>
                    <a:pt x="952" y="161912"/>
                  </a:lnTo>
                  <a:lnTo>
                    <a:pt x="1104" y="161912"/>
                  </a:lnTo>
                  <a:lnTo>
                    <a:pt x="1308" y="161925"/>
                  </a:lnTo>
                  <a:lnTo>
                    <a:pt x="1803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1" name="object 13191"/>
            <p:cNvSpPr/>
            <p:nvPr/>
          </p:nvSpPr>
          <p:spPr>
            <a:xfrm>
              <a:off x="3230194" y="91650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88"/>
                  </a:moveTo>
                  <a:lnTo>
                    <a:pt x="584" y="38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304" y="161848"/>
                  </a:lnTo>
                  <a:lnTo>
                    <a:pt x="749" y="88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2" name="object 13192"/>
            <p:cNvSpPr/>
            <p:nvPr/>
          </p:nvSpPr>
          <p:spPr>
            <a:xfrm>
              <a:off x="3229991" y="9165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38"/>
                  </a:moveTo>
                  <a:lnTo>
                    <a:pt x="0" y="161772"/>
                  </a:lnTo>
                  <a:lnTo>
                    <a:pt x="558" y="38"/>
                  </a:lnTo>
                  <a:close/>
                </a:path>
                <a:path w="1269" h="161925">
                  <a:moveTo>
                    <a:pt x="647" y="63"/>
                  </a:moveTo>
                  <a:lnTo>
                    <a:pt x="114" y="161810"/>
                  </a:lnTo>
                  <a:lnTo>
                    <a:pt x="647" y="6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3" name="object 13193"/>
            <p:cNvSpPr/>
            <p:nvPr/>
          </p:nvSpPr>
          <p:spPr>
            <a:xfrm>
              <a:off x="3229813" y="9164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1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622" y="101"/>
                  </a:moveTo>
                  <a:lnTo>
                    <a:pt x="50" y="161823"/>
                  </a:lnTo>
                  <a:lnTo>
                    <a:pt x="177" y="161874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4" name="object 13194"/>
            <p:cNvSpPr/>
            <p:nvPr/>
          </p:nvSpPr>
          <p:spPr>
            <a:xfrm>
              <a:off x="3229660" y="9164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823"/>
                  </a:lnTo>
                  <a:lnTo>
                    <a:pt x="558" y="63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114" y="161861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5" name="object 13195"/>
            <p:cNvSpPr/>
            <p:nvPr/>
          </p:nvSpPr>
          <p:spPr>
            <a:xfrm>
              <a:off x="3229521" y="9164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25" y="161836"/>
                  </a:lnTo>
                  <a:lnTo>
                    <a:pt x="152" y="16189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6" name="object 13196"/>
            <p:cNvSpPr/>
            <p:nvPr/>
          </p:nvSpPr>
          <p:spPr>
            <a:xfrm>
              <a:off x="3229394" y="9164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3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63" y="16184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01" y="161874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7" name="object 13197"/>
            <p:cNvSpPr/>
            <p:nvPr/>
          </p:nvSpPr>
          <p:spPr>
            <a:xfrm>
              <a:off x="3229292" y="9164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444"/>
                  </a:ln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38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63" y="161848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8" name="object 13198"/>
            <p:cNvSpPr/>
            <p:nvPr/>
          </p:nvSpPr>
          <p:spPr>
            <a:xfrm>
              <a:off x="3229178" y="9164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88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199" name="object 13199"/>
            <p:cNvSpPr/>
            <p:nvPr/>
          </p:nvSpPr>
          <p:spPr>
            <a:xfrm>
              <a:off x="3229102" y="9164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2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17" y="57124"/>
                  </a:lnTo>
                  <a:lnTo>
                    <a:pt x="482" y="25"/>
                  </a:lnTo>
                  <a:lnTo>
                    <a:pt x="12" y="16182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6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0" name="object 13200"/>
            <p:cNvSpPr/>
            <p:nvPr/>
          </p:nvSpPr>
          <p:spPr>
            <a:xfrm>
              <a:off x="3229000" y="9164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9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1" name="object 13201"/>
            <p:cNvSpPr/>
            <p:nvPr/>
          </p:nvSpPr>
          <p:spPr>
            <a:xfrm>
              <a:off x="3228911" y="9164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7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9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2" name="object 13202"/>
            <p:cNvSpPr/>
            <p:nvPr/>
          </p:nvSpPr>
          <p:spPr>
            <a:xfrm>
              <a:off x="3228848" y="9164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3" name="object 13203"/>
            <p:cNvSpPr/>
            <p:nvPr/>
          </p:nvSpPr>
          <p:spPr>
            <a:xfrm>
              <a:off x="3228771" y="9164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38" y="161759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4" name="object 13204"/>
            <p:cNvSpPr/>
            <p:nvPr/>
          </p:nvSpPr>
          <p:spPr>
            <a:xfrm>
              <a:off x="3228708" y="9164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4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12" y="16174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5" name="object 13205"/>
            <p:cNvSpPr/>
            <p:nvPr/>
          </p:nvSpPr>
          <p:spPr>
            <a:xfrm>
              <a:off x="3228644" y="9164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73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6" name="object 13206"/>
            <p:cNvSpPr/>
            <p:nvPr/>
          </p:nvSpPr>
          <p:spPr>
            <a:xfrm>
              <a:off x="3228581" y="9164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9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709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7" name="object 13207"/>
            <p:cNvSpPr/>
            <p:nvPr/>
          </p:nvSpPr>
          <p:spPr>
            <a:xfrm>
              <a:off x="3228543" y="9164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9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12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8" name="object 13208"/>
            <p:cNvSpPr/>
            <p:nvPr/>
          </p:nvSpPr>
          <p:spPr>
            <a:xfrm>
              <a:off x="3228492" y="9163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5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67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38" y="16170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09" name="object 13209"/>
            <p:cNvSpPr/>
            <p:nvPr/>
          </p:nvSpPr>
          <p:spPr>
            <a:xfrm>
              <a:off x="3228454" y="9163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1607"/>
                  </a:lnTo>
                  <a:lnTo>
                    <a:pt x="469" y="25"/>
                  </a:lnTo>
                  <a:lnTo>
                    <a:pt x="12" y="161569"/>
                  </a:lnTo>
                  <a:lnTo>
                    <a:pt x="457" y="12"/>
                  </a:ln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0" name="object 13210"/>
            <p:cNvSpPr/>
            <p:nvPr/>
          </p:nvSpPr>
          <p:spPr>
            <a:xfrm>
              <a:off x="3228416" y="9163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4"/>
                  </a:moveTo>
                  <a:lnTo>
                    <a:pt x="12" y="161709"/>
                  </a:lnTo>
                  <a:lnTo>
                    <a:pt x="457" y="0"/>
                  </a:lnTo>
                  <a:lnTo>
                    <a:pt x="0" y="161607"/>
                  </a:lnTo>
                  <a:lnTo>
                    <a:pt x="12" y="161747"/>
                  </a:lnTo>
                  <a:lnTo>
                    <a:pt x="469" y="254"/>
                  </a:lnTo>
                  <a:close/>
                </a:path>
                <a:path w="635" h="161925">
                  <a:moveTo>
                    <a:pt x="482" y="292"/>
                  </a:moveTo>
                  <a:lnTo>
                    <a:pt x="25" y="161759"/>
                  </a:lnTo>
                  <a:lnTo>
                    <a:pt x="482" y="29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1" name="object 13211"/>
            <p:cNvSpPr/>
            <p:nvPr/>
          </p:nvSpPr>
          <p:spPr>
            <a:xfrm>
              <a:off x="3228416" y="9163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2" name="object 13212"/>
            <p:cNvSpPr/>
            <p:nvPr/>
          </p:nvSpPr>
          <p:spPr>
            <a:xfrm>
              <a:off x="3414496" y="9132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47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3" name="object 13213"/>
            <p:cNvSpPr/>
            <p:nvPr/>
          </p:nvSpPr>
          <p:spPr>
            <a:xfrm>
              <a:off x="3414445" y="9132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26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4" name="object 13214"/>
            <p:cNvSpPr/>
            <p:nvPr/>
          </p:nvSpPr>
          <p:spPr>
            <a:xfrm>
              <a:off x="3414318" y="9133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1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5" name="object 13215"/>
            <p:cNvSpPr/>
            <p:nvPr/>
          </p:nvSpPr>
          <p:spPr>
            <a:xfrm>
              <a:off x="3413988" y="9133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6" name="object 13216"/>
            <p:cNvSpPr/>
            <p:nvPr/>
          </p:nvSpPr>
          <p:spPr>
            <a:xfrm>
              <a:off x="3413874" y="9133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52"/>
                  </a:lnTo>
                  <a:lnTo>
                    <a:pt x="469" y="3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7" name="object 13217"/>
            <p:cNvSpPr/>
            <p:nvPr/>
          </p:nvSpPr>
          <p:spPr>
            <a:xfrm>
              <a:off x="3065284" y="9140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63"/>
                  </a:moveTo>
                  <a:lnTo>
                    <a:pt x="0" y="161823"/>
                  </a:lnTo>
                  <a:lnTo>
                    <a:pt x="457" y="63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8" name="object 13218"/>
            <p:cNvSpPr/>
            <p:nvPr/>
          </p:nvSpPr>
          <p:spPr>
            <a:xfrm>
              <a:off x="3068840" y="91418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381" y="16184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F6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19" name="object 13219"/>
            <p:cNvSpPr/>
            <p:nvPr/>
          </p:nvSpPr>
          <p:spPr>
            <a:xfrm>
              <a:off x="3068764" y="9141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83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0" name="object 13220"/>
            <p:cNvSpPr/>
            <p:nvPr/>
          </p:nvSpPr>
          <p:spPr>
            <a:xfrm>
              <a:off x="3067367" y="9141841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508" y="12"/>
                  </a:moveTo>
                  <a:lnTo>
                    <a:pt x="0" y="161785"/>
                  </a:lnTo>
                  <a:lnTo>
                    <a:pt x="508" y="12"/>
                  </a:lnTo>
                  <a:close/>
                </a:path>
                <a:path w="1905" h="161925">
                  <a:moveTo>
                    <a:pt x="1511" y="88"/>
                  </a:moveTo>
                  <a:lnTo>
                    <a:pt x="1358" y="101"/>
                  </a:lnTo>
                  <a:lnTo>
                    <a:pt x="927" y="114"/>
                  </a:lnTo>
                  <a:lnTo>
                    <a:pt x="774" y="76"/>
                  </a:lnTo>
                  <a:lnTo>
                    <a:pt x="596" y="38"/>
                  </a:lnTo>
                  <a:lnTo>
                    <a:pt x="76" y="161798"/>
                  </a:lnTo>
                  <a:lnTo>
                    <a:pt x="228" y="161823"/>
                  </a:lnTo>
                  <a:lnTo>
                    <a:pt x="482" y="161874"/>
                  </a:lnTo>
                  <a:lnTo>
                    <a:pt x="914" y="161912"/>
                  </a:lnTo>
                  <a:lnTo>
                    <a:pt x="1066" y="161912"/>
                  </a:lnTo>
                  <a:lnTo>
                    <a:pt x="1511" y="101"/>
                  </a:lnTo>
                  <a:close/>
                </a:path>
                <a:path w="1905" h="161925">
                  <a:moveTo>
                    <a:pt x="1701" y="88"/>
                  </a:moveTo>
                  <a:lnTo>
                    <a:pt x="1524" y="101"/>
                  </a:lnTo>
                  <a:lnTo>
                    <a:pt x="1079" y="161925"/>
                  </a:lnTo>
                  <a:lnTo>
                    <a:pt x="1257" y="161925"/>
                  </a:lnTo>
                  <a:lnTo>
                    <a:pt x="1701" y="88"/>
                  </a:lnTo>
                  <a:close/>
                </a:path>
                <a:path w="1905" h="161925">
                  <a:moveTo>
                    <a:pt x="1778" y="88"/>
                  </a:moveTo>
                  <a:lnTo>
                    <a:pt x="1257" y="161925"/>
                  </a:lnTo>
                  <a:lnTo>
                    <a:pt x="1778" y="88"/>
                  </a:lnTo>
                  <a:close/>
                </a:path>
                <a:path w="1905" h="161925">
                  <a:moveTo>
                    <a:pt x="1854" y="88"/>
                  </a:moveTo>
                  <a:lnTo>
                    <a:pt x="1333" y="161925"/>
                  </a:lnTo>
                  <a:lnTo>
                    <a:pt x="1854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1" name="object 13221"/>
            <p:cNvSpPr/>
            <p:nvPr/>
          </p:nvSpPr>
          <p:spPr>
            <a:xfrm>
              <a:off x="3067062" y="914176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38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139" y="161798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596" y="38"/>
                  </a:lnTo>
                  <a:lnTo>
                    <a:pt x="152" y="161810"/>
                  </a:lnTo>
                  <a:lnTo>
                    <a:pt x="304" y="161836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2" name="object 13222"/>
            <p:cNvSpPr/>
            <p:nvPr/>
          </p:nvSpPr>
          <p:spPr>
            <a:xfrm>
              <a:off x="3066872" y="9141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50"/>
                  </a:moveTo>
                  <a:lnTo>
                    <a:pt x="482" y="12"/>
                  </a:lnTo>
                  <a:lnTo>
                    <a:pt x="0" y="161759"/>
                  </a:lnTo>
                  <a:lnTo>
                    <a:pt x="152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3" name="object 13223"/>
            <p:cNvSpPr/>
            <p:nvPr/>
          </p:nvSpPr>
          <p:spPr>
            <a:xfrm>
              <a:off x="3066681" y="91416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1269" h="161925">
                  <a:moveTo>
                    <a:pt x="571" y="63"/>
                  </a:moveTo>
                  <a:lnTo>
                    <a:pt x="63" y="161810"/>
                  </a:lnTo>
                  <a:lnTo>
                    <a:pt x="571" y="63"/>
                  </a:lnTo>
                  <a:close/>
                </a:path>
                <a:path w="1269" h="161925">
                  <a:moveTo>
                    <a:pt x="647" y="114"/>
                  </a:moveTo>
                  <a:lnTo>
                    <a:pt x="127" y="161836"/>
                  </a:lnTo>
                  <a:lnTo>
                    <a:pt x="647" y="114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4" name="object 13224"/>
            <p:cNvSpPr/>
            <p:nvPr/>
          </p:nvSpPr>
          <p:spPr>
            <a:xfrm>
              <a:off x="3066554" y="9141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810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101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5" name="object 13225"/>
            <p:cNvSpPr/>
            <p:nvPr/>
          </p:nvSpPr>
          <p:spPr>
            <a:xfrm>
              <a:off x="3066402" y="9141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69" y="12"/>
                  </a:lnTo>
                  <a:lnTo>
                    <a:pt x="0" y="161836"/>
                  </a:lnTo>
                  <a:lnTo>
                    <a:pt x="127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6" name="object 13226"/>
            <p:cNvSpPr/>
            <p:nvPr/>
          </p:nvSpPr>
          <p:spPr>
            <a:xfrm>
              <a:off x="3066275" y="91413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330" y="80987"/>
                  </a:lnTo>
                  <a:lnTo>
                    <a:pt x="558" y="63"/>
                  </a:lnTo>
                  <a:lnTo>
                    <a:pt x="88" y="161874"/>
                  </a:lnTo>
                  <a:lnTo>
                    <a:pt x="533" y="38"/>
                  </a:lnTo>
                  <a:lnTo>
                    <a:pt x="63" y="161874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7" name="object 13227"/>
            <p:cNvSpPr/>
            <p:nvPr/>
          </p:nvSpPr>
          <p:spPr>
            <a:xfrm>
              <a:off x="3066186" y="9141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190" y="108013"/>
                  </a:lnTo>
                  <a:lnTo>
                    <a:pt x="254" y="80937"/>
                  </a:lnTo>
                  <a:lnTo>
                    <a:pt x="482" y="12"/>
                  </a:ln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76" y="16188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8" name="object 13228"/>
            <p:cNvSpPr/>
            <p:nvPr/>
          </p:nvSpPr>
          <p:spPr>
            <a:xfrm>
              <a:off x="3066059" y="9141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25" y="161823"/>
                  </a:lnTo>
                  <a:lnTo>
                    <a:pt x="469" y="0"/>
                  </a:ln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88" y="161874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29" name="object 13229"/>
            <p:cNvSpPr/>
            <p:nvPr/>
          </p:nvSpPr>
          <p:spPr>
            <a:xfrm>
              <a:off x="3065983" y="9141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1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38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4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0" name="object 13230"/>
            <p:cNvSpPr/>
            <p:nvPr/>
          </p:nvSpPr>
          <p:spPr>
            <a:xfrm>
              <a:off x="3065881" y="9141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63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1" name="object 13231"/>
            <p:cNvSpPr/>
            <p:nvPr/>
          </p:nvSpPr>
          <p:spPr>
            <a:xfrm>
              <a:off x="3065792" y="9141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7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9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2" name="object 13232"/>
            <p:cNvSpPr/>
            <p:nvPr/>
          </p:nvSpPr>
          <p:spPr>
            <a:xfrm>
              <a:off x="3065729" y="9141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1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3" name="object 13233"/>
            <p:cNvSpPr/>
            <p:nvPr/>
          </p:nvSpPr>
          <p:spPr>
            <a:xfrm>
              <a:off x="3065653" y="9140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38" y="161772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4" name="object 13234"/>
            <p:cNvSpPr/>
            <p:nvPr/>
          </p:nvSpPr>
          <p:spPr>
            <a:xfrm>
              <a:off x="3065589" y="9140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74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5" name="object 13235"/>
            <p:cNvSpPr/>
            <p:nvPr/>
          </p:nvSpPr>
          <p:spPr>
            <a:xfrm>
              <a:off x="3065513" y="9140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3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785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63" y="161810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6" name="object 13236"/>
            <p:cNvSpPr/>
            <p:nvPr/>
          </p:nvSpPr>
          <p:spPr>
            <a:xfrm>
              <a:off x="3065449" y="9140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0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72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7" name="object 13237"/>
            <p:cNvSpPr/>
            <p:nvPr/>
          </p:nvSpPr>
          <p:spPr>
            <a:xfrm>
              <a:off x="3065399" y="9140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50" y="161759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8" name="object 13238"/>
            <p:cNvSpPr/>
            <p:nvPr/>
          </p:nvSpPr>
          <p:spPr>
            <a:xfrm>
              <a:off x="3065360" y="9140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645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39" name="object 13239"/>
            <p:cNvSpPr/>
            <p:nvPr/>
          </p:nvSpPr>
          <p:spPr>
            <a:xfrm>
              <a:off x="3065322" y="9140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12" y="161658"/>
                  </a:lnTo>
                  <a:lnTo>
                    <a:pt x="457" y="0"/>
                  </a:lnTo>
                  <a:lnTo>
                    <a:pt x="0" y="161632"/>
                  </a:lnTo>
                  <a:lnTo>
                    <a:pt x="482" y="139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0" name="object 13240"/>
            <p:cNvSpPr/>
            <p:nvPr/>
          </p:nvSpPr>
          <p:spPr>
            <a:xfrm>
              <a:off x="3065297" y="914013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0" y="161823"/>
                  </a:lnTo>
                  <a:lnTo>
                    <a:pt x="457" y="25"/>
                  </a:lnTo>
                  <a:close/>
                </a:path>
                <a:path w="635" h="162559">
                  <a:moveTo>
                    <a:pt x="469" y="215"/>
                  </a:moveTo>
                  <a:lnTo>
                    <a:pt x="12" y="161912"/>
                  </a:lnTo>
                  <a:lnTo>
                    <a:pt x="457" y="101"/>
                  </a:lnTo>
                  <a:lnTo>
                    <a:pt x="0" y="161823"/>
                  </a:lnTo>
                  <a:lnTo>
                    <a:pt x="12" y="161950"/>
                  </a:lnTo>
                  <a:lnTo>
                    <a:pt x="469" y="21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1" name="object 13241"/>
            <p:cNvSpPr/>
            <p:nvPr/>
          </p:nvSpPr>
          <p:spPr>
            <a:xfrm>
              <a:off x="3413696" y="9133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2" name="object 13242"/>
            <p:cNvSpPr/>
            <p:nvPr/>
          </p:nvSpPr>
          <p:spPr>
            <a:xfrm>
              <a:off x="3412718" y="913362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397" y="0"/>
                  </a:moveTo>
                  <a:lnTo>
                    <a:pt x="1270" y="88"/>
                  </a:lnTo>
                  <a:lnTo>
                    <a:pt x="1028" y="241"/>
                  </a:lnTo>
                  <a:lnTo>
                    <a:pt x="762" y="406"/>
                  </a:lnTo>
                  <a:lnTo>
                    <a:pt x="457" y="609"/>
                  </a:lnTo>
                  <a:lnTo>
                    <a:pt x="0" y="162433"/>
                  </a:lnTo>
                  <a:lnTo>
                    <a:pt x="317" y="162242"/>
                  </a:lnTo>
                  <a:lnTo>
                    <a:pt x="571" y="162077"/>
                  </a:lnTo>
                  <a:lnTo>
                    <a:pt x="812" y="161937"/>
                  </a:lnTo>
                  <a:lnTo>
                    <a:pt x="952" y="161836"/>
                  </a:lnTo>
                  <a:lnTo>
                    <a:pt x="1397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3" name="object 13243"/>
            <p:cNvSpPr/>
            <p:nvPr/>
          </p:nvSpPr>
          <p:spPr>
            <a:xfrm>
              <a:off x="3410140" y="9134246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3022" y="0"/>
                  </a:moveTo>
                  <a:lnTo>
                    <a:pt x="2679" y="215"/>
                  </a:lnTo>
                  <a:lnTo>
                    <a:pt x="2298" y="444"/>
                  </a:lnTo>
                  <a:lnTo>
                    <a:pt x="1879" y="685"/>
                  </a:lnTo>
                  <a:lnTo>
                    <a:pt x="1422" y="952"/>
                  </a:lnTo>
                  <a:lnTo>
                    <a:pt x="952" y="1231"/>
                  </a:lnTo>
                  <a:lnTo>
                    <a:pt x="444" y="1524"/>
                  </a:lnTo>
                  <a:lnTo>
                    <a:pt x="0" y="163360"/>
                  </a:lnTo>
                  <a:lnTo>
                    <a:pt x="508" y="163068"/>
                  </a:lnTo>
                  <a:lnTo>
                    <a:pt x="977" y="162788"/>
                  </a:lnTo>
                  <a:lnTo>
                    <a:pt x="1435" y="162509"/>
                  </a:lnTo>
                  <a:lnTo>
                    <a:pt x="1854" y="162255"/>
                  </a:lnTo>
                  <a:lnTo>
                    <a:pt x="2235" y="162026"/>
                  </a:lnTo>
                  <a:lnTo>
                    <a:pt x="2578" y="161810"/>
                  </a:lnTo>
                  <a:lnTo>
                    <a:pt x="302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4" name="object 13244"/>
            <p:cNvSpPr/>
            <p:nvPr/>
          </p:nvSpPr>
          <p:spPr>
            <a:xfrm>
              <a:off x="3407118" y="9135770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10" h="163829">
                  <a:moveTo>
                    <a:pt x="2349" y="635"/>
                  </a:moveTo>
                  <a:lnTo>
                    <a:pt x="1739" y="977"/>
                  </a:lnTo>
                  <a:lnTo>
                    <a:pt x="1117" y="1346"/>
                  </a:lnTo>
                  <a:lnTo>
                    <a:pt x="457" y="1714"/>
                  </a:lnTo>
                  <a:lnTo>
                    <a:pt x="0" y="163499"/>
                  </a:lnTo>
                  <a:lnTo>
                    <a:pt x="660" y="163144"/>
                  </a:lnTo>
                  <a:lnTo>
                    <a:pt x="1282" y="162801"/>
                  </a:lnTo>
                  <a:lnTo>
                    <a:pt x="1892" y="162471"/>
                  </a:lnTo>
                  <a:lnTo>
                    <a:pt x="2349" y="635"/>
                  </a:lnTo>
                  <a:close/>
                </a:path>
                <a:path w="3810" h="163829">
                  <a:moveTo>
                    <a:pt x="3479" y="0"/>
                  </a:moveTo>
                  <a:lnTo>
                    <a:pt x="2933" y="304"/>
                  </a:lnTo>
                  <a:lnTo>
                    <a:pt x="2362" y="635"/>
                  </a:lnTo>
                  <a:lnTo>
                    <a:pt x="1892" y="162471"/>
                  </a:lnTo>
                  <a:lnTo>
                    <a:pt x="2476" y="162153"/>
                  </a:lnTo>
                  <a:lnTo>
                    <a:pt x="3022" y="161848"/>
                  </a:lnTo>
                  <a:lnTo>
                    <a:pt x="347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5" name="object 13245"/>
            <p:cNvSpPr/>
            <p:nvPr/>
          </p:nvSpPr>
          <p:spPr>
            <a:xfrm>
              <a:off x="3402736" y="9137485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4826" y="0"/>
                  </a:moveTo>
                  <a:lnTo>
                    <a:pt x="457" y="2349"/>
                  </a:lnTo>
                  <a:lnTo>
                    <a:pt x="0" y="164160"/>
                  </a:lnTo>
                  <a:lnTo>
                    <a:pt x="774" y="163741"/>
                  </a:lnTo>
                  <a:lnTo>
                    <a:pt x="1536" y="163322"/>
                  </a:lnTo>
                  <a:lnTo>
                    <a:pt x="2273" y="162928"/>
                  </a:lnTo>
                  <a:lnTo>
                    <a:pt x="2997" y="162534"/>
                  </a:lnTo>
                  <a:lnTo>
                    <a:pt x="3695" y="162153"/>
                  </a:lnTo>
                  <a:lnTo>
                    <a:pt x="4368" y="161785"/>
                  </a:lnTo>
                  <a:lnTo>
                    <a:pt x="4826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6" name="object 13246"/>
            <p:cNvSpPr/>
            <p:nvPr/>
          </p:nvSpPr>
          <p:spPr>
            <a:xfrm>
              <a:off x="3398621" y="9139834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4572" y="0"/>
                  </a:moveTo>
                  <a:lnTo>
                    <a:pt x="3784" y="406"/>
                  </a:lnTo>
                  <a:lnTo>
                    <a:pt x="2959" y="838"/>
                  </a:lnTo>
                  <a:lnTo>
                    <a:pt x="2159" y="1244"/>
                  </a:lnTo>
                  <a:lnTo>
                    <a:pt x="1320" y="1663"/>
                  </a:lnTo>
                  <a:lnTo>
                    <a:pt x="469" y="2082"/>
                  </a:lnTo>
                  <a:lnTo>
                    <a:pt x="0" y="163868"/>
                  </a:lnTo>
                  <a:lnTo>
                    <a:pt x="863" y="163461"/>
                  </a:lnTo>
                  <a:lnTo>
                    <a:pt x="1701" y="163068"/>
                  </a:lnTo>
                  <a:lnTo>
                    <a:pt x="2514" y="162674"/>
                  </a:lnTo>
                  <a:lnTo>
                    <a:pt x="3327" y="162242"/>
                  </a:lnTo>
                  <a:lnTo>
                    <a:pt x="4114" y="161810"/>
                  </a:lnTo>
                  <a:lnTo>
                    <a:pt x="457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7" name="object 13247"/>
            <p:cNvSpPr/>
            <p:nvPr/>
          </p:nvSpPr>
          <p:spPr>
            <a:xfrm>
              <a:off x="3393287" y="9141917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4064" y="850"/>
                  </a:moveTo>
                  <a:lnTo>
                    <a:pt x="3175" y="1282"/>
                  </a:lnTo>
                  <a:lnTo>
                    <a:pt x="2286" y="1714"/>
                  </a:lnTo>
                  <a:lnTo>
                    <a:pt x="1371" y="2146"/>
                  </a:lnTo>
                  <a:lnTo>
                    <a:pt x="457" y="2565"/>
                  </a:lnTo>
                  <a:lnTo>
                    <a:pt x="0" y="164299"/>
                  </a:lnTo>
                  <a:lnTo>
                    <a:pt x="927" y="163868"/>
                  </a:lnTo>
                  <a:lnTo>
                    <a:pt x="1828" y="163436"/>
                  </a:lnTo>
                  <a:lnTo>
                    <a:pt x="2717" y="163017"/>
                  </a:lnTo>
                  <a:lnTo>
                    <a:pt x="3606" y="162598"/>
                  </a:lnTo>
                  <a:lnTo>
                    <a:pt x="4064" y="850"/>
                  </a:lnTo>
                  <a:close/>
                </a:path>
                <a:path w="6350" h="164465">
                  <a:moveTo>
                    <a:pt x="5791" y="0"/>
                  </a:moveTo>
                  <a:lnTo>
                    <a:pt x="4940" y="419"/>
                  </a:lnTo>
                  <a:lnTo>
                    <a:pt x="4064" y="863"/>
                  </a:lnTo>
                  <a:lnTo>
                    <a:pt x="3606" y="162598"/>
                  </a:lnTo>
                  <a:lnTo>
                    <a:pt x="4483" y="162191"/>
                  </a:lnTo>
                  <a:lnTo>
                    <a:pt x="5334" y="161785"/>
                  </a:lnTo>
                  <a:lnTo>
                    <a:pt x="5791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8" name="object 13248"/>
            <p:cNvSpPr/>
            <p:nvPr/>
          </p:nvSpPr>
          <p:spPr>
            <a:xfrm>
              <a:off x="3387598" y="9144495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1435" y="2133"/>
                  </a:moveTo>
                  <a:lnTo>
                    <a:pt x="457" y="2565"/>
                  </a:lnTo>
                  <a:lnTo>
                    <a:pt x="0" y="164401"/>
                  </a:lnTo>
                  <a:lnTo>
                    <a:pt x="977" y="163944"/>
                  </a:lnTo>
                  <a:lnTo>
                    <a:pt x="1435" y="2133"/>
                  </a:lnTo>
                  <a:close/>
                </a:path>
                <a:path w="6350" h="164465">
                  <a:moveTo>
                    <a:pt x="3340" y="1282"/>
                  </a:moveTo>
                  <a:lnTo>
                    <a:pt x="2400" y="1701"/>
                  </a:lnTo>
                  <a:lnTo>
                    <a:pt x="1447" y="2133"/>
                  </a:lnTo>
                  <a:lnTo>
                    <a:pt x="990" y="163944"/>
                  </a:lnTo>
                  <a:lnTo>
                    <a:pt x="1930" y="163499"/>
                  </a:lnTo>
                  <a:lnTo>
                    <a:pt x="2870" y="163055"/>
                  </a:lnTo>
                  <a:lnTo>
                    <a:pt x="3340" y="1282"/>
                  </a:lnTo>
                  <a:close/>
                </a:path>
                <a:path w="6350" h="164465">
                  <a:moveTo>
                    <a:pt x="5232" y="419"/>
                  </a:moveTo>
                  <a:lnTo>
                    <a:pt x="4292" y="850"/>
                  </a:lnTo>
                  <a:lnTo>
                    <a:pt x="3340" y="1282"/>
                  </a:lnTo>
                  <a:lnTo>
                    <a:pt x="2882" y="163042"/>
                  </a:lnTo>
                  <a:lnTo>
                    <a:pt x="3835" y="162598"/>
                  </a:lnTo>
                  <a:lnTo>
                    <a:pt x="4775" y="162153"/>
                  </a:lnTo>
                  <a:lnTo>
                    <a:pt x="5232" y="419"/>
                  </a:lnTo>
                  <a:close/>
                </a:path>
                <a:path w="6350" h="164465">
                  <a:moveTo>
                    <a:pt x="6146" y="0"/>
                  </a:moveTo>
                  <a:lnTo>
                    <a:pt x="5232" y="431"/>
                  </a:lnTo>
                  <a:lnTo>
                    <a:pt x="4775" y="162153"/>
                  </a:lnTo>
                  <a:lnTo>
                    <a:pt x="5689" y="161721"/>
                  </a:lnTo>
                  <a:lnTo>
                    <a:pt x="6146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49" name="object 13249"/>
            <p:cNvSpPr/>
            <p:nvPr/>
          </p:nvSpPr>
          <p:spPr>
            <a:xfrm>
              <a:off x="3382645" y="9147061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3454" y="838"/>
                  </a:moveTo>
                  <a:lnTo>
                    <a:pt x="2463" y="1257"/>
                  </a:lnTo>
                  <a:lnTo>
                    <a:pt x="1460" y="1676"/>
                  </a:lnTo>
                  <a:lnTo>
                    <a:pt x="457" y="2108"/>
                  </a:lnTo>
                  <a:lnTo>
                    <a:pt x="0" y="163817"/>
                  </a:lnTo>
                  <a:lnTo>
                    <a:pt x="1003" y="163410"/>
                  </a:lnTo>
                  <a:lnTo>
                    <a:pt x="2006" y="163017"/>
                  </a:lnTo>
                  <a:lnTo>
                    <a:pt x="2997" y="162636"/>
                  </a:lnTo>
                  <a:lnTo>
                    <a:pt x="3454" y="838"/>
                  </a:lnTo>
                  <a:close/>
                </a:path>
                <a:path w="5714" h="163829">
                  <a:moveTo>
                    <a:pt x="5181" y="0"/>
                  </a:moveTo>
                  <a:lnTo>
                    <a:pt x="4203" y="0"/>
                  </a:lnTo>
                  <a:lnTo>
                    <a:pt x="4203" y="533"/>
                  </a:lnTo>
                  <a:lnTo>
                    <a:pt x="4203" y="85826"/>
                  </a:lnTo>
                  <a:lnTo>
                    <a:pt x="4203" y="161290"/>
                  </a:lnTo>
                  <a:lnTo>
                    <a:pt x="3987" y="161290"/>
                  </a:lnTo>
                  <a:lnTo>
                    <a:pt x="4203" y="85826"/>
                  </a:lnTo>
                  <a:lnTo>
                    <a:pt x="4203" y="533"/>
                  </a:lnTo>
                  <a:lnTo>
                    <a:pt x="3467" y="838"/>
                  </a:lnTo>
                  <a:lnTo>
                    <a:pt x="3009" y="162623"/>
                  </a:lnTo>
                  <a:lnTo>
                    <a:pt x="3987" y="162242"/>
                  </a:lnTo>
                  <a:lnTo>
                    <a:pt x="3987" y="162560"/>
                  </a:lnTo>
                  <a:lnTo>
                    <a:pt x="4749" y="162560"/>
                  </a:lnTo>
                  <a:lnTo>
                    <a:pt x="4749" y="161290"/>
                  </a:lnTo>
                  <a:lnTo>
                    <a:pt x="5181" y="161290"/>
                  </a:lnTo>
                  <a:lnTo>
                    <a:pt x="51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0" name="object 13250"/>
            <p:cNvSpPr/>
            <p:nvPr/>
          </p:nvSpPr>
          <p:spPr>
            <a:xfrm>
              <a:off x="3376472" y="9149156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642" y="0"/>
                  </a:moveTo>
                  <a:lnTo>
                    <a:pt x="457" y="2463"/>
                  </a:lnTo>
                  <a:lnTo>
                    <a:pt x="0" y="164147"/>
                  </a:lnTo>
                  <a:lnTo>
                    <a:pt x="1054" y="163728"/>
                  </a:lnTo>
                  <a:lnTo>
                    <a:pt x="2095" y="163322"/>
                  </a:lnTo>
                  <a:lnTo>
                    <a:pt x="3124" y="162915"/>
                  </a:lnTo>
                  <a:lnTo>
                    <a:pt x="4140" y="162521"/>
                  </a:lnTo>
                  <a:lnTo>
                    <a:pt x="5168" y="162115"/>
                  </a:lnTo>
                  <a:lnTo>
                    <a:pt x="6184" y="161709"/>
                  </a:lnTo>
                  <a:lnTo>
                    <a:pt x="664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1" name="object 13251"/>
            <p:cNvSpPr/>
            <p:nvPr/>
          </p:nvSpPr>
          <p:spPr>
            <a:xfrm>
              <a:off x="3371164" y="9151633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2590" y="1193"/>
                  </a:moveTo>
                  <a:lnTo>
                    <a:pt x="1536" y="1587"/>
                  </a:lnTo>
                  <a:lnTo>
                    <a:pt x="469" y="1981"/>
                  </a:lnTo>
                  <a:lnTo>
                    <a:pt x="0" y="163766"/>
                  </a:lnTo>
                  <a:lnTo>
                    <a:pt x="1066" y="163347"/>
                  </a:lnTo>
                  <a:lnTo>
                    <a:pt x="2133" y="162928"/>
                  </a:lnTo>
                  <a:lnTo>
                    <a:pt x="2590" y="1193"/>
                  </a:lnTo>
                  <a:close/>
                </a:path>
                <a:path w="6350" h="163829">
                  <a:moveTo>
                    <a:pt x="5765" y="0"/>
                  </a:moveTo>
                  <a:lnTo>
                    <a:pt x="4724" y="393"/>
                  </a:lnTo>
                  <a:lnTo>
                    <a:pt x="3670" y="800"/>
                  </a:lnTo>
                  <a:lnTo>
                    <a:pt x="2603" y="1206"/>
                  </a:lnTo>
                  <a:lnTo>
                    <a:pt x="2146" y="162915"/>
                  </a:lnTo>
                  <a:lnTo>
                    <a:pt x="3213" y="162496"/>
                  </a:lnTo>
                  <a:lnTo>
                    <a:pt x="4267" y="162077"/>
                  </a:lnTo>
                  <a:lnTo>
                    <a:pt x="5308" y="161671"/>
                  </a:lnTo>
                  <a:lnTo>
                    <a:pt x="576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2" name="object 13252"/>
            <p:cNvSpPr/>
            <p:nvPr/>
          </p:nvSpPr>
          <p:spPr>
            <a:xfrm>
              <a:off x="3364572" y="9153614"/>
              <a:ext cx="7620" cy="164465"/>
            </a:xfrm>
            <a:custGeom>
              <a:avLst/>
              <a:gdLst/>
              <a:ahLst/>
              <a:cxnLst/>
              <a:rect l="l" t="t" r="r" b="b"/>
              <a:pathLst>
                <a:path w="7620" h="164465">
                  <a:moveTo>
                    <a:pt x="2679" y="1536"/>
                  </a:moveTo>
                  <a:lnTo>
                    <a:pt x="1574" y="1917"/>
                  </a:lnTo>
                  <a:lnTo>
                    <a:pt x="457" y="2311"/>
                  </a:lnTo>
                  <a:lnTo>
                    <a:pt x="0" y="163995"/>
                  </a:lnTo>
                  <a:lnTo>
                    <a:pt x="1117" y="163652"/>
                  </a:lnTo>
                  <a:lnTo>
                    <a:pt x="2222" y="163309"/>
                  </a:lnTo>
                  <a:lnTo>
                    <a:pt x="2679" y="1536"/>
                  </a:lnTo>
                  <a:close/>
                </a:path>
                <a:path w="7620" h="164465">
                  <a:moveTo>
                    <a:pt x="4864" y="787"/>
                  </a:moveTo>
                  <a:lnTo>
                    <a:pt x="3784" y="1155"/>
                  </a:lnTo>
                  <a:lnTo>
                    <a:pt x="2692" y="1549"/>
                  </a:lnTo>
                  <a:lnTo>
                    <a:pt x="2222" y="163309"/>
                  </a:lnTo>
                  <a:lnTo>
                    <a:pt x="3327" y="162966"/>
                  </a:lnTo>
                  <a:lnTo>
                    <a:pt x="4419" y="162623"/>
                  </a:lnTo>
                  <a:lnTo>
                    <a:pt x="4864" y="787"/>
                  </a:lnTo>
                  <a:close/>
                </a:path>
                <a:path w="7620" h="164465">
                  <a:moveTo>
                    <a:pt x="7048" y="0"/>
                  </a:moveTo>
                  <a:lnTo>
                    <a:pt x="5969" y="393"/>
                  </a:lnTo>
                  <a:lnTo>
                    <a:pt x="4876" y="787"/>
                  </a:lnTo>
                  <a:lnTo>
                    <a:pt x="4419" y="162623"/>
                  </a:lnTo>
                  <a:lnTo>
                    <a:pt x="5499" y="162217"/>
                  </a:lnTo>
                  <a:lnTo>
                    <a:pt x="6591" y="161785"/>
                  </a:lnTo>
                  <a:lnTo>
                    <a:pt x="704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3" name="object 13253"/>
            <p:cNvSpPr/>
            <p:nvPr/>
          </p:nvSpPr>
          <p:spPr>
            <a:xfrm>
              <a:off x="3357753" y="9155913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1612" y="1841"/>
                  </a:moveTo>
                  <a:lnTo>
                    <a:pt x="457" y="2197"/>
                  </a:lnTo>
                  <a:lnTo>
                    <a:pt x="0" y="163817"/>
                  </a:lnTo>
                  <a:lnTo>
                    <a:pt x="1155" y="163461"/>
                  </a:lnTo>
                  <a:lnTo>
                    <a:pt x="1612" y="1841"/>
                  </a:lnTo>
                  <a:close/>
                </a:path>
                <a:path w="7620" h="163829">
                  <a:moveTo>
                    <a:pt x="7277" y="0"/>
                  </a:moveTo>
                  <a:lnTo>
                    <a:pt x="6159" y="368"/>
                  </a:lnTo>
                  <a:lnTo>
                    <a:pt x="5041" y="749"/>
                  </a:lnTo>
                  <a:lnTo>
                    <a:pt x="3898" y="1117"/>
                  </a:lnTo>
                  <a:lnTo>
                    <a:pt x="2755" y="1485"/>
                  </a:lnTo>
                  <a:lnTo>
                    <a:pt x="1612" y="1854"/>
                  </a:lnTo>
                  <a:lnTo>
                    <a:pt x="1155" y="163461"/>
                  </a:lnTo>
                  <a:lnTo>
                    <a:pt x="2298" y="163106"/>
                  </a:lnTo>
                  <a:lnTo>
                    <a:pt x="3441" y="162750"/>
                  </a:lnTo>
                  <a:lnTo>
                    <a:pt x="4572" y="162394"/>
                  </a:lnTo>
                  <a:lnTo>
                    <a:pt x="5702" y="162039"/>
                  </a:lnTo>
                  <a:lnTo>
                    <a:pt x="6819" y="161696"/>
                  </a:lnTo>
                  <a:lnTo>
                    <a:pt x="7277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4" name="object 13254"/>
            <p:cNvSpPr/>
            <p:nvPr/>
          </p:nvSpPr>
          <p:spPr>
            <a:xfrm>
              <a:off x="3351847" y="9158122"/>
              <a:ext cx="6985" cy="163830"/>
            </a:xfrm>
            <a:custGeom>
              <a:avLst/>
              <a:gdLst/>
              <a:ahLst/>
              <a:cxnLst/>
              <a:rect l="l" t="t" r="r" b="b"/>
              <a:pathLst>
                <a:path w="6985" h="163829">
                  <a:moveTo>
                    <a:pt x="4013" y="698"/>
                  </a:moveTo>
                  <a:lnTo>
                    <a:pt x="2844" y="1054"/>
                  </a:lnTo>
                  <a:lnTo>
                    <a:pt x="1651" y="1409"/>
                  </a:lnTo>
                  <a:lnTo>
                    <a:pt x="457" y="1752"/>
                  </a:lnTo>
                  <a:lnTo>
                    <a:pt x="0" y="163436"/>
                  </a:lnTo>
                  <a:lnTo>
                    <a:pt x="1193" y="163068"/>
                  </a:lnTo>
                  <a:lnTo>
                    <a:pt x="2387" y="162699"/>
                  </a:lnTo>
                  <a:lnTo>
                    <a:pt x="3556" y="162331"/>
                  </a:lnTo>
                  <a:lnTo>
                    <a:pt x="4013" y="698"/>
                  </a:lnTo>
                  <a:close/>
                </a:path>
                <a:path w="6985" h="163829">
                  <a:moveTo>
                    <a:pt x="6362" y="0"/>
                  </a:moveTo>
                  <a:lnTo>
                    <a:pt x="5194" y="355"/>
                  </a:lnTo>
                  <a:lnTo>
                    <a:pt x="4025" y="711"/>
                  </a:lnTo>
                  <a:lnTo>
                    <a:pt x="3568" y="162331"/>
                  </a:lnTo>
                  <a:lnTo>
                    <a:pt x="4737" y="161963"/>
                  </a:lnTo>
                  <a:lnTo>
                    <a:pt x="5905" y="161607"/>
                  </a:lnTo>
                  <a:lnTo>
                    <a:pt x="636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5" name="object 13255"/>
            <p:cNvSpPr/>
            <p:nvPr/>
          </p:nvSpPr>
          <p:spPr>
            <a:xfrm>
              <a:off x="3344786" y="9159875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6375" y="317"/>
                  </a:moveTo>
                  <a:lnTo>
                    <a:pt x="5257" y="635"/>
                  </a:lnTo>
                  <a:lnTo>
                    <a:pt x="4127" y="939"/>
                  </a:lnTo>
                  <a:lnTo>
                    <a:pt x="2997" y="1257"/>
                  </a:lnTo>
                  <a:lnTo>
                    <a:pt x="2768" y="82181"/>
                  </a:lnTo>
                  <a:lnTo>
                    <a:pt x="2768" y="1257"/>
                  </a:lnTo>
                  <a:lnTo>
                    <a:pt x="1536" y="1257"/>
                  </a:lnTo>
                  <a:lnTo>
                    <a:pt x="1536" y="1651"/>
                  </a:lnTo>
                  <a:lnTo>
                    <a:pt x="1536" y="82499"/>
                  </a:lnTo>
                  <a:lnTo>
                    <a:pt x="1536" y="162547"/>
                  </a:lnTo>
                  <a:lnTo>
                    <a:pt x="1308" y="162547"/>
                  </a:lnTo>
                  <a:lnTo>
                    <a:pt x="1536" y="82499"/>
                  </a:lnTo>
                  <a:lnTo>
                    <a:pt x="1536" y="1651"/>
                  </a:lnTo>
                  <a:lnTo>
                    <a:pt x="457" y="1930"/>
                  </a:lnTo>
                  <a:lnTo>
                    <a:pt x="0" y="163690"/>
                  </a:lnTo>
                  <a:lnTo>
                    <a:pt x="1308" y="163410"/>
                  </a:lnTo>
                  <a:lnTo>
                    <a:pt x="1308" y="163817"/>
                  </a:lnTo>
                  <a:lnTo>
                    <a:pt x="2209" y="163817"/>
                  </a:lnTo>
                  <a:lnTo>
                    <a:pt x="2209" y="162547"/>
                  </a:lnTo>
                  <a:lnTo>
                    <a:pt x="2540" y="162547"/>
                  </a:lnTo>
                  <a:lnTo>
                    <a:pt x="2540" y="163093"/>
                  </a:lnTo>
                  <a:lnTo>
                    <a:pt x="3670" y="162737"/>
                  </a:lnTo>
                  <a:lnTo>
                    <a:pt x="4787" y="162394"/>
                  </a:lnTo>
                  <a:lnTo>
                    <a:pt x="5918" y="162039"/>
                  </a:lnTo>
                  <a:lnTo>
                    <a:pt x="6375" y="317"/>
                  </a:lnTo>
                  <a:close/>
                </a:path>
                <a:path w="7620" h="163829">
                  <a:moveTo>
                    <a:pt x="7518" y="0"/>
                  </a:moveTo>
                  <a:lnTo>
                    <a:pt x="6388" y="317"/>
                  </a:lnTo>
                  <a:lnTo>
                    <a:pt x="5930" y="162039"/>
                  </a:lnTo>
                  <a:lnTo>
                    <a:pt x="7061" y="161683"/>
                  </a:lnTo>
                  <a:lnTo>
                    <a:pt x="751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6" name="object 13256"/>
            <p:cNvSpPr/>
            <p:nvPr/>
          </p:nvSpPr>
          <p:spPr>
            <a:xfrm>
              <a:off x="3338017" y="9161805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1905" y="1320"/>
                  </a:moveTo>
                  <a:lnTo>
                    <a:pt x="457" y="1663"/>
                  </a:lnTo>
                  <a:lnTo>
                    <a:pt x="0" y="163220"/>
                  </a:lnTo>
                  <a:lnTo>
                    <a:pt x="1447" y="162902"/>
                  </a:lnTo>
                  <a:lnTo>
                    <a:pt x="1905" y="1320"/>
                  </a:lnTo>
                  <a:close/>
                </a:path>
                <a:path w="7620" h="163829">
                  <a:moveTo>
                    <a:pt x="7226" y="0"/>
                  </a:moveTo>
                  <a:lnTo>
                    <a:pt x="5918" y="330"/>
                  </a:lnTo>
                  <a:lnTo>
                    <a:pt x="4610" y="660"/>
                  </a:lnTo>
                  <a:lnTo>
                    <a:pt x="3314" y="977"/>
                  </a:lnTo>
                  <a:lnTo>
                    <a:pt x="1905" y="1333"/>
                  </a:lnTo>
                  <a:lnTo>
                    <a:pt x="1447" y="162902"/>
                  </a:lnTo>
                  <a:lnTo>
                    <a:pt x="2857" y="162598"/>
                  </a:lnTo>
                  <a:lnTo>
                    <a:pt x="4152" y="162318"/>
                  </a:lnTo>
                  <a:lnTo>
                    <a:pt x="5461" y="162039"/>
                  </a:lnTo>
                  <a:lnTo>
                    <a:pt x="6769" y="161759"/>
                  </a:lnTo>
                  <a:lnTo>
                    <a:pt x="722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7" name="object 13257"/>
            <p:cNvSpPr/>
            <p:nvPr/>
          </p:nvSpPr>
          <p:spPr>
            <a:xfrm>
              <a:off x="3328911" y="9163469"/>
              <a:ext cx="10160" cy="163830"/>
            </a:xfrm>
            <a:custGeom>
              <a:avLst/>
              <a:gdLst/>
              <a:ahLst/>
              <a:cxnLst/>
              <a:rect l="l" t="t" r="r" b="b"/>
              <a:pathLst>
                <a:path w="10160" h="163829">
                  <a:moveTo>
                    <a:pt x="9563" y="0"/>
                  </a:moveTo>
                  <a:lnTo>
                    <a:pt x="8128" y="330"/>
                  </a:lnTo>
                  <a:lnTo>
                    <a:pt x="6705" y="673"/>
                  </a:lnTo>
                  <a:lnTo>
                    <a:pt x="5207" y="1003"/>
                  </a:lnTo>
                  <a:lnTo>
                    <a:pt x="3619" y="1346"/>
                  </a:lnTo>
                  <a:lnTo>
                    <a:pt x="2032" y="1676"/>
                  </a:lnTo>
                  <a:lnTo>
                    <a:pt x="457" y="2019"/>
                  </a:lnTo>
                  <a:lnTo>
                    <a:pt x="0" y="163525"/>
                  </a:lnTo>
                  <a:lnTo>
                    <a:pt x="1574" y="163182"/>
                  </a:lnTo>
                  <a:lnTo>
                    <a:pt x="3162" y="162839"/>
                  </a:lnTo>
                  <a:lnTo>
                    <a:pt x="4749" y="162496"/>
                  </a:lnTo>
                  <a:lnTo>
                    <a:pt x="6248" y="162166"/>
                  </a:lnTo>
                  <a:lnTo>
                    <a:pt x="7683" y="161861"/>
                  </a:lnTo>
                  <a:lnTo>
                    <a:pt x="9105" y="161556"/>
                  </a:lnTo>
                  <a:lnTo>
                    <a:pt x="9563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8" name="object 13258"/>
            <p:cNvSpPr/>
            <p:nvPr/>
          </p:nvSpPr>
          <p:spPr>
            <a:xfrm>
              <a:off x="3318179" y="9165488"/>
              <a:ext cx="11430" cy="163830"/>
            </a:xfrm>
            <a:custGeom>
              <a:avLst/>
              <a:gdLst/>
              <a:ahLst/>
              <a:cxnLst/>
              <a:rect l="l" t="t" r="r" b="b"/>
              <a:pathLst>
                <a:path w="11429" h="163829">
                  <a:moveTo>
                    <a:pt x="2349" y="1689"/>
                  </a:moveTo>
                  <a:lnTo>
                    <a:pt x="457" y="2019"/>
                  </a:lnTo>
                  <a:lnTo>
                    <a:pt x="0" y="163817"/>
                  </a:lnTo>
                  <a:lnTo>
                    <a:pt x="1905" y="163410"/>
                  </a:lnTo>
                  <a:lnTo>
                    <a:pt x="2349" y="1689"/>
                  </a:lnTo>
                  <a:close/>
                </a:path>
                <a:path w="11429" h="163829">
                  <a:moveTo>
                    <a:pt x="9512" y="330"/>
                  </a:moveTo>
                  <a:lnTo>
                    <a:pt x="7772" y="673"/>
                  </a:lnTo>
                  <a:lnTo>
                    <a:pt x="6045" y="1016"/>
                  </a:lnTo>
                  <a:lnTo>
                    <a:pt x="4279" y="1346"/>
                  </a:lnTo>
                  <a:lnTo>
                    <a:pt x="2362" y="1689"/>
                  </a:lnTo>
                  <a:lnTo>
                    <a:pt x="1905" y="163410"/>
                  </a:lnTo>
                  <a:lnTo>
                    <a:pt x="3822" y="162991"/>
                  </a:lnTo>
                  <a:lnTo>
                    <a:pt x="5588" y="162610"/>
                  </a:lnTo>
                  <a:lnTo>
                    <a:pt x="7315" y="162242"/>
                  </a:lnTo>
                  <a:lnTo>
                    <a:pt x="9055" y="161861"/>
                  </a:lnTo>
                  <a:lnTo>
                    <a:pt x="9512" y="330"/>
                  </a:lnTo>
                  <a:close/>
                </a:path>
                <a:path w="11429" h="163829">
                  <a:moveTo>
                    <a:pt x="11201" y="0"/>
                  </a:moveTo>
                  <a:lnTo>
                    <a:pt x="9525" y="342"/>
                  </a:lnTo>
                  <a:lnTo>
                    <a:pt x="9067" y="161861"/>
                  </a:lnTo>
                  <a:lnTo>
                    <a:pt x="10744" y="161493"/>
                  </a:lnTo>
                  <a:lnTo>
                    <a:pt x="11201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59" name="object 13259"/>
            <p:cNvSpPr/>
            <p:nvPr/>
          </p:nvSpPr>
          <p:spPr>
            <a:xfrm>
              <a:off x="3307588" y="9167520"/>
              <a:ext cx="11430" cy="163830"/>
            </a:xfrm>
            <a:custGeom>
              <a:avLst/>
              <a:gdLst/>
              <a:ahLst/>
              <a:cxnLst/>
              <a:rect l="l" t="t" r="r" b="b"/>
              <a:pathLst>
                <a:path w="11429" h="163829">
                  <a:moveTo>
                    <a:pt x="10820" y="0"/>
                  </a:moveTo>
                  <a:lnTo>
                    <a:pt x="8890" y="0"/>
                  </a:lnTo>
                  <a:lnTo>
                    <a:pt x="8890" y="368"/>
                  </a:lnTo>
                  <a:lnTo>
                    <a:pt x="8890" y="81254"/>
                  </a:lnTo>
                  <a:lnTo>
                    <a:pt x="8890" y="161290"/>
                  </a:lnTo>
                  <a:lnTo>
                    <a:pt x="8661" y="161290"/>
                  </a:lnTo>
                  <a:lnTo>
                    <a:pt x="8890" y="81254"/>
                  </a:lnTo>
                  <a:lnTo>
                    <a:pt x="8890" y="368"/>
                  </a:lnTo>
                  <a:lnTo>
                    <a:pt x="7010" y="673"/>
                  </a:lnTo>
                  <a:lnTo>
                    <a:pt x="4940" y="1003"/>
                  </a:lnTo>
                  <a:lnTo>
                    <a:pt x="2743" y="1346"/>
                  </a:lnTo>
                  <a:lnTo>
                    <a:pt x="457" y="1676"/>
                  </a:lnTo>
                  <a:lnTo>
                    <a:pt x="0" y="163334"/>
                  </a:lnTo>
                  <a:lnTo>
                    <a:pt x="2286" y="163029"/>
                  </a:lnTo>
                  <a:lnTo>
                    <a:pt x="4470" y="162737"/>
                  </a:lnTo>
                  <a:lnTo>
                    <a:pt x="6553" y="162445"/>
                  </a:lnTo>
                  <a:lnTo>
                    <a:pt x="8661" y="162166"/>
                  </a:lnTo>
                  <a:lnTo>
                    <a:pt x="8661" y="162560"/>
                  </a:lnTo>
                  <a:lnTo>
                    <a:pt x="9906" y="162560"/>
                  </a:lnTo>
                  <a:lnTo>
                    <a:pt x="9906" y="161290"/>
                  </a:lnTo>
                  <a:lnTo>
                    <a:pt x="10820" y="161290"/>
                  </a:lnTo>
                  <a:lnTo>
                    <a:pt x="10820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0" name="object 13260"/>
            <p:cNvSpPr/>
            <p:nvPr/>
          </p:nvSpPr>
          <p:spPr>
            <a:xfrm>
              <a:off x="3293008" y="9169197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15036" y="0"/>
                  </a:moveTo>
                  <a:lnTo>
                    <a:pt x="12763" y="317"/>
                  </a:lnTo>
                  <a:lnTo>
                    <a:pt x="10363" y="647"/>
                  </a:lnTo>
                  <a:lnTo>
                    <a:pt x="8001" y="952"/>
                  </a:lnTo>
                  <a:lnTo>
                    <a:pt x="5486" y="1257"/>
                  </a:lnTo>
                  <a:lnTo>
                    <a:pt x="3035" y="1536"/>
                  </a:lnTo>
                  <a:lnTo>
                    <a:pt x="457" y="1828"/>
                  </a:lnTo>
                  <a:lnTo>
                    <a:pt x="0" y="163626"/>
                  </a:lnTo>
                  <a:lnTo>
                    <a:pt x="2578" y="163283"/>
                  </a:lnTo>
                  <a:lnTo>
                    <a:pt x="5029" y="162941"/>
                  </a:lnTo>
                  <a:lnTo>
                    <a:pt x="7543" y="162610"/>
                  </a:lnTo>
                  <a:lnTo>
                    <a:pt x="9906" y="162293"/>
                  </a:lnTo>
                  <a:lnTo>
                    <a:pt x="12306" y="161963"/>
                  </a:lnTo>
                  <a:lnTo>
                    <a:pt x="14579" y="161658"/>
                  </a:lnTo>
                  <a:lnTo>
                    <a:pt x="15036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1" name="object 13261"/>
            <p:cNvSpPr/>
            <p:nvPr/>
          </p:nvSpPr>
          <p:spPr>
            <a:xfrm>
              <a:off x="3279940" y="9171026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5715" y="736"/>
                  </a:moveTo>
                  <a:lnTo>
                    <a:pt x="3098" y="952"/>
                  </a:lnTo>
                  <a:lnTo>
                    <a:pt x="457" y="1155"/>
                  </a:lnTo>
                  <a:lnTo>
                    <a:pt x="0" y="162890"/>
                  </a:lnTo>
                  <a:lnTo>
                    <a:pt x="2641" y="162699"/>
                  </a:lnTo>
                  <a:lnTo>
                    <a:pt x="5257" y="162496"/>
                  </a:lnTo>
                  <a:lnTo>
                    <a:pt x="5715" y="736"/>
                  </a:lnTo>
                  <a:close/>
                </a:path>
                <a:path w="13335" h="163195">
                  <a:moveTo>
                    <a:pt x="13296" y="0"/>
                  </a:moveTo>
                  <a:lnTo>
                    <a:pt x="10744" y="0"/>
                  </a:lnTo>
                  <a:lnTo>
                    <a:pt x="10744" y="279"/>
                  </a:lnTo>
                  <a:lnTo>
                    <a:pt x="10744" y="81178"/>
                  </a:lnTo>
                  <a:lnTo>
                    <a:pt x="10744" y="161290"/>
                  </a:lnTo>
                  <a:lnTo>
                    <a:pt x="10515" y="161290"/>
                  </a:lnTo>
                  <a:lnTo>
                    <a:pt x="10744" y="81178"/>
                  </a:lnTo>
                  <a:lnTo>
                    <a:pt x="10744" y="279"/>
                  </a:lnTo>
                  <a:lnTo>
                    <a:pt x="8369" y="508"/>
                  </a:lnTo>
                  <a:lnTo>
                    <a:pt x="5727" y="736"/>
                  </a:lnTo>
                  <a:lnTo>
                    <a:pt x="5257" y="162496"/>
                  </a:lnTo>
                  <a:lnTo>
                    <a:pt x="7912" y="162293"/>
                  </a:lnTo>
                  <a:lnTo>
                    <a:pt x="10515" y="162090"/>
                  </a:lnTo>
                  <a:lnTo>
                    <a:pt x="10515" y="162560"/>
                  </a:lnTo>
                  <a:lnTo>
                    <a:pt x="12065" y="162560"/>
                  </a:lnTo>
                  <a:lnTo>
                    <a:pt x="12065" y="161290"/>
                  </a:lnTo>
                  <a:lnTo>
                    <a:pt x="13296" y="161290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2" name="object 13262"/>
            <p:cNvSpPr/>
            <p:nvPr/>
          </p:nvSpPr>
          <p:spPr>
            <a:xfrm>
              <a:off x="3267227" y="9172169"/>
              <a:ext cx="13335" cy="162560"/>
            </a:xfrm>
            <a:custGeom>
              <a:avLst/>
              <a:gdLst/>
              <a:ahLst/>
              <a:cxnLst/>
              <a:rect l="l" t="t" r="r" b="b"/>
              <a:pathLst>
                <a:path w="13335" h="162559">
                  <a:moveTo>
                    <a:pt x="8001" y="317"/>
                  </a:moveTo>
                  <a:lnTo>
                    <a:pt x="5613" y="431"/>
                  </a:lnTo>
                  <a:lnTo>
                    <a:pt x="3454" y="520"/>
                  </a:lnTo>
                  <a:lnTo>
                    <a:pt x="1651" y="571"/>
                  </a:lnTo>
                  <a:lnTo>
                    <a:pt x="457" y="609"/>
                  </a:lnTo>
                  <a:lnTo>
                    <a:pt x="0" y="162458"/>
                  </a:lnTo>
                  <a:lnTo>
                    <a:pt x="1193" y="162407"/>
                  </a:lnTo>
                  <a:lnTo>
                    <a:pt x="2997" y="162356"/>
                  </a:lnTo>
                  <a:lnTo>
                    <a:pt x="5168" y="162280"/>
                  </a:lnTo>
                  <a:lnTo>
                    <a:pt x="7556" y="162140"/>
                  </a:lnTo>
                  <a:lnTo>
                    <a:pt x="8001" y="317"/>
                  </a:lnTo>
                  <a:close/>
                </a:path>
                <a:path w="13335" h="162559">
                  <a:moveTo>
                    <a:pt x="13182" y="0"/>
                  </a:moveTo>
                  <a:lnTo>
                    <a:pt x="10566" y="165"/>
                  </a:lnTo>
                  <a:lnTo>
                    <a:pt x="8026" y="330"/>
                  </a:lnTo>
                  <a:lnTo>
                    <a:pt x="7569" y="162140"/>
                  </a:lnTo>
                  <a:lnTo>
                    <a:pt x="10109" y="161950"/>
                  </a:lnTo>
                  <a:lnTo>
                    <a:pt x="12725" y="161747"/>
                  </a:lnTo>
                  <a:lnTo>
                    <a:pt x="1318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3" name="object 13263"/>
            <p:cNvSpPr/>
            <p:nvPr/>
          </p:nvSpPr>
          <p:spPr>
            <a:xfrm>
              <a:off x="3266922" y="91727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482" y="0"/>
                  </a:lnTo>
                  <a:lnTo>
                    <a:pt x="0" y="161848"/>
                  </a:lnTo>
                  <a:lnTo>
                    <a:pt x="317" y="16184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4" name="object 13264"/>
            <p:cNvSpPr/>
            <p:nvPr/>
          </p:nvSpPr>
          <p:spPr>
            <a:xfrm>
              <a:off x="3264001" y="9130208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488" y="0"/>
                  </a:moveTo>
                  <a:lnTo>
                    <a:pt x="146380" y="101"/>
                  </a:lnTo>
                  <a:lnTo>
                    <a:pt x="133136" y="7616"/>
                  </a:lnTo>
                  <a:lnTo>
                    <a:pt x="119840" y="13893"/>
                  </a:lnTo>
                  <a:lnTo>
                    <a:pt x="80454" y="27597"/>
                  </a:lnTo>
                  <a:lnTo>
                    <a:pt x="38154" y="35871"/>
                  </a:lnTo>
                  <a:lnTo>
                    <a:pt x="1422" y="38773"/>
                  </a:lnTo>
                  <a:lnTo>
                    <a:pt x="0" y="39649"/>
                  </a:lnTo>
                  <a:lnTo>
                    <a:pt x="50" y="41211"/>
                  </a:lnTo>
                  <a:lnTo>
                    <a:pt x="406" y="41681"/>
                  </a:lnTo>
                  <a:lnTo>
                    <a:pt x="2451" y="42583"/>
                  </a:lnTo>
                  <a:lnTo>
                    <a:pt x="10079" y="42339"/>
                  </a:lnTo>
                  <a:lnTo>
                    <a:pt x="53134" y="37571"/>
                  </a:lnTo>
                  <a:lnTo>
                    <a:pt x="105599" y="24141"/>
                  </a:lnTo>
                  <a:lnTo>
                    <a:pt x="146367" y="5689"/>
                  </a:lnTo>
                  <a:lnTo>
                    <a:pt x="151320" y="2667"/>
                  </a:lnTo>
                  <a:lnTo>
                    <a:pt x="151244" y="1485"/>
                  </a:lnTo>
                  <a:lnTo>
                    <a:pt x="149885" y="711"/>
                  </a:lnTo>
                  <a:lnTo>
                    <a:pt x="148488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5" name="object 13265"/>
            <p:cNvSpPr/>
            <p:nvPr/>
          </p:nvSpPr>
          <p:spPr>
            <a:xfrm>
              <a:off x="3265576" y="917270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520" y="12"/>
                  </a:moveTo>
                  <a:lnTo>
                    <a:pt x="0" y="161785"/>
                  </a:lnTo>
                  <a:lnTo>
                    <a:pt x="520" y="12"/>
                  </a:lnTo>
                  <a:close/>
                </a:path>
                <a:path w="1904" h="161925">
                  <a:moveTo>
                    <a:pt x="1790" y="101"/>
                  </a:moveTo>
                  <a:lnTo>
                    <a:pt x="1435" y="81013"/>
                  </a:lnTo>
                  <a:lnTo>
                    <a:pt x="1663" y="88"/>
                  </a:lnTo>
                  <a:lnTo>
                    <a:pt x="927" y="88"/>
                  </a:lnTo>
                  <a:lnTo>
                    <a:pt x="774" y="76"/>
                  </a:lnTo>
                  <a:lnTo>
                    <a:pt x="584" y="38"/>
                  </a:lnTo>
                  <a:lnTo>
                    <a:pt x="76" y="161785"/>
                  </a:lnTo>
                  <a:lnTo>
                    <a:pt x="228" y="161810"/>
                  </a:lnTo>
                  <a:lnTo>
                    <a:pt x="482" y="161874"/>
                  </a:lnTo>
                  <a:lnTo>
                    <a:pt x="889" y="161912"/>
                  </a:lnTo>
                  <a:lnTo>
                    <a:pt x="1028" y="161912"/>
                  </a:lnTo>
                  <a:lnTo>
                    <a:pt x="1028" y="161925"/>
                  </a:lnTo>
                  <a:lnTo>
                    <a:pt x="1346" y="161925"/>
                  </a:lnTo>
                  <a:lnTo>
                    <a:pt x="1790" y="101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6" name="object 13266"/>
            <p:cNvSpPr/>
            <p:nvPr/>
          </p:nvSpPr>
          <p:spPr>
            <a:xfrm>
              <a:off x="3265297" y="91726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38"/>
                  </a:moveTo>
                  <a:lnTo>
                    <a:pt x="495" y="0"/>
                  </a:lnTo>
                  <a:lnTo>
                    <a:pt x="0" y="161772"/>
                  </a:lnTo>
                  <a:lnTo>
                    <a:pt x="127" y="161785"/>
                  </a:lnTo>
                  <a:lnTo>
                    <a:pt x="622" y="38"/>
                  </a:lnTo>
                  <a:close/>
                </a:path>
                <a:path w="1270" h="161925">
                  <a:moveTo>
                    <a:pt x="736" y="63"/>
                  </a:moveTo>
                  <a:lnTo>
                    <a:pt x="177" y="161798"/>
                  </a:lnTo>
                  <a:lnTo>
                    <a:pt x="736" y="6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7" name="object 13267"/>
            <p:cNvSpPr/>
            <p:nvPr/>
          </p:nvSpPr>
          <p:spPr>
            <a:xfrm>
              <a:off x="3265119" y="9172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75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84" y="38"/>
                  </a:moveTo>
                  <a:lnTo>
                    <a:pt x="76" y="161785"/>
                  </a:lnTo>
                  <a:lnTo>
                    <a:pt x="584" y="38"/>
                  </a:lnTo>
                  <a:close/>
                </a:path>
                <a:path w="635" h="161925">
                  <a:moveTo>
                    <a:pt x="635" y="50"/>
                  </a:moveTo>
                  <a:lnTo>
                    <a:pt x="139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8" name="object 13268"/>
            <p:cNvSpPr/>
            <p:nvPr/>
          </p:nvSpPr>
          <p:spPr>
            <a:xfrm>
              <a:off x="3264941" y="9172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50" y="161810"/>
                  </a:lnTo>
                  <a:lnTo>
                    <a:pt x="558" y="63"/>
                  </a:lnTo>
                  <a:close/>
                </a:path>
                <a:path w="635" h="161925">
                  <a:moveTo>
                    <a:pt x="622" y="101"/>
                  </a:moveTo>
                  <a:lnTo>
                    <a:pt x="114" y="161836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69" name="object 13269"/>
            <p:cNvSpPr/>
            <p:nvPr/>
          </p:nvSpPr>
          <p:spPr>
            <a:xfrm>
              <a:off x="3264814" y="9172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0" name="object 13270"/>
            <p:cNvSpPr/>
            <p:nvPr/>
          </p:nvSpPr>
          <p:spPr>
            <a:xfrm>
              <a:off x="3264662" y="9172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25" y="161836"/>
                  </a:lnTo>
                  <a:lnTo>
                    <a:pt x="152" y="16188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1" name="object 13271"/>
            <p:cNvSpPr/>
            <p:nvPr/>
          </p:nvSpPr>
          <p:spPr>
            <a:xfrm>
              <a:off x="3264535" y="9172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25" y="16184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50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76" y="161874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2" name="object 13272"/>
            <p:cNvSpPr/>
            <p:nvPr/>
          </p:nvSpPr>
          <p:spPr>
            <a:xfrm>
              <a:off x="3264433" y="9172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8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38" y="16186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50" y="161861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3" name="object 13273"/>
            <p:cNvSpPr/>
            <p:nvPr/>
          </p:nvSpPr>
          <p:spPr>
            <a:xfrm>
              <a:off x="3264344" y="9172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12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6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4" name="object 13274"/>
            <p:cNvSpPr/>
            <p:nvPr/>
          </p:nvSpPr>
          <p:spPr>
            <a:xfrm>
              <a:off x="3264243" y="9172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1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5" name="object 13275"/>
            <p:cNvSpPr/>
            <p:nvPr/>
          </p:nvSpPr>
          <p:spPr>
            <a:xfrm>
              <a:off x="3264154" y="9172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254" y="80924"/>
                  </a:lnTo>
                  <a:lnTo>
                    <a:pt x="482" y="25"/>
                  </a:lnTo>
                  <a:lnTo>
                    <a:pt x="0" y="161810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6" name="object 13276"/>
            <p:cNvSpPr/>
            <p:nvPr/>
          </p:nvSpPr>
          <p:spPr>
            <a:xfrm>
              <a:off x="3264077" y="9171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72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7" name="object 13277"/>
            <p:cNvSpPr/>
            <p:nvPr/>
          </p:nvSpPr>
          <p:spPr>
            <a:xfrm>
              <a:off x="3264014" y="9171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74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1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8" name="object 13278"/>
            <p:cNvSpPr/>
            <p:nvPr/>
          </p:nvSpPr>
          <p:spPr>
            <a:xfrm>
              <a:off x="3263938" y="9171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79" name="object 13279"/>
            <p:cNvSpPr/>
            <p:nvPr/>
          </p:nvSpPr>
          <p:spPr>
            <a:xfrm>
              <a:off x="3263874" y="9171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85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0" name="object 13280"/>
            <p:cNvSpPr/>
            <p:nvPr/>
          </p:nvSpPr>
          <p:spPr>
            <a:xfrm>
              <a:off x="3263798" y="9171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709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1" name="object 13281"/>
            <p:cNvSpPr/>
            <p:nvPr/>
          </p:nvSpPr>
          <p:spPr>
            <a:xfrm>
              <a:off x="3263760" y="9171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75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2" name="object 13282"/>
            <p:cNvSpPr/>
            <p:nvPr/>
          </p:nvSpPr>
          <p:spPr>
            <a:xfrm>
              <a:off x="3263709" y="9171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67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67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72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3" name="object 13283"/>
            <p:cNvSpPr/>
            <p:nvPr/>
          </p:nvSpPr>
          <p:spPr>
            <a:xfrm>
              <a:off x="3263646" y="9171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50"/>
                  </a:moveTo>
                  <a:lnTo>
                    <a:pt x="25" y="161620"/>
                  </a:lnTo>
                  <a:lnTo>
                    <a:pt x="482" y="25"/>
                  </a:lnTo>
                  <a:lnTo>
                    <a:pt x="0" y="161620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4" name="object 13284"/>
            <p:cNvSpPr/>
            <p:nvPr/>
          </p:nvSpPr>
          <p:spPr>
            <a:xfrm>
              <a:off x="3263620" y="91714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12" y="161569"/>
                  </a:lnTo>
                  <a:lnTo>
                    <a:pt x="457" y="0"/>
                  </a:lnTo>
                  <a:lnTo>
                    <a:pt x="0" y="161544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5" name="object 13285"/>
            <p:cNvSpPr/>
            <p:nvPr/>
          </p:nvSpPr>
          <p:spPr>
            <a:xfrm>
              <a:off x="3263582" y="9171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480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25" y="161544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6" name="object 13286"/>
            <p:cNvSpPr/>
            <p:nvPr/>
          </p:nvSpPr>
          <p:spPr>
            <a:xfrm>
              <a:off x="3221253" y="9172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4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7" name="object 13287"/>
            <p:cNvSpPr/>
            <p:nvPr/>
          </p:nvSpPr>
          <p:spPr>
            <a:xfrm>
              <a:off x="3220592" y="9173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54"/>
                  </a:lnTo>
                  <a:lnTo>
                    <a:pt x="469" y="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8" name="object 13288"/>
            <p:cNvSpPr/>
            <p:nvPr/>
          </p:nvSpPr>
          <p:spPr>
            <a:xfrm>
              <a:off x="3214624" y="917275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62" y="165"/>
                  </a:moveTo>
                  <a:lnTo>
                    <a:pt x="457" y="0"/>
                  </a:lnTo>
                  <a:lnTo>
                    <a:pt x="88" y="130962"/>
                  </a:lnTo>
                  <a:lnTo>
                    <a:pt x="0" y="161823"/>
                  </a:lnTo>
                  <a:lnTo>
                    <a:pt x="317" y="161988"/>
                  </a:lnTo>
                  <a:lnTo>
                    <a:pt x="393" y="130962"/>
                  </a:lnTo>
                  <a:lnTo>
                    <a:pt x="762" y="165"/>
                  </a:lnTo>
                  <a:close/>
                </a:path>
                <a:path w="1905" h="162559">
                  <a:moveTo>
                    <a:pt x="1422" y="508"/>
                  </a:moveTo>
                  <a:lnTo>
                    <a:pt x="1270" y="431"/>
                  </a:lnTo>
                  <a:lnTo>
                    <a:pt x="1054" y="317"/>
                  </a:lnTo>
                  <a:lnTo>
                    <a:pt x="774" y="165"/>
                  </a:lnTo>
                  <a:lnTo>
                    <a:pt x="406" y="130962"/>
                  </a:lnTo>
                  <a:lnTo>
                    <a:pt x="317" y="161988"/>
                  </a:lnTo>
                  <a:lnTo>
                    <a:pt x="609" y="162153"/>
                  </a:lnTo>
                  <a:lnTo>
                    <a:pt x="825" y="162255"/>
                  </a:lnTo>
                  <a:lnTo>
                    <a:pt x="977" y="162344"/>
                  </a:lnTo>
                  <a:lnTo>
                    <a:pt x="1054" y="130962"/>
                  </a:lnTo>
                  <a:lnTo>
                    <a:pt x="1422" y="508"/>
                  </a:lnTo>
                  <a:close/>
                </a:path>
                <a:path w="1905" h="162559">
                  <a:moveTo>
                    <a:pt x="1574" y="584"/>
                  </a:moveTo>
                  <a:lnTo>
                    <a:pt x="1435" y="508"/>
                  </a:lnTo>
                  <a:lnTo>
                    <a:pt x="1054" y="130962"/>
                  </a:lnTo>
                  <a:lnTo>
                    <a:pt x="1206" y="130962"/>
                  </a:lnTo>
                  <a:lnTo>
                    <a:pt x="1574" y="584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89" name="object 13289"/>
            <p:cNvSpPr/>
            <p:nvPr/>
          </p:nvSpPr>
          <p:spPr>
            <a:xfrm>
              <a:off x="3214446" y="917265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457" y="0"/>
                  </a:lnTo>
                  <a:lnTo>
                    <a:pt x="76" y="131064"/>
                  </a:lnTo>
                  <a:lnTo>
                    <a:pt x="0" y="161836"/>
                  </a:lnTo>
                  <a:lnTo>
                    <a:pt x="190" y="161937"/>
                  </a:lnTo>
                  <a:lnTo>
                    <a:pt x="266" y="131064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0" name="object 13290"/>
            <p:cNvSpPr/>
            <p:nvPr/>
          </p:nvSpPr>
          <p:spPr>
            <a:xfrm>
              <a:off x="3213252" y="917201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638" y="635"/>
                  </a:moveTo>
                  <a:lnTo>
                    <a:pt x="457" y="0"/>
                  </a:lnTo>
                  <a:lnTo>
                    <a:pt x="76" y="131699"/>
                  </a:lnTo>
                  <a:lnTo>
                    <a:pt x="0" y="161848"/>
                  </a:lnTo>
                  <a:lnTo>
                    <a:pt x="1193" y="162471"/>
                  </a:lnTo>
                  <a:lnTo>
                    <a:pt x="1270" y="131699"/>
                  </a:lnTo>
                  <a:lnTo>
                    <a:pt x="1638" y="63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1" name="object 13291"/>
            <p:cNvSpPr/>
            <p:nvPr/>
          </p:nvSpPr>
          <p:spPr>
            <a:xfrm>
              <a:off x="3207550" y="9169260"/>
              <a:ext cx="6350" cy="165100"/>
            </a:xfrm>
            <a:custGeom>
              <a:avLst/>
              <a:gdLst/>
              <a:ahLst/>
              <a:cxnLst/>
              <a:rect l="l" t="t" r="r" b="b"/>
              <a:pathLst>
                <a:path w="6350" h="165100">
                  <a:moveTo>
                    <a:pt x="3302" y="1358"/>
                  </a:moveTo>
                  <a:lnTo>
                    <a:pt x="1917" y="685"/>
                  </a:lnTo>
                  <a:lnTo>
                    <a:pt x="457" y="0"/>
                  </a:lnTo>
                  <a:lnTo>
                    <a:pt x="76" y="134454"/>
                  </a:lnTo>
                  <a:lnTo>
                    <a:pt x="0" y="161823"/>
                  </a:lnTo>
                  <a:lnTo>
                    <a:pt x="1460" y="162521"/>
                  </a:lnTo>
                  <a:lnTo>
                    <a:pt x="2857" y="163195"/>
                  </a:lnTo>
                  <a:lnTo>
                    <a:pt x="2933" y="134454"/>
                  </a:lnTo>
                  <a:lnTo>
                    <a:pt x="3302" y="1358"/>
                  </a:lnTo>
                  <a:close/>
                </a:path>
                <a:path w="6350" h="165100">
                  <a:moveTo>
                    <a:pt x="6172" y="2768"/>
                  </a:moveTo>
                  <a:lnTo>
                    <a:pt x="5435" y="2400"/>
                  </a:lnTo>
                  <a:lnTo>
                    <a:pt x="5054" y="134454"/>
                  </a:lnTo>
                  <a:lnTo>
                    <a:pt x="5435" y="2387"/>
                  </a:lnTo>
                  <a:lnTo>
                    <a:pt x="4826" y="2082"/>
                  </a:lnTo>
                  <a:lnTo>
                    <a:pt x="4254" y="1816"/>
                  </a:lnTo>
                  <a:lnTo>
                    <a:pt x="3314" y="1358"/>
                  </a:lnTo>
                  <a:lnTo>
                    <a:pt x="2946" y="134454"/>
                  </a:lnTo>
                  <a:lnTo>
                    <a:pt x="2870" y="163195"/>
                  </a:lnTo>
                  <a:lnTo>
                    <a:pt x="3810" y="163652"/>
                  </a:lnTo>
                  <a:lnTo>
                    <a:pt x="4368" y="163931"/>
                  </a:lnTo>
                  <a:lnTo>
                    <a:pt x="4978" y="164236"/>
                  </a:lnTo>
                  <a:lnTo>
                    <a:pt x="5715" y="164617"/>
                  </a:lnTo>
                  <a:lnTo>
                    <a:pt x="5791" y="134454"/>
                  </a:lnTo>
                  <a:lnTo>
                    <a:pt x="6172" y="276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2" name="object 13292"/>
            <p:cNvSpPr/>
            <p:nvPr/>
          </p:nvSpPr>
          <p:spPr>
            <a:xfrm>
              <a:off x="3199257" y="9165107"/>
              <a:ext cx="8890" cy="166370"/>
            </a:xfrm>
            <a:custGeom>
              <a:avLst/>
              <a:gdLst/>
              <a:ahLst/>
              <a:cxnLst/>
              <a:rect l="l" t="t" r="r" b="b"/>
              <a:pathLst>
                <a:path w="8889" h="166370">
                  <a:moveTo>
                    <a:pt x="8750" y="4152"/>
                  </a:moveTo>
                  <a:lnTo>
                    <a:pt x="7213" y="3454"/>
                  </a:lnTo>
                  <a:lnTo>
                    <a:pt x="5613" y="2743"/>
                  </a:lnTo>
                  <a:lnTo>
                    <a:pt x="5219" y="2578"/>
                  </a:lnTo>
                  <a:lnTo>
                    <a:pt x="5219" y="138607"/>
                  </a:lnTo>
                  <a:lnTo>
                    <a:pt x="5181" y="154152"/>
                  </a:lnTo>
                  <a:lnTo>
                    <a:pt x="5181" y="138633"/>
                  </a:lnTo>
                  <a:lnTo>
                    <a:pt x="3543" y="138633"/>
                  </a:lnTo>
                  <a:lnTo>
                    <a:pt x="5219" y="138607"/>
                  </a:lnTo>
                  <a:lnTo>
                    <a:pt x="5219" y="2578"/>
                  </a:lnTo>
                  <a:lnTo>
                    <a:pt x="3949" y="2006"/>
                  </a:lnTo>
                  <a:lnTo>
                    <a:pt x="2222" y="1270"/>
                  </a:lnTo>
                  <a:lnTo>
                    <a:pt x="2032" y="67729"/>
                  </a:lnTo>
                  <a:lnTo>
                    <a:pt x="2032" y="1270"/>
                  </a:lnTo>
                  <a:lnTo>
                    <a:pt x="723" y="1270"/>
                  </a:lnTo>
                  <a:lnTo>
                    <a:pt x="723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54" y="1270"/>
                  </a:lnTo>
                  <a:lnTo>
                    <a:pt x="254" y="138430"/>
                  </a:lnTo>
                  <a:lnTo>
                    <a:pt x="1828" y="138430"/>
                  </a:lnTo>
                  <a:lnTo>
                    <a:pt x="1828" y="138607"/>
                  </a:lnTo>
                  <a:lnTo>
                    <a:pt x="63" y="138607"/>
                  </a:lnTo>
                  <a:lnTo>
                    <a:pt x="0" y="162369"/>
                  </a:lnTo>
                  <a:lnTo>
                    <a:pt x="1778" y="163093"/>
                  </a:lnTo>
                  <a:lnTo>
                    <a:pt x="3492" y="163779"/>
                  </a:lnTo>
                  <a:lnTo>
                    <a:pt x="3517" y="153720"/>
                  </a:lnTo>
                  <a:lnTo>
                    <a:pt x="3517" y="164033"/>
                  </a:lnTo>
                  <a:lnTo>
                    <a:pt x="5156" y="164033"/>
                  </a:lnTo>
                  <a:lnTo>
                    <a:pt x="5156" y="164515"/>
                  </a:lnTo>
                  <a:lnTo>
                    <a:pt x="6756" y="165265"/>
                  </a:lnTo>
                  <a:lnTo>
                    <a:pt x="8293" y="165976"/>
                  </a:lnTo>
                  <a:lnTo>
                    <a:pt x="8369" y="138607"/>
                  </a:lnTo>
                  <a:lnTo>
                    <a:pt x="8750" y="415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3" name="object 13293"/>
            <p:cNvSpPr/>
            <p:nvPr/>
          </p:nvSpPr>
          <p:spPr>
            <a:xfrm>
              <a:off x="3186709" y="9160370"/>
              <a:ext cx="13335" cy="167640"/>
            </a:xfrm>
            <a:custGeom>
              <a:avLst/>
              <a:gdLst/>
              <a:ahLst/>
              <a:cxnLst/>
              <a:rect l="l" t="t" r="r" b="b"/>
              <a:pathLst>
                <a:path w="13335" h="167640">
                  <a:moveTo>
                    <a:pt x="9271" y="3797"/>
                  </a:moveTo>
                  <a:lnTo>
                    <a:pt x="7175" y="3009"/>
                  </a:lnTo>
                  <a:lnTo>
                    <a:pt x="5029" y="2171"/>
                  </a:lnTo>
                  <a:lnTo>
                    <a:pt x="4622" y="143344"/>
                  </a:lnTo>
                  <a:lnTo>
                    <a:pt x="5016" y="2171"/>
                  </a:lnTo>
                  <a:lnTo>
                    <a:pt x="2768" y="1308"/>
                  </a:lnTo>
                  <a:lnTo>
                    <a:pt x="2578" y="70053"/>
                  </a:lnTo>
                  <a:lnTo>
                    <a:pt x="2578" y="1270"/>
                  </a:lnTo>
                  <a:lnTo>
                    <a:pt x="1016" y="1270"/>
                  </a:lnTo>
                  <a:lnTo>
                    <a:pt x="1016" y="0"/>
                  </a:lnTo>
                  <a:lnTo>
                    <a:pt x="457" y="0"/>
                  </a:lnTo>
                  <a:lnTo>
                    <a:pt x="457" y="1270"/>
                  </a:lnTo>
                  <a:lnTo>
                    <a:pt x="254" y="1270"/>
                  </a:lnTo>
                  <a:lnTo>
                    <a:pt x="254" y="143357"/>
                  </a:lnTo>
                  <a:lnTo>
                    <a:pt x="50" y="143357"/>
                  </a:lnTo>
                  <a:lnTo>
                    <a:pt x="0" y="162280"/>
                  </a:lnTo>
                  <a:lnTo>
                    <a:pt x="2324" y="163118"/>
                  </a:lnTo>
                  <a:lnTo>
                    <a:pt x="4572" y="163957"/>
                  </a:lnTo>
                  <a:lnTo>
                    <a:pt x="6731" y="164782"/>
                  </a:lnTo>
                  <a:lnTo>
                    <a:pt x="8826" y="165595"/>
                  </a:lnTo>
                  <a:lnTo>
                    <a:pt x="8877" y="143344"/>
                  </a:lnTo>
                  <a:lnTo>
                    <a:pt x="9271" y="3797"/>
                  </a:lnTo>
                  <a:close/>
                </a:path>
                <a:path w="13335" h="167640">
                  <a:moveTo>
                    <a:pt x="12992" y="5270"/>
                  </a:moveTo>
                  <a:lnTo>
                    <a:pt x="11150" y="4521"/>
                  </a:lnTo>
                  <a:lnTo>
                    <a:pt x="9283" y="3797"/>
                  </a:lnTo>
                  <a:lnTo>
                    <a:pt x="8890" y="143344"/>
                  </a:lnTo>
                  <a:lnTo>
                    <a:pt x="8826" y="165595"/>
                  </a:lnTo>
                  <a:lnTo>
                    <a:pt x="10706" y="166357"/>
                  </a:lnTo>
                  <a:lnTo>
                    <a:pt x="12547" y="167106"/>
                  </a:lnTo>
                  <a:lnTo>
                    <a:pt x="12611" y="143344"/>
                  </a:lnTo>
                  <a:lnTo>
                    <a:pt x="12992" y="527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4" name="object 13294"/>
            <p:cNvSpPr/>
            <p:nvPr/>
          </p:nvSpPr>
          <p:spPr>
            <a:xfrm>
              <a:off x="3173857" y="9156090"/>
              <a:ext cx="13335" cy="167005"/>
            </a:xfrm>
            <a:custGeom>
              <a:avLst/>
              <a:gdLst/>
              <a:ahLst/>
              <a:cxnLst/>
              <a:rect l="l" t="t" r="r" b="b"/>
              <a:pathLst>
                <a:path w="13335" h="167004">
                  <a:moveTo>
                    <a:pt x="12903" y="147637"/>
                  </a:moveTo>
                  <a:lnTo>
                    <a:pt x="12903" y="147637"/>
                  </a:lnTo>
                  <a:lnTo>
                    <a:pt x="38" y="147637"/>
                  </a:lnTo>
                  <a:lnTo>
                    <a:pt x="0" y="162255"/>
                  </a:lnTo>
                  <a:lnTo>
                    <a:pt x="2755" y="163118"/>
                  </a:lnTo>
                  <a:lnTo>
                    <a:pt x="5422" y="163995"/>
                  </a:lnTo>
                  <a:lnTo>
                    <a:pt x="7988" y="164846"/>
                  </a:lnTo>
                  <a:lnTo>
                    <a:pt x="10464" y="165696"/>
                  </a:lnTo>
                  <a:lnTo>
                    <a:pt x="12852" y="166547"/>
                  </a:lnTo>
                  <a:lnTo>
                    <a:pt x="12903" y="147637"/>
                  </a:lnTo>
                  <a:close/>
                </a:path>
                <a:path w="13335" h="167004">
                  <a:moveTo>
                    <a:pt x="13309" y="4737"/>
                  </a:moveTo>
                  <a:lnTo>
                    <a:pt x="10909" y="3924"/>
                  </a:lnTo>
                  <a:lnTo>
                    <a:pt x="8432" y="3086"/>
                  </a:lnTo>
                  <a:lnTo>
                    <a:pt x="5867" y="2209"/>
                  </a:lnTo>
                  <a:lnTo>
                    <a:pt x="3213" y="1308"/>
                  </a:lnTo>
                  <a:lnTo>
                    <a:pt x="2997" y="76695"/>
                  </a:lnTo>
                  <a:lnTo>
                    <a:pt x="2997" y="1270"/>
                  </a:lnTo>
                  <a:lnTo>
                    <a:pt x="1066" y="1270"/>
                  </a:lnTo>
                  <a:lnTo>
                    <a:pt x="1066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41" y="1270"/>
                  </a:lnTo>
                  <a:lnTo>
                    <a:pt x="241" y="147320"/>
                  </a:lnTo>
                  <a:lnTo>
                    <a:pt x="2794" y="147320"/>
                  </a:lnTo>
                  <a:lnTo>
                    <a:pt x="2794" y="147637"/>
                  </a:lnTo>
                  <a:lnTo>
                    <a:pt x="5461" y="147624"/>
                  </a:lnTo>
                  <a:lnTo>
                    <a:pt x="8026" y="147624"/>
                  </a:lnTo>
                  <a:lnTo>
                    <a:pt x="10515" y="147624"/>
                  </a:lnTo>
                  <a:lnTo>
                    <a:pt x="12903" y="147624"/>
                  </a:lnTo>
                  <a:lnTo>
                    <a:pt x="13309" y="4737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5" name="object 13295"/>
            <p:cNvSpPr/>
            <p:nvPr/>
          </p:nvSpPr>
          <p:spPr>
            <a:xfrm>
              <a:off x="3154603" y="9151315"/>
              <a:ext cx="20320" cy="167640"/>
            </a:xfrm>
            <a:custGeom>
              <a:avLst/>
              <a:gdLst/>
              <a:ahLst/>
              <a:cxnLst/>
              <a:rect l="l" t="t" r="r" b="b"/>
              <a:pathLst>
                <a:path w="20319" h="167640">
                  <a:moveTo>
                    <a:pt x="19697" y="5232"/>
                  </a:moveTo>
                  <a:lnTo>
                    <a:pt x="16827" y="4394"/>
                  </a:lnTo>
                  <a:lnTo>
                    <a:pt x="13830" y="3517"/>
                  </a:lnTo>
                  <a:lnTo>
                    <a:pt x="10706" y="2603"/>
                  </a:lnTo>
                  <a:lnTo>
                    <a:pt x="10502" y="75247"/>
                  </a:lnTo>
                  <a:lnTo>
                    <a:pt x="10502" y="2552"/>
                  </a:lnTo>
                  <a:lnTo>
                    <a:pt x="8369" y="2552"/>
                  </a:lnTo>
                  <a:lnTo>
                    <a:pt x="8369" y="1282"/>
                  </a:lnTo>
                  <a:lnTo>
                    <a:pt x="7581" y="1282"/>
                  </a:lnTo>
                  <a:lnTo>
                    <a:pt x="7581" y="2552"/>
                  </a:lnTo>
                  <a:lnTo>
                    <a:pt x="7569" y="1727"/>
                  </a:lnTo>
                  <a:lnTo>
                    <a:pt x="4114" y="901"/>
                  </a:lnTo>
                  <a:lnTo>
                    <a:pt x="444" y="0"/>
                  </a:lnTo>
                  <a:lnTo>
                    <a:pt x="25" y="152412"/>
                  </a:lnTo>
                  <a:lnTo>
                    <a:pt x="0" y="161747"/>
                  </a:lnTo>
                  <a:lnTo>
                    <a:pt x="3683" y="162661"/>
                  </a:lnTo>
                  <a:lnTo>
                    <a:pt x="7124" y="163550"/>
                  </a:lnTo>
                  <a:lnTo>
                    <a:pt x="7150" y="152412"/>
                  </a:lnTo>
                  <a:lnTo>
                    <a:pt x="3708" y="152412"/>
                  </a:lnTo>
                  <a:lnTo>
                    <a:pt x="7150" y="152400"/>
                  </a:lnTo>
                  <a:lnTo>
                    <a:pt x="7378" y="70218"/>
                  </a:lnTo>
                  <a:lnTo>
                    <a:pt x="7378" y="152412"/>
                  </a:lnTo>
                  <a:lnTo>
                    <a:pt x="7162" y="152412"/>
                  </a:lnTo>
                  <a:lnTo>
                    <a:pt x="7137" y="163550"/>
                  </a:lnTo>
                  <a:lnTo>
                    <a:pt x="10261" y="164401"/>
                  </a:lnTo>
                  <a:lnTo>
                    <a:pt x="13385" y="165277"/>
                  </a:lnTo>
                  <a:lnTo>
                    <a:pt x="16383" y="166166"/>
                  </a:lnTo>
                  <a:lnTo>
                    <a:pt x="19253" y="167030"/>
                  </a:lnTo>
                  <a:lnTo>
                    <a:pt x="19291" y="152412"/>
                  </a:lnTo>
                  <a:lnTo>
                    <a:pt x="16421" y="152412"/>
                  </a:lnTo>
                  <a:lnTo>
                    <a:pt x="13411" y="152412"/>
                  </a:lnTo>
                  <a:lnTo>
                    <a:pt x="10502" y="152412"/>
                  </a:lnTo>
                  <a:lnTo>
                    <a:pt x="13411" y="152400"/>
                  </a:lnTo>
                  <a:lnTo>
                    <a:pt x="16421" y="152400"/>
                  </a:lnTo>
                  <a:lnTo>
                    <a:pt x="19291" y="152400"/>
                  </a:lnTo>
                  <a:lnTo>
                    <a:pt x="19697" y="523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6" name="object 13296"/>
            <p:cNvSpPr/>
            <p:nvPr/>
          </p:nvSpPr>
          <p:spPr>
            <a:xfrm>
              <a:off x="3070352" y="9141854"/>
              <a:ext cx="85090" cy="171450"/>
            </a:xfrm>
            <a:custGeom>
              <a:avLst/>
              <a:gdLst/>
              <a:ahLst/>
              <a:cxnLst/>
              <a:rect l="l" t="t" r="r" b="b"/>
              <a:pathLst>
                <a:path w="85089" h="171450">
                  <a:moveTo>
                    <a:pt x="84696" y="9474"/>
                  </a:moveTo>
                  <a:lnTo>
                    <a:pt x="80746" y="8509"/>
                  </a:lnTo>
                  <a:lnTo>
                    <a:pt x="80530" y="85191"/>
                  </a:lnTo>
                  <a:lnTo>
                    <a:pt x="80530" y="8445"/>
                  </a:lnTo>
                  <a:lnTo>
                    <a:pt x="77851" y="8445"/>
                  </a:lnTo>
                  <a:lnTo>
                    <a:pt x="77851" y="7175"/>
                  </a:lnTo>
                  <a:lnTo>
                    <a:pt x="76339" y="7175"/>
                  </a:lnTo>
                  <a:lnTo>
                    <a:pt x="76339" y="7531"/>
                  </a:lnTo>
                  <a:lnTo>
                    <a:pt x="76339" y="8445"/>
                  </a:lnTo>
                  <a:lnTo>
                    <a:pt x="76339" y="7531"/>
                  </a:lnTo>
                  <a:lnTo>
                    <a:pt x="71602" y="6692"/>
                  </a:lnTo>
                  <a:lnTo>
                    <a:pt x="65087" y="5562"/>
                  </a:lnTo>
                  <a:lnTo>
                    <a:pt x="55562" y="3886"/>
                  </a:lnTo>
                  <a:lnTo>
                    <a:pt x="55346" y="80352"/>
                  </a:lnTo>
                  <a:lnTo>
                    <a:pt x="55346" y="3822"/>
                  </a:lnTo>
                  <a:lnTo>
                    <a:pt x="44526" y="3822"/>
                  </a:lnTo>
                  <a:lnTo>
                    <a:pt x="44526" y="1282"/>
                  </a:lnTo>
                  <a:lnTo>
                    <a:pt x="26327" y="1282"/>
                  </a:lnTo>
                  <a:lnTo>
                    <a:pt x="26327" y="3822"/>
                  </a:lnTo>
                  <a:lnTo>
                    <a:pt x="26327" y="876"/>
                  </a:lnTo>
                  <a:lnTo>
                    <a:pt x="26098" y="863"/>
                  </a:lnTo>
                  <a:lnTo>
                    <a:pt x="26098" y="83680"/>
                  </a:lnTo>
                  <a:lnTo>
                    <a:pt x="26098" y="161302"/>
                  </a:lnTo>
                  <a:lnTo>
                    <a:pt x="25882" y="161302"/>
                  </a:lnTo>
                  <a:lnTo>
                    <a:pt x="26098" y="83680"/>
                  </a:lnTo>
                  <a:lnTo>
                    <a:pt x="26098" y="863"/>
                  </a:lnTo>
                  <a:lnTo>
                    <a:pt x="16675" y="304"/>
                  </a:lnTo>
                  <a:lnTo>
                    <a:pt x="16459" y="78790"/>
                  </a:lnTo>
                  <a:lnTo>
                    <a:pt x="16459" y="266"/>
                  </a:lnTo>
                  <a:lnTo>
                    <a:pt x="10236" y="266"/>
                  </a:lnTo>
                  <a:lnTo>
                    <a:pt x="10236" y="63"/>
                  </a:lnTo>
                  <a:lnTo>
                    <a:pt x="5956" y="63"/>
                  </a:lnTo>
                  <a:lnTo>
                    <a:pt x="3784" y="0"/>
                  </a:lnTo>
                  <a:lnTo>
                    <a:pt x="2692" y="0"/>
                  </a:lnTo>
                  <a:lnTo>
                    <a:pt x="457" y="25"/>
                  </a:lnTo>
                  <a:lnTo>
                    <a:pt x="0" y="161874"/>
                  </a:lnTo>
                  <a:lnTo>
                    <a:pt x="2235" y="161848"/>
                  </a:lnTo>
                  <a:lnTo>
                    <a:pt x="5524" y="161836"/>
                  </a:lnTo>
                  <a:lnTo>
                    <a:pt x="5753" y="78638"/>
                  </a:lnTo>
                  <a:lnTo>
                    <a:pt x="5753" y="161353"/>
                  </a:lnTo>
                  <a:lnTo>
                    <a:pt x="10223" y="161353"/>
                  </a:lnTo>
                  <a:lnTo>
                    <a:pt x="10223" y="161556"/>
                  </a:lnTo>
                  <a:lnTo>
                    <a:pt x="16230" y="161556"/>
                  </a:lnTo>
                  <a:lnTo>
                    <a:pt x="16230" y="161874"/>
                  </a:lnTo>
                  <a:lnTo>
                    <a:pt x="25882" y="161861"/>
                  </a:lnTo>
                  <a:lnTo>
                    <a:pt x="16230" y="161874"/>
                  </a:lnTo>
                  <a:lnTo>
                    <a:pt x="10007" y="161874"/>
                  </a:lnTo>
                  <a:lnTo>
                    <a:pt x="7429" y="161861"/>
                  </a:lnTo>
                  <a:lnTo>
                    <a:pt x="7835" y="161874"/>
                  </a:lnTo>
                  <a:lnTo>
                    <a:pt x="9994" y="161912"/>
                  </a:lnTo>
                  <a:lnTo>
                    <a:pt x="25882" y="162623"/>
                  </a:lnTo>
                  <a:lnTo>
                    <a:pt x="33604" y="162572"/>
                  </a:lnTo>
                  <a:lnTo>
                    <a:pt x="33604" y="163842"/>
                  </a:lnTo>
                  <a:lnTo>
                    <a:pt x="45974" y="163842"/>
                  </a:lnTo>
                  <a:lnTo>
                    <a:pt x="45974" y="165112"/>
                  </a:lnTo>
                  <a:lnTo>
                    <a:pt x="55118" y="165112"/>
                  </a:lnTo>
                  <a:lnTo>
                    <a:pt x="55118" y="165354"/>
                  </a:lnTo>
                  <a:lnTo>
                    <a:pt x="57340" y="165354"/>
                  </a:lnTo>
                  <a:lnTo>
                    <a:pt x="57340" y="166624"/>
                  </a:lnTo>
                  <a:lnTo>
                    <a:pt x="64643" y="166624"/>
                  </a:lnTo>
                  <a:lnTo>
                    <a:pt x="64643" y="167817"/>
                  </a:lnTo>
                  <a:lnTo>
                    <a:pt x="71158" y="167817"/>
                  </a:lnTo>
                  <a:lnTo>
                    <a:pt x="71158" y="161874"/>
                  </a:lnTo>
                  <a:lnTo>
                    <a:pt x="75907" y="161861"/>
                  </a:lnTo>
                  <a:lnTo>
                    <a:pt x="76123" y="84696"/>
                  </a:lnTo>
                  <a:lnTo>
                    <a:pt x="76123" y="161874"/>
                  </a:lnTo>
                  <a:lnTo>
                    <a:pt x="75907" y="161874"/>
                  </a:lnTo>
                  <a:lnTo>
                    <a:pt x="71170" y="161874"/>
                  </a:lnTo>
                  <a:lnTo>
                    <a:pt x="71158" y="167817"/>
                  </a:lnTo>
                  <a:lnTo>
                    <a:pt x="71158" y="168376"/>
                  </a:lnTo>
                  <a:lnTo>
                    <a:pt x="75895" y="169329"/>
                  </a:lnTo>
                  <a:lnTo>
                    <a:pt x="80302" y="170294"/>
                  </a:lnTo>
                  <a:lnTo>
                    <a:pt x="84251" y="171208"/>
                  </a:lnTo>
                  <a:lnTo>
                    <a:pt x="84277" y="161874"/>
                  </a:lnTo>
                  <a:lnTo>
                    <a:pt x="80530" y="161874"/>
                  </a:lnTo>
                  <a:lnTo>
                    <a:pt x="84277" y="161861"/>
                  </a:lnTo>
                  <a:lnTo>
                    <a:pt x="84696" y="9474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7" name="object 13297"/>
            <p:cNvSpPr/>
            <p:nvPr/>
          </p:nvSpPr>
          <p:spPr>
            <a:xfrm>
              <a:off x="3069221" y="914187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587" y="0"/>
                  </a:moveTo>
                  <a:lnTo>
                    <a:pt x="457" y="12"/>
                  </a:lnTo>
                  <a:lnTo>
                    <a:pt x="0" y="161848"/>
                  </a:lnTo>
                  <a:lnTo>
                    <a:pt x="1130" y="161848"/>
                  </a:lnTo>
                  <a:lnTo>
                    <a:pt x="1587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8" name="object 13298"/>
            <p:cNvSpPr/>
            <p:nvPr/>
          </p:nvSpPr>
          <p:spPr>
            <a:xfrm>
              <a:off x="3065652" y="9138016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4" h="36195">
                  <a:moveTo>
                    <a:pt x="9950" y="0"/>
                  </a:moveTo>
                  <a:lnTo>
                    <a:pt x="1384" y="116"/>
                  </a:lnTo>
                  <a:lnTo>
                    <a:pt x="0" y="1017"/>
                  </a:lnTo>
                  <a:lnTo>
                    <a:pt x="152" y="2580"/>
                  </a:lnTo>
                  <a:lnTo>
                    <a:pt x="520" y="2999"/>
                  </a:lnTo>
                  <a:lnTo>
                    <a:pt x="2641" y="3926"/>
                  </a:lnTo>
                  <a:lnTo>
                    <a:pt x="12378" y="3852"/>
                  </a:lnTo>
                  <a:lnTo>
                    <a:pt x="29851" y="4531"/>
                  </a:lnTo>
                  <a:lnTo>
                    <a:pt x="82194" y="11558"/>
                  </a:lnTo>
                  <a:lnTo>
                    <a:pt x="122276" y="23044"/>
                  </a:lnTo>
                  <a:lnTo>
                    <a:pt x="151904" y="36044"/>
                  </a:lnTo>
                  <a:lnTo>
                    <a:pt x="153974" y="36019"/>
                  </a:lnTo>
                  <a:lnTo>
                    <a:pt x="156464" y="34533"/>
                  </a:lnTo>
                  <a:lnTo>
                    <a:pt x="156476" y="33339"/>
                  </a:lnTo>
                  <a:lnTo>
                    <a:pt x="155130" y="32564"/>
                  </a:lnTo>
                  <a:lnTo>
                    <a:pt x="113734" y="15716"/>
                  </a:lnTo>
                  <a:lnTo>
                    <a:pt x="53541" y="2840"/>
                  </a:lnTo>
                  <a:lnTo>
                    <a:pt x="27714" y="551"/>
                  </a:lnTo>
                  <a:lnTo>
                    <a:pt x="995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299" name="object 13299"/>
            <p:cNvSpPr/>
            <p:nvPr/>
          </p:nvSpPr>
          <p:spPr>
            <a:xfrm>
              <a:off x="3220148" y="9173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0" name="object 13300"/>
            <p:cNvSpPr/>
            <p:nvPr/>
          </p:nvSpPr>
          <p:spPr>
            <a:xfrm>
              <a:off x="3220072" y="9173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1" name="object 13301"/>
            <p:cNvSpPr/>
            <p:nvPr/>
          </p:nvSpPr>
          <p:spPr>
            <a:xfrm>
              <a:off x="3219996" y="9173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1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2" name="object 13302"/>
            <p:cNvSpPr/>
            <p:nvPr/>
          </p:nvSpPr>
          <p:spPr>
            <a:xfrm>
              <a:off x="3219919" y="9173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83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3" name="object 13303"/>
            <p:cNvSpPr/>
            <p:nvPr/>
          </p:nvSpPr>
          <p:spPr>
            <a:xfrm>
              <a:off x="3219856" y="9173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81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79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4" name="object 13304"/>
            <p:cNvSpPr/>
            <p:nvPr/>
          </p:nvSpPr>
          <p:spPr>
            <a:xfrm>
              <a:off x="3219742" y="9173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81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50" y="16179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8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5" name="object 13305"/>
            <p:cNvSpPr/>
            <p:nvPr/>
          </p:nvSpPr>
          <p:spPr>
            <a:xfrm>
              <a:off x="3219665" y="9173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31"/>
                  </a:lnTo>
                  <a:lnTo>
                    <a:pt x="495" y="12"/>
                  </a:lnTo>
                  <a:lnTo>
                    <a:pt x="25" y="16175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6" name="object 13306"/>
            <p:cNvSpPr/>
            <p:nvPr/>
          </p:nvSpPr>
          <p:spPr>
            <a:xfrm>
              <a:off x="3219551" y="917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50" y="161518"/>
                  </a:lnTo>
                  <a:lnTo>
                    <a:pt x="495" y="38"/>
                  </a:lnTo>
                  <a:lnTo>
                    <a:pt x="25" y="161531"/>
                  </a:lnTo>
                  <a:lnTo>
                    <a:pt x="469" y="50"/>
                  </a:lnTo>
                  <a:lnTo>
                    <a:pt x="444" y="317"/>
                  </a:lnTo>
                  <a:lnTo>
                    <a:pt x="0" y="16175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7" name="object 13307"/>
            <p:cNvSpPr/>
            <p:nvPr/>
          </p:nvSpPr>
          <p:spPr>
            <a:xfrm>
              <a:off x="3219437" y="9173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721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279" y="80873"/>
                  </a:lnTo>
                  <a:lnTo>
                    <a:pt x="508" y="25"/>
                  </a:lnTo>
                  <a:lnTo>
                    <a:pt x="38" y="16170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9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8" name="object 13308"/>
            <p:cNvSpPr/>
            <p:nvPr/>
          </p:nvSpPr>
          <p:spPr>
            <a:xfrm>
              <a:off x="3219335" y="9173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190"/>
                  </a:lnTo>
                  <a:lnTo>
                    <a:pt x="0" y="161683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"/>
                  </a:lnTo>
                  <a:lnTo>
                    <a:pt x="292" y="80924"/>
                  </a:lnTo>
                  <a:lnTo>
                    <a:pt x="520" y="177"/>
                  </a:lnTo>
                  <a:lnTo>
                    <a:pt x="50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09" name="object 13309"/>
            <p:cNvSpPr/>
            <p:nvPr/>
          </p:nvSpPr>
          <p:spPr>
            <a:xfrm>
              <a:off x="3219208" y="9173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63"/>
                  </a:moveTo>
                  <a:lnTo>
                    <a:pt x="0" y="161645"/>
                  </a:lnTo>
                  <a:lnTo>
                    <a:pt x="457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101" y="134721"/>
                  </a:lnTo>
                  <a:lnTo>
                    <a:pt x="482" y="50"/>
                  </a:lnTo>
                  <a:lnTo>
                    <a:pt x="12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63" y="161632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3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71" y="127"/>
                  </a:moveTo>
                  <a:lnTo>
                    <a:pt x="101" y="161620"/>
                  </a:lnTo>
                  <a:lnTo>
                    <a:pt x="571" y="127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0" name="object 13310"/>
            <p:cNvSpPr/>
            <p:nvPr/>
          </p:nvSpPr>
          <p:spPr>
            <a:xfrm>
              <a:off x="3219030" y="9174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38" y="161150"/>
                  </a:lnTo>
                  <a:lnTo>
                    <a:pt x="482" y="12"/>
                  </a:lnTo>
                  <a:lnTo>
                    <a:pt x="0" y="16159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76" y="161582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14" y="161569"/>
                  </a:lnTo>
                  <a:lnTo>
                    <a:pt x="584" y="0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139" y="161569"/>
                  </a:lnTo>
                  <a:lnTo>
                    <a:pt x="609" y="25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1" name="object 13311"/>
            <p:cNvSpPr/>
            <p:nvPr/>
          </p:nvSpPr>
          <p:spPr>
            <a:xfrm>
              <a:off x="3218878" y="9174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317" y="80797"/>
                  </a:lnTo>
                  <a:lnTo>
                    <a:pt x="546" y="0"/>
                  </a:lnTo>
                  <a:lnTo>
                    <a:pt x="508" y="914"/>
                  </a:lnTo>
                  <a:lnTo>
                    <a:pt x="520" y="0"/>
                  </a:lnTo>
                  <a:lnTo>
                    <a:pt x="38" y="161163"/>
                  </a:lnTo>
                  <a:lnTo>
                    <a:pt x="482" y="0"/>
                  </a:lnTo>
                  <a:lnTo>
                    <a:pt x="0" y="161607"/>
                  </a:lnTo>
                  <a:lnTo>
                    <a:pt x="127" y="16158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58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2" name="object 13312"/>
            <p:cNvSpPr/>
            <p:nvPr/>
          </p:nvSpPr>
          <p:spPr>
            <a:xfrm>
              <a:off x="3218675" y="91740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254" y="80822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58" y="0"/>
                  </a:moveTo>
                  <a:lnTo>
                    <a:pt x="76" y="16162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622" y="914"/>
                  </a:lnTo>
                  <a:lnTo>
                    <a:pt x="635" y="0"/>
                  </a:lnTo>
                  <a:lnTo>
                    <a:pt x="292" y="107746"/>
                  </a:lnTo>
                  <a:lnTo>
                    <a:pt x="596" y="0"/>
                  </a:lnTo>
                  <a:lnTo>
                    <a:pt x="114" y="16162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3" name="object 13313"/>
            <p:cNvSpPr/>
            <p:nvPr/>
          </p:nvSpPr>
          <p:spPr>
            <a:xfrm>
              <a:off x="3218472" y="91740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64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09" y="914"/>
                  </a:lnTo>
                  <a:lnTo>
                    <a:pt x="622" y="0"/>
                  </a:lnTo>
                  <a:lnTo>
                    <a:pt x="571" y="914"/>
                  </a:lnTo>
                  <a:lnTo>
                    <a:pt x="584" y="0"/>
                  </a:lnTo>
                  <a:lnTo>
                    <a:pt x="88" y="16164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4" name="object 13314"/>
            <p:cNvSpPr/>
            <p:nvPr/>
          </p:nvSpPr>
          <p:spPr>
            <a:xfrm>
              <a:off x="3218167" y="91740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658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14" y="161658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698" y="914"/>
                  </a:lnTo>
                  <a:lnTo>
                    <a:pt x="711" y="0"/>
                  </a:lnTo>
                  <a:lnTo>
                    <a:pt x="660" y="914"/>
                  </a:lnTo>
                  <a:lnTo>
                    <a:pt x="673" y="0"/>
                  </a:lnTo>
                  <a:lnTo>
                    <a:pt x="177" y="161658"/>
                  </a:lnTo>
                  <a:lnTo>
                    <a:pt x="304" y="16165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5" name="object 13315"/>
            <p:cNvSpPr/>
            <p:nvPr/>
          </p:nvSpPr>
          <p:spPr>
            <a:xfrm>
              <a:off x="3216795" y="917390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62" y="165"/>
                  </a:moveTo>
                  <a:lnTo>
                    <a:pt x="584" y="76"/>
                  </a:lnTo>
                  <a:lnTo>
                    <a:pt x="457" y="0"/>
                  </a:lnTo>
                  <a:lnTo>
                    <a:pt x="0" y="161671"/>
                  </a:lnTo>
                  <a:lnTo>
                    <a:pt x="139" y="161696"/>
                  </a:lnTo>
                  <a:lnTo>
                    <a:pt x="317" y="161734"/>
                  </a:lnTo>
                  <a:lnTo>
                    <a:pt x="762" y="165"/>
                  </a:lnTo>
                  <a:close/>
                </a:path>
                <a:path w="1905" h="161925">
                  <a:moveTo>
                    <a:pt x="1320" y="165"/>
                  </a:moveTo>
                  <a:lnTo>
                    <a:pt x="939" y="165"/>
                  </a:lnTo>
                  <a:lnTo>
                    <a:pt x="774" y="177"/>
                  </a:lnTo>
                  <a:lnTo>
                    <a:pt x="317" y="161734"/>
                  </a:lnTo>
                  <a:lnTo>
                    <a:pt x="495" y="161759"/>
                  </a:lnTo>
                  <a:lnTo>
                    <a:pt x="876" y="161798"/>
                  </a:lnTo>
                  <a:lnTo>
                    <a:pt x="1320" y="165"/>
                  </a:lnTo>
                  <a:close/>
                </a:path>
                <a:path w="1905" h="161925">
                  <a:moveTo>
                    <a:pt x="1587" y="177"/>
                  </a:moveTo>
                  <a:lnTo>
                    <a:pt x="1320" y="177"/>
                  </a:lnTo>
                  <a:lnTo>
                    <a:pt x="876" y="161798"/>
                  </a:lnTo>
                  <a:lnTo>
                    <a:pt x="1041" y="161798"/>
                  </a:lnTo>
                  <a:lnTo>
                    <a:pt x="1587" y="177"/>
                  </a:lnTo>
                  <a:close/>
                </a:path>
                <a:path w="1905" h="161925">
                  <a:moveTo>
                    <a:pt x="1816" y="165"/>
                  </a:moveTo>
                  <a:lnTo>
                    <a:pt x="1676" y="165"/>
                  </a:lnTo>
                  <a:lnTo>
                    <a:pt x="1155" y="161823"/>
                  </a:lnTo>
                  <a:lnTo>
                    <a:pt x="1308" y="161823"/>
                  </a:lnTo>
                  <a:lnTo>
                    <a:pt x="1816" y="165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6" name="object 13316"/>
            <p:cNvSpPr/>
            <p:nvPr/>
          </p:nvSpPr>
          <p:spPr>
            <a:xfrm>
              <a:off x="3216490" y="9173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50"/>
                  </a:moveTo>
                  <a:lnTo>
                    <a:pt x="0" y="161759"/>
                  </a:lnTo>
                  <a:lnTo>
                    <a:pt x="533" y="50"/>
                  </a:lnTo>
                  <a:close/>
                </a:path>
                <a:path w="1269" h="161925">
                  <a:moveTo>
                    <a:pt x="635" y="101"/>
                  </a:moveTo>
                  <a:lnTo>
                    <a:pt x="88" y="161772"/>
                  </a:lnTo>
                  <a:lnTo>
                    <a:pt x="635" y="101"/>
                  </a:lnTo>
                  <a:close/>
                </a:path>
                <a:path w="1269" h="161925">
                  <a:moveTo>
                    <a:pt x="749" y="165"/>
                  </a:moveTo>
                  <a:lnTo>
                    <a:pt x="190" y="161798"/>
                  </a:lnTo>
                  <a:lnTo>
                    <a:pt x="749" y="16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7" name="object 13317"/>
            <p:cNvSpPr/>
            <p:nvPr/>
          </p:nvSpPr>
          <p:spPr>
            <a:xfrm>
              <a:off x="3216300" y="9173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01"/>
                  </a:moveTo>
                  <a:lnTo>
                    <a:pt x="482" y="12"/>
                  </a:lnTo>
                  <a:lnTo>
                    <a:pt x="0" y="161785"/>
                  </a:lnTo>
                  <a:lnTo>
                    <a:pt x="139" y="161823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8" name="object 13318"/>
            <p:cNvSpPr/>
            <p:nvPr/>
          </p:nvSpPr>
          <p:spPr>
            <a:xfrm>
              <a:off x="3216097" y="91735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101"/>
                  </a:moveTo>
                  <a:lnTo>
                    <a:pt x="520" y="25"/>
                  </a:lnTo>
                  <a:lnTo>
                    <a:pt x="38" y="161810"/>
                  </a:lnTo>
                  <a:lnTo>
                    <a:pt x="482" y="12"/>
                  </a:lnTo>
                  <a:lnTo>
                    <a:pt x="0" y="161810"/>
                  </a:lnTo>
                  <a:lnTo>
                    <a:pt x="127" y="161848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19" name="object 13319"/>
            <p:cNvSpPr/>
            <p:nvPr/>
          </p:nvSpPr>
          <p:spPr>
            <a:xfrm>
              <a:off x="3215957" y="91734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82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88" y="161848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0" name="object 13320"/>
            <p:cNvSpPr/>
            <p:nvPr/>
          </p:nvSpPr>
          <p:spPr>
            <a:xfrm>
              <a:off x="3215817" y="9173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317" y="80975"/>
                  </a:lnTo>
                  <a:lnTo>
                    <a:pt x="546" y="50"/>
                  </a:lnTo>
                  <a:lnTo>
                    <a:pt x="76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1" name="object 13321"/>
            <p:cNvSpPr/>
            <p:nvPr/>
          </p:nvSpPr>
          <p:spPr>
            <a:xfrm>
              <a:off x="3215754" y="917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228" y="80822"/>
                  </a:lnTo>
                  <a:lnTo>
                    <a:pt x="0" y="161848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2" name="object 13322"/>
            <p:cNvSpPr/>
            <p:nvPr/>
          </p:nvSpPr>
          <p:spPr>
            <a:xfrm>
              <a:off x="3251098" y="9176931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5" h="157479">
                  <a:moveTo>
                    <a:pt x="457" y="0"/>
                  </a:moveTo>
                  <a:lnTo>
                    <a:pt x="0" y="157403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3" name="object 13323"/>
            <p:cNvSpPr/>
            <p:nvPr/>
          </p:nvSpPr>
          <p:spPr>
            <a:xfrm>
              <a:off x="3250996" y="9176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7"/>
                  </a:moveTo>
                  <a:lnTo>
                    <a:pt x="215" y="90271"/>
                  </a:lnTo>
                  <a:lnTo>
                    <a:pt x="482" y="63"/>
                  </a:lnTo>
                  <a:lnTo>
                    <a:pt x="0" y="157835"/>
                  </a:lnTo>
                  <a:lnTo>
                    <a:pt x="25" y="161188"/>
                  </a:lnTo>
                  <a:lnTo>
                    <a:pt x="25" y="158762"/>
                  </a:lnTo>
                  <a:lnTo>
                    <a:pt x="50" y="161213"/>
                  </a:lnTo>
                  <a:lnTo>
                    <a:pt x="279" y="80467"/>
                  </a:lnTo>
                  <a:lnTo>
                    <a:pt x="508" y="190"/>
                  </a:lnTo>
                  <a:close/>
                </a:path>
                <a:path w="635" h="161925">
                  <a:moveTo>
                    <a:pt x="533" y="266"/>
                  </a:moveTo>
                  <a:lnTo>
                    <a:pt x="76" y="161251"/>
                  </a:lnTo>
                  <a:lnTo>
                    <a:pt x="533" y="266"/>
                  </a:lnTo>
                  <a:close/>
                </a:path>
                <a:path w="635" h="161925">
                  <a:moveTo>
                    <a:pt x="546" y="342"/>
                  </a:moveTo>
                  <a:lnTo>
                    <a:pt x="88" y="161264"/>
                  </a:lnTo>
                  <a:lnTo>
                    <a:pt x="546" y="342"/>
                  </a:lnTo>
                  <a:close/>
                </a:path>
                <a:path w="635" h="161925">
                  <a:moveTo>
                    <a:pt x="558" y="419"/>
                  </a:moveTo>
                  <a:lnTo>
                    <a:pt x="101" y="161518"/>
                  </a:lnTo>
                  <a:lnTo>
                    <a:pt x="558" y="41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4" name="object 13324"/>
            <p:cNvSpPr/>
            <p:nvPr/>
          </p:nvSpPr>
          <p:spPr>
            <a:xfrm>
              <a:off x="3250908" y="9176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15"/>
                  </a:moveTo>
                  <a:lnTo>
                    <a:pt x="317" y="65519"/>
                  </a:lnTo>
                  <a:lnTo>
                    <a:pt x="495" y="3213"/>
                  </a:lnTo>
                  <a:lnTo>
                    <a:pt x="508" y="165"/>
                  </a:lnTo>
                  <a:lnTo>
                    <a:pt x="215" y="91960"/>
                  </a:lnTo>
                  <a:lnTo>
                    <a:pt x="482" y="50"/>
                  </a:lnTo>
                  <a:lnTo>
                    <a:pt x="0" y="158115"/>
                  </a:lnTo>
                  <a:lnTo>
                    <a:pt x="25" y="161340"/>
                  </a:lnTo>
                  <a:lnTo>
                    <a:pt x="25" y="158978"/>
                  </a:lnTo>
                  <a:lnTo>
                    <a:pt x="50" y="161378"/>
                  </a:lnTo>
                  <a:lnTo>
                    <a:pt x="63" y="158978"/>
                  </a:lnTo>
                  <a:lnTo>
                    <a:pt x="88" y="161429"/>
                  </a:lnTo>
                  <a:lnTo>
                    <a:pt x="533" y="215"/>
                  </a:lnTo>
                  <a:close/>
                </a:path>
                <a:path w="635" h="161925">
                  <a:moveTo>
                    <a:pt x="558" y="279"/>
                  </a:moveTo>
                  <a:lnTo>
                    <a:pt x="88" y="161429"/>
                  </a:lnTo>
                  <a:lnTo>
                    <a:pt x="558" y="279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5" name="object 13325"/>
            <p:cNvSpPr/>
            <p:nvPr/>
          </p:nvSpPr>
          <p:spPr>
            <a:xfrm>
              <a:off x="3250793" y="9175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292"/>
                  </a:moveTo>
                  <a:lnTo>
                    <a:pt x="292" y="92671"/>
                  </a:lnTo>
                  <a:lnTo>
                    <a:pt x="558" y="241"/>
                  </a:lnTo>
                  <a:lnTo>
                    <a:pt x="254" y="93256"/>
                  </a:lnTo>
                  <a:lnTo>
                    <a:pt x="520" y="139"/>
                  </a:lnTo>
                  <a:lnTo>
                    <a:pt x="330" y="59296"/>
                  </a:lnTo>
                  <a:lnTo>
                    <a:pt x="495" y="101"/>
                  </a:lnTo>
                  <a:lnTo>
                    <a:pt x="0" y="158394"/>
                  </a:lnTo>
                  <a:lnTo>
                    <a:pt x="25" y="161480"/>
                  </a:lnTo>
                  <a:lnTo>
                    <a:pt x="25" y="159181"/>
                  </a:lnTo>
                  <a:lnTo>
                    <a:pt x="50" y="161518"/>
                  </a:lnTo>
                  <a:lnTo>
                    <a:pt x="63" y="159219"/>
                  </a:lnTo>
                  <a:lnTo>
                    <a:pt x="88" y="161569"/>
                  </a:lnTo>
                  <a:lnTo>
                    <a:pt x="101" y="159245"/>
                  </a:lnTo>
                  <a:lnTo>
                    <a:pt x="127" y="161620"/>
                  </a:lnTo>
                  <a:lnTo>
                    <a:pt x="584" y="292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6" name="object 13326"/>
            <p:cNvSpPr/>
            <p:nvPr/>
          </p:nvSpPr>
          <p:spPr>
            <a:xfrm>
              <a:off x="3250666" y="9175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215"/>
                  </a:moveTo>
                  <a:lnTo>
                    <a:pt x="279" y="94945"/>
                  </a:lnTo>
                  <a:lnTo>
                    <a:pt x="558" y="165"/>
                  </a:lnTo>
                  <a:lnTo>
                    <a:pt x="495" y="774"/>
                  </a:lnTo>
                  <a:lnTo>
                    <a:pt x="508" y="76"/>
                  </a:lnTo>
                  <a:lnTo>
                    <a:pt x="0" y="158623"/>
                  </a:lnTo>
                  <a:lnTo>
                    <a:pt x="25" y="161531"/>
                  </a:lnTo>
                  <a:lnTo>
                    <a:pt x="25" y="159346"/>
                  </a:lnTo>
                  <a:lnTo>
                    <a:pt x="50" y="161569"/>
                  </a:lnTo>
                  <a:lnTo>
                    <a:pt x="50" y="159359"/>
                  </a:lnTo>
                  <a:lnTo>
                    <a:pt x="76" y="161594"/>
                  </a:lnTo>
                  <a:lnTo>
                    <a:pt x="76" y="159372"/>
                  </a:lnTo>
                  <a:lnTo>
                    <a:pt x="101" y="161632"/>
                  </a:lnTo>
                  <a:lnTo>
                    <a:pt x="101" y="159385"/>
                  </a:lnTo>
                  <a:lnTo>
                    <a:pt x="127" y="161671"/>
                  </a:lnTo>
                  <a:lnTo>
                    <a:pt x="584" y="215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7" name="object 13327"/>
            <p:cNvSpPr/>
            <p:nvPr/>
          </p:nvSpPr>
          <p:spPr>
            <a:xfrm>
              <a:off x="3250526" y="9175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203"/>
                  </a:moveTo>
                  <a:lnTo>
                    <a:pt x="546" y="876"/>
                  </a:lnTo>
                  <a:lnTo>
                    <a:pt x="558" y="152"/>
                  </a:lnTo>
                  <a:lnTo>
                    <a:pt x="457" y="0"/>
                  </a:lnTo>
                  <a:lnTo>
                    <a:pt x="0" y="158851"/>
                  </a:lnTo>
                  <a:lnTo>
                    <a:pt x="25" y="161582"/>
                  </a:lnTo>
                  <a:lnTo>
                    <a:pt x="25" y="159512"/>
                  </a:lnTo>
                  <a:lnTo>
                    <a:pt x="50" y="161620"/>
                  </a:lnTo>
                  <a:lnTo>
                    <a:pt x="50" y="159524"/>
                  </a:lnTo>
                  <a:lnTo>
                    <a:pt x="76" y="161658"/>
                  </a:lnTo>
                  <a:lnTo>
                    <a:pt x="76" y="160121"/>
                  </a:lnTo>
                  <a:lnTo>
                    <a:pt x="101" y="161683"/>
                  </a:lnTo>
                  <a:lnTo>
                    <a:pt x="101" y="159550"/>
                  </a:lnTo>
                  <a:lnTo>
                    <a:pt x="127" y="161721"/>
                  </a:lnTo>
                  <a:lnTo>
                    <a:pt x="584" y="203"/>
                  </a:lnTo>
                  <a:close/>
                </a:path>
                <a:path w="635" h="161925">
                  <a:moveTo>
                    <a:pt x="609" y="241"/>
                  </a:moveTo>
                  <a:lnTo>
                    <a:pt x="139" y="161734"/>
                  </a:lnTo>
                  <a:lnTo>
                    <a:pt x="609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8" name="object 13328"/>
            <p:cNvSpPr/>
            <p:nvPr/>
          </p:nvSpPr>
          <p:spPr>
            <a:xfrm>
              <a:off x="3250349" y="9175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228"/>
                  </a:moveTo>
                  <a:lnTo>
                    <a:pt x="304" y="100215"/>
                  </a:lnTo>
                  <a:lnTo>
                    <a:pt x="596" y="190"/>
                  </a:lnTo>
                  <a:lnTo>
                    <a:pt x="469" y="0"/>
                  </a:lnTo>
                  <a:lnTo>
                    <a:pt x="0" y="159092"/>
                  </a:lnTo>
                  <a:lnTo>
                    <a:pt x="38" y="161594"/>
                  </a:lnTo>
                  <a:lnTo>
                    <a:pt x="38" y="159639"/>
                  </a:lnTo>
                  <a:lnTo>
                    <a:pt x="63" y="161632"/>
                  </a:lnTo>
                  <a:lnTo>
                    <a:pt x="63" y="160223"/>
                  </a:lnTo>
                  <a:lnTo>
                    <a:pt x="88" y="161671"/>
                  </a:lnTo>
                  <a:lnTo>
                    <a:pt x="88" y="159677"/>
                  </a:lnTo>
                  <a:lnTo>
                    <a:pt x="114" y="161696"/>
                  </a:lnTo>
                  <a:lnTo>
                    <a:pt x="114" y="159689"/>
                  </a:lnTo>
                  <a:lnTo>
                    <a:pt x="139" y="161734"/>
                  </a:lnTo>
                  <a:lnTo>
                    <a:pt x="139" y="159537"/>
                  </a:lnTo>
                  <a:lnTo>
                    <a:pt x="177" y="161785"/>
                  </a:lnTo>
                  <a:lnTo>
                    <a:pt x="635" y="22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29" name="object 13329"/>
            <p:cNvSpPr/>
            <p:nvPr/>
          </p:nvSpPr>
          <p:spPr>
            <a:xfrm>
              <a:off x="3250196" y="9175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77"/>
                  </a:moveTo>
                  <a:lnTo>
                    <a:pt x="292" y="103251"/>
                  </a:lnTo>
                  <a:lnTo>
                    <a:pt x="584" y="139"/>
                  </a:lnTo>
                  <a:lnTo>
                    <a:pt x="190" y="105333"/>
                  </a:lnTo>
                  <a:lnTo>
                    <a:pt x="495" y="38"/>
                  </a:lnTo>
                  <a:lnTo>
                    <a:pt x="0" y="159258"/>
                  </a:lnTo>
                  <a:lnTo>
                    <a:pt x="38" y="161569"/>
                  </a:lnTo>
                  <a:lnTo>
                    <a:pt x="38" y="159613"/>
                  </a:lnTo>
                  <a:lnTo>
                    <a:pt x="76" y="161620"/>
                  </a:lnTo>
                  <a:lnTo>
                    <a:pt x="76" y="160312"/>
                  </a:lnTo>
                  <a:lnTo>
                    <a:pt x="101" y="161658"/>
                  </a:lnTo>
                  <a:lnTo>
                    <a:pt x="101" y="159778"/>
                  </a:lnTo>
                  <a:lnTo>
                    <a:pt x="127" y="161696"/>
                  </a:lnTo>
                  <a:lnTo>
                    <a:pt x="127" y="159639"/>
                  </a:lnTo>
                  <a:lnTo>
                    <a:pt x="165" y="161747"/>
                  </a:lnTo>
                  <a:lnTo>
                    <a:pt x="622" y="177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0" name="object 13330"/>
            <p:cNvSpPr/>
            <p:nvPr/>
          </p:nvSpPr>
          <p:spPr>
            <a:xfrm>
              <a:off x="3250018" y="91748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190"/>
                  </a:moveTo>
                  <a:lnTo>
                    <a:pt x="596" y="2857"/>
                  </a:lnTo>
                  <a:lnTo>
                    <a:pt x="609" y="152"/>
                  </a:lnTo>
                  <a:lnTo>
                    <a:pt x="533" y="2832"/>
                  </a:lnTo>
                  <a:lnTo>
                    <a:pt x="546" y="88"/>
                  </a:lnTo>
                  <a:lnTo>
                    <a:pt x="0" y="159461"/>
                  </a:lnTo>
                  <a:lnTo>
                    <a:pt x="38" y="161645"/>
                  </a:lnTo>
                  <a:lnTo>
                    <a:pt x="38" y="160401"/>
                  </a:lnTo>
                  <a:lnTo>
                    <a:pt x="63" y="161658"/>
                  </a:lnTo>
                  <a:lnTo>
                    <a:pt x="63" y="160401"/>
                  </a:lnTo>
                  <a:lnTo>
                    <a:pt x="88" y="161671"/>
                  </a:lnTo>
                  <a:lnTo>
                    <a:pt x="88" y="159778"/>
                  </a:lnTo>
                  <a:lnTo>
                    <a:pt x="127" y="161696"/>
                  </a:lnTo>
                  <a:lnTo>
                    <a:pt x="127" y="160426"/>
                  </a:lnTo>
                  <a:lnTo>
                    <a:pt x="152" y="161709"/>
                  </a:lnTo>
                  <a:lnTo>
                    <a:pt x="152" y="159791"/>
                  </a:lnTo>
                  <a:lnTo>
                    <a:pt x="190" y="161734"/>
                  </a:lnTo>
                  <a:lnTo>
                    <a:pt x="647" y="19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1" name="object 13331"/>
            <p:cNvSpPr/>
            <p:nvPr/>
          </p:nvSpPr>
          <p:spPr>
            <a:xfrm>
              <a:off x="3249841" y="9174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52"/>
                  </a:moveTo>
                  <a:lnTo>
                    <a:pt x="279" y="108038"/>
                  </a:lnTo>
                  <a:lnTo>
                    <a:pt x="596" y="114"/>
                  </a:lnTo>
                  <a:lnTo>
                    <a:pt x="520" y="1028"/>
                  </a:lnTo>
                  <a:lnTo>
                    <a:pt x="533" y="50"/>
                  </a:lnTo>
                  <a:lnTo>
                    <a:pt x="177" y="109270"/>
                  </a:lnTo>
                  <a:lnTo>
                    <a:pt x="495" y="25"/>
                  </a:lnTo>
                  <a:lnTo>
                    <a:pt x="0" y="159626"/>
                  </a:lnTo>
                  <a:lnTo>
                    <a:pt x="38" y="161696"/>
                  </a:lnTo>
                  <a:lnTo>
                    <a:pt x="38" y="159905"/>
                  </a:lnTo>
                  <a:lnTo>
                    <a:pt x="76" y="161721"/>
                  </a:lnTo>
                  <a:lnTo>
                    <a:pt x="76" y="159905"/>
                  </a:lnTo>
                  <a:lnTo>
                    <a:pt x="114" y="161747"/>
                  </a:lnTo>
                  <a:lnTo>
                    <a:pt x="114" y="160528"/>
                  </a:lnTo>
                  <a:lnTo>
                    <a:pt x="139" y="161759"/>
                  </a:lnTo>
                  <a:lnTo>
                    <a:pt x="139" y="159918"/>
                  </a:lnTo>
                  <a:lnTo>
                    <a:pt x="177" y="161785"/>
                  </a:lnTo>
                  <a:lnTo>
                    <a:pt x="635" y="15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2" name="object 13332"/>
            <p:cNvSpPr/>
            <p:nvPr/>
          </p:nvSpPr>
          <p:spPr>
            <a:xfrm>
              <a:off x="3249625" y="91745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77"/>
                  </a:moveTo>
                  <a:lnTo>
                    <a:pt x="533" y="63"/>
                  </a:lnTo>
                  <a:lnTo>
                    <a:pt x="520" y="1092"/>
                  </a:lnTo>
                  <a:lnTo>
                    <a:pt x="533" y="50"/>
                  </a:lnTo>
                  <a:lnTo>
                    <a:pt x="0" y="159816"/>
                  </a:lnTo>
                  <a:lnTo>
                    <a:pt x="38" y="161772"/>
                  </a:lnTo>
                  <a:lnTo>
                    <a:pt x="38" y="160070"/>
                  </a:lnTo>
                  <a:lnTo>
                    <a:pt x="76" y="161785"/>
                  </a:lnTo>
                  <a:lnTo>
                    <a:pt x="76" y="160070"/>
                  </a:lnTo>
                  <a:lnTo>
                    <a:pt x="114" y="161810"/>
                  </a:lnTo>
                  <a:lnTo>
                    <a:pt x="114" y="160070"/>
                  </a:lnTo>
                  <a:lnTo>
                    <a:pt x="152" y="161836"/>
                  </a:lnTo>
                  <a:lnTo>
                    <a:pt x="152" y="160083"/>
                  </a:lnTo>
                  <a:lnTo>
                    <a:pt x="190" y="161861"/>
                  </a:lnTo>
                  <a:lnTo>
                    <a:pt x="190" y="160680"/>
                  </a:lnTo>
                  <a:lnTo>
                    <a:pt x="215" y="161874"/>
                  </a:lnTo>
                  <a:lnTo>
                    <a:pt x="673" y="17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3" name="object 13333"/>
            <p:cNvSpPr/>
            <p:nvPr/>
          </p:nvSpPr>
          <p:spPr>
            <a:xfrm>
              <a:off x="3249396" y="917434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77"/>
                  </a:moveTo>
                  <a:lnTo>
                    <a:pt x="546" y="63"/>
                  </a:lnTo>
                  <a:lnTo>
                    <a:pt x="482" y="3327"/>
                  </a:lnTo>
                  <a:lnTo>
                    <a:pt x="495" y="25"/>
                  </a:lnTo>
                  <a:lnTo>
                    <a:pt x="0" y="160007"/>
                  </a:lnTo>
                  <a:lnTo>
                    <a:pt x="38" y="161823"/>
                  </a:lnTo>
                  <a:lnTo>
                    <a:pt x="38" y="160172"/>
                  </a:lnTo>
                  <a:lnTo>
                    <a:pt x="88" y="161848"/>
                  </a:lnTo>
                  <a:lnTo>
                    <a:pt x="88" y="160223"/>
                  </a:lnTo>
                  <a:lnTo>
                    <a:pt x="127" y="161874"/>
                  </a:lnTo>
                  <a:lnTo>
                    <a:pt x="127" y="160235"/>
                  </a:lnTo>
                  <a:lnTo>
                    <a:pt x="165" y="161899"/>
                  </a:lnTo>
                  <a:lnTo>
                    <a:pt x="165" y="160807"/>
                  </a:lnTo>
                  <a:lnTo>
                    <a:pt x="190" y="161912"/>
                  </a:lnTo>
                  <a:lnTo>
                    <a:pt x="190" y="160248"/>
                  </a:lnTo>
                  <a:lnTo>
                    <a:pt x="228" y="161937"/>
                  </a:lnTo>
                  <a:lnTo>
                    <a:pt x="685" y="177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4" name="object 13334"/>
            <p:cNvSpPr/>
            <p:nvPr/>
          </p:nvSpPr>
          <p:spPr>
            <a:xfrm>
              <a:off x="3249180" y="917418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73" y="152"/>
                  </a:moveTo>
                  <a:lnTo>
                    <a:pt x="584" y="1257"/>
                  </a:lnTo>
                  <a:lnTo>
                    <a:pt x="596" y="88"/>
                  </a:lnTo>
                  <a:lnTo>
                    <a:pt x="177" y="116281"/>
                  </a:lnTo>
                  <a:lnTo>
                    <a:pt x="508" y="25"/>
                  </a:lnTo>
                  <a:lnTo>
                    <a:pt x="0" y="160147"/>
                  </a:lnTo>
                  <a:lnTo>
                    <a:pt x="50" y="161861"/>
                  </a:lnTo>
                  <a:lnTo>
                    <a:pt x="50" y="160312"/>
                  </a:lnTo>
                  <a:lnTo>
                    <a:pt x="101" y="161886"/>
                  </a:lnTo>
                  <a:lnTo>
                    <a:pt x="101" y="160718"/>
                  </a:lnTo>
                  <a:lnTo>
                    <a:pt x="139" y="161912"/>
                  </a:lnTo>
                  <a:lnTo>
                    <a:pt x="139" y="160362"/>
                  </a:lnTo>
                  <a:lnTo>
                    <a:pt x="177" y="161937"/>
                  </a:lnTo>
                  <a:lnTo>
                    <a:pt x="177" y="160731"/>
                  </a:lnTo>
                  <a:lnTo>
                    <a:pt x="215" y="161950"/>
                  </a:lnTo>
                  <a:lnTo>
                    <a:pt x="673" y="15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5" name="object 13335"/>
            <p:cNvSpPr/>
            <p:nvPr/>
          </p:nvSpPr>
          <p:spPr>
            <a:xfrm>
              <a:off x="3248914" y="917402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673" y="2578"/>
                  </a:lnTo>
                  <a:lnTo>
                    <a:pt x="685" y="139"/>
                  </a:lnTo>
                  <a:lnTo>
                    <a:pt x="254" y="118351"/>
                  </a:lnTo>
                  <a:lnTo>
                    <a:pt x="596" y="76"/>
                  </a:lnTo>
                  <a:lnTo>
                    <a:pt x="469" y="0"/>
                  </a:lnTo>
                  <a:lnTo>
                    <a:pt x="0" y="160312"/>
                  </a:lnTo>
                  <a:lnTo>
                    <a:pt x="50" y="161874"/>
                  </a:lnTo>
                  <a:lnTo>
                    <a:pt x="50" y="160439"/>
                  </a:lnTo>
                  <a:lnTo>
                    <a:pt x="101" y="161899"/>
                  </a:lnTo>
                  <a:lnTo>
                    <a:pt x="101" y="160820"/>
                  </a:lnTo>
                  <a:lnTo>
                    <a:pt x="139" y="161925"/>
                  </a:lnTo>
                  <a:lnTo>
                    <a:pt x="139" y="160464"/>
                  </a:lnTo>
                  <a:lnTo>
                    <a:pt x="190" y="161950"/>
                  </a:lnTo>
                  <a:lnTo>
                    <a:pt x="190" y="160832"/>
                  </a:lnTo>
                  <a:lnTo>
                    <a:pt x="228" y="161975"/>
                  </a:lnTo>
                  <a:lnTo>
                    <a:pt x="228" y="160464"/>
                  </a:lnTo>
                  <a:lnTo>
                    <a:pt x="279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6" name="object 13336"/>
            <p:cNvSpPr/>
            <p:nvPr/>
          </p:nvSpPr>
          <p:spPr>
            <a:xfrm>
              <a:off x="3248672" y="917389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27"/>
                  </a:moveTo>
                  <a:lnTo>
                    <a:pt x="431" y="77825"/>
                  </a:lnTo>
                  <a:lnTo>
                    <a:pt x="431" y="63004"/>
                  </a:lnTo>
                  <a:lnTo>
                    <a:pt x="596" y="76"/>
                  </a:lnTo>
                  <a:lnTo>
                    <a:pt x="431" y="26758"/>
                  </a:lnTo>
                  <a:lnTo>
                    <a:pt x="431" y="88"/>
                  </a:lnTo>
                  <a:lnTo>
                    <a:pt x="381" y="44577"/>
                  </a:lnTo>
                  <a:lnTo>
                    <a:pt x="381" y="80987"/>
                  </a:lnTo>
                  <a:lnTo>
                    <a:pt x="381" y="96113"/>
                  </a:lnTo>
                  <a:lnTo>
                    <a:pt x="279" y="132689"/>
                  </a:lnTo>
                  <a:lnTo>
                    <a:pt x="279" y="116954"/>
                  </a:lnTo>
                  <a:lnTo>
                    <a:pt x="381" y="80987"/>
                  </a:lnTo>
                  <a:lnTo>
                    <a:pt x="381" y="44577"/>
                  </a:lnTo>
                  <a:lnTo>
                    <a:pt x="279" y="80098"/>
                  </a:lnTo>
                  <a:lnTo>
                    <a:pt x="279" y="0"/>
                  </a:lnTo>
                  <a:lnTo>
                    <a:pt x="228" y="97866"/>
                  </a:lnTo>
                  <a:lnTo>
                    <a:pt x="50" y="160020"/>
                  </a:lnTo>
                  <a:lnTo>
                    <a:pt x="0" y="161290"/>
                  </a:lnTo>
                  <a:lnTo>
                    <a:pt x="50" y="160439"/>
                  </a:lnTo>
                  <a:lnTo>
                    <a:pt x="101" y="161886"/>
                  </a:lnTo>
                  <a:lnTo>
                    <a:pt x="101" y="160553"/>
                  </a:lnTo>
                  <a:lnTo>
                    <a:pt x="152" y="161912"/>
                  </a:lnTo>
                  <a:lnTo>
                    <a:pt x="228" y="134937"/>
                  </a:lnTo>
                  <a:lnTo>
                    <a:pt x="228" y="150977"/>
                  </a:lnTo>
                  <a:lnTo>
                    <a:pt x="203" y="160108"/>
                  </a:lnTo>
                  <a:lnTo>
                    <a:pt x="165" y="161378"/>
                  </a:lnTo>
                  <a:lnTo>
                    <a:pt x="203" y="160451"/>
                  </a:lnTo>
                  <a:lnTo>
                    <a:pt x="254" y="161963"/>
                  </a:lnTo>
                  <a:lnTo>
                    <a:pt x="254" y="160020"/>
                  </a:lnTo>
                  <a:lnTo>
                    <a:pt x="279" y="152717"/>
                  </a:lnTo>
                  <a:lnTo>
                    <a:pt x="381" y="115735"/>
                  </a:lnTo>
                  <a:lnTo>
                    <a:pt x="381" y="160108"/>
                  </a:lnTo>
                  <a:lnTo>
                    <a:pt x="431" y="97231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7" name="object 13337"/>
            <p:cNvSpPr/>
            <p:nvPr/>
          </p:nvSpPr>
          <p:spPr>
            <a:xfrm>
              <a:off x="3248368" y="917370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close/>
                </a:path>
                <a:path w="1269" h="162559">
                  <a:moveTo>
                    <a:pt x="762" y="165"/>
                  </a:moveTo>
                  <a:lnTo>
                    <a:pt x="495" y="77889"/>
                  </a:lnTo>
                  <a:lnTo>
                    <a:pt x="495" y="60236"/>
                  </a:lnTo>
                  <a:lnTo>
                    <a:pt x="660" y="114"/>
                  </a:lnTo>
                  <a:lnTo>
                    <a:pt x="495" y="41376"/>
                  </a:lnTo>
                  <a:lnTo>
                    <a:pt x="495" y="23177"/>
                  </a:lnTo>
                  <a:lnTo>
                    <a:pt x="558" y="50"/>
                  </a:lnTo>
                  <a:lnTo>
                    <a:pt x="444" y="4495"/>
                  </a:lnTo>
                  <a:lnTo>
                    <a:pt x="444" y="41681"/>
                  </a:lnTo>
                  <a:lnTo>
                    <a:pt x="444" y="59728"/>
                  </a:lnTo>
                  <a:lnTo>
                    <a:pt x="444" y="78727"/>
                  </a:lnTo>
                  <a:lnTo>
                    <a:pt x="444" y="96164"/>
                  </a:lnTo>
                  <a:lnTo>
                    <a:pt x="393" y="114452"/>
                  </a:lnTo>
                  <a:lnTo>
                    <a:pt x="393" y="96824"/>
                  </a:lnTo>
                  <a:lnTo>
                    <a:pt x="444" y="78727"/>
                  </a:lnTo>
                  <a:lnTo>
                    <a:pt x="444" y="59728"/>
                  </a:lnTo>
                  <a:lnTo>
                    <a:pt x="393" y="77978"/>
                  </a:lnTo>
                  <a:lnTo>
                    <a:pt x="393" y="60172"/>
                  </a:lnTo>
                  <a:lnTo>
                    <a:pt x="444" y="41681"/>
                  </a:lnTo>
                  <a:lnTo>
                    <a:pt x="444" y="4495"/>
                  </a:lnTo>
                  <a:lnTo>
                    <a:pt x="393" y="22339"/>
                  </a:lnTo>
                  <a:lnTo>
                    <a:pt x="393" y="76"/>
                  </a:lnTo>
                  <a:lnTo>
                    <a:pt x="330" y="76"/>
                  </a:lnTo>
                  <a:lnTo>
                    <a:pt x="330" y="137312"/>
                  </a:lnTo>
                  <a:lnTo>
                    <a:pt x="266" y="160159"/>
                  </a:lnTo>
                  <a:lnTo>
                    <a:pt x="330" y="119443"/>
                  </a:lnTo>
                  <a:lnTo>
                    <a:pt x="330" y="100799"/>
                  </a:lnTo>
                  <a:lnTo>
                    <a:pt x="165" y="160096"/>
                  </a:lnTo>
                  <a:lnTo>
                    <a:pt x="330" y="83299"/>
                  </a:lnTo>
                  <a:lnTo>
                    <a:pt x="330" y="44653"/>
                  </a:lnTo>
                  <a:lnTo>
                    <a:pt x="0" y="160642"/>
                  </a:lnTo>
                  <a:lnTo>
                    <a:pt x="63" y="161874"/>
                  </a:lnTo>
                  <a:lnTo>
                    <a:pt x="63" y="160731"/>
                  </a:lnTo>
                  <a:lnTo>
                    <a:pt x="114" y="161899"/>
                  </a:lnTo>
                  <a:lnTo>
                    <a:pt x="114" y="161366"/>
                  </a:lnTo>
                  <a:lnTo>
                    <a:pt x="165" y="160642"/>
                  </a:lnTo>
                  <a:lnTo>
                    <a:pt x="215" y="161950"/>
                  </a:lnTo>
                  <a:lnTo>
                    <a:pt x="215" y="161429"/>
                  </a:lnTo>
                  <a:lnTo>
                    <a:pt x="266" y="160642"/>
                  </a:lnTo>
                  <a:lnTo>
                    <a:pt x="317" y="162013"/>
                  </a:lnTo>
                  <a:lnTo>
                    <a:pt x="330" y="157391"/>
                  </a:lnTo>
                  <a:lnTo>
                    <a:pt x="330" y="160096"/>
                  </a:lnTo>
                  <a:lnTo>
                    <a:pt x="393" y="134277"/>
                  </a:lnTo>
                  <a:lnTo>
                    <a:pt x="444" y="115773"/>
                  </a:lnTo>
                  <a:lnTo>
                    <a:pt x="444" y="160159"/>
                  </a:lnTo>
                  <a:lnTo>
                    <a:pt x="495" y="97282"/>
                  </a:lnTo>
                  <a:lnTo>
                    <a:pt x="762" y="16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8" name="object 13338"/>
            <p:cNvSpPr/>
            <p:nvPr/>
          </p:nvSpPr>
          <p:spPr>
            <a:xfrm>
              <a:off x="3248025" y="917354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00" y="152"/>
                  </a:moveTo>
                  <a:lnTo>
                    <a:pt x="685" y="1892"/>
                  </a:lnTo>
                  <a:lnTo>
                    <a:pt x="698" y="101"/>
                  </a:lnTo>
                  <a:lnTo>
                    <a:pt x="571" y="50"/>
                  </a:lnTo>
                  <a:lnTo>
                    <a:pt x="0" y="160807"/>
                  </a:lnTo>
                  <a:lnTo>
                    <a:pt x="63" y="161848"/>
                  </a:lnTo>
                  <a:lnTo>
                    <a:pt x="63" y="160858"/>
                  </a:lnTo>
                  <a:lnTo>
                    <a:pt x="127" y="161874"/>
                  </a:lnTo>
                  <a:lnTo>
                    <a:pt x="127" y="161074"/>
                  </a:lnTo>
                  <a:lnTo>
                    <a:pt x="177" y="161912"/>
                  </a:lnTo>
                  <a:lnTo>
                    <a:pt x="177" y="160858"/>
                  </a:lnTo>
                  <a:lnTo>
                    <a:pt x="241" y="161950"/>
                  </a:lnTo>
                  <a:lnTo>
                    <a:pt x="241" y="160883"/>
                  </a:lnTo>
                  <a:lnTo>
                    <a:pt x="292" y="161975"/>
                  </a:lnTo>
                  <a:lnTo>
                    <a:pt x="292" y="161086"/>
                  </a:lnTo>
                  <a:lnTo>
                    <a:pt x="342" y="162001"/>
                  </a:lnTo>
                  <a:lnTo>
                    <a:pt x="800" y="15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39" name="object 13339"/>
            <p:cNvSpPr/>
            <p:nvPr/>
          </p:nvSpPr>
          <p:spPr>
            <a:xfrm>
              <a:off x="3247694" y="917340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87" y="127"/>
                  </a:moveTo>
                  <a:lnTo>
                    <a:pt x="279" y="133121"/>
                  </a:lnTo>
                  <a:lnTo>
                    <a:pt x="660" y="76"/>
                  </a:lnTo>
                  <a:lnTo>
                    <a:pt x="533" y="25"/>
                  </a:lnTo>
                  <a:lnTo>
                    <a:pt x="0" y="160947"/>
                  </a:lnTo>
                  <a:lnTo>
                    <a:pt x="76" y="161798"/>
                  </a:lnTo>
                  <a:lnTo>
                    <a:pt x="76" y="161112"/>
                  </a:lnTo>
                  <a:lnTo>
                    <a:pt x="139" y="161836"/>
                  </a:lnTo>
                  <a:lnTo>
                    <a:pt x="139" y="160972"/>
                  </a:lnTo>
                  <a:lnTo>
                    <a:pt x="203" y="161874"/>
                  </a:lnTo>
                  <a:lnTo>
                    <a:pt x="203" y="160972"/>
                  </a:lnTo>
                  <a:lnTo>
                    <a:pt x="279" y="161912"/>
                  </a:lnTo>
                  <a:lnTo>
                    <a:pt x="279" y="161175"/>
                  </a:lnTo>
                  <a:lnTo>
                    <a:pt x="330" y="161950"/>
                  </a:lnTo>
                  <a:lnTo>
                    <a:pt x="787" y="127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0" name="object 13340"/>
            <p:cNvSpPr/>
            <p:nvPr/>
          </p:nvSpPr>
          <p:spPr>
            <a:xfrm>
              <a:off x="3247250" y="917322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14" y="165"/>
                  </a:moveTo>
                  <a:lnTo>
                    <a:pt x="774" y="114"/>
                  </a:lnTo>
                  <a:lnTo>
                    <a:pt x="368" y="138442"/>
                  </a:lnTo>
                  <a:lnTo>
                    <a:pt x="762" y="114"/>
                  </a:lnTo>
                  <a:lnTo>
                    <a:pt x="673" y="2971"/>
                  </a:lnTo>
                  <a:lnTo>
                    <a:pt x="685" y="76"/>
                  </a:lnTo>
                  <a:lnTo>
                    <a:pt x="533" y="25"/>
                  </a:lnTo>
                  <a:lnTo>
                    <a:pt x="0" y="161112"/>
                  </a:lnTo>
                  <a:lnTo>
                    <a:pt x="76" y="161721"/>
                  </a:lnTo>
                  <a:lnTo>
                    <a:pt x="76" y="161137"/>
                  </a:lnTo>
                  <a:lnTo>
                    <a:pt x="152" y="161759"/>
                  </a:lnTo>
                  <a:lnTo>
                    <a:pt x="152" y="161150"/>
                  </a:lnTo>
                  <a:lnTo>
                    <a:pt x="228" y="161810"/>
                  </a:lnTo>
                  <a:lnTo>
                    <a:pt x="228" y="161137"/>
                  </a:lnTo>
                  <a:lnTo>
                    <a:pt x="304" y="161848"/>
                  </a:lnTo>
                  <a:lnTo>
                    <a:pt x="304" y="161137"/>
                  </a:lnTo>
                  <a:lnTo>
                    <a:pt x="381" y="161899"/>
                  </a:lnTo>
                  <a:lnTo>
                    <a:pt x="381" y="161137"/>
                  </a:lnTo>
                  <a:lnTo>
                    <a:pt x="457" y="161937"/>
                  </a:lnTo>
                  <a:lnTo>
                    <a:pt x="914" y="165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1" name="object 13341"/>
            <p:cNvSpPr/>
            <p:nvPr/>
          </p:nvSpPr>
          <p:spPr>
            <a:xfrm>
              <a:off x="3246780" y="91730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50"/>
                  </a:moveTo>
                  <a:lnTo>
                    <a:pt x="457" y="0"/>
                  </a:lnTo>
                  <a:lnTo>
                    <a:pt x="0" y="161277"/>
                  </a:lnTo>
                  <a:lnTo>
                    <a:pt x="101" y="161721"/>
                  </a:lnTo>
                  <a:lnTo>
                    <a:pt x="101" y="161340"/>
                  </a:lnTo>
                  <a:lnTo>
                    <a:pt x="190" y="161747"/>
                  </a:lnTo>
                  <a:lnTo>
                    <a:pt x="647" y="50"/>
                  </a:lnTo>
                  <a:close/>
                </a:path>
                <a:path w="1269" h="161925">
                  <a:moveTo>
                    <a:pt x="914" y="139"/>
                  </a:moveTo>
                  <a:lnTo>
                    <a:pt x="749" y="88"/>
                  </a:lnTo>
                  <a:lnTo>
                    <a:pt x="203" y="161277"/>
                  </a:lnTo>
                  <a:lnTo>
                    <a:pt x="292" y="161772"/>
                  </a:lnTo>
                  <a:lnTo>
                    <a:pt x="292" y="161290"/>
                  </a:lnTo>
                  <a:lnTo>
                    <a:pt x="381" y="161798"/>
                  </a:lnTo>
                  <a:lnTo>
                    <a:pt x="381" y="161366"/>
                  </a:lnTo>
                  <a:lnTo>
                    <a:pt x="457" y="161823"/>
                  </a:lnTo>
                  <a:lnTo>
                    <a:pt x="914" y="139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2" name="object 13342"/>
            <p:cNvSpPr/>
            <p:nvPr/>
          </p:nvSpPr>
          <p:spPr>
            <a:xfrm>
              <a:off x="3246043" y="91728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101"/>
                  </a:moveTo>
                  <a:lnTo>
                    <a:pt x="723" y="76"/>
                  </a:lnTo>
                  <a:lnTo>
                    <a:pt x="596" y="38"/>
                  </a:lnTo>
                  <a:lnTo>
                    <a:pt x="457" y="0"/>
                  </a:lnTo>
                  <a:lnTo>
                    <a:pt x="0" y="161721"/>
                  </a:lnTo>
                  <a:lnTo>
                    <a:pt x="139" y="161759"/>
                  </a:lnTo>
                  <a:lnTo>
                    <a:pt x="266" y="161798"/>
                  </a:lnTo>
                  <a:lnTo>
                    <a:pt x="393" y="161823"/>
                  </a:lnTo>
                  <a:lnTo>
                    <a:pt x="850" y="101"/>
                  </a:lnTo>
                  <a:close/>
                </a:path>
                <a:path w="1269" h="161925">
                  <a:moveTo>
                    <a:pt x="1079" y="165"/>
                  </a:moveTo>
                  <a:lnTo>
                    <a:pt x="863" y="114"/>
                  </a:lnTo>
                  <a:lnTo>
                    <a:pt x="406" y="161493"/>
                  </a:lnTo>
                  <a:lnTo>
                    <a:pt x="520" y="161861"/>
                  </a:lnTo>
                  <a:lnTo>
                    <a:pt x="520" y="161544"/>
                  </a:lnTo>
                  <a:lnTo>
                    <a:pt x="622" y="161886"/>
                  </a:lnTo>
                  <a:lnTo>
                    <a:pt x="1079" y="165"/>
                  </a:lnTo>
                  <a:close/>
                </a:path>
                <a:path w="1269" h="161925">
                  <a:moveTo>
                    <a:pt x="1193" y="203"/>
                  </a:moveTo>
                  <a:lnTo>
                    <a:pt x="635" y="161480"/>
                  </a:lnTo>
                  <a:lnTo>
                    <a:pt x="736" y="161912"/>
                  </a:lnTo>
                  <a:lnTo>
                    <a:pt x="1193" y="20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3" name="object 13343"/>
            <p:cNvSpPr/>
            <p:nvPr/>
          </p:nvSpPr>
          <p:spPr>
            <a:xfrm>
              <a:off x="3242614" y="9172486"/>
              <a:ext cx="4445" cy="162560"/>
            </a:xfrm>
            <a:custGeom>
              <a:avLst/>
              <a:gdLst/>
              <a:ahLst/>
              <a:cxnLst/>
              <a:rect l="l" t="t" r="r" b="b"/>
              <a:pathLst>
                <a:path w="4444" h="162559">
                  <a:moveTo>
                    <a:pt x="609" y="0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52" y="161848"/>
                  </a:lnTo>
                  <a:lnTo>
                    <a:pt x="609" y="0"/>
                  </a:lnTo>
                  <a:close/>
                </a:path>
                <a:path w="4444" h="162559">
                  <a:moveTo>
                    <a:pt x="2692" y="139"/>
                  </a:moveTo>
                  <a:lnTo>
                    <a:pt x="2349" y="88"/>
                  </a:lnTo>
                  <a:lnTo>
                    <a:pt x="1625" y="25"/>
                  </a:lnTo>
                  <a:lnTo>
                    <a:pt x="1257" y="12"/>
                  </a:lnTo>
                  <a:lnTo>
                    <a:pt x="990" y="12"/>
                  </a:lnTo>
                  <a:lnTo>
                    <a:pt x="800" y="0"/>
                  </a:lnTo>
                  <a:lnTo>
                    <a:pt x="622" y="0"/>
                  </a:lnTo>
                  <a:lnTo>
                    <a:pt x="165" y="161848"/>
                  </a:lnTo>
                  <a:lnTo>
                    <a:pt x="2235" y="161848"/>
                  </a:lnTo>
                  <a:lnTo>
                    <a:pt x="2692" y="139"/>
                  </a:lnTo>
                  <a:close/>
                </a:path>
                <a:path w="4444" h="162559">
                  <a:moveTo>
                    <a:pt x="3708" y="330"/>
                  </a:moveTo>
                  <a:lnTo>
                    <a:pt x="3530" y="292"/>
                  </a:lnTo>
                  <a:lnTo>
                    <a:pt x="3314" y="266"/>
                  </a:lnTo>
                  <a:lnTo>
                    <a:pt x="3060" y="203"/>
                  </a:lnTo>
                  <a:lnTo>
                    <a:pt x="2692" y="152"/>
                  </a:lnTo>
                  <a:lnTo>
                    <a:pt x="2235" y="161848"/>
                  </a:lnTo>
                  <a:lnTo>
                    <a:pt x="2476" y="161861"/>
                  </a:lnTo>
                  <a:lnTo>
                    <a:pt x="2603" y="161886"/>
                  </a:lnTo>
                  <a:lnTo>
                    <a:pt x="2857" y="161950"/>
                  </a:lnTo>
                  <a:lnTo>
                    <a:pt x="3073" y="162001"/>
                  </a:lnTo>
                  <a:lnTo>
                    <a:pt x="3251" y="162052"/>
                  </a:lnTo>
                  <a:lnTo>
                    <a:pt x="3708" y="330"/>
                  </a:lnTo>
                  <a:close/>
                </a:path>
                <a:path w="4444" h="162559">
                  <a:moveTo>
                    <a:pt x="3886" y="368"/>
                  </a:moveTo>
                  <a:lnTo>
                    <a:pt x="3721" y="330"/>
                  </a:lnTo>
                  <a:lnTo>
                    <a:pt x="3263" y="162052"/>
                  </a:lnTo>
                  <a:lnTo>
                    <a:pt x="3429" y="162090"/>
                  </a:lnTo>
                  <a:lnTo>
                    <a:pt x="3886" y="36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4" name="object 13344"/>
            <p:cNvSpPr/>
            <p:nvPr/>
          </p:nvSpPr>
          <p:spPr>
            <a:xfrm>
              <a:off x="3241865" y="91724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27" y="12"/>
                  </a:moveTo>
                  <a:lnTo>
                    <a:pt x="800" y="12"/>
                  </a:lnTo>
                  <a:lnTo>
                    <a:pt x="673" y="25"/>
                  </a:lnTo>
                  <a:lnTo>
                    <a:pt x="457" y="25"/>
                  </a:lnTo>
                  <a:lnTo>
                    <a:pt x="0" y="161848"/>
                  </a:lnTo>
                  <a:lnTo>
                    <a:pt x="228" y="161848"/>
                  </a:lnTo>
                  <a:lnTo>
                    <a:pt x="469" y="161861"/>
                  </a:lnTo>
                  <a:lnTo>
                    <a:pt x="927" y="12"/>
                  </a:lnTo>
                  <a:close/>
                </a:path>
                <a:path w="1269" h="161925">
                  <a:moveTo>
                    <a:pt x="1206" y="0"/>
                  </a:moveTo>
                  <a:lnTo>
                    <a:pt x="1066" y="0"/>
                  </a:lnTo>
                  <a:lnTo>
                    <a:pt x="939" y="0"/>
                  </a:lnTo>
                  <a:lnTo>
                    <a:pt x="482" y="161848"/>
                  </a:lnTo>
                  <a:lnTo>
                    <a:pt x="609" y="161848"/>
                  </a:lnTo>
                  <a:lnTo>
                    <a:pt x="749" y="161848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5" name="object 13345"/>
            <p:cNvSpPr/>
            <p:nvPr/>
          </p:nvSpPr>
          <p:spPr>
            <a:xfrm>
              <a:off x="3241383" y="91725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25"/>
                  </a:move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647" y="25"/>
                  </a:lnTo>
                  <a:lnTo>
                    <a:pt x="101" y="161823"/>
                  </a:lnTo>
                  <a:lnTo>
                    <a:pt x="279" y="161810"/>
                  </a:lnTo>
                  <a:lnTo>
                    <a:pt x="838" y="0"/>
                  </a:lnTo>
                  <a:close/>
                </a:path>
                <a:path w="1269" h="161925">
                  <a:moveTo>
                    <a:pt x="952" y="0"/>
                  </a:moveTo>
                  <a:lnTo>
                    <a:pt x="393" y="161823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6" name="object 13346"/>
            <p:cNvSpPr/>
            <p:nvPr/>
          </p:nvSpPr>
          <p:spPr>
            <a:xfrm>
              <a:off x="3240887" y="917256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52" y="0"/>
                  </a:moveTo>
                  <a:lnTo>
                    <a:pt x="774" y="25"/>
                  </a:lnTo>
                  <a:lnTo>
                    <a:pt x="609" y="38"/>
                  </a:lnTo>
                  <a:lnTo>
                    <a:pt x="457" y="63"/>
                  </a:lnTo>
                  <a:lnTo>
                    <a:pt x="0" y="161785"/>
                  </a:lnTo>
                  <a:lnTo>
                    <a:pt x="152" y="161772"/>
                  </a:lnTo>
                  <a:lnTo>
                    <a:pt x="317" y="161785"/>
                  </a:lnTo>
                  <a:lnTo>
                    <a:pt x="495" y="161772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7" name="object 13347"/>
            <p:cNvSpPr/>
            <p:nvPr/>
          </p:nvSpPr>
          <p:spPr>
            <a:xfrm>
              <a:off x="3240506" y="917262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85" y="12"/>
                  </a:lnTo>
                  <a:lnTo>
                    <a:pt x="533" y="38"/>
                  </a:lnTo>
                  <a:lnTo>
                    <a:pt x="0" y="161747"/>
                  </a:lnTo>
                  <a:lnTo>
                    <a:pt x="152" y="161709"/>
                  </a:lnTo>
                  <a:lnTo>
                    <a:pt x="304" y="161721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8" name="object 13348"/>
            <p:cNvSpPr/>
            <p:nvPr/>
          </p:nvSpPr>
          <p:spPr>
            <a:xfrm>
              <a:off x="3240125" y="91726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25"/>
                  </a:moveTo>
                  <a:lnTo>
                    <a:pt x="584" y="50"/>
                  </a:lnTo>
                  <a:lnTo>
                    <a:pt x="0" y="161785"/>
                  </a:lnTo>
                  <a:lnTo>
                    <a:pt x="127" y="161759"/>
                  </a:lnTo>
                  <a:lnTo>
                    <a:pt x="254" y="161721"/>
                  </a:lnTo>
                  <a:lnTo>
                    <a:pt x="711" y="25"/>
                  </a:lnTo>
                  <a:close/>
                </a:path>
                <a:path w="1269" h="161925">
                  <a:moveTo>
                    <a:pt x="850" y="0"/>
                  </a:moveTo>
                  <a:lnTo>
                    <a:pt x="254" y="161721"/>
                  </a:lnTo>
                  <a:lnTo>
                    <a:pt x="393" y="16169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49" name="object 13349"/>
            <p:cNvSpPr/>
            <p:nvPr/>
          </p:nvSpPr>
          <p:spPr>
            <a:xfrm>
              <a:off x="3239782" y="91727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63"/>
                  </a:moveTo>
                  <a:lnTo>
                    <a:pt x="0" y="161798"/>
                  </a:lnTo>
                  <a:lnTo>
                    <a:pt x="520" y="63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35" y="38"/>
                  </a:lnTo>
                  <a:lnTo>
                    <a:pt x="63" y="161785"/>
                  </a:lnTo>
                  <a:lnTo>
                    <a:pt x="228" y="161747"/>
                  </a:lnTo>
                  <a:lnTo>
                    <a:pt x="355" y="161709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0" name="object 13350"/>
            <p:cNvSpPr/>
            <p:nvPr/>
          </p:nvSpPr>
          <p:spPr>
            <a:xfrm>
              <a:off x="3239541" y="917282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58" y="38"/>
                  </a:lnTo>
                  <a:lnTo>
                    <a:pt x="0" y="161785"/>
                  </a:lnTo>
                  <a:lnTo>
                    <a:pt x="152" y="16174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1" name="object 13351"/>
            <p:cNvSpPr/>
            <p:nvPr/>
          </p:nvSpPr>
          <p:spPr>
            <a:xfrm>
              <a:off x="3239249" y="91728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96" y="38"/>
                  </a:lnTo>
                  <a:lnTo>
                    <a:pt x="0" y="161785"/>
                  </a:lnTo>
                  <a:lnTo>
                    <a:pt x="139" y="161759"/>
                  </a:lnTo>
                  <a:lnTo>
                    <a:pt x="292" y="161721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2" name="object 13352"/>
            <p:cNvSpPr/>
            <p:nvPr/>
          </p:nvSpPr>
          <p:spPr>
            <a:xfrm>
              <a:off x="3239020" y="91729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25"/>
                  </a:moveTo>
                  <a:lnTo>
                    <a:pt x="469" y="63"/>
                  </a:lnTo>
                  <a:lnTo>
                    <a:pt x="0" y="161772"/>
                  </a:lnTo>
                  <a:lnTo>
                    <a:pt x="139" y="161734"/>
                  </a:lnTo>
                  <a:lnTo>
                    <a:pt x="596" y="25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39" y="161734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3" name="object 13353"/>
            <p:cNvSpPr/>
            <p:nvPr/>
          </p:nvSpPr>
          <p:spPr>
            <a:xfrm>
              <a:off x="3238766" y="91730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50"/>
                  </a:moveTo>
                  <a:lnTo>
                    <a:pt x="0" y="161772"/>
                  </a:lnTo>
                  <a:lnTo>
                    <a:pt x="127" y="161734"/>
                  </a:lnTo>
                  <a:lnTo>
                    <a:pt x="584" y="5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27" y="161734"/>
                  </a:lnTo>
                  <a:lnTo>
                    <a:pt x="254" y="161709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4" name="object 13354"/>
            <p:cNvSpPr/>
            <p:nvPr/>
          </p:nvSpPr>
          <p:spPr>
            <a:xfrm>
              <a:off x="3238525" y="91731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63"/>
                  </a:move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58" y="38"/>
                  </a:lnTo>
                  <a:lnTo>
                    <a:pt x="38" y="161734"/>
                  </a:lnTo>
                  <a:lnTo>
                    <a:pt x="165" y="161696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5" name="object 13355"/>
            <p:cNvSpPr/>
            <p:nvPr/>
          </p:nvSpPr>
          <p:spPr>
            <a:xfrm>
              <a:off x="3238334" y="9173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495" y="63"/>
                  </a:lnTo>
                  <a:lnTo>
                    <a:pt x="0" y="161798"/>
                  </a:lnTo>
                  <a:lnTo>
                    <a:pt x="152" y="16170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6" name="object 13356"/>
            <p:cNvSpPr/>
            <p:nvPr/>
          </p:nvSpPr>
          <p:spPr>
            <a:xfrm>
              <a:off x="3238119" y="91732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33" y="63"/>
                  </a:lnTo>
                  <a:lnTo>
                    <a:pt x="0" y="161836"/>
                  </a:lnTo>
                  <a:lnTo>
                    <a:pt x="139" y="16175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7" name="object 13357"/>
            <p:cNvSpPr/>
            <p:nvPr/>
          </p:nvSpPr>
          <p:spPr>
            <a:xfrm>
              <a:off x="3237928" y="917336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50"/>
                  </a:moveTo>
                  <a:lnTo>
                    <a:pt x="0" y="161861"/>
                  </a:lnTo>
                  <a:lnTo>
                    <a:pt x="533" y="5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76" y="16182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8" name="object 13358"/>
            <p:cNvSpPr/>
            <p:nvPr/>
          </p:nvSpPr>
          <p:spPr>
            <a:xfrm>
              <a:off x="3237725" y="917343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228" y="107873"/>
                  </a:lnTo>
                  <a:lnTo>
                    <a:pt x="533" y="63"/>
                  </a:lnTo>
                  <a:lnTo>
                    <a:pt x="0" y="161899"/>
                  </a:lnTo>
                  <a:lnTo>
                    <a:pt x="139" y="161823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59" name="object 13359"/>
            <p:cNvSpPr/>
            <p:nvPr/>
          </p:nvSpPr>
          <p:spPr>
            <a:xfrm>
              <a:off x="3237522" y="91735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279" y="107962"/>
                  </a:lnTo>
                  <a:lnTo>
                    <a:pt x="596" y="25"/>
                  </a:lnTo>
                  <a:lnTo>
                    <a:pt x="546" y="215"/>
                  </a:lnTo>
                  <a:lnTo>
                    <a:pt x="292" y="82524"/>
                  </a:lnTo>
                  <a:lnTo>
                    <a:pt x="533" y="63"/>
                  </a:lnTo>
                  <a:lnTo>
                    <a:pt x="0" y="161925"/>
                  </a:lnTo>
                  <a:lnTo>
                    <a:pt x="127" y="16184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0" name="object 13360"/>
            <p:cNvSpPr/>
            <p:nvPr/>
          </p:nvSpPr>
          <p:spPr>
            <a:xfrm>
              <a:off x="3237357" y="9173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925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20" y="50"/>
                  </a:moveTo>
                  <a:close/>
                </a:path>
                <a:path w="635" h="161925">
                  <a:moveTo>
                    <a:pt x="622" y="0"/>
                  </a:moveTo>
                  <a:lnTo>
                    <a:pt x="292" y="107848"/>
                  </a:lnTo>
                  <a:lnTo>
                    <a:pt x="596" y="12"/>
                  </a:lnTo>
                  <a:lnTo>
                    <a:pt x="546" y="203"/>
                  </a:lnTo>
                  <a:lnTo>
                    <a:pt x="63" y="16188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1" name="object 13361"/>
            <p:cNvSpPr/>
            <p:nvPr/>
          </p:nvSpPr>
          <p:spPr>
            <a:xfrm>
              <a:off x="3237166" y="91737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63"/>
                  </a:moveTo>
                  <a:lnTo>
                    <a:pt x="482" y="330"/>
                  </a:lnTo>
                  <a:lnTo>
                    <a:pt x="0" y="161950"/>
                  </a:lnTo>
                  <a:lnTo>
                    <a:pt x="520" y="63"/>
                  </a:lnTo>
                  <a:close/>
                </a:path>
                <a:path w="1269" h="162559">
                  <a:moveTo>
                    <a:pt x="584" y="25"/>
                  </a:moveTo>
                  <a:lnTo>
                    <a:pt x="63" y="161912"/>
                  </a:lnTo>
                  <a:lnTo>
                    <a:pt x="584" y="25"/>
                  </a:lnTo>
                  <a:close/>
                </a:path>
                <a:path w="1269" h="162559">
                  <a:moveTo>
                    <a:pt x="660" y="0"/>
                  </a:moveTo>
                  <a:lnTo>
                    <a:pt x="127" y="16187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2" name="object 13362"/>
            <p:cNvSpPr/>
            <p:nvPr/>
          </p:nvSpPr>
          <p:spPr>
            <a:xfrm>
              <a:off x="3237001" y="917382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33" y="50"/>
                  </a:moveTo>
                  <a:lnTo>
                    <a:pt x="0" y="161937"/>
                  </a:lnTo>
                  <a:lnTo>
                    <a:pt x="533" y="50"/>
                  </a:lnTo>
                  <a:close/>
                </a:path>
                <a:path w="635" h="162559">
                  <a:moveTo>
                    <a:pt x="622" y="0"/>
                  </a:moveTo>
                  <a:lnTo>
                    <a:pt x="558" y="279"/>
                  </a:lnTo>
                  <a:lnTo>
                    <a:pt x="76" y="16189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3" name="object 13363"/>
            <p:cNvSpPr/>
            <p:nvPr/>
          </p:nvSpPr>
          <p:spPr>
            <a:xfrm>
              <a:off x="3236823" y="91739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95" y="88"/>
                  </a:moveTo>
                  <a:lnTo>
                    <a:pt x="0" y="161950"/>
                  </a:lnTo>
                  <a:lnTo>
                    <a:pt x="495" y="88"/>
                  </a:lnTo>
                  <a:close/>
                </a:path>
                <a:path w="1269" h="162559">
                  <a:moveTo>
                    <a:pt x="584" y="38"/>
                  </a:moveTo>
                  <a:lnTo>
                    <a:pt x="254" y="107899"/>
                  </a:lnTo>
                  <a:lnTo>
                    <a:pt x="558" y="50"/>
                  </a:lnTo>
                  <a:lnTo>
                    <a:pt x="63" y="161912"/>
                  </a:lnTo>
                  <a:lnTo>
                    <a:pt x="584" y="38"/>
                  </a:lnTo>
                  <a:close/>
                </a:path>
                <a:path w="1269" h="162559">
                  <a:moveTo>
                    <a:pt x="647" y="0"/>
                  </a:moveTo>
                  <a:lnTo>
                    <a:pt x="609" y="190"/>
                  </a:lnTo>
                  <a:lnTo>
                    <a:pt x="127" y="16188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4" name="object 13364"/>
            <p:cNvSpPr/>
            <p:nvPr/>
          </p:nvSpPr>
          <p:spPr>
            <a:xfrm>
              <a:off x="3236658" y="917401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88"/>
                  </a:moveTo>
                  <a:lnTo>
                    <a:pt x="177" y="107937"/>
                  </a:lnTo>
                  <a:lnTo>
                    <a:pt x="482" y="101"/>
                  </a:lnTo>
                  <a:lnTo>
                    <a:pt x="0" y="161950"/>
                  </a:lnTo>
                  <a:lnTo>
                    <a:pt x="508" y="88"/>
                  </a:lnTo>
                  <a:close/>
                </a:path>
                <a:path w="635" h="162559">
                  <a:moveTo>
                    <a:pt x="622" y="12"/>
                  </a:moveTo>
                  <a:lnTo>
                    <a:pt x="241" y="107962"/>
                  </a:lnTo>
                  <a:lnTo>
                    <a:pt x="546" y="63"/>
                  </a:lnTo>
                  <a:lnTo>
                    <a:pt x="50" y="161925"/>
                  </a:lnTo>
                  <a:lnTo>
                    <a:pt x="177" y="161848"/>
                  </a:lnTo>
                  <a:lnTo>
                    <a:pt x="622" y="12"/>
                  </a:lnTo>
                  <a:close/>
                </a:path>
                <a:path w="635" h="162559">
                  <a:moveTo>
                    <a:pt x="635" y="0"/>
                  </a:move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5" name="object 13365"/>
            <p:cNvSpPr/>
            <p:nvPr/>
          </p:nvSpPr>
          <p:spPr>
            <a:xfrm>
              <a:off x="3236518" y="9174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89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08" y="50"/>
                  </a:moveTo>
                  <a:close/>
                </a:path>
                <a:path w="635" h="161925">
                  <a:moveTo>
                    <a:pt x="584" y="12"/>
                  </a:moveTo>
                  <a:lnTo>
                    <a:pt x="50" y="161874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596" y="0"/>
                  </a:move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6" name="object 13366"/>
            <p:cNvSpPr/>
            <p:nvPr/>
          </p:nvSpPr>
          <p:spPr>
            <a:xfrm>
              <a:off x="3236341" y="91742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558" y="203"/>
                  </a:lnTo>
                  <a:lnTo>
                    <a:pt x="304" y="82397"/>
                  </a:lnTo>
                  <a:lnTo>
                    <a:pt x="546" y="63"/>
                  </a:lnTo>
                  <a:lnTo>
                    <a:pt x="0" y="161925"/>
                  </a:lnTo>
                  <a:lnTo>
                    <a:pt x="139" y="161836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39" y="161836"/>
                  </a:lnTo>
                  <a:lnTo>
                    <a:pt x="622" y="12"/>
                  </a:lnTo>
                  <a:close/>
                </a:path>
                <a:path w="635" h="161925">
                  <a:moveTo>
                    <a:pt x="635" y="0"/>
                  </a:move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7" name="object 13367"/>
            <p:cNvSpPr/>
            <p:nvPr/>
          </p:nvSpPr>
          <p:spPr>
            <a:xfrm>
              <a:off x="3236201" y="9174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12"/>
                  </a:moveTo>
                  <a:lnTo>
                    <a:pt x="482" y="228"/>
                  </a:lnTo>
                  <a:lnTo>
                    <a:pt x="0" y="161861"/>
                  </a:lnTo>
                  <a:lnTo>
                    <a:pt x="139" y="161785"/>
                  </a:lnTo>
                  <a:lnTo>
                    <a:pt x="571" y="12"/>
                  </a:lnTo>
                  <a:close/>
                </a:path>
                <a:path w="635" h="161925">
                  <a:moveTo>
                    <a:pt x="584" y="0"/>
                  </a:move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8" name="object 13368"/>
            <p:cNvSpPr/>
            <p:nvPr/>
          </p:nvSpPr>
          <p:spPr>
            <a:xfrm>
              <a:off x="3236048" y="9174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14"/>
                  </a:moveTo>
                  <a:lnTo>
                    <a:pt x="0" y="161874"/>
                  </a:lnTo>
                  <a:lnTo>
                    <a:pt x="482" y="114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25" y="161861"/>
                  </a:lnTo>
                  <a:lnTo>
                    <a:pt x="165" y="1617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69" name="object 13369"/>
            <p:cNvSpPr/>
            <p:nvPr/>
          </p:nvSpPr>
          <p:spPr>
            <a:xfrm>
              <a:off x="3235909" y="9174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7"/>
                  </a:moveTo>
                  <a:lnTo>
                    <a:pt x="0" y="161823"/>
                  </a:lnTo>
                  <a:lnTo>
                    <a:pt x="469" y="127"/>
                  </a:lnTo>
                  <a:close/>
                </a:path>
                <a:path w="635" h="161925">
                  <a:moveTo>
                    <a:pt x="482" y="114"/>
                  </a:moveTo>
                  <a:close/>
                </a:path>
                <a:path w="635" h="161925">
                  <a:moveTo>
                    <a:pt x="520" y="88"/>
                  </a:moveTo>
                  <a:lnTo>
                    <a:pt x="25" y="161810"/>
                  </a:lnTo>
                  <a:lnTo>
                    <a:pt x="520" y="88"/>
                  </a:lnTo>
                  <a:close/>
                </a:path>
                <a:path w="635" h="161925">
                  <a:moveTo>
                    <a:pt x="533" y="76"/>
                  </a:moveTo>
                  <a:close/>
                </a:path>
                <a:path w="635" h="161925">
                  <a:moveTo>
                    <a:pt x="584" y="25"/>
                  </a:moveTo>
                  <a:lnTo>
                    <a:pt x="546" y="279"/>
                  </a:lnTo>
                  <a:lnTo>
                    <a:pt x="76" y="161785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74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0" name="object 13370"/>
            <p:cNvSpPr/>
            <p:nvPr/>
          </p:nvSpPr>
          <p:spPr>
            <a:xfrm>
              <a:off x="3235769" y="9174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01"/>
                  </a:moveTo>
                  <a:lnTo>
                    <a:pt x="0" y="161785"/>
                  </a:lnTo>
                  <a:lnTo>
                    <a:pt x="495" y="101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47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0"/>
                  </a:move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1" name="object 13371"/>
            <p:cNvSpPr/>
            <p:nvPr/>
          </p:nvSpPr>
          <p:spPr>
            <a:xfrm>
              <a:off x="3235629" y="9174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25" y="16169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50"/>
                  </a:moveTo>
                  <a:close/>
                </a:path>
                <a:path w="635" h="161925">
                  <a:moveTo>
                    <a:pt x="558" y="25"/>
                  </a:moveTo>
                  <a:lnTo>
                    <a:pt x="76" y="161658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2" name="object 13372"/>
            <p:cNvSpPr/>
            <p:nvPr/>
          </p:nvSpPr>
          <p:spPr>
            <a:xfrm>
              <a:off x="3235515" y="9174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0" y="161658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495" y="546"/>
                  </a:moveTo>
                  <a:lnTo>
                    <a:pt x="25" y="161645"/>
                  </a:lnTo>
                  <a:lnTo>
                    <a:pt x="495" y="546"/>
                  </a:lnTo>
                  <a:close/>
                </a:path>
                <a:path w="635" h="161925">
                  <a:moveTo>
                    <a:pt x="520" y="50"/>
                  </a:moveTo>
                  <a:close/>
                </a:path>
                <a:path w="635" h="161925">
                  <a:moveTo>
                    <a:pt x="546" y="38"/>
                  </a:moveTo>
                  <a:lnTo>
                    <a:pt x="88" y="16160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46" y="25"/>
                  </a:moveTo>
                  <a:close/>
                </a:path>
                <a:path w="635" h="161925">
                  <a:moveTo>
                    <a:pt x="571" y="0"/>
                  </a:move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3" name="object 13373"/>
            <p:cNvSpPr/>
            <p:nvPr/>
          </p:nvSpPr>
          <p:spPr>
            <a:xfrm>
              <a:off x="3235375" y="9175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52"/>
                  </a:moveTo>
                  <a:lnTo>
                    <a:pt x="0" y="161683"/>
                  </a:lnTo>
                  <a:lnTo>
                    <a:pt x="469" y="152"/>
                  </a:lnTo>
                  <a:close/>
                </a:path>
                <a:path w="635" h="161925">
                  <a:moveTo>
                    <a:pt x="533" y="88"/>
                  </a:moveTo>
                  <a:lnTo>
                    <a:pt x="25" y="161645"/>
                  </a:lnTo>
                  <a:lnTo>
                    <a:pt x="533" y="8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58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4" name="object 13374"/>
            <p:cNvSpPr/>
            <p:nvPr/>
          </p:nvSpPr>
          <p:spPr>
            <a:xfrm>
              <a:off x="3235236" y="9175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14"/>
                  </a:moveTo>
                  <a:lnTo>
                    <a:pt x="469" y="393"/>
                  </a:lnTo>
                  <a:lnTo>
                    <a:pt x="0" y="161709"/>
                  </a:lnTo>
                  <a:lnTo>
                    <a:pt x="508" y="114"/>
                  </a:lnTo>
                  <a:close/>
                </a:path>
                <a:path w="635" h="161925">
                  <a:moveTo>
                    <a:pt x="520" y="1028"/>
                  </a:moveTo>
                  <a:lnTo>
                    <a:pt x="50" y="161645"/>
                  </a:lnTo>
                  <a:lnTo>
                    <a:pt x="520" y="102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520" y="1028"/>
                  </a:lnTo>
                  <a:lnTo>
                    <a:pt x="533" y="8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14" y="16155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5" name="object 13375"/>
            <p:cNvSpPr/>
            <p:nvPr/>
          </p:nvSpPr>
          <p:spPr>
            <a:xfrm>
              <a:off x="3235121" y="9175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7"/>
                  </a:moveTo>
                  <a:lnTo>
                    <a:pt x="0" y="161696"/>
                  </a:lnTo>
                  <a:lnTo>
                    <a:pt x="482" y="127"/>
                  </a:lnTo>
                  <a:close/>
                </a:path>
                <a:path w="635" h="161925">
                  <a:moveTo>
                    <a:pt x="495" y="342"/>
                  </a:moveTo>
                  <a:lnTo>
                    <a:pt x="25" y="161658"/>
                  </a:lnTo>
                  <a:lnTo>
                    <a:pt x="495" y="34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317"/>
                  </a:lnTo>
                  <a:lnTo>
                    <a:pt x="50" y="161620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101" y="161556"/>
                  </a:lnTo>
                  <a:lnTo>
                    <a:pt x="571" y="12"/>
                  </a:lnTo>
                  <a:close/>
                </a:path>
                <a:path w="635" h="161925">
                  <a:moveTo>
                    <a:pt x="584" y="0"/>
                  </a:move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6" name="object 13376"/>
            <p:cNvSpPr/>
            <p:nvPr/>
          </p:nvSpPr>
          <p:spPr>
            <a:xfrm>
              <a:off x="3234994" y="9175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77"/>
                  </a:moveTo>
                  <a:lnTo>
                    <a:pt x="0" y="161721"/>
                  </a:lnTo>
                  <a:lnTo>
                    <a:pt x="482" y="177"/>
                  </a:lnTo>
                  <a:close/>
                </a:path>
                <a:path w="635" h="161925">
                  <a:moveTo>
                    <a:pt x="495" y="393"/>
                  </a:moveTo>
                  <a:lnTo>
                    <a:pt x="25" y="161683"/>
                  </a:lnTo>
                  <a:lnTo>
                    <a:pt x="279" y="78600"/>
                  </a:lnTo>
                  <a:lnTo>
                    <a:pt x="495" y="393"/>
                  </a:lnTo>
                  <a:close/>
                </a:path>
                <a:path w="635" h="161925">
                  <a:moveTo>
                    <a:pt x="520" y="114"/>
                  </a:moveTo>
                  <a:close/>
                </a:path>
                <a:path w="635" h="161925">
                  <a:moveTo>
                    <a:pt x="533" y="330"/>
                  </a:moveTo>
                  <a:lnTo>
                    <a:pt x="63" y="161632"/>
                  </a:lnTo>
                  <a:lnTo>
                    <a:pt x="533" y="33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114" y="161556"/>
                  </a:lnTo>
                  <a:lnTo>
                    <a:pt x="584" y="12"/>
                  </a:lnTo>
                  <a:close/>
                </a:path>
                <a:path w="635" h="161925">
                  <a:moveTo>
                    <a:pt x="596" y="0"/>
                  </a:move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7" name="object 13377"/>
            <p:cNvSpPr/>
            <p:nvPr/>
          </p:nvSpPr>
          <p:spPr>
            <a:xfrm>
              <a:off x="3234893" y="91758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1"/>
                  </a:moveTo>
                  <a:lnTo>
                    <a:pt x="0" y="161607"/>
                  </a:lnTo>
                  <a:lnTo>
                    <a:pt x="469" y="381"/>
                  </a:lnTo>
                  <a:close/>
                </a:path>
                <a:path w="635" h="161925">
                  <a:moveTo>
                    <a:pt x="482" y="7302"/>
                  </a:moveTo>
                  <a:lnTo>
                    <a:pt x="25" y="161569"/>
                  </a:lnTo>
                  <a:lnTo>
                    <a:pt x="482" y="730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51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58" y="215"/>
                  </a:moveTo>
                  <a:lnTo>
                    <a:pt x="88" y="161480"/>
                  </a:lnTo>
                  <a:lnTo>
                    <a:pt x="558" y="215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8" name="object 13378"/>
            <p:cNvSpPr/>
            <p:nvPr/>
          </p:nvSpPr>
          <p:spPr>
            <a:xfrm>
              <a:off x="3234766" y="9176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165" y="106489"/>
                  </a:lnTo>
                  <a:lnTo>
                    <a:pt x="469" y="368"/>
                  </a:lnTo>
                  <a:lnTo>
                    <a:pt x="0" y="16146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41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33" y="203"/>
                  </a:moveTo>
                  <a:lnTo>
                    <a:pt x="63" y="161378"/>
                  </a:lnTo>
                  <a:lnTo>
                    <a:pt x="533" y="203"/>
                  </a:lnTo>
                  <a:close/>
                </a:path>
                <a:path w="635" h="161925">
                  <a:moveTo>
                    <a:pt x="571" y="114"/>
                  </a:moveTo>
                  <a:lnTo>
                    <a:pt x="101" y="161328"/>
                  </a:lnTo>
                  <a:lnTo>
                    <a:pt x="571" y="11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79" name="object 13379"/>
            <p:cNvSpPr/>
            <p:nvPr/>
          </p:nvSpPr>
          <p:spPr>
            <a:xfrm>
              <a:off x="3234639" y="9176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41"/>
                  </a:moveTo>
                  <a:lnTo>
                    <a:pt x="0" y="161353"/>
                  </a:lnTo>
                  <a:lnTo>
                    <a:pt x="482" y="241"/>
                  </a:lnTo>
                  <a:close/>
                </a:path>
                <a:path w="635" h="161925">
                  <a:moveTo>
                    <a:pt x="495" y="647"/>
                  </a:moveTo>
                  <a:lnTo>
                    <a:pt x="25" y="161315"/>
                  </a:lnTo>
                  <a:lnTo>
                    <a:pt x="495" y="647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26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58" y="190"/>
                  </a:moveTo>
                  <a:lnTo>
                    <a:pt x="88" y="161226"/>
                  </a:lnTo>
                  <a:lnTo>
                    <a:pt x="558" y="19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0" name="object 13380"/>
            <p:cNvSpPr/>
            <p:nvPr/>
          </p:nvSpPr>
          <p:spPr>
            <a:xfrm>
              <a:off x="3234601" y="917691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0"/>
                  </a:moveTo>
                  <a:lnTo>
                    <a:pt x="0" y="16092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1" name="object 13381"/>
            <p:cNvSpPr/>
            <p:nvPr/>
          </p:nvSpPr>
          <p:spPr>
            <a:xfrm>
              <a:off x="3236861" y="918051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31" y="12"/>
                  </a:moveTo>
                  <a:close/>
                </a:path>
                <a:path w="635" h="162559">
                  <a:moveTo>
                    <a:pt x="622" y="139"/>
                  </a:moveTo>
                  <a:lnTo>
                    <a:pt x="228" y="115709"/>
                  </a:lnTo>
                  <a:lnTo>
                    <a:pt x="228" y="111061"/>
                  </a:lnTo>
                  <a:lnTo>
                    <a:pt x="533" y="76"/>
                  </a:lnTo>
                  <a:lnTo>
                    <a:pt x="482" y="520"/>
                  </a:lnTo>
                  <a:lnTo>
                    <a:pt x="495" y="63"/>
                  </a:lnTo>
                  <a:lnTo>
                    <a:pt x="228" y="78638"/>
                  </a:lnTo>
                  <a:lnTo>
                    <a:pt x="228" y="25"/>
                  </a:lnTo>
                  <a:lnTo>
                    <a:pt x="177" y="97142"/>
                  </a:lnTo>
                  <a:lnTo>
                    <a:pt x="0" y="161861"/>
                  </a:lnTo>
                  <a:lnTo>
                    <a:pt x="177" y="129565"/>
                  </a:lnTo>
                  <a:lnTo>
                    <a:pt x="177" y="134200"/>
                  </a:lnTo>
                  <a:lnTo>
                    <a:pt x="101" y="161937"/>
                  </a:lnTo>
                  <a:lnTo>
                    <a:pt x="177" y="151866"/>
                  </a:lnTo>
                  <a:lnTo>
                    <a:pt x="177" y="161315"/>
                  </a:lnTo>
                  <a:lnTo>
                    <a:pt x="228" y="132397"/>
                  </a:lnTo>
                  <a:lnTo>
                    <a:pt x="368" y="84848"/>
                  </a:lnTo>
                  <a:lnTo>
                    <a:pt x="622" y="139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2" name="object 13382"/>
            <p:cNvSpPr/>
            <p:nvPr/>
          </p:nvSpPr>
          <p:spPr>
            <a:xfrm>
              <a:off x="3236531" y="918036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76"/>
                  </a:moveTo>
                  <a:lnTo>
                    <a:pt x="50" y="161404"/>
                  </a:lnTo>
                  <a:lnTo>
                    <a:pt x="495" y="25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  <a:path w="1269" h="162559">
                  <a:moveTo>
                    <a:pt x="736" y="152"/>
                  </a:moveTo>
                  <a:lnTo>
                    <a:pt x="228" y="161937"/>
                  </a:lnTo>
                  <a:lnTo>
                    <a:pt x="673" y="114"/>
                  </a:lnTo>
                  <a:lnTo>
                    <a:pt x="622" y="558"/>
                  </a:lnTo>
                  <a:lnTo>
                    <a:pt x="635" y="101"/>
                  </a:lnTo>
                  <a:lnTo>
                    <a:pt x="139" y="161912"/>
                  </a:lnTo>
                  <a:lnTo>
                    <a:pt x="279" y="162001"/>
                  </a:lnTo>
                  <a:lnTo>
                    <a:pt x="736" y="15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3" name="object 13383"/>
            <p:cNvSpPr/>
            <p:nvPr/>
          </p:nvSpPr>
          <p:spPr>
            <a:xfrm>
              <a:off x="3236328" y="91802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14"/>
                  </a:moveTo>
                  <a:lnTo>
                    <a:pt x="165" y="161874"/>
                  </a:lnTo>
                  <a:lnTo>
                    <a:pt x="609" y="88"/>
                  </a:lnTo>
                  <a:lnTo>
                    <a:pt x="76" y="161810"/>
                  </a:lnTo>
                  <a:lnTo>
                    <a:pt x="520" y="38"/>
                  </a:lnTo>
                  <a:lnTo>
                    <a:pt x="0" y="161785"/>
                  </a:lnTo>
                  <a:lnTo>
                    <a:pt x="127" y="161874"/>
                  </a:lnTo>
                  <a:lnTo>
                    <a:pt x="660" y="114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4" name="object 13384"/>
            <p:cNvSpPr/>
            <p:nvPr/>
          </p:nvSpPr>
          <p:spPr>
            <a:xfrm>
              <a:off x="3236087" y="91801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114" y="161798"/>
                  </a:lnTo>
                  <a:lnTo>
                    <a:pt x="558" y="63"/>
                  </a:lnTo>
                  <a:lnTo>
                    <a:pt x="0" y="161734"/>
                  </a:lnTo>
                  <a:lnTo>
                    <a:pt x="165" y="161861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5" name="object 13385"/>
            <p:cNvSpPr/>
            <p:nvPr/>
          </p:nvSpPr>
          <p:spPr>
            <a:xfrm>
              <a:off x="3235871" y="91799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7"/>
                  </a:moveTo>
                  <a:lnTo>
                    <a:pt x="520" y="50"/>
                  </a:lnTo>
                  <a:lnTo>
                    <a:pt x="0" y="161658"/>
                  </a:lnTo>
                  <a:lnTo>
                    <a:pt x="139" y="161798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6" name="object 13386"/>
            <p:cNvSpPr/>
            <p:nvPr/>
          </p:nvSpPr>
          <p:spPr>
            <a:xfrm>
              <a:off x="3235693" y="9179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59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622" y="101"/>
                  </a:moveTo>
                  <a:lnTo>
                    <a:pt x="495" y="38"/>
                  </a:lnTo>
                  <a:lnTo>
                    <a:pt x="38" y="161632"/>
                  </a:lnTo>
                  <a:lnTo>
                    <a:pt x="177" y="161759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7" name="object 13387"/>
            <p:cNvSpPr/>
            <p:nvPr/>
          </p:nvSpPr>
          <p:spPr>
            <a:xfrm>
              <a:off x="3235502" y="9179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505"/>
                  </a:lnTo>
                  <a:lnTo>
                    <a:pt x="127" y="161645"/>
                  </a:lnTo>
                  <a:lnTo>
                    <a:pt x="571" y="76"/>
                  </a:lnTo>
                  <a:close/>
                </a:path>
                <a:path w="635" h="161925">
                  <a:moveTo>
                    <a:pt x="635" y="114"/>
                  </a:moveTo>
                  <a:lnTo>
                    <a:pt x="127" y="16164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8" name="object 13388"/>
            <p:cNvSpPr/>
            <p:nvPr/>
          </p:nvSpPr>
          <p:spPr>
            <a:xfrm>
              <a:off x="3235350" y="9179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01"/>
                  </a:moveTo>
                  <a:lnTo>
                    <a:pt x="0" y="161531"/>
                  </a:lnTo>
                  <a:lnTo>
                    <a:pt x="533" y="101"/>
                  </a:lnTo>
                  <a:close/>
                </a:path>
                <a:path w="635" h="161925">
                  <a:moveTo>
                    <a:pt x="596" y="190"/>
                  </a:moveTo>
                  <a:lnTo>
                    <a:pt x="88" y="161645"/>
                  </a:lnTo>
                  <a:lnTo>
                    <a:pt x="596" y="19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89" name="object 13389"/>
            <p:cNvSpPr/>
            <p:nvPr/>
          </p:nvSpPr>
          <p:spPr>
            <a:xfrm>
              <a:off x="3235185" y="9179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609" y="215"/>
                  </a:moveTo>
                  <a:lnTo>
                    <a:pt x="508" y="76"/>
                  </a:lnTo>
                  <a:lnTo>
                    <a:pt x="25" y="161569"/>
                  </a:lnTo>
                  <a:lnTo>
                    <a:pt x="114" y="161696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0" name="object 13390"/>
            <p:cNvSpPr/>
            <p:nvPr/>
          </p:nvSpPr>
          <p:spPr>
            <a:xfrm>
              <a:off x="3235033" y="9179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203"/>
                  </a:moveTo>
                  <a:lnTo>
                    <a:pt x="495" y="76"/>
                  </a:lnTo>
                  <a:lnTo>
                    <a:pt x="0" y="161505"/>
                  </a:lnTo>
                  <a:lnTo>
                    <a:pt x="101" y="161658"/>
                  </a:lnTo>
                  <a:lnTo>
                    <a:pt x="596" y="20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1" name="object 13391"/>
            <p:cNvSpPr/>
            <p:nvPr/>
          </p:nvSpPr>
          <p:spPr>
            <a:xfrm>
              <a:off x="3234918" y="9178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39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88" y="161594"/>
                  </a:lnTo>
                  <a:lnTo>
                    <a:pt x="558" y="139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2" name="object 13392"/>
            <p:cNvSpPr/>
            <p:nvPr/>
          </p:nvSpPr>
          <p:spPr>
            <a:xfrm>
              <a:off x="3234779" y="9178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29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127"/>
                  </a:moveTo>
                  <a:lnTo>
                    <a:pt x="50" y="161391"/>
                  </a:lnTo>
                  <a:lnTo>
                    <a:pt x="114" y="161531"/>
                  </a:lnTo>
                  <a:lnTo>
                    <a:pt x="558" y="127"/>
                  </a:lnTo>
                  <a:close/>
                </a:path>
                <a:path w="635" h="161925">
                  <a:moveTo>
                    <a:pt x="584" y="165"/>
                  </a:moveTo>
                  <a:lnTo>
                    <a:pt x="114" y="161531"/>
                  </a:lnTo>
                  <a:lnTo>
                    <a:pt x="584" y="165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3" name="object 13393"/>
            <p:cNvSpPr/>
            <p:nvPr/>
          </p:nvSpPr>
          <p:spPr>
            <a:xfrm>
              <a:off x="3234702" y="9178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16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251"/>
                  </a:lnTo>
                  <a:lnTo>
                    <a:pt x="508" y="88"/>
                  </a:lnTo>
                  <a:close/>
                </a:path>
                <a:path w="635" h="161925">
                  <a:moveTo>
                    <a:pt x="533" y="127"/>
                  </a:moveTo>
                  <a:lnTo>
                    <a:pt x="63" y="161366"/>
                  </a:lnTo>
                  <a:lnTo>
                    <a:pt x="533" y="12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4" name="object 13394"/>
            <p:cNvSpPr/>
            <p:nvPr/>
          </p:nvSpPr>
          <p:spPr>
            <a:xfrm>
              <a:off x="3234626" y="917860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88"/>
                  </a:moveTo>
                  <a:lnTo>
                    <a:pt x="0" y="160883"/>
                  </a:lnTo>
                  <a:lnTo>
                    <a:pt x="25" y="161023"/>
                  </a:lnTo>
                  <a:lnTo>
                    <a:pt x="50" y="161150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5" name="object 13395"/>
            <p:cNvSpPr/>
            <p:nvPr/>
          </p:nvSpPr>
          <p:spPr>
            <a:xfrm>
              <a:off x="3234613" y="917733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1257"/>
                  </a:moveTo>
                  <a:lnTo>
                    <a:pt x="0" y="159740"/>
                  </a:lnTo>
                  <a:lnTo>
                    <a:pt x="0" y="159994"/>
                  </a:lnTo>
                  <a:lnTo>
                    <a:pt x="0" y="160223"/>
                  </a:lnTo>
                  <a:lnTo>
                    <a:pt x="12" y="162102"/>
                  </a:lnTo>
                  <a:lnTo>
                    <a:pt x="457" y="1257"/>
                  </a:lnTo>
                  <a:close/>
                </a:path>
                <a:path w="635" h="162559">
                  <a:moveTo>
                    <a:pt x="457" y="101"/>
                  </a:moveTo>
                  <a:lnTo>
                    <a:pt x="0" y="159740"/>
                  </a:lnTo>
                  <a:lnTo>
                    <a:pt x="457" y="177"/>
                  </a:lnTo>
                  <a:close/>
                </a:path>
                <a:path w="635" h="162559">
                  <a:moveTo>
                    <a:pt x="457" y="0"/>
                  </a:moveTo>
                  <a:lnTo>
                    <a:pt x="0" y="159740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6" name="object 13396"/>
            <p:cNvSpPr/>
            <p:nvPr/>
          </p:nvSpPr>
          <p:spPr>
            <a:xfrm>
              <a:off x="3237738" y="9181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76"/>
                  </a:moveTo>
                  <a:lnTo>
                    <a:pt x="419" y="35991"/>
                  </a:lnTo>
                  <a:lnTo>
                    <a:pt x="520" y="25"/>
                  </a:lnTo>
                  <a:lnTo>
                    <a:pt x="419" y="9283"/>
                  </a:lnTo>
                  <a:lnTo>
                    <a:pt x="419" y="88"/>
                  </a:lnTo>
                  <a:lnTo>
                    <a:pt x="355" y="32397"/>
                  </a:lnTo>
                  <a:lnTo>
                    <a:pt x="0" y="161848"/>
                  </a:lnTo>
                  <a:lnTo>
                    <a:pt x="355" y="58470"/>
                  </a:lnTo>
                  <a:lnTo>
                    <a:pt x="355" y="61277"/>
                  </a:lnTo>
                  <a:lnTo>
                    <a:pt x="63" y="161874"/>
                  </a:lnTo>
                  <a:lnTo>
                    <a:pt x="355" y="85483"/>
                  </a:lnTo>
                  <a:lnTo>
                    <a:pt x="355" y="106451"/>
                  </a:lnTo>
                  <a:lnTo>
                    <a:pt x="355" y="161378"/>
                  </a:lnTo>
                  <a:lnTo>
                    <a:pt x="419" y="83337"/>
                  </a:lnTo>
                  <a:lnTo>
                    <a:pt x="419" y="6300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7" name="object 13397"/>
            <p:cNvSpPr/>
            <p:nvPr/>
          </p:nvSpPr>
          <p:spPr>
            <a:xfrm>
              <a:off x="3237433" y="918085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62" y="152"/>
                  </a:moveTo>
                  <a:lnTo>
                    <a:pt x="635" y="101"/>
                  </a:lnTo>
                  <a:lnTo>
                    <a:pt x="419" y="76517"/>
                  </a:lnTo>
                  <a:lnTo>
                    <a:pt x="419" y="58508"/>
                  </a:lnTo>
                  <a:lnTo>
                    <a:pt x="571" y="76"/>
                  </a:lnTo>
                  <a:lnTo>
                    <a:pt x="419" y="17513"/>
                  </a:lnTo>
                  <a:lnTo>
                    <a:pt x="419" y="88"/>
                  </a:lnTo>
                  <a:lnTo>
                    <a:pt x="355" y="39382"/>
                  </a:lnTo>
                  <a:lnTo>
                    <a:pt x="355" y="80987"/>
                  </a:lnTo>
                  <a:lnTo>
                    <a:pt x="355" y="98996"/>
                  </a:lnTo>
                  <a:lnTo>
                    <a:pt x="228" y="143941"/>
                  </a:lnTo>
                  <a:lnTo>
                    <a:pt x="228" y="125945"/>
                  </a:lnTo>
                  <a:lnTo>
                    <a:pt x="355" y="80987"/>
                  </a:lnTo>
                  <a:lnTo>
                    <a:pt x="355" y="39382"/>
                  </a:lnTo>
                  <a:lnTo>
                    <a:pt x="228" y="83121"/>
                  </a:lnTo>
                  <a:lnTo>
                    <a:pt x="228" y="0"/>
                  </a:lnTo>
                  <a:lnTo>
                    <a:pt x="165" y="10499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165" y="148424"/>
                  </a:lnTo>
                  <a:lnTo>
                    <a:pt x="165" y="161290"/>
                  </a:lnTo>
                  <a:lnTo>
                    <a:pt x="177" y="161912"/>
                  </a:lnTo>
                  <a:lnTo>
                    <a:pt x="304" y="162001"/>
                  </a:lnTo>
                  <a:lnTo>
                    <a:pt x="355" y="144018"/>
                  </a:lnTo>
                  <a:lnTo>
                    <a:pt x="355" y="161378"/>
                  </a:lnTo>
                  <a:lnTo>
                    <a:pt x="419" y="121539"/>
                  </a:lnTo>
                  <a:lnTo>
                    <a:pt x="762" y="15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8" name="object 13398"/>
            <p:cNvSpPr/>
            <p:nvPr/>
          </p:nvSpPr>
          <p:spPr>
            <a:xfrm>
              <a:off x="3237065" y="918066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62" y="165"/>
                  </a:moveTo>
                  <a:lnTo>
                    <a:pt x="698" y="609"/>
                  </a:lnTo>
                  <a:lnTo>
                    <a:pt x="711" y="152"/>
                  </a:lnTo>
                  <a:lnTo>
                    <a:pt x="381" y="99021"/>
                  </a:lnTo>
                  <a:lnTo>
                    <a:pt x="660" y="114"/>
                  </a:lnTo>
                  <a:lnTo>
                    <a:pt x="381" y="78828"/>
                  </a:lnTo>
                  <a:lnTo>
                    <a:pt x="381" y="62992"/>
                  </a:lnTo>
                  <a:lnTo>
                    <a:pt x="546" y="63"/>
                  </a:lnTo>
                  <a:lnTo>
                    <a:pt x="381" y="26974"/>
                  </a:lnTo>
                  <a:lnTo>
                    <a:pt x="381" y="76"/>
                  </a:lnTo>
                  <a:lnTo>
                    <a:pt x="330" y="44958"/>
                  </a:lnTo>
                  <a:lnTo>
                    <a:pt x="0" y="161836"/>
                  </a:lnTo>
                  <a:lnTo>
                    <a:pt x="330" y="80975"/>
                  </a:lnTo>
                  <a:lnTo>
                    <a:pt x="330" y="96316"/>
                  </a:lnTo>
                  <a:lnTo>
                    <a:pt x="139" y="161925"/>
                  </a:lnTo>
                  <a:lnTo>
                    <a:pt x="266" y="161988"/>
                  </a:lnTo>
                  <a:lnTo>
                    <a:pt x="330" y="157391"/>
                  </a:lnTo>
                  <a:lnTo>
                    <a:pt x="330" y="161366"/>
                  </a:lnTo>
                  <a:lnTo>
                    <a:pt x="381" y="138899"/>
                  </a:lnTo>
                  <a:lnTo>
                    <a:pt x="762" y="16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399" name="object 13399"/>
            <p:cNvSpPr/>
            <p:nvPr/>
          </p:nvSpPr>
          <p:spPr>
            <a:xfrm>
              <a:off x="3237039" y="9180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82" y="15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0" name="object 13400"/>
            <p:cNvSpPr/>
            <p:nvPr/>
          </p:nvSpPr>
          <p:spPr>
            <a:xfrm>
              <a:off x="3239744" y="9181795"/>
              <a:ext cx="3810" cy="162560"/>
            </a:xfrm>
            <a:custGeom>
              <a:avLst/>
              <a:gdLst/>
              <a:ahLst/>
              <a:cxnLst/>
              <a:rect l="l" t="t" r="r" b="b"/>
              <a:pathLst>
                <a:path w="3810" h="162559">
                  <a:moveTo>
                    <a:pt x="2997" y="254"/>
                  </a:moveTo>
                  <a:lnTo>
                    <a:pt x="2641" y="254"/>
                  </a:lnTo>
                  <a:lnTo>
                    <a:pt x="1739" y="266"/>
                  </a:lnTo>
                  <a:lnTo>
                    <a:pt x="1587" y="228"/>
                  </a:lnTo>
                  <a:lnTo>
                    <a:pt x="1231" y="152"/>
                  </a:lnTo>
                  <a:lnTo>
                    <a:pt x="965" y="114"/>
                  </a:lnTo>
                  <a:lnTo>
                    <a:pt x="774" y="63"/>
                  </a:lnTo>
                  <a:lnTo>
                    <a:pt x="596" y="25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152" y="161772"/>
                  </a:lnTo>
                  <a:lnTo>
                    <a:pt x="330" y="161823"/>
                  </a:lnTo>
                  <a:lnTo>
                    <a:pt x="520" y="161861"/>
                  </a:lnTo>
                  <a:lnTo>
                    <a:pt x="787" y="161912"/>
                  </a:lnTo>
                  <a:lnTo>
                    <a:pt x="1143" y="161963"/>
                  </a:lnTo>
                  <a:lnTo>
                    <a:pt x="1485" y="162013"/>
                  </a:lnTo>
                  <a:lnTo>
                    <a:pt x="2197" y="162077"/>
                  </a:lnTo>
                  <a:lnTo>
                    <a:pt x="2552" y="162090"/>
                  </a:lnTo>
                  <a:lnTo>
                    <a:pt x="2997" y="254"/>
                  </a:lnTo>
                  <a:close/>
                </a:path>
                <a:path w="3810" h="162559">
                  <a:moveTo>
                    <a:pt x="3454" y="266"/>
                  </a:moveTo>
                  <a:lnTo>
                    <a:pt x="3263" y="266"/>
                  </a:lnTo>
                  <a:lnTo>
                    <a:pt x="2997" y="266"/>
                  </a:lnTo>
                  <a:lnTo>
                    <a:pt x="2552" y="162090"/>
                  </a:lnTo>
                  <a:lnTo>
                    <a:pt x="2806" y="162090"/>
                  </a:lnTo>
                  <a:lnTo>
                    <a:pt x="3009" y="162102"/>
                  </a:lnTo>
                  <a:lnTo>
                    <a:pt x="3454" y="266"/>
                  </a:lnTo>
                  <a:close/>
                </a:path>
                <a:path w="3810" h="162559">
                  <a:moveTo>
                    <a:pt x="3581" y="266"/>
                  </a:moveTo>
                  <a:lnTo>
                    <a:pt x="3022" y="162102"/>
                  </a:lnTo>
                  <a:lnTo>
                    <a:pt x="3581" y="266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1" name="object 13401"/>
            <p:cNvSpPr/>
            <p:nvPr/>
          </p:nvSpPr>
          <p:spPr>
            <a:xfrm>
              <a:off x="3239008" y="918156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60" y="88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03" y="161836"/>
                  </a:lnTo>
                  <a:lnTo>
                    <a:pt x="660" y="88"/>
                  </a:lnTo>
                  <a:close/>
                </a:path>
                <a:path w="1269" h="162559">
                  <a:moveTo>
                    <a:pt x="1181" y="215"/>
                  </a:moveTo>
                  <a:lnTo>
                    <a:pt x="1028" y="190"/>
                  </a:lnTo>
                  <a:lnTo>
                    <a:pt x="901" y="165"/>
                  </a:lnTo>
                  <a:lnTo>
                    <a:pt x="774" y="139"/>
                  </a:lnTo>
                  <a:lnTo>
                    <a:pt x="215" y="161836"/>
                  </a:lnTo>
                  <a:lnTo>
                    <a:pt x="457" y="161899"/>
                  </a:lnTo>
                  <a:lnTo>
                    <a:pt x="584" y="161937"/>
                  </a:lnTo>
                  <a:lnTo>
                    <a:pt x="736" y="161963"/>
                  </a:lnTo>
                  <a:lnTo>
                    <a:pt x="1181" y="21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2" name="object 13402"/>
            <p:cNvSpPr/>
            <p:nvPr/>
          </p:nvSpPr>
          <p:spPr>
            <a:xfrm>
              <a:off x="3238538" y="918136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14" y="203"/>
                  </a:moveTo>
                  <a:lnTo>
                    <a:pt x="711" y="114"/>
                  </a:lnTo>
                  <a:lnTo>
                    <a:pt x="533" y="38"/>
                  </a:lnTo>
                  <a:lnTo>
                    <a:pt x="0" y="161810"/>
                  </a:lnTo>
                  <a:lnTo>
                    <a:pt x="177" y="161874"/>
                  </a:lnTo>
                  <a:lnTo>
                    <a:pt x="368" y="161937"/>
                  </a:lnTo>
                  <a:lnTo>
                    <a:pt x="914" y="20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3" name="object 13403"/>
            <p:cNvSpPr/>
            <p:nvPr/>
          </p:nvSpPr>
          <p:spPr>
            <a:xfrm>
              <a:off x="3238068" y="918116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14" y="203"/>
                  </a:moveTo>
                  <a:lnTo>
                    <a:pt x="533" y="111137"/>
                  </a:lnTo>
                  <a:lnTo>
                    <a:pt x="533" y="106489"/>
                  </a:lnTo>
                  <a:lnTo>
                    <a:pt x="825" y="165"/>
                  </a:lnTo>
                  <a:lnTo>
                    <a:pt x="533" y="78740"/>
                  </a:lnTo>
                  <a:lnTo>
                    <a:pt x="533" y="50965"/>
                  </a:lnTo>
                  <a:lnTo>
                    <a:pt x="673" y="101"/>
                  </a:lnTo>
                  <a:lnTo>
                    <a:pt x="533" y="25"/>
                  </a:lnTo>
                  <a:lnTo>
                    <a:pt x="457" y="4381"/>
                  </a:lnTo>
                  <a:lnTo>
                    <a:pt x="0" y="161836"/>
                  </a:lnTo>
                  <a:lnTo>
                    <a:pt x="152" y="161899"/>
                  </a:lnTo>
                  <a:lnTo>
                    <a:pt x="457" y="78701"/>
                  </a:lnTo>
                  <a:lnTo>
                    <a:pt x="457" y="106476"/>
                  </a:lnTo>
                  <a:lnTo>
                    <a:pt x="304" y="161963"/>
                  </a:lnTo>
                  <a:lnTo>
                    <a:pt x="457" y="134226"/>
                  </a:lnTo>
                  <a:lnTo>
                    <a:pt x="457" y="138874"/>
                  </a:lnTo>
                  <a:lnTo>
                    <a:pt x="393" y="161988"/>
                  </a:lnTo>
                  <a:lnTo>
                    <a:pt x="469" y="161404"/>
                  </a:lnTo>
                  <a:lnTo>
                    <a:pt x="533" y="138912"/>
                  </a:lnTo>
                  <a:lnTo>
                    <a:pt x="914" y="203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4" name="object 13404"/>
            <p:cNvSpPr/>
            <p:nvPr/>
          </p:nvSpPr>
          <p:spPr>
            <a:xfrm>
              <a:off x="3237941" y="9181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368" y="31470"/>
                  </a:lnTo>
                  <a:lnTo>
                    <a:pt x="368" y="25"/>
                  </a:lnTo>
                  <a:lnTo>
                    <a:pt x="292" y="58445"/>
                  </a:lnTo>
                  <a:lnTo>
                    <a:pt x="0" y="161823"/>
                  </a:lnTo>
                  <a:lnTo>
                    <a:pt x="292" y="78613"/>
                  </a:lnTo>
                  <a:lnTo>
                    <a:pt x="292" y="161315"/>
                  </a:lnTo>
                  <a:lnTo>
                    <a:pt x="368" y="5087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5" name="object 13405"/>
            <p:cNvSpPr/>
            <p:nvPr/>
          </p:nvSpPr>
          <p:spPr>
            <a:xfrm>
              <a:off x="3235058" y="9172486"/>
              <a:ext cx="17145" cy="10160"/>
            </a:xfrm>
            <a:custGeom>
              <a:avLst/>
              <a:gdLst/>
              <a:ahLst/>
              <a:cxnLst/>
              <a:rect l="l" t="t" r="r" b="b"/>
              <a:pathLst>
                <a:path w="17145" h="10159">
                  <a:moveTo>
                    <a:pt x="10502" y="0"/>
                  </a:moveTo>
                  <a:lnTo>
                    <a:pt x="6045" y="0"/>
                  </a:lnTo>
                  <a:lnTo>
                    <a:pt x="3987" y="520"/>
                  </a:lnTo>
                  <a:lnTo>
                    <a:pt x="876" y="2324"/>
                  </a:lnTo>
                  <a:lnTo>
                    <a:pt x="0" y="3517"/>
                  </a:lnTo>
                  <a:lnTo>
                    <a:pt x="12" y="6108"/>
                  </a:lnTo>
                  <a:lnTo>
                    <a:pt x="939" y="7302"/>
                  </a:lnTo>
                  <a:lnTo>
                    <a:pt x="3949" y="9029"/>
                  </a:lnTo>
                  <a:lnTo>
                    <a:pt x="6019" y="9575"/>
                  </a:lnTo>
                  <a:lnTo>
                    <a:pt x="12839" y="9575"/>
                  </a:lnTo>
                  <a:lnTo>
                    <a:pt x="16522" y="7416"/>
                  </a:lnTo>
                  <a:lnTo>
                    <a:pt x="16510" y="3467"/>
                  </a:lnTo>
                  <a:lnTo>
                    <a:pt x="15621" y="2273"/>
                  </a:lnTo>
                  <a:lnTo>
                    <a:pt x="14097" y="1397"/>
                  </a:lnTo>
                  <a:lnTo>
                    <a:pt x="12611" y="546"/>
                  </a:lnTo>
                  <a:lnTo>
                    <a:pt x="10502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6" name="object 13406"/>
            <p:cNvSpPr/>
            <p:nvPr/>
          </p:nvSpPr>
          <p:spPr>
            <a:xfrm>
              <a:off x="3222116" y="918476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188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7" name="object 13407"/>
            <p:cNvSpPr/>
            <p:nvPr/>
          </p:nvSpPr>
          <p:spPr>
            <a:xfrm>
              <a:off x="3220732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3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8" name="object 13408"/>
            <p:cNvSpPr/>
            <p:nvPr/>
          </p:nvSpPr>
          <p:spPr>
            <a:xfrm>
              <a:off x="3220669" y="9185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5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09" name="object 13409"/>
            <p:cNvSpPr/>
            <p:nvPr/>
          </p:nvSpPr>
          <p:spPr>
            <a:xfrm>
              <a:off x="3220567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0" name="object 13410"/>
            <p:cNvSpPr/>
            <p:nvPr/>
          </p:nvSpPr>
          <p:spPr>
            <a:xfrm>
              <a:off x="3220491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2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1" name="object 13411"/>
            <p:cNvSpPr/>
            <p:nvPr/>
          </p:nvSpPr>
          <p:spPr>
            <a:xfrm>
              <a:off x="3220364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658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20" y="457"/>
                  </a:lnTo>
                  <a:lnTo>
                    <a:pt x="533" y="0"/>
                  </a:lnTo>
                  <a:lnTo>
                    <a:pt x="63" y="16164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2" name="object 13412"/>
            <p:cNvSpPr/>
            <p:nvPr/>
          </p:nvSpPr>
          <p:spPr>
            <a:xfrm>
              <a:off x="3220275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25" y="16168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76" y="161658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3" name="object 13413"/>
            <p:cNvSpPr/>
            <p:nvPr/>
          </p:nvSpPr>
          <p:spPr>
            <a:xfrm>
              <a:off x="3220173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0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25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4" name="object 13414"/>
            <p:cNvSpPr/>
            <p:nvPr/>
          </p:nvSpPr>
          <p:spPr>
            <a:xfrm>
              <a:off x="3220021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74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73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88" y="16173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114" y="161721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5" name="object 13415"/>
            <p:cNvSpPr/>
            <p:nvPr/>
          </p:nvSpPr>
          <p:spPr>
            <a:xfrm>
              <a:off x="3219881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886"/>
                  </a:lnTo>
                  <a:lnTo>
                    <a:pt x="546" y="0"/>
                  </a:lnTo>
                  <a:lnTo>
                    <a:pt x="0" y="161772"/>
                  </a:lnTo>
                  <a:lnTo>
                    <a:pt x="127" y="16174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6" name="object 13416"/>
            <p:cNvSpPr/>
            <p:nvPr/>
          </p:nvSpPr>
          <p:spPr>
            <a:xfrm>
              <a:off x="3219729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114" y="161340"/>
                  </a:lnTo>
                  <a:lnTo>
                    <a:pt x="558" y="0"/>
                  </a:lnTo>
                  <a:lnTo>
                    <a:pt x="0" y="161798"/>
                  </a:lnTo>
                  <a:lnTo>
                    <a:pt x="152" y="16177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7" name="object 13417"/>
            <p:cNvSpPr/>
            <p:nvPr/>
          </p:nvSpPr>
          <p:spPr>
            <a:xfrm>
              <a:off x="3219526" y="91855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2"/>
                  </a:move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609" y="457"/>
                  </a:lnTo>
                  <a:lnTo>
                    <a:pt x="622" y="0"/>
                  </a:lnTo>
                  <a:lnTo>
                    <a:pt x="495" y="12"/>
                  </a:lnTo>
                  <a:lnTo>
                    <a:pt x="38" y="161823"/>
                  </a:lnTo>
                  <a:lnTo>
                    <a:pt x="177" y="16181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8" name="object 13418"/>
            <p:cNvSpPr/>
            <p:nvPr/>
          </p:nvSpPr>
          <p:spPr>
            <a:xfrm>
              <a:off x="3219335" y="9185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836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381" y="80924"/>
                  </a:lnTo>
                  <a:lnTo>
                    <a:pt x="609" y="0"/>
                  </a:lnTo>
                  <a:lnTo>
                    <a:pt x="114" y="161836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19" name="object 13419"/>
            <p:cNvSpPr/>
            <p:nvPr/>
          </p:nvSpPr>
          <p:spPr>
            <a:xfrm>
              <a:off x="3219018" y="91855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711" y="0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266" y="161836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66" y="16183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0" name="object 13420"/>
            <p:cNvSpPr/>
            <p:nvPr/>
          </p:nvSpPr>
          <p:spPr>
            <a:xfrm>
              <a:off x="3218942" y="9185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1" name="object 13421"/>
            <p:cNvSpPr/>
            <p:nvPr/>
          </p:nvSpPr>
          <p:spPr>
            <a:xfrm>
              <a:off x="3218560" y="91855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381" y="16184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F6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2" name="object 13422"/>
            <p:cNvSpPr/>
            <p:nvPr/>
          </p:nvSpPr>
          <p:spPr>
            <a:xfrm>
              <a:off x="3217379" y="918560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38" y="0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181" y="161848"/>
                  </a:lnTo>
                  <a:lnTo>
                    <a:pt x="1638" y="0"/>
                  </a:lnTo>
                  <a:close/>
                </a:path>
              </a:pathLst>
            </a:custGeom>
            <a:solidFill>
              <a:srgbClr val="F8F8F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3" name="object 13423"/>
            <p:cNvSpPr/>
            <p:nvPr/>
          </p:nvSpPr>
          <p:spPr>
            <a:xfrm>
              <a:off x="3228594" y="9168651"/>
              <a:ext cx="29845" cy="17780"/>
            </a:xfrm>
            <a:custGeom>
              <a:avLst/>
              <a:gdLst/>
              <a:ahLst/>
              <a:cxnLst/>
              <a:rect l="l" t="t" r="r" b="b"/>
              <a:pathLst>
                <a:path w="29845" h="17779">
                  <a:moveTo>
                    <a:pt x="18795" y="0"/>
                  </a:moveTo>
                  <a:lnTo>
                    <a:pt x="14719" y="0"/>
                  </a:lnTo>
                  <a:lnTo>
                    <a:pt x="10718" y="25"/>
                  </a:lnTo>
                  <a:lnTo>
                    <a:pt x="7010" y="901"/>
                  </a:lnTo>
                  <a:lnTo>
                    <a:pt x="1384" y="4178"/>
                  </a:lnTo>
                  <a:lnTo>
                    <a:pt x="45" y="6096"/>
                  </a:lnTo>
                  <a:lnTo>
                    <a:pt x="0" y="11125"/>
                  </a:lnTo>
                  <a:lnTo>
                    <a:pt x="1562" y="13131"/>
                  </a:lnTo>
                  <a:lnTo>
                    <a:pt x="6972" y="16256"/>
                  </a:lnTo>
                  <a:lnTo>
                    <a:pt x="10680" y="17221"/>
                  </a:lnTo>
                  <a:lnTo>
                    <a:pt x="22974" y="17221"/>
                  </a:lnTo>
                  <a:lnTo>
                    <a:pt x="29572" y="13398"/>
                  </a:lnTo>
                  <a:lnTo>
                    <a:pt x="12471" y="13398"/>
                  </a:lnTo>
                  <a:lnTo>
                    <a:pt x="10401" y="12865"/>
                  </a:lnTo>
                  <a:lnTo>
                    <a:pt x="7404" y="11125"/>
                  </a:lnTo>
                  <a:lnTo>
                    <a:pt x="6476" y="9931"/>
                  </a:lnTo>
                  <a:lnTo>
                    <a:pt x="6492" y="7302"/>
                  </a:lnTo>
                  <a:lnTo>
                    <a:pt x="7340" y="6146"/>
                  </a:lnTo>
                  <a:lnTo>
                    <a:pt x="10439" y="4343"/>
                  </a:lnTo>
                  <a:lnTo>
                    <a:pt x="12496" y="3835"/>
                  </a:lnTo>
                  <a:lnTo>
                    <a:pt x="27467" y="3835"/>
                  </a:lnTo>
                  <a:lnTo>
                    <a:pt x="22517" y="965"/>
                  </a:lnTo>
                  <a:lnTo>
                    <a:pt x="18795" y="0"/>
                  </a:lnTo>
                  <a:close/>
                </a:path>
                <a:path w="29845" h="17779">
                  <a:moveTo>
                    <a:pt x="27467" y="3835"/>
                  </a:moveTo>
                  <a:lnTo>
                    <a:pt x="16967" y="3835"/>
                  </a:lnTo>
                  <a:lnTo>
                    <a:pt x="19075" y="4368"/>
                  </a:lnTo>
                  <a:lnTo>
                    <a:pt x="22072" y="6096"/>
                  </a:lnTo>
                  <a:lnTo>
                    <a:pt x="22961" y="7302"/>
                  </a:lnTo>
                  <a:lnTo>
                    <a:pt x="22986" y="11252"/>
                  </a:lnTo>
                  <a:lnTo>
                    <a:pt x="19291" y="13398"/>
                  </a:lnTo>
                  <a:lnTo>
                    <a:pt x="29572" y="13398"/>
                  </a:lnTo>
                  <a:lnTo>
                    <a:pt x="29496" y="6096"/>
                  </a:lnTo>
                  <a:lnTo>
                    <a:pt x="27927" y="4102"/>
                  </a:lnTo>
                  <a:lnTo>
                    <a:pt x="27467" y="3835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4" name="object 13424"/>
            <p:cNvSpPr/>
            <p:nvPr/>
          </p:nvSpPr>
          <p:spPr>
            <a:xfrm>
              <a:off x="3257702" y="9182049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4" y="9525"/>
                  </a:moveTo>
                  <a:lnTo>
                    <a:pt x="25" y="157607"/>
                  </a:lnTo>
                  <a:lnTo>
                    <a:pt x="50" y="157429"/>
                  </a:lnTo>
                  <a:lnTo>
                    <a:pt x="444" y="9525"/>
                  </a:lnTo>
                  <a:close/>
                </a:path>
                <a:path w="635" h="158115">
                  <a:moveTo>
                    <a:pt x="482" y="0"/>
                  </a:moveTo>
                  <a:lnTo>
                    <a:pt x="431" y="3848"/>
                  </a:lnTo>
                  <a:lnTo>
                    <a:pt x="0" y="157899"/>
                  </a:lnTo>
                  <a:lnTo>
                    <a:pt x="444" y="952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5" name="object 13425"/>
            <p:cNvSpPr/>
            <p:nvPr/>
          </p:nvSpPr>
          <p:spPr>
            <a:xfrm>
              <a:off x="3257473" y="9182062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08" y="101"/>
                  </a:moveTo>
                  <a:lnTo>
                    <a:pt x="469" y="2501"/>
                  </a:lnTo>
                  <a:lnTo>
                    <a:pt x="482" y="114"/>
                  </a:lnTo>
                  <a:lnTo>
                    <a:pt x="431" y="3835"/>
                  </a:lnTo>
                  <a:lnTo>
                    <a:pt x="0" y="158762"/>
                  </a:lnTo>
                  <a:lnTo>
                    <a:pt x="292" y="59639"/>
                  </a:lnTo>
                  <a:lnTo>
                    <a:pt x="25" y="158648"/>
                  </a:lnTo>
                  <a:lnTo>
                    <a:pt x="508" y="101"/>
                  </a:lnTo>
                  <a:close/>
                </a:path>
                <a:path w="1270" h="159384">
                  <a:moveTo>
                    <a:pt x="673" y="0"/>
                  </a:moveTo>
                  <a:lnTo>
                    <a:pt x="622" y="3721"/>
                  </a:lnTo>
                  <a:lnTo>
                    <a:pt x="635" y="25"/>
                  </a:lnTo>
                  <a:lnTo>
                    <a:pt x="584" y="3670"/>
                  </a:lnTo>
                  <a:lnTo>
                    <a:pt x="596" y="50"/>
                  </a:lnTo>
                  <a:lnTo>
                    <a:pt x="533" y="3746"/>
                  </a:lnTo>
                  <a:lnTo>
                    <a:pt x="546" y="76"/>
                  </a:lnTo>
                  <a:lnTo>
                    <a:pt x="508" y="3822"/>
                  </a:lnTo>
                  <a:lnTo>
                    <a:pt x="63" y="158546"/>
                  </a:lnTo>
                  <a:lnTo>
                    <a:pt x="508" y="11201"/>
                  </a:lnTo>
                  <a:lnTo>
                    <a:pt x="88" y="158432"/>
                  </a:lnTo>
                  <a:lnTo>
                    <a:pt x="139" y="158254"/>
                  </a:lnTo>
                  <a:lnTo>
                    <a:pt x="520" y="22707"/>
                  </a:lnTo>
                  <a:lnTo>
                    <a:pt x="152" y="158242"/>
                  </a:lnTo>
                  <a:lnTo>
                    <a:pt x="609" y="8280"/>
                  </a:lnTo>
                  <a:lnTo>
                    <a:pt x="190" y="158064"/>
                  </a:lnTo>
                  <a:lnTo>
                    <a:pt x="228" y="157886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6" name="object 13426"/>
            <p:cNvSpPr/>
            <p:nvPr/>
          </p:nvSpPr>
          <p:spPr>
            <a:xfrm>
              <a:off x="3257232" y="9182202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96" y="50"/>
                  </a:moveTo>
                  <a:lnTo>
                    <a:pt x="546" y="3568"/>
                  </a:lnTo>
                  <a:lnTo>
                    <a:pt x="558" y="63"/>
                  </a:lnTo>
                  <a:lnTo>
                    <a:pt x="508" y="3454"/>
                  </a:lnTo>
                  <a:lnTo>
                    <a:pt x="520" y="88"/>
                  </a:lnTo>
                  <a:lnTo>
                    <a:pt x="469" y="3530"/>
                  </a:lnTo>
                  <a:lnTo>
                    <a:pt x="482" y="114"/>
                  </a:lnTo>
                  <a:lnTo>
                    <a:pt x="431" y="3683"/>
                  </a:lnTo>
                  <a:lnTo>
                    <a:pt x="0" y="159194"/>
                  </a:lnTo>
                  <a:lnTo>
                    <a:pt x="444" y="10883"/>
                  </a:lnTo>
                  <a:lnTo>
                    <a:pt x="38" y="159118"/>
                  </a:lnTo>
                  <a:lnTo>
                    <a:pt x="203" y="109131"/>
                  </a:lnTo>
                  <a:lnTo>
                    <a:pt x="520" y="9182"/>
                  </a:lnTo>
                  <a:lnTo>
                    <a:pt x="101" y="158953"/>
                  </a:lnTo>
                  <a:lnTo>
                    <a:pt x="596" y="50"/>
                  </a:lnTo>
                  <a:close/>
                </a:path>
                <a:path w="1270" h="159384">
                  <a:moveTo>
                    <a:pt x="685" y="0"/>
                  </a:moveTo>
                  <a:lnTo>
                    <a:pt x="635" y="3492"/>
                  </a:lnTo>
                  <a:lnTo>
                    <a:pt x="647" y="12"/>
                  </a:lnTo>
                  <a:lnTo>
                    <a:pt x="596" y="3695"/>
                  </a:lnTo>
                  <a:lnTo>
                    <a:pt x="152" y="158838"/>
                  </a:lnTo>
                  <a:lnTo>
                    <a:pt x="228" y="158623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7" name="object 13427"/>
            <p:cNvSpPr/>
            <p:nvPr/>
          </p:nvSpPr>
          <p:spPr>
            <a:xfrm>
              <a:off x="3257029" y="9182341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47" y="0"/>
                  </a:moveTo>
                  <a:lnTo>
                    <a:pt x="596" y="3390"/>
                  </a:lnTo>
                  <a:lnTo>
                    <a:pt x="609" y="12"/>
                  </a:lnTo>
                  <a:lnTo>
                    <a:pt x="558" y="3314"/>
                  </a:lnTo>
                  <a:lnTo>
                    <a:pt x="571" y="38"/>
                  </a:lnTo>
                  <a:lnTo>
                    <a:pt x="520" y="3340"/>
                  </a:lnTo>
                  <a:lnTo>
                    <a:pt x="533" y="63"/>
                  </a:lnTo>
                  <a:lnTo>
                    <a:pt x="482" y="3314"/>
                  </a:lnTo>
                  <a:lnTo>
                    <a:pt x="495" y="88"/>
                  </a:lnTo>
                  <a:lnTo>
                    <a:pt x="444" y="3556"/>
                  </a:lnTo>
                  <a:lnTo>
                    <a:pt x="0" y="159448"/>
                  </a:lnTo>
                  <a:lnTo>
                    <a:pt x="444" y="28854"/>
                  </a:lnTo>
                  <a:lnTo>
                    <a:pt x="76" y="159296"/>
                  </a:lnTo>
                  <a:lnTo>
                    <a:pt x="114" y="158788"/>
                  </a:lnTo>
                  <a:lnTo>
                    <a:pt x="571" y="8661"/>
                  </a:lnTo>
                  <a:lnTo>
                    <a:pt x="165" y="159131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8" name="object 13428"/>
            <p:cNvSpPr/>
            <p:nvPr/>
          </p:nvSpPr>
          <p:spPr>
            <a:xfrm>
              <a:off x="3256800" y="9182456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73" y="0"/>
                  </a:moveTo>
                  <a:lnTo>
                    <a:pt x="622" y="3251"/>
                  </a:lnTo>
                  <a:lnTo>
                    <a:pt x="635" y="25"/>
                  </a:lnTo>
                  <a:lnTo>
                    <a:pt x="584" y="3251"/>
                  </a:lnTo>
                  <a:lnTo>
                    <a:pt x="596" y="38"/>
                  </a:lnTo>
                  <a:lnTo>
                    <a:pt x="546" y="3225"/>
                  </a:lnTo>
                  <a:lnTo>
                    <a:pt x="558" y="63"/>
                  </a:lnTo>
                  <a:lnTo>
                    <a:pt x="508" y="3200"/>
                  </a:lnTo>
                  <a:lnTo>
                    <a:pt x="520" y="88"/>
                  </a:lnTo>
                  <a:lnTo>
                    <a:pt x="469" y="3213"/>
                  </a:lnTo>
                  <a:lnTo>
                    <a:pt x="482" y="114"/>
                  </a:lnTo>
                  <a:lnTo>
                    <a:pt x="431" y="3429"/>
                  </a:lnTo>
                  <a:lnTo>
                    <a:pt x="0" y="159715"/>
                  </a:lnTo>
                  <a:lnTo>
                    <a:pt x="419" y="18415"/>
                  </a:lnTo>
                  <a:lnTo>
                    <a:pt x="25" y="159664"/>
                  </a:lnTo>
                  <a:lnTo>
                    <a:pt x="457" y="19316"/>
                  </a:lnTo>
                  <a:lnTo>
                    <a:pt x="76" y="159600"/>
                  </a:lnTo>
                  <a:lnTo>
                    <a:pt x="495" y="17640"/>
                  </a:lnTo>
                  <a:lnTo>
                    <a:pt x="101" y="159524"/>
                  </a:lnTo>
                  <a:lnTo>
                    <a:pt x="558" y="9842"/>
                  </a:lnTo>
                  <a:lnTo>
                    <a:pt x="152" y="159473"/>
                  </a:lnTo>
                  <a:lnTo>
                    <a:pt x="584" y="16802"/>
                  </a:lnTo>
                  <a:lnTo>
                    <a:pt x="177" y="15941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29" name="object 13429"/>
            <p:cNvSpPr/>
            <p:nvPr/>
          </p:nvSpPr>
          <p:spPr>
            <a:xfrm>
              <a:off x="3256584" y="9182583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533" y="76"/>
                  </a:moveTo>
                  <a:lnTo>
                    <a:pt x="482" y="3035"/>
                  </a:lnTo>
                  <a:lnTo>
                    <a:pt x="495" y="101"/>
                  </a:lnTo>
                  <a:lnTo>
                    <a:pt x="444" y="3302"/>
                  </a:lnTo>
                  <a:lnTo>
                    <a:pt x="0" y="159893"/>
                  </a:lnTo>
                  <a:lnTo>
                    <a:pt x="533" y="76"/>
                  </a:lnTo>
                  <a:close/>
                </a:path>
                <a:path w="1270" h="160020">
                  <a:moveTo>
                    <a:pt x="609" y="38"/>
                  </a:moveTo>
                  <a:lnTo>
                    <a:pt x="571" y="2044"/>
                  </a:lnTo>
                  <a:lnTo>
                    <a:pt x="584" y="50"/>
                  </a:lnTo>
                  <a:lnTo>
                    <a:pt x="533" y="3302"/>
                  </a:lnTo>
                  <a:lnTo>
                    <a:pt x="88" y="159778"/>
                  </a:lnTo>
                  <a:lnTo>
                    <a:pt x="279" y="106451"/>
                  </a:lnTo>
                  <a:lnTo>
                    <a:pt x="609" y="38"/>
                  </a:lnTo>
                  <a:close/>
                </a:path>
                <a:path w="1270" h="160020">
                  <a:moveTo>
                    <a:pt x="660" y="0"/>
                  </a:moveTo>
                  <a:lnTo>
                    <a:pt x="609" y="3314"/>
                  </a:lnTo>
                  <a:lnTo>
                    <a:pt x="152" y="159651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0" name="object 13430"/>
            <p:cNvSpPr/>
            <p:nvPr/>
          </p:nvSpPr>
          <p:spPr>
            <a:xfrm>
              <a:off x="3256343" y="9182710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85" y="0"/>
                  </a:moveTo>
                  <a:lnTo>
                    <a:pt x="635" y="2933"/>
                  </a:lnTo>
                  <a:lnTo>
                    <a:pt x="647" y="25"/>
                  </a:lnTo>
                  <a:lnTo>
                    <a:pt x="596" y="2959"/>
                  </a:lnTo>
                  <a:lnTo>
                    <a:pt x="609" y="50"/>
                  </a:lnTo>
                  <a:lnTo>
                    <a:pt x="558" y="2933"/>
                  </a:lnTo>
                  <a:lnTo>
                    <a:pt x="571" y="63"/>
                  </a:lnTo>
                  <a:lnTo>
                    <a:pt x="520" y="2908"/>
                  </a:lnTo>
                  <a:lnTo>
                    <a:pt x="533" y="88"/>
                  </a:lnTo>
                  <a:lnTo>
                    <a:pt x="482" y="2908"/>
                  </a:lnTo>
                  <a:lnTo>
                    <a:pt x="495" y="114"/>
                  </a:lnTo>
                  <a:lnTo>
                    <a:pt x="444" y="3187"/>
                  </a:lnTo>
                  <a:lnTo>
                    <a:pt x="0" y="160070"/>
                  </a:lnTo>
                  <a:lnTo>
                    <a:pt x="419" y="39509"/>
                  </a:lnTo>
                  <a:lnTo>
                    <a:pt x="88" y="159981"/>
                  </a:lnTo>
                  <a:lnTo>
                    <a:pt x="495" y="21374"/>
                  </a:lnTo>
                  <a:lnTo>
                    <a:pt x="114" y="159918"/>
                  </a:lnTo>
                  <a:lnTo>
                    <a:pt x="558" y="14605"/>
                  </a:lnTo>
                  <a:lnTo>
                    <a:pt x="152" y="159867"/>
                  </a:lnTo>
                  <a:lnTo>
                    <a:pt x="533" y="36525"/>
                  </a:lnTo>
                  <a:lnTo>
                    <a:pt x="190" y="159816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1" name="object 13431"/>
            <p:cNvSpPr/>
            <p:nvPr/>
          </p:nvSpPr>
          <p:spPr>
            <a:xfrm>
              <a:off x="3256064" y="918284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96" y="76"/>
                  </a:moveTo>
                  <a:lnTo>
                    <a:pt x="546" y="2743"/>
                  </a:lnTo>
                  <a:lnTo>
                    <a:pt x="558" y="101"/>
                  </a:lnTo>
                  <a:lnTo>
                    <a:pt x="495" y="2844"/>
                  </a:lnTo>
                  <a:lnTo>
                    <a:pt x="508" y="127"/>
                  </a:lnTo>
                  <a:lnTo>
                    <a:pt x="457" y="3048"/>
                  </a:lnTo>
                  <a:lnTo>
                    <a:pt x="0" y="160248"/>
                  </a:lnTo>
                  <a:lnTo>
                    <a:pt x="444" y="17653"/>
                  </a:lnTo>
                  <a:lnTo>
                    <a:pt x="63" y="160197"/>
                  </a:lnTo>
                  <a:lnTo>
                    <a:pt x="596" y="76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730"/>
                  </a:lnTo>
                  <a:lnTo>
                    <a:pt x="685" y="25"/>
                  </a:lnTo>
                  <a:lnTo>
                    <a:pt x="635" y="2730"/>
                  </a:lnTo>
                  <a:lnTo>
                    <a:pt x="647" y="50"/>
                  </a:lnTo>
                  <a:lnTo>
                    <a:pt x="596" y="3048"/>
                  </a:lnTo>
                  <a:lnTo>
                    <a:pt x="152" y="160096"/>
                  </a:lnTo>
                  <a:lnTo>
                    <a:pt x="241" y="159842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2" name="object 13432"/>
            <p:cNvSpPr/>
            <p:nvPr/>
          </p:nvSpPr>
          <p:spPr>
            <a:xfrm>
              <a:off x="3255873" y="918300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88"/>
                  </a:moveTo>
                  <a:lnTo>
                    <a:pt x="444" y="2895"/>
                  </a:lnTo>
                  <a:lnTo>
                    <a:pt x="0" y="160312"/>
                  </a:lnTo>
                  <a:lnTo>
                    <a:pt x="495" y="88"/>
                  </a:lnTo>
                  <a:close/>
                </a:path>
                <a:path w="1270" h="160654">
                  <a:moveTo>
                    <a:pt x="571" y="50"/>
                  </a:moveTo>
                  <a:lnTo>
                    <a:pt x="520" y="2616"/>
                  </a:lnTo>
                  <a:lnTo>
                    <a:pt x="533" y="76"/>
                  </a:lnTo>
                  <a:lnTo>
                    <a:pt x="495" y="2882"/>
                  </a:lnTo>
                  <a:lnTo>
                    <a:pt x="50" y="160274"/>
                  </a:lnTo>
                  <a:lnTo>
                    <a:pt x="457" y="25349"/>
                  </a:lnTo>
                  <a:lnTo>
                    <a:pt x="76" y="160235"/>
                  </a:lnTo>
                  <a:lnTo>
                    <a:pt x="571" y="50"/>
                  </a:lnTo>
                  <a:close/>
                </a:path>
                <a:path w="1270" h="160654">
                  <a:moveTo>
                    <a:pt x="660" y="0"/>
                  </a:moveTo>
                  <a:lnTo>
                    <a:pt x="609" y="2578"/>
                  </a:lnTo>
                  <a:lnTo>
                    <a:pt x="622" y="25"/>
                  </a:lnTo>
                  <a:lnTo>
                    <a:pt x="571" y="2895"/>
                  </a:lnTo>
                  <a:lnTo>
                    <a:pt x="127" y="160172"/>
                  </a:lnTo>
                  <a:lnTo>
                    <a:pt x="495" y="44399"/>
                  </a:lnTo>
                  <a:lnTo>
                    <a:pt x="177" y="1601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3" name="object 13433"/>
            <p:cNvSpPr/>
            <p:nvPr/>
          </p:nvSpPr>
          <p:spPr>
            <a:xfrm>
              <a:off x="3255606" y="918311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39"/>
                  </a:moveTo>
                  <a:lnTo>
                    <a:pt x="457" y="2768"/>
                  </a:lnTo>
                  <a:lnTo>
                    <a:pt x="0" y="160464"/>
                  </a:lnTo>
                  <a:lnTo>
                    <a:pt x="495" y="139"/>
                  </a:lnTo>
                  <a:close/>
                </a:path>
                <a:path w="1270" h="160654">
                  <a:moveTo>
                    <a:pt x="584" y="88"/>
                  </a:moveTo>
                  <a:lnTo>
                    <a:pt x="546" y="2768"/>
                  </a:lnTo>
                  <a:lnTo>
                    <a:pt x="368" y="60883"/>
                  </a:lnTo>
                  <a:lnTo>
                    <a:pt x="546" y="101"/>
                  </a:lnTo>
                  <a:lnTo>
                    <a:pt x="495" y="2781"/>
                  </a:lnTo>
                  <a:lnTo>
                    <a:pt x="50" y="160413"/>
                  </a:lnTo>
                  <a:lnTo>
                    <a:pt x="584" y="88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768"/>
                  </a:lnTo>
                  <a:lnTo>
                    <a:pt x="215" y="158800"/>
                  </a:lnTo>
                  <a:lnTo>
                    <a:pt x="673" y="25"/>
                  </a:lnTo>
                  <a:lnTo>
                    <a:pt x="635" y="2768"/>
                  </a:lnTo>
                  <a:lnTo>
                    <a:pt x="457" y="61455"/>
                  </a:lnTo>
                  <a:lnTo>
                    <a:pt x="635" y="50"/>
                  </a:lnTo>
                  <a:lnTo>
                    <a:pt x="596" y="2781"/>
                  </a:lnTo>
                  <a:lnTo>
                    <a:pt x="139" y="160337"/>
                  </a:lnTo>
                  <a:lnTo>
                    <a:pt x="266" y="160197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4" name="object 13434"/>
            <p:cNvSpPr/>
            <p:nvPr/>
          </p:nvSpPr>
          <p:spPr>
            <a:xfrm>
              <a:off x="3255378" y="9183268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14"/>
                  </a:moveTo>
                  <a:lnTo>
                    <a:pt x="457" y="2616"/>
                  </a:lnTo>
                  <a:lnTo>
                    <a:pt x="0" y="160515"/>
                  </a:lnTo>
                  <a:lnTo>
                    <a:pt x="495" y="114"/>
                  </a:lnTo>
                  <a:close/>
                </a:path>
                <a:path w="1270" h="160654">
                  <a:moveTo>
                    <a:pt x="584" y="63"/>
                  </a:moveTo>
                  <a:lnTo>
                    <a:pt x="546" y="2616"/>
                  </a:lnTo>
                  <a:lnTo>
                    <a:pt x="76" y="158877"/>
                  </a:lnTo>
                  <a:lnTo>
                    <a:pt x="546" y="88"/>
                  </a:lnTo>
                  <a:lnTo>
                    <a:pt x="508" y="2628"/>
                  </a:lnTo>
                  <a:lnTo>
                    <a:pt x="50" y="160477"/>
                  </a:lnTo>
                  <a:lnTo>
                    <a:pt x="584" y="63"/>
                  </a:lnTo>
                  <a:close/>
                </a:path>
                <a:path w="1270" h="160654">
                  <a:moveTo>
                    <a:pt x="635" y="38"/>
                  </a:moveTo>
                  <a:lnTo>
                    <a:pt x="584" y="2616"/>
                  </a:lnTo>
                  <a:lnTo>
                    <a:pt x="139" y="160388"/>
                  </a:lnTo>
                  <a:lnTo>
                    <a:pt x="635" y="38"/>
                  </a:lnTo>
                  <a:close/>
                </a:path>
                <a:path w="1270" h="160654">
                  <a:moveTo>
                    <a:pt x="685" y="0"/>
                  </a:moveTo>
                  <a:lnTo>
                    <a:pt x="647" y="2616"/>
                  </a:lnTo>
                  <a:lnTo>
                    <a:pt x="190" y="160350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5" name="object 13435"/>
            <p:cNvSpPr/>
            <p:nvPr/>
          </p:nvSpPr>
          <p:spPr>
            <a:xfrm>
              <a:off x="3255111" y="9183408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46" y="101"/>
                  </a:moveTo>
                  <a:lnTo>
                    <a:pt x="508" y="2476"/>
                  </a:lnTo>
                  <a:lnTo>
                    <a:pt x="215" y="97663"/>
                  </a:lnTo>
                  <a:lnTo>
                    <a:pt x="495" y="127"/>
                  </a:lnTo>
                  <a:lnTo>
                    <a:pt x="444" y="2489"/>
                  </a:lnTo>
                  <a:lnTo>
                    <a:pt x="0" y="160616"/>
                  </a:lnTo>
                  <a:lnTo>
                    <a:pt x="546" y="101"/>
                  </a:lnTo>
                  <a:close/>
                </a:path>
                <a:path w="1270" h="160654">
                  <a:moveTo>
                    <a:pt x="635" y="50"/>
                  </a:moveTo>
                  <a:lnTo>
                    <a:pt x="596" y="2476"/>
                  </a:lnTo>
                  <a:lnTo>
                    <a:pt x="495" y="35229"/>
                  </a:lnTo>
                  <a:lnTo>
                    <a:pt x="596" y="76"/>
                  </a:lnTo>
                  <a:lnTo>
                    <a:pt x="546" y="2476"/>
                  </a:lnTo>
                  <a:lnTo>
                    <a:pt x="101" y="160540"/>
                  </a:lnTo>
                  <a:lnTo>
                    <a:pt x="635" y="50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85" y="2476"/>
                  </a:lnTo>
                  <a:lnTo>
                    <a:pt x="228" y="159600"/>
                  </a:lnTo>
                  <a:lnTo>
                    <a:pt x="685" y="25"/>
                  </a:lnTo>
                  <a:lnTo>
                    <a:pt x="647" y="2489"/>
                  </a:lnTo>
                  <a:lnTo>
                    <a:pt x="190" y="16045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6" name="object 13436"/>
            <p:cNvSpPr/>
            <p:nvPr/>
          </p:nvSpPr>
          <p:spPr>
            <a:xfrm>
              <a:off x="3254832" y="918356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14"/>
                  </a:moveTo>
                  <a:lnTo>
                    <a:pt x="495" y="2336"/>
                  </a:lnTo>
                  <a:lnTo>
                    <a:pt x="38" y="159753"/>
                  </a:lnTo>
                  <a:lnTo>
                    <a:pt x="495" y="139"/>
                  </a:lnTo>
                  <a:lnTo>
                    <a:pt x="457" y="2324"/>
                  </a:lnTo>
                  <a:lnTo>
                    <a:pt x="0" y="160693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635" y="63"/>
                  </a:moveTo>
                  <a:lnTo>
                    <a:pt x="596" y="2324"/>
                  </a:lnTo>
                  <a:lnTo>
                    <a:pt x="444" y="54381"/>
                  </a:lnTo>
                  <a:lnTo>
                    <a:pt x="596" y="76"/>
                  </a:lnTo>
                  <a:lnTo>
                    <a:pt x="546" y="2324"/>
                  </a:lnTo>
                  <a:lnTo>
                    <a:pt x="101" y="160616"/>
                  </a:lnTo>
                  <a:lnTo>
                    <a:pt x="635" y="63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98" y="2336"/>
                  </a:lnTo>
                  <a:lnTo>
                    <a:pt x="241" y="160210"/>
                  </a:lnTo>
                  <a:lnTo>
                    <a:pt x="685" y="25"/>
                  </a:lnTo>
                  <a:lnTo>
                    <a:pt x="635" y="2336"/>
                  </a:lnTo>
                  <a:lnTo>
                    <a:pt x="190" y="160540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7" name="object 13437"/>
            <p:cNvSpPr/>
            <p:nvPr/>
          </p:nvSpPr>
          <p:spPr>
            <a:xfrm>
              <a:off x="3254603" y="918372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33" y="88"/>
                  </a:moveTo>
                  <a:lnTo>
                    <a:pt x="495" y="2159"/>
                  </a:lnTo>
                  <a:lnTo>
                    <a:pt x="406" y="31203"/>
                  </a:lnTo>
                  <a:lnTo>
                    <a:pt x="495" y="101"/>
                  </a:lnTo>
                  <a:lnTo>
                    <a:pt x="444" y="2171"/>
                  </a:lnTo>
                  <a:lnTo>
                    <a:pt x="0" y="160705"/>
                  </a:lnTo>
                  <a:lnTo>
                    <a:pt x="533" y="88"/>
                  </a:lnTo>
                  <a:close/>
                </a:path>
                <a:path w="1270" h="161290">
                  <a:moveTo>
                    <a:pt x="584" y="50"/>
                  </a:moveTo>
                  <a:lnTo>
                    <a:pt x="533" y="2171"/>
                  </a:lnTo>
                  <a:lnTo>
                    <a:pt x="88" y="160629"/>
                  </a:lnTo>
                  <a:lnTo>
                    <a:pt x="584" y="50"/>
                  </a:lnTo>
                  <a:close/>
                </a:path>
                <a:path w="1270" h="161290">
                  <a:moveTo>
                    <a:pt x="635" y="25"/>
                  </a:moveTo>
                  <a:lnTo>
                    <a:pt x="596" y="2171"/>
                  </a:lnTo>
                  <a:lnTo>
                    <a:pt x="139" y="160591"/>
                  </a:lnTo>
                  <a:lnTo>
                    <a:pt x="635" y="25"/>
                  </a:lnTo>
                  <a:close/>
                </a:path>
                <a:path w="1270" h="161290">
                  <a:moveTo>
                    <a:pt x="685" y="0"/>
                  </a:moveTo>
                  <a:lnTo>
                    <a:pt x="635" y="2171"/>
                  </a:lnTo>
                  <a:lnTo>
                    <a:pt x="177" y="160566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8" name="object 13438"/>
            <p:cNvSpPr/>
            <p:nvPr/>
          </p:nvSpPr>
          <p:spPr>
            <a:xfrm>
              <a:off x="3254311" y="918386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39"/>
                  </a:moveTo>
                  <a:lnTo>
                    <a:pt x="444" y="2019"/>
                  </a:lnTo>
                  <a:lnTo>
                    <a:pt x="0" y="160769"/>
                  </a:lnTo>
                  <a:lnTo>
                    <a:pt x="495" y="139"/>
                  </a:lnTo>
                  <a:close/>
                </a:path>
                <a:path w="1270" h="161290">
                  <a:moveTo>
                    <a:pt x="584" y="88"/>
                  </a:moveTo>
                  <a:lnTo>
                    <a:pt x="546" y="2032"/>
                  </a:lnTo>
                  <a:lnTo>
                    <a:pt x="457" y="29464"/>
                  </a:lnTo>
                  <a:lnTo>
                    <a:pt x="546" y="114"/>
                  </a:lnTo>
                  <a:lnTo>
                    <a:pt x="495" y="2019"/>
                  </a:lnTo>
                  <a:lnTo>
                    <a:pt x="50" y="160731"/>
                  </a:lnTo>
                  <a:lnTo>
                    <a:pt x="584" y="88"/>
                  </a:lnTo>
                  <a:close/>
                </a:path>
                <a:path w="1270" h="161290">
                  <a:moveTo>
                    <a:pt x="635" y="50"/>
                  </a:moveTo>
                  <a:lnTo>
                    <a:pt x="584" y="2032"/>
                  </a:lnTo>
                  <a:lnTo>
                    <a:pt x="139" y="160680"/>
                  </a:lnTo>
                  <a:lnTo>
                    <a:pt x="635" y="50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2019"/>
                  </a:lnTo>
                  <a:lnTo>
                    <a:pt x="228" y="159600"/>
                  </a:lnTo>
                  <a:lnTo>
                    <a:pt x="685" y="25"/>
                  </a:lnTo>
                  <a:lnTo>
                    <a:pt x="635" y="2032"/>
                  </a:lnTo>
                  <a:lnTo>
                    <a:pt x="190" y="16064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39" name="object 13439"/>
            <p:cNvSpPr/>
            <p:nvPr/>
          </p:nvSpPr>
          <p:spPr>
            <a:xfrm>
              <a:off x="3254057" y="918403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14"/>
                  </a:moveTo>
                  <a:lnTo>
                    <a:pt x="444" y="1866"/>
                  </a:lnTo>
                  <a:lnTo>
                    <a:pt x="0" y="160782"/>
                  </a:lnTo>
                  <a:lnTo>
                    <a:pt x="495" y="114"/>
                  </a:lnTo>
                  <a:close/>
                </a:path>
                <a:path w="1270" h="161290">
                  <a:moveTo>
                    <a:pt x="546" y="88"/>
                  </a:moveTo>
                  <a:lnTo>
                    <a:pt x="495" y="1866"/>
                  </a:lnTo>
                  <a:lnTo>
                    <a:pt x="50" y="160743"/>
                  </a:lnTo>
                  <a:lnTo>
                    <a:pt x="546" y="88"/>
                  </a:lnTo>
                  <a:close/>
                </a:path>
                <a:path w="1270" h="161290">
                  <a:moveTo>
                    <a:pt x="647" y="38"/>
                  </a:moveTo>
                  <a:lnTo>
                    <a:pt x="596" y="1866"/>
                  </a:lnTo>
                  <a:lnTo>
                    <a:pt x="139" y="159575"/>
                  </a:lnTo>
                  <a:lnTo>
                    <a:pt x="596" y="63"/>
                  </a:lnTo>
                  <a:lnTo>
                    <a:pt x="546" y="1854"/>
                  </a:lnTo>
                  <a:lnTo>
                    <a:pt x="101" y="160718"/>
                  </a:lnTo>
                  <a:lnTo>
                    <a:pt x="647" y="38"/>
                  </a:lnTo>
                  <a:close/>
                </a:path>
                <a:path w="1270" h="161290">
                  <a:moveTo>
                    <a:pt x="698" y="0"/>
                  </a:moveTo>
                  <a:lnTo>
                    <a:pt x="647" y="1866"/>
                  </a:lnTo>
                  <a:lnTo>
                    <a:pt x="203" y="1606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0" name="object 13440"/>
            <p:cNvSpPr/>
            <p:nvPr/>
          </p:nvSpPr>
          <p:spPr>
            <a:xfrm>
              <a:off x="3253752" y="918418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14"/>
                  </a:moveTo>
                  <a:lnTo>
                    <a:pt x="495" y="1714"/>
                  </a:lnTo>
                  <a:lnTo>
                    <a:pt x="38" y="159524"/>
                  </a:lnTo>
                  <a:lnTo>
                    <a:pt x="495" y="139"/>
                  </a:lnTo>
                  <a:lnTo>
                    <a:pt x="444" y="1701"/>
                  </a:lnTo>
                  <a:lnTo>
                    <a:pt x="0" y="160820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596" y="88"/>
                  </a:moveTo>
                  <a:lnTo>
                    <a:pt x="546" y="1701"/>
                  </a:lnTo>
                  <a:lnTo>
                    <a:pt x="101" y="160756"/>
                  </a:lnTo>
                  <a:lnTo>
                    <a:pt x="596" y="88"/>
                  </a:lnTo>
                  <a:close/>
                </a:path>
                <a:path w="1270" h="161290">
                  <a:moveTo>
                    <a:pt x="698" y="25"/>
                  </a:moveTo>
                  <a:lnTo>
                    <a:pt x="647" y="1714"/>
                  </a:lnTo>
                  <a:lnTo>
                    <a:pt x="203" y="159486"/>
                  </a:lnTo>
                  <a:lnTo>
                    <a:pt x="647" y="50"/>
                  </a:lnTo>
                  <a:lnTo>
                    <a:pt x="596" y="1701"/>
                  </a:lnTo>
                  <a:lnTo>
                    <a:pt x="152" y="160718"/>
                  </a:lnTo>
                  <a:lnTo>
                    <a:pt x="698" y="25"/>
                  </a:lnTo>
                  <a:close/>
                </a:path>
                <a:path w="1270" h="161290">
                  <a:moveTo>
                    <a:pt x="749" y="0"/>
                  </a:moveTo>
                  <a:lnTo>
                    <a:pt x="698" y="1714"/>
                  </a:lnTo>
                  <a:lnTo>
                    <a:pt x="254" y="16065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1" name="object 13441"/>
            <p:cNvSpPr/>
            <p:nvPr/>
          </p:nvSpPr>
          <p:spPr>
            <a:xfrm>
              <a:off x="3253422" y="918436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39"/>
                  </a:moveTo>
                  <a:lnTo>
                    <a:pt x="469" y="1536"/>
                  </a:lnTo>
                  <a:lnTo>
                    <a:pt x="0" y="160832"/>
                  </a:lnTo>
                  <a:lnTo>
                    <a:pt x="520" y="139"/>
                  </a:lnTo>
                  <a:close/>
                </a:path>
                <a:path w="1270" h="161290">
                  <a:moveTo>
                    <a:pt x="673" y="50"/>
                  </a:moveTo>
                  <a:lnTo>
                    <a:pt x="622" y="1524"/>
                  </a:lnTo>
                  <a:lnTo>
                    <a:pt x="508" y="39535"/>
                  </a:lnTo>
                  <a:lnTo>
                    <a:pt x="622" y="88"/>
                  </a:lnTo>
                  <a:lnTo>
                    <a:pt x="571" y="1524"/>
                  </a:lnTo>
                  <a:lnTo>
                    <a:pt x="457" y="38950"/>
                  </a:lnTo>
                  <a:lnTo>
                    <a:pt x="571" y="114"/>
                  </a:lnTo>
                  <a:lnTo>
                    <a:pt x="520" y="1536"/>
                  </a:lnTo>
                  <a:lnTo>
                    <a:pt x="76" y="160807"/>
                  </a:lnTo>
                  <a:lnTo>
                    <a:pt x="215" y="160705"/>
                  </a:lnTo>
                  <a:lnTo>
                    <a:pt x="673" y="50"/>
                  </a:lnTo>
                  <a:close/>
                </a:path>
                <a:path w="1270" h="161290">
                  <a:moveTo>
                    <a:pt x="774" y="0"/>
                  </a:moveTo>
                  <a:lnTo>
                    <a:pt x="723" y="1524"/>
                  </a:lnTo>
                  <a:lnTo>
                    <a:pt x="279" y="159334"/>
                  </a:lnTo>
                  <a:lnTo>
                    <a:pt x="723" y="25"/>
                  </a:lnTo>
                  <a:lnTo>
                    <a:pt x="673" y="1524"/>
                  </a:lnTo>
                  <a:lnTo>
                    <a:pt x="215" y="16070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2" name="object 13442"/>
            <p:cNvSpPr/>
            <p:nvPr/>
          </p:nvSpPr>
          <p:spPr>
            <a:xfrm>
              <a:off x="3253168" y="918453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27"/>
                  </a:moveTo>
                  <a:lnTo>
                    <a:pt x="444" y="1358"/>
                  </a:lnTo>
                  <a:lnTo>
                    <a:pt x="0" y="160807"/>
                  </a:lnTo>
                  <a:lnTo>
                    <a:pt x="495" y="127"/>
                  </a:lnTo>
                  <a:close/>
                </a:path>
                <a:path w="1270" h="161290">
                  <a:moveTo>
                    <a:pt x="660" y="38"/>
                  </a:moveTo>
                  <a:lnTo>
                    <a:pt x="609" y="1358"/>
                  </a:lnTo>
                  <a:lnTo>
                    <a:pt x="508" y="36436"/>
                  </a:lnTo>
                  <a:lnTo>
                    <a:pt x="609" y="63"/>
                  </a:lnTo>
                  <a:lnTo>
                    <a:pt x="558" y="1346"/>
                  </a:lnTo>
                  <a:lnTo>
                    <a:pt x="457" y="35699"/>
                  </a:lnTo>
                  <a:lnTo>
                    <a:pt x="558" y="88"/>
                  </a:lnTo>
                  <a:lnTo>
                    <a:pt x="508" y="1346"/>
                  </a:lnTo>
                  <a:lnTo>
                    <a:pt x="50" y="160782"/>
                  </a:lnTo>
                  <a:lnTo>
                    <a:pt x="215" y="160680"/>
                  </a:lnTo>
                  <a:lnTo>
                    <a:pt x="660" y="38"/>
                  </a:lnTo>
                  <a:close/>
                </a:path>
                <a:path w="1270" h="161290">
                  <a:moveTo>
                    <a:pt x="711" y="0"/>
                  </a:moveTo>
                  <a:lnTo>
                    <a:pt x="660" y="1358"/>
                  </a:lnTo>
                  <a:lnTo>
                    <a:pt x="215" y="160680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3" name="object 13443"/>
            <p:cNvSpPr/>
            <p:nvPr/>
          </p:nvSpPr>
          <p:spPr>
            <a:xfrm>
              <a:off x="3252812" y="9184691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65"/>
                  </a:moveTo>
                  <a:lnTo>
                    <a:pt x="469" y="1193"/>
                  </a:lnTo>
                  <a:lnTo>
                    <a:pt x="0" y="160832"/>
                  </a:lnTo>
                  <a:lnTo>
                    <a:pt x="520" y="165"/>
                  </a:lnTo>
                  <a:close/>
                </a:path>
                <a:path w="1270" h="161290">
                  <a:moveTo>
                    <a:pt x="635" y="101"/>
                  </a:moveTo>
                  <a:lnTo>
                    <a:pt x="584" y="1206"/>
                  </a:lnTo>
                  <a:lnTo>
                    <a:pt x="127" y="158915"/>
                  </a:lnTo>
                  <a:lnTo>
                    <a:pt x="584" y="127"/>
                  </a:lnTo>
                  <a:lnTo>
                    <a:pt x="533" y="1193"/>
                  </a:lnTo>
                  <a:lnTo>
                    <a:pt x="63" y="160807"/>
                  </a:lnTo>
                  <a:lnTo>
                    <a:pt x="190" y="160743"/>
                  </a:lnTo>
                  <a:lnTo>
                    <a:pt x="635" y="101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1206"/>
                  </a:lnTo>
                  <a:lnTo>
                    <a:pt x="685" y="19215"/>
                  </a:lnTo>
                  <a:lnTo>
                    <a:pt x="749" y="38"/>
                  </a:lnTo>
                  <a:lnTo>
                    <a:pt x="698" y="1193"/>
                  </a:lnTo>
                  <a:lnTo>
                    <a:pt x="596" y="32651"/>
                  </a:lnTo>
                  <a:lnTo>
                    <a:pt x="698" y="63"/>
                  </a:lnTo>
                  <a:lnTo>
                    <a:pt x="647" y="1206"/>
                  </a:lnTo>
                  <a:lnTo>
                    <a:pt x="190" y="160743"/>
                  </a:lnTo>
                  <a:lnTo>
                    <a:pt x="342" y="16065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4" name="object 13444"/>
            <p:cNvSpPr/>
            <p:nvPr/>
          </p:nvSpPr>
          <p:spPr>
            <a:xfrm>
              <a:off x="3252546" y="9184894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27"/>
                  </a:moveTo>
                  <a:lnTo>
                    <a:pt x="457" y="990"/>
                  </a:lnTo>
                  <a:lnTo>
                    <a:pt x="0" y="160769"/>
                  </a:lnTo>
                  <a:lnTo>
                    <a:pt x="508" y="127"/>
                  </a:lnTo>
                  <a:close/>
                </a:path>
                <a:path w="1270" h="161290">
                  <a:moveTo>
                    <a:pt x="571" y="88"/>
                  </a:moveTo>
                  <a:lnTo>
                    <a:pt x="508" y="990"/>
                  </a:lnTo>
                  <a:lnTo>
                    <a:pt x="63" y="160743"/>
                  </a:lnTo>
                  <a:lnTo>
                    <a:pt x="571" y="88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990"/>
                  </a:lnTo>
                  <a:lnTo>
                    <a:pt x="228" y="160299"/>
                  </a:lnTo>
                  <a:lnTo>
                    <a:pt x="673" y="38"/>
                  </a:lnTo>
                  <a:lnTo>
                    <a:pt x="622" y="990"/>
                  </a:lnTo>
                  <a:lnTo>
                    <a:pt x="533" y="27838"/>
                  </a:lnTo>
                  <a:lnTo>
                    <a:pt x="622" y="63"/>
                  </a:lnTo>
                  <a:lnTo>
                    <a:pt x="571" y="990"/>
                  </a:lnTo>
                  <a:lnTo>
                    <a:pt x="114" y="160731"/>
                  </a:lnTo>
                  <a:lnTo>
                    <a:pt x="292" y="16062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5" name="object 13445"/>
            <p:cNvSpPr/>
            <p:nvPr/>
          </p:nvSpPr>
          <p:spPr>
            <a:xfrm>
              <a:off x="3252190" y="918505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65"/>
                  </a:moveTo>
                  <a:lnTo>
                    <a:pt x="457" y="838"/>
                  </a:lnTo>
                  <a:lnTo>
                    <a:pt x="0" y="160782"/>
                  </a:lnTo>
                  <a:lnTo>
                    <a:pt x="508" y="165"/>
                  </a:lnTo>
                  <a:close/>
                </a:path>
                <a:path w="1270" h="161290">
                  <a:moveTo>
                    <a:pt x="685" y="63"/>
                  </a:moveTo>
                  <a:lnTo>
                    <a:pt x="622" y="825"/>
                  </a:lnTo>
                  <a:lnTo>
                    <a:pt x="558" y="22618"/>
                  </a:lnTo>
                  <a:lnTo>
                    <a:pt x="622" y="101"/>
                  </a:lnTo>
                  <a:lnTo>
                    <a:pt x="571" y="825"/>
                  </a:lnTo>
                  <a:lnTo>
                    <a:pt x="508" y="21907"/>
                  </a:lnTo>
                  <a:lnTo>
                    <a:pt x="571" y="127"/>
                  </a:lnTo>
                  <a:lnTo>
                    <a:pt x="508" y="838"/>
                  </a:lnTo>
                  <a:lnTo>
                    <a:pt x="63" y="160756"/>
                  </a:lnTo>
                  <a:lnTo>
                    <a:pt x="228" y="160667"/>
                  </a:lnTo>
                  <a:lnTo>
                    <a:pt x="685" y="63"/>
                  </a:lnTo>
                  <a:close/>
                </a:path>
                <a:path w="1270" h="161290">
                  <a:moveTo>
                    <a:pt x="749" y="25"/>
                  </a:moveTo>
                  <a:lnTo>
                    <a:pt x="685" y="838"/>
                  </a:lnTo>
                  <a:lnTo>
                    <a:pt x="228" y="160667"/>
                  </a:lnTo>
                  <a:lnTo>
                    <a:pt x="749" y="25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838"/>
                  </a:lnTo>
                  <a:lnTo>
                    <a:pt x="292" y="16064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6" name="object 13446"/>
            <p:cNvSpPr/>
            <p:nvPr/>
          </p:nvSpPr>
          <p:spPr>
            <a:xfrm>
              <a:off x="3251835" y="918526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58" y="139"/>
                  </a:moveTo>
                  <a:lnTo>
                    <a:pt x="508" y="635"/>
                  </a:lnTo>
                  <a:lnTo>
                    <a:pt x="457" y="15151"/>
                  </a:lnTo>
                  <a:lnTo>
                    <a:pt x="508" y="177"/>
                  </a:lnTo>
                  <a:lnTo>
                    <a:pt x="444" y="635"/>
                  </a:lnTo>
                  <a:lnTo>
                    <a:pt x="0" y="160743"/>
                  </a:lnTo>
                  <a:lnTo>
                    <a:pt x="558" y="139"/>
                  </a:lnTo>
                  <a:close/>
                </a:path>
                <a:path w="1270" h="161290">
                  <a:moveTo>
                    <a:pt x="685" y="63"/>
                  </a:moveTo>
                  <a:lnTo>
                    <a:pt x="622" y="622"/>
                  </a:lnTo>
                  <a:lnTo>
                    <a:pt x="177" y="156845"/>
                  </a:lnTo>
                  <a:lnTo>
                    <a:pt x="622" y="101"/>
                  </a:lnTo>
                  <a:lnTo>
                    <a:pt x="558" y="635"/>
                  </a:lnTo>
                  <a:lnTo>
                    <a:pt x="114" y="160693"/>
                  </a:lnTo>
                  <a:lnTo>
                    <a:pt x="241" y="160629"/>
                  </a:lnTo>
                  <a:lnTo>
                    <a:pt x="685" y="63"/>
                  </a:lnTo>
                  <a:close/>
                </a:path>
                <a:path w="1270" h="161290">
                  <a:moveTo>
                    <a:pt x="749" y="38"/>
                  </a:moveTo>
                  <a:lnTo>
                    <a:pt x="685" y="635"/>
                  </a:lnTo>
                  <a:lnTo>
                    <a:pt x="241" y="160629"/>
                  </a:lnTo>
                  <a:lnTo>
                    <a:pt x="749" y="38"/>
                  </a:lnTo>
                  <a:close/>
                </a:path>
                <a:path w="1270" h="161290">
                  <a:moveTo>
                    <a:pt x="812" y="0"/>
                  </a:moveTo>
                  <a:lnTo>
                    <a:pt x="749" y="635"/>
                  </a:lnTo>
                  <a:lnTo>
                    <a:pt x="304" y="160604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7" name="object 13447"/>
            <p:cNvSpPr/>
            <p:nvPr/>
          </p:nvSpPr>
          <p:spPr>
            <a:xfrm>
              <a:off x="3251492" y="918547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33" y="139"/>
                  </a:moveTo>
                  <a:lnTo>
                    <a:pt x="469" y="419"/>
                  </a:lnTo>
                  <a:lnTo>
                    <a:pt x="0" y="160667"/>
                  </a:lnTo>
                  <a:lnTo>
                    <a:pt x="533" y="139"/>
                  </a:lnTo>
                  <a:close/>
                </a:path>
                <a:path w="1270" h="161290">
                  <a:moveTo>
                    <a:pt x="660" y="63"/>
                  </a:moveTo>
                  <a:lnTo>
                    <a:pt x="596" y="419"/>
                  </a:lnTo>
                  <a:lnTo>
                    <a:pt x="558" y="10769"/>
                  </a:lnTo>
                  <a:lnTo>
                    <a:pt x="596" y="101"/>
                  </a:lnTo>
                  <a:lnTo>
                    <a:pt x="533" y="419"/>
                  </a:lnTo>
                  <a:lnTo>
                    <a:pt x="88" y="160642"/>
                  </a:lnTo>
                  <a:lnTo>
                    <a:pt x="215" y="160578"/>
                  </a:lnTo>
                  <a:lnTo>
                    <a:pt x="660" y="63"/>
                  </a:lnTo>
                  <a:close/>
                </a:path>
                <a:path w="1270" h="161290">
                  <a:moveTo>
                    <a:pt x="723" y="25"/>
                  </a:moveTo>
                  <a:lnTo>
                    <a:pt x="660" y="419"/>
                  </a:lnTo>
                  <a:lnTo>
                    <a:pt x="215" y="160578"/>
                  </a:lnTo>
                  <a:lnTo>
                    <a:pt x="723" y="25"/>
                  </a:lnTo>
                  <a:close/>
                </a:path>
                <a:path w="1270" h="161290">
                  <a:moveTo>
                    <a:pt x="787" y="0"/>
                  </a:moveTo>
                  <a:lnTo>
                    <a:pt x="723" y="419"/>
                  </a:lnTo>
                  <a:lnTo>
                    <a:pt x="279" y="16055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8" name="object 13448"/>
            <p:cNvSpPr/>
            <p:nvPr/>
          </p:nvSpPr>
          <p:spPr>
            <a:xfrm>
              <a:off x="3251098" y="918566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20" y="190"/>
                  </a:moveTo>
                  <a:lnTo>
                    <a:pt x="0" y="160629"/>
                  </a:lnTo>
                  <a:lnTo>
                    <a:pt x="520" y="215"/>
                  </a:lnTo>
                  <a:close/>
                </a:path>
                <a:path w="1270" h="160654">
                  <a:moveTo>
                    <a:pt x="596" y="139"/>
                  </a:moveTo>
                  <a:lnTo>
                    <a:pt x="76" y="160604"/>
                  </a:lnTo>
                  <a:lnTo>
                    <a:pt x="596" y="139"/>
                  </a:lnTo>
                  <a:close/>
                </a:path>
                <a:path w="1270" h="160654">
                  <a:moveTo>
                    <a:pt x="850" y="0"/>
                  </a:moveTo>
                  <a:lnTo>
                    <a:pt x="787" y="215"/>
                  </a:lnTo>
                  <a:lnTo>
                    <a:pt x="368" y="149809"/>
                  </a:lnTo>
                  <a:lnTo>
                    <a:pt x="787" y="38"/>
                  </a:lnTo>
                  <a:lnTo>
                    <a:pt x="723" y="228"/>
                  </a:lnTo>
                  <a:lnTo>
                    <a:pt x="698" y="5803"/>
                  </a:lnTo>
                  <a:lnTo>
                    <a:pt x="723" y="63"/>
                  </a:lnTo>
                  <a:lnTo>
                    <a:pt x="660" y="228"/>
                  </a:lnTo>
                  <a:lnTo>
                    <a:pt x="647" y="4559"/>
                  </a:lnTo>
                  <a:lnTo>
                    <a:pt x="660" y="101"/>
                  </a:lnTo>
                  <a:lnTo>
                    <a:pt x="596" y="228"/>
                  </a:lnTo>
                  <a:lnTo>
                    <a:pt x="152" y="160578"/>
                  </a:lnTo>
                  <a:lnTo>
                    <a:pt x="279" y="160528"/>
                  </a:lnTo>
                  <a:lnTo>
                    <a:pt x="406" y="160464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49" name="object 13449"/>
            <p:cNvSpPr/>
            <p:nvPr/>
          </p:nvSpPr>
          <p:spPr>
            <a:xfrm>
              <a:off x="3250755" y="9185885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60" y="0"/>
                  </a:moveTo>
                  <a:lnTo>
                    <a:pt x="533" y="0"/>
                  </a:lnTo>
                  <a:lnTo>
                    <a:pt x="0" y="160540"/>
                  </a:lnTo>
                  <a:lnTo>
                    <a:pt x="139" y="160489"/>
                  </a:lnTo>
                  <a:lnTo>
                    <a:pt x="660" y="0"/>
                  </a:lnTo>
                  <a:close/>
                </a:path>
                <a:path w="1270" h="160654">
                  <a:moveTo>
                    <a:pt x="800" y="0"/>
                  </a:moveTo>
                  <a:lnTo>
                    <a:pt x="673" y="0"/>
                  </a:lnTo>
                  <a:lnTo>
                    <a:pt x="215" y="160464"/>
                  </a:lnTo>
                  <a:lnTo>
                    <a:pt x="355" y="16041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0" name="object 13450"/>
            <p:cNvSpPr/>
            <p:nvPr/>
          </p:nvSpPr>
          <p:spPr>
            <a:xfrm>
              <a:off x="3250323" y="918589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901" y="0"/>
                  </a:moveTo>
                  <a:lnTo>
                    <a:pt x="901" y="0"/>
                  </a:lnTo>
                  <a:lnTo>
                    <a:pt x="444" y="0"/>
                  </a:lnTo>
                  <a:lnTo>
                    <a:pt x="0" y="160680"/>
                  </a:lnTo>
                  <a:lnTo>
                    <a:pt x="381" y="160553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1" name="object 13451"/>
            <p:cNvSpPr/>
            <p:nvPr/>
          </p:nvSpPr>
          <p:spPr>
            <a:xfrm>
              <a:off x="3249879" y="918588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25" y="0"/>
                  </a:moveTo>
                  <a:lnTo>
                    <a:pt x="825" y="0"/>
                  </a:lnTo>
                  <a:lnTo>
                    <a:pt x="444" y="0"/>
                  </a:lnTo>
                  <a:lnTo>
                    <a:pt x="0" y="160845"/>
                  </a:lnTo>
                  <a:lnTo>
                    <a:pt x="381" y="160718"/>
                  </a:lnTo>
                  <a:lnTo>
                    <a:pt x="825" y="0"/>
                  </a:lnTo>
                  <a:close/>
                </a:path>
                <a:path w="1269" h="161290">
                  <a:moveTo>
                    <a:pt x="901" y="12"/>
                  </a:moveTo>
                  <a:lnTo>
                    <a:pt x="381" y="160718"/>
                  </a:lnTo>
                  <a:lnTo>
                    <a:pt x="901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2" name="object 13452"/>
            <p:cNvSpPr/>
            <p:nvPr/>
          </p:nvSpPr>
          <p:spPr>
            <a:xfrm>
              <a:off x="3249472" y="918588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609" y="0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65" y="160909"/>
                  </a:lnTo>
                  <a:lnTo>
                    <a:pt x="609" y="0"/>
                  </a:lnTo>
                  <a:close/>
                </a:path>
                <a:path w="1269" h="161290">
                  <a:moveTo>
                    <a:pt x="850" y="0"/>
                  </a:moveTo>
                  <a:lnTo>
                    <a:pt x="698" y="0"/>
                  </a:lnTo>
                  <a:lnTo>
                    <a:pt x="177" y="160909"/>
                  </a:lnTo>
                  <a:lnTo>
                    <a:pt x="330" y="160870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3" name="object 13453"/>
            <p:cNvSpPr/>
            <p:nvPr/>
          </p:nvSpPr>
          <p:spPr>
            <a:xfrm>
              <a:off x="3248952" y="918588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76" y="0"/>
                  </a:moveTo>
                  <a:lnTo>
                    <a:pt x="876" y="0"/>
                  </a:lnTo>
                  <a:lnTo>
                    <a:pt x="444" y="0"/>
                  </a:lnTo>
                  <a:lnTo>
                    <a:pt x="0" y="161099"/>
                  </a:lnTo>
                  <a:lnTo>
                    <a:pt x="177" y="161061"/>
                  </a:lnTo>
                  <a:lnTo>
                    <a:pt x="355" y="161010"/>
                  </a:lnTo>
                  <a:lnTo>
                    <a:pt x="876" y="0"/>
                  </a:lnTo>
                  <a:close/>
                </a:path>
                <a:path w="1269" h="161290">
                  <a:moveTo>
                    <a:pt x="965" y="0"/>
                  </a:moveTo>
                  <a:lnTo>
                    <a:pt x="444" y="160985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4" name="object 13454"/>
            <p:cNvSpPr/>
            <p:nvPr/>
          </p:nvSpPr>
          <p:spPr>
            <a:xfrm>
              <a:off x="3248482" y="918588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914" y="0"/>
                  </a:moveTo>
                  <a:lnTo>
                    <a:pt x="914" y="0"/>
                  </a:lnTo>
                  <a:lnTo>
                    <a:pt x="444" y="0"/>
                  </a:lnTo>
                  <a:lnTo>
                    <a:pt x="0" y="161226"/>
                  </a:lnTo>
                  <a:lnTo>
                    <a:pt x="203" y="161175"/>
                  </a:lnTo>
                  <a:lnTo>
                    <a:pt x="381" y="161124"/>
                  </a:lnTo>
                  <a:lnTo>
                    <a:pt x="914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5" name="object 13455"/>
            <p:cNvSpPr/>
            <p:nvPr/>
          </p:nvSpPr>
          <p:spPr>
            <a:xfrm>
              <a:off x="3247872" y="91858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12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03" y="161302"/>
                  </a:lnTo>
                  <a:lnTo>
                    <a:pt x="647" y="12"/>
                  </a:lnTo>
                  <a:close/>
                </a:path>
                <a:path w="1269" h="161925">
                  <a:moveTo>
                    <a:pt x="850" y="0"/>
                  </a:moveTo>
                  <a:lnTo>
                    <a:pt x="660" y="0"/>
                  </a:lnTo>
                  <a:lnTo>
                    <a:pt x="215" y="161315"/>
                  </a:lnTo>
                  <a:lnTo>
                    <a:pt x="406" y="161264"/>
                  </a:lnTo>
                  <a:lnTo>
                    <a:pt x="850" y="0"/>
                  </a:lnTo>
                  <a:close/>
                </a:path>
                <a:path w="1269" h="161925">
                  <a:moveTo>
                    <a:pt x="965" y="0"/>
                  </a:moveTo>
                  <a:lnTo>
                    <a:pt x="419" y="161264"/>
                  </a:lnTo>
                  <a:lnTo>
                    <a:pt x="965" y="0"/>
                  </a:lnTo>
                  <a:close/>
                </a:path>
                <a:path w="1269" h="161925">
                  <a:moveTo>
                    <a:pt x="1066" y="0"/>
                  </a:moveTo>
                  <a:lnTo>
                    <a:pt x="520" y="161251"/>
                  </a:lnTo>
                  <a:lnTo>
                    <a:pt x="1066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6" name="object 13456"/>
            <p:cNvSpPr/>
            <p:nvPr/>
          </p:nvSpPr>
          <p:spPr>
            <a:xfrm>
              <a:off x="3247174" y="91858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685" y="12"/>
                  </a:lnTo>
                  <a:lnTo>
                    <a:pt x="444" y="12"/>
                  </a:lnTo>
                  <a:lnTo>
                    <a:pt x="0" y="161493"/>
                  </a:lnTo>
                  <a:lnTo>
                    <a:pt x="127" y="161467"/>
                  </a:lnTo>
                  <a:lnTo>
                    <a:pt x="254" y="161442"/>
                  </a:lnTo>
                  <a:lnTo>
                    <a:pt x="812" y="12"/>
                  </a:lnTo>
                  <a:close/>
                </a:path>
                <a:path w="1269" h="161925">
                  <a:moveTo>
                    <a:pt x="939" y="0"/>
                  </a:moveTo>
                  <a:lnTo>
                    <a:pt x="812" y="12"/>
                  </a:lnTo>
                  <a:lnTo>
                    <a:pt x="381" y="161417"/>
                  </a:lnTo>
                  <a:lnTo>
                    <a:pt x="939" y="0"/>
                  </a:lnTo>
                  <a:close/>
                </a:path>
                <a:path w="1269" h="161925">
                  <a:moveTo>
                    <a:pt x="1143" y="12"/>
                  </a:moveTo>
                  <a:lnTo>
                    <a:pt x="939" y="12"/>
                  </a:lnTo>
                  <a:lnTo>
                    <a:pt x="495" y="161391"/>
                  </a:lnTo>
                  <a:lnTo>
                    <a:pt x="698" y="161353"/>
                  </a:lnTo>
                  <a:lnTo>
                    <a:pt x="1143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7" name="object 13457"/>
            <p:cNvSpPr/>
            <p:nvPr/>
          </p:nvSpPr>
          <p:spPr>
            <a:xfrm>
              <a:off x="3246526" y="91858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594"/>
                  </a:lnTo>
                  <a:lnTo>
                    <a:pt x="127" y="161569"/>
                  </a:lnTo>
                  <a:lnTo>
                    <a:pt x="254" y="161544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965" y="0"/>
                  </a:moveTo>
                  <a:lnTo>
                    <a:pt x="838" y="0"/>
                  </a:lnTo>
                  <a:lnTo>
                    <a:pt x="711" y="0"/>
                  </a:lnTo>
                  <a:lnTo>
                    <a:pt x="266" y="161544"/>
                  </a:lnTo>
                  <a:lnTo>
                    <a:pt x="393" y="161531"/>
                  </a:lnTo>
                  <a:lnTo>
                    <a:pt x="520" y="161505"/>
                  </a:lnTo>
                  <a:lnTo>
                    <a:pt x="965" y="0"/>
                  </a:lnTo>
                  <a:close/>
                </a:path>
                <a:path w="1269" h="161925">
                  <a:moveTo>
                    <a:pt x="1092" y="12"/>
                  </a:moveTo>
                  <a:lnTo>
                    <a:pt x="965" y="12"/>
                  </a:lnTo>
                  <a:lnTo>
                    <a:pt x="520" y="161505"/>
                  </a:lnTo>
                  <a:lnTo>
                    <a:pt x="647" y="161493"/>
                  </a:lnTo>
                  <a:lnTo>
                    <a:pt x="1092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8" name="object 13458"/>
            <p:cNvSpPr/>
            <p:nvPr/>
          </p:nvSpPr>
          <p:spPr>
            <a:xfrm>
              <a:off x="3245586" y="918588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62" y="0"/>
                  </a:moveTo>
                  <a:lnTo>
                    <a:pt x="609" y="0"/>
                  </a:lnTo>
                  <a:lnTo>
                    <a:pt x="444" y="12"/>
                  </a:lnTo>
                  <a:lnTo>
                    <a:pt x="0" y="161696"/>
                  </a:lnTo>
                  <a:lnTo>
                    <a:pt x="165" y="161683"/>
                  </a:lnTo>
                  <a:lnTo>
                    <a:pt x="317" y="161671"/>
                  </a:lnTo>
                  <a:lnTo>
                    <a:pt x="762" y="0"/>
                  </a:lnTo>
                  <a:close/>
                </a:path>
                <a:path w="1905" h="161925">
                  <a:moveTo>
                    <a:pt x="927" y="0"/>
                  </a:moveTo>
                  <a:lnTo>
                    <a:pt x="774" y="0"/>
                  </a:lnTo>
                  <a:lnTo>
                    <a:pt x="330" y="161671"/>
                  </a:lnTo>
                  <a:lnTo>
                    <a:pt x="482" y="161645"/>
                  </a:lnTo>
                  <a:lnTo>
                    <a:pt x="927" y="0"/>
                  </a:lnTo>
                  <a:close/>
                </a:path>
                <a:path w="1905" h="161925">
                  <a:moveTo>
                    <a:pt x="1384" y="0"/>
                  </a:moveTo>
                  <a:lnTo>
                    <a:pt x="1231" y="0"/>
                  </a:lnTo>
                  <a:lnTo>
                    <a:pt x="1079" y="12"/>
                  </a:lnTo>
                  <a:lnTo>
                    <a:pt x="927" y="12"/>
                  </a:lnTo>
                  <a:lnTo>
                    <a:pt x="482" y="161645"/>
                  </a:lnTo>
                  <a:lnTo>
                    <a:pt x="635" y="161632"/>
                  </a:lnTo>
                  <a:lnTo>
                    <a:pt x="787" y="161607"/>
                  </a:lnTo>
                  <a:lnTo>
                    <a:pt x="939" y="161582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59" name="object 13459"/>
            <p:cNvSpPr/>
            <p:nvPr/>
          </p:nvSpPr>
          <p:spPr>
            <a:xfrm>
              <a:off x="3244684" y="918588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825" y="12"/>
                  </a:moveTo>
                  <a:lnTo>
                    <a:pt x="635" y="12"/>
                  </a:lnTo>
                  <a:lnTo>
                    <a:pt x="444" y="12"/>
                  </a:lnTo>
                  <a:lnTo>
                    <a:pt x="0" y="161785"/>
                  </a:lnTo>
                  <a:lnTo>
                    <a:pt x="190" y="161772"/>
                  </a:lnTo>
                  <a:lnTo>
                    <a:pt x="381" y="161759"/>
                  </a:lnTo>
                  <a:lnTo>
                    <a:pt x="825" y="12"/>
                  </a:lnTo>
                  <a:close/>
                </a:path>
                <a:path w="1905" h="161925">
                  <a:moveTo>
                    <a:pt x="1193" y="0"/>
                  </a:moveTo>
                  <a:lnTo>
                    <a:pt x="1016" y="0"/>
                  </a:lnTo>
                  <a:lnTo>
                    <a:pt x="838" y="12"/>
                  </a:lnTo>
                  <a:lnTo>
                    <a:pt x="393" y="161747"/>
                  </a:lnTo>
                  <a:lnTo>
                    <a:pt x="584" y="161734"/>
                  </a:lnTo>
                  <a:lnTo>
                    <a:pt x="749" y="161721"/>
                  </a:lnTo>
                  <a:lnTo>
                    <a:pt x="1193" y="0"/>
                  </a:lnTo>
                  <a:close/>
                </a:path>
                <a:path w="1905" h="161925">
                  <a:moveTo>
                    <a:pt x="1358" y="12"/>
                  </a:moveTo>
                  <a:lnTo>
                    <a:pt x="1206" y="12"/>
                  </a:lnTo>
                  <a:lnTo>
                    <a:pt x="762" y="161721"/>
                  </a:lnTo>
                  <a:lnTo>
                    <a:pt x="914" y="161709"/>
                  </a:lnTo>
                  <a:lnTo>
                    <a:pt x="1358" y="1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0" name="object 13460"/>
            <p:cNvSpPr/>
            <p:nvPr/>
          </p:nvSpPr>
          <p:spPr>
            <a:xfrm>
              <a:off x="3243300" y="9185885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447" y="0"/>
                  </a:moveTo>
                  <a:lnTo>
                    <a:pt x="1231" y="0"/>
                  </a:lnTo>
                  <a:lnTo>
                    <a:pt x="977" y="12"/>
                  </a:lnTo>
                  <a:lnTo>
                    <a:pt x="711" y="12"/>
                  </a:lnTo>
                  <a:lnTo>
                    <a:pt x="482" y="80924"/>
                  </a:lnTo>
                  <a:lnTo>
                    <a:pt x="711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266" y="161836"/>
                  </a:lnTo>
                  <a:lnTo>
                    <a:pt x="520" y="161823"/>
                  </a:lnTo>
                  <a:lnTo>
                    <a:pt x="787" y="161823"/>
                  </a:lnTo>
                  <a:lnTo>
                    <a:pt x="1003" y="161810"/>
                  </a:lnTo>
                  <a:lnTo>
                    <a:pt x="1447" y="0"/>
                  </a:lnTo>
                  <a:close/>
                </a:path>
                <a:path w="1905" h="161925">
                  <a:moveTo>
                    <a:pt x="1828" y="0"/>
                  </a:moveTo>
                  <a:lnTo>
                    <a:pt x="1638" y="0"/>
                  </a:lnTo>
                  <a:lnTo>
                    <a:pt x="1447" y="12"/>
                  </a:lnTo>
                  <a:lnTo>
                    <a:pt x="1003" y="161810"/>
                  </a:lnTo>
                  <a:lnTo>
                    <a:pt x="1193" y="161798"/>
                  </a:lnTo>
                  <a:lnTo>
                    <a:pt x="1384" y="161785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1" name="object 13461"/>
            <p:cNvSpPr/>
            <p:nvPr/>
          </p:nvSpPr>
          <p:spPr>
            <a:xfrm>
              <a:off x="3237280" y="9185491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59">
                  <a:moveTo>
                    <a:pt x="4394" y="393"/>
                  </a:moveTo>
                  <a:lnTo>
                    <a:pt x="2501" y="393"/>
                  </a:lnTo>
                  <a:lnTo>
                    <a:pt x="1981" y="393"/>
                  </a:lnTo>
                  <a:lnTo>
                    <a:pt x="1562" y="108051"/>
                  </a:lnTo>
                  <a:lnTo>
                    <a:pt x="1866" y="368"/>
                  </a:lnTo>
                  <a:lnTo>
                    <a:pt x="1409" y="254"/>
                  </a:lnTo>
                  <a:lnTo>
                    <a:pt x="1054" y="152"/>
                  </a:lnTo>
                  <a:lnTo>
                    <a:pt x="723" y="63"/>
                  </a:lnTo>
                  <a:lnTo>
                    <a:pt x="444" y="0"/>
                  </a:lnTo>
                  <a:lnTo>
                    <a:pt x="0" y="161582"/>
                  </a:lnTo>
                  <a:lnTo>
                    <a:pt x="279" y="161645"/>
                  </a:lnTo>
                  <a:lnTo>
                    <a:pt x="609" y="161721"/>
                  </a:lnTo>
                  <a:lnTo>
                    <a:pt x="3949" y="162179"/>
                  </a:lnTo>
                  <a:lnTo>
                    <a:pt x="4394" y="393"/>
                  </a:lnTo>
                  <a:close/>
                </a:path>
                <a:path w="6985" h="162559">
                  <a:moveTo>
                    <a:pt x="6477" y="393"/>
                  </a:moveTo>
                  <a:lnTo>
                    <a:pt x="6210" y="393"/>
                  </a:lnTo>
                  <a:lnTo>
                    <a:pt x="5892" y="393"/>
                  </a:lnTo>
                  <a:lnTo>
                    <a:pt x="5524" y="393"/>
                  </a:lnTo>
                  <a:lnTo>
                    <a:pt x="5054" y="393"/>
                  </a:lnTo>
                  <a:lnTo>
                    <a:pt x="4394" y="406"/>
                  </a:lnTo>
                  <a:lnTo>
                    <a:pt x="3949" y="162179"/>
                  </a:lnTo>
                  <a:lnTo>
                    <a:pt x="4610" y="162217"/>
                  </a:lnTo>
                  <a:lnTo>
                    <a:pt x="5080" y="162217"/>
                  </a:lnTo>
                  <a:lnTo>
                    <a:pt x="5435" y="162217"/>
                  </a:lnTo>
                  <a:lnTo>
                    <a:pt x="5765" y="162229"/>
                  </a:lnTo>
                  <a:lnTo>
                    <a:pt x="6032" y="162229"/>
                  </a:lnTo>
                  <a:lnTo>
                    <a:pt x="6477" y="393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2" name="object 13462"/>
            <p:cNvSpPr/>
            <p:nvPr/>
          </p:nvSpPr>
          <p:spPr>
            <a:xfrm>
              <a:off x="3235960" y="918513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765" y="355"/>
                  </a:moveTo>
                  <a:lnTo>
                    <a:pt x="1498" y="292"/>
                  </a:lnTo>
                  <a:lnTo>
                    <a:pt x="1270" y="215"/>
                  </a:lnTo>
                  <a:lnTo>
                    <a:pt x="1041" y="165"/>
                  </a:lnTo>
                  <a:lnTo>
                    <a:pt x="838" y="101"/>
                  </a:lnTo>
                  <a:lnTo>
                    <a:pt x="635" y="50"/>
                  </a:lnTo>
                  <a:lnTo>
                    <a:pt x="444" y="0"/>
                  </a:lnTo>
                  <a:lnTo>
                    <a:pt x="0" y="161582"/>
                  </a:lnTo>
                  <a:lnTo>
                    <a:pt x="190" y="161645"/>
                  </a:lnTo>
                  <a:lnTo>
                    <a:pt x="393" y="161696"/>
                  </a:lnTo>
                  <a:lnTo>
                    <a:pt x="596" y="161759"/>
                  </a:lnTo>
                  <a:lnTo>
                    <a:pt x="825" y="161810"/>
                  </a:lnTo>
                  <a:lnTo>
                    <a:pt x="1054" y="161874"/>
                  </a:lnTo>
                  <a:lnTo>
                    <a:pt x="1320" y="161950"/>
                  </a:lnTo>
                  <a:lnTo>
                    <a:pt x="1765" y="35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3" name="object 13463"/>
            <p:cNvSpPr/>
            <p:nvPr/>
          </p:nvSpPr>
          <p:spPr>
            <a:xfrm>
              <a:off x="3235109" y="9184907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295" y="228"/>
                  </a:moveTo>
                  <a:lnTo>
                    <a:pt x="1117" y="177"/>
                  </a:lnTo>
                  <a:lnTo>
                    <a:pt x="939" y="139"/>
                  </a:lnTo>
                  <a:lnTo>
                    <a:pt x="774" y="88"/>
                  </a:lnTo>
                  <a:lnTo>
                    <a:pt x="609" y="50"/>
                  </a:lnTo>
                  <a:lnTo>
                    <a:pt x="444" y="0"/>
                  </a:lnTo>
                  <a:lnTo>
                    <a:pt x="0" y="161518"/>
                  </a:lnTo>
                  <a:lnTo>
                    <a:pt x="165" y="161582"/>
                  </a:lnTo>
                  <a:lnTo>
                    <a:pt x="330" y="161645"/>
                  </a:lnTo>
                  <a:lnTo>
                    <a:pt x="495" y="161696"/>
                  </a:lnTo>
                  <a:lnTo>
                    <a:pt x="673" y="161747"/>
                  </a:lnTo>
                  <a:lnTo>
                    <a:pt x="850" y="161810"/>
                  </a:lnTo>
                  <a:lnTo>
                    <a:pt x="1295" y="22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4" name="object 13464"/>
            <p:cNvSpPr/>
            <p:nvPr/>
          </p:nvSpPr>
          <p:spPr>
            <a:xfrm>
              <a:off x="3234283" y="918443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571" y="76"/>
                  </a:moveTo>
                  <a:lnTo>
                    <a:pt x="444" y="0"/>
                  </a:lnTo>
                  <a:lnTo>
                    <a:pt x="0" y="161671"/>
                  </a:lnTo>
                  <a:lnTo>
                    <a:pt x="127" y="161734"/>
                  </a:lnTo>
                  <a:lnTo>
                    <a:pt x="571" y="76"/>
                  </a:lnTo>
                  <a:close/>
                </a:path>
                <a:path w="1905" h="162559">
                  <a:moveTo>
                    <a:pt x="1282" y="482"/>
                  </a:moveTo>
                  <a:lnTo>
                    <a:pt x="1130" y="393"/>
                  </a:lnTo>
                  <a:lnTo>
                    <a:pt x="990" y="317"/>
                  </a:lnTo>
                  <a:lnTo>
                    <a:pt x="850" y="228"/>
                  </a:lnTo>
                  <a:lnTo>
                    <a:pt x="711" y="152"/>
                  </a:lnTo>
                  <a:lnTo>
                    <a:pt x="571" y="76"/>
                  </a:lnTo>
                  <a:lnTo>
                    <a:pt x="139" y="161734"/>
                  </a:lnTo>
                  <a:lnTo>
                    <a:pt x="266" y="161785"/>
                  </a:lnTo>
                  <a:lnTo>
                    <a:pt x="406" y="161836"/>
                  </a:lnTo>
                  <a:lnTo>
                    <a:pt x="546" y="161899"/>
                  </a:lnTo>
                  <a:lnTo>
                    <a:pt x="685" y="161950"/>
                  </a:lnTo>
                  <a:lnTo>
                    <a:pt x="838" y="162001"/>
                  </a:lnTo>
                  <a:lnTo>
                    <a:pt x="1282" y="48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5" name="object 13465"/>
            <p:cNvSpPr/>
            <p:nvPr/>
          </p:nvSpPr>
          <p:spPr>
            <a:xfrm>
              <a:off x="3233674" y="918408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800" y="203"/>
                  </a:lnTo>
                  <a:lnTo>
                    <a:pt x="673" y="127"/>
                  </a:lnTo>
                  <a:lnTo>
                    <a:pt x="127" y="161823"/>
                  </a:lnTo>
                  <a:lnTo>
                    <a:pt x="355" y="161925"/>
                  </a:lnTo>
                  <a:lnTo>
                    <a:pt x="927" y="279"/>
                  </a:lnTo>
                  <a:close/>
                </a:path>
                <a:path w="1269" h="162559">
                  <a:moveTo>
                    <a:pt x="1054" y="355"/>
                  </a:moveTo>
                  <a:lnTo>
                    <a:pt x="927" y="279"/>
                  </a:lnTo>
                  <a:lnTo>
                    <a:pt x="482" y="161975"/>
                  </a:lnTo>
                  <a:lnTo>
                    <a:pt x="609" y="162039"/>
                  </a:lnTo>
                  <a:lnTo>
                    <a:pt x="1054" y="355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6" name="object 13466"/>
            <p:cNvSpPr/>
            <p:nvPr/>
          </p:nvSpPr>
          <p:spPr>
            <a:xfrm>
              <a:off x="3233026" y="91837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092" y="381"/>
                  </a:moveTo>
                  <a:lnTo>
                    <a:pt x="863" y="254"/>
                  </a:lnTo>
                  <a:lnTo>
                    <a:pt x="736" y="190"/>
                  </a:lnTo>
                  <a:lnTo>
                    <a:pt x="546" y="63"/>
                  </a:lnTo>
                  <a:lnTo>
                    <a:pt x="0" y="161836"/>
                  </a:lnTo>
                  <a:lnTo>
                    <a:pt x="203" y="161937"/>
                  </a:lnTo>
                  <a:lnTo>
                    <a:pt x="419" y="162039"/>
                  </a:lnTo>
                  <a:lnTo>
                    <a:pt x="647" y="162140"/>
                  </a:lnTo>
                  <a:lnTo>
                    <a:pt x="1092" y="381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7" name="object 13467"/>
            <p:cNvSpPr/>
            <p:nvPr/>
          </p:nvSpPr>
          <p:spPr>
            <a:xfrm>
              <a:off x="3232442" y="918337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36" y="152"/>
                  </a:lnTo>
                  <a:lnTo>
                    <a:pt x="546" y="50"/>
                  </a:lnTo>
                  <a:lnTo>
                    <a:pt x="88" y="161886"/>
                  </a:lnTo>
                  <a:lnTo>
                    <a:pt x="279" y="162001"/>
                  </a:lnTo>
                  <a:lnTo>
                    <a:pt x="469" y="162102"/>
                  </a:lnTo>
                  <a:lnTo>
                    <a:pt x="914" y="266"/>
                  </a:lnTo>
                  <a:close/>
                </a:path>
                <a:path w="1269" h="162559">
                  <a:moveTo>
                    <a:pt x="1028" y="330"/>
                  </a:moveTo>
                  <a:lnTo>
                    <a:pt x="482" y="162102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8" name="object 13468"/>
            <p:cNvSpPr/>
            <p:nvPr/>
          </p:nvSpPr>
          <p:spPr>
            <a:xfrm>
              <a:off x="3231984" y="918310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11" y="152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66" y="161988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901" y="254"/>
                  </a:moveTo>
                  <a:lnTo>
                    <a:pt x="723" y="152"/>
                  </a:lnTo>
                  <a:lnTo>
                    <a:pt x="266" y="161988"/>
                  </a:lnTo>
                  <a:lnTo>
                    <a:pt x="444" y="162102"/>
                  </a:lnTo>
                  <a:lnTo>
                    <a:pt x="901" y="25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69" name="object 13469"/>
            <p:cNvSpPr/>
            <p:nvPr/>
          </p:nvSpPr>
          <p:spPr>
            <a:xfrm>
              <a:off x="3231489" y="918281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39"/>
                  </a:moveTo>
                  <a:lnTo>
                    <a:pt x="520" y="50"/>
                  </a:lnTo>
                  <a:lnTo>
                    <a:pt x="0" y="161798"/>
                  </a:lnTo>
                  <a:lnTo>
                    <a:pt x="152" y="161912"/>
                  </a:lnTo>
                  <a:lnTo>
                    <a:pt x="685" y="139"/>
                  </a:lnTo>
                  <a:close/>
                </a:path>
                <a:path w="1269" h="162559">
                  <a:moveTo>
                    <a:pt x="850" y="241"/>
                  </a:moveTo>
                  <a:lnTo>
                    <a:pt x="698" y="152"/>
                  </a:lnTo>
                  <a:lnTo>
                    <a:pt x="254" y="161963"/>
                  </a:lnTo>
                  <a:lnTo>
                    <a:pt x="406" y="162077"/>
                  </a:lnTo>
                  <a:lnTo>
                    <a:pt x="850" y="241"/>
                  </a:lnTo>
                  <a:close/>
                </a:path>
                <a:path w="1269" h="162559">
                  <a:moveTo>
                    <a:pt x="939" y="292"/>
                  </a:moveTo>
                  <a:lnTo>
                    <a:pt x="419" y="162077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0" name="object 13470"/>
            <p:cNvSpPr/>
            <p:nvPr/>
          </p:nvSpPr>
          <p:spPr>
            <a:xfrm>
              <a:off x="3231108" y="91825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25" y="215"/>
                  </a:moveTo>
                  <a:lnTo>
                    <a:pt x="673" y="127"/>
                  </a:lnTo>
                  <a:lnTo>
                    <a:pt x="520" y="38"/>
                  </a:lnTo>
                  <a:lnTo>
                    <a:pt x="0" y="161734"/>
                  </a:lnTo>
                  <a:lnTo>
                    <a:pt x="152" y="161848"/>
                  </a:lnTo>
                  <a:lnTo>
                    <a:pt x="304" y="161963"/>
                  </a:lnTo>
                  <a:lnTo>
                    <a:pt x="825" y="215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1" name="object 13471"/>
            <p:cNvSpPr/>
            <p:nvPr/>
          </p:nvSpPr>
          <p:spPr>
            <a:xfrm>
              <a:off x="3230676" y="918235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76"/>
                  </a:moveTo>
                  <a:lnTo>
                    <a:pt x="457" y="0"/>
                  </a:lnTo>
                  <a:lnTo>
                    <a:pt x="0" y="161645"/>
                  </a:lnTo>
                  <a:lnTo>
                    <a:pt x="139" y="161759"/>
                  </a:lnTo>
                  <a:lnTo>
                    <a:pt x="584" y="76"/>
                  </a:lnTo>
                  <a:close/>
                </a:path>
                <a:path w="1269" h="162559">
                  <a:moveTo>
                    <a:pt x="876" y="241"/>
                  </a:moveTo>
                  <a:lnTo>
                    <a:pt x="736" y="152"/>
                  </a:lnTo>
                  <a:lnTo>
                    <a:pt x="596" y="76"/>
                  </a:lnTo>
                  <a:lnTo>
                    <a:pt x="139" y="161759"/>
                  </a:lnTo>
                  <a:lnTo>
                    <a:pt x="292" y="161874"/>
                  </a:lnTo>
                  <a:lnTo>
                    <a:pt x="431" y="161988"/>
                  </a:lnTo>
                  <a:lnTo>
                    <a:pt x="876" y="24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2" name="object 13472"/>
            <p:cNvSpPr/>
            <p:nvPr/>
          </p:nvSpPr>
          <p:spPr>
            <a:xfrm>
              <a:off x="3230295" y="91821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317" y="161378"/>
                  </a:lnTo>
                  <a:lnTo>
                    <a:pt x="762" y="177"/>
                  </a:lnTo>
                  <a:lnTo>
                    <a:pt x="635" y="101"/>
                  </a:lnTo>
                  <a:lnTo>
                    <a:pt x="508" y="38"/>
                  </a:lnTo>
                  <a:lnTo>
                    <a:pt x="0" y="161531"/>
                  </a:lnTo>
                  <a:lnTo>
                    <a:pt x="114" y="161658"/>
                  </a:lnTo>
                  <a:lnTo>
                    <a:pt x="241" y="161759"/>
                  </a:lnTo>
                  <a:lnTo>
                    <a:pt x="393" y="161874"/>
                  </a:lnTo>
                  <a:lnTo>
                    <a:pt x="838" y="22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3" name="object 13473"/>
            <p:cNvSpPr/>
            <p:nvPr/>
          </p:nvSpPr>
          <p:spPr>
            <a:xfrm>
              <a:off x="3229978" y="91819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90"/>
                  </a:moveTo>
                  <a:lnTo>
                    <a:pt x="762" y="190"/>
                  </a:lnTo>
                  <a:lnTo>
                    <a:pt x="444" y="0"/>
                  </a:lnTo>
                  <a:lnTo>
                    <a:pt x="0" y="161429"/>
                  </a:lnTo>
                  <a:lnTo>
                    <a:pt x="127" y="161544"/>
                  </a:lnTo>
                  <a:lnTo>
                    <a:pt x="254" y="161671"/>
                  </a:lnTo>
                  <a:lnTo>
                    <a:pt x="762" y="19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4" name="object 13474"/>
            <p:cNvSpPr/>
            <p:nvPr/>
          </p:nvSpPr>
          <p:spPr>
            <a:xfrm>
              <a:off x="3229635" y="91817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01"/>
                  </a:moveTo>
                  <a:lnTo>
                    <a:pt x="0" y="161290"/>
                  </a:lnTo>
                  <a:lnTo>
                    <a:pt x="114" y="161417"/>
                  </a:lnTo>
                  <a:lnTo>
                    <a:pt x="558" y="101"/>
                  </a:lnTo>
                  <a:close/>
                </a:path>
                <a:path w="1269" h="161925">
                  <a:moveTo>
                    <a:pt x="800" y="241"/>
                  </a:moveTo>
                  <a:lnTo>
                    <a:pt x="292" y="161163"/>
                  </a:lnTo>
                  <a:lnTo>
                    <a:pt x="736" y="203"/>
                  </a:lnTo>
                  <a:lnTo>
                    <a:pt x="571" y="101"/>
                  </a:lnTo>
                  <a:lnTo>
                    <a:pt x="114" y="161417"/>
                  </a:lnTo>
                  <a:lnTo>
                    <a:pt x="228" y="161544"/>
                  </a:lnTo>
                  <a:lnTo>
                    <a:pt x="355" y="161658"/>
                  </a:lnTo>
                  <a:lnTo>
                    <a:pt x="800" y="241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5" name="object 13475"/>
            <p:cNvSpPr/>
            <p:nvPr/>
          </p:nvSpPr>
          <p:spPr>
            <a:xfrm>
              <a:off x="3229368" y="9181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23" y="342"/>
                  </a:moveTo>
                  <a:lnTo>
                    <a:pt x="215" y="161137"/>
                  </a:lnTo>
                  <a:lnTo>
                    <a:pt x="660" y="266"/>
                  </a:lnTo>
                  <a:lnTo>
                    <a:pt x="558" y="139"/>
                  </a:lnTo>
                  <a:lnTo>
                    <a:pt x="457" y="0"/>
                  </a:lnTo>
                  <a:lnTo>
                    <a:pt x="0" y="161315"/>
                  </a:lnTo>
                  <a:lnTo>
                    <a:pt x="101" y="161442"/>
                  </a:lnTo>
                  <a:lnTo>
                    <a:pt x="215" y="161582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6" name="object 13476"/>
            <p:cNvSpPr/>
            <p:nvPr/>
          </p:nvSpPr>
          <p:spPr>
            <a:xfrm>
              <a:off x="3229076" y="91809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381"/>
                  </a:moveTo>
                  <a:lnTo>
                    <a:pt x="749" y="381"/>
                  </a:lnTo>
                  <a:lnTo>
                    <a:pt x="444" y="0"/>
                  </a:lnTo>
                  <a:lnTo>
                    <a:pt x="0" y="161302"/>
                  </a:lnTo>
                  <a:lnTo>
                    <a:pt x="101" y="161442"/>
                  </a:lnTo>
                  <a:lnTo>
                    <a:pt x="203" y="161569"/>
                  </a:lnTo>
                  <a:lnTo>
                    <a:pt x="304" y="161696"/>
                  </a:lnTo>
                  <a:lnTo>
                    <a:pt x="749" y="381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7" name="object 13477"/>
            <p:cNvSpPr/>
            <p:nvPr/>
          </p:nvSpPr>
          <p:spPr>
            <a:xfrm>
              <a:off x="3228797" y="918064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50"/>
                  </a:moveTo>
                  <a:lnTo>
                    <a:pt x="0" y="161213"/>
                  </a:lnTo>
                  <a:lnTo>
                    <a:pt x="495" y="50"/>
                  </a:lnTo>
                  <a:close/>
                </a:path>
                <a:path w="1269" h="161925">
                  <a:moveTo>
                    <a:pt x="584" y="165"/>
                  </a:moveTo>
                  <a:lnTo>
                    <a:pt x="50" y="161290"/>
                  </a:lnTo>
                  <a:lnTo>
                    <a:pt x="139" y="161429"/>
                  </a:lnTo>
                  <a:lnTo>
                    <a:pt x="584" y="165"/>
                  </a:lnTo>
                  <a:close/>
                </a:path>
                <a:path w="1269" h="161925">
                  <a:moveTo>
                    <a:pt x="723" y="342"/>
                  </a:moveTo>
                  <a:lnTo>
                    <a:pt x="596" y="177"/>
                  </a:lnTo>
                  <a:lnTo>
                    <a:pt x="139" y="161429"/>
                  </a:lnTo>
                  <a:lnTo>
                    <a:pt x="228" y="161556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8" name="object 13478"/>
            <p:cNvSpPr/>
            <p:nvPr/>
          </p:nvSpPr>
          <p:spPr>
            <a:xfrm>
              <a:off x="3228606" y="91803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203"/>
                  </a:moveTo>
                  <a:lnTo>
                    <a:pt x="482" y="50"/>
                  </a:lnTo>
                  <a:lnTo>
                    <a:pt x="0" y="161099"/>
                  </a:lnTo>
                  <a:lnTo>
                    <a:pt x="76" y="161251"/>
                  </a:lnTo>
                  <a:lnTo>
                    <a:pt x="152" y="161404"/>
                  </a:lnTo>
                  <a:lnTo>
                    <a:pt x="596" y="203"/>
                  </a:lnTo>
                  <a:close/>
                </a:path>
                <a:path w="1269" h="161925">
                  <a:moveTo>
                    <a:pt x="647" y="266"/>
                  </a:moveTo>
                  <a:lnTo>
                    <a:pt x="152" y="161404"/>
                  </a:lnTo>
                  <a:lnTo>
                    <a:pt x="647" y="26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79" name="object 13479"/>
            <p:cNvSpPr/>
            <p:nvPr/>
          </p:nvSpPr>
          <p:spPr>
            <a:xfrm>
              <a:off x="3228365" y="91800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304"/>
                  </a:moveTo>
                  <a:lnTo>
                    <a:pt x="190" y="160870"/>
                  </a:lnTo>
                  <a:lnTo>
                    <a:pt x="635" y="241"/>
                  </a:lnTo>
                  <a:lnTo>
                    <a:pt x="520" y="101"/>
                  </a:lnTo>
                  <a:lnTo>
                    <a:pt x="0" y="160883"/>
                  </a:lnTo>
                  <a:lnTo>
                    <a:pt x="76" y="161061"/>
                  </a:lnTo>
                  <a:lnTo>
                    <a:pt x="152" y="161239"/>
                  </a:lnTo>
                  <a:lnTo>
                    <a:pt x="241" y="161391"/>
                  </a:lnTo>
                  <a:lnTo>
                    <a:pt x="685" y="304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0" name="object 13480"/>
            <p:cNvSpPr/>
            <p:nvPr/>
          </p:nvSpPr>
          <p:spPr>
            <a:xfrm>
              <a:off x="3228213" y="91798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0" y="160604"/>
                  </a:lnTo>
                  <a:lnTo>
                    <a:pt x="469" y="25"/>
                  </a:lnTo>
                  <a:close/>
                </a:path>
                <a:path w="635" h="161290">
                  <a:moveTo>
                    <a:pt x="571" y="165"/>
                  </a:moveTo>
                  <a:lnTo>
                    <a:pt x="38" y="160718"/>
                  </a:lnTo>
                  <a:lnTo>
                    <a:pt x="88" y="160858"/>
                  </a:lnTo>
                  <a:lnTo>
                    <a:pt x="571" y="165"/>
                  </a:lnTo>
                  <a:close/>
                </a:path>
                <a:path w="635" h="161290">
                  <a:moveTo>
                    <a:pt x="609" y="203"/>
                  </a:moveTo>
                  <a:lnTo>
                    <a:pt x="127" y="160972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1" name="object 13481"/>
            <p:cNvSpPr/>
            <p:nvPr/>
          </p:nvSpPr>
          <p:spPr>
            <a:xfrm>
              <a:off x="3228060" y="917970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77"/>
                  </a:moveTo>
                  <a:lnTo>
                    <a:pt x="495" y="38"/>
                  </a:lnTo>
                  <a:lnTo>
                    <a:pt x="0" y="160020"/>
                  </a:lnTo>
                  <a:lnTo>
                    <a:pt x="25" y="160159"/>
                  </a:lnTo>
                  <a:lnTo>
                    <a:pt x="50" y="160286"/>
                  </a:lnTo>
                  <a:lnTo>
                    <a:pt x="76" y="160413"/>
                  </a:lnTo>
                  <a:lnTo>
                    <a:pt x="101" y="160566"/>
                  </a:lnTo>
                  <a:lnTo>
                    <a:pt x="152" y="160756"/>
                  </a:lnTo>
                  <a:lnTo>
                    <a:pt x="596" y="17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2" name="object 13482"/>
            <p:cNvSpPr/>
            <p:nvPr/>
          </p:nvSpPr>
          <p:spPr>
            <a:xfrm>
              <a:off x="3228022" y="9178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090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952"/>
                  </a:moveTo>
                  <a:lnTo>
                    <a:pt x="12" y="161010"/>
                  </a:lnTo>
                  <a:lnTo>
                    <a:pt x="25" y="161188"/>
                  </a:lnTo>
                  <a:lnTo>
                    <a:pt x="469" y="952"/>
                  </a:lnTo>
                  <a:close/>
                </a:path>
                <a:path w="635" h="161925">
                  <a:moveTo>
                    <a:pt x="495" y="1473"/>
                  </a:moveTo>
                  <a:lnTo>
                    <a:pt x="469" y="1003"/>
                  </a:lnTo>
                  <a:lnTo>
                    <a:pt x="25" y="161188"/>
                  </a:lnTo>
                  <a:lnTo>
                    <a:pt x="38" y="161340"/>
                  </a:lnTo>
                  <a:lnTo>
                    <a:pt x="50" y="161493"/>
                  </a:lnTo>
                  <a:lnTo>
                    <a:pt x="495" y="147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3" name="object 13483"/>
            <p:cNvSpPr/>
            <p:nvPr/>
          </p:nvSpPr>
          <p:spPr>
            <a:xfrm>
              <a:off x="3420376" y="921558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154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4" name="object 13484"/>
            <p:cNvSpPr/>
            <p:nvPr/>
          </p:nvSpPr>
          <p:spPr>
            <a:xfrm>
              <a:off x="3420338" y="92156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3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5" name="object 13485"/>
            <p:cNvSpPr/>
            <p:nvPr/>
          </p:nvSpPr>
          <p:spPr>
            <a:xfrm>
              <a:off x="3420313" y="921562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1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6" name="object 13486"/>
            <p:cNvSpPr/>
            <p:nvPr/>
          </p:nvSpPr>
          <p:spPr>
            <a:xfrm>
              <a:off x="3419081" y="9216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3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7" name="object 13487"/>
            <p:cNvSpPr/>
            <p:nvPr/>
          </p:nvSpPr>
          <p:spPr>
            <a:xfrm>
              <a:off x="3418954" y="9216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78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8" name="object 13488"/>
            <p:cNvSpPr/>
            <p:nvPr/>
          </p:nvSpPr>
          <p:spPr>
            <a:xfrm>
              <a:off x="3418878" y="9216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14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89" name="object 13489"/>
            <p:cNvSpPr/>
            <p:nvPr/>
          </p:nvSpPr>
          <p:spPr>
            <a:xfrm>
              <a:off x="3418789" y="9216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3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0" name="object 13490"/>
            <p:cNvSpPr/>
            <p:nvPr/>
          </p:nvSpPr>
          <p:spPr>
            <a:xfrm>
              <a:off x="3418687" y="9216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71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1" name="object 13491"/>
            <p:cNvSpPr/>
            <p:nvPr/>
          </p:nvSpPr>
          <p:spPr>
            <a:xfrm>
              <a:off x="3418624" y="9216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69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2" name="object 13492"/>
            <p:cNvSpPr/>
            <p:nvPr/>
          </p:nvSpPr>
          <p:spPr>
            <a:xfrm>
              <a:off x="3418471" y="921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09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38" y="16170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69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3" name="object 13493"/>
            <p:cNvSpPr/>
            <p:nvPr/>
          </p:nvSpPr>
          <p:spPr>
            <a:xfrm>
              <a:off x="3418370" y="921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73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4" name="object 13494"/>
            <p:cNvSpPr/>
            <p:nvPr/>
          </p:nvSpPr>
          <p:spPr>
            <a:xfrm>
              <a:off x="3418243" y="921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77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75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14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5" name="object 13495"/>
            <p:cNvSpPr/>
            <p:nvPr/>
          </p:nvSpPr>
          <p:spPr>
            <a:xfrm>
              <a:off x="3418090" y="9216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0" y="161810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77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39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6" name="object 13496"/>
            <p:cNvSpPr/>
            <p:nvPr/>
          </p:nvSpPr>
          <p:spPr>
            <a:xfrm>
              <a:off x="3417938" y="921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81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7" name="object 13497"/>
            <p:cNvSpPr/>
            <p:nvPr/>
          </p:nvSpPr>
          <p:spPr>
            <a:xfrm>
              <a:off x="3417747" y="921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83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82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8" name="object 13498"/>
            <p:cNvSpPr/>
            <p:nvPr/>
          </p:nvSpPr>
          <p:spPr>
            <a:xfrm>
              <a:off x="3417544" y="92164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647" y="0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127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499" name="object 13499"/>
            <p:cNvSpPr/>
            <p:nvPr/>
          </p:nvSpPr>
          <p:spPr>
            <a:xfrm>
              <a:off x="3417316" y="92164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08" y="0"/>
                  </a:lnTo>
                  <a:lnTo>
                    <a:pt x="0" y="161848"/>
                  </a:lnTo>
                  <a:lnTo>
                    <a:pt x="139" y="161848"/>
                  </a:lnTo>
                  <a:lnTo>
                    <a:pt x="647" y="0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190" y="161848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0" name="object 13500"/>
            <p:cNvSpPr/>
            <p:nvPr/>
          </p:nvSpPr>
          <p:spPr>
            <a:xfrm>
              <a:off x="3417201" y="9216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1" name="object 13501"/>
            <p:cNvSpPr/>
            <p:nvPr/>
          </p:nvSpPr>
          <p:spPr>
            <a:xfrm>
              <a:off x="3415449" y="9216479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2209" y="0"/>
                  </a:moveTo>
                  <a:lnTo>
                    <a:pt x="2019" y="0"/>
                  </a:lnTo>
                  <a:lnTo>
                    <a:pt x="457" y="25"/>
                  </a:lnTo>
                  <a:lnTo>
                    <a:pt x="0" y="161861"/>
                  </a:lnTo>
                  <a:lnTo>
                    <a:pt x="1511" y="161848"/>
                  </a:lnTo>
                  <a:lnTo>
                    <a:pt x="1752" y="161848"/>
                  </a:lnTo>
                  <a:lnTo>
                    <a:pt x="220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2" name="object 13502"/>
            <p:cNvSpPr/>
            <p:nvPr/>
          </p:nvSpPr>
          <p:spPr>
            <a:xfrm>
              <a:off x="3328492" y="9206814"/>
              <a:ext cx="87630" cy="172085"/>
            </a:xfrm>
            <a:custGeom>
              <a:avLst/>
              <a:gdLst/>
              <a:ahLst/>
              <a:cxnLst/>
              <a:rect l="l" t="t" r="r" b="b"/>
              <a:pathLst>
                <a:path w="87629" h="172084">
                  <a:moveTo>
                    <a:pt x="31076" y="5829"/>
                  </a:moveTo>
                  <a:lnTo>
                    <a:pt x="27813" y="5359"/>
                  </a:lnTo>
                  <a:lnTo>
                    <a:pt x="24472" y="4826"/>
                  </a:lnTo>
                  <a:lnTo>
                    <a:pt x="21069" y="4241"/>
                  </a:lnTo>
                  <a:lnTo>
                    <a:pt x="20853" y="79806"/>
                  </a:lnTo>
                  <a:lnTo>
                    <a:pt x="20853" y="4241"/>
                  </a:lnTo>
                  <a:lnTo>
                    <a:pt x="17526" y="4241"/>
                  </a:lnTo>
                  <a:lnTo>
                    <a:pt x="17526" y="2971"/>
                  </a:lnTo>
                  <a:lnTo>
                    <a:pt x="14414" y="2971"/>
                  </a:lnTo>
                  <a:lnTo>
                    <a:pt x="14414" y="4241"/>
                  </a:lnTo>
                  <a:lnTo>
                    <a:pt x="14198" y="4241"/>
                  </a:lnTo>
                  <a:lnTo>
                    <a:pt x="14198" y="3022"/>
                  </a:lnTo>
                  <a:lnTo>
                    <a:pt x="11239" y="3022"/>
                  </a:lnTo>
                  <a:lnTo>
                    <a:pt x="11239" y="1752"/>
                  </a:lnTo>
                  <a:lnTo>
                    <a:pt x="9220" y="1752"/>
                  </a:lnTo>
                  <a:lnTo>
                    <a:pt x="9220" y="3022"/>
                  </a:lnTo>
                  <a:lnTo>
                    <a:pt x="9004" y="3022"/>
                  </a:lnTo>
                  <a:lnTo>
                    <a:pt x="9004" y="1968"/>
                  </a:lnTo>
                  <a:lnTo>
                    <a:pt x="6324" y="1968"/>
                  </a:lnTo>
                  <a:lnTo>
                    <a:pt x="6324" y="698"/>
                  </a:lnTo>
                  <a:lnTo>
                    <a:pt x="4635" y="698"/>
                  </a:lnTo>
                  <a:lnTo>
                    <a:pt x="4635" y="977"/>
                  </a:lnTo>
                  <a:lnTo>
                    <a:pt x="457" y="0"/>
                  </a:lnTo>
                  <a:lnTo>
                    <a:pt x="0" y="161556"/>
                  </a:lnTo>
                  <a:lnTo>
                    <a:pt x="4191" y="162661"/>
                  </a:lnTo>
                  <a:lnTo>
                    <a:pt x="4406" y="86321"/>
                  </a:lnTo>
                  <a:lnTo>
                    <a:pt x="4406" y="163258"/>
                  </a:lnTo>
                  <a:lnTo>
                    <a:pt x="8991" y="163258"/>
                  </a:lnTo>
                  <a:lnTo>
                    <a:pt x="8991" y="164312"/>
                  </a:lnTo>
                  <a:lnTo>
                    <a:pt x="14198" y="164312"/>
                  </a:lnTo>
                  <a:lnTo>
                    <a:pt x="15608" y="164261"/>
                  </a:lnTo>
                  <a:lnTo>
                    <a:pt x="15608" y="165531"/>
                  </a:lnTo>
                  <a:lnTo>
                    <a:pt x="20612" y="165531"/>
                  </a:lnTo>
                  <a:lnTo>
                    <a:pt x="20612" y="165735"/>
                  </a:lnTo>
                  <a:lnTo>
                    <a:pt x="30619" y="167411"/>
                  </a:lnTo>
                  <a:lnTo>
                    <a:pt x="31076" y="5829"/>
                  </a:lnTo>
                  <a:close/>
                </a:path>
                <a:path w="87629" h="172084">
                  <a:moveTo>
                    <a:pt x="70612" y="9448"/>
                  </a:moveTo>
                  <a:lnTo>
                    <a:pt x="67652" y="9334"/>
                  </a:lnTo>
                  <a:lnTo>
                    <a:pt x="64389" y="9169"/>
                  </a:lnTo>
                  <a:lnTo>
                    <a:pt x="60871" y="8953"/>
                  </a:lnTo>
                  <a:lnTo>
                    <a:pt x="54127" y="8432"/>
                  </a:lnTo>
                  <a:lnTo>
                    <a:pt x="46875" y="7759"/>
                  </a:lnTo>
                  <a:lnTo>
                    <a:pt x="39243" y="6908"/>
                  </a:lnTo>
                  <a:lnTo>
                    <a:pt x="31089" y="5816"/>
                  </a:lnTo>
                  <a:lnTo>
                    <a:pt x="30632" y="167411"/>
                  </a:lnTo>
                  <a:lnTo>
                    <a:pt x="70154" y="171196"/>
                  </a:lnTo>
                  <a:lnTo>
                    <a:pt x="70612" y="9448"/>
                  </a:lnTo>
                  <a:close/>
                </a:path>
                <a:path w="87629" h="172084">
                  <a:moveTo>
                    <a:pt x="81584" y="9715"/>
                  </a:moveTo>
                  <a:lnTo>
                    <a:pt x="76974" y="9652"/>
                  </a:lnTo>
                  <a:lnTo>
                    <a:pt x="75044" y="9613"/>
                  </a:lnTo>
                  <a:lnTo>
                    <a:pt x="70624" y="9448"/>
                  </a:lnTo>
                  <a:lnTo>
                    <a:pt x="70154" y="171196"/>
                  </a:lnTo>
                  <a:lnTo>
                    <a:pt x="76517" y="171399"/>
                  </a:lnTo>
                  <a:lnTo>
                    <a:pt x="81127" y="171538"/>
                  </a:lnTo>
                  <a:lnTo>
                    <a:pt x="81584" y="9715"/>
                  </a:lnTo>
                  <a:close/>
                </a:path>
                <a:path w="87629" h="172084">
                  <a:moveTo>
                    <a:pt x="87426" y="9690"/>
                  </a:moveTo>
                  <a:lnTo>
                    <a:pt x="85013" y="9728"/>
                  </a:lnTo>
                  <a:lnTo>
                    <a:pt x="81584" y="9728"/>
                  </a:lnTo>
                  <a:lnTo>
                    <a:pt x="81127" y="171538"/>
                  </a:lnTo>
                  <a:lnTo>
                    <a:pt x="82105" y="171577"/>
                  </a:lnTo>
                  <a:lnTo>
                    <a:pt x="84556" y="171538"/>
                  </a:lnTo>
                  <a:lnTo>
                    <a:pt x="86969" y="171526"/>
                  </a:lnTo>
                  <a:lnTo>
                    <a:pt x="87426" y="969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3" name="object 13503"/>
            <p:cNvSpPr/>
            <p:nvPr/>
          </p:nvSpPr>
          <p:spPr>
            <a:xfrm>
              <a:off x="3308629" y="9201379"/>
              <a:ext cx="20320" cy="167005"/>
            </a:xfrm>
            <a:custGeom>
              <a:avLst/>
              <a:gdLst/>
              <a:ahLst/>
              <a:cxnLst/>
              <a:rect l="l" t="t" r="r" b="b"/>
              <a:pathLst>
                <a:path w="20320" h="167004">
                  <a:moveTo>
                    <a:pt x="6426" y="1765"/>
                  </a:moveTo>
                  <a:lnTo>
                    <a:pt x="3390" y="889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2933" y="162521"/>
                  </a:lnTo>
                  <a:lnTo>
                    <a:pt x="5969" y="163322"/>
                  </a:lnTo>
                  <a:lnTo>
                    <a:pt x="6426" y="1765"/>
                  </a:lnTo>
                  <a:close/>
                </a:path>
                <a:path w="20320" h="167004">
                  <a:moveTo>
                    <a:pt x="12941" y="3568"/>
                  </a:moveTo>
                  <a:lnTo>
                    <a:pt x="9537" y="2654"/>
                  </a:lnTo>
                  <a:lnTo>
                    <a:pt x="6426" y="1778"/>
                  </a:lnTo>
                  <a:lnTo>
                    <a:pt x="5969" y="163322"/>
                  </a:lnTo>
                  <a:lnTo>
                    <a:pt x="9080" y="164147"/>
                  </a:lnTo>
                  <a:lnTo>
                    <a:pt x="12484" y="165036"/>
                  </a:lnTo>
                  <a:lnTo>
                    <a:pt x="12941" y="3568"/>
                  </a:lnTo>
                  <a:close/>
                </a:path>
                <a:path w="20320" h="167004">
                  <a:moveTo>
                    <a:pt x="20091" y="5435"/>
                  </a:moveTo>
                  <a:lnTo>
                    <a:pt x="17703" y="5435"/>
                  </a:lnTo>
                  <a:lnTo>
                    <a:pt x="17703" y="4165"/>
                  </a:lnTo>
                  <a:lnTo>
                    <a:pt x="16484" y="4165"/>
                  </a:lnTo>
                  <a:lnTo>
                    <a:pt x="16484" y="4495"/>
                  </a:lnTo>
                  <a:lnTo>
                    <a:pt x="12941" y="3581"/>
                  </a:lnTo>
                  <a:lnTo>
                    <a:pt x="12484" y="165036"/>
                  </a:lnTo>
                  <a:lnTo>
                    <a:pt x="16040" y="165976"/>
                  </a:lnTo>
                  <a:lnTo>
                    <a:pt x="16256" y="89725"/>
                  </a:lnTo>
                  <a:lnTo>
                    <a:pt x="16256" y="165455"/>
                  </a:lnTo>
                  <a:lnTo>
                    <a:pt x="16471" y="165455"/>
                  </a:lnTo>
                  <a:lnTo>
                    <a:pt x="16471" y="166725"/>
                  </a:lnTo>
                  <a:lnTo>
                    <a:pt x="19862" y="166725"/>
                  </a:lnTo>
                  <a:lnTo>
                    <a:pt x="19862" y="165455"/>
                  </a:lnTo>
                  <a:lnTo>
                    <a:pt x="20091" y="165455"/>
                  </a:lnTo>
                  <a:lnTo>
                    <a:pt x="20091" y="543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4" name="object 13504"/>
            <p:cNvSpPr/>
            <p:nvPr/>
          </p:nvSpPr>
          <p:spPr>
            <a:xfrm>
              <a:off x="3295523" y="9196984"/>
              <a:ext cx="13335" cy="165735"/>
            </a:xfrm>
            <a:custGeom>
              <a:avLst/>
              <a:gdLst/>
              <a:ahLst/>
              <a:cxnLst/>
              <a:rect l="l" t="t" r="r" b="b"/>
              <a:pathLst>
                <a:path w="13335" h="165734">
                  <a:moveTo>
                    <a:pt x="2895" y="863"/>
                  </a:moveTo>
                  <a:lnTo>
                    <a:pt x="457" y="0"/>
                  </a:lnTo>
                  <a:lnTo>
                    <a:pt x="0" y="161607"/>
                  </a:lnTo>
                  <a:lnTo>
                    <a:pt x="2438" y="162471"/>
                  </a:lnTo>
                  <a:lnTo>
                    <a:pt x="2895" y="863"/>
                  </a:lnTo>
                  <a:close/>
                </a:path>
                <a:path w="13335" h="165734">
                  <a:moveTo>
                    <a:pt x="8026" y="2603"/>
                  </a:moveTo>
                  <a:lnTo>
                    <a:pt x="5410" y="1739"/>
                  </a:lnTo>
                  <a:lnTo>
                    <a:pt x="2895" y="876"/>
                  </a:lnTo>
                  <a:lnTo>
                    <a:pt x="2438" y="162471"/>
                  </a:lnTo>
                  <a:lnTo>
                    <a:pt x="4953" y="163385"/>
                  </a:lnTo>
                  <a:lnTo>
                    <a:pt x="7556" y="164312"/>
                  </a:lnTo>
                  <a:lnTo>
                    <a:pt x="8026" y="2603"/>
                  </a:lnTo>
                  <a:close/>
                </a:path>
                <a:path w="13335" h="165734">
                  <a:moveTo>
                    <a:pt x="13335" y="4381"/>
                  </a:moveTo>
                  <a:lnTo>
                    <a:pt x="11531" y="4381"/>
                  </a:lnTo>
                  <a:lnTo>
                    <a:pt x="11531" y="3111"/>
                  </a:lnTo>
                  <a:lnTo>
                    <a:pt x="10718" y="3111"/>
                  </a:lnTo>
                  <a:lnTo>
                    <a:pt x="10718" y="3492"/>
                  </a:lnTo>
                  <a:lnTo>
                    <a:pt x="8039" y="2616"/>
                  </a:lnTo>
                  <a:lnTo>
                    <a:pt x="7569" y="164325"/>
                  </a:lnTo>
                  <a:lnTo>
                    <a:pt x="10287" y="165290"/>
                  </a:lnTo>
                  <a:lnTo>
                    <a:pt x="10490" y="93383"/>
                  </a:lnTo>
                  <a:lnTo>
                    <a:pt x="10490" y="165671"/>
                  </a:lnTo>
                  <a:lnTo>
                    <a:pt x="13335" y="165671"/>
                  </a:lnTo>
                  <a:lnTo>
                    <a:pt x="13335" y="438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5" name="object 13505"/>
            <p:cNvSpPr/>
            <p:nvPr/>
          </p:nvSpPr>
          <p:spPr>
            <a:xfrm>
              <a:off x="3282632" y="9192006"/>
              <a:ext cx="13970" cy="167005"/>
            </a:xfrm>
            <a:custGeom>
              <a:avLst/>
              <a:gdLst/>
              <a:ahLst/>
              <a:cxnLst/>
              <a:rect l="l" t="t" r="r" b="b"/>
              <a:pathLst>
                <a:path w="13970" h="167004">
                  <a:moveTo>
                    <a:pt x="13347" y="4978"/>
                  </a:moveTo>
                  <a:lnTo>
                    <a:pt x="10998" y="4127"/>
                  </a:lnTo>
                  <a:lnTo>
                    <a:pt x="8724" y="3302"/>
                  </a:lnTo>
                  <a:lnTo>
                    <a:pt x="6553" y="2451"/>
                  </a:lnTo>
                  <a:lnTo>
                    <a:pt x="4432" y="1638"/>
                  </a:lnTo>
                  <a:lnTo>
                    <a:pt x="2413" y="800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955" y="162648"/>
                  </a:lnTo>
                  <a:lnTo>
                    <a:pt x="3987" y="163385"/>
                  </a:lnTo>
                  <a:lnTo>
                    <a:pt x="6096" y="164134"/>
                  </a:lnTo>
                  <a:lnTo>
                    <a:pt x="8280" y="164922"/>
                  </a:lnTo>
                  <a:lnTo>
                    <a:pt x="10541" y="165735"/>
                  </a:lnTo>
                  <a:lnTo>
                    <a:pt x="12890" y="166585"/>
                  </a:lnTo>
                  <a:lnTo>
                    <a:pt x="13347" y="4978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6" name="object 13506"/>
            <p:cNvSpPr/>
            <p:nvPr/>
          </p:nvSpPr>
          <p:spPr>
            <a:xfrm>
              <a:off x="3274136" y="9188285"/>
              <a:ext cx="8890" cy="165100"/>
            </a:xfrm>
            <a:custGeom>
              <a:avLst/>
              <a:gdLst/>
              <a:ahLst/>
              <a:cxnLst/>
              <a:rect l="l" t="t" r="r" b="b"/>
              <a:pathLst>
                <a:path w="8889" h="165100">
                  <a:moveTo>
                    <a:pt x="8724" y="3721"/>
                  </a:moveTo>
                  <a:lnTo>
                    <a:pt x="7416" y="3721"/>
                  </a:lnTo>
                  <a:lnTo>
                    <a:pt x="7416" y="2451"/>
                  </a:lnTo>
                  <a:lnTo>
                    <a:pt x="7073" y="2451"/>
                  </a:lnTo>
                  <a:lnTo>
                    <a:pt x="7073" y="2933"/>
                  </a:lnTo>
                  <a:lnTo>
                    <a:pt x="7073" y="3721"/>
                  </a:lnTo>
                  <a:lnTo>
                    <a:pt x="7073" y="2933"/>
                  </a:lnTo>
                  <a:lnTo>
                    <a:pt x="5295" y="2171"/>
                  </a:lnTo>
                  <a:lnTo>
                    <a:pt x="3594" y="1422"/>
                  </a:lnTo>
                  <a:lnTo>
                    <a:pt x="1981" y="698"/>
                  </a:lnTo>
                  <a:lnTo>
                    <a:pt x="457" y="0"/>
                  </a:lnTo>
                  <a:lnTo>
                    <a:pt x="0" y="161747"/>
                  </a:lnTo>
                  <a:lnTo>
                    <a:pt x="1524" y="162420"/>
                  </a:lnTo>
                  <a:lnTo>
                    <a:pt x="3136" y="163131"/>
                  </a:lnTo>
                  <a:lnTo>
                    <a:pt x="4838" y="163893"/>
                  </a:lnTo>
                  <a:lnTo>
                    <a:pt x="6629" y="164680"/>
                  </a:lnTo>
                  <a:lnTo>
                    <a:pt x="6845" y="86118"/>
                  </a:lnTo>
                  <a:lnTo>
                    <a:pt x="6845" y="165011"/>
                  </a:lnTo>
                  <a:lnTo>
                    <a:pt x="8724" y="165011"/>
                  </a:lnTo>
                  <a:lnTo>
                    <a:pt x="8724" y="3721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7" name="object 13507"/>
            <p:cNvSpPr/>
            <p:nvPr/>
          </p:nvSpPr>
          <p:spPr>
            <a:xfrm>
              <a:off x="3267265" y="9184958"/>
              <a:ext cx="7620" cy="165100"/>
            </a:xfrm>
            <a:custGeom>
              <a:avLst/>
              <a:gdLst/>
              <a:ahLst/>
              <a:cxnLst/>
              <a:rect l="l" t="t" r="r" b="b"/>
              <a:pathLst>
                <a:path w="7620" h="165100">
                  <a:moveTo>
                    <a:pt x="3352" y="1460"/>
                  </a:moveTo>
                  <a:lnTo>
                    <a:pt x="2260" y="927"/>
                  </a:lnTo>
                  <a:lnTo>
                    <a:pt x="1295" y="431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838" y="162242"/>
                  </a:lnTo>
                  <a:lnTo>
                    <a:pt x="1816" y="162737"/>
                  </a:lnTo>
                  <a:lnTo>
                    <a:pt x="2908" y="163296"/>
                  </a:lnTo>
                  <a:lnTo>
                    <a:pt x="3352" y="1460"/>
                  </a:lnTo>
                  <a:close/>
                </a:path>
                <a:path w="7620" h="165100">
                  <a:moveTo>
                    <a:pt x="4572" y="2044"/>
                  </a:moveTo>
                  <a:lnTo>
                    <a:pt x="3365" y="1460"/>
                  </a:lnTo>
                  <a:lnTo>
                    <a:pt x="2908" y="163296"/>
                  </a:lnTo>
                  <a:lnTo>
                    <a:pt x="3187" y="163449"/>
                  </a:lnTo>
                  <a:lnTo>
                    <a:pt x="4114" y="163855"/>
                  </a:lnTo>
                  <a:lnTo>
                    <a:pt x="4572" y="2044"/>
                  </a:lnTo>
                  <a:close/>
                </a:path>
                <a:path w="7620" h="165100">
                  <a:moveTo>
                    <a:pt x="7315" y="3327"/>
                  </a:moveTo>
                  <a:lnTo>
                    <a:pt x="5905" y="2679"/>
                  </a:lnTo>
                  <a:lnTo>
                    <a:pt x="4584" y="2044"/>
                  </a:lnTo>
                  <a:lnTo>
                    <a:pt x="4114" y="163855"/>
                  </a:lnTo>
                  <a:lnTo>
                    <a:pt x="5448" y="164439"/>
                  </a:lnTo>
                  <a:lnTo>
                    <a:pt x="5676" y="83566"/>
                  </a:lnTo>
                  <a:lnTo>
                    <a:pt x="5461" y="164452"/>
                  </a:lnTo>
                  <a:lnTo>
                    <a:pt x="6870" y="165074"/>
                  </a:lnTo>
                  <a:lnTo>
                    <a:pt x="7315" y="3327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8" name="object 13508"/>
            <p:cNvSpPr/>
            <p:nvPr/>
          </p:nvSpPr>
          <p:spPr>
            <a:xfrm>
              <a:off x="3265436" y="9183980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495" y="12"/>
                  </a:moveTo>
                  <a:lnTo>
                    <a:pt x="0" y="161848"/>
                  </a:lnTo>
                  <a:lnTo>
                    <a:pt x="495" y="12"/>
                  </a:lnTo>
                  <a:close/>
                </a:path>
                <a:path w="2539" h="163195">
                  <a:moveTo>
                    <a:pt x="1054" y="330"/>
                  </a:moveTo>
                  <a:lnTo>
                    <a:pt x="685" y="139"/>
                  </a:lnTo>
                  <a:lnTo>
                    <a:pt x="495" y="25"/>
                  </a:lnTo>
                  <a:lnTo>
                    <a:pt x="114" y="161848"/>
                  </a:lnTo>
                  <a:lnTo>
                    <a:pt x="228" y="161975"/>
                  </a:lnTo>
                  <a:lnTo>
                    <a:pt x="609" y="162166"/>
                  </a:lnTo>
                  <a:lnTo>
                    <a:pt x="1054" y="330"/>
                  </a:lnTo>
                  <a:close/>
                </a:path>
                <a:path w="2539" h="163195">
                  <a:moveTo>
                    <a:pt x="2298" y="977"/>
                  </a:moveTo>
                  <a:lnTo>
                    <a:pt x="1600" y="609"/>
                  </a:lnTo>
                  <a:lnTo>
                    <a:pt x="1066" y="330"/>
                  </a:lnTo>
                  <a:lnTo>
                    <a:pt x="609" y="162166"/>
                  </a:lnTo>
                  <a:lnTo>
                    <a:pt x="1143" y="162445"/>
                  </a:lnTo>
                  <a:lnTo>
                    <a:pt x="1841" y="162801"/>
                  </a:lnTo>
                  <a:lnTo>
                    <a:pt x="2298" y="977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09" name="object 13509"/>
            <p:cNvSpPr/>
            <p:nvPr/>
          </p:nvSpPr>
          <p:spPr>
            <a:xfrm>
              <a:off x="3265322" y="9183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8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5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279" y="81292"/>
                  </a:lnTo>
                  <a:lnTo>
                    <a:pt x="63" y="16188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101" y="16189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0" name="object 13510"/>
            <p:cNvSpPr/>
            <p:nvPr/>
          </p:nvSpPr>
          <p:spPr>
            <a:xfrm>
              <a:off x="3265220" y="9183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25" y="161848"/>
                  </a:lnTo>
                  <a:lnTo>
                    <a:pt x="50" y="16098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88" y="161899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14" y="161912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1" name="object 13511"/>
            <p:cNvSpPr/>
            <p:nvPr/>
          </p:nvSpPr>
          <p:spPr>
            <a:xfrm>
              <a:off x="3265119" y="9183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2" name="object 13512"/>
            <p:cNvSpPr/>
            <p:nvPr/>
          </p:nvSpPr>
          <p:spPr>
            <a:xfrm>
              <a:off x="3265017" y="9183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9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5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76" y="16186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3" name="object 13513"/>
            <p:cNvSpPr/>
            <p:nvPr/>
          </p:nvSpPr>
          <p:spPr>
            <a:xfrm>
              <a:off x="3264928" y="9183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4" name="object 13514"/>
            <p:cNvSpPr/>
            <p:nvPr/>
          </p:nvSpPr>
          <p:spPr>
            <a:xfrm>
              <a:off x="3264865" y="9183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78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63" y="16181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5" name="object 13515"/>
            <p:cNvSpPr/>
            <p:nvPr/>
          </p:nvSpPr>
          <p:spPr>
            <a:xfrm>
              <a:off x="3264789" y="9183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09"/>
                  </a:lnTo>
                  <a:lnTo>
                    <a:pt x="241" y="8122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6" name="object 13516"/>
            <p:cNvSpPr/>
            <p:nvPr/>
          </p:nvSpPr>
          <p:spPr>
            <a:xfrm>
              <a:off x="3264712" y="9183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696"/>
                  </a:lnTo>
                  <a:lnTo>
                    <a:pt x="254" y="812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50" y="161747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7" name="object 13517"/>
            <p:cNvSpPr/>
            <p:nvPr/>
          </p:nvSpPr>
          <p:spPr>
            <a:xfrm>
              <a:off x="3264649" y="9183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28" y="81114"/>
                  </a:lnTo>
                  <a:lnTo>
                    <a:pt x="457" y="25"/>
                  </a:lnTo>
                  <a:lnTo>
                    <a:pt x="0" y="161721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8" name="object 13518"/>
            <p:cNvSpPr/>
            <p:nvPr/>
          </p:nvSpPr>
          <p:spPr>
            <a:xfrm>
              <a:off x="3264585" y="9183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9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721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19" name="object 13519"/>
            <p:cNvSpPr/>
            <p:nvPr/>
          </p:nvSpPr>
          <p:spPr>
            <a:xfrm>
              <a:off x="3264535" y="9183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709"/>
                  </a:lnTo>
                  <a:lnTo>
                    <a:pt x="254" y="813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7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0" name="object 13520"/>
            <p:cNvSpPr/>
            <p:nvPr/>
          </p:nvSpPr>
          <p:spPr>
            <a:xfrm>
              <a:off x="3264484" y="9183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7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67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70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1" name="object 13521"/>
            <p:cNvSpPr/>
            <p:nvPr/>
          </p:nvSpPr>
          <p:spPr>
            <a:xfrm>
              <a:off x="3264433" y="9183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38" y="161620"/>
                  </a:lnTo>
                  <a:lnTo>
                    <a:pt x="482" y="25"/>
                  </a:lnTo>
                  <a:lnTo>
                    <a:pt x="25" y="161594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2" name="object 13522"/>
            <p:cNvSpPr/>
            <p:nvPr/>
          </p:nvSpPr>
          <p:spPr>
            <a:xfrm>
              <a:off x="3264408" y="918271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0"/>
                  </a:moveTo>
                  <a:lnTo>
                    <a:pt x="431" y="12268"/>
                  </a:lnTo>
                  <a:lnTo>
                    <a:pt x="469" y="38"/>
                  </a:lnTo>
                  <a:close/>
                </a:path>
                <a:path w="635" h="162559">
                  <a:moveTo>
                    <a:pt x="482" y="406"/>
                  </a:moveTo>
                  <a:lnTo>
                    <a:pt x="25" y="161899"/>
                  </a:lnTo>
                  <a:lnTo>
                    <a:pt x="431" y="12268"/>
                  </a:lnTo>
                  <a:lnTo>
                    <a:pt x="0" y="161861"/>
                  </a:lnTo>
                  <a:lnTo>
                    <a:pt x="482" y="40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3" name="object 13523"/>
            <p:cNvSpPr/>
            <p:nvPr/>
          </p:nvSpPr>
          <p:spPr>
            <a:xfrm>
              <a:off x="3264408" y="9182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0832"/>
                  </a:lnTo>
                  <a:lnTo>
                    <a:pt x="0" y="161798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4" name="object 13524"/>
            <p:cNvSpPr/>
            <p:nvPr/>
          </p:nvSpPr>
          <p:spPr>
            <a:xfrm>
              <a:off x="3264534" y="9180462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5" h="36195">
                  <a:moveTo>
                    <a:pt x="4610" y="0"/>
                  </a:moveTo>
                  <a:lnTo>
                    <a:pt x="2552" y="25"/>
                  </a:lnTo>
                  <a:lnTo>
                    <a:pt x="0" y="1562"/>
                  </a:lnTo>
                  <a:lnTo>
                    <a:pt x="38" y="2755"/>
                  </a:lnTo>
                  <a:lnTo>
                    <a:pt x="42760" y="20343"/>
                  </a:lnTo>
                  <a:lnTo>
                    <a:pt x="102942" y="33229"/>
                  </a:lnTo>
                  <a:lnTo>
                    <a:pt x="146532" y="36069"/>
                  </a:lnTo>
                  <a:lnTo>
                    <a:pt x="155092" y="35953"/>
                  </a:lnTo>
                  <a:lnTo>
                    <a:pt x="156476" y="35001"/>
                  </a:lnTo>
                  <a:lnTo>
                    <a:pt x="156286" y="33477"/>
                  </a:lnTo>
                  <a:lnTo>
                    <a:pt x="155371" y="32727"/>
                  </a:lnTo>
                  <a:lnTo>
                    <a:pt x="153822" y="32130"/>
                  </a:lnTo>
                  <a:lnTo>
                    <a:pt x="144104" y="32217"/>
                  </a:lnTo>
                  <a:lnTo>
                    <a:pt x="126633" y="31537"/>
                  </a:lnTo>
                  <a:lnTo>
                    <a:pt x="74333" y="24498"/>
                  </a:lnTo>
                  <a:lnTo>
                    <a:pt x="34179" y="13011"/>
                  </a:lnTo>
                  <a:lnTo>
                    <a:pt x="13779" y="4660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5" name="object 13525"/>
            <p:cNvSpPr/>
            <p:nvPr/>
          </p:nvSpPr>
          <p:spPr>
            <a:xfrm>
              <a:off x="3206521" y="9185631"/>
              <a:ext cx="11430" cy="162560"/>
            </a:xfrm>
            <a:custGeom>
              <a:avLst/>
              <a:gdLst/>
              <a:ahLst/>
              <a:cxnLst/>
              <a:rect l="l" t="t" r="r" b="b"/>
              <a:pathLst>
                <a:path w="11430" h="162559">
                  <a:moveTo>
                    <a:pt x="4419" y="304"/>
                  </a:moveTo>
                  <a:lnTo>
                    <a:pt x="2527" y="406"/>
                  </a:lnTo>
                  <a:lnTo>
                    <a:pt x="457" y="558"/>
                  </a:lnTo>
                  <a:lnTo>
                    <a:pt x="0" y="162356"/>
                  </a:lnTo>
                  <a:lnTo>
                    <a:pt x="2070" y="162217"/>
                  </a:lnTo>
                  <a:lnTo>
                    <a:pt x="3962" y="162140"/>
                  </a:lnTo>
                  <a:lnTo>
                    <a:pt x="4419" y="304"/>
                  </a:lnTo>
                  <a:close/>
                </a:path>
                <a:path w="11430" h="162559">
                  <a:moveTo>
                    <a:pt x="11303" y="0"/>
                  </a:moveTo>
                  <a:lnTo>
                    <a:pt x="6781" y="190"/>
                  </a:lnTo>
                  <a:lnTo>
                    <a:pt x="6108" y="215"/>
                  </a:lnTo>
                  <a:lnTo>
                    <a:pt x="4419" y="317"/>
                  </a:lnTo>
                  <a:lnTo>
                    <a:pt x="3962" y="162140"/>
                  </a:lnTo>
                  <a:lnTo>
                    <a:pt x="5651" y="162077"/>
                  </a:lnTo>
                  <a:lnTo>
                    <a:pt x="6324" y="162039"/>
                  </a:lnTo>
                  <a:lnTo>
                    <a:pt x="10833" y="161823"/>
                  </a:lnTo>
                  <a:lnTo>
                    <a:pt x="11303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6" name="object 13526"/>
            <p:cNvSpPr/>
            <p:nvPr/>
          </p:nvSpPr>
          <p:spPr>
            <a:xfrm>
              <a:off x="3193910" y="9186177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3517" y="825"/>
                  </a:moveTo>
                  <a:lnTo>
                    <a:pt x="444" y="1168"/>
                  </a:lnTo>
                  <a:lnTo>
                    <a:pt x="0" y="162979"/>
                  </a:lnTo>
                  <a:lnTo>
                    <a:pt x="3073" y="162661"/>
                  </a:lnTo>
                  <a:lnTo>
                    <a:pt x="3517" y="825"/>
                  </a:lnTo>
                  <a:close/>
                </a:path>
                <a:path w="13335" h="163195">
                  <a:moveTo>
                    <a:pt x="13068" y="0"/>
                  </a:moveTo>
                  <a:lnTo>
                    <a:pt x="10845" y="165"/>
                  </a:lnTo>
                  <a:lnTo>
                    <a:pt x="10617" y="81064"/>
                  </a:lnTo>
                  <a:lnTo>
                    <a:pt x="10617" y="165"/>
                  </a:lnTo>
                  <a:lnTo>
                    <a:pt x="8267" y="165"/>
                  </a:lnTo>
                  <a:lnTo>
                    <a:pt x="8267" y="381"/>
                  </a:lnTo>
                  <a:lnTo>
                    <a:pt x="8267" y="81254"/>
                  </a:lnTo>
                  <a:lnTo>
                    <a:pt x="8267" y="161455"/>
                  </a:lnTo>
                  <a:lnTo>
                    <a:pt x="8039" y="161455"/>
                  </a:lnTo>
                  <a:lnTo>
                    <a:pt x="8267" y="81254"/>
                  </a:lnTo>
                  <a:lnTo>
                    <a:pt x="8267" y="381"/>
                  </a:lnTo>
                  <a:lnTo>
                    <a:pt x="6070" y="571"/>
                  </a:lnTo>
                  <a:lnTo>
                    <a:pt x="3530" y="825"/>
                  </a:lnTo>
                  <a:lnTo>
                    <a:pt x="3086" y="162661"/>
                  </a:lnTo>
                  <a:lnTo>
                    <a:pt x="5613" y="162407"/>
                  </a:lnTo>
                  <a:lnTo>
                    <a:pt x="8039" y="162153"/>
                  </a:lnTo>
                  <a:lnTo>
                    <a:pt x="8039" y="162725"/>
                  </a:lnTo>
                  <a:lnTo>
                    <a:pt x="8648" y="162725"/>
                  </a:lnTo>
                  <a:lnTo>
                    <a:pt x="8648" y="161455"/>
                  </a:lnTo>
                  <a:lnTo>
                    <a:pt x="10388" y="161455"/>
                  </a:lnTo>
                  <a:lnTo>
                    <a:pt x="10388" y="161963"/>
                  </a:lnTo>
                  <a:lnTo>
                    <a:pt x="12611" y="161810"/>
                  </a:lnTo>
                  <a:lnTo>
                    <a:pt x="13068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7" name="object 13527"/>
            <p:cNvSpPr/>
            <p:nvPr/>
          </p:nvSpPr>
          <p:spPr>
            <a:xfrm>
              <a:off x="3179660" y="9187345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2692" y="1460"/>
                  </a:moveTo>
                  <a:lnTo>
                    <a:pt x="444" y="1803"/>
                  </a:lnTo>
                  <a:lnTo>
                    <a:pt x="0" y="163588"/>
                  </a:lnTo>
                  <a:lnTo>
                    <a:pt x="2247" y="163271"/>
                  </a:lnTo>
                  <a:lnTo>
                    <a:pt x="2692" y="1460"/>
                  </a:lnTo>
                  <a:close/>
                </a:path>
                <a:path w="15239" h="163829">
                  <a:moveTo>
                    <a:pt x="14693" y="0"/>
                  </a:moveTo>
                  <a:lnTo>
                    <a:pt x="12204" y="279"/>
                  </a:lnTo>
                  <a:lnTo>
                    <a:pt x="9753" y="571"/>
                  </a:lnTo>
                  <a:lnTo>
                    <a:pt x="7353" y="850"/>
                  </a:lnTo>
                  <a:lnTo>
                    <a:pt x="5016" y="1117"/>
                  </a:lnTo>
                  <a:lnTo>
                    <a:pt x="2705" y="1460"/>
                  </a:lnTo>
                  <a:lnTo>
                    <a:pt x="2260" y="163271"/>
                  </a:lnTo>
                  <a:lnTo>
                    <a:pt x="4559" y="162966"/>
                  </a:lnTo>
                  <a:lnTo>
                    <a:pt x="6908" y="162661"/>
                  </a:lnTo>
                  <a:lnTo>
                    <a:pt x="9309" y="162356"/>
                  </a:lnTo>
                  <a:lnTo>
                    <a:pt x="11760" y="162077"/>
                  </a:lnTo>
                  <a:lnTo>
                    <a:pt x="14249" y="16181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8" name="object 13528"/>
            <p:cNvSpPr/>
            <p:nvPr/>
          </p:nvSpPr>
          <p:spPr>
            <a:xfrm>
              <a:off x="3169412" y="9189148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6375" y="647"/>
                  </a:moveTo>
                  <a:lnTo>
                    <a:pt x="4318" y="965"/>
                  </a:lnTo>
                  <a:lnTo>
                    <a:pt x="2349" y="1257"/>
                  </a:lnTo>
                  <a:lnTo>
                    <a:pt x="457" y="1600"/>
                  </a:lnTo>
                  <a:lnTo>
                    <a:pt x="0" y="163410"/>
                  </a:lnTo>
                  <a:lnTo>
                    <a:pt x="1905" y="163093"/>
                  </a:lnTo>
                  <a:lnTo>
                    <a:pt x="3873" y="162763"/>
                  </a:lnTo>
                  <a:lnTo>
                    <a:pt x="5930" y="162433"/>
                  </a:lnTo>
                  <a:lnTo>
                    <a:pt x="6375" y="647"/>
                  </a:lnTo>
                  <a:close/>
                </a:path>
                <a:path w="10794" h="163829">
                  <a:moveTo>
                    <a:pt x="10693" y="0"/>
                  </a:moveTo>
                  <a:lnTo>
                    <a:pt x="8509" y="330"/>
                  </a:lnTo>
                  <a:lnTo>
                    <a:pt x="6388" y="647"/>
                  </a:lnTo>
                  <a:lnTo>
                    <a:pt x="5930" y="162433"/>
                  </a:lnTo>
                  <a:lnTo>
                    <a:pt x="8064" y="162102"/>
                  </a:lnTo>
                  <a:lnTo>
                    <a:pt x="10248" y="16178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29" name="object 13529"/>
            <p:cNvSpPr/>
            <p:nvPr/>
          </p:nvSpPr>
          <p:spPr>
            <a:xfrm>
              <a:off x="3159099" y="9190749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10756" y="0"/>
                  </a:moveTo>
                  <a:lnTo>
                    <a:pt x="8915" y="355"/>
                  </a:lnTo>
                  <a:lnTo>
                    <a:pt x="7112" y="698"/>
                  </a:lnTo>
                  <a:lnTo>
                    <a:pt x="5384" y="1028"/>
                  </a:lnTo>
                  <a:lnTo>
                    <a:pt x="3683" y="1358"/>
                  </a:lnTo>
                  <a:lnTo>
                    <a:pt x="2057" y="1663"/>
                  </a:lnTo>
                  <a:lnTo>
                    <a:pt x="457" y="1968"/>
                  </a:lnTo>
                  <a:lnTo>
                    <a:pt x="0" y="163779"/>
                  </a:lnTo>
                  <a:lnTo>
                    <a:pt x="1612" y="163449"/>
                  </a:lnTo>
                  <a:lnTo>
                    <a:pt x="3238" y="163118"/>
                  </a:lnTo>
                  <a:lnTo>
                    <a:pt x="4940" y="162788"/>
                  </a:lnTo>
                  <a:lnTo>
                    <a:pt x="6667" y="162471"/>
                  </a:lnTo>
                  <a:lnTo>
                    <a:pt x="8470" y="162140"/>
                  </a:lnTo>
                  <a:lnTo>
                    <a:pt x="10312" y="161810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0" name="object 13530"/>
            <p:cNvSpPr/>
            <p:nvPr/>
          </p:nvSpPr>
          <p:spPr>
            <a:xfrm>
              <a:off x="3150323" y="9192730"/>
              <a:ext cx="9525" cy="163830"/>
            </a:xfrm>
            <a:custGeom>
              <a:avLst/>
              <a:gdLst/>
              <a:ahLst/>
              <a:cxnLst/>
              <a:rect l="l" t="t" r="r" b="b"/>
              <a:pathLst>
                <a:path w="9525" h="163829">
                  <a:moveTo>
                    <a:pt x="9220" y="0"/>
                  </a:moveTo>
                  <a:lnTo>
                    <a:pt x="7670" y="292"/>
                  </a:lnTo>
                  <a:lnTo>
                    <a:pt x="7454" y="78892"/>
                  </a:lnTo>
                  <a:lnTo>
                    <a:pt x="7454" y="266"/>
                  </a:lnTo>
                  <a:lnTo>
                    <a:pt x="5930" y="266"/>
                  </a:lnTo>
                  <a:lnTo>
                    <a:pt x="5930" y="673"/>
                  </a:lnTo>
                  <a:lnTo>
                    <a:pt x="5930" y="83845"/>
                  </a:lnTo>
                  <a:lnTo>
                    <a:pt x="5930" y="161556"/>
                  </a:lnTo>
                  <a:lnTo>
                    <a:pt x="5715" y="161556"/>
                  </a:lnTo>
                  <a:lnTo>
                    <a:pt x="5930" y="83845"/>
                  </a:lnTo>
                  <a:lnTo>
                    <a:pt x="5930" y="673"/>
                  </a:lnTo>
                  <a:lnTo>
                    <a:pt x="4686" y="965"/>
                  </a:lnTo>
                  <a:lnTo>
                    <a:pt x="3238" y="1308"/>
                  </a:lnTo>
                  <a:lnTo>
                    <a:pt x="1828" y="1651"/>
                  </a:lnTo>
                  <a:lnTo>
                    <a:pt x="444" y="1981"/>
                  </a:lnTo>
                  <a:lnTo>
                    <a:pt x="0" y="163728"/>
                  </a:lnTo>
                  <a:lnTo>
                    <a:pt x="1384" y="163410"/>
                  </a:lnTo>
                  <a:lnTo>
                    <a:pt x="2794" y="163080"/>
                  </a:lnTo>
                  <a:lnTo>
                    <a:pt x="4241" y="162763"/>
                  </a:lnTo>
                  <a:lnTo>
                    <a:pt x="5702" y="162445"/>
                  </a:lnTo>
                  <a:lnTo>
                    <a:pt x="5702" y="162826"/>
                  </a:lnTo>
                  <a:lnTo>
                    <a:pt x="6870" y="162826"/>
                  </a:lnTo>
                  <a:lnTo>
                    <a:pt x="6870" y="161556"/>
                  </a:lnTo>
                  <a:lnTo>
                    <a:pt x="7226" y="161556"/>
                  </a:lnTo>
                  <a:lnTo>
                    <a:pt x="7226" y="162115"/>
                  </a:lnTo>
                  <a:lnTo>
                    <a:pt x="8775" y="161798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1" name="object 13531"/>
            <p:cNvSpPr/>
            <p:nvPr/>
          </p:nvSpPr>
          <p:spPr>
            <a:xfrm>
              <a:off x="3143872" y="9194711"/>
              <a:ext cx="6985" cy="163830"/>
            </a:xfrm>
            <a:custGeom>
              <a:avLst/>
              <a:gdLst/>
              <a:ahLst/>
              <a:cxnLst/>
              <a:rect l="l" t="t" r="r" b="b"/>
              <a:pathLst>
                <a:path w="6985" h="163829">
                  <a:moveTo>
                    <a:pt x="6896" y="0"/>
                  </a:moveTo>
                  <a:lnTo>
                    <a:pt x="5549" y="317"/>
                  </a:lnTo>
                  <a:lnTo>
                    <a:pt x="4216" y="647"/>
                  </a:lnTo>
                  <a:lnTo>
                    <a:pt x="2946" y="952"/>
                  </a:lnTo>
                  <a:lnTo>
                    <a:pt x="1663" y="1257"/>
                  </a:lnTo>
                  <a:lnTo>
                    <a:pt x="444" y="1549"/>
                  </a:lnTo>
                  <a:lnTo>
                    <a:pt x="0" y="163347"/>
                  </a:lnTo>
                  <a:lnTo>
                    <a:pt x="1231" y="163029"/>
                  </a:lnTo>
                  <a:lnTo>
                    <a:pt x="2501" y="162712"/>
                  </a:lnTo>
                  <a:lnTo>
                    <a:pt x="3771" y="162394"/>
                  </a:lnTo>
                  <a:lnTo>
                    <a:pt x="5105" y="162064"/>
                  </a:lnTo>
                  <a:lnTo>
                    <a:pt x="6451" y="161747"/>
                  </a:lnTo>
                  <a:lnTo>
                    <a:pt x="689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2" name="object 13532"/>
            <p:cNvSpPr/>
            <p:nvPr/>
          </p:nvSpPr>
          <p:spPr>
            <a:xfrm>
              <a:off x="3136595" y="9196261"/>
              <a:ext cx="8255" cy="163830"/>
            </a:xfrm>
            <a:custGeom>
              <a:avLst/>
              <a:gdLst/>
              <a:ahLst/>
              <a:cxnLst/>
              <a:rect l="l" t="t" r="r" b="b"/>
              <a:pathLst>
                <a:path w="8255" h="163829">
                  <a:moveTo>
                    <a:pt x="5270" y="609"/>
                  </a:moveTo>
                  <a:lnTo>
                    <a:pt x="4051" y="990"/>
                  </a:lnTo>
                  <a:lnTo>
                    <a:pt x="2832" y="1358"/>
                  </a:lnTo>
                  <a:lnTo>
                    <a:pt x="2616" y="79933"/>
                  </a:lnTo>
                  <a:lnTo>
                    <a:pt x="2616" y="1257"/>
                  </a:lnTo>
                  <a:lnTo>
                    <a:pt x="1409" y="1257"/>
                  </a:lnTo>
                  <a:lnTo>
                    <a:pt x="1409" y="1816"/>
                  </a:lnTo>
                  <a:lnTo>
                    <a:pt x="1409" y="80289"/>
                  </a:lnTo>
                  <a:lnTo>
                    <a:pt x="1409" y="162547"/>
                  </a:lnTo>
                  <a:lnTo>
                    <a:pt x="1181" y="162547"/>
                  </a:lnTo>
                  <a:lnTo>
                    <a:pt x="1409" y="80289"/>
                  </a:lnTo>
                  <a:lnTo>
                    <a:pt x="1409" y="1816"/>
                  </a:lnTo>
                  <a:lnTo>
                    <a:pt x="444" y="2108"/>
                  </a:lnTo>
                  <a:lnTo>
                    <a:pt x="0" y="163779"/>
                  </a:lnTo>
                  <a:lnTo>
                    <a:pt x="1181" y="163436"/>
                  </a:lnTo>
                  <a:lnTo>
                    <a:pt x="1181" y="163817"/>
                  </a:lnTo>
                  <a:lnTo>
                    <a:pt x="2095" y="163817"/>
                  </a:lnTo>
                  <a:lnTo>
                    <a:pt x="2095" y="162547"/>
                  </a:lnTo>
                  <a:lnTo>
                    <a:pt x="2387" y="162547"/>
                  </a:lnTo>
                  <a:lnTo>
                    <a:pt x="2387" y="163106"/>
                  </a:lnTo>
                  <a:lnTo>
                    <a:pt x="3606" y="162775"/>
                  </a:lnTo>
                  <a:lnTo>
                    <a:pt x="4826" y="162433"/>
                  </a:lnTo>
                  <a:lnTo>
                    <a:pt x="5270" y="609"/>
                  </a:lnTo>
                  <a:close/>
                </a:path>
                <a:path w="8255" h="163829">
                  <a:moveTo>
                    <a:pt x="7708" y="0"/>
                  </a:moveTo>
                  <a:lnTo>
                    <a:pt x="6502" y="292"/>
                  </a:lnTo>
                  <a:lnTo>
                    <a:pt x="5283" y="609"/>
                  </a:lnTo>
                  <a:lnTo>
                    <a:pt x="4838" y="162433"/>
                  </a:lnTo>
                  <a:lnTo>
                    <a:pt x="6057" y="162115"/>
                  </a:lnTo>
                  <a:lnTo>
                    <a:pt x="7264" y="161785"/>
                  </a:lnTo>
                  <a:lnTo>
                    <a:pt x="770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3" name="object 13533"/>
            <p:cNvSpPr/>
            <p:nvPr/>
          </p:nvSpPr>
          <p:spPr>
            <a:xfrm>
              <a:off x="3130905" y="9198356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4978" y="368"/>
                  </a:moveTo>
                  <a:lnTo>
                    <a:pt x="3835" y="723"/>
                  </a:lnTo>
                  <a:lnTo>
                    <a:pt x="3619" y="79235"/>
                  </a:lnTo>
                  <a:lnTo>
                    <a:pt x="3619" y="495"/>
                  </a:lnTo>
                  <a:lnTo>
                    <a:pt x="2489" y="495"/>
                  </a:lnTo>
                  <a:lnTo>
                    <a:pt x="2489" y="1143"/>
                  </a:lnTo>
                  <a:lnTo>
                    <a:pt x="2489" y="79578"/>
                  </a:lnTo>
                  <a:lnTo>
                    <a:pt x="2489" y="161785"/>
                  </a:lnTo>
                  <a:lnTo>
                    <a:pt x="2260" y="161785"/>
                  </a:lnTo>
                  <a:lnTo>
                    <a:pt x="2489" y="79578"/>
                  </a:lnTo>
                  <a:lnTo>
                    <a:pt x="2489" y="1143"/>
                  </a:lnTo>
                  <a:lnTo>
                    <a:pt x="1574" y="1422"/>
                  </a:lnTo>
                  <a:lnTo>
                    <a:pt x="457" y="1765"/>
                  </a:lnTo>
                  <a:lnTo>
                    <a:pt x="0" y="163372"/>
                  </a:lnTo>
                  <a:lnTo>
                    <a:pt x="1130" y="163029"/>
                  </a:lnTo>
                  <a:lnTo>
                    <a:pt x="2260" y="162687"/>
                  </a:lnTo>
                  <a:lnTo>
                    <a:pt x="2260" y="163055"/>
                  </a:lnTo>
                  <a:lnTo>
                    <a:pt x="3111" y="163055"/>
                  </a:lnTo>
                  <a:lnTo>
                    <a:pt x="3111" y="161785"/>
                  </a:lnTo>
                  <a:lnTo>
                    <a:pt x="3390" y="161785"/>
                  </a:lnTo>
                  <a:lnTo>
                    <a:pt x="3390" y="162344"/>
                  </a:lnTo>
                  <a:lnTo>
                    <a:pt x="4533" y="162013"/>
                  </a:lnTo>
                  <a:lnTo>
                    <a:pt x="4978" y="368"/>
                  </a:lnTo>
                  <a:close/>
                </a:path>
                <a:path w="6350" h="163829">
                  <a:moveTo>
                    <a:pt x="6134" y="0"/>
                  </a:moveTo>
                  <a:lnTo>
                    <a:pt x="4978" y="368"/>
                  </a:lnTo>
                  <a:lnTo>
                    <a:pt x="4546" y="162013"/>
                  </a:lnTo>
                  <a:lnTo>
                    <a:pt x="5689" y="161683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4" name="object 13534"/>
            <p:cNvSpPr/>
            <p:nvPr/>
          </p:nvSpPr>
          <p:spPr>
            <a:xfrm>
              <a:off x="3124339" y="9200121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19" h="163829">
                  <a:moveTo>
                    <a:pt x="5905" y="342"/>
                  </a:moveTo>
                  <a:lnTo>
                    <a:pt x="4800" y="685"/>
                  </a:lnTo>
                  <a:lnTo>
                    <a:pt x="3708" y="1028"/>
                  </a:lnTo>
                  <a:lnTo>
                    <a:pt x="2616" y="1358"/>
                  </a:lnTo>
                  <a:lnTo>
                    <a:pt x="1536" y="1701"/>
                  </a:lnTo>
                  <a:lnTo>
                    <a:pt x="1079" y="162928"/>
                  </a:lnTo>
                  <a:lnTo>
                    <a:pt x="1524" y="1701"/>
                  </a:lnTo>
                  <a:lnTo>
                    <a:pt x="457" y="2032"/>
                  </a:lnTo>
                  <a:lnTo>
                    <a:pt x="0" y="163728"/>
                  </a:lnTo>
                  <a:lnTo>
                    <a:pt x="1079" y="163372"/>
                  </a:lnTo>
                  <a:lnTo>
                    <a:pt x="2171" y="163004"/>
                  </a:lnTo>
                  <a:lnTo>
                    <a:pt x="3263" y="162661"/>
                  </a:lnTo>
                  <a:lnTo>
                    <a:pt x="4356" y="162306"/>
                  </a:lnTo>
                  <a:lnTo>
                    <a:pt x="5461" y="161950"/>
                  </a:lnTo>
                  <a:lnTo>
                    <a:pt x="5905" y="342"/>
                  </a:lnTo>
                  <a:close/>
                </a:path>
                <a:path w="7619" h="163829">
                  <a:moveTo>
                    <a:pt x="7023" y="0"/>
                  </a:moveTo>
                  <a:lnTo>
                    <a:pt x="5918" y="342"/>
                  </a:lnTo>
                  <a:lnTo>
                    <a:pt x="5461" y="161950"/>
                  </a:lnTo>
                  <a:lnTo>
                    <a:pt x="6578" y="161607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5" name="object 13535"/>
            <p:cNvSpPr/>
            <p:nvPr/>
          </p:nvSpPr>
          <p:spPr>
            <a:xfrm>
              <a:off x="3117977" y="9202153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3606" y="990"/>
                  </a:moveTo>
                  <a:lnTo>
                    <a:pt x="2565" y="1320"/>
                  </a:lnTo>
                  <a:lnTo>
                    <a:pt x="1511" y="1727"/>
                  </a:lnTo>
                  <a:lnTo>
                    <a:pt x="1054" y="163093"/>
                  </a:lnTo>
                  <a:lnTo>
                    <a:pt x="1498" y="1727"/>
                  </a:lnTo>
                  <a:lnTo>
                    <a:pt x="444" y="2146"/>
                  </a:lnTo>
                  <a:lnTo>
                    <a:pt x="0" y="163906"/>
                  </a:lnTo>
                  <a:lnTo>
                    <a:pt x="1054" y="163537"/>
                  </a:lnTo>
                  <a:lnTo>
                    <a:pt x="2120" y="163156"/>
                  </a:lnTo>
                  <a:lnTo>
                    <a:pt x="3162" y="162788"/>
                  </a:lnTo>
                  <a:lnTo>
                    <a:pt x="3606" y="990"/>
                  </a:lnTo>
                  <a:close/>
                </a:path>
                <a:path w="6985" h="164465">
                  <a:moveTo>
                    <a:pt x="6819" y="0"/>
                  </a:moveTo>
                  <a:lnTo>
                    <a:pt x="5740" y="330"/>
                  </a:lnTo>
                  <a:lnTo>
                    <a:pt x="4673" y="660"/>
                  </a:lnTo>
                  <a:lnTo>
                    <a:pt x="3619" y="990"/>
                  </a:lnTo>
                  <a:lnTo>
                    <a:pt x="3162" y="162788"/>
                  </a:lnTo>
                  <a:lnTo>
                    <a:pt x="4216" y="162420"/>
                  </a:lnTo>
                  <a:lnTo>
                    <a:pt x="5295" y="162052"/>
                  </a:lnTo>
                  <a:lnTo>
                    <a:pt x="6375" y="161696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6" name="object 13536"/>
            <p:cNvSpPr/>
            <p:nvPr/>
          </p:nvSpPr>
          <p:spPr>
            <a:xfrm>
              <a:off x="3112858" y="9204300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5575" y="0"/>
                  </a:moveTo>
                  <a:lnTo>
                    <a:pt x="4546" y="406"/>
                  </a:lnTo>
                  <a:lnTo>
                    <a:pt x="3517" y="812"/>
                  </a:lnTo>
                  <a:lnTo>
                    <a:pt x="2476" y="1219"/>
                  </a:lnTo>
                  <a:lnTo>
                    <a:pt x="1447" y="1625"/>
                  </a:lnTo>
                  <a:lnTo>
                    <a:pt x="444" y="2019"/>
                  </a:lnTo>
                  <a:lnTo>
                    <a:pt x="0" y="163677"/>
                  </a:lnTo>
                  <a:lnTo>
                    <a:pt x="1003" y="163296"/>
                  </a:lnTo>
                  <a:lnTo>
                    <a:pt x="2032" y="162915"/>
                  </a:lnTo>
                  <a:lnTo>
                    <a:pt x="3073" y="162521"/>
                  </a:lnTo>
                  <a:lnTo>
                    <a:pt x="4102" y="162153"/>
                  </a:lnTo>
                  <a:lnTo>
                    <a:pt x="5130" y="16177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7" name="object 13537"/>
            <p:cNvSpPr/>
            <p:nvPr/>
          </p:nvSpPr>
          <p:spPr>
            <a:xfrm>
              <a:off x="3106889" y="9206319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413" y="0"/>
                  </a:moveTo>
                  <a:lnTo>
                    <a:pt x="5410" y="393"/>
                  </a:lnTo>
                  <a:lnTo>
                    <a:pt x="4394" y="787"/>
                  </a:lnTo>
                  <a:lnTo>
                    <a:pt x="3403" y="1181"/>
                  </a:lnTo>
                  <a:lnTo>
                    <a:pt x="2413" y="1574"/>
                  </a:lnTo>
                  <a:lnTo>
                    <a:pt x="1422" y="1968"/>
                  </a:lnTo>
                  <a:lnTo>
                    <a:pt x="444" y="2349"/>
                  </a:lnTo>
                  <a:lnTo>
                    <a:pt x="0" y="164045"/>
                  </a:lnTo>
                  <a:lnTo>
                    <a:pt x="977" y="163652"/>
                  </a:lnTo>
                  <a:lnTo>
                    <a:pt x="1968" y="163245"/>
                  </a:lnTo>
                  <a:lnTo>
                    <a:pt x="2959" y="162852"/>
                  </a:lnTo>
                  <a:lnTo>
                    <a:pt x="3949" y="162458"/>
                  </a:lnTo>
                  <a:lnTo>
                    <a:pt x="4953" y="162064"/>
                  </a:lnTo>
                  <a:lnTo>
                    <a:pt x="5969" y="161671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8" name="object 13538"/>
            <p:cNvSpPr/>
            <p:nvPr/>
          </p:nvSpPr>
          <p:spPr>
            <a:xfrm>
              <a:off x="3102114" y="9208668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5219" y="0"/>
                  </a:moveTo>
                  <a:lnTo>
                    <a:pt x="4254" y="381"/>
                  </a:lnTo>
                  <a:lnTo>
                    <a:pt x="3289" y="762"/>
                  </a:lnTo>
                  <a:lnTo>
                    <a:pt x="2324" y="1143"/>
                  </a:lnTo>
                  <a:lnTo>
                    <a:pt x="1384" y="1511"/>
                  </a:lnTo>
                  <a:lnTo>
                    <a:pt x="1168" y="80111"/>
                  </a:lnTo>
                  <a:lnTo>
                    <a:pt x="1168" y="1473"/>
                  </a:lnTo>
                  <a:lnTo>
                    <a:pt x="228" y="1473"/>
                  </a:lnTo>
                  <a:lnTo>
                    <a:pt x="228" y="162763"/>
                  </a:lnTo>
                  <a:lnTo>
                    <a:pt x="0" y="162763"/>
                  </a:lnTo>
                  <a:lnTo>
                    <a:pt x="0" y="164033"/>
                  </a:lnTo>
                  <a:lnTo>
                    <a:pt x="762" y="164033"/>
                  </a:lnTo>
                  <a:lnTo>
                    <a:pt x="762" y="162763"/>
                  </a:lnTo>
                  <a:lnTo>
                    <a:pt x="939" y="162763"/>
                  </a:lnTo>
                  <a:lnTo>
                    <a:pt x="939" y="163322"/>
                  </a:lnTo>
                  <a:lnTo>
                    <a:pt x="1879" y="162915"/>
                  </a:lnTo>
                  <a:lnTo>
                    <a:pt x="2844" y="162509"/>
                  </a:lnTo>
                  <a:lnTo>
                    <a:pt x="3810" y="162102"/>
                  </a:lnTo>
                  <a:lnTo>
                    <a:pt x="4775" y="161709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39" name="object 13539"/>
            <p:cNvSpPr/>
            <p:nvPr/>
          </p:nvSpPr>
          <p:spPr>
            <a:xfrm>
              <a:off x="3096641" y="9210561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3136" y="1320"/>
                  </a:moveTo>
                  <a:lnTo>
                    <a:pt x="2222" y="1752"/>
                  </a:lnTo>
                  <a:lnTo>
                    <a:pt x="1320" y="2171"/>
                  </a:lnTo>
                  <a:lnTo>
                    <a:pt x="444" y="2590"/>
                  </a:lnTo>
                  <a:lnTo>
                    <a:pt x="0" y="164312"/>
                  </a:lnTo>
                  <a:lnTo>
                    <a:pt x="876" y="163906"/>
                  </a:lnTo>
                  <a:lnTo>
                    <a:pt x="1778" y="163487"/>
                  </a:lnTo>
                  <a:lnTo>
                    <a:pt x="2692" y="163068"/>
                  </a:lnTo>
                  <a:lnTo>
                    <a:pt x="3136" y="1320"/>
                  </a:lnTo>
                  <a:close/>
                </a:path>
                <a:path w="6350" h="164465">
                  <a:moveTo>
                    <a:pt x="4965" y="457"/>
                  </a:moveTo>
                  <a:lnTo>
                    <a:pt x="4051" y="889"/>
                  </a:lnTo>
                  <a:lnTo>
                    <a:pt x="3149" y="1308"/>
                  </a:lnTo>
                  <a:lnTo>
                    <a:pt x="2705" y="163068"/>
                  </a:lnTo>
                  <a:lnTo>
                    <a:pt x="3606" y="162661"/>
                  </a:lnTo>
                  <a:lnTo>
                    <a:pt x="4521" y="162255"/>
                  </a:lnTo>
                  <a:lnTo>
                    <a:pt x="4965" y="457"/>
                  </a:lnTo>
                  <a:close/>
                </a:path>
                <a:path w="6350" h="164465">
                  <a:moveTo>
                    <a:pt x="5918" y="0"/>
                  </a:moveTo>
                  <a:lnTo>
                    <a:pt x="4978" y="444"/>
                  </a:lnTo>
                  <a:lnTo>
                    <a:pt x="4533" y="162242"/>
                  </a:lnTo>
                  <a:lnTo>
                    <a:pt x="5473" y="161836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0" name="object 13540"/>
            <p:cNvSpPr/>
            <p:nvPr/>
          </p:nvSpPr>
          <p:spPr>
            <a:xfrm>
              <a:off x="3091510" y="9213152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5575" y="0"/>
                  </a:moveTo>
                  <a:lnTo>
                    <a:pt x="4686" y="419"/>
                  </a:lnTo>
                  <a:lnTo>
                    <a:pt x="3810" y="825"/>
                  </a:lnTo>
                  <a:lnTo>
                    <a:pt x="2959" y="1231"/>
                  </a:lnTo>
                  <a:lnTo>
                    <a:pt x="2108" y="1638"/>
                  </a:lnTo>
                  <a:lnTo>
                    <a:pt x="1270" y="2032"/>
                  </a:lnTo>
                  <a:lnTo>
                    <a:pt x="457" y="2413"/>
                  </a:lnTo>
                  <a:lnTo>
                    <a:pt x="0" y="164172"/>
                  </a:lnTo>
                  <a:lnTo>
                    <a:pt x="825" y="163779"/>
                  </a:lnTo>
                  <a:lnTo>
                    <a:pt x="1651" y="163372"/>
                  </a:lnTo>
                  <a:lnTo>
                    <a:pt x="2514" y="162953"/>
                  </a:lnTo>
                  <a:lnTo>
                    <a:pt x="3365" y="162547"/>
                  </a:lnTo>
                  <a:lnTo>
                    <a:pt x="4241" y="162140"/>
                  </a:lnTo>
                  <a:lnTo>
                    <a:pt x="5130" y="161721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1" name="object 13541"/>
            <p:cNvSpPr/>
            <p:nvPr/>
          </p:nvSpPr>
          <p:spPr>
            <a:xfrm>
              <a:off x="3087624" y="9215565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4343" y="0"/>
                  </a:moveTo>
                  <a:lnTo>
                    <a:pt x="3530" y="381"/>
                  </a:lnTo>
                  <a:lnTo>
                    <a:pt x="2743" y="749"/>
                  </a:lnTo>
                  <a:lnTo>
                    <a:pt x="1955" y="1130"/>
                  </a:lnTo>
                  <a:lnTo>
                    <a:pt x="1193" y="1536"/>
                  </a:lnTo>
                  <a:lnTo>
                    <a:pt x="444" y="1943"/>
                  </a:lnTo>
                  <a:lnTo>
                    <a:pt x="0" y="163741"/>
                  </a:lnTo>
                  <a:lnTo>
                    <a:pt x="749" y="163360"/>
                  </a:lnTo>
                  <a:lnTo>
                    <a:pt x="1511" y="162966"/>
                  </a:lnTo>
                  <a:lnTo>
                    <a:pt x="2286" y="162572"/>
                  </a:lnTo>
                  <a:lnTo>
                    <a:pt x="3086" y="162179"/>
                  </a:lnTo>
                  <a:lnTo>
                    <a:pt x="3898" y="161772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2" name="object 13542"/>
            <p:cNvSpPr/>
            <p:nvPr/>
          </p:nvSpPr>
          <p:spPr>
            <a:xfrm>
              <a:off x="3083560" y="9217508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4508" y="0"/>
                  </a:moveTo>
                  <a:lnTo>
                    <a:pt x="3784" y="393"/>
                  </a:lnTo>
                  <a:lnTo>
                    <a:pt x="3060" y="787"/>
                  </a:lnTo>
                  <a:lnTo>
                    <a:pt x="2374" y="1168"/>
                  </a:lnTo>
                  <a:lnTo>
                    <a:pt x="1701" y="1536"/>
                  </a:lnTo>
                  <a:lnTo>
                    <a:pt x="1066" y="1879"/>
                  </a:lnTo>
                  <a:lnTo>
                    <a:pt x="444" y="2222"/>
                  </a:lnTo>
                  <a:lnTo>
                    <a:pt x="0" y="163995"/>
                  </a:lnTo>
                  <a:lnTo>
                    <a:pt x="622" y="163652"/>
                  </a:lnTo>
                  <a:lnTo>
                    <a:pt x="1257" y="163296"/>
                  </a:lnTo>
                  <a:lnTo>
                    <a:pt x="1930" y="162941"/>
                  </a:lnTo>
                  <a:lnTo>
                    <a:pt x="2616" y="162560"/>
                  </a:lnTo>
                  <a:lnTo>
                    <a:pt x="3340" y="162179"/>
                  </a:lnTo>
                  <a:lnTo>
                    <a:pt x="4064" y="161810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3" name="object 13543"/>
            <p:cNvSpPr/>
            <p:nvPr/>
          </p:nvSpPr>
          <p:spPr>
            <a:xfrm>
              <a:off x="3080816" y="9219730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993" y="647"/>
                  </a:moveTo>
                  <a:lnTo>
                    <a:pt x="1447" y="939"/>
                  </a:lnTo>
                  <a:lnTo>
                    <a:pt x="939" y="1219"/>
                  </a:lnTo>
                  <a:lnTo>
                    <a:pt x="444" y="1498"/>
                  </a:lnTo>
                  <a:lnTo>
                    <a:pt x="0" y="163334"/>
                  </a:lnTo>
                  <a:lnTo>
                    <a:pt x="495" y="163042"/>
                  </a:lnTo>
                  <a:lnTo>
                    <a:pt x="1003" y="162737"/>
                  </a:lnTo>
                  <a:lnTo>
                    <a:pt x="1549" y="162433"/>
                  </a:lnTo>
                  <a:lnTo>
                    <a:pt x="1993" y="647"/>
                  </a:lnTo>
                  <a:close/>
                </a:path>
                <a:path w="3175" h="163829">
                  <a:moveTo>
                    <a:pt x="3175" y="0"/>
                  </a:moveTo>
                  <a:lnTo>
                    <a:pt x="2578" y="330"/>
                  </a:lnTo>
                  <a:lnTo>
                    <a:pt x="2006" y="635"/>
                  </a:lnTo>
                  <a:lnTo>
                    <a:pt x="1562" y="162433"/>
                  </a:lnTo>
                  <a:lnTo>
                    <a:pt x="2133" y="162102"/>
                  </a:lnTo>
                  <a:lnTo>
                    <a:pt x="2730" y="161772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4" name="object 13544"/>
            <p:cNvSpPr/>
            <p:nvPr/>
          </p:nvSpPr>
          <p:spPr>
            <a:xfrm>
              <a:off x="3080423" y="92212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50" y="0"/>
                  </a:moveTo>
                  <a:lnTo>
                    <a:pt x="457" y="219"/>
                  </a:lnTo>
                  <a:lnTo>
                    <a:pt x="0" y="162064"/>
                  </a:lnTo>
                  <a:lnTo>
                    <a:pt x="393" y="16183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5" name="object 13545"/>
            <p:cNvSpPr/>
            <p:nvPr/>
          </p:nvSpPr>
          <p:spPr>
            <a:xfrm>
              <a:off x="3077895" y="9221432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997" y="0"/>
                  </a:moveTo>
                  <a:lnTo>
                    <a:pt x="457" y="1485"/>
                  </a:lnTo>
                  <a:lnTo>
                    <a:pt x="0" y="163322"/>
                  </a:lnTo>
                  <a:lnTo>
                    <a:pt x="2539" y="161848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6" name="object 13546"/>
            <p:cNvSpPr/>
            <p:nvPr/>
          </p:nvSpPr>
          <p:spPr>
            <a:xfrm>
              <a:off x="3077743" y="9222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57" y="88"/>
                  </a:lnTo>
                  <a:lnTo>
                    <a:pt x="0" y="161917"/>
                  </a:lnTo>
                  <a:lnTo>
                    <a:pt x="139" y="1618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7" name="object 13547"/>
            <p:cNvSpPr/>
            <p:nvPr/>
          </p:nvSpPr>
          <p:spPr>
            <a:xfrm>
              <a:off x="3077184" y="92230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17"/>
                  </a:moveTo>
                  <a:lnTo>
                    <a:pt x="0" y="162191"/>
                  </a:lnTo>
                  <a:lnTo>
                    <a:pt x="508" y="317"/>
                  </a:lnTo>
                  <a:close/>
                </a:path>
                <a:path w="1269" h="162559">
                  <a:moveTo>
                    <a:pt x="1016" y="0"/>
                  </a:moveTo>
                  <a:lnTo>
                    <a:pt x="889" y="76"/>
                  </a:lnTo>
                  <a:lnTo>
                    <a:pt x="673" y="215"/>
                  </a:lnTo>
                  <a:lnTo>
                    <a:pt x="533" y="304"/>
                  </a:lnTo>
                  <a:lnTo>
                    <a:pt x="63" y="162153"/>
                  </a:lnTo>
                  <a:lnTo>
                    <a:pt x="215" y="162064"/>
                  </a:lnTo>
                  <a:lnTo>
                    <a:pt x="431" y="161925"/>
                  </a:lnTo>
                  <a:lnTo>
                    <a:pt x="571" y="16183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8" name="object 13548"/>
            <p:cNvSpPr/>
            <p:nvPr/>
          </p:nvSpPr>
          <p:spPr>
            <a:xfrm>
              <a:off x="3077070" y="92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0" y="16191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25" y="16189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49" name="object 13549"/>
            <p:cNvSpPr/>
            <p:nvPr/>
          </p:nvSpPr>
          <p:spPr>
            <a:xfrm>
              <a:off x="3077057" y="9223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0" name="object 13550"/>
            <p:cNvSpPr/>
            <p:nvPr/>
          </p:nvSpPr>
          <p:spPr>
            <a:xfrm>
              <a:off x="3072371" y="9223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550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1" name="object 13551"/>
            <p:cNvSpPr/>
            <p:nvPr/>
          </p:nvSpPr>
          <p:spPr>
            <a:xfrm>
              <a:off x="3072257" y="9223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87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2" name="object 13552"/>
            <p:cNvSpPr/>
            <p:nvPr/>
          </p:nvSpPr>
          <p:spPr>
            <a:xfrm>
              <a:off x="3072117" y="9223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82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61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96" y="63"/>
                  </a:moveTo>
                  <a:lnTo>
                    <a:pt x="114" y="161874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3" name="object 13553"/>
            <p:cNvSpPr/>
            <p:nvPr/>
          </p:nvSpPr>
          <p:spPr>
            <a:xfrm>
              <a:off x="3072015" y="9223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4" name="object 13554"/>
            <p:cNvSpPr/>
            <p:nvPr/>
          </p:nvSpPr>
          <p:spPr>
            <a:xfrm>
              <a:off x="3071914" y="92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9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12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3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848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5" name="object 13555"/>
            <p:cNvSpPr/>
            <p:nvPr/>
          </p:nvSpPr>
          <p:spPr>
            <a:xfrm>
              <a:off x="3071812" y="9223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5" y="161785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76" y="161823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6" name="object 13556"/>
            <p:cNvSpPr/>
            <p:nvPr/>
          </p:nvSpPr>
          <p:spPr>
            <a:xfrm>
              <a:off x="3071723" y="9223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2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63" y="161772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7" name="object 13557"/>
            <p:cNvSpPr/>
            <p:nvPr/>
          </p:nvSpPr>
          <p:spPr>
            <a:xfrm>
              <a:off x="3071647" y="9223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9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25"/>
                  </a:moveTo>
                  <a:lnTo>
                    <a:pt x="25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2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8" name="object 13558"/>
            <p:cNvSpPr/>
            <p:nvPr/>
          </p:nvSpPr>
          <p:spPr>
            <a:xfrm>
              <a:off x="3071583" y="9223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683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59" name="object 13559"/>
            <p:cNvSpPr/>
            <p:nvPr/>
          </p:nvSpPr>
          <p:spPr>
            <a:xfrm>
              <a:off x="3071507" y="92230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70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77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0" name="object 13560"/>
            <p:cNvSpPr/>
            <p:nvPr/>
          </p:nvSpPr>
          <p:spPr>
            <a:xfrm>
              <a:off x="3071444" y="9222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69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74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1" name="object 13561"/>
            <p:cNvSpPr/>
            <p:nvPr/>
          </p:nvSpPr>
          <p:spPr>
            <a:xfrm>
              <a:off x="3071393" y="9222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67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73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2" name="object 13562"/>
            <p:cNvSpPr/>
            <p:nvPr/>
          </p:nvSpPr>
          <p:spPr>
            <a:xfrm>
              <a:off x="3071329" y="9222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3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0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3" name="object 13563"/>
            <p:cNvSpPr/>
            <p:nvPr/>
          </p:nvSpPr>
          <p:spPr>
            <a:xfrm>
              <a:off x="3071291" y="9222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6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56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64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4" name="object 13564"/>
            <p:cNvSpPr/>
            <p:nvPr/>
          </p:nvSpPr>
          <p:spPr>
            <a:xfrm>
              <a:off x="3071266" y="9222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1518"/>
                  </a:lnTo>
                  <a:lnTo>
                    <a:pt x="469" y="12"/>
                  </a:lnTo>
                  <a:lnTo>
                    <a:pt x="12" y="161455"/>
                  </a:lnTo>
                  <a:lnTo>
                    <a:pt x="457" y="0"/>
                  </a:lnTo>
                  <a:lnTo>
                    <a:pt x="0" y="161455"/>
                  </a:lnTo>
                  <a:lnTo>
                    <a:pt x="25" y="16158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5" name="object 13565"/>
            <p:cNvSpPr/>
            <p:nvPr/>
          </p:nvSpPr>
          <p:spPr>
            <a:xfrm>
              <a:off x="3071266" y="9222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01"/>
                  </a:moveTo>
                  <a:lnTo>
                    <a:pt x="0" y="161848"/>
                  </a:lnTo>
                  <a:lnTo>
                    <a:pt x="457" y="127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6" name="object 13566"/>
            <p:cNvSpPr/>
            <p:nvPr/>
          </p:nvSpPr>
          <p:spPr>
            <a:xfrm>
              <a:off x="3071355" y="9181757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856" y="0"/>
                  </a:moveTo>
                  <a:lnTo>
                    <a:pt x="98167" y="5004"/>
                  </a:lnTo>
                  <a:lnTo>
                    <a:pt x="45714" y="18459"/>
                  </a:lnTo>
                  <a:lnTo>
                    <a:pt x="4902" y="36893"/>
                  </a:lnTo>
                  <a:lnTo>
                    <a:pt x="0" y="39928"/>
                  </a:lnTo>
                  <a:lnTo>
                    <a:pt x="114" y="41084"/>
                  </a:lnTo>
                  <a:lnTo>
                    <a:pt x="2870" y="42570"/>
                  </a:lnTo>
                  <a:lnTo>
                    <a:pt x="4927" y="42506"/>
                  </a:lnTo>
                  <a:lnTo>
                    <a:pt x="18162" y="34965"/>
                  </a:lnTo>
                  <a:lnTo>
                    <a:pt x="31473" y="28684"/>
                  </a:lnTo>
                  <a:lnTo>
                    <a:pt x="70865" y="15011"/>
                  </a:lnTo>
                  <a:lnTo>
                    <a:pt x="113164" y="6721"/>
                  </a:lnTo>
                  <a:lnTo>
                    <a:pt x="149898" y="3835"/>
                  </a:lnTo>
                  <a:lnTo>
                    <a:pt x="151320" y="2959"/>
                  </a:lnTo>
                  <a:lnTo>
                    <a:pt x="151295" y="1371"/>
                  </a:lnTo>
                  <a:lnTo>
                    <a:pt x="150342" y="584"/>
                  </a:lnTo>
                  <a:lnTo>
                    <a:pt x="1488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7" name="object 13567"/>
            <p:cNvSpPr/>
            <p:nvPr/>
          </p:nvSpPr>
          <p:spPr>
            <a:xfrm>
              <a:off x="3076701" y="9223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2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8" name="object 13568"/>
            <p:cNvSpPr/>
            <p:nvPr/>
          </p:nvSpPr>
          <p:spPr>
            <a:xfrm>
              <a:off x="3076524" y="9223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83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69" name="object 13569"/>
            <p:cNvSpPr/>
            <p:nvPr/>
          </p:nvSpPr>
          <p:spPr>
            <a:xfrm>
              <a:off x="3076473" y="92238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0" name="object 13570"/>
            <p:cNvSpPr/>
            <p:nvPr/>
          </p:nvSpPr>
          <p:spPr>
            <a:xfrm>
              <a:off x="3076384" y="9223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1" name="object 13571"/>
            <p:cNvSpPr/>
            <p:nvPr/>
          </p:nvSpPr>
          <p:spPr>
            <a:xfrm>
              <a:off x="3076295" y="9223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2" name="object 13572"/>
            <p:cNvSpPr/>
            <p:nvPr/>
          </p:nvSpPr>
          <p:spPr>
            <a:xfrm>
              <a:off x="3076206" y="9223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50" y="161480"/>
                  </a:lnTo>
                  <a:lnTo>
                    <a:pt x="495" y="12"/>
                  </a:lnTo>
                  <a:lnTo>
                    <a:pt x="25" y="161493"/>
                  </a:lnTo>
                  <a:lnTo>
                    <a:pt x="469" y="38"/>
                  </a:lnTo>
                  <a:lnTo>
                    <a:pt x="0" y="16172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3" name="object 13573"/>
            <p:cNvSpPr/>
            <p:nvPr/>
          </p:nvSpPr>
          <p:spPr>
            <a:xfrm>
              <a:off x="3076117" y="92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41" y="80987"/>
                  </a:lnTo>
                  <a:lnTo>
                    <a:pt x="469" y="38"/>
                  </a:lnTo>
                  <a:lnTo>
                    <a:pt x="0" y="16169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467"/>
                  </a:lnTo>
                  <a:lnTo>
                    <a:pt x="508" y="12"/>
                  </a:lnTo>
                  <a:lnTo>
                    <a:pt x="38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4" name="object 13574"/>
            <p:cNvSpPr/>
            <p:nvPr/>
          </p:nvSpPr>
          <p:spPr>
            <a:xfrm>
              <a:off x="3076003" y="92240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41"/>
                  </a:moveTo>
                  <a:lnTo>
                    <a:pt x="0" y="161658"/>
                  </a:lnTo>
                  <a:lnTo>
                    <a:pt x="457" y="241"/>
                  </a:lnTo>
                  <a:close/>
                </a:path>
                <a:path w="635" h="161925">
                  <a:moveTo>
                    <a:pt x="482" y="241"/>
                  </a:moveTo>
                  <a:lnTo>
                    <a:pt x="25" y="161658"/>
                  </a:lnTo>
                  <a:lnTo>
                    <a:pt x="482" y="241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5" name="object 13575"/>
            <p:cNvSpPr/>
            <p:nvPr/>
          </p:nvSpPr>
          <p:spPr>
            <a:xfrm>
              <a:off x="3075901" y="9224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7"/>
                  </a:moveTo>
                  <a:lnTo>
                    <a:pt x="457" y="4445"/>
                  </a:lnTo>
                  <a:lnTo>
                    <a:pt x="469" y="0"/>
                  </a:lnTo>
                  <a:lnTo>
                    <a:pt x="0" y="161582"/>
                  </a:lnTo>
                  <a:lnTo>
                    <a:pt x="482" y="127"/>
                  </a:lnTo>
                  <a:close/>
                </a:path>
                <a:path w="635" h="161925">
                  <a:moveTo>
                    <a:pt x="508" y="127"/>
                  </a:moveTo>
                  <a:lnTo>
                    <a:pt x="38" y="161569"/>
                  </a:lnTo>
                  <a:lnTo>
                    <a:pt x="508" y="127"/>
                  </a:lnTo>
                  <a:close/>
                </a:path>
                <a:path w="635" h="161925">
                  <a:moveTo>
                    <a:pt x="546" y="114"/>
                  </a:moveTo>
                  <a:lnTo>
                    <a:pt x="76" y="161556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6" name="object 13576"/>
            <p:cNvSpPr/>
            <p:nvPr/>
          </p:nvSpPr>
          <p:spPr>
            <a:xfrm>
              <a:off x="3075787" y="9224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0" y="16153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38" y="16153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518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7" name="object 13577"/>
            <p:cNvSpPr/>
            <p:nvPr/>
          </p:nvSpPr>
          <p:spPr>
            <a:xfrm>
              <a:off x="3075660" y="9224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5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55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14" y="161099"/>
                  </a:lnTo>
                  <a:lnTo>
                    <a:pt x="558" y="0"/>
                  </a:lnTo>
                  <a:lnTo>
                    <a:pt x="495" y="508"/>
                  </a:lnTo>
                  <a:lnTo>
                    <a:pt x="50" y="16155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8" name="object 13578"/>
            <p:cNvSpPr/>
            <p:nvPr/>
          </p:nvSpPr>
          <p:spPr>
            <a:xfrm>
              <a:off x="3075508" y="9224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88" y="134670"/>
                  </a:lnTo>
                  <a:lnTo>
                    <a:pt x="469" y="0"/>
                  </a:lnTo>
                  <a:lnTo>
                    <a:pt x="0" y="16159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82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90" y="129273"/>
                  </a:lnTo>
                  <a:lnTo>
                    <a:pt x="546" y="0"/>
                  </a:lnTo>
                  <a:lnTo>
                    <a:pt x="76" y="16158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56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79" name="object 13579"/>
            <p:cNvSpPr/>
            <p:nvPr/>
          </p:nvSpPr>
          <p:spPr>
            <a:xfrm>
              <a:off x="3075355" y="9224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1828"/>
                  </a:lnTo>
                  <a:lnTo>
                    <a:pt x="482" y="12"/>
                  </a:lnTo>
                  <a:lnTo>
                    <a:pt x="0" y="16162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816"/>
                  </a:lnTo>
                  <a:lnTo>
                    <a:pt x="571" y="0"/>
                  </a:lnTo>
                  <a:lnTo>
                    <a:pt x="533" y="2260"/>
                  </a:lnTo>
                  <a:lnTo>
                    <a:pt x="546" y="0"/>
                  </a:lnTo>
                  <a:lnTo>
                    <a:pt x="63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0" name="object 13580"/>
            <p:cNvSpPr/>
            <p:nvPr/>
          </p:nvSpPr>
          <p:spPr>
            <a:xfrm>
              <a:off x="3075152" y="922428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127" y="129311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09" y="1371"/>
                  </a:lnTo>
                  <a:lnTo>
                    <a:pt x="622" y="0"/>
                  </a:lnTo>
                  <a:lnTo>
                    <a:pt x="139" y="161175"/>
                  </a:lnTo>
                  <a:lnTo>
                    <a:pt x="584" y="0"/>
                  </a:lnTo>
                  <a:lnTo>
                    <a:pt x="546" y="1816"/>
                  </a:lnTo>
                  <a:lnTo>
                    <a:pt x="558" y="0"/>
                  </a:lnTo>
                  <a:lnTo>
                    <a:pt x="76" y="161620"/>
                  </a:lnTo>
                  <a:lnTo>
                    <a:pt x="203" y="16160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1" name="object 13581"/>
            <p:cNvSpPr/>
            <p:nvPr/>
          </p:nvSpPr>
          <p:spPr>
            <a:xfrm>
              <a:off x="3074949" y="922428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12"/>
                  </a:moveTo>
                  <a:lnTo>
                    <a:pt x="0" y="161645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533" y="0"/>
                  </a:moveTo>
                  <a:lnTo>
                    <a:pt x="50" y="16164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228" y="121234"/>
                  </a:lnTo>
                  <a:lnTo>
                    <a:pt x="571" y="0"/>
                  </a:lnTo>
                  <a:lnTo>
                    <a:pt x="88" y="161645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63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2" name="object 13582"/>
            <p:cNvSpPr/>
            <p:nvPr/>
          </p:nvSpPr>
          <p:spPr>
            <a:xfrm>
              <a:off x="3074644" y="92243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645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571" y="0"/>
                  </a:moveTo>
                  <a:lnTo>
                    <a:pt x="63" y="16164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27" y="161645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698" y="1371"/>
                  </a:lnTo>
                  <a:lnTo>
                    <a:pt x="711" y="0"/>
                  </a:lnTo>
                  <a:lnTo>
                    <a:pt x="660" y="1371"/>
                  </a:lnTo>
                  <a:lnTo>
                    <a:pt x="673" y="0"/>
                  </a:lnTo>
                  <a:lnTo>
                    <a:pt x="177" y="161645"/>
                  </a:lnTo>
                  <a:lnTo>
                    <a:pt x="304" y="16164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3" name="object 13583"/>
            <p:cNvSpPr/>
            <p:nvPr/>
          </p:nvSpPr>
          <p:spPr>
            <a:xfrm>
              <a:off x="3073311" y="922409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87" y="177"/>
                  </a:moveTo>
                  <a:lnTo>
                    <a:pt x="596" y="76"/>
                  </a:lnTo>
                  <a:lnTo>
                    <a:pt x="76" y="161709"/>
                  </a:lnTo>
                  <a:lnTo>
                    <a:pt x="520" y="38"/>
                  </a:lnTo>
                  <a:lnTo>
                    <a:pt x="0" y="161709"/>
                  </a:lnTo>
                  <a:lnTo>
                    <a:pt x="152" y="161721"/>
                  </a:lnTo>
                  <a:lnTo>
                    <a:pt x="342" y="161772"/>
                  </a:lnTo>
                  <a:lnTo>
                    <a:pt x="787" y="177"/>
                  </a:lnTo>
                  <a:close/>
                </a:path>
                <a:path w="1905" h="161925">
                  <a:moveTo>
                    <a:pt x="1295" y="228"/>
                  </a:moveTo>
                  <a:lnTo>
                    <a:pt x="927" y="228"/>
                  </a:lnTo>
                  <a:lnTo>
                    <a:pt x="787" y="177"/>
                  </a:lnTo>
                  <a:lnTo>
                    <a:pt x="342" y="161772"/>
                  </a:lnTo>
                  <a:lnTo>
                    <a:pt x="469" y="161798"/>
                  </a:lnTo>
                  <a:lnTo>
                    <a:pt x="850" y="161836"/>
                  </a:lnTo>
                  <a:lnTo>
                    <a:pt x="1295" y="228"/>
                  </a:lnTo>
                  <a:close/>
                </a:path>
                <a:path w="1905" h="161925">
                  <a:moveTo>
                    <a:pt x="1562" y="215"/>
                  </a:moveTo>
                  <a:lnTo>
                    <a:pt x="1308" y="228"/>
                  </a:lnTo>
                  <a:lnTo>
                    <a:pt x="863" y="161836"/>
                  </a:lnTo>
                  <a:lnTo>
                    <a:pt x="1016" y="161836"/>
                  </a:lnTo>
                  <a:lnTo>
                    <a:pt x="1562" y="215"/>
                  </a:lnTo>
                  <a:close/>
                </a:path>
                <a:path w="1905" h="161925">
                  <a:moveTo>
                    <a:pt x="1663" y="215"/>
                  </a:moveTo>
                  <a:lnTo>
                    <a:pt x="1130" y="161861"/>
                  </a:lnTo>
                  <a:lnTo>
                    <a:pt x="1663" y="215"/>
                  </a:lnTo>
                  <a:close/>
                </a:path>
                <a:path w="1905" h="161925">
                  <a:moveTo>
                    <a:pt x="1727" y="215"/>
                  </a:moveTo>
                  <a:lnTo>
                    <a:pt x="1219" y="161861"/>
                  </a:lnTo>
                  <a:lnTo>
                    <a:pt x="1727" y="215"/>
                  </a:lnTo>
                  <a:close/>
                </a:path>
                <a:path w="1905" h="161925">
                  <a:moveTo>
                    <a:pt x="1790" y="203"/>
                  </a:moveTo>
                  <a:lnTo>
                    <a:pt x="1282" y="161861"/>
                  </a:lnTo>
                  <a:lnTo>
                    <a:pt x="1790" y="203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4" name="object 13584"/>
            <p:cNvSpPr/>
            <p:nvPr/>
          </p:nvSpPr>
          <p:spPr>
            <a:xfrm>
              <a:off x="3073019" y="92239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14"/>
                  </a:moveTo>
                  <a:lnTo>
                    <a:pt x="533" y="38"/>
                  </a:lnTo>
                  <a:lnTo>
                    <a:pt x="0" y="161772"/>
                  </a:lnTo>
                  <a:lnTo>
                    <a:pt x="139" y="161798"/>
                  </a:lnTo>
                  <a:lnTo>
                    <a:pt x="685" y="114"/>
                  </a:lnTo>
                  <a:close/>
                </a:path>
                <a:path w="1269" h="161925">
                  <a:moveTo>
                    <a:pt x="749" y="152"/>
                  </a:moveTo>
                  <a:lnTo>
                    <a:pt x="241" y="161823"/>
                  </a:lnTo>
                  <a:lnTo>
                    <a:pt x="749" y="15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5" name="object 13585"/>
            <p:cNvSpPr/>
            <p:nvPr/>
          </p:nvSpPr>
          <p:spPr>
            <a:xfrm>
              <a:off x="3072828" y="9223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88"/>
                  </a:moveTo>
                  <a:lnTo>
                    <a:pt x="482" y="12"/>
                  </a:lnTo>
                  <a:lnTo>
                    <a:pt x="0" y="161810"/>
                  </a:lnTo>
                  <a:lnTo>
                    <a:pt x="152" y="161848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6" name="object 13586"/>
            <p:cNvSpPr/>
            <p:nvPr/>
          </p:nvSpPr>
          <p:spPr>
            <a:xfrm>
              <a:off x="3072638" y="922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63" y="161836"/>
                  </a:lnTo>
                  <a:lnTo>
                    <a:pt x="571" y="50"/>
                  </a:lnTo>
                  <a:close/>
                </a:path>
                <a:path w="635" h="161925">
                  <a:moveTo>
                    <a:pt x="635" y="88"/>
                  </a:moveTo>
                  <a:lnTo>
                    <a:pt x="127" y="161861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7" name="object 13587"/>
            <p:cNvSpPr/>
            <p:nvPr/>
          </p:nvSpPr>
          <p:spPr>
            <a:xfrm>
              <a:off x="3072511" y="9223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63" y="161861"/>
                  </a:lnTo>
                  <a:lnTo>
                    <a:pt x="508" y="25"/>
                  </a:lnTo>
                  <a:lnTo>
                    <a:pt x="0" y="161836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8" name="object 13588"/>
            <p:cNvSpPr/>
            <p:nvPr/>
          </p:nvSpPr>
          <p:spPr>
            <a:xfrm>
              <a:off x="3072371" y="92236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01" y="161874"/>
                  </a:lnTo>
                  <a:lnTo>
                    <a:pt x="546" y="38"/>
                  </a:lnTo>
                  <a:lnTo>
                    <a:pt x="50" y="161861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89" name="object 13589"/>
            <p:cNvSpPr/>
            <p:nvPr/>
          </p:nvSpPr>
          <p:spPr>
            <a:xfrm>
              <a:off x="3237077" y="9198065"/>
              <a:ext cx="635" cy="156210"/>
            </a:xfrm>
            <a:custGeom>
              <a:avLst/>
              <a:gdLst/>
              <a:ahLst/>
              <a:cxnLst/>
              <a:rect l="l" t="t" r="r" b="b"/>
              <a:pathLst>
                <a:path w="635" h="156209">
                  <a:moveTo>
                    <a:pt x="451" y="0"/>
                  </a:moveTo>
                  <a:lnTo>
                    <a:pt x="0" y="155599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0" name="object 13590"/>
            <p:cNvSpPr/>
            <p:nvPr/>
          </p:nvSpPr>
          <p:spPr>
            <a:xfrm>
              <a:off x="3237026" y="9353868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1" name="object 13591"/>
            <p:cNvSpPr/>
            <p:nvPr/>
          </p:nvSpPr>
          <p:spPr>
            <a:xfrm>
              <a:off x="3236874" y="9192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00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2" name="object 13592"/>
            <p:cNvSpPr/>
            <p:nvPr/>
          </p:nvSpPr>
          <p:spPr>
            <a:xfrm>
              <a:off x="3236252" y="91929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4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3" name="object 13593"/>
            <p:cNvSpPr/>
            <p:nvPr/>
          </p:nvSpPr>
          <p:spPr>
            <a:xfrm>
              <a:off x="3236201" y="9192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4" name="object 13594"/>
            <p:cNvSpPr/>
            <p:nvPr/>
          </p:nvSpPr>
          <p:spPr>
            <a:xfrm>
              <a:off x="3235934" y="919298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47" y="38"/>
                  </a:moveTo>
                  <a:lnTo>
                    <a:pt x="457" y="152"/>
                  </a:lnTo>
                  <a:lnTo>
                    <a:pt x="0" y="162001"/>
                  </a:lnTo>
                  <a:lnTo>
                    <a:pt x="152" y="161912"/>
                  </a:lnTo>
                  <a:lnTo>
                    <a:pt x="647" y="38"/>
                  </a:lnTo>
                  <a:close/>
                </a:path>
                <a:path w="1269" h="162559">
                  <a:moveTo>
                    <a:pt x="698" y="12"/>
                  </a:moveTo>
                  <a:lnTo>
                    <a:pt x="203" y="161886"/>
                  </a:lnTo>
                  <a:lnTo>
                    <a:pt x="698" y="12"/>
                  </a:lnTo>
                  <a:close/>
                </a:path>
                <a:path w="1269" h="162559">
                  <a:moveTo>
                    <a:pt x="723" y="0"/>
                  </a:moveTo>
                  <a:lnTo>
                    <a:pt x="241" y="16186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5" name="object 13595"/>
            <p:cNvSpPr/>
            <p:nvPr/>
          </p:nvSpPr>
          <p:spPr>
            <a:xfrm>
              <a:off x="3235109" y="91932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165"/>
                  </a:moveTo>
                  <a:lnTo>
                    <a:pt x="736" y="266"/>
                  </a:lnTo>
                  <a:lnTo>
                    <a:pt x="571" y="381"/>
                  </a:lnTo>
                  <a:lnTo>
                    <a:pt x="0" y="162293"/>
                  </a:lnTo>
                  <a:lnTo>
                    <a:pt x="304" y="162102"/>
                  </a:lnTo>
                  <a:lnTo>
                    <a:pt x="457" y="162001"/>
                  </a:lnTo>
                  <a:lnTo>
                    <a:pt x="901" y="165"/>
                  </a:lnTo>
                  <a:close/>
                </a:path>
                <a:path w="1269" h="162559">
                  <a:moveTo>
                    <a:pt x="1066" y="63"/>
                  </a:moveTo>
                  <a:lnTo>
                    <a:pt x="927" y="152"/>
                  </a:lnTo>
                  <a:lnTo>
                    <a:pt x="469" y="162001"/>
                  </a:lnTo>
                  <a:lnTo>
                    <a:pt x="609" y="161912"/>
                  </a:lnTo>
                  <a:lnTo>
                    <a:pt x="1066" y="63"/>
                  </a:lnTo>
                  <a:close/>
                </a:path>
                <a:path w="1269" h="162559">
                  <a:moveTo>
                    <a:pt x="1181" y="0"/>
                  </a:moveTo>
                  <a:lnTo>
                    <a:pt x="609" y="16191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6" name="object 13596"/>
            <p:cNvSpPr/>
            <p:nvPr/>
          </p:nvSpPr>
          <p:spPr>
            <a:xfrm>
              <a:off x="3235096" y="9193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5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7" name="object 13597"/>
            <p:cNvSpPr/>
            <p:nvPr/>
          </p:nvSpPr>
          <p:spPr>
            <a:xfrm>
              <a:off x="3234690" y="919368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09" y="139"/>
                  </a:moveTo>
                  <a:lnTo>
                    <a:pt x="457" y="228"/>
                  </a:lnTo>
                  <a:lnTo>
                    <a:pt x="0" y="162077"/>
                  </a:lnTo>
                  <a:lnTo>
                    <a:pt x="152" y="161988"/>
                  </a:lnTo>
                  <a:lnTo>
                    <a:pt x="609" y="139"/>
                  </a:lnTo>
                  <a:close/>
                </a:path>
                <a:path w="1269" h="162559">
                  <a:moveTo>
                    <a:pt x="787" y="38"/>
                  </a:moveTo>
                  <a:lnTo>
                    <a:pt x="622" y="139"/>
                  </a:lnTo>
                  <a:lnTo>
                    <a:pt x="152" y="161988"/>
                  </a:lnTo>
                  <a:lnTo>
                    <a:pt x="279" y="161912"/>
                  </a:lnTo>
                  <a:lnTo>
                    <a:pt x="787" y="38"/>
                  </a:lnTo>
                  <a:close/>
                </a:path>
                <a:path w="1269" h="162559">
                  <a:moveTo>
                    <a:pt x="850" y="0"/>
                  </a:moveTo>
                  <a:lnTo>
                    <a:pt x="342" y="161874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8" name="object 13598"/>
            <p:cNvSpPr/>
            <p:nvPr/>
          </p:nvSpPr>
          <p:spPr>
            <a:xfrm>
              <a:off x="3233966" y="919391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181" y="0"/>
                  </a:moveTo>
                  <a:lnTo>
                    <a:pt x="990" y="127"/>
                  </a:lnTo>
                  <a:lnTo>
                    <a:pt x="762" y="266"/>
                  </a:lnTo>
                  <a:lnTo>
                    <a:pt x="622" y="368"/>
                  </a:lnTo>
                  <a:lnTo>
                    <a:pt x="457" y="469"/>
                  </a:lnTo>
                  <a:lnTo>
                    <a:pt x="0" y="162318"/>
                  </a:lnTo>
                  <a:lnTo>
                    <a:pt x="165" y="162204"/>
                  </a:lnTo>
                  <a:lnTo>
                    <a:pt x="304" y="162102"/>
                  </a:lnTo>
                  <a:lnTo>
                    <a:pt x="431" y="162026"/>
                  </a:lnTo>
                  <a:lnTo>
                    <a:pt x="635" y="16189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599" name="object 13599"/>
            <p:cNvSpPr/>
            <p:nvPr/>
          </p:nvSpPr>
          <p:spPr>
            <a:xfrm>
              <a:off x="3231908" y="9194394"/>
              <a:ext cx="2540" cy="163830"/>
            </a:xfrm>
            <a:custGeom>
              <a:avLst/>
              <a:gdLst/>
              <a:ahLst/>
              <a:cxnLst/>
              <a:rect l="l" t="t" r="r" b="b"/>
              <a:pathLst>
                <a:path w="2539" h="163829">
                  <a:moveTo>
                    <a:pt x="2057" y="292"/>
                  </a:moveTo>
                  <a:lnTo>
                    <a:pt x="1752" y="508"/>
                  </a:lnTo>
                  <a:lnTo>
                    <a:pt x="1320" y="800"/>
                  </a:lnTo>
                  <a:lnTo>
                    <a:pt x="431" y="1409"/>
                  </a:lnTo>
                  <a:lnTo>
                    <a:pt x="0" y="163245"/>
                  </a:lnTo>
                  <a:lnTo>
                    <a:pt x="876" y="162636"/>
                  </a:lnTo>
                  <a:lnTo>
                    <a:pt x="1308" y="162344"/>
                  </a:lnTo>
                  <a:lnTo>
                    <a:pt x="1612" y="162128"/>
                  </a:lnTo>
                  <a:lnTo>
                    <a:pt x="2057" y="292"/>
                  </a:lnTo>
                  <a:close/>
                </a:path>
                <a:path w="2539" h="163829">
                  <a:moveTo>
                    <a:pt x="2489" y="0"/>
                  </a:moveTo>
                  <a:lnTo>
                    <a:pt x="2311" y="127"/>
                  </a:lnTo>
                  <a:lnTo>
                    <a:pt x="2070" y="292"/>
                  </a:lnTo>
                  <a:lnTo>
                    <a:pt x="1612" y="162128"/>
                  </a:lnTo>
                  <a:lnTo>
                    <a:pt x="1854" y="161975"/>
                  </a:lnTo>
                  <a:lnTo>
                    <a:pt x="2044" y="161836"/>
                  </a:lnTo>
                  <a:lnTo>
                    <a:pt x="248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0" name="object 13600"/>
            <p:cNvSpPr/>
            <p:nvPr/>
          </p:nvSpPr>
          <p:spPr>
            <a:xfrm>
              <a:off x="3228301" y="919580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4" h="164465">
                  <a:moveTo>
                    <a:pt x="1689" y="1663"/>
                  </a:moveTo>
                  <a:lnTo>
                    <a:pt x="1079" y="2108"/>
                  </a:lnTo>
                  <a:lnTo>
                    <a:pt x="457" y="2565"/>
                  </a:lnTo>
                  <a:lnTo>
                    <a:pt x="0" y="164376"/>
                  </a:lnTo>
                  <a:lnTo>
                    <a:pt x="622" y="163918"/>
                  </a:lnTo>
                  <a:lnTo>
                    <a:pt x="1231" y="163487"/>
                  </a:lnTo>
                  <a:lnTo>
                    <a:pt x="1689" y="1663"/>
                  </a:lnTo>
                  <a:close/>
                </a:path>
                <a:path w="4444" h="164465">
                  <a:moveTo>
                    <a:pt x="4038" y="0"/>
                  </a:moveTo>
                  <a:lnTo>
                    <a:pt x="3479" y="393"/>
                  </a:lnTo>
                  <a:lnTo>
                    <a:pt x="3009" y="162013"/>
                  </a:lnTo>
                  <a:lnTo>
                    <a:pt x="3454" y="406"/>
                  </a:lnTo>
                  <a:lnTo>
                    <a:pt x="2895" y="812"/>
                  </a:lnTo>
                  <a:lnTo>
                    <a:pt x="2298" y="1231"/>
                  </a:lnTo>
                  <a:lnTo>
                    <a:pt x="1701" y="1663"/>
                  </a:lnTo>
                  <a:lnTo>
                    <a:pt x="1244" y="163474"/>
                  </a:lnTo>
                  <a:lnTo>
                    <a:pt x="1841" y="163055"/>
                  </a:lnTo>
                  <a:lnTo>
                    <a:pt x="2438" y="162648"/>
                  </a:lnTo>
                  <a:lnTo>
                    <a:pt x="3009" y="162242"/>
                  </a:lnTo>
                  <a:lnTo>
                    <a:pt x="3594" y="161836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1" name="object 13601"/>
            <p:cNvSpPr/>
            <p:nvPr/>
          </p:nvSpPr>
          <p:spPr>
            <a:xfrm>
              <a:off x="3225114" y="9198369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104" y="1930"/>
                  </a:moveTo>
                  <a:lnTo>
                    <a:pt x="457" y="2438"/>
                  </a:lnTo>
                  <a:lnTo>
                    <a:pt x="0" y="164198"/>
                  </a:lnTo>
                  <a:lnTo>
                    <a:pt x="635" y="163652"/>
                  </a:lnTo>
                  <a:lnTo>
                    <a:pt x="1104" y="1930"/>
                  </a:lnTo>
                  <a:close/>
                </a:path>
                <a:path w="3810" h="164465">
                  <a:moveTo>
                    <a:pt x="3644" y="0"/>
                  </a:moveTo>
                  <a:lnTo>
                    <a:pt x="3022" y="469"/>
                  </a:lnTo>
                  <a:lnTo>
                    <a:pt x="2387" y="939"/>
                  </a:lnTo>
                  <a:lnTo>
                    <a:pt x="1752" y="1435"/>
                  </a:lnTo>
                  <a:lnTo>
                    <a:pt x="1104" y="1930"/>
                  </a:lnTo>
                  <a:lnTo>
                    <a:pt x="647" y="163652"/>
                  </a:lnTo>
                  <a:lnTo>
                    <a:pt x="1295" y="163182"/>
                  </a:lnTo>
                  <a:lnTo>
                    <a:pt x="1930" y="162725"/>
                  </a:lnTo>
                  <a:lnTo>
                    <a:pt x="2565" y="162267"/>
                  </a:lnTo>
                  <a:lnTo>
                    <a:pt x="3187" y="161810"/>
                  </a:lnTo>
                  <a:lnTo>
                    <a:pt x="364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2" name="object 13602"/>
            <p:cNvSpPr/>
            <p:nvPr/>
          </p:nvSpPr>
          <p:spPr>
            <a:xfrm>
              <a:off x="3220643" y="9200794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80" h="165734">
                  <a:moveTo>
                    <a:pt x="1092" y="3098"/>
                  </a:moveTo>
                  <a:lnTo>
                    <a:pt x="444" y="3670"/>
                  </a:lnTo>
                  <a:lnTo>
                    <a:pt x="0" y="165468"/>
                  </a:lnTo>
                  <a:lnTo>
                    <a:pt x="647" y="164922"/>
                  </a:lnTo>
                  <a:lnTo>
                    <a:pt x="1092" y="3098"/>
                  </a:lnTo>
                  <a:close/>
                </a:path>
                <a:path w="5080" h="165734">
                  <a:moveTo>
                    <a:pt x="4267" y="520"/>
                  </a:moveTo>
                  <a:lnTo>
                    <a:pt x="3606" y="1041"/>
                  </a:lnTo>
                  <a:lnTo>
                    <a:pt x="2946" y="1574"/>
                  </a:lnTo>
                  <a:lnTo>
                    <a:pt x="2286" y="2120"/>
                  </a:lnTo>
                  <a:lnTo>
                    <a:pt x="1117" y="3086"/>
                  </a:lnTo>
                  <a:lnTo>
                    <a:pt x="660" y="164922"/>
                  </a:lnTo>
                  <a:lnTo>
                    <a:pt x="1828" y="163957"/>
                  </a:lnTo>
                  <a:lnTo>
                    <a:pt x="2489" y="163410"/>
                  </a:lnTo>
                  <a:lnTo>
                    <a:pt x="3149" y="162864"/>
                  </a:lnTo>
                  <a:lnTo>
                    <a:pt x="3797" y="162331"/>
                  </a:lnTo>
                  <a:lnTo>
                    <a:pt x="4267" y="520"/>
                  </a:lnTo>
                  <a:close/>
                </a:path>
                <a:path w="5080" h="165734">
                  <a:moveTo>
                    <a:pt x="4927" y="0"/>
                  </a:moveTo>
                  <a:lnTo>
                    <a:pt x="4279" y="520"/>
                  </a:lnTo>
                  <a:lnTo>
                    <a:pt x="3810" y="162318"/>
                  </a:lnTo>
                  <a:lnTo>
                    <a:pt x="4470" y="161772"/>
                  </a:lnTo>
                  <a:lnTo>
                    <a:pt x="4927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3" name="object 13603"/>
            <p:cNvSpPr/>
            <p:nvPr/>
          </p:nvSpPr>
          <p:spPr>
            <a:xfrm>
              <a:off x="3216694" y="9204465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4394" y="0"/>
                  </a:moveTo>
                  <a:lnTo>
                    <a:pt x="3733" y="571"/>
                  </a:lnTo>
                  <a:lnTo>
                    <a:pt x="3086" y="1143"/>
                  </a:lnTo>
                  <a:lnTo>
                    <a:pt x="2425" y="1714"/>
                  </a:lnTo>
                  <a:lnTo>
                    <a:pt x="1765" y="2286"/>
                  </a:lnTo>
                  <a:lnTo>
                    <a:pt x="1104" y="2870"/>
                  </a:lnTo>
                  <a:lnTo>
                    <a:pt x="444" y="3441"/>
                  </a:lnTo>
                  <a:lnTo>
                    <a:pt x="0" y="165214"/>
                  </a:lnTo>
                  <a:lnTo>
                    <a:pt x="660" y="164630"/>
                  </a:lnTo>
                  <a:lnTo>
                    <a:pt x="1320" y="164045"/>
                  </a:lnTo>
                  <a:lnTo>
                    <a:pt x="1981" y="163474"/>
                  </a:lnTo>
                  <a:lnTo>
                    <a:pt x="2641" y="162902"/>
                  </a:lnTo>
                  <a:lnTo>
                    <a:pt x="3289" y="162344"/>
                  </a:lnTo>
                  <a:lnTo>
                    <a:pt x="3949" y="161798"/>
                  </a:lnTo>
                  <a:lnTo>
                    <a:pt x="4394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4" name="object 13604"/>
            <p:cNvSpPr/>
            <p:nvPr/>
          </p:nvSpPr>
          <p:spPr>
            <a:xfrm>
              <a:off x="3213404" y="9207906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10" h="165100">
                  <a:moveTo>
                    <a:pt x="3733" y="0"/>
                  </a:moveTo>
                  <a:lnTo>
                    <a:pt x="3073" y="571"/>
                  </a:lnTo>
                  <a:lnTo>
                    <a:pt x="2413" y="1155"/>
                  </a:lnTo>
                  <a:lnTo>
                    <a:pt x="1752" y="1765"/>
                  </a:lnTo>
                  <a:lnTo>
                    <a:pt x="1104" y="2413"/>
                  </a:lnTo>
                  <a:lnTo>
                    <a:pt x="444" y="3073"/>
                  </a:lnTo>
                  <a:lnTo>
                    <a:pt x="0" y="164807"/>
                  </a:lnTo>
                  <a:lnTo>
                    <a:pt x="660" y="164198"/>
                  </a:lnTo>
                  <a:lnTo>
                    <a:pt x="1308" y="163576"/>
                  </a:lnTo>
                  <a:lnTo>
                    <a:pt x="1968" y="162979"/>
                  </a:lnTo>
                  <a:lnTo>
                    <a:pt x="2628" y="162369"/>
                  </a:lnTo>
                  <a:lnTo>
                    <a:pt x="3289" y="161772"/>
                  </a:lnTo>
                  <a:lnTo>
                    <a:pt x="373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5" name="object 13605"/>
            <p:cNvSpPr/>
            <p:nvPr/>
          </p:nvSpPr>
          <p:spPr>
            <a:xfrm>
              <a:off x="3209518" y="9210980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1727" y="2578"/>
                  </a:moveTo>
                  <a:lnTo>
                    <a:pt x="1092" y="3213"/>
                  </a:lnTo>
                  <a:lnTo>
                    <a:pt x="444" y="3848"/>
                  </a:lnTo>
                  <a:lnTo>
                    <a:pt x="0" y="165608"/>
                  </a:lnTo>
                  <a:lnTo>
                    <a:pt x="647" y="164947"/>
                  </a:lnTo>
                  <a:lnTo>
                    <a:pt x="1282" y="164299"/>
                  </a:lnTo>
                  <a:lnTo>
                    <a:pt x="1727" y="2578"/>
                  </a:lnTo>
                  <a:close/>
                </a:path>
                <a:path w="4444" h="165734">
                  <a:moveTo>
                    <a:pt x="3022" y="1295"/>
                  </a:moveTo>
                  <a:lnTo>
                    <a:pt x="2387" y="1917"/>
                  </a:lnTo>
                  <a:lnTo>
                    <a:pt x="1739" y="2565"/>
                  </a:lnTo>
                  <a:lnTo>
                    <a:pt x="1295" y="164287"/>
                  </a:lnTo>
                  <a:lnTo>
                    <a:pt x="1943" y="163652"/>
                  </a:lnTo>
                  <a:lnTo>
                    <a:pt x="2578" y="163017"/>
                  </a:lnTo>
                  <a:lnTo>
                    <a:pt x="3022" y="1295"/>
                  </a:lnTo>
                  <a:close/>
                </a:path>
                <a:path w="4444" h="165734">
                  <a:moveTo>
                    <a:pt x="4330" y="0"/>
                  </a:moveTo>
                  <a:lnTo>
                    <a:pt x="3683" y="635"/>
                  </a:lnTo>
                  <a:lnTo>
                    <a:pt x="3035" y="1282"/>
                  </a:lnTo>
                  <a:lnTo>
                    <a:pt x="2590" y="163004"/>
                  </a:lnTo>
                  <a:lnTo>
                    <a:pt x="3238" y="162369"/>
                  </a:lnTo>
                  <a:lnTo>
                    <a:pt x="3886" y="161747"/>
                  </a:lnTo>
                  <a:lnTo>
                    <a:pt x="433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6" name="object 13606"/>
            <p:cNvSpPr/>
            <p:nvPr/>
          </p:nvSpPr>
          <p:spPr>
            <a:xfrm>
              <a:off x="3206369" y="9214828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1066" y="2717"/>
                  </a:moveTo>
                  <a:lnTo>
                    <a:pt x="444" y="3441"/>
                  </a:lnTo>
                  <a:lnTo>
                    <a:pt x="0" y="165138"/>
                  </a:lnTo>
                  <a:lnTo>
                    <a:pt x="622" y="164452"/>
                  </a:lnTo>
                  <a:lnTo>
                    <a:pt x="1066" y="2717"/>
                  </a:lnTo>
                  <a:close/>
                </a:path>
                <a:path w="3810" h="165734">
                  <a:moveTo>
                    <a:pt x="2324" y="1257"/>
                  </a:moveTo>
                  <a:lnTo>
                    <a:pt x="1701" y="1981"/>
                  </a:lnTo>
                  <a:lnTo>
                    <a:pt x="1079" y="2705"/>
                  </a:lnTo>
                  <a:lnTo>
                    <a:pt x="635" y="164452"/>
                  </a:lnTo>
                  <a:lnTo>
                    <a:pt x="1257" y="163779"/>
                  </a:lnTo>
                  <a:lnTo>
                    <a:pt x="1866" y="163106"/>
                  </a:lnTo>
                  <a:lnTo>
                    <a:pt x="2324" y="1257"/>
                  </a:lnTo>
                  <a:close/>
                </a:path>
                <a:path w="3810" h="165734">
                  <a:moveTo>
                    <a:pt x="3594" y="0"/>
                  </a:moveTo>
                  <a:lnTo>
                    <a:pt x="2959" y="635"/>
                  </a:lnTo>
                  <a:lnTo>
                    <a:pt x="2324" y="1257"/>
                  </a:lnTo>
                  <a:lnTo>
                    <a:pt x="1879" y="163093"/>
                  </a:lnTo>
                  <a:lnTo>
                    <a:pt x="2514" y="162420"/>
                  </a:lnTo>
                  <a:lnTo>
                    <a:pt x="3149" y="161759"/>
                  </a:lnTo>
                  <a:lnTo>
                    <a:pt x="359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7" name="object 13607"/>
            <p:cNvSpPr/>
            <p:nvPr/>
          </p:nvSpPr>
          <p:spPr>
            <a:xfrm>
              <a:off x="3202711" y="9218270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1651" y="2832"/>
                  </a:moveTo>
                  <a:lnTo>
                    <a:pt x="1041" y="3543"/>
                  </a:lnTo>
                  <a:lnTo>
                    <a:pt x="444" y="4241"/>
                  </a:lnTo>
                  <a:lnTo>
                    <a:pt x="0" y="165963"/>
                  </a:lnTo>
                  <a:lnTo>
                    <a:pt x="596" y="165239"/>
                  </a:lnTo>
                  <a:lnTo>
                    <a:pt x="1206" y="164515"/>
                  </a:lnTo>
                  <a:lnTo>
                    <a:pt x="1651" y="2832"/>
                  </a:lnTo>
                  <a:close/>
                </a:path>
                <a:path w="4444" h="166370">
                  <a:moveTo>
                    <a:pt x="4102" y="0"/>
                  </a:moveTo>
                  <a:lnTo>
                    <a:pt x="3479" y="723"/>
                  </a:lnTo>
                  <a:lnTo>
                    <a:pt x="2870" y="1422"/>
                  </a:lnTo>
                  <a:lnTo>
                    <a:pt x="2260" y="2133"/>
                  </a:lnTo>
                  <a:lnTo>
                    <a:pt x="1663" y="2819"/>
                  </a:lnTo>
                  <a:lnTo>
                    <a:pt x="1219" y="164515"/>
                  </a:lnTo>
                  <a:lnTo>
                    <a:pt x="1816" y="163804"/>
                  </a:lnTo>
                  <a:lnTo>
                    <a:pt x="2425" y="163093"/>
                  </a:lnTo>
                  <a:lnTo>
                    <a:pt x="3035" y="162394"/>
                  </a:lnTo>
                  <a:lnTo>
                    <a:pt x="3657" y="161696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8" name="object 13608"/>
            <p:cNvSpPr/>
            <p:nvPr/>
          </p:nvSpPr>
          <p:spPr>
            <a:xfrm>
              <a:off x="3199218" y="9222486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2755" y="1397"/>
                  </a:moveTo>
                  <a:lnTo>
                    <a:pt x="2171" y="2222"/>
                  </a:lnTo>
                  <a:lnTo>
                    <a:pt x="1600" y="3022"/>
                  </a:lnTo>
                  <a:lnTo>
                    <a:pt x="1016" y="3848"/>
                  </a:lnTo>
                  <a:lnTo>
                    <a:pt x="444" y="4660"/>
                  </a:lnTo>
                  <a:lnTo>
                    <a:pt x="0" y="166268"/>
                  </a:lnTo>
                  <a:lnTo>
                    <a:pt x="571" y="165493"/>
                  </a:lnTo>
                  <a:lnTo>
                    <a:pt x="1143" y="164731"/>
                  </a:lnTo>
                  <a:lnTo>
                    <a:pt x="1727" y="163969"/>
                  </a:lnTo>
                  <a:lnTo>
                    <a:pt x="2311" y="163220"/>
                  </a:lnTo>
                  <a:lnTo>
                    <a:pt x="2755" y="1397"/>
                  </a:lnTo>
                  <a:close/>
                </a:path>
                <a:path w="4444" h="166370">
                  <a:moveTo>
                    <a:pt x="3949" y="0"/>
                  </a:moveTo>
                  <a:lnTo>
                    <a:pt x="3352" y="698"/>
                  </a:lnTo>
                  <a:lnTo>
                    <a:pt x="2781" y="1384"/>
                  </a:lnTo>
                  <a:lnTo>
                    <a:pt x="2311" y="163220"/>
                  </a:lnTo>
                  <a:lnTo>
                    <a:pt x="2908" y="162483"/>
                  </a:lnTo>
                  <a:lnTo>
                    <a:pt x="3505" y="161747"/>
                  </a:lnTo>
                  <a:lnTo>
                    <a:pt x="3949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09" name="object 13609"/>
            <p:cNvSpPr/>
            <p:nvPr/>
          </p:nvSpPr>
          <p:spPr>
            <a:xfrm>
              <a:off x="3196424" y="9227147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3238" y="0"/>
                  </a:moveTo>
                  <a:lnTo>
                    <a:pt x="2679" y="787"/>
                  </a:lnTo>
                  <a:lnTo>
                    <a:pt x="2108" y="1587"/>
                  </a:lnTo>
                  <a:lnTo>
                    <a:pt x="1549" y="2374"/>
                  </a:lnTo>
                  <a:lnTo>
                    <a:pt x="1003" y="3149"/>
                  </a:lnTo>
                  <a:lnTo>
                    <a:pt x="444" y="3937"/>
                  </a:lnTo>
                  <a:lnTo>
                    <a:pt x="0" y="165620"/>
                  </a:lnTo>
                  <a:lnTo>
                    <a:pt x="546" y="164795"/>
                  </a:lnTo>
                  <a:lnTo>
                    <a:pt x="1104" y="163982"/>
                  </a:lnTo>
                  <a:lnTo>
                    <a:pt x="1663" y="163182"/>
                  </a:lnTo>
                  <a:lnTo>
                    <a:pt x="2222" y="162382"/>
                  </a:lnTo>
                  <a:lnTo>
                    <a:pt x="2794" y="161607"/>
                  </a:lnTo>
                  <a:lnTo>
                    <a:pt x="3238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0" name="object 13610"/>
            <p:cNvSpPr/>
            <p:nvPr/>
          </p:nvSpPr>
          <p:spPr>
            <a:xfrm>
              <a:off x="3193008" y="9231084"/>
              <a:ext cx="4445" cy="167640"/>
            </a:xfrm>
            <a:custGeom>
              <a:avLst/>
              <a:gdLst/>
              <a:ahLst/>
              <a:cxnLst/>
              <a:rect l="l" t="t" r="r" b="b"/>
              <a:pathLst>
                <a:path w="4444" h="167640">
                  <a:moveTo>
                    <a:pt x="3860" y="0"/>
                  </a:moveTo>
                  <a:lnTo>
                    <a:pt x="3314" y="762"/>
                  </a:lnTo>
                  <a:lnTo>
                    <a:pt x="3302" y="1943"/>
                  </a:lnTo>
                  <a:lnTo>
                    <a:pt x="3086" y="83959"/>
                  </a:lnTo>
                  <a:lnTo>
                    <a:pt x="3086" y="1943"/>
                  </a:lnTo>
                  <a:lnTo>
                    <a:pt x="3302" y="1943"/>
                  </a:lnTo>
                  <a:lnTo>
                    <a:pt x="3302" y="673"/>
                  </a:lnTo>
                  <a:lnTo>
                    <a:pt x="2933" y="673"/>
                  </a:lnTo>
                  <a:lnTo>
                    <a:pt x="2933" y="1943"/>
                  </a:lnTo>
                  <a:lnTo>
                    <a:pt x="2755" y="1943"/>
                  </a:lnTo>
                  <a:lnTo>
                    <a:pt x="2768" y="1574"/>
                  </a:lnTo>
                  <a:lnTo>
                    <a:pt x="2565" y="1943"/>
                  </a:lnTo>
                  <a:lnTo>
                    <a:pt x="2552" y="80162"/>
                  </a:lnTo>
                  <a:lnTo>
                    <a:pt x="2552" y="161963"/>
                  </a:lnTo>
                  <a:lnTo>
                    <a:pt x="2324" y="161963"/>
                  </a:lnTo>
                  <a:lnTo>
                    <a:pt x="2552" y="80162"/>
                  </a:lnTo>
                  <a:lnTo>
                    <a:pt x="2552" y="1993"/>
                  </a:lnTo>
                  <a:lnTo>
                    <a:pt x="2171" y="2717"/>
                  </a:lnTo>
                  <a:lnTo>
                    <a:pt x="1587" y="3835"/>
                  </a:lnTo>
                  <a:lnTo>
                    <a:pt x="1028" y="4914"/>
                  </a:lnTo>
                  <a:lnTo>
                    <a:pt x="444" y="6032"/>
                  </a:lnTo>
                  <a:lnTo>
                    <a:pt x="0" y="167259"/>
                  </a:lnTo>
                  <a:lnTo>
                    <a:pt x="571" y="166268"/>
                  </a:lnTo>
                  <a:lnTo>
                    <a:pt x="1143" y="165303"/>
                  </a:lnTo>
                  <a:lnTo>
                    <a:pt x="1727" y="164338"/>
                  </a:lnTo>
                  <a:lnTo>
                    <a:pt x="2324" y="163372"/>
                  </a:lnTo>
                  <a:lnTo>
                    <a:pt x="2324" y="163233"/>
                  </a:lnTo>
                  <a:lnTo>
                    <a:pt x="2819" y="163233"/>
                  </a:lnTo>
                  <a:lnTo>
                    <a:pt x="2819" y="161963"/>
                  </a:lnTo>
                  <a:lnTo>
                    <a:pt x="2870" y="162521"/>
                  </a:lnTo>
                  <a:lnTo>
                    <a:pt x="3416" y="161683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1" name="object 13611"/>
            <p:cNvSpPr/>
            <p:nvPr/>
          </p:nvSpPr>
          <p:spPr>
            <a:xfrm>
              <a:off x="3190240" y="9237116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3213" y="0"/>
                  </a:moveTo>
                  <a:lnTo>
                    <a:pt x="2654" y="1066"/>
                  </a:lnTo>
                  <a:lnTo>
                    <a:pt x="2108" y="2108"/>
                  </a:lnTo>
                  <a:lnTo>
                    <a:pt x="1574" y="3136"/>
                  </a:lnTo>
                  <a:lnTo>
                    <a:pt x="1003" y="4229"/>
                  </a:lnTo>
                  <a:lnTo>
                    <a:pt x="457" y="5270"/>
                  </a:lnTo>
                  <a:lnTo>
                    <a:pt x="0" y="166547"/>
                  </a:lnTo>
                  <a:lnTo>
                    <a:pt x="558" y="165417"/>
                  </a:lnTo>
                  <a:lnTo>
                    <a:pt x="1130" y="164287"/>
                  </a:lnTo>
                  <a:lnTo>
                    <a:pt x="1663" y="163245"/>
                  </a:lnTo>
                  <a:lnTo>
                    <a:pt x="2209" y="162242"/>
                  </a:lnTo>
                  <a:lnTo>
                    <a:pt x="2768" y="161226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2" name="object 13612"/>
            <p:cNvSpPr/>
            <p:nvPr/>
          </p:nvSpPr>
          <p:spPr>
            <a:xfrm>
              <a:off x="3186811" y="9242412"/>
              <a:ext cx="4445" cy="169545"/>
            </a:xfrm>
            <a:custGeom>
              <a:avLst/>
              <a:gdLst/>
              <a:ahLst/>
              <a:cxnLst/>
              <a:rect l="l" t="t" r="r" b="b"/>
              <a:pathLst>
                <a:path w="4444" h="169545">
                  <a:moveTo>
                    <a:pt x="3873" y="0"/>
                  </a:moveTo>
                  <a:lnTo>
                    <a:pt x="3314" y="1066"/>
                  </a:lnTo>
                  <a:lnTo>
                    <a:pt x="2743" y="2159"/>
                  </a:lnTo>
                  <a:lnTo>
                    <a:pt x="2197" y="3213"/>
                  </a:lnTo>
                  <a:lnTo>
                    <a:pt x="1968" y="3149"/>
                  </a:lnTo>
                  <a:lnTo>
                    <a:pt x="1968" y="4419"/>
                  </a:lnTo>
                  <a:lnTo>
                    <a:pt x="2184" y="4419"/>
                  </a:lnTo>
                  <a:lnTo>
                    <a:pt x="1968" y="86423"/>
                  </a:lnTo>
                  <a:lnTo>
                    <a:pt x="1968" y="4419"/>
                  </a:lnTo>
                  <a:lnTo>
                    <a:pt x="1384" y="4419"/>
                  </a:lnTo>
                  <a:lnTo>
                    <a:pt x="1384" y="5549"/>
                  </a:lnTo>
                  <a:lnTo>
                    <a:pt x="1384" y="83362"/>
                  </a:lnTo>
                  <a:lnTo>
                    <a:pt x="1384" y="164439"/>
                  </a:lnTo>
                  <a:lnTo>
                    <a:pt x="1155" y="164439"/>
                  </a:lnTo>
                  <a:lnTo>
                    <a:pt x="1384" y="83362"/>
                  </a:lnTo>
                  <a:lnTo>
                    <a:pt x="1384" y="5549"/>
                  </a:lnTo>
                  <a:lnTo>
                    <a:pt x="1041" y="6578"/>
                  </a:lnTo>
                  <a:lnTo>
                    <a:pt x="457" y="8331"/>
                  </a:lnTo>
                  <a:lnTo>
                    <a:pt x="0" y="169481"/>
                  </a:lnTo>
                  <a:lnTo>
                    <a:pt x="596" y="167881"/>
                  </a:lnTo>
                  <a:lnTo>
                    <a:pt x="1155" y="166433"/>
                  </a:lnTo>
                  <a:lnTo>
                    <a:pt x="1155" y="166979"/>
                  </a:lnTo>
                  <a:lnTo>
                    <a:pt x="1447" y="166979"/>
                  </a:lnTo>
                  <a:lnTo>
                    <a:pt x="1447" y="164439"/>
                  </a:lnTo>
                  <a:lnTo>
                    <a:pt x="1752" y="164439"/>
                  </a:lnTo>
                  <a:lnTo>
                    <a:pt x="1752" y="164998"/>
                  </a:lnTo>
                  <a:lnTo>
                    <a:pt x="2298" y="163728"/>
                  </a:lnTo>
                  <a:lnTo>
                    <a:pt x="2870" y="162445"/>
                  </a:lnTo>
                  <a:lnTo>
                    <a:pt x="3429" y="161251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3" name="object 13613"/>
            <p:cNvSpPr/>
            <p:nvPr/>
          </p:nvSpPr>
          <p:spPr>
            <a:xfrm>
              <a:off x="3183356" y="9250744"/>
              <a:ext cx="4445" cy="174625"/>
            </a:xfrm>
            <a:custGeom>
              <a:avLst/>
              <a:gdLst/>
              <a:ahLst/>
              <a:cxnLst/>
              <a:rect l="l" t="t" r="r" b="b"/>
              <a:pathLst>
                <a:path w="4444" h="174625">
                  <a:moveTo>
                    <a:pt x="3911" y="0"/>
                  </a:moveTo>
                  <a:lnTo>
                    <a:pt x="3352" y="1689"/>
                  </a:lnTo>
                  <a:lnTo>
                    <a:pt x="2755" y="3492"/>
                  </a:lnTo>
                  <a:lnTo>
                    <a:pt x="2184" y="5207"/>
                  </a:lnTo>
                  <a:lnTo>
                    <a:pt x="1600" y="6972"/>
                  </a:lnTo>
                  <a:lnTo>
                    <a:pt x="1028" y="10058"/>
                  </a:lnTo>
                  <a:lnTo>
                    <a:pt x="457" y="13195"/>
                  </a:lnTo>
                  <a:lnTo>
                    <a:pt x="0" y="174218"/>
                  </a:lnTo>
                  <a:lnTo>
                    <a:pt x="584" y="171259"/>
                  </a:lnTo>
                  <a:lnTo>
                    <a:pt x="1155" y="168770"/>
                  </a:lnTo>
                  <a:lnTo>
                    <a:pt x="1727" y="166611"/>
                  </a:lnTo>
                  <a:lnTo>
                    <a:pt x="2311" y="164642"/>
                  </a:lnTo>
                  <a:lnTo>
                    <a:pt x="2908" y="162788"/>
                  </a:lnTo>
                  <a:lnTo>
                    <a:pt x="3467" y="161150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4" name="object 13614"/>
            <p:cNvSpPr/>
            <p:nvPr/>
          </p:nvSpPr>
          <p:spPr>
            <a:xfrm>
              <a:off x="3182289" y="9264371"/>
              <a:ext cx="1905" cy="170180"/>
            </a:xfrm>
            <a:custGeom>
              <a:avLst/>
              <a:gdLst/>
              <a:ahLst/>
              <a:cxnLst/>
              <a:rect l="l" t="t" r="r" b="b"/>
              <a:pathLst>
                <a:path w="1905" h="170179">
                  <a:moveTo>
                    <a:pt x="1511" y="0"/>
                  </a:moveTo>
                  <a:lnTo>
                    <a:pt x="1219" y="0"/>
                  </a:lnTo>
                  <a:lnTo>
                    <a:pt x="1219" y="2540"/>
                  </a:lnTo>
                  <a:lnTo>
                    <a:pt x="952" y="2540"/>
                  </a:lnTo>
                  <a:lnTo>
                    <a:pt x="723" y="2540"/>
                  </a:lnTo>
                  <a:lnTo>
                    <a:pt x="723" y="3746"/>
                  </a:lnTo>
                  <a:lnTo>
                    <a:pt x="635" y="10096"/>
                  </a:lnTo>
                  <a:lnTo>
                    <a:pt x="228" y="10096"/>
                  </a:lnTo>
                  <a:lnTo>
                    <a:pt x="228" y="163766"/>
                  </a:lnTo>
                  <a:lnTo>
                    <a:pt x="12" y="163766"/>
                  </a:lnTo>
                  <a:lnTo>
                    <a:pt x="12" y="167576"/>
                  </a:lnTo>
                  <a:lnTo>
                    <a:pt x="0" y="170116"/>
                  </a:lnTo>
                  <a:lnTo>
                    <a:pt x="50" y="167576"/>
                  </a:lnTo>
                  <a:lnTo>
                    <a:pt x="330" y="167576"/>
                  </a:lnTo>
                  <a:lnTo>
                    <a:pt x="330" y="163766"/>
                  </a:lnTo>
                  <a:lnTo>
                    <a:pt x="495" y="163766"/>
                  </a:lnTo>
                  <a:lnTo>
                    <a:pt x="723" y="163830"/>
                  </a:lnTo>
                  <a:lnTo>
                    <a:pt x="723" y="161290"/>
                  </a:lnTo>
                  <a:lnTo>
                    <a:pt x="1041" y="161290"/>
                  </a:lnTo>
                  <a:lnTo>
                    <a:pt x="1041" y="160020"/>
                  </a:lnTo>
                  <a:lnTo>
                    <a:pt x="1282" y="160020"/>
                  </a:lnTo>
                  <a:lnTo>
                    <a:pt x="1282" y="2540"/>
                  </a:lnTo>
                  <a:lnTo>
                    <a:pt x="1511" y="254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5" name="object 13615"/>
            <p:cNvSpPr/>
            <p:nvPr/>
          </p:nvSpPr>
          <p:spPr>
            <a:xfrm>
              <a:off x="3315131" y="9274353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4089" y="2006"/>
                  </a:moveTo>
                  <a:lnTo>
                    <a:pt x="3873" y="1917"/>
                  </a:lnTo>
                  <a:lnTo>
                    <a:pt x="3390" y="1651"/>
                  </a:lnTo>
                  <a:lnTo>
                    <a:pt x="2781" y="1333"/>
                  </a:lnTo>
                  <a:lnTo>
                    <a:pt x="2070" y="952"/>
                  </a:lnTo>
                  <a:lnTo>
                    <a:pt x="1295" y="495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850" y="162318"/>
                  </a:lnTo>
                  <a:lnTo>
                    <a:pt x="3644" y="163842"/>
                  </a:lnTo>
                  <a:lnTo>
                    <a:pt x="4089" y="2006"/>
                  </a:lnTo>
                  <a:close/>
                </a:path>
                <a:path w="4445" h="164465">
                  <a:moveTo>
                    <a:pt x="4102" y="2006"/>
                  </a:moveTo>
                  <a:lnTo>
                    <a:pt x="3644" y="163842"/>
                  </a:lnTo>
                  <a:lnTo>
                    <a:pt x="4102" y="2006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6" name="object 13616"/>
            <p:cNvSpPr/>
            <p:nvPr/>
          </p:nvSpPr>
          <p:spPr>
            <a:xfrm>
              <a:off x="3309874" y="9271191"/>
              <a:ext cx="5715" cy="165100"/>
            </a:xfrm>
            <a:custGeom>
              <a:avLst/>
              <a:gdLst/>
              <a:ahLst/>
              <a:cxnLst/>
              <a:rect l="l" t="t" r="r" b="b"/>
              <a:pathLst>
                <a:path w="5714" h="165100">
                  <a:moveTo>
                    <a:pt x="4762" y="2603"/>
                  </a:moveTo>
                  <a:lnTo>
                    <a:pt x="3733" y="2006"/>
                  </a:lnTo>
                  <a:lnTo>
                    <a:pt x="2679" y="1358"/>
                  </a:lnTo>
                  <a:lnTo>
                    <a:pt x="1587" y="698"/>
                  </a:lnTo>
                  <a:lnTo>
                    <a:pt x="457" y="0"/>
                  </a:lnTo>
                  <a:lnTo>
                    <a:pt x="0" y="161759"/>
                  </a:lnTo>
                  <a:lnTo>
                    <a:pt x="1130" y="162458"/>
                  </a:lnTo>
                  <a:lnTo>
                    <a:pt x="2222" y="163131"/>
                  </a:lnTo>
                  <a:lnTo>
                    <a:pt x="3289" y="163791"/>
                  </a:lnTo>
                  <a:lnTo>
                    <a:pt x="4318" y="164426"/>
                  </a:lnTo>
                  <a:lnTo>
                    <a:pt x="4762" y="2603"/>
                  </a:lnTo>
                  <a:close/>
                </a:path>
                <a:path w="5714" h="165100">
                  <a:moveTo>
                    <a:pt x="5702" y="3162"/>
                  </a:moveTo>
                  <a:lnTo>
                    <a:pt x="4775" y="2603"/>
                  </a:lnTo>
                  <a:lnTo>
                    <a:pt x="4318" y="164426"/>
                  </a:lnTo>
                  <a:lnTo>
                    <a:pt x="5257" y="164998"/>
                  </a:lnTo>
                  <a:lnTo>
                    <a:pt x="5702" y="316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7" name="object 13617"/>
            <p:cNvSpPr/>
            <p:nvPr/>
          </p:nvSpPr>
          <p:spPr>
            <a:xfrm>
              <a:off x="3302876" y="9266580"/>
              <a:ext cx="7620" cy="167005"/>
            </a:xfrm>
            <a:custGeom>
              <a:avLst/>
              <a:gdLst/>
              <a:ahLst/>
              <a:cxnLst/>
              <a:rect l="l" t="t" r="r" b="b"/>
              <a:pathLst>
                <a:path w="7620" h="167004">
                  <a:moveTo>
                    <a:pt x="1625" y="800"/>
                  </a:moveTo>
                  <a:lnTo>
                    <a:pt x="444" y="0"/>
                  </a:lnTo>
                  <a:lnTo>
                    <a:pt x="0" y="161709"/>
                  </a:lnTo>
                  <a:lnTo>
                    <a:pt x="1181" y="162560"/>
                  </a:lnTo>
                  <a:lnTo>
                    <a:pt x="1625" y="800"/>
                  </a:lnTo>
                  <a:close/>
                </a:path>
                <a:path w="7620" h="167004">
                  <a:moveTo>
                    <a:pt x="6299" y="3886"/>
                  </a:moveTo>
                  <a:lnTo>
                    <a:pt x="5143" y="3162"/>
                  </a:lnTo>
                  <a:lnTo>
                    <a:pt x="3975" y="2387"/>
                  </a:lnTo>
                  <a:lnTo>
                    <a:pt x="2806" y="1612"/>
                  </a:lnTo>
                  <a:lnTo>
                    <a:pt x="1638" y="812"/>
                  </a:lnTo>
                  <a:lnTo>
                    <a:pt x="1181" y="162560"/>
                  </a:lnTo>
                  <a:lnTo>
                    <a:pt x="2362" y="163398"/>
                  </a:lnTo>
                  <a:lnTo>
                    <a:pt x="3530" y="164223"/>
                  </a:lnTo>
                  <a:lnTo>
                    <a:pt x="4699" y="164960"/>
                  </a:lnTo>
                  <a:lnTo>
                    <a:pt x="5854" y="165671"/>
                  </a:lnTo>
                  <a:lnTo>
                    <a:pt x="6299" y="3886"/>
                  </a:lnTo>
                  <a:close/>
                </a:path>
                <a:path w="7620" h="167004">
                  <a:moveTo>
                    <a:pt x="7454" y="4610"/>
                  </a:moveTo>
                  <a:lnTo>
                    <a:pt x="6311" y="3886"/>
                  </a:lnTo>
                  <a:lnTo>
                    <a:pt x="5867" y="165671"/>
                  </a:lnTo>
                  <a:lnTo>
                    <a:pt x="7010" y="166382"/>
                  </a:lnTo>
                  <a:lnTo>
                    <a:pt x="7454" y="461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8" name="object 13618"/>
            <p:cNvSpPr/>
            <p:nvPr/>
          </p:nvSpPr>
          <p:spPr>
            <a:xfrm>
              <a:off x="3297072" y="9262402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70">
                  <a:moveTo>
                    <a:pt x="3911" y="2527"/>
                  </a:moveTo>
                  <a:lnTo>
                    <a:pt x="2755" y="1701"/>
                  </a:lnTo>
                  <a:lnTo>
                    <a:pt x="1600" y="850"/>
                  </a:lnTo>
                  <a:lnTo>
                    <a:pt x="457" y="0"/>
                  </a:lnTo>
                  <a:lnTo>
                    <a:pt x="0" y="161772"/>
                  </a:lnTo>
                  <a:lnTo>
                    <a:pt x="1143" y="162585"/>
                  </a:lnTo>
                  <a:lnTo>
                    <a:pt x="2298" y="163398"/>
                  </a:lnTo>
                  <a:lnTo>
                    <a:pt x="3454" y="164223"/>
                  </a:lnTo>
                  <a:lnTo>
                    <a:pt x="3911" y="2527"/>
                  </a:lnTo>
                  <a:close/>
                </a:path>
                <a:path w="6350" h="166370">
                  <a:moveTo>
                    <a:pt x="5080" y="3365"/>
                  </a:moveTo>
                  <a:lnTo>
                    <a:pt x="3911" y="2540"/>
                  </a:lnTo>
                  <a:lnTo>
                    <a:pt x="3454" y="164223"/>
                  </a:lnTo>
                  <a:lnTo>
                    <a:pt x="4622" y="165049"/>
                  </a:lnTo>
                  <a:lnTo>
                    <a:pt x="5080" y="3365"/>
                  </a:lnTo>
                  <a:close/>
                </a:path>
                <a:path w="6350" h="166370">
                  <a:moveTo>
                    <a:pt x="6261" y="4178"/>
                  </a:moveTo>
                  <a:lnTo>
                    <a:pt x="5092" y="3365"/>
                  </a:lnTo>
                  <a:lnTo>
                    <a:pt x="4635" y="165061"/>
                  </a:lnTo>
                  <a:lnTo>
                    <a:pt x="5803" y="165887"/>
                  </a:lnTo>
                  <a:lnTo>
                    <a:pt x="6261" y="417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19" name="object 13619"/>
            <p:cNvSpPr/>
            <p:nvPr/>
          </p:nvSpPr>
          <p:spPr>
            <a:xfrm>
              <a:off x="3290430" y="9257182"/>
              <a:ext cx="7620" cy="167005"/>
            </a:xfrm>
            <a:custGeom>
              <a:avLst/>
              <a:gdLst/>
              <a:ahLst/>
              <a:cxnLst/>
              <a:rect l="l" t="t" r="r" b="b"/>
              <a:pathLst>
                <a:path w="7620" h="167004">
                  <a:moveTo>
                    <a:pt x="1549" y="889"/>
                  </a:moveTo>
                  <a:lnTo>
                    <a:pt x="469" y="0"/>
                  </a:lnTo>
                  <a:lnTo>
                    <a:pt x="0" y="161582"/>
                  </a:lnTo>
                  <a:lnTo>
                    <a:pt x="1092" y="162509"/>
                  </a:lnTo>
                  <a:lnTo>
                    <a:pt x="1549" y="889"/>
                  </a:lnTo>
                  <a:close/>
                </a:path>
                <a:path w="7620" h="167004">
                  <a:moveTo>
                    <a:pt x="3721" y="2628"/>
                  </a:moveTo>
                  <a:lnTo>
                    <a:pt x="2616" y="1765"/>
                  </a:lnTo>
                  <a:lnTo>
                    <a:pt x="1562" y="889"/>
                  </a:lnTo>
                  <a:lnTo>
                    <a:pt x="1092" y="162509"/>
                  </a:lnTo>
                  <a:lnTo>
                    <a:pt x="2171" y="163436"/>
                  </a:lnTo>
                  <a:lnTo>
                    <a:pt x="3276" y="164376"/>
                  </a:lnTo>
                  <a:lnTo>
                    <a:pt x="3721" y="2628"/>
                  </a:lnTo>
                  <a:close/>
                </a:path>
                <a:path w="7620" h="167004">
                  <a:moveTo>
                    <a:pt x="7099" y="5219"/>
                  </a:moveTo>
                  <a:lnTo>
                    <a:pt x="5969" y="4356"/>
                  </a:lnTo>
                  <a:lnTo>
                    <a:pt x="5727" y="89763"/>
                  </a:lnTo>
                  <a:lnTo>
                    <a:pt x="5727" y="4356"/>
                  </a:lnTo>
                  <a:lnTo>
                    <a:pt x="5118" y="4356"/>
                  </a:lnTo>
                  <a:lnTo>
                    <a:pt x="5118" y="3086"/>
                  </a:lnTo>
                  <a:lnTo>
                    <a:pt x="4813" y="3086"/>
                  </a:lnTo>
                  <a:lnTo>
                    <a:pt x="4813" y="3479"/>
                  </a:lnTo>
                  <a:lnTo>
                    <a:pt x="3733" y="2628"/>
                  </a:lnTo>
                  <a:lnTo>
                    <a:pt x="3276" y="164376"/>
                  </a:lnTo>
                  <a:lnTo>
                    <a:pt x="4381" y="165315"/>
                  </a:lnTo>
                  <a:lnTo>
                    <a:pt x="4584" y="93395"/>
                  </a:lnTo>
                  <a:lnTo>
                    <a:pt x="4584" y="165646"/>
                  </a:lnTo>
                  <a:lnTo>
                    <a:pt x="5511" y="165646"/>
                  </a:lnTo>
                  <a:lnTo>
                    <a:pt x="5511" y="166179"/>
                  </a:lnTo>
                  <a:lnTo>
                    <a:pt x="6642" y="166992"/>
                  </a:lnTo>
                  <a:lnTo>
                    <a:pt x="7099" y="5219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0" name="object 13620"/>
            <p:cNvSpPr/>
            <p:nvPr/>
          </p:nvSpPr>
          <p:spPr>
            <a:xfrm>
              <a:off x="3284359" y="9251861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3416" y="2667"/>
                  </a:moveTo>
                  <a:lnTo>
                    <a:pt x="2413" y="1790"/>
                  </a:lnTo>
                  <a:lnTo>
                    <a:pt x="1422" y="889"/>
                  </a:lnTo>
                  <a:lnTo>
                    <a:pt x="457" y="0"/>
                  </a:lnTo>
                  <a:lnTo>
                    <a:pt x="0" y="161734"/>
                  </a:lnTo>
                  <a:lnTo>
                    <a:pt x="965" y="162560"/>
                  </a:lnTo>
                  <a:lnTo>
                    <a:pt x="1968" y="163410"/>
                  </a:lnTo>
                  <a:lnTo>
                    <a:pt x="2971" y="164261"/>
                  </a:lnTo>
                  <a:lnTo>
                    <a:pt x="3416" y="2667"/>
                  </a:lnTo>
                  <a:close/>
                </a:path>
                <a:path w="6985" h="167004">
                  <a:moveTo>
                    <a:pt x="6527" y="5308"/>
                  </a:moveTo>
                  <a:lnTo>
                    <a:pt x="5486" y="4445"/>
                  </a:lnTo>
                  <a:lnTo>
                    <a:pt x="4445" y="3568"/>
                  </a:lnTo>
                  <a:lnTo>
                    <a:pt x="3429" y="2679"/>
                  </a:lnTo>
                  <a:lnTo>
                    <a:pt x="2971" y="164261"/>
                  </a:lnTo>
                  <a:lnTo>
                    <a:pt x="4000" y="165138"/>
                  </a:lnTo>
                  <a:lnTo>
                    <a:pt x="5041" y="166027"/>
                  </a:lnTo>
                  <a:lnTo>
                    <a:pt x="6083" y="166916"/>
                  </a:lnTo>
                  <a:lnTo>
                    <a:pt x="6527" y="530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1" name="object 13621"/>
            <p:cNvSpPr/>
            <p:nvPr/>
          </p:nvSpPr>
          <p:spPr>
            <a:xfrm>
              <a:off x="3279686" y="9247378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4" h="166370">
                  <a:moveTo>
                    <a:pt x="1358" y="889"/>
                  </a:moveTo>
                  <a:lnTo>
                    <a:pt x="457" y="0"/>
                  </a:lnTo>
                  <a:lnTo>
                    <a:pt x="0" y="161518"/>
                  </a:lnTo>
                  <a:lnTo>
                    <a:pt x="889" y="162471"/>
                  </a:lnTo>
                  <a:lnTo>
                    <a:pt x="1358" y="889"/>
                  </a:lnTo>
                  <a:close/>
                </a:path>
                <a:path w="5714" h="166370">
                  <a:moveTo>
                    <a:pt x="5130" y="4483"/>
                  </a:moveTo>
                  <a:lnTo>
                    <a:pt x="4165" y="3594"/>
                  </a:lnTo>
                  <a:lnTo>
                    <a:pt x="3937" y="84505"/>
                  </a:lnTo>
                  <a:lnTo>
                    <a:pt x="3937" y="3581"/>
                  </a:lnTo>
                  <a:lnTo>
                    <a:pt x="3492" y="3581"/>
                  </a:lnTo>
                  <a:lnTo>
                    <a:pt x="3492" y="2311"/>
                  </a:lnTo>
                  <a:lnTo>
                    <a:pt x="3200" y="2311"/>
                  </a:lnTo>
                  <a:lnTo>
                    <a:pt x="3200" y="2692"/>
                  </a:lnTo>
                  <a:lnTo>
                    <a:pt x="3200" y="3581"/>
                  </a:lnTo>
                  <a:lnTo>
                    <a:pt x="3200" y="2692"/>
                  </a:lnTo>
                  <a:lnTo>
                    <a:pt x="2273" y="1816"/>
                  </a:lnTo>
                  <a:lnTo>
                    <a:pt x="1371" y="889"/>
                  </a:lnTo>
                  <a:lnTo>
                    <a:pt x="901" y="162483"/>
                  </a:lnTo>
                  <a:lnTo>
                    <a:pt x="1828" y="163487"/>
                  </a:lnTo>
                  <a:lnTo>
                    <a:pt x="2755" y="164490"/>
                  </a:lnTo>
                  <a:lnTo>
                    <a:pt x="2971" y="85902"/>
                  </a:lnTo>
                  <a:lnTo>
                    <a:pt x="2971" y="164871"/>
                  </a:lnTo>
                  <a:lnTo>
                    <a:pt x="3708" y="164871"/>
                  </a:lnTo>
                  <a:lnTo>
                    <a:pt x="3708" y="165404"/>
                  </a:lnTo>
                  <a:lnTo>
                    <a:pt x="4673" y="166217"/>
                  </a:lnTo>
                  <a:lnTo>
                    <a:pt x="5130" y="4483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2" name="object 13622"/>
            <p:cNvSpPr/>
            <p:nvPr/>
          </p:nvSpPr>
          <p:spPr>
            <a:xfrm>
              <a:off x="3274593" y="9241942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3784" y="3619"/>
                  </a:moveTo>
                  <a:lnTo>
                    <a:pt x="2946" y="2730"/>
                  </a:lnTo>
                  <a:lnTo>
                    <a:pt x="2108" y="1828"/>
                  </a:lnTo>
                  <a:lnTo>
                    <a:pt x="1866" y="82524"/>
                  </a:lnTo>
                  <a:lnTo>
                    <a:pt x="2095" y="1816"/>
                  </a:lnTo>
                  <a:lnTo>
                    <a:pt x="1270" y="901"/>
                  </a:lnTo>
                  <a:lnTo>
                    <a:pt x="469" y="0"/>
                  </a:lnTo>
                  <a:lnTo>
                    <a:pt x="0" y="161442"/>
                  </a:lnTo>
                  <a:lnTo>
                    <a:pt x="812" y="162318"/>
                  </a:lnTo>
                  <a:lnTo>
                    <a:pt x="1638" y="163220"/>
                  </a:lnTo>
                  <a:lnTo>
                    <a:pt x="2476" y="164122"/>
                  </a:lnTo>
                  <a:lnTo>
                    <a:pt x="3327" y="165036"/>
                  </a:lnTo>
                  <a:lnTo>
                    <a:pt x="3784" y="3619"/>
                  </a:lnTo>
                  <a:close/>
                </a:path>
                <a:path w="5714" h="167004">
                  <a:moveTo>
                    <a:pt x="5549" y="5435"/>
                  </a:moveTo>
                  <a:lnTo>
                    <a:pt x="4660" y="4533"/>
                  </a:lnTo>
                  <a:lnTo>
                    <a:pt x="3784" y="3619"/>
                  </a:lnTo>
                  <a:lnTo>
                    <a:pt x="3340" y="165049"/>
                  </a:lnTo>
                  <a:lnTo>
                    <a:pt x="4216" y="166001"/>
                  </a:lnTo>
                  <a:lnTo>
                    <a:pt x="5105" y="166966"/>
                  </a:lnTo>
                  <a:lnTo>
                    <a:pt x="5549" y="5435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3" name="object 13623"/>
            <p:cNvSpPr/>
            <p:nvPr/>
          </p:nvSpPr>
          <p:spPr>
            <a:xfrm>
              <a:off x="3270796" y="9236862"/>
              <a:ext cx="4445" cy="167005"/>
            </a:xfrm>
            <a:custGeom>
              <a:avLst/>
              <a:gdLst/>
              <a:ahLst/>
              <a:cxnLst/>
              <a:rect l="l" t="t" r="r" b="b"/>
              <a:pathLst>
                <a:path w="4445" h="167004">
                  <a:moveTo>
                    <a:pt x="3454" y="4178"/>
                  </a:moveTo>
                  <a:lnTo>
                    <a:pt x="2654" y="3263"/>
                  </a:lnTo>
                  <a:lnTo>
                    <a:pt x="1841" y="2260"/>
                  </a:lnTo>
                  <a:lnTo>
                    <a:pt x="1028" y="1270"/>
                  </a:lnTo>
                  <a:lnTo>
                    <a:pt x="800" y="82156"/>
                  </a:lnTo>
                  <a:lnTo>
                    <a:pt x="800" y="1270"/>
                  </a:lnTo>
                  <a:lnTo>
                    <a:pt x="520" y="1270"/>
                  </a:lnTo>
                  <a:lnTo>
                    <a:pt x="520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571" y="162560"/>
                  </a:lnTo>
                  <a:lnTo>
                    <a:pt x="571" y="163042"/>
                  </a:lnTo>
                  <a:lnTo>
                    <a:pt x="1384" y="163918"/>
                  </a:lnTo>
                  <a:lnTo>
                    <a:pt x="2209" y="164807"/>
                  </a:lnTo>
                  <a:lnTo>
                    <a:pt x="2997" y="165658"/>
                  </a:lnTo>
                  <a:lnTo>
                    <a:pt x="3454" y="4178"/>
                  </a:lnTo>
                  <a:close/>
                </a:path>
                <a:path w="4445" h="167004">
                  <a:moveTo>
                    <a:pt x="4267" y="5092"/>
                  </a:moveTo>
                  <a:lnTo>
                    <a:pt x="3479" y="4178"/>
                  </a:lnTo>
                  <a:lnTo>
                    <a:pt x="3009" y="165671"/>
                  </a:lnTo>
                  <a:lnTo>
                    <a:pt x="3810" y="166535"/>
                  </a:lnTo>
                  <a:lnTo>
                    <a:pt x="4267" y="509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4" name="object 13624"/>
            <p:cNvSpPr/>
            <p:nvPr/>
          </p:nvSpPr>
          <p:spPr>
            <a:xfrm>
              <a:off x="3266211" y="9231249"/>
              <a:ext cx="5080" cy="168275"/>
            </a:xfrm>
            <a:custGeom>
              <a:avLst/>
              <a:gdLst/>
              <a:ahLst/>
              <a:cxnLst/>
              <a:rect l="l" t="t" r="r" b="b"/>
              <a:pathLst>
                <a:path w="5079" h="168275">
                  <a:moveTo>
                    <a:pt x="4826" y="5892"/>
                  </a:moveTo>
                  <a:lnTo>
                    <a:pt x="4064" y="4965"/>
                  </a:lnTo>
                  <a:lnTo>
                    <a:pt x="3340" y="3975"/>
                  </a:lnTo>
                  <a:lnTo>
                    <a:pt x="2628" y="3022"/>
                  </a:lnTo>
                  <a:lnTo>
                    <a:pt x="1905" y="2032"/>
                  </a:lnTo>
                  <a:lnTo>
                    <a:pt x="1168" y="1016"/>
                  </a:lnTo>
                  <a:lnTo>
                    <a:pt x="457" y="0"/>
                  </a:lnTo>
                  <a:lnTo>
                    <a:pt x="0" y="160959"/>
                  </a:lnTo>
                  <a:lnTo>
                    <a:pt x="711" y="162052"/>
                  </a:lnTo>
                  <a:lnTo>
                    <a:pt x="1447" y="163182"/>
                  </a:lnTo>
                  <a:lnTo>
                    <a:pt x="2171" y="164299"/>
                  </a:lnTo>
                  <a:lnTo>
                    <a:pt x="2882" y="165392"/>
                  </a:lnTo>
                  <a:lnTo>
                    <a:pt x="3606" y="166509"/>
                  </a:lnTo>
                  <a:lnTo>
                    <a:pt x="4368" y="167678"/>
                  </a:lnTo>
                  <a:lnTo>
                    <a:pt x="4826" y="5892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5" name="object 13625"/>
            <p:cNvSpPr/>
            <p:nvPr/>
          </p:nvSpPr>
          <p:spPr>
            <a:xfrm>
              <a:off x="3262058" y="9224696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79" h="167640">
                  <a:moveTo>
                    <a:pt x="1828" y="2298"/>
                  </a:moveTo>
                  <a:lnTo>
                    <a:pt x="1130" y="1181"/>
                  </a:lnTo>
                  <a:lnTo>
                    <a:pt x="457" y="0"/>
                  </a:lnTo>
                  <a:lnTo>
                    <a:pt x="0" y="161137"/>
                  </a:lnTo>
                  <a:lnTo>
                    <a:pt x="685" y="162191"/>
                  </a:lnTo>
                  <a:lnTo>
                    <a:pt x="1371" y="163245"/>
                  </a:lnTo>
                  <a:lnTo>
                    <a:pt x="1828" y="2298"/>
                  </a:lnTo>
                  <a:close/>
                </a:path>
                <a:path w="5079" h="167640">
                  <a:moveTo>
                    <a:pt x="3924" y="5537"/>
                  </a:moveTo>
                  <a:lnTo>
                    <a:pt x="3200" y="4445"/>
                  </a:lnTo>
                  <a:lnTo>
                    <a:pt x="2501" y="3390"/>
                  </a:lnTo>
                  <a:lnTo>
                    <a:pt x="1841" y="2298"/>
                  </a:lnTo>
                  <a:lnTo>
                    <a:pt x="1384" y="163258"/>
                  </a:lnTo>
                  <a:lnTo>
                    <a:pt x="2057" y="164299"/>
                  </a:lnTo>
                  <a:lnTo>
                    <a:pt x="2743" y="165354"/>
                  </a:lnTo>
                  <a:lnTo>
                    <a:pt x="3467" y="166458"/>
                  </a:lnTo>
                  <a:lnTo>
                    <a:pt x="3924" y="5537"/>
                  </a:lnTo>
                  <a:close/>
                </a:path>
                <a:path w="5079" h="167640">
                  <a:moveTo>
                    <a:pt x="4622" y="6553"/>
                  </a:moveTo>
                  <a:lnTo>
                    <a:pt x="3937" y="5537"/>
                  </a:lnTo>
                  <a:lnTo>
                    <a:pt x="3479" y="166484"/>
                  </a:lnTo>
                  <a:lnTo>
                    <a:pt x="4165" y="167538"/>
                  </a:lnTo>
                  <a:lnTo>
                    <a:pt x="4622" y="655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6" name="object 13626"/>
            <p:cNvSpPr/>
            <p:nvPr/>
          </p:nvSpPr>
          <p:spPr>
            <a:xfrm>
              <a:off x="3258794" y="9218612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3060" y="4940"/>
                  </a:moveTo>
                  <a:lnTo>
                    <a:pt x="2387" y="3733"/>
                  </a:lnTo>
                  <a:lnTo>
                    <a:pt x="1727" y="2514"/>
                  </a:lnTo>
                  <a:lnTo>
                    <a:pt x="1511" y="78079"/>
                  </a:lnTo>
                  <a:lnTo>
                    <a:pt x="1511" y="2501"/>
                  </a:lnTo>
                  <a:lnTo>
                    <a:pt x="1409" y="1231"/>
                  </a:lnTo>
                  <a:lnTo>
                    <a:pt x="1104" y="1231"/>
                  </a:lnTo>
                  <a:lnTo>
                    <a:pt x="1104" y="2501"/>
                  </a:lnTo>
                  <a:lnTo>
                    <a:pt x="1104" y="1295"/>
                  </a:lnTo>
                  <a:lnTo>
                    <a:pt x="457" y="0"/>
                  </a:lnTo>
                  <a:lnTo>
                    <a:pt x="0" y="161544"/>
                  </a:lnTo>
                  <a:lnTo>
                    <a:pt x="647" y="163118"/>
                  </a:lnTo>
                  <a:lnTo>
                    <a:pt x="876" y="82207"/>
                  </a:lnTo>
                  <a:lnTo>
                    <a:pt x="876" y="162521"/>
                  </a:lnTo>
                  <a:lnTo>
                    <a:pt x="673" y="162521"/>
                  </a:lnTo>
                  <a:lnTo>
                    <a:pt x="673" y="163791"/>
                  </a:lnTo>
                  <a:lnTo>
                    <a:pt x="1270" y="163791"/>
                  </a:lnTo>
                  <a:lnTo>
                    <a:pt x="1270" y="164147"/>
                  </a:lnTo>
                  <a:lnTo>
                    <a:pt x="1930" y="165163"/>
                  </a:lnTo>
                  <a:lnTo>
                    <a:pt x="2374" y="4178"/>
                  </a:lnTo>
                  <a:lnTo>
                    <a:pt x="1943" y="165188"/>
                  </a:lnTo>
                  <a:lnTo>
                    <a:pt x="2616" y="166217"/>
                  </a:lnTo>
                  <a:lnTo>
                    <a:pt x="3060" y="4940"/>
                  </a:lnTo>
                  <a:close/>
                </a:path>
                <a:path w="3810" h="167640">
                  <a:moveTo>
                    <a:pt x="3721" y="6083"/>
                  </a:moveTo>
                  <a:lnTo>
                    <a:pt x="3073" y="4940"/>
                  </a:lnTo>
                  <a:lnTo>
                    <a:pt x="2616" y="166217"/>
                  </a:lnTo>
                  <a:lnTo>
                    <a:pt x="3263" y="167220"/>
                  </a:lnTo>
                  <a:lnTo>
                    <a:pt x="3721" y="608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7" name="object 13627"/>
            <p:cNvSpPr/>
            <p:nvPr/>
          </p:nvSpPr>
          <p:spPr>
            <a:xfrm>
              <a:off x="3255251" y="9210421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3365" y="6908"/>
                  </a:moveTo>
                  <a:lnTo>
                    <a:pt x="2755" y="5575"/>
                  </a:lnTo>
                  <a:lnTo>
                    <a:pt x="2540" y="83299"/>
                  </a:lnTo>
                  <a:lnTo>
                    <a:pt x="2540" y="5575"/>
                  </a:lnTo>
                  <a:lnTo>
                    <a:pt x="2476" y="4305"/>
                  </a:lnTo>
                  <a:lnTo>
                    <a:pt x="2159" y="4305"/>
                  </a:lnTo>
                  <a:lnTo>
                    <a:pt x="1587" y="2844"/>
                  </a:lnTo>
                  <a:lnTo>
                    <a:pt x="1003" y="1422"/>
                  </a:lnTo>
                  <a:lnTo>
                    <a:pt x="457" y="0"/>
                  </a:lnTo>
                  <a:lnTo>
                    <a:pt x="0" y="161048"/>
                  </a:lnTo>
                  <a:lnTo>
                    <a:pt x="546" y="162394"/>
                  </a:lnTo>
                  <a:lnTo>
                    <a:pt x="1130" y="163817"/>
                  </a:lnTo>
                  <a:lnTo>
                    <a:pt x="1714" y="165252"/>
                  </a:lnTo>
                  <a:lnTo>
                    <a:pt x="1930" y="89217"/>
                  </a:lnTo>
                  <a:lnTo>
                    <a:pt x="1930" y="165595"/>
                  </a:lnTo>
                  <a:lnTo>
                    <a:pt x="2108" y="165595"/>
                  </a:lnTo>
                  <a:lnTo>
                    <a:pt x="2108" y="166865"/>
                  </a:lnTo>
                  <a:lnTo>
                    <a:pt x="2311" y="166865"/>
                  </a:lnTo>
                  <a:lnTo>
                    <a:pt x="2311" y="166712"/>
                  </a:lnTo>
                  <a:lnTo>
                    <a:pt x="2921" y="168211"/>
                  </a:lnTo>
                  <a:lnTo>
                    <a:pt x="3365" y="6908"/>
                  </a:lnTo>
                  <a:close/>
                </a:path>
                <a:path w="4445" h="170179">
                  <a:moveTo>
                    <a:pt x="4000" y="8191"/>
                  </a:moveTo>
                  <a:lnTo>
                    <a:pt x="3378" y="6908"/>
                  </a:lnTo>
                  <a:lnTo>
                    <a:pt x="2921" y="168211"/>
                  </a:lnTo>
                  <a:lnTo>
                    <a:pt x="3543" y="169735"/>
                  </a:lnTo>
                  <a:lnTo>
                    <a:pt x="4000" y="819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8" name="object 13628"/>
            <p:cNvSpPr/>
            <p:nvPr/>
          </p:nvSpPr>
          <p:spPr>
            <a:xfrm>
              <a:off x="3252787" y="9202814"/>
              <a:ext cx="3175" cy="168910"/>
            </a:xfrm>
            <a:custGeom>
              <a:avLst/>
              <a:gdLst/>
              <a:ahLst/>
              <a:cxnLst/>
              <a:rect l="l" t="t" r="r" b="b"/>
              <a:pathLst>
                <a:path w="3175" h="168909">
                  <a:moveTo>
                    <a:pt x="2921" y="7607"/>
                  </a:moveTo>
                  <a:lnTo>
                    <a:pt x="2374" y="6121"/>
                  </a:lnTo>
                  <a:lnTo>
                    <a:pt x="1854" y="4635"/>
                  </a:lnTo>
                  <a:lnTo>
                    <a:pt x="1358" y="3098"/>
                  </a:lnTo>
                  <a:lnTo>
                    <a:pt x="1130" y="83108"/>
                  </a:lnTo>
                  <a:lnTo>
                    <a:pt x="1130" y="3098"/>
                  </a:lnTo>
                  <a:lnTo>
                    <a:pt x="1155" y="1828"/>
                  </a:lnTo>
                  <a:lnTo>
                    <a:pt x="876" y="1828"/>
                  </a:lnTo>
                  <a:lnTo>
                    <a:pt x="889" y="1549"/>
                  </a:lnTo>
                  <a:lnTo>
                    <a:pt x="457" y="0"/>
                  </a:lnTo>
                  <a:lnTo>
                    <a:pt x="0" y="161315"/>
                  </a:lnTo>
                  <a:lnTo>
                    <a:pt x="431" y="163156"/>
                  </a:lnTo>
                  <a:lnTo>
                    <a:pt x="635" y="91338"/>
                  </a:lnTo>
                  <a:lnTo>
                    <a:pt x="635" y="163118"/>
                  </a:lnTo>
                  <a:lnTo>
                    <a:pt x="571" y="164388"/>
                  </a:lnTo>
                  <a:lnTo>
                    <a:pt x="901" y="164388"/>
                  </a:lnTo>
                  <a:lnTo>
                    <a:pt x="901" y="164833"/>
                  </a:lnTo>
                  <a:lnTo>
                    <a:pt x="1397" y="166039"/>
                  </a:lnTo>
                  <a:lnTo>
                    <a:pt x="1917" y="167322"/>
                  </a:lnTo>
                  <a:lnTo>
                    <a:pt x="2463" y="168656"/>
                  </a:lnTo>
                  <a:lnTo>
                    <a:pt x="2921" y="760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29" name="object 13629"/>
            <p:cNvSpPr/>
            <p:nvPr/>
          </p:nvSpPr>
          <p:spPr>
            <a:xfrm>
              <a:off x="3250908" y="9193568"/>
              <a:ext cx="2540" cy="170815"/>
            </a:xfrm>
            <a:custGeom>
              <a:avLst/>
              <a:gdLst/>
              <a:ahLst/>
              <a:cxnLst/>
              <a:rect l="l" t="t" r="r" b="b"/>
              <a:pathLst>
                <a:path w="2539" h="170815">
                  <a:moveTo>
                    <a:pt x="1511" y="6032"/>
                  </a:moveTo>
                  <a:lnTo>
                    <a:pt x="1181" y="4521"/>
                  </a:lnTo>
                  <a:lnTo>
                    <a:pt x="901" y="2895"/>
                  </a:lnTo>
                  <a:lnTo>
                    <a:pt x="673" y="80746"/>
                  </a:lnTo>
                  <a:lnTo>
                    <a:pt x="673" y="2895"/>
                  </a:lnTo>
                  <a:lnTo>
                    <a:pt x="787" y="1625"/>
                  </a:lnTo>
                  <a:lnTo>
                    <a:pt x="647" y="1625"/>
                  </a:lnTo>
                  <a:lnTo>
                    <a:pt x="647" y="2895"/>
                  </a:lnTo>
                  <a:lnTo>
                    <a:pt x="647" y="1447"/>
                  </a:lnTo>
                  <a:lnTo>
                    <a:pt x="457" y="0"/>
                  </a:lnTo>
                  <a:lnTo>
                    <a:pt x="444" y="2895"/>
                  </a:lnTo>
                  <a:lnTo>
                    <a:pt x="419" y="13462"/>
                  </a:lnTo>
                  <a:lnTo>
                    <a:pt x="0" y="161518"/>
                  </a:lnTo>
                  <a:lnTo>
                    <a:pt x="203" y="163245"/>
                  </a:lnTo>
                  <a:lnTo>
                    <a:pt x="419" y="84658"/>
                  </a:lnTo>
                  <a:lnTo>
                    <a:pt x="419" y="162915"/>
                  </a:lnTo>
                  <a:lnTo>
                    <a:pt x="241" y="162915"/>
                  </a:lnTo>
                  <a:lnTo>
                    <a:pt x="241" y="164185"/>
                  </a:lnTo>
                  <a:lnTo>
                    <a:pt x="431" y="164185"/>
                  </a:lnTo>
                  <a:lnTo>
                    <a:pt x="431" y="164338"/>
                  </a:lnTo>
                  <a:lnTo>
                    <a:pt x="736" y="165646"/>
                  </a:lnTo>
                  <a:lnTo>
                    <a:pt x="1066" y="167068"/>
                  </a:lnTo>
                  <a:lnTo>
                    <a:pt x="1511" y="6032"/>
                  </a:lnTo>
                  <a:close/>
                </a:path>
                <a:path w="2539" h="170815">
                  <a:moveTo>
                    <a:pt x="2324" y="9232"/>
                  </a:moveTo>
                  <a:lnTo>
                    <a:pt x="1905" y="7632"/>
                  </a:lnTo>
                  <a:lnTo>
                    <a:pt x="1524" y="6032"/>
                  </a:lnTo>
                  <a:lnTo>
                    <a:pt x="1066" y="167068"/>
                  </a:lnTo>
                  <a:lnTo>
                    <a:pt x="1447" y="168706"/>
                  </a:lnTo>
                  <a:lnTo>
                    <a:pt x="1866" y="170497"/>
                  </a:lnTo>
                  <a:lnTo>
                    <a:pt x="2324" y="923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0" name="object 13630"/>
            <p:cNvSpPr/>
            <p:nvPr/>
          </p:nvSpPr>
          <p:spPr>
            <a:xfrm>
              <a:off x="3250692" y="9191371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70" h="163829">
                  <a:moveTo>
                    <a:pt x="660" y="2197"/>
                  </a:moveTo>
                  <a:lnTo>
                    <a:pt x="520" y="1066"/>
                  </a:lnTo>
                  <a:lnTo>
                    <a:pt x="457" y="0"/>
                  </a:lnTo>
                  <a:lnTo>
                    <a:pt x="0" y="161810"/>
                  </a:lnTo>
                  <a:lnTo>
                    <a:pt x="76" y="162496"/>
                  </a:lnTo>
                  <a:lnTo>
                    <a:pt x="215" y="163728"/>
                  </a:lnTo>
                  <a:lnTo>
                    <a:pt x="660" y="219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1" name="object 13631"/>
            <p:cNvSpPr/>
            <p:nvPr/>
          </p:nvSpPr>
          <p:spPr>
            <a:xfrm>
              <a:off x="3250679" y="9191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3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2" name="object 13632"/>
            <p:cNvSpPr/>
            <p:nvPr/>
          </p:nvSpPr>
          <p:spPr>
            <a:xfrm>
              <a:off x="3251136" y="9189263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5" h="88265">
                  <a:moveTo>
                    <a:pt x="4203" y="0"/>
                  </a:moveTo>
                  <a:lnTo>
                    <a:pt x="1473" y="25"/>
                  </a:lnTo>
                  <a:lnTo>
                    <a:pt x="0" y="889"/>
                  </a:lnTo>
                  <a:lnTo>
                    <a:pt x="449" y="5852"/>
                  </a:lnTo>
                  <a:lnTo>
                    <a:pt x="20192" y="48234"/>
                  </a:lnTo>
                  <a:lnTo>
                    <a:pt x="55849" y="79777"/>
                  </a:lnTo>
                  <a:lnTo>
                    <a:pt x="69481" y="87782"/>
                  </a:lnTo>
                  <a:lnTo>
                    <a:pt x="71589" y="87731"/>
                  </a:lnTo>
                  <a:lnTo>
                    <a:pt x="73964" y="86156"/>
                  </a:lnTo>
                  <a:lnTo>
                    <a:pt x="73901" y="85026"/>
                  </a:lnTo>
                  <a:lnTo>
                    <a:pt x="60816" y="77252"/>
                  </a:lnTo>
                  <a:lnTo>
                    <a:pt x="49939" y="69511"/>
                  </a:lnTo>
                  <a:lnTo>
                    <a:pt x="19937" y="37965"/>
                  </a:lnTo>
                  <a:lnTo>
                    <a:pt x="6616" y="1371"/>
                  </a:lnTo>
                  <a:lnTo>
                    <a:pt x="6235" y="901"/>
                  </a:lnTo>
                  <a:lnTo>
                    <a:pt x="5638" y="558"/>
                  </a:lnTo>
                  <a:lnTo>
                    <a:pt x="5029" y="203"/>
                  </a:lnTo>
                  <a:lnTo>
                    <a:pt x="420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3" name="object 13633"/>
            <p:cNvSpPr/>
            <p:nvPr/>
          </p:nvSpPr>
          <p:spPr>
            <a:xfrm>
              <a:off x="3324275" y="9278766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59" y="0"/>
                  </a:moveTo>
                  <a:lnTo>
                    <a:pt x="0" y="158197"/>
                  </a:lnTo>
                  <a:lnTo>
                    <a:pt x="45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4" name="object 13634"/>
            <p:cNvSpPr/>
            <p:nvPr/>
          </p:nvSpPr>
          <p:spPr>
            <a:xfrm>
              <a:off x="3324263" y="9332255"/>
              <a:ext cx="635" cy="104775"/>
            </a:xfrm>
            <a:custGeom>
              <a:avLst/>
              <a:gdLst/>
              <a:ahLst/>
              <a:cxnLst/>
              <a:rect l="l" t="t" r="r" b="b"/>
              <a:pathLst>
                <a:path w="635" h="104775">
                  <a:moveTo>
                    <a:pt x="304" y="0"/>
                  </a:moveTo>
                  <a:lnTo>
                    <a:pt x="0" y="104746"/>
                  </a:lnTo>
                  <a:lnTo>
                    <a:pt x="30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5" name="object 13635"/>
            <p:cNvSpPr/>
            <p:nvPr/>
          </p:nvSpPr>
          <p:spPr>
            <a:xfrm>
              <a:off x="3324186" y="943724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6" name="object 13636"/>
            <p:cNvSpPr/>
            <p:nvPr/>
          </p:nvSpPr>
          <p:spPr>
            <a:xfrm>
              <a:off x="3323081" y="9276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29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7" name="object 13637"/>
            <p:cNvSpPr/>
            <p:nvPr/>
          </p:nvSpPr>
          <p:spPr>
            <a:xfrm>
              <a:off x="3322993" y="9276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0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8" name="object 13638"/>
            <p:cNvSpPr/>
            <p:nvPr/>
          </p:nvSpPr>
          <p:spPr>
            <a:xfrm>
              <a:off x="3322827" y="9276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7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39" name="object 13639"/>
            <p:cNvSpPr/>
            <p:nvPr/>
          </p:nvSpPr>
          <p:spPr>
            <a:xfrm>
              <a:off x="3322751" y="9276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46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0" name="object 13640"/>
            <p:cNvSpPr/>
            <p:nvPr/>
          </p:nvSpPr>
          <p:spPr>
            <a:xfrm>
              <a:off x="3322650" y="9276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493"/>
                  </a:lnTo>
                  <a:lnTo>
                    <a:pt x="508" y="12"/>
                  </a:lnTo>
                  <a:lnTo>
                    <a:pt x="25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1" name="object 13641"/>
            <p:cNvSpPr/>
            <p:nvPr/>
          </p:nvSpPr>
          <p:spPr>
            <a:xfrm>
              <a:off x="3322548" y="9276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213"/>
                  </a:lnTo>
                  <a:lnTo>
                    <a:pt x="63" y="161683"/>
                  </a:lnTo>
                  <a:lnTo>
                    <a:pt x="88" y="16123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2" name="object 13642"/>
            <p:cNvSpPr/>
            <p:nvPr/>
          </p:nvSpPr>
          <p:spPr>
            <a:xfrm>
              <a:off x="3322459" y="92768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63" y="161429"/>
                  </a:lnTo>
                  <a:lnTo>
                    <a:pt x="495" y="25"/>
                  </a:lnTo>
                  <a:lnTo>
                    <a:pt x="25" y="161442"/>
                  </a:lnTo>
                  <a:lnTo>
                    <a:pt x="457" y="241"/>
                  </a:lnTo>
                  <a:lnTo>
                    <a:pt x="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3" name="object 13643"/>
            <p:cNvSpPr/>
            <p:nvPr/>
          </p:nvSpPr>
          <p:spPr>
            <a:xfrm>
              <a:off x="3322396" y="9276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65"/>
                  </a:moveTo>
                  <a:lnTo>
                    <a:pt x="457" y="3009"/>
                  </a:lnTo>
                  <a:lnTo>
                    <a:pt x="469" y="0"/>
                  </a:lnTo>
                  <a:lnTo>
                    <a:pt x="444" y="165"/>
                  </a:lnTo>
                  <a:lnTo>
                    <a:pt x="0" y="161607"/>
                  </a:lnTo>
                  <a:lnTo>
                    <a:pt x="482" y="165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4" name="object 13644"/>
            <p:cNvSpPr/>
            <p:nvPr/>
          </p:nvSpPr>
          <p:spPr>
            <a:xfrm>
              <a:off x="3322243" y="9276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9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101"/>
                  </a:moveTo>
                  <a:lnTo>
                    <a:pt x="25" y="161594"/>
                  </a:lnTo>
                  <a:lnTo>
                    <a:pt x="495" y="101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59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5" name="object 13645"/>
            <p:cNvSpPr/>
            <p:nvPr/>
          </p:nvSpPr>
          <p:spPr>
            <a:xfrm>
              <a:off x="3322116" y="9277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152" y="129247"/>
                  </a:lnTo>
                  <a:lnTo>
                    <a:pt x="520" y="0"/>
                  </a:lnTo>
                  <a:lnTo>
                    <a:pt x="482" y="1371"/>
                  </a:lnTo>
                  <a:lnTo>
                    <a:pt x="495" y="0"/>
                  </a:lnTo>
                  <a:lnTo>
                    <a:pt x="127" y="121183"/>
                  </a:lnTo>
                  <a:lnTo>
                    <a:pt x="469" y="0"/>
                  </a:lnTo>
                  <a:lnTo>
                    <a:pt x="0" y="161569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101" y="161544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84" y="50"/>
                  </a:moveTo>
                  <a:lnTo>
                    <a:pt x="101" y="161544"/>
                  </a:lnTo>
                  <a:lnTo>
                    <a:pt x="584" y="5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6" name="object 13646"/>
            <p:cNvSpPr/>
            <p:nvPr/>
          </p:nvSpPr>
          <p:spPr>
            <a:xfrm>
              <a:off x="3321964" y="9277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358"/>
                  </a:lnTo>
                  <a:lnTo>
                    <a:pt x="495" y="0"/>
                  </a:lnTo>
                  <a:lnTo>
                    <a:pt x="25" y="16159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90" y="129273"/>
                  </a:lnTo>
                  <a:lnTo>
                    <a:pt x="546" y="0"/>
                  </a:lnTo>
                  <a:lnTo>
                    <a:pt x="76" y="16158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56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7" name="object 13647"/>
            <p:cNvSpPr/>
            <p:nvPr/>
          </p:nvSpPr>
          <p:spPr>
            <a:xfrm>
              <a:off x="3321799" y="9277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20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58"/>
                  </a:lnTo>
                  <a:lnTo>
                    <a:pt x="520" y="0"/>
                  </a:lnTo>
                  <a:lnTo>
                    <a:pt x="38" y="16162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71" y="1816"/>
                  </a:lnTo>
                  <a:lnTo>
                    <a:pt x="584" y="0"/>
                  </a:lnTo>
                  <a:lnTo>
                    <a:pt x="101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8" name="object 13648"/>
            <p:cNvSpPr/>
            <p:nvPr/>
          </p:nvSpPr>
          <p:spPr>
            <a:xfrm>
              <a:off x="3321596" y="92770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469" y="1384"/>
                  </a:lnTo>
                  <a:lnTo>
                    <a:pt x="482" y="12"/>
                  </a:lnTo>
                  <a:lnTo>
                    <a:pt x="0" y="161645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558" y="12"/>
                  </a:moveTo>
                  <a:lnTo>
                    <a:pt x="76" y="161632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266" y="129311"/>
                  </a:lnTo>
                  <a:lnTo>
                    <a:pt x="622" y="0"/>
                  </a:lnTo>
                  <a:lnTo>
                    <a:pt x="584" y="1371"/>
                  </a:lnTo>
                  <a:lnTo>
                    <a:pt x="596" y="0"/>
                  </a:lnTo>
                  <a:lnTo>
                    <a:pt x="114" y="16163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49" name="object 13649"/>
            <p:cNvSpPr/>
            <p:nvPr/>
          </p:nvSpPr>
          <p:spPr>
            <a:xfrm>
              <a:off x="3321393" y="92770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46" y="0"/>
                  </a:moveTo>
                  <a:lnTo>
                    <a:pt x="50" y="161213"/>
                  </a:lnTo>
                  <a:lnTo>
                    <a:pt x="495" y="0"/>
                  </a:lnTo>
                  <a:lnTo>
                    <a:pt x="0" y="161658"/>
                  </a:lnTo>
                  <a:lnTo>
                    <a:pt x="546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266" y="121234"/>
                  </a:lnTo>
                  <a:lnTo>
                    <a:pt x="609" y="0"/>
                  </a:lnTo>
                  <a:lnTo>
                    <a:pt x="101" y="16164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0" name="object 13650"/>
            <p:cNvSpPr/>
            <p:nvPr/>
          </p:nvSpPr>
          <p:spPr>
            <a:xfrm>
              <a:off x="3321062" y="92770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671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596" y="0"/>
                  </a:moveTo>
                  <a:lnTo>
                    <a:pt x="76" y="161671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635" y="469"/>
                  </a:lnTo>
                  <a:lnTo>
                    <a:pt x="647" y="0"/>
                  </a:lnTo>
                  <a:lnTo>
                    <a:pt x="152" y="161658"/>
                  </a:lnTo>
                  <a:lnTo>
                    <a:pt x="685" y="0"/>
                  </a:lnTo>
                  <a:close/>
                </a:path>
                <a:path w="1270" h="161925">
                  <a:moveTo>
                    <a:pt x="736" y="0"/>
                  </a:moveTo>
                  <a:lnTo>
                    <a:pt x="241" y="161658"/>
                  </a:lnTo>
                  <a:lnTo>
                    <a:pt x="736" y="0"/>
                  </a:lnTo>
                  <a:close/>
                </a:path>
                <a:path w="1270" h="161925">
                  <a:moveTo>
                    <a:pt x="787" y="0"/>
                  </a:moveTo>
                  <a:lnTo>
                    <a:pt x="292" y="161658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1" name="object 13651"/>
            <p:cNvSpPr/>
            <p:nvPr/>
          </p:nvSpPr>
          <p:spPr>
            <a:xfrm>
              <a:off x="3319716" y="927684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787" y="165"/>
                  </a:moveTo>
                  <a:lnTo>
                    <a:pt x="660" y="114"/>
                  </a:lnTo>
                  <a:lnTo>
                    <a:pt x="520" y="25"/>
                  </a:lnTo>
                  <a:lnTo>
                    <a:pt x="0" y="161696"/>
                  </a:lnTo>
                  <a:lnTo>
                    <a:pt x="152" y="161721"/>
                  </a:lnTo>
                  <a:lnTo>
                    <a:pt x="342" y="161772"/>
                  </a:lnTo>
                  <a:lnTo>
                    <a:pt x="787" y="165"/>
                  </a:lnTo>
                  <a:close/>
                </a:path>
                <a:path w="1904" h="161925">
                  <a:moveTo>
                    <a:pt x="1485" y="190"/>
                  </a:moveTo>
                  <a:lnTo>
                    <a:pt x="1320" y="203"/>
                  </a:lnTo>
                  <a:lnTo>
                    <a:pt x="927" y="203"/>
                  </a:lnTo>
                  <a:lnTo>
                    <a:pt x="800" y="165"/>
                  </a:lnTo>
                  <a:lnTo>
                    <a:pt x="355" y="161759"/>
                  </a:lnTo>
                  <a:lnTo>
                    <a:pt x="482" y="161785"/>
                  </a:lnTo>
                  <a:lnTo>
                    <a:pt x="876" y="161836"/>
                  </a:lnTo>
                  <a:lnTo>
                    <a:pt x="1041" y="161823"/>
                  </a:lnTo>
                  <a:lnTo>
                    <a:pt x="1485" y="203"/>
                  </a:lnTo>
                  <a:close/>
                </a:path>
                <a:path w="1904" h="161925">
                  <a:moveTo>
                    <a:pt x="1587" y="190"/>
                  </a:moveTo>
                  <a:lnTo>
                    <a:pt x="1041" y="161823"/>
                  </a:lnTo>
                  <a:lnTo>
                    <a:pt x="1587" y="190"/>
                  </a:lnTo>
                  <a:close/>
                </a:path>
                <a:path w="1904" h="161925">
                  <a:moveTo>
                    <a:pt x="1739" y="190"/>
                  </a:moveTo>
                  <a:lnTo>
                    <a:pt x="1600" y="215"/>
                  </a:lnTo>
                  <a:lnTo>
                    <a:pt x="1155" y="161848"/>
                  </a:lnTo>
                  <a:lnTo>
                    <a:pt x="1295" y="161848"/>
                  </a:lnTo>
                  <a:lnTo>
                    <a:pt x="1739" y="190"/>
                  </a:lnTo>
                  <a:close/>
                </a:path>
                <a:path w="1904" h="161925">
                  <a:moveTo>
                    <a:pt x="1816" y="190"/>
                  </a:moveTo>
                  <a:lnTo>
                    <a:pt x="1295" y="161848"/>
                  </a:lnTo>
                  <a:lnTo>
                    <a:pt x="1816" y="19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2" name="object 13652"/>
            <p:cNvSpPr/>
            <p:nvPr/>
          </p:nvSpPr>
          <p:spPr>
            <a:xfrm>
              <a:off x="3319411" y="92766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95" y="12"/>
                  </a:moveTo>
                  <a:lnTo>
                    <a:pt x="0" y="161772"/>
                  </a:lnTo>
                  <a:lnTo>
                    <a:pt x="495" y="12"/>
                  </a:lnTo>
                  <a:close/>
                </a:path>
                <a:path w="1270" h="161925">
                  <a:moveTo>
                    <a:pt x="749" y="139"/>
                  </a:moveTo>
                  <a:lnTo>
                    <a:pt x="596" y="63"/>
                  </a:lnTo>
                  <a:lnTo>
                    <a:pt x="50" y="161772"/>
                  </a:lnTo>
                  <a:lnTo>
                    <a:pt x="203" y="161810"/>
                  </a:lnTo>
                  <a:lnTo>
                    <a:pt x="749" y="13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3" name="object 13653"/>
            <p:cNvSpPr/>
            <p:nvPr/>
          </p:nvSpPr>
          <p:spPr>
            <a:xfrm>
              <a:off x="3319233" y="9276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1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76" y="161823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4" name="object 13654"/>
            <p:cNvSpPr/>
            <p:nvPr/>
          </p:nvSpPr>
          <p:spPr>
            <a:xfrm>
              <a:off x="3319043" y="9276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38" y="161810"/>
                  </a:lnTo>
                  <a:lnTo>
                    <a:pt x="571" y="50"/>
                  </a:lnTo>
                  <a:close/>
                </a:path>
                <a:path w="635" h="161925">
                  <a:moveTo>
                    <a:pt x="635" y="76"/>
                  </a:moveTo>
                  <a:lnTo>
                    <a:pt x="127" y="161848"/>
                  </a:lnTo>
                  <a:lnTo>
                    <a:pt x="635" y="76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5" name="object 13655"/>
            <p:cNvSpPr/>
            <p:nvPr/>
          </p:nvSpPr>
          <p:spPr>
            <a:xfrm>
              <a:off x="3318916" y="9276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50" y="161417"/>
                  </a:lnTo>
                  <a:lnTo>
                    <a:pt x="495" y="25"/>
                  </a:lnTo>
                  <a:lnTo>
                    <a:pt x="25" y="161848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6" name="object 13656"/>
            <p:cNvSpPr/>
            <p:nvPr/>
          </p:nvSpPr>
          <p:spPr>
            <a:xfrm>
              <a:off x="3318802" y="9276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25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7" name="object 13657"/>
            <p:cNvSpPr/>
            <p:nvPr/>
          </p:nvSpPr>
          <p:spPr>
            <a:xfrm>
              <a:off x="3175762" y="9278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228" y="80352"/>
                  </a:lnTo>
                  <a:lnTo>
                    <a:pt x="0" y="161785"/>
                  </a:lnTo>
                  <a:lnTo>
                    <a:pt x="469" y="7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8" name="object 13658"/>
            <p:cNvSpPr/>
            <p:nvPr/>
          </p:nvSpPr>
          <p:spPr>
            <a:xfrm>
              <a:off x="3175635" y="9277033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5" h="163195">
                  <a:moveTo>
                    <a:pt x="571" y="990"/>
                  </a:moveTo>
                  <a:lnTo>
                    <a:pt x="520" y="571"/>
                  </a:lnTo>
                  <a:lnTo>
                    <a:pt x="469" y="127"/>
                  </a:lnTo>
                  <a:lnTo>
                    <a:pt x="457" y="0"/>
                  </a:lnTo>
                  <a:lnTo>
                    <a:pt x="0" y="160591"/>
                  </a:lnTo>
                  <a:lnTo>
                    <a:pt x="12" y="161048"/>
                  </a:lnTo>
                  <a:lnTo>
                    <a:pt x="76" y="162217"/>
                  </a:lnTo>
                  <a:lnTo>
                    <a:pt x="114" y="162674"/>
                  </a:lnTo>
                  <a:lnTo>
                    <a:pt x="127" y="162877"/>
                  </a:lnTo>
                  <a:lnTo>
                    <a:pt x="571" y="99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59" name="object 13659"/>
            <p:cNvSpPr/>
            <p:nvPr/>
          </p:nvSpPr>
          <p:spPr>
            <a:xfrm>
              <a:off x="3182378" y="9280043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51" y="0"/>
                  </a:moveTo>
                  <a:lnTo>
                    <a:pt x="0" y="159880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0" name="object 13660"/>
            <p:cNvSpPr/>
            <p:nvPr/>
          </p:nvSpPr>
          <p:spPr>
            <a:xfrm>
              <a:off x="3182251" y="9391596"/>
              <a:ext cx="635" cy="48895"/>
            </a:xfrm>
            <a:custGeom>
              <a:avLst/>
              <a:gdLst/>
              <a:ahLst/>
              <a:cxnLst/>
              <a:rect l="l" t="t" r="r" b="b"/>
              <a:pathLst>
                <a:path w="635" h="48895">
                  <a:moveTo>
                    <a:pt x="141" y="0"/>
                  </a:moveTo>
                  <a:lnTo>
                    <a:pt x="0" y="48758"/>
                  </a:lnTo>
                  <a:lnTo>
                    <a:pt x="14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1" name="object 13661"/>
            <p:cNvSpPr/>
            <p:nvPr/>
          </p:nvSpPr>
          <p:spPr>
            <a:xfrm>
              <a:off x="3180968" y="9280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2" name="object 13662"/>
            <p:cNvSpPr/>
            <p:nvPr/>
          </p:nvSpPr>
          <p:spPr>
            <a:xfrm>
              <a:off x="3180918" y="9280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8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3" name="object 13663"/>
            <p:cNvSpPr/>
            <p:nvPr/>
          </p:nvSpPr>
          <p:spPr>
            <a:xfrm>
              <a:off x="3180689" y="928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25" y="161112"/>
                  </a:lnTo>
                  <a:lnTo>
                    <a:pt x="469" y="0"/>
                  </a:lnTo>
                  <a:lnTo>
                    <a:pt x="0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4" name="object 13664"/>
            <p:cNvSpPr/>
            <p:nvPr/>
          </p:nvSpPr>
          <p:spPr>
            <a:xfrm>
              <a:off x="3180575" y="928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50" y="16156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5" name="object 13665"/>
            <p:cNvSpPr/>
            <p:nvPr/>
          </p:nvSpPr>
          <p:spPr>
            <a:xfrm>
              <a:off x="3180486" y="928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07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38" y="16159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63" y="161594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6" name="object 13666"/>
            <p:cNvSpPr/>
            <p:nvPr/>
          </p:nvSpPr>
          <p:spPr>
            <a:xfrm>
              <a:off x="3180384" y="9280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457"/>
                  </a:lnTo>
                  <a:lnTo>
                    <a:pt x="469" y="0"/>
                  </a:lnTo>
                  <a:lnTo>
                    <a:pt x="0" y="161645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38" y="16163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76" y="161620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7" name="object 13667"/>
            <p:cNvSpPr/>
            <p:nvPr/>
          </p:nvSpPr>
          <p:spPr>
            <a:xfrm>
              <a:off x="3180283" y="9279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3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38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8" name="object 13668"/>
            <p:cNvSpPr/>
            <p:nvPr/>
          </p:nvSpPr>
          <p:spPr>
            <a:xfrm>
              <a:off x="3180156" y="9279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59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75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4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73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69" name="object 13669"/>
            <p:cNvSpPr/>
            <p:nvPr/>
          </p:nvSpPr>
          <p:spPr>
            <a:xfrm>
              <a:off x="3180003" y="9279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57" y="2273"/>
                  </a:lnTo>
                  <a:lnTo>
                    <a:pt x="469" y="0"/>
                  </a:lnTo>
                  <a:lnTo>
                    <a:pt x="0" y="16178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139" y="138684"/>
                  </a:lnTo>
                  <a:lnTo>
                    <a:pt x="520" y="0"/>
                  </a:lnTo>
                  <a:lnTo>
                    <a:pt x="50" y="16178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63"/>
                  </a:moveTo>
                  <a:lnTo>
                    <a:pt x="127" y="161328"/>
                  </a:lnTo>
                  <a:lnTo>
                    <a:pt x="571" y="0"/>
                  </a:lnTo>
                  <a:lnTo>
                    <a:pt x="101" y="161772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0" name="object 13670"/>
            <p:cNvSpPr/>
            <p:nvPr/>
          </p:nvSpPr>
          <p:spPr>
            <a:xfrm>
              <a:off x="3179851" y="9279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816"/>
                  </a:lnTo>
                  <a:lnTo>
                    <a:pt x="482" y="0"/>
                  </a:lnTo>
                  <a:lnTo>
                    <a:pt x="0" y="161798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2260"/>
                  </a:lnTo>
                  <a:lnTo>
                    <a:pt x="571" y="0"/>
                  </a:lnTo>
                  <a:lnTo>
                    <a:pt x="88" y="161353"/>
                  </a:lnTo>
                  <a:lnTo>
                    <a:pt x="533" y="0"/>
                  </a:lnTo>
                  <a:lnTo>
                    <a:pt x="63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1" name="object 13671"/>
            <p:cNvSpPr/>
            <p:nvPr/>
          </p:nvSpPr>
          <p:spPr>
            <a:xfrm>
              <a:off x="3179648" y="927999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0"/>
                  </a:move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1269" h="161925">
                  <a:moveTo>
                    <a:pt x="520" y="0"/>
                  </a:moveTo>
                  <a:lnTo>
                    <a:pt x="38" y="161823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546" y="2260"/>
                  </a:lnTo>
                  <a:lnTo>
                    <a:pt x="558" y="0"/>
                  </a:lnTo>
                  <a:lnTo>
                    <a:pt x="76" y="161823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39" y="161810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77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2" name="object 13672"/>
            <p:cNvSpPr/>
            <p:nvPr/>
          </p:nvSpPr>
          <p:spPr>
            <a:xfrm>
              <a:off x="3179445" y="92800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482" y="1816"/>
                  </a:lnTo>
                  <a:lnTo>
                    <a:pt x="495" y="0"/>
                  </a:lnTo>
                  <a:lnTo>
                    <a:pt x="0" y="161836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571" y="1816"/>
                  </a:lnTo>
                  <a:lnTo>
                    <a:pt x="584" y="0"/>
                  </a:lnTo>
                  <a:lnTo>
                    <a:pt x="88" y="161823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82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3" name="object 13673"/>
            <p:cNvSpPr/>
            <p:nvPr/>
          </p:nvSpPr>
          <p:spPr>
            <a:xfrm>
              <a:off x="3179140" y="92800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203" y="107911"/>
                  </a:lnTo>
                  <a:lnTo>
                    <a:pt x="508" y="12"/>
                  </a:lnTo>
                  <a:lnTo>
                    <a:pt x="0" y="161848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609" y="927"/>
                  </a:lnTo>
                  <a:lnTo>
                    <a:pt x="622" y="12"/>
                  </a:lnTo>
                  <a:lnTo>
                    <a:pt x="114" y="16183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215" y="161836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66" y="16183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4" name="object 13674"/>
            <p:cNvSpPr/>
            <p:nvPr/>
          </p:nvSpPr>
          <p:spPr>
            <a:xfrm>
              <a:off x="3177819" y="927992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38" y="88"/>
                  </a:moveTo>
                  <a:lnTo>
                    <a:pt x="1104" y="161353"/>
                  </a:lnTo>
                  <a:lnTo>
                    <a:pt x="1549" y="101"/>
                  </a:lnTo>
                  <a:lnTo>
                    <a:pt x="1104" y="129540"/>
                  </a:lnTo>
                  <a:lnTo>
                    <a:pt x="1460" y="101"/>
                  </a:lnTo>
                  <a:lnTo>
                    <a:pt x="1320" y="101"/>
                  </a:lnTo>
                  <a:lnTo>
                    <a:pt x="1104" y="78689"/>
                  </a:lnTo>
                  <a:lnTo>
                    <a:pt x="1104" y="63"/>
                  </a:lnTo>
                  <a:lnTo>
                    <a:pt x="711" y="63"/>
                  </a:lnTo>
                  <a:lnTo>
                    <a:pt x="584" y="38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317" y="161836"/>
                  </a:lnTo>
                  <a:lnTo>
                    <a:pt x="698" y="23190"/>
                  </a:lnTo>
                  <a:lnTo>
                    <a:pt x="698" y="27825"/>
                  </a:lnTo>
                  <a:lnTo>
                    <a:pt x="330" y="161848"/>
                  </a:lnTo>
                  <a:lnTo>
                    <a:pt x="469" y="161874"/>
                  </a:lnTo>
                  <a:lnTo>
                    <a:pt x="698" y="78689"/>
                  </a:lnTo>
                  <a:lnTo>
                    <a:pt x="698" y="161353"/>
                  </a:lnTo>
                  <a:lnTo>
                    <a:pt x="876" y="161353"/>
                  </a:lnTo>
                  <a:lnTo>
                    <a:pt x="876" y="161899"/>
                  </a:lnTo>
                  <a:lnTo>
                    <a:pt x="1016" y="161899"/>
                  </a:lnTo>
                  <a:lnTo>
                    <a:pt x="1193" y="161925"/>
                  </a:lnTo>
                  <a:lnTo>
                    <a:pt x="1638" y="88"/>
                  </a:lnTo>
                  <a:close/>
                </a:path>
                <a:path w="1905" h="161925">
                  <a:moveTo>
                    <a:pt x="1778" y="88"/>
                  </a:moveTo>
                  <a:lnTo>
                    <a:pt x="1701" y="1003"/>
                  </a:lnTo>
                  <a:lnTo>
                    <a:pt x="1714" y="88"/>
                  </a:lnTo>
                  <a:lnTo>
                    <a:pt x="1193" y="161925"/>
                  </a:lnTo>
                  <a:lnTo>
                    <a:pt x="1333" y="161925"/>
                  </a:lnTo>
                  <a:lnTo>
                    <a:pt x="1778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5" name="object 13675"/>
            <p:cNvSpPr/>
            <p:nvPr/>
          </p:nvSpPr>
          <p:spPr>
            <a:xfrm>
              <a:off x="3177527" y="927986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50"/>
                  </a:moveTo>
                  <a:lnTo>
                    <a:pt x="533" y="25"/>
                  </a:lnTo>
                  <a:lnTo>
                    <a:pt x="0" y="161759"/>
                  </a:lnTo>
                  <a:lnTo>
                    <a:pt x="139" y="161798"/>
                  </a:lnTo>
                  <a:lnTo>
                    <a:pt x="685" y="50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241" y="161823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6" name="object 13676"/>
            <p:cNvSpPr/>
            <p:nvPr/>
          </p:nvSpPr>
          <p:spPr>
            <a:xfrm>
              <a:off x="3177349" y="9279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50"/>
                  </a:moveTo>
                  <a:lnTo>
                    <a:pt x="482" y="12"/>
                  </a:lnTo>
                  <a:lnTo>
                    <a:pt x="0" y="161759"/>
                  </a:lnTo>
                  <a:lnTo>
                    <a:pt x="127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7" name="object 13677"/>
            <p:cNvSpPr/>
            <p:nvPr/>
          </p:nvSpPr>
          <p:spPr>
            <a:xfrm>
              <a:off x="3177159" y="9279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27" y="161836"/>
                  </a:lnTo>
                  <a:lnTo>
                    <a:pt x="571" y="63"/>
                  </a:lnTo>
                  <a:lnTo>
                    <a:pt x="63" y="161810"/>
                  </a:lnTo>
                  <a:lnTo>
                    <a:pt x="190" y="161861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8" name="object 13678"/>
            <p:cNvSpPr/>
            <p:nvPr/>
          </p:nvSpPr>
          <p:spPr>
            <a:xfrm>
              <a:off x="3177044" y="9279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810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101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79" name="object 13679"/>
            <p:cNvSpPr/>
            <p:nvPr/>
          </p:nvSpPr>
          <p:spPr>
            <a:xfrm>
              <a:off x="3176892" y="9279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69" y="12"/>
                  </a:lnTo>
                  <a:lnTo>
                    <a:pt x="0" y="161836"/>
                  </a:lnTo>
                  <a:lnTo>
                    <a:pt x="127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0" name="object 13680"/>
            <p:cNvSpPr/>
            <p:nvPr/>
          </p:nvSpPr>
          <p:spPr>
            <a:xfrm>
              <a:off x="3176765" y="9279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01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1" name="object 13681"/>
            <p:cNvSpPr/>
            <p:nvPr/>
          </p:nvSpPr>
          <p:spPr>
            <a:xfrm>
              <a:off x="3176663" y="9279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241" y="81051"/>
                  </a:lnTo>
                  <a:lnTo>
                    <a:pt x="469" y="12"/>
                  </a:ln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495" y="482"/>
                  </a:lnTo>
                  <a:lnTo>
                    <a:pt x="50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2" name="object 13682"/>
            <p:cNvSpPr/>
            <p:nvPr/>
          </p:nvSpPr>
          <p:spPr>
            <a:xfrm>
              <a:off x="3176549" y="9279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266" y="81064"/>
                  </a:lnTo>
                  <a:lnTo>
                    <a:pt x="495" y="25"/>
                  </a:lnTo>
                  <a:lnTo>
                    <a:pt x="38" y="161836"/>
                  </a:lnTo>
                  <a:lnTo>
                    <a:pt x="482" y="12"/>
                  </a:lnTo>
                  <a:lnTo>
                    <a:pt x="0" y="161823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86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3" name="object 13683"/>
            <p:cNvSpPr/>
            <p:nvPr/>
          </p:nvSpPr>
          <p:spPr>
            <a:xfrm>
              <a:off x="3176473" y="9279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1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12" y="16181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4" name="object 13684"/>
            <p:cNvSpPr/>
            <p:nvPr/>
          </p:nvSpPr>
          <p:spPr>
            <a:xfrm>
              <a:off x="3176371" y="9279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5" name="object 13685"/>
            <p:cNvSpPr/>
            <p:nvPr/>
          </p:nvSpPr>
          <p:spPr>
            <a:xfrm>
              <a:off x="3176282" y="9279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7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12" y="16177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6" name="object 13686"/>
            <p:cNvSpPr/>
            <p:nvPr/>
          </p:nvSpPr>
          <p:spPr>
            <a:xfrm>
              <a:off x="3176219" y="9279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785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7" name="object 13687"/>
            <p:cNvSpPr/>
            <p:nvPr/>
          </p:nvSpPr>
          <p:spPr>
            <a:xfrm>
              <a:off x="3176143" y="9279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747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8" name="object 13688"/>
            <p:cNvSpPr/>
            <p:nvPr/>
          </p:nvSpPr>
          <p:spPr>
            <a:xfrm>
              <a:off x="3176079" y="9278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7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12" y="16177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89" name="object 13689"/>
            <p:cNvSpPr/>
            <p:nvPr/>
          </p:nvSpPr>
          <p:spPr>
            <a:xfrm>
              <a:off x="3176003" y="9278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38" y="161798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810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0" name="object 13690"/>
            <p:cNvSpPr/>
            <p:nvPr/>
          </p:nvSpPr>
          <p:spPr>
            <a:xfrm>
              <a:off x="3175952" y="9278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709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1" name="object 13691"/>
            <p:cNvSpPr/>
            <p:nvPr/>
          </p:nvSpPr>
          <p:spPr>
            <a:xfrm>
              <a:off x="3175901" y="92787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9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75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2" name="object 13692"/>
            <p:cNvSpPr/>
            <p:nvPr/>
          </p:nvSpPr>
          <p:spPr>
            <a:xfrm>
              <a:off x="3175850" y="9278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671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3" name="object 13693"/>
            <p:cNvSpPr/>
            <p:nvPr/>
          </p:nvSpPr>
          <p:spPr>
            <a:xfrm>
              <a:off x="3175812" y="9278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12" y="161632"/>
                  </a:lnTo>
                  <a:lnTo>
                    <a:pt x="444" y="368"/>
                  </a:lnTo>
                  <a:lnTo>
                    <a:pt x="0" y="161632"/>
                  </a:lnTo>
                  <a:lnTo>
                    <a:pt x="482" y="8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4" name="object 13694"/>
            <p:cNvSpPr/>
            <p:nvPr/>
          </p:nvSpPr>
          <p:spPr>
            <a:xfrm>
              <a:off x="3175774" y="927825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0"/>
                  </a:moveTo>
                  <a:lnTo>
                    <a:pt x="0" y="161823"/>
                  </a:lnTo>
                  <a:lnTo>
                    <a:pt x="469" y="25"/>
                  </a:lnTo>
                  <a:close/>
                </a:path>
                <a:path w="635" h="162559">
                  <a:moveTo>
                    <a:pt x="482" y="165"/>
                  </a:moveTo>
                  <a:lnTo>
                    <a:pt x="25" y="161886"/>
                  </a:lnTo>
                  <a:lnTo>
                    <a:pt x="469" y="76"/>
                  </a:lnTo>
                  <a:lnTo>
                    <a:pt x="12" y="161874"/>
                  </a:lnTo>
                  <a:lnTo>
                    <a:pt x="482" y="16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5" name="object 13695"/>
            <p:cNvSpPr/>
            <p:nvPr/>
          </p:nvSpPr>
          <p:spPr>
            <a:xfrm>
              <a:off x="3176100" y="9189504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30" h="90804">
                  <a:moveTo>
                    <a:pt x="59110" y="0"/>
                  </a:moveTo>
                  <a:lnTo>
                    <a:pt x="26818" y="24742"/>
                  </a:lnTo>
                  <a:lnTo>
                    <a:pt x="4773" y="59561"/>
                  </a:lnTo>
                  <a:lnTo>
                    <a:pt x="0" y="84810"/>
                  </a:lnTo>
                  <a:lnTo>
                    <a:pt x="207" y="89192"/>
                  </a:lnTo>
                  <a:lnTo>
                    <a:pt x="576" y="89623"/>
                  </a:lnTo>
                  <a:lnTo>
                    <a:pt x="1770" y="90309"/>
                  </a:lnTo>
                  <a:lnTo>
                    <a:pt x="2671" y="90525"/>
                  </a:lnTo>
                  <a:lnTo>
                    <a:pt x="5465" y="90424"/>
                  </a:lnTo>
                  <a:lnTo>
                    <a:pt x="6850" y="89522"/>
                  </a:lnTo>
                  <a:lnTo>
                    <a:pt x="6671" y="83394"/>
                  </a:lnTo>
                  <a:lnTo>
                    <a:pt x="7777" y="73269"/>
                  </a:lnTo>
                  <a:lnTo>
                    <a:pt x="25913" y="34330"/>
                  </a:lnTo>
                  <a:lnTo>
                    <a:pt x="53776" y="8013"/>
                  </a:lnTo>
                  <a:lnTo>
                    <a:pt x="61764" y="2730"/>
                  </a:lnTo>
                  <a:lnTo>
                    <a:pt x="61777" y="1549"/>
                  </a:lnTo>
                  <a:lnTo>
                    <a:pt x="60431" y="762"/>
                  </a:lnTo>
                  <a:lnTo>
                    <a:pt x="591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6" name="object 13696"/>
            <p:cNvSpPr/>
            <p:nvPr/>
          </p:nvSpPr>
          <p:spPr>
            <a:xfrm>
              <a:off x="2954337" y="900787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7" name="object 13697"/>
            <p:cNvSpPr/>
            <p:nvPr/>
          </p:nvSpPr>
          <p:spPr>
            <a:xfrm>
              <a:off x="2954261" y="9007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3149"/>
                  </a:lnTo>
                  <a:lnTo>
                    <a:pt x="0" y="161442"/>
                  </a:lnTo>
                  <a:lnTo>
                    <a:pt x="165" y="107391"/>
                  </a:lnTo>
                  <a:lnTo>
                    <a:pt x="279" y="6711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62"/>
                  </a:lnTo>
                  <a:lnTo>
                    <a:pt x="279" y="6711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8" name="object 13698"/>
            <p:cNvSpPr/>
            <p:nvPr/>
          </p:nvSpPr>
          <p:spPr>
            <a:xfrm>
              <a:off x="2954172" y="9008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98"/>
                  </a:lnTo>
                  <a:lnTo>
                    <a:pt x="0" y="161607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699" name="object 13699"/>
            <p:cNvSpPr/>
            <p:nvPr/>
          </p:nvSpPr>
          <p:spPr>
            <a:xfrm>
              <a:off x="2954134" y="9008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0" name="object 13700"/>
            <p:cNvSpPr/>
            <p:nvPr/>
          </p:nvSpPr>
          <p:spPr>
            <a:xfrm>
              <a:off x="2954045" y="9008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08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08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1" name="object 13701"/>
            <p:cNvSpPr/>
            <p:nvPr/>
          </p:nvSpPr>
          <p:spPr>
            <a:xfrm>
              <a:off x="2953981" y="90083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755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755"/>
                  </a:lnTo>
                  <a:lnTo>
                    <a:pt x="25" y="161391"/>
                  </a:lnTo>
                  <a:lnTo>
                    <a:pt x="355" y="4594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2" name="object 13702"/>
            <p:cNvSpPr/>
            <p:nvPr/>
          </p:nvSpPr>
          <p:spPr>
            <a:xfrm>
              <a:off x="2953893" y="9008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54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67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5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3" name="object 13703"/>
            <p:cNvSpPr/>
            <p:nvPr/>
          </p:nvSpPr>
          <p:spPr>
            <a:xfrm>
              <a:off x="2953804" y="9008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40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540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52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4" name="object 13704"/>
            <p:cNvSpPr/>
            <p:nvPr/>
          </p:nvSpPr>
          <p:spPr>
            <a:xfrm>
              <a:off x="2953753" y="9008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25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5" name="object 13705"/>
            <p:cNvSpPr/>
            <p:nvPr/>
          </p:nvSpPr>
          <p:spPr>
            <a:xfrm>
              <a:off x="2953664" y="90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49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36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49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6" name="object 13706"/>
            <p:cNvSpPr/>
            <p:nvPr/>
          </p:nvSpPr>
          <p:spPr>
            <a:xfrm>
              <a:off x="2953575" y="9008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60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47"/>
                  </a:lnTo>
                  <a:lnTo>
                    <a:pt x="38" y="16163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7" name="object 13707"/>
            <p:cNvSpPr/>
            <p:nvPr/>
          </p:nvSpPr>
          <p:spPr>
            <a:xfrm>
              <a:off x="2953486" y="9008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355" y="53517"/>
                  </a:lnTo>
                  <a:lnTo>
                    <a:pt x="508" y="12"/>
                  </a:lnTo>
                  <a:lnTo>
                    <a:pt x="482" y="2209"/>
                  </a:lnTo>
                  <a:lnTo>
                    <a:pt x="38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8" name="object 13708"/>
            <p:cNvSpPr/>
            <p:nvPr/>
          </p:nvSpPr>
          <p:spPr>
            <a:xfrm>
              <a:off x="2953397" y="9008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330" y="52260"/>
                  </a:lnTo>
                  <a:lnTo>
                    <a:pt x="482" y="38"/>
                  </a:lnTo>
                  <a:lnTo>
                    <a:pt x="457" y="2146"/>
                  </a:lnTo>
                  <a:lnTo>
                    <a:pt x="0" y="161759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09" name="object 13709"/>
            <p:cNvSpPr/>
            <p:nvPr/>
          </p:nvSpPr>
          <p:spPr>
            <a:xfrm>
              <a:off x="2953346" y="9009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95"/>
                  </a:lnTo>
                  <a:lnTo>
                    <a:pt x="12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0" name="object 13710"/>
            <p:cNvSpPr/>
            <p:nvPr/>
          </p:nvSpPr>
          <p:spPr>
            <a:xfrm>
              <a:off x="2953245" y="9009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57"/>
                  </a:lnTo>
                  <a:lnTo>
                    <a:pt x="0" y="16179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57"/>
                  </a:lnTo>
                  <a:lnTo>
                    <a:pt x="38" y="16155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57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1" name="object 13711"/>
            <p:cNvSpPr/>
            <p:nvPr/>
          </p:nvSpPr>
          <p:spPr>
            <a:xfrm>
              <a:off x="2953054" y="9009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006"/>
                  </a:lnTo>
                  <a:lnTo>
                    <a:pt x="0" y="16191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2006"/>
                  </a:lnTo>
                  <a:lnTo>
                    <a:pt x="38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8" y="2019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2006"/>
                  </a:lnTo>
                  <a:lnTo>
                    <a:pt x="88" y="161848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584" y="2019"/>
                  </a:lnTo>
                  <a:lnTo>
                    <a:pt x="127" y="161823"/>
                  </a:lnTo>
                  <a:lnTo>
                    <a:pt x="609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2019"/>
                  </a:lnTo>
                  <a:lnTo>
                    <a:pt x="165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2" name="object 13712"/>
            <p:cNvSpPr/>
            <p:nvPr/>
          </p:nvSpPr>
          <p:spPr>
            <a:xfrm>
              <a:off x="2952953" y="9009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92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92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3" name="object 13713"/>
            <p:cNvSpPr/>
            <p:nvPr/>
          </p:nvSpPr>
          <p:spPr>
            <a:xfrm>
              <a:off x="2952889" y="9009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4" name="object 13714"/>
            <p:cNvSpPr/>
            <p:nvPr/>
          </p:nvSpPr>
          <p:spPr>
            <a:xfrm>
              <a:off x="2952775" y="9009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0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803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803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5" name="object 13715"/>
            <p:cNvSpPr/>
            <p:nvPr/>
          </p:nvSpPr>
          <p:spPr>
            <a:xfrm>
              <a:off x="2952673" y="9009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3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39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76" y="16069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39"/>
                  </a:lnTo>
                  <a:lnTo>
                    <a:pt x="76" y="16069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6" name="object 13716"/>
            <p:cNvSpPr/>
            <p:nvPr/>
          </p:nvSpPr>
          <p:spPr>
            <a:xfrm>
              <a:off x="2952572" y="9009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533" y="25"/>
                  </a:lnTo>
                  <a:lnTo>
                    <a:pt x="482" y="1409"/>
                  </a:lnTo>
                  <a:lnTo>
                    <a:pt x="495" y="38"/>
                  </a:lnTo>
                  <a:lnTo>
                    <a:pt x="444" y="1676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7" name="object 13717"/>
            <p:cNvSpPr/>
            <p:nvPr/>
          </p:nvSpPr>
          <p:spPr>
            <a:xfrm>
              <a:off x="2952457" y="9009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533" y="25"/>
                  </a:lnTo>
                  <a:lnTo>
                    <a:pt x="482" y="1333"/>
                  </a:lnTo>
                  <a:lnTo>
                    <a:pt x="495" y="50"/>
                  </a:lnTo>
                  <a:lnTo>
                    <a:pt x="444" y="1612"/>
                  </a:lnTo>
                  <a:lnTo>
                    <a:pt x="0" y="161925"/>
                  </a:lnTo>
                  <a:lnTo>
                    <a:pt x="342" y="6409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8" name="object 13718"/>
            <p:cNvSpPr/>
            <p:nvPr/>
          </p:nvSpPr>
          <p:spPr>
            <a:xfrm>
              <a:off x="2952381" y="9009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19" name="object 13719"/>
            <p:cNvSpPr/>
            <p:nvPr/>
          </p:nvSpPr>
          <p:spPr>
            <a:xfrm>
              <a:off x="2952267" y="9009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31"/>
                  </a:lnTo>
                  <a:lnTo>
                    <a:pt x="533" y="25"/>
                  </a:lnTo>
                  <a:lnTo>
                    <a:pt x="482" y="1244"/>
                  </a:lnTo>
                  <a:lnTo>
                    <a:pt x="495" y="38"/>
                  </a:lnTo>
                  <a:lnTo>
                    <a:pt x="444" y="1511"/>
                  </a:lnTo>
                  <a:lnTo>
                    <a:pt x="0" y="161912"/>
                  </a:lnTo>
                  <a:lnTo>
                    <a:pt x="393" y="30022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0" name="object 13720"/>
            <p:cNvSpPr/>
            <p:nvPr/>
          </p:nvSpPr>
          <p:spPr>
            <a:xfrm>
              <a:off x="2952153" y="9009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4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1" name="object 13721"/>
            <p:cNvSpPr/>
            <p:nvPr/>
          </p:nvSpPr>
          <p:spPr>
            <a:xfrm>
              <a:off x="2952038" y="9009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84"/>
                  </a:lnTo>
                  <a:lnTo>
                    <a:pt x="38" y="160375"/>
                  </a:lnTo>
                  <a:lnTo>
                    <a:pt x="482" y="50"/>
                  </a:lnTo>
                  <a:lnTo>
                    <a:pt x="444" y="1371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7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2" name="object 13722"/>
            <p:cNvSpPr/>
            <p:nvPr/>
          </p:nvSpPr>
          <p:spPr>
            <a:xfrm>
              <a:off x="2951911" y="9009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0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308"/>
                  </a:lnTo>
                  <a:lnTo>
                    <a:pt x="38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95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3" name="object 13723"/>
            <p:cNvSpPr/>
            <p:nvPr/>
          </p:nvSpPr>
          <p:spPr>
            <a:xfrm>
              <a:off x="2951822" y="9009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231"/>
                  </a:lnTo>
                  <a:lnTo>
                    <a:pt x="50" y="160185"/>
                  </a:lnTo>
                  <a:lnTo>
                    <a:pt x="495" y="25"/>
                  </a:lnTo>
                  <a:lnTo>
                    <a:pt x="457" y="1231"/>
                  </a:lnTo>
                  <a:lnTo>
                    <a:pt x="0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4" name="object 13724"/>
            <p:cNvSpPr/>
            <p:nvPr/>
          </p:nvSpPr>
          <p:spPr>
            <a:xfrm>
              <a:off x="2951695" y="9009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81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93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93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5" name="object 13725"/>
            <p:cNvSpPr/>
            <p:nvPr/>
          </p:nvSpPr>
          <p:spPr>
            <a:xfrm>
              <a:off x="2951568" y="9010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17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17"/>
                  </a:lnTo>
                  <a:lnTo>
                    <a:pt x="457" y="32054"/>
                  </a:lnTo>
                  <a:lnTo>
                    <a:pt x="546" y="12"/>
                  </a:lnTo>
                  <a:lnTo>
                    <a:pt x="508" y="1104"/>
                  </a:lnTo>
                  <a:lnTo>
                    <a:pt x="63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6" name="object 13726"/>
            <p:cNvSpPr/>
            <p:nvPr/>
          </p:nvSpPr>
          <p:spPr>
            <a:xfrm>
              <a:off x="2951429" y="9010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1028"/>
                  </a:lnTo>
                  <a:lnTo>
                    <a:pt x="50" y="159753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41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7" name="object 13727"/>
            <p:cNvSpPr/>
            <p:nvPr/>
          </p:nvSpPr>
          <p:spPr>
            <a:xfrm>
              <a:off x="2951302" y="9010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65"/>
                  </a:lnTo>
                  <a:lnTo>
                    <a:pt x="88" y="161417"/>
                  </a:lnTo>
                  <a:lnTo>
                    <a:pt x="533" y="25"/>
                  </a:lnTo>
                  <a:lnTo>
                    <a:pt x="482" y="774"/>
                  </a:lnTo>
                  <a:lnTo>
                    <a:pt x="495" y="50"/>
                  </a:lnTo>
                  <a:lnTo>
                    <a:pt x="457" y="952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8" name="object 13728"/>
            <p:cNvSpPr/>
            <p:nvPr/>
          </p:nvSpPr>
          <p:spPr>
            <a:xfrm>
              <a:off x="2951200" y="9010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76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76"/>
                  </a:lnTo>
                  <a:lnTo>
                    <a:pt x="5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29" name="object 13729"/>
            <p:cNvSpPr/>
            <p:nvPr/>
          </p:nvSpPr>
          <p:spPr>
            <a:xfrm>
              <a:off x="2951060" y="9010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25"/>
                  </a:lnTo>
                  <a:lnTo>
                    <a:pt x="0" y="16177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838"/>
                  </a:lnTo>
                  <a:lnTo>
                    <a:pt x="50" y="16175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38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0" name="object 13730"/>
            <p:cNvSpPr/>
            <p:nvPr/>
          </p:nvSpPr>
          <p:spPr>
            <a:xfrm>
              <a:off x="2950908" y="9010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36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49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1" name="object 13731"/>
            <p:cNvSpPr/>
            <p:nvPr/>
          </p:nvSpPr>
          <p:spPr>
            <a:xfrm>
              <a:off x="2950756" y="9010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60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2" name="object 13732"/>
            <p:cNvSpPr/>
            <p:nvPr/>
          </p:nvSpPr>
          <p:spPr>
            <a:xfrm>
              <a:off x="2950603" y="9010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71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71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3" name="object 13733"/>
            <p:cNvSpPr/>
            <p:nvPr/>
          </p:nvSpPr>
          <p:spPr>
            <a:xfrm>
              <a:off x="2950502" y="9010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82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4" name="object 13734"/>
            <p:cNvSpPr/>
            <p:nvPr/>
          </p:nvSpPr>
          <p:spPr>
            <a:xfrm>
              <a:off x="2950349" y="9010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19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5" name="object 13735"/>
            <p:cNvSpPr/>
            <p:nvPr/>
          </p:nvSpPr>
          <p:spPr>
            <a:xfrm>
              <a:off x="2950197" y="9010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30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30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6" name="object 13736"/>
            <p:cNvSpPr/>
            <p:nvPr/>
          </p:nvSpPr>
          <p:spPr>
            <a:xfrm>
              <a:off x="2950057" y="9010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90"/>
                  </a:lnTo>
                  <a:lnTo>
                    <a:pt x="495" y="50"/>
                  </a:lnTo>
                  <a:lnTo>
                    <a:pt x="444" y="241"/>
                  </a:lnTo>
                  <a:lnTo>
                    <a:pt x="0" y="161455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88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7" name="object 13737"/>
            <p:cNvSpPr/>
            <p:nvPr/>
          </p:nvSpPr>
          <p:spPr>
            <a:xfrm>
              <a:off x="2949905" y="9010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8" name="object 13738"/>
            <p:cNvSpPr/>
            <p:nvPr/>
          </p:nvSpPr>
          <p:spPr>
            <a:xfrm>
              <a:off x="2949790" y="9011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39" name="object 13739"/>
            <p:cNvSpPr/>
            <p:nvPr/>
          </p:nvSpPr>
          <p:spPr>
            <a:xfrm>
              <a:off x="2949651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0" name="object 13740"/>
            <p:cNvSpPr/>
            <p:nvPr/>
          </p:nvSpPr>
          <p:spPr>
            <a:xfrm>
              <a:off x="2949498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03" y="121005"/>
                  </a:lnTo>
                  <a:lnTo>
                    <a:pt x="546" y="0"/>
                  </a:ln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1" name="object 13741"/>
            <p:cNvSpPr/>
            <p:nvPr/>
          </p:nvSpPr>
          <p:spPr>
            <a:xfrm>
              <a:off x="2949346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03" y="121031"/>
                  </a:lnTo>
                  <a:lnTo>
                    <a:pt x="546" y="0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2" name="object 13742"/>
            <p:cNvSpPr/>
            <p:nvPr/>
          </p:nvSpPr>
          <p:spPr>
            <a:xfrm>
              <a:off x="2949194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3" name="object 13743"/>
            <p:cNvSpPr/>
            <p:nvPr/>
          </p:nvSpPr>
          <p:spPr>
            <a:xfrm>
              <a:off x="2949079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04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4" name="object 13744"/>
            <p:cNvSpPr/>
            <p:nvPr/>
          </p:nvSpPr>
          <p:spPr>
            <a:xfrm>
              <a:off x="2948927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5" name="object 13745"/>
            <p:cNvSpPr/>
            <p:nvPr/>
          </p:nvSpPr>
          <p:spPr>
            <a:xfrm>
              <a:off x="2948774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1371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6" name="object 13746"/>
            <p:cNvSpPr/>
            <p:nvPr/>
          </p:nvSpPr>
          <p:spPr>
            <a:xfrm>
              <a:off x="2948597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1358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7" name="object 13747"/>
            <p:cNvSpPr/>
            <p:nvPr/>
          </p:nvSpPr>
          <p:spPr>
            <a:xfrm>
              <a:off x="2948444" y="90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8" name="object 13748"/>
            <p:cNvSpPr/>
            <p:nvPr/>
          </p:nvSpPr>
          <p:spPr>
            <a:xfrm>
              <a:off x="2948330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49" name="object 13749"/>
            <p:cNvSpPr/>
            <p:nvPr/>
          </p:nvSpPr>
          <p:spPr>
            <a:xfrm>
              <a:off x="2948152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0" name="object 13750"/>
            <p:cNvSpPr/>
            <p:nvPr/>
          </p:nvSpPr>
          <p:spPr>
            <a:xfrm>
              <a:off x="2947974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1" name="object 13751"/>
            <p:cNvSpPr/>
            <p:nvPr/>
          </p:nvSpPr>
          <p:spPr>
            <a:xfrm>
              <a:off x="2947797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2" name="object 13752"/>
            <p:cNvSpPr/>
            <p:nvPr/>
          </p:nvSpPr>
          <p:spPr>
            <a:xfrm>
              <a:off x="2947606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3" name="object 13753"/>
            <p:cNvSpPr/>
            <p:nvPr/>
          </p:nvSpPr>
          <p:spPr>
            <a:xfrm>
              <a:off x="2947479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4" name="object 13754"/>
            <p:cNvSpPr/>
            <p:nvPr/>
          </p:nvSpPr>
          <p:spPr>
            <a:xfrm>
              <a:off x="2947276" y="9011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55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5" name="object 13755"/>
            <p:cNvSpPr/>
            <p:nvPr/>
          </p:nvSpPr>
          <p:spPr>
            <a:xfrm>
              <a:off x="2947047" y="90110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6" name="object 13756"/>
            <p:cNvSpPr/>
            <p:nvPr/>
          </p:nvSpPr>
          <p:spPr>
            <a:xfrm>
              <a:off x="2946819" y="90111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17"/>
                  </a:lnTo>
                  <a:lnTo>
                    <a:pt x="152" y="16141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7" name="object 13757"/>
            <p:cNvSpPr/>
            <p:nvPr/>
          </p:nvSpPr>
          <p:spPr>
            <a:xfrm>
              <a:off x="2946552" y="90111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66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8" name="object 13758"/>
            <p:cNvSpPr/>
            <p:nvPr/>
          </p:nvSpPr>
          <p:spPr>
            <a:xfrm>
              <a:off x="2946374" y="9011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59" name="object 13759"/>
            <p:cNvSpPr/>
            <p:nvPr/>
          </p:nvSpPr>
          <p:spPr>
            <a:xfrm>
              <a:off x="2946057" y="90111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15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40"/>
                  </a:lnTo>
                  <a:lnTo>
                    <a:pt x="317" y="161353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0" name="object 13760"/>
            <p:cNvSpPr/>
            <p:nvPr/>
          </p:nvSpPr>
          <p:spPr>
            <a:xfrm>
              <a:off x="2945688" y="90111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1" name="object 13761"/>
            <p:cNvSpPr/>
            <p:nvPr/>
          </p:nvSpPr>
          <p:spPr>
            <a:xfrm>
              <a:off x="2945117" y="90107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03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241" y="161518"/>
                  </a:lnTo>
                  <a:lnTo>
                    <a:pt x="406" y="161544"/>
                  </a:lnTo>
                  <a:lnTo>
                    <a:pt x="571" y="161594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2" name="object 13762"/>
            <p:cNvSpPr/>
            <p:nvPr/>
          </p:nvSpPr>
          <p:spPr>
            <a:xfrm>
              <a:off x="2944037" y="901015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35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79" y="162090"/>
                  </a:lnTo>
                  <a:lnTo>
                    <a:pt x="1524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3" name="object 13763"/>
            <p:cNvSpPr/>
            <p:nvPr/>
          </p:nvSpPr>
          <p:spPr>
            <a:xfrm>
              <a:off x="2943555" y="90098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52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4" name="object 13764"/>
            <p:cNvSpPr/>
            <p:nvPr/>
          </p:nvSpPr>
          <p:spPr>
            <a:xfrm>
              <a:off x="2943263" y="900971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5" name="object 13765"/>
            <p:cNvSpPr/>
            <p:nvPr/>
          </p:nvSpPr>
          <p:spPr>
            <a:xfrm>
              <a:off x="2943098" y="900959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09" y="114"/>
                  </a:moveTo>
                  <a:lnTo>
                    <a:pt x="431" y="12"/>
                  </a:lnTo>
                  <a:lnTo>
                    <a:pt x="215" y="80937"/>
                  </a:lnTo>
                  <a:lnTo>
                    <a:pt x="215" y="0"/>
                  </a:lnTo>
                  <a:lnTo>
                    <a:pt x="152" y="104736"/>
                  </a:lnTo>
                  <a:lnTo>
                    <a:pt x="0" y="161848"/>
                  </a:lnTo>
                  <a:lnTo>
                    <a:pt x="165" y="161950"/>
                  </a:lnTo>
                  <a:lnTo>
                    <a:pt x="165" y="161290"/>
                  </a:lnTo>
                  <a:lnTo>
                    <a:pt x="215" y="143459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6" name="object 13766"/>
            <p:cNvSpPr/>
            <p:nvPr/>
          </p:nvSpPr>
          <p:spPr>
            <a:xfrm>
              <a:off x="2942882" y="900948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7" name="object 13767"/>
            <p:cNvSpPr/>
            <p:nvPr/>
          </p:nvSpPr>
          <p:spPr>
            <a:xfrm>
              <a:off x="2942704" y="900939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63"/>
                  </a:moveTo>
                  <a:lnTo>
                    <a:pt x="0" y="161823"/>
                  </a:lnTo>
                  <a:lnTo>
                    <a:pt x="127" y="161912"/>
                  </a:lnTo>
                  <a:lnTo>
                    <a:pt x="571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8" name="object 13768"/>
            <p:cNvSpPr/>
            <p:nvPr/>
          </p:nvSpPr>
          <p:spPr>
            <a:xfrm>
              <a:off x="2942564" y="90093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69" name="object 13769"/>
            <p:cNvSpPr/>
            <p:nvPr/>
          </p:nvSpPr>
          <p:spPr>
            <a:xfrm>
              <a:off x="2942424" y="9009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0" name="object 13770"/>
            <p:cNvSpPr/>
            <p:nvPr/>
          </p:nvSpPr>
          <p:spPr>
            <a:xfrm>
              <a:off x="2942310" y="9009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1" name="object 13771"/>
            <p:cNvSpPr/>
            <p:nvPr/>
          </p:nvSpPr>
          <p:spPr>
            <a:xfrm>
              <a:off x="2942234" y="9009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2" name="object 13772"/>
            <p:cNvSpPr/>
            <p:nvPr/>
          </p:nvSpPr>
          <p:spPr>
            <a:xfrm>
              <a:off x="2942132" y="9009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3" name="object 13773"/>
            <p:cNvSpPr/>
            <p:nvPr/>
          </p:nvSpPr>
          <p:spPr>
            <a:xfrm>
              <a:off x="2942031" y="9008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4" name="object 13774"/>
            <p:cNvSpPr/>
            <p:nvPr/>
          </p:nvSpPr>
          <p:spPr>
            <a:xfrm>
              <a:off x="2941942" y="9008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5" name="object 13775"/>
            <p:cNvSpPr/>
            <p:nvPr/>
          </p:nvSpPr>
          <p:spPr>
            <a:xfrm>
              <a:off x="2941866" y="9008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25" y="161188"/>
                  </a:lnTo>
                  <a:lnTo>
                    <a:pt x="469" y="12"/>
                  </a:lnTo>
                  <a:lnTo>
                    <a:pt x="0" y="161607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6" name="object 13776"/>
            <p:cNvSpPr/>
            <p:nvPr/>
          </p:nvSpPr>
          <p:spPr>
            <a:xfrm>
              <a:off x="2941815" y="9008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7" name="object 13777"/>
            <p:cNvSpPr/>
            <p:nvPr/>
          </p:nvSpPr>
          <p:spPr>
            <a:xfrm>
              <a:off x="2941739" y="9008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56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8" name="object 13778"/>
            <p:cNvSpPr/>
            <p:nvPr/>
          </p:nvSpPr>
          <p:spPr>
            <a:xfrm>
              <a:off x="2941675" y="9008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79" name="object 13779"/>
            <p:cNvSpPr/>
            <p:nvPr/>
          </p:nvSpPr>
          <p:spPr>
            <a:xfrm>
              <a:off x="2941612" y="9008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0" name="object 13780"/>
            <p:cNvSpPr/>
            <p:nvPr/>
          </p:nvSpPr>
          <p:spPr>
            <a:xfrm>
              <a:off x="2941548" y="9008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6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1" name="object 13781"/>
            <p:cNvSpPr/>
            <p:nvPr/>
          </p:nvSpPr>
          <p:spPr>
            <a:xfrm>
              <a:off x="2941510" y="9008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2" name="object 13782"/>
            <p:cNvSpPr/>
            <p:nvPr/>
          </p:nvSpPr>
          <p:spPr>
            <a:xfrm>
              <a:off x="2941472" y="9008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3" name="object 13783"/>
            <p:cNvSpPr/>
            <p:nvPr/>
          </p:nvSpPr>
          <p:spPr>
            <a:xfrm>
              <a:off x="2941421" y="9008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4" name="object 13784"/>
            <p:cNvSpPr/>
            <p:nvPr/>
          </p:nvSpPr>
          <p:spPr>
            <a:xfrm>
              <a:off x="2941370" y="9008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5" name="object 13785"/>
            <p:cNvSpPr/>
            <p:nvPr/>
          </p:nvSpPr>
          <p:spPr>
            <a:xfrm>
              <a:off x="2941332" y="9008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6" name="object 13786"/>
            <p:cNvSpPr/>
            <p:nvPr/>
          </p:nvSpPr>
          <p:spPr>
            <a:xfrm>
              <a:off x="2941307" y="9008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7" name="object 13787"/>
            <p:cNvSpPr/>
            <p:nvPr/>
          </p:nvSpPr>
          <p:spPr>
            <a:xfrm>
              <a:off x="2941269" y="90080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1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8" name="object 13788"/>
            <p:cNvSpPr/>
            <p:nvPr/>
          </p:nvSpPr>
          <p:spPr>
            <a:xfrm>
              <a:off x="2941231" y="90080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89" name="object 13789"/>
            <p:cNvSpPr/>
            <p:nvPr/>
          </p:nvSpPr>
          <p:spPr>
            <a:xfrm>
              <a:off x="2941205" y="90079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0" name="object 13790"/>
            <p:cNvSpPr/>
            <p:nvPr/>
          </p:nvSpPr>
          <p:spPr>
            <a:xfrm>
              <a:off x="2941180" y="9007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1" name="object 13791"/>
            <p:cNvSpPr/>
            <p:nvPr/>
          </p:nvSpPr>
          <p:spPr>
            <a:xfrm>
              <a:off x="2941167" y="900794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2" name="object 13792"/>
            <p:cNvSpPr/>
            <p:nvPr/>
          </p:nvSpPr>
          <p:spPr>
            <a:xfrm>
              <a:off x="2941142" y="90079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0756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3" name="object 13793"/>
            <p:cNvSpPr/>
            <p:nvPr/>
          </p:nvSpPr>
          <p:spPr>
            <a:xfrm>
              <a:off x="2941129" y="900787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90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4" name="object 13794"/>
            <p:cNvSpPr/>
            <p:nvPr/>
          </p:nvSpPr>
          <p:spPr>
            <a:xfrm>
              <a:off x="2940938" y="900266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54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5" name="object 13795"/>
            <p:cNvSpPr/>
            <p:nvPr/>
          </p:nvSpPr>
          <p:spPr>
            <a:xfrm>
              <a:off x="2866694" y="8960498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62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6" name="object 13796"/>
            <p:cNvSpPr/>
            <p:nvPr/>
          </p:nvSpPr>
          <p:spPr>
            <a:xfrm>
              <a:off x="2866631" y="8960498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292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495" y="12"/>
                  </a:moveTo>
                  <a:lnTo>
                    <a:pt x="12" y="158216"/>
                  </a:lnTo>
                  <a:lnTo>
                    <a:pt x="495" y="12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50" y="1581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7" name="object 13797"/>
            <p:cNvSpPr/>
            <p:nvPr/>
          </p:nvSpPr>
          <p:spPr>
            <a:xfrm>
              <a:off x="2866542" y="8960498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534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08" y="0"/>
                  </a:moveTo>
                  <a:lnTo>
                    <a:pt x="38" y="158216"/>
                  </a:lnTo>
                  <a:lnTo>
                    <a:pt x="508" y="0"/>
                  </a:lnTo>
                  <a:close/>
                </a:path>
                <a:path w="635" h="158750">
                  <a:moveTo>
                    <a:pt x="533" y="12"/>
                  </a:moveTo>
                  <a:lnTo>
                    <a:pt x="63" y="158381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8" name="object 13798"/>
            <p:cNvSpPr/>
            <p:nvPr/>
          </p:nvSpPr>
          <p:spPr>
            <a:xfrm>
              <a:off x="2866491" y="8960498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12"/>
                  </a:moveTo>
                  <a:lnTo>
                    <a:pt x="0" y="158648"/>
                  </a:lnTo>
                  <a:lnTo>
                    <a:pt x="457" y="241"/>
                  </a:lnTo>
                  <a:lnTo>
                    <a:pt x="25" y="158584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799" name="object 13799"/>
            <p:cNvSpPr/>
            <p:nvPr/>
          </p:nvSpPr>
          <p:spPr>
            <a:xfrm>
              <a:off x="2866415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12"/>
                  </a:moveTo>
                  <a:lnTo>
                    <a:pt x="0" y="158813"/>
                  </a:lnTo>
                  <a:lnTo>
                    <a:pt x="457" y="482"/>
                  </a:lnTo>
                  <a:lnTo>
                    <a:pt x="12" y="158750"/>
                  </a:lnTo>
                  <a:lnTo>
                    <a:pt x="482" y="165"/>
                  </a:lnTo>
                  <a:lnTo>
                    <a:pt x="50" y="158699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0" name="object 13800"/>
            <p:cNvSpPr/>
            <p:nvPr/>
          </p:nvSpPr>
          <p:spPr>
            <a:xfrm>
              <a:off x="2866339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927"/>
                  </a:lnTo>
                  <a:lnTo>
                    <a:pt x="457" y="254"/>
                  </a:lnTo>
                  <a:lnTo>
                    <a:pt x="25" y="158661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50" y="158623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1" name="object 13801"/>
            <p:cNvSpPr/>
            <p:nvPr/>
          </p:nvSpPr>
          <p:spPr>
            <a:xfrm>
              <a:off x="2866250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12"/>
                  </a:moveTo>
                  <a:lnTo>
                    <a:pt x="0" y="158838"/>
                  </a:lnTo>
                  <a:lnTo>
                    <a:pt x="469" y="12"/>
                  </a:lnTo>
                  <a:close/>
                </a:path>
                <a:path w="635" h="159384">
                  <a:moveTo>
                    <a:pt x="533" y="0"/>
                  </a:moveTo>
                  <a:lnTo>
                    <a:pt x="38" y="158788"/>
                  </a:lnTo>
                  <a:lnTo>
                    <a:pt x="495" y="241"/>
                  </a:lnTo>
                  <a:lnTo>
                    <a:pt x="63" y="1589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2" name="object 13802"/>
            <p:cNvSpPr/>
            <p:nvPr/>
          </p:nvSpPr>
          <p:spPr>
            <a:xfrm>
              <a:off x="2866174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940"/>
                  </a:lnTo>
                  <a:lnTo>
                    <a:pt x="457" y="241"/>
                  </a:lnTo>
                  <a:lnTo>
                    <a:pt x="25" y="159131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50" y="15910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3" name="object 13803"/>
            <p:cNvSpPr/>
            <p:nvPr/>
          </p:nvSpPr>
          <p:spPr>
            <a:xfrm>
              <a:off x="2866123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9016"/>
                  </a:lnTo>
                  <a:lnTo>
                    <a:pt x="457" y="457"/>
                  </a:lnTo>
                  <a:lnTo>
                    <a:pt x="12" y="1592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4" name="object 13804"/>
            <p:cNvSpPr/>
            <p:nvPr/>
          </p:nvSpPr>
          <p:spPr>
            <a:xfrm>
              <a:off x="2866034" y="8960498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118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12" y="159308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5" name="object 13805"/>
            <p:cNvSpPr/>
            <p:nvPr/>
          </p:nvSpPr>
          <p:spPr>
            <a:xfrm>
              <a:off x="2865945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12"/>
                  </a:moveTo>
                  <a:lnTo>
                    <a:pt x="0" y="159448"/>
                  </a:lnTo>
                  <a:lnTo>
                    <a:pt x="25" y="158559"/>
                  </a:lnTo>
                  <a:lnTo>
                    <a:pt x="482" y="241"/>
                  </a:lnTo>
                  <a:lnTo>
                    <a:pt x="50" y="15938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6" name="object 13806"/>
            <p:cNvSpPr/>
            <p:nvPr/>
          </p:nvSpPr>
          <p:spPr>
            <a:xfrm>
              <a:off x="2865856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524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38" y="1594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7" name="object 13807"/>
            <p:cNvSpPr/>
            <p:nvPr/>
          </p:nvSpPr>
          <p:spPr>
            <a:xfrm>
              <a:off x="2865767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0"/>
                  </a:moveTo>
                  <a:lnTo>
                    <a:pt x="0" y="15962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8" name="object 13808"/>
            <p:cNvSpPr/>
            <p:nvPr/>
          </p:nvSpPr>
          <p:spPr>
            <a:xfrm>
              <a:off x="2865691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59677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20" y="0"/>
                  </a:moveTo>
                  <a:lnTo>
                    <a:pt x="38" y="15965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09" name="object 13809"/>
            <p:cNvSpPr/>
            <p:nvPr/>
          </p:nvSpPr>
          <p:spPr>
            <a:xfrm>
              <a:off x="2865602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08" y="12"/>
                  </a:moveTo>
                  <a:lnTo>
                    <a:pt x="0" y="159766"/>
                  </a:lnTo>
                  <a:lnTo>
                    <a:pt x="38" y="159512"/>
                  </a:lnTo>
                  <a:lnTo>
                    <a:pt x="38" y="155625"/>
                  </a:lnTo>
                  <a:lnTo>
                    <a:pt x="508" y="12"/>
                  </a:lnTo>
                  <a:close/>
                </a:path>
                <a:path w="635" h="160020">
                  <a:moveTo>
                    <a:pt x="546" y="12"/>
                  </a:moveTo>
                  <a:lnTo>
                    <a:pt x="76" y="159702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0" name="object 13810"/>
            <p:cNvSpPr/>
            <p:nvPr/>
          </p:nvSpPr>
          <p:spPr>
            <a:xfrm>
              <a:off x="2865412" y="8960498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546" y="12"/>
                  </a:moveTo>
                  <a:lnTo>
                    <a:pt x="0" y="159931"/>
                  </a:lnTo>
                  <a:lnTo>
                    <a:pt x="546" y="12"/>
                  </a:lnTo>
                  <a:close/>
                </a:path>
                <a:path w="1269" h="160020">
                  <a:moveTo>
                    <a:pt x="647" y="12"/>
                  </a:moveTo>
                  <a:lnTo>
                    <a:pt x="101" y="159842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1" name="object 13811"/>
            <p:cNvSpPr/>
            <p:nvPr/>
          </p:nvSpPr>
          <p:spPr>
            <a:xfrm>
              <a:off x="2865323" y="8960498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0"/>
                  </a:moveTo>
                  <a:lnTo>
                    <a:pt x="0" y="15998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2" name="object 13812"/>
            <p:cNvSpPr/>
            <p:nvPr/>
          </p:nvSpPr>
          <p:spPr>
            <a:xfrm>
              <a:off x="2865247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04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3" name="object 13813"/>
            <p:cNvSpPr/>
            <p:nvPr/>
          </p:nvSpPr>
          <p:spPr>
            <a:xfrm>
              <a:off x="2865145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108"/>
                  </a:lnTo>
                  <a:lnTo>
                    <a:pt x="469" y="165"/>
                  </a:lnTo>
                  <a:lnTo>
                    <a:pt x="38" y="160083"/>
                  </a:lnTo>
                  <a:lnTo>
                    <a:pt x="508" y="254"/>
                  </a:lnTo>
                  <a:lnTo>
                    <a:pt x="63" y="160058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4" name="object 13814"/>
            <p:cNvSpPr/>
            <p:nvPr/>
          </p:nvSpPr>
          <p:spPr>
            <a:xfrm>
              <a:off x="2865043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185"/>
                  </a:lnTo>
                  <a:lnTo>
                    <a:pt x="508" y="254"/>
                  </a:lnTo>
                  <a:lnTo>
                    <a:pt x="63" y="16013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5" name="object 13815"/>
            <p:cNvSpPr/>
            <p:nvPr/>
          </p:nvSpPr>
          <p:spPr>
            <a:xfrm>
              <a:off x="2864929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261"/>
                  </a:lnTo>
                  <a:lnTo>
                    <a:pt x="38" y="160083"/>
                  </a:lnTo>
                  <a:lnTo>
                    <a:pt x="520" y="12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2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6" name="object 13816"/>
            <p:cNvSpPr/>
            <p:nvPr/>
          </p:nvSpPr>
          <p:spPr>
            <a:xfrm>
              <a:off x="2864827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324"/>
                  </a:lnTo>
                  <a:lnTo>
                    <a:pt x="495" y="165"/>
                  </a:lnTo>
                  <a:lnTo>
                    <a:pt x="63" y="16027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7" name="object 13817"/>
            <p:cNvSpPr/>
            <p:nvPr/>
          </p:nvSpPr>
          <p:spPr>
            <a:xfrm>
              <a:off x="2864751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362"/>
                  </a:lnTo>
                  <a:lnTo>
                    <a:pt x="469" y="457"/>
                  </a:lnTo>
                  <a:lnTo>
                    <a:pt x="38" y="16033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8" name="object 13818"/>
            <p:cNvSpPr/>
            <p:nvPr/>
          </p:nvSpPr>
          <p:spPr>
            <a:xfrm>
              <a:off x="2864624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426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71" y="12"/>
                  </a:moveTo>
                  <a:lnTo>
                    <a:pt x="50" y="160413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19" name="object 13819"/>
            <p:cNvSpPr/>
            <p:nvPr/>
          </p:nvSpPr>
          <p:spPr>
            <a:xfrm>
              <a:off x="2864523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489"/>
                  </a:lnTo>
                  <a:lnTo>
                    <a:pt x="469" y="165"/>
                  </a:lnTo>
                  <a:lnTo>
                    <a:pt x="38" y="1604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0" name="object 13820"/>
            <p:cNvSpPr/>
            <p:nvPr/>
          </p:nvSpPr>
          <p:spPr>
            <a:xfrm>
              <a:off x="2864396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553"/>
                  </a:lnTo>
                  <a:lnTo>
                    <a:pt x="469" y="457"/>
                  </a:lnTo>
                  <a:lnTo>
                    <a:pt x="38" y="160528"/>
                  </a:lnTo>
                  <a:lnTo>
                    <a:pt x="520" y="12"/>
                  </a:lnTo>
                  <a:close/>
                </a:path>
                <a:path w="635" h="160654">
                  <a:moveTo>
                    <a:pt x="571" y="0"/>
                  </a:moveTo>
                  <a:lnTo>
                    <a:pt x="88" y="16050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1" name="object 13821"/>
            <p:cNvSpPr/>
            <p:nvPr/>
          </p:nvSpPr>
          <p:spPr>
            <a:xfrm>
              <a:off x="2864269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71" y="0"/>
                  </a:moveTo>
                  <a:lnTo>
                    <a:pt x="0" y="16060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2" name="object 13822"/>
            <p:cNvSpPr/>
            <p:nvPr/>
          </p:nvSpPr>
          <p:spPr>
            <a:xfrm>
              <a:off x="2864192" y="896049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33" y="12"/>
                  </a:moveTo>
                  <a:lnTo>
                    <a:pt x="0" y="160642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3" name="object 13823"/>
            <p:cNvSpPr/>
            <p:nvPr/>
          </p:nvSpPr>
          <p:spPr>
            <a:xfrm>
              <a:off x="2864065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0"/>
                  </a:moveTo>
                  <a:lnTo>
                    <a:pt x="0" y="160705"/>
                  </a:lnTo>
                  <a:lnTo>
                    <a:pt x="482" y="0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0" y="16069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4" name="object 13824"/>
            <p:cNvSpPr/>
            <p:nvPr/>
          </p:nvSpPr>
          <p:spPr>
            <a:xfrm>
              <a:off x="2863938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71" y="0"/>
                  </a:moveTo>
                  <a:lnTo>
                    <a:pt x="0" y="16075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5" name="object 13825"/>
            <p:cNvSpPr/>
            <p:nvPr/>
          </p:nvSpPr>
          <p:spPr>
            <a:xfrm>
              <a:off x="2863799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57" y="0"/>
                  </a:lnTo>
                  <a:lnTo>
                    <a:pt x="0" y="160807"/>
                  </a:lnTo>
                  <a:lnTo>
                    <a:pt x="139" y="160756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6" name="object 13826"/>
            <p:cNvSpPr/>
            <p:nvPr/>
          </p:nvSpPr>
          <p:spPr>
            <a:xfrm>
              <a:off x="2863659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0870"/>
                  </a:lnTo>
                  <a:lnTo>
                    <a:pt x="139" y="16082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7" name="object 13827"/>
            <p:cNvSpPr/>
            <p:nvPr/>
          </p:nvSpPr>
          <p:spPr>
            <a:xfrm>
              <a:off x="2863570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12"/>
                  </a:moveTo>
                  <a:lnTo>
                    <a:pt x="0" y="160909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8" name="object 13828"/>
            <p:cNvSpPr/>
            <p:nvPr/>
          </p:nvSpPr>
          <p:spPr>
            <a:xfrm>
              <a:off x="2863430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39" y="1609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29" name="object 13829"/>
            <p:cNvSpPr/>
            <p:nvPr/>
          </p:nvSpPr>
          <p:spPr>
            <a:xfrm>
              <a:off x="2863265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010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114" y="16097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0" name="object 13830"/>
            <p:cNvSpPr/>
            <p:nvPr/>
          </p:nvSpPr>
          <p:spPr>
            <a:xfrm>
              <a:off x="2863126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48"/>
                  </a:lnTo>
                  <a:lnTo>
                    <a:pt x="139" y="1610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1" name="object 13831"/>
            <p:cNvSpPr/>
            <p:nvPr/>
          </p:nvSpPr>
          <p:spPr>
            <a:xfrm>
              <a:off x="2862961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099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101" y="16106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2" name="object 13832"/>
            <p:cNvSpPr/>
            <p:nvPr/>
          </p:nvSpPr>
          <p:spPr>
            <a:xfrm>
              <a:off x="2862872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2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3" name="object 13833"/>
            <p:cNvSpPr/>
            <p:nvPr/>
          </p:nvSpPr>
          <p:spPr>
            <a:xfrm>
              <a:off x="2862707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163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63" y="16113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4" name="object 13834"/>
            <p:cNvSpPr/>
            <p:nvPr/>
          </p:nvSpPr>
          <p:spPr>
            <a:xfrm>
              <a:off x="2862567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188"/>
                  </a:lnTo>
                  <a:lnTo>
                    <a:pt x="152" y="16116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5" name="object 13835"/>
            <p:cNvSpPr/>
            <p:nvPr/>
          </p:nvSpPr>
          <p:spPr>
            <a:xfrm>
              <a:off x="2862414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26"/>
                  </a:lnTo>
                  <a:lnTo>
                    <a:pt x="482" y="457"/>
                  </a:lnTo>
                  <a:lnTo>
                    <a:pt x="50" y="161213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101" y="16120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6" name="object 13836"/>
            <p:cNvSpPr/>
            <p:nvPr/>
          </p:nvSpPr>
          <p:spPr>
            <a:xfrm>
              <a:off x="2862262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251"/>
                  </a:lnTo>
                  <a:lnTo>
                    <a:pt x="152" y="16123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7" name="object 13837"/>
            <p:cNvSpPr/>
            <p:nvPr/>
          </p:nvSpPr>
          <p:spPr>
            <a:xfrm>
              <a:off x="2862160" y="896049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482" y="457"/>
                  </a:lnTo>
                  <a:lnTo>
                    <a:pt x="50" y="16126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8" name="object 13838"/>
            <p:cNvSpPr/>
            <p:nvPr/>
          </p:nvSpPr>
          <p:spPr>
            <a:xfrm>
              <a:off x="2862008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482" y="457"/>
                  </a:lnTo>
                  <a:lnTo>
                    <a:pt x="50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39" name="object 13839"/>
            <p:cNvSpPr/>
            <p:nvPr/>
          </p:nvSpPr>
          <p:spPr>
            <a:xfrm>
              <a:off x="2861856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2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0" name="object 13840"/>
            <p:cNvSpPr/>
            <p:nvPr/>
          </p:nvSpPr>
          <p:spPr>
            <a:xfrm>
              <a:off x="2861703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1" name="object 13841"/>
            <p:cNvSpPr/>
            <p:nvPr/>
          </p:nvSpPr>
          <p:spPr>
            <a:xfrm>
              <a:off x="2861551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2" name="object 13842"/>
            <p:cNvSpPr/>
            <p:nvPr/>
          </p:nvSpPr>
          <p:spPr>
            <a:xfrm>
              <a:off x="2861449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3" name="object 13843"/>
            <p:cNvSpPr/>
            <p:nvPr/>
          </p:nvSpPr>
          <p:spPr>
            <a:xfrm>
              <a:off x="2861297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52" y="16139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4" name="object 13844"/>
            <p:cNvSpPr/>
            <p:nvPr/>
          </p:nvSpPr>
          <p:spPr>
            <a:xfrm>
              <a:off x="2861144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5" name="object 13845"/>
            <p:cNvSpPr/>
            <p:nvPr/>
          </p:nvSpPr>
          <p:spPr>
            <a:xfrm>
              <a:off x="2860967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65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6" name="object 13846"/>
            <p:cNvSpPr/>
            <p:nvPr/>
          </p:nvSpPr>
          <p:spPr>
            <a:xfrm>
              <a:off x="2860814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7" name="object 13847"/>
            <p:cNvSpPr/>
            <p:nvPr/>
          </p:nvSpPr>
          <p:spPr>
            <a:xfrm>
              <a:off x="2860700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8" name="object 13848"/>
            <p:cNvSpPr/>
            <p:nvPr/>
          </p:nvSpPr>
          <p:spPr>
            <a:xfrm>
              <a:off x="2860522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482" y="12"/>
                  </a:lnTo>
                  <a:lnTo>
                    <a:pt x="0" y="161467"/>
                  </a:lnTo>
                  <a:lnTo>
                    <a:pt x="165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49" name="object 13849"/>
            <p:cNvSpPr/>
            <p:nvPr/>
          </p:nvSpPr>
          <p:spPr>
            <a:xfrm>
              <a:off x="2860332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2"/>
                  </a:moveTo>
                  <a:lnTo>
                    <a:pt x="508" y="12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0" name="object 13850"/>
            <p:cNvSpPr/>
            <p:nvPr/>
          </p:nvSpPr>
          <p:spPr>
            <a:xfrm>
              <a:off x="2860167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1" name="object 13851"/>
            <p:cNvSpPr/>
            <p:nvPr/>
          </p:nvSpPr>
          <p:spPr>
            <a:xfrm>
              <a:off x="2859976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2" name="object 13852"/>
            <p:cNvSpPr/>
            <p:nvPr/>
          </p:nvSpPr>
          <p:spPr>
            <a:xfrm>
              <a:off x="2859824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3" name="object 13853"/>
            <p:cNvSpPr/>
            <p:nvPr/>
          </p:nvSpPr>
          <p:spPr>
            <a:xfrm>
              <a:off x="2859633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4" name="object 13854"/>
            <p:cNvSpPr/>
            <p:nvPr/>
          </p:nvSpPr>
          <p:spPr>
            <a:xfrm>
              <a:off x="2859417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27" y="161455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5" name="object 13855"/>
            <p:cNvSpPr/>
            <p:nvPr/>
          </p:nvSpPr>
          <p:spPr>
            <a:xfrm>
              <a:off x="2859189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39" y="161442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6" name="object 13856"/>
            <p:cNvSpPr/>
            <p:nvPr/>
          </p:nvSpPr>
          <p:spPr>
            <a:xfrm>
              <a:off x="2858922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190" y="161429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7" name="object 13857"/>
            <p:cNvSpPr/>
            <p:nvPr/>
          </p:nvSpPr>
          <p:spPr>
            <a:xfrm>
              <a:off x="2858744" y="8960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52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8" name="object 13858"/>
            <p:cNvSpPr/>
            <p:nvPr/>
          </p:nvSpPr>
          <p:spPr>
            <a:xfrm>
              <a:off x="2858427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59" name="object 13859"/>
            <p:cNvSpPr/>
            <p:nvPr/>
          </p:nvSpPr>
          <p:spPr>
            <a:xfrm>
              <a:off x="2858058" y="89604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2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685" y="12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685" y="12"/>
                  </a:ln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0" name="object 13860"/>
            <p:cNvSpPr/>
            <p:nvPr/>
          </p:nvSpPr>
          <p:spPr>
            <a:xfrm>
              <a:off x="2857474" y="89601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30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19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1" name="object 13861"/>
            <p:cNvSpPr/>
            <p:nvPr/>
          </p:nvSpPr>
          <p:spPr>
            <a:xfrm>
              <a:off x="2856395" y="895954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5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206" y="457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762" y="162026"/>
                  </a:lnTo>
                  <a:lnTo>
                    <a:pt x="1079" y="16211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2" name="object 13862"/>
            <p:cNvSpPr/>
            <p:nvPr/>
          </p:nvSpPr>
          <p:spPr>
            <a:xfrm>
              <a:off x="2855912" y="895926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3" name="object 13863"/>
            <p:cNvSpPr/>
            <p:nvPr/>
          </p:nvSpPr>
          <p:spPr>
            <a:xfrm>
              <a:off x="2855620" y="895910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4" name="object 13864"/>
            <p:cNvSpPr/>
            <p:nvPr/>
          </p:nvSpPr>
          <p:spPr>
            <a:xfrm>
              <a:off x="2855379" y="895896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09" y="88"/>
                  </a:moveTo>
                  <a:lnTo>
                    <a:pt x="76" y="161899"/>
                  </a:lnTo>
                  <a:lnTo>
                    <a:pt x="609" y="88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165" y="161937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5" name="object 13865"/>
            <p:cNvSpPr/>
            <p:nvPr/>
          </p:nvSpPr>
          <p:spPr>
            <a:xfrm>
              <a:off x="2855315" y="8958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38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925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6" name="object 13866"/>
            <p:cNvSpPr/>
            <p:nvPr/>
          </p:nvSpPr>
          <p:spPr>
            <a:xfrm>
              <a:off x="2855074" y="895878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25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7" name="object 13867"/>
            <p:cNvSpPr/>
            <p:nvPr/>
          </p:nvSpPr>
          <p:spPr>
            <a:xfrm>
              <a:off x="2854934" y="8958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25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8" name="object 13868"/>
            <p:cNvSpPr/>
            <p:nvPr/>
          </p:nvSpPr>
          <p:spPr>
            <a:xfrm>
              <a:off x="2854794" y="8958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88" y="161861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69" name="object 13869"/>
            <p:cNvSpPr/>
            <p:nvPr/>
          </p:nvSpPr>
          <p:spPr>
            <a:xfrm>
              <a:off x="2854680" y="8958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0" name="object 13870"/>
            <p:cNvSpPr/>
            <p:nvPr/>
          </p:nvSpPr>
          <p:spPr>
            <a:xfrm>
              <a:off x="2854604" y="8958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1" name="object 13871"/>
            <p:cNvSpPr/>
            <p:nvPr/>
          </p:nvSpPr>
          <p:spPr>
            <a:xfrm>
              <a:off x="2854502" y="8958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0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72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2" name="object 13872"/>
            <p:cNvSpPr/>
            <p:nvPr/>
          </p:nvSpPr>
          <p:spPr>
            <a:xfrm>
              <a:off x="2854401" y="8958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3" name="object 13873"/>
            <p:cNvSpPr/>
            <p:nvPr/>
          </p:nvSpPr>
          <p:spPr>
            <a:xfrm>
              <a:off x="2854312" y="8958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632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4" name="object 13874"/>
            <p:cNvSpPr/>
            <p:nvPr/>
          </p:nvSpPr>
          <p:spPr>
            <a:xfrm>
              <a:off x="2854236" y="89582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2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5" name="object 13875"/>
            <p:cNvSpPr/>
            <p:nvPr/>
          </p:nvSpPr>
          <p:spPr>
            <a:xfrm>
              <a:off x="2854185" y="8958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6" name="object 13876"/>
            <p:cNvSpPr/>
            <p:nvPr/>
          </p:nvSpPr>
          <p:spPr>
            <a:xfrm>
              <a:off x="2854109" y="8958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1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7" name="object 13877"/>
            <p:cNvSpPr/>
            <p:nvPr/>
          </p:nvSpPr>
          <p:spPr>
            <a:xfrm>
              <a:off x="2854032" y="8958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8" name="object 13878"/>
            <p:cNvSpPr/>
            <p:nvPr/>
          </p:nvSpPr>
          <p:spPr>
            <a:xfrm>
              <a:off x="2853982" y="8958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79" name="object 13879"/>
            <p:cNvSpPr/>
            <p:nvPr/>
          </p:nvSpPr>
          <p:spPr>
            <a:xfrm>
              <a:off x="2853918" y="8957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38" y="161175"/>
                  </a:lnTo>
                  <a:lnTo>
                    <a:pt x="482" y="38"/>
                  </a:ln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0" name="object 13880"/>
            <p:cNvSpPr/>
            <p:nvPr/>
          </p:nvSpPr>
          <p:spPr>
            <a:xfrm>
              <a:off x="2853880" y="8957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1" name="object 13881"/>
            <p:cNvSpPr/>
            <p:nvPr/>
          </p:nvSpPr>
          <p:spPr>
            <a:xfrm>
              <a:off x="2853829" y="8957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2" name="object 13882"/>
            <p:cNvSpPr/>
            <p:nvPr/>
          </p:nvSpPr>
          <p:spPr>
            <a:xfrm>
              <a:off x="2853778" y="8957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3" name="object 13883"/>
            <p:cNvSpPr/>
            <p:nvPr/>
          </p:nvSpPr>
          <p:spPr>
            <a:xfrm>
              <a:off x="2853740" y="8957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4" name="object 13884"/>
            <p:cNvSpPr/>
            <p:nvPr/>
          </p:nvSpPr>
          <p:spPr>
            <a:xfrm>
              <a:off x="2853702" y="89575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5" name="object 13885"/>
            <p:cNvSpPr/>
            <p:nvPr/>
          </p:nvSpPr>
          <p:spPr>
            <a:xfrm>
              <a:off x="2853664" y="8957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6" name="object 13886"/>
            <p:cNvSpPr/>
            <p:nvPr/>
          </p:nvSpPr>
          <p:spPr>
            <a:xfrm>
              <a:off x="2853626" y="8957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7" name="object 13887"/>
            <p:cNvSpPr/>
            <p:nvPr/>
          </p:nvSpPr>
          <p:spPr>
            <a:xfrm>
              <a:off x="2853601" y="89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8" name="object 13888"/>
            <p:cNvSpPr/>
            <p:nvPr/>
          </p:nvSpPr>
          <p:spPr>
            <a:xfrm>
              <a:off x="2853563" y="8957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89" name="object 13889"/>
            <p:cNvSpPr/>
            <p:nvPr/>
          </p:nvSpPr>
          <p:spPr>
            <a:xfrm>
              <a:off x="2853537" y="895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0" name="object 13890"/>
            <p:cNvSpPr/>
            <p:nvPr/>
          </p:nvSpPr>
          <p:spPr>
            <a:xfrm>
              <a:off x="2853524" y="8957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1" name="object 13891"/>
            <p:cNvSpPr/>
            <p:nvPr/>
          </p:nvSpPr>
          <p:spPr>
            <a:xfrm>
              <a:off x="2853512" y="895731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2" name="object 13892"/>
            <p:cNvSpPr/>
            <p:nvPr/>
          </p:nvSpPr>
          <p:spPr>
            <a:xfrm>
              <a:off x="2853499" y="89572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3" name="object 13893"/>
            <p:cNvSpPr/>
            <p:nvPr/>
          </p:nvSpPr>
          <p:spPr>
            <a:xfrm>
              <a:off x="2853486" y="8956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4" name="object 13894"/>
            <p:cNvSpPr/>
            <p:nvPr/>
          </p:nvSpPr>
          <p:spPr>
            <a:xfrm>
              <a:off x="2853486" y="8956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2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5" name="object 13895"/>
            <p:cNvSpPr/>
            <p:nvPr/>
          </p:nvSpPr>
          <p:spPr>
            <a:xfrm>
              <a:off x="2853296" y="895205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385" y="8420"/>
                  </a:lnTo>
                  <a:lnTo>
                    <a:pt x="14541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6" name="object 13896"/>
            <p:cNvSpPr/>
            <p:nvPr/>
          </p:nvSpPr>
          <p:spPr>
            <a:xfrm>
              <a:off x="2884258" y="9051811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88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7" name="object 13897"/>
            <p:cNvSpPr/>
            <p:nvPr/>
          </p:nvSpPr>
          <p:spPr>
            <a:xfrm>
              <a:off x="2884170" y="9051811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318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08" y="0"/>
                  </a:moveTo>
                  <a:lnTo>
                    <a:pt x="38" y="158229"/>
                  </a:lnTo>
                  <a:lnTo>
                    <a:pt x="508" y="0"/>
                  </a:lnTo>
                  <a:close/>
                </a:path>
                <a:path w="635" h="158750">
                  <a:moveTo>
                    <a:pt x="533" y="12"/>
                  </a:moveTo>
                  <a:lnTo>
                    <a:pt x="63" y="158102"/>
                  </a:lnTo>
                  <a:lnTo>
                    <a:pt x="88" y="157975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8" name="object 13898"/>
            <p:cNvSpPr/>
            <p:nvPr/>
          </p:nvSpPr>
          <p:spPr>
            <a:xfrm>
              <a:off x="2884106" y="9051811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0"/>
                  </a:moveTo>
                  <a:lnTo>
                    <a:pt x="0" y="158076"/>
                  </a:lnTo>
                  <a:lnTo>
                    <a:pt x="457" y="431"/>
                  </a:lnTo>
                  <a:lnTo>
                    <a:pt x="12" y="158470"/>
                  </a:lnTo>
                  <a:lnTo>
                    <a:pt x="495" y="0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50" y="15816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899" name="object 13899"/>
            <p:cNvSpPr/>
            <p:nvPr/>
          </p:nvSpPr>
          <p:spPr>
            <a:xfrm>
              <a:off x="2884055" y="9051811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82" y="12"/>
                  </a:moveTo>
                  <a:lnTo>
                    <a:pt x="0" y="158191"/>
                  </a:lnTo>
                  <a:lnTo>
                    <a:pt x="457" y="431"/>
                  </a:lnTo>
                  <a:lnTo>
                    <a:pt x="12" y="158610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0" name="object 13900"/>
            <p:cNvSpPr/>
            <p:nvPr/>
          </p:nvSpPr>
          <p:spPr>
            <a:xfrm>
              <a:off x="2883954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33" y="0"/>
                  </a:moveTo>
                  <a:lnTo>
                    <a:pt x="0" y="158826"/>
                  </a:lnTo>
                  <a:lnTo>
                    <a:pt x="469" y="177"/>
                  </a:lnTo>
                  <a:lnTo>
                    <a:pt x="38" y="158305"/>
                  </a:lnTo>
                  <a:lnTo>
                    <a:pt x="495" y="228"/>
                  </a:lnTo>
                  <a:lnTo>
                    <a:pt x="63" y="15871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1" name="object 13901"/>
            <p:cNvSpPr/>
            <p:nvPr/>
          </p:nvSpPr>
          <p:spPr>
            <a:xfrm>
              <a:off x="2883890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8724"/>
                  </a:lnTo>
                  <a:lnTo>
                    <a:pt x="457" y="241"/>
                  </a:lnTo>
                  <a:lnTo>
                    <a:pt x="25" y="158902"/>
                  </a:lnTo>
                  <a:lnTo>
                    <a:pt x="482" y="241"/>
                  </a:lnTo>
                  <a:lnTo>
                    <a:pt x="50" y="15886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2" name="object 13902"/>
            <p:cNvSpPr/>
            <p:nvPr/>
          </p:nvSpPr>
          <p:spPr>
            <a:xfrm>
              <a:off x="2883801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12"/>
                  </a:moveTo>
                  <a:lnTo>
                    <a:pt x="0" y="158864"/>
                  </a:lnTo>
                  <a:lnTo>
                    <a:pt x="469" y="12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38" y="158813"/>
                  </a:lnTo>
                  <a:lnTo>
                    <a:pt x="495" y="241"/>
                  </a:lnTo>
                  <a:lnTo>
                    <a:pt x="63" y="159004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3" name="object 13903"/>
            <p:cNvSpPr/>
            <p:nvPr/>
          </p:nvSpPr>
          <p:spPr>
            <a:xfrm>
              <a:off x="2883725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965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25" y="159156"/>
                  </a:lnTo>
                  <a:lnTo>
                    <a:pt x="482" y="241"/>
                  </a:lnTo>
                  <a:lnTo>
                    <a:pt x="50" y="15911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4" name="object 13904"/>
            <p:cNvSpPr/>
            <p:nvPr/>
          </p:nvSpPr>
          <p:spPr>
            <a:xfrm>
              <a:off x="2883662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258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08" y="12"/>
                  </a:moveTo>
                  <a:lnTo>
                    <a:pt x="38" y="159004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5" name="object 13905"/>
            <p:cNvSpPr/>
            <p:nvPr/>
          </p:nvSpPr>
          <p:spPr>
            <a:xfrm>
              <a:off x="2883585" y="9051811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359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495" y="0"/>
                  </a:moveTo>
                  <a:lnTo>
                    <a:pt x="12" y="159334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38" y="159296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6" name="object 13906"/>
            <p:cNvSpPr/>
            <p:nvPr/>
          </p:nvSpPr>
          <p:spPr>
            <a:xfrm>
              <a:off x="2883496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12"/>
                  </a:moveTo>
                  <a:lnTo>
                    <a:pt x="0" y="159461"/>
                  </a:lnTo>
                  <a:lnTo>
                    <a:pt x="457" y="254"/>
                  </a:lnTo>
                  <a:lnTo>
                    <a:pt x="25" y="159207"/>
                  </a:lnTo>
                  <a:lnTo>
                    <a:pt x="482" y="241"/>
                  </a:lnTo>
                  <a:lnTo>
                    <a:pt x="50" y="159410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7" name="object 13907"/>
            <p:cNvSpPr/>
            <p:nvPr/>
          </p:nvSpPr>
          <p:spPr>
            <a:xfrm>
              <a:off x="2883408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562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495" y="0"/>
                  </a:moveTo>
                  <a:lnTo>
                    <a:pt x="25" y="159524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63" y="15927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8" name="object 13908"/>
            <p:cNvSpPr/>
            <p:nvPr/>
          </p:nvSpPr>
          <p:spPr>
            <a:xfrm>
              <a:off x="2883306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0"/>
                  </a:moveTo>
                  <a:lnTo>
                    <a:pt x="0" y="15965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09" name="object 13909"/>
            <p:cNvSpPr/>
            <p:nvPr/>
          </p:nvSpPr>
          <p:spPr>
            <a:xfrm>
              <a:off x="2883255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12"/>
                  </a:moveTo>
                  <a:lnTo>
                    <a:pt x="0" y="159689"/>
                  </a:lnTo>
                  <a:lnTo>
                    <a:pt x="469" y="12"/>
                  </a:lnTo>
                  <a:close/>
                </a:path>
                <a:path w="635" h="160020">
                  <a:moveTo>
                    <a:pt x="508" y="12"/>
                  </a:moveTo>
                  <a:lnTo>
                    <a:pt x="38" y="159448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0" name="object 13910"/>
            <p:cNvSpPr/>
            <p:nvPr/>
          </p:nvSpPr>
          <p:spPr>
            <a:xfrm>
              <a:off x="2883154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59778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46" y="0"/>
                  </a:moveTo>
                  <a:lnTo>
                    <a:pt x="38" y="15975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1" name="object 13911"/>
            <p:cNvSpPr/>
            <p:nvPr/>
          </p:nvSpPr>
          <p:spPr>
            <a:xfrm>
              <a:off x="2882963" y="9051811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482" y="0"/>
                  </a:moveTo>
                  <a:lnTo>
                    <a:pt x="0" y="159931"/>
                  </a:lnTo>
                  <a:lnTo>
                    <a:pt x="482" y="0"/>
                  </a:lnTo>
                  <a:close/>
                </a:path>
                <a:path w="1269" h="160020">
                  <a:moveTo>
                    <a:pt x="520" y="0"/>
                  </a:moveTo>
                  <a:lnTo>
                    <a:pt x="38" y="159905"/>
                  </a:lnTo>
                  <a:lnTo>
                    <a:pt x="520" y="0"/>
                  </a:lnTo>
                  <a:close/>
                </a:path>
                <a:path w="1269" h="160020">
                  <a:moveTo>
                    <a:pt x="546" y="0"/>
                  </a:moveTo>
                  <a:lnTo>
                    <a:pt x="63" y="159880"/>
                  </a:lnTo>
                  <a:lnTo>
                    <a:pt x="546" y="0"/>
                  </a:lnTo>
                  <a:close/>
                </a:path>
                <a:path w="1269" h="160020">
                  <a:moveTo>
                    <a:pt x="647" y="12"/>
                  </a:moveTo>
                  <a:lnTo>
                    <a:pt x="114" y="159854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2" name="object 13912"/>
            <p:cNvSpPr/>
            <p:nvPr/>
          </p:nvSpPr>
          <p:spPr>
            <a:xfrm>
              <a:off x="2882874" y="9051811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60007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08" y="0"/>
                  </a:moveTo>
                  <a:lnTo>
                    <a:pt x="25" y="159981"/>
                  </a:lnTo>
                  <a:lnTo>
                    <a:pt x="508" y="0"/>
                  </a:lnTo>
                  <a:close/>
                </a:path>
                <a:path w="635" h="160020">
                  <a:moveTo>
                    <a:pt x="546" y="0"/>
                  </a:moveTo>
                  <a:lnTo>
                    <a:pt x="63" y="1599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3" name="object 13913"/>
            <p:cNvSpPr/>
            <p:nvPr/>
          </p:nvSpPr>
          <p:spPr>
            <a:xfrm>
              <a:off x="2882811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08" y="0"/>
                  </a:moveTo>
                  <a:lnTo>
                    <a:pt x="0" y="160058"/>
                  </a:lnTo>
                  <a:lnTo>
                    <a:pt x="177" y="10664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4" name="object 13914"/>
            <p:cNvSpPr/>
            <p:nvPr/>
          </p:nvSpPr>
          <p:spPr>
            <a:xfrm>
              <a:off x="2882709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1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5" name="object 13915"/>
            <p:cNvSpPr/>
            <p:nvPr/>
          </p:nvSpPr>
          <p:spPr>
            <a:xfrm>
              <a:off x="2882595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197"/>
                  </a:lnTo>
                  <a:lnTo>
                    <a:pt x="76" y="160007"/>
                  </a:lnTo>
                  <a:lnTo>
                    <a:pt x="76" y="159715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597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6" name="object 13916"/>
            <p:cNvSpPr/>
            <p:nvPr/>
          </p:nvSpPr>
          <p:spPr>
            <a:xfrm>
              <a:off x="2882493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261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12"/>
                  </a:moveTo>
                  <a:lnTo>
                    <a:pt x="76" y="160210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7" name="object 13917"/>
            <p:cNvSpPr/>
            <p:nvPr/>
          </p:nvSpPr>
          <p:spPr>
            <a:xfrm>
              <a:off x="2882392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324"/>
                  </a:lnTo>
                  <a:lnTo>
                    <a:pt x="469" y="457"/>
                  </a:lnTo>
                  <a:lnTo>
                    <a:pt x="38" y="1602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8" name="object 13918"/>
            <p:cNvSpPr/>
            <p:nvPr/>
          </p:nvSpPr>
          <p:spPr>
            <a:xfrm>
              <a:off x="2882315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37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19" name="object 13919"/>
            <p:cNvSpPr/>
            <p:nvPr/>
          </p:nvSpPr>
          <p:spPr>
            <a:xfrm>
              <a:off x="2882201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439"/>
                  </a:lnTo>
                  <a:lnTo>
                    <a:pt x="508" y="241"/>
                  </a:lnTo>
                  <a:lnTo>
                    <a:pt x="76" y="16038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0" name="object 13920"/>
            <p:cNvSpPr/>
            <p:nvPr/>
          </p:nvSpPr>
          <p:spPr>
            <a:xfrm>
              <a:off x="2882087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489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4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1" name="object 13921"/>
            <p:cNvSpPr/>
            <p:nvPr/>
          </p:nvSpPr>
          <p:spPr>
            <a:xfrm>
              <a:off x="2881972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553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2" name="object 13922"/>
            <p:cNvSpPr/>
            <p:nvPr/>
          </p:nvSpPr>
          <p:spPr>
            <a:xfrm>
              <a:off x="2881845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616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71" y="12"/>
                  </a:moveTo>
                  <a:lnTo>
                    <a:pt x="50" y="160591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3" name="object 13923"/>
            <p:cNvSpPr/>
            <p:nvPr/>
          </p:nvSpPr>
          <p:spPr>
            <a:xfrm>
              <a:off x="2881769" y="90518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65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4" name="object 13924"/>
            <p:cNvSpPr/>
            <p:nvPr/>
          </p:nvSpPr>
          <p:spPr>
            <a:xfrm>
              <a:off x="2881630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705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0" y="160693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101" y="160680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5" name="object 13925"/>
            <p:cNvSpPr/>
            <p:nvPr/>
          </p:nvSpPr>
          <p:spPr>
            <a:xfrm>
              <a:off x="2881515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0"/>
                  </a:moveTo>
                  <a:lnTo>
                    <a:pt x="0" y="160769"/>
                  </a:lnTo>
                  <a:lnTo>
                    <a:pt x="469" y="457"/>
                  </a:lnTo>
                  <a:lnTo>
                    <a:pt x="38" y="160743"/>
                  </a:lnTo>
                  <a:lnTo>
                    <a:pt x="520" y="0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88" y="160731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6" name="object 13926"/>
            <p:cNvSpPr/>
            <p:nvPr/>
          </p:nvSpPr>
          <p:spPr>
            <a:xfrm>
              <a:off x="2881376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0"/>
                  </a:moveTo>
                  <a:lnTo>
                    <a:pt x="0" y="160820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88" y="16078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7" name="object 13927"/>
            <p:cNvSpPr/>
            <p:nvPr/>
          </p:nvSpPr>
          <p:spPr>
            <a:xfrm>
              <a:off x="2881223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101" y="160401"/>
                  </a:lnTo>
                  <a:lnTo>
                    <a:pt x="546" y="0"/>
                  </a:lnTo>
                  <a:lnTo>
                    <a:pt x="0" y="160870"/>
                  </a:lnTo>
                  <a:lnTo>
                    <a:pt x="152" y="1608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8" name="object 13928"/>
            <p:cNvSpPr/>
            <p:nvPr/>
          </p:nvSpPr>
          <p:spPr>
            <a:xfrm>
              <a:off x="2881134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909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0896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29" name="object 13929"/>
            <p:cNvSpPr/>
            <p:nvPr/>
          </p:nvSpPr>
          <p:spPr>
            <a:xfrm>
              <a:off x="2880995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52" y="16090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0" name="object 13930"/>
            <p:cNvSpPr/>
            <p:nvPr/>
          </p:nvSpPr>
          <p:spPr>
            <a:xfrm>
              <a:off x="2880842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010"/>
                  </a:lnTo>
                  <a:lnTo>
                    <a:pt x="139" y="16097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1" name="object 13931"/>
            <p:cNvSpPr/>
            <p:nvPr/>
          </p:nvSpPr>
          <p:spPr>
            <a:xfrm>
              <a:off x="2880690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61"/>
                  </a:lnTo>
                  <a:lnTo>
                    <a:pt x="482" y="457"/>
                  </a:lnTo>
                  <a:lnTo>
                    <a:pt x="50" y="16103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2" name="object 13932"/>
            <p:cNvSpPr/>
            <p:nvPr/>
          </p:nvSpPr>
          <p:spPr>
            <a:xfrm>
              <a:off x="2880537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99"/>
                  </a:lnTo>
                  <a:lnTo>
                    <a:pt x="533" y="457"/>
                  </a:lnTo>
                  <a:lnTo>
                    <a:pt x="101" y="16107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3" name="object 13933"/>
            <p:cNvSpPr/>
            <p:nvPr/>
          </p:nvSpPr>
          <p:spPr>
            <a:xfrm>
              <a:off x="2880436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124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0" y="16111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4" name="object 13934"/>
            <p:cNvSpPr/>
            <p:nvPr/>
          </p:nvSpPr>
          <p:spPr>
            <a:xfrm>
              <a:off x="2880283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75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113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5" name="object 13935"/>
            <p:cNvSpPr/>
            <p:nvPr/>
          </p:nvSpPr>
          <p:spPr>
            <a:xfrm>
              <a:off x="2880131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201"/>
                  </a:lnTo>
                  <a:lnTo>
                    <a:pt x="152" y="16117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6" name="object 13936"/>
            <p:cNvSpPr/>
            <p:nvPr/>
          </p:nvSpPr>
          <p:spPr>
            <a:xfrm>
              <a:off x="2879979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39"/>
                  </a:lnTo>
                  <a:lnTo>
                    <a:pt x="482" y="457"/>
                  </a:lnTo>
                  <a:lnTo>
                    <a:pt x="50" y="161226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121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7" name="object 13937"/>
            <p:cNvSpPr/>
            <p:nvPr/>
          </p:nvSpPr>
          <p:spPr>
            <a:xfrm>
              <a:off x="2879839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44" y="0"/>
                  </a:lnTo>
                  <a:lnTo>
                    <a:pt x="0" y="161264"/>
                  </a:lnTo>
                  <a:lnTo>
                    <a:pt x="482" y="457"/>
                  </a:lnTo>
                  <a:lnTo>
                    <a:pt x="50" y="161251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8" name="object 13938"/>
            <p:cNvSpPr/>
            <p:nvPr/>
          </p:nvSpPr>
          <p:spPr>
            <a:xfrm>
              <a:off x="2879737" y="90518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39" name="object 13939"/>
            <p:cNvSpPr/>
            <p:nvPr/>
          </p:nvSpPr>
          <p:spPr>
            <a:xfrm>
              <a:off x="2879585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0" name="object 13940"/>
            <p:cNvSpPr/>
            <p:nvPr/>
          </p:nvSpPr>
          <p:spPr>
            <a:xfrm>
              <a:off x="2879432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1" name="object 13941"/>
            <p:cNvSpPr/>
            <p:nvPr/>
          </p:nvSpPr>
          <p:spPr>
            <a:xfrm>
              <a:off x="2879280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2" name="object 13942"/>
            <p:cNvSpPr/>
            <p:nvPr/>
          </p:nvSpPr>
          <p:spPr>
            <a:xfrm>
              <a:off x="2879128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3" name="object 13943"/>
            <p:cNvSpPr/>
            <p:nvPr/>
          </p:nvSpPr>
          <p:spPr>
            <a:xfrm>
              <a:off x="2879026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4" name="object 13944"/>
            <p:cNvSpPr/>
            <p:nvPr/>
          </p:nvSpPr>
          <p:spPr>
            <a:xfrm>
              <a:off x="2878861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5" name="object 13945"/>
            <p:cNvSpPr/>
            <p:nvPr/>
          </p:nvSpPr>
          <p:spPr>
            <a:xfrm>
              <a:off x="2878709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482" y="457"/>
                  </a:ln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6" name="object 13946"/>
            <p:cNvSpPr/>
            <p:nvPr/>
          </p:nvSpPr>
          <p:spPr>
            <a:xfrm>
              <a:off x="2878543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7" name="object 13947"/>
            <p:cNvSpPr/>
            <p:nvPr/>
          </p:nvSpPr>
          <p:spPr>
            <a:xfrm>
              <a:off x="2878366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8" name="object 13948"/>
            <p:cNvSpPr/>
            <p:nvPr/>
          </p:nvSpPr>
          <p:spPr>
            <a:xfrm>
              <a:off x="2878264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67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49" name="object 13949"/>
            <p:cNvSpPr/>
            <p:nvPr/>
          </p:nvSpPr>
          <p:spPr>
            <a:xfrm>
              <a:off x="2878086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0" name="object 13950"/>
            <p:cNvSpPr/>
            <p:nvPr/>
          </p:nvSpPr>
          <p:spPr>
            <a:xfrm>
              <a:off x="2877908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1" name="object 13951"/>
            <p:cNvSpPr/>
            <p:nvPr/>
          </p:nvSpPr>
          <p:spPr>
            <a:xfrm>
              <a:off x="2877731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2" name="object 13952"/>
            <p:cNvSpPr/>
            <p:nvPr/>
          </p:nvSpPr>
          <p:spPr>
            <a:xfrm>
              <a:off x="2877527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3" name="object 13953"/>
            <p:cNvSpPr/>
            <p:nvPr/>
          </p:nvSpPr>
          <p:spPr>
            <a:xfrm>
              <a:off x="2877413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4" name="object 13954"/>
            <p:cNvSpPr/>
            <p:nvPr/>
          </p:nvSpPr>
          <p:spPr>
            <a:xfrm>
              <a:off x="2877210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127" y="161036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5" name="object 13955"/>
            <p:cNvSpPr/>
            <p:nvPr/>
          </p:nvSpPr>
          <p:spPr>
            <a:xfrm>
              <a:off x="2876981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6" name="object 13956"/>
            <p:cNvSpPr/>
            <p:nvPr/>
          </p:nvSpPr>
          <p:spPr>
            <a:xfrm>
              <a:off x="2876753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7" name="object 13957"/>
            <p:cNvSpPr/>
            <p:nvPr/>
          </p:nvSpPr>
          <p:spPr>
            <a:xfrm>
              <a:off x="2876499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8" name="object 13958"/>
            <p:cNvSpPr/>
            <p:nvPr/>
          </p:nvSpPr>
          <p:spPr>
            <a:xfrm>
              <a:off x="2876308" y="9051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9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59" name="object 13959"/>
            <p:cNvSpPr/>
            <p:nvPr/>
          </p:nvSpPr>
          <p:spPr>
            <a:xfrm>
              <a:off x="2875991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2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28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0" name="object 13960"/>
            <p:cNvSpPr/>
            <p:nvPr/>
          </p:nvSpPr>
          <p:spPr>
            <a:xfrm>
              <a:off x="2875622" y="90518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584" y="0"/>
                  </a:lnTo>
                  <a:lnTo>
                    <a:pt x="457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1" name="object 13961"/>
            <p:cNvSpPr/>
            <p:nvPr/>
          </p:nvSpPr>
          <p:spPr>
            <a:xfrm>
              <a:off x="2875051" y="90514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04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2" name="object 13962"/>
            <p:cNvSpPr/>
            <p:nvPr/>
          </p:nvSpPr>
          <p:spPr>
            <a:xfrm>
              <a:off x="2873971" y="905087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06" y="444"/>
                  </a:lnTo>
                  <a:lnTo>
                    <a:pt x="723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3" name="object 13963"/>
            <p:cNvSpPr/>
            <p:nvPr/>
          </p:nvSpPr>
          <p:spPr>
            <a:xfrm>
              <a:off x="2873489" y="905059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31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4" name="object 13964"/>
            <p:cNvSpPr/>
            <p:nvPr/>
          </p:nvSpPr>
          <p:spPr>
            <a:xfrm>
              <a:off x="2873197" y="905043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09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65" y="161925"/>
                  </a:lnTo>
                  <a:lnTo>
                    <a:pt x="609" y="88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177" y="161912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5" name="object 13965"/>
            <p:cNvSpPr/>
            <p:nvPr/>
          </p:nvSpPr>
          <p:spPr>
            <a:xfrm>
              <a:off x="2872943" y="905029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0" y="161823"/>
                  </a:lnTo>
                  <a:lnTo>
                    <a:pt x="165" y="161912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6" name="object 13966"/>
            <p:cNvSpPr/>
            <p:nvPr/>
          </p:nvSpPr>
          <p:spPr>
            <a:xfrm>
              <a:off x="2872828" y="9050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7" name="object 13967"/>
            <p:cNvSpPr/>
            <p:nvPr/>
          </p:nvSpPr>
          <p:spPr>
            <a:xfrm>
              <a:off x="2872638" y="905010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8" name="object 13968"/>
            <p:cNvSpPr/>
            <p:nvPr/>
          </p:nvSpPr>
          <p:spPr>
            <a:xfrm>
              <a:off x="2872498" y="9050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69" name="object 13969"/>
            <p:cNvSpPr/>
            <p:nvPr/>
          </p:nvSpPr>
          <p:spPr>
            <a:xfrm>
              <a:off x="2872359" y="9049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63" y="161823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0" name="object 13970"/>
            <p:cNvSpPr/>
            <p:nvPr/>
          </p:nvSpPr>
          <p:spPr>
            <a:xfrm>
              <a:off x="2872244" y="9049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1" name="object 13971"/>
            <p:cNvSpPr/>
            <p:nvPr/>
          </p:nvSpPr>
          <p:spPr>
            <a:xfrm>
              <a:off x="2872181" y="9049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2" name="object 13972"/>
            <p:cNvSpPr/>
            <p:nvPr/>
          </p:nvSpPr>
          <p:spPr>
            <a:xfrm>
              <a:off x="2872066" y="90497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70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3" name="object 13973"/>
            <p:cNvSpPr/>
            <p:nvPr/>
          </p:nvSpPr>
          <p:spPr>
            <a:xfrm>
              <a:off x="2871978" y="9049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4" name="object 13974"/>
            <p:cNvSpPr/>
            <p:nvPr/>
          </p:nvSpPr>
          <p:spPr>
            <a:xfrm>
              <a:off x="2871889" y="9049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5" name="object 13975"/>
            <p:cNvSpPr/>
            <p:nvPr/>
          </p:nvSpPr>
          <p:spPr>
            <a:xfrm>
              <a:off x="2871800" y="9049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6" name="object 13976"/>
            <p:cNvSpPr/>
            <p:nvPr/>
          </p:nvSpPr>
          <p:spPr>
            <a:xfrm>
              <a:off x="2871749" y="9049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94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7" name="object 13977"/>
            <p:cNvSpPr/>
            <p:nvPr/>
          </p:nvSpPr>
          <p:spPr>
            <a:xfrm>
              <a:off x="2871685" y="9049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8" name="object 13978"/>
            <p:cNvSpPr/>
            <p:nvPr/>
          </p:nvSpPr>
          <p:spPr>
            <a:xfrm>
              <a:off x="2871609" y="9049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79" name="object 13979"/>
            <p:cNvSpPr/>
            <p:nvPr/>
          </p:nvSpPr>
          <p:spPr>
            <a:xfrm>
              <a:off x="2871546" y="9049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0" name="object 13980"/>
            <p:cNvSpPr/>
            <p:nvPr/>
          </p:nvSpPr>
          <p:spPr>
            <a:xfrm>
              <a:off x="2871482" y="9049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1" name="object 13981"/>
            <p:cNvSpPr/>
            <p:nvPr/>
          </p:nvSpPr>
          <p:spPr>
            <a:xfrm>
              <a:off x="2871444" y="9049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2" name="object 13982"/>
            <p:cNvSpPr/>
            <p:nvPr/>
          </p:nvSpPr>
          <p:spPr>
            <a:xfrm>
              <a:off x="2871406" y="9049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3" name="object 13983"/>
            <p:cNvSpPr/>
            <p:nvPr/>
          </p:nvSpPr>
          <p:spPr>
            <a:xfrm>
              <a:off x="2871355" y="9049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4" name="object 13984"/>
            <p:cNvSpPr/>
            <p:nvPr/>
          </p:nvSpPr>
          <p:spPr>
            <a:xfrm>
              <a:off x="2871304" y="9048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5" name="object 13985"/>
            <p:cNvSpPr/>
            <p:nvPr/>
          </p:nvSpPr>
          <p:spPr>
            <a:xfrm>
              <a:off x="2871266" y="9048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6" name="object 13986"/>
            <p:cNvSpPr/>
            <p:nvPr/>
          </p:nvSpPr>
          <p:spPr>
            <a:xfrm>
              <a:off x="2871241" y="9048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1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7" name="object 13987"/>
            <p:cNvSpPr/>
            <p:nvPr/>
          </p:nvSpPr>
          <p:spPr>
            <a:xfrm>
              <a:off x="2871203" y="9048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5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8" name="object 13988"/>
            <p:cNvSpPr/>
            <p:nvPr/>
          </p:nvSpPr>
          <p:spPr>
            <a:xfrm>
              <a:off x="2871165" y="9048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89" name="object 13989"/>
            <p:cNvSpPr/>
            <p:nvPr/>
          </p:nvSpPr>
          <p:spPr>
            <a:xfrm>
              <a:off x="2871139" y="9048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5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0" name="object 13990"/>
            <p:cNvSpPr/>
            <p:nvPr/>
          </p:nvSpPr>
          <p:spPr>
            <a:xfrm>
              <a:off x="2871114" y="9048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9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1" name="object 13991"/>
            <p:cNvSpPr/>
            <p:nvPr/>
          </p:nvSpPr>
          <p:spPr>
            <a:xfrm>
              <a:off x="2871101" y="904866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11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2" name="object 13992"/>
            <p:cNvSpPr/>
            <p:nvPr/>
          </p:nvSpPr>
          <p:spPr>
            <a:xfrm>
              <a:off x="2871088" y="904864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0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3" name="object 13993"/>
            <p:cNvSpPr/>
            <p:nvPr/>
          </p:nvSpPr>
          <p:spPr>
            <a:xfrm>
              <a:off x="2871076" y="904862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4" name="object 13994"/>
            <p:cNvSpPr/>
            <p:nvPr/>
          </p:nvSpPr>
          <p:spPr>
            <a:xfrm>
              <a:off x="2870885" y="904340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22"/>
                  </a:lnTo>
                  <a:lnTo>
                    <a:pt x="5207" y="8420"/>
                  </a:lnTo>
                  <a:lnTo>
                    <a:pt x="9372" y="8394"/>
                  </a:lnTo>
                  <a:lnTo>
                    <a:pt x="14490" y="5422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5" name="object 13995"/>
            <p:cNvSpPr/>
            <p:nvPr/>
          </p:nvSpPr>
          <p:spPr>
            <a:xfrm>
              <a:off x="3030727" y="896252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70"/>
                  </a:lnTo>
                  <a:lnTo>
                    <a:pt x="0" y="16214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6" name="object 13996"/>
            <p:cNvSpPr/>
            <p:nvPr/>
          </p:nvSpPr>
          <p:spPr>
            <a:xfrm>
              <a:off x="3030651" y="8963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13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25"/>
                  </a:lnTo>
                  <a:lnTo>
                    <a:pt x="12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25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7" name="object 13997"/>
            <p:cNvSpPr/>
            <p:nvPr/>
          </p:nvSpPr>
          <p:spPr>
            <a:xfrm>
              <a:off x="3030575" y="8963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86"/>
                  </a:lnTo>
                  <a:lnTo>
                    <a:pt x="0" y="16116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98"/>
                  </a:lnTo>
                  <a:lnTo>
                    <a:pt x="25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86"/>
                  </a:lnTo>
                  <a:lnTo>
                    <a:pt x="50" y="16148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8" name="object 13998"/>
            <p:cNvSpPr/>
            <p:nvPr/>
          </p:nvSpPr>
          <p:spPr>
            <a:xfrm>
              <a:off x="3030512" y="8963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999" name="object 13999"/>
            <p:cNvSpPr/>
            <p:nvPr/>
          </p:nvSpPr>
          <p:spPr>
            <a:xfrm>
              <a:off x="3030435" y="8963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82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82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82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0" name="object 14000"/>
            <p:cNvSpPr/>
            <p:nvPr/>
          </p:nvSpPr>
          <p:spPr>
            <a:xfrm>
              <a:off x="3030359" y="8963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1" name="object 14001"/>
            <p:cNvSpPr/>
            <p:nvPr/>
          </p:nvSpPr>
          <p:spPr>
            <a:xfrm>
              <a:off x="3030258" y="8964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54"/>
                  </a:lnTo>
                  <a:lnTo>
                    <a:pt x="0" y="161721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495" y="2654"/>
                  </a:lnTo>
                  <a:lnTo>
                    <a:pt x="38" y="161671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41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2" name="object 14002"/>
            <p:cNvSpPr/>
            <p:nvPr/>
          </p:nvSpPr>
          <p:spPr>
            <a:xfrm>
              <a:off x="3030194" y="8964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14"/>
                  </a:lnTo>
                  <a:lnTo>
                    <a:pt x="0" y="161455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14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3" name="object 14003"/>
            <p:cNvSpPr/>
            <p:nvPr/>
          </p:nvSpPr>
          <p:spPr>
            <a:xfrm>
              <a:off x="3030143" y="8964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87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74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4" name="object 14004"/>
            <p:cNvSpPr/>
            <p:nvPr/>
          </p:nvSpPr>
          <p:spPr>
            <a:xfrm>
              <a:off x="3030042" y="8964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286"/>
                  </a:lnTo>
                  <a:lnTo>
                    <a:pt x="0" y="161645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298"/>
                  </a:lnTo>
                  <a:lnTo>
                    <a:pt x="38" y="161607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63" y="16155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5" name="object 14005"/>
            <p:cNvSpPr/>
            <p:nvPr/>
          </p:nvSpPr>
          <p:spPr>
            <a:xfrm>
              <a:off x="3029966" y="8964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0680"/>
                  </a:lnTo>
                  <a:lnTo>
                    <a:pt x="495" y="25"/>
                  </a:lnTo>
                  <a:lnTo>
                    <a:pt x="469" y="2222"/>
                  </a:lnTo>
                  <a:lnTo>
                    <a:pt x="25" y="160718"/>
                  </a:lnTo>
                  <a:lnTo>
                    <a:pt x="469" y="38"/>
                  </a:lnTo>
                  <a:lnTo>
                    <a:pt x="444" y="2222"/>
                  </a:lnTo>
                  <a:lnTo>
                    <a:pt x="0" y="16165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6" name="object 14006"/>
            <p:cNvSpPr/>
            <p:nvPr/>
          </p:nvSpPr>
          <p:spPr>
            <a:xfrm>
              <a:off x="3029864" y="896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71"/>
                  </a:lnTo>
                  <a:lnTo>
                    <a:pt x="76" y="160718"/>
                  </a:lnTo>
                  <a:lnTo>
                    <a:pt x="520" y="12"/>
                  </a:lnTo>
                  <a:lnTo>
                    <a:pt x="495" y="2159"/>
                  </a:lnTo>
                  <a:lnTo>
                    <a:pt x="38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7" name="object 14007"/>
            <p:cNvSpPr/>
            <p:nvPr/>
          </p:nvSpPr>
          <p:spPr>
            <a:xfrm>
              <a:off x="3029788" y="8964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20"/>
                  </a:lnTo>
                  <a:lnTo>
                    <a:pt x="25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8" name="object 14008"/>
            <p:cNvSpPr/>
            <p:nvPr/>
          </p:nvSpPr>
          <p:spPr>
            <a:xfrm>
              <a:off x="3029712" y="8964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70"/>
                  </a:ln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57"/>
                  </a:lnTo>
                  <a:lnTo>
                    <a:pt x="38" y="16172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09" name="object 14009"/>
            <p:cNvSpPr/>
            <p:nvPr/>
          </p:nvSpPr>
          <p:spPr>
            <a:xfrm>
              <a:off x="3029635" y="89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32"/>
                  </a:ln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368" y="50609"/>
                  </a:lnTo>
                  <a:lnTo>
                    <a:pt x="508" y="12"/>
                  </a:lnTo>
                  <a:lnTo>
                    <a:pt x="482" y="2032"/>
                  </a:lnTo>
                  <a:lnTo>
                    <a:pt x="38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0" name="object 14010"/>
            <p:cNvSpPr/>
            <p:nvPr/>
          </p:nvSpPr>
          <p:spPr>
            <a:xfrm>
              <a:off x="3029432" y="89647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68"/>
                  </a:lnTo>
                  <a:lnTo>
                    <a:pt x="381" y="48412"/>
                  </a:lnTo>
                  <a:lnTo>
                    <a:pt x="520" y="76"/>
                  </a:lnTo>
                  <a:lnTo>
                    <a:pt x="495" y="1968"/>
                  </a:lnTo>
                  <a:lnTo>
                    <a:pt x="38" y="161874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558" y="1968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1968"/>
                  </a:lnTo>
                  <a:lnTo>
                    <a:pt x="127" y="161798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68"/>
                  </a:lnTo>
                  <a:lnTo>
                    <a:pt x="177" y="16175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1" name="object 14011"/>
            <p:cNvSpPr/>
            <p:nvPr/>
          </p:nvSpPr>
          <p:spPr>
            <a:xfrm>
              <a:off x="3029343" y="8964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66"/>
                  </a:lnTo>
                  <a:lnTo>
                    <a:pt x="38" y="160731"/>
                  </a:lnTo>
                  <a:lnTo>
                    <a:pt x="482" y="25"/>
                  </a:lnTo>
                  <a:lnTo>
                    <a:pt x="457" y="1866"/>
                  </a:lnTo>
                  <a:lnTo>
                    <a:pt x="0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2" name="object 14012"/>
            <p:cNvSpPr/>
            <p:nvPr/>
          </p:nvSpPr>
          <p:spPr>
            <a:xfrm>
              <a:off x="3029280" y="8964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16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3" name="object 14013"/>
            <p:cNvSpPr/>
            <p:nvPr/>
          </p:nvSpPr>
          <p:spPr>
            <a:xfrm>
              <a:off x="3029165" y="8964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7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4" name="object 14014"/>
            <p:cNvSpPr/>
            <p:nvPr/>
          </p:nvSpPr>
          <p:spPr>
            <a:xfrm>
              <a:off x="3029077" y="896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14"/>
                  </a:lnTo>
                  <a:lnTo>
                    <a:pt x="0" y="161886"/>
                  </a:lnTo>
                  <a:lnTo>
                    <a:pt x="25" y="161632"/>
                  </a:lnTo>
                  <a:lnTo>
                    <a:pt x="25" y="16066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14"/>
                  </a:lnTo>
                  <a:lnTo>
                    <a:pt x="25" y="1606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5" name="object 14015"/>
            <p:cNvSpPr/>
            <p:nvPr/>
          </p:nvSpPr>
          <p:spPr>
            <a:xfrm>
              <a:off x="3028962" y="8965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6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6" name="object 14016"/>
            <p:cNvSpPr/>
            <p:nvPr/>
          </p:nvSpPr>
          <p:spPr>
            <a:xfrm>
              <a:off x="3028861" y="8965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1587"/>
                  </a:lnTo>
                  <a:lnTo>
                    <a:pt x="0" y="161899"/>
                  </a:lnTo>
                  <a:lnTo>
                    <a:pt x="63" y="161709"/>
                  </a:lnTo>
                  <a:lnTo>
                    <a:pt x="63" y="16056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74"/>
                  </a:lnTo>
                  <a:lnTo>
                    <a:pt x="63" y="16056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7" name="object 14017"/>
            <p:cNvSpPr/>
            <p:nvPr/>
          </p:nvSpPr>
          <p:spPr>
            <a:xfrm>
              <a:off x="3028784" y="8965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24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8" name="object 14018"/>
            <p:cNvSpPr/>
            <p:nvPr/>
          </p:nvSpPr>
          <p:spPr>
            <a:xfrm>
              <a:off x="3028670" y="8965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8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85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19" name="object 14019"/>
            <p:cNvSpPr/>
            <p:nvPr/>
          </p:nvSpPr>
          <p:spPr>
            <a:xfrm>
              <a:off x="3028556" y="8965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0" name="object 14020"/>
            <p:cNvSpPr/>
            <p:nvPr/>
          </p:nvSpPr>
          <p:spPr>
            <a:xfrm>
              <a:off x="3028429" y="896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58"/>
                  </a:lnTo>
                  <a:lnTo>
                    <a:pt x="76" y="161861"/>
                  </a:lnTo>
                  <a:lnTo>
                    <a:pt x="571" y="135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1" name="object 14021"/>
            <p:cNvSpPr/>
            <p:nvPr/>
          </p:nvSpPr>
          <p:spPr>
            <a:xfrm>
              <a:off x="3028302" y="89654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2" name="object 14022"/>
            <p:cNvSpPr/>
            <p:nvPr/>
          </p:nvSpPr>
          <p:spPr>
            <a:xfrm>
              <a:off x="3028226" y="8965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3" name="object 14023"/>
            <p:cNvSpPr/>
            <p:nvPr/>
          </p:nvSpPr>
          <p:spPr>
            <a:xfrm>
              <a:off x="3028086" y="8965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88" y="161480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61"/>
                  </a:lnTo>
                  <a:lnTo>
                    <a:pt x="139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4" name="object 14024"/>
            <p:cNvSpPr/>
            <p:nvPr/>
          </p:nvSpPr>
          <p:spPr>
            <a:xfrm>
              <a:off x="3027959" y="8965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406" y="30276"/>
                  </a:lnTo>
                  <a:lnTo>
                    <a:pt x="495" y="50"/>
                  </a:lnTo>
                  <a:lnTo>
                    <a:pt x="457" y="1079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5" name="object 14025"/>
            <p:cNvSpPr/>
            <p:nvPr/>
          </p:nvSpPr>
          <p:spPr>
            <a:xfrm>
              <a:off x="3027819" y="8965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59727"/>
                  </a:lnTo>
                  <a:lnTo>
                    <a:pt x="533" y="38"/>
                  </a:lnTo>
                  <a:lnTo>
                    <a:pt x="495" y="1016"/>
                  </a:lnTo>
                  <a:lnTo>
                    <a:pt x="406" y="28803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6" name="object 14026"/>
            <p:cNvSpPr/>
            <p:nvPr/>
          </p:nvSpPr>
          <p:spPr>
            <a:xfrm>
              <a:off x="3027680" y="8965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469" y="27178"/>
                  </a:lnTo>
                  <a:lnTo>
                    <a:pt x="546" y="12"/>
                  </a:lnTo>
                  <a:lnTo>
                    <a:pt x="495" y="914"/>
                  </a:lnTo>
                  <a:lnTo>
                    <a:pt x="50" y="159448"/>
                  </a:lnTo>
                  <a:lnTo>
                    <a:pt x="495" y="50"/>
                  </a:lnTo>
                  <a:lnTo>
                    <a:pt x="457" y="914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7" name="object 14027"/>
            <p:cNvSpPr/>
            <p:nvPr/>
          </p:nvSpPr>
          <p:spPr>
            <a:xfrm>
              <a:off x="3027578" y="8965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8" name="object 14028"/>
            <p:cNvSpPr/>
            <p:nvPr/>
          </p:nvSpPr>
          <p:spPr>
            <a:xfrm>
              <a:off x="3027438" y="8965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29" name="object 14029"/>
            <p:cNvSpPr/>
            <p:nvPr/>
          </p:nvSpPr>
          <p:spPr>
            <a:xfrm>
              <a:off x="3027286" y="8965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0" name="object 14030"/>
            <p:cNvSpPr/>
            <p:nvPr/>
          </p:nvSpPr>
          <p:spPr>
            <a:xfrm>
              <a:off x="3027133" y="89660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1" name="object 14031"/>
            <p:cNvSpPr/>
            <p:nvPr/>
          </p:nvSpPr>
          <p:spPr>
            <a:xfrm>
              <a:off x="3026981" y="8966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2" name="object 14032"/>
            <p:cNvSpPr/>
            <p:nvPr/>
          </p:nvSpPr>
          <p:spPr>
            <a:xfrm>
              <a:off x="3026879" y="8966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3" name="object 14033"/>
            <p:cNvSpPr/>
            <p:nvPr/>
          </p:nvSpPr>
          <p:spPr>
            <a:xfrm>
              <a:off x="3026727" y="8966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4" name="object 14034"/>
            <p:cNvSpPr/>
            <p:nvPr/>
          </p:nvSpPr>
          <p:spPr>
            <a:xfrm>
              <a:off x="3026575" y="8966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5" name="object 14035"/>
            <p:cNvSpPr/>
            <p:nvPr/>
          </p:nvSpPr>
          <p:spPr>
            <a:xfrm>
              <a:off x="3026435" y="8966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165"/>
                  </a:lnTo>
                  <a:lnTo>
                    <a:pt x="0" y="16144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15"/>
                  </a:lnTo>
                  <a:lnTo>
                    <a:pt x="88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6" name="object 14036"/>
            <p:cNvSpPr/>
            <p:nvPr/>
          </p:nvSpPr>
          <p:spPr>
            <a:xfrm>
              <a:off x="3026283" y="8966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7" name="object 14037"/>
            <p:cNvSpPr/>
            <p:nvPr/>
          </p:nvSpPr>
          <p:spPr>
            <a:xfrm>
              <a:off x="3026181" y="89666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8" name="object 14038"/>
            <p:cNvSpPr/>
            <p:nvPr/>
          </p:nvSpPr>
          <p:spPr>
            <a:xfrm>
              <a:off x="3026029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152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39" name="object 14039"/>
            <p:cNvSpPr/>
            <p:nvPr/>
          </p:nvSpPr>
          <p:spPr>
            <a:xfrm>
              <a:off x="3025876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4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0" name="object 14040"/>
            <p:cNvSpPr/>
            <p:nvPr/>
          </p:nvSpPr>
          <p:spPr>
            <a:xfrm>
              <a:off x="3025724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1" name="object 14041"/>
            <p:cNvSpPr/>
            <p:nvPr/>
          </p:nvSpPr>
          <p:spPr>
            <a:xfrm>
              <a:off x="3025584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27" y="16137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2" name="object 14042"/>
            <p:cNvSpPr/>
            <p:nvPr/>
          </p:nvSpPr>
          <p:spPr>
            <a:xfrm>
              <a:off x="3025470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3" name="object 14043"/>
            <p:cNvSpPr/>
            <p:nvPr/>
          </p:nvSpPr>
          <p:spPr>
            <a:xfrm>
              <a:off x="3025317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63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4" name="object 14044"/>
            <p:cNvSpPr/>
            <p:nvPr/>
          </p:nvSpPr>
          <p:spPr>
            <a:xfrm>
              <a:off x="3025165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5" name="object 14045"/>
            <p:cNvSpPr/>
            <p:nvPr/>
          </p:nvSpPr>
          <p:spPr>
            <a:xfrm>
              <a:off x="3025000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6" name="object 14046"/>
            <p:cNvSpPr/>
            <p:nvPr/>
          </p:nvSpPr>
          <p:spPr>
            <a:xfrm>
              <a:off x="3024847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7" name="object 14047"/>
            <p:cNvSpPr/>
            <p:nvPr/>
          </p:nvSpPr>
          <p:spPr>
            <a:xfrm>
              <a:off x="3024720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8" name="object 14048"/>
            <p:cNvSpPr/>
            <p:nvPr/>
          </p:nvSpPr>
          <p:spPr>
            <a:xfrm>
              <a:off x="3024555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49" name="object 14049"/>
            <p:cNvSpPr/>
            <p:nvPr/>
          </p:nvSpPr>
          <p:spPr>
            <a:xfrm>
              <a:off x="3024378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0" name="object 14050"/>
            <p:cNvSpPr/>
            <p:nvPr/>
          </p:nvSpPr>
          <p:spPr>
            <a:xfrm>
              <a:off x="3024200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1" name="object 14051"/>
            <p:cNvSpPr/>
            <p:nvPr/>
          </p:nvSpPr>
          <p:spPr>
            <a:xfrm>
              <a:off x="3024022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2" name="object 14052"/>
            <p:cNvSpPr/>
            <p:nvPr/>
          </p:nvSpPr>
          <p:spPr>
            <a:xfrm>
              <a:off x="3023882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3" name="object 14053"/>
            <p:cNvSpPr/>
            <p:nvPr/>
          </p:nvSpPr>
          <p:spPr>
            <a:xfrm>
              <a:off x="3023692" y="89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4" name="object 14054"/>
            <p:cNvSpPr/>
            <p:nvPr/>
          </p:nvSpPr>
          <p:spPr>
            <a:xfrm>
              <a:off x="3023463" y="89666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5" name="object 14055"/>
            <p:cNvSpPr/>
            <p:nvPr/>
          </p:nvSpPr>
          <p:spPr>
            <a:xfrm>
              <a:off x="3023235" y="89666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6" name="object 14056"/>
            <p:cNvSpPr/>
            <p:nvPr/>
          </p:nvSpPr>
          <p:spPr>
            <a:xfrm>
              <a:off x="3022981" y="89666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7" name="object 14057"/>
            <p:cNvSpPr/>
            <p:nvPr/>
          </p:nvSpPr>
          <p:spPr>
            <a:xfrm>
              <a:off x="3022803" y="89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8" name="object 14058"/>
            <p:cNvSpPr/>
            <p:nvPr/>
          </p:nvSpPr>
          <p:spPr>
            <a:xfrm>
              <a:off x="3022485" y="89666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59" name="object 14059"/>
            <p:cNvSpPr/>
            <p:nvPr/>
          </p:nvSpPr>
          <p:spPr>
            <a:xfrm>
              <a:off x="3022130" y="896669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0"/>
                  </a:moveTo>
                  <a:lnTo>
                    <a:pt x="673" y="12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4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0" name="object 14060"/>
            <p:cNvSpPr/>
            <p:nvPr/>
          </p:nvSpPr>
          <p:spPr>
            <a:xfrm>
              <a:off x="3021545" y="89663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7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673" y="127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50" y="228"/>
                  </a:lnTo>
                  <a:lnTo>
                    <a:pt x="673" y="127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1" name="object 14061"/>
            <p:cNvSpPr/>
            <p:nvPr/>
          </p:nvSpPr>
          <p:spPr>
            <a:xfrm>
              <a:off x="3020453" y="896575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23" y="165"/>
                  </a:move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723" y="165"/>
                  </a:lnTo>
                  <a:close/>
                </a:path>
                <a:path w="1905" h="162559">
                  <a:moveTo>
                    <a:pt x="1206" y="444"/>
                  </a:moveTo>
                  <a:lnTo>
                    <a:pt x="723" y="165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206" y="444"/>
                  </a:lnTo>
                  <a:close/>
                </a:path>
                <a:path w="1905" h="162559">
                  <a:moveTo>
                    <a:pt x="1549" y="635"/>
                  </a:moveTo>
                  <a:lnTo>
                    <a:pt x="1206" y="444"/>
                  </a:lnTo>
                  <a:lnTo>
                    <a:pt x="774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2" name="object 14062"/>
            <p:cNvSpPr/>
            <p:nvPr/>
          </p:nvSpPr>
          <p:spPr>
            <a:xfrm>
              <a:off x="3019971" y="896547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3" name="object 14063"/>
            <p:cNvSpPr/>
            <p:nvPr/>
          </p:nvSpPr>
          <p:spPr>
            <a:xfrm>
              <a:off x="3019666" y="89652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77"/>
                  </a:moveTo>
                  <a:lnTo>
                    <a:pt x="533" y="63"/>
                  </a:lnTo>
                  <a:lnTo>
                    <a:pt x="0" y="161848"/>
                  </a:lnTo>
                  <a:lnTo>
                    <a:pt x="177" y="161950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4" name="object 14064"/>
            <p:cNvSpPr/>
            <p:nvPr/>
          </p:nvSpPr>
          <p:spPr>
            <a:xfrm>
              <a:off x="3019425" y="89651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5" name="object 14065"/>
            <p:cNvSpPr/>
            <p:nvPr/>
          </p:nvSpPr>
          <p:spPr>
            <a:xfrm>
              <a:off x="3019298" y="8965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6" name="object 14066"/>
            <p:cNvSpPr/>
            <p:nvPr/>
          </p:nvSpPr>
          <p:spPr>
            <a:xfrm>
              <a:off x="3019107" y="896498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7" name="object 14067"/>
            <p:cNvSpPr/>
            <p:nvPr/>
          </p:nvSpPr>
          <p:spPr>
            <a:xfrm>
              <a:off x="3018967" y="8964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8" name="object 14068"/>
            <p:cNvSpPr/>
            <p:nvPr/>
          </p:nvSpPr>
          <p:spPr>
            <a:xfrm>
              <a:off x="3018815" y="8964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23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69" name="object 14069"/>
            <p:cNvSpPr/>
            <p:nvPr/>
          </p:nvSpPr>
          <p:spPr>
            <a:xfrm>
              <a:off x="3018701" y="8964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0" name="object 14070"/>
            <p:cNvSpPr/>
            <p:nvPr/>
          </p:nvSpPr>
          <p:spPr>
            <a:xfrm>
              <a:off x="3018624" y="8964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1" name="object 14071"/>
            <p:cNvSpPr/>
            <p:nvPr/>
          </p:nvSpPr>
          <p:spPr>
            <a:xfrm>
              <a:off x="3018523" y="89646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2" name="object 14072"/>
            <p:cNvSpPr/>
            <p:nvPr/>
          </p:nvSpPr>
          <p:spPr>
            <a:xfrm>
              <a:off x="3018434" y="8964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3" name="object 14073"/>
            <p:cNvSpPr/>
            <p:nvPr/>
          </p:nvSpPr>
          <p:spPr>
            <a:xfrm>
              <a:off x="3018345" y="8964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4" name="object 14074"/>
            <p:cNvSpPr/>
            <p:nvPr/>
          </p:nvSpPr>
          <p:spPr>
            <a:xfrm>
              <a:off x="3018256" y="896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25" y="16160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5" name="object 14075"/>
            <p:cNvSpPr/>
            <p:nvPr/>
          </p:nvSpPr>
          <p:spPr>
            <a:xfrm>
              <a:off x="3018205" y="8964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6" name="object 14076"/>
            <p:cNvSpPr/>
            <p:nvPr/>
          </p:nvSpPr>
          <p:spPr>
            <a:xfrm>
              <a:off x="3018129" y="8964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31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7" name="object 14077"/>
            <p:cNvSpPr/>
            <p:nvPr/>
          </p:nvSpPr>
          <p:spPr>
            <a:xfrm>
              <a:off x="3018053" y="8964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8" name="object 14078"/>
            <p:cNvSpPr/>
            <p:nvPr/>
          </p:nvSpPr>
          <p:spPr>
            <a:xfrm>
              <a:off x="3018002" y="8964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79" name="object 14079"/>
            <p:cNvSpPr/>
            <p:nvPr/>
          </p:nvSpPr>
          <p:spPr>
            <a:xfrm>
              <a:off x="3017939" y="8964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38" y="161188"/>
                  </a:lnTo>
                  <a:lnTo>
                    <a:pt x="482" y="38"/>
                  </a:ln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0" name="object 14080"/>
            <p:cNvSpPr/>
            <p:nvPr/>
          </p:nvSpPr>
          <p:spPr>
            <a:xfrm>
              <a:off x="3017901" y="8964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1" name="object 14081"/>
            <p:cNvSpPr/>
            <p:nvPr/>
          </p:nvSpPr>
          <p:spPr>
            <a:xfrm>
              <a:off x="3017850" y="8963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2" name="object 14082"/>
            <p:cNvSpPr/>
            <p:nvPr/>
          </p:nvSpPr>
          <p:spPr>
            <a:xfrm>
              <a:off x="3017799" y="896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3" name="object 14083"/>
            <p:cNvSpPr/>
            <p:nvPr/>
          </p:nvSpPr>
          <p:spPr>
            <a:xfrm>
              <a:off x="3017761" y="8963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4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4" name="object 14084"/>
            <p:cNvSpPr/>
            <p:nvPr/>
          </p:nvSpPr>
          <p:spPr>
            <a:xfrm>
              <a:off x="3017723" y="8963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5" name="object 14085"/>
            <p:cNvSpPr/>
            <p:nvPr/>
          </p:nvSpPr>
          <p:spPr>
            <a:xfrm>
              <a:off x="3017685" y="8963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9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6" name="object 14086"/>
            <p:cNvSpPr/>
            <p:nvPr/>
          </p:nvSpPr>
          <p:spPr>
            <a:xfrm>
              <a:off x="3017659" y="8963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6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7" name="object 14087"/>
            <p:cNvSpPr/>
            <p:nvPr/>
          </p:nvSpPr>
          <p:spPr>
            <a:xfrm>
              <a:off x="3017621" y="8963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8" name="object 14088"/>
            <p:cNvSpPr/>
            <p:nvPr/>
          </p:nvSpPr>
          <p:spPr>
            <a:xfrm>
              <a:off x="3017596" y="8963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89" name="object 14089"/>
            <p:cNvSpPr/>
            <p:nvPr/>
          </p:nvSpPr>
          <p:spPr>
            <a:xfrm>
              <a:off x="3017570" y="8963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2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0" name="object 14090"/>
            <p:cNvSpPr/>
            <p:nvPr/>
          </p:nvSpPr>
          <p:spPr>
            <a:xfrm>
              <a:off x="3017545" y="896350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4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1" name="object 14091"/>
            <p:cNvSpPr/>
            <p:nvPr/>
          </p:nvSpPr>
          <p:spPr>
            <a:xfrm>
              <a:off x="3017532" y="89634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0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26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2" name="object 14092"/>
            <p:cNvSpPr/>
            <p:nvPr/>
          </p:nvSpPr>
          <p:spPr>
            <a:xfrm>
              <a:off x="3017519" y="896346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46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3" name="object 14093"/>
            <p:cNvSpPr/>
            <p:nvPr/>
          </p:nvSpPr>
          <p:spPr>
            <a:xfrm>
              <a:off x="3017520" y="8962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876"/>
                  </a:moveTo>
                  <a:lnTo>
                    <a:pt x="0" y="161886"/>
                  </a:lnTo>
                  <a:lnTo>
                    <a:pt x="457" y="876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86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4" name="object 14094"/>
            <p:cNvSpPr/>
            <p:nvPr/>
          </p:nvSpPr>
          <p:spPr>
            <a:xfrm>
              <a:off x="3017520" y="8962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8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5" name="object 14095"/>
            <p:cNvSpPr/>
            <p:nvPr/>
          </p:nvSpPr>
          <p:spPr>
            <a:xfrm>
              <a:off x="3017519" y="8962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74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6" name="object 14096"/>
            <p:cNvSpPr/>
            <p:nvPr/>
          </p:nvSpPr>
          <p:spPr>
            <a:xfrm>
              <a:off x="3017304" y="895828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45" y="8407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7" name="object 14097"/>
            <p:cNvSpPr/>
            <p:nvPr/>
          </p:nvSpPr>
          <p:spPr>
            <a:xfrm>
              <a:off x="3029280" y="905115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8" name="object 14098"/>
            <p:cNvSpPr/>
            <p:nvPr/>
          </p:nvSpPr>
          <p:spPr>
            <a:xfrm>
              <a:off x="3029204" y="9051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099" name="object 14099"/>
            <p:cNvSpPr/>
            <p:nvPr/>
          </p:nvSpPr>
          <p:spPr>
            <a:xfrm>
              <a:off x="3029127" y="9051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36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0" name="object 14100"/>
            <p:cNvSpPr/>
            <p:nvPr/>
          </p:nvSpPr>
          <p:spPr>
            <a:xfrm>
              <a:off x="3029077" y="9051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1" name="object 14101"/>
            <p:cNvSpPr/>
            <p:nvPr/>
          </p:nvSpPr>
          <p:spPr>
            <a:xfrm>
              <a:off x="3028988" y="90515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2" name="object 14102"/>
            <p:cNvSpPr/>
            <p:nvPr/>
          </p:nvSpPr>
          <p:spPr>
            <a:xfrm>
              <a:off x="3028911" y="9051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05"/>
                  </a:lnTo>
                  <a:lnTo>
                    <a:pt x="25" y="161417"/>
                  </a:lnTo>
                  <a:lnTo>
                    <a:pt x="495" y="270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3" name="object 14103"/>
            <p:cNvSpPr/>
            <p:nvPr/>
          </p:nvSpPr>
          <p:spPr>
            <a:xfrm>
              <a:off x="3028835" y="90517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9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29"/>
                  </a:lnTo>
                  <a:lnTo>
                    <a:pt x="495" y="260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4" name="object 14104"/>
            <p:cNvSpPr/>
            <p:nvPr/>
          </p:nvSpPr>
          <p:spPr>
            <a:xfrm>
              <a:off x="3028746" y="9051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467"/>
                  </a:lnTo>
                  <a:lnTo>
                    <a:pt x="469" y="247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476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5" name="object 14105"/>
            <p:cNvSpPr/>
            <p:nvPr/>
          </p:nvSpPr>
          <p:spPr>
            <a:xfrm>
              <a:off x="3028696" y="9052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58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6" name="object 14106"/>
            <p:cNvSpPr/>
            <p:nvPr/>
          </p:nvSpPr>
          <p:spPr>
            <a:xfrm>
              <a:off x="3028607" y="90520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32"/>
                  </a:lnTo>
                  <a:lnTo>
                    <a:pt x="165" y="107721"/>
                  </a:lnTo>
                  <a:lnTo>
                    <a:pt x="317" y="54063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317" y="5406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7" name="object 14107"/>
            <p:cNvSpPr/>
            <p:nvPr/>
          </p:nvSpPr>
          <p:spPr>
            <a:xfrm>
              <a:off x="3028518" y="9052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671"/>
                  </a:lnTo>
                  <a:lnTo>
                    <a:pt x="38" y="161429"/>
                  </a:lnTo>
                  <a:lnTo>
                    <a:pt x="38" y="157746"/>
                  </a:lnTo>
                  <a:lnTo>
                    <a:pt x="76" y="14696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76" y="14696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8" name="object 14108"/>
            <p:cNvSpPr/>
            <p:nvPr/>
          </p:nvSpPr>
          <p:spPr>
            <a:xfrm>
              <a:off x="3028429" y="9052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38" y="160731"/>
                  </a:lnTo>
                  <a:lnTo>
                    <a:pt x="482" y="38"/>
                  </a:lnTo>
                  <a:lnTo>
                    <a:pt x="457" y="2159"/>
                  </a:lnTo>
                  <a:lnTo>
                    <a:pt x="0" y="161721"/>
                  </a:lnTo>
                  <a:lnTo>
                    <a:pt x="63" y="161429"/>
                  </a:lnTo>
                  <a:lnTo>
                    <a:pt x="63" y="16070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0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09" name="object 14109"/>
            <p:cNvSpPr/>
            <p:nvPr/>
          </p:nvSpPr>
          <p:spPr>
            <a:xfrm>
              <a:off x="3028353" y="9052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342" y="51600"/>
                  </a:lnTo>
                  <a:lnTo>
                    <a:pt x="495" y="12"/>
                  </a:lnTo>
                  <a:lnTo>
                    <a:pt x="469" y="2095"/>
                  </a:lnTo>
                  <a:lnTo>
                    <a:pt x="317" y="51498"/>
                  </a:lnTo>
                  <a:lnTo>
                    <a:pt x="469" y="25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0" name="object 14110"/>
            <p:cNvSpPr/>
            <p:nvPr/>
          </p:nvSpPr>
          <p:spPr>
            <a:xfrm>
              <a:off x="3028276" y="9052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0718"/>
                  </a:lnTo>
                  <a:lnTo>
                    <a:pt x="482" y="12"/>
                  </a:lnTo>
                  <a:lnTo>
                    <a:pt x="457" y="2032"/>
                  </a:lnTo>
                  <a:lnTo>
                    <a:pt x="0" y="16175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1" name="object 14111"/>
            <p:cNvSpPr/>
            <p:nvPr/>
          </p:nvSpPr>
          <p:spPr>
            <a:xfrm>
              <a:off x="3028188" y="9052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342" y="49745"/>
                  </a:lnTo>
                  <a:lnTo>
                    <a:pt x="482" y="38"/>
                  </a:lnTo>
                  <a:lnTo>
                    <a:pt x="457" y="2006"/>
                  </a:lnTo>
                  <a:lnTo>
                    <a:pt x="0" y="161810"/>
                  </a:lnTo>
                  <a:lnTo>
                    <a:pt x="177" y="10782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2" name="object 14112"/>
            <p:cNvSpPr/>
            <p:nvPr/>
          </p:nvSpPr>
          <p:spPr>
            <a:xfrm>
              <a:off x="3028010" y="9052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69" y="1955"/>
                  </a:lnTo>
                  <a:lnTo>
                    <a:pt x="25" y="160782"/>
                  </a:lnTo>
                  <a:lnTo>
                    <a:pt x="469" y="88"/>
                  </a:lnTo>
                  <a:lnTo>
                    <a:pt x="444" y="1955"/>
                  </a:lnTo>
                  <a:lnTo>
                    <a:pt x="0" y="16188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33" y="1955"/>
                  </a:lnTo>
                  <a:lnTo>
                    <a:pt x="393" y="48615"/>
                  </a:lnTo>
                  <a:lnTo>
                    <a:pt x="533" y="50"/>
                  </a:lnTo>
                  <a:lnTo>
                    <a:pt x="495" y="1955"/>
                  </a:lnTo>
                  <a:lnTo>
                    <a:pt x="50" y="161848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55"/>
                  </a:lnTo>
                  <a:lnTo>
                    <a:pt x="114" y="161798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55"/>
                  </a:lnTo>
                  <a:lnTo>
                    <a:pt x="139" y="1617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3" name="object 14113"/>
            <p:cNvSpPr/>
            <p:nvPr/>
          </p:nvSpPr>
          <p:spPr>
            <a:xfrm>
              <a:off x="3027895" y="905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76" y="160718"/>
                  </a:lnTo>
                  <a:lnTo>
                    <a:pt x="520" y="12"/>
                  </a:lnTo>
                  <a:lnTo>
                    <a:pt x="495" y="1841"/>
                  </a:lnTo>
                  <a:lnTo>
                    <a:pt x="38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4" name="object 14114"/>
            <p:cNvSpPr/>
            <p:nvPr/>
          </p:nvSpPr>
          <p:spPr>
            <a:xfrm>
              <a:off x="3027832" y="9052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5" name="object 14115"/>
            <p:cNvSpPr/>
            <p:nvPr/>
          </p:nvSpPr>
          <p:spPr>
            <a:xfrm>
              <a:off x="3027730" y="9052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5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6" name="object 14116"/>
            <p:cNvSpPr/>
            <p:nvPr/>
          </p:nvSpPr>
          <p:spPr>
            <a:xfrm>
              <a:off x="3027629" y="9052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393" y="44323"/>
                  </a:lnTo>
                  <a:lnTo>
                    <a:pt x="520" y="25"/>
                  </a:lnTo>
                  <a:lnTo>
                    <a:pt x="482" y="1689"/>
                  </a:lnTo>
                  <a:lnTo>
                    <a:pt x="38" y="161874"/>
                  </a:lnTo>
                  <a:lnTo>
                    <a:pt x="215" y="107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7" name="object 14117"/>
            <p:cNvSpPr/>
            <p:nvPr/>
          </p:nvSpPr>
          <p:spPr>
            <a:xfrm>
              <a:off x="3027527" y="9052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44"/>
                  </a:lnTo>
                  <a:lnTo>
                    <a:pt x="482" y="38"/>
                  </a:lnTo>
                  <a:lnTo>
                    <a:pt x="444" y="1638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8" name="object 14118"/>
            <p:cNvSpPr/>
            <p:nvPr/>
          </p:nvSpPr>
          <p:spPr>
            <a:xfrm>
              <a:off x="3027413" y="9052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33" y="1574"/>
                  </a:lnTo>
                  <a:lnTo>
                    <a:pt x="76" y="161544"/>
                  </a:lnTo>
                  <a:lnTo>
                    <a:pt x="520" y="25"/>
                  </a:lnTo>
                  <a:lnTo>
                    <a:pt x="482" y="1193"/>
                  </a:lnTo>
                  <a:lnTo>
                    <a:pt x="495" y="38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19" name="object 14119"/>
            <p:cNvSpPr/>
            <p:nvPr/>
          </p:nvSpPr>
          <p:spPr>
            <a:xfrm>
              <a:off x="3027337" y="9052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0" name="object 14120"/>
            <p:cNvSpPr/>
            <p:nvPr/>
          </p:nvSpPr>
          <p:spPr>
            <a:xfrm>
              <a:off x="3027235" y="9052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800"/>
                  </a:lnTo>
                  <a:lnTo>
                    <a:pt x="533" y="25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1" name="object 14121"/>
            <p:cNvSpPr/>
            <p:nvPr/>
          </p:nvSpPr>
          <p:spPr>
            <a:xfrm>
              <a:off x="3027121" y="9052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43"/>
                  </a:lnTo>
                  <a:lnTo>
                    <a:pt x="533" y="25"/>
                  </a:lnTo>
                  <a:lnTo>
                    <a:pt x="482" y="1397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2" name="object 14122"/>
            <p:cNvSpPr/>
            <p:nvPr/>
          </p:nvSpPr>
          <p:spPr>
            <a:xfrm>
              <a:off x="3027006" y="9053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3" name="object 14123"/>
            <p:cNvSpPr/>
            <p:nvPr/>
          </p:nvSpPr>
          <p:spPr>
            <a:xfrm>
              <a:off x="3026879" y="9053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57"/>
                  </a:lnTo>
                  <a:lnTo>
                    <a:pt x="38" y="16186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4" name="object 14124"/>
            <p:cNvSpPr/>
            <p:nvPr/>
          </p:nvSpPr>
          <p:spPr>
            <a:xfrm>
              <a:off x="3026803" y="9053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5" name="object 14125"/>
            <p:cNvSpPr/>
            <p:nvPr/>
          </p:nvSpPr>
          <p:spPr>
            <a:xfrm>
              <a:off x="3026676" y="9053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838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6" name="object 14126"/>
            <p:cNvSpPr/>
            <p:nvPr/>
          </p:nvSpPr>
          <p:spPr>
            <a:xfrm>
              <a:off x="3026549" y="9053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76" y="159931"/>
                  </a:lnTo>
                  <a:lnTo>
                    <a:pt x="533" y="12"/>
                  </a:lnTo>
                  <a:lnTo>
                    <a:pt x="495" y="1079"/>
                  </a:lnTo>
                  <a:lnTo>
                    <a:pt x="3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7" name="object 14127"/>
            <p:cNvSpPr/>
            <p:nvPr/>
          </p:nvSpPr>
          <p:spPr>
            <a:xfrm>
              <a:off x="3026410" y="90533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90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90"/>
                  </a:lnTo>
                  <a:lnTo>
                    <a:pt x="457" y="29070"/>
                  </a:lnTo>
                  <a:lnTo>
                    <a:pt x="546" y="12"/>
                  </a:lnTo>
                  <a:lnTo>
                    <a:pt x="508" y="1003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8" name="object 14128"/>
            <p:cNvSpPr/>
            <p:nvPr/>
          </p:nvSpPr>
          <p:spPr>
            <a:xfrm>
              <a:off x="3026270" y="9053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27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29" name="object 14129"/>
            <p:cNvSpPr/>
            <p:nvPr/>
          </p:nvSpPr>
          <p:spPr>
            <a:xfrm>
              <a:off x="3026181" y="90535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247"/>
                  </a:lnTo>
                  <a:lnTo>
                    <a:pt x="495" y="25"/>
                  </a:lnTo>
                  <a:lnTo>
                    <a:pt x="444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0" name="object 14130"/>
            <p:cNvSpPr/>
            <p:nvPr/>
          </p:nvSpPr>
          <p:spPr>
            <a:xfrm>
              <a:off x="3026041" y="9053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88" y="159131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1" name="object 14131"/>
            <p:cNvSpPr/>
            <p:nvPr/>
          </p:nvSpPr>
          <p:spPr>
            <a:xfrm>
              <a:off x="3025889" y="9053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58762"/>
                  </a:lnTo>
                  <a:lnTo>
                    <a:pt x="546" y="25"/>
                  </a:lnTo>
                  <a:lnTo>
                    <a:pt x="495" y="711"/>
                  </a:lnTo>
                  <a:lnTo>
                    <a:pt x="50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2" name="object 14132"/>
            <p:cNvSpPr/>
            <p:nvPr/>
          </p:nvSpPr>
          <p:spPr>
            <a:xfrm>
              <a:off x="3025736" y="905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3" name="object 14133"/>
            <p:cNvSpPr/>
            <p:nvPr/>
          </p:nvSpPr>
          <p:spPr>
            <a:xfrm>
              <a:off x="3025584" y="9053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4" name="object 14134"/>
            <p:cNvSpPr/>
            <p:nvPr/>
          </p:nvSpPr>
          <p:spPr>
            <a:xfrm>
              <a:off x="3025482" y="9053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5" name="object 14135"/>
            <p:cNvSpPr/>
            <p:nvPr/>
          </p:nvSpPr>
          <p:spPr>
            <a:xfrm>
              <a:off x="3025330" y="9053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6" name="object 14136"/>
            <p:cNvSpPr/>
            <p:nvPr/>
          </p:nvSpPr>
          <p:spPr>
            <a:xfrm>
              <a:off x="3025178" y="9054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7" name="object 14137"/>
            <p:cNvSpPr/>
            <p:nvPr/>
          </p:nvSpPr>
          <p:spPr>
            <a:xfrm>
              <a:off x="3025038" y="9054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8" name="object 14138"/>
            <p:cNvSpPr/>
            <p:nvPr/>
          </p:nvSpPr>
          <p:spPr>
            <a:xfrm>
              <a:off x="3024886" y="9054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4505"/>
                  </a:lnTo>
                  <a:lnTo>
                    <a:pt x="495" y="50"/>
                  </a:ln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39" name="object 14139"/>
            <p:cNvSpPr/>
            <p:nvPr/>
          </p:nvSpPr>
          <p:spPr>
            <a:xfrm>
              <a:off x="3024784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0" name="object 14140"/>
            <p:cNvSpPr/>
            <p:nvPr/>
          </p:nvSpPr>
          <p:spPr>
            <a:xfrm>
              <a:off x="3024632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1" name="object 14141"/>
            <p:cNvSpPr/>
            <p:nvPr/>
          </p:nvSpPr>
          <p:spPr>
            <a:xfrm>
              <a:off x="3024479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2" name="object 14142"/>
            <p:cNvSpPr/>
            <p:nvPr/>
          </p:nvSpPr>
          <p:spPr>
            <a:xfrm>
              <a:off x="3024327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3" name="object 14143"/>
            <p:cNvSpPr/>
            <p:nvPr/>
          </p:nvSpPr>
          <p:spPr>
            <a:xfrm>
              <a:off x="3024174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4" name="object 14144"/>
            <p:cNvSpPr/>
            <p:nvPr/>
          </p:nvSpPr>
          <p:spPr>
            <a:xfrm>
              <a:off x="3024073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5" name="object 14145"/>
            <p:cNvSpPr/>
            <p:nvPr/>
          </p:nvSpPr>
          <p:spPr>
            <a:xfrm>
              <a:off x="3023908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6" name="object 14146"/>
            <p:cNvSpPr/>
            <p:nvPr/>
          </p:nvSpPr>
          <p:spPr>
            <a:xfrm>
              <a:off x="3023743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42"/>
                  </a:lnTo>
                  <a:lnTo>
                    <a:pt x="165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7" name="object 14147"/>
            <p:cNvSpPr/>
            <p:nvPr/>
          </p:nvSpPr>
          <p:spPr>
            <a:xfrm>
              <a:off x="3023577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330" y="80733"/>
                  </a:lnTo>
                  <a:lnTo>
                    <a:pt x="558" y="0"/>
                  </a:lnTo>
                  <a:lnTo>
                    <a:pt x="63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8" name="object 14148"/>
            <p:cNvSpPr/>
            <p:nvPr/>
          </p:nvSpPr>
          <p:spPr>
            <a:xfrm>
              <a:off x="3023412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6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49" name="object 14149"/>
            <p:cNvSpPr/>
            <p:nvPr/>
          </p:nvSpPr>
          <p:spPr>
            <a:xfrm>
              <a:off x="3023298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467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0" name="object 14150"/>
            <p:cNvSpPr/>
            <p:nvPr/>
          </p:nvSpPr>
          <p:spPr>
            <a:xfrm>
              <a:off x="3023120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1" name="object 14151"/>
            <p:cNvSpPr/>
            <p:nvPr/>
          </p:nvSpPr>
          <p:spPr>
            <a:xfrm>
              <a:off x="3022942" y="9054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2" name="object 14152"/>
            <p:cNvSpPr/>
            <p:nvPr/>
          </p:nvSpPr>
          <p:spPr>
            <a:xfrm>
              <a:off x="3022765" y="9054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3" name="object 14153"/>
            <p:cNvSpPr/>
            <p:nvPr/>
          </p:nvSpPr>
          <p:spPr>
            <a:xfrm>
              <a:off x="3022561" y="9054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4" name="object 14154"/>
            <p:cNvSpPr/>
            <p:nvPr/>
          </p:nvSpPr>
          <p:spPr>
            <a:xfrm>
              <a:off x="3022434" y="9054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5" name="object 14155"/>
            <p:cNvSpPr/>
            <p:nvPr/>
          </p:nvSpPr>
          <p:spPr>
            <a:xfrm>
              <a:off x="3022219" y="9054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52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6" name="object 14156"/>
            <p:cNvSpPr/>
            <p:nvPr/>
          </p:nvSpPr>
          <p:spPr>
            <a:xfrm>
              <a:off x="3022003" y="90543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7" name="object 14157"/>
            <p:cNvSpPr/>
            <p:nvPr/>
          </p:nvSpPr>
          <p:spPr>
            <a:xfrm>
              <a:off x="3021774" y="9054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8" name="object 14158"/>
            <p:cNvSpPr/>
            <p:nvPr/>
          </p:nvSpPr>
          <p:spPr>
            <a:xfrm>
              <a:off x="3021507" y="90543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59" name="object 14159"/>
            <p:cNvSpPr/>
            <p:nvPr/>
          </p:nvSpPr>
          <p:spPr>
            <a:xfrm>
              <a:off x="3021317" y="90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0" name="object 14160"/>
            <p:cNvSpPr/>
            <p:nvPr/>
          </p:nvSpPr>
          <p:spPr>
            <a:xfrm>
              <a:off x="3020999" y="90543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12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1" name="object 14161"/>
            <p:cNvSpPr/>
            <p:nvPr/>
          </p:nvSpPr>
          <p:spPr>
            <a:xfrm>
              <a:off x="3020618" y="90543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12"/>
                  </a:move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12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596" y="0"/>
                  </a:lnTo>
                  <a:lnTo>
                    <a:pt x="152" y="161315"/>
                  </a:lnTo>
                  <a:lnTo>
                    <a:pt x="381" y="161366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2" name="object 14162"/>
            <p:cNvSpPr/>
            <p:nvPr/>
          </p:nvSpPr>
          <p:spPr>
            <a:xfrm>
              <a:off x="3020047" y="90540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3" name="object 14163"/>
            <p:cNvSpPr/>
            <p:nvPr/>
          </p:nvSpPr>
          <p:spPr>
            <a:xfrm>
              <a:off x="3018980" y="905342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17" y="381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73" y="161988"/>
                  </a:lnTo>
                  <a:lnTo>
                    <a:pt x="1117" y="381"/>
                  </a:lnTo>
                  <a:close/>
                </a:path>
                <a:path w="1905" h="162559">
                  <a:moveTo>
                    <a:pt x="1511" y="609"/>
                  </a:moveTo>
                  <a:lnTo>
                    <a:pt x="1117" y="381"/>
                  </a:lnTo>
                  <a:lnTo>
                    <a:pt x="685" y="161988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4" name="object 14164"/>
            <p:cNvSpPr/>
            <p:nvPr/>
          </p:nvSpPr>
          <p:spPr>
            <a:xfrm>
              <a:off x="3018497" y="90531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6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5" name="object 14165"/>
            <p:cNvSpPr/>
            <p:nvPr/>
          </p:nvSpPr>
          <p:spPr>
            <a:xfrm>
              <a:off x="3018218" y="90529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23" y="165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6" name="object 14166"/>
            <p:cNvSpPr/>
            <p:nvPr/>
          </p:nvSpPr>
          <p:spPr>
            <a:xfrm>
              <a:off x="3017977" y="905283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99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7" name="object 14167"/>
            <p:cNvSpPr/>
            <p:nvPr/>
          </p:nvSpPr>
          <p:spPr>
            <a:xfrm>
              <a:off x="3017850" y="9052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8" name="object 14168"/>
            <p:cNvSpPr/>
            <p:nvPr/>
          </p:nvSpPr>
          <p:spPr>
            <a:xfrm>
              <a:off x="3017672" y="905267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50"/>
                  </a:moveTo>
                  <a:lnTo>
                    <a:pt x="0" y="161823"/>
                  </a:lnTo>
                  <a:lnTo>
                    <a:pt x="571" y="50"/>
                  </a:lnTo>
                  <a:close/>
                </a:path>
                <a:path w="635" h="162559">
                  <a:moveTo>
                    <a:pt x="635" y="88"/>
                  </a:moveTo>
                  <a:lnTo>
                    <a:pt x="114" y="161899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69" name="object 14169"/>
            <p:cNvSpPr/>
            <p:nvPr/>
          </p:nvSpPr>
          <p:spPr>
            <a:xfrm>
              <a:off x="3017520" y="9052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0" name="object 14170"/>
            <p:cNvSpPr/>
            <p:nvPr/>
          </p:nvSpPr>
          <p:spPr>
            <a:xfrm>
              <a:off x="3017393" y="905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1" name="object 14171"/>
            <p:cNvSpPr/>
            <p:nvPr/>
          </p:nvSpPr>
          <p:spPr>
            <a:xfrm>
              <a:off x="3017266" y="9052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2" name="object 14172"/>
            <p:cNvSpPr/>
            <p:nvPr/>
          </p:nvSpPr>
          <p:spPr>
            <a:xfrm>
              <a:off x="3017202" y="9052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3" name="object 14173"/>
            <p:cNvSpPr/>
            <p:nvPr/>
          </p:nvSpPr>
          <p:spPr>
            <a:xfrm>
              <a:off x="3017088" y="9052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4" name="object 14174"/>
            <p:cNvSpPr/>
            <p:nvPr/>
          </p:nvSpPr>
          <p:spPr>
            <a:xfrm>
              <a:off x="3016986" y="9052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5" name="object 14175"/>
            <p:cNvSpPr/>
            <p:nvPr/>
          </p:nvSpPr>
          <p:spPr>
            <a:xfrm>
              <a:off x="3016910" y="9052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6" name="object 14176"/>
            <p:cNvSpPr/>
            <p:nvPr/>
          </p:nvSpPr>
          <p:spPr>
            <a:xfrm>
              <a:off x="3016834" y="9052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7" name="object 14177"/>
            <p:cNvSpPr/>
            <p:nvPr/>
          </p:nvSpPr>
          <p:spPr>
            <a:xfrm>
              <a:off x="3016770" y="9052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8" name="object 14178"/>
            <p:cNvSpPr/>
            <p:nvPr/>
          </p:nvSpPr>
          <p:spPr>
            <a:xfrm>
              <a:off x="3016707" y="9052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79" name="object 14179"/>
            <p:cNvSpPr/>
            <p:nvPr/>
          </p:nvSpPr>
          <p:spPr>
            <a:xfrm>
              <a:off x="3016631" y="9051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0" name="object 14180"/>
            <p:cNvSpPr/>
            <p:nvPr/>
          </p:nvSpPr>
          <p:spPr>
            <a:xfrm>
              <a:off x="3016567" y="9051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1" name="object 14181"/>
            <p:cNvSpPr/>
            <p:nvPr/>
          </p:nvSpPr>
          <p:spPr>
            <a:xfrm>
              <a:off x="3016504" y="9051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2" name="object 14182"/>
            <p:cNvSpPr/>
            <p:nvPr/>
          </p:nvSpPr>
          <p:spPr>
            <a:xfrm>
              <a:off x="3016465" y="9051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3" name="object 14183"/>
            <p:cNvSpPr/>
            <p:nvPr/>
          </p:nvSpPr>
          <p:spPr>
            <a:xfrm>
              <a:off x="3016427" y="9051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4" name="object 14184"/>
            <p:cNvSpPr/>
            <p:nvPr/>
          </p:nvSpPr>
          <p:spPr>
            <a:xfrm>
              <a:off x="3016377" y="9051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5" name="object 14185"/>
            <p:cNvSpPr/>
            <p:nvPr/>
          </p:nvSpPr>
          <p:spPr>
            <a:xfrm>
              <a:off x="3016326" y="9051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6" name="object 14186"/>
            <p:cNvSpPr/>
            <p:nvPr/>
          </p:nvSpPr>
          <p:spPr>
            <a:xfrm>
              <a:off x="3016288" y="9051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7" name="object 14187"/>
            <p:cNvSpPr/>
            <p:nvPr/>
          </p:nvSpPr>
          <p:spPr>
            <a:xfrm>
              <a:off x="3016262" y="90514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8" name="object 14188"/>
            <p:cNvSpPr/>
            <p:nvPr/>
          </p:nvSpPr>
          <p:spPr>
            <a:xfrm>
              <a:off x="3016224" y="9051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89" name="object 14189"/>
            <p:cNvSpPr/>
            <p:nvPr/>
          </p:nvSpPr>
          <p:spPr>
            <a:xfrm>
              <a:off x="3016186" y="9051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0" name="object 14190"/>
            <p:cNvSpPr/>
            <p:nvPr/>
          </p:nvSpPr>
          <p:spPr>
            <a:xfrm>
              <a:off x="3016161" y="9051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1" name="object 14191"/>
            <p:cNvSpPr/>
            <p:nvPr/>
          </p:nvSpPr>
          <p:spPr>
            <a:xfrm>
              <a:off x="3016135" y="9051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2" name="object 14192"/>
            <p:cNvSpPr/>
            <p:nvPr/>
          </p:nvSpPr>
          <p:spPr>
            <a:xfrm>
              <a:off x="3016123" y="9051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3" name="object 14193"/>
            <p:cNvSpPr/>
            <p:nvPr/>
          </p:nvSpPr>
          <p:spPr>
            <a:xfrm>
              <a:off x="3016110" y="905118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4" name="object 14194"/>
            <p:cNvSpPr/>
            <p:nvPr/>
          </p:nvSpPr>
          <p:spPr>
            <a:xfrm>
              <a:off x="3015894" y="904593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168" y="8420"/>
                  </a:lnTo>
                  <a:lnTo>
                    <a:pt x="9385" y="8420"/>
                  </a:lnTo>
                  <a:lnTo>
                    <a:pt x="14541" y="5422"/>
                  </a:lnTo>
                  <a:lnTo>
                    <a:pt x="14490" y="2997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5" name="object 14195"/>
            <p:cNvSpPr/>
            <p:nvPr/>
          </p:nvSpPr>
          <p:spPr>
            <a:xfrm>
              <a:off x="3138284" y="9015705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7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6" name="object 14196"/>
            <p:cNvSpPr/>
            <p:nvPr/>
          </p:nvSpPr>
          <p:spPr>
            <a:xfrm>
              <a:off x="3138208" y="9015705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12"/>
                  </a:moveTo>
                  <a:lnTo>
                    <a:pt x="0" y="158305"/>
                  </a:lnTo>
                  <a:lnTo>
                    <a:pt x="469" y="12"/>
                  </a:lnTo>
                  <a:close/>
                </a:path>
                <a:path w="635" h="158750">
                  <a:moveTo>
                    <a:pt x="508" y="0"/>
                  </a:moveTo>
                  <a:lnTo>
                    <a:pt x="25" y="15822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7" name="object 14197"/>
            <p:cNvSpPr/>
            <p:nvPr/>
          </p:nvSpPr>
          <p:spPr>
            <a:xfrm>
              <a:off x="3138144" y="9015705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82" y="0"/>
                  </a:moveTo>
                  <a:lnTo>
                    <a:pt x="0" y="158064"/>
                  </a:lnTo>
                  <a:lnTo>
                    <a:pt x="241" y="75742"/>
                  </a:lnTo>
                  <a:lnTo>
                    <a:pt x="12" y="158457"/>
                  </a:lnTo>
                  <a:lnTo>
                    <a:pt x="482" y="0"/>
                  </a:lnTo>
                  <a:close/>
                </a:path>
                <a:path w="635" h="158750">
                  <a:moveTo>
                    <a:pt x="508" y="12"/>
                  </a:moveTo>
                  <a:lnTo>
                    <a:pt x="38" y="158381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8" name="object 14198"/>
            <p:cNvSpPr/>
            <p:nvPr/>
          </p:nvSpPr>
          <p:spPr>
            <a:xfrm>
              <a:off x="3138081" y="9015705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12"/>
                  </a:moveTo>
                  <a:lnTo>
                    <a:pt x="0" y="158648"/>
                  </a:lnTo>
                  <a:lnTo>
                    <a:pt x="457" y="241"/>
                  </a:lnTo>
                  <a:lnTo>
                    <a:pt x="25" y="158584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199" name="object 14199"/>
            <p:cNvSpPr/>
            <p:nvPr/>
          </p:nvSpPr>
          <p:spPr>
            <a:xfrm>
              <a:off x="3138004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12"/>
                  </a:moveTo>
                  <a:lnTo>
                    <a:pt x="0" y="158813"/>
                  </a:lnTo>
                  <a:lnTo>
                    <a:pt x="457" y="254"/>
                  </a:lnTo>
                  <a:lnTo>
                    <a:pt x="25" y="158521"/>
                  </a:lnTo>
                  <a:lnTo>
                    <a:pt x="482" y="241"/>
                  </a:lnTo>
                  <a:lnTo>
                    <a:pt x="50" y="158699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0" name="object 14200"/>
            <p:cNvSpPr/>
            <p:nvPr/>
          </p:nvSpPr>
          <p:spPr>
            <a:xfrm>
              <a:off x="3137928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711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25" y="158902"/>
                  </a:lnTo>
                  <a:lnTo>
                    <a:pt x="482" y="241"/>
                  </a:lnTo>
                  <a:lnTo>
                    <a:pt x="50" y="158851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1" name="object 14201"/>
            <p:cNvSpPr/>
            <p:nvPr/>
          </p:nvSpPr>
          <p:spPr>
            <a:xfrm>
              <a:off x="3137839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12"/>
                  </a:moveTo>
                  <a:lnTo>
                    <a:pt x="0" y="159067"/>
                  </a:lnTo>
                  <a:lnTo>
                    <a:pt x="469" y="12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38" y="158800"/>
                  </a:lnTo>
                  <a:lnTo>
                    <a:pt x="266" y="77774"/>
                  </a:lnTo>
                  <a:lnTo>
                    <a:pt x="50" y="158991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2" name="object 14202"/>
            <p:cNvSpPr/>
            <p:nvPr/>
          </p:nvSpPr>
          <p:spPr>
            <a:xfrm>
              <a:off x="3137763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9181"/>
                  </a:lnTo>
                  <a:lnTo>
                    <a:pt x="457" y="241"/>
                  </a:lnTo>
                  <a:lnTo>
                    <a:pt x="25" y="159143"/>
                  </a:lnTo>
                  <a:lnTo>
                    <a:pt x="482" y="254"/>
                  </a:lnTo>
                  <a:lnTo>
                    <a:pt x="50" y="1588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3" name="object 14203"/>
            <p:cNvSpPr/>
            <p:nvPr/>
          </p:nvSpPr>
          <p:spPr>
            <a:xfrm>
              <a:off x="3137700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12"/>
                  </a:moveTo>
                  <a:lnTo>
                    <a:pt x="0" y="159245"/>
                  </a:lnTo>
                  <a:lnTo>
                    <a:pt x="469" y="12"/>
                  </a:lnTo>
                  <a:close/>
                </a:path>
                <a:path w="635" h="159384">
                  <a:moveTo>
                    <a:pt x="508" y="0"/>
                  </a:moveTo>
                  <a:lnTo>
                    <a:pt x="38" y="1592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4" name="object 14204"/>
            <p:cNvSpPr/>
            <p:nvPr/>
          </p:nvSpPr>
          <p:spPr>
            <a:xfrm>
              <a:off x="3137623" y="9015705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9334"/>
                  </a:lnTo>
                  <a:lnTo>
                    <a:pt x="25" y="159092"/>
                  </a:lnTo>
                  <a:lnTo>
                    <a:pt x="38" y="152171"/>
                  </a:lnTo>
                  <a:lnTo>
                    <a:pt x="482" y="457"/>
                  </a:lnTo>
                  <a:lnTo>
                    <a:pt x="38" y="1592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5" name="object 14205"/>
            <p:cNvSpPr/>
            <p:nvPr/>
          </p:nvSpPr>
          <p:spPr>
            <a:xfrm>
              <a:off x="3137535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95" y="0"/>
                  </a:moveTo>
                  <a:lnTo>
                    <a:pt x="0" y="159448"/>
                  </a:lnTo>
                  <a:lnTo>
                    <a:pt x="25" y="159194"/>
                  </a:lnTo>
                  <a:lnTo>
                    <a:pt x="25" y="155511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20" y="12"/>
                  </a:moveTo>
                  <a:lnTo>
                    <a:pt x="50" y="15938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6" name="object 14206"/>
            <p:cNvSpPr/>
            <p:nvPr/>
          </p:nvSpPr>
          <p:spPr>
            <a:xfrm>
              <a:off x="3137446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95" y="0"/>
                  </a:moveTo>
                  <a:lnTo>
                    <a:pt x="0" y="159537"/>
                  </a:lnTo>
                  <a:lnTo>
                    <a:pt x="25" y="159283"/>
                  </a:lnTo>
                  <a:lnTo>
                    <a:pt x="25" y="155600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63" y="1592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7" name="object 14207"/>
            <p:cNvSpPr/>
            <p:nvPr/>
          </p:nvSpPr>
          <p:spPr>
            <a:xfrm>
              <a:off x="3137344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12"/>
                  </a:moveTo>
                  <a:lnTo>
                    <a:pt x="0" y="159626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8" name="object 14208"/>
            <p:cNvSpPr/>
            <p:nvPr/>
          </p:nvSpPr>
          <p:spPr>
            <a:xfrm>
              <a:off x="3137293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08" y="12"/>
                  </a:moveTo>
                  <a:lnTo>
                    <a:pt x="0" y="159689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09" name="object 14209"/>
            <p:cNvSpPr/>
            <p:nvPr/>
          </p:nvSpPr>
          <p:spPr>
            <a:xfrm>
              <a:off x="3137204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550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495" y="12"/>
                  </a:moveTo>
                  <a:lnTo>
                    <a:pt x="25" y="159727"/>
                  </a:lnTo>
                  <a:lnTo>
                    <a:pt x="495" y="12"/>
                  </a:lnTo>
                  <a:close/>
                </a:path>
                <a:path w="635" h="160020">
                  <a:moveTo>
                    <a:pt x="533" y="12"/>
                  </a:moveTo>
                  <a:lnTo>
                    <a:pt x="63" y="159486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0" name="object 14210"/>
            <p:cNvSpPr/>
            <p:nvPr/>
          </p:nvSpPr>
          <p:spPr>
            <a:xfrm>
              <a:off x="3137014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58" y="12"/>
                  </a:moveTo>
                  <a:lnTo>
                    <a:pt x="0" y="159918"/>
                  </a:lnTo>
                  <a:lnTo>
                    <a:pt x="228" y="106578"/>
                  </a:lnTo>
                  <a:lnTo>
                    <a:pt x="558" y="12"/>
                  </a:lnTo>
                  <a:close/>
                </a:path>
                <a:path w="635" h="160020">
                  <a:moveTo>
                    <a:pt x="622" y="12"/>
                  </a:moveTo>
                  <a:lnTo>
                    <a:pt x="114" y="159816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1" name="object 14211"/>
            <p:cNvSpPr/>
            <p:nvPr/>
          </p:nvSpPr>
          <p:spPr>
            <a:xfrm>
              <a:off x="3136900" y="9015705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60007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46" y="12"/>
                  </a:moveTo>
                  <a:lnTo>
                    <a:pt x="38" y="15998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2" name="object 14212"/>
            <p:cNvSpPr/>
            <p:nvPr/>
          </p:nvSpPr>
          <p:spPr>
            <a:xfrm>
              <a:off x="3136836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08" y="12"/>
                  </a:moveTo>
                  <a:lnTo>
                    <a:pt x="0" y="160045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3" name="object 14213"/>
            <p:cNvSpPr/>
            <p:nvPr/>
          </p:nvSpPr>
          <p:spPr>
            <a:xfrm>
              <a:off x="3136734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12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4" name="object 14214"/>
            <p:cNvSpPr/>
            <p:nvPr/>
          </p:nvSpPr>
          <p:spPr>
            <a:xfrm>
              <a:off x="3136620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185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12"/>
                  </a:moveTo>
                  <a:lnTo>
                    <a:pt x="38" y="160159"/>
                  </a:lnTo>
                  <a:lnTo>
                    <a:pt x="508" y="165"/>
                  </a:lnTo>
                  <a:lnTo>
                    <a:pt x="76" y="160134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5" name="object 14215"/>
            <p:cNvSpPr/>
            <p:nvPr/>
          </p:nvSpPr>
          <p:spPr>
            <a:xfrm>
              <a:off x="3136519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26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23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6" name="object 14216"/>
            <p:cNvSpPr/>
            <p:nvPr/>
          </p:nvSpPr>
          <p:spPr>
            <a:xfrm>
              <a:off x="3136404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324"/>
                  </a:lnTo>
                  <a:lnTo>
                    <a:pt x="469" y="241"/>
                  </a:lnTo>
                  <a:lnTo>
                    <a:pt x="38" y="16029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7" name="object 14217"/>
            <p:cNvSpPr/>
            <p:nvPr/>
          </p:nvSpPr>
          <p:spPr>
            <a:xfrm>
              <a:off x="3136328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362"/>
                  </a:lnTo>
                  <a:lnTo>
                    <a:pt x="469" y="469"/>
                  </a:lnTo>
                  <a:lnTo>
                    <a:pt x="38" y="16033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8" name="object 14218"/>
            <p:cNvSpPr/>
            <p:nvPr/>
          </p:nvSpPr>
          <p:spPr>
            <a:xfrm>
              <a:off x="3136226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426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19" name="object 14219"/>
            <p:cNvSpPr/>
            <p:nvPr/>
          </p:nvSpPr>
          <p:spPr>
            <a:xfrm>
              <a:off x="3136099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48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0" name="object 14220"/>
            <p:cNvSpPr/>
            <p:nvPr/>
          </p:nvSpPr>
          <p:spPr>
            <a:xfrm>
              <a:off x="3135985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553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12"/>
                  </a:moveTo>
                  <a:lnTo>
                    <a:pt x="76" y="160515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1" name="object 14221"/>
            <p:cNvSpPr/>
            <p:nvPr/>
          </p:nvSpPr>
          <p:spPr>
            <a:xfrm>
              <a:off x="3135871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616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2" name="object 14222"/>
            <p:cNvSpPr/>
            <p:nvPr/>
          </p:nvSpPr>
          <p:spPr>
            <a:xfrm>
              <a:off x="3135769" y="9015705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33" y="12"/>
                  </a:moveTo>
                  <a:lnTo>
                    <a:pt x="0" y="160655"/>
                  </a:lnTo>
                  <a:lnTo>
                    <a:pt x="482" y="457"/>
                  </a:lnTo>
                  <a:lnTo>
                    <a:pt x="50" y="160629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3" name="object 14223"/>
            <p:cNvSpPr/>
            <p:nvPr/>
          </p:nvSpPr>
          <p:spPr>
            <a:xfrm>
              <a:off x="3135655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705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0693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88" y="1606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4" name="object 14224"/>
            <p:cNvSpPr/>
            <p:nvPr/>
          </p:nvSpPr>
          <p:spPr>
            <a:xfrm>
              <a:off x="3135515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769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63" y="16074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5" name="object 14225"/>
            <p:cNvSpPr/>
            <p:nvPr/>
          </p:nvSpPr>
          <p:spPr>
            <a:xfrm>
              <a:off x="3135388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57" y="0"/>
                  </a:lnTo>
                  <a:lnTo>
                    <a:pt x="0" y="160820"/>
                  </a:lnTo>
                  <a:lnTo>
                    <a:pt x="482" y="457"/>
                  </a:lnTo>
                  <a:lnTo>
                    <a:pt x="50" y="16079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6" name="object 14226"/>
            <p:cNvSpPr/>
            <p:nvPr/>
          </p:nvSpPr>
          <p:spPr>
            <a:xfrm>
              <a:off x="3135249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57" y="0"/>
                  </a:lnTo>
                  <a:lnTo>
                    <a:pt x="0" y="160870"/>
                  </a:lnTo>
                  <a:lnTo>
                    <a:pt x="127" y="160832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7" name="object 14227"/>
            <p:cNvSpPr/>
            <p:nvPr/>
          </p:nvSpPr>
          <p:spPr>
            <a:xfrm>
              <a:off x="3135160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0909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8" name="object 14228"/>
            <p:cNvSpPr/>
            <p:nvPr/>
          </p:nvSpPr>
          <p:spPr>
            <a:xfrm>
              <a:off x="3135007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52" y="1608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29" name="object 14229"/>
            <p:cNvSpPr/>
            <p:nvPr/>
          </p:nvSpPr>
          <p:spPr>
            <a:xfrm>
              <a:off x="3134855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1010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63" y="16099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0" name="object 14230"/>
            <p:cNvSpPr/>
            <p:nvPr/>
          </p:nvSpPr>
          <p:spPr>
            <a:xfrm>
              <a:off x="3134702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048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101" y="16102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1" name="object 14231"/>
            <p:cNvSpPr/>
            <p:nvPr/>
          </p:nvSpPr>
          <p:spPr>
            <a:xfrm>
              <a:off x="3134550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099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609" y="12"/>
                  </a:moveTo>
                  <a:lnTo>
                    <a:pt x="114" y="161061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2" name="object 14232"/>
            <p:cNvSpPr/>
            <p:nvPr/>
          </p:nvSpPr>
          <p:spPr>
            <a:xfrm>
              <a:off x="3134448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2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3" name="object 14233"/>
            <p:cNvSpPr/>
            <p:nvPr/>
          </p:nvSpPr>
          <p:spPr>
            <a:xfrm>
              <a:off x="3134309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163"/>
                  </a:lnTo>
                  <a:lnTo>
                    <a:pt x="152" y="16112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4" name="object 14234"/>
            <p:cNvSpPr/>
            <p:nvPr/>
          </p:nvSpPr>
          <p:spPr>
            <a:xfrm>
              <a:off x="3134156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01"/>
                  </a:lnTo>
                  <a:lnTo>
                    <a:pt x="152" y="16116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5" name="object 14235"/>
            <p:cNvSpPr/>
            <p:nvPr/>
          </p:nvSpPr>
          <p:spPr>
            <a:xfrm>
              <a:off x="3134004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226"/>
                  </a:lnTo>
                  <a:lnTo>
                    <a:pt x="482" y="457"/>
                  </a:lnTo>
                  <a:lnTo>
                    <a:pt x="50" y="16121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6" name="object 14236"/>
            <p:cNvSpPr/>
            <p:nvPr/>
          </p:nvSpPr>
          <p:spPr>
            <a:xfrm>
              <a:off x="3133852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264"/>
                  </a:lnTo>
                  <a:lnTo>
                    <a:pt x="139" y="16123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7" name="object 14237"/>
            <p:cNvSpPr/>
            <p:nvPr/>
          </p:nvSpPr>
          <p:spPr>
            <a:xfrm>
              <a:off x="3133750" y="90157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8" name="object 14238"/>
            <p:cNvSpPr/>
            <p:nvPr/>
          </p:nvSpPr>
          <p:spPr>
            <a:xfrm>
              <a:off x="3133598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482" y="457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39" name="object 14239"/>
            <p:cNvSpPr/>
            <p:nvPr/>
          </p:nvSpPr>
          <p:spPr>
            <a:xfrm>
              <a:off x="3133445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533" y="457"/>
                  </a:lnTo>
                  <a:lnTo>
                    <a:pt x="101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0" name="object 14240"/>
            <p:cNvSpPr/>
            <p:nvPr/>
          </p:nvSpPr>
          <p:spPr>
            <a:xfrm>
              <a:off x="3133293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53"/>
                  </a:lnTo>
                  <a:lnTo>
                    <a:pt x="533" y="457"/>
                  </a:ln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1" name="object 14241"/>
            <p:cNvSpPr/>
            <p:nvPr/>
          </p:nvSpPr>
          <p:spPr>
            <a:xfrm>
              <a:off x="3133140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2" name="object 14242"/>
            <p:cNvSpPr/>
            <p:nvPr/>
          </p:nvSpPr>
          <p:spPr>
            <a:xfrm>
              <a:off x="3133039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3" name="object 14243"/>
            <p:cNvSpPr/>
            <p:nvPr/>
          </p:nvSpPr>
          <p:spPr>
            <a:xfrm>
              <a:off x="3132874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4" name="object 14244"/>
            <p:cNvSpPr/>
            <p:nvPr/>
          </p:nvSpPr>
          <p:spPr>
            <a:xfrm>
              <a:off x="3132721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50" y="160985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65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5" name="object 14245"/>
            <p:cNvSpPr/>
            <p:nvPr/>
          </p:nvSpPr>
          <p:spPr>
            <a:xfrm>
              <a:off x="3132556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65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6" name="object 14246"/>
            <p:cNvSpPr/>
            <p:nvPr/>
          </p:nvSpPr>
          <p:spPr>
            <a:xfrm>
              <a:off x="3132391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7" name="object 14247"/>
            <p:cNvSpPr/>
            <p:nvPr/>
          </p:nvSpPr>
          <p:spPr>
            <a:xfrm>
              <a:off x="3132277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8" name="object 14248"/>
            <p:cNvSpPr/>
            <p:nvPr/>
          </p:nvSpPr>
          <p:spPr>
            <a:xfrm>
              <a:off x="3132099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2"/>
                  </a:moveTo>
                  <a:lnTo>
                    <a:pt x="508" y="12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49" name="object 14249"/>
            <p:cNvSpPr/>
            <p:nvPr/>
          </p:nvSpPr>
          <p:spPr>
            <a:xfrm>
              <a:off x="3131934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0" name="object 14250"/>
            <p:cNvSpPr/>
            <p:nvPr/>
          </p:nvSpPr>
          <p:spPr>
            <a:xfrm>
              <a:off x="3131756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1" name="object 14251"/>
            <p:cNvSpPr/>
            <p:nvPr/>
          </p:nvSpPr>
          <p:spPr>
            <a:xfrm>
              <a:off x="3131553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2" name="object 14252"/>
            <p:cNvSpPr/>
            <p:nvPr/>
          </p:nvSpPr>
          <p:spPr>
            <a:xfrm>
              <a:off x="3131426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3" name="object 14253"/>
            <p:cNvSpPr/>
            <p:nvPr/>
          </p:nvSpPr>
          <p:spPr>
            <a:xfrm>
              <a:off x="3131235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4" name="object 14254"/>
            <p:cNvSpPr/>
            <p:nvPr/>
          </p:nvSpPr>
          <p:spPr>
            <a:xfrm>
              <a:off x="3130994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55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5" name="object 14255"/>
            <p:cNvSpPr/>
            <p:nvPr/>
          </p:nvSpPr>
          <p:spPr>
            <a:xfrm>
              <a:off x="3130765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29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6" name="object 14256"/>
            <p:cNvSpPr/>
            <p:nvPr/>
          </p:nvSpPr>
          <p:spPr>
            <a:xfrm>
              <a:off x="3130511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52" y="161417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7" name="object 14257"/>
            <p:cNvSpPr/>
            <p:nvPr/>
          </p:nvSpPr>
          <p:spPr>
            <a:xfrm>
              <a:off x="3130334" y="901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8" name="object 14258"/>
            <p:cNvSpPr/>
            <p:nvPr/>
          </p:nvSpPr>
          <p:spPr>
            <a:xfrm>
              <a:off x="3130016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0"/>
                  </a:lnTo>
                  <a:lnTo>
                    <a:pt x="0" y="161340"/>
                  </a:lnTo>
                  <a:lnTo>
                    <a:pt x="215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59" name="object 14259"/>
            <p:cNvSpPr/>
            <p:nvPr/>
          </p:nvSpPr>
          <p:spPr>
            <a:xfrm>
              <a:off x="3129635" y="90157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0" name="object 14260"/>
            <p:cNvSpPr/>
            <p:nvPr/>
          </p:nvSpPr>
          <p:spPr>
            <a:xfrm>
              <a:off x="3129064" y="90153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63" y="241"/>
                  </a:lnTo>
                  <a:lnTo>
                    <a:pt x="419" y="161582"/>
                  </a:lnTo>
                  <a:lnTo>
                    <a:pt x="584" y="161607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1" name="object 14261"/>
            <p:cNvSpPr/>
            <p:nvPr/>
          </p:nvSpPr>
          <p:spPr>
            <a:xfrm>
              <a:off x="3127984" y="901476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09" y="161975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2" name="object 14262"/>
            <p:cNvSpPr/>
            <p:nvPr/>
          </p:nvSpPr>
          <p:spPr>
            <a:xfrm>
              <a:off x="3127502" y="901448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3" name="object 14263"/>
            <p:cNvSpPr/>
            <p:nvPr/>
          </p:nvSpPr>
          <p:spPr>
            <a:xfrm>
              <a:off x="3127209" y="90143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4" name="object 14264"/>
            <p:cNvSpPr/>
            <p:nvPr/>
          </p:nvSpPr>
          <p:spPr>
            <a:xfrm>
              <a:off x="3126968" y="901418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5" name="object 14265"/>
            <p:cNvSpPr/>
            <p:nvPr/>
          </p:nvSpPr>
          <p:spPr>
            <a:xfrm>
              <a:off x="3126841" y="9014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6" name="object 14266"/>
            <p:cNvSpPr/>
            <p:nvPr/>
          </p:nvSpPr>
          <p:spPr>
            <a:xfrm>
              <a:off x="3126663" y="9014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7" name="object 14267"/>
            <p:cNvSpPr/>
            <p:nvPr/>
          </p:nvSpPr>
          <p:spPr>
            <a:xfrm>
              <a:off x="3126511" y="9013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8" name="object 14268"/>
            <p:cNvSpPr/>
            <p:nvPr/>
          </p:nvSpPr>
          <p:spPr>
            <a:xfrm>
              <a:off x="3126384" y="9013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69" name="object 14269"/>
            <p:cNvSpPr/>
            <p:nvPr/>
          </p:nvSpPr>
          <p:spPr>
            <a:xfrm>
              <a:off x="3126257" y="9013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0" name="object 14270"/>
            <p:cNvSpPr/>
            <p:nvPr/>
          </p:nvSpPr>
          <p:spPr>
            <a:xfrm>
              <a:off x="3126193" y="9013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1" name="object 14271"/>
            <p:cNvSpPr/>
            <p:nvPr/>
          </p:nvSpPr>
          <p:spPr>
            <a:xfrm>
              <a:off x="3126079" y="9013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70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2" name="object 14272"/>
            <p:cNvSpPr/>
            <p:nvPr/>
          </p:nvSpPr>
          <p:spPr>
            <a:xfrm>
              <a:off x="3125990" y="9013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25" y="161696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3" name="object 14273"/>
            <p:cNvSpPr/>
            <p:nvPr/>
          </p:nvSpPr>
          <p:spPr>
            <a:xfrm>
              <a:off x="3125914" y="9013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4" name="object 14274"/>
            <p:cNvSpPr/>
            <p:nvPr/>
          </p:nvSpPr>
          <p:spPr>
            <a:xfrm>
              <a:off x="3125825" y="9013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5" name="object 14275"/>
            <p:cNvSpPr/>
            <p:nvPr/>
          </p:nvSpPr>
          <p:spPr>
            <a:xfrm>
              <a:off x="3125762" y="9013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6" name="object 14276"/>
            <p:cNvSpPr/>
            <p:nvPr/>
          </p:nvSpPr>
          <p:spPr>
            <a:xfrm>
              <a:off x="3125698" y="9013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7" name="object 14277"/>
            <p:cNvSpPr/>
            <p:nvPr/>
          </p:nvSpPr>
          <p:spPr>
            <a:xfrm>
              <a:off x="3125622" y="9013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8" name="object 14278"/>
            <p:cNvSpPr/>
            <p:nvPr/>
          </p:nvSpPr>
          <p:spPr>
            <a:xfrm>
              <a:off x="3125558" y="9013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79" name="object 14279"/>
            <p:cNvSpPr/>
            <p:nvPr/>
          </p:nvSpPr>
          <p:spPr>
            <a:xfrm>
              <a:off x="3125495" y="9013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0" name="object 14280"/>
            <p:cNvSpPr/>
            <p:nvPr/>
          </p:nvSpPr>
          <p:spPr>
            <a:xfrm>
              <a:off x="3125457" y="90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1" name="object 14281"/>
            <p:cNvSpPr/>
            <p:nvPr/>
          </p:nvSpPr>
          <p:spPr>
            <a:xfrm>
              <a:off x="3125419" y="9012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2" name="object 14282"/>
            <p:cNvSpPr/>
            <p:nvPr/>
          </p:nvSpPr>
          <p:spPr>
            <a:xfrm>
              <a:off x="3125368" y="9012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3" name="object 14283"/>
            <p:cNvSpPr/>
            <p:nvPr/>
          </p:nvSpPr>
          <p:spPr>
            <a:xfrm>
              <a:off x="3125330" y="9012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4" name="object 14284"/>
            <p:cNvSpPr/>
            <p:nvPr/>
          </p:nvSpPr>
          <p:spPr>
            <a:xfrm>
              <a:off x="3125279" y="9012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5" name="object 14285"/>
            <p:cNvSpPr/>
            <p:nvPr/>
          </p:nvSpPr>
          <p:spPr>
            <a:xfrm>
              <a:off x="3125254" y="9012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455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6" name="object 14286"/>
            <p:cNvSpPr/>
            <p:nvPr/>
          </p:nvSpPr>
          <p:spPr>
            <a:xfrm>
              <a:off x="3125216" y="9012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7" name="object 14287"/>
            <p:cNvSpPr/>
            <p:nvPr/>
          </p:nvSpPr>
          <p:spPr>
            <a:xfrm>
              <a:off x="3125190" y="9012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9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8" name="object 14288"/>
            <p:cNvSpPr/>
            <p:nvPr/>
          </p:nvSpPr>
          <p:spPr>
            <a:xfrm>
              <a:off x="3125165" y="9012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89" name="object 14289"/>
            <p:cNvSpPr/>
            <p:nvPr/>
          </p:nvSpPr>
          <p:spPr>
            <a:xfrm>
              <a:off x="3125139" y="9012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0" name="object 14290"/>
            <p:cNvSpPr/>
            <p:nvPr/>
          </p:nvSpPr>
          <p:spPr>
            <a:xfrm>
              <a:off x="3125114" y="901254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1" name="object 14291"/>
            <p:cNvSpPr/>
            <p:nvPr/>
          </p:nvSpPr>
          <p:spPr>
            <a:xfrm>
              <a:off x="3125101" y="901253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2" name="object 14292"/>
            <p:cNvSpPr/>
            <p:nvPr/>
          </p:nvSpPr>
          <p:spPr>
            <a:xfrm>
              <a:off x="3125088" y="901250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7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3" name="object 14293"/>
            <p:cNvSpPr/>
            <p:nvPr/>
          </p:nvSpPr>
          <p:spPr>
            <a:xfrm>
              <a:off x="3125076" y="9011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4" name="object 14294"/>
            <p:cNvSpPr/>
            <p:nvPr/>
          </p:nvSpPr>
          <p:spPr>
            <a:xfrm>
              <a:off x="3125076" y="9011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5"/>
                  </a:lnTo>
                  <a:lnTo>
                    <a:pt x="457" y="1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5" name="object 14295"/>
            <p:cNvSpPr/>
            <p:nvPr/>
          </p:nvSpPr>
          <p:spPr>
            <a:xfrm>
              <a:off x="3124885" y="900727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19" y="8445"/>
                  </a:lnTo>
                  <a:lnTo>
                    <a:pt x="9385" y="8420"/>
                  </a:lnTo>
                  <a:lnTo>
                    <a:pt x="14554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6" name="object 14296"/>
            <p:cNvSpPr/>
            <p:nvPr/>
          </p:nvSpPr>
          <p:spPr>
            <a:xfrm>
              <a:off x="2970771" y="910982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7" name="object 14297"/>
            <p:cNvSpPr/>
            <p:nvPr/>
          </p:nvSpPr>
          <p:spPr>
            <a:xfrm>
              <a:off x="2970695" y="9109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87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00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8" name="object 14298"/>
            <p:cNvSpPr/>
            <p:nvPr/>
          </p:nvSpPr>
          <p:spPr>
            <a:xfrm>
              <a:off x="2970606" y="9109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3073"/>
                  </a:lnTo>
                  <a:lnTo>
                    <a:pt x="0" y="161607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86"/>
                  </a:lnTo>
                  <a:lnTo>
                    <a:pt x="38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73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299" name="object 14299"/>
            <p:cNvSpPr/>
            <p:nvPr/>
          </p:nvSpPr>
          <p:spPr>
            <a:xfrm>
              <a:off x="2970568" y="9110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84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84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0" name="object 14300"/>
            <p:cNvSpPr/>
            <p:nvPr/>
          </p:nvSpPr>
          <p:spPr>
            <a:xfrm>
              <a:off x="2970479" y="9110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908"/>
                  </a:lnTo>
                  <a:lnTo>
                    <a:pt x="0" y="16123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08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12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1" name="object 14301"/>
            <p:cNvSpPr/>
            <p:nvPr/>
          </p:nvSpPr>
          <p:spPr>
            <a:xfrm>
              <a:off x="2970403" y="9110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2" name="object 14302"/>
            <p:cNvSpPr/>
            <p:nvPr/>
          </p:nvSpPr>
          <p:spPr>
            <a:xfrm>
              <a:off x="2970314" y="9110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54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671"/>
                  </a:lnTo>
                  <a:lnTo>
                    <a:pt x="508" y="264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3" name="object 14303"/>
            <p:cNvSpPr/>
            <p:nvPr/>
          </p:nvSpPr>
          <p:spPr>
            <a:xfrm>
              <a:off x="2970237" y="9110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4" name="object 14304"/>
            <p:cNvSpPr/>
            <p:nvPr/>
          </p:nvSpPr>
          <p:spPr>
            <a:xfrm>
              <a:off x="2970174" y="9110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413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00"/>
                  </a:lnTo>
                  <a:lnTo>
                    <a:pt x="38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5" name="object 14305"/>
            <p:cNvSpPr/>
            <p:nvPr/>
          </p:nvSpPr>
          <p:spPr>
            <a:xfrm>
              <a:off x="2970098" y="91107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98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98"/>
                  </a:lnTo>
                  <a:lnTo>
                    <a:pt x="25" y="16139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98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6" name="object 14306"/>
            <p:cNvSpPr/>
            <p:nvPr/>
          </p:nvSpPr>
          <p:spPr>
            <a:xfrm>
              <a:off x="2970009" y="9110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35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35"/>
                  </a:lnTo>
                  <a:lnTo>
                    <a:pt x="25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7" name="object 14307"/>
            <p:cNvSpPr/>
            <p:nvPr/>
          </p:nvSpPr>
          <p:spPr>
            <a:xfrm>
              <a:off x="2969907" y="9110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84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84"/>
                  </a:lnTo>
                  <a:lnTo>
                    <a:pt x="38" y="16169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84"/>
                  </a:lnTo>
                  <a:lnTo>
                    <a:pt x="76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8" name="object 14308"/>
            <p:cNvSpPr/>
            <p:nvPr/>
          </p:nvSpPr>
          <p:spPr>
            <a:xfrm>
              <a:off x="2969831" y="9110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4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25" y="1617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480"/>
                  </a:lnTo>
                  <a:lnTo>
                    <a:pt x="533" y="214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09" name="object 14309"/>
            <p:cNvSpPr/>
            <p:nvPr/>
          </p:nvSpPr>
          <p:spPr>
            <a:xfrm>
              <a:off x="2969768" y="9110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8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0" name="object 14310"/>
            <p:cNvSpPr/>
            <p:nvPr/>
          </p:nvSpPr>
          <p:spPr>
            <a:xfrm>
              <a:off x="2969666" y="9111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8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44"/>
                  </a:lnTo>
                  <a:lnTo>
                    <a:pt x="38" y="161772"/>
                  </a:lnTo>
                  <a:lnTo>
                    <a:pt x="215" y="107784"/>
                  </a:lnTo>
                  <a:lnTo>
                    <a:pt x="381" y="5082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381" y="5082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1" name="object 14311"/>
            <p:cNvSpPr/>
            <p:nvPr/>
          </p:nvSpPr>
          <p:spPr>
            <a:xfrm>
              <a:off x="2969488" y="91110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9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93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9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93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93"/>
                  </a:lnTo>
                  <a:lnTo>
                    <a:pt x="127" y="161798"/>
                  </a:lnTo>
                  <a:lnTo>
                    <a:pt x="304" y="107911"/>
                  </a:lnTo>
                  <a:lnTo>
                    <a:pt x="469" y="49809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469" y="4980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2" name="object 14312"/>
            <p:cNvSpPr/>
            <p:nvPr/>
          </p:nvSpPr>
          <p:spPr>
            <a:xfrm>
              <a:off x="2969387" y="9111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79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79"/>
                  </a:lnTo>
                  <a:lnTo>
                    <a:pt x="25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79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3" name="object 14313"/>
            <p:cNvSpPr/>
            <p:nvPr/>
          </p:nvSpPr>
          <p:spPr>
            <a:xfrm>
              <a:off x="2969323" y="9111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16"/>
                  </a:ln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4" name="object 14314"/>
            <p:cNvSpPr/>
            <p:nvPr/>
          </p:nvSpPr>
          <p:spPr>
            <a:xfrm>
              <a:off x="2969221" y="9111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8"/>
                  </a:lnTo>
                  <a:lnTo>
                    <a:pt x="393" y="46012"/>
                  </a:lnTo>
                  <a:lnTo>
                    <a:pt x="520" y="12"/>
                  </a:lnTo>
                  <a:lnTo>
                    <a:pt x="482" y="1778"/>
                  </a:lnTo>
                  <a:lnTo>
                    <a:pt x="38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5" name="object 14315"/>
            <p:cNvSpPr/>
            <p:nvPr/>
          </p:nvSpPr>
          <p:spPr>
            <a:xfrm>
              <a:off x="2969120" y="9111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27"/>
                  </a:lnTo>
                  <a:lnTo>
                    <a:pt x="355" y="44577"/>
                  </a:lnTo>
                  <a:lnTo>
                    <a:pt x="482" y="38"/>
                  </a:lnTo>
                  <a:lnTo>
                    <a:pt x="444" y="1714"/>
                  </a:lnTo>
                  <a:lnTo>
                    <a:pt x="0" y="161886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27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6" name="object 14316"/>
            <p:cNvSpPr/>
            <p:nvPr/>
          </p:nvSpPr>
          <p:spPr>
            <a:xfrm>
              <a:off x="2969018" y="9111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63" y="161620"/>
                  </a:lnTo>
                  <a:lnTo>
                    <a:pt x="63" y="16062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63"/>
                  </a:lnTo>
                  <a:lnTo>
                    <a:pt x="63" y="1606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7" name="object 14317"/>
            <p:cNvSpPr/>
            <p:nvPr/>
          </p:nvSpPr>
          <p:spPr>
            <a:xfrm>
              <a:off x="2968904" y="9111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58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8" name="object 14318"/>
            <p:cNvSpPr/>
            <p:nvPr/>
          </p:nvSpPr>
          <p:spPr>
            <a:xfrm>
              <a:off x="2968828" y="9111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36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3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19" name="object 14319"/>
            <p:cNvSpPr/>
            <p:nvPr/>
          </p:nvSpPr>
          <p:spPr>
            <a:xfrm>
              <a:off x="2968713" y="9111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85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0" name="object 14320"/>
            <p:cNvSpPr/>
            <p:nvPr/>
          </p:nvSpPr>
          <p:spPr>
            <a:xfrm>
              <a:off x="2968599" y="9111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22"/>
                  </a:lnTo>
                  <a:lnTo>
                    <a:pt x="38" y="161874"/>
                  </a:lnTo>
                  <a:lnTo>
                    <a:pt x="76" y="161709"/>
                  </a:lnTo>
                  <a:lnTo>
                    <a:pt x="76" y="16041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041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1" name="object 14321"/>
            <p:cNvSpPr/>
            <p:nvPr/>
          </p:nvSpPr>
          <p:spPr>
            <a:xfrm>
              <a:off x="2968472" y="9111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346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990"/>
                  </a:lnTo>
                  <a:lnTo>
                    <a:pt x="533" y="12"/>
                  </a:lnTo>
                  <a:lnTo>
                    <a:pt x="495" y="1333"/>
                  </a:lnTo>
                  <a:lnTo>
                    <a:pt x="50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2" name="object 14322"/>
            <p:cNvSpPr/>
            <p:nvPr/>
          </p:nvSpPr>
          <p:spPr>
            <a:xfrm>
              <a:off x="2968345" y="91117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82"/>
                  </a:lnTo>
                  <a:lnTo>
                    <a:pt x="0" y="1618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61"/>
                  </a:lnTo>
                  <a:lnTo>
                    <a:pt x="88" y="161696"/>
                  </a:lnTo>
                  <a:lnTo>
                    <a:pt x="88" y="1602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02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3" name="object 14323"/>
            <p:cNvSpPr/>
            <p:nvPr/>
          </p:nvSpPr>
          <p:spPr>
            <a:xfrm>
              <a:off x="2968269" y="9111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93"/>
                  </a:ln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2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4" name="object 14324"/>
            <p:cNvSpPr/>
            <p:nvPr/>
          </p:nvSpPr>
          <p:spPr>
            <a:xfrm>
              <a:off x="2968129" y="9111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168"/>
                  </a:lnTo>
                  <a:lnTo>
                    <a:pt x="50" y="161493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6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5" name="object 14325"/>
            <p:cNvSpPr/>
            <p:nvPr/>
          </p:nvSpPr>
          <p:spPr>
            <a:xfrm>
              <a:off x="2968002" y="91119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88" y="161442"/>
                  </a:lnTo>
                  <a:lnTo>
                    <a:pt x="533" y="25"/>
                  </a:lnTo>
                  <a:lnTo>
                    <a:pt x="495" y="1092"/>
                  </a:lnTo>
                  <a:lnTo>
                    <a:pt x="406" y="30657"/>
                  </a:lnTo>
                  <a:lnTo>
                    <a:pt x="495" y="50"/>
                  </a:lnTo>
                  <a:lnTo>
                    <a:pt x="457" y="1079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6" name="object 14326"/>
            <p:cNvSpPr/>
            <p:nvPr/>
          </p:nvSpPr>
          <p:spPr>
            <a:xfrm>
              <a:off x="2967863" y="9112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442"/>
                  </a:lnTo>
                  <a:lnTo>
                    <a:pt x="495" y="50"/>
                  </a:lnTo>
                  <a:lnTo>
                    <a:pt x="444" y="1016"/>
                  </a:ln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7" name="object 14327"/>
            <p:cNvSpPr/>
            <p:nvPr/>
          </p:nvSpPr>
          <p:spPr>
            <a:xfrm>
              <a:off x="2967723" y="9112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8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469" y="27178"/>
                  </a:lnTo>
                  <a:lnTo>
                    <a:pt x="546" y="12"/>
                  </a:lnTo>
                  <a:lnTo>
                    <a:pt x="495" y="927"/>
                  </a:lnTo>
                  <a:lnTo>
                    <a:pt x="50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8" name="object 14328"/>
            <p:cNvSpPr/>
            <p:nvPr/>
          </p:nvSpPr>
          <p:spPr>
            <a:xfrm>
              <a:off x="2967634" y="9112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29" name="object 14329"/>
            <p:cNvSpPr/>
            <p:nvPr/>
          </p:nvSpPr>
          <p:spPr>
            <a:xfrm>
              <a:off x="2967482" y="9112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0" name="object 14330"/>
            <p:cNvSpPr/>
            <p:nvPr/>
          </p:nvSpPr>
          <p:spPr>
            <a:xfrm>
              <a:off x="2967329" y="9112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58610"/>
                  </a:lnTo>
                  <a:lnTo>
                    <a:pt x="495" y="76"/>
                  </a:lnTo>
                  <a:lnTo>
                    <a:pt x="444" y="723"/>
                  </a:lnTo>
                  <a:lnTo>
                    <a:pt x="0" y="16172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1" name="object 14331"/>
            <p:cNvSpPr/>
            <p:nvPr/>
          </p:nvSpPr>
          <p:spPr>
            <a:xfrm>
              <a:off x="2967177" y="91124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2" name="object 14332"/>
            <p:cNvSpPr/>
            <p:nvPr/>
          </p:nvSpPr>
          <p:spPr>
            <a:xfrm>
              <a:off x="2967024" y="9112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8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3" name="object 14333"/>
            <p:cNvSpPr/>
            <p:nvPr/>
          </p:nvSpPr>
          <p:spPr>
            <a:xfrm>
              <a:off x="2966935" y="9112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342"/>
                  </a:lnTo>
                  <a:lnTo>
                    <a:pt x="495" y="25"/>
                  </a:lnTo>
                  <a:lnTo>
                    <a:pt x="444" y="444"/>
                  </a:lnTo>
                  <a:lnTo>
                    <a:pt x="0" y="16154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4" name="object 14334"/>
            <p:cNvSpPr/>
            <p:nvPr/>
          </p:nvSpPr>
          <p:spPr>
            <a:xfrm>
              <a:off x="2966770" y="9112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3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81"/>
                  </a:lnTo>
                  <a:lnTo>
                    <a:pt x="114" y="16150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5" name="object 14335"/>
            <p:cNvSpPr/>
            <p:nvPr/>
          </p:nvSpPr>
          <p:spPr>
            <a:xfrm>
              <a:off x="2966631" y="9112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8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41"/>
                  </a:lnTo>
                  <a:lnTo>
                    <a:pt x="546" y="25"/>
                  </a:lnTo>
                  <a:lnTo>
                    <a:pt x="495" y="292"/>
                  </a:lnTo>
                  <a:lnTo>
                    <a:pt x="50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6" name="object 14336"/>
            <p:cNvSpPr/>
            <p:nvPr/>
          </p:nvSpPr>
          <p:spPr>
            <a:xfrm>
              <a:off x="2966478" y="9112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7" name="object 14337"/>
            <p:cNvSpPr/>
            <p:nvPr/>
          </p:nvSpPr>
          <p:spPr>
            <a:xfrm>
              <a:off x="2966326" y="9112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8" name="object 14338"/>
            <p:cNvSpPr/>
            <p:nvPr/>
          </p:nvSpPr>
          <p:spPr>
            <a:xfrm>
              <a:off x="2966224" y="91130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39" name="object 14339"/>
            <p:cNvSpPr/>
            <p:nvPr/>
          </p:nvSpPr>
          <p:spPr>
            <a:xfrm>
              <a:off x="2966072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02"/>
                  </a:lnTo>
                  <a:lnTo>
                    <a:pt x="152" y="16127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0" name="object 14340"/>
            <p:cNvSpPr/>
            <p:nvPr/>
          </p:nvSpPr>
          <p:spPr>
            <a:xfrm>
              <a:off x="2965919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1" name="object 14341"/>
            <p:cNvSpPr/>
            <p:nvPr/>
          </p:nvSpPr>
          <p:spPr>
            <a:xfrm>
              <a:off x="2965780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139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2" name="object 14342"/>
            <p:cNvSpPr/>
            <p:nvPr/>
          </p:nvSpPr>
          <p:spPr>
            <a:xfrm>
              <a:off x="2965627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3" name="object 14343"/>
            <p:cNvSpPr/>
            <p:nvPr/>
          </p:nvSpPr>
          <p:spPr>
            <a:xfrm>
              <a:off x="2965526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4" name="object 14344"/>
            <p:cNvSpPr/>
            <p:nvPr/>
          </p:nvSpPr>
          <p:spPr>
            <a:xfrm>
              <a:off x="2965361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5" name="object 14345"/>
            <p:cNvSpPr/>
            <p:nvPr/>
          </p:nvSpPr>
          <p:spPr>
            <a:xfrm>
              <a:off x="2965208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6" name="object 14346"/>
            <p:cNvSpPr/>
            <p:nvPr/>
          </p:nvSpPr>
          <p:spPr>
            <a:xfrm>
              <a:off x="2965056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482" y="457"/>
                  </a:ln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7" name="object 14347"/>
            <p:cNvSpPr/>
            <p:nvPr/>
          </p:nvSpPr>
          <p:spPr>
            <a:xfrm>
              <a:off x="2964891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33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01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8" name="object 14348"/>
            <p:cNvSpPr/>
            <p:nvPr/>
          </p:nvSpPr>
          <p:spPr>
            <a:xfrm>
              <a:off x="2964776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49" name="object 14349"/>
            <p:cNvSpPr/>
            <p:nvPr/>
          </p:nvSpPr>
          <p:spPr>
            <a:xfrm>
              <a:off x="2964599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0" name="object 14350"/>
            <p:cNvSpPr/>
            <p:nvPr/>
          </p:nvSpPr>
          <p:spPr>
            <a:xfrm>
              <a:off x="2964421" y="9113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4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1" name="object 14351"/>
            <p:cNvSpPr/>
            <p:nvPr/>
          </p:nvSpPr>
          <p:spPr>
            <a:xfrm>
              <a:off x="2964256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2" name="object 14352"/>
            <p:cNvSpPr/>
            <p:nvPr/>
          </p:nvSpPr>
          <p:spPr>
            <a:xfrm>
              <a:off x="2964065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3" name="object 14353"/>
            <p:cNvSpPr/>
            <p:nvPr/>
          </p:nvSpPr>
          <p:spPr>
            <a:xfrm>
              <a:off x="2963938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12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4" name="object 14354"/>
            <p:cNvSpPr/>
            <p:nvPr/>
          </p:nvSpPr>
          <p:spPr>
            <a:xfrm>
              <a:off x="2963735" y="9113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5" name="object 14355"/>
            <p:cNvSpPr/>
            <p:nvPr/>
          </p:nvSpPr>
          <p:spPr>
            <a:xfrm>
              <a:off x="2963506" y="91130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6" name="object 14356"/>
            <p:cNvSpPr/>
            <p:nvPr/>
          </p:nvSpPr>
          <p:spPr>
            <a:xfrm>
              <a:off x="2963278" y="91130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2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7" name="object 14357"/>
            <p:cNvSpPr/>
            <p:nvPr/>
          </p:nvSpPr>
          <p:spPr>
            <a:xfrm>
              <a:off x="2963024" y="91130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190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8" name="object 14358"/>
            <p:cNvSpPr/>
            <p:nvPr/>
          </p:nvSpPr>
          <p:spPr>
            <a:xfrm>
              <a:off x="2962846" y="9113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59" name="object 14359"/>
            <p:cNvSpPr/>
            <p:nvPr/>
          </p:nvSpPr>
          <p:spPr>
            <a:xfrm>
              <a:off x="2962541" y="91130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114" y="161366"/>
                  </a:lnTo>
                  <a:lnTo>
                    <a:pt x="304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0" name="object 14360"/>
            <p:cNvSpPr/>
            <p:nvPr/>
          </p:nvSpPr>
          <p:spPr>
            <a:xfrm>
              <a:off x="2962173" y="91130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12"/>
                  </a:moveTo>
                  <a:lnTo>
                    <a:pt x="673" y="12"/>
                  </a:lnTo>
                  <a:lnTo>
                    <a:pt x="342" y="80657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53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1" name="object 14361"/>
            <p:cNvSpPr/>
            <p:nvPr/>
          </p:nvSpPr>
          <p:spPr>
            <a:xfrm>
              <a:off x="2961601" y="91127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673" y="139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228" y="161518"/>
                  </a:lnTo>
                  <a:lnTo>
                    <a:pt x="393" y="161544"/>
                  </a:lnTo>
                  <a:lnTo>
                    <a:pt x="838" y="228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50" y="241"/>
                  </a:lnTo>
                  <a:lnTo>
                    <a:pt x="406" y="161556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2" name="object 14362"/>
            <p:cNvSpPr/>
            <p:nvPr/>
          </p:nvSpPr>
          <p:spPr>
            <a:xfrm>
              <a:off x="2960509" y="911213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93" y="431"/>
                  </a:moveTo>
                  <a:lnTo>
                    <a:pt x="711" y="165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266" y="161836"/>
                  </a:lnTo>
                  <a:lnTo>
                    <a:pt x="749" y="161988"/>
                  </a:lnTo>
                  <a:lnTo>
                    <a:pt x="1193" y="431"/>
                  </a:lnTo>
                  <a:close/>
                </a:path>
                <a:path w="1905" h="162559">
                  <a:moveTo>
                    <a:pt x="1536" y="622"/>
                  </a:moveTo>
                  <a:lnTo>
                    <a:pt x="1206" y="431"/>
                  </a:lnTo>
                  <a:lnTo>
                    <a:pt x="762" y="161988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3" name="object 14363"/>
            <p:cNvSpPr/>
            <p:nvPr/>
          </p:nvSpPr>
          <p:spPr>
            <a:xfrm>
              <a:off x="2960014" y="91118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88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88"/>
                  </a:lnTo>
                  <a:close/>
                </a:path>
                <a:path w="1269" h="162559">
                  <a:moveTo>
                    <a:pt x="939" y="304"/>
                  </a:moveTo>
                  <a:lnTo>
                    <a:pt x="723" y="177"/>
                  </a:lnTo>
                  <a:lnTo>
                    <a:pt x="584" y="88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4" name="object 14364"/>
            <p:cNvSpPr/>
            <p:nvPr/>
          </p:nvSpPr>
          <p:spPr>
            <a:xfrm>
              <a:off x="2959709" y="911166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69" h="162559">
                  <a:moveTo>
                    <a:pt x="749" y="177"/>
                  </a:moveTo>
                  <a:lnTo>
                    <a:pt x="190" y="161925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5" name="object 14365"/>
            <p:cNvSpPr/>
            <p:nvPr/>
          </p:nvSpPr>
          <p:spPr>
            <a:xfrm>
              <a:off x="2959455" y="911152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88" y="161886"/>
                  </a:lnTo>
                  <a:lnTo>
                    <a:pt x="254" y="16197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6" name="object 14366"/>
            <p:cNvSpPr/>
            <p:nvPr/>
          </p:nvSpPr>
          <p:spPr>
            <a:xfrm>
              <a:off x="2959341" y="9111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7" name="object 14367"/>
            <p:cNvSpPr/>
            <p:nvPr/>
          </p:nvSpPr>
          <p:spPr>
            <a:xfrm>
              <a:off x="2959150" y="911133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8" name="object 14368"/>
            <p:cNvSpPr/>
            <p:nvPr/>
          </p:nvSpPr>
          <p:spPr>
            <a:xfrm>
              <a:off x="2959011" y="9111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69" name="object 14369"/>
            <p:cNvSpPr/>
            <p:nvPr/>
          </p:nvSpPr>
          <p:spPr>
            <a:xfrm>
              <a:off x="2958871" y="9111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0" name="object 14370"/>
            <p:cNvSpPr/>
            <p:nvPr/>
          </p:nvSpPr>
          <p:spPr>
            <a:xfrm>
              <a:off x="2958757" y="9111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1" name="object 14371"/>
            <p:cNvSpPr/>
            <p:nvPr/>
          </p:nvSpPr>
          <p:spPr>
            <a:xfrm>
              <a:off x="2958680" y="9111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2" name="object 14372"/>
            <p:cNvSpPr/>
            <p:nvPr/>
          </p:nvSpPr>
          <p:spPr>
            <a:xfrm>
              <a:off x="2958566" y="9110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15"/>
                  </a:lnTo>
                  <a:lnTo>
                    <a:pt x="482" y="12"/>
                  </a:ln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3" name="object 14373"/>
            <p:cNvSpPr/>
            <p:nvPr/>
          </p:nvSpPr>
          <p:spPr>
            <a:xfrm>
              <a:off x="2958477" y="9110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63"/>
                  </a:moveTo>
                  <a:lnTo>
                    <a:pt x="0" y="161696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4" name="object 14374"/>
            <p:cNvSpPr/>
            <p:nvPr/>
          </p:nvSpPr>
          <p:spPr>
            <a:xfrm>
              <a:off x="2958376" y="91108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239"/>
                  </a:lnTo>
                  <a:lnTo>
                    <a:pt x="482" y="12"/>
                  </a:lnTo>
                  <a:lnTo>
                    <a:pt x="0" y="161645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5" name="object 14375"/>
            <p:cNvSpPr/>
            <p:nvPr/>
          </p:nvSpPr>
          <p:spPr>
            <a:xfrm>
              <a:off x="2958299" y="9110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6" name="object 14376"/>
            <p:cNvSpPr/>
            <p:nvPr/>
          </p:nvSpPr>
          <p:spPr>
            <a:xfrm>
              <a:off x="2958249" y="9110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7" name="object 14377"/>
            <p:cNvSpPr/>
            <p:nvPr/>
          </p:nvSpPr>
          <p:spPr>
            <a:xfrm>
              <a:off x="2958172" y="9110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8" name="object 14378"/>
            <p:cNvSpPr/>
            <p:nvPr/>
          </p:nvSpPr>
          <p:spPr>
            <a:xfrm>
              <a:off x="2958109" y="911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9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79" name="object 14379"/>
            <p:cNvSpPr/>
            <p:nvPr/>
          </p:nvSpPr>
          <p:spPr>
            <a:xfrm>
              <a:off x="2958045" y="9110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38" y="161213"/>
                  </a:lnTo>
                  <a:lnTo>
                    <a:pt x="482" y="50"/>
                  </a:lnTo>
                  <a:lnTo>
                    <a:pt x="0" y="16159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0" name="object 14380"/>
            <p:cNvSpPr/>
            <p:nvPr/>
          </p:nvSpPr>
          <p:spPr>
            <a:xfrm>
              <a:off x="2957982" y="9110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1" name="object 14381"/>
            <p:cNvSpPr/>
            <p:nvPr/>
          </p:nvSpPr>
          <p:spPr>
            <a:xfrm>
              <a:off x="2957944" y="91103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2" name="object 14382"/>
            <p:cNvSpPr/>
            <p:nvPr/>
          </p:nvSpPr>
          <p:spPr>
            <a:xfrm>
              <a:off x="2957906" y="9110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3" name="object 14383"/>
            <p:cNvSpPr/>
            <p:nvPr/>
          </p:nvSpPr>
          <p:spPr>
            <a:xfrm>
              <a:off x="2957855" y="9110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4" name="object 14384"/>
            <p:cNvSpPr/>
            <p:nvPr/>
          </p:nvSpPr>
          <p:spPr>
            <a:xfrm>
              <a:off x="2957804" y="9110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44"/>
                  </a:lnTo>
                  <a:lnTo>
                    <a:pt x="457" y="482"/>
                  </a:ln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5" name="object 14385"/>
            <p:cNvSpPr/>
            <p:nvPr/>
          </p:nvSpPr>
          <p:spPr>
            <a:xfrm>
              <a:off x="2957766" y="9110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6" name="object 14386"/>
            <p:cNvSpPr/>
            <p:nvPr/>
          </p:nvSpPr>
          <p:spPr>
            <a:xfrm>
              <a:off x="2957728" y="911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7" name="object 14387"/>
            <p:cNvSpPr/>
            <p:nvPr/>
          </p:nvSpPr>
          <p:spPr>
            <a:xfrm>
              <a:off x="2957703" y="9110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0172"/>
                  </a:lnTo>
                  <a:lnTo>
                    <a:pt x="12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8" name="object 14388"/>
            <p:cNvSpPr/>
            <p:nvPr/>
          </p:nvSpPr>
          <p:spPr>
            <a:xfrm>
              <a:off x="2957664" y="9109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89" name="object 14389"/>
            <p:cNvSpPr/>
            <p:nvPr/>
          </p:nvSpPr>
          <p:spPr>
            <a:xfrm>
              <a:off x="2957639" y="9109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6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39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0" name="object 14390"/>
            <p:cNvSpPr/>
            <p:nvPr/>
          </p:nvSpPr>
          <p:spPr>
            <a:xfrm>
              <a:off x="2957626" y="9109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28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1" name="object 14391"/>
            <p:cNvSpPr/>
            <p:nvPr/>
          </p:nvSpPr>
          <p:spPr>
            <a:xfrm>
              <a:off x="2957601" y="9109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2" name="object 14392"/>
            <p:cNvSpPr/>
            <p:nvPr/>
          </p:nvSpPr>
          <p:spPr>
            <a:xfrm>
              <a:off x="2957588" y="910985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23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3" name="object 14393"/>
            <p:cNvSpPr/>
            <p:nvPr/>
          </p:nvSpPr>
          <p:spPr>
            <a:xfrm>
              <a:off x="2957563" y="9108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30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4" name="object 14394"/>
            <p:cNvSpPr/>
            <p:nvPr/>
          </p:nvSpPr>
          <p:spPr>
            <a:xfrm>
              <a:off x="2957563" y="9108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8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5" name="object 14395"/>
            <p:cNvSpPr/>
            <p:nvPr/>
          </p:nvSpPr>
          <p:spPr>
            <a:xfrm>
              <a:off x="2957347" y="910464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22"/>
                  </a:lnTo>
                  <a:lnTo>
                    <a:pt x="5245" y="8420"/>
                  </a:lnTo>
                  <a:lnTo>
                    <a:pt x="9372" y="8420"/>
                  </a:lnTo>
                  <a:lnTo>
                    <a:pt x="14541" y="5422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6" name="object 14396"/>
            <p:cNvSpPr/>
            <p:nvPr/>
          </p:nvSpPr>
          <p:spPr>
            <a:xfrm>
              <a:off x="2963583" y="92421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7" name="object 14397"/>
            <p:cNvSpPr/>
            <p:nvPr/>
          </p:nvSpPr>
          <p:spPr>
            <a:xfrm>
              <a:off x="2963506" y="924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070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8" name="object 14398"/>
            <p:cNvSpPr/>
            <p:nvPr/>
          </p:nvSpPr>
          <p:spPr>
            <a:xfrm>
              <a:off x="2963418" y="92423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48"/>
                  </a:lnTo>
                  <a:lnTo>
                    <a:pt x="0" y="16162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35"/>
                  </a:lnTo>
                  <a:lnTo>
                    <a:pt x="38" y="16154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399" name="object 14399"/>
            <p:cNvSpPr/>
            <p:nvPr/>
          </p:nvSpPr>
          <p:spPr>
            <a:xfrm>
              <a:off x="2963367" y="9242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0" name="object 14400"/>
            <p:cNvSpPr/>
            <p:nvPr/>
          </p:nvSpPr>
          <p:spPr>
            <a:xfrm>
              <a:off x="2963291" y="9242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1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1" name="object 14401"/>
            <p:cNvSpPr/>
            <p:nvPr/>
          </p:nvSpPr>
          <p:spPr>
            <a:xfrm>
              <a:off x="2963214" y="924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2" name="object 14402"/>
            <p:cNvSpPr/>
            <p:nvPr/>
          </p:nvSpPr>
          <p:spPr>
            <a:xfrm>
              <a:off x="2963113" y="9242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03"/>
                  </a:lnTo>
                  <a:lnTo>
                    <a:pt x="0" y="161721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16"/>
                  </a:lnTo>
                  <a:lnTo>
                    <a:pt x="38" y="161683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16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3" name="object 14403"/>
            <p:cNvSpPr/>
            <p:nvPr/>
          </p:nvSpPr>
          <p:spPr>
            <a:xfrm>
              <a:off x="2963037" y="9242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463"/>
                  </a:lnTo>
                  <a:lnTo>
                    <a:pt x="0" y="161696"/>
                  </a:lnTo>
                  <a:lnTo>
                    <a:pt x="482" y="246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63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63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4" name="object 14404"/>
            <p:cNvSpPr/>
            <p:nvPr/>
          </p:nvSpPr>
          <p:spPr>
            <a:xfrm>
              <a:off x="2962986" y="9243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457" y="2311"/>
                  </a:lnTo>
                  <a:lnTo>
                    <a:pt x="0" y="161607"/>
                  </a:lnTo>
                  <a:lnTo>
                    <a:pt x="381" y="3187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5" name="object 14405"/>
            <p:cNvSpPr/>
            <p:nvPr/>
          </p:nvSpPr>
          <p:spPr>
            <a:xfrm>
              <a:off x="2962897" y="9243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60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47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6" name="object 14406"/>
            <p:cNvSpPr/>
            <p:nvPr/>
          </p:nvSpPr>
          <p:spPr>
            <a:xfrm>
              <a:off x="2962821" y="92431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12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7" name="object 14407"/>
            <p:cNvSpPr/>
            <p:nvPr/>
          </p:nvSpPr>
          <p:spPr>
            <a:xfrm>
              <a:off x="2962732" y="92432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25" y="161239"/>
                  </a:lnTo>
                  <a:lnTo>
                    <a:pt x="25" y="15976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33"/>
                  </a:lnTo>
                  <a:lnTo>
                    <a:pt x="25" y="15976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8" name="object 14408"/>
            <p:cNvSpPr/>
            <p:nvPr/>
          </p:nvSpPr>
          <p:spPr>
            <a:xfrm>
              <a:off x="2962630" y="9243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82"/>
                  </a:lnTo>
                  <a:lnTo>
                    <a:pt x="38" y="16172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95"/>
                  </a:lnTo>
                  <a:lnTo>
                    <a:pt x="76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09" name="object 14409"/>
            <p:cNvSpPr/>
            <p:nvPr/>
          </p:nvSpPr>
          <p:spPr>
            <a:xfrm>
              <a:off x="2962579" y="9243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0" name="object 14410"/>
            <p:cNvSpPr/>
            <p:nvPr/>
          </p:nvSpPr>
          <p:spPr>
            <a:xfrm>
              <a:off x="2962478" y="92433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993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381" y="50063"/>
                  </a:lnTo>
                  <a:lnTo>
                    <a:pt x="520" y="12"/>
                  </a:lnTo>
                  <a:lnTo>
                    <a:pt x="495" y="1993"/>
                  </a:lnTo>
                  <a:lnTo>
                    <a:pt x="38" y="16178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1" name="object 14411"/>
            <p:cNvSpPr/>
            <p:nvPr/>
          </p:nvSpPr>
          <p:spPr>
            <a:xfrm>
              <a:off x="2962300" y="9243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263"/>
                  </a:lnTo>
                  <a:lnTo>
                    <a:pt x="609" y="12"/>
                  </a:lnTo>
                  <a:lnTo>
                    <a:pt x="584" y="1955"/>
                  </a:lnTo>
                  <a:lnTo>
                    <a:pt x="127" y="161810"/>
                  </a:lnTo>
                  <a:lnTo>
                    <a:pt x="304" y="107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2" name="object 14412"/>
            <p:cNvSpPr/>
            <p:nvPr/>
          </p:nvSpPr>
          <p:spPr>
            <a:xfrm>
              <a:off x="2962198" y="924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28"/>
                  </a:lnTo>
                  <a:lnTo>
                    <a:pt x="0" y="161874"/>
                  </a:lnTo>
                  <a:lnTo>
                    <a:pt x="38" y="161696"/>
                  </a:lnTo>
                  <a:lnTo>
                    <a:pt x="38" y="16153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28"/>
                  </a:lnTo>
                  <a:lnTo>
                    <a:pt x="38" y="16153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3" name="object 14413"/>
            <p:cNvSpPr/>
            <p:nvPr/>
          </p:nvSpPr>
          <p:spPr>
            <a:xfrm>
              <a:off x="2962135" y="9243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4" name="object 14414"/>
            <p:cNvSpPr/>
            <p:nvPr/>
          </p:nvSpPr>
          <p:spPr>
            <a:xfrm>
              <a:off x="2962033" y="9243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752"/>
                  </a:lnTo>
                  <a:lnTo>
                    <a:pt x="38" y="16154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52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5" name="object 14415"/>
            <p:cNvSpPr/>
            <p:nvPr/>
          </p:nvSpPr>
          <p:spPr>
            <a:xfrm>
              <a:off x="2961932" y="9243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8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6" name="object 14416"/>
            <p:cNvSpPr/>
            <p:nvPr/>
          </p:nvSpPr>
          <p:spPr>
            <a:xfrm>
              <a:off x="2961830" y="92437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7" name="object 14417"/>
            <p:cNvSpPr/>
            <p:nvPr/>
          </p:nvSpPr>
          <p:spPr>
            <a:xfrm>
              <a:off x="2961728" y="9243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81"/>
                  </a:lnTo>
                  <a:lnTo>
                    <a:pt x="533" y="12"/>
                  </a:lnTo>
                  <a:lnTo>
                    <a:pt x="482" y="1562"/>
                  </a:lnTo>
                  <a:lnTo>
                    <a:pt x="38" y="161886"/>
                  </a:lnTo>
                  <a:lnTo>
                    <a:pt x="342" y="6457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8" name="object 14418"/>
            <p:cNvSpPr/>
            <p:nvPr/>
          </p:nvSpPr>
          <p:spPr>
            <a:xfrm>
              <a:off x="2961665" y="9243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19" name="object 14419"/>
            <p:cNvSpPr/>
            <p:nvPr/>
          </p:nvSpPr>
          <p:spPr>
            <a:xfrm>
              <a:off x="2961551" y="9243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0" name="object 14420"/>
            <p:cNvSpPr/>
            <p:nvPr/>
          </p:nvSpPr>
          <p:spPr>
            <a:xfrm>
              <a:off x="2961436" y="9243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482" y="50"/>
                  </a:lnTo>
                  <a:lnTo>
                    <a:pt x="444" y="1397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1" name="object 14421"/>
            <p:cNvSpPr/>
            <p:nvPr/>
          </p:nvSpPr>
          <p:spPr>
            <a:xfrm>
              <a:off x="2961322" y="9244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2" name="object 14422"/>
            <p:cNvSpPr/>
            <p:nvPr/>
          </p:nvSpPr>
          <p:spPr>
            <a:xfrm>
              <a:off x="2961195" y="924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257"/>
                  </a:lnTo>
                  <a:lnTo>
                    <a:pt x="38" y="161518"/>
                  </a:lnTo>
                  <a:lnTo>
                    <a:pt x="482" y="50"/>
                  </a:lnTo>
                  <a:lnTo>
                    <a:pt x="444" y="1257"/>
                  </a:lnTo>
                  <a:lnTo>
                    <a:pt x="0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3" name="object 14423"/>
            <p:cNvSpPr/>
            <p:nvPr/>
          </p:nvSpPr>
          <p:spPr>
            <a:xfrm>
              <a:off x="2961119" y="9244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3820"/>
                  </a:lnTo>
                  <a:lnTo>
                    <a:pt x="482" y="25"/>
                  </a:lnTo>
                  <a:lnTo>
                    <a:pt x="444" y="1206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4" name="object 14424"/>
            <p:cNvSpPr/>
            <p:nvPr/>
          </p:nvSpPr>
          <p:spPr>
            <a:xfrm>
              <a:off x="2960992" y="9244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5" name="object 14425"/>
            <p:cNvSpPr/>
            <p:nvPr/>
          </p:nvSpPr>
          <p:spPr>
            <a:xfrm>
              <a:off x="2960865" y="9244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444" y="30924"/>
                  </a:lnTo>
                  <a:lnTo>
                    <a:pt x="533" y="12"/>
                  </a:lnTo>
                  <a:lnTo>
                    <a:pt x="495" y="1079"/>
                  </a:lnTo>
                  <a:lnTo>
                    <a:pt x="38" y="161467"/>
                  </a:lnTo>
                  <a:lnTo>
                    <a:pt x="482" y="50"/>
                  </a:lnTo>
                  <a:lnTo>
                    <a:pt x="444" y="1079"/>
                  </a:lnTo>
                  <a:lnTo>
                    <a:pt x="0" y="161848"/>
                  </a:lnTo>
                  <a:lnTo>
                    <a:pt x="127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6" name="object 14426"/>
            <p:cNvSpPr/>
            <p:nvPr/>
          </p:nvSpPr>
          <p:spPr>
            <a:xfrm>
              <a:off x="2960725" y="9244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7" name="object 14427"/>
            <p:cNvSpPr/>
            <p:nvPr/>
          </p:nvSpPr>
          <p:spPr>
            <a:xfrm>
              <a:off x="2960585" y="9244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88" y="159499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8" name="object 14428"/>
            <p:cNvSpPr/>
            <p:nvPr/>
          </p:nvSpPr>
          <p:spPr>
            <a:xfrm>
              <a:off x="2960497" y="9244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850"/>
                  </a:lnTo>
                  <a:lnTo>
                    <a:pt x="50" y="161366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29" name="object 14429"/>
            <p:cNvSpPr/>
            <p:nvPr/>
          </p:nvSpPr>
          <p:spPr>
            <a:xfrm>
              <a:off x="2960357" y="9244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469" y="23583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59054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127" y="16170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0" name="object 14430"/>
            <p:cNvSpPr/>
            <p:nvPr/>
          </p:nvSpPr>
          <p:spPr>
            <a:xfrm>
              <a:off x="2960204" y="9244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1" name="object 14431"/>
            <p:cNvSpPr/>
            <p:nvPr/>
          </p:nvSpPr>
          <p:spPr>
            <a:xfrm>
              <a:off x="2960052" y="9244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2" name="object 14432"/>
            <p:cNvSpPr/>
            <p:nvPr/>
          </p:nvSpPr>
          <p:spPr>
            <a:xfrm>
              <a:off x="2959900" y="9244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3" name="object 14433"/>
            <p:cNvSpPr/>
            <p:nvPr/>
          </p:nvSpPr>
          <p:spPr>
            <a:xfrm>
              <a:off x="2959798" y="9244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4" name="object 14434"/>
            <p:cNvSpPr/>
            <p:nvPr/>
          </p:nvSpPr>
          <p:spPr>
            <a:xfrm>
              <a:off x="2959646" y="9244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5" name="object 14435"/>
            <p:cNvSpPr/>
            <p:nvPr/>
          </p:nvSpPr>
          <p:spPr>
            <a:xfrm>
              <a:off x="2959506" y="9245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04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6" name="object 14436"/>
            <p:cNvSpPr/>
            <p:nvPr/>
          </p:nvSpPr>
          <p:spPr>
            <a:xfrm>
              <a:off x="2959354" y="9245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7" name="object 14437"/>
            <p:cNvSpPr/>
            <p:nvPr/>
          </p:nvSpPr>
          <p:spPr>
            <a:xfrm>
              <a:off x="2959201" y="9245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114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8" name="object 14438"/>
            <p:cNvSpPr/>
            <p:nvPr/>
          </p:nvSpPr>
          <p:spPr>
            <a:xfrm>
              <a:off x="2959100" y="92453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39" name="object 14439"/>
            <p:cNvSpPr/>
            <p:nvPr/>
          </p:nvSpPr>
          <p:spPr>
            <a:xfrm>
              <a:off x="2958947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0" name="object 14440"/>
            <p:cNvSpPr/>
            <p:nvPr/>
          </p:nvSpPr>
          <p:spPr>
            <a:xfrm>
              <a:off x="2958795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1" name="object 14441"/>
            <p:cNvSpPr/>
            <p:nvPr/>
          </p:nvSpPr>
          <p:spPr>
            <a:xfrm>
              <a:off x="2958642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2" name="object 14442"/>
            <p:cNvSpPr/>
            <p:nvPr/>
          </p:nvSpPr>
          <p:spPr>
            <a:xfrm>
              <a:off x="2958490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39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3" name="object 14443"/>
            <p:cNvSpPr/>
            <p:nvPr/>
          </p:nvSpPr>
          <p:spPr>
            <a:xfrm>
              <a:off x="2958388" y="9245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4" name="object 14444"/>
            <p:cNvSpPr/>
            <p:nvPr/>
          </p:nvSpPr>
          <p:spPr>
            <a:xfrm>
              <a:off x="2958223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708"/>
                  </a:lnTo>
                  <a:lnTo>
                    <a:pt x="546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5" name="object 14445"/>
            <p:cNvSpPr/>
            <p:nvPr/>
          </p:nvSpPr>
          <p:spPr>
            <a:xfrm>
              <a:off x="2958058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279" y="80721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6" name="object 14446"/>
            <p:cNvSpPr/>
            <p:nvPr/>
          </p:nvSpPr>
          <p:spPr>
            <a:xfrm>
              <a:off x="2957906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7" name="object 14447"/>
            <p:cNvSpPr/>
            <p:nvPr/>
          </p:nvSpPr>
          <p:spPr>
            <a:xfrm>
              <a:off x="2957728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8" name="object 14448"/>
            <p:cNvSpPr/>
            <p:nvPr/>
          </p:nvSpPr>
          <p:spPr>
            <a:xfrm>
              <a:off x="2957626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49" name="object 14449"/>
            <p:cNvSpPr/>
            <p:nvPr/>
          </p:nvSpPr>
          <p:spPr>
            <a:xfrm>
              <a:off x="2957436" y="9245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0" name="object 14450"/>
            <p:cNvSpPr/>
            <p:nvPr/>
          </p:nvSpPr>
          <p:spPr>
            <a:xfrm>
              <a:off x="2957258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63" y="161480"/>
                  </a:lnTo>
                  <a:lnTo>
                    <a:pt x="571" y="12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27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1" name="object 14451"/>
            <p:cNvSpPr/>
            <p:nvPr/>
          </p:nvSpPr>
          <p:spPr>
            <a:xfrm>
              <a:off x="2957080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2" name="object 14452"/>
            <p:cNvSpPr/>
            <p:nvPr/>
          </p:nvSpPr>
          <p:spPr>
            <a:xfrm>
              <a:off x="2956877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93"/>
                  </a:lnTo>
                  <a:lnTo>
                    <a:pt x="139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3" name="object 14453"/>
            <p:cNvSpPr/>
            <p:nvPr/>
          </p:nvSpPr>
          <p:spPr>
            <a:xfrm>
              <a:off x="2956750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4" name="object 14454"/>
            <p:cNvSpPr/>
            <p:nvPr/>
          </p:nvSpPr>
          <p:spPr>
            <a:xfrm>
              <a:off x="2956547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12"/>
                  </a:moveTo>
                  <a:lnTo>
                    <a:pt x="444" y="12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5" name="object 14455"/>
            <p:cNvSpPr/>
            <p:nvPr/>
          </p:nvSpPr>
          <p:spPr>
            <a:xfrm>
              <a:off x="2956318" y="92453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6" name="object 14456"/>
            <p:cNvSpPr/>
            <p:nvPr/>
          </p:nvSpPr>
          <p:spPr>
            <a:xfrm>
              <a:off x="2956077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7" name="object 14457"/>
            <p:cNvSpPr/>
            <p:nvPr/>
          </p:nvSpPr>
          <p:spPr>
            <a:xfrm>
              <a:off x="2955823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8" name="object 14458"/>
            <p:cNvSpPr/>
            <p:nvPr/>
          </p:nvSpPr>
          <p:spPr>
            <a:xfrm>
              <a:off x="2955632" y="924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59" name="object 14459"/>
            <p:cNvSpPr/>
            <p:nvPr/>
          </p:nvSpPr>
          <p:spPr>
            <a:xfrm>
              <a:off x="2955315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571" y="12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0" name="object 14460"/>
            <p:cNvSpPr/>
            <p:nvPr/>
          </p:nvSpPr>
          <p:spPr>
            <a:xfrm>
              <a:off x="2954947" y="92453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1" name="object 14461"/>
            <p:cNvSpPr/>
            <p:nvPr/>
          </p:nvSpPr>
          <p:spPr>
            <a:xfrm>
              <a:off x="2954362" y="92450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2" name="object 14462"/>
            <p:cNvSpPr/>
            <p:nvPr/>
          </p:nvSpPr>
          <p:spPr>
            <a:xfrm>
              <a:off x="2953296" y="924443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3" name="object 14463"/>
            <p:cNvSpPr/>
            <p:nvPr/>
          </p:nvSpPr>
          <p:spPr>
            <a:xfrm>
              <a:off x="2952826" y="924416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254"/>
                  </a:moveTo>
                  <a:lnTo>
                    <a:pt x="698" y="139"/>
                  </a:lnTo>
                  <a:lnTo>
                    <a:pt x="571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54" y="161925"/>
                  </a:lnTo>
                  <a:lnTo>
                    <a:pt x="457" y="162013"/>
                  </a:lnTo>
                  <a:lnTo>
                    <a:pt x="901" y="25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4" name="object 14464"/>
            <p:cNvSpPr/>
            <p:nvPr/>
          </p:nvSpPr>
          <p:spPr>
            <a:xfrm>
              <a:off x="2952534" y="924398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23" y="165"/>
                  </a:moveTo>
                  <a:lnTo>
                    <a:pt x="520" y="50"/>
                  </a:lnTo>
                  <a:lnTo>
                    <a:pt x="0" y="161836"/>
                  </a:lnTo>
                  <a:lnTo>
                    <a:pt x="165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5" name="object 14465"/>
            <p:cNvSpPr/>
            <p:nvPr/>
          </p:nvSpPr>
          <p:spPr>
            <a:xfrm>
              <a:off x="2952369" y="924388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96" y="101"/>
                  </a:moveTo>
                  <a:lnTo>
                    <a:pt x="431" y="12"/>
                  </a:lnTo>
                  <a:lnTo>
                    <a:pt x="215" y="80937"/>
                  </a:lnTo>
                  <a:lnTo>
                    <a:pt x="215" y="0"/>
                  </a:lnTo>
                  <a:lnTo>
                    <a:pt x="152" y="104736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152" y="161290"/>
                  </a:lnTo>
                  <a:lnTo>
                    <a:pt x="215" y="138823"/>
                  </a:lnTo>
                  <a:lnTo>
                    <a:pt x="596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6" name="object 14466"/>
            <p:cNvSpPr/>
            <p:nvPr/>
          </p:nvSpPr>
          <p:spPr>
            <a:xfrm>
              <a:off x="2952165" y="9243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7" name="object 14467"/>
            <p:cNvSpPr/>
            <p:nvPr/>
          </p:nvSpPr>
          <p:spPr>
            <a:xfrm>
              <a:off x="2951988" y="9243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8" name="object 14468"/>
            <p:cNvSpPr/>
            <p:nvPr/>
          </p:nvSpPr>
          <p:spPr>
            <a:xfrm>
              <a:off x="2951848" y="924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69" name="object 14469"/>
            <p:cNvSpPr/>
            <p:nvPr/>
          </p:nvSpPr>
          <p:spPr>
            <a:xfrm>
              <a:off x="2951708" y="924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7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0" name="object 14470"/>
            <p:cNvSpPr/>
            <p:nvPr/>
          </p:nvSpPr>
          <p:spPr>
            <a:xfrm>
              <a:off x="2951594" y="9243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1" name="object 14471"/>
            <p:cNvSpPr/>
            <p:nvPr/>
          </p:nvSpPr>
          <p:spPr>
            <a:xfrm>
              <a:off x="2951518" y="9243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21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2" name="object 14472"/>
            <p:cNvSpPr/>
            <p:nvPr/>
          </p:nvSpPr>
          <p:spPr>
            <a:xfrm>
              <a:off x="2951403" y="9243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76" y="161328"/>
                  </a:lnTo>
                  <a:lnTo>
                    <a:pt x="520" y="38"/>
                  </a:lnTo>
                  <a:lnTo>
                    <a:pt x="0" y="16169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3" name="object 14473"/>
            <p:cNvSpPr/>
            <p:nvPr/>
          </p:nvSpPr>
          <p:spPr>
            <a:xfrm>
              <a:off x="2951314" y="9243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4" name="object 14474"/>
            <p:cNvSpPr/>
            <p:nvPr/>
          </p:nvSpPr>
          <p:spPr>
            <a:xfrm>
              <a:off x="2951226" y="9243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5" name="object 14475"/>
            <p:cNvSpPr/>
            <p:nvPr/>
          </p:nvSpPr>
          <p:spPr>
            <a:xfrm>
              <a:off x="2951149" y="9243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6" name="object 14476"/>
            <p:cNvSpPr/>
            <p:nvPr/>
          </p:nvSpPr>
          <p:spPr>
            <a:xfrm>
              <a:off x="2951086" y="92431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7" name="object 14477"/>
            <p:cNvSpPr/>
            <p:nvPr/>
          </p:nvSpPr>
          <p:spPr>
            <a:xfrm>
              <a:off x="2951022" y="92430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31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8" name="object 14478"/>
            <p:cNvSpPr/>
            <p:nvPr/>
          </p:nvSpPr>
          <p:spPr>
            <a:xfrm>
              <a:off x="2950946" y="9242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5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79" name="object 14479"/>
            <p:cNvSpPr/>
            <p:nvPr/>
          </p:nvSpPr>
          <p:spPr>
            <a:xfrm>
              <a:off x="2950883" y="9242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0" name="object 14480"/>
            <p:cNvSpPr/>
            <p:nvPr/>
          </p:nvSpPr>
          <p:spPr>
            <a:xfrm>
              <a:off x="2950832" y="9242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1" name="object 14481"/>
            <p:cNvSpPr/>
            <p:nvPr/>
          </p:nvSpPr>
          <p:spPr>
            <a:xfrm>
              <a:off x="2950794" y="9242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2" name="object 14482"/>
            <p:cNvSpPr/>
            <p:nvPr/>
          </p:nvSpPr>
          <p:spPr>
            <a:xfrm>
              <a:off x="2950730" y="9242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3" name="object 14483"/>
            <p:cNvSpPr/>
            <p:nvPr/>
          </p:nvSpPr>
          <p:spPr>
            <a:xfrm>
              <a:off x="2950692" y="9242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4" name="object 14484"/>
            <p:cNvSpPr/>
            <p:nvPr/>
          </p:nvSpPr>
          <p:spPr>
            <a:xfrm>
              <a:off x="2950641" y="9242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5" name="object 14485"/>
            <p:cNvSpPr/>
            <p:nvPr/>
          </p:nvSpPr>
          <p:spPr>
            <a:xfrm>
              <a:off x="2950603" y="9242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8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6" name="object 14486"/>
            <p:cNvSpPr/>
            <p:nvPr/>
          </p:nvSpPr>
          <p:spPr>
            <a:xfrm>
              <a:off x="2950578" y="9242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7" name="object 14487"/>
            <p:cNvSpPr/>
            <p:nvPr/>
          </p:nvSpPr>
          <p:spPr>
            <a:xfrm>
              <a:off x="2950540" y="9242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8" name="object 14488"/>
            <p:cNvSpPr/>
            <p:nvPr/>
          </p:nvSpPr>
          <p:spPr>
            <a:xfrm>
              <a:off x="2950514" y="9242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89" name="object 14489"/>
            <p:cNvSpPr/>
            <p:nvPr/>
          </p:nvSpPr>
          <p:spPr>
            <a:xfrm>
              <a:off x="2950476" y="9242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0" name="object 14490"/>
            <p:cNvSpPr/>
            <p:nvPr/>
          </p:nvSpPr>
          <p:spPr>
            <a:xfrm>
              <a:off x="2950451" y="9242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1" name="object 14491"/>
            <p:cNvSpPr/>
            <p:nvPr/>
          </p:nvSpPr>
          <p:spPr>
            <a:xfrm>
              <a:off x="2950438" y="924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2" name="object 14492"/>
            <p:cNvSpPr/>
            <p:nvPr/>
          </p:nvSpPr>
          <p:spPr>
            <a:xfrm>
              <a:off x="2950425" y="92421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3" name="object 14493"/>
            <p:cNvSpPr/>
            <p:nvPr/>
          </p:nvSpPr>
          <p:spPr>
            <a:xfrm>
              <a:off x="2950413" y="924216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4" name="object 14494"/>
            <p:cNvSpPr/>
            <p:nvPr/>
          </p:nvSpPr>
          <p:spPr>
            <a:xfrm>
              <a:off x="2950400" y="9241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5" name="object 14495"/>
            <p:cNvSpPr/>
            <p:nvPr/>
          </p:nvSpPr>
          <p:spPr>
            <a:xfrm>
              <a:off x="2950400" y="9241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1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6" name="object 14496"/>
            <p:cNvSpPr/>
            <p:nvPr/>
          </p:nvSpPr>
          <p:spPr>
            <a:xfrm>
              <a:off x="2950209" y="923697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168" y="8381"/>
                  </a:lnTo>
                  <a:lnTo>
                    <a:pt x="9385" y="8381"/>
                  </a:lnTo>
                  <a:lnTo>
                    <a:pt x="14503" y="5410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7" name="object 14497"/>
            <p:cNvSpPr/>
            <p:nvPr/>
          </p:nvSpPr>
          <p:spPr>
            <a:xfrm>
              <a:off x="2956407" y="9348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033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8" name="object 14498"/>
            <p:cNvSpPr/>
            <p:nvPr/>
          </p:nvSpPr>
          <p:spPr>
            <a:xfrm>
              <a:off x="2956331" y="9349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35"/>
                  </a:lnTo>
                  <a:lnTo>
                    <a:pt x="0" y="161594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499" name="object 14499"/>
            <p:cNvSpPr/>
            <p:nvPr/>
          </p:nvSpPr>
          <p:spPr>
            <a:xfrm>
              <a:off x="2956280" y="9349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0" name="object 14500"/>
            <p:cNvSpPr/>
            <p:nvPr/>
          </p:nvSpPr>
          <p:spPr>
            <a:xfrm>
              <a:off x="2956191" y="9349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70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1" name="object 14501"/>
            <p:cNvSpPr/>
            <p:nvPr/>
          </p:nvSpPr>
          <p:spPr>
            <a:xfrm>
              <a:off x="2956115" y="9349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2" name="object 14502"/>
            <p:cNvSpPr/>
            <p:nvPr/>
          </p:nvSpPr>
          <p:spPr>
            <a:xfrm>
              <a:off x="2956039" y="9349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23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3" name="object 14503"/>
            <p:cNvSpPr/>
            <p:nvPr/>
          </p:nvSpPr>
          <p:spPr>
            <a:xfrm>
              <a:off x="2955950" y="9349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01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4" name="object 14504"/>
            <p:cNvSpPr/>
            <p:nvPr/>
          </p:nvSpPr>
          <p:spPr>
            <a:xfrm>
              <a:off x="2955899" y="9349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5" name="object 14505"/>
            <p:cNvSpPr/>
            <p:nvPr/>
          </p:nvSpPr>
          <p:spPr>
            <a:xfrm>
              <a:off x="2955810" y="9349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86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98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98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6" name="object 14506"/>
            <p:cNvSpPr/>
            <p:nvPr/>
          </p:nvSpPr>
          <p:spPr>
            <a:xfrm>
              <a:off x="2955734" y="9349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09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09"/>
                  </a:lnTo>
                  <a:lnTo>
                    <a:pt x="25" y="16164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7" name="object 14507"/>
            <p:cNvSpPr/>
            <p:nvPr/>
          </p:nvSpPr>
          <p:spPr>
            <a:xfrm>
              <a:off x="2955632" y="9349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46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8" name="object 14508"/>
            <p:cNvSpPr/>
            <p:nvPr/>
          </p:nvSpPr>
          <p:spPr>
            <a:xfrm>
              <a:off x="2955556" y="9349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08"/>
                  </a:lnTo>
                  <a:lnTo>
                    <a:pt x="0" y="161759"/>
                  </a:lnTo>
                  <a:lnTo>
                    <a:pt x="25" y="161505"/>
                  </a:lnTo>
                  <a:lnTo>
                    <a:pt x="25" y="157607"/>
                  </a:lnTo>
                  <a:lnTo>
                    <a:pt x="63" y="145745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08"/>
                  </a:lnTo>
                  <a:lnTo>
                    <a:pt x="63" y="14574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09" name="object 14509"/>
            <p:cNvSpPr/>
            <p:nvPr/>
          </p:nvSpPr>
          <p:spPr>
            <a:xfrm>
              <a:off x="2955480" y="934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57"/>
                  </a:ln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57"/>
                  </a:lnTo>
                  <a:lnTo>
                    <a:pt x="38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0" name="object 14510"/>
            <p:cNvSpPr/>
            <p:nvPr/>
          </p:nvSpPr>
          <p:spPr>
            <a:xfrm>
              <a:off x="2955404" y="9350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19"/>
                  </a:lnTo>
                  <a:lnTo>
                    <a:pt x="25" y="160756"/>
                  </a:lnTo>
                  <a:lnTo>
                    <a:pt x="469" y="38"/>
                  </a:lnTo>
                  <a:lnTo>
                    <a:pt x="444" y="2019"/>
                  </a:ln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19"/>
                  </a:lnTo>
                  <a:lnTo>
                    <a:pt x="63" y="16153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1" name="object 14511"/>
            <p:cNvSpPr/>
            <p:nvPr/>
          </p:nvSpPr>
          <p:spPr>
            <a:xfrm>
              <a:off x="2955201" y="9350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55"/>
                  </a:lnTo>
                  <a:lnTo>
                    <a:pt x="38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55"/>
                  </a:lnTo>
                  <a:lnTo>
                    <a:pt x="101" y="161836"/>
                  </a:lnTo>
                  <a:lnTo>
                    <a:pt x="139" y="161582"/>
                  </a:lnTo>
                  <a:lnTo>
                    <a:pt x="139" y="157683"/>
                  </a:lnTo>
                  <a:lnTo>
                    <a:pt x="177" y="144792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68"/>
                  </a:lnTo>
                  <a:lnTo>
                    <a:pt x="177" y="144792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65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2" name="object 14512"/>
            <p:cNvSpPr/>
            <p:nvPr/>
          </p:nvSpPr>
          <p:spPr>
            <a:xfrm>
              <a:off x="2955099" y="9350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854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854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854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3" name="object 14513"/>
            <p:cNvSpPr/>
            <p:nvPr/>
          </p:nvSpPr>
          <p:spPr>
            <a:xfrm>
              <a:off x="2955048" y="9350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342" y="46482"/>
                  </a:lnTo>
                  <a:lnTo>
                    <a:pt x="482" y="12"/>
                  </a:lnTo>
                  <a:lnTo>
                    <a:pt x="444" y="1790"/>
                  </a:lnTo>
                  <a:lnTo>
                    <a:pt x="0" y="161861"/>
                  </a:lnTo>
                  <a:lnTo>
                    <a:pt x="177" y="107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4" name="object 14514"/>
            <p:cNvSpPr/>
            <p:nvPr/>
          </p:nvSpPr>
          <p:spPr>
            <a:xfrm>
              <a:off x="2954934" y="935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5" name="object 14515"/>
            <p:cNvSpPr/>
            <p:nvPr/>
          </p:nvSpPr>
          <p:spPr>
            <a:xfrm>
              <a:off x="2954832" y="935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6" name="object 14516"/>
            <p:cNvSpPr/>
            <p:nvPr/>
          </p:nvSpPr>
          <p:spPr>
            <a:xfrm>
              <a:off x="2954731" y="9350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244"/>
                  </a:lnTo>
                  <a:lnTo>
                    <a:pt x="520" y="12"/>
                  </a:lnTo>
                  <a:lnTo>
                    <a:pt x="495" y="1625"/>
                  </a:lnTo>
                  <a:lnTo>
                    <a:pt x="38" y="161556"/>
                  </a:lnTo>
                  <a:lnTo>
                    <a:pt x="482" y="38"/>
                  </a:lnTo>
                  <a:lnTo>
                    <a:pt x="444" y="1625"/>
                  </a:lnTo>
                  <a:lnTo>
                    <a:pt x="0" y="16189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7" name="object 14517"/>
            <p:cNvSpPr/>
            <p:nvPr/>
          </p:nvSpPr>
          <p:spPr>
            <a:xfrm>
              <a:off x="2954616" y="9350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7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8" name="object 14518"/>
            <p:cNvSpPr/>
            <p:nvPr/>
          </p:nvSpPr>
          <p:spPr>
            <a:xfrm>
              <a:off x="2954540" y="9350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43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19" name="object 14519"/>
            <p:cNvSpPr/>
            <p:nvPr/>
          </p:nvSpPr>
          <p:spPr>
            <a:xfrm>
              <a:off x="2954439" y="93505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17"/>
                  </a:lnTo>
                  <a:lnTo>
                    <a:pt x="533" y="12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38" y="161671"/>
                  </a:lnTo>
                  <a:lnTo>
                    <a:pt x="431" y="300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0" name="object 14520"/>
            <p:cNvSpPr/>
            <p:nvPr/>
          </p:nvSpPr>
          <p:spPr>
            <a:xfrm>
              <a:off x="2954324" y="9350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1" name="object 14521"/>
            <p:cNvSpPr/>
            <p:nvPr/>
          </p:nvSpPr>
          <p:spPr>
            <a:xfrm>
              <a:off x="2954210" y="9350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0312"/>
                  </a:lnTo>
                  <a:lnTo>
                    <a:pt x="482" y="50"/>
                  </a:lnTo>
                  <a:lnTo>
                    <a:pt x="444" y="1346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2" name="object 14522"/>
            <p:cNvSpPr/>
            <p:nvPr/>
          </p:nvSpPr>
          <p:spPr>
            <a:xfrm>
              <a:off x="2954096" y="9350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3" name="object 14523"/>
            <p:cNvSpPr/>
            <p:nvPr/>
          </p:nvSpPr>
          <p:spPr>
            <a:xfrm>
              <a:off x="2954007" y="9350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38" y="161696"/>
                  </a:lnTo>
                  <a:lnTo>
                    <a:pt x="38" y="16013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01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4" name="object 14524"/>
            <p:cNvSpPr/>
            <p:nvPr/>
          </p:nvSpPr>
          <p:spPr>
            <a:xfrm>
              <a:off x="2953893" y="9350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0045"/>
                  </a:lnTo>
                  <a:lnTo>
                    <a:pt x="520" y="12"/>
                  </a:lnTo>
                  <a:lnTo>
                    <a:pt x="482" y="1143"/>
                  </a:lnTo>
                  <a:lnTo>
                    <a:pt x="25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5" name="object 14525"/>
            <p:cNvSpPr/>
            <p:nvPr/>
          </p:nvSpPr>
          <p:spPr>
            <a:xfrm>
              <a:off x="2953753" y="9350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6" name="object 14526"/>
            <p:cNvSpPr/>
            <p:nvPr/>
          </p:nvSpPr>
          <p:spPr>
            <a:xfrm>
              <a:off x="2953613" y="9351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7" name="object 14527"/>
            <p:cNvSpPr/>
            <p:nvPr/>
          </p:nvSpPr>
          <p:spPr>
            <a:xfrm>
              <a:off x="2953486" y="9351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39"/>
                  </a:lnTo>
                  <a:lnTo>
                    <a:pt x="419" y="26835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8" name="object 14528"/>
            <p:cNvSpPr/>
            <p:nvPr/>
          </p:nvSpPr>
          <p:spPr>
            <a:xfrm>
              <a:off x="2953397" y="9351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95" y="25"/>
                  </a:lnTo>
                  <a:lnTo>
                    <a:pt x="444" y="863"/>
                  </a:lnTo>
                  <a:lnTo>
                    <a:pt x="0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29" name="object 14529"/>
            <p:cNvSpPr/>
            <p:nvPr/>
          </p:nvSpPr>
          <p:spPr>
            <a:xfrm>
              <a:off x="2953245" y="9351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80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80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0" name="object 14530"/>
            <p:cNvSpPr/>
            <p:nvPr/>
          </p:nvSpPr>
          <p:spPr>
            <a:xfrm>
              <a:off x="2953105" y="9351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546"/>
                  </a:lnTo>
                  <a:lnTo>
                    <a:pt x="546" y="12"/>
                  </a:lnTo>
                  <a:lnTo>
                    <a:pt x="495" y="711"/>
                  </a:lnTo>
                  <a:lnTo>
                    <a:pt x="50" y="16168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1" name="object 14531"/>
            <p:cNvSpPr/>
            <p:nvPr/>
          </p:nvSpPr>
          <p:spPr>
            <a:xfrm>
              <a:off x="2952940" y="9351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4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2" name="object 14532"/>
            <p:cNvSpPr/>
            <p:nvPr/>
          </p:nvSpPr>
          <p:spPr>
            <a:xfrm>
              <a:off x="2952800" y="9351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3" name="object 14533"/>
            <p:cNvSpPr/>
            <p:nvPr/>
          </p:nvSpPr>
          <p:spPr>
            <a:xfrm>
              <a:off x="2952699" y="9351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4" name="object 14534"/>
            <p:cNvSpPr/>
            <p:nvPr/>
          </p:nvSpPr>
          <p:spPr>
            <a:xfrm>
              <a:off x="2952546" y="9351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5" name="object 14535"/>
            <p:cNvSpPr/>
            <p:nvPr/>
          </p:nvSpPr>
          <p:spPr>
            <a:xfrm>
              <a:off x="2952394" y="9351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6" name="object 14536"/>
            <p:cNvSpPr/>
            <p:nvPr/>
          </p:nvSpPr>
          <p:spPr>
            <a:xfrm>
              <a:off x="2952242" y="9351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7" name="object 14537"/>
            <p:cNvSpPr/>
            <p:nvPr/>
          </p:nvSpPr>
          <p:spPr>
            <a:xfrm>
              <a:off x="2952102" y="9351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139" y="141198"/>
                  </a:lnTo>
                  <a:lnTo>
                    <a:pt x="533" y="25"/>
                  </a:lnTo>
                  <a:lnTo>
                    <a:pt x="0" y="161378"/>
                  </a:lnTo>
                  <a:lnTo>
                    <a:pt x="127" y="16135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8" name="object 14538"/>
            <p:cNvSpPr/>
            <p:nvPr/>
          </p:nvSpPr>
          <p:spPr>
            <a:xfrm>
              <a:off x="2952000" y="9352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39" name="object 14539"/>
            <p:cNvSpPr/>
            <p:nvPr/>
          </p:nvSpPr>
          <p:spPr>
            <a:xfrm>
              <a:off x="2951848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0" y="161315"/>
                  </a:lnTo>
                  <a:lnTo>
                    <a:pt x="139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0" name="object 14540"/>
            <p:cNvSpPr/>
            <p:nvPr/>
          </p:nvSpPr>
          <p:spPr>
            <a:xfrm>
              <a:off x="2951695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1" name="object 14541"/>
            <p:cNvSpPr/>
            <p:nvPr/>
          </p:nvSpPr>
          <p:spPr>
            <a:xfrm>
              <a:off x="2951543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2" name="object 14542"/>
            <p:cNvSpPr/>
            <p:nvPr/>
          </p:nvSpPr>
          <p:spPr>
            <a:xfrm>
              <a:off x="2951391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3" name="object 14543"/>
            <p:cNvSpPr/>
            <p:nvPr/>
          </p:nvSpPr>
          <p:spPr>
            <a:xfrm>
              <a:off x="2951289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40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4" name="object 14544"/>
            <p:cNvSpPr/>
            <p:nvPr/>
          </p:nvSpPr>
          <p:spPr>
            <a:xfrm>
              <a:off x="2951124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5" name="object 14545"/>
            <p:cNvSpPr/>
            <p:nvPr/>
          </p:nvSpPr>
          <p:spPr>
            <a:xfrm>
              <a:off x="2950972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6" name="object 14546"/>
            <p:cNvSpPr/>
            <p:nvPr/>
          </p:nvSpPr>
          <p:spPr>
            <a:xfrm>
              <a:off x="2950806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7" name="object 14547"/>
            <p:cNvSpPr/>
            <p:nvPr/>
          </p:nvSpPr>
          <p:spPr>
            <a:xfrm>
              <a:off x="2950641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8" name="object 14548"/>
            <p:cNvSpPr/>
            <p:nvPr/>
          </p:nvSpPr>
          <p:spPr>
            <a:xfrm>
              <a:off x="2950527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49" name="object 14549"/>
            <p:cNvSpPr/>
            <p:nvPr/>
          </p:nvSpPr>
          <p:spPr>
            <a:xfrm>
              <a:off x="2950349" y="9352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80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0" name="object 14550"/>
            <p:cNvSpPr/>
            <p:nvPr/>
          </p:nvSpPr>
          <p:spPr>
            <a:xfrm>
              <a:off x="2950171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1" name="object 14551"/>
            <p:cNvSpPr/>
            <p:nvPr/>
          </p:nvSpPr>
          <p:spPr>
            <a:xfrm>
              <a:off x="2949994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2" name="object 14552"/>
            <p:cNvSpPr/>
            <p:nvPr/>
          </p:nvSpPr>
          <p:spPr>
            <a:xfrm>
              <a:off x="2949790" y="93520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3" name="object 14553"/>
            <p:cNvSpPr/>
            <p:nvPr/>
          </p:nvSpPr>
          <p:spPr>
            <a:xfrm>
              <a:off x="2949663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4" name="object 14554"/>
            <p:cNvSpPr/>
            <p:nvPr/>
          </p:nvSpPr>
          <p:spPr>
            <a:xfrm>
              <a:off x="2949448" y="93520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5" name="object 14555"/>
            <p:cNvSpPr/>
            <p:nvPr/>
          </p:nvSpPr>
          <p:spPr>
            <a:xfrm>
              <a:off x="2949232" y="9352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6" name="object 14556"/>
            <p:cNvSpPr/>
            <p:nvPr/>
          </p:nvSpPr>
          <p:spPr>
            <a:xfrm>
              <a:off x="2948990" y="9352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2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7" name="object 14557"/>
            <p:cNvSpPr/>
            <p:nvPr/>
          </p:nvSpPr>
          <p:spPr>
            <a:xfrm>
              <a:off x="2948736" y="9352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8" name="object 14558"/>
            <p:cNvSpPr/>
            <p:nvPr/>
          </p:nvSpPr>
          <p:spPr>
            <a:xfrm>
              <a:off x="2948546" y="9352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59" name="object 14559"/>
            <p:cNvSpPr/>
            <p:nvPr/>
          </p:nvSpPr>
          <p:spPr>
            <a:xfrm>
              <a:off x="2948228" y="9352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0" y="161340"/>
                  </a:lnTo>
                  <a:lnTo>
                    <a:pt x="215" y="161366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0" name="object 14560"/>
            <p:cNvSpPr/>
            <p:nvPr/>
          </p:nvSpPr>
          <p:spPr>
            <a:xfrm>
              <a:off x="2947847" y="93520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12"/>
                  </a:moveTo>
                  <a:lnTo>
                    <a:pt x="431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0"/>
                  </a:lnTo>
                  <a:lnTo>
                    <a:pt x="139" y="161315"/>
                  </a:lnTo>
                  <a:lnTo>
                    <a:pt x="368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1" name="object 14561"/>
            <p:cNvSpPr/>
            <p:nvPr/>
          </p:nvSpPr>
          <p:spPr>
            <a:xfrm>
              <a:off x="2947276" y="93517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54"/>
                  </a:lnTo>
                  <a:lnTo>
                    <a:pt x="673" y="152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28" y="161531"/>
                  </a:lnTo>
                  <a:lnTo>
                    <a:pt x="660" y="584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2" name="object 14562"/>
            <p:cNvSpPr/>
            <p:nvPr/>
          </p:nvSpPr>
          <p:spPr>
            <a:xfrm>
              <a:off x="2946171" y="935111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22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13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3" name="object 14563"/>
            <p:cNvSpPr/>
            <p:nvPr/>
          </p:nvSpPr>
          <p:spPr>
            <a:xfrm>
              <a:off x="2945676" y="93508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4" name="object 14564"/>
            <p:cNvSpPr/>
            <p:nvPr/>
          </p:nvSpPr>
          <p:spPr>
            <a:xfrm>
              <a:off x="2945384" y="935065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5" name="object 14565"/>
            <p:cNvSpPr/>
            <p:nvPr/>
          </p:nvSpPr>
          <p:spPr>
            <a:xfrm>
              <a:off x="2945142" y="935050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0" y="161861"/>
                  </a:lnTo>
                  <a:lnTo>
                    <a:pt x="152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6" name="object 14566"/>
            <p:cNvSpPr/>
            <p:nvPr/>
          </p:nvSpPr>
          <p:spPr>
            <a:xfrm>
              <a:off x="2945015" y="9350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7" name="object 14567"/>
            <p:cNvSpPr/>
            <p:nvPr/>
          </p:nvSpPr>
          <p:spPr>
            <a:xfrm>
              <a:off x="2944837" y="935033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5" h="162559">
                  <a:moveTo>
                    <a:pt x="622" y="101"/>
                  </a:moveTo>
                  <a:lnTo>
                    <a:pt x="114" y="161772"/>
                  </a:lnTo>
                  <a:lnTo>
                    <a:pt x="114" y="161899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8" name="object 14568"/>
            <p:cNvSpPr/>
            <p:nvPr/>
          </p:nvSpPr>
          <p:spPr>
            <a:xfrm>
              <a:off x="2944698" y="9350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69" name="object 14569"/>
            <p:cNvSpPr/>
            <p:nvPr/>
          </p:nvSpPr>
          <p:spPr>
            <a:xfrm>
              <a:off x="2944558" y="9350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0" name="object 14570"/>
            <p:cNvSpPr/>
            <p:nvPr/>
          </p:nvSpPr>
          <p:spPr>
            <a:xfrm>
              <a:off x="2944444" y="9350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1" name="object 14571"/>
            <p:cNvSpPr/>
            <p:nvPr/>
          </p:nvSpPr>
          <p:spPr>
            <a:xfrm>
              <a:off x="2944368" y="9350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2" name="object 14572"/>
            <p:cNvSpPr/>
            <p:nvPr/>
          </p:nvSpPr>
          <p:spPr>
            <a:xfrm>
              <a:off x="2944253" y="934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21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3" name="object 14573"/>
            <p:cNvSpPr/>
            <p:nvPr/>
          </p:nvSpPr>
          <p:spPr>
            <a:xfrm>
              <a:off x="2944164" y="9349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4" name="object 14574"/>
            <p:cNvSpPr/>
            <p:nvPr/>
          </p:nvSpPr>
          <p:spPr>
            <a:xfrm>
              <a:off x="2944075" y="9349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5" name="object 14575"/>
            <p:cNvSpPr/>
            <p:nvPr/>
          </p:nvSpPr>
          <p:spPr>
            <a:xfrm>
              <a:off x="2943999" y="934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2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6" name="object 14576"/>
            <p:cNvSpPr/>
            <p:nvPr/>
          </p:nvSpPr>
          <p:spPr>
            <a:xfrm>
              <a:off x="2943948" y="9349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569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7" name="object 14577"/>
            <p:cNvSpPr/>
            <p:nvPr/>
          </p:nvSpPr>
          <p:spPr>
            <a:xfrm>
              <a:off x="2943872" y="9349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8" name="object 14578"/>
            <p:cNvSpPr/>
            <p:nvPr/>
          </p:nvSpPr>
          <p:spPr>
            <a:xfrm>
              <a:off x="2943796" y="9349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79" name="object 14579"/>
            <p:cNvSpPr/>
            <p:nvPr/>
          </p:nvSpPr>
          <p:spPr>
            <a:xfrm>
              <a:off x="2943733" y="9349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0" name="object 14580"/>
            <p:cNvSpPr/>
            <p:nvPr/>
          </p:nvSpPr>
          <p:spPr>
            <a:xfrm>
              <a:off x="2943682" y="9349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6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63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1" name="object 14581"/>
            <p:cNvSpPr/>
            <p:nvPr/>
          </p:nvSpPr>
          <p:spPr>
            <a:xfrm>
              <a:off x="2943644" y="9349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2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2" name="object 14582"/>
            <p:cNvSpPr/>
            <p:nvPr/>
          </p:nvSpPr>
          <p:spPr>
            <a:xfrm>
              <a:off x="2943580" y="9349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3" name="object 14583"/>
            <p:cNvSpPr/>
            <p:nvPr/>
          </p:nvSpPr>
          <p:spPr>
            <a:xfrm>
              <a:off x="2943529" y="9349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4" name="object 14584"/>
            <p:cNvSpPr/>
            <p:nvPr/>
          </p:nvSpPr>
          <p:spPr>
            <a:xfrm>
              <a:off x="2943491" y="9349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5" name="object 14585"/>
            <p:cNvSpPr/>
            <p:nvPr/>
          </p:nvSpPr>
          <p:spPr>
            <a:xfrm>
              <a:off x="2943453" y="9349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6" name="object 14586"/>
            <p:cNvSpPr/>
            <p:nvPr/>
          </p:nvSpPr>
          <p:spPr>
            <a:xfrm>
              <a:off x="2943428" y="9349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7" name="object 14587"/>
            <p:cNvSpPr/>
            <p:nvPr/>
          </p:nvSpPr>
          <p:spPr>
            <a:xfrm>
              <a:off x="2943390" y="9349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8" name="object 14588"/>
            <p:cNvSpPr/>
            <p:nvPr/>
          </p:nvSpPr>
          <p:spPr>
            <a:xfrm>
              <a:off x="2943364" y="9348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89" name="object 14589"/>
            <p:cNvSpPr/>
            <p:nvPr/>
          </p:nvSpPr>
          <p:spPr>
            <a:xfrm>
              <a:off x="2943326" y="9348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0" name="object 14590"/>
            <p:cNvSpPr/>
            <p:nvPr/>
          </p:nvSpPr>
          <p:spPr>
            <a:xfrm>
              <a:off x="2943301" y="9348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1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1" name="object 14591"/>
            <p:cNvSpPr/>
            <p:nvPr/>
          </p:nvSpPr>
          <p:spPr>
            <a:xfrm>
              <a:off x="2943288" y="9348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2" name="object 14592"/>
            <p:cNvSpPr/>
            <p:nvPr/>
          </p:nvSpPr>
          <p:spPr>
            <a:xfrm>
              <a:off x="2943275" y="934886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3" name="object 14593"/>
            <p:cNvSpPr/>
            <p:nvPr/>
          </p:nvSpPr>
          <p:spPr>
            <a:xfrm>
              <a:off x="2943263" y="934883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863"/>
                  </a:lnTo>
                  <a:lnTo>
                    <a:pt x="11" y="161178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4" name="object 14594"/>
            <p:cNvSpPr/>
            <p:nvPr/>
          </p:nvSpPr>
          <p:spPr>
            <a:xfrm>
              <a:off x="2943059" y="934361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5" name="object 14595"/>
            <p:cNvSpPr/>
            <p:nvPr/>
          </p:nvSpPr>
          <p:spPr>
            <a:xfrm>
              <a:off x="3030867" y="9305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87"/>
                  </a:lnTo>
                  <a:lnTo>
                    <a:pt x="0" y="16153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06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6" name="object 14596"/>
            <p:cNvSpPr/>
            <p:nvPr/>
          </p:nvSpPr>
          <p:spPr>
            <a:xfrm>
              <a:off x="3030778" y="9305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4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3073"/>
                  </a:lnTo>
                  <a:lnTo>
                    <a:pt x="25" y="161569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7" name="object 14597"/>
            <p:cNvSpPr/>
            <p:nvPr/>
          </p:nvSpPr>
          <p:spPr>
            <a:xfrm>
              <a:off x="3030728" y="9305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8" name="object 14598"/>
            <p:cNvSpPr/>
            <p:nvPr/>
          </p:nvSpPr>
          <p:spPr>
            <a:xfrm>
              <a:off x="3030651" y="9305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57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870"/>
                  </a:lnTo>
                  <a:lnTo>
                    <a:pt x="25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599" name="object 14599"/>
            <p:cNvSpPr/>
            <p:nvPr/>
          </p:nvSpPr>
          <p:spPr>
            <a:xfrm>
              <a:off x="3030575" y="9306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20"/>
                  </a:lnTo>
                  <a:lnTo>
                    <a:pt x="520" y="273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0" name="object 14600"/>
            <p:cNvSpPr/>
            <p:nvPr/>
          </p:nvSpPr>
          <p:spPr>
            <a:xfrm>
              <a:off x="3030486" y="93061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16"/>
                  </a:lnTo>
                  <a:lnTo>
                    <a:pt x="0" y="16172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03"/>
                  </a:lnTo>
                  <a:lnTo>
                    <a:pt x="25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1" name="object 14601"/>
            <p:cNvSpPr/>
            <p:nvPr/>
          </p:nvSpPr>
          <p:spPr>
            <a:xfrm>
              <a:off x="3030410" y="9306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2" name="object 14602"/>
            <p:cNvSpPr/>
            <p:nvPr/>
          </p:nvSpPr>
          <p:spPr>
            <a:xfrm>
              <a:off x="3030347" y="9306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38" y="1613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3" name="object 14603"/>
            <p:cNvSpPr/>
            <p:nvPr/>
          </p:nvSpPr>
          <p:spPr>
            <a:xfrm>
              <a:off x="3030258" y="9306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47"/>
                  </a:lnTo>
                  <a:lnTo>
                    <a:pt x="38" y="16159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4" name="object 14604"/>
            <p:cNvSpPr/>
            <p:nvPr/>
          </p:nvSpPr>
          <p:spPr>
            <a:xfrm>
              <a:off x="3030181" y="9306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455"/>
                  </a:lnTo>
                  <a:lnTo>
                    <a:pt x="469" y="218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12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5" name="object 14605"/>
            <p:cNvSpPr/>
            <p:nvPr/>
          </p:nvSpPr>
          <p:spPr>
            <a:xfrm>
              <a:off x="3030093" y="9306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25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6" name="object 14606"/>
            <p:cNvSpPr/>
            <p:nvPr/>
          </p:nvSpPr>
          <p:spPr>
            <a:xfrm>
              <a:off x="3029991" y="9306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95"/>
                  </a:lnTo>
                  <a:lnTo>
                    <a:pt x="38" y="161734"/>
                  </a:lnTo>
                  <a:lnTo>
                    <a:pt x="76" y="161480"/>
                  </a:lnTo>
                  <a:lnTo>
                    <a:pt x="76" y="157797"/>
                  </a:lnTo>
                  <a:lnTo>
                    <a:pt x="114" y="14651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95"/>
                  </a:lnTo>
                  <a:lnTo>
                    <a:pt x="114" y="14651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7" name="object 14607"/>
            <p:cNvSpPr/>
            <p:nvPr/>
          </p:nvSpPr>
          <p:spPr>
            <a:xfrm>
              <a:off x="3029940" y="9306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8" name="object 14608"/>
            <p:cNvSpPr/>
            <p:nvPr/>
          </p:nvSpPr>
          <p:spPr>
            <a:xfrm>
              <a:off x="3029851" y="9306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23"/>
                  </a:lnTo>
                  <a:lnTo>
                    <a:pt x="177" y="107835"/>
                  </a:lnTo>
                  <a:lnTo>
                    <a:pt x="342" y="499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42" y="499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09" name="object 14609"/>
            <p:cNvSpPr/>
            <p:nvPr/>
          </p:nvSpPr>
          <p:spPr>
            <a:xfrm>
              <a:off x="3029661" y="9306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342" y="47739"/>
                  </a:lnTo>
                  <a:lnTo>
                    <a:pt x="482" y="88"/>
                  </a:lnTo>
                  <a:lnTo>
                    <a:pt x="457" y="1943"/>
                  </a:lnTo>
                  <a:lnTo>
                    <a:pt x="0" y="161899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628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63" y="161861"/>
                  </a:lnTo>
                  <a:lnTo>
                    <a:pt x="241" y="107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364"/>
                  </a:lnTo>
                  <a:lnTo>
                    <a:pt x="609" y="12"/>
                  </a:lnTo>
                  <a:lnTo>
                    <a:pt x="584" y="1943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0" name="object 14610"/>
            <p:cNvSpPr/>
            <p:nvPr/>
          </p:nvSpPr>
          <p:spPr>
            <a:xfrm>
              <a:off x="3029572" y="9306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1" name="object 14611"/>
            <p:cNvSpPr/>
            <p:nvPr/>
          </p:nvSpPr>
          <p:spPr>
            <a:xfrm>
              <a:off x="3029496" y="9306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2" name="object 14612"/>
            <p:cNvSpPr/>
            <p:nvPr/>
          </p:nvSpPr>
          <p:spPr>
            <a:xfrm>
              <a:off x="3029394" y="9307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3" name="object 14613"/>
            <p:cNvSpPr/>
            <p:nvPr/>
          </p:nvSpPr>
          <p:spPr>
            <a:xfrm>
              <a:off x="3029305" y="9307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4" name="object 14614"/>
            <p:cNvSpPr/>
            <p:nvPr/>
          </p:nvSpPr>
          <p:spPr>
            <a:xfrm>
              <a:off x="3029191" y="9307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3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5" name="object 14615"/>
            <p:cNvSpPr/>
            <p:nvPr/>
          </p:nvSpPr>
          <p:spPr>
            <a:xfrm>
              <a:off x="3029089" y="9307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93"/>
                  </a:lnTo>
                  <a:lnTo>
                    <a:pt x="533" y="12"/>
                  </a:lnTo>
                  <a:lnTo>
                    <a:pt x="482" y="1295"/>
                  </a:lnTo>
                  <a:lnTo>
                    <a:pt x="495" y="38"/>
                  </a:lnTo>
                  <a:lnTo>
                    <a:pt x="457" y="1574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6" name="object 14616"/>
            <p:cNvSpPr/>
            <p:nvPr/>
          </p:nvSpPr>
          <p:spPr>
            <a:xfrm>
              <a:off x="3029026" y="93072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511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7" name="object 14617"/>
            <p:cNvSpPr/>
            <p:nvPr/>
          </p:nvSpPr>
          <p:spPr>
            <a:xfrm>
              <a:off x="3028911" y="9307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0477"/>
                  </a:lnTo>
                  <a:lnTo>
                    <a:pt x="520" y="25"/>
                  </a:lnTo>
                  <a:lnTo>
                    <a:pt x="482" y="1117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8" name="object 14618"/>
            <p:cNvSpPr/>
            <p:nvPr/>
          </p:nvSpPr>
          <p:spPr>
            <a:xfrm>
              <a:off x="3028797" y="93073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0413"/>
                  </a:lnTo>
                  <a:lnTo>
                    <a:pt x="520" y="25"/>
                  </a:lnTo>
                  <a:lnTo>
                    <a:pt x="482" y="1409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19" name="object 14619"/>
            <p:cNvSpPr/>
            <p:nvPr/>
          </p:nvSpPr>
          <p:spPr>
            <a:xfrm>
              <a:off x="3028683" y="93074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133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0" name="object 14620"/>
            <p:cNvSpPr/>
            <p:nvPr/>
          </p:nvSpPr>
          <p:spPr>
            <a:xfrm>
              <a:off x="3028569" y="93075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257"/>
                  </a:lnTo>
                  <a:lnTo>
                    <a:pt x="38" y="160210"/>
                  </a:lnTo>
                  <a:lnTo>
                    <a:pt x="482" y="38"/>
                  </a:lnTo>
                  <a:lnTo>
                    <a:pt x="444" y="1270"/>
                  </a:lnTo>
                  <a:lnTo>
                    <a:pt x="0" y="16188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1" name="object 14621"/>
            <p:cNvSpPr/>
            <p:nvPr/>
          </p:nvSpPr>
          <p:spPr>
            <a:xfrm>
              <a:off x="3028480" y="9307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2" name="object 14622"/>
            <p:cNvSpPr/>
            <p:nvPr/>
          </p:nvSpPr>
          <p:spPr>
            <a:xfrm>
              <a:off x="3028353" y="9307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61"/>
                  </a:lnTo>
                  <a:lnTo>
                    <a:pt x="495" y="114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3" name="object 14623"/>
            <p:cNvSpPr/>
            <p:nvPr/>
          </p:nvSpPr>
          <p:spPr>
            <a:xfrm>
              <a:off x="3028238" y="9307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92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76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4" name="object 14624"/>
            <p:cNvSpPr/>
            <p:nvPr/>
          </p:nvSpPr>
          <p:spPr>
            <a:xfrm>
              <a:off x="3028086" y="9307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03"/>
                  </a:lnTo>
                  <a:lnTo>
                    <a:pt x="50" y="161455"/>
                  </a:lnTo>
                  <a:lnTo>
                    <a:pt x="495" y="63"/>
                  </a:lnTo>
                  <a:lnTo>
                    <a:pt x="457" y="1003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5" name="object 14625"/>
            <p:cNvSpPr/>
            <p:nvPr/>
          </p:nvSpPr>
          <p:spPr>
            <a:xfrm>
              <a:off x="3027959" y="9307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939"/>
                  </a:lnTo>
                  <a:lnTo>
                    <a:pt x="38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6" name="object 14626"/>
            <p:cNvSpPr/>
            <p:nvPr/>
          </p:nvSpPr>
          <p:spPr>
            <a:xfrm>
              <a:off x="3027857" y="9307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7" name="object 14627"/>
            <p:cNvSpPr/>
            <p:nvPr/>
          </p:nvSpPr>
          <p:spPr>
            <a:xfrm>
              <a:off x="3027718" y="93079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8" name="object 14628"/>
            <p:cNvSpPr/>
            <p:nvPr/>
          </p:nvSpPr>
          <p:spPr>
            <a:xfrm>
              <a:off x="3027565" y="9308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29" name="object 14629"/>
            <p:cNvSpPr/>
            <p:nvPr/>
          </p:nvSpPr>
          <p:spPr>
            <a:xfrm>
              <a:off x="3027426" y="9308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63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0" name="object 14630"/>
            <p:cNvSpPr/>
            <p:nvPr/>
          </p:nvSpPr>
          <p:spPr>
            <a:xfrm>
              <a:off x="3027260" y="9308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1" name="object 14631"/>
            <p:cNvSpPr/>
            <p:nvPr/>
          </p:nvSpPr>
          <p:spPr>
            <a:xfrm>
              <a:off x="3027172" y="9308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2" name="object 14632"/>
            <p:cNvSpPr/>
            <p:nvPr/>
          </p:nvSpPr>
          <p:spPr>
            <a:xfrm>
              <a:off x="3027019" y="9308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3" name="object 14633"/>
            <p:cNvSpPr/>
            <p:nvPr/>
          </p:nvSpPr>
          <p:spPr>
            <a:xfrm>
              <a:off x="3026867" y="9308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4" name="object 14634"/>
            <p:cNvSpPr/>
            <p:nvPr/>
          </p:nvSpPr>
          <p:spPr>
            <a:xfrm>
              <a:off x="3026727" y="9308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12"/>
                  </a:lnTo>
                  <a:lnTo>
                    <a:pt x="495" y="203"/>
                  </a:lnTo>
                  <a:lnTo>
                    <a:pt x="50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5" name="object 14635"/>
            <p:cNvSpPr/>
            <p:nvPr/>
          </p:nvSpPr>
          <p:spPr>
            <a:xfrm>
              <a:off x="302657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6" name="object 14636"/>
            <p:cNvSpPr/>
            <p:nvPr/>
          </p:nvSpPr>
          <p:spPr>
            <a:xfrm>
              <a:off x="3026473" y="9308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482" y="495"/>
                  </a:ln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7" name="object 14637"/>
            <p:cNvSpPr/>
            <p:nvPr/>
          </p:nvSpPr>
          <p:spPr>
            <a:xfrm>
              <a:off x="3026321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8" name="object 14638"/>
            <p:cNvSpPr/>
            <p:nvPr/>
          </p:nvSpPr>
          <p:spPr>
            <a:xfrm>
              <a:off x="3026168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39" name="object 14639"/>
            <p:cNvSpPr/>
            <p:nvPr/>
          </p:nvSpPr>
          <p:spPr>
            <a:xfrm>
              <a:off x="3026016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0" name="object 14640"/>
            <p:cNvSpPr/>
            <p:nvPr/>
          </p:nvSpPr>
          <p:spPr>
            <a:xfrm>
              <a:off x="3025863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1" name="object 14641"/>
            <p:cNvSpPr/>
            <p:nvPr/>
          </p:nvSpPr>
          <p:spPr>
            <a:xfrm>
              <a:off x="3025762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2" name="object 14642"/>
            <p:cNvSpPr/>
            <p:nvPr/>
          </p:nvSpPr>
          <p:spPr>
            <a:xfrm>
              <a:off x="3025597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63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3" name="object 14643"/>
            <p:cNvSpPr/>
            <p:nvPr/>
          </p:nvSpPr>
          <p:spPr>
            <a:xfrm>
              <a:off x="3025444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29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4" name="object 14644"/>
            <p:cNvSpPr/>
            <p:nvPr/>
          </p:nvSpPr>
          <p:spPr>
            <a:xfrm>
              <a:off x="3025267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5" name="object 14645"/>
            <p:cNvSpPr/>
            <p:nvPr/>
          </p:nvSpPr>
          <p:spPr>
            <a:xfrm>
              <a:off x="3025101" y="93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6" name="object 14646"/>
            <p:cNvSpPr/>
            <p:nvPr/>
          </p:nvSpPr>
          <p:spPr>
            <a:xfrm>
              <a:off x="3024987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7" name="object 14647"/>
            <p:cNvSpPr/>
            <p:nvPr/>
          </p:nvSpPr>
          <p:spPr>
            <a:xfrm>
              <a:off x="3024822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8" name="object 14648"/>
            <p:cNvSpPr/>
            <p:nvPr/>
          </p:nvSpPr>
          <p:spPr>
            <a:xfrm>
              <a:off x="3024632" y="93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49" name="object 14649"/>
            <p:cNvSpPr/>
            <p:nvPr/>
          </p:nvSpPr>
          <p:spPr>
            <a:xfrm>
              <a:off x="3024454" y="93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0" name="object 14650"/>
            <p:cNvSpPr/>
            <p:nvPr/>
          </p:nvSpPr>
          <p:spPr>
            <a:xfrm>
              <a:off x="3024263" y="93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1" name="object 14651"/>
            <p:cNvSpPr/>
            <p:nvPr/>
          </p:nvSpPr>
          <p:spPr>
            <a:xfrm>
              <a:off x="3024124" y="93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2" name="object 14652"/>
            <p:cNvSpPr/>
            <p:nvPr/>
          </p:nvSpPr>
          <p:spPr>
            <a:xfrm>
              <a:off x="3023933" y="930878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3" name="object 14653"/>
            <p:cNvSpPr/>
            <p:nvPr/>
          </p:nvSpPr>
          <p:spPr>
            <a:xfrm>
              <a:off x="3023704" y="9308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4" name="object 14654"/>
            <p:cNvSpPr/>
            <p:nvPr/>
          </p:nvSpPr>
          <p:spPr>
            <a:xfrm>
              <a:off x="3023463" y="9308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5" name="object 14655"/>
            <p:cNvSpPr/>
            <p:nvPr/>
          </p:nvSpPr>
          <p:spPr>
            <a:xfrm>
              <a:off x="3023209" y="9308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6" name="object 14656"/>
            <p:cNvSpPr/>
            <p:nvPr/>
          </p:nvSpPr>
          <p:spPr>
            <a:xfrm>
              <a:off x="3023019" y="93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88" y="161404"/>
                  </a:lnTo>
                  <a:lnTo>
                    <a:pt x="533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7" name="object 14657"/>
            <p:cNvSpPr/>
            <p:nvPr/>
          </p:nvSpPr>
          <p:spPr>
            <a:xfrm>
              <a:off x="3022701" y="9308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177" y="161378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8" name="object 14658"/>
            <p:cNvSpPr/>
            <p:nvPr/>
          </p:nvSpPr>
          <p:spPr>
            <a:xfrm>
              <a:off x="3022320" y="9308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469" y="80670"/>
                  </a:lnTo>
                  <a:lnTo>
                    <a:pt x="698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53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59" name="object 14659"/>
            <p:cNvSpPr/>
            <p:nvPr/>
          </p:nvSpPr>
          <p:spPr>
            <a:xfrm>
              <a:off x="3021736" y="930846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50" y="228"/>
                  </a:lnTo>
                  <a:lnTo>
                    <a:pt x="419" y="161556"/>
                  </a:lnTo>
                  <a:lnTo>
                    <a:pt x="584" y="161582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0" name="object 14660"/>
            <p:cNvSpPr/>
            <p:nvPr/>
          </p:nvSpPr>
          <p:spPr>
            <a:xfrm>
              <a:off x="3020644" y="930783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74" y="162013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1" name="object 14661"/>
            <p:cNvSpPr/>
            <p:nvPr/>
          </p:nvSpPr>
          <p:spPr>
            <a:xfrm>
              <a:off x="3020161" y="930753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2" name="object 14662"/>
            <p:cNvSpPr/>
            <p:nvPr/>
          </p:nvSpPr>
          <p:spPr>
            <a:xfrm>
              <a:off x="3019856" y="930737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3" name="object 14663"/>
            <p:cNvSpPr/>
            <p:nvPr/>
          </p:nvSpPr>
          <p:spPr>
            <a:xfrm>
              <a:off x="3019602" y="930723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76" y="161874"/>
                  </a:lnTo>
                  <a:lnTo>
                    <a:pt x="254" y="16197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4" name="object 14664"/>
            <p:cNvSpPr/>
            <p:nvPr/>
          </p:nvSpPr>
          <p:spPr>
            <a:xfrm>
              <a:off x="3019488" y="9307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5" name="object 14665"/>
            <p:cNvSpPr/>
            <p:nvPr/>
          </p:nvSpPr>
          <p:spPr>
            <a:xfrm>
              <a:off x="3019310" y="930706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88"/>
                  </a:moveTo>
                  <a:lnTo>
                    <a:pt x="495" y="38"/>
                  </a:lnTo>
                  <a:lnTo>
                    <a:pt x="0" y="161810"/>
                  </a:lnTo>
                  <a:lnTo>
                    <a:pt x="177" y="161937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6" name="object 14666"/>
            <p:cNvSpPr/>
            <p:nvPr/>
          </p:nvSpPr>
          <p:spPr>
            <a:xfrm>
              <a:off x="3019158" y="9306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7" name="object 14667"/>
            <p:cNvSpPr/>
            <p:nvPr/>
          </p:nvSpPr>
          <p:spPr>
            <a:xfrm>
              <a:off x="3019031" y="9306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8" name="object 14668"/>
            <p:cNvSpPr/>
            <p:nvPr/>
          </p:nvSpPr>
          <p:spPr>
            <a:xfrm>
              <a:off x="3018917" y="9306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69" name="object 14669"/>
            <p:cNvSpPr/>
            <p:nvPr/>
          </p:nvSpPr>
          <p:spPr>
            <a:xfrm>
              <a:off x="3018840" y="9306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0" name="object 14670"/>
            <p:cNvSpPr/>
            <p:nvPr/>
          </p:nvSpPr>
          <p:spPr>
            <a:xfrm>
              <a:off x="3018726" y="9306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1" name="object 14671"/>
            <p:cNvSpPr/>
            <p:nvPr/>
          </p:nvSpPr>
          <p:spPr>
            <a:xfrm>
              <a:off x="3018637" y="9306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2" name="object 14672"/>
            <p:cNvSpPr/>
            <p:nvPr/>
          </p:nvSpPr>
          <p:spPr>
            <a:xfrm>
              <a:off x="3018561" y="9306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3" name="object 14673"/>
            <p:cNvSpPr/>
            <p:nvPr/>
          </p:nvSpPr>
          <p:spPr>
            <a:xfrm>
              <a:off x="3018472" y="9306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4" name="object 14674"/>
            <p:cNvSpPr/>
            <p:nvPr/>
          </p:nvSpPr>
          <p:spPr>
            <a:xfrm>
              <a:off x="3018421" y="9306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5" name="object 14675"/>
            <p:cNvSpPr/>
            <p:nvPr/>
          </p:nvSpPr>
          <p:spPr>
            <a:xfrm>
              <a:off x="3018345" y="9306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6" name="object 14676"/>
            <p:cNvSpPr/>
            <p:nvPr/>
          </p:nvSpPr>
          <p:spPr>
            <a:xfrm>
              <a:off x="3018269" y="9306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7" name="object 14677"/>
            <p:cNvSpPr/>
            <p:nvPr/>
          </p:nvSpPr>
          <p:spPr>
            <a:xfrm>
              <a:off x="3018205" y="9306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8" name="object 14678"/>
            <p:cNvSpPr/>
            <p:nvPr/>
          </p:nvSpPr>
          <p:spPr>
            <a:xfrm>
              <a:off x="3018142" y="9306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79" name="object 14679"/>
            <p:cNvSpPr/>
            <p:nvPr/>
          </p:nvSpPr>
          <p:spPr>
            <a:xfrm>
              <a:off x="3018104" y="9306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0" name="object 14680"/>
            <p:cNvSpPr/>
            <p:nvPr/>
          </p:nvSpPr>
          <p:spPr>
            <a:xfrm>
              <a:off x="3018066" y="9306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1" name="object 14681"/>
            <p:cNvSpPr/>
            <p:nvPr/>
          </p:nvSpPr>
          <p:spPr>
            <a:xfrm>
              <a:off x="3018015" y="93059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12" y="161137"/>
                  </a:lnTo>
                  <a:lnTo>
                    <a:pt x="457" y="12"/>
                  </a:ln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2" name="object 14682"/>
            <p:cNvSpPr/>
            <p:nvPr/>
          </p:nvSpPr>
          <p:spPr>
            <a:xfrm>
              <a:off x="3017977" y="9305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3" name="object 14683"/>
            <p:cNvSpPr/>
            <p:nvPr/>
          </p:nvSpPr>
          <p:spPr>
            <a:xfrm>
              <a:off x="3017926" y="9305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4" name="object 14684"/>
            <p:cNvSpPr/>
            <p:nvPr/>
          </p:nvSpPr>
          <p:spPr>
            <a:xfrm>
              <a:off x="3017901" y="9305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1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5" name="object 14685"/>
            <p:cNvSpPr/>
            <p:nvPr/>
          </p:nvSpPr>
          <p:spPr>
            <a:xfrm>
              <a:off x="3017862" y="9305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80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6" name="object 14686"/>
            <p:cNvSpPr/>
            <p:nvPr/>
          </p:nvSpPr>
          <p:spPr>
            <a:xfrm>
              <a:off x="3017824" y="9305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7" name="object 14687"/>
            <p:cNvSpPr/>
            <p:nvPr/>
          </p:nvSpPr>
          <p:spPr>
            <a:xfrm>
              <a:off x="3017799" y="9305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8" name="object 14688"/>
            <p:cNvSpPr/>
            <p:nvPr/>
          </p:nvSpPr>
          <p:spPr>
            <a:xfrm>
              <a:off x="3017774" y="9305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1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89" name="object 14689"/>
            <p:cNvSpPr/>
            <p:nvPr/>
          </p:nvSpPr>
          <p:spPr>
            <a:xfrm>
              <a:off x="3017761" y="9305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0" name="object 14690"/>
            <p:cNvSpPr/>
            <p:nvPr/>
          </p:nvSpPr>
          <p:spPr>
            <a:xfrm>
              <a:off x="3017748" y="930558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88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1" name="object 14691"/>
            <p:cNvSpPr/>
            <p:nvPr/>
          </p:nvSpPr>
          <p:spPr>
            <a:xfrm>
              <a:off x="3017735" y="9305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0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2" name="object 14692"/>
            <p:cNvSpPr/>
            <p:nvPr/>
          </p:nvSpPr>
          <p:spPr>
            <a:xfrm>
              <a:off x="3017723" y="9304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09"/>
                  </a:lnTo>
                  <a:lnTo>
                    <a:pt x="12" y="16171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3" name="object 14693"/>
            <p:cNvSpPr/>
            <p:nvPr/>
          </p:nvSpPr>
          <p:spPr>
            <a:xfrm>
              <a:off x="3017723" y="9304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4" name="object 14694"/>
            <p:cNvSpPr/>
            <p:nvPr/>
          </p:nvSpPr>
          <p:spPr>
            <a:xfrm>
              <a:off x="3017723" y="9304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16"/>
                  </a:lnTo>
                  <a:lnTo>
                    <a:pt x="457" y="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5" name="object 14695"/>
            <p:cNvSpPr/>
            <p:nvPr/>
          </p:nvSpPr>
          <p:spPr>
            <a:xfrm>
              <a:off x="3017532" y="930035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219" y="8420"/>
                  </a:lnTo>
                  <a:lnTo>
                    <a:pt x="9423" y="8420"/>
                  </a:lnTo>
                  <a:lnTo>
                    <a:pt x="14554" y="5448"/>
                  </a:lnTo>
                  <a:lnTo>
                    <a:pt x="14541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6" name="object 14696"/>
            <p:cNvSpPr/>
            <p:nvPr/>
          </p:nvSpPr>
          <p:spPr>
            <a:xfrm>
              <a:off x="3026803" y="9392641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13"/>
                  </a:lnTo>
                  <a:lnTo>
                    <a:pt x="25" y="15769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7" name="object 14697"/>
            <p:cNvSpPr/>
            <p:nvPr/>
          </p:nvSpPr>
          <p:spPr>
            <a:xfrm>
              <a:off x="3026727" y="9389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8" name="object 14698"/>
            <p:cNvSpPr/>
            <p:nvPr/>
          </p:nvSpPr>
          <p:spPr>
            <a:xfrm>
              <a:off x="3026638" y="9389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35"/>
                  </a:lnTo>
                  <a:lnTo>
                    <a:pt x="38" y="16107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35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699" name="object 14699"/>
            <p:cNvSpPr/>
            <p:nvPr/>
          </p:nvSpPr>
          <p:spPr>
            <a:xfrm>
              <a:off x="3026587" y="9389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0" name="object 14700"/>
            <p:cNvSpPr/>
            <p:nvPr/>
          </p:nvSpPr>
          <p:spPr>
            <a:xfrm>
              <a:off x="3026511" y="938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12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1" name="object 14701"/>
            <p:cNvSpPr/>
            <p:nvPr/>
          </p:nvSpPr>
          <p:spPr>
            <a:xfrm>
              <a:off x="3026435" y="9389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2" name="object 14702"/>
            <p:cNvSpPr/>
            <p:nvPr/>
          </p:nvSpPr>
          <p:spPr>
            <a:xfrm>
              <a:off x="3026346" y="9390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16"/>
                  </a:lnTo>
                  <a:lnTo>
                    <a:pt x="0" y="16148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3" name="object 14703"/>
            <p:cNvSpPr/>
            <p:nvPr/>
          </p:nvSpPr>
          <p:spPr>
            <a:xfrm>
              <a:off x="3026270" y="9390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58"/>
                  </a:lnTo>
                  <a:lnTo>
                    <a:pt x="495" y="247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4" name="object 14704"/>
            <p:cNvSpPr/>
            <p:nvPr/>
          </p:nvSpPr>
          <p:spPr>
            <a:xfrm>
              <a:off x="3026219" y="9390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5" name="object 14705"/>
            <p:cNvSpPr/>
            <p:nvPr/>
          </p:nvSpPr>
          <p:spPr>
            <a:xfrm>
              <a:off x="3026130" y="9390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32"/>
                  </a:lnTo>
                  <a:lnTo>
                    <a:pt x="165" y="107619"/>
                  </a:lnTo>
                  <a:lnTo>
                    <a:pt x="317" y="5396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317" y="5396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6" name="object 14706"/>
            <p:cNvSpPr/>
            <p:nvPr/>
          </p:nvSpPr>
          <p:spPr>
            <a:xfrm>
              <a:off x="3026029" y="9390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09"/>
                  </a:lnTo>
                  <a:lnTo>
                    <a:pt x="0" y="161683"/>
                  </a:lnTo>
                  <a:lnTo>
                    <a:pt x="38" y="161201"/>
                  </a:lnTo>
                  <a:lnTo>
                    <a:pt x="38" y="15979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09"/>
                  </a:lnTo>
                  <a:lnTo>
                    <a:pt x="38" y="15979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7" name="object 14707"/>
            <p:cNvSpPr/>
            <p:nvPr/>
          </p:nvSpPr>
          <p:spPr>
            <a:xfrm>
              <a:off x="3025952" y="9390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1409"/>
                  </a:lnTo>
                  <a:lnTo>
                    <a:pt x="482" y="25"/>
                  </a:lnTo>
                  <a:lnTo>
                    <a:pt x="457" y="2146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8" name="object 14708"/>
            <p:cNvSpPr/>
            <p:nvPr/>
          </p:nvSpPr>
          <p:spPr>
            <a:xfrm>
              <a:off x="3025851" y="9390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95"/>
                  </a:lnTo>
                  <a:lnTo>
                    <a:pt x="368" y="51600"/>
                  </a:lnTo>
                  <a:lnTo>
                    <a:pt x="520" y="12"/>
                  </a:lnTo>
                  <a:lnTo>
                    <a:pt x="495" y="2108"/>
                  </a:lnTo>
                  <a:lnTo>
                    <a:pt x="38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09" name="object 14709"/>
            <p:cNvSpPr/>
            <p:nvPr/>
          </p:nvSpPr>
          <p:spPr>
            <a:xfrm>
              <a:off x="3025800" y="9390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0" name="object 14710"/>
            <p:cNvSpPr/>
            <p:nvPr/>
          </p:nvSpPr>
          <p:spPr>
            <a:xfrm>
              <a:off x="3025698" y="9390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7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1" name="object 14711"/>
            <p:cNvSpPr/>
            <p:nvPr/>
          </p:nvSpPr>
          <p:spPr>
            <a:xfrm>
              <a:off x="3025521" y="9390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55"/>
                  </a:lnTo>
                  <a:lnTo>
                    <a:pt x="63" y="160782"/>
                  </a:lnTo>
                  <a:lnTo>
                    <a:pt x="508" y="76"/>
                  </a:lnTo>
                  <a:lnTo>
                    <a:pt x="482" y="1955"/>
                  </a:lnTo>
                  <a:lnTo>
                    <a:pt x="38" y="161874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33" y="1968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68"/>
                  </a:lnTo>
                  <a:lnTo>
                    <a:pt x="127" y="161810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2" name="object 14712"/>
            <p:cNvSpPr/>
            <p:nvPr/>
          </p:nvSpPr>
          <p:spPr>
            <a:xfrm>
              <a:off x="3025419" y="939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342" y="46748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3" name="object 14713"/>
            <p:cNvSpPr/>
            <p:nvPr/>
          </p:nvSpPr>
          <p:spPr>
            <a:xfrm>
              <a:off x="3025355" y="9390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4" name="object 14714"/>
            <p:cNvSpPr/>
            <p:nvPr/>
          </p:nvSpPr>
          <p:spPr>
            <a:xfrm>
              <a:off x="3025254" y="9390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65"/>
                  </a:lnTo>
                  <a:lnTo>
                    <a:pt x="25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65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5" name="object 14715"/>
            <p:cNvSpPr/>
            <p:nvPr/>
          </p:nvSpPr>
          <p:spPr>
            <a:xfrm>
              <a:off x="3025152" y="9390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308"/>
                  </a:lnTo>
                  <a:lnTo>
                    <a:pt x="482" y="38"/>
                  </a:lnTo>
                  <a:lnTo>
                    <a:pt x="457" y="1701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6" name="object 14716"/>
            <p:cNvSpPr/>
            <p:nvPr/>
          </p:nvSpPr>
          <p:spPr>
            <a:xfrm>
              <a:off x="3025038" y="9391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358"/>
                  </a:lnTo>
                  <a:lnTo>
                    <a:pt x="495" y="50"/>
                  </a:lnTo>
                  <a:lnTo>
                    <a:pt x="444" y="1638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7" name="object 14717"/>
            <p:cNvSpPr/>
            <p:nvPr/>
          </p:nvSpPr>
          <p:spPr>
            <a:xfrm>
              <a:off x="3024936" y="9391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562"/>
                  </a:lnTo>
                  <a:lnTo>
                    <a:pt x="0" y="16189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8" name="object 14718"/>
            <p:cNvSpPr/>
            <p:nvPr/>
          </p:nvSpPr>
          <p:spPr>
            <a:xfrm>
              <a:off x="3024860" y="9391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20" y="151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19" name="object 14719"/>
            <p:cNvSpPr/>
            <p:nvPr/>
          </p:nvSpPr>
          <p:spPr>
            <a:xfrm>
              <a:off x="3024746" y="9391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0" name="object 14720"/>
            <p:cNvSpPr/>
            <p:nvPr/>
          </p:nvSpPr>
          <p:spPr>
            <a:xfrm>
              <a:off x="3024632" y="9391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482" y="50"/>
                  </a:lnTo>
                  <a:lnTo>
                    <a:pt x="444" y="1397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1" name="object 14721"/>
            <p:cNvSpPr/>
            <p:nvPr/>
          </p:nvSpPr>
          <p:spPr>
            <a:xfrm>
              <a:off x="3024517" y="9391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320"/>
                  </a:lnTo>
                  <a:lnTo>
                    <a:pt x="38" y="160312"/>
                  </a:lnTo>
                  <a:lnTo>
                    <a:pt x="482" y="38"/>
                  </a:lnTo>
                  <a:lnTo>
                    <a:pt x="444" y="1320"/>
                  </a:lnTo>
                  <a:lnTo>
                    <a:pt x="0" y="16191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2" name="object 14722"/>
            <p:cNvSpPr/>
            <p:nvPr/>
          </p:nvSpPr>
          <p:spPr>
            <a:xfrm>
              <a:off x="3024403" y="93913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1" y="35064"/>
                  </a:lnTo>
                  <a:lnTo>
                    <a:pt x="482" y="38"/>
                  </a:lnTo>
                  <a:lnTo>
                    <a:pt x="444" y="1270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3" name="object 14723"/>
            <p:cNvSpPr/>
            <p:nvPr/>
          </p:nvSpPr>
          <p:spPr>
            <a:xfrm>
              <a:off x="3024327" y="9391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1" y="33680"/>
                  </a:lnTo>
                  <a:lnTo>
                    <a:pt x="482" y="25"/>
                  </a:lnTo>
                  <a:lnTo>
                    <a:pt x="444" y="1206"/>
                  </a:lnTo>
                  <a:lnTo>
                    <a:pt x="0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4" name="object 14724"/>
            <p:cNvSpPr/>
            <p:nvPr/>
          </p:nvSpPr>
          <p:spPr>
            <a:xfrm>
              <a:off x="3024200" y="9391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5" name="object 14725"/>
            <p:cNvSpPr/>
            <p:nvPr/>
          </p:nvSpPr>
          <p:spPr>
            <a:xfrm>
              <a:off x="3024073" y="9391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393" y="30276"/>
                  </a:lnTo>
                  <a:lnTo>
                    <a:pt x="482" y="50"/>
                  </a:lnTo>
                  <a:lnTo>
                    <a:pt x="444" y="1079"/>
                  </a:ln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6" name="object 14726"/>
            <p:cNvSpPr/>
            <p:nvPr/>
          </p:nvSpPr>
          <p:spPr>
            <a:xfrm>
              <a:off x="3023933" y="9391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442"/>
                  </a:lnTo>
                  <a:lnTo>
                    <a:pt x="533" y="38"/>
                  </a:ln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44" y="1016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7" name="object 14727"/>
            <p:cNvSpPr/>
            <p:nvPr/>
          </p:nvSpPr>
          <p:spPr>
            <a:xfrm>
              <a:off x="3023793" y="9391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14"/>
                  </a:lnTo>
                  <a:lnTo>
                    <a:pt x="419" y="26250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8" name="object 14728"/>
            <p:cNvSpPr/>
            <p:nvPr/>
          </p:nvSpPr>
          <p:spPr>
            <a:xfrm>
              <a:off x="3023704" y="9391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419" y="24917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29" name="object 14729"/>
            <p:cNvSpPr/>
            <p:nvPr/>
          </p:nvSpPr>
          <p:spPr>
            <a:xfrm>
              <a:off x="3023565" y="9391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622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0" name="object 14730"/>
            <p:cNvSpPr/>
            <p:nvPr/>
          </p:nvSpPr>
          <p:spPr>
            <a:xfrm>
              <a:off x="3023412" y="9391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1" name="object 14731"/>
            <p:cNvSpPr/>
            <p:nvPr/>
          </p:nvSpPr>
          <p:spPr>
            <a:xfrm>
              <a:off x="3023260" y="9392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09"/>
                  </a:lnTo>
                  <a:lnTo>
                    <a:pt x="0" y="16168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2" name="object 14732"/>
            <p:cNvSpPr/>
            <p:nvPr/>
          </p:nvSpPr>
          <p:spPr>
            <a:xfrm>
              <a:off x="3023108" y="9392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57391"/>
                  </a:lnTo>
                  <a:lnTo>
                    <a:pt x="495" y="50"/>
                  </a:lnTo>
                  <a:lnTo>
                    <a:pt x="444" y="533"/>
                  </a:lnTo>
                  <a:lnTo>
                    <a:pt x="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3" name="object 14733"/>
            <p:cNvSpPr/>
            <p:nvPr/>
          </p:nvSpPr>
          <p:spPr>
            <a:xfrm>
              <a:off x="3023006" y="939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4" name="object 14734"/>
            <p:cNvSpPr/>
            <p:nvPr/>
          </p:nvSpPr>
          <p:spPr>
            <a:xfrm>
              <a:off x="3022854" y="9392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63" y="155359"/>
                  </a:lnTo>
                  <a:lnTo>
                    <a:pt x="495" y="63"/>
                  </a:lnTo>
                  <a:lnTo>
                    <a:pt x="444" y="393"/>
                  </a:lnTo>
                  <a:lnTo>
                    <a:pt x="0" y="16158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5" name="object 14735"/>
            <p:cNvSpPr/>
            <p:nvPr/>
          </p:nvSpPr>
          <p:spPr>
            <a:xfrm>
              <a:off x="3022701" y="9392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6" name="object 14736"/>
            <p:cNvSpPr/>
            <p:nvPr/>
          </p:nvSpPr>
          <p:spPr>
            <a:xfrm>
              <a:off x="3022549" y="9392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7" name="object 14737"/>
            <p:cNvSpPr/>
            <p:nvPr/>
          </p:nvSpPr>
          <p:spPr>
            <a:xfrm>
              <a:off x="3022409" y="9392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27"/>
                  </a:lnTo>
                  <a:lnTo>
                    <a:pt x="50" y="16139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8" name="object 14738"/>
            <p:cNvSpPr/>
            <p:nvPr/>
          </p:nvSpPr>
          <p:spPr>
            <a:xfrm>
              <a:off x="3022295" y="9392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39" name="object 14739"/>
            <p:cNvSpPr/>
            <p:nvPr/>
          </p:nvSpPr>
          <p:spPr>
            <a:xfrm>
              <a:off x="3022155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40"/>
                  </a:lnTo>
                  <a:lnTo>
                    <a:pt x="127" y="16130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0" name="object 14740"/>
            <p:cNvSpPr/>
            <p:nvPr/>
          </p:nvSpPr>
          <p:spPr>
            <a:xfrm>
              <a:off x="3021990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53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1" name="object 14741"/>
            <p:cNvSpPr/>
            <p:nvPr/>
          </p:nvSpPr>
          <p:spPr>
            <a:xfrm>
              <a:off x="3021850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2" name="object 14742"/>
            <p:cNvSpPr/>
            <p:nvPr/>
          </p:nvSpPr>
          <p:spPr>
            <a:xfrm>
              <a:off x="3021698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39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3" name="object 14743"/>
            <p:cNvSpPr/>
            <p:nvPr/>
          </p:nvSpPr>
          <p:spPr>
            <a:xfrm>
              <a:off x="3021584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0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4" name="object 14744"/>
            <p:cNvSpPr/>
            <p:nvPr/>
          </p:nvSpPr>
          <p:spPr>
            <a:xfrm>
              <a:off x="3021431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5" name="object 14745"/>
            <p:cNvSpPr/>
            <p:nvPr/>
          </p:nvSpPr>
          <p:spPr>
            <a:xfrm>
              <a:off x="3021266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6" name="object 14746"/>
            <p:cNvSpPr/>
            <p:nvPr/>
          </p:nvSpPr>
          <p:spPr>
            <a:xfrm>
              <a:off x="3021101" y="9392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7" name="object 14747"/>
            <p:cNvSpPr/>
            <p:nvPr/>
          </p:nvSpPr>
          <p:spPr>
            <a:xfrm>
              <a:off x="3020923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8" name="object 14748"/>
            <p:cNvSpPr/>
            <p:nvPr/>
          </p:nvSpPr>
          <p:spPr>
            <a:xfrm>
              <a:off x="3020822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9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49" name="object 14749"/>
            <p:cNvSpPr/>
            <p:nvPr/>
          </p:nvSpPr>
          <p:spPr>
            <a:xfrm>
              <a:off x="3020644" y="9392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0" name="object 14750"/>
            <p:cNvSpPr/>
            <p:nvPr/>
          </p:nvSpPr>
          <p:spPr>
            <a:xfrm>
              <a:off x="3020466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177" y="161493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1" name="object 14751"/>
            <p:cNvSpPr/>
            <p:nvPr/>
          </p:nvSpPr>
          <p:spPr>
            <a:xfrm>
              <a:off x="3020275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2" name="object 14752"/>
            <p:cNvSpPr/>
            <p:nvPr/>
          </p:nvSpPr>
          <p:spPr>
            <a:xfrm>
              <a:off x="3020098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3" name="object 14753"/>
            <p:cNvSpPr/>
            <p:nvPr/>
          </p:nvSpPr>
          <p:spPr>
            <a:xfrm>
              <a:off x="3019958" y="9392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4" name="object 14754"/>
            <p:cNvSpPr/>
            <p:nvPr/>
          </p:nvSpPr>
          <p:spPr>
            <a:xfrm>
              <a:off x="3019742" y="93926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12"/>
                  </a:lnTo>
                  <a:lnTo>
                    <a:pt x="0" y="161493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52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5" name="object 14755"/>
            <p:cNvSpPr/>
            <p:nvPr/>
          </p:nvSpPr>
          <p:spPr>
            <a:xfrm>
              <a:off x="3019526" y="93926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6" name="object 14756"/>
            <p:cNvSpPr/>
            <p:nvPr/>
          </p:nvSpPr>
          <p:spPr>
            <a:xfrm>
              <a:off x="3019298" y="93926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7" name="object 14757"/>
            <p:cNvSpPr/>
            <p:nvPr/>
          </p:nvSpPr>
          <p:spPr>
            <a:xfrm>
              <a:off x="3019031" y="93926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29"/>
                  </a:lnTo>
                  <a:lnTo>
                    <a:pt x="254" y="161442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8" name="object 14758"/>
            <p:cNvSpPr/>
            <p:nvPr/>
          </p:nvSpPr>
          <p:spPr>
            <a:xfrm>
              <a:off x="3018840" y="9392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59" name="object 14759"/>
            <p:cNvSpPr/>
            <p:nvPr/>
          </p:nvSpPr>
          <p:spPr>
            <a:xfrm>
              <a:off x="3018523" y="93926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12"/>
                  </a:lnTo>
                  <a:lnTo>
                    <a:pt x="0" y="161366"/>
                  </a:lnTo>
                  <a:lnTo>
                    <a:pt x="228" y="161417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0" name="object 14760"/>
            <p:cNvSpPr/>
            <p:nvPr/>
          </p:nvSpPr>
          <p:spPr>
            <a:xfrm>
              <a:off x="3018142" y="93926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1" name="object 14761"/>
            <p:cNvSpPr/>
            <p:nvPr/>
          </p:nvSpPr>
          <p:spPr>
            <a:xfrm>
              <a:off x="3017570" y="93923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20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2" name="object 14762"/>
            <p:cNvSpPr/>
            <p:nvPr/>
          </p:nvSpPr>
          <p:spPr>
            <a:xfrm>
              <a:off x="3016491" y="939170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93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130" y="393"/>
                  </a:lnTo>
                  <a:lnTo>
                    <a:pt x="698" y="162013"/>
                  </a:lnTo>
                  <a:lnTo>
                    <a:pt x="1079" y="162128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3" name="object 14763"/>
            <p:cNvSpPr/>
            <p:nvPr/>
          </p:nvSpPr>
          <p:spPr>
            <a:xfrm>
              <a:off x="3016021" y="93914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4" name="object 14764"/>
            <p:cNvSpPr/>
            <p:nvPr/>
          </p:nvSpPr>
          <p:spPr>
            <a:xfrm>
              <a:off x="3015729" y="93912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50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5" name="object 14765"/>
            <p:cNvSpPr/>
            <p:nvPr/>
          </p:nvSpPr>
          <p:spPr>
            <a:xfrm>
              <a:off x="3015500" y="93911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20" y="25"/>
                  </a:lnTo>
                  <a:lnTo>
                    <a:pt x="76" y="161874"/>
                  </a:lnTo>
                  <a:lnTo>
                    <a:pt x="228" y="16197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6" name="object 14766"/>
            <p:cNvSpPr/>
            <p:nvPr/>
          </p:nvSpPr>
          <p:spPr>
            <a:xfrm>
              <a:off x="3015361" y="9391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63" y="161886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7" name="object 14767"/>
            <p:cNvSpPr/>
            <p:nvPr/>
          </p:nvSpPr>
          <p:spPr>
            <a:xfrm>
              <a:off x="3015183" y="939095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571" y="63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127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8" name="object 14768"/>
            <p:cNvSpPr/>
            <p:nvPr/>
          </p:nvSpPr>
          <p:spPr>
            <a:xfrm>
              <a:off x="3015030" y="9390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69" name="object 14769"/>
            <p:cNvSpPr/>
            <p:nvPr/>
          </p:nvSpPr>
          <p:spPr>
            <a:xfrm>
              <a:off x="3014891" y="939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0" name="object 14770"/>
            <p:cNvSpPr/>
            <p:nvPr/>
          </p:nvSpPr>
          <p:spPr>
            <a:xfrm>
              <a:off x="3014776" y="9390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1" name="object 14771"/>
            <p:cNvSpPr/>
            <p:nvPr/>
          </p:nvSpPr>
          <p:spPr>
            <a:xfrm>
              <a:off x="3014700" y="9390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2" name="object 14772"/>
            <p:cNvSpPr/>
            <p:nvPr/>
          </p:nvSpPr>
          <p:spPr>
            <a:xfrm>
              <a:off x="3014586" y="9390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3" name="object 14773"/>
            <p:cNvSpPr/>
            <p:nvPr/>
          </p:nvSpPr>
          <p:spPr>
            <a:xfrm>
              <a:off x="3014484" y="9390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5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4" name="object 14774"/>
            <p:cNvSpPr/>
            <p:nvPr/>
          </p:nvSpPr>
          <p:spPr>
            <a:xfrm>
              <a:off x="3014408" y="9390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5" name="object 14775"/>
            <p:cNvSpPr/>
            <p:nvPr/>
          </p:nvSpPr>
          <p:spPr>
            <a:xfrm>
              <a:off x="3014319" y="9390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6" name="object 14776"/>
            <p:cNvSpPr/>
            <p:nvPr/>
          </p:nvSpPr>
          <p:spPr>
            <a:xfrm>
              <a:off x="3014268" y="9390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4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7" name="object 14777"/>
            <p:cNvSpPr/>
            <p:nvPr/>
          </p:nvSpPr>
          <p:spPr>
            <a:xfrm>
              <a:off x="3014192" y="9390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8" name="object 14778"/>
            <p:cNvSpPr/>
            <p:nvPr/>
          </p:nvSpPr>
          <p:spPr>
            <a:xfrm>
              <a:off x="3014116" y="93902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63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79" name="object 14779"/>
            <p:cNvSpPr/>
            <p:nvPr/>
          </p:nvSpPr>
          <p:spPr>
            <a:xfrm>
              <a:off x="3014052" y="9390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0" name="object 14780"/>
            <p:cNvSpPr/>
            <p:nvPr/>
          </p:nvSpPr>
          <p:spPr>
            <a:xfrm>
              <a:off x="3013989" y="9390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1" name="object 14781"/>
            <p:cNvSpPr/>
            <p:nvPr/>
          </p:nvSpPr>
          <p:spPr>
            <a:xfrm>
              <a:off x="3013951" y="9389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2" name="object 14782"/>
            <p:cNvSpPr/>
            <p:nvPr/>
          </p:nvSpPr>
          <p:spPr>
            <a:xfrm>
              <a:off x="3013913" y="9389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3" name="object 14783"/>
            <p:cNvSpPr/>
            <p:nvPr/>
          </p:nvSpPr>
          <p:spPr>
            <a:xfrm>
              <a:off x="3013862" y="9389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4" name="object 14784"/>
            <p:cNvSpPr/>
            <p:nvPr/>
          </p:nvSpPr>
          <p:spPr>
            <a:xfrm>
              <a:off x="3013811" y="9389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5" name="object 14785"/>
            <p:cNvSpPr/>
            <p:nvPr/>
          </p:nvSpPr>
          <p:spPr>
            <a:xfrm>
              <a:off x="3013773" y="9389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6" name="object 14786"/>
            <p:cNvSpPr/>
            <p:nvPr/>
          </p:nvSpPr>
          <p:spPr>
            <a:xfrm>
              <a:off x="3013748" y="93896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7" name="object 14787"/>
            <p:cNvSpPr/>
            <p:nvPr/>
          </p:nvSpPr>
          <p:spPr>
            <a:xfrm>
              <a:off x="3013710" y="9389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44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9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8" name="object 14788"/>
            <p:cNvSpPr/>
            <p:nvPr/>
          </p:nvSpPr>
          <p:spPr>
            <a:xfrm>
              <a:off x="3013671" y="9389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1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89" name="object 14789"/>
            <p:cNvSpPr/>
            <p:nvPr/>
          </p:nvSpPr>
          <p:spPr>
            <a:xfrm>
              <a:off x="3013646" y="9389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0" name="object 14790"/>
            <p:cNvSpPr/>
            <p:nvPr/>
          </p:nvSpPr>
          <p:spPr>
            <a:xfrm>
              <a:off x="3013621" y="9389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1" name="object 14791"/>
            <p:cNvSpPr/>
            <p:nvPr/>
          </p:nvSpPr>
          <p:spPr>
            <a:xfrm>
              <a:off x="3013608" y="9389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2" name="object 14792"/>
            <p:cNvSpPr/>
            <p:nvPr/>
          </p:nvSpPr>
          <p:spPr>
            <a:xfrm>
              <a:off x="3013583" y="9389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9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330"/>
                  </a:moveTo>
                  <a:lnTo>
                    <a:pt x="12" y="161518"/>
                  </a:lnTo>
                  <a:lnTo>
                    <a:pt x="469" y="33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3" name="object 14793"/>
            <p:cNvSpPr/>
            <p:nvPr/>
          </p:nvSpPr>
          <p:spPr>
            <a:xfrm>
              <a:off x="3013583" y="9389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5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4" name="object 14794"/>
            <p:cNvSpPr/>
            <p:nvPr/>
          </p:nvSpPr>
          <p:spPr>
            <a:xfrm>
              <a:off x="3013570" y="9388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34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5" name="object 14795"/>
            <p:cNvSpPr/>
            <p:nvPr/>
          </p:nvSpPr>
          <p:spPr>
            <a:xfrm>
              <a:off x="3013570" y="9388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6" name="object 14796"/>
            <p:cNvSpPr/>
            <p:nvPr/>
          </p:nvSpPr>
          <p:spPr>
            <a:xfrm>
              <a:off x="3013570" y="9388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24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7" name="object 14797"/>
            <p:cNvSpPr/>
            <p:nvPr/>
          </p:nvSpPr>
          <p:spPr>
            <a:xfrm>
              <a:off x="3013379" y="938420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7" y="8445"/>
                  </a:lnTo>
                  <a:lnTo>
                    <a:pt x="9423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8" name="object 14798"/>
            <p:cNvSpPr/>
            <p:nvPr/>
          </p:nvSpPr>
          <p:spPr>
            <a:xfrm>
              <a:off x="2879331" y="9304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07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00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799" name="object 14799"/>
            <p:cNvSpPr/>
            <p:nvPr/>
          </p:nvSpPr>
          <p:spPr>
            <a:xfrm>
              <a:off x="2879217" y="9304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73"/>
                  </a:lnTo>
                  <a:lnTo>
                    <a:pt x="0" y="16140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86"/>
                  </a:lnTo>
                  <a:lnTo>
                    <a:pt x="25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73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0" name="object 14800"/>
            <p:cNvSpPr/>
            <p:nvPr/>
          </p:nvSpPr>
          <p:spPr>
            <a:xfrm>
              <a:off x="2879166" y="9304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0" y="0"/>
                  </a:moveTo>
                  <a:lnTo>
                    <a:pt x="447" y="2898"/>
                  </a:lnTo>
                  <a:lnTo>
                    <a:pt x="0" y="161334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1" name="object 14801"/>
            <p:cNvSpPr/>
            <p:nvPr/>
          </p:nvSpPr>
          <p:spPr>
            <a:xfrm>
              <a:off x="2879090" y="9304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70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70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2" name="object 14802"/>
            <p:cNvSpPr/>
            <p:nvPr/>
          </p:nvSpPr>
          <p:spPr>
            <a:xfrm>
              <a:off x="2879013" y="930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3" name="object 14803"/>
            <p:cNvSpPr/>
            <p:nvPr/>
          </p:nvSpPr>
          <p:spPr>
            <a:xfrm>
              <a:off x="2878924" y="9304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1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4" name="object 14804"/>
            <p:cNvSpPr/>
            <p:nvPr/>
          </p:nvSpPr>
          <p:spPr>
            <a:xfrm>
              <a:off x="2878848" y="9305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96"/>
                  </a:lnTo>
                  <a:lnTo>
                    <a:pt x="317" y="5200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5" name="object 14805"/>
            <p:cNvSpPr/>
            <p:nvPr/>
          </p:nvSpPr>
          <p:spPr>
            <a:xfrm>
              <a:off x="2878785" y="9305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74"/>
                  </a:lnTo>
                  <a:lnTo>
                    <a:pt x="0" y="161645"/>
                  </a:lnTo>
                  <a:lnTo>
                    <a:pt x="469" y="237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6" name="object 14806"/>
            <p:cNvSpPr/>
            <p:nvPr/>
          </p:nvSpPr>
          <p:spPr>
            <a:xfrm>
              <a:off x="2878696" y="9305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37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5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7" name="object 14807"/>
            <p:cNvSpPr/>
            <p:nvPr/>
          </p:nvSpPr>
          <p:spPr>
            <a:xfrm>
              <a:off x="2878620" y="9305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1645"/>
                  </a:lnTo>
                  <a:lnTo>
                    <a:pt x="50" y="161391"/>
                  </a:lnTo>
                  <a:lnTo>
                    <a:pt x="50" y="157695"/>
                  </a:lnTo>
                  <a:lnTo>
                    <a:pt x="88" y="14707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88" y="1470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8" name="object 14808"/>
            <p:cNvSpPr/>
            <p:nvPr/>
          </p:nvSpPr>
          <p:spPr>
            <a:xfrm>
              <a:off x="2878518" y="9305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38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76" y="1614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09" name="object 14809"/>
            <p:cNvSpPr/>
            <p:nvPr/>
          </p:nvSpPr>
          <p:spPr>
            <a:xfrm>
              <a:off x="2878442" y="9305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317" y="51193"/>
                  </a:lnTo>
                  <a:lnTo>
                    <a:pt x="469" y="38"/>
                  </a:lnTo>
                  <a:lnTo>
                    <a:pt x="444" y="210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0" name="object 14810"/>
            <p:cNvSpPr/>
            <p:nvPr/>
          </p:nvSpPr>
          <p:spPr>
            <a:xfrm>
              <a:off x="2878366" y="93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1" name="object 14811"/>
            <p:cNvSpPr/>
            <p:nvPr/>
          </p:nvSpPr>
          <p:spPr>
            <a:xfrm>
              <a:off x="2878277" y="9305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2" name="object 14812"/>
            <p:cNvSpPr/>
            <p:nvPr/>
          </p:nvSpPr>
          <p:spPr>
            <a:xfrm>
              <a:off x="2878099" y="9305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69" y="1968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68"/>
                  </a:lnTo>
                  <a:lnTo>
                    <a:pt x="50" y="161861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68"/>
                  </a:lnTo>
                  <a:lnTo>
                    <a:pt x="431" y="49060"/>
                  </a:lnTo>
                  <a:lnTo>
                    <a:pt x="571" y="38"/>
                  </a:lnTo>
                  <a:lnTo>
                    <a:pt x="546" y="1968"/>
                  </a:lnTo>
                  <a:lnTo>
                    <a:pt x="88" y="161836"/>
                  </a:lnTo>
                  <a:lnTo>
                    <a:pt x="266" y="107835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3" name="object 14813"/>
            <p:cNvSpPr/>
            <p:nvPr/>
          </p:nvSpPr>
          <p:spPr>
            <a:xfrm>
              <a:off x="2877997" y="9305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342" y="46748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61"/>
                  </a:lnTo>
                  <a:lnTo>
                    <a:pt x="177" y="10779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41"/>
                  </a:lnTo>
                  <a:lnTo>
                    <a:pt x="63" y="1618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4" name="object 14814"/>
            <p:cNvSpPr/>
            <p:nvPr/>
          </p:nvSpPr>
          <p:spPr>
            <a:xfrm>
              <a:off x="2877921" y="9305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5" name="object 14815"/>
            <p:cNvSpPr/>
            <p:nvPr/>
          </p:nvSpPr>
          <p:spPr>
            <a:xfrm>
              <a:off x="2877820" y="9305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6" name="object 14816"/>
            <p:cNvSpPr/>
            <p:nvPr/>
          </p:nvSpPr>
          <p:spPr>
            <a:xfrm>
              <a:off x="2877718" y="9305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1886"/>
                  </a:lnTo>
                  <a:lnTo>
                    <a:pt x="76" y="161709"/>
                  </a:lnTo>
                  <a:lnTo>
                    <a:pt x="76" y="16153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53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7" name="object 14817"/>
            <p:cNvSpPr/>
            <p:nvPr/>
          </p:nvSpPr>
          <p:spPr>
            <a:xfrm>
              <a:off x="2877616" y="9305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625"/>
                  </a:lnTo>
                  <a:lnTo>
                    <a:pt x="38" y="161886"/>
                  </a:lnTo>
                  <a:lnTo>
                    <a:pt x="342" y="6375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8" name="object 14818"/>
            <p:cNvSpPr/>
            <p:nvPr/>
          </p:nvSpPr>
          <p:spPr>
            <a:xfrm>
              <a:off x="2877515" y="9305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06"/>
                  </a:lnTo>
                  <a:lnTo>
                    <a:pt x="482" y="38"/>
                  </a:lnTo>
                  <a:lnTo>
                    <a:pt x="444" y="1574"/>
                  </a:lnTo>
                  <a:lnTo>
                    <a:pt x="0" y="161899"/>
                  </a:lnTo>
                  <a:lnTo>
                    <a:pt x="355" y="40500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19" name="object 14819"/>
            <p:cNvSpPr/>
            <p:nvPr/>
          </p:nvSpPr>
          <p:spPr>
            <a:xfrm>
              <a:off x="2877439" y="9306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0" name="object 14820"/>
            <p:cNvSpPr/>
            <p:nvPr/>
          </p:nvSpPr>
          <p:spPr>
            <a:xfrm>
              <a:off x="2877324" y="9306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04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1" name="object 14821"/>
            <p:cNvSpPr/>
            <p:nvPr/>
          </p:nvSpPr>
          <p:spPr>
            <a:xfrm>
              <a:off x="2877210" y="9306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2" name="object 14822"/>
            <p:cNvSpPr/>
            <p:nvPr/>
          </p:nvSpPr>
          <p:spPr>
            <a:xfrm>
              <a:off x="2877096" y="9306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3" name="object 14823"/>
            <p:cNvSpPr/>
            <p:nvPr/>
          </p:nvSpPr>
          <p:spPr>
            <a:xfrm>
              <a:off x="2876981" y="9306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4" name="object 14824"/>
            <p:cNvSpPr/>
            <p:nvPr/>
          </p:nvSpPr>
          <p:spPr>
            <a:xfrm>
              <a:off x="2876892" y="9306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5" name="object 14825"/>
            <p:cNvSpPr/>
            <p:nvPr/>
          </p:nvSpPr>
          <p:spPr>
            <a:xfrm>
              <a:off x="2876765" y="9306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76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6" name="object 14826"/>
            <p:cNvSpPr/>
            <p:nvPr/>
          </p:nvSpPr>
          <p:spPr>
            <a:xfrm>
              <a:off x="2876651" y="9306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431" y="31292"/>
                  </a:lnTo>
                  <a:lnTo>
                    <a:pt x="520" y="12"/>
                  </a:lnTo>
                  <a:lnTo>
                    <a:pt x="482" y="1066"/>
                  </a:lnTo>
                  <a:lnTo>
                    <a:pt x="38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7" name="object 14827"/>
            <p:cNvSpPr/>
            <p:nvPr/>
          </p:nvSpPr>
          <p:spPr>
            <a:xfrm>
              <a:off x="2876499" y="9306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457" y="29387"/>
                  </a:lnTo>
                  <a:lnTo>
                    <a:pt x="546" y="12"/>
                  </a:lnTo>
                  <a:lnTo>
                    <a:pt x="508" y="1003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8" name="object 14828"/>
            <p:cNvSpPr/>
            <p:nvPr/>
          </p:nvSpPr>
          <p:spPr>
            <a:xfrm>
              <a:off x="2876372" y="9306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39"/>
                  </a:lnTo>
                  <a:lnTo>
                    <a:pt x="419" y="26835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29" name="object 14829"/>
            <p:cNvSpPr/>
            <p:nvPr/>
          </p:nvSpPr>
          <p:spPr>
            <a:xfrm>
              <a:off x="2876270" y="9306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0" name="object 14830"/>
            <p:cNvSpPr/>
            <p:nvPr/>
          </p:nvSpPr>
          <p:spPr>
            <a:xfrm>
              <a:off x="2876130" y="93067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1" name="object 14831"/>
            <p:cNvSpPr/>
            <p:nvPr/>
          </p:nvSpPr>
          <p:spPr>
            <a:xfrm>
              <a:off x="2875978" y="93068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2" name="object 14832"/>
            <p:cNvSpPr/>
            <p:nvPr/>
          </p:nvSpPr>
          <p:spPr>
            <a:xfrm>
              <a:off x="2875826" y="9306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35"/>
                  </a:lnTo>
                  <a:lnTo>
                    <a:pt x="63" y="16167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4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3" name="object 14833"/>
            <p:cNvSpPr/>
            <p:nvPr/>
          </p:nvSpPr>
          <p:spPr>
            <a:xfrm>
              <a:off x="2875673" y="9307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4" name="object 14834"/>
            <p:cNvSpPr/>
            <p:nvPr/>
          </p:nvSpPr>
          <p:spPr>
            <a:xfrm>
              <a:off x="2875584" y="9307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5" name="object 14835"/>
            <p:cNvSpPr/>
            <p:nvPr/>
          </p:nvSpPr>
          <p:spPr>
            <a:xfrm>
              <a:off x="2875432" y="9307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6" name="object 14836"/>
            <p:cNvSpPr/>
            <p:nvPr/>
          </p:nvSpPr>
          <p:spPr>
            <a:xfrm>
              <a:off x="2875280" y="9307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63" y="153428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50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7" name="object 14837"/>
            <p:cNvSpPr/>
            <p:nvPr/>
          </p:nvSpPr>
          <p:spPr>
            <a:xfrm>
              <a:off x="2875127" y="9307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8" name="object 14838"/>
            <p:cNvSpPr/>
            <p:nvPr/>
          </p:nvSpPr>
          <p:spPr>
            <a:xfrm>
              <a:off x="2874975" y="9307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39" name="object 14839"/>
            <p:cNvSpPr/>
            <p:nvPr/>
          </p:nvSpPr>
          <p:spPr>
            <a:xfrm>
              <a:off x="2874873" y="930752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0" name="object 14840"/>
            <p:cNvSpPr/>
            <p:nvPr/>
          </p:nvSpPr>
          <p:spPr>
            <a:xfrm>
              <a:off x="2874721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1" name="object 14841"/>
            <p:cNvSpPr/>
            <p:nvPr/>
          </p:nvSpPr>
          <p:spPr>
            <a:xfrm>
              <a:off x="2874568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2" name="object 14842"/>
            <p:cNvSpPr/>
            <p:nvPr/>
          </p:nvSpPr>
          <p:spPr>
            <a:xfrm>
              <a:off x="2874416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533" y="45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3" name="object 14843"/>
            <p:cNvSpPr/>
            <p:nvPr/>
          </p:nvSpPr>
          <p:spPr>
            <a:xfrm>
              <a:off x="2874264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482" y="457"/>
                  </a:ln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4" name="object 14844"/>
            <p:cNvSpPr/>
            <p:nvPr/>
          </p:nvSpPr>
          <p:spPr>
            <a:xfrm>
              <a:off x="2874162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5" name="object 14845"/>
            <p:cNvSpPr/>
            <p:nvPr/>
          </p:nvSpPr>
          <p:spPr>
            <a:xfrm>
              <a:off x="2873997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6" name="object 14846"/>
            <p:cNvSpPr/>
            <p:nvPr/>
          </p:nvSpPr>
          <p:spPr>
            <a:xfrm>
              <a:off x="2873844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7" name="object 14847"/>
            <p:cNvSpPr/>
            <p:nvPr/>
          </p:nvSpPr>
          <p:spPr>
            <a:xfrm>
              <a:off x="2873667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63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8" name="object 14848"/>
            <p:cNvSpPr/>
            <p:nvPr/>
          </p:nvSpPr>
          <p:spPr>
            <a:xfrm>
              <a:off x="2873502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49" name="object 14849"/>
            <p:cNvSpPr/>
            <p:nvPr/>
          </p:nvSpPr>
          <p:spPr>
            <a:xfrm>
              <a:off x="2873387" y="9307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0" name="object 14850"/>
            <p:cNvSpPr/>
            <p:nvPr/>
          </p:nvSpPr>
          <p:spPr>
            <a:xfrm>
              <a:off x="2873222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1" name="object 14851"/>
            <p:cNvSpPr/>
            <p:nvPr/>
          </p:nvSpPr>
          <p:spPr>
            <a:xfrm>
              <a:off x="2873032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2" name="object 14852"/>
            <p:cNvSpPr/>
            <p:nvPr/>
          </p:nvSpPr>
          <p:spPr>
            <a:xfrm>
              <a:off x="2872854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3" name="object 14853"/>
            <p:cNvSpPr/>
            <p:nvPr/>
          </p:nvSpPr>
          <p:spPr>
            <a:xfrm>
              <a:off x="2872663" y="9307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76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4" name="object 14854"/>
            <p:cNvSpPr/>
            <p:nvPr/>
          </p:nvSpPr>
          <p:spPr>
            <a:xfrm>
              <a:off x="2872524" y="9307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5" name="object 14855"/>
            <p:cNvSpPr/>
            <p:nvPr/>
          </p:nvSpPr>
          <p:spPr>
            <a:xfrm>
              <a:off x="2872320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139" y="161467"/>
                  </a:lnTo>
                  <a:lnTo>
                    <a:pt x="584" y="0"/>
                  </a:ln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6" name="object 14856"/>
            <p:cNvSpPr/>
            <p:nvPr/>
          </p:nvSpPr>
          <p:spPr>
            <a:xfrm>
              <a:off x="2872105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7" name="object 14857"/>
            <p:cNvSpPr/>
            <p:nvPr/>
          </p:nvSpPr>
          <p:spPr>
            <a:xfrm>
              <a:off x="2871863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8" name="object 14858"/>
            <p:cNvSpPr/>
            <p:nvPr/>
          </p:nvSpPr>
          <p:spPr>
            <a:xfrm>
              <a:off x="2871609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59" name="object 14859"/>
            <p:cNvSpPr/>
            <p:nvPr/>
          </p:nvSpPr>
          <p:spPr>
            <a:xfrm>
              <a:off x="2871419" y="9307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0" name="object 14860"/>
            <p:cNvSpPr/>
            <p:nvPr/>
          </p:nvSpPr>
          <p:spPr>
            <a:xfrm>
              <a:off x="2871101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15" y="161391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1" name="object 14861"/>
            <p:cNvSpPr/>
            <p:nvPr/>
          </p:nvSpPr>
          <p:spPr>
            <a:xfrm>
              <a:off x="2870720" y="93075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302"/>
                  </a:lnTo>
                  <a:lnTo>
                    <a:pt x="368" y="161366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2" name="object 14862"/>
            <p:cNvSpPr/>
            <p:nvPr/>
          </p:nvSpPr>
          <p:spPr>
            <a:xfrm>
              <a:off x="2870149" y="9307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3" name="object 14863"/>
            <p:cNvSpPr/>
            <p:nvPr/>
          </p:nvSpPr>
          <p:spPr>
            <a:xfrm>
              <a:off x="2869069" y="930658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393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130" y="393"/>
                  </a:lnTo>
                  <a:close/>
                </a:path>
                <a:path w="1905" h="162559">
                  <a:moveTo>
                    <a:pt x="1524" y="622"/>
                  </a:moveTo>
                  <a:lnTo>
                    <a:pt x="1143" y="406"/>
                  </a:lnTo>
                  <a:lnTo>
                    <a:pt x="698" y="161988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4" name="object 14864"/>
            <p:cNvSpPr/>
            <p:nvPr/>
          </p:nvSpPr>
          <p:spPr>
            <a:xfrm>
              <a:off x="2868587" y="930630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5" name="object 14865"/>
            <p:cNvSpPr/>
            <p:nvPr/>
          </p:nvSpPr>
          <p:spPr>
            <a:xfrm>
              <a:off x="2868307" y="930615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723" y="152"/>
                  </a:moveTo>
                  <a:lnTo>
                    <a:pt x="596" y="101"/>
                  </a:lnTo>
                  <a:lnTo>
                    <a:pt x="88" y="161886"/>
                  </a:lnTo>
                  <a:lnTo>
                    <a:pt x="279" y="161975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6" name="object 14866"/>
            <p:cNvSpPr/>
            <p:nvPr/>
          </p:nvSpPr>
          <p:spPr>
            <a:xfrm>
              <a:off x="2868066" y="930601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596" y="76"/>
                  </a:moveTo>
                  <a:lnTo>
                    <a:pt x="76" y="161886"/>
                  </a:lnTo>
                  <a:lnTo>
                    <a:pt x="596" y="76"/>
                  </a:lnTo>
                  <a:close/>
                </a:path>
                <a:path w="1269" h="162559">
                  <a:moveTo>
                    <a:pt x="685" y="127"/>
                  </a:move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7" name="object 14867"/>
            <p:cNvSpPr/>
            <p:nvPr/>
          </p:nvSpPr>
          <p:spPr>
            <a:xfrm>
              <a:off x="2867939" y="9305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8" name="object 14868"/>
            <p:cNvSpPr/>
            <p:nvPr/>
          </p:nvSpPr>
          <p:spPr>
            <a:xfrm>
              <a:off x="2867748" y="930582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69" name="object 14869"/>
            <p:cNvSpPr/>
            <p:nvPr/>
          </p:nvSpPr>
          <p:spPr>
            <a:xfrm>
              <a:off x="2867609" y="9305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0" name="object 14870"/>
            <p:cNvSpPr/>
            <p:nvPr/>
          </p:nvSpPr>
          <p:spPr>
            <a:xfrm>
              <a:off x="2867456" y="9305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101" y="161836"/>
                  </a:lnTo>
                  <a:lnTo>
                    <a:pt x="546" y="63"/>
                  </a:lnTo>
                  <a:lnTo>
                    <a:pt x="0" y="161798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1" name="object 14871"/>
            <p:cNvSpPr/>
            <p:nvPr/>
          </p:nvSpPr>
          <p:spPr>
            <a:xfrm>
              <a:off x="2867342" y="9305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2" name="object 14872"/>
            <p:cNvSpPr/>
            <p:nvPr/>
          </p:nvSpPr>
          <p:spPr>
            <a:xfrm>
              <a:off x="2867266" y="9305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3" name="object 14873"/>
            <p:cNvSpPr/>
            <p:nvPr/>
          </p:nvSpPr>
          <p:spPr>
            <a:xfrm>
              <a:off x="2867164" y="93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4" name="object 14874"/>
            <p:cNvSpPr/>
            <p:nvPr/>
          </p:nvSpPr>
          <p:spPr>
            <a:xfrm>
              <a:off x="2867063" y="93054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5" name="object 14875"/>
            <p:cNvSpPr/>
            <p:nvPr/>
          </p:nvSpPr>
          <p:spPr>
            <a:xfrm>
              <a:off x="2866974" y="9305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6" name="object 14876"/>
            <p:cNvSpPr/>
            <p:nvPr/>
          </p:nvSpPr>
          <p:spPr>
            <a:xfrm>
              <a:off x="2866898" y="9305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7" name="object 14877"/>
            <p:cNvSpPr/>
            <p:nvPr/>
          </p:nvSpPr>
          <p:spPr>
            <a:xfrm>
              <a:off x="2866834" y="9305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594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8" name="object 14878"/>
            <p:cNvSpPr/>
            <p:nvPr/>
          </p:nvSpPr>
          <p:spPr>
            <a:xfrm>
              <a:off x="2866758" y="9305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79" name="object 14879"/>
            <p:cNvSpPr/>
            <p:nvPr/>
          </p:nvSpPr>
          <p:spPr>
            <a:xfrm>
              <a:off x="2866694" y="9305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0" name="object 14880"/>
            <p:cNvSpPr/>
            <p:nvPr/>
          </p:nvSpPr>
          <p:spPr>
            <a:xfrm>
              <a:off x="2866631" y="9305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1" name="object 14881"/>
            <p:cNvSpPr/>
            <p:nvPr/>
          </p:nvSpPr>
          <p:spPr>
            <a:xfrm>
              <a:off x="2866580" y="9304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2" name="object 14882"/>
            <p:cNvSpPr/>
            <p:nvPr/>
          </p:nvSpPr>
          <p:spPr>
            <a:xfrm>
              <a:off x="2866542" y="9304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3" name="object 14883"/>
            <p:cNvSpPr/>
            <p:nvPr/>
          </p:nvSpPr>
          <p:spPr>
            <a:xfrm>
              <a:off x="2866478" y="930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4" name="object 14884"/>
            <p:cNvSpPr/>
            <p:nvPr/>
          </p:nvSpPr>
          <p:spPr>
            <a:xfrm>
              <a:off x="2866440" y="9304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5" name="object 14885"/>
            <p:cNvSpPr/>
            <p:nvPr/>
          </p:nvSpPr>
          <p:spPr>
            <a:xfrm>
              <a:off x="2866390" y="9304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6" name="object 14886"/>
            <p:cNvSpPr/>
            <p:nvPr/>
          </p:nvSpPr>
          <p:spPr>
            <a:xfrm>
              <a:off x="2866351" y="9304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7" name="object 14887"/>
            <p:cNvSpPr/>
            <p:nvPr/>
          </p:nvSpPr>
          <p:spPr>
            <a:xfrm>
              <a:off x="2866326" y="9304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8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1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8" name="object 14888"/>
            <p:cNvSpPr/>
            <p:nvPr/>
          </p:nvSpPr>
          <p:spPr>
            <a:xfrm>
              <a:off x="2866288" y="930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5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8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89" name="object 14889"/>
            <p:cNvSpPr/>
            <p:nvPr/>
          </p:nvSpPr>
          <p:spPr>
            <a:xfrm>
              <a:off x="2866250" y="9304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0" name="object 14890"/>
            <p:cNvSpPr/>
            <p:nvPr/>
          </p:nvSpPr>
          <p:spPr>
            <a:xfrm>
              <a:off x="2866224" y="9304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1" name="object 14891"/>
            <p:cNvSpPr/>
            <p:nvPr/>
          </p:nvSpPr>
          <p:spPr>
            <a:xfrm>
              <a:off x="2866199" y="9304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0896"/>
                  </a:lnTo>
                  <a:lnTo>
                    <a:pt x="457" y="12"/>
                  </a:lnTo>
                  <a:lnTo>
                    <a:pt x="0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2" name="object 14892"/>
            <p:cNvSpPr/>
            <p:nvPr/>
          </p:nvSpPr>
          <p:spPr>
            <a:xfrm>
              <a:off x="2866174" y="9304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3" name="object 14893"/>
            <p:cNvSpPr/>
            <p:nvPr/>
          </p:nvSpPr>
          <p:spPr>
            <a:xfrm>
              <a:off x="2866174" y="93043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6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4" name="object 14894"/>
            <p:cNvSpPr/>
            <p:nvPr/>
          </p:nvSpPr>
          <p:spPr>
            <a:xfrm>
              <a:off x="2866148" y="930414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5" name="object 14895"/>
            <p:cNvSpPr/>
            <p:nvPr/>
          </p:nvSpPr>
          <p:spPr>
            <a:xfrm>
              <a:off x="2865945" y="929908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7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6" name="object 14896"/>
            <p:cNvSpPr/>
            <p:nvPr/>
          </p:nvSpPr>
          <p:spPr>
            <a:xfrm>
              <a:off x="2869412" y="939945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7" name="object 14897"/>
            <p:cNvSpPr/>
            <p:nvPr/>
          </p:nvSpPr>
          <p:spPr>
            <a:xfrm>
              <a:off x="2869336" y="9399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8" name="object 14898"/>
            <p:cNvSpPr/>
            <p:nvPr/>
          </p:nvSpPr>
          <p:spPr>
            <a:xfrm>
              <a:off x="2869260" y="9399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25" y="16158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73"/>
                  </a:lnTo>
                  <a:lnTo>
                    <a:pt x="63" y="1610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899" name="object 14899"/>
            <p:cNvSpPr/>
            <p:nvPr/>
          </p:nvSpPr>
          <p:spPr>
            <a:xfrm>
              <a:off x="2869209" y="9399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0" name="object 14900"/>
            <p:cNvSpPr/>
            <p:nvPr/>
          </p:nvSpPr>
          <p:spPr>
            <a:xfrm>
              <a:off x="2869133" y="9399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1" name="object 14901"/>
            <p:cNvSpPr/>
            <p:nvPr/>
          </p:nvSpPr>
          <p:spPr>
            <a:xfrm>
              <a:off x="2869057" y="9399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709"/>
                  </a:lnTo>
                  <a:lnTo>
                    <a:pt x="330" y="4767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2" name="object 14902"/>
            <p:cNvSpPr/>
            <p:nvPr/>
          </p:nvSpPr>
          <p:spPr>
            <a:xfrm>
              <a:off x="2868968" y="9400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28"/>
                  </a:lnTo>
                  <a:lnTo>
                    <a:pt x="25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3" name="object 14903"/>
            <p:cNvSpPr/>
            <p:nvPr/>
          </p:nvSpPr>
          <p:spPr>
            <a:xfrm>
              <a:off x="2868891" y="94001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4" name="object 14904"/>
            <p:cNvSpPr/>
            <p:nvPr/>
          </p:nvSpPr>
          <p:spPr>
            <a:xfrm>
              <a:off x="2868828" y="940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5" name="object 14905"/>
            <p:cNvSpPr/>
            <p:nvPr/>
          </p:nvSpPr>
          <p:spPr>
            <a:xfrm>
              <a:off x="2868752" y="9400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73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6" name="object 14906"/>
            <p:cNvSpPr/>
            <p:nvPr/>
          </p:nvSpPr>
          <p:spPr>
            <a:xfrm>
              <a:off x="2868663" y="9400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83"/>
                  </a:lnTo>
                  <a:lnTo>
                    <a:pt x="25" y="161417"/>
                  </a:lnTo>
                  <a:lnTo>
                    <a:pt x="25" y="157518"/>
                  </a:lnTo>
                  <a:lnTo>
                    <a:pt x="63" y="14617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63" y="14617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7" name="object 14907"/>
            <p:cNvSpPr/>
            <p:nvPr/>
          </p:nvSpPr>
          <p:spPr>
            <a:xfrm>
              <a:off x="2868574" y="9400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34"/>
                  </a:lnTo>
                  <a:lnTo>
                    <a:pt x="25" y="161467"/>
                  </a:lnTo>
                  <a:lnTo>
                    <a:pt x="25" y="157353"/>
                  </a:lnTo>
                  <a:lnTo>
                    <a:pt x="63" y="14519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59"/>
                  </a:lnTo>
                  <a:lnTo>
                    <a:pt x="63" y="14519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142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8" name="object 14908"/>
            <p:cNvSpPr/>
            <p:nvPr/>
          </p:nvSpPr>
          <p:spPr>
            <a:xfrm>
              <a:off x="2868472" y="9400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368" y="51816"/>
                  </a:lnTo>
                  <a:lnTo>
                    <a:pt x="520" y="12"/>
                  </a:lnTo>
                  <a:lnTo>
                    <a:pt x="495" y="2095"/>
                  </a:lnTo>
                  <a:lnTo>
                    <a:pt x="38" y="161442"/>
                  </a:lnTo>
                  <a:lnTo>
                    <a:pt x="482" y="38"/>
                  </a:lnTo>
                  <a:lnTo>
                    <a:pt x="457" y="2095"/>
                  </a:lnTo>
                  <a:lnTo>
                    <a:pt x="0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09" name="object 14909"/>
            <p:cNvSpPr/>
            <p:nvPr/>
          </p:nvSpPr>
          <p:spPr>
            <a:xfrm>
              <a:off x="2868422" y="9400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57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8" y="16150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0" name="object 14910"/>
            <p:cNvSpPr/>
            <p:nvPr/>
          </p:nvSpPr>
          <p:spPr>
            <a:xfrm>
              <a:off x="2868320" y="9400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23"/>
                  </a:lnTo>
                  <a:lnTo>
                    <a:pt x="38" y="161645"/>
                  </a:lnTo>
                  <a:lnTo>
                    <a:pt x="38" y="16148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06"/>
                  </a:lnTo>
                  <a:lnTo>
                    <a:pt x="38" y="161480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1" name="object 14911"/>
            <p:cNvSpPr/>
            <p:nvPr/>
          </p:nvSpPr>
          <p:spPr>
            <a:xfrm>
              <a:off x="2868142" y="9400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68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717"/>
                  </a:lnTo>
                  <a:lnTo>
                    <a:pt x="546" y="50"/>
                  </a:lnTo>
                  <a:lnTo>
                    <a:pt x="508" y="1968"/>
                  </a:lnTo>
                  <a:lnTo>
                    <a:pt x="63" y="161861"/>
                  </a:lnTo>
                  <a:lnTo>
                    <a:pt x="127" y="161658"/>
                  </a:lnTo>
                  <a:lnTo>
                    <a:pt x="127" y="16149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49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2" name="object 14912"/>
            <p:cNvSpPr/>
            <p:nvPr/>
          </p:nvSpPr>
          <p:spPr>
            <a:xfrm>
              <a:off x="2868041" y="94008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342" y="46888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3" name="object 14913"/>
            <p:cNvSpPr/>
            <p:nvPr/>
          </p:nvSpPr>
          <p:spPr>
            <a:xfrm>
              <a:off x="2867977" y="9400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384"/>
                  </a:lnTo>
                  <a:lnTo>
                    <a:pt x="482" y="25"/>
                  </a:lnTo>
                  <a:lnTo>
                    <a:pt x="457" y="1790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4" name="object 14914"/>
            <p:cNvSpPr/>
            <p:nvPr/>
          </p:nvSpPr>
          <p:spPr>
            <a:xfrm>
              <a:off x="2867875" y="9400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5" name="object 14915"/>
            <p:cNvSpPr/>
            <p:nvPr/>
          </p:nvSpPr>
          <p:spPr>
            <a:xfrm>
              <a:off x="2867761" y="9400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0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0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6" name="object 14916"/>
            <p:cNvSpPr/>
            <p:nvPr/>
          </p:nvSpPr>
          <p:spPr>
            <a:xfrm>
              <a:off x="2867660" y="9401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3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61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061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7" name="object 14917"/>
            <p:cNvSpPr/>
            <p:nvPr/>
          </p:nvSpPr>
          <p:spPr>
            <a:xfrm>
              <a:off x="2867558" y="9401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38"/>
                  </a:lnTo>
                  <a:lnTo>
                    <a:pt x="482" y="1320"/>
                  </a:lnTo>
                  <a:lnTo>
                    <a:pt x="495" y="50"/>
                  </a:lnTo>
                  <a:lnTo>
                    <a:pt x="444" y="1587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8" name="object 14918"/>
            <p:cNvSpPr/>
            <p:nvPr/>
          </p:nvSpPr>
          <p:spPr>
            <a:xfrm>
              <a:off x="2867482" y="9401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30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304" y="65392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19" name="object 14919"/>
            <p:cNvSpPr/>
            <p:nvPr/>
          </p:nvSpPr>
          <p:spPr>
            <a:xfrm>
              <a:off x="2867367" y="9401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0" name="object 14920"/>
            <p:cNvSpPr/>
            <p:nvPr/>
          </p:nvSpPr>
          <p:spPr>
            <a:xfrm>
              <a:off x="2867253" y="9401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0413"/>
                  </a:lnTo>
                  <a:lnTo>
                    <a:pt x="520" y="25"/>
                  </a:lnTo>
                  <a:lnTo>
                    <a:pt x="482" y="1409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1" name="object 14921"/>
            <p:cNvSpPr/>
            <p:nvPr/>
          </p:nvSpPr>
          <p:spPr>
            <a:xfrm>
              <a:off x="2867139" y="9401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58800"/>
                  </a:lnTo>
                  <a:lnTo>
                    <a:pt x="520" y="12"/>
                  </a:lnTo>
                  <a:lnTo>
                    <a:pt x="482" y="1320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2" name="object 14922"/>
            <p:cNvSpPr/>
            <p:nvPr/>
          </p:nvSpPr>
          <p:spPr>
            <a:xfrm>
              <a:off x="2867025" y="9401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3" name="object 14923"/>
            <p:cNvSpPr/>
            <p:nvPr/>
          </p:nvSpPr>
          <p:spPr>
            <a:xfrm>
              <a:off x="2866936" y="9401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4" name="object 14924"/>
            <p:cNvSpPr/>
            <p:nvPr/>
          </p:nvSpPr>
          <p:spPr>
            <a:xfrm>
              <a:off x="2866809" y="9401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43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43"/>
                  </a:lnTo>
                  <a:lnTo>
                    <a:pt x="88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5" name="object 14925"/>
            <p:cNvSpPr/>
            <p:nvPr/>
          </p:nvSpPr>
          <p:spPr>
            <a:xfrm>
              <a:off x="2866694" y="9401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82" y="1079"/>
                  </a:lnTo>
                  <a:lnTo>
                    <a:pt x="38" y="161836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6" name="object 14926"/>
            <p:cNvSpPr/>
            <p:nvPr/>
          </p:nvSpPr>
          <p:spPr>
            <a:xfrm>
              <a:off x="2866555" y="94016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03"/>
                  </a:lnTo>
                  <a:lnTo>
                    <a:pt x="406" y="28422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7" name="object 14927"/>
            <p:cNvSpPr/>
            <p:nvPr/>
          </p:nvSpPr>
          <p:spPr>
            <a:xfrm>
              <a:off x="2866415" y="9401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59537"/>
                  </a:lnTo>
                  <a:lnTo>
                    <a:pt x="533" y="25"/>
                  </a:lnTo>
                  <a:lnTo>
                    <a:pt x="495" y="927"/>
                  </a:lnTo>
                  <a:lnTo>
                    <a:pt x="3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8" name="object 14928"/>
            <p:cNvSpPr/>
            <p:nvPr/>
          </p:nvSpPr>
          <p:spPr>
            <a:xfrm>
              <a:off x="2866326" y="9401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29" name="object 14929"/>
            <p:cNvSpPr/>
            <p:nvPr/>
          </p:nvSpPr>
          <p:spPr>
            <a:xfrm>
              <a:off x="2866174" y="94018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0" name="object 14930"/>
            <p:cNvSpPr/>
            <p:nvPr/>
          </p:nvSpPr>
          <p:spPr>
            <a:xfrm>
              <a:off x="2866034" y="94019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58610"/>
                  </a:lnTo>
                  <a:lnTo>
                    <a:pt x="495" y="50"/>
                  </a:lnTo>
                  <a:lnTo>
                    <a:pt x="444" y="711"/>
                  </a:lnTo>
                  <a:lnTo>
                    <a:pt x="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1" name="object 14931"/>
            <p:cNvSpPr/>
            <p:nvPr/>
          </p:nvSpPr>
          <p:spPr>
            <a:xfrm>
              <a:off x="2865882" y="9402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2" name="object 14932"/>
            <p:cNvSpPr/>
            <p:nvPr/>
          </p:nvSpPr>
          <p:spPr>
            <a:xfrm>
              <a:off x="2865729" y="9402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3" name="object 14933"/>
            <p:cNvSpPr/>
            <p:nvPr/>
          </p:nvSpPr>
          <p:spPr>
            <a:xfrm>
              <a:off x="2865628" y="9402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4" name="object 14934"/>
            <p:cNvSpPr/>
            <p:nvPr/>
          </p:nvSpPr>
          <p:spPr>
            <a:xfrm>
              <a:off x="2865475" y="9402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5" name="object 14935"/>
            <p:cNvSpPr/>
            <p:nvPr/>
          </p:nvSpPr>
          <p:spPr>
            <a:xfrm>
              <a:off x="2865335" y="9402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292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92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6" name="object 14936"/>
            <p:cNvSpPr/>
            <p:nvPr/>
          </p:nvSpPr>
          <p:spPr>
            <a:xfrm>
              <a:off x="2865183" y="9402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7" name="object 14937"/>
            <p:cNvSpPr/>
            <p:nvPr/>
          </p:nvSpPr>
          <p:spPr>
            <a:xfrm>
              <a:off x="2865031" y="9402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8" name="object 14938"/>
            <p:cNvSpPr/>
            <p:nvPr/>
          </p:nvSpPr>
          <p:spPr>
            <a:xfrm>
              <a:off x="2864929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45"/>
                  </a:lnTo>
                  <a:lnTo>
                    <a:pt x="495" y="0"/>
                  </a:lnTo>
                  <a:lnTo>
                    <a:pt x="0" y="161302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39" name="object 14939"/>
            <p:cNvSpPr/>
            <p:nvPr/>
          </p:nvSpPr>
          <p:spPr>
            <a:xfrm>
              <a:off x="2864777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0" name="object 14940"/>
            <p:cNvSpPr/>
            <p:nvPr/>
          </p:nvSpPr>
          <p:spPr>
            <a:xfrm>
              <a:off x="2864624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1" name="object 14941"/>
            <p:cNvSpPr/>
            <p:nvPr/>
          </p:nvSpPr>
          <p:spPr>
            <a:xfrm>
              <a:off x="2864472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152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2" name="object 14942"/>
            <p:cNvSpPr/>
            <p:nvPr/>
          </p:nvSpPr>
          <p:spPr>
            <a:xfrm>
              <a:off x="2864319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9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3" name="object 14943"/>
            <p:cNvSpPr/>
            <p:nvPr/>
          </p:nvSpPr>
          <p:spPr>
            <a:xfrm>
              <a:off x="2864218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4" name="object 14944"/>
            <p:cNvSpPr/>
            <p:nvPr/>
          </p:nvSpPr>
          <p:spPr>
            <a:xfrm>
              <a:off x="2864053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330" y="80708"/>
                  </a:lnTo>
                  <a:lnTo>
                    <a:pt x="558" y="0"/>
                  </a:lnTo>
                  <a:lnTo>
                    <a:pt x="63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5" name="object 14945"/>
            <p:cNvSpPr/>
            <p:nvPr/>
          </p:nvSpPr>
          <p:spPr>
            <a:xfrm>
              <a:off x="2863900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6" name="object 14946"/>
            <p:cNvSpPr/>
            <p:nvPr/>
          </p:nvSpPr>
          <p:spPr>
            <a:xfrm>
              <a:off x="2863735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7" name="object 14947"/>
            <p:cNvSpPr/>
            <p:nvPr/>
          </p:nvSpPr>
          <p:spPr>
            <a:xfrm>
              <a:off x="2863557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8" name="object 14948"/>
            <p:cNvSpPr/>
            <p:nvPr/>
          </p:nvSpPr>
          <p:spPr>
            <a:xfrm>
              <a:off x="2863456" y="9402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49" name="object 14949"/>
            <p:cNvSpPr/>
            <p:nvPr/>
          </p:nvSpPr>
          <p:spPr>
            <a:xfrm>
              <a:off x="2863278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0" name="object 14950"/>
            <p:cNvSpPr/>
            <p:nvPr/>
          </p:nvSpPr>
          <p:spPr>
            <a:xfrm>
              <a:off x="2863100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1" name="object 14951"/>
            <p:cNvSpPr/>
            <p:nvPr/>
          </p:nvSpPr>
          <p:spPr>
            <a:xfrm>
              <a:off x="2862922" y="9402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2" name="object 14952"/>
            <p:cNvSpPr/>
            <p:nvPr/>
          </p:nvSpPr>
          <p:spPr>
            <a:xfrm>
              <a:off x="2862719" y="940266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3" name="object 14953"/>
            <p:cNvSpPr/>
            <p:nvPr/>
          </p:nvSpPr>
          <p:spPr>
            <a:xfrm>
              <a:off x="2862580" y="9402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4" name="object 14954"/>
            <p:cNvSpPr/>
            <p:nvPr/>
          </p:nvSpPr>
          <p:spPr>
            <a:xfrm>
              <a:off x="2862389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139" y="16148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5" name="object 14955"/>
            <p:cNvSpPr/>
            <p:nvPr/>
          </p:nvSpPr>
          <p:spPr>
            <a:xfrm>
              <a:off x="2862160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6" name="object 14956"/>
            <p:cNvSpPr/>
            <p:nvPr/>
          </p:nvSpPr>
          <p:spPr>
            <a:xfrm>
              <a:off x="2861919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88" y="161455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55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7" name="object 14957"/>
            <p:cNvSpPr/>
            <p:nvPr/>
          </p:nvSpPr>
          <p:spPr>
            <a:xfrm>
              <a:off x="2861665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8" name="object 14958"/>
            <p:cNvSpPr/>
            <p:nvPr/>
          </p:nvSpPr>
          <p:spPr>
            <a:xfrm>
              <a:off x="2861475" y="9402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59" name="object 14959"/>
            <p:cNvSpPr/>
            <p:nvPr/>
          </p:nvSpPr>
          <p:spPr>
            <a:xfrm>
              <a:off x="2861157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431" y="12"/>
                  </a:lnTo>
                  <a:lnTo>
                    <a:pt x="0" y="161366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27" y="161366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0" name="object 14960"/>
            <p:cNvSpPr/>
            <p:nvPr/>
          </p:nvSpPr>
          <p:spPr>
            <a:xfrm>
              <a:off x="2860776" y="9402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266" y="16132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1" name="object 14961"/>
            <p:cNvSpPr/>
            <p:nvPr/>
          </p:nvSpPr>
          <p:spPr>
            <a:xfrm>
              <a:off x="2860192" y="94023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620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2" name="object 14962"/>
            <p:cNvSpPr/>
            <p:nvPr/>
          </p:nvSpPr>
          <p:spPr>
            <a:xfrm>
              <a:off x="2859100" y="940170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74" y="162026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3" name="object 14963"/>
            <p:cNvSpPr/>
            <p:nvPr/>
          </p:nvSpPr>
          <p:spPr>
            <a:xfrm>
              <a:off x="2858617" y="940142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4" name="object 14964"/>
            <p:cNvSpPr/>
            <p:nvPr/>
          </p:nvSpPr>
          <p:spPr>
            <a:xfrm>
              <a:off x="2858312" y="940125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609" y="114"/>
                  </a:lnTo>
                  <a:lnTo>
                    <a:pt x="101" y="161899"/>
                  </a:lnTo>
                  <a:lnTo>
                    <a:pt x="292" y="161988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5" name="object 14965"/>
            <p:cNvSpPr/>
            <p:nvPr/>
          </p:nvSpPr>
          <p:spPr>
            <a:xfrm>
              <a:off x="2858071" y="94011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6" name="object 14966"/>
            <p:cNvSpPr/>
            <p:nvPr/>
          </p:nvSpPr>
          <p:spPr>
            <a:xfrm>
              <a:off x="2857944" y="9401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7" name="object 14967"/>
            <p:cNvSpPr/>
            <p:nvPr/>
          </p:nvSpPr>
          <p:spPr>
            <a:xfrm>
              <a:off x="2857766" y="940094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8" name="object 14968"/>
            <p:cNvSpPr/>
            <p:nvPr/>
          </p:nvSpPr>
          <p:spPr>
            <a:xfrm>
              <a:off x="2857627" y="9400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69" name="object 14969"/>
            <p:cNvSpPr/>
            <p:nvPr/>
          </p:nvSpPr>
          <p:spPr>
            <a:xfrm>
              <a:off x="2857487" y="9400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0" name="object 14970"/>
            <p:cNvSpPr/>
            <p:nvPr/>
          </p:nvSpPr>
          <p:spPr>
            <a:xfrm>
              <a:off x="2857373" y="9400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1" name="object 14971"/>
            <p:cNvSpPr/>
            <p:nvPr/>
          </p:nvSpPr>
          <p:spPr>
            <a:xfrm>
              <a:off x="2857296" y="94006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2" name="object 14972"/>
            <p:cNvSpPr/>
            <p:nvPr/>
          </p:nvSpPr>
          <p:spPr>
            <a:xfrm>
              <a:off x="2857182" y="9400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3" name="object 14973"/>
            <p:cNvSpPr/>
            <p:nvPr/>
          </p:nvSpPr>
          <p:spPr>
            <a:xfrm>
              <a:off x="2857106" y="94005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4" name="object 14974"/>
            <p:cNvSpPr/>
            <p:nvPr/>
          </p:nvSpPr>
          <p:spPr>
            <a:xfrm>
              <a:off x="2857017" y="9400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5" name="object 14975"/>
            <p:cNvSpPr/>
            <p:nvPr/>
          </p:nvSpPr>
          <p:spPr>
            <a:xfrm>
              <a:off x="2856928" y="9400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6" name="object 14976"/>
            <p:cNvSpPr/>
            <p:nvPr/>
          </p:nvSpPr>
          <p:spPr>
            <a:xfrm>
              <a:off x="2856877" y="9400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7" name="object 14977"/>
            <p:cNvSpPr/>
            <p:nvPr/>
          </p:nvSpPr>
          <p:spPr>
            <a:xfrm>
              <a:off x="2856801" y="940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50" y="161607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8" name="object 14978"/>
            <p:cNvSpPr/>
            <p:nvPr/>
          </p:nvSpPr>
          <p:spPr>
            <a:xfrm>
              <a:off x="2856738" y="9400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79" name="object 14979"/>
            <p:cNvSpPr/>
            <p:nvPr/>
          </p:nvSpPr>
          <p:spPr>
            <a:xfrm>
              <a:off x="2856661" y="9400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0" name="object 14980"/>
            <p:cNvSpPr/>
            <p:nvPr/>
          </p:nvSpPr>
          <p:spPr>
            <a:xfrm>
              <a:off x="2856611" y="9400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1" name="object 14981"/>
            <p:cNvSpPr/>
            <p:nvPr/>
          </p:nvSpPr>
          <p:spPr>
            <a:xfrm>
              <a:off x="2856572" y="94000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2" name="object 14982"/>
            <p:cNvSpPr/>
            <p:nvPr/>
          </p:nvSpPr>
          <p:spPr>
            <a:xfrm>
              <a:off x="2856522" y="9399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3" name="object 14983"/>
            <p:cNvSpPr/>
            <p:nvPr/>
          </p:nvSpPr>
          <p:spPr>
            <a:xfrm>
              <a:off x="2856471" y="9399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4" name="object 14984"/>
            <p:cNvSpPr/>
            <p:nvPr/>
          </p:nvSpPr>
          <p:spPr>
            <a:xfrm>
              <a:off x="2856433" y="9399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5" name="object 14985"/>
            <p:cNvSpPr/>
            <p:nvPr/>
          </p:nvSpPr>
          <p:spPr>
            <a:xfrm>
              <a:off x="2856382" y="9399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6" name="object 14986"/>
            <p:cNvSpPr/>
            <p:nvPr/>
          </p:nvSpPr>
          <p:spPr>
            <a:xfrm>
              <a:off x="2856369" y="9399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93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7" name="object 14987"/>
            <p:cNvSpPr/>
            <p:nvPr/>
          </p:nvSpPr>
          <p:spPr>
            <a:xfrm>
              <a:off x="2856331" y="9399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5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8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8" name="object 14988"/>
            <p:cNvSpPr/>
            <p:nvPr/>
          </p:nvSpPr>
          <p:spPr>
            <a:xfrm>
              <a:off x="2856293" y="9399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89" name="object 14989"/>
            <p:cNvSpPr/>
            <p:nvPr/>
          </p:nvSpPr>
          <p:spPr>
            <a:xfrm>
              <a:off x="2856268" y="93995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0" name="object 14990"/>
            <p:cNvSpPr/>
            <p:nvPr/>
          </p:nvSpPr>
          <p:spPr>
            <a:xfrm>
              <a:off x="2856242" y="9399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38" y="148336"/>
                  </a:lnTo>
                  <a:lnTo>
                    <a:pt x="457" y="12"/>
                  </a:lnTo>
                  <a:lnTo>
                    <a:pt x="0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1" name="object 14991"/>
            <p:cNvSpPr/>
            <p:nvPr/>
          </p:nvSpPr>
          <p:spPr>
            <a:xfrm>
              <a:off x="2856229" y="939949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5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2" name="object 14992"/>
            <p:cNvSpPr/>
            <p:nvPr/>
          </p:nvSpPr>
          <p:spPr>
            <a:xfrm>
              <a:off x="2856217" y="93994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0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3" name="object 14993"/>
            <p:cNvSpPr/>
            <p:nvPr/>
          </p:nvSpPr>
          <p:spPr>
            <a:xfrm>
              <a:off x="2856179" y="9398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93"/>
                  </a:lnTo>
                  <a:lnTo>
                    <a:pt x="12" y="161685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4" name="object 14994"/>
            <p:cNvSpPr/>
            <p:nvPr/>
          </p:nvSpPr>
          <p:spPr>
            <a:xfrm>
              <a:off x="2856179" y="9398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5" name="object 14995"/>
            <p:cNvSpPr/>
            <p:nvPr/>
          </p:nvSpPr>
          <p:spPr>
            <a:xfrm>
              <a:off x="2856179" y="9398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3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6" name="object 14996"/>
            <p:cNvSpPr/>
            <p:nvPr/>
          </p:nvSpPr>
          <p:spPr>
            <a:xfrm>
              <a:off x="2855988" y="939420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19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41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7" name="object 14997"/>
            <p:cNvSpPr/>
            <p:nvPr/>
          </p:nvSpPr>
          <p:spPr>
            <a:xfrm>
              <a:off x="3132213" y="933953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8" name="object 14998"/>
            <p:cNvSpPr/>
            <p:nvPr/>
          </p:nvSpPr>
          <p:spPr>
            <a:xfrm>
              <a:off x="3132137" y="93395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999" name="object 14999"/>
            <p:cNvSpPr/>
            <p:nvPr/>
          </p:nvSpPr>
          <p:spPr>
            <a:xfrm>
              <a:off x="3132061" y="9339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099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0" name="object 15000"/>
            <p:cNvSpPr/>
            <p:nvPr/>
          </p:nvSpPr>
          <p:spPr>
            <a:xfrm>
              <a:off x="3132010" y="9339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32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1" name="object 15001"/>
            <p:cNvSpPr/>
            <p:nvPr/>
          </p:nvSpPr>
          <p:spPr>
            <a:xfrm>
              <a:off x="3131921" y="9339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175"/>
                  </a:lnTo>
                  <a:lnTo>
                    <a:pt x="508" y="284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284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2" name="object 15002"/>
            <p:cNvSpPr/>
            <p:nvPr/>
          </p:nvSpPr>
          <p:spPr>
            <a:xfrm>
              <a:off x="3131845" y="9340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05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3" name="object 15003"/>
            <p:cNvSpPr/>
            <p:nvPr/>
          </p:nvSpPr>
          <p:spPr>
            <a:xfrm>
              <a:off x="3131769" y="9340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12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4" name="object 15004"/>
            <p:cNvSpPr/>
            <p:nvPr/>
          </p:nvSpPr>
          <p:spPr>
            <a:xfrm>
              <a:off x="3131680" y="9340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51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5" name="object 15005"/>
            <p:cNvSpPr/>
            <p:nvPr/>
          </p:nvSpPr>
          <p:spPr>
            <a:xfrm>
              <a:off x="3131629" y="9340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12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6" name="object 15006"/>
            <p:cNvSpPr/>
            <p:nvPr/>
          </p:nvSpPr>
          <p:spPr>
            <a:xfrm>
              <a:off x="3131540" y="9340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35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495" y="25"/>
                  </a:lnTo>
                  <a:lnTo>
                    <a:pt x="469" y="2247"/>
                  </a:lnTo>
                  <a:lnTo>
                    <a:pt x="12" y="161594"/>
                  </a:lnTo>
                  <a:lnTo>
                    <a:pt x="482" y="2400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7" name="object 15007"/>
            <p:cNvSpPr/>
            <p:nvPr/>
          </p:nvSpPr>
          <p:spPr>
            <a:xfrm>
              <a:off x="3131451" y="9340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59791"/>
                  </a:lnTo>
                  <a:lnTo>
                    <a:pt x="482" y="38"/>
                  </a:lnTo>
                  <a:lnTo>
                    <a:pt x="457" y="2197"/>
                  </a:lnTo>
                  <a:lnTo>
                    <a:pt x="0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8" name="object 15008"/>
            <p:cNvSpPr/>
            <p:nvPr/>
          </p:nvSpPr>
          <p:spPr>
            <a:xfrm>
              <a:off x="3131362" y="9340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05"/>
                  </a:lnTo>
                  <a:lnTo>
                    <a:pt x="508" y="25"/>
                  </a:lnTo>
                  <a:lnTo>
                    <a:pt x="482" y="2146"/>
                  </a:lnTo>
                  <a:lnTo>
                    <a:pt x="38" y="160731"/>
                  </a:lnTo>
                  <a:lnTo>
                    <a:pt x="482" y="38"/>
                  </a:lnTo>
                  <a:lnTo>
                    <a:pt x="457" y="2133"/>
                  </a:lnTo>
                  <a:lnTo>
                    <a:pt x="0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09" name="object 15009"/>
            <p:cNvSpPr/>
            <p:nvPr/>
          </p:nvSpPr>
          <p:spPr>
            <a:xfrm>
              <a:off x="3131273" y="9340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25" y="16172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70"/>
                  </a:lnTo>
                  <a:lnTo>
                    <a:pt x="50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0" name="object 15010"/>
            <p:cNvSpPr/>
            <p:nvPr/>
          </p:nvSpPr>
          <p:spPr>
            <a:xfrm>
              <a:off x="3131210" y="9340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19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19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1" name="object 15011"/>
            <p:cNvSpPr/>
            <p:nvPr/>
          </p:nvSpPr>
          <p:spPr>
            <a:xfrm>
              <a:off x="3131134" y="9340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993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25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2" name="object 15012"/>
            <p:cNvSpPr/>
            <p:nvPr/>
          </p:nvSpPr>
          <p:spPr>
            <a:xfrm>
              <a:off x="3130931" y="934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1930"/>
                  </a:lnTo>
                  <a:lnTo>
                    <a:pt x="0" y="16189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30"/>
                  </a:lnTo>
                  <a:lnTo>
                    <a:pt x="406" y="48158"/>
                  </a:lnTo>
                  <a:lnTo>
                    <a:pt x="546" y="50"/>
                  </a:lnTo>
                  <a:lnTo>
                    <a:pt x="520" y="1930"/>
                  </a:lnTo>
                  <a:lnTo>
                    <a:pt x="381" y="47942"/>
                  </a:lnTo>
                  <a:lnTo>
                    <a:pt x="520" y="63"/>
                  </a:lnTo>
                  <a:lnTo>
                    <a:pt x="495" y="1930"/>
                  </a:lnTo>
                  <a:lnTo>
                    <a:pt x="38" y="161874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30"/>
                  </a:lnTo>
                  <a:lnTo>
                    <a:pt x="139" y="161569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30"/>
                  </a:lnTo>
                  <a:lnTo>
                    <a:pt x="165" y="16175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3" name="object 15013"/>
            <p:cNvSpPr/>
            <p:nvPr/>
          </p:nvSpPr>
          <p:spPr>
            <a:xfrm>
              <a:off x="3130842" y="9340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482" y="38"/>
                  </a:lnTo>
                  <a:lnTo>
                    <a:pt x="457" y="1841"/>
                  </a:lnTo>
                  <a:lnTo>
                    <a:pt x="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28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4" name="object 15014"/>
            <p:cNvSpPr/>
            <p:nvPr/>
          </p:nvSpPr>
          <p:spPr>
            <a:xfrm>
              <a:off x="3130778" y="9340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778"/>
                  </a:lnTo>
                  <a:lnTo>
                    <a:pt x="0" y="16184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69" y="1778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5" name="object 15015"/>
            <p:cNvSpPr/>
            <p:nvPr/>
          </p:nvSpPr>
          <p:spPr>
            <a:xfrm>
              <a:off x="3130677" y="9340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393" y="45199"/>
                  </a:lnTo>
                  <a:lnTo>
                    <a:pt x="520" y="12"/>
                  </a:lnTo>
                  <a:lnTo>
                    <a:pt x="482" y="1739"/>
                  </a:lnTo>
                  <a:lnTo>
                    <a:pt x="38" y="161874"/>
                  </a:lnTo>
                  <a:lnTo>
                    <a:pt x="215" y="10774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6" name="object 15016"/>
            <p:cNvSpPr/>
            <p:nvPr/>
          </p:nvSpPr>
          <p:spPr>
            <a:xfrm>
              <a:off x="3130575" y="9341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7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76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7" name="object 15017"/>
            <p:cNvSpPr/>
            <p:nvPr/>
          </p:nvSpPr>
          <p:spPr>
            <a:xfrm>
              <a:off x="3130473" y="9341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0604"/>
                  </a:lnTo>
                  <a:lnTo>
                    <a:pt x="495" y="38"/>
                  </a:lnTo>
                  <a:lnTo>
                    <a:pt x="444" y="1625"/>
                  </a:lnTo>
                  <a:lnTo>
                    <a:pt x="0" y="16191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8" name="object 15018"/>
            <p:cNvSpPr/>
            <p:nvPr/>
          </p:nvSpPr>
          <p:spPr>
            <a:xfrm>
              <a:off x="3130359" y="9341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56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19" name="object 15019"/>
            <p:cNvSpPr/>
            <p:nvPr/>
          </p:nvSpPr>
          <p:spPr>
            <a:xfrm>
              <a:off x="3130296" y="9341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43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0" name="object 15020"/>
            <p:cNvSpPr/>
            <p:nvPr/>
          </p:nvSpPr>
          <p:spPr>
            <a:xfrm>
              <a:off x="3130181" y="9341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1" name="object 15021"/>
            <p:cNvSpPr/>
            <p:nvPr/>
          </p:nvSpPr>
          <p:spPr>
            <a:xfrm>
              <a:off x="3130067" y="9341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520" y="25"/>
                  </a:lnTo>
                  <a:lnTo>
                    <a:pt x="482" y="1409"/>
                  </a:lnTo>
                  <a:lnTo>
                    <a:pt x="38" y="161886"/>
                  </a:lnTo>
                  <a:lnTo>
                    <a:pt x="508" y="163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2" name="object 15022"/>
            <p:cNvSpPr/>
            <p:nvPr/>
          </p:nvSpPr>
          <p:spPr>
            <a:xfrm>
              <a:off x="3129953" y="9341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0324"/>
                  </a:lnTo>
                  <a:lnTo>
                    <a:pt x="520" y="12"/>
                  </a:lnTo>
                  <a:lnTo>
                    <a:pt x="482" y="1333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3" name="object 15023"/>
            <p:cNvSpPr/>
            <p:nvPr/>
          </p:nvSpPr>
          <p:spPr>
            <a:xfrm>
              <a:off x="3129838" y="9341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127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4" name="object 15024"/>
            <p:cNvSpPr/>
            <p:nvPr/>
          </p:nvSpPr>
          <p:spPr>
            <a:xfrm>
              <a:off x="3129749" y="9341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5" name="object 15025"/>
            <p:cNvSpPr/>
            <p:nvPr/>
          </p:nvSpPr>
          <p:spPr>
            <a:xfrm>
              <a:off x="3129635" y="9341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0045"/>
                  </a:lnTo>
                  <a:lnTo>
                    <a:pt x="520" y="25"/>
                  </a:lnTo>
                  <a:lnTo>
                    <a:pt x="482" y="1143"/>
                  </a:lnTo>
                  <a:lnTo>
                    <a:pt x="38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6" name="object 15026"/>
            <p:cNvSpPr/>
            <p:nvPr/>
          </p:nvSpPr>
          <p:spPr>
            <a:xfrm>
              <a:off x="3129508" y="9341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82" y="1079"/>
                  </a:lnTo>
                  <a:lnTo>
                    <a:pt x="38" y="161836"/>
                  </a:lnTo>
                  <a:lnTo>
                    <a:pt x="520" y="107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76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7" name="object 15027"/>
            <p:cNvSpPr/>
            <p:nvPr/>
          </p:nvSpPr>
          <p:spPr>
            <a:xfrm>
              <a:off x="3129368" y="9341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990"/>
                  </a:ln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03"/>
                  </a:lnTo>
                  <a:lnTo>
                    <a:pt x="38" y="161810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03"/>
                  </a:lnTo>
                  <a:lnTo>
                    <a:pt x="88" y="1617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8" name="object 15028"/>
            <p:cNvSpPr/>
            <p:nvPr/>
          </p:nvSpPr>
          <p:spPr>
            <a:xfrm>
              <a:off x="3129229" y="9341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14"/>
                  </a:lnTo>
                  <a:lnTo>
                    <a:pt x="419" y="26187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533" y="91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14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29" name="object 15029"/>
            <p:cNvSpPr/>
            <p:nvPr/>
          </p:nvSpPr>
          <p:spPr>
            <a:xfrm>
              <a:off x="3129140" y="9341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60"/>
                  </a:lnTo>
                  <a:lnTo>
                    <a:pt x="495" y="25"/>
                  </a:lnTo>
                  <a:lnTo>
                    <a:pt x="457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0" name="object 15030"/>
            <p:cNvSpPr/>
            <p:nvPr/>
          </p:nvSpPr>
          <p:spPr>
            <a:xfrm>
              <a:off x="3128987" y="9341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78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1" name="object 15031"/>
            <p:cNvSpPr/>
            <p:nvPr/>
          </p:nvSpPr>
          <p:spPr>
            <a:xfrm>
              <a:off x="3128848" y="9342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558"/>
                  </a:lnTo>
                  <a:lnTo>
                    <a:pt x="495" y="50"/>
                  </a:lnTo>
                  <a:lnTo>
                    <a:pt x="444" y="698"/>
                  </a:lnTo>
                  <a:lnTo>
                    <a:pt x="0" y="16172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11"/>
                  </a:lnTo>
                  <a:lnTo>
                    <a:pt x="88" y="16168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2" name="object 15032"/>
            <p:cNvSpPr/>
            <p:nvPr/>
          </p:nvSpPr>
          <p:spPr>
            <a:xfrm>
              <a:off x="3128683" y="9342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08" y="622"/>
                  </a:lnTo>
                  <a:lnTo>
                    <a:pt x="63" y="16167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3" name="object 15033"/>
            <p:cNvSpPr/>
            <p:nvPr/>
          </p:nvSpPr>
          <p:spPr>
            <a:xfrm>
              <a:off x="3128543" y="9342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06"/>
                  </a:lnTo>
                  <a:lnTo>
                    <a:pt x="546" y="25"/>
                  </a:lnTo>
                  <a:lnTo>
                    <a:pt x="495" y="533"/>
                  </a:lnTo>
                  <a:lnTo>
                    <a:pt x="50" y="16160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4" name="object 15034"/>
            <p:cNvSpPr/>
            <p:nvPr/>
          </p:nvSpPr>
          <p:spPr>
            <a:xfrm>
              <a:off x="3128441" y="9342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4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5" name="object 15035"/>
            <p:cNvSpPr/>
            <p:nvPr/>
          </p:nvSpPr>
          <p:spPr>
            <a:xfrm>
              <a:off x="3128289" y="9342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6" name="object 15036"/>
            <p:cNvSpPr/>
            <p:nvPr/>
          </p:nvSpPr>
          <p:spPr>
            <a:xfrm>
              <a:off x="3128137" y="9342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7" name="object 15037"/>
            <p:cNvSpPr/>
            <p:nvPr/>
          </p:nvSpPr>
          <p:spPr>
            <a:xfrm>
              <a:off x="3127984" y="9342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27" y="151345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8" name="object 15038"/>
            <p:cNvSpPr/>
            <p:nvPr/>
          </p:nvSpPr>
          <p:spPr>
            <a:xfrm>
              <a:off x="3127844" y="9342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39" name="object 15039"/>
            <p:cNvSpPr/>
            <p:nvPr/>
          </p:nvSpPr>
          <p:spPr>
            <a:xfrm>
              <a:off x="3127730" y="9342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0" name="object 15040"/>
            <p:cNvSpPr/>
            <p:nvPr/>
          </p:nvSpPr>
          <p:spPr>
            <a:xfrm>
              <a:off x="3127578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1" name="object 15041"/>
            <p:cNvSpPr/>
            <p:nvPr/>
          </p:nvSpPr>
          <p:spPr>
            <a:xfrm>
              <a:off x="3127425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5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330" y="80670"/>
                  </a:lnTo>
                  <a:lnTo>
                    <a:pt x="558" y="0"/>
                  </a:lnTo>
                  <a:lnTo>
                    <a:pt x="63" y="161340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2" name="object 15042"/>
            <p:cNvSpPr/>
            <p:nvPr/>
          </p:nvSpPr>
          <p:spPr>
            <a:xfrm>
              <a:off x="3127273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3" name="object 15043"/>
            <p:cNvSpPr/>
            <p:nvPr/>
          </p:nvSpPr>
          <p:spPr>
            <a:xfrm>
              <a:off x="3127121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4" name="object 15044"/>
            <p:cNvSpPr/>
            <p:nvPr/>
          </p:nvSpPr>
          <p:spPr>
            <a:xfrm>
              <a:off x="3127019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5" name="object 15045"/>
            <p:cNvSpPr/>
            <p:nvPr/>
          </p:nvSpPr>
          <p:spPr>
            <a:xfrm>
              <a:off x="3126854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17"/>
                  </a:lnTo>
                  <a:lnTo>
                    <a:pt x="165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6" name="object 15046"/>
            <p:cNvSpPr/>
            <p:nvPr/>
          </p:nvSpPr>
          <p:spPr>
            <a:xfrm>
              <a:off x="3126701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7" name="object 15047"/>
            <p:cNvSpPr/>
            <p:nvPr/>
          </p:nvSpPr>
          <p:spPr>
            <a:xfrm>
              <a:off x="3126524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63" y="161010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8" name="object 15048"/>
            <p:cNvSpPr/>
            <p:nvPr/>
          </p:nvSpPr>
          <p:spPr>
            <a:xfrm>
              <a:off x="3126359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49" name="object 15049"/>
            <p:cNvSpPr/>
            <p:nvPr/>
          </p:nvSpPr>
          <p:spPr>
            <a:xfrm>
              <a:off x="3126244" y="9342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0" name="object 15050"/>
            <p:cNvSpPr/>
            <p:nvPr/>
          </p:nvSpPr>
          <p:spPr>
            <a:xfrm>
              <a:off x="3126079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1" name="object 15051"/>
            <p:cNvSpPr/>
            <p:nvPr/>
          </p:nvSpPr>
          <p:spPr>
            <a:xfrm>
              <a:off x="3125901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2" name="object 15052"/>
            <p:cNvSpPr/>
            <p:nvPr/>
          </p:nvSpPr>
          <p:spPr>
            <a:xfrm>
              <a:off x="3125711" y="9342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67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3" name="object 15053"/>
            <p:cNvSpPr/>
            <p:nvPr/>
          </p:nvSpPr>
          <p:spPr>
            <a:xfrm>
              <a:off x="3125520" y="93427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4" name="object 15054"/>
            <p:cNvSpPr/>
            <p:nvPr/>
          </p:nvSpPr>
          <p:spPr>
            <a:xfrm>
              <a:off x="3125381" y="9342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5" name="object 15055"/>
            <p:cNvSpPr/>
            <p:nvPr/>
          </p:nvSpPr>
          <p:spPr>
            <a:xfrm>
              <a:off x="3125177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139" y="161467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6" name="object 15056"/>
            <p:cNvSpPr/>
            <p:nvPr/>
          </p:nvSpPr>
          <p:spPr>
            <a:xfrm>
              <a:off x="3124949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55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67"/>
                  </a:lnTo>
                  <a:lnTo>
                    <a:pt x="241" y="1614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7" name="object 15057"/>
            <p:cNvSpPr/>
            <p:nvPr/>
          </p:nvSpPr>
          <p:spPr>
            <a:xfrm>
              <a:off x="3124720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8" name="object 15058"/>
            <p:cNvSpPr/>
            <p:nvPr/>
          </p:nvSpPr>
          <p:spPr>
            <a:xfrm>
              <a:off x="3124466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59" name="object 15059"/>
            <p:cNvSpPr/>
            <p:nvPr/>
          </p:nvSpPr>
          <p:spPr>
            <a:xfrm>
              <a:off x="3124276" y="9342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0" name="object 15060"/>
            <p:cNvSpPr/>
            <p:nvPr/>
          </p:nvSpPr>
          <p:spPr>
            <a:xfrm>
              <a:off x="3123958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33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1" name="object 15061"/>
            <p:cNvSpPr/>
            <p:nvPr/>
          </p:nvSpPr>
          <p:spPr>
            <a:xfrm>
              <a:off x="3123577" y="9342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28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2" name="object 15062"/>
            <p:cNvSpPr/>
            <p:nvPr/>
          </p:nvSpPr>
          <p:spPr>
            <a:xfrm>
              <a:off x="3123006" y="93424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3" name="object 15063"/>
            <p:cNvSpPr/>
            <p:nvPr/>
          </p:nvSpPr>
          <p:spPr>
            <a:xfrm>
              <a:off x="3121926" y="934179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406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130" y="406"/>
                  </a:lnTo>
                  <a:close/>
                </a:path>
                <a:path w="1905" h="162559">
                  <a:moveTo>
                    <a:pt x="1524" y="635"/>
                  </a:moveTo>
                  <a:lnTo>
                    <a:pt x="1143" y="406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4" name="object 15064"/>
            <p:cNvSpPr/>
            <p:nvPr/>
          </p:nvSpPr>
          <p:spPr>
            <a:xfrm>
              <a:off x="3121444" y="934151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63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5" name="object 15065"/>
            <p:cNvSpPr/>
            <p:nvPr/>
          </p:nvSpPr>
          <p:spPr>
            <a:xfrm>
              <a:off x="3121164" y="934135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6" name="object 15066"/>
            <p:cNvSpPr/>
            <p:nvPr/>
          </p:nvSpPr>
          <p:spPr>
            <a:xfrm>
              <a:off x="3120923" y="93412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96" y="88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7" name="object 15067"/>
            <p:cNvSpPr/>
            <p:nvPr/>
          </p:nvSpPr>
          <p:spPr>
            <a:xfrm>
              <a:off x="3120796" y="9341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8" name="object 15068"/>
            <p:cNvSpPr/>
            <p:nvPr/>
          </p:nvSpPr>
          <p:spPr>
            <a:xfrm>
              <a:off x="3120618" y="934104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95" y="25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69" name="object 15069"/>
            <p:cNvSpPr/>
            <p:nvPr/>
          </p:nvSpPr>
          <p:spPr>
            <a:xfrm>
              <a:off x="3120466" y="9340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0" name="object 15070"/>
            <p:cNvSpPr/>
            <p:nvPr/>
          </p:nvSpPr>
          <p:spPr>
            <a:xfrm>
              <a:off x="3120326" y="9340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23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1" name="object 15071"/>
            <p:cNvSpPr/>
            <p:nvPr/>
          </p:nvSpPr>
          <p:spPr>
            <a:xfrm>
              <a:off x="3120212" y="9340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2" name="object 15072"/>
            <p:cNvSpPr/>
            <p:nvPr/>
          </p:nvSpPr>
          <p:spPr>
            <a:xfrm>
              <a:off x="3120136" y="9340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3" name="object 15073"/>
            <p:cNvSpPr/>
            <p:nvPr/>
          </p:nvSpPr>
          <p:spPr>
            <a:xfrm>
              <a:off x="3120021" y="9340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4" name="object 15074"/>
            <p:cNvSpPr/>
            <p:nvPr/>
          </p:nvSpPr>
          <p:spPr>
            <a:xfrm>
              <a:off x="3119920" y="9340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8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5" name="object 15075"/>
            <p:cNvSpPr/>
            <p:nvPr/>
          </p:nvSpPr>
          <p:spPr>
            <a:xfrm>
              <a:off x="3119843" y="9340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6" name="object 15076"/>
            <p:cNvSpPr/>
            <p:nvPr/>
          </p:nvSpPr>
          <p:spPr>
            <a:xfrm>
              <a:off x="3119767" y="9340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7" name="object 15077"/>
            <p:cNvSpPr/>
            <p:nvPr/>
          </p:nvSpPr>
          <p:spPr>
            <a:xfrm>
              <a:off x="3119704" y="9340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8" name="object 15078"/>
            <p:cNvSpPr/>
            <p:nvPr/>
          </p:nvSpPr>
          <p:spPr>
            <a:xfrm>
              <a:off x="3119628" y="9340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79" name="object 15079"/>
            <p:cNvSpPr/>
            <p:nvPr/>
          </p:nvSpPr>
          <p:spPr>
            <a:xfrm>
              <a:off x="3119564" y="9340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1188"/>
                  </a:lnTo>
                  <a:lnTo>
                    <a:pt x="495" y="76"/>
                  </a:ln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0" name="object 15080"/>
            <p:cNvSpPr/>
            <p:nvPr/>
          </p:nvSpPr>
          <p:spPr>
            <a:xfrm>
              <a:off x="3119501" y="9340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1" name="object 15081"/>
            <p:cNvSpPr/>
            <p:nvPr/>
          </p:nvSpPr>
          <p:spPr>
            <a:xfrm>
              <a:off x="3119437" y="9340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50"/>
                  </a:lnTo>
                  <a:lnTo>
                    <a:pt x="469" y="12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2" name="object 15082"/>
            <p:cNvSpPr/>
            <p:nvPr/>
          </p:nvSpPr>
          <p:spPr>
            <a:xfrm>
              <a:off x="3119399" y="9340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3" name="object 15083"/>
            <p:cNvSpPr/>
            <p:nvPr/>
          </p:nvSpPr>
          <p:spPr>
            <a:xfrm>
              <a:off x="3119361" y="9340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4" name="object 15084"/>
            <p:cNvSpPr/>
            <p:nvPr/>
          </p:nvSpPr>
          <p:spPr>
            <a:xfrm>
              <a:off x="3119310" y="9339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5" name="object 15085"/>
            <p:cNvSpPr/>
            <p:nvPr/>
          </p:nvSpPr>
          <p:spPr>
            <a:xfrm>
              <a:off x="3119272" y="9339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6" name="object 15086"/>
            <p:cNvSpPr/>
            <p:nvPr/>
          </p:nvSpPr>
          <p:spPr>
            <a:xfrm>
              <a:off x="3119221" y="9339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7" name="object 15087"/>
            <p:cNvSpPr/>
            <p:nvPr/>
          </p:nvSpPr>
          <p:spPr>
            <a:xfrm>
              <a:off x="3119196" y="9339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8" name="object 15088"/>
            <p:cNvSpPr/>
            <p:nvPr/>
          </p:nvSpPr>
          <p:spPr>
            <a:xfrm>
              <a:off x="3119158" y="9339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89" name="object 15089"/>
            <p:cNvSpPr/>
            <p:nvPr/>
          </p:nvSpPr>
          <p:spPr>
            <a:xfrm>
              <a:off x="3119120" y="9339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0" name="object 15090"/>
            <p:cNvSpPr/>
            <p:nvPr/>
          </p:nvSpPr>
          <p:spPr>
            <a:xfrm>
              <a:off x="3119107" y="9339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1" name="object 15091"/>
            <p:cNvSpPr/>
            <p:nvPr/>
          </p:nvSpPr>
          <p:spPr>
            <a:xfrm>
              <a:off x="3119081" y="93396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2" name="object 15092"/>
            <p:cNvSpPr/>
            <p:nvPr/>
          </p:nvSpPr>
          <p:spPr>
            <a:xfrm>
              <a:off x="3119069" y="9339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7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3" name="object 15093"/>
            <p:cNvSpPr/>
            <p:nvPr/>
          </p:nvSpPr>
          <p:spPr>
            <a:xfrm>
              <a:off x="3119043" y="933955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34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4" name="object 15094"/>
            <p:cNvSpPr/>
            <p:nvPr/>
          </p:nvSpPr>
          <p:spPr>
            <a:xfrm>
              <a:off x="3118815" y="933432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43" y="25"/>
                  </a:lnTo>
                  <a:lnTo>
                    <a:pt x="25" y="2997"/>
                  </a:lnTo>
                  <a:lnTo>
                    <a:pt x="0" y="5410"/>
                  </a:lnTo>
                  <a:lnTo>
                    <a:pt x="5194" y="8407"/>
                  </a:lnTo>
                  <a:lnTo>
                    <a:pt x="9410" y="8407"/>
                  </a:lnTo>
                  <a:lnTo>
                    <a:pt x="14528" y="5435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5" name="object 15095"/>
            <p:cNvSpPr/>
            <p:nvPr/>
          </p:nvSpPr>
          <p:spPr>
            <a:xfrm>
              <a:off x="3542931" y="900803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83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6" name="object 15096"/>
            <p:cNvSpPr/>
            <p:nvPr/>
          </p:nvSpPr>
          <p:spPr>
            <a:xfrm>
              <a:off x="3542880" y="9008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49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49"/>
                  </a:lnTo>
                  <a:lnTo>
                    <a:pt x="25" y="16129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7" name="object 15097"/>
            <p:cNvSpPr/>
            <p:nvPr/>
          </p:nvSpPr>
          <p:spPr>
            <a:xfrm>
              <a:off x="3542779" y="9008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22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22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22"/>
                  </a:lnTo>
                  <a:lnTo>
                    <a:pt x="50" y="160985"/>
                  </a:lnTo>
                  <a:lnTo>
                    <a:pt x="520" y="302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8" name="object 15098"/>
            <p:cNvSpPr/>
            <p:nvPr/>
          </p:nvSpPr>
          <p:spPr>
            <a:xfrm>
              <a:off x="3542728" y="9008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07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099" name="object 15099"/>
            <p:cNvSpPr/>
            <p:nvPr/>
          </p:nvSpPr>
          <p:spPr>
            <a:xfrm>
              <a:off x="3542639" y="9008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32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0" name="object 15100"/>
            <p:cNvSpPr/>
            <p:nvPr/>
          </p:nvSpPr>
          <p:spPr>
            <a:xfrm>
              <a:off x="3542563" y="9008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92"/>
                  </a:lnTo>
                  <a:lnTo>
                    <a:pt x="0" y="161455"/>
                  </a:lnTo>
                  <a:lnTo>
                    <a:pt x="469" y="269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92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1" name="object 15101"/>
            <p:cNvSpPr/>
            <p:nvPr/>
          </p:nvSpPr>
          <p:spPr>
            <a:xfrm>
              <a:off x="3542474" y="90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90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78"/>
                  </a:lnTo>
                  <a:lnTo>
                    <a:pt x="25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90"/>
                  </a:lnTo>
                  <a:lnTo>
                    <a:pt x="63" y="161607"/>
                  </a:lnTo>
                  <a:lnTo>
                    <a:pt x="533" y="259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2" name="object 15102"/>
            <p:cNvSpPr/>
            <p:nvPr/>
          </p:nvSpPr>
          <p:spPr>
            <a:xfrm>
              <a:off x="3542398" y="9008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51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3" name="object 15103"/>
            <p:cNvSpPr/>
            <p:nvPr/>
          </p:nvSpPr>
          <p:spPr>
            <a:xfrm>
              <a:off x="3542347" y="9008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4" name="object 15104"/>
            <p:cNvSpPr/>
            <p:nvPr/>
          </p:nvSpPr>
          <p:spPr>
            <a:xfrm>
              <a:off x="3542258" y="90089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317" y="53860"/>
                  </a:lnTo>
                  <a:lnTo>
                    <a:pt x="469" y="50"/>
                  </a:lnTo>
                  <a:lnTo>
                    <a:pt x="444" y="2247"/>
                  </a:lnTo>
                  <a:lnTo>
                    <a:pt x="0" y="161645"/>
                  </a:lnTo>
                  <a:lnTo>
                    <a:pt x="165" y="10772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47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5" name="object 15105"/>
            <p:cNvSpPr/>
            <p:nvPr/>
          </p:nvSpPr>
          <p:spPr>
            <a:xfrm>
              <a:off x="3542182" y="9009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71"/>
                  </a:lnTo>
                  <a:lnTo>
                    <a:pt x="304" y="55968"/>
                  </a:lnTo>
                  <a:lnTo>
                    <a:pt x="12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6" name="object 15106"/>
            <p:cNvSpPr/>
            <p:nvPr/>
          </p:nvSpPr>
          <p:spPr>
            <a:xfrm>
              <a:off x="3542080" y="9009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20"/>
                  </a:lnTo>
                  <a:lnTo>
                    <a:pt x="330" y="51828"/>
                  </a:lnTo>
                  <a:lnTo>
                    <a:pt x="482" y="25"/>
                  </a:lnTo>
                  <a:lnTo>
                    <a:pt x="457" y="2120"/>
                  </a:lnTo>
                  <a:lnTo>
                    <a:pt x="0" y="16170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7" name="object 15107"/>
            <p:cNvSpPr/>
            <p:nvPr/>
          </p:nvSpPr>
          <p:spPr>
            <a:xfrm>
              <a:off x="3541991" y="9009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82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82"/>
                  </a:lnTo>
                  <a:lnTo>
                    <a:pt x="38" y="161721"/>
                  </a:lnTo>
                  <a:lnTo>
                    <a:pt x="63" y="161455"/>
                  </a:lnTo>
                  <a:lnTo>
                    <a:pt x="63" y="157556"/>
                  </a:lnTo>
                  <a:lnTo>
                    <a:pt x="101" y="14551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70"/>
                  </a:lnTo>
                  <a:lnTo>
                    <a:pt x="101" y="14551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8" name="object 15108"/>
            <p:cNvSpPr/>
            <p:nvPr/>
          </p:nvSpPr>
          <p:spPr>
            <a:xfrm>
              <a:off x="3541941" y="9009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69" y="2032"/>
                  </a:lnTo>
                  <a:lnTo>
                    <a:pt x="25" y="160718"/>
                  </a:lnTo>
                  <a:lnTo>
                    <a:pt x="469" y="12"/>
                  </a:lnTo>
                  <a:lnTo>
                    <a:pt x="444" y="2019"/>
                  </a:lnTo>
                  <a:lnTo>
                    <a:pt x="0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09" name="object 15109"/>
            <p:cNvSpPr/>
            <p:nvPr/>
          </p:nvSpPr>
          <p:spPr>
            <a:xfrm>
              <a:off x="3541839" y="9009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993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993"/>
                  </a:lnTo>
                  <a:lnTo>
                    <a:pt x="38" y="16177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93"/>
                  </a:lnTo>
                  <a:lnTo>
                    <a:pt x="76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0" name="object 15110"/>
            <p:cNvSpPr/>
            <p:nvPr/>
          </p:nvSpPr>
          <p:spPr>
            <a:xfrm>
              <a:off x="3541649" y="90092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43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43"/>
                  </a:lnTo>
                  <a:lnTo>
                    <a:pt x="381" y="47955"/>
                  </a:lnTo>
                  <a:lnTo>
                    <a:pt x="520" y="76"/>
                  </a:lnTo>
                  <a:lnTo>
                    <a:pt x="495" y="1943"/>
                  </a:lnTo>
                  <a:lnTo>
                    <a:pt x="38" y="161886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55"/>
                  </a:lnTo>
                  <a:lnTo>
                    <a:pt x="444" y="48831"/>
                  </a:lnTo>
                  <a:lnTo>
                    <a:pt x="584" y="38"/>
                  </a:lnTo>
                  <a:lnTo>
                    <a:pt x="558" y="1955"/>
                  </a:lnTo>
                  <a:lnTo>
                    <a:pt x="101" y="161836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55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1" name="object 15111"/>
            <p:cNvSpPr/>
            <p:nvPr/>
          </p:nvSpPr>
          <p:spPr>
            <a:xfrm>
              <a:off x="3541572" y="9009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41"/>
                  </a:lnTo>
                  <a:lnTo>
                    <a:pt x="0" y="16184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28"/>
                  </a:lnTo>
                  <a:lnTo>
                    <a:pt x="368" y="47053"/>
                  </a:lnTo>
                  <a:lnTo>
                    <a:pt x="508" y="12"/>
                  </a:lnTo>
                  <a:lnTo>
                    <a:pt x="469" y="1841"/>
                  </a:lnTo>
                  <a:lnTo>
                    <a:pt x="25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2" name="object 15112"/>
            <p:cNvSpPr/>
            <p:nvPr/>
          </p:nvSpPr>
          <p:spPr>
            <a:xfrm>
              <a:off x="3541496" y="9009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78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3" name="object 15113"/>
            <p:cNvSpPr/>
            <p:nvPr/>
          </p:nvSpPr>
          <p:spPr>
            <a:xfrm>
              <a:off x="3541395" y="9009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39"/>
                  </a:lnTo>
                  <a:lnTo>
                    <a:pt x="355" y="44831"/>
                  </a:lnTo>
                  <a:lnTo>
                    <a:pt x="482" y="38"/>
                  </a:lnTo>
                  <a:lnTo>
                    <a:pt x="457" y="1739"/>
                  </a:lnTo>
                  <a:lnTo>
                    <a:pt x="0" y="161886"/>
                  </a:lnTo>
                  <a:lnTo>
                    <a:pt x="63" y="161696"/>
                  </a:lnTo>
                  <a:lnTo>
                    <a:pt x="63" y="16066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39"/>
                  </a:lnTo>
                  <a:lnTo>
                    <a:pt x="63" y="1606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4" name="object 15114"/>
            <p:cNvSpPr/>
            <p:nvPr/>
          </p:nvSpPr>
          <p:spPr>
            <a:xfrm>
              <a:off x="3541293" y="9009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5" name="object 15115"/>
            <p:cNvSpPr/>
            <p:nvPr/>
          </p:nvSpPr>
          <p:spPr>
            <a:xfrm>
              <a:off x="3541191" y="9009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1625"/>
                  </a:lnTo>
                  <a:lnTo>
                    <a:pt x="393" y="43065"/>
                  </a:lnTo>
                  <a:lnTo>
                    <a:pt x="520" y="12"/>
                  </a:lnTo>
                  <a:lnTo>
                    <a:pt x="482" y="1625"/>
                  </a:lnTo>
                  <a:lnTo>
                    <a:pt x="38" y="160591"/>
                  </a:lnTo>
                  <a:lnTo>
                    <a:pt x="482" y="38"/>
                  </a:lnTo>
                  <a:lnTo>
                    <a:pt x="0" y="161899"/>
                  </a:lnTo>
                  <a:lnTo>
                    <a:pt x="215" y="107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6" name="object 15116"/>
            <p:cNvSpPr/>
            <p:nvPr/>
          </p:nvSpPr>
          <p:spPr>
            <a:xfrm>
              <a:off x="3541090" y="9009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206"/>
                  </a:lnTo>
                  <a:lnTo>
                    <a:pt x="482" y="38"/>
                  </a:lnTo>
                  <a:lnTo>
                    <a:pt x="444" y="1562"/>
                  </a:lnTo>
                  <a:lnTo>
                    <a:pt x="0" y="161899"/>
                  </a:lnTo>
                  <a:lnTo>
                    <a:pt x="292" y="64770"/>
                  </a:lnTo>
                  <a:lnTo>
                    <a:pt x="25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74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7" name="object 15117"/>
            <p:cNvSpPr/>
            <p:nvPr/>
          </p:nvSpPr>
          <p:spPr>
            <a:xfrm>
              <a:off x="3541014" y="9009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8" name="object 15118"/>
            <p:cNvSpPr/>
            <p:nvPr/>
          </p:nvSpPr>
          <p:spPr>
            <a:xfrm>
              <a:off x="3540899" y="9009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0464"/>
                  </a:lnTo>
                  <a:lnTo>
                    <a:pt x="482" y="50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19" name="object 15119"/>
            <p:cNvSpPr/>
            <p:nvPr/>
          </p:nvSpPr>
          <p:spPr>
            <a:xfrm>
              <a:off x="3540798" y="9009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041"/>
                  </a:lnTo>
                  <a:lnTo>
                    <a:pt x="520" y="12"/>
                  </a:lnTo>
                  <a:lnTo>
                    <a:pt x="482" y="1397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0" name="object 15120"/>
            <p:cNvSpPr/>
            <p:nvPr/>
          </p:nvSpPr>
          <p:spPr>
            <a:xfrm>
              <a:off x="3540671" y="9009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2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2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1" name="object 15121"/>
            <p:cNvSpPr/>
            <p:nvPr/>
          </p:nvSpPr>
          <p:spPr>
            <a:xfrm>
              <a:off x="3540556" y="9009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2" name="object 15122"/>
            <p:cNvSpPr/>
            <p:nvPr/>
          </p:nvSpPr>
          <p:spPr>
            <a:xfrm>
              <a:off x="3540480" y="9010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1" y="33540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3" name="object 15123"/>
            <p:cNvSpPr/>
            <p:nvPr/>
          </p:nvSpPr>
          <p:spPr>
            <a:xfrm>
              <a:off x="3540353" y="9010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0045"/>
                  </a:lnTo>
                  <a:lnTo>
                    <a:pt x="520" y="25"/>
                  </a:lnTo>
                  <a:lnTo>
                    <a:pt x="482" y="1155"/>
                  </a:lnTo>
                  <a:lnTo>
                    <a:pt x="38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4" name="object 15124"/>
            <p:cNvSpPr/>
            <p:nvPr/>
          </p:nvSpPr>
          <p:spPr>
            <a:xfrm>
              <a:off x="3540226" y="9010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38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5" name="object 15125"/>
            <p:cNvSpPr/>
            <p:nvPr/>
          </p:nvSpPr>
          <p:spPr>
            <a:xfrm>
              <a:off x="3540087" y="9010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016"/>
                  </a:lnTo>
                  <a:lnTo>
                    <a:pt x="406" y="28498"/>
                  </a:lnTo>
                  <a:lnTo>
                    <a:pt x="495" y="63"/>
                  </a:lnTo>
                  <a:lnTo>
                    <a:pt x="444" y="1003"/>
                  </a:ln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6" name="object 15126"/>
            <p:cNvSpPr/>
            <p:nvPr/>
          </p:nvSpPr>
          <p:spPr>
            <a:xfrm>
              <a:off x="3539947" y="9010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90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404"/>
                  </a:lnTo>
                  <a:lnTo>
                    <a:pt x="495" y="50"/>
                  </a:lnTo>
                  <a:lnTo>
                    <a:pt x="444" y="914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7" name="object 15127"/>
            <p:cNvSpPr/>
            <p:nvPr/>
          </p:nvSpPr>
          <p:spPr>
            <a:xfrm>
              <a:off x="3539858" y="90103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59308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8" name="object 15128"/>
            <p:cNvSpPr/>
            <p:nvPr/>
          </p:nvSpPr>
          <p:spPr>
            <a:xfrm>
              <a:off x="3539718" y="9010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29" name="object 15129"/>
            <p:cNvSpPr/>
            <p:nvPr/>
          </p:nvSpPr>
          <p:spPr>
            <a:xfrm>
              <a:off x="3539566" y="9010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0" name="object 15130"/>
            <p:cNvSpPr/>
            <p:nvPr/>
          </p:nvSpPr>
          <p:spPr>
            <a:xfrm>
              <a:off x="3539413" y="901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1" name="object 15131"/>
            <p:cNvSpPr/>
            <p:nvPr/>
          </p:nvSpPr>
          <p:spPr>
            <a:xfrm>
              <a:off x="3539261" y="9010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2" name="object 15132"/>
            <p:cNvSpPr/>
            <p:nvPr/>
          </p:nvSpPr>
          <p:spPr>
            <a:xfrm>
              <a:off x="3539159" y="9010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3" name="object 15133"/>
            <p:cNvSpPr/>
            <p:nvPr/>
          </p:nvSpPr>
          <p:spPr>
            <a:xfrm>
              <a:off x="3539007" y="9010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4" name="object 15134"/>
            <p:cNvSpPr/>
            <p:nvPr/>
          </p:nvSpPr>
          <p:spPr>
            <a:xfrm>
              <a:off x="3538867" y="9010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5" name="object 15135"/>
            <p:cNvSpPr/>
            <p:nvPr/>
          </p:nvSpPr>
          <p:spPr>
            <a:xfrm>
              <a:off x="3538715" y="90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6" name="object 15136"/>
            <p:cNvSpPr/>
            <p:nvPr/>
          </p:nvSpPr>
          <p:spPr>
            <a:xfrm>
              <a:off x="3538562" y="9011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7" name="object 15137"/>
            <p:cNvSpPr/>
            <p:nvPr/>
          </p:nvSpPr>
          <p:spPr>
            <a:xfrm>
              <a:off x="3538461" y="901122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8" name="object 15138"/>
            <p:cNvSpPr/>
            <p:nvPr/>
          </p:nvSpPr>
          <p:spPr>
            <a:xfrm>
              <a:off x="3538309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39" name="object 15139"/>
            <p:cNvSpPr/>
            <p:nvPr/>
          </p:nvSpPr>
          <p:spPr>
            <a:xfrm>
              <a:off x="3538169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40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88" y="16132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0" name="object 15140"/>
            <p:cNvSpPr/>
            <p:nvPr/>
          </p:nvSpPr>
          <p:spPr>
            <a:xfrm>
              <a:off x="3538004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53"/>
                  </a:lnTo>
                  <a:lnTo>
                    <a:pt x="533" y="457"/>
                  </a:ln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1" name="object 15141"/>
            <p:cNvSpPr/>
            <p:nvPr/>
          </p:nvSpPr>
          <p:spPr>
            <a:xfrm>
              <a:off x="3537851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6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2" name="object 15142"/>
            <p:cNvSpPr/>
            <p:nvPr/>
          </p:nvSpPr>
          <p:spPr>
            <a:xfrm>
              <a:off x="3537750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3" name="object 15143"/>
            <p:cNvSpPr/>
            <p:nvPr/>
          </p:nvSpPr>
          <p:spPr>
            <a:xfrm>
              <a:off x="3537597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4" name="object 15144"/>
            <p:cNvSpPr/>
            <p:nvPr/>
          </p:nvSpPr>
          <p:spPr>
            <a:xfrm>
              <a:off x="3537432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5" name="object 15145"/>
            <p:cNvSpPr/>
            <p:nvPr/>
          </p:nvSpPr>
          <p:spPr>
            <a:xfrm>
              <a:off x="3537267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6" name="object 15146"/>
            <p:cNvSpPr/>
            <p:nvPr/>
          </p:nvSpPr>
          <p:spPr>
            <a:xfrm>
              <a:off x="3537102" y="9011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7" name="object 15147"/>
            <p:cNvSpPr/>
            <p:nvPr/>
          </p:nvSpPr>
          <p:spPr>
            <a:xfrm>
              <a:off x="3536988" y="9011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8" name="object 15148"/>
            <p:cNvSpPr/>
            <p:nvPr/>
          </p:nvSpPr>
          <p:spPr>
            <a:xfrm>
              <a:off x="3536810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467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49" name="object 15149"/>
            <p:cNvSpPr/>
            <p:nvPr/>
          </p:nvSpPr>
          <p:spPr>
            <a:xfrm>
              <a:off x="3536632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0" name="object 15150"/>
            <p:cNvSpPr/>
            <p:nvPr/>
          </p:nvSpPr>
          <p:spPr>
            <a:xfrm>
              <a:off x="3536454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1" name="object 15151"/>
            <p:cNvSpPr/>
            <p:nvPr/>
          </p:nvSpPr>
          <p:spPr>
            <a:xfrm>
              <a:off x="3536251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80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520" y="12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2" name="object 15152"/>
            <p:cNvSpPr/>
            <p:nvPr/>
          </p:nvSpPr>
          <p:spPr>
            <a:xfrm>
              <a:off x="3536111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3" name="object 15153"/>
            <p:cNvSpPr/>
            <p:nvPr/>
          </p:nvSpPr>
          <p:spPr>
            <a:xfrm>
              <a:off x="3535908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4" name="object 15154"/>
            <p:cNvSpPr/>
            <p:nvPr/>
          </p:nvSpPr>
          <p:spPr>
            <a:xfrm>
              <a:off x="3535692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55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533" y="12"/>
                  </a:lnTo>
                  <a:lnTo>
                    <a:pt x="88" y="161455"/>
                  </a:lnTo>
                  <a:lnTo>
                    <a:pt x="228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5" name="object 15155"/>
            <p:cNvSpPr/>
            <p:nvPr/>
          </p:nvSpPr>
          <p:spPr>
            <a:xfrm>
              <a:off x="3535464" y="90112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6" name="object 15156"/>
            <p:cNvSpPr/>
            <p:nvPr/>
          </p:nvSpPr>
          <p:spPr>
            <a:xfrm>
              <a:off x="3535197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39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7" name="object 15157"/>
            <p:cNvSpPr/>
            <p:nvPr/>
          </p:nvSpPr>
          <p:spPr>
            <a:xfrm>
              <a:off x="3535006" y="9011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8" name="object 15158"/>
            <p:cNvSpPr/>
            <p:nvPr/>
          </p:nvSpPr>
          <p:spPr>
            <a:xfrm>
              <a:off x="3534689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59" name="object 15159"/>
            <p:cNvSpPr/>
            <p:nvPr/>
          </p:nvSpPr>
          <p:spPr>
            <a:xfrm>
              <a:off x="3534321" y="901122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685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685" y="12"/>
                  </a:ln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0" name="object 15160"/>
            <p:cNvSpPr/>
            <p:nvPr/>
          </p:nvSpPr>
          <p:spPr>
            <a:xfrm>
              <a:off x="3533737" y="901091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04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393" y="161556"/>
                  </a:lnTo>
                  <a:lnTo>
                    <a:pt x="571" y="161594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1" name="object 15161"/>
            <p:cNvSpPr/>
            <p:nvPr/>
          </p:nvSpPr>
          <p:spPr>
            <a:xfrm>
              <a:off x="3532632" y="901026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47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74" y="162026"/>
                  </a:lnTo>
                  <a:lnTo>
                    <a:pt x="1104" y="162102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2" name="object 15162"/>
            <p:cNvSpPr/>
            <p:nvPr/>
          </p:nvSpPr>
          <p:spPr>
            <a:xfrm>
              <a:off x="3532149" y="90099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76"/>
                  </a:move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139" y="161899"/>
                  </a:lnTo>
                  <a:lnTo>
                    <a:pt x="266" y="161963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3" name="object 15163"/>
            <p:cNvSpPr/>
            <p:nvPr/>
          </p:nvSpPr>
          <p:spPr>
            <a:xfrm>
              <a:off x="3531844" y="90098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46" y="50"/>
                  </a:moveTo>
                  <a:lnTo>
                    <a:pt x="0" y="161848"/>
                  </a:lnTo>
                  <a:lnTo>
                    <a:pt x="546" y="50"/>
                  </a:lnTo>
                  <a:close/>
                </a:path>
                <a:path w="1270" h="162559">
                  <a:moveTo>
                    <a:pt x="635" y="101"/>
                  </a:moveTo>
                  <a:lnTo>
                    <a:pt x="88" y="161899"/>
                  </a:lnTo>
                  <a:lnTo>
                    <a:pt x="635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50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4" name="object 15164"/>
            <p:cNvSpPr/>
            <p:nvPr/>
          </p:nvSpPr>
          <p:spPr>
            <a:xfrm>
              <a:off x="3531603" y="90096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99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65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5" name="object 15165"/>
            <p:cNvSpPr/>
            <p:nvPr/>
          </p:nvSpPr>
          <p:spPr>
            <a:xfrm>
              <a:off x="3531476" y="9009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6" name="object 15166"/>
            <p:cNvSpPr/>
            <p:nvPr/>
          </p:nvSpPr>
          <p:spPr>
            <a:xfrm>
              <a:off x="3531298" y="900950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5" h="162559">
                  <a:moveTo>
                    <a:pt x="635" y="88"/>
                  </a:moveTo>
                  <a:lnTo>
                    <a:pt x="203" y="129527"/>
                  </a:lnTo>
                  <a:lnTo>
                    <a:pt x="114" y="161899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7" name="object 15167"/>
            <p:cNvSpPr/>
            <p:nvPr/>
          </p:nvSpPr>
          <p:spPr>
            <a:xfrm>
              <a:off x="3531158" y="9009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8" name="object 15168"/>
            <p:cNvSpPr/>
            <p:nvPr/>
          </p:nvSpPr>
          <p:spPr>
            <a:xfrm>
              <a:off x="3531019" y="9009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36"/>
                  </a:lnTo>
                  <a:lnTo>
                    <a:pt x="533" y="50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69" name="object 15169"/>
            <p:cNvSpPr/>
            <p:nvPr/>
          </p:nvSpPr>
          <p:spPr>
            <a:xfrm>
              <a:off x="3530904" y="9009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4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0" name="object 15170"/>
            <p:cNvSpPr/>
            <p:nvPr/>
          </p:nvSpPr>
          <p:spPr>
            <a:xfrm>
              <a:off x="3530828" y="90092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734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1" name="object 15171"/>
            <p:cNvSpPr/>
            <p:nvPr/>
          </p:nvSpPr>
          <p:spPr>
            <a:xfrm>
              <a:off x="3530727" y="9009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2" name="object 15172"/>
            <p:cNvSpPr/>
            <p:nvPr/>
          </p:nvSpPr>
          <p:spPr>
            <a:xfrm>
              <a:off x="3530625" y="9009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8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3" name="object 15173"/>
            <p:cNvSpPr/>
            <p:nvPr/>
          </p:nvSpPr>
          <p:spPr>
            <a:xfrm>
              <a:off x="3530536" y="90090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4" name="object 15174"/>
            <p:cNvSpPr/>
            <p:nvPr/>
          </p:nvSpPr>
          <p:spPr>
            <a:xfrm>
              <a:off x="3530460" y="9009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2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5" name="object 15175"/>
            <p:cNvSpPr/>
            <p:nvPr/>
          </p:nvSpPr>
          <p:spPr>
            <a:xfrm>
              <a:off x="3530409" y="900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6" name="object 15176"/>
            <p:cNvSpPr/>
            <p:nvPr/>
          </p:nvSpPr>
          <p:spPr>
            <a:xfrm>
              <a:off x="3530333" y="9008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31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7" name="object 15177"/>
            <p:cNvSpPr/>
            <p:nvPr/>
          </p:nvSpPr>
          <p:spPr>
            <a:xfrm>
              <a:off x="3530269" y="9008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8" name="object 15178"/>
            <p:cNvSpPr/>
            <p:nvPr/>
          </p:nvSpPr>
          <p:spPr>
            <a:xfrm>
              <a:off x="3530206" y="9008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79" name="object 15179"/>
            <p:cNvSpPr/>
            <p:nvPr/>
          </p:nvSpPr>
          <p:spPr>
            <a:xfrm>
              <a:off x="3530142" y="90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0" name="object 15180"/>
            <p:cNvSpPr/>
            <p:nvPr/>
          </p:nvSpPr>
          <p:spPr>
            <a:xfrm>
              <a:off x="3530104" y="9008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1" name="object 15181"/>
            <p:cNvSpPr/>
            <p:nvPr/>
          </p:nvSpPr>
          <p:spPr>
            <a:xfrm>
              <a:off x="3530054" y="900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2" name="object 15182"/>
            <p:cNvSpPr/>
            <p:nvPr/>
          </p:nvSpPr>
          <p:spPr>
            <a:xfrm>
              <a:off x="3530015" y="9008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3" name="object 15183"/>
            <p:cNvSpPr/>
            <p:nvPr/>
          </p:nvSpPr>
          <p:spPr>
            <a:xfrm>
              <a:off x="3529952" y="90083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18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4" name="object 15184"/>
            <p:cNvSpPr/>
            <p:nvPr/>
          </p:nvSpPr>
          <p:spPr>
            <a:xfrm>
              <a:off x="3529926" y="9008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1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5" name="object 15185"/>
            <p:cNvSpPr/>
            <p:nvPr/>
          </p:nvSpPr>
          <p:spPr>
            <a:xfrm>
              <a:off x="3529888" y="90082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05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6" name="object 15186"/>
            <p:cNvSpPr/>
            <p:nvPr/>
          </p:nvSpPr>
          <p:spPr>
            <a:xfrm>
              <a:off x="3529850" y="9008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7" name="object 15187"/>
            <p:cNvSpPr/>
            <p:nvPr/>
          </p:nvSpPr>
          <p:spPr>
            <a:xfrm>
              <a:off x="3529825" y="9008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8" name="object 15188"/>
            <p:cNvSpPr/>
            <p:nvPr/>
          </p:nvSpPr>
          <p:spPr>
            <a:xfrm>
              <a:off x="3529787" y="9008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89" name="object 15189"/>
            <p:cNvSpPr/>
            <p:nvPr/>
          </p:nvSpPr>
          <p:spPr>
            <a:xfrm>
              <a:off x="3529761" y="90080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0" name="object 15190"/>
            <p:cNvSpPr/>
            <p:nvPr/>
          </p:nvSpPr>
          <p:spPr>
            <a:xfrm>
              <a:off x="3529761" y="90080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1" name="object 15191"/>
            <p:cNvSpPr/>
            <p:nvPr/>
          </p:nvSpPr>
          <p:spPr>
            <a:xfrm>
              <a:off x="3529736" y="900803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50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2" name="object 15192"/>
            <p:cNvSpPr/>
            <p:nvPr/>
          </p:nvSpPr>
          <p:spPr>
            <a:xfrm>
              <a:off x="3529724" y="90080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850"/>
                  </a:lnTo>
                  <a:lnTo>
                    <a:pt x="12" y="16110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3" name="object 15193"/>
            <p:cNvSpPr/>
            <p:nvPr/>
          </p:nvSpPr>
          <p:spPr>
            <a:xfrm>
              <a:off x="3529520" y="900281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19" y="8407"/>
                  </a:lnTo>
                  <a:lnTo>
                    <a:pt x="9423" y="8407"/>
                  </a:lnTo>
                  <a:lnTo>
                    <a:pt x="14554" y="5435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4" name="object 15194"/>
            <p:cNvSpPr/>
            <p:nvPr/>
          </p:nvSpPr>
          <p:spPr>
            <a:xfrm>
              <a:off x="3535299" y="911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39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5" name="object 15195"/>
            <p:cNvSpPr/>
            <p:nvPr/>
          </p:nvSpPr>
          <p:spPr>
            <a:xfrm>
              <a:off x="3535222" y="9114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0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6" name="object 15196"/>
            <p:cNvSpPr/>
            <p:nvPr/>
          </p:nvSpPr>
          <p:spPr>
            <a:xfrm>
              <a:off x="3535172" y="9114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7" name="object 15197"/>
            <p:cNvSpPr/>
            <p:nvPr/>
          </p:nvSpPr>
          <p:spPr>
            <a:xfrm>
              <a:off x="3535083" y="9114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57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57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8" name="object 15198"/>
            <p:cNvSpPr/>
            <p:nvPr/>
          </p:nvSpPr>
          <p:spPr>
            <a:xfrm>
              <a:off x="3535019" y="9114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717"/>
                  </a:lnTo>
                  <a:lnTo>
                    <a:pt x="0" y="161442"/>
                  </a:lnTo>
                  <a:lnTo>
                    <a:pt x="330" y="4763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717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199" name="object 15199"/>
            <p:cNvSpPr/>
            <p:nvPr/>
          </p:nvSpPr>
          <p:spPr>
            <a:xfrm>
              <a:off x="3534930" y="9115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0" name="object 15200"/>
            <p:cNvSpPr/>
            <p:nvPr/>
          </p:nvSpPr>
          <p:spPr>
            <a:xfrm>
              <a:off x="3534841" y="9115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76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1" name="object 15201"/>
            <p:cNvSpPr/>
            <p:nvPr/>
          </p:nvSpPr>
          <p:spPr>
            <a:xfrm>
              <a:off x="3534791" y="9115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49"/>
                  </a:lnTo>
                  <a:lnTo>
                    <a:pt x="0" y="16162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56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2" name="object 15202"/>
            <p:cNvSpPr/>
            <p:nvPr/>
          </p:nvSpPr>
          <p:spPr>
            <a:xfrm>
              <a:off x="3534702" y="9115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39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3" name="object 15203"/>
            <p:cNvSpPr/>
            <p:nvPr/>
          </p:nvSpPr>
          <p:spPr>
            <a:xfrm>
              <a:off x="3534626" y="9115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59753"/>
                  </a:lnTo>
                  <a:lnTo>
                    <a:pt x="495" y="25"/>
                  </a:lnTo>
                  <a:lnTo>
                    <a:pt x="469" y="2209"/>
                  </a:lnTo>
                  <a:lnTo>
                    <a:pt x="25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4" name="object 15204"/>
            <p:cNvSpPr/>
            <p:nvPr/>
          </p:nvSpPr>
          <p:spPr>
            <a:xfrm>
              <a:off x="3534537" y="9115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33"/>
                  </a:lnTo>
                  <a:lnTo>
                    <a:pt x="50" y="160693"/>
                  </a:lnTo>
                  <a:lnTo>
                    <a:pt x="495" y="12"/>
                  </a:lnTo>
                  <a:lnTo>
                    <a:pt x="469" y="2146"/>
                  </a:lnTo>
                  <a:lnTo>
                    <a:pt x="317" y="52349"/>
                  </a:lnTo>
                  <a:lnTo>
                    <a:pt x="469" y="25"/>
                  </a:lnTo>
                  <a:lnTo>
                    <a:pt x="444" y="2146"/>
                  </a:lnTo>
                  <a:lnTo>
                    <a:pt x="0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5" name="object 15205"/>
            <p:cNvSpPr/>
            <p:nvPr/>
          </p:nvSpPr>
          <p:spPr>
            <a:xfrm>
              <a:off x="3534448" y="9115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25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6" name="object 15206"/>
            <p:cNvSpPr/>
            <p:nvPr/>
          </p:nvSpPr>
          <p:spPr>
            <a:xfrm>
              <a:off x="3534384" y="9115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53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7" name="object 15207"/>
            <p:cNvSpPr/>
            <p:nvPr/>
          </p:nvSpPr>
          <p:spPr>
            <a:xfrm>
              <a:off x="3534295" y="9115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06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25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8" name="object 15208"/>
            <p:cNvSpPr/>
            <p:nvPr/>
          </p:nvSpPr>
          <p:spPr>
            <a:xfrm>
              <a:off x="3534092" y="9115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86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381" y="48171"/>
                  </a:lnTo>
                  <a:lnTo>
                    <a:pt x="520" y="63"/>
                  </a:lnTo>
                  <a:lnTo>
                    <a:pt x="495" y="1943"/>
                  </a:lnTo>
                  <a:lnTo>
                    <a:pt x="38" y="161874"/>
                  </a:lnTo>
                  <a:lnTo>
                    <a:pt x="215" y="107873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43"/>
                  </a:lnTo>
                  <a:lnTo>
                    <a:pt x="101" y="161810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39" y="161772"/>
                  </a:lnTo>
                  <a:lnTo>
                    <a:pt x="165" y="161531"/>
                  </a:lnTo>
                  <a:lnTo>
                    <a:pt x="165" y="157632"/>
                  </a:lnTo>
                  <a:lnTo>
                    <a:pt x="203" y="144640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203" y="14464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09" name="object 15209"/>
            <p:cNvSpPr/>
            <p:nvPr/>
          </p:nvSpPr>
          <p:spPr>
            <a:xfrm>
              <a:off x="3534003" y="9115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41"/>
                  </a:lnTo>
                  <a:lnTo>
                    <a:pt x="0" y="16184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1854"/>
                  </a:lnTo>
                  <a:lnTo>
                    <a:pt x="25" y="16182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79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0" name="object 15210"/>
            <p:cNvSpPr/>
            <p:nvPr/>
          </p:nvSpPr>
          <p:spPr>
            <a:xfrm>
              <a:off x="3533940" y="9115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90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1" name="object 15211"/>
            <p:cNvSpPr/>
            <p:nvPr/>
          </p:nvSpPr>
          <p:spPr>
            <a:xfrm>
              <a:off x="3533825" y="9115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0680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0680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2" name="object 15212"/>
            <p:cNvSpPr/>
            <p:nvPr/>
          </p:nvSpPr>
          <p:spPr>
            <a:xfrm>
              <a:off x="3533724" y="911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3" name="object 15213"/>
            <p:cNvSpPr/>
            <p:nvPr/>
          </p:nvSpPr>
          <p:spPr>
            <a:xfrm>
              <a:off x="3533622" y="9116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25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2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4" name="object 15214"/>
            <p:cNvSpPr/>
            <p:nvPr/>
          </p:nvSpPr>
          <p:spPr>
            <a:xfrm>
              <a:off x="3533508" y="9116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5" name="object 15215"/>
            <p:cNvSpPr/>
            <p:nvPr/>
          </p:nvSpPr>
          <p:spPr>
            <a:xfrm>
              <a:off x="3533432" y="9116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6" name="object 15216"/>
            <p:cNvSpPr/>
            <p:nvPr/>
          </p:nvSpPr>
          <p:spPr>
            <a:xfrm>
              <a:off x="3533330" y="9116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0477"/>
                  </a:lnTo>
                  <a:lnTo>
                    <a:pt x="520" y="25"/>
                  </a:lnTo>
                  <a:lnTo>
                    <a:pt x="482" y="1117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7" name="object 15217"/>
            <p:cNvSpPr/>
            <p:nvPr/>
          </p:nvSpPr>
          <p:spPr>
            <a:xfrm>
              <a:off x="3533216" y="9116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0401"/>
                  </a:lnTo>
                  <a:lnTo>
                    <a:pt x="482" y="50"/>
                  </a:lnTo>
                  <a:lnTo>
                    <a:pt x="444" y="1409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8" name="object 15218"/>
            <p:cNvSpPr/>
            <p:nvPr/>
          </p:nvSpPr>
          <p:spPr>
            <a:xfrm>
              <a:off x="3533101" y="9116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19" name="object 15219"/>
            <p:cNvSpPr/>
            <p:nvPr/>
          </p:nvSpPr>
          <p:spPr>
            <a:xfrm>
              <a:off x="3532987" y="9116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70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0223"/>
                  </a:lnTo>
                  <a:lnTo>
                    <a:pt x="520" y="12"/>
                  </a:lnTo>
                  <a:lnTo>
                    <a:pt x="482" y="1257"/>
                  </a:lnTo>
                  <a:lnTo>
                    <a:pt x="38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0" name="object 15220"/>
            <p:cNvSpPr/>
            <p:nvPr/>
          </p:nvSpPr>
          <p:spPr>
            <a:xfrm>
              <a:off x="3532911" y="911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889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1" name="object 15221"/>
            <p:cNvSpPr/>
            <p:nvPr/>
          </p:nvSpPr>
          <p:spPr>
            <a:xfrm>
              <a:off x="3532784" y="911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93" y="32372"/>
                  </a:lnTo>
                  <a:lnTo>
                    <a:pt x="482" y="38"/>
                  </a:lnTo>
                  <a:lnTo>
                    <a:pt x="444" y="1143"/>
                  </a:lnTo>
                  <a:lnTo>
                    <a:pt x="0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2" name="object 15222"/>
            <p:cNvSpPr/>
            <p:nvPr/>
          </p:nvSpPr>
          <p:spPr>
            <a:xfrm>
              <a:off x="3532644" y="9116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406" y="30264"/>
                  </a:lnTo>
                  <a:lnTo>
                    <a:pt x="495" y="38"/>
                  </a:lnTo>
                  <a:lnTo>
                    <a:pt x="457" y="1066"/>
                  </a:lnTo>
                  <a:lnTo>
                    <a:pt x="0" y="16183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79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3" name="object 15223"/>
            <p:cNvSpPr/>
            <p:nvPr/>
          </p:nvSpPr>
          <p:spPr>
            <a:xfrm>
              <a:off x="3532517" y="9116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406" y="28867"/>
                  </a:lnTo>
                  <a:lnTo>
                    <a:pt x="495" y="50"/>
                  </a:lnTo>
                  <a:lnTo>
                    <a:pt x="444" y="1003"/>
                  </a:ln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4" name="object 15224"/>
            <p:cNvSpPr/>
            <p:nvPr/>
          </p:nvSpPr>
          <p:spPr>
            <a:xfrm>
              <a:off x="3532378" y="91167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749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5" name="object 15225"/>
            <p:cNvSpPr/>
            <p:nvPr/>
          </p:nvSpPr>
          <p:spPr>
            <a:xfrm>
              <a:off x="3532289" y="9116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44" y="838"/>
                  </a:lnTo>
                  <a:lnTo>
                    <a:pt x="0" y="16174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6" name="object 15226"/>
            <p:cNvSpPr/>
            <p:nvPr/>
          </p:nvSpPr>
          <p:spPr>
            <a:xfrm>
              <a:off x="3532136" y="91168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7" name="object 15227"/>
            <p:cNvSpPr/>
            <p:nvPr/>
          </p:nvSpPr>
          <p:spPr>
            <a:xfrm>
              <a:off x="3531997" y="9116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58610"/>
                  </a:lnTo>
                  <a:lnTo>
                    <a:pt x="495" y="63"/>
                  </a:lnTo>
                  <a:lnTo>
                    <a:pt x="444" y="711"/>
                  </a:lnTo>
                  <a:lnTo>
                    <a:pt x="0" y="16172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8" name="object 15228"/>
            <p:cNvSpPr/>
            <p:nvPr/>
          </p:nvSpPr>
          <p:spPr>
            <a:xfrm>
              <a:off x="3531831" y="9117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29" name="object 15229"/>
            <p:cNvSpPr/>
            <p:nvPr/>
          </p:nvSpPr>
          <p:spPr>
            <a:xfrm>
              <a:off x="3531692" y="9117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0" name="object 15230"/>
            <p:cNvSpPr/>
            <p:nvPr/>
          </p:nvSpPr>
          <p:spPr>
            <a:xfrm>
              <a:off x="3531590" y="911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1" name="object 15231"/>
            <p:cNvSpPr/>
            <p:nvPr/>
          </p:nvSpPr>
          <p:spPr>
            <a:xfrm>
              <a:off x="3531438" y="9117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2" name="object 15232"/>
            <p:cNvSpPr/>
            <p:nvPr/>
          </p:nvSpPr>
          <p:spPr>
            <a:xfrm>
              <a:off x="3531285" y="9117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3" name="object 15233"/>
            <p:cNvSpPr/>
            <p:nvPr/>
          </p:nvSpPr>
          <p:spPr>
            <a:xfrm>
              <a:off x="3531133" y="9117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4" name="object 15234"/>
            <p:cNvSpPr/>
            <p:nvPr/>
          </p:nvSpPr>
          <p:spPr>
            <a:xfrm>
              <a:off x="3530993" y="9117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5" name="object 15235"/>
            <p:cNvSpPr/>
            <p:nvPr/>
          </p:nvSpPr>
          <p:spPr>
            <a:xfrm>
              <a:off x="3530892" y="9117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1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6" name="object 15236"/>
            <p:cNvSpPr/>
            <p:nvPr/>
          </p:nvSpPr>
          <p:spPr>
            <a:xfrm>
              <a:off x="3530739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7" name="object 15237"/>
            <p:cNvSpPr/>
            <p:nvPr/>
          </p:nvSpPr>
          <p:spPr>
            <a:xfrm>
              <a:off x="3530587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70"/>
                  </a:lnTo>
                  <a:lnTo>
                    <a:pt x="546" y="0"/>
                  </a:lnTo>
                  <a:lnTo>
                    <a:pt x="0" y="161328"/>
                  </a:lnTo>
                  <a:lnTo>
                    <a:pt x="139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8" name="object 15238"/>
            <p:cNvSpPr/>
            <p:nvPr/>
          </p:nvSpPr>
          <p:spPr>
            <a:xfrm>
              <a:off x="3530434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53"/>
                  </a:lnTo>
                  <a:lnTo>
                    <a:pt x="139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39" name="object 15239"/>
            <p:cNvSpPr/>
            <p:nvPr/>
          </p:nvSpPr>
          <p:spPr>
            <a:xfrm>
              <a:off x="3530282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0" name="object 15240"/>
            <p:cNvSpPr/>
            <p:nvPr/>
          </p:nvSpPr>
          <p:spPr>
            <a:xfrm>
              <a:off x="3530180" y="911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1" name="object 15241"/>
            <p:cNvSpPr/>
            <p:nvPr/>
          </p:nvSpPr>
          <p:spPr>
            <a:xfrm>
              <a:off x="3530015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04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2" name="object 15242"/>
            <p:cNvSpPr/>
            <p:nvPr/>
          </p:nvSpPr>
          <p:spPr>
            <a:xfrm>
              <a:off x="3529863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39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3" name="object 15243"/>
            <p:cNvSpPr/>
            <p:nvPr/>
          </p:nvSpPr>
          <p:spPr>
            <a:xfrm>
              <a:off x="3529698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101" y="160997"/>
                  </a:lnTo>
                  <a:lnTo>
                    <a:pt x="546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4" name="object 15244"/>
            <p:cNvSpPr/>
            <p:nvPr/>
          </p:nvSpPr>
          <p:spPr>
            <a:xfrm>
              <a:off x="3529533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5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5" name="object 15245"/>
            <p:cNvSpPr/>
            <p:nvPr/>
          </p:nvSpPr>
          <p:spPr>
            <a:xfrm>
              <a:off x="3529419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5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6" name="object 15246"/>
            <p:cNvSpPr/>
            <p:nvPr/>
          </p:nvSpPr>
          <p:spPr>
            <a:xfrm>
              <a:off x="3529241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7" name="object 15247"/>
            <p:cNvSpPr/>
            <p:nvPr/>
          </p:nvSpPr>
          <p:spPr>
            <a:xfrm>
              <a:off x="3529063" y="911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8" name="object 15248"/>
            <p:cNvSpPr/>
            <p:nvPr/>
          </p:nvSpPr>
          <p:spPr>
            <a:xfrm>
              <a:off x="3528885" y="911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49" name="object 15249"/>
            <p:cNvSpPr/>
            <p:nvPr/>
          </p:nvSpPr>
          <p:spPr>
            <a:xfrm>
              <a:off x="3528682" y="91176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76" y="161455"/>
                  </a:lnTo>
                  <a:lnTo>
                    <a:pt x="203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0" name="object 15250"/>
            <p:cNvSpPr/>
            <p:nvPr/>
          </p:nvSpPr>
          <p:spPr>
            <a:xfrm>
              <a:off x="3528555" y="911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1" name="object 15251"/>
            <p:cNvSpPr/>
            <p:nvPr/>
          </p:nvSpPr>
          <p:spPr>
            <a:xfrm>
              <a:off x="3528339" y="91176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76" y="161455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2" name="object 15252"/>
            <p:cNvSpPr/>
            <p:nvPr/>
          </p:nvSpPr>
          <p:spPr>
            <a:xfrm>
              <a:off x="3528123" y="9117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3" name="object 15253"/>
            <p:cNvSpPr/>
            <p:nvPr/>
          </p:nvSpPr>
          <p:spPr>
            <a:xfrm>
              <a:off x="3527882" y="91176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4" name="object 15254"/>
            <p:cNvSpPr/>
            <p:nvPr/>
          </p:nvSpPr>
          <p:spPr>
            <a:xfrm>
              <a:off x="3527628" y="9117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5" name="object 15255"/>
            <p:cNvSpPr/>
            <p:nvPr/>
          </p:nvSpPr>
          <p:spPr>
            <a:xfrm>
              <a:off x="3527437" y="911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520" y="444"/>
                  </a:ln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6" name="object 15256"/>
            <p:cNvSpPr/>
            <p:nvPr/>
          </p:nvSpPr>
          <p:spPr>
            <a:xfrm>
              <a:off x="3527120" y="9117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49" y="12"/>
                  </a:moveTo>
                  <a:lnTo>
                    <a:pt x="215" y="161378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7" name="object 15257"/>
            <p:cNvSpPr/>
            <p:nvPr/>
          </p:nvSpPr>
          <p:spPr>
            <a:xfrm>
              <a:off x="3526739" y="91176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444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571" y="12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698" y="0"/>
                  </a:lnTo>
                  <a:lnTo>
                    <a:pt x="266" y="161328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8" name="object 15258"/>
            <p:cNvSpPr/>
            <p:nvPr/>
          </p:nvSpPr>
          <p:spPr>
            <a:xfrm>
              <a:off x="3526155" y="91173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30"/>
                  </a:moveTo>
                  <a:lnTo>
                    <a:pt x="863" y="254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06" y="161569"/>
                  </a:lnTo>
                  <a:lnTo>
                    <a:pt x="584" y="161594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59" name="object 15259"/>
            <p:cNvSpPr/>
            <p:nvPr/>
          </p:nvSpPr>
          <p:spPr>
            <a:xfrm>
              <a:off x="3525062" y="911670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22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431" y="161912"/>
                  </a:lnTo>
                  <a:lnTo>
                    <a:pt x="762" y="162001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0" name="object 15260"/>
            <p:cNvSpPr/>
            <p:nvPr/>
          </p:nvSpPr>
          <p:spPr>
            <a:xfrm>
              <a:off x="3524567" y="911641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26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1" name="object 15261"/>
            <p:cNvSpPr/>
            <p:nvPr/>
          </p:nvSpPr>
          <p:spPr>
            <a:xfrm>
              <a:off x="3524275" y="911625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2" name="object 15262"/>
            <p:cNvSpPr/>
            <p:nvPr/>
          </p:nvSpPr>
          <p:spPr>
            <a:xfrm>
              <a:off x="3524034" y="91160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3" name="object 15263"/>
            <p:cNvSpPr/>
            <p:nvPr/>
          </p:nvSpPr>
          <p:spPr>
            <a:xfrm>
              <a:off x="3523907" y="9116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4" name="object 15264"/>
            <p:cNvSpPr/>
            <p:nvPr/>
          </p:nvSpPr>
          <p:spPr>
            <a:xfrm>
              <a:off x="3523729" y="911593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5" name="object 15265"/>
            <p:cNvSpPr/>
            <p:nvPr/>
          </p:nvSpPr>
          <p:spPr>
            <a:xfrm>
              <a:off x="3523589" y="9115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6" name="object 15266"/>
            <p:cNvSpPr/>
            <p:nvPr/>
          </p:nvSpPr>
          <p:spPr>
            <a:xfrm>
              <a:off x="3523450" y="9115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7" name="object 15267"/>
            <p:cNvSpPr/>
            <p:nvPr/>
          </p:nvSpPr>
          <p:spPr>
            <a:xfrm>
              <a:off x="3523335" y="9115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8" name="object 15268"/>
            <p:cNvSpPr/>
            <p:nvPr/>
          </p:nvSpPr>
          <p:spPr>
            <a:xfrm>
              <a:off x="3523259" y="9115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69" name="object 15269"/>
            <p:cNvSpPr/>
            <p:nvPr/>
          </p:nvSpPr>
          <p:spPr>
            <a:xfrm>
              <a:off x="3523145" y="9115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0" name="object 15270"/>
            <p:cNvSpPr/>
            <p:nvPr/>
          </p:nvSpPr>
          <p:spPr>
            <a:xfrm>
              <a:off x="3523056" y="9115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63" y="161302"/>
                  </a:lnTo>
                  <a:lnTo>
                    <a:pt x="508" y="38"/>
                  </a:ln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1" name="object 15271"/>
            <p:cNvSpPr/>
            <p:nvPr/>
          </p:nvSpPr>
          <p:spPr>
            <a:xfrm>
              <a:off x="3522967" y="91154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2" name="object 15272"/>
            <p:cNvSpPr/>
            <p:nvPr/>
          </p:nvSpPr>
          <p:spPr>
            <a:xfrm>
              <a:off x="3522891" y="9115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3" name="object 15273"/>
            <p:cNvSpPr/>
            <p:nvPr/>
          </p:nvSpPr>
          <p:spPr>
            <a:xfrm>
              <a:off x="3522840" y="9115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4" name="object 15274"/>
            <p:cNvSpPr/>
            <p:nvPr/>
          </p:nvSpPr>
          <p:spPr>
            <a:xfrm>
              <a:off x="3522764" y="9115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5" name="object 15275"/>
            <p:cNvSpPr/>
            <p:nvPr/>
          </p:nvSpPr>
          <p:spPr>
            <a:xfrm>
              <a:off x="3522687" y="9115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1201"/>
                  </a:lnTo>
                  <a:lnTo>
                    <a:pt x="495" y="76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6" name="object 15276"/>
            <p:cNvSpPr/>
            <p:nvPr/>
          </p:nvSpPr>
          <p:spPr>
            <a:xfrm>
              <a:off x="3522624" y="91151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7" name="object 15277"/>
            <p:cNvSpPr/>
            <p:nvPr/>
          </p:nvSpPr>
          <p:spPr>
            <a:xfrm>
              <a:off x="3522573" y="9115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8" name="object 15278"/>
            <p:cNvSpPr/>
            <p:nvPr/>
          </p:nvSpPr>
          <p:spPr>
            <a:xfrm>
              <a:off x="3522535" y="911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79" name="object 15279"/>
            <p:cNvSpPr/>
            <p:nvPr/>
          </p:nvSpPr>
          <p:spPr>
            <a:xfrm>
              <a:off x="3522472" y="9114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0" name="object 15280"/>
            <p:cNvSpPr/>
            <p:nvPr/>
          </p:nvSpPr>
          <p:spPr>
            <a:xfrm>
              <a:off x="3522421" y="9114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1" name="object 15281"/>
            <p:cNvSpPr/>
            <p:nvPr/>
          </p:nvSpPr>
          <p:spPr>
            <a:xfrm>
              <a:off x="3522383" y="9114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2" name="object 15282"/>
            <p:cNvSpPr/>
            <p:nvPr/>
          </p:nvSpPr>
          <p:spPr>
            <a:xfrm>
              <a:off x="3522345" y="9114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3" name="object 15283"/>
            <p:cNvSpPr/>
            <p:nvPr/>
          </p:nvSpPr>
          <p:spPr>
            <a:xfrm>
              <a:off x="3522319" y="911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4" name="object 15284"/>
            <p:cNvSpPr/>
            <p:nvPr/>
          </p:nvSpPr>
          <p:spPr>
            <a:xfrm>
              <a:off x="3522281" y="9114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5" name="object 15285"/>
            <p:cNvSpPr/>
            <p:nvPr/>
          </p:nvSpPr>
          <p:spPr>
            <a:xfrm>
              <a:off x="3522256" y="9114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9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6" name="object 15286"/>
            <p:cNvSpPr/>
            <p:nvPr/>
          </p:nvSpPr>
          <p:spPr>
            <a:xfrm>
              <a:off x="3522218" y="911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12"/>
                  </a:lnTo>
                  <a:lnTo>
                    <a:pt x="0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7" name="object 15287"/>
            <p:cNvSpPr/>
            <p:nvPr/>
          </p:nvSpPr>
          <p:spPr>
            <a:xfrm>
              <a:off x="3522192" y="911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8" name="object 15288"/>
            <p:cNvSpPr/>
            <p:nvPr/>
          </p:nvSpPr>
          <p:spPr>
            <a:xfrm>
              <a:off x="3522180" y="9114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89" name="object 15289"/>
            <p:cNvSpPr/>
            <p:nvPr/>
          </p:nvSpPr>
          <p:spPr>
            <a:xfrm>
              <a:off x="3522167" y="911444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12" y="161201"/>
                  </a:lnTo>
                  <a:lnTo>
                    <a:pt x="457" y="0"/>
                  </a:lnTo>
                  <a:lnTo>
                    <a:pt x="0" y="161175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0" name="object 15290"/>
            <p:cNvSpPr/>
            <p:nvPr/>
          </p:nvSpPr>
          <p:spPr>
            <a:xfrm>
              <a:off x="3522154" y="9114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6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1" name="object 15291"/>
            <p:cNvSpPr/>
            <p:nvPr/>
          </p:nvSpPr>
          <p:spPr>
            <a:xfrm>
              <a:off x="3522142" y="9113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14"/>
                  </a:lnTo>
                  <a:lnTo>
                    <a:pt x="12" y="16174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2" name="object 15292"/>
            <p:cNvSpPr/>
            <p:nvPr/>
          </p:nvSpPr>
          <p:spPr>
            <a:xfrm>
              <a:off x="3522141" y="9113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3" name="object 15293"/>
            <p:cNvSpPr/>
            <p:nvPr/>
          </p:nvSpPr>
          <p:spPr>
            <a:xfrm>
              <a:off x="3522141" y="9113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7"/>
                  </a:lnTo>
                  <a:lnTo>
                    <a:pt x="457" y="3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4" name="object 15294"/>
            <p:cNvSpPr/>
            <p:nvPr/>
          </p:nvSpPr>
          <p:spPr>
            <a:xfrm>
              <a:off x="3521951" y="910920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5" name="object 15295"/>
            <p:cNvSpPr/>
            <p:nvPr/>
          </p:nvSpPr>
          <p:spPr>
            <a:xfrm>
              <a:off x="3528225" y="924676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6" name="object 15296"/>
            <p:cNvSpPr/>
            <p:nvPr/>
          </p:nvSpPr>
          <p:spPr>
            <a:xfrm>
              <a:off x="3528148" y="9246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200"/>
                  </a:lnTo>
                  <a:lnTo>
                    <a:pt x="0" y="161518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13"/>
                  </a:lnTo>
                  <a:lnTo>
                    <a:pt x="25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13"/>
                  </a:lnTo>
                  <a:lnTo>
                    <a:pt x="63" y="16131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7" name="object 15297"/>
            <p:cNvSpPr/>
            <p:nvPr/>
          </p:nvSpPr>
          <p:spPr>
            <a:xfrm>
              <a:off x="3528072" y="9246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8" name="object 15298"/>
            <p:cNvSpPr/>
            <p:nvPr/>
          </p:nvSpPr>
          <p:spPr>
            <a:xfrm>
              <a:off x="3528022" y="9247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299" name="object 15299"/>
            <p:cNvSpPr/>
            <p:nvPr/>
          </p:nvSpPr>
          <p:spPr>
            <a:xfrm>
              <a:off x="3527933" y="92470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82"/>
                  </a:lnTo>
                  <a:lnTo>
                    <a:pt x="0" y="16148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95"/>
                  </a:lnTo>
                  <a:lnTo>
                    <a:pt x="25" y="16165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0" name="object 15300"/>
            <p:cNvSpPr/>
            <p:nvPr/>
          </p:nvSpPr>
          <p:spPr>
            <a:xfrm>
              <a:off x="3527856" y="9247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1" name="object 15301"/>
            <p:cNvSpPr/>
            <p:nvPr/>
          </p:nvSpPr>
          <p:spPr>
            <a:xfrm>
              <a:off x="3527768" y="9247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28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2" name="object 15302"/>
            <p:cNvSpPr/>
            <p:nvPr/>
          </p:nvSpPr>
          <p:spPr>
            <a:xfrm>
              <a:off x="3527691" y="9247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1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3" name="object 15303"/>
            <p:cNvSpPr/>
            <p:nvPr/>
          </p:nvSpPr>
          <p:spPr>
            <a:xfrm>
              <a:off x="3527628" y="9247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400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87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4" name="object 15304"/>
            <p:cNvSpPr/>
            <p:nvPr/>
          </p:nvSpPr>
          <p:spPr>
            <a:xfrm>
              <a:off x="3527552" y="9247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311"/>
                  </a:lnTo>
                  <a:lnTo>
                    <a:pt x="25" y="16165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5" name="object 15305"/>
            <p:cNvSpPr/>
            <p:nvPr/>
          </p:nvSpPr>
          <p:spPr>
            <a:xfrm>
              <a:off x="3527463" y="9247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35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35"/>
                  </a:lnTo>
                  <a:lnTo>
                    <a:pt x="38" y="16163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6" name="object 15306"/>
            <p:cNvSpPr/>
            <p:nvPr/>
          </p:nvSpPr>
          <p:spPr>
            <a:xfrm>
              <a:off x="3527374" y="9247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355" y="53098"/>
                  </a:lnTo>
                  <a:lnTo>
                    <a:pt x="508" y="12"/>
                  </a:lnTo>
                  <a:lnTo>
                    <a:pt x="482" y="2171"/>
                  </a:lnTo>
                  <a:lnTo>
                    <a:pt x="38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7" name="object 15307"/>
            <p:cNvSpPr/>
            <p:nvPr/>
          </p:nvSpPr>
          <p:spPr>
            <a:xfrm>
              <a:off x="3527298" y="9247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7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12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50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8" name="object 15308"/>
            <p:cNvSpPr/>
            <p:nvPr/>
          </p:nvSpPr>
          <p:spPr>
            <a:xfrm>
              <a:off x="3527221" y="9247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09" name="object 15309"/>
            <p:cNvSpPr/>
            <p:nvPr/>
          </p:nvSpPr>
          <p:spPr>
            <a:xfrm>
              <a:off x="3527145" y="92479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9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44"/>
                  </a:lnTo>
                  <a:lnTo>
                    <a:pt x="25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0" name="object 15310"/>
            <p:cNvSpPr/>
            <p:nvPr/>
          </p:nvSpPr>
          <p:spPr>
            <a:xfrm>
              <a:off x="3526955" y="92480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81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81"/>
                  </a:lnTo>
                  <a:lnTo>
                    <a:pt x="368" y="48869"/>
                  </a:lnTo>
                  <a:lnTo>
                    <a:pt x="508" y="63"/>
                  </a:lnTo>
                  <a:lnTo>
                    <a:pt x="482" y="1981"/>
                  </a:lnTo>
                  <a:lnTo>
                    <a:pt x="25" y="16188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88" y="161836"/>
                  </a:lnTo>
                  <a:lnTo>
                    <a:pt x="127" y="161582"/>
                  </a:lnTo>
                  <a:lnTo>
                    <a:pt x="127" y="157683"/>
                  </a:lnTo>
                  <a:lnTo>
                    <a:pt x="165" y="144792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81"/>
                  </a:lnTo>
                  <a:lnTo>
                    <a:pt x="165" y="144792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81"/>
                  </a:lnTo>
                  <a:lnTo>
                    <a:pt x="152" y="1617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1" name="object 15311"/>
            <p:cNvSpPr/>
            <p:nvPr/>
          </p:nvSpPr>
          <p:spPr>
            <a:xfrm>
              <a:off x="3526853" y="9248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342" y="47688"/>
                  </a:lnTo>
                  <a:lnTo>
                    <a:pt x="482" y="38"/>
                  </a:lnTo>
                  <a:lnTo>
                    <a:pt x="457" y="1892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2" name="object 15312"/>
            <p:cNvSpPr/>
            <p:nvPr/>
          </p:nvSpPr>
          <p:spPr>
            <a:xfrm>
              <a:off x="3526790" y="9248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28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28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3" name="object 15313"/>
            <p:cNvSpPr/>
            <p:nvPr/>
          </p:nvSpPr>
          <p:spPr>
            <a:xfrm>
              <a:off x="3526688" y="9248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78"/>
                  </a:lnTo>
                  <a:lnTo>
                    <a:pt x="38" y="161874"/>
                  </a:lnTo>
                  <a:lnTo>
                    <a:pt x="215" y="107861"/>
                  </a:lnTo>
                  <a:lnTo>
                    <a:pt x="393" y="46253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90"/>
                  </a:lnTo>
                  <a:lnTo>
                    <a:pt x="393" y="4625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4" name="object 15314"/>
            <p:cNvSpPr/>
            <p:nvPr/>
          </p:nvSpPr>
          <p:spPr>
            <a:xfrm>
              <a:off x="3526586" y="9248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1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27"/>
                  </a:lnTo>
                  <a:lnTo>
                    <a:pt x="38" y="161874"/>
                  </a:lnTo>
                  <a:lnTo>
                    <a:pt x="63" y="161620"/>
                  </a:lnTo>
                  <a:lnTo>
                    <a:pt x="63" y="16066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14"/>
                  </a:lnTo>
                  <a:lnTo>
                    <a:pt x="63" y="1606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5" name="object 15315"/>
            <p:cNvSpPr/>
            <p:nvPr/>
          </p:nvSpPr>
          <p:spPr>
            <a:xfrm>
              <a:off x="3526485" y="9248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63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0629"/>
                  </a:lnTo>
                  <a:lnTo>
                    <a:pt x="520" y="25"/>
                  </a:lnTo>
                  <a:lnTo>
                    <a:pt x="495" y="1663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6" name="object 15316"/>
            <p:cNvSpPr/>
            <p:nvPr/>
          </p:nvSpPr>
          <p:spPr>
            <a:xfrm>
              <a:off x="3526383" y="9248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12"/>
                  </a:lnTo>
                  <a:lnTo>
                    <a:pt x="0" y="161912"/>
                  </a:lnTo>
                  <a:lnTo>
                    <a:pt x="266" y="80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1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7" name="object 15317"/>
            <p:cNvSpPr/>
            <p:nvPr/>
          </p:nvSpPr>
          <p:spPr>
            <a:xfrm>
              <a:off x="3526307" y="9248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12"/>
                  </a:lnTo>
                  <a:lnTo>
                    <a:pt x="444" y="1549"/>
                  </a:lnTo>
                  <a:lnTo>
                    <a:pt x="0" y="1618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8" name="object 15318"/>
            <p:cNvSpPr/>
            <p:nvPr/>
          </p:nvSpPr>
          <p:spPr>
            <a:xfrm>
              <a:off x="3526193" y="9248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9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44"/>
                  </a:lnTo>
                  <a:lnTo>
                    <a:pt x="533" y="25"/>
                  </a:lnTo>
                  <a:lnTo>
                    <a:pt x="482" y="1511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19" name="object 15319"/>
            <p:cNvSpPr/>
            <p:nvPr/>
          </p:nvSpPr>
          <p:spPr>
            <a:xfrm>
              <a:off x="3526078" y="9248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4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68"/>
                  </a:lnTo>
                  <a:lnTo>
                    <a:pt x="533" y="25"/>
                  </a:lnTo>
                  <a:lnTo>
                    <a:pt x="482" y="1435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0" name="object 15320"/>
            <p:cNvSpPr/>
            <p:nvPr/>
          </p:nvSpPr>
          <p:spPr>
            <a:xfrm>
              <a:off x="3525964" y="9248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0362"/>
                  </a:lnTo>
                  <a:lnTo>
                    <a:pt x="482" y="38"/>
                  </a:lnTo>
                  <a:lnTo>
                    <a:pt x="444" y="1371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1" name="object 15321"/>
            <p:cNvSpPr/>
            <p:nvPr/>
          </p:nvSpPr>
          <p:spPr>
            <a:xfrm>
              <a:off x="3525824" y="9248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95"/>
                  </a:lnTo>
                  <a:lnTo>
                    <a:pt x="0" y="16189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95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308"/>
                  </a:lnTo>
                  <a:lnTo>
                    <a:pt x="101" y="16186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2" name="object 15322"/>
            <p:cNvSpPr/>
            <p:nvPr/>
          </p:nvSpPr>
          <p:spPr>
            <a:xfrm>
              <a:off x="3525761" y="9248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31"/>
                  </a:lnTo>
                  <a:lnTo>
                    <a:pt x="38" y="160172"/>
                  </a:lnTo>
                  <a:lnTo>
                    <a:pt x="482" y="25"/>
                  </a:lnTo>
                  <a:lnTo>
                    <a:pt x="444" y="1231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3" name="object 15323"/>
            <p:cNvSpPr/>
            <p:nvPr/>
          </p:nvSpPr>
          <p:spPr>
            <a:xfrm>
              <a:off x="3525634" y="9248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1181"/>
                  </a:lnTo>
                  <a:lnTo>
                    <a:pt x="381" y="32677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4" name="object 15324"/>
            <p:cNvSpPr/>
            <p:nvPr/>
          </p:nvSpPr>
          <p:spPr>
            <a:xfrm>
              <a:off x="3525494" y="9248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92"/>
                  </a:lnTo>
                  <a:lnTo>
                    <a:pt x="0" y="16183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88" y="159931"/>
                  </a:lnTo>
                  <a:lnTo>
                    <a:pt x="533" y="25"/>
                  </a:lnTo>
                  <a:lnTo>
                    <a:pt x="495" y="1104"/>
                  </a:lnTo>
                  <a:lnTo>
                    <a:pt x="50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5" name="object 15325"/>
            <p:cNvSpPr/>
            <p:nvPr/>
          </p:nvSpPr>
          <p:spPr>
            <a:xfrm>
              <a:off x="3525355" y="9248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41"/>
                  </a:lnTo>
                  <a:lnTo>
                    <a:pt x="50" y="161455"/>
                  </a:lnTo>
                  <a:lnTo>
                    <a:pt x="495" y="63"/>
                  </a:lnTo>
                  <a:lnTo>
                    <a:pt x="457" y="1041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28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6" name="object 15326"/>
            <p:cNvSpPr/>
            <p:nvPr/>
          </p:nvSpPr>
          <p:spPr>
            <a:xfrm>
              <a:off x="3525215" y="92490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39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52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39"/>
                  </a:lnTo>
                  <a:lnTo>
                    <a:pt x="101" y="16175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7" name="object 15327"/>
            <p:cNvSpPr/>
            <p:nvPr/>
          </p:nvSpPr>
          <p:spPr>
            <a:xfrm>
              <a:off x="3525126" y="9249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76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8" name="object 15328"/>
            <p:cNvSpPr/>
            <p:nvPr/>
          </p:nvSpPr>
          <p:spPr>
            <a:xfrm>
              <a:off x="3524986" y="9249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4231"/>
                  </a:lnTo>
                  <a:lnTo>
                    <a:pt x="546" y="12"/>
                  </a:lnTo>
                  <a:lnTo>
                    <a:pt x="495" y="800"/>
                  </a:lnTo>
                  <a:lnTo>
                    <a:pt x="50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29" name="object 15329"/>
            <p:cNvSpPr/>
            <p:nvPr/>
          </p:nvSpPr>
          <p:spPr>
            <a:xfrm>
              <a:off x="3524834" y="92492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36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0" name="object 15330"/>
            <p:cNvSpPr/>
            <p:nvPr/>
          </p:nvSpPr>
          <p:spPr>
            <a:xfrm>
              <a:off x="3524681" y="9249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1" name="object 15331"/>
            <p:cNvSpPr/>
            <p:nvPr/>
          </p:nvSpPr>
          <p:spPr>
            <a:xfrm>
              <a:off x="3524529" y="9249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2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2" name="object 15332"/>
            <p:cNvSpPr/>
            <p:nvPr/>
          </p:nvSpPr>
          <p:spPr>
            <a:xfrm>
              <a:off x="3524427" y="9249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3" name="object 15333"/>
            <p:cNvSpPr/>
            <p:nvPr/>
          </p:nvSpPr>
          <p:spPr>
            <a:xfrm>
              <a:off x="3524275" y="9249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4" name="object 15334"/>
            <p:cNvSpPr/>
            <p:nvPr/>
          </p:nvSpPr>
          <p:spPr>
            <a:xfrm>
              <a:off x="3524135" y="9249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17"/>
                  </a:lnTo>
                  <a:lnTo>
                    <a:pt x="0" y="16149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5" name="object 15335"/>
            <p:cNvSpPr/>
            <p:nvPr/>
          </p:nvSpPr>
          <p:spPr>
            <a:xfrm>
              <a:off x="3523983" y="9249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41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28"/>
                  </a:lnTo>
                  <a:lnTo>
                    <a:pt x="50" y="16142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41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6" name="object 15336"/>
            <p:cNvSpPr/>
            <p:nvPr/>
          </p:nvSpPr>
          <p:spPr>
            <a:xfrm>
              <a:off x="3523830" y="9249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7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39" y="143459"/>
                  </a:lnTo>
                  <a:lnTo>
                    <a:pt x="546" y="38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7" name="object 15337"/>
            <p:cNvSpPr/>
            <p:nvPr/>
          </p:nvSpPr>
          <p:spPr>
            <a:xfrm>
              <a:off x="3523729" y="9249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8" name="object 15338"/>
            <p:cNvSpPr/>
            <p:nvPr/>
          </p:nvSpPr>
          <p:spPr>
            <a:xfrm>
              <a:off x="3523589" y="924998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27" y="16127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39" name="object 15339"/>
            <p:cNvSpPr/>
            <p:nvPr/>
          </p:nvSpPr>
          <p:spPr>
            <a:xfrm>
              <a:off x="3523437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15"/>
                  </a:lnTo>
                  <a:lnTo>
                    <a:pt x="152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0" name="object 15340"/>
            <p:cNvSpPr/>
            <p:nvPr/>
          </p:nvSpPr>
          <p:spPr>
            <a:xfrm>
              <a:off x="3523284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1" name="object 15341"/>
            <p:cNvSpPr/>
            <p:nvPr/>
          </p:nvSpPr>
          <p:spPr>
            <a:xfrm>
              <a:off x="3523132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2" name="object 15342"/>
            <p:cNvSpPr/>
            <p:nvPr/>
          </p:nvSpPr>
          <p:spPr>
            <a:xfrm>
              <a:off x="3523030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3" name="object 15343"/>
            <p:cNvSpPr/>
            <p:nvPr/>
          </p:nvSpPr>
          <p:spPr>
            <a:xfrm>
              <a:off x="3522865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4" name="object 15344"/>
            <p:cNvSpPr/>
            <p:nvPr/>
          </p:nvSpPr>
          <p:spPr>
            <a:xfrm>
              <a:off x="3522713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5" name="object 15345"/>
            <p:cNvSpPr/>
            <p:nvPr/>
          </p:nvSpPr>
          <p:spPr>
            <a:xfrm>
              <a:off x="3522561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6" name="object 15346"/>
            <p:cNvSpPr/>
            <p:nvPr/>
          </p:nvSpPr>
          <p:spPr>
            <a:xfrm>
              <a:off x="3522383" y="9249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7" name="object 15347"/>
            <p:cNvSpPr/>
            <p:nvPr/>
          </p:nvSpPr>
          <p:spPr>
            <a:xfrm>
              <a:off x="3522281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5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8" name="object 15348"/>
            <p:cNvSpPr/>
            <p:nvPr/>
          </p:nvSpPr>
          <p:spPr>
            <a:xfrm>
              <a:off x="3522103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49" name="object 15349"/>
            <p:cNvSpPr/>
            <p:nvPr/>
          </p:nvSpPr>
          <p:spPr>
            <a:xfrm>
              <a:off x="3521926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0" name="object 15350"/>
            <p:cNvSpPr/>
            <p:nvPr/>
          </p:nvSpPr>
          <p:spPr>
            <a:xfrm>
              <a:off x="3521748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1" name="object 15351"/>
            <p:cNvSpPr/>
            <p:nvPr/>
          </p:nvSpPr>
          <p:spPr>
            <a:xfrm>
              <a:off x="3521557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2" name="object 15352"/>
            <p:cNvSpPr/>
            <p:nvPr/>
          </p:nvSpPr>
          <p:spPr>
            <a:xfrm>
              <a:off x="3521430" y="9249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3" name="object 15353"/>
            <p:cNvSpPr/>
            <p:nvPr/>
          </p:nvSpPr>
          <p:spPr>
            <a:xfrm>
              <a:off x="3521214" y="92499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4" name="object 15354"/>
            <p:cNvSpPr/>
            <p:nvPr/>
          </p:nvSpPr>
          <p:spPr>
            <a:xfrm>
              <a:off x="3520998" y="92499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65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5" name="object 15355"/>
            <p:cNvSpPr/>
            <p:nvPr/>
          </p:nvSpPr>
          <p:spPr>
            <a:xfrm>
              <a:off x="3520770" y="92499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2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6" name="object 15356"/>
            <p:cNvSpPr/>
            <p:nvPr/>
          </p:nvSpPr>
          <p:spPr>
            <a:xfrm>
              <a:off x="3520516" y="92499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7" name="object 15357"/>
            <p:cNvSpPr/>
            <p:nvPr/>
          </p:nvSpPr>
          <p:spPr>
            <a:xfrm>
              <a:off x="3520325" y="9249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8" name="object 15358"/>
            <p:cNvSpPr/>
            <p:nvPr/>
          </p:nvSpPr>
          <p:spPr>
            <a:xfrm>
              <a:off x="3520008" y="92499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431" y="0"/>
                  </a:ln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49" y="0"/>
                  </a:moveTo>
                  <a:lnTo>
                    <a:pt x="558" y="0"/>
                  </a:lnTo>
                  <a:lnTo>
                    <a:pt x="127" y="161378"/>
                  </a:lnTo>
                  <a:lnTo>
                    <a:pt x="304" y="161391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59" name="object 15359"/>
            <p:cNvSpPr/>
            <p:nvPr/>
          </p:nvSpPr>
          <p:spPr>
            <a:xfrm>
              <a:off x="3519652" y="92499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87" y="0"/>
                  </a:moveTo>
                  <a:lnTo>
                    <a:pt x="558" y="0"/>
                  </a:lnTo>
                  <a:lnTo>
                    <a:pt x="431" y="0"/>
                  </a:lnTo>
                  <a:lnTo>
                    <a:pt x="0" y="161290"/>
                  </a:lnTo>
                  <a:lnTo>
                    <a:pt x="228" y="161340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0" name="object 15360"/>
            <p:cNvSpPr/>
            <p:nvPr/>
          </p:nvSpPr>
          <p:spPr>
            <a:xfrm>
              <a:off x="3519055" y="92496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28" y="304"/>
                  </a:moveTo>
                  <a:lnTo>
                    <a:pt x="850" y="228"/>
                  </a:lnTo>
                  <a:lnTo>
                    <a:pt x="673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406" y="161556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1" name="object 15361"/>
            <p:cNvSpPr/>
            <p:nvPr/>
          </p:nvSpPr>
          <p:spPr>
            <a:xfrm>
              <a:off x="3517950" y="924901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06" y="431"/>
                  </a:lnTo>
                  <a:lnTo>
                    <a:pt x="723" y="152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762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2" name="object 15362"/>
            <p:cNvSpPr/>
            <p:nvPr/>
          </p:nvSpPr>
          <p:spPr>
            <a:xfrm>
              <a:off x="3517455" y="924872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3" name="object 15363"/>
            <p:cNvSpPr/>
            <p:nvPr/>
          </p:nvSpPr>
          <p:spPr>
            <a:xfrm>
              <a:off x="3517150" y="924854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77"/>
                  </a:moveTo>
                  <a:lnTo>
                    <a:pt x="546" y="50"/>
                  </a:lnTo>
                  <a:lnTo>
                    <a:pt x="0" y="161848"/>
                  </a:lnTo>
                  <a:lnTo>
                    <a:pt x="177" y="161950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4" name="object 15364"/>
            <p:cNvSpPr/>
            <p:nvPr/>
          </p:nvSpPr>
          <p:spPr>
            <a:xfrm>
              <a:off x="3516896" y="92484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52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5" name="object 15365"/>
            <p:cNvSpPr/>
            <p:nvPr/>
          </p:nvSpPr>
          <p:spPr>
            <a:xfrm>
              <a:off x="3516833" y="9248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38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925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6" name="object 15366"/>
            <p:cNvSpPr/>
            <p:nvPr/>
          </p:nvSpPr>
          <p:spPr>
            <a:xfrm>
              <a:off x="3516591" y="924822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63"/>
                  </a:moveTo>
                  <a:lnTo>
                    <a:pt x="0" y="161836"/>
                  </a:lnTo>
                  <a:lnTo>
                    <a:pt x="558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14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7" name="object 15367"/>
            <p:cNvSpPr/>
            <p:nvPr/>
          </p:nvSpPr>
          <p:spPr>
            <a:xfrm>
              <a:off x="3516439" y="9248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8" name="object 15368"/>
            <p:cNvSpPr/>
            <p:nvPr/>
          </p:nvSpPr>
          <p:spPr>
            <a:xfrm>
              <a:off x="3516299" y="9248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69" name="object 15369"/>
            <p:cNvSpPr/>
            <p:nvPr/>
          </p:nvSpPr>
          <p:spPr>
            <a:xfrm>
              <a:off x="3516185" y="92480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0" name="object 15370"/>
            <p:cNvSpPr/>
            <p:nvPr/>
          </p:nvSpPr>
          <p:spPr>
            <a:xfrm>
              <a:off x="3516109" y="92479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1" name="object 15371"/>
            <p:cNvSpPr/>
            <p:nvPr/>
          </p:nvSpPr>
          <p:spPr>
            <a:xfrm>
              <a:off x="3515995" y="9247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2" name="object 15372"/>
            <p:cNvSpPr/>
            <p:nvPr/>
          </p:nvSpPr>
          <p:spPr>
            <a:xfrm>
              <a:off x="3515906" y="9247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3" name="object 15373"/>
            <p:cNvSpPr/>
            <p:nvPr/>
          </p:nvSpPr>
          <p:spPr>
            <a:xfrm>
              <a:off x="3515817" y="9247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4" name="object 15374"/>
            <p:cNvSpPr/>
            <p:nvPr/>
          </p:nvSpPr>
          <p:spPr>
            <a:xfrm>
              <a:off x="3515741" y="9247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9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5" name="object 15375"/>
            <p:cNvSpPr/>
            <p:nvPr/>
          </p:nvSpPr>
          <p:spPr>
            <a:xfrm>
              <a:off x="3515690" y="9247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5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6" name="object 15376"/>
            <p:cNvSpPr/>
            <p:nvPr/>
          </p:nvSpPr>
          <p:spPr>
            <a:xfrm>
              <a:off x="3515614" y="92476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7" name="object 15377"/>
            <p:cNvSpPr/>
            <p:nvPr/>
          </p:nvSpPr>
          <p:spPr>
            <a:xfrm>
              <a:off x="3515537" y="9247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8" name="object 15378"/>
            <p:cNvSpPr/>
            <p:nvPr/>
          </p:nvSpPr>
          <p:spPr>
            <a:xfrm>
              <a:off x="3515474" y="9247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79" name="object 15379"/>
            <p:cNvSpPr/>
            <p:nvPr/>
          </p:nvSpPr>
          <p:spPr>
            <a:xfrm>
              <a:off x="3515423" y="9247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38" y="161201"/>
                  </a:lnTo>
                  <a:lnTo>
                    <a:pt x="482" y="63"/>
                  </a:lnTo>
                  <a:lnTo>
                    <a:pt x="0" y="161594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0" name="object 15380"/>
            <p:cNvSpPr/>
            <p:nvPr/>
          </p:nvSpPr>
          <p:spPr>
            <a:xfrm>
              <a:off x="3515385" y="9247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1" name="object 15381"/>
            <p:cNvSpPr/>
            <p:nvPr/>
          </p:nvSpPr>
          <p:spPr>
            <a:xfrm>
              <a:off x="3515322" y="9247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2" name="object 15382"/>
            <p:cNvSpPr/>
            <p:nvPr/>
          </p:nvSpPr>
          <p:spPr>
            <a:xfrm>
              <a:off x="3515283" y="9247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3" name="object 15383"/>
            <p:cNvSpPr/>
            <p:nvPr/>
          </p:nvSpPr>
          <p:spPr>
            <a:xfrm>
              <a:off x="3515233" y="9247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4" name="object 15384"/>
            <p:cNvSpPr/>
            <p:nvPr/>
          </p:nvSpPr>
          <p:spPr>
            <a:xfrm>
              <a:off x="3515194" y="9246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5" name="object 15385"/>
            <p:cNvSpPr/>
            <p:nvPr/>
          </p:nvSpPr>
          <p:spPr>
            <a:xfrm>
              <a:off x="3515169" y="9246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6" name="object 15386"/>
            <p:cNvSpPr/>
            <p:nvPr/>
          </p:nvSpPr>
          <p:spPr>
            <a:xfrm>
              <a:off x="3515131" y="9246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7" name="object 15387"/>
            <p:cNvSpPr/>
            <p:nvPr/>
          </p:nvSpPr>
          <p:spPr>
            <a:xfrm>
              <a:off x="3515106" y="9246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8" name="object 15388"/>
            <p:cNvSpPr/>
            <p:nvPr/>
          </p:nvSpPr>
          <p:spPr>
            <a:xfrm>
              <a:off x="3515068" y="92468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12"/>
                  </a:lnTo>
                  <a:lnTo>
                    <a:pt x="0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89" name="object 15389"/>
            <p:cNvSpPr/>
            <p:nvPr/>
          </p:nvSpPr>
          <p:spPr>
            <a:xfrm>
              <a:off x="3515042" y="9246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0" name="object 15390"/>
            <p:cNvSpPr/>
            <p:nvPr/>
          </p:nvSpPr>
          <p:spPr>
            <a:xfrm>
              <a:off x="3515029" y="924676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1" name="object 15391"/>
            <p:cNvSpPr/>
            <p:nvPr/>
          </p:nvSpPr>
          <p:spPr>
            <a:xfrm>
              <a:off x="3515017" y="92467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57" y="0"/>
                  </a:lnTo>
                  <a:lnTo>
                    <a:pt x="0" y="161124"/>
                  </a:lnTo>
                  <a:lnTo>
                    <a:pt x="25" y="161251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2" name="object 15392"/>
            <p:cNvSpPr/>
            <p:nvPr/>
          </p:nvSpPr>
          <p:spPr>
            <a:xfrm>
              <a:off x="3515005" y="924672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42"/>
                  </a:lnTo>
                  <a:lnTo>
                    <a:pt x="11" y="161148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3" name="object 15393"/>
            <p:cNvSpPr/>
            <p:nvPr/>
          </p:nvSpPr>
          <p:spPr>
            <a:xfrm>
              <a:off x="3514775" y="924153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68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57" y="8407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4" name="object 15394"/>
            <p:cNvSpPr/>
            <p:nvPr/>
          </p:nvSpPr>
          <p:spPr>
            <a:xfrm>
              <a:off x="3544633" y="934783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86"/>
                  </a:lnTo>
                  <a:lnTo>
                    <a:pt x="0" y="16206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5" name="object 15395"/>
            <p:cNvSpPr/>
            <p:nvPr/>
          </p:nvSpPr>
          <p:spPr>
            <a:xfrm>
              <a:off x="3544582" y="9348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00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13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6" name="object 15396"/>
            <p:cNvSpPr/>
            <p:nvPr/>
          </p:nvSpPr>
          <p:spPr>
            <a:xfrm>
              <a:off x="3544481" y="9348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86"/>
                  </a:lnTo>
                  <a:lnTo>
                    <a:pt x="0" y="16162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86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98"/>
                  </a:lnTo>
                  <a:lnTo>
                    <a:pt x="50" y="16123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7" name="object 15397"/>
            <p:cNvSpPr/>
            <p:nvPr/>
          </p:nvSpPr>
          <p:spPr>
            <a:xfrm>
              <a:off x="3544430" y="9348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84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84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8" name="object 15398"/>
            <p:cNvSpPr/>
            <p:nvPr/>
          </p:nvSpPr>
          <p:spPr>
            <a:xfrm>
              <a:off x="3544341" y="9349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08"/>
                  </a:lnTo>
                  <a:lnTo>
                    <a:pt x="0" y="16123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895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12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399" name="object 15399"/>
            <p:cNvSpPr/>
            <p:nvPr/>
          </p:nvSpPr>
          <p:spPr>
            <a:xfrm>
              <a:off x="3544265" y="9349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81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8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0" name="object 15400"/>
            <p:cNvSpPr/>
            <p:nvPr/>
          </p:nvSpPr>
          <p:spPr>
            <a:xfrm>
              <a:off x="3544176" y="9349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67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1" name="object 15401"/>
            <p:cNvSpPr/>
            <p:nvPr/>
          </p:nvSpPr>
          <p:spPr>
            <a:xfrm>
              <a:off x="3544100" y="9349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2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14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14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2" name="object 15402"/>
            <p:cNvSpPr/>
            <p:nvPr/>
          </p:nvSpPr>
          <p:spPr>
            <a:xfrm>
              <a:off x="3544036" y="9349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413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00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3" name="object 15403"/>
            <p:cNvSpPr/>
            <p:nvPr/>
          </p:nvSpPr>
          <p:spPr>
            <a:xfrm>
              <a:off x="3543947" y="9349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324"/>
                  </a:lnTo>
                  <a:lnTo>
                    <a:pt x="0" y="16167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336"/>
                  </a:lnTo>
                  <a:lnTo>
                    <a:pt x="38" y="161632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36"/>
                  </a:lnTo>
                  <a:lnTo>
                    <a:pt x="76" y="16159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4" name="object 15404"/>
            <p:cNvSpPr/>
            <p:nvPr/>
          </p:nvSpPr>
          <p:spPr>
            <a:xfrm>
              <a:off x="3543871" y="93497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235"/>
                  </a:lnTo>
                  <a:lnTo>
                    <a:pt x="25" y="160718"/>
                  </a:lnTo>
                  <a:lnTo>
                    <a:pt x="469" y="38"/>
                  </a:lnTo>
                  <a:lnTo>
                    <a:pt x="444" y="2222"/>
                  </a:lnTo>
                  <a:lnTo>
                    <a:pt x="0" y="16165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5" name="object 15405"/>
            <p:cNvSpPr/>
            <p:nvPr/>
          </p:nvSpPr>
          <p:spPr>
            <a:xfrm>
              <a:off x="3543769" y="9349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71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84"/>
                  </a:lnTo>
                  <a:lnTo>
                    <a:pt x="76" y="160718"/>
                  </a:lnTo>
                  <a:lnTo>
                    <a:pt x="520" y="12"/>
                  </a:lnTo>
                  <a:lnTo>
                    <a:pt x="495" y="2171"/>
                  </a:lnTo>
                  <a:lnTo>
                    <a:pt x="38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6" name="object 15406"/>
            <p:cNvSpPr/>
            <p:nvPr/>
          </p:nvSpPr>
          <p:spPr>
            <a:xfrm>
              <a:off x="3543693" y="9349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33"/>
                  </a:lnTo>
                  <a:lnTo>
                    <a:pt x="25" y="16172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7" name="object 15407"/>
            <p:cNvSpPr/>
            <p:nvPr/>
          </p:nvSpPr>
          <p:spPr>
            <a:xfrm>
              <a:off x="3543630" y="9349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82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0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8" name="object 15408"/>
            <p:cNvSpPr/>
            <p:nvPr/>
          </p:nvSpPr>
          <p:spPr>
            <a:xfrm>
              <a:off x="3543528" y="9349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368" y="50927"/>
                  </a:lnTo>
                  <a:lnTo>
                    <a:pt x="520" y="12"/>
                  </a:lnTo>
                  <a:lnTo>
                    <a:pt x="495" y="2044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09" name="object 15409"/>
            <p:cNvSpPr/>
            <p:nvPr/>
          </p:nvSpPr>
          <p:spPr>
            <a:xfrm>
              <a:off x="3543338" y="93499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57" y="199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93"/>
                  </a:lnTo>
                  <a:lnTo>
                    <a:pt x="38" y="161874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93"/>
                  </a:lnTo>
                  <a:lnTo>
                    <a:pt x="63" y="161848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93"/>
                  </a:lnTo>
                  <a:lnTo>
                    <a:pt x="482" y="50038"/>
                  </a:lnTo>
                  <a:lnTo>
                    <a:pt x="622" y="12"/>
                  </a:lnTo>
                  <a:lnTo>
                    <a:pt x="596" y="1981"/>
                  </a:lnTo>
                  <a:lnTo>
                    <a:pt x="139" y="161493"/>
                  </a:lnTo>
                  <a:lnTo>
                    <a:pt x="584" y="38"/>
                  </a:lnTo>
                  <a:lnTo>
                    <a:pt x="546" y="1993"/>
                  </a:lnTo>
                  <a:lnTo>
                    <a:pt x="101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0" name="object 15410"/>
            <p:cNvSpPr/>
            <p:nvPr/>
          </p:nvSpPr>
          <p:spPr>
            <a:xfrm>
              <a:off x="3543236" y="9350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79"/>
                  </a:lnTo>
                  <a:lnTo>
                    <a:pt x="50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79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1" name="object 15411"/>
            <p:cNvSpPr/>
            <p:nvPr/>
          </p:nvSpPr>
          <p:spPr>
            <a:xfrm>
              <a:off x="3543173" y="9350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1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1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2" name="object 15412"/>
            <p:cNvSpPr/>
            <p:nvPr/>
          </p:nvSpPr>
          <p:spPr>
            <a:xfrm>
              <a:off x="3543071" y="93501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9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7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78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3" name="object 15413"/>
            <p:cNvSpPr/>
            <p:nvPr/>
          </p:nvSpPr>
          <p:spPr>
            <a:xfrm>
              <a:off x="3542969" y="9350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14"/>
                  </a:lnTo>
                  <a:lnTo>
                    <a:pt x="355" y="44335"/>
                  </a:lnTo>
                  <a:lnTo>
                    <a:pt x="482" y="38"/>
                  </a:lnTo>
                  <a:lnTo>
                    <a:pt x="444" y="1714"/>
                  </a:lnTo>
                  <a:lnTo>
                    <a:pt x="0" y="161899"/>
                  </a:lnTo>
                  <a:lnTo>
                    <a:pt x="63" y="161709"/>
                  </a:lnTo>
                  <a:lnTo>
                    <a:pt x="63" y="16066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27"/>
                  </a:lnTo>
                  <a:lnTo>
                    <a:pt x="63" y="1606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4" name="object 15414"/>
            <p:cNvSpPr/>
            <p:nvPr/>
          </p:nvSpPr>
          <p:spPr>
            <a:xfrm>
              <a:off x="3542855" y="9350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5" name="object 15415"/>
            <p:cNvSpPr/>
            <p:nvPr/>
          </p:nvSpPr>
          <p:spPr>
            <a:xfrm>
              <a:off x="3542741" y="935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1587"/>
                  </a:lnTo>
                  <a:lnTo>
                    <a:pt x="50" y="161874"/>
                  </a:lnTo>
                  <a:lnTo>
                    <a:pt x="76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6" name="object 15416"/>
            <p:cNvSpPr/>
            <p:nvPr/>
          </p:nvSpPr>
          <p:spPr>
            <a:xfrm>
              <a:off x="3542677" y="9350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69" y="1244"/>
                  </a:lnTo>
                  <a:lnTo>
                    <a:pt x="482" y="25"/>
                  </a:lnTo>
                  <a:lnTo>
                    <a:pt x="444" y="1536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7" name="object 15417"/>
            <p:cNvSpPr/>
            <p:nvPr/>
          </p:nvSpPr>
          <p:spPr>
            <a:xfrm>
              <a:off x="3542563" y="9350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8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9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8" name="object 15418"/>
            <p:cNvSpPr/>
            <p:nvPr/>
          </p:nvSpPr>
          <p:spPr>
            <a:xfrm>
              <a:off x="3542449" y="9350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2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19" name="object 15419"/>
            <p:cNvSpPr/>
            <p:nvPr/>
          </p:nvSpPr>
          <p:spPr>
            <a:xfrm>
              <a:off x="3542334" y="9350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58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0" name="object 15420"/>
            <p:cNvSpPr/>
            <p:nvPr/>
          </p:nvSpPr>
          <p:spPr>
            <a:xfrm>
              <a:off x="3542207" y="9350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0235"/>
                  </a:lnTo>
                  <a:lnTo>
                    <a:pt x="482" y="50"/>
                  </a:lnTo>
                  <a:lnTo>
                    <a:pt x="444" y="1282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1" name="object 15421"/>
            <p:cNvSpPr/>
            <p:nvPr/>
          </p:nvSpPr>
          <p:spPr>
            <a:xfrm>
              <a:off x="3542131" y="9350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206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2" name="object 15422"/>
            <p:cNvSpPr/>
            <p:nvPr/>
          </p:nvSpPr>
          <p:spPr>
            <a:xfrm>
              <a:off x="3542004" y="9350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155"/>
                  </a:lnTo>
                  <a:lnTo>
                    <a:pt x="393" y="32372"/>
                  </a:lnTo>
                  <a:lnTo>
                    <a:pt x="482" y="38"/>
                  </a:lnTo>
                  <a:lnTo>
                    <a:pt x="444" y="1155"/>
                  </a:lnTo>
                  <a:lnTo>
                    <a:pt x="0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3" name="object 15423"/>
            <p:cNvSpPr/>
            <p:nvPr/>
          </p:nvSpPr>
          <p:spPr>
            <a:xfrm>
              <a:off x="3541865" y="93508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079"/>
                  </a:lnTo>
                  <a:lnTo>
                    <a:pt x="0" y="16183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59931"/>
                  </a:lnTo>
                  <a:lnTo>
                    <a:pt x="533" y="12"/>
                  </a:lnTo>
                  <a:lnTo>
                    <a:pt x="495" y="1092"/>
                  </a:lnTo>
                  <a:lnTo>
                    <a:pt x="50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4" name="object 15424"/>
            <p:cNvSpPr/>
            <p:nvPr/>
          </p:nvSpPr>
          <p:spPr>
            <a:xfrm>
              <a:off x="3541725" y="9350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28"/>
                  </a:lnTo>
                  <a:lnTo>
                    <a:pt x="50" y="161455"/>
                  </a:lnTo>
                  <a:lnTo>
                    <a:pt x="495" y="50"/>
                  </a:lnTo>
                  <a:lnTo>
                    <a:pt x="457" y="1028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5" name="object 15425"/>
            <p:cNvSpPr/>
            <p:nvPr/>
          </p:nvSpPr>
          <p:spPr>
            <a:xfrm>
              <a:off x="3541598" y="9350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52"/>
                  </a:lnTo>
                  <a:lnTo>
                    <a:pt x="419" y="27279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6" name="object 15426"/>
            <p:cNvSpPr/>
            <p:nvPr/>
          </p:nvSpPr>
          <p:spPr>
            <a:xfrm>
              <a:off x="3541496" y="9351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7" name="object 15427"/>
            <p:cNvSpPr/>
            <p:nvPr/>
          </p:nvSpPr>
          <p:spPr>
            <a:xfrm>
              <a:off x="3541356" y="9351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977"/>
                  </a:lnTo>
                  <a:lnTo>
                    <a:pt x="546" y="25"/>
                  </a:lnTo>
                  <a:lnTo>
                    <a:pt x="495" y="812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8" name="object 15428"/>
            <p:cNvSpPr/>
            <p:nvPr/>
          </p:nvSpPr>
          <p:spPr>
            <a:xfrm>
              <a:off x="3541204" y="9351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29" name="object 15429"/>
            <p:cNvSpPr/>
            <p:nvPr/>
          </p:nvSpPr>
          <p:spPr>
            <a:xfrm>
              <a:off x="3541052" y="9351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0" name="object 15430"/>
            <p:cNvSpPr/>
            <p:nvPr/>
          </p:nvSpPr>
          <p:spPr>
            <a:xfrm>
              <a:off x="3540899" y="9351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1" name="object 15431"/>
            <p:cNvSpPr/>
            <p:nvPr/>
          </p:nvSpPr>
          <p:spPr>
            <a:xfrm>
              <a:off x="3540798" y="9351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2" name="object 15432"/>
            <p:cNvSpPr/>
            <p:nvPr/>
          </p:nvSpPr>
          <p:spPr>
            <a:xfrm>
              <a:off x="3540645" y="93515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3" name="object 15433"/>
            <p:cNvSpPr/>
            <p:nvPr/>
          </p:nvSpPr>
          <p:spPr>
            <a:xfrm>
              <a:off x="3540493" y="9351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4" name="object 15434"/>
            <p:cNvSpPr/>
            <p:nvPr/>
          </p:nvSpPr>
          <p:spPr>
            <a:xfrm>
              <a:off x="3540341" y="9351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76" y="149034"/>
                  </a:lnTo>
                  <a:lnTo>
                    <a:pt x="495" y="63"/>
                  </a:lnTo>
                  <a:lnTo>
                    <a:pt x="444" y="228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5" name="object 15435"/>
            <p:cNvSpPr/>
            <p:nvPr/>
          </p:nvSpPr>
          <p:spPr>
            <a:xfrm>
              <a:off x="3540188" y="9351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6" name="object 15436"/>
            <p:cNvSpPr/>
            <p:nvPr/>
          </p:nvSpPr>
          <p:spPr>
            <a:xfrm>
              <a:off x="3540087" y="9351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7" name="object 15437"/>
            <p:cNvSpPr/>
            <p:nvPr/>
          </p:nvSpPr>
          <p:spPr>
            <a:xfrm>
              <a:off x="3539947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1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8" name="object 15438"/>
            <p:cNvSpPr/>
            <p:nvPr/>
          </p:nvSpPr>
          <p:spPr>
            <a:xfrm>
              <a:off x="3539782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70"/>
                  </a:lnTo>
                  <a:lnTo>
                    <a:pt x="546" y="0"/>
                  </a:ln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39" name="object 15439"/>
            <p:cNvSpPr/>
            <p:nvPr/>
          </p:nvSpPr>
          <p:spPr>
            <a:xfrm>
              <a:off x="3539642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0" name="object 15440"/>
            <p:cNvSpPr/>
            <p:nvPr/>
          </p:nvSpPr>
          <p:spPr>
            <a:xfrm>
              <a:off x="3539490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1" name="object 15441"/>
            <p:cNvSpPr/>
            <p:nvPr/>
          </p:nvSpPr>
          <p:spPr>
            <a:xfrm>
              <a:off x="3539375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2" name="object 15442"/>
            <p:cNvSpPr/>
            <p:nvPr/>
          </p:nvSpPr>
          <p:spPr>
            <a:xfrm>
              <a:off x="3539223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41" y="107619"/>
                  </a:lnTo>
                  <a:lnTo>
                    <a:pt x="546" y="0"/>
                  </a:ln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3" name="object 15443"/>
            <p:cNvSpPr/>
            <p:nvPr/>
          </p:nvSpPr>
          <p:spPr>
            <a:xfrm>
              <a:off x="3539058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4" name="object 15444"/>
            <p:cNvSpPr/>
            <p:nvPr/>
          </p:nvSpPr>
          <p:spPr>
            <a:xfrm>
              <a:off x="3538905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5" name="object 15445"/>
            <p:cNvSpPr/>
            <p:nvPr/>
          </p:nvSpPr>
          <p:spPr>
            <a:xfrm>
              <a:off x="3538728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6" name="object 15446"/>
            <p:cNvSpPr/>
            <p:nvPr/>
          </p:nvSpPr>
          <p:spPr>
            <a:xfrm>
              <a:off x="3538613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7" name="object 15447"/>
            <p:cNvSpPr/>
            <p:nvPr/>
          </p:nvSpPr>
          <p:spPr>
            <a:xfrm>
              <a:off x="3538448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8" name="object 15448"/>
            <p:cNvSpPr/>
            <p:nvPr/>
          </p:nvSpPr>
          <p:spPr>
            <a:xfrm>
              <a:off x="3538270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49" name="object 15449"/>
            <p:cNvSpPr/>
            <p:nvPr/>
          </p:nvSpPr>
          <p:spPr>
            <a:xfrm>
              <a:off x="3538093" y="93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0" name="object 15450"/>
            <p:cNvSpPr/>
            <p:nvPr/>
          </p:nvSpPr>
          <p:spPr>
            <a:xfrm>
              <a:off x="3537902" y="9351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1" name="object 15451"/>
            <p:cNvSpPr/>
            <p:nvPr/>
          </p:nvSpPr>
          <p:spPr>
            <a:xfrm>
              <a:off x="3537762" y="9351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2" name="object 15452"/>
            <p:cNvSpPr/>
            <p:nvPr/>
          </p:nvSpPr>
          <p:spPr>
            <a:xfrm>
              <a:off x="3537559" y="93519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3" name="object 15453"/>
            <p:cNvSpPr/>
            <p:nvPr/>
          </p:nvSpPr>
          <p:spPr>
            <a:xfrm>
              <a:off x="3537343" y="93519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4" name="object 15454"/>
            <p:cNvSpPr/>
            <p:nvPr/>
          </p:nvSpPr>
          <p:spPr>
            <a:xfrm>
              <a:off x="3537115" y="93519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5" name="object 15455"/>
            <p:cNvSpPr/>
            <p:nvPr/>
          </p:nvSpPr>
          <p:spPr>
            <a:xfrm>
              <a:off x="3536848" y="93519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6" name="object 15456"/>
            <p:cNvSpPr/>
            <p:nvPr/>
          </p:nvSpPr>
          <p:spPr>
            <a:xfrm>
              <a:off x="3536670" y="9351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7" name="object 15457"/>
            <p:cNvSpPr/>
            <p:nvPr/>
          </p:nvSpPr>
          <p:spPr>
            <a:xfrm>
              <a:off x="3536353" y="93519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66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8" name="object 15458"/>
            <p:cNvSpPr/>
            <p:nvPr/>
          </p:nvSpPr>
          <p:spPr>
            <a:xfrm>
              <a:off x="3535984" y="93519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12"/>
                  </a:moveTo>
                  <a:lnTo>
                    <a:pt x="584" y="12"/>
                  </a:lnTo>
                  <a:lnTo>
                    <a:pt x="355" y="80657"/>
                  </a:lnTo>
                  <a:lnTo>
                    <a:pt x="584" y="0"/>
                  </a:ln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53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59" name="object 15459"/>
            <p:cNvSpPr/>
            <p:nvPr/>
          </p:nvSpPr>
          <p:spPr>
            <a:xfrm>
              <a:off x="3535413" y="93516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0" name="object 15460"/>
            <p:cNvSpPr/>
            <p:nvPr/>
          </p:nvSpPr>
          <p:spPr>
            <a:xfrm>
              <a:off x="3534321" y="935098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52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36" y="152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31"/>
                  </a:lnTo>
                  <a:lnTo>
                    <a:pt x="736" y="152"/>
                  </a:lnTo>
                  <a:lnTo>
                    <a:pt x="304" y="161848"/>
                  </a:lnTo>
                  <a:lnTo>
                    <a:pt x="774" y="162013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1" name="object 15461"/>
            <p:cNvSpPr/>
            <p:nvPr/>
          </p:nvSpPr>
          <p:spPr>
            <a:xfrm>
              <a:off x="3533851" y="93506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482" y="162052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2" name="object 15462"/>
            <p:cNvSpPr/>
            <p:nvPr/>
          </p:nvSpPr>
          <p:spPr>
            <a:xfrm>
              <a:off x="3533546" y="93505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609" y="114"/>
                  </a:lnTo>
                  <a:lnTo>
                    <a:pt x="101" y="161899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3" name="object 15463"/>
            <p:cNvSpPr/>
            <p:nvPr/>
          </p:nvSpPr>
          <p:spPr>
            <a:xfrm>
              <a:off x="3533305" y="93504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520" y="38"/>
                  </a:lnTo>
                  <a:lnTo>
                    <a:pt x="76" y="161874"/>
                  </a:lnTo>
                  <a:lnTo>
                    <a:pt x="241" y="16197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4" name="object 15464"/>
            <p:cNvSpPr/>
            <p:nvPr/>
          </p:nvSpPr>
          <p:spPr>
            <a:xfrm>
              <a:off x="3533178" y="9350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5" name="object 15465"/>
            <p:cNvSpPr/>
            <p:nvPr/>
          </p:nvSpPr>
          <p:spPr>
            <a:xfrm>
              <a:off x="3533000" y="935021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14"/>
                  </a:moveTo>
                  <a:lnTo>
                    <a:pt x="63" y="161874"/>
                  </a:lnTo>
                  <a:lnTo>
                    <a:pt x="190" y="161963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6" name="object 15466"/>
            <p:cNvSpPr/>
            <p:nvPr/>
          </p:nvSpPr>
          <p:spPr>
            <a:xfrm>
              <a:off x="3532860" y="9350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7" name="object 15467"/>
            <p:cNvSpPr/>
            <p:nvPr/>
          </p:nvSpPr>
          <p:spPr>
            <a:xfrm>
              <a:off x="3532733" y="9350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8" name="object 15468"/>
            <p:cNvSpPr/>
            <p:nvPr/>
          </p:nvSpPr>
          <p:spPr>
            <a:xfrm>
              <a:off x="3532606" y="934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69" name="object 15469"/>
            <p:cNvSpPr/>
            <p:nvPr/>
          </p:nvSpPr>
          <p:spPr>
            <a:xfrm>
              <a:off x="3532530" y="9349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0" name="object 15470"/>
            <p:cNvSpPr/>
            <p:nvPr/>
          </p:nvSpPr>
          <p:spPr>
            <a:xfrm>
              <a:off x="3532428" y="9349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1" name="object 15471"/>
            <p:cNvSpPr/>
            <p:nvPr/>
          </p:nvSpPr>
          <p:spPr>
            <a:xfrm>
              <a:off x="3532327" y="93498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38" y="161264"/>
                  </a:lnTo>
                  <a:lnTo>
                    <a:pt x="482" y="25"/>
                  </a:lnTo>
                  <a:lnTo>
                    <a:pt x="0" y="16167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2" name="object 15472"/>
            <p:cNvSpPr/>
            <p:nvPr/>
          </p:nvSpPr>
          <p:spPr>
            <a:xfrm>
              <a:off x="3532251" y="9349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3" name="object 15473"/>
            <p:cNvSpPr/>
            <p:nvPr/>
          </p:nvSpPr>
          <p:spPr>
            <a:xfrm>
              <a:off x="3532162" y="9349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4" name="object 15474"/>
            <p:cNvSpPr/>
            <p:nvPr/>
          </p:nvSpPr>
          <p:spPr>
            <a:xfrm>
              <a:off x="3532111" y="93497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5" name="object 15475"/>
            <p:cNvSpPr/>
            <p:nvPr/>
          </p:nvSpPr>
          <p:spPr>
            <a:xfrm>
              <a:off x="3532035" y="9349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31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6" name="object 15476"/>
            <p:cNvSpPr/>
            <p:nvPr/>
          </p:nvSpPr>
          <p:spPr>
            <a:xfrm>
              <a:off x="3531971" y="9349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7" name="object 15477"/>
            <p:cNvSpPr/>
            <p:nvPr/>
          </p:nvSpPr>
          <p:spPr>
            <a:xfrm>
              <a:off x="3531908" y="9349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38" y="161163"/>
                  </a:lnTo>
                  <a:lnTo>
                    <a:pt x="482" y="38"/>
                  </a:lnTo>
                  <a:lnTo>
                    <a:pt x="0" y="161531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8" name="object 15478"/>
            <p:cNvSpPr/>
            <p:nvPr/>
          </p:nvSpPr>
          <p:spPr>
            <a:xfrm>
              <a:off x="3531857" y="93493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79" name="object 15479"/>
            <p:cNvSpPr/>
            <p:nvPr/>
          </p:nvSpPr>
          <p:spPr>
            <a:xfrm>
              <a:off x="3531819" y="9349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0" name="object 15480"/>
            <p:cNvSpPr/>
            <p:nvPr/>
          </p:nvSpPr>
          <p:spPr>
            <a:xfrm>
              <a:off x="3531755" y="9349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1" name="object 15481"/>
            <p:cNvSpPr/>
            <p:nvPr/>
          </p:nvSpPr>
          <p:spPr>
            <a:xfrm>
              <a:off x="3531705" y="9349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2" name="object 15482"/>
            <p:cNvSpPr/>
            <p:nvPr/>
          </p:nvSpPr>
          <p:spPr>
            <a:xfrm>
              <a:off x="3531666" y="9349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3" name="object 15483"/>
            <p:cNvSpPr/>
            <p:nvPr/>
          </p:nvSpPr>
          <p:spPr>
            <a:xfrm>
              <a:off x="3531616" y="93489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4" name="object 15484"/>
            <p:cNvSpPr/>
            <p:nvPr/>
          </p:nvSpPr>
          <p:spPr>
            <a:xfrm>
              <a:off x="3531603" y="9348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5" name="object 15485"/>
            <p:cNvSpPr/>
            <p:nvPr/>
          </p:nvSpPr>
          <p:spPr>
            <a:xfrm>
              <a:off x="3531565" y="9348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6" name="object 15486"/>
            <p:cNvSpPr/>
            <p:nvPr/>
          </p:nvSpPr>
          <p:spPr>
            <a:xfrm>
              <a:off x="3531527" y="9348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0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2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7" name="object 15487"/>
            <p:cNvSpPr/>
            <p:nvPr/>
          </p:nvSpPr>
          <p:spPr>
            <a:xfrm>
              <a:off x="3531501" y="9348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8" name="object 15488"/>
            <p:cNvSpPr/>
            <p:nvPr/>
          </p:nvSpPr>
          <p:spPr>
            <a:xfrm>
              <a:off x="3531476" y="9348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89" name="object 15489"/>
            <p:cNvSpPr/>
            <p:nvPr/>
          </p:nvSpPr>
          <p:spPr>
            <a:xfrm>
              <a:off x="3531463" y="9348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8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0" name="object 15490"/>
            <p:cNvSpPr/>
            <p:nvPr/>
          </p:nvSpPr>
          <p:spPr>
            <a:xfrm>
              <a:off x="3531425" y="934871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12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5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1" name="object 15491"/>
            <p:cNvSpPr/>
            <p:nvPr/>
          </p:nvSpPr>
          <p:spPr>
            <a:xfrm>
              <a:off x="3531863" y="9347700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6" y="21"/>
                  </a:moveTo>
                  <a:lnTo>
                    <a:pt x="0" y="2153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2" name="object 15492"/>
            <p:cNvSpPr/>
            <p:nvPr/>
          </p:nvSpPr>
          <p:spPr>
            <a:xfrm>
              <a:off x="3531234" y="934349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207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3" name="object 15493"/>
            <p:cNvSpPr/>
            <p:nvPr/>
          </p:nvSpPr>
          <p:spPr>
            <a:xfrm>
              <a:off x="3614699" y="9317174"/>
              <a:ext cx="635" cy="152400"/>
            </a:xfrm>
            <a:custGeom>
              <a:avLst/>
              <a:gdLst/>
              <a:ahLst/>
              <a:cxnLst/>
              <a:rect l="l" t="t" r="r" b="b"/>
              <a:pathLst>
                <a:path w="635" h="152400">
                  <a:moveTo>
                    <a:pt x="441" y="0"/>
                  </a:moveTo>
                  <a:lnTo>
                    <a:pt x="0" y="152009"/>
                  </a:lnTo>
                  <a:lnTo>
                    <a:pt x="44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4" name="object 15494"/>
            <p:cNvSpPr/>
            <p:nvPr/>
          </p:nvSpPr>
          <p:spPr>
            <a:xfrm>
              <a:off x="3614623" y="9307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25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13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25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5" name="object 15495"/>
            <p:cNvSpPr/>
            <p:nvPr/>
          </p:nvSpPr>
          <p:spPr>
            <a:xfrm>
              <a:off x="3614547" y="9308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98"/>
                  </a:lnTo>
                  <a:lnTo>
                    <a:pt x="0" y="16115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3111"/>
                  </a:lnTo>
                  <a:lnTo>
                    <a:pt x="25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11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6" name="object 15496"/>
            <p:cNvSpPr/>
            <p:nvPr/>
          </p:nvSpPr>
          <p:spPr>
            <a:xfrm>
              <a:off x="3614483" y="9308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7" name="object 15497"/>
            <p:cNvSpPr/>
            <p:nvPr/>
          </p:nvSpPr>
          <p:spPr>
            <a:xfrm>
              <a:off x="3614394" y="9308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895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95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8" name="object 15498"/>
            <p:cNvSpPr/>
            <p:nvPr/>
          </p:nvSpPr>
          <p:spPr>
            <a:xfrm>
              <a:off x="3614331" y="9308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55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68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499" name="object 15499"/>
            <p:cNvSpPr/>
            <p:nvPr/>
          </p:nvSpPr>
          <p:spPr>
            <a:xfrm>
              <a:off x="3614242" y="9308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41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0" name="object 15500"/>
            <p:cNvSpPr/>
            <p:nvPr/>
          </p:nvSpPr>
          <p:spPr>
            <a:xfrm>
              <a:off x="3614166" y="9308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14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01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1" name="object 15501"/>
            <p:cNvSpPr/>
            <p:nvPr/>
          </p:nvSpPr>
          <p:spPr>
            <a:xfrm>
              <a:off x="3614115" y="9308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87"/>
                  </a:lnTo>
                  <a:lnTo>
                    <a:pt x="0" y="161632"/>
                  </a:lnTo>
                  <a:lnTo>
                    <a:pt x="25" y="161378"/>
                  </a:lnTo>
                  <a:lnTo>
                    <a:pt x="25" y="157467"/>
                  </a:lnTo>
                  <a:lnTo>
                    <a:pt x="63" y="1473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63" y="14735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2" name="object 15502"/>
            <p:cNvSpPr/>
            <p:nvPr/>
          </p:nvSpPr>
          <p:spPr>
            <a:xfrm>
              <a:off x="3614026" y="9308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658"/>
                  </a:lnTo>
                  <a:lnTo>
                    <a:pt x="25" y="161404"/>
                  </a:lnTo>
                  <a:lnTo>
                    <a:pt x="25" y="157505"/>
                  </a:lnTo>
                  <a:lnTo>
                    <a:pt x="63" y="14664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311"/>
                  </a:lnTo>
                  <a:lnTo>
                    <a:pt x="63" y="14664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3" name="object 15503"/>
            <p:cNvSpPr/>
            <p:nvPr/>
          </p:nvSpPr>
          <p:spPr>
            <a:xfrm>
              <a:off x="3613924" y="930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7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38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22"/>
                  </a:lnTo>
                  <a:lnTo>
                    <a:pt x="63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4" name="object 15504"/>
            <p:cNvSpPr/>
            <p:nvPr/>
          </p:nvSpPr>
          <p:spPr>
            <a:xfrm>
              <a:off x="3613848" y="9309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84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8" y="16167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141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5" name="object 15505"/>
            <p:cNvSpPr/>
            <p:nvPr/>
          </p:nvSpPr>
          <p:spPr>
            <a:xfrm>
              <a:off x="3613747" y="9309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20"/>
                  </a:lnTo>
                  <a:lnTo>
                    <a:pt x="38" y="16172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6" name="object 15506"/>
            <p:cNvSpPr/>
            <p:nvPr/>
          </p:nvSpPr>
          <p:spPr>
            <a:xfrm>
              <a:off x="3613696" y="9309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7" name="object 15507"/>
            <p:cNvSpPr/>
            <p:nvPr/>
          </p:nvSpPr>
          <p:spPr>
            <a:xfrm>
              <a:off x="3613607" y="9309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32"/>
                  </a:lnTo>
                  <a:lnTo>
                    <a:pt x="0" y="16179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32"/>
                  </a:lnTo>
                  <a:lnTo>
                    <a:pt x="25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8" name="object 15508"/>
            <p:cNvSpPr/>
            <p:nvPr/>
          </p:nvSpPr>
          <p:spPr>
            <a:xfrm>
              <a:off x="3613404" y="93092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44" y="1981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93"/>
                  </a:lnTo>
                  <a:lnTo>
                    <a:pt x="381" y="48869"/>
                  </a:lnTo>
                  <a:lnTo>
                    <a:pt x="520" y="76"/>
                  </a:lnTo>
                  <a:lnTo>
                    <a:pt x="495" y="1993"/>
                  </a:lnTo>
                  <a:lnTo>
                    <a:pt x="38" y="161874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58" y="1993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93"/>
                  </a:lnTo>
                  <a:lnTo>
                    <a:pt x="139" y="161785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93"/>
                  </a:lnTo>
                  <a:lnTo>
                    <a:pt x="177" y="161759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09" name="object 15509"/>
            <p:cNvSpPr/>
            <p:nvPr/>
          </p:nvSpPr>
          <p:spPr>
            <a:xfrm>
              <a:off x="3613315" y="9309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79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79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79"/>
                  </a:lnTo>
                  <a:lnTo>
                    <a:pt x="63" y="1618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0" name="object 15510"/>
            <p:cNvSpPr/>
            <p:nvPr/>
          </p:nvSpPr>
          <p:spPr>
            <a:xfrm>
              <a:off x="3613238" y="9309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1" name="object 15511"/>
            <p:cNvSpPr/>
            <p:nvPr/>
          </p:nvSpPr>
          <p:spPr>
            <a:xfrm>
              <a:off x="3613137" y="9309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7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78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2" name="object 15512"/>
            <p:cNvSpPr/>
            <p:nvPr/>
          </p:nvSpPr>
          <p:spPr>
            <a:xfrm>
              <a:off x="3613035" y="9309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20" y="25"/>
                  </a:lnTo>
                  <a:lnTo>
                    <a:pt x="495" y="1727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3" name="object 15513"/>
            <p:cNvSpPr/>
            <p:nvPr/>
          </p:nvSpPr>
          <p:spPr>
            <a:xfrm>
              <a:off x="3612921" y="9309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5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5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4" name="object 15514"/>
            <p:cNvSpPr/>
            <p:nvPr/>
          </p:nvSpPr>
          <p:spPr>
            <a:xfrm>
              <a:off x="3612807" y="9309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0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8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5" name="object 15515"/>
            <p:cNvSpPr/>
            <p:nvPr/>
          </p:nvSpPr>
          <p:spPr>
            <a:xfrm>
              <a:off x="3612743" y="9309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36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6" name="object 15516"/>
            <p:cNvSpPr/>
            <p:nvPr/>
          </p:nvSpPr>
          <p:spPr>
            <a:xfrm>
              <a:off x="3612629" y="9309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98"/>
                  </a:lnTo>
                  <a:lnTo>
                    <a:pt x="38" y="160502"/>
                  </a:lnTo>
                  <a:lnTo>
                    <a:pt x="482" y="50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8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7" name="object 15517"/>
            <p:cNvSpPr/>
            <p:nvPr/>
          </p:nvSpPr>
          <p:spPr>
            <a:xfrm>
              <a:off x="3612515" y="9309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40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8" name="object 15518"/>
            <p:cNvSpPr/>
            <p:nvPr/>
          </p:nvSpPr>
          <p:spPr>
            <a:xfrm>
              <a:off x="3612400" y="9309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33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46"/>
                  </a:lnTo>
                  <a:lnTo>
                    <a:pt x="38" y="16033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19" name="object 15519"/>
            <p:cNvSpPr/>
            <p:nvPr/>
          </p:nvSpPr>
          <p:spPr>
            <a:xfrm>
              <a:off x="3612273" y="9309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0261"/>
                  </a:lnTo>
                  <a:lnTo>
                    <a:pt x="520" y="25"/>
                  </a:lnTo>
                  <a:lnTo>
                    <a:pt x="482" y="1295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0" name="object 15520"/>
            <p:cNvSpPr/>
            <p:nvPr/>
          </p:nvSpPr>
          <p:spPr>
            <a:xfrm>
              <a:off x="3612197" y="9310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219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1" name="object 15521"/>
            <p:cNvSpPr/>
            <p:nvPr/>
          </p:nvSpPr>
          <p:spPr>
            <a:xfrm>
              <a:off x="3612057" y="93100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58"/>
                  </a:lnTo>
                  <a:lnTo>
                    <a:pt x="495" y="38"/>
                  </a:lnTo>
                  <a:lnTo>
                    <a:pt x="457" y="1168"/>
                  </a:lnTo>
                  <a:lnTo>
                    <a:pt x="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2" name="object 15522"/>
            <p:cNvSpPr/>
            <p:nvPr/>
          </p:nvSpPr>
          <p:spPr>
            <a:xfrm>
              <a:off x="3611943" y="9310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092"/>
                  </a:lnTo>
                  <a:lnTo>
                    <a:pt x="0" y="16183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79"/>
                  </a:lnTo>
                  <a:lnTo>
                    <a:pt x="431" y="31153"/>
                  </a:lnTo>
                  <a:lnTo>
                    <a:pt x="520" y="12"/>
                  </a:lnTo>
                  <a:lnTo>
                    <a:pt x="482" y="1079"/>
                  </a:lnTo>
                  <a:lnTo>
                    <a:pt x="38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3" name="object 15523"/>
            <p:cNvSpPr/>
            <p:nvPr/>
          </p:nvSpPr>
          <p:spPr>
            <a:xfrm>
              <a:off x="3611791" y="9310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4" name="object 15524"/>
            <p:cNvSpPr/>
            <p:nvPr/>
          </p:nvSpPr>
          <p:spPr>
            <a:xfrm>
              <a:off x="3611651" y="9310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495" y="939"/>
                  </a:lnTo>
                  <a:lnTo>
                    <a:pt x="50" y="161772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5" name="object 15525"/>
            <p:cNvSpPr/>
            <p:nvPr/>
          </p:nvSpPr>
          <p:spPr>
            <a:xfrm>
              <a:off x="3611562" y="9310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4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6" name="object 15526"/>
            <p:cNvSpPr/>
            <p:nvPr/>
          </p:nvSpPr>
          <p:spPr>
            <a:xfrm>
              <a:off x="3611422" y="9310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47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7" name="object 15527"/>
            <p:cNvSpPr/>
            <p:nvPr/>
          </p:nvSpPr>
          <p:spPr>
            <a:xfrm>
              <a:off x="3611270" y="9310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8" name="object 15528"/>
            <p:cNvSpPr/>
            <p:nvPr/>
          </p:nvSpPr>
          <p:spPr>
            <a:xfrm>
              <a:off x="3611118" y="9310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35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29" name="object 15529"/>
            <p:cNvSpPr/>
            <p:nvPr/>
          </p:nvSpPr>
          <p:spPr>
            <a:xfrm>
              <a:off x="3610952" y="9310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0" name="object 15530"/>
            <p:cNvSpPr/>
            <p:nvPr/>
          </p:nvSpPr>
          <p:spPr>
            <a:xfrm>
              <a:off x="3610864" y="9310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1" name="object 15531"/>
            <p:cNvSpPr/>
            <p:nvPr/>
          </p:nvSpPr>
          <p:spPr>
            <a:xfrm>
              <a:off x="3610711" y="9310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2" name="object 15532"/>
            <p:cNvSpPr/>
            <p:nvPr/>
          </p:nvSpPr>
          <p:spPr>
            <a:xfrm>
              <a:off x="3610559" y="9310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3" name="object 15533"/>
            <p:cNvSpPr/>
            <p:nvPr/>
          </p:nvSpPr>
          <p:spPr>
            <a:xfrm>
              <a:off x="3610406" y="9310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4" name="object 15534"/>
            <p:cNvSpPr/>
            <p:nvPr/>
          </p:nvSpPr>
          <p:spPr>
            <a:xfrm>
              <a:off x="3610254" y="9311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7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5" name="object 15535"/>
            <p:cNvSpPr/>
            <p:nvPr/>
          </p:nvSpPr>
          <p:spPr>
            <a:xfrm>
              <a:off x="3610152" y="9311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56"/>
                  </a:lnTo>
                  <a:lnTo>
                    <a:pt x="495" y="25"/>
                  </a:lnTo>
                  <a:lnTo>
                    <a:pt x="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6" name="object 15536"/>
            <p:cNvSpPr/>
            <p:nvPr/>
          </p:nvSpPr>
          <p:spPr>
            <a:xfrm>
              <a:off x="3610000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0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7" name="object 15537"/>
            <p:cNvSpPr/>
            <p:nvPr/>
          </p:nvSpPr>
          <p:spPr>
            <a:xfrm>
              <a:off x="3609860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40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8" name="object 15538"/>
            <p:cNvSpPr/>
            <p:nvPr/>
          </p:nvSpPr>
          <p:spPr>
            <a:xfrm>
              <a:off x="3609695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5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39" name="object 15539"/>
            <p:cNvSpPr/>
            <p:nvPr/>
          </p:nvSpPr>
          <p:spPr>
            <a:xfrm>
              <a:off x="3609555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39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0" name="object 15540"/>
            <p:cNvSpPr/>
            <p:nvPr/>
          </p:nvSpPr>
          <p:spPr>
            <a:xfrm>
              <a:off x="3609441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1" name="object 15541"/>
            <p:cNvSpPr/>
            <p:nvPr/>
          </p:nvSpPr>
          <p:spPr>
            <a:xfrm>
              <a:off x="3609276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1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04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2" name="object 15542"/>
            <p:cNvSpPr/>
            <p:nvPr/>
          </p:nvSpPr>
          <p:spPr>
            <a:xfrm>
              <a:off x="3609124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3" name="object 15543"/>
            <p:cNvSpPr/>
            <p:nvPr/>
          </p:nvSpPr>
          <p:spPr>
            <a:xfrm>
              <a:off x="3608971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4" name="object 15544"/>
            <p:cNvSpPr/>
            <p:nvPr/>
          </p:nvSpPr>
          <p:spPr>
            <a:xfrm>
              <a:off x="3608806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5" name="object 15545"/>
            <p:cNvSpPr/>
            <p:nvPr/>
          </p:nvSpPr>
          <p:spPr>
            <a:xfrm>
              <a:off x="3608679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6" name="object 15546"/>
            <p:cNvSpPr/>
            <p:nvPr/>
          </p:nvSpPr>
          <p:spPr>
            <a:xfrm>
              <a:off x="3608514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7" name="object 15547"/>
            <p:cNvSpPr/>
            <p:nvPr/>
          </p:nvSpPr>
          <p:spPr>
            <a:xfrm>
              <a:off x="3608336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8" name="object 15548"/>
            <p:cNvSpPr/>
            <p:nvPr/>
          </p:nvSpPr>
          <p:spPr>
            <a:xfrm>
              <a:off x="3608159" y="9311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49" name="object 15549"/>
            <p:cNvSpPr/>
            <p:nvPr/>
          </p:nvSpPr>
          <p:spPr>
            <a:xfrm>
              <a:off x="3607955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0" name="object 15550"/>
            <p:cNvSpPr/>
            <p:nvPr/>
          </p:nvSpPr>
          <p:spPr>
            <a:xfrm>
              <a:off x="3607828" y="9311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1" name="object 15551"/>
            <p:cNvSpPr/>
            <p:nvPr/>
          </p:nvSpPr>
          <p:spPr>
            <a:xfrm>
              <a:off x="3607638" y="9311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2" name="object 15552"/>
            <p:cNvSpPr/>
            <p:nvPr/>
          </p:nvSpPr>
          <p:spPr>
            <a:xfrm>
              <a:off x="3607409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3" name="object 15553"/>
            <p:cNvSpPr/>
            <p:nvPr/>
          </p:nvSpPr>
          <p:spPr>
            <a:xfrm>
              <a:off x="3607181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29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4" name="object 15554"/>
            <p:cNvSpPr/>
            <p:nvPr/>
          </p:nvSpPr>
          <p:spPr>
            <a:xfrm>
              <a:off x="3606914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5" name="object 15555"/>
            <p:cNvSpPr/>
            <p:nvPr/>
          </p:nvSpPr>
          <p:spPr>
            <a:xfrm>
              <a:off x="3606736" y="9311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37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6" name="object 15556"/>
            <p:cNvSpPr/>
            <p:nvPr/>
          </p:nvSpPr>
          <p:spPr>
            <a:xfrm>
              <a:off x="3606419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14" y="161340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7" name="object 15557"/>
            <p:cNvSpPr/>
            <p:nvPr/>
          </p:nvSpPr>
          <p:spPr>
            <a:xfrm>
              <a:off x="3606050" y="931120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0"/>
                  </a:moveTo>
                  <a:lnTo>
                    <a:pt x="558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685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8" name="object 15558"/>
            <p:cNvSpPr/>
            <p:nvPr/>
          </p:nvSpPr>
          <p:spPr>
            <a:xfrm>
              <a:off x="3605466" y="931087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30"/>
                  </a:moveTo>
                  <a:lnTo>
                    <a:pt x="863" y="241"/>
                  </a:lnTo>
                  <a:lnTo>
                    <a:pt x="698" y="139"/>
                  </a:lnTo>
                  <a:lnTo>
                    <a:pt x="254" y="161544"/>
                  </a:lnTo>
                  <a:lnTo>
                    <a:pt x="419" y="161582"/>
                  </a:lnTo>
                  <a:lnTo>
                    <a:pt x="584" y="161607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59" name="object 15559"/>
            <p:cNvSpPr/>
            <p:nvPr/>
          </p:nvSpPr>
          <p:spPr>
            <a:xfrm>
              <a:off x="3604387" y="931025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61"/>
                  </a:lnTo>
                  <a:lnTo>
                    <a:pt x="457" y="161925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0" name="object 15560"/>
            <p:cNvSpPr/>
            <p:nvPr/>
          </p:nvSpPr>
          <p:spPr>
            <a:xfrm>
              <a:off x="3603904" y="930997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1" name="object 15561"/>
            <p:cNvSpPr/>
            <p:nvPr/>
          </p:nvSpPr>
          <p:spPr>
            <a:xfrm>
              <a:off x="3603612" y="930981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2" name="object 15562"/>
            <p:cNvSpPr/>
            <p:nvPr/>
          </p:nvSpPr>
          <p:spPr>
            <a:xfrm>
              <a:off x="3603371" y="930968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20" y="25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3" name="object 15563"/>
            <p:cNvSpPr/>
            <p:nvPr/>
          </p:nvSpPr>
          <p:spPr>
            <a:xfrm>
              <a:off x="3603256" y="9309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836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4" name="object 15564"/>
            <p:cNvSpPr/>
            <p:nvPr/>
          </p:nvSpPr>
          <p:spPr>
            <a:xfrm>
              <a:off x="3603066" y="930950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5" name="object 15565"/>
            <p:cNvSpPr/>
            <p:nvPr/>
          </p:nvSpPr>
          <p:spPr>
            <a:xfrm>
              <a:off x="3602926" y="9309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6" name="object 15566"/>
            <p:cNvSpPr/>
            <p:nvPr/>
          </p:nvSpPr>
          <p:spPr>
            <a:xfrm>
              <a:off x="3602786" y="9309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7" name="object 15567"/>
            <p:cNvSpPr/>
            <p:nvPr/>
          </p:nvSpPr>
          <p:spPr>
            <a:xfrm>
              <a:off x="3602672" y="9309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8" name="object 15568"/>
            <p:cNvSpPr/>
            <p:nvPr/>
          </p:nvSpPr>
          <p:spPr>
            <a:xfrm>
              <a:off x="3602596" y="9309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69" name="object 15569"/>
            <p:cNvSpPr/>
            <p:nvPr/>
          </p:nvSpPr>
          <p:spPr>
            <a:xfrm>
              <a:off x="3602494" y="9309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0" name="object 15570"/>
            <p:cNvSpPr/>
            <p:nvPr/>
          </p:nvSpPr>
          <p:spPr>
            <a:xfrm>
              <a:off x="3602405" y="9309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1" name="object 15571"/>
            <p:cNvSpPr/>
            <p:nvPr/>
          </p:nvSpPr>
          <p:spPr>
            <a:xfrm>
              <a:off x="3602316" y="9309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2" name="object 15572"/>
            <p:cNvSpPr/>
            <p:nvPr/>
          </p:nvSpPr>
          <p:spPr>
            <a:xfrm>
              <a:off x="3602228" y="9309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3" name="object 15573"/>
            <p:cNvSpPr/>
            <p:nvPr/>
          </p:nvSpPr>
          <p:spPr>
            <a:xfrm>
              <a:off x="3602177" y="930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4" name="object 15574"/>
            <p:cNvSpPr/>
            <p:nvPr/>
          </p:nvSpPr>
          <p:spPr>
            <a:xfrm>
              <a:off x="3602101" y="9308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25" y="161137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5" name="object 15575"/>
            <p:cNvSpPr/>
            <p:nvPr/>
          </p:nvSpPr>
          <p:spPr>
            <a:xfrm>
              <a:off x="3602024" y="9308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6" name="object 15576"/>
            <p:cNvSpPr/>
            <p:nvPr/>
          </p:nvSpPr>
          <p:spPr>
            <a:xfrm>
              <a:off x="3601974" y="9308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7" name="object 15577"/>
            <p:cNvSpPr/>
            <p:nvPr/>
          </p:nvSpPr>
          <p:spPr>
            <a:xfrm>
              <a:off x="3601910" y="9308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50" y="16163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8" name="object 15578"/>
            <p:cNvSpPr/>
            <p:nvPr/>
          </p:nvSpPr>
          <p:spPr>
            <a:xfrm>
              <a:off x="3601872" y="93085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79" name="object 15579"/>
            <p:cNvSpPr/>
            <p:nvPr/>
          </p:nvSpPr>
          <p:spPr>
            <a:xfrm>
              <a:off x="3601821" y="9308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0" name="object 15580"/>
            <p:cNvSpPr/>
            <p:nvPr/>
          </p:nvSpPr>
          <p:spPr>
            <a:xfrm>
              <a:off x="3601770" y="9308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1" name="object 15581"/>
            <p:cNvSpPr/>
            <p:nvPr/>
          </p:nvSpPr>
          <p:spPr>
            <a:xfrm>
              <a:off x="3601732" y="9308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25" y="161150"/>
                  </a:lnTo>
                  <a:lnTo>
                    <a:pt x="469" y="38"/>
                  </a:lnTo>
                  <a:lnTo>
                    <a:pt x="0" y="161556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2" name="object 15582"/>
            <p:cNvSpPr/>
            <p:nvPr/>
          </p:nvSpPr>
          <p:spPr>
            <a:xfrm>
              <a:off x="3601694" y="9308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3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3" name="object 15583"/>
            <p:cNvSpPr/>
            <p:nvPr/>
          </p:nvSpPr>
          <p:spPr>
            <a:xfrm>
              <a:off x="3601669" y="9308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4" name="object 15584"/>
            <p:cNvSpPr/>
            <p:nvPr/>
          </p:nvSpPr>
          <p:spPr>
            <a:xfrm>
              <a:off x="3601631" y="93081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5" name="object 15585"/>
            <p:cNvSpPr/>
            <p:nvPr/>
          </p:nvSpPr>
          <p:spPr>
            <a:xfrm>
              <a:off x="3601593" y="9308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39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6" name="object 15586"/>
            <p:cNvSpPr/>
            <p:nvPr/>
          </p:nvSpPr>
          <p:spPr>
            <a:xfrm>
              <a:off x="3601567" y="9308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7" name="object 15587"/>
            <p:cNvSpPr/>
            <p:nvPr/>
          </p:nvSpPr>
          <p:spPr>
            <a:xfrm>
              <a:off x="3601542" y="9308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12"/>
                  </a:lnTo>
                  <a:lnTo>
                    <a:pt x="0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8" name="object 15588"/>
            <p:cNvSpPr/>
            <p:nvPr/>
          </p:nvSpPr>
          <p:spPr>
            <a:xfrm>
              <a:off x="3601516" y="930801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58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89" name="object 15589"/>
            <p:cNvSpPr/>
            <p:nvPr/>
          </p:nvSpPr>
          <p:spPr>
            <a:xfrm>
              <a:off x="3601504" y="93079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0" name="object 15590"/>
            <p:cNvSpPr/>
            <p:nvPr/>
          </p:nvSpPr>
          <p:spPr>
            <a:xfrm>
              <a:off x="3601491" y="93084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44" y="0"/>
                  </a:moveTo>
                  <a:lnTo>
                    <a:pt x="0" y="160667"/>
                  </a:lnTo>
                  <a:lnTo>
                    <a:pt x="44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1" name="object 15591"/>
            <p:cNvSpPr/>
            <p:nvPr/>
          </p:nvSpPr>
          <p:spPr>
            <a:xfrm>
              <a:off x="3601478" y="9307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914"/>
                  </a:moveTo>
                  <a:lnTo>
                    <a:pt x="0" y="161747"/>
                  </a:lnTo>
                  <a:lnTo>
                    <a:pt x="12" y="161925"/>
                  </a:lnTo>
                  <a:lnTo>
                    <a:pt x="457" y="914"/>
                  </a:lnTo>
                  <a:close/>
                </a:path>
                <a:path w="635" h="161925">
                  <a:moveTo>
                    <a:pt x="469" y="0"/>
                  </a:moveTo>
                  <a:lnTo>
                    <a:pt x="457" y="914"/>
                  </a:lnTo>
                  <a:lnTo>
                    <a:pt x="469" y="101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2" name="object 15592"/>
            <p:cNvSpPr/>
            <p:nvPr/>
          </p:nvSpPr>
          <p:spPr>
            <a:xfrm>
              <a:off x="3601491" y="93070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3" name="object 15593"/>
            <p:cNvSpPr/>
            <p:nvPr/>
          </p:nvSpPr>
          <p:spPr>
            <a:xfrm>
              <a:off x="3601288" y="930277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19" y="8432"/>
                  </a:lnTo>
                  <a:lnTo>
                    <a:pt x="9385" y="8407"/>
                  </a:lnTo>
                  <a:lnTo>
                    <a:pt x="14554" y="5410"/>
                  </a:lnTo>
                  <a:lnTo>
                    <a:pt x="14541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4" name="object 15594"/>
            <p:cNvSpPr/>
            <p:nvPr/>
          </p:nvSpPr>
          <p:spPr>
            <a:xfrm>
              <a:off x="3469690" y="93054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77"/>
                  </a:lnTo>
                  <a:lnTo>
                    <a:pt x="0" y="161178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5" name="object 15595"/>
            <p:cNvSpPr/>
            <p:nvPr/>
          </p:nvSpPr>
          <p:spPr>
            <a:xfrm>
              <a:off x="3469627" y="93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6" name="object 15596"/>
            <p:cNvSpPr/>
            <p:nvPr/>
          </p:nvSpPr>
          <p:spPr>
            <a:xfrm>
              <a:off x="3469538" y="9305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25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7" name="object 15597"/>
            <p:cNvSpPr/>
            <p:nvPr/>
          </p:nvSpPr>
          <p:spPr>
            <a:xfrm>
              <a:off x="3469487" y="9305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8" name="object 15598"/>
            <p:cNvSpPr/>
            <p:nvPr/>
          </p:nvSpPr>
          <p:spPr>
            <a:xfrm>
              <a:off x="3469411" y="9305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34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599" name="object 15599"/>
            <p:cNvSpPr/>
            <p:nvPr/>
          </p:nvSpPr>
          <p:spPr>
            <a:xfrm>
              <a:off x="3469335" y="9305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0" name="object 15600"/>
            <p:cNvSpPr/>
            <p:nvPr/>
          </p:nvSpPr>
          <p:spPr>
            <a:xfrm>
              <a:off x="3469233" y="9306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616"/>
                  </a:lnTo>
                  <a:lnTo>
                    <a:pt x="0" y="16170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603"/>
                  </a:lnTo>
                  <a:lnTo>
                    <a:pt x="38" y="161671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1" name="object 15601"/>
            <p:cNvSpPr/>
            <p:nvPr/>
          </p:nvSpPr>
          <p:spPr>
            <a:xfrm>
              <a:off x="3469170" y="93061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2" name="object 15602"/>
            <p:cNvSpPr/>
            <p:nvPr/>
          </p:nvSpPr>
          <p:spPr>
            <a:xfrm>
              <a:off x="3469106" y="9306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74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3" name="object 15603"/>
            <p:cNvSpPr/>
            <p:nvPr/>
          </p:nvSpPr>
          <p:spPr>
            <a:xfrm>
              <a:off x="3469017" y="9306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60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4" name="object 15604"/>
            <p:cNvSpPr/>
            <p:nvPr/>
          </p:nvSpPr>
          <p:spPr>
            <a:xfrm>
              <a:off x="3468941" y="93064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83"/>
                  </a:lnTo>
                  <a:lnTo>
                    <a:pt x="25" y="161429"/>
                  </a:lnTo>
                  <a:lnTo>
                    <a:pt x="25" y="157746"/>
                  </a:lnTo>
                  <a:lnTo>
                    <a:pt x="63" y="14696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63" y="14696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5" name="object 15605"/>
            <p:cNvSpPr/>
            <p:nvPr/>
          </p:nvSpPr>
          <p:spPr>
            <a:xfrm>
              <a:off x="3468852" y="9306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25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6" name="object 15606"/>
            <p:cNvSpPr/>
            <p:nvPr/>
          </p:nvSpPr>
          <p:spPr>
            <a:xfrm>
              <a:off x="3468763" y="9306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25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7" name="object 15607"/>
            <p:cNvSpPr/>
            <p:nvPr/>
          </p:nvSpPr>
          <p:spPr>
            <a:xfrm>
              <a:off x="3468700" y="9306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53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8" name="object 15608"/>
            <p:cNvSpPr/>
            <p:nvPr/>
          </p:nvSpPr>
          <p:spPr>
            <a:xfrm>
              <a:off x="3468611" y="9306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38" y="161556"/>
                  </a:lnTo>
                  <a:lnTo>
                    <a:pt x="38" y="157657"/>
                  </a:lnTo>
                  <a:lnTo>
                    <a:pt x="76" y="1451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19"/>
                  </a:lnTo>
                  <a:lnTo>
                    <a:pt x="76" y="1451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19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09" name="object 15609"/>
            <p:cNvSpPr/>
            <p:nvPr/>
          </p:nvSpPr>
          <p:spPr>
            <a:xfrm>
              <a:off x="3468408" y="93066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55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55"/>
                  </a:lnTo>
                  <a:lnTo>
                    <a:pt x="381" y="48183"/>
                  </a:lnTo>
                  <a:lnTo>
                    <a:pt x="520" y="76"/>
                  </a:lnTo>
                  <a:lnTo>
                    <a:pt x="495" y="1955"/>
                  </a:lnTo>
                  <a:lnTo>
                    <a:pt x="38" y="161886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58" y="1955"/>
                  </a:lnTo>
                  <a:lnTo>
                    <a:pt x="101" y="161836"/>
                  </a:lnTo>
                  <a:lnTo>
                    <a:pt x="139" y="161582"/>
                  </a:lnTo>
                  <a:lnTo>
                    <a:pt x="139" y="157683"/>
                  </a:lnTo>
                  <a:lnTo>
                    <a:pt x="177" y="144691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68"/>
                  </a:lnTo>
                  <a:lnTo>
                    <a:pt x="177" y="144691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09" y="1968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0" name="object 15610"/>
            <p:cNvSpPr/>
            <p:nvPr/>
          </p:nvSpPr>
          <p:spPr>
            <a:xfrm>
              <a:off x="3468319" y="9306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1422"/>
                  </a:lnTo>
                  <a:lnTo>
                    <a:pt x="482" y="38"/>
                  </a:lnTo>
                  <a:lnTo>
                    <a:pt x="457" y="1841"/>
                  </a:lnTo>
                  <a:lnTo>
                    <a:pt x="0" y="16187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1" name="object 15611"/>
            <p:cNvSpPr/>
            <p:nvPr/>
          </p:nvSpPr>
          <p:spPr>
            <a:xfrm>
              <a:off x="3468255" y="93068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355" y="46266"/>
                  </a:lnTo>
                  <a:lnTo>
                    <a:pt x="482" y="25"/>
                  </a:lnTo>
                  <a:lnTo>
                    <a:pt x="444" y="1803"/>
                  </a:lnTo>
                  <a:lnTo>
                    <a:pt x="0" y="16187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2" name="object 15612"/>
            <p:cNvSpPr/>
            <p:nvPr/>
          </p:nvSpPr>
          <p:spPr>
            <a:xfrm>
              <a:off x="3468141" y="9306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3" name="object 15613"/>
            <p:cNvSpPr/>
            <p:nvPr/>
          </p:nvSpPr>
          <p:spPr>
            <a:xfrm>
              <a:off x="3468052" y="9306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689"/>
                  </a:lnTo>
                  <a:lnTo>
                    <a:pt x="355" y="43840"/>
                  </a:lnTo>
                  <a:lnTo>
                    <a:pt x="482" y="38"/>
                  </a:lnTo>
                  <a:lnTo>
                    <a:pt x="444" y="1689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4" name="object 15614"/>
            <p:cNvSpPr/>
            <p:nvPr/>
          </p:nvSpPr>
          <p:spPr>
            <a:xfrm>
              <a:off x="3467938" y="9307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5" name="object 15615"/>
            <p:cNvSpPr/>
            <p:nvPr/>
          </p:nvSpPr>
          <p:spPr>
            <a:xfrm>
              <a:off x="3467823" y="9307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93"/>
                  </a:lnTo>
                  <a:lnTo>
                    <a:pt x="495" y="38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368" y="40627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55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055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6" name="object 15616"/>
            <p:cNvSpPr/>
            <p:nvPr/>
          </p:nvSpPr>
          <p:spPr>
            <a:xfrm>
              <a:off x="3467760" y="9307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304" y="6523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7" name="object 15617"/>
            <p:cNvSpPr/>
            <p:nvPr/>
          </p:nvSpPr>
          <p:spPr>
            <a:xfrm>
              <a:off x="3467646" y="9307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8" name="object 15618"/>
            <p:cNvSpPr/>
            <p:nvPr/>
          </p:nvSpPr>
          <p:spPr>
            <a:xfrm>
              <a:off x="3467531" y="9307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19" name="object 15619"/>
            <p:cNvSpPr/>
            <p:nvPr/>
          </p:nvSpPr>
          <p:spPr>
            <a:xfrm>
              <a:off x="3467417" y="9307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0" name="object 15620"/>
            <p:cNvSpPr/>
            <p:nvPr/>
          </p:nvSpPr>
          <p:spPr>
            <a:xfrm>
              <a:off x="3467303" y="9307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1" name="object 15621"/>
            <p:cNvSpPr/>
            <p:nvPr/>
          </p:nvSpPr>
          <p:spPr>
            <a:xfrm>
              <a:off x="3467214" y="9307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2" name="object 15622"/>
            <p:cNvSpPr/>
            <p:nvPr/>
          </p:nvSpPr>
          <p:spPr>
            <a:xfrm>
              <a:off x="3467087" y="9307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3" name="object 15623"/>
            <p:cNvSpPr/>
            <p:nvPr/>
          </p:nvSpPr>
          <p:spPr>
            <a:xfrm>
              <a:off x="3466960" y="9307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3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4" name="object 15624"/>
            <p:cNvSpPr/>
            <p:nvPr/>
          </p:nvSpPr>
          <p:spPr>
            <a:xfrm>
              <a:off x="3466820" y="9307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1003"/>
                  </a:lnTo>
                  <a:lnTo>
                    <a:pt x="5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5" name="object 15625"/>
            <p:cNvSpPr/>
            <p:nvPr/>
          </p:nvSpPr>
          <p:spPr>
            <a:xfrm>
              <a:off x="3466693" y="9307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27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6" name="object 15626"/>
            <p:cNvSpPr/>
            <p:nvPr/>
          </p:nvSpPr>
          <p:spPr>
            <a:xfrm>
              <a:off x="3466592" y="9307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7" name="object 15627"/>
            <p:cNvSpPr/>
            <p:nvPr/>
          </p:nvSpPr>
          <p:spPr>
            <a:xfrm>
              <a:off x="3466452" y="9307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8" name="object 15628"/>
            <p:cNvSpPr/>
            <p:nvPr/>
          </p:nvSpPr>
          <p:spPr>
            <a:xfrm>
              <a:off x="3466300" y="9307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58711"/>
                  </a:lnTo>
                  <a:lnTo>
                    <a:pt x="546" y="25"/>
                  </a:lnTo>
                  <a:lnTo>
                    <a:pt x="495" y="698"/>
                  </a:lnTo>
                  <a:lnTo>
                    <a:pt x="50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29" name="object 15629"/>
            <p:cNvSpPr/>
            <p:nvPr/>
          </p:nvSpPr>
          <p:spPr>
            <a:xfrm>
              <a:off x="3466160" y="9308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12"/>
                  </a:lnTo>
                  <a:lnTo>
                    <a:pt x="495" y="609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0" name="object 15630"/>
            <p:cNvSpPr/>
            <p:nvPr/>
          </p:nvSpPr>
          <p:spPr>
            <a:xfrm>
              <a:off x="3465995" y="9308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1" name="object 15631"/>
            <p:cNvSpPr/>
            <p:nvPr/>
          </p:nvSpPr>
          <p:spPr>
            <a:xfrm>
              <a:off x="3465906" y="9308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2" name="object 15632"/>
            <p:cNvSpPr/>
            <p:nvPr/>
          </p:nvSpPr>
          <p:spPr>
            <a:xfrm>
              <a:off x="3465753" y="9308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3" name="object 15633"/>
            <p:cNvSpPr/>
            <p:nvPr/>
          </p:nvSpPr>
          <p:spPr>
            <a:xfrm>
              <a:off x="3465601" y="9308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4" name="object 15634"/>
            <p:cNvSpPr/>
            <p:nvPr/>
          </p:nvSpPr>
          <p:spPr>
            <a:xfrm>
              <a:off x="3465449" y="9308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5" name="object 15635"/>
            <p:cNvSpPr/>
            <p:nvPr/>
          </p:nvSpPr>
          <p:spPr>
            <a:xfrm>
              <a:off x="3465296" y="9308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6" name="object 15636"/>
            <p:cNvSpPr/>
            <p:nvPr/>
          </p:nvSpPr>
          <p:spPr>
            <a:xfrm>
              <a:off x="346519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7" name="object 15637"/>
            <p:cNvSpPr/>
            <p:nvPr/>
          </p:nvSpPr>
          <p:spPr>
            <a:xfrm>
              <a:off x="3465042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31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0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8" name="object 15638"/>
            <p:cNvSpPr/>
            <p:nvPr/>
          </p:nvSpPr>
          <p:spPr>
            <a:xfrm>
              <a:off x="3464890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533" y="457"/>
                  </a:ln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39" name="object 15639"/>
            <p:cNvSpPr/>
            <p:nvPr/>
          </p:nvSpPr>
          <p:spPr>
            <a:xfrm>
              <a:off x="3464737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533" y="45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0" name="object 15640"/>
            <p:cNvSpPr/>
            <p:nvPr/>
          </p:nvSpPr>
          <p:spPr>
            <a:xfrm>
              <a:off x="346458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9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1" name="object 15641"/>
            <p:cNvSpPr/>
            <p:nvPr/>
          </p:nvSpPr>
          <p:spPr>
            <a:xfrm>
              <a:off x="3464483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2" name="object 15642"/>
            <p:cNvSpPr/>
            <p:nvPr/>
          </p:nvSpPr>
          <p:spPr>
            <a:xfrm>
              <a:off x="3464331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3" name="object 15643"/>
            <p:cNvSpPr/>
            <p:nvPr/>
          </p:nvSpPr>
          <p:spPr>
            <a:xfrm>
              <a:off x="3464166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39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4" name="object 15644"/>
            <p:cNvSpPr/>
            <p:nvPr/>
          </p:nvSpPr>
          <p:spPr>
            <a:xfrm>
              <a:off x="3463988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5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5" name="object 15645"/>
            <p:cNvSpPr/>
            <p:nvPr/>
          </p:nvSpPr>
          <p:spPr>
            <a:xfrm>
              <a:off x="3463823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6" name="object 15646"/>
            <p:cNvSpPr/>
            <p:nvPr/>
          </p:nvSpPr>
          <p:spPr>
            <a:xfrm>
              <a:off x="3463709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7" name="object 15647"/>
            <p:cNvSpPr/>
            <p:nvPr/>
          </p:nvSpPr>
          <p:spPr>
            <a:xfrm>
              <a:off x="3463544" y="9308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8" name="object 15648"/>
            <p:cNvSpPr/>
            <p:nvPr/>
          </p:nvSpPr>
          <p:spPr>
            <a:xfrm>
              <a:off x="3463353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49" name="object 15649"/>
            <p:cNvSpPr/>
            <p:nvPr/>
          </p:nvSpPr>
          <p:spPr>
            <a:xfrm>
              <a:off x="346317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0" name="object 15650"/>
            <p:cNvSpPr/>
            <p:nvPr/>
          </p:nvSpPr>
          <p:spPr>
            <a:xfrm>
              <a:off x="346298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1" name="object 15651"/>
            <p:cNvSpPr/>
            <p:nvPr/>
          </p:nvSpPr>
          <p:spPr>
            <a:xfrm>
              <a:off x="346284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2" name="object 15652"/>
            <p:cNvSpPr/>
            <p:nvPr/>
          </p:nvSpPr>
          <p:spPr>
            <a:xfrm>
              <a:off x="3462655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90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3" name="object 15653"/>
            <p:cNvSpPr/>
            <p:nvPr/>
          </p:nvSpPr>
          <p:spPr>
            <a:xfrm>
              <a:off x="3462426" y="930865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4" name="object 15654"/>
            <p:cNvSpPr/>
            <p:nvPr/>
          </p:nvSpPr>
          <p:spPr>
            <a:xfrm>
              <a:off x="3462185" y="93086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5" name="object 15655"/>
            <p:cNvSpPr/>
            <p:nvPr/>
          </p:nvSpPr>
          <p:spPr>
            <a:xfrm>
              <a:off x="3461931" y="93086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29"/>
                  </a:lnTo>
                  <a:lnTo>
                    <a:pt x="254" y="161442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6" name="object 15656"/>
            <p:cNvSpPr/>
            <p:nvPr/>
          </p:nvSpPr>
          <p:spPr>
            <a:xfrm>
              <a:off x="3461740" y="93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7" name="object 15657"/>
            <p:cNvSpPr/>
            <p:nvPr/>
          </p:nvSpPr>
          <p:spPr>
            <a:xfrm>
              <a:off x="3461410" y="93086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27" y="161366"/>
                  </a:lnTo>
                  <a:lnTo>
                    <a:pt x="673" y="12"/>
                  </a:lnTo>
                  <a:close/>
                </a:path>
                <a:path w="1270" h="161925">
                  <a:moveTo>
                    <a:pt x="774" y="0"/>
                  </a:moveTo>
                  <a:lnTo>
                    <a:pt x="241" y="161391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8" name="object 15658"/>
            <p:cNvSpPr/>
            <p:nvPr/>
          </p:nvSpPr>
          <p:spPr>
            <a:xfrm>
              <a:off x="3461042" y="93086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584" y="12"/>
                  </a:lnTo>
                  <a:lnTo>
                    <a:pt x="139" y="161315"/>
                  </a:lnTo>
                  <a:lnTo>
                    <a:pt x="368" y="161366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59" name="object 15659"/>
            <p:cNvSpPr/>
            <p:nvPr/>
          </p:nvSpPr>
          <p:spPr>
            <a:xfrm>
              <a:off x="3460470" y="93083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0" name="object 15660"/>
            <p:cNvSpPr/>
            <p:nvPr/>
          </p:nvSpPr>
          <p:spPr>
            <a:xfrm>
              <a:off x="3459391" y="930770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130" y="393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079" y="162115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1" name="object 15661"/>
            <p:cNvSpPr/>
            <p:nvPr/>
          </p:nvSpPr>
          <p:spPr>
            <a:xfrm>
              <a:off x="3458921" y="93074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2" name="object 15662"/>
            <p:cNvSpPr/>
            <p:nvPr/>
          </p:nvSpPr>
          <p:spPr>
            <a:xfrm>
              <a:off x="3458629" y="93072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65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3" name="object 15663"/>
            <p:cNvSpPr/>
            <p:nvPr/>
          </p:nvSpPr>
          <p:spPr>
            <a:xfrm>
              <a:off x="3458387" y="93071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76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09" y="76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4" name="object 15664"/>
            <p:cNvSpPr/>
            <p:nvPr/>
          </p:nvSpPr>
          <p:spPr>
            <a:xfrm>
              <a:off x="3458260" y="93070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5" name="object 15665"/>
            <p:cNvSpPr/>
            <p:nvPr/>
          </p:nvSpPr>
          <p:spPr>
            <a:xfrm>
              <a:off x="3458070" y="930695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25"/>
                  </a:move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63" y="161874"/>
                  </a:lnTo>
                  <a:lnTo>
                    <a:pt x="190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6" name="object 15666"/>
            <p:cNvSpPr/>
            <p:nvPr/>
          </p:nvSpPr>
          <p:spPr>
            <a:xfrm>
              <a:off x="3457930" y="9306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7" name="object 15667"/>
            <p:cNvSpPr/>
            <p:nvPr/>
          </p:nvSpPr>
          <p:spPr>
            <a:xfrm>
              <a:off x="3457778" y="9306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8" name="object 15668"/>
            <p:cNvSpPr/>
            <p:nvPr/>
          </p:nvSpPr>
          <p:spPr>
            <a:xfrm>
              <a:off x="3457676" y="9306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69" name="object 15669"/>
            <p:cNvSpPr/>
            <p:nvPr/>
          </p:nvSpPr>
          <p:spPr>
            <a:xfrm>
              <a:off x="3457587" y="93066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0" name="object 15670"/>
            <p:cNvSpPr/>
            <p:nvPr/>
          </p:nvSpPr>
          <p:spPr>
            <a:xfrm>
              <a:off x="3457486" y="9306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1" name="object 15671"/>
            <p:cNvSpPr/>
            <p:nvPr/>
          </p:nvSpPr>
          <p:spPr>
            <a:xfrm>
              <a:off x="3457397" y="9306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2" name="object 15672"/>
            <p:cNvSpPr/>
            <p:nvPr/>
          </p:nvSpPr>
          <p:spPr>
            <a:xfrm>
              <a:off x="3457295" y="9306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3" name="object 15673"/>
            <p:cNvSpPr/>
            <p:nvPr/>
          </p:nvSpPr>
          <p:spPr>
            <a:xfrm>
              <a:off x="3457206" y="9306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58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4" name="object 15674"/>
            <p:cNvSpPr/>
            <p:nvPr/>
          </p:nvSpPr>
          <p:spPr>
            <a:xfrm>
              <a:off x="3457168" y="9306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5" name="object 15675"/>
            <p:cNvSpPr/>
            <p:nvPr/>
          </p:nvSpPr>
          <p:spPr>
            <a:xfrm>
              <a:off x="3457092" y="9306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6" name="object 15676"/>
            <p:cNvSpPr/>
            <p:nvPr/>
          </p:nvSpPr>
          <p:spPr>
            <a:xfrm>
              <a:off x="3457016" y="9306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31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7" name="object 15677"/>
            <p:cNvSpPr/>
            <p:nvPr/>
          </p:nvSpPr>
          <p:spPr>
            <a:xfrm>
              <a:off x="3456952" y="9306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07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8" name="object 15678"/>
            <p:cNvSpPr/>
            <p:nvPr/>
          </p:nvSpPr>
          <p:spPr>
            <a:xfrm>
              <a:off x="3456889" y="9306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79" name="object 15679"/>
            <p:cNvSpPr/>
            <p:nvPr/>
          </p:nvSpPr>
          <p:spPr>
            <a:xfrm>
              <a:off x="3456851" y="9306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0" name="object 15680"/>
            <p:cNvSpPr/>
            <p:nvPr/>
          </p:nvSpPr>
          <p:spPr>
            <a:xfrm>
              <a:off x="3456800" y="9305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1" name="object 15681"/>
            <p:cNvSpPr/>
            <p:nvPr/>
          </p:nvSpPr>
          <p:spPr>
            <a:xfrm>
              <a:off x="3456749" y="9305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2" name="object 15682"/>
            <p:cNvSpPr/>
            <p:nvPr/>
          </p:nvSpPr>
          <p:spPr>
            <a:xfrm>
              <a:off x="3456711" y="9305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3" name="object 15683"/>
            <p:cNvSpPr/>
            <p:nvPr/>
          </p:nvSpPr>
          <p:spPr>
            <a:xfrm>
              <a:off x="3456673" y="9305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4" name="object 15684"/>
            <p:cNvSpPr/>
            <p:nvPr/>
          </p:nvSpPr>
          <p:spPr>
            <a:xfrm>
              <a:off x="3456648" y="9305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5" name="object 15685"/>
            <p:cNvSpPr/>
            <p:nvPr/>
          </p:nvSpPr>
          <p:spPr>
            <a:xfrm>
              <a:off x="3456609" y="9305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6" name="object 15686"/>
            <p:cNvSpPr/>
            <p:nvPr/>
          </p:nvSpPr>
          <p:spPr>
            <a:xfrm>
              <a:off x="3456571" y="9305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2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7" name="object 15687"/>
            <p:cNvSpPr/>
            <p:nvPr/>
          </p:nvSpPr>
          <p:spPr>
            <a:xfrm>
              <a:off x="3456546" y="93055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5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8" name="object 15688"/>
            <p:cNvSpPr/>
            <p:nvPr/>
          </p:nvSpPr>
          <p:spPr>
            <a:xfrm>
              <a:off x="3456520" y="93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89" name="object 15689"/>
            <p:cNvSpPr/>
            <p:nvPr/>
          </p:nvSpPr>
          <p:spPr>
            <a:xfrm>
              <a:off x="3456508" y="9305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6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0" name="object 15690"/>
            <p:cNvSpPr/>
            <p:nvPr/>
          </p:nvSpPr>
          <p:spPr>
            <a:xfrm>
              <a:off x="3456470" y="93047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18"/>
                  </a:lnTo>
                  <a:lnTo>
                    <a:pt x="12" y="161785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342"/>
                  </a:moveTo>
                  <a:lnTo>
                    <a:pt x="12" y="161785"/>
                  </a:lnTo>
                  <a:lnTo>
                    <a:pt x="469" y="34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1" name="object 15691"/>
            <p:cNvSpPr/>
            <p:nvPr/>
          </p:nvSpPr>
          <p:spPr>
            <a:xfrm>
              <a:off x="3456470" y="9304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41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2" name="object 15692"/>
            <p:cNvSpPr/>
            <p:nvPr/>
          </p:nvSpPr>
          <p:spPr>
            <a:xfrm>
              <a:off x="3456470" y="9304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50"/>
                  </a:moveTo>
                  <a:lnTo>
                    <a:pt x="0" y="161848"/>
                  </a:lnTo>
                  <a:lnTo>
                    <a:pt x="457" y="114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3" name="object 15693"/>
            <p:cNvSpPr/>
            <p:nvPr/>
          </p:nvSpPr>
          <p:spPr>
            <a:xfrm>
              <a:off x="3456266" y="930021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3009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28" y="3035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4" name="object 15694"/>
            <p:cNvSpPr/>
            <p:nvPr/>
          </p:nvSpPr>
          <p:spPr>
            <a:xfrm>
              <a:off x="3468242" y="9396324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49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5" name="object 15695"/>
            <p:cNvSpPr/>
            <p:nvPr/>
          </p:nvSpPr>
          <p:spPr>
            <a:xfrm>
              <a:off x="3468166" y="9396324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7822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20" y="12"/>
                  </a:moveTo>
                  <a:lnTo>
                    <a:pt x="25" y="158191"/>
                  </a:lnTo>
                  <a:lnTo>
                    <a:pt x="482" y="241"/>
                  </a:lnTo>
                  <a:lnTo>
                    <a:pt x="50" y="158076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6" name="object 15696"/>
            <p:cNvSpPr/>
            <p:nvPr/>
          </p:nvSpPr>
          <p:spPr>
            <a:xfrm>
              <a:off x="3468090" y="9396324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280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20" y="12"/>
                  </a:moveTo>
                  <a:lnTo>
                    <a:pt x="25" y="157962"/>
                  </a:lnTo>
                  <a:lnTo>
                    <a:pt x="482" y="228"/>
                  </a:lnTo>
                  <a:lnTo>
                    <a:pt x="50" y="158356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7" name="object 15697"/>
            <p:cNvSpPr/>
            <p:nvPr/>
          </p:nvSpPr>
          <p:spPr>
            <a:xfrm>
              <a:off x="3468039" y="9396324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153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495" y="0"/>
                  </a:moveTo>
                  <a:lnTo>
                    <a:pt x="25" y="15834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8" name="object 15698"/>
            <p:cNvSpPr/>
            <p:nvPr/>
          </p:nvSpPr>
          <p:spPr>
            <a:xfrm>
              <a:off x="3467951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08" y="0"/>
                  </a:moveTo>
                  <a:lnTo>
                    <a:pt x="0" y="158800"/>
                  </a:lnTo>
                  <a:lnTo>
                    <a:pt x="469" y="165"/>
                  </a:lnTo>
                  <a:lnTo>
                    <a:pt x="38" y="158737"/>
                  </a:lnTo>
                  <a:lnTo>
                    <a:pt x="508" y="0"/>
                  </a:lnTo>
                  <a:close/>
                </a:path>
                <a:path w="635" h="159384">
                  <a:moveTo>
                    <a:pt x="533" y="0"/>
                  </a:moveTo>
                  <a:lnTo>
                    <a:pt x="63" y="15821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699" name="object 15699"/>
            <p:cNvSpPr/>
            <p:nvPr/>
          </p:nvSpPr>
          <p:spPr>
            <a:xfrm>
              <a:off x="3467874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8699"/>
                  </a:lnTo>
                  <a:lnTo>
                    <a:pt x="457" y="241"/>
                  </a:lnTo>
                  <a:lnTo>
                    <a:pt x="25" y="158648"/>
                  </a:lnTo>
                  <a:lnTo>
                    <a:pt x="482" y="241"/>
                  </a:lnTo>
                  <a:lnTo>
                    <a:pt x="50" y="15883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0" name="object 15700"/>
            <p:cNvSpPr/>
            <p:nvPr/>
          </p:nvSpPr>
          <p:spPr>
            <a:xfrm>
              <a:off x="3467798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826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12" y="159016"/>
                  </a:lnTo>
                  <a:lnTo>
                    <a:pt x="482" y="165"/>
                  </a:lnTo>
                  <a:lnTo>
                    <a:pt x="50" y="1589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1" name="object 15701"/>
            <p:cNvSpPr/>
            <p:nvPr/>
          </p:nvSpPr>
          <p:spPr>
            <a:xfrm>
              <a:off x="3467697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169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38" y="158902"/>
                  </a:lnTo>
                  <a:lnTo>
                    <a:pt x="495" y="241"/>
                  </a:lnTo>
                  <a:lnTo>
                    <a:pt x="63" y="159092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2" name="object 15702"/>
            <p:cNvSpPr/>
            <p:nvPr/>
          </p:nvSpPr>
          <p:spPr>
            <a:xfrm>
              <a:off x="3467646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08" y="12"/>
                  </a:moveTo>
                  <a:lnTo>
                    <a:pt x="0" y="159232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3" name="object 15703"/>
            <p:cNvSpPr/>
            <p:nvPr/>
          </p:nvSpPr>
          <p:spPr>
            <a:xfrm>
              <a:off x="3467569" y="9396324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9118"/>
                  </a:lnTo>
                  <a:lnTo>
                    <a:pt x="457" y="241"/>
                  </a:lnTo>
                  <a:lnTo>
                    <a:pt x="25" y="159080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50" y="159042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4" name="object 15704"/>
            <p:cNvSpPr/>
            <p:nvPr/>
          </p:nvSpPr>
          <p:spPr>
            <a:xfrm>
              <a:off x="3467481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12"/>
                  </a:moveTo>
                  <a:lnTo>
                    <a:pt x="0" y="15943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5" name="object 15705"/>
            <p:cNvSpPr/>
            <p:nvPr/>
          </p:nvSpPr>
          <p:spPr>
            <a:xfrm>
              <a:off x="3467392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524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495" y="0"/>
                  </a:moveTo>
                  <a:lnTo>
                    <a:pt x="12" y="159499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50" y="15947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6" name="object 15706"/>
            <p:cNvSpPr/>
            <p:nvPr/>
          </p:nvSpPr>
          <p:spPr>
            <a:xfrm>
              <a:off x="3467303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0"/>
                  </a:moveTo>
                  <a:lnTo>
                    <a:pt x="0" y="159613"/>
                  </a:lnTo>
                  <a:lnTo>
                    <a:pt x="25" y="158750"/>
                  </a:lnTo>
                  <a:lnTo>
                    <a:pt x="482" y="241"/>
                  </a:lnTo>
                  <a:lnTo>
                    <a:pt x="50" y="15956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7" name="object 15707"/>
            <p:cNvSpPr/>
            <p:nvPr/>
          </p:nvSpPr>
          <p:spPr>
            <a:xfrm>
              <a:off x="3467239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95" y="12"/>
                  </a:moveTo>
                  <a:lnTo>
                    <a:pt x="0" y="159677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8" name="object 15708"/>
            <p:cNvSpPr/>
            <p:nvPr/>
          </p:nvSpPr>
          <p:spPr>
            <a:xfrm>
              <a:off x="3467138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12"/>
                  </a:moveTo>
                  <a:lnTo>
                    <a:pt x="0" y="159766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09" name="object 15709"/>
            <p:cNvSpPr/>
            <p:nvPr/>
          </p:nvSpPr>
          <p:spPr>
            <a:xfrm>
              <a:off x="3466934" y="9396324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482" y="12"/>
                  </a:moveTo>
                  <a:lnTo>
                    <a:pt x="0" y="159931"/>
                  </a:lnTo>
                  <a:lnTo>
                    <a:pt x="482" y="12"/>
                  </a:lnTo>
                  <a:close/>
                </a:path>
                <a:path w="1270" h="160020">
                  <a:moveTo>
                    <a:pt x="609" y="0"/>
                  </a:moveTo>
                  <a:lnTo>
                    <a:pt x="482" y="12"/>
                  </a:lnTo>
                  <a:lnTo>
                    <a:pt x="50" y="159893"/>
                  </a:lnTo>
                  <a:lnTo>
                    <a:pt x="508" y="241"/>
                  </a:lnTo>
                  <a:lnTo>
                    <a:pt x="76" y="159867"/>
                  </a:lnTo>
                  <a:lnTo>
                    <a:pt x="546" y="241"/>
                  </a:lnTo>
                  <a:lnTo>
                    <a:pt x="101" y="159867"/>
                  </a:lnTo>
                  <a:lnTo>
                    <a:pt x="139" y="159600"/>
                  </a:lnTo>
                  <a:lnTo>
                    <a:pt x="139" y="155498"/>
                  </a:lnTo>
                  <a:lnTo>
                    <a:pt x="609" y="0"/>
                  </a:lnTo>
                  <a:close/>
                </a:path>
                <a:path w="1270" h="160020">
                  <a:moveTo>
                    <a:pt x="647" y="12"/>
                  </a:moveTo>
                  <a:lnTo>
                    <a:pt x="165" y="159804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0" name="object 15710"/>
            <p:cNvSpPr/>
            <p:nvPr/>
          </p:nvSpPr>
          <p:spPr>
            <a:xfrm>
              <a:off x="3466846" y="9396324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12"/>
                  </a:moveTo>
                  <a:lnTo>
                    <a:pt x="0" y="16002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1" name="object 15711"/>
            <p:cNvSpPr/>
            <p:nvPr/>
          </p:nvSpPr>
          <p:spPr>
            <a:xfrm>
              <a:off x="3466769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058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12"/>
                  </a:moveTo>
                  <a:lnTo>
                    <a:pt x="38" y="160032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2" name="object 15712"/>
            <p:cNvSpPr/>
            <p:nvPr/>
          </p:nvSpPr>
          <p:spPr>
            <a:xfrm>
              <a:off x="3466668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12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38" y="160096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0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3" name="object 15713"/>
            <p:cNvSpPr/>
            <p:nvPr/>
          </p:nvSpPr>
          <p:spPr>
            <a:xfrm>
              <a:off x="3466566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197"/>
                  </a:lnTo>
                  <a:lnTo>
                    <a:pt x="469" y="457"/>
                  </a:lnTo>
                  <a:lnTo>
                    <a:pt x="38" y="160172"/>
                  </a:lnTo>
                  <a:lnTo>
                    <a:pt x="215" y="1068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4" name="object 15714"/>
            <p:cNvSpPr/>
            <p:nvPr/>
          </p:nvSpPr>
          <p:spPr>
            <a:xfrm>
              <a:off x="3466465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08" y="0"/>
                  </a:moveTo>
                  <a:lnTo>
                    <a:pt x="0" y="160261"/>
                  </a:lnTo>
                  <a:lnTo>
                    <a:pt x="508" y="0"/>
                  </a:lnTo>
                  <a:close/>
                </a:path>
                <a:path w="635" h="160654">
                  <a:moveTo>
                    <a:pt x="546" y="0"/>
                  </a:moveTo>
                  <a:lnTo>
                    <a:pt x="63" y="1602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5" name="object 15715"/>
            <p:cNvSpPr/>
            <p:nvPr/>
          </p:nvSpPr>
          <p:spPr>
            <a:xfrm>
              <a:off x="3466350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324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6" name="object 15716"/>
            <p:cNvSpPr/>
            <p:nvPr/>
          </p:nvSpPr>
          <p:spPr>
            <a:xfrm>
              <a:off x="3466261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37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7" name="object 15717"/>
            <p:cNvSpPr/>
            <p:nvPr/>
          </p:nvSpPr>
          <p:spPr>
            <a:xfrm>
              <a:off x="3466160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426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8" name="object 15718"/>
            <p:cNvSpPr/>
            <p:nvPr/>
          </p:nvSpPr>
          <p:spPr>
            <a:xfrm>
              <a:off x="3466045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48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19" name="object 15719"/>
            <p:cNvSpPr/>
            <p:nvPr/>
          </p:nvSpPr>
          <p:spPr>
            <a:xfrm>
              <a:off x="3465931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553"/>
                  </a:lnTo>
                  <a:lnTo>
                    <a:pt x="469" y="457"/>
                  </a:lnTo>
                  <a:lnTo>
                    <a:pt x="38" y="16054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0" name="object 15720"/>
            <p:cNvSpPr/>
            <p:nvPr/>
          </p:nvSpPr>
          <p:spPr>
            <a:xfrm>
              <a:off x="3465791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33" y="0"/>
                  </a:moveTo>
                  <a:lnTo>
                    <a:pt x="0" y="160616"/>
                  </a:lnTo>
                  <a:lnTo>
                    <a:pt x="533" y="0"/>
                  </a:lnTo>
                  <a:close/>
                </a:path>
                <a:path w="635" h="160654">
                  <a:moveTo>
                    <a:pt x="584" y="12"/>
                  </a:moveTo>
                  <a:lnTo>
                    <a:pt x="88" y="16057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1" name="object 15721"/>
            <p:cNvSpPr/>
            <p:nvPr/>
          </p:nvSpPr>
          <p:spPr>
            <a:xfrm>
              <a:off x="3465715" y="9396324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12"/>
                  </a:moveTo>
                  <a:lnTo>
                    <a:pt x="0" y="160655"/>
                  </a:lnTo>
                  <a:lnTo>
                    <a:pt x="482" y="12"/>
                  </a:lnTo>
                  <a:close/>
                </a:path>
                <a:path w="635" h="160654">
                  <a:moveTo>
                    <a:pt x="533" y="0"/>
                  </a:moveTo>
                  <a:lnTo>
                    <a:pt x="50" y="1606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2" name="object 15722"/>
            <p:cNvSpPr/>
            <p:nvPr/>
          </p:nvSpPr>
          <p:spPr>
            <a:xfrm>
              <a:off x="3465601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0"/>
                  </a:moveTo>
                  <a:lnTo>
                    <a:pt x="0" y="160705"/>
                  </a:lnTo>
                  <a:lnTo>
                    <a:pt x="520" y="0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76" y="1606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3" name="object 15723"/>
            <p:cNvSpPr/>
            <p:nvPr/>
          </p:nvSpPr>
          <p:spPr>
            <a:xfrm>
              <a:off x="3465461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71" y="0"/>
                  </a:moveTo>
                  <a:lnTo>
                    <a:pt x="0" y="160769"/>
                  </a:lnTo>
                  <a:lnTo>
                    <a:pt x="520" y="457"/>
                  </a:lnTo>
                  <a:lnTo>
                    <a:pt x="88" y="16073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4" name="object 15724"/>
            <p:cNvSpPr/>
            <p:nvPr/>
          </p:nvSpPr>
          <p:spPr>
            <a:xfrm>
              <a:off x="3465322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820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0" y="160807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101" y="16078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5" name="object 15725"/>
            <p:cNvSpPr/>
            <p:nvPr/>
          </p:nvSpPr>
          <p:spPr>
            <a:xfrm>
              <a:off x="3465182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0870"/>
                  </a:lnTo>
                  <a:lnTo>
                    <a:pt x="152" y="1608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6" name="object 15726"/>
            <p:cNvSpPr/>
            <p:nvPr/>
          </p:nvSpPr>
          <p:spPr>
            <a:xfrm>
              <a:off x="3465093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921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0896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7" name="object 15727"/>
            <p:cNvSpPr/>
            <p:nvPr/>
          </p:nvSpPr>
          <p:spPr>
            <a:xfrm>
              <a:off x="3464941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959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63" y="16094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8" name="object 15728"/>
            <p:cNvSpPr/>
            <p:nvPr/>
          </p:nvSpPr>
          <p:spPr>
            <a:xfrm>
              <a:off x="3464801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1010"/>
                  </a:lnTo>
                  <a:lnTo>
                    <a:pt x="127" y="1609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29" name="object 15729"/>
            <p:cNvSpPr/>
            <p:nvPr/>
          </p:nvSpPr>
          <p:spPr>
            <a:xfrm>
              <a:off x="3464636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1074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63" y="16103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0" name="object 15730"/>
            <p:cNvSpPr/>
            <p:nvPr/>
          </p:nvSpPr>
          <p:spPr>
            <a:xfrm>
              <a:off x="3464496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99"/>
                  </a:lnTo>
                  <a:lnTo>
                    <a:pt x="152" y="16106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1" name="object 15731"/>
            <p:cNvSpPr/>
            <p:nvPr/>
          </p:nvSpPr>
          <p:spPr>
            <a:xfrm>
              <a:off x="3464394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3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2" name="object 15732"/>
            <p:cNvSpPr/>
            <p:nvPr/>
          </p:nvSpPr>
          <p:spPr>
            <a:xfrm>
              <a:off x="3464242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175"/>
                  </a:lnTo>
                  <a:lnTo>
                    <a:pt x="139" y="16113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3" name="object 15733"/>
            <p:cNvSpPr/>
            <p:nvPr/>
          </p:nvSpPr>
          <p:spPr>
            <a:xfrm>
              <a:off x="3464090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13"/>
                  </a:lnTo>
                  <a:lnTo>
                    <a:pt x="152" y="16116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4" name="object 15734"/>
            <p:cNvSpPr/>
            <p:nvPr/>
          </p:nvSpPr>
          <p:spPr>
            <a:xfrm>
              <a:off x="3463937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26"/>
                  </a:lnTo>
                  <a:lnTo>
                    <a:pt x="152" y="16121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5" name="object 15735"/>
            <p:cNvSpPr/>
            <p:nvPr/>
          </p:nvSpPr>
          <p:spPr>
            <a:xfrm>
              <a:off x="3463785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77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50" y="16125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6" name="object 15736"/>
            <p:cNvSpPr/>
            <p:nvPr/>
          </p:nvSpPr>
          <p:spPr>
            <a:xfrm>
              <a:off x="3463683" y="93963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7" name="object 15737"/>
            <p:cNvSpPr/>
            <p:nvPr/>
          </p:nvSpPr>
          <p:spPr>
            <a:xfrm>
              <a:off x="3463544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15"/>
                  </a:lnTo>
                  <a:lnTo>
                    <a:pt x="127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8" name="object 15738"/>
            <p:cNvSpPr/>
            <p:nvPr/>
          </p:nvSpPr>
          <p:spPr>
            <a:xfrm>
              <a:off x="3463379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2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1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39" name="object 15739"/>
            <p:cNvSpPr/>
            <p:nvPr/>
          </p:nvSpPr>
          <p:spPr>
            <a:xfrm>
              <a:off x="3463239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0" name="object 15740"/>
            <p:cNvSpPr/>
            <p:nvPr/>
          </p:nvSpPr>
          <p:spPr>
            <a:xfrm>
              <a:off x="3463074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1" name="object 15741"/>
            <p:cNvSpPr/>
            <p:nvPr/>
          </p:nvSpPr>
          <p:spPr>
            <a:xfrm>
              <a:off x="3462972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2" name="object 15742"/>
            <p:cNvSpPr/>
            <p:nvPr/>
          </p:nvSpPr>
          <p:spPr>
            <a:xfrm>
              <a:off x="3462820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3" name="object 15743"/>
            <p:cNvSpPr/>
            <p:nvPr/>
          </p:nvSpPr>
          <p:spPr>
            <a:xfrm>
              <a:off x="3462655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4" name="object 15744"/>
            <p:cNvSpPr/>
            <p:nvPr/>
          </p:nvSpPr>
          <p:spPr>
            <a:xfrm>
              <a:off x="3462502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5" name="object 15745"/>
            <p:cNvSpPr/>
            <p:nvPr/>
          </p:nvSpPr>
          <p:spPr>
            <a:xfrm>
              <a:off x="3462324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6" name="object 15746"/>
            <p:cNvSpPr/>
            <p:nvPr/>
          </p:nvSpPr>
          <p:spPr>
            <a:xfrm>
              <a:off x="3462223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6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7" name="object 15747"/>
            <p:cNvSpPr/>
            <p:nvPr/>
          </p:nvSpPr>
          <p:spPr>
            <a:xfrm>
              <a:off x="3462045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67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8" name="object 15748"/>
            <p:cNvSpPr/>
            <p:nvPr/>
          </p:nvSpPr>
          <p:spPr>
            <a:xfrm>
              <a:off x="3461867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49" name="object 15749"/>
            <p:cNvSpPr/>
            <p:nvPr/>
          </p:nvSpPr>
          <p:spPr>
            <a:xfrm>
              <a:off x="3461689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0" name="object 15750"/>
            <p:cNvSpPr/>
            <p:nvPr/>
          </p:nvSpPr>
          <p:spPr>
            <a:xfrm>
              <a:off x="3461499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1" name="object 15751"/>
            <p:cNvSpPr/>
            <p:nvPr/>
          </p:nvSpPr>
          <p:spPr>
            <a:xfrm>
              <a:off x="3461359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2" name="object 15752"/>
            <p:cNvSpPr/>
            <p:nvPr/>
          </p:nvSpPr>
          <p:spPr>
            <a:xfrm>
              <a:off x="3461156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3" name="object 15753"/>
            <p:cNvSpPr/>
            <p:nvPr/>
          </p:nvSpPr>
          <p:spPr>
            <a:xfrm>
              <a:off x="3460940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4" name="object 15754"/>
            <p:cNvSpPr/>
            <p:nvPr/>
          </p:nvSpPr>
          <p:spPr>
            <a:xfrm>
              <a:off x="3460712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2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5" name="object 15755"/>
            <p:cNvSpPr/>
            <p:nvPr/>
          </p:nvSpPr>
          <p:spPr>
            <a:xfrm>
              <a:off x="3460445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546" y="0"/>
                  </a:lnTo>
                  <a:lnTo>
                    <a:pt x="101" y="161429"/>
                  </a:lnTo>
                  <a:lnTo>
                    <a:pt x="241" y="161429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6" name="object 15756"/>
            <p:cNvSpPr/>
            <p:nvPr/>
          </p:nvSpPr>
          <p:spPr>
            <a:xfrm>
              <a:off x="3460267" y="9396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7" name="object 15757"/>
            <p:cNvSpPr/>
            <p:nvPr/>
          </p:nvSpPr>
          <p:spPr>
            <a:xfrm>
              <a:off x="3459950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12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66"/>
                  </a:lnTo>
                  <a:lnTo>
                    <a:pt x="317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8" name="object 15758"/>
            <p:cNvSpPr/>
            <p:nvPr/>
          </p:nvSpPr>
          <p:spPr>
            <a:xfrm>
              <a:off x="3459569" y="93963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596" y="0"/>
                  </a:lnTo>
                  <a:lnTo>
                    <a:pt x="152" y="161328"/>
                  </a:lnTo>
                  <a:lnTo>
                    <a:pt x="381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59" name="object 15759"/>
            <p:cNvSpPr/>
            <p:nvPr/>
          </p:nvSpPr>
          <p:spPr>
            <a:xfrm>
              <a:off x="3459010" y="939600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38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31"/>
                  </a:lnTo>
                  <a:lnTo>
                    <a:pt x="393" y="161569"/>
                  </a:lnTo>
                  <a:lnTo>
                    <a:pt x="838" y="228"/>
                  </a:lnTo>
                  <a:close/>
                </a:path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0" name="object 15760"/>
            <p:cNvSpPr/>
            <p:nvPr/>
          </p:nvSpPr>
          <p:spPr>
            <a:xfrm>
              <a:off x="3457918" y="939538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57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61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1" name="object 15761"/>
            <p:cNvSpPr/>
            <p:nvPr/>
          </p:nvSpPr>
          <p:spPr>
            <a:xfrm>
              <a:off x="3457435" y="939509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95" y="162052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2" name="object 15762"/>
            <p:cNvSpPr/>
            <p:nvPr/>
          </p:nvSpPr>
          <p:spPr>
            <a:xfrm>
              <a:off x="3457143" y="93949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36" y="165"/>
                  </a:move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3" name="object 15763"/>
            <p:cNvSpPr/>
            <p:nvPr/>
          </p:nvSpPr>
          <p:spPr>
            <a:xfrm>
              <a:off x="3456914" y="93948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08" y="38"/>
                  </a:lnTo>
                  <a:lnTo>
                    <a:pt x="0" y="161848"/>
                  </a:lnTo>
                  <a:lnTo>
                    <a:pt x="139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4" name="object 15764"/>
            <p:cNvSpPr/>
            <p:nvPr/>
          </p:nvSpPr>
          <p:spPr>
            <a:xfrm>
              <a:off x="3456775" y="9394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5" name="object 15765"/>
            <p:cNvSpPr/>
            <p:nvPr/>
          </p:nvSpPr>
          <p:spPr>
            <a:xfrm>
              <a:off x="3456597" y="939460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63" y="16188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6" name="object 15766"/>
            <p:cNvSpPr/>
            <p:nvPr/>
          </p:nvSpPr>
          <p:spPr>
            <a:xfrm>
              <a:off x="3456457" y="9394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39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7" name="object 15767"/>
            <p:cNvSpPr/>
            <p:nvPr/>
          </p:nvSpPr>
          <p:spPr>
            <a:xfrm>
              <a:off x="3456317" y="939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23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8" name="object 15768"/>
            <p:cNvSpPr/>
            <p:nvPr/>
          </p:nvSpPr>
          <p:spPr>
            <a:xfrm>
              <a:off x="3456203" y="9394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69" name="object 15769"/>
            <p:cNvSpPr/>
            <p:nvPr/>
          </p:nvSpPr>
          <p:spPr>
            <a:xfrm>
              <a:off x="3456127" y="9394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0" name="object 15770"/>
            <p:cNvSpPr/>
            <p:nvPr/>
          </p:nvSpPr>
          <p:spPr>
            <a:xfrm>
              <a:off x="3456025" y="9394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1" name="object 15771"/>
            <p:cNvSpPr/>
            <p:nvPr/>
          </p:nvSpPr>
          <p:spPr>
            <a:xfrm>
              <a:off x="3455924" y="9394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2" name="object 15772"/>
            <p:cNvSpPr/>
            <p:nvPr/>
          </p:nvSpPr>
          <p:spPr>
            <a:xfrm>
              <a:off x="3455847" y="9394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64"/>
                  </a:lnTo>
                  <a:lnTo>
                    <a:pt x="495" y="25"/>
                  </a:ln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3" name="object 15773"/>
            <p:cNvSpPr/>
            <p:nvPr/>
          </p:nvSpPr>
          <p:spPr>
            <a:xfrm>
              <a:off x="3455758" y="9394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0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4" name="object 15774"/>
            <p:cNvSpPr/>
            <p:nvPr/>
          </p:nvSpPr>
          <p:spPr>
            <a:xfrm>
              <a:off x="3455708" y="9394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5" name="object 15775"/>
            <p:cNvSpPr/>
            <p:nvPr/>
          </p:nvSpPr>
          <p:spPr>
            <a:xfrm>
              <a:off x="3455631" y="93940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6" name="object 15776"/>
            <p:cNvSpPr/>
            <p:nvPr/>
          </p:nvSpPr>
          <p:spPr>
            <a:xfrm>
              <a:off x="3455568" y="9393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5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7" name="object 15777"/>
            <p:cNvSpPr/>
            <p:nvPr/>
          </p:nvSpPr>
          <p:spPr>
            <a:xfrm>
              <a:off x="3455492" y="9393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50" y="161188"/>
                  </a:lnTo>
                  <a:lnTo>
                    <a:pt x="495" y="63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8" name="object 15778"/>
            <p:cNvSpPr/>
            <p:nvPr/>
          </p:nvSpPr>
          <p:spPr>
            <a:xfrm>
              <a:off x="3455454" y="9393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79" name="object 15779"/>
            <p:cNvSpPr/>
            <p:nvPr/>
          </p:nvSpPr>
          <p:spPr>
            <a:xfrm>
              <a:off x="3455403" y="9393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3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0" name="object 15780"/>
            <p:cNvSpPr/>
            <p:nvPr/>
          </p:nvSpPr>
          <p:spPr>
            <a:xfrm>
              <a:off x="3455352" y="9393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1" name="object 15781"/>
            <p:cNvSpPr/>
            <p:nvPr/>
          </p:nvSpPr>
          <p:spPr>
            <a:xfrm>
              <a:off x="3455301" y="9393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2" name="object 15782"/>
            <p:cNvSpPr/>
            <p:nvPr/>
          </p:nvSpPr>
          <p:spPr>
            <a:xfrm>
              <a:off x="3455263" y="9393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3" name="object 15783"/>
            <p:cNvSpPr/>
            <p:nvPr/>
          </p:nvSpPr>
          <p:spPr>
            <a:xfrm>
              <a:off x="3455212" y="9393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4" name="object 15784"/>
            <p:cNvSpPr/>
            <p:nvPr/>
          </p:nvSpPr>
          <p:spPr>
            <a:xfrm>
              <a:off x="3455187" y="93933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5" name="object 15785"/>
            <p:cNvSpPr/>
            <p:nvPr/>
          </p:nvSpPr>
          <p:spPr>
            <a:xfrm>
              <a:off x="3455149" y="9393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6" name="object 15786"/>
            <p:cNvSpPr/>
            <p:nvPr/>
          </p:nvSpPr>
          <p:spPr>
            <a:xfrm>
              <a:off x="3455123" y="9393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0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7" name="object 15787"/>
            <p:cNvSpPr/>
            <p:nvPr/>
          </p:nvSpPr>
          <p:spPr>
            <a:xfrm>
              <a:off x="3455098" y="9393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8" name="object 15788"/>
            <p:cNvSpPr/>
            <p:nvPr/>
          </p:nvSpPr>
          <p:spPr>
            <a:xfrm>
              <a:off x="3455073" y="9393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89" name="object 15789"/>
            <p:cNvSpPr/>
            <p:nvPr/>
          </p:nvSpPr>
          <p:spPr>
            <a:xfrm>
              <a:off x="3455060" y="939315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7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0" name="object 15790"/>
            <p:cNvSpPr/>
            <p:nvPr/>
          </p:nvSpPr>
          <p:spPr>
            <a:xfrm>
              <a:off x="3455022" y="93931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12" y="160705"/>
                  </a:lnTo>
                  <a:lnTo>
                    <a:pt x="457" y="0"/>
                  </a:lnTo>
                  <a:lnTo>
                    <a:pt x="0" y="16112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1" name="object 15791"/>
            <p:cNvSpPr/>
            <p:nvPr/>
          </p:nvSpPr>
          <p:spPr>
            <a:xfrm>
              <a:off x="3454819" y="938789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385" y="8420"/>
                  </a:lnTo>
                  <a:lnTo>
                    <a:pt x="14541" y="5422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2" name="object 15792"/>
            <p:cNvSpPr/>
            <p:nvPr/>
          </p:nvSpPr>
          <p:spPr>
            <a:xfrm>
              <a:off x="3632263" y="939833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86"/>
                  </a:lnTo>
                  <a:lnTo>
                    <a:pt x="0" y="16216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3" name="object 15793"/>
            <p:cNvSpPr/>
            <p:nvPr/>
          </p:nvSpPr>
          <p:spPr>
            <a:xfrm>
              <a:off x="3632212" y="9399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13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13"/>
                  </a:lnTo>
                  <a:lnTo>
                    <a:pt x="25" y="161302"/>
                  </a:lnTo>
                  <a:lnTo>
                    <a:pt x="50" y="16117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4" name="object 15794"/>
            <p:cNvSpPr/>
            <p:nvPr/>
          </p:nvSpPr>
          <p:spPr>
            <a:xfrm>
              <a:off x="3632111" y="9399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98"/>
                  </a:lnTo>
                  <a:lnTo>
                    <a:pt x="0" y="16163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86"/>
                  </a:lnTo>
                  <a:lnTo>
                    <a:pt x="25" y="16131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86"/>
                  </a:lnTo>
                  <a:lnTo>
                    <a:pt x="50" y="16148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5" name="object 15795"/>
            <p:cNvSpPr/>
            <p:nvPr/>
          </p:nvSpPr>
          <p:spPr>
            <a:xfrm>
              <a:off x="3632060" y="9399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84"/>
                  </a:lnTo>
                  <a:lnTo>
                    <a:pt x="25" y="16158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6" name="object 15796"/>
            <p:cNvSpPr/>
            <p:nvPr/>
          </p:nvSpPr>
          <p:spPr>
            <a:xfrm>
              <a:off x="3631984" y="9399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95"/>
                  </a:lnTo>
                  <a:lnTo>
                    <a:pt x="0" y="16123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95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95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7" name="object 15797"/>
            <p:cNvSpPr/>
            <p:nvPr/>
          </p:nvSpPr>
          <p:spPr>
            <a:xfrm>
              <a:off x="3631895" y="9399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5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8" name="object 15798"/>
            <p:cNvSpPr/>
            <p:nvPr/>
          </p:nvSpPr>
          <p:spPr>
            <a:xfrm>
              <a:off x="3631819" y="9399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41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54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41"/>
                  </a:lnTo>
                  <a:lnTo>
                    <a:pt x="50" y="16140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799" name="object 15799"/>
            <p:cNvSpPr/>
            <p:nvPr/>
          </p:nvSpPr>
          <p:spPr>
            <a:xfrm>
              <a:off x="3631742" y="9399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0" name="object 15800"/>
            <p:cNvSpPr/>
            <p:nvPr/>
          </p:nvSpPr>
          <p:spPr>
            <a:xfrm>
              <a:off x="3631679" y="9400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87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00"/>
                  </a:lnTo>
                  <a:lnTo>
                    <a:pt x="25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1" name="object 15801"/>
            <p:cNvSpPr/>
            <p:nvPr/>
          </p:nvSpPr>
          <p:spPr>
            <a:xfrm>
              <a:off x="3631590" y="9400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57" y="2324"/>
                  </a:lnTo>
                  <a:lnTo>
                    <a:pt x="0" y="161658"/>
                  </a:lnTo>
                  <a:lnTo>
                    <a:pt x="25" y="161404"/>
                  </a:lnTo>
                  <a:lnTo>
                    <a:pt x="25" y="160743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24"/>
                  </a:lnTo>
                  <a:lnTo>
                    <a:pt x="25" y="16074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2" name="object 15802"/>
            <p:cNvSpPr/>
            <p:nvPr/>
          </p:nvSpPr>
          <p:spPr>
            <a:xfrm>
              <a:off x="3631514" y="94002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35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35"/>
                  </a:lnTo>
                  <a:lnTo>
                    <a:pt x="12" y="16164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3" name="object 15803"/>
            <p:cNvSpPr/>
            <p:nvPr/>
          </p:nvSpPr>
          <p:spPr>
            <a:xfrm>
              <a:off x="3631425" y="9400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84"/>
                  </a:lnTo>
                  <a:lnTo>
                    <a:pt x="0" y="16148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84"/>
                  </a:lnTo>
                  <a:lnTo>
                    <a:pt x="12" y="16168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4" name="object 15804"/>
            <p:cNvSpPr/>
            <p:nvPr/>
          </p:nvSpPr>
          <p:spPr>
            <a:xfrm>
              <a:off x="3631336" y="9400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33"/>
                  </a:lnTo>
                  <a:lnTo>
                    <a:pt x="0" y="16153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20"/>
                  </a:lnTo>
                  <a:lnTo>
                    <a:pt x="25" y="16149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20"/>
                  </a:lnTo>
                  <a:lnTo>
                    <a:pt x="50" y="16169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5" name="object 15805"/>
            <p:cNvSpPr/>
            <p:nvPr/>
          </p:nvSpPr>
          <p:spPr>
            <a:xfrm>
              <a:off x="3631260" y="94004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6" name="object 15806"/>
            <p:cNvSpPr/>
            <p:nvPr/>
          </p:nvSpPr>
          <p:spPr>
            <a:xfrm>
              <a:off x="3631171" y="9400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3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44"/>
                  </a:lnTo>
                  <a:lnTo>
                    <a:pt x="25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7" name="object 15807"/>
            <p:cNvSpPr/>
            <p:nvPr/>
          </p:nvSpPr>
          <p:spPr>
            <a:xfrm>
              <a:off x="3630980" y="9400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81"/>
                  </a:lnTo>
                  <a:lnTo>
                    <a:pt x="0" y="161912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81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33" y="1549"/>
                  </a:lnTo>
                  <a:lnTo>
                    <a:pt x="546" y="50"/>
                  </a:lnTo>
                  <a:lnTo>
                    <a:pt x="520" y="1981"/>
                  </a:lnTo>
                  <a:lnTo>
                    <a:pt x="63" y="161861"/>
                  </a:lnTo>
                  <a:lnTo>
                    <a:pt x="241" y="107962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93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93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8" name="object 15808"/>
            <p:cNvSpPr/>
            <p:nvPr/>
          </p:nvSpPr>
          <p:spPr>
            <a:xfrm>
              <a:off x="3630879" y="9400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866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09" name="object 15809"/>
            <p:cNvSpPr/>
            <p:nvPr/>
          </p:nvSpPr>
          <p:spPr>
            <a:xfrm>
              <a:off x="3630803" y="9400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0" name="object 15810"/>
            <p:cNvSpPr/>
            <p:nvPr/>
          </p:nvSpPr>
          <p:spPr>
            <a:xfrm>
              <a:off x="3630714" y="9400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78"/>
                  </a:lnTo>
                  <a:lnTo>
                    <a:pt x="355" y="45643"/>
                  </a:lnTo>
                  <a:lnTo>
                    <a:pt x="482" y="38"/>
                  </a:lnTo>
                  <a:lnTo>
                    <a:pt x="444" y="1778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90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1" name="object 15811"/>
            <p:cNvSpPr/>
            <p:nvPr/>
          </p:nvSpPr>
          <p:spPr>
            <a:xfrm>
              <a:off x="3630599" y="94008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14"/>
                  </a:lnTo>
                  <a:lnTo>
                    <a:pt x="76" y="161544"/>
                  </a:lnTo>
                  <a:lnTo>
                    <a:pt x="520" y="25"/>
                  </a:lnTo>
                  <a:lnTo>
                    <a:pt x="482" y="1714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2" name="object 15812"/>
            <p:cNvSpPr/>
            <p:nvPr/>
          </p:nvSpPr>
          <p:spPr>
            <a:xfrm>
              <a:off x="3630498" y="94008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44" y="1638"/>
                  </a:lnTo>
                  <a:lnTo>
                    <a:pt x="0" y="16188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638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3" name="object 15813"/>
            <p:cNvSpPr/>
            <p:nvPr/>
          </p:nvSpPr>
          <p:spPr>
            <a:xfrm>
              <a:off x="3630384" y="9400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600"/>
                  </a:lnTo>
                  <a:lnTo>
                    <a:pt x="76" y="160604"/>
                  </a:lnTo>
                  <a:lnTo>
                    <a:pt x="520" y="25"/>
                  </a:lnTo>
                  <a:lnTo>
                    <a:pt x="482" y="1219"/>
                  </a:lnTo>
                  <a:lnTo>
                    <a:pt x="495" y="38"/>
                  </a:lnTo>
                  <a:lnTo>
                    <a:pt x="444" y="1587"/>
                  </a:lnTo>
                  <a:lnTo>
                    <a:pt x="0" y="161912"/>
                  </a:lnTo>
                  <a:lnTo>
                    <a:pt x="393" y="29324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4" name="object 15814"/>
            <p:cNvSpPr/>
            <p:nvPr/>
          </p:nvSpPr>
          <p:spPr>
            <a:xfrm>
              <a:off x="3630307" y="9400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24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2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5" name="object 15815"/>
            <p:cNvSpPr/>
            <p:nvPr/>
          </p:nvSpPr>
          <p:spPr>
            <a:xfrm>
              <a:off x="3630193" y="9401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9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485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6" name="object 15816"/>
            <p:cNvSpPr/>
            <p:nvPr/>
          </p:nvSpPr>
          <p:spPr>
            <a:xfrm>
              <a:off x="3630079" y="9401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533" y="12"/>
                  </a:lnTo>
                  <a:lnTo>
                    <a:pt x="482" y="1422"/>
                  </a:lnTo>
                  <a:lnTo>
                    <a:pt x="38" y="161886"/>
                  </a:lnTo>
                  <a:lnTo>
                    <a:pt x="330" y="66357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7" name="object 15817"/>
            <p:cNvSpPr/>
            <p:nvPr/>
          </p:nvSpPr>
          <p:spPr>
            <a:xfrm>
              <a:off x="3629964" y="9401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8" name="object 15818"/>
            <p:cNvSpPr/>
            <p:nvPr/>
          </p:nvSpPr>
          <p:spPr>
            <a:xfrm>
              <a:off x="3629837" y="9401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95"/>
                  </a:lnTo>
                  <a:lnTo>
                    <a:pt x="431" y="35902"/>
                  </a:lnTo>
                  <a:lnTo>
                    <a:pt x="533" y="25"/>
                  </a:lnTo>
                  <a:lnTo>
                    <a:pt x="495" y="1295"/>
                  </a:lnTo>
                  <a:lnTo>
                    <a:pt x="50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19" name="object 15819"/>
            <p:cNvSpPr/>
            <p:nvPr/>
          </p:nvSpPr>
          <p:spPr>
            <a:xfrm>
              <a:off x="3629761" y="9401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0" name="object 15820"/>
            <p:cNvSpPr/>
            <p:nvPr/>
          </p:nvSpPr>
          <p:spPr>
            <a:xfrm>
              <a:off x="3629634" y="9401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181"/>
                  </a:lnTo>
                  <a:lnTo>
                    <a:pt x="0" y="16187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431" y="33248"/>
                  </a:lnTo>
                  <a:lnTo>
                    <a:pt x="533" y="25"/>
                  </a:lnTo>
                  <a:lnTo>
                    <a:pt x="495" y="1181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1" name="object 15821"/>
            <p:cNvSpPr/>
            <p:nvPr/>
          </p:nvSpPr>
          <p:spPr>
            <a:xfrm>
              <a:off x="3629495" y="9401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92"/>
                  </a:lnTo>
                  <a:lnTo>
                    <a:pt x="50" y="161480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6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04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2" name="object 15822"/>
            <p:cNvSpPr/>
            <p:nvPr/>
          </p:nvSpPr>
          <p:spPr>
            <a:xfrm>
              <a:off x="3629368" y="9401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28"/>
                  </a:lnTo>
                  <a:lnTo>
                    <a:pt x="38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3" name="object 15823"/>
            <p:cNvSpPr/>
            <p:nvPr/>
          </p:nvSpPr>
          <p:spPr>
            <a:xfrm>
              <a:off x="3629228" y="94015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39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952"/>
                  </a:lnTo>
                  <a:lnTo>
                    <a:pt x="38" y="16179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4" name="object 15824"/>
            <p:cNvSpPr/>
            <p:nvPr/>
          </p:nvSpPr>
          <p:spPr>
            <a:xfrm>
              <a:off x="3629139" y="9401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133"/>
                  </a:lnTo>
                  <a:lnTo>
                    <a:pt x="495" y="25"/>
                  </a:lnTo>
                  <a:lnTo>
                    <a:pt x="444" y="850"/>
                  </a:lnTo>
                  <a:lnTo>
                    <a:pt x="0" y="16177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5" name="object 15825"/>
            <p:cNvSpPr/>
            <p:nvPr/>
          </p:nvSpPr>
          <p:spPr>
            <a:xfrm>
              <a:off x="3628987" y="9401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12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6" name="object 15826"/>
            <p:cNvSpPr/>
            <p:nvPr/>
          </p:nvSpPr>
          <p:spPr>
            <a:xfrm>
              <a:off x="3628834" y="9401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7" name="object 15827"/>
            <p:cNvSpPr/>
            <p:nvPr/>
          </p:nvSpPr>
          <p:spPr>
            <a:xfrm>
              <a:off x="3628682" y="9401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58178"/>
                  </a:lnTo>
                  <a:lnTo>
                    <a:pt x="495" y="63"/>
                  </a:lnTo>
                  <a:lnTo>
                    <a:pt x="444" y="635"/>
                  </a:lnTo>
                  <a:lnTo>
                    <a:pt x="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8" name="object 15828"/>
            <p:cNvSpPr/>
            <p:nvPr/>
          </p:nvSpPr>
          <p:spPr>
            <a:xfrm>
              <a:off x="3628529" y="9401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29" name="object 15829"/>
            <p:cNvSpPr/>
            <p:nvPr/>
          </p:nvSpPr>
          <p:spPr>
            <a:xfrm>
              <a:off x="3628428" y="94020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0" name="object 15830"/>
            <p:cNvSpPr/>
            <p:nvPr/>
          </p:nvSpPr>
          <p:spPr>
            <a:xfrm>
              <a:off x="3628275" y="9402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406"/>
                  </a:lnTo>
                  <a:lnTo>
                    <a:pt x="114" y="16154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1" name="object 15831"/>
            <p:cNvSpPr/>
            <p:nvPr/>
          </p:nvSpPr>
          <p:spPr>
            <a:xfrm>
              <a:off x="3628136" y="9402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63"/>
                  </a:lnTo>
                  <a:lnTo>
                    <a:pt x="444" y="317"/>
                  </a:lnTo>
                  <a:lnTo>
                    <a:pt x="0" y="16151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2" name="object 15832"/>
            <p:cNvSpPr/>
            <p:nvPr/>
          </p:nvSpPr>
          <p:spPr>
            <a:xfrm>
              <a:off x="3627983" y="9402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3" name="object 15833"/>
            <p:cNvSpPr/>
            <p:nvPr/>
          </p:nvSpPr>
          <p:spPr>
            <a:xfrm>
              <a:off x="3627831" y="9402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39" y="145249"/>
                  </a:lnTo>
                  <a:lnTo>
                    <a:pt x="546" y="25"/>
                  </a:lnTo>
                  <a:lnTo>
                    <a:pt x="114" y="138353"/>
                  </a:lnTo>
                  <a:lnTo>
                    <a:pt x="495" y="50"/>
                  </a:lnTo>
                  <a:lnTo>
                    <a:pt x="0" y="161404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4" name="object 15834"/>
            <p:cNvSpPr/>
            <p:nvPr/>
          </p:nvSpPr>
          <p:spPr>
            <a:xfrm>
              <a:off x="3627729" y="9402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2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5" name="object 15835"/>
            <p:cNvSpPr/>
            <p:nvPr/>
          </p:nvSpPr>
          <p:spPr>
            <a:xfrm>
              <a:off x="3627577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43"/>
                  </a:lnTo>
                  <a:lnTo>
                    <a:pt x="546" y="0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6" name="object 15836"/>
            <p:cNvSpPr/>
            <p:nvPr/>
          </p:nvSpPr>
          <p:spPr>
            <a:xfrm>
              <a:off x="3627424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7" name="object 15837"/>
            <p:cNvSpPr/>
            <p:nvPr/>
          </p:nvSpPr>
          <p:spPr>
            <a:xfrm>
              <a:off x="3627272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8" name="object 15838"/>
            <p:cNvSpPr/>
            <p:nvPr/>
          </p:nvSpPr>
          <p:spPr>
            <a:xfrm>
              <a:off x="3627120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39" name="object 15839"/>
            <p:cNvSpPr/>
            <p:nvPr/>
          </p:nvSpPr>
          <p:spPr>
            <a:xfrm>
              <a:off x="3627018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38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0" name="object 15840"/>
            <p:cNvSpPr/>
            <p:nvPr/>
          </p:nvSpPr>
          <p:spPr>
            <a:xfrm>
              <a:off x="3626853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619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1" name="object 15841"/>
            <p:cNvSpPr/>
            <p:nvPr/>
          </p:nvSpPr>
          <p:spPr>
            <a:xfrm>
              <a:off x="3626688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279" y="80733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2" name="object 15842"/>
            <p:cNvSpPr/>
            <p:nvPr/>
          </p:nvSpPr>
          <p:spPr>
            <a:xfrm>
              <a:off x="3626535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3" name="object 15843"/>
            <p:cNvSpPr/>
            <p:nvPr/>
          </p:nvSpPr>
          <p:spPr>
            <a:xfrm>
              <a:off x="3626358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4" name="object 15844"/>
            <p:cNvSpPr/>
            <p:nvPr/>
          </p:nvSpPr>
          <p:spPr>
            <a:xfrm>
              <a:off x="3626269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0" y="161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5" name="object 15845"/>
            <p:cNvSpPr/>
            <p:nvPr/>
          </p:nvSpPr>
          <p:spPr>
            <a:xfrm>
              <a:off x="3626078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6" name="object 15846"/>
            <p:cNvSpPr/>
            <p:nvPr/>
          </p:nvSpPr>
          <p:spPr>
            <a:xfrm>
              <a:off x="3625900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7" name="object 15847"/>
            <p:cNvSpPr/>
            <p:nvPr/>
          </p:nvSpPr>
          <p:spPr>
            <a:xfrm>
              <a:off x="3625723" y="9402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8" name="object 15848"/>
            <p:cNvSpPr/>
            <p:nvPr/>
          </p:nvSpPr>
          <p:spPr>
            <a:xfrm>
              <a:off x="3625532" y="94025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63" y="161023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49" name="object 15849"/>
            <p:cNvSpPr/>
            <p:nvPr/>
          </p:nvSpPr>
          <p:spPr>
            <a:xfrm>
              <a:off x="3625392" y="94025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0" name="object 15850"/>
            <p:cNvSpPr/>
            <p:nvPr/>
          </p:nvSpPr>
          <p:spPr>
            <a:xfrm>
              <a:off x="3625202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0" y="161455"/>
                  </a:lnTo>
                  <a:lnTo>
                    <a:pt x="127" y="161467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139" y="161467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1" name="object 15851"/>
            <p:cNvSpPr/>
            <p:nvPr/>
          </p:nvSpPr>
          <p:spPr>
            <a:xfrm>
              <a:off x="3624973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2" name="object 15852"/>
            <p:cNvSpPr/>
            <p:nvPr/>
          </p:nvSpPr>
          <p:spPr>
            <a:xfrm>
              <a:off x="3624745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29"/>
                  </a:lnTo>
                  <a:lnTo>
                    <a:pt x="228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3" name="object 15853"/>
            <p:cNvSpPr/>
            <p:nvPr/>
          </p:nvSpPr>
          <p:spPr>
            <a:xfrm>
              <a:off x="3624491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12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4" name="object 15854"/>
            <p:cNvSpPr/>
            <p:nvPr/>
          </p:nvSpPr>
          <p:spPr>
            <a:xfrm>
              <a:off x="3624300" y="94025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9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5" name="object 15855"/>
            <p:cNvSpPr/>
            <p:nvPr/>
          </p:nvSpPr>
          <p:spPr>
            <a:xfrm>
              <a:off x="3623983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46" y="12"/>
                  </a:lnTo>
                  <a:lnTo>
                    <a:pt x="0" y="161340"/>
                  </a:lnTo>
                  <a:lnTo>
                    <a:pt x="546" y="444"/>
                  </a:ln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6" name="object 15856"/>
            <p:cNvSpPr/>
            <p:nvPr/>
          </p:nvSpPr>
          <p:spPr>
            <a:xfrm>
              <a:off x="3623614" y="94025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7" name="object 15857"/>
            <p:cNvSpPr/>
            <p:nvPr/>
          </p:nvSpPr>
          <p:spPr>
            <a:xfrm>
              <a:off x="3623043" y="940219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94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8" name="object 15858"/>
            <p:cNvSpPr/>
            <p:nvPr/>
          </p:nvSpPr>
          <p:spPr>
            <a:xfrm>
              <a:off x="3621963" y="940156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444" y="161925"/>
                  </a:lnTo>
                  <a:lnTo>
                    <a:pt x="762" y="162013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59" name="object 15859"/>
            <p:cNvSpPr/>
            <p:nvPr/>
          </p:nvSpPr>
          <p:spPr>
            <a:xfrm>
              <a:off x="3621481" y="940128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912"/>
                  </a:lnTo>
                  <a:lnTo>
                    <a:pt x="266" y="161950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0" name="object 15860"/>
            <p:cNvSpPr/>
            <p:nvPr/>
          </p:nvSpPr>
          <p:spPr>
            <a:xfrm>
              <a:off x="3621189" y="940113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52"/>
                  </a:moveTo>
                  <a:lnTo>
                    <a:pt x="546" y="50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736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1" name="object 15861"/>
            <p:cNvSpPr/>
            <p:nvPr/>
          </p:nvSpPr>
          <p:spPr>
            <a:xfrm>
              <a:off x="3620935" y="940099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27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711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2" name="object 15862"/>
            <p:cNvSpPr/>
            <p:nvPr/>
          </p:nvSpPr>
          <p:spPr>
            <a:xfrm>
              <a:off x="3620820" y="9400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3" name="object 15863"/>
            <p:cNvSpPr/>
            <p:nvPr/>
          </p:nvSpPr>
          <p:spPr>
            <a:xfrm>
              <a:off x="3620643" y="940080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63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4" name="object 15864"/>
            <p:cNvSpPr/>
            <p:nvPr/>
          </p:nvSpPr>
          <p:spPr>
            <a:xfrm>
              <a:off x="3620490" y="940071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96" y="88"/>
                  </a:moveTo>
                  <a:lnTo>
                    <a:pt x="50" y="161429"/>
                  </a:lnTo>
                  <a:lnTo>
                    <a:pt x="495" y="38"/>
                  </a:lnTo>
                  <a:lnTo>
                    <a:pt x="0" y="161836"/>
                  </a:lnTo>
                  <a:lnTo>
                    <a:pt x="152" y="161950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5" name="object 15865"/>
            <p:cNvSpPr/>
            <p:nvPr/>
          </p:nvSpPr>
          <p:spPr>
            <a:xfrm>
              <a:off x="3620363" y="9400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36"/>
                  </a:lnTo>
                  <a:lnTo>
                    <a:pt x="533" y="5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6" name="object 15866"/>
            <p:cNvSpPr/>
            <p:nvPr/>
          </p:nvSpPr>
          <p:spPr>
            <a:xfrm>
              <a:off x="3620236" y="9400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254" y="80911"/>
                  </a:lnTo>
                  <a:lnTo>
                    <a:pt x="482" y="12"/>
                  </a:ln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7" name="object 15867"/>
            <p:cNvSpPr/>
            <p:nvPr/>
          </p:nvSpPr>
          <p:spPr>
            <a:xfrm>
              <a:off x="3620173" y="94005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8" name="object 15868"/>
            <p:cNvSpPr/>
            <p:nvPr/>
          </p:nvSpPr>
          <p:spPr>
            <a:xfrm>
              <a:off x="3620058" y="9400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15"/>
                  </a:lnTo>
                  <a:lnTo>
                    <a:pt x="482" y="12"/>
                  </a:ln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69" name="object 15869"/>
            <p:cNvSpPr/>
            <p:nvPr/>
          </p:nvSpPr>
          <p:spPr>
            <a:xfrm>
              <a:off x="3619957" y="9400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8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0" name="object 15870"/>
            <p:cNvSpPr/>
            <p:nvPr/>
          </p:nvSpPr>
          <p:spPr>
            <a:xfrm>
              <a:off x="3619881" y="9400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1" name="object 15871"/>
            <p:cNvSpPr/>
            <p:nvPr/>
          </p:nvSpPr>
          <p:spPr>
            <a:xfrm>
              <a:off x="3619804" y="94003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2" name="object 15872"/>
            <p:cNvSpPr/>
            <p:nvPr/>
          </p:nvSpPr>
          <p:spPr>
            <a:xfrm>
              <a:off x="3619741" y="9400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94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3" name="object 15873"/>
            <p:cNvSpPr/>
            <p:nvPr/>
          </p:nvSpPr>
          <p:spPr>
            <a:xfrm>
              <a:off x="3619677" y="9400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4" name="object 15874"/>
            <p:cNvSpPr/>
            <p:nvPr/>
          </p:nvSpPr>
          <p:spPr>
            <a:xfrm>
              <a:off x="3619601" y="9400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50" y="160756"/>
                  </a:lnTo>
                  <a:lnTo>
                    <a:pt x="495" y="76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5" name="object 15875"/>
            <p:cNvSpPr/>
            <p:nvPr/>
          </p:nvSpPr>
          <p:spPr>
            <a:xfrm>
              <a:off x="3619538" y="9400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6" name="object 15876"/>
            <p:cNvSpPr/>
            <p:nvPr/>
          </p:nvSpPr>
          <p:spPr>
            <a:xfrm>
              <a:off x="3619487" y="9399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7" name="object 15877"/>
            <p:cNvSpPr/>
            <p:nvPr/>
          </p:nvSpPr>
          <p:spPr>
            <a:xfrm>
              <a:off x="3619449" y="93998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8" name="object 15878"/>
            <p:cNvSpPr/>
            <p:nvPr/>
          </p:nvSpPr>
          <p:spPr>
            <a:xfrm>
              <a:off x="3619385" y="9399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79" name="object 15879"/>
            <p:cNvSpPr/>
            <p:nvPr/>
          </p:nvSpPr>
          <p:spPr>
            <a:xfrm>
              <a:off x="3619334" y="9399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45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0" name="object 15880"/>
            <p:cNvSpPr/>
            <p:nvPr/>
          </p:nvSpPr>
          <p:spPr>
            <a:xfrm>
              <a:off x="3619296" y="93996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1" name="object 15881"/>
            <p:cNvSpPr/>
            <p:nvPr/>
          </p:nvSpPr>
          <p:spPr>
            <a:xfrm>
              <a:off x="3619258" y="93996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2" name="object 15882"/>
            <p:cNvSpPr/>
            <p:nvPr/>
          </p:nvSpPr>
          <p:spPr>
            <a:xfrm>
              <a:off x="3619233" y="9399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3" name="object 15883"/>
            <p:cNvSpPr/>
            <p:nvPr/>
          </p:nvSpPr>
          <p:spPr>
            <a:xfrm>
              <a:off x="3619195" y="9399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4" name="object 15884"/>
            <p:cNvSpPr/>
            <p:nvPr/>
          </p:nvSpPr>
          <p:spPr>
            <a:xfrm>
              <a:off x="3619169" y="93994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5" name="object 15885"/>
            <p:cNvSpPr/>
            <p:nvPr/>
          </p:nvSpPr>
          <p:spPr>
            <a:xfrm>
              <a:off x="3619131" y="9399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6" name="object 15886"/>
            <p:cNvSpPr/>
            <p:nvPr/>
          </p:nvSpPr>
          <p:spPr>
            <a:xfrm>
              <a:off x="3619106" y="9399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426"/>
                  </a:lnTo>
                  <a:lnTo>
                    <a:pt x="457" y="0"/>
                  </a:lnTo>
                  <a:lnTo>
                    <a:pt x="0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7" name="object 15887"/>
            <p:cNvSpPr/>
            <p:nvPr/>
          </p:nvSpPr>
          <p:spPr>
            <a:xfrm>
              <a:off x="3619093" y="9399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7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8" name="object 15888"/>
            <p:cNvSpPr/>
            <p:nvPr/>
          </p:nvSpPr>
          <p:spPr>
            <a:xfrm>
              <a:off x="3619080" y="939933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7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89" name="object 15889"/>
            <p:cNvSpPr/>
            <p:nvPr/>
          </p:nvSpPr>
          <p:spPr>
            <a:xfrm>
              <a:off x="3619068" y="939931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3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0" name="object 15890"/>
            <p:cNvSpPr/>
            <p:nvPr/>
          </p:nvSpPr>
          <p:spPr>
            <a:xfrm>
              <a:off x="3618864" y="939408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207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1" name="object 15891"/>
            <p:cNvSpPr/>
            <p:nvPr/>
          </p:nvSpPr>
          <p:spPr>
            <a:xfrm>
              <a:off x="3360673" y="9347314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13"/>
                  </a:lnTo>
                  <a:lnTo>
                    <a:pt x="25" y="15769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2" name="object 15892"/>
            <p:cNvSpPr/>
            <p:nvPr/>
          </p:nvSpPr>
          <p:spPr>
            <a:xfrm>
              <a:off x="3360610" y="9344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3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3" name="object 15893"/>
            <p:cNvSpPr/>
            <p:nvPr/>
          </p:nvSpPr>
          <p:spPr>
            <a:xfrm>
              <a:off x="3360521" y="9344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38" y="16109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8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4" name="object 15894"/>
            <p:cNvSpPr/>
            <p:nvPr/>
          </p:nvSpPr>
          <p:spPr>
            <a:xfrm>
              <a:off x="3360470" y="9344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5" name="object 15895"/>
            <p:cNvSpPr/>
            <p:nvPr/>
          </p:nvSpPr>
          <p:spPr>
            <a:xfrm>
              <a:off x="3360394" y="9344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22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6" name="object 15896"/>
            <p:cNvSpPr/>
            <p:nvPr/>
          </p:nvSpPr>
          <p:spPr>
            <a:xfrm>
              <a:off x="3360318" y="9344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7" name="object 15897"/>
            <p:cNvSpPr/>
            <p:nvPr/>
          </p:nvSpPr>
          <p:spPr>
            <a:xfrm>
              <a:off x="3360216" y="9344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16"/>
                  </a:lnTo>
                  <a:lnTo>
                    <a:pt x="0" y="161734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16"/>
                  </a:lnTo>
                  <a:lnTo>
                    <a:pt x="38" y="161683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1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8" name="object 15898"/>
            <p:cNvSpPr/>
            <p:nvPr/>
          </p:nvSpPr>
          <p:spPr>
            <a:xfrm>
              <a:off x="3360153" y="9344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899" name="object 15899"/>
            <p:cNvSpPr/>
            <p:nvPr/>
          </p:nvSpPr>
          <p:spPr>
            <a:xfrm>
              <a:off x="3360089" y="9344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49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0" name="object 15900"/>
            <p:cNvSpPr/>
            <p:nvPr/>
          </p:nvSpPr>
          <p:spPr>
            <a:xfrm>
              <a:off x="3360013" y="9345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3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25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1" name="object 15901"/>
            <p:cNvSpPr/>
            <p:nvPr/>
          </p:nvSpPr>
          <p:spPr>
            <a:xfrm>
              <a:off x="3359924" y="9345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59778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2" name="object 15902"/>
            <p:cNvSpPr/>
            <p:nvPr/>
          </p:nvSpPr>
          <p:spPr>
            <a:xfrm>
              <a:off x="3359835" y="9345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38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3" name="object 15903"/>
            <p:cNvSpPr/>
            <p:nvPr/>
          </p:nvSpPr>
          <p:spPr>
            <a:xfrm>
              <a:off x="3359747" y="9345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355" y="51574"/>
                  </a:lnTo>
                  <a:lnTo>
                    <a:pt x="508" y="12"/>
                  </a:lnTo>
                  <a:lnTo>
                    <a:pt x="482" y="2082"/>
                  </a:lnTo>
                  <a:lnTo>
                    <a:pt x="25" y="161734"/>
                  </a:lnTo>
                  <a:lnTo>
                    <a:pt x="203" y="107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4" name="object 15904"/>
            <p:cNvSpPr/>
            <p:nvPr/>
          </p:nvSpPr>
          <p:spPr>
            <a:xfrm>
              <a:off x="3359683" y="9345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59"/>
                  </a:lnTo>
                  <a:lnTo>
                    <a:pt x="38" y="161505"/>
                  </a:lnTo>
                  <a:lnTo>
                    <a:pt x="38" y="158343"/>
                  </a:lnTo>
                  <a:lnTo>
                    <a:pt x="76" y="14538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76" y="145389"/>
                  </a:lnTo>
                  <a:lnTo>
                    <a:pt x="508" y="204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5" name="object 15905"/>
            <p:cNvSpPr/>
            <p:nvPr/>
          </p:nvSpPr>
          <p:spPr>
            <a:xfrm>
              <a:off x="3359607" y="9345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1993"/>
                  </a:lnTo>
                  <a:lnTo>
                    <a:pt x="330" y="49733"/>
                  </a:lnTo>
                  <a:lnTo>
                    <a:pt x="469" y="25"/>
                  </a:lnTo>
                  <a:lnTo>
                    <a:pt x="444" y="1993"/>
                  </a:lnTo>
                  <a:lnTo>
                    <a:pt x="0" y="161798"/>
                  </a:lnTo>
                  <a:lnTo>
                    <a:pt x="165" y="10782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06"/>
                  </a:lnTo>
                  <a:lnTo>
                    <a:pt x="38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6" name="object 15906"/>
            <p:cNvSpPr/>
            <p:nvPr/>
          </p:nvSpPr>
          <p:spPr>
            <a:xfrm>
              <a:off x="3359404" y="9345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342" y="47967"/>
                  </a:lnTo>
                  <a:lnTo>
                    <a:pt x="482" y="88"/>
                  </a:lnTo>
                  <a:lnTo>
                    <a:pt x="457" y="1955"/>
                  </a:lnTo>
                  <a:lnTo>
                    <a:pt x="0" y="161912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628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63" y="161861"/>
                  </a:lnTo>
                  <a:lnTo>
                    <a:pt x="241" y="107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39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7" name="object 15907"/>
            <p:cNvSpPr/>
            <p:nvPr/>
          </p:nvSpPr>
          <p:spPr>
            <a:xfrm>
              <a:off x="3359315" y="9345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28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41"/>
                  </a:lnTo>
                  <a:lnTo>
                    <a:pt x="50" y="1618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8" name="object 15908"/>
            <p:cNvSpPr/>
            <p:nvPr/>
          </p:nvSpPr>
          <p:spPr>
            <a:xfrm>
              <a:off x="3359251" y="9345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177" y="107848"/>
                  </a:lnTo>
                  <a:lnTo>
                    <a:pt x="355" y="4601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355" y="46012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09" name="object 15909"/>
            <p:cNvSpPr/>
            <p:nvPr/>
          </p:nvSpPr>
          <p:spPr>
            <a:xfrm>
              <a:off x="3359137" y="9345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0" name="object 15910"/>
            <p:cNvSpPr/>
            <p:nvPr/>
          </p:nvSpPr>
          <p:spPr>
            <a:xfrm>
              <a:off x="3359048" y="9345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308"/>
                  </a:lnTo>
                  <a:lnTo>
                    <a:pt x="482" y="38"/>
                  </a:lnTo>
                  <a:lnTo>
                    <a:pt x="457" y="1701"/>
                  </a:lnTo>
                  <a:lnTo>
                    <a:pt x="0" y="161899"/>
                  </a:lnTo>
                  <a:lnTo>
                    <a:pt x="355" y="39293"/>
                  </a:lnTo>
                  <a:lnTo>
                    <a:pt x="25" y="161886"/>
                  </a:lnTo>
                  <a:lnTo>
                    <a:pt x="63" y="161721"/>
                  </a:lnTo>
                  <a:lnTo>
                    <a:pt x="63" y="16154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1" name="object 15911"/>
            <p:cNvSpPr/>
            <p:nvPr/>
          </p:nvSpPr>
          <p:spPr>
            <a:xfrm>
              <a:off x="3358946" y="9345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25" y="161658"/>
                  </a:lnTo>
                  <a:lnTo>
                    <a:pt x="25" y="16062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38"/>
                  </a:lnTo>
                  <a:lnTo>
                    <a:pt x="25" y="16062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38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2" name="object 15912"/>
            <p:cNvSpPr/>
            <p:nvPr/>
          </p:nvSpPr>
          <p:spPr>
            <a:xfrm>
              <a:off x="3358832" y="9345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81"/>
                  </a:lnTo>
                  <a:lnTo>
                    <a:pt x="533" y="12"/>
                  </a:lnTo>
                  <a:lnTo>
                    <a:pt x="495" y="1562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3" name="object 15913"/>
            <p:cNvSpPr/>
            <p:nvPr/>
          </p:nvSpPr>
          <p:spPr>
            <a:xfrm>
              <a:off x="3358769" y="9345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4" name="object 15914"/>
            <p:cNvSpPr/>
            <p:nvPr/>
          </p:nvSpPr>
          <p:spPr>
            <a:xfrm>
              <a:off x="3358654" y="9345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292" y="66116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5" name="object 15915"/>
            <p:cNvSpPr/>
            <p:nvPr/>
          </p:nvSpPr>
          <p:spPr>
            <a:xfrm>
              <a:off x="3358540" y="9345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20" y="25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6" name="object 15916"/>
            <p:cNvSpPr/>
            <p:nvPr/>
          </p:nvSpPr>
          <p:spPr>
            <a:xfrm>
              <a:off x="3358426" y="9345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7" name="object 15917"/>
            <p:cNvSpPr/>
            <p:nvPr/>
          </p:nvSpPr>
          <p:spPr>
            <a:xfrm>
              <a:off x="3358299" y="9346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57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57"/>
                  </a:lnTo>
                  <a:lnTo>
                    <a:pt x="50" y="16186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8" name="object 15918"/>
            <p:cNvSpPr/>
            <p:nvPr/>
          </p:nvSpPr>
          <p:spPr>
            <a:xfrm>
              <a:off x="3358222" y="9346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19" name="object 15919"/>
            <p:cNvSpPr/>
            <p:nvPr/>
          </p:nvSpPr>
          <p:spPr>
            <a:xfrm>
              <a:off x="3358095" y="9346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0" name="object 15920"/>
            <p:cNvSpPr/>
            <p:nvPr/>
          </p:nvSpPr>
          <p:spPr>
            <a:xfrm>
              <a:off x="3357969" y="9346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50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1" name="object 15921"/>
            <p:cNvSpPr/>
            <p:nvPr/>
          </p:nvSpPr>
          <p:spPr>
            <a:xfrm>
              <a:off x="3357829" y="9346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455"/>
                  </a:lnTo>
                  <a:lnTo>
                    <a:pt x="495" y="63"/>
                  </a:lnTo>
                  <a:lnTo>
                    <a:pt x="457" y="1016"/>
                  </a:lnTo>
                  <a:lnTo>
                    <a:pt x="0" y="16183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2" name="object 15922"/>
            <p:cNvSpPr/>
            <p:nvPr/>
          </p:nvSpPr>
          <p:spPr>
            <a:xfrm>
              <a:off x="3357702" y="93463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404"/>
                  </a:lnTo>
                  <a:lnTo>
                    <a:pt x="533" y="38"/>
                  </a:lnTo>
                  <a:lnTo>
                    <a:pt x="482" y="749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3" name="object 15923"/>
            <p:cNvSpPr/>
            <p:nvPr/>
          </p:nvSpPr>
          <p:spPr>
            <a:xfrm>
              <a:off x="3357600" y="9346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4" name="object 15924"/>
            <p:cNvSpPr/>
            <p:nvPr/>
          </p:nvSpPr>
          <p:spPr>
            <a:xfrm>
              <a:off x="3357473" y="93465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787"/>
                  </a:lnTo>
                  <a:lnTo>
                    <a:pt x="431" y="22923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5" name="object 15925"/>
            <p:cNvSpPr/>
            <p:nvPr/>
          </p:nvSpPr>
          <p:spPr>
            <a:xfrm>
              <a:off x="3357308" y="9346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711"/>
                  </a:lnTo>
                  <a:lnTo>
                    <a:pt x="63" y="16172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6" name="object 15926"/>
            <p:cNvSpPr/>
            <p:nvPr/>
          </p:nvSpPr>
          <p:spPr>
            <a:xfrm>
              <a:off x="3357168" y="9346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7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09"/>
                  </a:lnTo>
                  <a:lnTo>
                    <a:pt x="88" y="16163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7" name="object 15927"/>
            <p:cNvSpPr/>
            <p:nvPr/>
          </p:nvSpPr>
          <p:spPr>
            <a:xfrm>
              <a:off x="3357003" y="93467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533"/>
                  </a:lnTo>
                  <a:lnTo>
                    <a:pt x="63" y="161632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8" name="object 15928"/>
            <p:cNvSpPr/>
            <p:nvPr/>
          </p:nvSpPr>
          <p:spPr>
            <a:xfrm>
              <a:off x="3356914" y="93468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29" name="object 15929"/>
            <p:cNvSpPr/>
            <p:nvPr/>
          </p:nvSpPr>
          <p:spPr>
            <a:xfrm>
              <a:off x="3356762" y="9346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0" name="object 15930"/>
            <p:cNvSpPr/>
            <p:nvPr/>
          </p:nvSpPr>
          <p:spPr>
            <a:xfrm>
              <a:off x="3356610" y="9347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1" name="object 15931"/>
            <p:cNvSpPr/>
            <p:nvPr/>
          </p:nvSpPr>
          <p:spPr>
            <a:xfrm>
              <a:off x="3356457" y="9347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2" name="object 15932"/>
            <p:cNvSpPr/>
            <p:nvPr/>
          </p:nvSpPr>
          <p:spPr>
            <a:xfrm>
              <a:off x="3356318" y="9347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3" name="object 15933"/>
            <p:cNvSpPr/>
            <p:nvPr/>
          </p:nvSpPr>
          <p:spPr>
            <a:xfrm>
              <a:off x="3356216" y="9347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4" name="object 15934"/>
            <p:cNvSpPr/>
            <p:nvPr/>
          </p:nvSpPr>
          <p:spPr>
            <a:xfrm>
              <a:off x="3356063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482" y="457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5" name="object 15935"/>
            <p:cNvSpPr/>
            <p:nvPr/>
          </p:nvSpPr>
          <p:spPr>
            <a:xfrm>
              <a:off x="3355911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6" name="object 15936"/>
            <p:cNvSpPr/>
            <p:nvPr/>
          </p:nvSpPr>
          <p:spPr>
            <a:xfrm>
              <a:off x="3355759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482" y="457"/>
                  </a:ln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7" name="object 15937"/>
            <p:cNvSpPr/>
            <p:nvPr/>
          </p:nvSpPr>
          <p:spPr>
            <a:xfrm>
              <a:off x="3355606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39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8" name="object 15938"/>
            <p:cNvSpPr/>
            <p:nvPr/>
          </p:nvSpPr>
          <p:spPr>
            <a:xfrm>
              <a:off x="3355505" y="9347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39" name="object 15939"/>
            <p:cNvSpPr/>
            <p:nvPr/>
          </p:nvSpPr>
          <p:spPr>
            <a:xfrm>
              <a:off x="3355340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63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0" name="object 15940"/>
            <p:cNvSpPr/>
            <p:nvPr/>
          </p:nvSpPr>
          <p:spPr>
            <a:xfrm>
              <a:off x="3355187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1" name="object 15941"/>
            <p:cNvSpPr/>
            <p:nvPr/>
          </p:nvSpPr>
          <p:spPr>
            <a:xfrm>
              <a:off x="3355009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5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2" name="object 15942"/>
            <p:cNvSpPr/>
            <p:nvPr/>
          </p:nvSpPr>
          <p:spPr>
            <a:xfrm>
              <a:off x="3354844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3" name="object 15943"/>
            <p:cNvSpPr/>
            <p:nvPr/>
          </p:nvSpPr>
          <p:spPr>
            <a:xfrm>
              <a:off x="3354730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4" name="object 15944"/>
            <p:cNvSpPr/>
            <p:nvPr/>
          </p:nvSpPr>
          <p:spPr>
            <a:xfrm>
              <a:off x="3354565" y="9347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5" name="object 15945"/>
            <p:cNvSpPr/>
            <p:nvPr/>
          </p:nvSpPr>
          <p:spPr>
            <a:xfrm>
              <a:off x="3354387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6" name="object 15946"/>
            <p:cNvSpPr/>
            <p:nvPr/>
          </p:nvSpPr>
          <p:spPr>
            <a:xfrm>
              <a:off x="3354197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7" name="object 15947"/>
            <p:cNvSpPr/>
            <p:nvPr/>
          </p:nvSpPr>
          <p:spPr>
            <a:xfrm>
              <a:off x="3354006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93"/>
                  </a:lnTo>
                  <a:lnTo>
                    <a:pt x="190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8" name="object 15948"/>
            <p:cNvSpPr/>
            <p:nvPr/>
          </p:nvSpPr>
          <p:spPr>
            <a:xfrm>
              <a:off x="3353879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49" name="object 15949"/>
            <p:cNvSpPr/>
            <p:nvPr/>
          </p:nvSpPr>
          <p:spPr>
            <a:xfrm>
              <a:off x="3353676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12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0" name="object 15950"/>
            <p:cNvSpPr/>
            <p:nvPr/>
          </p:nvSpPr>
          <p:spPr>
            <a:xfrm>
              <a:off x="3353447" y="93473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1" name="object 15951"/>
            <p:cNvSpPr/>
            <p:nvPr/>
          </p:nvSpPr>
          <p:spPr>
            <a:xfrm>
              <a:off x="3353206" y="93473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2" name="object 15952"/>
            <p:cNvSpPr/>
            <p:nvPr/>
          </p:nvSpPr>
          <p:spPr>
            <a:xfrm>
              <a:off x="3352952" y="93473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31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3" name="object 15953"/>
            <p:cNvSpPr/>
            <p:nvPr/>
          </p:nvSpPr>
          <p:spPr>
            <a:xfrm>
              <a:off x="3352762" y="93473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4" name="object 15954"/>
            <p:cNvSpPr/>
            <p:nvPr/>
          </p:nvSpPr>
          <p:spPr>
            <a:xfrm>
              <a:off x="3352444" y="93473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12"/>
                  </a:moveTo>
                  <a:lnTo>
                    <a:pt x="330" y="80695"/>
                  </a:lnTo>
                  <a:lnTo>
                    <a:pt x="558" y="0"/>
                  </a:lnTo>
                  <a:lnTo>
                    <a:pt x="431" y="0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12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5" name="object 15955"/>
            <p:cNvSpPr/>
            <p:nvPr/>
          </p:nvSpPr>
          <p:spPr>
            <a:xfrm>
              <a:off x="3352076" y="93473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673" y="12"/>
                  </a:lnTo>
                  <a:lnTo>
                    <a:pt x="431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6" name="object 15956"/>
            <p:cNvSpPr/>
            <p:nvPr/>
          </p:nvSpPr>
          <p:spPr>
            <a:xfrm>
              <a:off x="3351479" y="93470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7" name="object 15957"/>
            <p:cNvSpPr/>
            <p:nvPr/>
          </p:nvSpPr>
          <p:spPr>
            <a:xfrm>
              <a:off x="3350374" y="934636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49" y="647"/>
                  </a:moveTo>
                  <a:lnTo>
                    <a:pt x="1219" y="469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774" y="162026"/>
                  </a:lnTo>
                  <a:lnTo>
                    <a:pt x="1104" y="162115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8" name="object 15958"/>
            <p:cNvSpPr/>
            <p:nvPr/>
          </p:nvSpPr>
          <p:spPr>
            <a:xfrm>
              <a:off x="3349891" y="934608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59" name="object 15959"/>
            <p:cNvSpPr/>
            <p:nvPr/>
          </p:nvSpPr>
          <p:spPr>
            <a:xfrm>
              <a:off x="3349599" y="93459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0" name="object 15960"/>
            <p:cNvSpPr/>
            <p:nvPr/>
          </p:nvSpPr>
          <p:spPr>
            <a:xfrm>
              <a:off x="3349345" y="93457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39"/>
                  </a:moveTo>
                  <a:lnTo>
                    <a:pt x="533" y="38"/>
                  </a:lnTo>
                  <a:lnTo>
                    <a:pt x="0" y="161836"/>
                  </a:lnTo>
                  <a:lnTo>
                    <a:pt x="165" y="161937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1" name="object 15961"/>
            <p:cNvSpPr/>
            <p:nvPr/>
          </p:nvSpPr>
          <p:spPr>
            <a:xfrm>
              <a:off x="3349231" y="93457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2" name="object 15962"/>
            <p:cNvSpPr/>
            <p:nvPr/>
          </p:nvSpPr>
          <p:spPr>
            <a:xfrm>
              <a:off x="3349040" y="93456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63"/>
                  </a:moveTo>
                  <a:lnTo>
                    <a:pt x="0" y="161836"/>
                  </a:lnTo>
                  <a:lnTo>
                    <a:pt x="127" y="161912"/>
                  </a:lnTo>
                  <a:lnTo>
                    <a:pt x="571" y="63"/>
                  </a:lnTo>
                  <a:close/>
                </a:path>
                <a:path w="1270" h="162559">
                  <a:moveTo>
                    <a:pt x="647" y="101"/>
                  </a:move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3" name="object 15963"/>
            <p:cNvSpPr/>
            <p:nvPr/>
          </p:nvSpPr>
          <p:spPr>
            <a:xfrm>
              <a:off x="3348901" y="9345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4" name="object 15964"/>
            <p:cNvSpPr/>
            <p:nvPr/>
          </p:nvSpPr>
          <p:spPr>
            <a:xfrm>
              <a:off x="3348774" y="9345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5" name="object 15965"/>
            <p:cNvSpPr/>
            <p:nvPr/>
          </p:nvSpPr>
          <p:spPr>
            <a:xfrm>
              <a:off x="3348659" y="9345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6" name="object 15966"/>
            <p:cNvSpPr/>
            <p:nvPr/>
          </p:nvSpPr>
          <p:spPr>
            <a:xfrm>
              <a:off x="3348583" y="9345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7" name="object 15967"/>
            <p:cNvSpPr/>
            <p:nvPr/>
          </p:nvSpPr>
          <p:spPr>
            <a:xfrm>
              <a:off x="3348482" y="9345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8" name="object 15968"/>
            <p:cNvSpPr/>
            <p:nvPr/>
          </p:nvSpPr>
          <p:spPr>
            <a:xfrm>
              <a:off x="3348380" y="9345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69" name="object 15969"/>
            <p:cNvSpPr/>
            <p:nvPr/>
          </p:nvSpPr>
          <p:spPr>
            <a:xfrm>
              <a:off x="3348291" y="9345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25" y="161226"/>
                  </a:lnTo>
                  <a:lnTo>
                    <a:pt x="469" y="12"/>
                  </a:lnTo>
                  <a:lnTo>
                    <a:pt x="0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0" name="object 15970"/>
            <p:cNvSpPr/>
            <p:nvPr/>
          </p:nvSpPr>
          <p:spPr>
            <a:xfrm>
              <a:off x="3348215" y="93451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1" name="object 15971"/>
            <p:cNvSpPr/>
            <p:nvPr/>
          </p:nvSpPr>
          <p:spPr>
            <a:xfrm>
              <a:off x="3348164" y="9345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2" name="object 15972"/>
            <p:cNvSpPr/>
            <p:nvPr/>
          </p:nvSpPr>
          <p:spPr>
            <a:xfrm>
              <a:off x="3348088" y="9345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3" name="object 15973"/>
            <p:cNvSpPr/>
            <p:nvPr/>
          </p:nvSpPr>
          <p:spPr>
            <a:xfrm>
              <a:off x="3348012" y="9344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4" name="object 15974"/>
            <p:cNvSpPr/>
            <p:nvPr/>
          </p:nvSpPr>
          <p:spPr>
            <a:xfrm>
              <a:off x="3347948" y="9344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50" y="161188"/>
                  </a:lnTo>
                  <a:lnTo>
                    <a:pt x="495" y="63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5" name="object 15975"/>
            <p:cNvSpPr/>
            <p:nvPr/>
          </p:nvSpPr>
          <p:spPr>
            <a:xfrm>
              <a:off x="3347897" y="9344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6" name="object 15976"/>
            <p:cNvSpPr/>
            <p:nvPr/>
          </p:nvSpPr>
          <p:spPr>
            <a:xfrm>
              <a:off x="3347847" y="9344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620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7" name="object 15977"/>
            <p:cNvSpPr/>
            <p:nvPr/>
          </p:nvSpPr>
          <p:spPr>
            <a:xfrm>
              <a:off x="3347808" y="9344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8" name="object 15978"/>
            <p:cNvSpPr/>
            <p:nvPr/>
          </p:nvSpPr>
          <p:spPr>
            <a:xfrm>
              <a:off x="3347758" y="93445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79" name="object 15979"/>
            <p:cNvSpPr/>
            <p:nvPr/>
          </p:nvSpPr>
          <p:spPr>
            <a:xfrm>
              <a:off x="3347720" y="934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0" name="object 15980"/>
            <p:cNvSpPr/>
            <p:nvPr/>
          </p:nvSpPr>
          <p:spPr>
            <a:xfrm>
              <a:off x="3347669" y="9344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1" name="object 15981"/>
            <p:cNvSpPr/>
            <p:nvPr/>
          </p:nvSpPr>
          <p:spPr>
            <a:xfrm>
              <a:off x="3347643" y="9344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2" name="object 15982"/>
            <p:cNvSpPr/>
            <p:nvPr/>
          </p:nvSpPr>
          <p:spPr>
            <a:xfrm>
              <a:off x="3347605" y="9344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3" name="object 15983"/>
            <p:cNvSpPr/>
            <p:nvPr/>
          </p:nvSpPr>
          <p:spPr>
            <a:xfrm>
              <a:off x="3347580" y="9344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2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4" name="object 15984"/>
            <p:cNvSpPr/>
            <p:nvPr/>
          </p:nvSpPr>
          <p:spPr>
            <a:xfrm>
              <a:off x="3347542" y="9344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7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37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5" name="object 15985"/>
            <p:cNvSpPr/>
            <p:nvPr/>
          </p:nvSpPr>
          <p:spPr>
            <a:xfrm>
              <a:off x="3347516" y="9344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495"/>
                  </a:moveTo>
                  <a:lnTo>
                    <a:pt x="12" y="161340"/>
                  </a:lnTo>
                  <a:lnTo>
                    <a:pt x="457" y="495"/>
                  </a:lnTo>
                  <a:close/>
                </a:path>
                <a:path w="635" h="161925">
                  <a:moveTo>
                    <a:pt x="457" y="25"/>
                  </a:moveTo>
                  <a:lnTo>
                    <a:pt x="0" y="161315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6" name="object 15986"/>
            <p:cNvSpPr/>
            <p:nvPr/>
          </p:nvSpPr>
          <p:spPr>
            <a:xfrm>
              <a:off x="3347478" y="93436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4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7" name="object 15987"/>
            <p:cNvSpPr/>
            <p:nvPr/>
          </p:nvSpPr>
          <p:spPr>
            <a:xfrm>
              <a:off x="3347466" y="9343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32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8" name="object 15988"/>
            <p:cNvSpPr/>
            <p:nvPr/>
          </p:nvSpPr>
          <p:spPr>
            <a:xfrm>
              <a:off x="3347466" y="9343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89" name="object 15989"/>
            <p:cNvSpPr/>
            <p:nvPr/>
          </p:nvSpPr>
          <p:spPr>
            <a:xfrm>
              <a:off x="3347466" y="9343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0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0" name="object 15990"/>
            <p:cNvSpPr/>
            <p:nvPr/>
          </p:nvSpPr>
          <p:spPr>
            <a:xfrm>
              <a:off x="3347288" y="933889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22"/>
                  </a:lnTo>
                  <a:lnTo>
                    <a:pt x="5207" y="8420"/>
                  </a:lnTo>
                  <a:lnTo>
                    <a:pt x="9410" y="8420"/>
                  </a:lnTo>
                  <a:lnTo>
                    <a:pt x="14541" y="5448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1" name="object 15991"/>
            <p:cNvSpPr/>
            <p:nvPr/>
          </p:nvSpPr>
          <p:spPr>
            <a:xfrm>
              <a:off x="3472167" y="896629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60"/>
                  </a:lnTo>
                  <a:lnTo>
                    <a:pt x="0" y="16206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2" name="object 15992"/>
            <p:cNvSpPr/>
            <p:nvPr/>
          </p:nvSpPr>
          <p:spPr>
            <a:xfrm>
              <a:off x="3472078" y="8967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87"/>
                  </a:lnTo>
                  <a:lnTo>
                    <a:pt x="0" y="161518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87"/>
                  </a:lnTo>
                  <a:lnTo>
                    <a:pt x="25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87"/>
                  </a:lnTo>
                  <a:lnTo>
                    <a:pt x="63" y="16131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3" name="object 15993"/>
            <p:cNvSpPr/>
            <p:nvPr/>
          </p:nvSpPr>
          <p:spPr>
            <a:xfrm>
              <a:off x="3472002" y="8967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4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73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4" name="object 15994"/>
            <p:cNvSpPr/>
            <p:nvPr/>
          </p:nvSpPr>
          <p:spPr>
            <a:xfrm>
              <a:off x="3471951" y="8967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5" name="object 15995"/>
            <p:cNvSpPr/>
            <p:nvPr/>
          </p:nvSpPr>
          <p:spPr>
            <a:xfrm>
              <a:off x="3471875" y="8967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18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6" name="object 15996"/>
            <p:cNvSpPr/>
            <p:nvPr/>
          </p:nvSpPr>
          <p:spPr>
            <a:xfrm>
              <a:off x="3471799" y="896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330" y="46393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717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7" name="object 15997"/>
            <p:cNvSpPr/>
            <p:nvPr/>
          </p:nvSpPr>
          <p:spPr>
            <a:xfrm>
              <a:off x="3471710" y="8967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16"/>
                  </a:lnTo>
                  <a:lnTo>
                    <a:pt x="0" y="16172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03"/>
                  </a:lnTo>
                  <a:lnTo>
                    <a:pt x="25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8" name="object 15998"/>
            <p:cNvSpPr/>
            <p:nvPr/>
          </p:nvSpPr>
          <p:spPr>
            <a:xfrm>
              <a:off x="3471621" y="8967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63"/>
                  </a:lnTo>
                  <a:lnTo>
                    <a:pt x="38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63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999" name="object 15999"/>
            <p:cNvSpPr/>
            <p:nvPr/>
          </p:nvSpPr>
          <p:spPr>
            <a:xfrm>
              <a:off x="3471570" y="8968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63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0" name="object 16000"/>
            <p:cNvSpPr/>
            <p:nvPr/>
          </p:nvSpPr>
          <p:spPr>
            <a:xfrm>
              <a:off x="3471481" y="8968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47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1" name="object 16001"/>
            <p:cNvSpPr/>
            <p:nvPr/>
          </p:nvSpPr>
          <p:spPr>
            <a:xfrm>
              <a:off x="3471405" y="8968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0693"/>
                  </a:lnTo>
                  <a:lnTo>
                    <a:pt x="495" y="25"/>
                  </a:lnTo>
                  <a:lnTo>
                    <a:pt x="469" y="2197"/>
                  </a:lnTo>
                  <a:lnTo>
                    <a:pt x="25" y="160718"/>
                  </a:lnTo>
                  <a:lnTo>
                    <a:pt x="469" y="38"/>
                  </a:lnTo>
                  <a:lnTo>
                    <a:pt x="444" y="2197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2" name="object 16002"/>
            <p:cNvSpPr/>
            <p:nvPr/>
          </p:nvSpPr>
          <p:spPr>
            <a:xfrm>
              <a:off x="3471303" y="8968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18"/>
                  </a:lnTo>
                  <a:lnTo>
                    <a:pt x="508" y="25"/>
                  </a:lnTo>
                  <a:lnTo>
                    <a:pt x="482" y="2133"/>
                  </a:lnTo>
                  <a:lnTo>
                    <a:pt x="25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3" name="object 16003"/>
            <p:cNvSpPr/>
            <p:nvPr/>
          </p:nvSpPr>
          <p:spPr>
            <a:xfrm>
              <a:off x="3471227" y="8968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47"/>
                  </a:lnTo>
                  <a:lnTo>
                    <a:pt x="25" y="161493"/>
                  </a:lnTo>
                  <a:lnTo>
                    <a:pt x="25" y="157810"/>
                  </a:lnTo>
                  <a:lnTo>
                    <a:pt x="63" y="14635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82"/>
                  </a:lnTo>
                  <a:lnTo>
                    <a:pt x="63" y="146354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70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4" name="object 16004"/>
            <p:cNvSpPr/>
            <p:nvPr/>
          </p:nvSpPr>
          <p:spPr>
            <a:xfrm>
              <a:off x="3471164" y="8968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5" name="object 16005"/>
            <p:cNvSpPr/>
            <p:nvPr/>
          </p:nvSpPr>
          <p:spPr>
            <a:xfrm>
              <a:off x="3471062" y="8968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38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76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6" name="object 16006"/>
            <p:cNvSpPr/>
            <p:nvPr/>
          </p:nvSpPr>
          <p:spPr>
            <a:xfrm>
              <a:off x="3470884" y="8968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43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43"/>
                  </a:lnTo>
                  <a:lnTo>
                    <a:pt x="63" y="161848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43"/>
                  </a:lnTo>
                  <a:lnTo>
                    <a:pt x="431" y="48602"/>
                  </a:lnTo>
                  <a:lnTo>
                    <a:pt x="571" y="38"/>
                  </a:lnTo>
                  <a:lnTo>
                    <a:pt x="533" y="1943"/>
                  </a:lnTo>
                  <a:lnTo>
                    <a:pt x="88" y="161836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7" name="object 16007"/>
            <p:cNvSpPr/>
            <p:nvPr/>
          </p:nvSpPr>
          <p:spPr>
            <a:xfrm>
              <a:off x="3470783" y="8968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28"/>
                  </a:lnTo>
                  <a:lnTo>
                    <a:pt x="38" y="160718"/>
                  </a:lnTo>
                  <a:lnTo>
                    <a:pt x="482" y="38"/>
                  </a:lnTo>
                  <a:lnTo>
                    <a:pt x="457" y="1841"/>
                  </a:lnTo>
                  <a:lnTo>
                    <a:pt x="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28"/>
                  </a:ln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8" name="object 16008"/>
            <p:cNvSpPr/>
            <p:nvPr/>
          </p:nvSpPr>
          <p:spPr>
            <a:xfrm>
              <a:off x="3470719" y="8968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09" name="object 16009"/>
            <p:cNvSpPr/>
            <p:nvPr/>
          </p:nvSpPr>
          <p:spPr>
            <a:xfrm>
              <a:off x="3470618" y="8968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529"/>
                  </a:lnTo>
                  <a:lnTo>
                    <a:pt x="520" y="12"/>
                  </a:lnTo>
                  <a:lnTo>
                    <a:pt x="495" y="1739"/>
                  </a:lnTo>
                  <a:lnTo>
                    <a:pt x="38" y="161874"/>
                  </a:lnTo>
                  <a:lnTo>
                    <a:pt x="215" y="107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0" name="object 16010"/>
            <p:cNvSpPr/>
            <p:nvPr/>
          </p:nvSpPr>
          <p:spPr>
            <a:xfrm>
              <a:off x="3470516" y="8968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7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76"/>
                  </a:lnTo>
                  <a:lnTo>
                    <a:pt x="393" y="44069"/>
                  </a:lnTo>
                  <a:lnTo>
                    <a:pt x="520" y="12"/>
                  </a:lnTo>
                  <a:lnTo>
                    <a:pt x="495" y="1689"/>
                  </a:lnTo>
                  <a:lnTo>
                    <a:pt x="38" y="161874"/>
                  </a:lnTo>
                  <a:lnTo>
                    <a:pt x="215" y="107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1" name="object 16011"/>
            <p:cNvSpPr/>
            <p:nvPr/>
          </p:nvSpPr>
          <p:spPr>
            <a:xfrm>
              <a:off x="3470414" y="8968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31"/>
                  </a:lnTo>
                  <a:lnTo>
                    <a:pt x="520" y="25"/>
                  </a:lnTo>
                  <a:lnTo>
                    <a:pt x="495" y="1625"/>
                  </a:lnTo>
                  <a:lnTo>
                    <a:pt x="38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2" name="object 16012"/>
            <p:cNvSpPr/>
            <p:nvPr/>
          </p:nvSpPr>
          <p:spPr>
            <a:xfrm>
              <a:off x="3470313" y="8968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82"/>
                  </a:lnTo>
                  <a:lnTo>
                    <a:pt x="495" y="25"/>
                  </a:lnTo>
                  <a:lnTo>
                    <a:pt x="444" y="1562"/>
                  </a:lnTo>
                  <a:lnTo>
                    <a:pt x="0" y="161899"/>
                  </a:lnTo>
                  <a:lnTo>
                    <a:pt x="38" y="161696"/>
                  </a:lnTo>
                  <a:lnTo>
                    <a:pt x="406" y="39763"/>
                  </a:lnTo>
                  <a:lnTo>
                    <a:pt x="63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3" name="object 16013"/>
            <p:cNvSpPr/>
            <p:nvPr/>
          </p:nvSpPr>
          <p:spPr>
            <a:xfrm>
              <a:off x="3470237" y="8968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31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304" y="65405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4" name="object 16014"/>
            <p:cNvSpPr/>
            <p:nvPr/>
          </p:nvSpPr>
          <p:spPr>
            <a:xfrm>
              <a:off x="3470122" y="89688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38" y="161747"/>
                  </a:lnTo>
                  <a:lnTo>
                    <a:pt x="38" y="16046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046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5" name="object 16015"/>
            <p:cNvSpPr/>
            <p:nvPr/>
          </p:nvSpPr>
          <p:spPr>
            <a:xfrm>
              <a:off x="3470008" y="8968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0401"/>
                  </a:lnTo>
                  <a:lnTo>
                    <a:pt x="482" y="50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6" name="object 16016"/>
            <p:cNvSpPr/>
            <p:nvPr/>
          </p:nvSpPr>
          <p:spPr>
            <a:xfrm>
              <a:off x="3469906" y="8969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63" y="160312"/>
                  </a:lnTo>
                  <a:lnTo>
                    <a:pt x="508" y="12"/>
                  </a:lnTo>
                  <a:lnTo>
                    <a:pt x="469" y="990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7" name="object 16017"/>
            <p:cNvSpPr/>
            <p:nvPr/>
          </p:nvSpPr>
          <p:spPr>
            <a:xfrm>
              <a:off x="3469779" y="8969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82" y="1270"/>
                  </a:lnTo>
                  <a:lnTo>
                    <a:pt x="38" y="161886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8" name="object 16018"/>
            <p:cNvSpPr/>
            <p:nvPr/>
          </p:nvSpPr>
          <p:spPr>
            <a:xfrm>
              <a:off x="3469703" y="8969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19" name="object 16019"/>
            <p:cNvSpPr/>
            <p:nvPr/>
          </p:nvSpPr>
          <p:spPr>
            <a:xfrm>
              <a:off x="3469576" y="8969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0" name="object 16020"/>
            <p:cNvSpPr/>
            <p:nvPr/>
          </p:nvSpPr>
          <p:spPr>
            <a:xfrm>
              <a:off x="3469436" y="8969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1" name="object 16021"/>
            <p:cNvSpPr/>
            <p:nvPr/>
          </p:nvSpPr>
          <p:spPr>
            <a:xfrm>
              <a:off x="3469309" y="8969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59766"/>
                  </a:lnTo>
                  <a:lnTo>
                    <a:pt x="546" y="25"/>
                  </a:lnTo>
                  <a:lnTo>
                    <a:pt x="495" y="1016"/>
                  </a:lnTo>
                  <a:lnTo>
                    <a:pt x="50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2" name="object 16022"/>
            <p:cNvSpPr/>
            <p:nvPr/>
          </p:nvSpPr>
          <p:spPr>
            <a:xfrm>
              <a:off x="3469170" y="8969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432"/>
                  </a:lnTo>
                  <a:lnTo>
                    <a:pt x="546" y="12"/>
                  </a:lnTo>
                  <a:lnTo>
                    <a:pt x="495" y="927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3" name="object 16023"/>
            <p:cNvSpPr/>
            <p:nvPr/>
          </p:nvSpPr>
          <p:spPr>
            <a:xfrm>
              <a:off x="3469081" y="89695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50"/>
                  </a:lnTo>
                  <a:lnTo>
                    <a:pt x="0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4" name="object 16024"/>
            <p:cNvSpPr/>
            <p:nvPr/>
          </p:nvSpPr>
          <p:spPr>
            <a:xfrm>
              <a:off x="3468941" y="8969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787"/>
                  </a:lnTo>
                  <a:lnTo>
                    <a:pt x="431" y="22923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800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5" name="object 16025"/>
            <p:cNvSpPr/>
            <p:nvPr/>
          </p:nvSpPr>
          <p:spPr>
            <a:xfrm>
              <a:off x="3468789" y="8969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6" name="object 16026"/>
            <p:cNvSpPr/>
            <p:nvPr/>
          </p:nvSpPr>
          <p:spPr>
            <a:xfrm>
              <a:off x="3468636" y="8969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7" name="object 16027"/>
            <p:cNvSpPr/>
            <p:nvPr/>
          </p:nvSpPr>
          <p:spPr>
            <a:xfrm>
              <a:off x="3468484" y="8969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8" name="object 16028"/>
            <p:cNvSpPr/>
            <p:nvPr/>
          </p:nvSpPr>
          <p:spPr>
            <a:xfrm>
              <a:off x="3468382" y="8969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29" name="object 16029"/>
            <p:cNvSpPr/>
            <p:nvPr/>
          </p:nvSpPr>
          <p:spPr>
            <a:xfrm>
              <a:off x="3468230" y="8969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0" name="object 16030"/>
            <p:cNvSpPr/>
            <p:nvPr/>
          </p:nvSpPr>
          <p:spPr>
            <a:xfrm>
              <a:off x="3468077" y="8970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1" name="object 16031"/>
            <p:cNvSpPr/>
            <p:nvPr/>
          </p:nvSpPr>
          <p:spPr>
            <a:xfrm>
              <a:off x="3467925" y="89701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76" y="149034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2" name="object 16032"/>
            <p:cNvSpPr/>
            <p:nvPr/>
          </p:nvSpPr>
          <p:spPr>
            <a:xfrm>
              <a:off x="3467785" y="8970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3" name="object 16033"/>
            <p:cNvSpPr/>
            <p:nvPr/>
          </p:nvSpPr>
          <p:spPr>
            <a:xfrm>
              <a:off x="3467684" y="8970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4" name="object 16034"/>
            <p:cNvSpPr/>
            <p:nvPr/>
          </p:nvSpPr>
          <p:spPr>
            <a:xfrm>
              <a:off x="3467531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5" name="object 16035"/>
            <p:cNvSpPr/>
            <p:nvPr/>
          </p:nvSpPr>
          <p:spPr>
            <a:xfrm>
              <a:off x="3467379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70"/>
                  </a:lnTo>
                  <a:lnTo>
                    <a:pt x="546" y="0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6" name="object 16036"/>
            <p:cNvSpPr/>
            <p:nvPr/>
          </p:nvSpPr>
          <p:spPr>
            <a:xfrm>
              <a:off x="3467227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7" name="object 16037"/>
            <p:cNvSpPr/>
            <p:nvPr/>
          </p:nvSpPr>
          <p:spPr>
            <a:xfrm>
              <a:off x="3467062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378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8" name="object 16038"/>
            <p:cNvSpPr/>
            <p:nvPr/>
          </p:nvSpPr>
          <p:spPr>
            <a:xfrm>
              <a:off x="3466960" y="897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39" name="object 16039"/>
            <p:cNvSpPr/>
            <p:nvPr/>
          </p:nvSpPr>
          <p:spPr>
            <a:xfrm>
              <a:off x="3466808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0" name="object 16040"/>
            <p:cNvSpPr/>
            <p:nvPr/>
          </p:nvSpPr>
          <p:spPr>
            <a:xfrm>
              <a:off x="3466642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4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1" name="object 16041"/>
            <p:cNvSpPr/>
            <p:nvPr/>
          </p:nvSpPr>
          <p:spPr>
            <a:xfrm>
              <a:off x="3466465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2" name="object 16042"/>
            <p:cNvSpPr/>
            <p:nvPr/>
          </p:nvSpPr>
          <p:spPr>
            <a:xfrm>
              <a:off x="3466300" y="897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3" name="object 16043"/>
            <p:cNvSpPr/>
            <p:nvPr/>
          </p:nvSpPr>
          <p:spPr>
            <a:xfrm>
              <a:off x="3466198" y="897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4" name="object 16044"/>
            <p:cNvSpPr/>
            <p:nvPr/>
          </p:nvSpPr>
          <p:spPr>
            <a:xfrm>
              <a:off x="3466020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5" name="object 16045"/>
            <p:cNvSpPr/>
            <p:nvPr/>
          </p:nvSpPr>
          <p:spPr>
            <a:xfrm>
              <a:off x="3465842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6" name="object 16046"/>
            <p:cNvSpPr/>
            <p:nvPr/>
          </p:nvSpPr>
          <p:spPr>
            <a:xfrm>
              <a:off x="3465665" y="897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7" name="object 16047"/>
            <p:cNvSpPr/>
            <p:nvPr/>
          </p:nvSpPr>
          <p:spPr>
            <a:xfrm>
              <a:off x="3465461" y="89703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8" name="object 16048"/>
            <p:cNvSpPr/>
            <p:nvPr/>
          </p:nvSpPr>
          <p:spPr>
            <a:xfrm>
              <a:off x="3465322" y="8970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49" name="object 16049"/>
            <p:cNvSpPr/>
            <p:nvPr/>
          </p:nvSpPr>
          <p:spPr>
            <a:xfrm>
              <a:off x="3465131" y="89703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27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0" name="object 16050"/>
            <p:cNvSpPr/>
            <p:nvPr/>
          </p:nvSpPr>
          <p:spPr>
            <a:xfrm>
              <a:off x="3464902" y="89703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1" name="object 16051"/>
            <p:cNvSpPr/>
            <p:nvPr/>
          </p:nvSpPr>
          <p:spPr>
            <a:xfrm>
              <a:off x="3464661" y="89703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0"/>
                  </a:lnTo>
                  <a:lnTo>
                    <a:pt x="88" y="161442"/>
                  </a:lnTo>
                  <a:lnTo>
                    <a:pt x="241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2" name="object 16052"/>
            <p:cNvSpPr/>
            <p:nvPr/>
          </p:nvSpPr>
          <p:spPr>
            <a:xfrm>
              <a:off x="3464407" y="89703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3" name="object 16053"/>
            <p:cNvSpPr/>
            <p:nvPr/>
          </p:nvSpPr>
          <p:spPr>
            <a:xfrm>
              <a:off x="3464217" y="897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4" name="object 16054"/>
            <p:cNvSpPr/>
            <p:nvPr/>
          </p:nvSpPr>
          <p:spPr>
            <a:xfrm>
              <a:off x="3463899" y="89703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46" y="12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7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5" name="object 16055"/>
            <p:cNvSpPr/>
            <p:nvPr/>
          </p:nvSpPr>
          <p:spPr>
            <a:xfrm>
              <a:off x="3463518" y="89703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28"/>
                  </a:lnTo>
                  <a:lnTo>
                    <a:pt x="368" y="161366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6" name="object 16056"/>
            <p:cNvSpPr/>
            <p:nvPr/>
          </p:nvSpPr>
          <p:spPr>
            <a:xfrm>
              <a:off x="3462947" y="89700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7" name="object 16057"/>
            <p:cNvSpPr/>
            <p:nvPr/>
          </p:nvSpPr>
          <p:spPr>
            <a:xfrm>
              <a:off x="3461867" y="896941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43" y="406"/>
                  </a:lnTo>
                  <a:lnTo>
                    <a:pt x="749" y="177"/>
                  </a:lnTo>
                  <a:lnTo>
                    <a:pt x="304" y="161861"/>
                  </a:lnTo>
                  <a:lnTo>
                    <a:pt x="685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8" name="object 16058"/>
            <p:cNvSpPr/>
            <p:nvPr/>
          </p:nvSpPr>
          <p:spPr>
            <a:xfrm>
              <a:off x="3461397" y="89691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69" y="162052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59" name="object 16059"/>
            <p:cNvSpPr/>
            <p:nvPr/>
          </p:nvSpPr>
          <p:spPr>
            <a:xfrm>
              <a:off x="3461194" y="89689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114"/>
                  </a:moveTo>
                  <a:lnTo>
                    <a:pt x="368" y="0"/>
                  </a:lnTo>
                  <a:lnTo>
                    <a:pt x="0" y="161899"/>
                  </a:lnTo>
                  <a:lnTo>
                    <a:pt x="533" y="114"/>
                  </a:lnTo>
                  <a:close/>
                </a:path>
                <a:path w="1270" h="162559">
                  <a:moveTo>
                    <a:pt x="647" y="177"/>
                  </a:moveTo>
                  <a:lnTo>
                    <a:pt x="101" y="161950"/>
                  </a:lnTo>
                  <a:lnTo>
                    <a:pt x="647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0" name="object 16060"/>
            <p:cNvSpPr/>
            <p:nvPr/>
          </p:nvSpPr>
          <p:spPr>
            <a:xfrm>
              <a:off x="3460864" y="896884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09" y="76"/>
                  </a:moveTo>
                  <a:lnTo>
                    <a:pt x="76" y="161886"/>
                  </a:lnTo>
                  <a:lnTo>
                    <a:pt x="609" y="76"/>
                  </a:lnTo>
                  <a:close/>
                </a:path>
                <a:path w="1270" h="162559">
                  <a:moveTo>
                    <a:pt x="698" y="127"/>
                  </a:moveTo>
                  <a:lnTo>
                    <a:pt x="165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1" name="object 16061"/>
            <p:cNvSpPr/>
            <p:nvPr/>
          </p:nvSpPr>
          <p:spPr>
            <a:xfrm>
              <a:off x="3460750" y="896876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2" name="object 16062"/>
            <p:cNvSpPr/>
            <p:nvPr/>
          </p:nvSpPr>
          <p:spPr>
            <a:xfrm>
              <a:off x="3460572" y="896866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3" name="object 16063"/>
            <p:cNvSpPr/>
            <p:nvPr/>
          </p:nvSpPr>
          <p:spPr>
            <a:xfrm>
              <a:off x="3460419" y="8968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4" name="object 16064"/>
            <p:cNvSpPr/>
            <p:nvPr/>
          </p:nvSpPr>
          <p:spPr>
            <a:xfrm>
              <a:off x="3460292" y="89685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23"/>
                  </a:lnTo>
                  <a:lnTo>
                    <a:pt x="533" y="50"/>
                  </a:lnTo>
                  <a:lnTo>
                    <a:pt x="0" y="161785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5" name="object 16065"/>
            <p:cNvSpPr/>
            <p:nvPr/>
          </p:nvSpPr>
          <p:spPr>
            <a:xfrm>
              <a:off x="3460165" y="8968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6" name="object 16066"/>
            <p:cNvSpPr/>
            <p:nvPr/>
          </p:nvSpPr>
          <p:spPr>
            <a:xfrm>
              <a:off x="3460102" y="8968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7" name="object 16067"/>
            <p:cNvSpPr/>
            <p:nvPr/>
          </p:nvSpPr>
          <p:spPr>
            <a:xfrm>
              <a:off x="3459988" y="8968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8" name="object 16068"/>
            <p:cNvSpPr/>
            <p:nvPr/>
          </p:nvSpPr>
          <p:spPr>
            <a:xfrm>
              <a:off x="3459899" y="8968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69" name="object 16069"/>
            <p:cNvSpPr/>
            <p:nvPr/>
          </p:nvSpPr>
          <p:spPr>
            <a:xfrm>
              <a:off x="3459810" y="8968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0" name="object 16070"/>
            <p:cNvSpPr/>
            <p:nvPr/>
          </p:nvSpPr>
          <p:spPr>
            <a:xfrm>
              <a:off x="3459721" y="89681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20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1" name="object 16071"/>
            <p:cNvSpPr/>
            <p:nvPr/>
          </p:nvSpPr>
          <p:spPr>
            <a:xfrm>
              <a:off x="3459670" y="8968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82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2" name="object 16072"/>
            <p:cNvSpPr/>
            <p:nvPr/>
          </p:nvSpPr>
          <p:spPr>
            <a:xfrm>
              <a:off x="3459607" y="8968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3" name="object 16073"/>
            <p:cNvSpPr/>
            <p:nvPr/>
          </p:nvSpPr>
          <p:spPr>
            <a:xfrm>
              <a:off x="3459530" y="89679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4" name="object 16074"/>
            <p:cNvSpPr/>
            <p:nvPr/>
          </p:nvSpPr>
          <p:spPr>
            <a:xfrm>
              <a:off x="3459467" y="8967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5" name="object 16075"/>
            <p:cNvSpPr/>
            <p:nvPr/>
          </p:nvSpPr>
          <p:spPr>
            <a:xfrm>
              <a:off x="3459416" y="8967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0" y="161594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6" name="object 16076"/>
            <p:cNvSpPr/>
            <p:nvPr/>
          </p:nvSpPr>
          <p:spPr>
            <a:xfrm>
              <a:off x="3459378" y="8967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7" name="object 16077"/>
            <p:cNvSpPr/>
            <p:nvPr/>
          </p:nvSpPr>
          <p:spPr>
            <a:xfrm>
              <a:off x="3459327" y="8967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8" name="object 16078"/>
            <p:cNvSpPr/>
            <p:nvPr/>
          </p:nvSpPr>
          <p:spPr>
            <a:xfrm>
              <a:off x="3459276" y="896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79" name="object 16079"/>
            <p:cNvSpPr/>
            <p:nvPr/>
          </p:nvSpPr>
          <p:spPr>
            <a:xfrm>
              <a:off x="3459226" y="89674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6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20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0" name="object 16080"/>
            <p:cNvSpPr/>
            <p:nvPr/>
          </p:nvSpPr>
          <p:spPr>
            <a:xfrm>
              <a:off x="3459187" y="8967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1" name="object 16081"/>
            <p:cNvSpPr/>
            <p:nvPr/>
          </p:nvSpPr>
          <p:spPr>
            <a:xfrm>
              <a:off x="3459162" y="8967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2" name="object 16082"/>
            <p:cNvSpPr/>
            <p:nvPr/>
          </p:nvSpPr>
          <p:spPr>
            <a:xfrm>
              <a:off x="3459124" y="896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3" name="object 16083"/>
            <p:cNvSpPr/>
            <p:nvPr/>
          </p:nvSpPr>
          <p:spPr>
            <a:xfrm>
              <a:off x="3459099" y="8967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4" name="object 16084"/>
            <p:cNvSpPr/>
            <p:nvPr/>
          </p:nvSpPr>
          <p:spPr>
            <a:xfrm>
              <a:off x="3459061" y="8967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12" y="160934"/>
                  </a:lnTo>
                  <a:lnTo>
                    <a:pt x="457" y="0"/>
                  </a:lnTo>
                  <a:lnTo>
                    <a:pt x="0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5" name="object 16085"/>
            <p:cNvSpPr/>
            <p:nvPr/>
          </p:nvSpPr>
          <p:spPr>
            <a:xfrm>
              <a:off x="3459035" y="8967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457" y="469"/>
                  </a:lnTo>
                  <a:lnTo>
                    <a:pt x="12" y="16131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6" name="object 16086"/>
            <p:cNvSpPr/>
            <p:nvPr/>
          </p:nvSpPr>
          <p:spPr>
            <a:xfrm>
              <a:off x="3459035" y="896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90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7" name="object 16087"/>
            <p:cNvSpPr/>
            <p:nvPr/>
          </p:nvSpPr>
          <p:spPr>
            <a:xfrm>
              <a:off x="3458794" y="896197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156" y="8381"/>
                  </a:lnTo>
                  <a:lnTo>
                    <a:pt x="9372" y="8381"/>
                  </a:lnTo>
                  <a:lnTo>
                    <a:pt x="14490" y="5410"/>
                  </a:lnTo>
                  <a:lnTo>
                    <a:pt x="14478" y="2971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8" name="object 16088"/>
            <p:cNvSpPr/>
            <p:nvPr/>
          </p:nvSpPr>
          <p:spPr>
            <a:xfrm>
              <a:off x="3630002" y="895651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01"/>
                  </a:lnTo>
                  <a:lnTo>
                    <a:pt x="0" y="16212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89" name="object 16089"/>
            <p:cNvSpPr/>
            <p:nvPr/>
          </p:nvSpPr>
          <p:spPr>
            <a:xfrm>
              <a:off x="3629926" y="8957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0" name="object 16090"/>
            <p:cNvSpPr/>
            <p:nvPr/>
          </p:nvSpPr>
          <p:spPr>
            <a:xfrm>
              <a:off x="3629837" y="8957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1" name="object 16091"/>
            <p:cNvSpPr/>
            <p:nvPr/>
          </p:nvSpPr>
          <p:spPr>
            <a:xfrm>
              <a:off x="3629787" y="8957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2" name="object 16092"/>
            <p:cNvSpPr/>
            <p:nvPr/>
          </p:nvSpPr>
          <p:spPr>
            <a:xfrm>
              <a:off x="3629710" y="8957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366"/>
                  </a:lnTo>
                  <a:lnTo>
                    <a:pt x="520" y="28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3" name="object 16093"/>
            <p:cNvSpPr/>
            <p:nvPr/>
          </p:nvSpPr>
          <p:spPr>
            <a:xfrm>
              <a:off x="3629634" y="8957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4" name="object 16094"/>
            <p:cNvSpPr/>
            <p:nvPr/>
          </p:nvSpPr>
          <p:spPr>
            <a:xfrm>
              <a:off x="3629533" y="8958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590"/>
                  </a:lnTo>
                  <a:lnTo>
                    <a:pt x="0" y="161721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590"/>
                  </a:lnTo>
                  <a:lnTo>
                    <a:pt x="38" y="161442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5" name="object 16095"/>
            <p:cNvSpPr/>
            <p:nvPr/>
          </p:nvSpPr>
          <p:spPr>
            <a:xfrm>
              <a:off x="3629469" y="8958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51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6" name="object 16096"/>
            <p:cNvSpPr/>
            <p:nvPr/>
          </p:nvSpPr>
          <p:spPr>
            <a:xfrm>
              <a:off x="3629406" y="8958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36"/>
                  </a:lnTo>
                  <a:lnTo>
                    <a:pt x="0" y="16165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38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7" name="object 16097"/>
            <p:cNvSpPr/>
            <p:nvPr/>
          </p:nvSpPr>
          <p:spPr>
            <a:xfrm>
              <a:off x="3629329" y="8958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69" y="2235"/>
                  </a:lnTo>
                  <a:lnTo>
                    <a:pt x="469" y="50"/>
                  </a:lnTo>
                  <a:lnTo>
                    <a:pt x="444" y="2247"/>
                  </a:lnTo>
                  <a:lnTo>
                    <a:pt x="0" y="161632"/>
                  </a:lnTo>
                  <a:lnTo>
                    <a:pt x="457" y="2476"/>
                  </a:lnTo>
                  <a:lnTo>
                    <a:pt x="25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8" name="object 16098"/>
            <p:cNvSpPr/>
            <p:nvPr/>
          </p:nvSpPr>
          <p:spPr>
            <a:xfrm>
              <a:off x="3629241" y="8958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83"/>
                  </a:lnTo>
                  <a:lnTo>
                    <a:pt x="25" y="161417"/>
                  </a:lnTo>
                  <a:lnTo>
                    <a:pt x="25" y="157518"/>
                  </a:lnTo>
                  <a:lnTo>
                    <a:pt x="63" y="14601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71"/>
                  </a:lnTo>
                  <a:lnTo>
                    <a:pt x="63" y="14601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71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099" name="object 16099"/>
            <p:cNvSpPr/>
            <p:nvPr/>
          </p:nvSpPr>
          <p:spPr>
            <a:xfrm>
              <a:off x="3629152" y="895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20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20"/>
                  </a:lnTo>
                  <a:lnTo>
                    <a:pt x="38" y="16167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0" name="object 16100"/>
            <p:cNvSpPr/>
            <p:nvPr/>
          </p:nvSpPr>
          <p:spPr>
            <a:xfrm>
              <a:off x="3629063" y="8958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70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355" y="51485"/>
                  </a:lnTo>
                  <a:lnTo>
                    <a:pt x="508" y="12"/>
                  </a:lnTo>
                  <a:lnTo>
                    <a:pt x="482" y="2082"/>
                  </a:lnTo>
                  <a:lnTo>
                    <a:pt x="25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1" name="object 16101"/>
            <p:cNvSpPr/>
            <p:nvPr/>
          </p:nvSpPr>
          <p:spPr>
            <a:xfrm>
              <a:off x="3628999" y="8958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2" name="object 16102"/>
            <p:cNvSpPr/>
            <p:nvPr/>
          </p:nvSpPr>
          <p:spPr>
            <a:xfrm>
              <a:off x="3628923" y="8958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1993"/>
                  </a:ln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993"/>
                  </a:lnTo>
                  <a:lnTo>
                    <a:pt x="355" y="49936"/>
                  </a:lnTo>
                  <a:lnTo>
                    <a:pt x="495" y="12"/>
                  </a:lnTo>
                  <a:lnTo>
                    <a:pt x="469" y="1993"/>
                  </a:lnTo>
                  <a:lnTo>
                    <a:pt x="25" y="16177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3" name="object 16103"/>
            <p:cNvSpPr/>
            <p:nvPr/>
          </p:nvSpPr>
          <p:spPr>
            <a:xfrm>
              <a:off x="3628720" y="89586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30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165" y="160718"/>
                  </a:lnTo>
                  <a:lnTo>
                    <a:pt x="609" y="12"/>
                  </a:lnTo>
                  <a:lnTo>
                    <a:pt x="584" y="1943"/>
                  </a:lnTo>
                  <a:lnTo>
                    <a:pt x="139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4" name="object 16104"/>
            <p:cNvSpPr/>
            <p:nvPr/>
          </p:nvSpPr>
          <p:spPr>
            <a:xfrm>
              <a:off x="3628631" y="8958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1828"/>
                  </a:lnTo>
                  <a:lnTo>
                    <a:pt x="368" y="46951"/>
                  </a:lnTo>
                  <a:lnTo>
                    <a:pt x="508" y="12"/>
                  </a:lnTo>
                  <a:lnTo>
                    <a:pt x="482" y="1816"/>
                  </a:lnTo>
                  <a:lnTo>
                    <a:pt x="342" y="46494"/>
                  </a:lnTo>
                  <a:lnTo>
                    <a:pt x="482" y="25"/>
                  </a:lnTo>
                  <a:lnTo>
                    <a:pt x="457" y="1816"/>
                  </a:lnTo>
                  <a:lnTo>
                    <a:pt x="0" y="161861"/>
                  </a:lnTo>
                  <a:lnTo>
                    <a:pt x="203" y="1078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5" name="object 16105"/>
            <p:cNvSpPr/>
            <p:nvPr/>
          </p:nvSpPr>
          <p:spPr>
            <a:xfrm>
              <a:off x="3628567" y="89588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778"/>
                  </a:lnTo>
                  <a:lnTo>
                    <a:pt x="469" y="12"/>
                  </a:lnTo>
                  <a:lnTo>
                    <a:pt x="444" y="1778"/>
                  </a:lnTo>
                  <a:lnTo>
                    <a:pt x="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6" name="object 16106"/>
            <p:cNvSpPr/>
            <p:nvPr/>
          </p:nvSpPr>
          <p:spPr>
            <a:xfrm>
              <a:off x="3628466" y="89588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1333"/>
                  </a:lnTo>
                  <a:lnTo>
                    <a:pt x="482" y="25"/>
                  </a:lnTo>
                  <a:lnTo>
                    <a:pt x="457" y="1727"/>
                  </a:lnTo>
                  <a:lnTo>
                    <a:pt x="0" y="161886"/>
                  </a:lnTo>
                  <a:lnTo>
                    <a:pt x="177" y="10787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7" name="object 16107"/>
            <p:cNvSpPr/>
            <p:nvPr/>
          </p:nvSpPr>
          <p:spPr>
            <a:xfrm>
              <a:off x="3628364" y="8958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676"/>
                  </a:lnTo>
                  <a:lnTo>
                    <a:pt x="482" y="38"/>
                  </a:lnTo>
                  <a:lnTo>
                    <a:pt x="457" y="1676"/>
                  </a:lnTo>
                  <a:lnTo>
                    <a:pt x="0" y="161899"/>
                  </a:lnTo>
                  <a:lnTo>
                    <a:pt x="38" y="16170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76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8" name="object 16108"/>
            <p:cNvSpPr/>
            <p:nvPr/>
          </p:nvSpPr>
          <p:spPr>
            <a:xfrm>
              <a:off x="3628263" y="8958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612"/>
                  </a:lnTo>
                  <a:lnTo>
                    <a:pt x="482" y="38"/>
                  </a:lnTo>
                  <a:lnTo>
                    <a:pt x="444" y="1612"/>
                  </a:lnTo>
                  <a:lnTo>
                    <a:pt x="0" y="161899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09" name="object 16109"/>
            <p:cNvSpPr/>
            <p:nvPr/>
          </p:nvSpPr>
          <p:spPr>
            <a:xfrm>
              <a:off x="3628161" y="8959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295"/>
                  </a:lnTo>
                  <a:lnTo>
                    <a:pt x="520" y="25"/>
                  </a:lnTo>
                  <a:lnTo>
                    <a:pt x="482" y="1181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330" y="64757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0" name="object 16110"/>
            <p:cNvSpPr/>
            <p:nvPr/>
          </p:nvSpPr>
          <p:spPr>
            <a:xfrm>
              <a:off x="3628085" y="8959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11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1" name="object 16111"/>
            <p:cNvSpPr/>
            <p:nvPr/>
          </p:nvSpPr>
          <p:spPr>
            <a:xfrm>
              <a:off x="3627970" y="8959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1460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533" y="25"/>
                  </a:lnTo>
                  <a:lnTo>
                    <a:pt x="482" y="1460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2" name="object 16112"/>
            <p:cNvSpPr/>
            <p:nvPr/>
          </p:nvSpPr>
          <p:spPr>
            <a:xfrm>
              <a:off x="3627856" y="8959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41"/>
                  </a:lnTo>
                  <a:lnTo>
                    <a:pt x="533" y="12"/>
                  </a:lnTo>
                  <a:lnTo>
                    <a:pt x="482" y="1384"/>
                  </a:lnTo>
                  <a:lnTo>
                    <a:pt x="38" y="161886"/>
                  </a:lnTo>
                  <a:lnTo>
                    <a:pt x="431" y="3072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3" name="object 16113"/>
            <p:cNvSpPr/>
            <p:nvPr/>
          </p:nvSpPr>
          <p:spPr>
            <a:xfrm>
              <a:off x="3627742" y="8959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4" name="object 16114"/>
            <p:cNvSpPr/>
            <p:nvPr/>
          </p:nvSpPr>
          <p:spPr>
            <a:xfrm>
              <a:off x="3627615" y="8959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257"/>
                  </a:lnTo>
                  <a:lnTo>
                    <a:pt x="495" y="50"/>
                  </a:lnTo>
                  <a:lnTo>
                    <a:pt x="457" y="1257"/>
                  </a:lnTo>
                  <a:lnTo>
                    <a:pt x="0" y="16189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5" name="object 16115"/>
            <p:cNvSpPr/>
            <p:nvPr/>
          </p:nvSpPr>
          <p:spPr>
            <a:xfrm>
              <a:off x="3627539" y="8959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193"/>
                  </a:lnTo>
                  <a:lnTo>
                    <a:pt x="0" y="161861"/>
                  </a:lnTo>
                  <a:lnTo>
                    <a:pt x="495" y="119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120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6" name="object 16116"/>
            <p:cNvSpPr/>
            <p:nvPr/>
          </p:nvSpPr>
          <p:spPr>
            <a:xfrm>
              <a:off x="3627412" y="8959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0032"/>
                  </a:lnTo>
                  <a:lnTo>
                    <a:pt x="495" y="50"/>
                  </a:lnTo>
                  <a:lnTo>
                    <a:pt x="457" y="1155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7" name="object 16117"/>
            <p:cNvSpPr/>
            <p:nvPr/>
          </p:nvSpPr>
          <p:spPr>
            <a:xfrm>
              <a:off x="3627285" y="8959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66"/>
                  </a:lnTo>
                  <a:lnTo>
                    <a:pt x="0" y="161848"/>
                  </a:lnTo>
                  <a:lnTo>
                    <a:pt x="495" y="106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66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8" name="object 16118"/>
            <p:cNvSpPr/>
            <p:nvPr/>
          </p:nvSpPr>
          <p:spPr>
            <a:xfrm>
              <a:off x="3627145" y="8959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4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8" y="1016"/>
                  </a:lnTo>
                  <a:lnTo>
                    <a:pt x="63" y="16182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19" name="object 16119"/>
            <p:cNvSpPr/>
            <p:nvPr/>
          </p:nvSpPr>
          <p:spPr>
            <a:xfrm>
              <a:off x="3627018" y="8959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469" y="27178"/>
                  </a:lnTo>
                  <a:lnTo>
                    <a:pt x="546" y="12"/>
                  </a:lnTo>
                  <a:lnTo>
                    <a:pt x="495" y="914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0" name="object 16120"/>
            <p:cNvSpPr/>
            <p:nvPr/>
          </p:nvSpPr>
          <p:spPr>
            <a:xfrm>
              <a:off x="3626916" y="8959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1" name="object 16121"/>
            <p:cNvSpPr/>
            <p:nvPr/>
          </p:nvSpPr>
          <p:spPr>
            <a:xfrm>
              <a:off x="3626789" y="8959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353"/>
                  </a:lnTo>
                  <a:lnTo>
                    <a:pt x="533" y="25"/>
                  </a:lnTo>
                  <a:lnTo>
                    <a:pt x="482" y="635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139" y="161709"/>
                  </a:lnTo>
                  <a:lnTo>
                    <a:pt x="584" y="78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2" name="object 16122"/>
            <p:cNvSpPr/>
            <p:nvPr/>
          </p:nvSpPr>
          <p:spPr>
            <a:xfrm>
              <a:off x="3626624" y="89599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2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70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3" name="object 16123"/>
            <p:cNvSpPr/>
            <p:nvPr/>
          </p:nvSpPr>
          <p:spPr>
            <a:xfrm>
              <a:off x="3626485" y="8960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22"/>
                  </a:lnTo>
                  <a:lnTo>
                    <a:pt x="50" y="16167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4" name="object 16124"/>
            <p:cNvSpPr/>
            <p:nvPr/>
          </p:nvSpPr>
          <p:spPr>
            <a:xfrm>
              <a:off x="3626332" y="8960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495" y="63"/>
                  </a:lnTo>
                  <a:lnTo>
                    <a:pt x="444" y="546"/>
                  </a:lnTo>
                  <a:lnTo>
                    <a:pt x="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20"/>
                  </a:lnTo>
                  <a:lnTo>
                    <a:pt x="596" y="54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5" name="object 16125"/>
            <p:cNvSpPr/>
            <p:nvPr/>
          </p:nvSpPr>
          <p:spPr>
            <a:xfrm>
              <a:off x="3626231" y="8960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495" y="38"/>
                  </a:lnTo>
                  <a:lnTo>
                    <a:pt x="444" y="457"/>
                  </a:lnTo>
                  <a:lnTo>
                    <a:pt x="0" y="161594"/>
                  </a:lnTo>
                  <a:lnTo>
                    <a:pt x="546" y="4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6" name="object 16126"/>
            <p:cNvSpPr/>
            <p:nvPr/>
          </p:nvSpPr>
          <p:spPr>
            <a:xfrm>
              <a:off x="3626078" y="8960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7" name="object 16127"/>
            <p:cNvSpPr/>
            <p:nvPr/>
          </p:nvSpPr>
          <p:spPr>
            <a:xfrm>
              <a:off x="3625926" y="89603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8" name="object 16128"/>
            <p:cNvSpPr/>
            <p:nvPr/>
          </p:nvSpPr>
          <p:spPr>
            <a:xfrm>
              <a:off x="3625773" y="8960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546" y="25"/>
                  </a:lnTo>
                  <a:lnTo>
                    <a:pt x="495" y="203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29" name="object 16129"/>
            <p:cNvSpPr/>
            <p:nvPr/>
          </p:nvSpPr>
          <p:spPr>
            <a:xfrm>
              <a:off x="3625634" y="8960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8366"/>
                  </a:lnTo>
                  <a:lnTo>
                    <a:pt x="495" y="63"/>
                  </a:lnTo>
                  <a:lnTo>
                    <a:pt x="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0" name="object 16130"/>
            <p:cNvSpPr/>
            <p:nvPr/>
          </p:nvSpPr>
          <p:spPr>
            <a:xfrm>
              <a:off x="3625532" y="8960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1" name="object 16131"/>
            <p:cNvSpPr/>
            <p:nvPr/>
          </p:nvSpPr>
          <p:spPr>
            <a:xfrm>
              <a:off x="3625380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2" name="object 16132"/>
            <p:cNvSpPr/>
            <p:nvPr/>
          </p:nvSpPr>
          <p:spPr>
            <a:xfrm>
              <a:off x="3625227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3" name="object 16133"/>
            <p:cNvSpPr/>
            <p:nvPr/>
          </p:nvSpPr>
          <p:spPr>
            <a:xfrm>
              <a:off x="3625075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78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4" name="object 16134"/>
            <p:cNvSpPr/>
            <p:nvPr/>
          </p:nvSpPr>
          <p:spPr>
            <a:xfrm>
              <a:off x="3624923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5" name="object 16135"/>
            <p:cNvSpPr/>
            <p:nvPr/>
          </p:nvSpPr>
          <p:spPr>
            <a:xfrm>
              <a:off x="3624821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0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6" name="object 16136"/>
            <p:cNvSpPr/>
            <p:nvPr/>
          </p:nvSpPr>
          <p:spPr>
            <a:xfrm>
              <a:off x="3624656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482" y="457"/>
                  </a:ln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7" name="object 16137"/>
            <p:cNvSpPr/>
            <p:nvPr/>
          </p:nvSpPr>
          <p:spPr>
            <a:xfrm>
              <a:off x="3624503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8" name="object 16138"/>
            <p:cNvSpPr/>
            <p:nvPr/>
          </p:nvSpPr>
          <p:spPr>
            <a:xfrm>
              <a:off x="3624326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39" name="object 16139"/>
            <p:cNvSpPr/>
            <p:nvPr/>
          </p:nvSpPr>
          <p:spPr>
            <a:xfrm>
              <a:off x="3624161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0" name="object 16140"/>
            <p:cNvSpPr/>
            <p:nvPr/>
          </p:nvSpPr>
          <p:spPr>
            <a:xfrm>
              <a:off x="3624046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63" y="161467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1" name="object 16141"/>
            <p:cNvSpPr/>
            <p:nvPr/>
          </p:nvSpPr>
          <p:spPr>
            <a:xfrm>
              <a:off x="3623881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2" name="object 16142"/>
            <p:cNvSpPr/>
            <p:nvPr/>
          </p:nvSpPr>
          <p:spPr>
            <a:xfrm>
              <a:off x="3623691" y="8960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3" name="object 16143"/>
            <p:cNvSpPr/>
            <p:nvPr/>
          </p:nvSpPr>
          <p:spPr>
            <a:xfrm>
              <a:off x="3623513" y="8960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4" name="object 16144"/>
            <p:cNvSpPr/>
            <p:nvPr/>
          </p:nvSpPr>
          <p:spPr>
            <a:xfrm>
              <a:off x="3623322" y="8960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5" name="object 16145"/>
            <p:cNvSpPr/>
            <p:nvPr/>
          </p:nvSpPr>
          <p:spPr>
            <a:xfrm>
              <a:off x="3623195" y="8960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6" name="object 16146"/>
            <p:cNvSpPr/>
            <p:nvPr/>
          </p:nvSpPr>
          <p:spPr>
            <a:xfrm>
              <a:off x="3622992" y="8960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7" name="object 16147"/>
            <p:cNvSpPr/>
            <p:nvPr/>
          </p:nvSpPr>
          <p:spPr>
            <a:xfrm>
              <a:off x="3622763" y="89606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8" name="object 16148"/>
            <p:cNvSpPr/>
            <p:nvPr/>
          </p:nvSpPr>
          <p:spPr>
            <a:xfrm>
              <a:off x="3622522" y="89606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4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49" name="object 16149"/>
            <p:cNvSpPr/>
            <p:nvPr/>
          </p:nvSpPr>
          <p:spPr>
            <a:xfrm>
              <a:off x="3622268" y="89606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0" name="object 16150"/>
            <p:cNvSpPr/>
            <p:nvPr/>
          </p:nvSpPr>
          <p:spPr>
            <a:xfrm>
              <a:off x="3622078" y="89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1" name="object 16151"/>
            <p:cNvSpPr/>
            <p:nvPr/>
          </p:nvSpPr>
          <p:spPr>
            <a:xfrm>
              <a:off x="3621760" y="89606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431" y="0"/>
                  </a:lnTo>
                  <a:lnTo>
                    <a:pt x="0" y="161366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60" y="12"/>
                  </a:moveTo>
                  <a:lnTo>
                    <a:pt x="114" y="161366"/>
                  </a:lnTo>
                  <a:lnTo>
                    <a:pt x="660" y="12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228" y="161404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2" name="object 16152"/>
            <p:cNvSpPr/>
            <p:nvPr/>
          </p:nvSpPr>
          <p:spPr>
            <a:xfrm>
              <a:off x="3621392" y="89606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673" y="12"/>
                  </a:lnTo>
                  <a:lnTo>
                    <a:pt x="431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355" y="161340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3" name="object 16153"/>
            <p:cNvSpPr/>
            <p:nvPr/>
          </p:nvSpPr>
          <p:spPr>
            <a:xfrm>
              <a:off x="3620795" y="896030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4" name="object 16154"/>
            <p:cNvSpPr/>
            <p:nvPr/>
          </p:nvSpPr>
          <p:spPr>
            <a:xfrm>
              <a:off x="3619703" y="895968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62" y="162001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5" name="object 16155"/>
            <p:cNvSpPr/>
            <p:nvPr/>
          </p:nvSpPr>
          <p:spPr>
            <a:xfrm>
              <a:off x="3619208" y="89593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39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6" name="object 16156"/>
            <p:cNvSpPr/>
            <p:nvPr/>
          </p:nvSpPr>
          <p:spPr>
            <a:xfrm>
              <a:off x="3618915" y="895922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7" name="object 16157"/>
            <p:cNvSpPr/>
            <p:nvPr/>
          </p:nvSpPr>
          <p:spPr>
            <a:xfrm>
              <a:off x="3618661" y="895908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88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65" y="16192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8" name="object 16158"/>
            <p:cNvSpPr/>
            <p:nvPr/>
          </p:nvSpPr>
          <p:spPr>
            <a:xfrm>
              <a:off x="3618547" y="8959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59" name="object 16159"/>
            <p:cNvSpPr/>
            <p:nvPr/>
          </p:nvSpPr>
          <p:spPr>
            <a:xfrm>
              <a:off x="3618369" y="895891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0" name="object 16160"/>
            <p:cNvSpPr/>
            <p:nvPr/>
          </p:nvSpPr>
          <p:spPr>
            <a:xfrm>
              <a:off x="3618217" y="8958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1" name="object 16161"/>
            <p:cNvSpPr/>
            <p:nvPr/>
          </p:nvSpPr>
          <p:spPr>
            <a:xfrm>
              <a:off x="3618103" y="8958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85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4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2" name="object 16162"/>
            <p:cNvSpPr/>
            <p:nvPr/>
          </p:nvSpPr>
          <p:spPr>
            <a:xfrm>
              <a:off x="3617976" y="8958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3" name="object 16163"/>
            <p:cNvSpPr/>
            <p:nvPr/>
          </p:nvSpPr>
          <p:spPr>
            <a:xfrm>
              <a:off x="3617899" y="895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3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4" name="object 16164"/>
            <p:cNvSpPr/>
            <p:nvPr/>
          </p:nvSpPr>
          <p:spPr>
            <a:xfrm>
              <a:off x="3617798" y="8958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5" name="object 16165"/>
            <p:cNvSpPr/>
            <p:nvPr/>
          </p:nvSpPr>
          <p:spPr>
            <a:xfrm>
              <a:off x="3617696" y="8958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63" y="161290"/>
                  </a:lnTo>
                  <a:lnTo>
                    <a:pt x="508" y="38"/>
                  </a:lnTo>
                  <a:lnTo>
                    <a:pt x="0" y="161658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6" name="object 16166"/>
            <p:cNvSpPr/>
            <p:nvPr/>
          </p:nvSpPr>
          <p:spPr>
            <a:xfrm>
              <a:off x="3617620" y="895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0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7" name="object 16167"/>
            <p:cNvSpPr/>
            <p:nvPr/>
          </p:nvSpPr>
          <p:spPr>
            <a:xfrm>
              <a:off x="3617531" y="89584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69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8" name="object 16168"/>
            <p:cNvSpPr/>
            <p:nvPr/>
          </p:nvSpPr>
          <p:spPr>
            <a:xfrm>
              <a:off x="3617480" y="8958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69" name="object 16169"/>
            <p:cNvSpPr/>
            <p:nvPr/>
          </p:nvSpPr>
          <p:spPr>
            <a:xfrm>
              <a:off x="3617404" y="8958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0" name="object 16170"/>
            <p:cNvSpPr/>
            <p:nvPr/>
          </p:nvSpPr>
          <p:spPr>
            <a:xfrm>
              <a:off x="3617328" y="8958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20" y="127"/>
                  </a:moveTo>
                  <a:lnTo>
                    <a:pt x="25" y="161582"/>
                  </a:lnTo>
                  <a:lnTo>
                    <a:pt x="520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1" name="object 16171"/>
            <p:cNvSpPr/>
            <p:nvPr/>
          </p:nvSpPr>
          <p:spPr>
            <a:xfrm>
              <a:off x="3617264" y="8958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37"/>
                  </a:lnTo>
                  <a:lnTo>
                    <a:pt x="469" y="25"/>
                  </a:lnTo>
                  <a:lnTo>
                    <a:pt x="0" y="16154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2" name="object 16172"/>
            <p:cNvSpPr/>
            <p:nvPr/>
          </p:nvSpPr>
          <p:spPr>
            <a:xfrm>
              <a:off x="3617201" y="8958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3" name="object 16173"/>
            <p:cNvSpPr/>
            <p:nvPr/>
          </p:nvSpPr>
          <p:spPr>
            <a:xfrm>
              <a:off x="3617176" y="8957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4" name="object 16174"/>
            <p:cNvSpPr/>
            <p:nvPr/>
          </p:nvSpPr>
          <p:spPr>
            <a:xfrm>
              <a:off x="3617125" y="8957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5" name="object 16175"/>
            <p:cNvSpPr/>
            <p:nvPr/>
          </p:nvSpPr>
          <p:spPr>
            <a:xfrm>
              <a:off x="3617074" y="8957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594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6" name="object 16176"/>
            <p:cNvSpPr/>
            <p:nvPr/>
          </p:nvSpPr>
          <p:spPr>
            <a:xfrm>
              <a:off x="3617036" y="8957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7" name="object 16177"/>
            <p:cNvSpPr/>
            <p:nvPr/>
          </p:nvSpPr>
          <p:spPr>
            <a:xfrm>
              <a:off x="3616985" y="89576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58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8" name="object 16178"/>
            <p:cNvSpPr/>
            <p:nvPr/>
          </p:nvSpPr>
          <p:spPr>
            <a:xfrm>
              <a:off x="3616960" y="8957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79" name="object 16179"/>
            <p:cNvSpPr/>
            <p:nvPr/>
          </p:nvSpPr>
          <p:spPr>
            <a:xfrm>
              <a:off x="3616922" y="8957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0" name="object 16180"/>
            <p:cNvSpPr/>
            <p:nvPr/>
          </p:nvSpPr>
          <p:spPr>
            <a:xfrm>
              <a:off x="3616896" y="8957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17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1" name="object 16181"/>
            <p:cNvSpPr/>
            <p:nvPr/>
          </p:nvSpPr>
          <p:spPr>
            <a:xfrm>
              <a:off x="3616858" y="8957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2" name="object 16182"/>
            <p:cNvSpPr/>
            <p:nvPr/>
          </p:nvSpPr>
          <p:spPr>
            <a:xfrm>
              <a:off x="3616833" y="8957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3" name="object 16183"/>
            <p:cNvSpPr/>
            <p:nvPr/>
          </p:nvSpPr>
          <p:spPr>
            <a:xfrm>
              <a:off x="3616832" y="89574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4" name="object 16184"/>
            <p:cNvSpPr/>
            <p:nvPr/>
          </p:nvSpPr>
          <p:spPr>
            <a:xfrm>
              <a:off x="3616794" y="8957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35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5" name="object 16185"/>
            <p:cNvSpPr/>
            <p:nvPr/>
          </p:nvSpPr>
          <p:spPr>
            <a:xfrm>
              <a:off x="3616782" y="8956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810"/>
                  </a:lnTo>
                  <a:lnTo>
                    <a:pt x="456" y="2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6" name="object 16186"/>
            <p:cNvSpPr/>
            <p:nvPr/>
          </p:nvSpPr>
          <p:spPr>
            <a:xfrm>
              <a:off x="3616604" y="8952205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410" y="8407"/>
                  </a:lnTo>
                  <a:lnTo>
                    <a:pt x="14541" y="5435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7" name="object 16187"/>
            <p:cNvSpPr/>
            <p:nvPr/>
          </p:nvSpPr>
          <p:spPr>
            <a:xfrm>
              <a:off x="3619512" y="9052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3136"/>
                  </a:lnTo>
                  <a:lnTo>
                    <a:pt x="0" y="16148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36"/>
                  </a:lnTo>
                  <a:lnTo>
                    <a:pt x="12" y="16140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8" name="object 16188"/>
            <p:cNvSpPr/>
            <p:nvPr/>
          </p:nvSpPr>
          <p:spPr>
            <a:xfrm>
              <a:off x="3619436" y="9052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48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89" name="object 16189"/>
            <p:cNvSpPr/>
            <p:nvPr/>
          </p:nvSpPr>
          <p:spPr>
            <a:xfrm>
              <a:off x="3619385" y="9052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946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11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0" name="object 16190"/>
            <p:cNvSpPr/>
            <p:nvPr/>
          </p:nvSpPr>
          <p:spPr>
            <a:xfrm>
              <a:off x="3619296" y="9052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32"/>
                  </a:lnTo>
                  <a:lnTo>
                    <a:pt x="0" y="16169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1" name="object 16191"/>
            <p:cNvSpPr/>
            <p:nvPr/>
          </p:nvSpPr>
          <p:spPr>
            <a:xfrm>
              <a:off x="3619220" y="9052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05"/>
                  </a:lnTo>
                  <a:lnTo>
                    <a:pt x="25" y="161658"/>
                  </a:lnTo>
                  <a:lnTo>
                    <a:pt x="495" y="270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2" name="object 16192"/>
            <p:cNvSpPr/>
            <p:nvPr/>
          </p:nvSpPr>
          <p:spPr>
            <a:xfrm>
              <a:off x="3619131" y="9052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552"/>
                  </a:lnTo>
                  <a:lnTo>
                    <a:pt x="0" y="161442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552"/>
                  </a:lnTo>
                  <a:lnTo>
                    <a:pt x="25" y="161620"/>
                  </a:lnTo>
                  <a:lnTo>
                    <a:pt x="419" y="2914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3" name="object 16193"/>
            <p:cNvSpPr/>
            <p:nvPr/>
          </p:nvSpPr>
          <p:spPr>
            <a:xfrm>
              <a:off x="3619055" y="9053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51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51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38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4" name="object 16194"/>
            <p:cNvSpPr/>
            <p:nvPr/>
          </p:nvSpPr>
          <p:spPr>
            <a:xfrm>
              <a:off x="3618992" y="9053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24"/>
                  </a:lnTo>
                  <a:lnTo>
                    <a:pt x="0" y="161404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24"/>
                  </a:lnTo>
                  <a:lnTo>
                    <a:pt x="38" y="16136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5" name="object 16195"/>
            <p:cNvSpPr/>
            <p:nvPr/>
          </p:nvSpPr>
          <p:spPr>
            <a:xfrm>
              <a:off x="3618903" y="9053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22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25" y="161594"/>
                  </a:lnTo>
                  <a:lnTo>
                    <a:pt x="203" y="107619"/>
                  </a:lnTo>
                  <a:lnTo>
                    <a:pt x="355" y="5382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355" y="5382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6" name="object 16196"/>
            <p:cNvSpPr/>
            <p:nvPr/>
          </p:nvSpPr>
          <p:spPr>
            <a:xfrm>
              <a:off x="3618814" y="9053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84"/>
                  </a:lnTo>
                  <a:lnTo>
                    <a:pt x="0" y="16167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84"/>
                  </a:lnTo>
                  <a:lnTo>
                    <a:pt x="38" y="16164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84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7" name="object 16197"/>
            <p:cNvSpPr/>
            <p:nvPr/>
          </p:nvSpPr>
          <p:spPr>
            <a:xfrm>
              <a:off x="3618725" y="9053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20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20"/>
                  </a:lnTo>
                  <a:lnTo>
                    <a:pt x="38" y="16168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20"/>
                  </a:lnTo>
                  <a:lnTo>
                    <a:pt x="76" y="16142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8" name="object 16198"/>
            <p:cNvSpPr/>
            <p:nvPr/>
          </p:nvSpPr>
          <p:spPr>
            <a:xfrm>
              <a:off x="3618649" y="9053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82"/>
                  </a:lnTo>
                  <a:lnTo>
                    <a:pt x="317" y="51168"/>
                  </a:lnTo>
                  <a:lnTo>
                    <a:pt x="469" y="38"/>
                  </a:lnTo>
                  <a:lnTo>
                    <a:pt x="444" y="2070"/>
                  </a:lnTo>
                  <a:lnTo>
                    <a:pt x="0" y="161747"/>
                  </a:lnTo>
                  <a:lnTo>
                    <a:pt x="165" y="10788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70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199" name="object 16199"/>
            <p:cNvSpPr/>
            <p:nvPr/>
          </p:nvSpPr>
          <p:spPr>
            <a:xfrm>
              <a:off x="3618585" y="90534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0" name="object 16200"/>
            <p:cNvSpPr/>
            <p:nvPr/>
          </p:nvSpPr>
          <p:spPr>
            <a:xfrm>
              <a:off x="3618496" y="90534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981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981"/>
                  </a:lnTo>
                  <a:lnTo>
                    <a:pt x="38" y="16154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981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1" name="object 16201"/>
            <p:cNvSpPr/>
            <p:nvPr/>
          </p:nvSpPr>
          <p:spPr>
            <a:xfrm>
              <a:off x="3618319" y="9053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69" y="1943"/>
                  </a:lnTo>
                  <a:lnTo>
                    <a:pt x="25" y="160782"/>
                  </a:lnTo>
                  <a:lnTo>
                    <a:pt x="469" y="88"/>
                  </a:lnTo>
                  <a:lnTo>
                    <a:pt x="444" y="1943"/>
                  </a:lnTo>
                  <a:lnTo>
                    <a:pt x="0" y="16188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33" y="1943"/>
                  </a:lnTo>
                  <a:lnTo>
                    <a:pt x="393" y="48387"/>
                  </a:lnTo>
                  <a:lnTo>
                    <a:pt x="533" y="50"/>
                  </a:lnTo>
                  <a:lnTo>
                    <a:pt x="508" y="1930"/>
                  </a:lnTo>
                  <a:lnTo>
                    <a:pt x="50" y="161848"/>
                  </a:lnTo>
                  <a:lnTo>
                    <a:pt x="228" y="10786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43"/>
                  </a:lnTo>
                  <a:lnTo>
                    <a:pt x="114" y="161798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30"/>
                  </a:lnTo>
                  <a:lnTo>
                    <a:pt x="152" y="16175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2" name="object 16202"/>
            <p:cNvSpPr/>
            <p:nvPr/>
          </p:nvSpPr>
          <p:spPr>
            <a:xfrm>
              <a:off x="3618204" y="9053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3" name="object 16203"/>
            <p:cNvSpPr/>
            <p:nvPr/>
          </p:nvSpPr>
          <p:spPr>
            <a:xfrm>
              <a:off x="3618141" y="9053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4" name="object 16204"/>
            <p:cNvSpPr/>
            <p:nvPr/>
          </p:nvSpPr>
          <p:spPr>
            <a:xfrm>
              <a:off x="3618052" y="9053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27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727"/>
                  </a:lnTo>
                  <a:lnTo>
                    <a:pt x="381" y="45046"/>
                  </a:lnTo>
                  <a:lnTo>
                    <a:pt x="508" y="12"/>
                  </a:lnTo>
                  <a:lnTo>
                    <a:pt x="482" y="1727"/>
                  </a:lnTo>
                  <a:lnTo>
                    <a:pt x="25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5" name="object 16205"/>
            <p:cNvSpPr/>
            <p:nvPr/>
          </p:nvSpPr>
          <p:spPr>
            <a:xfrm>
              <a:off x="3617937" y="9053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8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6" name="object 16206"/>
            <p:cNvSpPr/>
            <p:nvPr/>
          </p:nvSpPr>
          <p:spPr>
            <a:xfrm>
              <a:off x="3617836" y="9053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3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2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7" name="object 16207"/>
            <p:cNvSpPr/>
            <p:nvPr/>
          </p:nvSpPr>
          <p:spPr>
            <a:xfrm>
              <a:off x="3617734" y="9053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89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33" y="25"/>
                  </a:moveTo>
                  <a:close/>
                </a:path>
                <a:path w="635" h="161925">
                  <a:moveTo>
                    <a:pt x="571" y="0"/>
                  </a:moveTo>
                  <a:lnTo>
                    <a:pt x="520" y="157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8" name="object 16208"/>
            <p:cNvSpPr/>
            <p:nvPr/>
          </p:nvSpPr>
          <p:spPr>
            <a:xfrm>
              <a:off x="3617658" y="9053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31"/>
                  </a:lnTo>
                  <a:lnTo>
                    <a:pt x="495" y="25"/>
                  </a:lnTo>
                  <a:lnTo>
                    <a:pt x="444" y="1498"/>
                  </a:lnTo>
                  <a:lnTo>
                    <a:pt x="0" y="161899"/>
                  </a:lnTo>
                  <a:lnTo>
                    <a:pt x="304" y="65570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09" name="object 16209"/>
            <p:cNvSpPr/>
            <p:nvPr/>
          </p:nvSpPr>
          <p:spPr>
            <a:xfrm>
              <a:off x="3617556" y="9054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206"/>
                  </a:lnTo>
                  <a:lnTo>
                    <a:pt x="520" y="25"/>
                  </a:lnTo>
                  <a:lnTo>
                    <a:pt x="482" y="825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266" y="74168"/>
                  </a:lnTo>
                  <a:lnTo>
                    <a:pt x="25" y="161899"/>
                  </a:lnTo>
                  <a:lnTo>
                    <a:pt x="317" y="65887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0" name="object 16210"/>
            <p:cNvSpPr/>
            <p:nvPr/>
          </p:nvSpPr>
          <p:spPr>
            <a:xfrm>
              <a:off x="3617442" y="90540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55"/>
                  </a:lnTo>
                  <a:lnTo>
                    <a:pt x="533" y="25"/>
                  </a:lnTo>
                  <a:lnTo>
                    <a:pt x="482" y="1155"/>
                  </a:lnTo>
                  <a:lnTo>
                    <a:pt x="495" y="38"/>
                  </a:lnTo>
                  <a:lnTo>
                    <a:pt x="444" y="1397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1" name="object 16211"/>
            <p:cNvSpPr/>
            <p:nvPr/>
          </p:nvSpPr>
          <p:spPr>
            <a:xfrm>
              <a:off x="3617328" y="9054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0337"/>
                  </a:lnTo>
                  <a:lnTo>
                    <a:pt x="482" y="50"/>
                  </a:lnTo>
                  <a:lnTo>
                    <a:pt x="444" y="1346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2" name="object 16212"/>
            <p:cNvSpPr/>
            <p:nvPr/>
          </p:nvSpPr>
          <p:spPr>
            <a:xfrm>
              <a:off x="3617201" y="9054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91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8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3" name="object 16213"/>
            <p:cNvSpPr/>
            <p:nvPr/>
          </p:nvSpPr>
          <p:spPr>
            <a:xfrm>
              <a:off x="3617125" y="9054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4" name="object 16214"/>
            <p:cNvSpPr/>
            <p:nvPr/>
          </p:nvSpPr>
          <p:spPr>
            <a:xfrm>
              <a:off x="3616998" y="9054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155"/>
                  </a:lnTo>
                  <a:lnTo>
                    <a:pt x="50" y="16186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5" name="object 16215"/>
            <p:cNvSpPr/>
            <p:nvPr/>
          </p:nvSpPr>
          <p:spPr>
            <a:xfrm>
              <a:off x="3616871" y="9054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66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6" name="object 16216"/>
            <p:cNvSpPr/>
            <p:nvPr/>
          </p:nvSpPr>
          <p:spPr>
            <a:xfrm>
              <a:off x="3616731" y="9054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016"/>
                  </a:lnTo>
                  <a:lnTo>
                    <a:pt x="88" y="159740"/>
                  </a:lnTo>
                  <a:lnTo>
                    <a:pt x="533" y="38"/>
                  </a:ln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57" y="1016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7" name="object 16217"/>
            <p:cNvSpPr/>
            <p:nvPr/>
          </p:nvSpPr>
          <p:spPr>
            <a:xfrm>
              <a:off x="3616591" y="9054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927"/>
                  </a:lnTo>
                  <a:lnTo>
                    <a:pt x="0" y="16182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27"/>
                  </a:lnTo>
                  <a:lnTo>
                    <a:pt x="50" y="16179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39"/>
                  </a:lnTo>
                  <a:lnTo>
                    <a:pt x="101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8" name="object 16218"/>
            <p:cNvSpPr/>
            <p:nvPr/>
          </p:nvSpPr>
          <p:spPr>
            <a:xfrm>
              <a:off x="3616502" y="9054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19" name="object 16219"/>
            <p:cNvSpPr/>
            <p:nvPr/>
          </p:nvSpPr>
          <p:spPr>
            <a:xfrm>
              <a:off x="3616363" y="9054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7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0" name="object 16220"/>
            <p:cNvSpPr/>
            <p:nvPr/>
          </p:nvSpPr>
          <p:spPr>
            <a:xfrm>
              <a:off x="3616210" y="9054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3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1" name="object 16221"/>
            <p:cNvSpPr/>
            <p:nvPr/>
          </p:nvSpPr>
          <p:spPr>
            <a:xfrm>
              <a:off x="3616058" y="9054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2" name="object 16222"/>
            <p:cNvSpPr/>
            <p:nvPr/>
          </p:nvSpPr>
          <p:spPr>
            <a:xfrm>
              <a:off x="3615905" y="9054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3" name="object 16223"/>
            <p:cNvSpPr/>
            <p:nvPr/>
          </p:nvSpPr>
          <p:spPr>
            <a:xfrm>
              <a:off x="3615804" y="9055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4" name="object 16224"/>
            <p:cNvSpPr/>
            <p:nvPr/>
          </p:nvSpPr>
          <p:spPr>
            <a:xfrm>
              <a:off x="3615664" y="9055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304"/>
                  </a:lnTo>
                  <a:lnTo>
                    <a:pt x="495" y="50"/>
                  </a:lnTo>
                  <a:lnTo>
                    <a:pt x="444" y="393"/>
                  </a:lnTo>
                  <a:lnTo>
                    <a:pt x="0" y="161569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93"/>
                  </a:lnTo>
                  <a:lnTo>
                    <a:pt x="88" y="16154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5" name="object 16225"/>
            <p:cNvSpPr/>
            <p:nvPr/>
          </p:nvSpPr>
          <p:spPr>
            <a:xfrm>
              <a:off x="3615499" y="9055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1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505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292"/>
                  </a:lnTo>
                  <a:lnTo>
                    <a:pt x="114" y="16149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6" name="object 16226"/>
            <p:cNvSpPr/>
            <p:nvPr/>
          </p:nvSpPr>
          <p:spPr>
            <a:xfrm>
              <a:off x="3615359" y="9055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25"/>
                  </a:lnTo>
                  <a:lnTo>
                    <a:pt x="495" y="203"/>
                  </a:lnTo>
                  <a:lnTo>
                    <a:pt x="50" y="16144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7" name="object 16227"/>
            <p:cNvSpPr/>
            <p:nvPr/>
          </p:nvSpPr>
          <p:spPr>
            <a:xfrm>
              <a:off x="3615207" y="9055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8" name="object 16228"/>
            <p:cNvSpPr/>
            <p:nvPr/>
          </p:nvSpPr>
          <p:spPr>
            <a:xfrm>
              <a:off x="3615105" y="905546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29" name="object 16229"/>
            <p:cNvSpPr/>
            <p:nvPr/>
          </p:nvSpPr>
          <p:spPr>
            <a:xfrm>
              <a:off x="3614953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0" name="object 16230"/>
            <p:cNvSpPr/>
            <p:nvPr/>
          </p:nvSpPr>
          <p:spPr>
            <a:xfrm>
              <a:off x="3614801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53"/>
                  </a:lnTo>
                  <a:lnTo>
                    <a:pt x="533" y="457"/>
                  </a:ln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1" name="object 16231"/>
            <p:cNvSpPr/>
            <p:nvPr/>
          </p:nvSpPr>
          <p:spPr>
            <a:xfrm>
              <a:off x="3614648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533" y="45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2" name="object 16232"/>
            <p:cNvSpPr/>
            <p:nvPr/>
          </p:nvSpPr>
          <p:spPr>
            <a:xfrm>
              <a:off x="3614496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3" name="object 16233"/>
            <p:cNvSpPr/>
            <p:nvPr/>
          </p:nvSpPr>
          <p:spPr>
            <a:xfrm>
              <a:off x="3614381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0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4" name="object 16234"/>
            <p:cNvSpPr/>
            <p:nvPr/>
          </p:nvSpPr>
          <p:spPr>
            <a:xfrm>
              <a:off x="3614229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5" name="object 16235"/>
            <p:cNvSpPr/>
            <p:nvPr/>
          </p:nvSpPr>
          <p:spPr>
            <a:xfrm>
              <a:off x="3614077" y="9055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6" name="object 16236"/>
            <p:cNvSpPr/>
            <p:nvPr/>
          </p:nvSpPr>
          <p:spPr>
            <a:xfrm>
              <a:off x="3613899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7" name="object 16237"/>
            <p:cNvSpPr/>
            <p:nvPr/>
          </p:nvSpPr>
          <p:spPr>
            <a:xfrm>
              <a:off x="3613734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8" name="object 16238"/>
            <p:cNvSpPr/>
            <p:nvPr/>
          </p:nvSpPr>
          <p:spPr>
            <a:xfrm>
              <a:off x="3613620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39" name="object 16239"/>
            <p:cNvSpPr/>
            <p:nvPr/>
          </p:nvSpPr>
          <p:spPr>
            <a:xfrm>
              <a:off x="3613442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93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0" name="object 16240"/>
            <p:cNvSpPr/>
            <p:nvPr/>
          </p:nvSpPr>
          <p:spPr>
            <a:xfrm>
              <a:off x="3613264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1" name="object 16241"/>
            <p:cNvSpPr/>
            <p:nvPr/>
          </p:nvSpPr>
          <p:spPr>
            <a:xfrm>
              <a:off x="3613086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2" name="object 16242"/>
            <p:cNvSpPr/>
            <p:nvPr/>
          </p:nvSpPr>
          <p:spPr>
            <a:xfrm>
              <a:off x="3612896" y="9055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3" name="object 16243"/>
            <p:cNvSpPr/>
            <p:nvPr/>
          </p:nvSpPr>
          <p:spPr>
            <a:xfrm>
              <a:off x="3612756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508" y="457"/>
                  </a:lnTo>
                  <a:lnTo>
                    <a:pt x="520" y="0"/>
                  </a:lnTo>
                  <a:lnTo>
                    <a:pt x="0" y="161493"/>
                  </a:lnTo>
                  <a:lnTo>
                    <a:pt x="139" y="161493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4" name="object 16244"/>
            <p:cNvSpPr/>
            <p:nvPr/>
          </p:nvSpPr>
          <p:spPr>
            <a:xfrm>
              <a:off x="3612540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80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80"/>
                  </a:lnTo>
                  <a:lnTo>
                    <a:pt x="215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5" name="object 16245"/>
            <p:cNvSpPr/>
            <p:nvPr/>
          </p:nvSpPr>
          <p:spPr>
            <a:xfrm>
              <a:off x="3612324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52" y="16148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6" name="object 16246"/>
            <p:cNvSpPr/>
            <p:nvPr/>
          </p:nvSpPr>
          <p:spPr>
            <a:xfrm>
              <a:off x="3612095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7" name="object 16247"/>
            <p:cNvSpPr/>
            <p:nvPr/>
          </p:nvSpPr>
          <p:spPr>
            <a:xfrm>
              <a:off x="3611829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1270" h="161925">
                  <a:moveTo>
                    <a:pt x="635" y="0"/>
                  </a:moveTo>
                  <a:lnTo>
                    <a:pt x="101" y="161442"/>
                  </a:lnTo>
                  <a:lnTo>
                    <a:pt x="635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8" name="object 16248"/>
            <p:cNvSpPr/>
            <p:nvPr/>
          </p:nvSpPr>
          <p:spPr>
            <a:xfrm>
              <a:off x="3611651" y="90554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41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49" name="object 16249"/>
            <p:cNvSpPr/>
            <p:nvPr/>
          </p:nvSpPr>
          <p:spPr>
            <a:xfrm>
              <a:off x="3611321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46" y="12"/>
                  </a:lnTo>
                  <a:lnTo>
                    <a:pt x="0" y="161366"/>
                  </a:lnTo>
                  <a:lnTo>
                    <a:pt x="546" y="444"/>
                  </a:lnTo>
                  <a:lnTo>
                    <a:pt x="127" y="16137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404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0" name="object 16250"/>
            <p:cNvSpPr/>
            <p:nvPr/>
          </p:nvSpPr>
          <p:spPr>
            <a:xfrm>
              <a:off x="3610940" y="90554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52" y="161328"/>
                  </a:lnTo>
                  <a:lnTo>
                    <a:pt x="711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266" y="16132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1" name="object 16251"/>
            <p:cNvSpPr/>
            <p:nvPr/>
          </p:nvSpPr>
          <p:spPr>
            <a:xfrm>
              <a:off x="3610381" y="905515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94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2" name="object 16252"/>
            <p:cNvSpPr/>
            <p:nvPr/>
          </p:nvSpPr>
          <p:spPr>
            <a:xfrm>
              <a:off x="3609302" y="905454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1988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3" name="object 16253"/>
            <p:cNvSpPr/>
            <p:nvPr/>
          </p:nvSpPr>
          <p:spPr>
            <a:xfrm>
              <a:off x="3608819" y="905426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63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4" name="object 16254"/>
            <p:cNvSpPr/>
            <p:nvPr/>
          </p:nvSpPr>
          <p:spPr>
            <a:xfrm>
              <a:off x="3608540" y="905410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52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5" name="object 16255"/>
            <p:cNvSpPr/>
            <p:nvPr/>
          </p:nvSpPr>
          <p:spPr>
            <a:xfrm>
              <a:off x="3608298" y="905397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96" y="88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6" name="object 16256"/>
            <p:cNvSpPr/>
            <p:nvPr/>
          </p:nvSpPr>
          <p:spPr>
            <a:xfrm>
              <a:off x="3608171" y="9053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7" name="object 16257"/>
            <p:cNvSpPr/>
            <p:nvPr/>
          </p:nvSpPr>
          <p:spPr>
            <a:xfrm>
              <a:off x="3607993" y="9053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95" y="12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8" name="object 16258"/>
            <p:cNvSpPr/>
            <p:nvPr/>
          </p:nvSpPr>
          <p:spPr>
            <a:xfrm>
              <a:off x="3607841" y="9053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59" name="object 16259"/>
            <p:cNvSpPr/>
            <p:nvPr/>
          </p:nvSpPr>
          <p:spPr>
            <a:xfrm>
              <a:off x="3607714" y="90536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0" name="object 16260"/>
            <p:cNvSpPr/>
            <p:nvPr/>
          </p:nvSpPr>
          <p:spPr>
            <a:xfrm>
              <a:off x="3607587" y="90535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85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1" name="object 16261"/>
            <p:cNvSpPr/>
            <p:nvPr/>
          </p:nvSpPr>
          <p:spPr>
            <a:xfrm>
              <a:off x="3607523" y="9053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2" name="object 16262"/>
            <p:cNvSpPr/>
            <p:nvPr/>
          </p:nvSpPr>
          <p:spPr>
            <a:xfrm>
              <a:off x="3607409" y="9053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3" name="object 16263"/>
            <p:cNvSpPr/>
            <p:nvPr/>
          </p:nvSpPr>
          <p:spPr>
            <a:xfrm>
              <a:off x="3607320" y="9053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4" name="object 16264"/>
            <p:cNvSpPr/>
            <p:nvPr/>
          </p:nvSpPr>
          <p:spPr>
            <a:xfrm>
              <a:off x="3607244" y="90533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3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5" name="object 16265"/>
            <p:cNvSpPr/>
            <p:nvPr/>
          </p:nvSpPr>
          <p:spPr>
            <a:xfrm>
              <a:off x="3607155" y="9053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82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6" name="object 16266"/>
            <p:cNvSpPr/>
            <p:nvPr/>
          </p:nvSpPr>
          <p:spPr>
            <a:xfrm>
              <a:off x="3607104" y="9053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7" name="object 16267"/>
            <p:cNvSpPr/>
            <p:nvPr/>
          </p:nvSpPr>
          <p:spPr>
            <a:xfrm>
              <a:off x="3607028" y="9053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8" name="object 16268"/>
            <p:cNvSpPr/>
            <p:nvPr/>
          </p:nvSpPr>
          <p:spPr>
            <a:xfrm>
              <a:off x="3606952" y="9053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69" name="object 16269"/>
            <p:cNvSpPr/>
            <p:nvPr/>
          </p:nvSpPr>
          <p:spPr>
            <a:xfrm>
              <a:off x="3606888" y="90530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0" name="object 16270"/>
            <p:cNvSpPr/>
            <p:nvPr/>
          </p:nvSpPr>
          <p:spPr>
            <a:xfrm>
              <a:off x="3606825" y="9052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1" name="object 16271"/>
            <p:cNvSpPr/>
            <p:nvPr/>
          </p:nvSpPr>
          <p:spPr>
            <a:xfrm>
              <a:off x="3606787" y="90528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2" name="object 16272"/>
            <p:cNvSpPr/>
            <p:nvPr/>
          </p:nvSpPr>
          <p:spPr>
            <a:xfrm>
              <a:off x="3606749" y="9052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3" name="object 16273"/>
            <p:cNvSpPr/>
            <p:nvPr/>
          </p:nvSpPr>
          <p:spPr>
            <a:xfrm>
              <a:off x="3606698" y="9052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4" name="object 16274"/>
            <p:cNvSpPr/>
            <p:nvPr/>
          </p:nvSpPr>
          <p:spPr>
            <a:xfrm>
              <a:off x="3606660" y="9052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5" name="object 16275"/>
            <p:cNvSpPr/>
            <p:nvPr/>
          </p:nvSpPr>
          <p:spPr>
            <a:xfrm>
              <a:off x="3606609" y="9052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6" name="object 16276"/>
            <p:cNvSpPr/>
            <p:nvPr/>
          </p:nvSpPr>
          <p:spPr>
            <a:xfrm>
              <a:off x="3606584" y="9052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7" name="object 16277"/>
            <p:cNvSpPr/>
            <p:nvPr/>
          </p:nvSpPr>
          <p:spPr>
            <a:xfrm>
              <a:off x="3606546" y="9052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6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8" name="object 16278"/>
            <p:cNvSpPr/>
            <p:nvPr/>
          </p:nvSpPr>
          <p:spPr>
            <a:xfrm>
              <a:off x="3606508" y="9052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79" name="object 16279"/>
            <p:cNvSpPr/>
            <p:nvPr/>
          </p:nvSpPr>
          <p:spPr>
            <a:xfrm>
              <a:off x="3606482" y="90523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0" name="object 16280"/>
            <p:cNvSpPr/>
            <p:nvPr/>
          </p:nvSpPr>
          <p:spPr>
            <a:xfrm>
              <a:off x="3606469" y="9052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12"/>
                  </a:lnTo>
                  <a:lnTo>
                    <a:pt x="0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1" name="object 16281"/>
            <p:cNvSpPr/>
            <p:nvPr/>
          </p:nvSpPr>
          <p:spPr>
            <a:xfrm>
              <a:off x="3606457" y="90523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4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2" name="object 16282"/>
            <p:cNvSpPr/>
            <p:nvPr/>
          </p:nvSpPr>
          <p:spPr>
            <a:xfrm>
              <a:off x="3606431" y="905231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88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3" name="object 16283"/>
            <p:cNvSpPr/>
            <p:nvPr/>
          </p:nvSpPr>
          <p:spPr>
            <a:xfrm>
              <a:off x="3606418" y="9213291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4" name="object 16284"/>
            <p:cNvSpPr/>
            <p:nvPr/>
          </p:nvSpPr>
          <p:spPr>
            <a:xfrm>
              <a:off x="3606858" y="9051269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5" y="20"/>
                  </a:moveTo>
                  <a:lnTo>
                    <a:pt x="0" y="1935"/>
                  </a:lnTo>
                  <a:lnTo>
                    <a:pt x="5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5" name="object 16285"/>
            <p:cNvSpPr/>
            <p:nvPr/>
          </p:nvSpPr>
          <p:spPr>
            <a:xfrm>
              <a:off x="3606215" y="904708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168" y="8394"/>
                  </a:lnTo>
                  <a:lnTo>
                    <a:pt x="9385" y="8394"/>
                  </a:lnTo>
                  <a:lnTo>
                    <a:pt x="14503" y="5422"/>
                  </a:lnTo>
                  <a:lnTo>
                    <a:pt x="14490" y="2971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6" name="object 16286"/>
            <p:cNvSpPr/>
            <p:nvPr/>
          </p:nvSpPr>
          <p:spPr>
            <a:xfrm>
              <a:off x="3468471" y="90513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7" name="object 16287"/>
            <p:cNvSpPr/>
            <p:nvPr/>
          </p:nvSpPr>
          <p:spPr>
            <a:xfrm>
              <a:off x="3468408" y="9051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355" y="392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162"/>
                  </a:lnTo>
                  <a:lnTo>
                    <a:pt x="38" y="1612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8" name="object 16288"/>
            <p:cNvSpPr/>
            <p:nvPr/>
          </p:nvSpPr>
          <p:spPr>
            <a:xfrm>
              <a:off x="3468319" y="9051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22"/>
                  </a:lnTo>
                  <a:lnTo>
                    <a:pt x="0" y="161594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022"/>
                  </a:lnTo>
                  <a:lnTo>
                    <a:pt x="25" y="161531"/>
                  </a:lnTo>
                  <a:lnTo>
                    <a:pt x="431" y="2321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89" name="object 16289"/>
            <p:cNvSpPr/>
            <p:nvPr/>
          </p:nvSpPr>
          <p:spPr>
            <a:xfrm>
              <a:off x="3468268" y="9051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0" name="object 16290"/>
            <p:cNvSpPr/>
            <p:nvPr/>
          </p:nvSpPr>
          <p:spPr>
            <a:xfrm>
              <a:off x="3468192" y="9051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112"/>
                  </a:lnTo>
                  <a:lnTo>
                    <a:pt x="520" y="285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1" name="object 16291"/>
            <p:cNvSpPr/>
            <p:nvPr/>
          </p:nvSpPr>
          <p:spPr>
            <a:xfrm>
              <a:off x="3468103" y="9051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743"/>
                  </a:lnTo>
                  <a:lnTo>
                    <a:pt x="0" y="161709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730"/>
                  </a:lnTo>
                  <a:lnTo>
                    <a:pt x="38" y="16142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743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2" name="object 16292"/>
            <p:cNvSpPr/>
            <p:nvPr/>
          </p:nvSpPr>
          <p:spPr>
            <a:xfrm>
              <a:off x="3468027" y="9051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28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3" name="object 16293"/>
            <p:cNvSpPr/>
            <p:nvPr/>
          </p:nvSpPr>
          <p:spPr>
            <a:xfrm>
              <a:off x="3467951" y="90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4" name="object 16294"/>
            <p:cNvSpPr/>
            <p:nvPr/>
          </p:nvSpPr>
          <p:spPr>
            <a:xfrm>
              <a:off x="3467887" y="9052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87"/>
                  </a:lnTo>
                  <a:lnTo>
                    <a:pt x="0" y="161429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25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5" name="object 16295"/>
            <p:cNvSpPr/>
            <p:nvPr/>
          </p:nvSpPr>
          <p:spPr>
            <a:xfrm>
              <a:off x="3467811" y="9052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165" y="107721"/>
                  </a:lnTo>
                  <a:lnTo>
                    <a:pt x="317" y="5427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86"/>
                  </a:lnTo>
                  <a:lnTo>
                    <a:pt x="317" y="5427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73"/>
                  </a:lnTo>
                  <a:lnTo>
                    <a:pt x="38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6" name="object 16296"/>
            <p:cNvSpPr/>
            <p:nvPr/>
          </p:nvSpPr>
          <p:spPr>
            <a:xfrm>
              <a:off x="3467709" y="9052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38" y="16165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09"/>
                  </a:lnTo>
                  <a:lnTo>
                    <a:pt x="76" y="16160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7" name="object 16297"/>
            <p:cNvSpPr/>
            <p:nvPr/>
          </p:nvSpPr>
          <p:spPr>
            <a:xfrm>
              <a:off x="3467620" y="9052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71"/>
                  </a:lnTo>
                  <a:lnTo>
                    <a:pt x="38" y="160756"/>
                  </a:lnTo>
                  <a:lnTo>
                    <a:pt x="482" y="38"/>
                  </a:lnTo>
                  <a:lnTo>
                    <a:pt x="457" y="2159"/>
                  </a:lnTo>
                  <a:lnTo>
                    <a:pt x="0" y="16173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71"/>
                  </a:lnTo>
                  <a:lnTo>
                    <a:pt x="76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8" name="object 16298"/>
            <p:cNvSpPr/>
            <p:nvPr/>
          </p:nvSpPr>
          <p:spPr>
            <a:xfrm>
              <a:off x="3467544" y="9052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12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299" name="object 16299"/>
            <p:cNvSpPr/>
            <p:nvPr/>
          </p:nvSpPr>
          <p:spPr>
            <a:xfrm>
              <a:off x="3467481" y="90524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57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0" name="object 16300"/>
            <p:cNvSpPr/>
            <p:nvPr/>
          </p:nvSpPr>
          <p:spPr>
            <a:xfrm>
              <a:off x="3467379" y="9052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32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215" y="107797"/>
                  </a:lnTo>
                  <a:lnTo>
                    <a:pt x="381" y="50380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1" name="object 16301"/>
            <p:cNvSpPr/>
            <p:nvPr/>
          </p:nvSpPr>
          <p:spPr>
            <a:xfrm>
              <a:off x="3467201" y="9052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42" y="48196"/>
                  </a:lnTo>
                  <a:lnTo>
                    <a:pt x="482" y="88"/>
                  </a:lnTo>
                  <a:lnTo>
                    <a:pt x="457" y="1968"/>
                  </a:lnTo>
                  <a:lnTo>
                    <a:pt x="0" y="161925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68"/>
                  </a:lnTo>
                  <a:lnTo>
                    <a:pt x="63" y="16187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68"/>
                  </a:lnTo>
                  <a:lnTo>
                    <a:pt x="88" y="161836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68"/>
                  </a:lnTo>
                  <a:lnTo>
                    <a:pt x="114" y="161823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81"/>
                  </a:lnTo>
                  <a:lnTo>
                    <a:pt x="165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2" name="object 16302"/>
            <p:cNvSpPr/>
            <p:nvPr/>
          </p:nvSpPr>
          <p:spPr>
            <a:xfrm>
              <a:off x="3467100" y="9052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3" name="object 16303"/>
            <p:cNvSpPr/>
            <p:nvPr/>
          </p:nvSpPr>
          <p:spPr>
            <a:xfrm>
              <a:off x="3467036" y="9052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4" name="object 16304"/>
            <p:cNvSpPr/>
            <p:nvPr/>
          </p:nvSpPr>
          <p:spPr>
            <a:xfrm>
              <a:off x="3466934" y="90527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38" y="16069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52"/>
                  </a:lnTo>
                  <a:lnTo>
                    <a:pt x="38" y="160693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5" name="object 16305"/>
            <p:cNvSpPr/>
            <p:nvPr/>
          </p:nvSpPr>
          <p:spPr>
            <a:xfrm>
              <a:off x="3466833" y="9052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508" y="25"/>
                  </a:lnTo>
                  <a:lnTo>
                    <a:pt x="444" y="1714"/>
                  </a:lnTo>
                  <a:lnTo>
                    <a:pt x="0" y="161912"/>
                  </a:lnTo>
                  <a:lnTo>
                    <a:pt x="304" y="62407"/>
                  </a:lnTo>
                  <a:lnTo>
                    <a:pt x="25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6" name="object 16306"/>
            <p:cNvSpPr/>
            <p:nvPr/>
          </p:nvSpPr>
          <p:spPr>
            <a:xfrm>
              <a:off x="3466719" y="90528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495" y="38"/>
                  </a:lnTo>
                  <a:lnTo>
                    <a:pt x="457" y="1638"/>
                  </a:lnTo>
                  <a:lnTo>
                    <a:pt x="0" y="161912"/>
                  </a:lnTo>
                  <a:lnTo>
                    <a:pt x="304" y="6394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7" name="object 16307"/>
            <p:cNvSpPr/>
            <p:nvPr/>
          </p:nvSpPr>
          <p:spPr>
            <a:xfrm>
              <a:off x="3466617" y="9052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95"/>
                  </a:lnTo>
                  <a:lnTo>
                    <a:pt x="533" y="25"/>
                  </a:lnTo>
                  <a:lnTo>
                    <a:pt x="482" y="1308"/>
                  </a:lnTo>
                  <a:lnTo>
                    <a:pt x="495" y="38"/>
                  </a:lnTo>
                  <a:lnTo>
                    <a:pt x="444" y="1587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8" name="object 16308"/>
            <p:cNvSpPr/>
            <p:nvPr/>
          </p:nvSpPr>
          <p:spPr>
            <a:xfrm>
              <a:off x="3466541" y="9052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09" name="object 16309"/>
            <p:cNvSpPr/>
            <p:nvPr/>
          </p:nvSpPr>
          <p:spPr>
            <a:xfrm>
              <a:off x="3466426" y="9053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485"/>
                  </a:lnTo>
                  <a:lnTo>
                    <a:pt x="0" y="161925"/>
                  </a:lnTo>
                  <a:lnTo>
                    <a:pt x="482" y="148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485"/>
                  </a:lnTo>
                  <a:lnTo>
                    <a:pt x="38" y="161899"/>
                  </a:lnTo>
                  <a:lnTo>
                    <a:pt x="76" y="161683"/>
                  </a:lnTo>
                  <a:lnTo>
                    <a:pt x="558" y="148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0" name="object 16310"/>
            <p:cNvSpPr/>
            <p:nvPr/>
          </p:nvSpPr>
          <p:spPr>
            <a:xfrm>
              <a:off x="3466312" y="9053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41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76" y="16163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1" name="object 16311"/>
            <p:cNvSpPr/>
            <p:nvPr/>
          </p:nvSpPr>
          <p:spPr>
            <a:xfrm>
              <a:off x="3466211" y="9053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003"/>
                  </a:lnTo>
                  <a:lnTo>
                    <a:pt x="482" y="38"/>
                  </a:lnTo>
                  <a:lnTo>
                    <a:pt x="444" y="1346"/>
                  </a:lnTo>
                  <a:lnTo>
                    <a:pt x="0" y="161899"/>
                  </a:lnTo>
                  <a:lnTo>
                    <a:pt x="342" y="42824"/>
                  </a:lnTo>
                  <a:lnTo>
                    <a:pt x="25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46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2" name="object 16312"/>
            <p:cNvSpPr/>
            <p:nvPr/>
          </p:nvSpPr>
          <p:spPr>
            <a:xfrm>
              <a:off x="3466071" y="9053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127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3" name="object 16313"/>
            <p:cNvSpPr/>
            <p:nvPr/>
          </p:nvSpPr>
          <p:spPr>
            <a:xfrm>
              <a:off x="3465995" y="9053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0147"/>
                  </a:lnTo>
                  <a:lnTo>
                    <a:pt x="495" y="12"/>
                  </a:lnTo>
                  <a:lnTo>
                    <a:pt x="457" y="1206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4" name="object 16314"/>
            <p:cNvSpPr/>
            <p:nvPr/>
          </p:nvSpPr>
          <p:spPr>
            <a:xfrm>
              <a:off x="3465868" y="9053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45"/>
                  </a:lnTo>
                  <a:lnTo>
                    <a:pt x="495" y="50"/>
                  </a:lnTo>
                  <a:lnTo>
                    <a:pt x="457" y="1155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5" name="object 16315"/>
            <p:cNvSpPr/>
            <p:nvPr/>
          </p:nvSpPr>
          <p:spPr>
            <a:xfrm>
              <a:off x="3465741" y="9053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107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6" name="object 16316"/>
            <p:cNvSpPr/>
            <p:nvPr/>
          </p:nvSpPr>
          <p:spPr>
            <a:xfrm>
              <a:off x="3465614" y="9053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533" y="25"/>
                  </a:lnTo>
                  <a:lnTo>
                    <a:pt x="495" y="1016"/>
                  </a:lnTo>
                  <a:lnTo>
                    <a:pt x="50" y="161810"/>
                  </a:lnTo>
                  <a:lnTo>
                    <a:pt x="584" y="100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7" name="object 16317"/>
            <p:cNvSpPr/>
            <p:nvPr/>
          </p:nvSpPr>
          <p:spPr>
            <a:xfrm>
              <a:off x="3465474" y="9053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90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127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8" name="object 16318"/>
            <p:cNvSpPr/>
            <p:nvPr/>
          </p:nvSpPr>
          <p:spPr>
            <a:xfrm>
              <a:off x="3465385" y="9053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73"/>
                  </a:lnTo>
                  <a:lnTo>
                    <a:pt x="495" y="12"/>
                  </a:lnTo>
                  <a:lnTo>
                    <a:pt x="457" y="838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19" name="object 16319"/>
            <p:cNvSpPr/>
            <p:nvPr/>
          </p:nvSpPr>
          <p:spPr>
            <a:xfrm>
              <a:off x="3465245" y="9053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0" name="object 16320"/>
            <p:cNvSpPr/>
            <p:nvPr/>
          </p:nvSpPr>
          <p:spPr>
            <a:xfrm>
              <a:off x="3465093" y="9053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546" y="38"/>
                  </a:lnTo>
                  <a:lnTo>
                    <a:pt x="495" y="723"/>
                  </a:lnTo>
                  <a:lnTo>
                    <a:pt x="50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1" name="object 16321"/>
            <p:cNvSpPr/>
            <p:nvPr/>
          </p:nvSpPr>
          <p:spPr>
            <a:xfrm>
              <a:off x="3464941" y="9053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2" name="object 16322"/>
            <p:cNvSpPr/>
            <p:nvPr/>
          </p:nvSpPr>
          <p:spPr>
            <a:xfrm>
              <a:off x="3464788" y="9053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546" y="38"/>
                  </a:lnTo>
                  <a:lnTo>
                    <a:pt x="495" y="533"/>
                  </a:lnTo>
                  <a:lnTo>
                    <a:pt x="50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3" name="object 16323"/>
            <p:cNvSpPr/>
            <p:nvPr/>
          </p:nvSpPr>
          <p:spPr>
            <a:xfrm>
              <a:off x="3464687" y="90540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4" name="object 16324"/>
            <p:cNvSpPr/>
            <p:nvPr/>
          </p:nvSpPr>
          <p:spPr>
            <a:xfrm>
              <a:off x="3464534" y="9054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5" name="object 16325"/>
            <p:cNvSpPr/>
            <p:nvPr/>
          </p:nvSpPr>
          <p:spPr>
            <a:xfrm>
              <a:off x="3464382" y="9054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6" name="object 16326"/>
            <p:cNvSpPr/>
            <p:nvPr/>
          </p:nvSpPr>
          <p:spPr>
            <a:xfrm>
              <a:off x="3464242" y="9054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7" name="object 16327"/>
            <p:cNvSpPr/>
            <p:nvPr/>
          </p:nvSpPr>
          <p:spPr>
            <a:xfrm>
              <a:off x="3464090" y="9054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8" name="object 16328"/>
            <p:cNvSpPr/>
            <p:nvPr/>
          </p:nvSpPr>
          <p:spPr>
            <a:xfrm>
              <a:off x="3463988" y="90545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29" name="object 16329"/>
            <p:cNvSpPr/>
            <p:nvPr/>
          </p:nvSpPr>
          <p:spPr>
            <a:xfrm>
              <a:off x="3463836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0" name="object 16330"/>
            <p:cNvSpPr/>
            <p:nvPr/>
          </p:nvSpPr>
          <p:spPr>
            <a:xfrm>
              <a:off x="3463683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1" name="object 16331"/>
            <p:cNvSpPr/>
            <p:nvPr/>
          </p:nvSpPr>
          <p:spPr>
            <a:xfrm>
              <a:off x="3463531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2" name="object 16332"/>
            <p:cNvSpPr/>
            <p:nvPr/>
          </p:nvSpPr>
          <p:spPr>
            <a:xfrm>
              <a:off x="3463379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3" name="object 16333"/>
            <p:cNvSpPr/>
            <p:nvPr/>
          </p:nvSpPr>
          <p:spPr>
            <a:xfrm>
              <a:off x="3463277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4" name="object 16334"/>
            <p:cNvSpPr/>
            <p:nvPr/>
          </p:nvSpPr>
          <p:spPr>
            <a:xfrm>
              <a:off x="3463112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404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5" name="object 16335"/>
            <p:cNvSpPr/>
            <p:nvPr/>
          </p:nvSpPr>
          <p:spPr>
            <a:xfrm>
              <a:off x="3462959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6" name="object 16336"/>
            <p:cNvSpPr/>
            <p:nvPr/>
          </p:nvSpPr>
          <p:spPr>
            <a:xfrm>
              <a:off x="3462782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342" y="80721"/>
                  </a:lnTo>
                  <a:lnTo>
                    <a:pt x="571" y="0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7" name="object 16337"/>
            <p:cNvSpPr/>
            <p:nvPr/>
          </p:nvSpPr>
          <p:spPr>
            <a:xfrm>
              <a:off x="3462616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8" name="object 16338"/>
            <p:cNvSpPr/>
            <p:nvPr/>
          </p:nvSpPr>
          <p:spPr>
            <a:xfrm>
              <a:off x="3462502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63" y="161455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39" name="object 16339"/>
            <p:cNvSpPr/>
            <p:nvPr/>
          </p:nvSpPr>
          <p:spPr>
            <a:xfrm>
              <a:off x="3462337" y="9054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0" name="object 16340"/>
            <p:cNvSpPr/>
            <p:nvPr/>
          </p:nvSpPr>
          <p:spPr>
            <a:xfrm>
              <a:off x="3462159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1" name="object 16341"/>
            <p:cNvSpPr/>
            <p:nvPr/>
          </p:nvSpPr>
          <p:spPr>
            <a:xfrm>
              <a:off x="3461969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2" name="object 16342"/>
            <p:cNvSpPr/>
            <p:nvPr/>
          </p:nvSpPr>
          <p:spPr>
            <a:xfrm>
              <a:off x="3461778" y="90545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3" name="object 16343"/>
            <p:cNvSpPr/>
            <p:nvPr/>
          </p:nvSpPr>
          <p:spPr>
            <a:xfrm>
              <a:off x="3461651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4" name="object 16344"/>
            <p:cNvSpPr/>
            <p:nvPr/>
          </p:nvSpPr>
          <p:spPr>
            <a:xfrm>
              <a:off x="3461448" y="90545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5" name="object 16345"/>
            <p:cNvSpPr/>
            <p:nvPr/>
          </p:nvSpPr>
          <p:spPr>
            <a:xfrm>
              <a:off x="3461219" y="90545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6" name="object 16346"/>
            <p:cNvSpPr/>
            <p:nvPr/>
          </p:nvSpPr>
          <p:spPr>
            <a:xfrm>
              <a:off x="3460978" y="90545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0"/>
                  </a:lnTo>
                  <a:lnTo>
                    <a:pt x="88" y="161429"/>
                  </a:lnTo>
                  <a:lnTo>
                    <a:pt x="241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7" name="object 16347"/>
            <p:cNvSpPr/>
            <p:nvPr/>
          </p:nvSpPr>
          <p:spPr>
            <a:xfrm>
              <a:off x="3460724" y="90545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8" name="object 16348"/>
            <p:cNvSpPr/>
            <p:nvPr/>
          </p:nvSpPr>
          <p:spPr>
            <a:xfrm>
              <a:off x="3460534" y="90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49" name="object 16349"/>
            <p:cNvSpPr/>
            <p:nvPr/>
          </p:nvSpPr>
          <p:spPr>
            <a:xfrm>
              <a:off x="3460216" y="90545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431" y="0"/>
                  </a:ln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571" y="12"/>
                  </a:lnTo>
                  <a:lnTo>
                    <a:pt x="127" y="161378"/>
                  </a:lnTo>
                  <a:lnTo>
                    <a:pt x="317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0" name="object 16350"/>
            <p:cNvSpPr/>
            <p:nvPr/>
          </p:nvSpPr>
          <p:spPr>
            <a:xfrm>
              <a:off x="3459848" y="905450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673" y="12"/>
                  </a:lnTo>
                  <a:lnTo>
                    <a:pt x="431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1" name="object 16351"/>
            <p:cNvSpPr/>
            <p:nvPr/>
          </p:nvSpPr>
          <p:spPr>
            <a:xfrm>
              <a:off x="3459251" y="90541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82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2" name="object 16352"/>
            <p:cNvSpPr/>
            <p:nvPr/>
          </p:nvSpPr>
          <p:spPr>
            <a:xfrm>
              <a:off x="3458159" y="905356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444" y="161912"/>
                  </a:lnTo>
                  <a:lnTo>
                    <a:pt x="774" y="162001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3" name="object 16353"/>
            <p:cNvSpPr/>
            <p:nvPr/>
          </p:nvSpPr>
          <p:spPr>
            <a:xfrm>
              <a:off x="3457676" y="905328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88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4" name="object 16354"/>
            <p:cNvSpPr/>
            <p:nvPr/>
          </p:nvSpPr>
          <p:spPr>
            <a:xfrm>
              <a:off x="3457371" y="905310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37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5" name="object 16355"/>
            <p:cNvSpPr/>
            <p:nvPr/>
          </p:nvSpPr>
          <p:spPr>
            <a:xfrm>
              <a:off x="3457194" y="905300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241" y="106400"/>
                  </a:lnTo>
                  <a:lnTo>
                    <a:pt x="533" y="50"/>
                  </a:lnTo>
                  <a:lnTo>
                    <a:pt x="241" y="73990"/>
                  </a:lnTo>
                  <a:lnTo>
                    <a:pt x="241" y="0"/>
                  </a:lnTo>
                  <a:lnTo>
                    <a:pt x="165" y="101727"/>
                  </a:lnTo>
                  <a:lnTo>
                    <a:pt x="0" y="161836"/>
                  </a:lnTo>
                  <a:lnTo>
                    <a:pt x="165" y="134150"/>
                  </a:lnTo>
                  <a:lnTo>
                    <a:pt x="165" y="134924"/>
                  </a:lnTo>
                  <a:lnTo>
                    <a:pt x="88" y="161886"/>
                  </a:lnTo>
                  <a:lnTo>
                    <a:pt x="177" y="161290"/>
                  </a:lnTo>
                  <a:lnTo>
                    <a:pt x="241" y="138836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6" name="object 16356"/>
            <p:cNvSpPr/>
            <p:nvPr/>
          </p:nvSpPr>
          <p:spPr>
            <a:xfrm>
              <a:off x="3457003" y="9052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7" name="object 16357"/>
            <p:cNvSpPr/>
            <p:nvPr/>
          </p:nvSpPr>
          <p:spPr>
            <a:xfrm>
              <a:off x="3456825" y="905278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22" y="101"/>
                  </a:moveTo>
                  <a:lnTo>
                    <a:pt x="63" y="161861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8" name="object 16358"/>
            <p:cNvSpPr/>
            <p:nvPr/>
          </p:nvSpPr>
          <p:spPr>
            <a:xfrm>
              <a:off x="3456686" y="9052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59" name="object 16359"/>
            <p:cNvSpPr/>
            <p:nvPr/>
          </p:nvSpPr>
          <p:spPr>
            <a:xfrm>
              <a:off x="3456559" y="9052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0" name="object 16360"/>
            <p:cNvSpPr/>
            <p:nvPr/>
          </p:nvSpPr>
          <p:spPr>
            <a:xfrm>
              <a:off x="3456432" y="9052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1" name="object 16361"/>
            <p:cNvSpPr/>
            <p:nvPr/>
          </p:nvSpPr>
          <p:spPr>
            <a:xfrm>
              <a:off x="3456355" y="9052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2" name="object 16362"/>
            <p:cNvSpPr/>
            <p:nvPr/>
          </p:nvSpPr>
          <p:spPr>
            <a:xfrm>
              <a:off x="3456254" y="9052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3" name="object 16363"/>
            <p:cNvSpPr/>
            <p:nvPr/>
          </p:nvSpPr>
          <p:spPr>
            <a:xfrm>
              <a:off x="3456165" y="9052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90"/>
                  </a:lnTo>
                  <a:lnTo>
                    <a:pt x="495" y="25"/>
                  </a:ln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4" name="object 16364"/>
            <p:cNvSpPr/>
            <p:nvPr/>
          </p:nvSpPr>
          <p:spPr>
            <a:xfrm>
              <a:off x="3456076" y="9052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5" name="object 16365"/>
            <p:cNvSpPr/>
            <p:nvPr/>
          </p:nvSpPr>
          <p:spPr>
            <a:xfrm>
              <a:off x="3455987" y="9052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50" y="161213"/>
                  </a:lnTo>
                  <a:lnTo>
                    <a:pt x="495" y="25"/>
                  </a:lnTo>
                  <a:lnTo>
                    <a:pt x="0" y="161594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6" name="object 16366"/>
            <p:cNvSpPr/>
            <p:nvPr/>
          </p:nvSpPr>
          <p:spPr>
            <a:xfrm>
              <a:off x="3455936" y="9052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7" name="object 16367"/>
            <p:cNvSpPr/>
            <p:nvPr/>
          </p:nvSpPr>
          <p:spPr>
            <a:xfrm>
              <a:off x="3455860" y="9052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8" name="object 16368"/>
            <p:cNvSpPr/>
            <p:nvPr/>
          </p:nvSpPr>
          <p:spPr>
            <a:xfrm>
              <a:off x="3455797" y="9052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69" name="object 16369"/>
            <p:cNvSpPr/>
            <p:nvPr/>
          </p:nvSpPr>
          <p:spPr>
            <a:xfrm>
              <a:off x="3455720" y="9052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50"/>
                  </a:lnTo>
                  <a:lnTo>
                    <a:pt x="469" y="12"/>
                  </a:lnTo>
                  <a:lnTo>
                    <a:pt x="0" y="161556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0" name="object 16370"/>
            <p:cNvSpPr/>
            <p:nvPr/>
          </p:nvSpPr>
          <p:spPr>
            <a:xfrm>
              <a:off x="3455670" y="9051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1" name="object 16371"/>
            <p:cNvSpPr/>
            <p:nvPr/>
          </p:nvSpPr>
          <p:spPr>
            <a:xfrm>
              <a:off x="3455644" y="9051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2" name="object 16372"/>
            <p:cNvSpPr/>
            <p:nvPr/>
          </p:nvSpPr>
          <p:spPr>
            <a:xfrm>
              <a:off x="3455581" y="9051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3" name="object 16373"/>
            <p:cNvSpPr/>
            <p:nvPr/>
          </p:nvSpPr>
          <p:spPr>
            <a:xfrm>
              <a:off x="3455530" y="90516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4" name="object 16374"/>
            <p:cNvSpPr/>
            <p:nvPr/>
          </p:nvSpPr>
          <p:spPr>
            <a:xfrm>
              <a:off x="3455492" y="9051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5" name="object 16375"/>
            <p:cNvSpPr/>
            <p:nvPr/>
          </p:nvSpPr>
          <p:spPr>
            <a:xfrm>
              <a:off x="3455454" y="9051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6" name="object 16376"/>
            <p:cNvSpPr/>
            <p:nvPr/>
          </p:nvSpPr>
          <p:spPr>
            <a:xfrm>
              <a:off x="3455416" y="9051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1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7" name="object 16377"/>
            <p:cNvSpPr/>
            <p:nvPr/>
          </p:nvSpPr>
          <p:spPr>
            <a:xfrm>
              <a:off x="3455390" y="9051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5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8" name="object 16378"/>
            <p:cNvSpPr/>
            <p:nvPr/>
          </p:nvSpPr>
          <p:spPr>
            <a:xfrm>
              <a:off x="3455352" y="9051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1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79" name="object 16379"/>
            <p:cNvSpPr/>
            <p:nvPr/>
          </p:nvSpPr>
          <p:spPr>
            <a:xfrm>
              <a:off x="3455327" y="9051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0" name="object 16380"/>
            <p:cNvSpPr/>
            <p:nvPr/>
          </p:nvSpPr>
          <p:spPr>
            <a:xfrm>
              <a:off x="3455301" y="9051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1" name="object 16381"/>
            <p:cNvSpPr/>
            <p:nvPr/>
          </p:nvSpPr>
          <p:spPr>
            <a:xfrm>
              <a:off x="3455288" y="90513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302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2" name="object 16382"/>
            <p:cNvSpPr/>
            <p:nvPr/>
          </p:nvSpPr>
          <p:spPr>
            <a:xfrm>
              <a:off x="3455250" y="9050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40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3" name="object 16383"/>
            <p:cNvSpPr/>
            <p:nvPr/>
          </p:nvSpPr>
          <p:spPr>
            <a:xfrm>
              <a:off x="3455238" y="9050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804"/>
                  </a:lnTo>
                  <a:lnTo>
                    <a:pt x="456" y="3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4" name="object 16384"/>
            <p:cNvSpPr/>
            <p:nvPr/>
          </p:nvSpPr>
          <p:spPr>
            <a:xfrm>
              <a:off x="3455060" y="904605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207" y="8432"/>
                  </a:lnTo>
                  <a:lnTo>
                    <a:pt x="9410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5" name="object 16385"/>
            <p:cNvSpPr/>
            <p:nvPr/>
          </p:nvSpPr>
          <p:spPr>
            <a:xfrm>
              <a:off x="3366744" y="9020277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8000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6" name="object 16386"/>
            <p:cNvSpPr/>
            <p:nvPr/>
          </p:nvSpPr>
          <p:spPr>
            <a:xfrm>
              <a:off x="3366668" y="902027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330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495" y="0"/>
                  </a:moveTo>
                  <a:lnTo>
                    <a:pt x="25" y="157314"/>
                  </a:lnTo>
                  <a:lnTo>
                    <a:pt x="495" y="0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50" y="15812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7" name="object 16387"/>
            <p:cNvSpPr/>
            <p:nvPr/>
          </p:nvSpPr>
          <p:spPr>
            <a:xfrm>
              <a:off x="3366592" y="902027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089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495" y="0"/>
                  </a:moveTo>
                  <a:lnTo>
                    <a:pt x="25" y="158496"/>
                  </a:lnTo>
                  <a:lnTo>
                    <a:pt x="495" y="0"/>
                  </a:lnTo>
                  <a:close/>
                </a:path>
                <a:path w="635" h="158750">
                  <a:moveTo>
                    <a:pt x="520" y="12"/>
                  </a:moveTo>
                  <a:lnTo>
                    <a:pt x="50" y="157949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8" name="object 16388"/>
            <p:cNvSpPr/>
            <p:nvPr/>
          </p:nvSpPr>
          <p:spPr>
            <a:xfrm>
              <a:off x="3366541" y="9020277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0"/>
                  </a:moveTo>
                  <a:lnTo>
                    <a:pt x="0" y="158445"/>
                  </a:lnTo>
                  <a:lnTo>
                    <a:pt x="457" y="254"/>
                  </a:lnTo>
                  <a:lnTo>
                    <a:pt x="25" y="158153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89" name="object 16389"/>
            <p:cNvSpPr/>
            <p:nvPr/>
          </p:nvSpPr>
          <p:spPr>
            <a:xfrm>
              <a:off x="3366452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12"/>
                  </a:moveTo>
                  <a:lnTo>
                    <a:pt x="0" y="158838"/>
                  </a:lnTo>
                  <a:lnTo>
                    <a:pt x="469" y="12"/>
                  </a:lnTo>
                  <a:close/>
                </a:path>
                <a:path w="635" h="159384">
                  <a:moveTo>
                    <a:pt x="508" y="0"/>
                  </a:moveTo>
                  <a:lnTo>
                    <a:pt x="38" y="158559"/>
                  </a:lnTo>
                  <a:lnTo>
                    <a:pt x="508" y="0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50" y="158724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0" name="object 16390"/>
            <p:cNvSpPr/>
            <p:nvPr/>
          </p:nvSpPr>
          <p:spPr>
            <a:xfrm>
              <a:off x="3366376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737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25" y="158927"/>
                  </a:lnTo>
                  <a:lnTo>
                    <a:pt x="482" y="241"/>
                  </a:lnTo>
                  <a:lnTo>
                    <a:pt x="50" y="158877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1" name="object 16391"/>
            <p:cNvSpPr/>
            <p:nvPr/>
          </p:nvSpPr>
          <p:spPr>
            <a:xfrm>
              <a:off x="3366287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105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08" y="0"/>
                  </a:moveTo>
                  <a:lnTo>
                    <a:pt x="38" y="158826"/>
                  </a:lnTo>
                  <a:lnTo>
                    <a:pt x="508" y="0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50" y="159016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2" name="object 16392"/>
            <p:cNvSpPr/>
            <p:nvPr/>
          </p:nvSpPr>
          <p:spPr>
            <a:xfrm>
              <a:off x="3366211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9194"/>
                  </a:lnTo>
                  <a:lnTo>
                    <a:pt x="25" y="158940"/>
                  </a:lnTo>
                  <a:lnTo>
                    <a:pt x="25" y="155041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50" y="15891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3" name="object 16393"/>
            <p:cNvSpPr/>
            <p:nvPr/>
          </p:nvSpPr>
          <p:spPr>
            <a:xfrm>
              <a:off x="3366160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9270"/>
                  </a:lnTo>
                  <a:lnTo>
                    <a:pt x="457" y="254"/>
                  </a:lnTo>
                  <a:lnTo>
                    <a:pt x="25" y="15900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4" name="object 16394"/>
            <p:cNvSpPr/>
            <p:nvPr/>
          </p:nvSpPr>
          <p:spPr>
            <a:xfrm>
              <a:off x="3366071" y="9020277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9385"/>
                  </a:lnTo>
                  <a:lnTo>
                    <a:pt x="25" y="159131"/>
                  </a:lnTo>
                  <a:lnTo>
                    <a:pt x="25" y="155232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33" y="0"/>
                  </a:moveTo>
                  <a:lnTo>
                    <a:pt x="50" y="15930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5" name="object 16395"/>
            <p:cNvSpPr/>
            <p:nvPr/>
          </p:nvSpPr>
          <p:spPr>
            <a:xfrm>
              <a:off x="3365982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95" y="0"/>
                  </a:moveTo>
                  <a:lnTo>
                    <a:pt x="0" y="159461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33" y="12"/>
                  </a:moveTo>
                  <a:lnTo>
                    <a:pt x="63" y="159397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6" name="object 16396"/>
            <p:cNvSpPr/>
            <p:nvPr/>
          </p:nvSpPr>
          <p:spPr>
            <a:xfrm>
              <a:off x="3365893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12"/>
                  </a:moveTo>
                  <a:lnTo>
                    <a:pt x="0" y="159562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7" name="object 16397"/>
            <p:cNvSpPr/>
            <p:nvPr/>
          </p:nvSpPr>
          <p:spPr>
            <a:xfrm>
              <a:off x="3365804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435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533" y="12"/>
                  </a:moveTo>
                  <a:lnTo>
                    <a:pt x="25" y="159626"/>
                  </a:lnTo>
                  <a:lnTo>
                    <a:pt x="495" y="165"/>
                  </a:lnTo>
                  <a:lnTo>
                    <a:pt x="63" y="159600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8" name="object 16398"/>
            <p:cNvSpPr/>
            <p:nvPr/>
          </p:nvSpPr>
          <p:spPr>
            <a:xfrm>
              <a:off x="3365741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08" y="0"/>
                  </a:moveTo>
                  <a:lnTo>
                    <a:pt x="0" y="159715"/>
                  </a:lnTo>
                  <a:lnTo>
                    <a:pt x="469" y="165"/>
                  </a:lnTo>
                  <a:lnTo>
                    <a:pt x="38" y="1596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399" name="object 16399"/>
            <p:cNvSpPr/>
            <p:nvPr/>
          </p:nvSpPr>
          <p:spPr>
            <a:xfrm>
              <a:off x="3365665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12"/>
                  </a:moveTo>
                  <a:lnTo>
                    <a:pt x="0" y="159562"/>
                  </a:lnTo>
                  <a:lnTo>
                    <a:pt x="457" y="241"/>
                  </a:lnTo>
                  <a:lnTo>
                    <a:pt x="25" y="159753"/>
                  </a:lnTo>
                  <a:lnTo>
                    <a:pt x="482" y="241"/>
                  </a:lnTo>
                  <a:lnTo>
                    <a:pt x="50" y="159740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0" name="object 16400"/>
            <p:cNvSpPr/>
            <p:nvPr/>
          </p:nvSpPr>
          <p:spPr>
            <a:xfrm>
              <a:off x="3365462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71" y="12"/>
                  </a:moveTo>
                  <a:lnTo>
                    <a:pt x="444" y="0"/>
                  </a:lnTo>
                  <a:lnTo>
                    <a:pt x="0" y="159956"/>
                  </a:lnTo>
                  <a:lnTo>
                    <a:pt x="241" y="106591"/>
                  </a:lnTo>
                  <a:lnTo>
                    <a:pt x="571" y="12"/>
                  </a:lnTo>
                  <a:close/>
                </a:path>
                <a:path w="635" h="160020">
                  <a:moveTo>
                    <a:pt x="635" y="12"/>
                  </a:moveTo>
                  <a:lnTo>
                    <a:pt x="127" y="159842"/>
                  </a:lnTo>
                  <a:lnTo>
                    <a:pt x="596" y="254"/>
                  </a:lnTo>
                  <a:lnTo>
                    <a:pt x="152" y="159816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1" name="object 16401"/>
            <p:cNvSpPr/>
            <p:nvPr/>
          </p:nvSpPr>
          <p:spPr>
            <a:xfrm>
              <a:off x="3365360" y="902027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60020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46" y="0"/>
                  </a:moveTo>
                  <a:lnTo>
                    <a:pt x="50" y="15998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2" name="object 16402"/>
            <p:cNvSpPr/>
            <p:nvPr/>
          </p:nvSpPr>
          <p:spPr>
            <a:xfrm>
              <a:off x="3365296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058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3" name="object 16403"/>
            <p:cNvSpPr/>
            <p:nvPr/>
          </p:nvSpPr>
          <p:spPr>
            <a:xfrm>
              <a:off x="3365195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134"/>
                  </a:lnTo>
                  <a:lnTo>
                    <a:pt x="469" y="165"/>
                  </a:lnTo>
                  <a:lnTo>
                    <a:pt x="38" y="160108"/>
                  </a:lnTo>
                  <a:lnTo>
                    <a:pt x="508" y="254"/>
                  </a:lnTo>
                  <a:lnTo>
                    <a:pt x="63" y="160083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4" name="object 16404"/>
            <p:cNvSpPr/>
            <p:nvPr/>
          </p:nvSpPr>
          <p:spPr>
            <a:xfrm>
              <a:off x="3365093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210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46" y="12"/>
                  </a:moveTo>
                  <a:lnTo>
                    <a:pt x="38" y="16018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5" name="object 16405"/>
            <p:cNvSpPr/>
            <p:nvPr/>
          </p:nvSpPr>
          <p:spPr>
            <a:xfrm>
              <a:off x="3364979" y="9018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482" y="1587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58" y="1587"/>
                  </a:moveTo>
                  <a:lnTo>
                    <a:pt x="0" y="161861"/>
                  </a:lnTo>
                  <a:lnTo>
                    <a:pt x="469" y="1752"/>
                  </a:lnTo>
                  <a:lnTo>
                    <a:pt x="38" y="161836"/>
                  </a:lnTo>
                  <a:lnTo>
                    <a:pt x="508" y="2044"/>
                  </a:lnTo>
                  <a:lnTo>
                    <a:pt x="76" y="161823"/>
                  </a:lnTo>
                  <a:lnTo>
                    <a:pt x="558" y="1587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6" name="object 16406"/>
            <p:cNvSpPr/>
            <p:nvPr/>
          </p:nvSpPr>
          <p:spPr>
            <a:xfrm>
              <a:off x="3364877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337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3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7" name="object 16407"/>
            <p:cNvSpPr/>
            <p:nvPr/>
          </p:nvSpPr>
          <p:spPr>
            <a:xfrm>
              <a:off x="3364801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388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8" name="object 16408"/>
            <p:cNvSpPr/>
            <p:nvPr/>
          </p:nvSpPr>
          <p:spPr>
            <a:xfrm>
              <a:off x="3364687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45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42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09" name="object 16409"/>
            <p:cNvSpPr/>
            <p:nvPr/>
          </p:nvSpPr>
          <p:spPr>
            <a:xfrm>
              <a:off x="3364585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5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0" name="object 16410"/>
            <p:cNvSpPr/>
            <p:nvPr/>
          </p:nvSpPr>
          <p:spPr>
            <a:xfrm>
              <a:off x="3364471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566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54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1" name="object 16411"/>
            <p:cNvSpPr/>
            <p:nvPr/>
          </p:nvSpPr>
          <p:spPr>
            <a:xfrm>
              <a:off x="3364344" y="902027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629"/>
                  </a:lnTo>
                  <a:lnTo>
                    <a:pt x="469" y="457"/>
                  </a:lnTo>
                  <a:lnTo>
                    <a:pt x="38" y="160604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2" name="object 16412"/>
            <p:cNvSpPr/>
            <p:nvPr/>
          </p:nvSpPr>
          <p:spPr>
            <a:xfrm>
              <a:off x="3364268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0"/>
                  </a:moveTo>
                  <a:lnTo>
                    <a:pt x="0" y="160667"/>
                  </a:lnTo>
                  <a:lnTo>
                    <a:pt x="482" y="0"/>
                  </a:lnTo>
                  <a:close/>
                </a:path>
                <a:path w="635" h="161290">
                  <a:moveTo>
                    <a:pt x="520" y="0"/>
                  </a:moveTo>
                  <a:lnTo>
                    <a:pt x="38" y="16064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3" name="object 16413"/>
            <p:cNvSpPr/>
            <p:nvPr/>
          </p:nvSpPr>
          <p:spPr>
            <a:xfrm>
              <a:off x="3364141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12"/>
                  </a:moveTo>
                  <a:lnTo>
                    <a:pt x="0" y="160718"/>
                  </a:lnTo>
                  <a:lnTo>
                    <a:pt x="469" y="457"/>
                  </a:lnTo>
                  <a:lnTo>
                    <a:pt x="38" y="160705"/>
                  </a:lnTo>
                  <a:lnTo>
                    <a:pt x="520" y="12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88" y="160680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4" name="object 16414"/>
            <p:cNvSpPr/>
            <p:nvPr/>
          </p:nvSpPr>
          <p:spPr>
            <a:xfrm>
              <a:off x="3364014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12"/>
                  </a:moveTo>
                  <a:lnTo>
                    <a:pt x="0" y="160769"/>
                  </a:lnTo>
                  <a:lnTo>
                    <a:pt x="482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" y="160756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88" y="160743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5" name="object 16415"/>
            <p:cNvSpPr/>
            <p:nvPr/>
          </p:nvSpPr>
          <p:spPr>
            <a:xfrm>
              <a:off x="3363874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57" y="0"/>
                  </a:lnTo>
                  <a:lnTo>
                    <a:pt x="0" y="160820"/>
                  </a:lnTo>
                  <a:lnTo>
                    <a:pt x="139" y="16076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6" name="object 16416"/>
            <p:cNvSpPr/>
            <p:nvPr/>
          </p:nvSpPr>
          <p:spPr>
            <a:xfrm>
              <a:off x="3363734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0883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50" y="16085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7" name="object 16417"/>
            <p:cNvSpPr/>
            <p:nvPr/>
          </p:nvSpPr>
          <p:spPr>
            <a:xfrm>
              <a:off x="3363645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09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8" name="object 16418"/>
            <p:cNvSpPr/>
            <p:nvPr/>
          </p:nvSpPr>
          <p:spPr>
            <a:xfrm>
              <a:off x="3363506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39" y="160909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19" name="object 16419"/>
            <p:cNvSpPr/>
            <p:nvPr/>
          </p:nvSpPr>
          <p:spPr>
            <a:xfrm>
              <a:off x="3363353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010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098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0" name="object 16420"/>
            <p:cNvSpPr/>
            <p:nvPr/>
          </p:nvSpPr>
          <p:spPr>
            <a:xfrm>
              <a:off x="3363201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061"/>
                  </a:lnTo>
                  <a:lnTo>
                    <a:pt x="152" y="16102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1" name="object 16421"/>
            <p:cNvSpPr/>
            <p:nvPr/>
          </p:nvSpPr>
          <p:spPr>
            <a:xfrm>
              <a:off x="3363048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099"/>
                  </a:lnTo>
                  <a:lnTo>
                    <a:pt x="152" y="16104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2" name="object 16422"/>
            <p:cNvSpPr/>
            <p:nvPr/>
          </p:nvSpPr>
          <p:spPr>
            <a:xfrm>
              <a:off x="3362947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137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112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3" name="object 16423"/>
            <p:cNvSpPr/>
            <p:nvPr/>
          </p:nvSpPr>
          <p:spPr>
            <a:xfrm>
              <a:off x="3362794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175"/>
                  </a:lnTo>
                  <a:lnTo>
                    <a:pt x="152" y="16113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4" name="object 16424"/>
            <p:cNvSpPr/>
            <p:nvPr/>
          </p:nvSpPr>
          <p:spPr>
            <a:xfrm>
              <a:off x="3362642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213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114" y="16118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5" name="object 16425"/>
            <p:cNvSpPr/>
            <p:nvPr/>
          </p:nvSpPr>
          <p:spPr>
            <a:xfrm>
              <a:off x="3362502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0"/>
                  </a:moveTo>
                  <a:lnTo>
                    <a:pt x="0" y="161226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88" y="161213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6" name="object 16426"/>
            <p:cNvSpPr/>
            <p:nvPr/>
          </p:nvSpPr>
          <p:spPr>
            <a:xfrm>
              <a:off x="3362350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64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0" y="16125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7" name="object 16427"/>
            <p:cNvSpPr/>
            <p:nvPr/>
          </p:nvSpPr>
          <p:spPr>
            <a:xfrm>
              <a:off x="3362248" y="902027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29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8" name="object 16428"/>
            <p:cNvSpPr/>
            <p:nvPr/>
          </p:nvSpPr>
          <p:spPr>
            <a:xfrm>
              <a:off x="3362096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29" name="object 16429"/>
            <p:cNvSpPr/>
            <p:nvPr/>
          </p:nvSpPr>
          <p:spPr>
            <a:xfrm>
              <a:off x="3361944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0" name="object 16430"/>
            <p:cNvSpPr/>
            <p:nvPr/>
          </p:nvSpPr>
          <p:spPr>
            <a:xfrm>
              <a:off x="3361791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1" name="object 16431"/>
            <p:cNvSpPr/>
            <p:nvPr/>
          </p:nvSpPr>
          <p:spPr>
            <a:xfrm>
              <a:off x="3361639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152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2" name="object 16432"/>
            <p:cNvSpPr/>
            <p:nvPr/>
          </p:nvSpPr>
          <p:spPr>
            <a:xfrm>
              <a:off x="3361525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3" name="object 16433"/>
            <p:cNvSpPr/>
            <p:nvPr/>
          </p:nvSpPr>
          <p:spPr>
            <a:xfrm>
              <a:off x="3361359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4" name="object 16434"/>
            <p:cNvSpPr/>
            <p:nvPr/>
          </p:nvSpPr>
          <p:spPr>
            <a:xfrm>
              <a:off x="3361207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0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5" name="object 16435"/>
            <p:cNvSpPr/>
            <p:nvPr/>
          </p:nvSpPr>
          <p:spPr>
            <a:xfrm>
              <a:off x="3361042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6" name="object 16436"/>
            <p:cNvSpPr/>
            <p:nvPr/>
          </p:nvSpPr>
          <p:spPr>
            <a:xfrm>
              <a:off x="3360877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65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7" name="object 16437"/>
            <p:cNvSpPr/>
            <p:nvPr/>
          </p:nvSpPr>
          <p:spPr>
            <a:xfrm>
              <a:off x="3360762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8" name="object 16438"/>
            <p:cNvSpPr/>
            <p:nvPr/>
          </p:nvSpPr>
          <p:spPr>
            <a:xfrm>
              <a:off x="3360585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39" name="object 16439"/>
            <p:cNvSpPr/>
            <p:nvPr/>
          </p:nvSpPr>
          <p:spPr>
            <a:xfrm>
              <a:off x="3360407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0" name="object 16440"/>
            <p:cNvSpPr/>
            <p:nvPr/>
          </p:nvSpPr>
          <p:spPr>
            <a:xfrm>
              <a:off x="3360229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1" name="object 16441"/>
            <p:cNvSpPr/>
            <p:nvPr/>
          </p:nvSpPr>
          <p:spPr>
            <a:xfrm>
              <a:off x="3360039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2" name="object 16442"/>
            <p:cNvSpPr/>
            <p:nvPr/>
          </p:nvSpPr>
          <p:spPr>
            <a:xfrm>
              <a:off x="3359886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3" name="object 16443"/>
            <p:cNvSpPr/>
            <p:nvPr/>
          </p:nvSpPr>
          <p:spPr>
            <a:xfrm>
              <a:off x="3359683" y="90202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4" name="object 16444"/>
            <p:cNvSpPr/>
            <p:nvPr/>
          </p:nvSpPr>
          <p:spPr>
            <a:xfrm>
              <a:off x="3359467" y="90202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5" name="object 16445"/>
            <p:cNvSpPr/>
            <p:nvPr/>
          </p:nvSpPr>
          <p:spPr>
            <a:xfrm>
              <a:off x="3359238" y="90202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6" name="object 16446"/>
            <p:cNvSpPr/>
            <p:nvPr/>
          </p:nvSpPr>
          <p:spPr>
            <a:xfrm>
              <a:off x="3358972" y="90202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7" name="object 16447"/>
            <p:cNvSpPr/>
            <p:nvPr/>
          </p:nvSpPr>
          <p:spPr>
            <a:xfrm>
              <a:off x="3358781" y="90202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8" name="object 16448"/>
            <p:cNvSpPr/>
            <p:nvPr/>
          </p:nvSpPr>
          <p:spPr>
            <a:xfrm>
              <a:off x="3358464" y="90202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49" name="object 16449"/>
            <p:cNvSpPr/>
            <p:nvPr/>
          </p:nvSpPr>
          <p:spPr>
            <a:xfrm>
              <a:off x="3358083" y="902026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12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98" y="12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266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0" name="object 16450"/>
            <p:cNvSpPr/>
            <p:nvPr/>
          </p:nvSpPr>
          <p:spPr>
            <a:xfrm>
              <a:off x="3357524" y="90199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03" y="317"/>
                  </a:moveTo>
                  <a:lnTo>
                    <a:pt x="838" y="241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93"/>
                  </a:lnTo>
                  <a:lnTo>
                    <a:pt x="241" y="161556"/>
                  </a:lnTo>
                  <a:lnTo>
                    <a:pt x="393" y="161582"/>
                  </a:lnTo>
                  <a:lnTo>
                    <a:pt x="558" y="161620"/>
                  </a:lnTo>
                  <a:lnTo>
                    <a:pt x="1003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1" name="object 16451"/>
            <p:cNvSpPr/>
            <p:nvPr/>
          </p:nvSpPr>
          <p:spPr>
            <a:xfrm>
              <a:off x="3356444" y="901933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1988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2" name="object 16452"/>
            <p:cNvSpPr/>
            <p:nvPr/>
          </p:nvSpPr>
          <p:spPr>
            <a:xfrm>
              <a:off x="3355962" y="901905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52"/>
                  </a:moveTo>
                  <a:lnTo>
                    <a:pt x="571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66" y="161950"/>
                  </a:lnTo>
                  <a:lnTo>
                    <a:pt x="711" y="152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3" name="object 16453"/>
            <p:cNvSpPr/>
            <p:nvPr/>
          </p:nvSpPr>
          <p:spPr>
            <a:xfrm>
              <a:off x="3355670" y="901889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4" name="object 16454"/>
            <p:cNvSpPr/>
            <p:nvPr/>
          </p:nvSpPr>
          <p:spPr>
            <a:xfrm>
              <a:off x="3355429" y="901875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46" y="50"/>
                  </a:lnTo>
                  <a:lnTo>
                    <a:pt x="88" y="161899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5" name="object 16455"/>
            <p:cNvSpPr/>
            <p:nvPr/>
          </p:nvSpPr>
          <p:spPr>
            <a:xfrm>
              <a:off x="3355314" y="90186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6" name="object 16456"/>
            <p:cNvSpPr/>
            <p:nvPr/>
          </p:nvSpPr>
          <p:spPr>
            <a:xfrm>
              <a:off x="3355124" y="901857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7" name="object 16457"/>
            <p:cNvSpPr/>
            <p:nvPr/>
          </p:nvSpPr>
          <p:spPr>
            <a:xfrm>
              <a:off x="3354971" y="9018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8" name="object 16458"/>
            <p:cNvSpPr/>
            <p:nvPr/>
          </p:nvSpPr>
          <p:spPr>
            <a:xfrm>
              <a:off x="3354832" y="9018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3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59" name="object 16459"/>
            <p:cNvSpPr/>
            <p:nvPr/>
          </p:nvSpPr>
          <p:spPr>
            <a:xfrm>
              <a:off x="3354717" y="9018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23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0" name="object 16460"/>
            <p:cNvSpPr/>
            <p:nvPr/>
          </p:nvSpPr>
          <p:spPr>
            <a:xfrm>
              <a:off x="3354641" y="9018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1" name="object 16461"/>
            <p:cNvSpPr/>
            <p:nvPr/>
          </p:nvSpPr>
          <p:spPr>
            <a:xfrm>
              <a:off x="3354540" y="90182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2" name="object 16462"/>
            <p:cNvSpPr/>
            <p:nvPr/>
          </p:nvSpPr>
          <p:spPr>
            <a:xfrm>
              <a:off x="3354438" y="9018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3" name="object 16463"/>
            <p:cNvSpPr/>
            <p:nvPr/>
          </p:nvSpPr>
          <p:spPr>
            <a:xfrm>
              <a:off x="3354362" y="9018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4" name="object 16464"/>
            <p:cNvSpPr/>
            <p:nvPr/>
          </p:nvSpPr>
          <p:spPr>
            <a:xfrm>
              <a:off x="3354273" y="9018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5" name="object 16465"/>
            <p:cNvSpPr/>
            <p:nvPr/>
          </p:nvSpPr>
          <p:spPr>
            <a:xfrm>
              <a:off x="3354222" y="9018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6" name="object 16466"/>
            <p:cNvSpPr/>
            <p:nvPr/>
          </p:nvSpPr>
          <p:spPr>
            <a:xfrm>
              <a:off x="3354146" y="9017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7" name="object 16467"/>
            <p:cNvSpPr/>
            <p:nvPr/>
          </p:nvSpPr>
          <p:spPr>
            <a:xfrm>
              <a:off x="3354070" y="9017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8" name="object 16468"/>
            <p:cNvSpPr/>
            <p:nvPr/>
          </p:nvSpPr>
          <p:spPr>
            <a:xfrm>
              <a:off x="3354006" y="90177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50" y="16162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69" name="object 16469"/>
            <p:cNvSpPr/>
            <p:nvPr/>
          </p:nvSpPr>
          <p:spPr>
            <a:xfrm>
              <a:off x="3353955" y="9017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0" name="object 16470"/>
            <p:cNvSpPr/>
            <p:nvPr/>
          </p:nvSpPr>
          <p:spPr>
            <a:xfrm>
              <a:off x="3353917" y="9017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1" name="object 16471"/>
            <p:cNvSpPr/>
            <p:nvPr/>
          </p:nvSpPr>
          <p:spPr>
            <a:xfrm>
              <a:off x="3353866" y="9017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2" name="object 16472"/>
            <p:cNvSpPr/>
            <p:nvPr/>
          </p:nvSpPr>
          <p:spPr>
            <a:xfrm>
              <a:off x="3353816" y="9017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3" name="object 16473"/>
            <p:cNvSpPr/>
            <p:nvPr/>
          </p:nvSpPr>
          <p:spPr>
            <a:xfrm>
              <a:off x="3353777" y="9017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4" name="object 16474"/>
            <p:cNvSpPr/>
            <p:nvPr/>
          </p:nvSpPr>
          <p:spPr>
            <a:xfrm>
              <a:off x="3353739" y="9017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5" name="object 16475"/>
            <p:cNvSpPr/>
            <p:nvPr/>
          </p:nvSpPr>
          <p:spPr>
            <a:xfrm>
              <a:off x="3353714" y="90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6" name="object 16476"/>
            <p:cNvSpPr/>
            <p:nvPr/>
          </p:nvSpPr>
          <p:spPr>
            <a:xfrm>
              <a:off x="3353676" y="9017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7" name="object 16477"/>
            <p:cNvSpPr/>
            <p:nvPr/>
          </p:nvSpPr>
          <p:spPr>
            <a:xfrm>
              <a:off x="3353638" y="90172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8" name="object 16478"/>
            <p:cNvSpPr/>
            <p:nvPr/>
          </p:nvSpPr>
          <p:spPr>
            <a:xfrm>
              <a:off x="3353612" y="901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79" name="object 16479"/>
            <p:cNvSpPr/>
            <p:nvPr/>
          </p:nvSpPr>
          <p:spPr>
            <a:xfrm>
              <a:off x="3353587" y="9017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0" name="object 16480"/>
            <p:cNvSpPr/>
            <p:nvPr/>
          </p:nvSpPr>
          <p:spPr>
            <a:xfrm>
              <a:off x="3353574" y="90171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0"/>
                  </a:lnTo>
                  <a:lnTo>
                    <a:pt x="468" y="1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1" name="object 16481"/>
            <p:cNvSpPr/>
            <p:nvPr/>
          </p:nvSpPr>
          <p:spPr>
            <a:xfrm>
              <a:off x="3353549" y="901711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7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2" name="object 16482"/>
            <p:cNvSpPr/>
            <p:nvPr/>
          </p:nvSpPr>
          <p:spPr>
            <a:xfrm>
              <a:off x="3353333" y="901185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94" y="0"/>
                  </a:lnTo>
                  <a:lnTo>
                    <a:pt x="25" y="2997"/>
                  </a:lnTo>
                  <a:lnTo>
                    <a:pt x="0" y="5422"/>
                  </a:lnTo>
                  <a:lnTo>
                    <a:pt x="5194" y="8407"/>
                  </a:lnTo>
                  <a:lnTo>
                    <a:pt x="9410" y="8420"/>
                  </a:lnTo>
                  <a:lnTo>
                    <a:pt x="14579" y="5422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3" name="object 16483"/>
            <p:cNvSpPr/>
            <p:nvPr/>
          </p:nvSpPr>
          <p:spPr>
            <a:xfrm>
              <a:off x="3407079" y="9015613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38" y="0"/>
                  </a:moveTo>
                  <a:lnTo>
                    <a:pt x="1562" y="599"/>
                  </a:lnTo>
                  <a:lnTo>
                    <a:pt x="1511" y="16779"/>
                  </a:lnTo>
                  <a:lnTo>
                    <a:pt x="0" y="16157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4" name="object 16484"/>
            <p:cNvSpPr/>
            <p:nvPr/>
          </p:nvSpPr>
          <p:spPr>
            <a:xfrm>
              <a:off x="3399472" y="9012618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4" h="19684">
                  <a:moveTo>
                    <a:pt x="7632" y="2997"/>
                  </a:moveTo>
                  <a:lnTo>
                    <a:pt x="5626" y="2209"/>
                  </a:lnTo>
                  <a:lnTo>
                    <a:pt x="3695" y="1447"/>
                  </a:lnTo>
                  <a:lnTo>
                    <a:pt x="1828" y="711"/>
                  </a:lnTo>
                  <a:lnTo>
                    <a:pt x="25" y="0"/>
                  </a:lnTo>
                  <a:lnTo>
                    <a:pt x="0" y="16129"/>
                  </a:lnTo>
                  <a:lnTo>
                    <a:pt x="1790" y="16814"/>
                  </a:lnTo>
                  <a:lnTo>
                    <a:pt x="3657" y="17551"/>
                  </a:lnTo>
                  <a:lnTo>
                    <a:pt x="5588" y="18326"/>
                  </a:lnTo>
                  <a:lnTo>
                    <a:pt x="7607" y="19151"/>
                  </a:lnTo>
                  <a:lnTo>
                    <a:pt x="7632" y="2997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5" name="object 16485"/>
            <p:cNvSpPr/>
            <p:nvPr/>
          </p:nvSpPr>
          <p:spPr>
            <a:xfrm>
              <a:off x="3392716" y="9010155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5" h="19050">
                  <a:moveTo>
                    <a:pt x="6781" y="2463"/>
                  </a:moveTo>
                  <a:lnTo>
                    <a:pt x="5029" y="1778"/>
                  </a:lnTo>
                  <a:lnTo>
                    <a:pt x="3314" y="1130"/>
                  </a:lnTo>
                  <a:lnTo>
                    <a:pt x="1663" y="558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638" y="16687"/>
                  </a:lnTo>
                  <a:lnTo>
                    <a:pt x="3276" y="17284"/>
                  </a:lnTo>
                  <a:lnTo>
                    <a:pt x="4991" y="17919"/>
                  </a:lnTo>
                  <a:lnTo>
                    <a:pt x="6756" y="18580"/>
                  </a:lnTo>
                  <a:lnTo>
                    <a:pt x="6781" y="2463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6" name="object 16486"/>
            <p:cNvSpPr/>
            <p:nvPr/>
          </p:nvSpPr>
          <p:spPr>
            <a:xfrm>
              <a:off x="3386480" y="9008034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6273" y="2120"/>
                  </a:moveTo>
                  <a:lnTo>
                    <a:pt x="4673" y="1574"/>
                  </a:lnTo>
                  <a:lnTo>
                    <a:pt x="4635" y="17653"/>
                  </a:lnTo>
                  <a:lnTo>
                    <a:pt x="4660" y="1574"/>
                  </a:lnTo>
                  <a:lnTo>
                    <a:pt x="3098" y="1041"/>
                  </a:lnTo>
                  <a:lnTo>
                    <a:pt x="1549" y="520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524" y="16611"/>
                  </a:lnTo>
                  <a:lnTo>
                    <a:pt x="3073" y="17132"/>
                  </a:lnTo>
                  <a:lnTo>
                    <a:pt x="4635" y="17678"/>
                  </a:lnTo>
                  <a:lnTo>
                    <a:pt x="6235" y="18224"/>
                  </a:lnTo>
                  <a:lnTo>
                    <a:pt x="6273" y="212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7" name="object 16487"/>
            <p:cNvSpPr/>
            <p:nvPr/>
          </p:nvSpPr>
          <p:spPr>
            <a:xfrm>
              <a:off x="3380549" y="9006180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4457" y="1333"/>
                  </a:moveTo>
                  <a:lnTo>
                    <a:pt x="3352" y="952"/>
                  </a:lnTo>
                  <a:lnTo>
                    <a:pt x="2971" y="850"/>
                  </a:lnTo>
                  <a:lnTo>
                    <a:pt x="1498" y="419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460" y="16548"/>
                  </a:lnTo>
                  <a:lnTo>
                    <a:pt x="2933" y="17005"/>
                  </a:lnTo>
                  <a:lnTo>
                    <a:pt x="4419" y="17475"/>
                  </a:lnTo>
                  <a:lnTo>
                    <a:pt x="4457" y="1333"/>
                  </a:lnTo>
                  <a:close/>
                </a:path>
                <a:path w="6350" h="18415">
                  <a:moveTo>
                    <a:pt x="5969" y="1854"/>
                  </a:moveTo>
                  <a:lnTo>
                    <a:pt x="4470" y="1333"/>
                  </a:lnTo>
                  <a:lnTo>
                    <a:pt x="4432" y="17487"/>
                  </a:lnTo>
                  <a:lnTo>
                    <a:pt x="5930" y="17970"/>
                  </a:lnTo>
                  <a:lnTo>
                    <a:pt x="5969" y="1854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8" name="object 16488"/>
            <p:cNvSpPr/>
            <p:nvPr/>
          </p:nvSpPr>
          <p:spPr>
            <a:xfrm>
              <a:off x="3374745" y="9004516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5829" y="1663"/>
                  </a:moveTo>
                  <a:lnTo>
                    <a:pt x="4368" y="1244"/>
                  </a:lnTo>
                  <a:lnTo>
                    <a:pt x="2921" y="825"/>
                  </a:lnTo>
                  <a:lnTo>
                    <a:pt x="1473" y="419"/>
                  </a:lnTo>
                  <a:lnTo>
                    <a:pt x="25" y="0"/>
                  </a:lnTo>
                  <a:lnTo>
                    <a:pt x="0" y="16116"/>
                  </a:lnTo>
                  <a:lnTo>
                    <a:pt x="1435" y="16510"/>
                  </a:lnTo>
                  <a:lnTo>
                    <a:pt x="2882" y="16916"/>
                  </a:lnTo>
                  <a:lnTo>
                    <a:pt x="4330" y="17335"/>
                  </a:lnTo>
                  <a:lnTo>
                    <a:pt x="5791" y="17780"/>
                  </a:lnTo>
                  <a:lnTo>
                    <a:pt x="5829" y="1663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89" name="object 16489"/>
            <p:cNvSpPr/>
            <p:nvPr/>
          </p:nvSpPr>
          <p:spPr>
            <a:xfrm>
              <a:off x="3368903" y="9002966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4406" y="1130"/>
                  </a:moveTo>
                  <a:lnTo>
                    <a:pt x="2959" y="711"/>
                  </a:lnTo>
                  <a:lnTo>
                    <a:pt x="1498" y="342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473" y="16497"/>
                  </a:lnTo>
                  <a:lnTo>
                    <a:pt x="2921" y="16878"/>
                  </a:lnTo>
                  <a:lnTo>
                    <a:pt x="4381" y="17259"/>
                  </a:lnTo>
                  <a:lnTo>
                    <a:pt x="4406" y="1130"/>
                  </a:lnTo>
                  <a:close/>
                </a:path>
                <a:path w="6350" h="17779">
                  <a:moveTo>
                    <a:pt x="5867" y="1549"/>
                  </a:moveTo>
                  <a:lnTo>
                    <a:pt x="4419" y="1130"/>
                  </a:lnTo>
                  <a:lnTo>
                    <a:pt x="4381" y="17259"/>
                  </a:lnTo>
                  <a:lnTo>
                    <a:pt x="5842" y="17653"/>
                  </a:lnTo>
                  <a:lnTo>
                    <a:pt x="5867" y="154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0" name="object 16490"/>
            <p:cNvSpPr/>
            <p:nvPr/>
          </p:nvSpPr>
          <p:spPr>
            <a:xfrm>
              <a:off x="3362934" y="9001570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6007" y="1397"/>
                  </a:moveTo>
                  <a:lnTo>
                    <a:pt x="4533" y="1054"/>
                  </a:lnTo>
                  <a:lnTo>
                    <a:pt x="3048" y="698"/>
                  </a:lnTo>
                  <a:lnTo>
                    <a:pt x="1549" y="342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511" y="16446"/>
                  </a:lnTo>
                  <a:lnTo>
                    <a:pt x="3022" y="16789"/>
                  </a:lnTo>
                  <a:lnTo>
                    <a:pt x="4495" y="17157"/>
                  </a:lnTo>
                  <a:lnTo>
                    <a:pt x="5981" y="17526"/>
                  </a:lnTo>
                  <a:lnTo>
                    <a:pt x="6007" y="1397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1" name="object 16491"/>
            <p:cNvSpPr/>
            <p:nvPr/>
          </p:nvSpPr>
          <p:spPr>
            <a:xfrm>
              <a:off x="3357638" y="9000338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4" h="17779">
                  <a:moveTo>
                    <a:pt x="5334" y="1231"/>
                  </a:moveTo>
                  <a:lnTo>
                    <a:pt x="3797" y="863"/>
                  </a:lnTo>
                  <a:lnTo>
                    <a:pt x="2425" y="546"/>
                  </a:lnTo>
                  <a:lnTo>
                    <a:pt x="1143" y="241"/>
                  </a:lnTo>
                  <a:lnTo>
                    <a:pt x="508" y="88"/>
                  </a:lnTo>
                  <a:lnTo>
                    <a:pt x="355" y="63"/>
                  </a:lnTo>
                  <a:lnTo>
                    <a:pt x="317" y="8166"/>
                  </a:lnTo>
                  <a:lnTo>
                    <a:pt x="342" y="63"/>
                  </a:lnTo>
                  <a:lnTo>
                    <a:pt x="190" y="38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52" y="16205"/>
                  </a:lnTo>
                  <a:lnTo>
                    <a:pt x="304" y="16230"/>
                  </a:lnTo>
                  <a:lnTo>
                    <a:pt x="469" y="16268"/>
                  </a:lnTo>
                  <a:lnTo>
                    <a:pt x="1117" y="16408"/>
                  </a:lnTo>
                  <a:lnTo>
                    <a:pt x="2387" y="16675"/>
                  </a:lnTo>
                  <a:lnTo>
                    <a:pt x="3302" y="16891"/>
                  </a:lnTo>
                  <a:lnTo>
                    <a:pt x="3771" y="16979"/>
                  </a:lnTo>
                  <a:lnTo>
                    <a:pt x="5308" y="17322"/>
                  </a:lnTo>
                  <a:lnTo>
                    <a:pt x="5334" y="123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2" name="object 16492"/>
            <p:cNvSpPr/>
            <p:nvPr/>
          </p:nvSpPr>
          <p:spPr>
            <a:xfrm>
              <a:off x="3357029" y="9000211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47" y="127"/>
                  </a:moveTo>
                  <a:lnTo>
                    <a:pt x="495" y="88"/>
                  </a:lnTo>
                  <a:lnTo>
                    <a:pt x="342" y="63"/>
                  </a:lnTo>
                  <a:lnTo>
                    <a:pt x="190" y="25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52" y="16179"/>
                  </a:lnTo>
                  <a:lnTo>
                    <a:pt x="317" y="16217"/>
                  </a:lnTo>
                  <a:lnTo>
                    <a:pt x="457" y="16256"/>
                  </a:lnTo>
                  <a:lnTo>
                    <a:pt x="622" y="16294"/>
                  </a:lnTo>
                  <a:lnTo>
                    <a:pt x="647" y="127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3" name="object 16493"/>
            <p:cNvSpPr/>
            <p:nvPr/>
          </p:nvSpPr>
          <p:spPr>
            <a:xfrm>
              <a:off x="3356444" y="900008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127"/>
                  </a:moveTo>
                  <a:lnTo>
                    <a:pt x="469" y="88"/>
                  </a:lnTo>
                  <a:lnTo>
                    <a:pt x="317" y="76"/>
                  </a:lnTo>
                  <a:lnTo>
                    <a:pt x="177" y="38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52" y="16167"/>
                  </a:lnTo>
                  <a:lnTo>
                    <a:pt x="304" y="16205"/>
                  </a:lnTo>
                  <a:lnTo>
                    <a:pt x="444" y="16230"/>
                  </a:lnTo>
                  <a:lnTo>
                    <a:pt x="596" y="16281"/>
                  </a:lnTo>
                  <a:lnTo>
                    <a:pt x="622" y="127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4" name="object 16494"/>
            <p:cNvSpPr/>
            <p:nvPr/>
          </p:nvSpPr>
          <p:spPr>
            <a:xfrm>
              <a:off x="3355860" y="899996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114"/>
                  </a:moveTo>
                  <a:lnTo>
                    <a:pt x="469" y="88"/>
                  </a:lnTo>
                  <a:lnTo>
                    <a:pt x="317" y="50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03"/>
                  </a:lnTo>
                  <a:lnTo>
                    <a:pt x="190" y="16129"/>
                  </a:lnTo>
                  <a:lnTo>
                    <a:pt x="444" y="16192"/>
                  </a:lnTo>
                  <a:lnTo>
                    <a:pt x="584" y="16230"/>
                  </a:lnTo>
                  <a:lnTo>
                    <a:pt x="622" y="114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5" name="object 16495"/>
            <p:cNvSpPr/>
            <p:nvPr/>
          </p:nvSpPr>
          <p:spPr>
            <a:xfrm>
              <a:off x="3355289" y="899979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177"/>
                  </a:moveTo>
                  <a:lnTo>
                    <a:pt x="457" y="139"/>
                  </a:lnTo>
                  <a:lnTo>
                    <a:pt x="317" y="101"/>
                  </a:lnTo>
                  <a:lnTo>
                    <a:pt x="177" y="50"/>
                  </a:lnTo>
                  <a:lnTo>
                    <a:pt x="38" y="0"/>
                  </a:lnTo>
                  <a:lnTo>
                    <a:pt x="0" y="16078"/>
                  </a:lnTo>
                  <a:lnTo>
                    <a:pt x="139" y="16116"/>
                  </a:lnTo>
                  <a:lnTo>
                    <a:pt x="279" y="16154"/>
                  </a:lnTo>
                  <a:lnTo>
                    <a:pt x="431" y="16205"/>
                  </a:lnTo>
                  <a:lnTo>
                    <a:pt x="571" y="16243"/>
                  </a:lnTo>
                  <a:lnTo>
                    <a:pt x="609" y="177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6" name="object 16496"/>
            <p:cNvSpPr/>
            <p:nvPr/>
          </p:nvSpPr>
          <p:spPr>
            <a:xfrm>
              <a:off x="3354717" y="899958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57" y="152"/>
                  </a:moveTo>
                  <a:lnTo>
                    <a:pt x="317" y="101"/>
                  </a:lnTo>
                  <a:lnTo>
                    <a:pt x="177" y="50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139" y="16129"/>
                  </a:lnTo>
                  <a:lnTo>
                    <a:pt x="279" y="16167"/>
                  </a:lnTo>
                  <a:lnTo>
                    <a:pt x="419" y="16217"/>
                  </a:lnTo>
                  <a:lnTo>
                    <a:pt x="457" y="152"/>
                  </a:lnTo>
                  <a:close/>
                </a:path>
                <a:path w="635" h="16509">
                  <a:moveTo>
                    <a:pt x="609" y="203"/>
                  </a:moveTo>
                  <a:lnTo>
                    <a:pt x="469" y="165"/>
                  </a:lnTo>
                  <a:lnTo>
                    <a:pt x="431" y="16230"/>
                  </a:lnTo>
                  <a:lnTo>
                    <a:pt x="584" y="16268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7" name="object 16497"/>
            <p:cNvSpPr/>
            <p:nvPr/>
          </p:nvSpPr>
          <p:spPr>
            <a:xfrm>
              <a:off x="3354146" y="899938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50"/>
                  </a:moveTo>
                  <a:lnTo>
                    <a:pt x="38" y="0"/>
                  </a:lnTo>
                  <a:lnTo>
                    <a:pt x="0" y="16078"/>
                  </a:lnTo>
                  <a:lnTo>
                    <a:pt x="152" y="16129"/>
                  </a:lnTo>
                  <a:lnTo>
                    <a:pt x="177" y="50"/>
                  </a:lnTo>
                  <a:close/>
                </a:path>
                <a:path w="635" h="16509">
                  <a:moveTo>
                    <a:pt x="609" y="203"/>
                  </a:moveTo>
                  <a:lnTo>
                    <a:pt x="469" y="152"/>
                  </a:lnTo>
                  <a:lnTo>
                    <a:pt x="330" y="101"/>
                  </a:lnTo>
                  <a:lnTo>
                    <a:pt x="190" y="50"/>
                  </a:lnTo>
                  <a:lnTo>
                    <a:pt x="152" y="16129"/>
                  </a:lnTo>
                  <a:lnTo>
                    <a:pt x="292" y="16179"/>
                  </a:lnTo>
                  <a:lnTo>
                    <a:pt x="431" y="16230"/>
                  </a:lnTo>
                  <a:lnTo>
                    <a:pt x="584" y="16281"/>
                  </a:lnTo>
                  <a:lnTo>
                    <a:pt x="609" y="203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8" name="object 16498"/>
            <p:cNvSpPr/>
            <p:nvPr/>
          </p:nvSpPr>
          <p:spPr>
            <a:xfrm>
              <a:off x="3353600" y="899918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65" y="50"/>
                  </a:moveTo>
                  <a:lnTo>
                    <a:pt x="25" y="0"/>
                  </a:lnTo>
                  <a:lnTo>
                    <a:pt x="0" y="16052"/>
                  </a:lnTo>
                  <a:lnTo>
                    <a:pt x="139" y="16116"/>
                  </a:lnTo>
                  <a:lnTo>
                    <a:pt x="165" y="50"/>
                  </a:lnTo>
                  <a:close/>
                </a:path>
                <a:path w="635" h="16509">
                  <a:moveTo>
                    <a:pt x="444" y="152"/>
                  </a:moveTo>
                  <a:lnTo>
                    <a:pt x="304" y="114"/>
                  </a:lnTo>
                  <a:lnTo>
                    <a:pt x="177" y="63"/>
                  </a:lnTo>
                  <a:lnTo>
                    <a:pt x="139" y="16116"/>
                  </a:lnTo>
                  <a:lnTo>
                    <a:pt x="266" y="16167"/>
                  </a:lnTo>
                  <a:lnTo>
                    <a:pt x="419" y="16217"/>
                  </a:lnTo>
                  <a:lnTo>
                    <a:pt x="444" y="152"/>
                  </a:lnTo>
                  <a:close/>
                </a:path>
                <a:path w="635" h="16509">
                  <a:moveTo>
                    <a:pt x="596" y="203"/>
                  </a:moveTo>
                  <a:lnTo>
                    <a:pt x="457" y="152"/>
                  </a:lnTo>
                  <a:lnTo>
                    <a:pt x="419" y="16217"/>
                  </a:lnTo>
                  <a:lnTo>
                    <a:pt x="558" y="16281"/>
                  </a:lnTo>
                  <a:lnTo>
                    <a:pt x="596" y="20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499" name="object 16499"/>
            <p:cNvSpPr/>
            <p:nvPr/>
          </p:nvSpPr>
          <p:spPr>
            <a:xfrm>
              <a:off x="3353041" y="899894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254"/>
                  </a:moveTo>
                  <a:lnTo>
                    <a:pt x="457" y="203"/>
                  </a:lnTo>
                  <a:lnTo>
                    <a:pt x="317" y="152"/>
                  </a:lnTo>
                  <a:lnTo>
                    <a:pt x="177" y="88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52" y="16116"/>
                  </a:lnTo>
                  <a:lnTo>
                    <a:pt x="279" y="16179"/>
                  </a:lnTo>
                  <a:lnTo>
                    <a:pt x="419" y="16243"/>
                  </a:lnTo>
                  <a:lnTo>
                    <a:pt x="571" y="16294"/>
                  </a:lnTo>
                  <a:lnTo>
                    <a:pt x="596" y="25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0" name="object 16500"/>
            <p:cNvSpPr/>
            <p:nvPr/>
          </p:nvSpPr>
          <p:spPr>
            <a:xfrm>
              <a:off x="3352495" y="899862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317"/>
                  </a:moveTo>
                  <a:lnTo>
                    <a:pt x="444" y="241"/>
                  </a:lnTo>
                  <a:lnTo>
                    <a:pt x="304" y="165"/>
                  </a:lnTo>
                  <a:lnTo>
                    <a:pt x="177" y="88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39" y="16179"/>
                  </a:lnTo>
                  <a:lnTo>
                    <a:pt x="279" y="16256"/>
                  </a:lnTo>
                  <a:lnTo>
                    <a:pt x="406" y="16319"/>
                  </a:lnTo>
                  <a:lnTo>
                    <a:pt x="546" y="16370"/>
                  </a:lnTo>
                  <a:lnTo>
                    <a:pt x="584" y="317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1" name="object 16501"/>
            <p:cNvSpPr/>
            <p:nvPr/>
          </p:nvSpPr>
          <p:spPr>
            <a:xfrm>
              <a:off x="3351936" y="899830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17"/>
                  </a:moveTo>
                  <a:lnTo>
                    <a:pt x="457" y="241"/>
                  </a:lnTo>
                  <a:lnTo>
                    <a:pt x="317" y="165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39" y="16230"/>
                  </a:lnTo>
                  <a:lnTo>
                    <a:pt x="292" y="16306"/>
                  </a:lnTo>
                  <a:lnTo>
                    <a:pt x="419" y="16370"/>
                  </a:lnTo>
                  <a:lnTo>
                    <a:pt x="558" y="16433"/>
                  </a:lnTo>
                  <a:lnTo>
                    <a:pt x="596" y="3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2" name="object 16502"/>
            <p:cNvSpPr/>
            <p:nvPr/>
          </p:nvSpPr>
          <p:spPr>
            <a:xfrm>
              <a:off x="3351377" y="89979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30"/>
                  </a:moveTo>
                  <a:lnTo>
                    <a:pt x="457" y="254"/>
                  </a:lnTo>
                  <a:lnTo>
                    <a:pt x="317" y="165"/>
                  </a:lnTo>
                  <a:lnTo>
                    <a:pt x="177" y="88"/>
                  </a:lnTo>
                  <a:lnTo>
                    <a:pt x="50" y="12"/>
                  </a:lnTo>
                  <a:lnTo>
                    <a:pt x="0" y="16179"/>
                  </a:lnTo>
                  <a:lnTo>
                    <a:pt x="139" y="16256"/>
                  </a:lnTo>
                  <a:lnTo>
                    <a:pt x="279" y="16332"/>
                  </a:lnTo>
                  <a:lnTo>
                    <a:pt x="431" y="16421"/>
                  </a:lnTo>
                  <a:lnTo>
                    <a:pt x="571" y="16484"/>
                  </a:lnTo>
                  <a:lnTo>
                    <a:pt x="596" y="33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3" name="object 16503"/>
            <p:cNvSpPr/>
            <p:nvPr/>
          </p:nvSpPr>
          <p:spPr>
            <a:xfrm>
              <a:off x="3350222" y="899731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76" y="16675"/>
                  </a:moveTo>
                  <a:lnTo>
                    <a:pt x="774" y="419"/>
                  </a:lnTo>
                  <a:lnTo>
                    <a:pt x="622" y="330"/>
                  </a:lnTo>
                  <a:lnTo>
                    <a:pt x="482" y="254"/>
                  </a:lnTo>
                  <a:lnTo>
                    <a:pt x="342" y="177"/>
                  </a:lnTo>
                  <a:lnTo>
                    <a:pt x="190" y="88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52" y="16205"/>
                  </a:lnTo>
                  <a:lnTo>
                    <a:pt x="304" y="16306"/>
                  </a:lnTo>
                  <a:lnTo>
                    <a:pt x="444" y="16408"/>
                  </a:lnTo>
                  <a:lnTo>
                    <a:pt x="596" y="16510"/>
                  </a:lnTo>
                  <a:lnTo>
                    <a:pt x="736" y="16586"/>
                  </a:lnTo>
                  <a:lnTo>
                    <a:pt x="876" y="16675"/>
                  </a:lnTo>
                  <a:close/>
                </a:path>
                <a:path w="1270" h="17145">
                  <a:moveTo>
                    <a:pt x="1206" y="660"/>
                  </a:moveTo>
                  <a:lnTo>
                    <a:pt x="1079" y="596"/>
                  </a:lnTo>
                  <a:lnTo>
                    <a:pt x="939" y="520"/>
                  </a:lnTo>
                  <a:lnTo>
                    <a:pt x="876" y="16675"/>
                  </a:lnTo>
                  <a:lnTo>
                    <a:pt x="1016" y="16764"/>
                  </a:lnTo>
                  <a:lnTo>
                    <a:pt x="1143" y="16827"/>
                  </a:lnTo>
                  <a:lnTo>
                    <a:pt x="1206" y="66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4" name="object 16504"/>
            <p:cNvSpPr/>
            <p:nvPr/>
          </p:nvSpPr>
          <p:spPr>
            <a:xfrm>
              <a:off x="3349599" y="899694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60" y="368"/>
                  </a:moveTo>
                  <a:lnTo>
                    <a:pt x="508" y="279"/>
                  </a:lnTo>
                  <a:lnTo>
                    <a:pt x="355" y="190"/>
                  </a:lnTo>
                  <a:lnTo>
                    <a:pt x="190" y="88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165" y="16129"/>
                  </a:lnTo>
                  <a:lnTo>
                    <a:pt x="317" y="16243"/>
                  </a:lnTo>
                  <a:lnTo>
                    <a:pt x="469" y="16357"/>
                  </a:lnTo>
                  <a:lnTo>
                    <a:pt x="622" y="16471"/>
                  </a:lnTo>
                  <a:lnTo>
                    <a:pt x="66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5" name="object 16505"/>
            <p:cNvSpPr/>
            <p:nvPr/>
          </p:nvSpPr>
          <p:spPr>
            <a:xfrm>
              <a:off x="3348875" y="899637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749" y="571"/>
                  </a:moveTo>
                  <a:lnTo>
                    <a:pt x="584" y="469"/>
                  </a:lnTo>
                  <a:lnTo>
                    <a:pt x="406" y="355"/>
                  </a:lnTo>
                  <a:lnTo>
                    <a:pt x="228" y="190"/>
                  </a:lnTo>
                  <a:lnTo>
                    <a:pt x="38" y="0"/>
                  </a:lnTo>
                  <a:lnTo>
                    <a:pt x="0" y="15938"/>
                  </a:lnTo>
                  <a:lnTo>
                    <a:pt x="190" y="16116"/>
                  </a:lnTo>
                  <a:lnTo>
                    <a:pt x="368" y="16281"/>
                  </a:lnTo>
                  <a:lnTo>
                    <a:pt x="546" y="16433"/>
                  </a:lnTo>
                  <a:lnTo>
                    <a:pt x="723" y="16573"/>
                  </a:lnTo>
                  <a:lnTo>
                    <a:pt x="749" y="57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6" name="object 16506"/>
            <p:cNvSpPr/>
            <p:nvPr/>
          </p:nvSpPr>
          <p:spPr>
            <a:xfrm>
              <a:off x="3346958" y="8993264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241" y="508"/>
                  </a:moveTo>
                  <a:lnTo>
                    <a:pt x="127" y="254"/>
                  </a:lnTo>
                  <a:lnTo>
                    <a:pt x="25" y="0"/>
                  </a:lnTo>
                  <a:lnTo>
                    <a:pt x="0" y="16154"/>
                  </a:lnTo>
                  <a:lnTo>
                    <a:pt x="76" y="16383"/>
                  </a:lnTo>
                  <a:lnTo>
                    <a:pt x="203" y="16687"/>
                  </a:lnTo>
                  <a:lnTo>
                    <a:pt x="241" y="508"/>
                  </a:lnTo>
                  <a:close/>
                </a:path>
                <a:path w="2539" h="19050">
                  <a:moveTo>
                    <a:pt x="431" y="1028"/>
                  </a:moveTo>
                  <a:lnTo>
                    <a:pt x="241" y="520"/>
                  </a:lnTo>
                  <a:lnTo>
                    <a:pt x="203" y="16687"/>
                  </a:lnTo>
                  <a:lnTo>
                    <a:pt x="393" y="17094"/>
                  </a:lnTo>
                  <a:lnTo>
                    <a:pt x="431" y="1028"/>
                  </a:lnTo>
                  <a:close/>
                </a:path>
                <a:path w="2539" h="19050">
                  <a:moveTo>
                    <a:pt x="1955" y="3111"/>
                  </a:moveTo>
                  <a:lnTo>
                    <a:pt x="1739" y="2895"/>
                  </a:lnTo>
                  <a:lnTo>
                    <a:pt x="1485" y="2654"/>
                  </a:lnTo>
                  <a:lnTo>
                    <a:pt x="1181" y="2349"/>
                  </a:lnTo>
                  <a:lnTo>
                    <a:pt x="812" y="1993"/>
                  </a:lnTo>
                  <a:lnTo>
                    <a:pt x="431" y="1028"/>
                  </a:lnTo>
                  <a:lnTo>
                    <a:pt x="406" y="17106"/>
                  </a:lnTo>
                  <a:lnTo>
                    <a:pt x="609" y="17487"/>
                  </a:lnTo>
                  <a:lnTo>
                    <a:pt x="863" y="17856"/>
                  </a:lnTo>
                  <a:lnTo>
                    <a:pt x="1155" y="18211"/>
                  </a:lnTo>
                  <a:lnTo>
                    <a:pt x="1168" y="4622"/>
                  </a:lnTo>
                  <a:lnTo>
                    <a:pt x="1231" y="18338"/>
                  </a:lnTo>
                  <a:lnTo>
                    <a:pt x="1460" y="18580"/>
                  </a:lnTo>
                  <a:lnTo>
                    <a:pt x="1701" y="18834"/>
                  </a:lnTo>
                  <a:lnTo>
                    <a:pt x="1930" y="19050"/>
                  </a:lnTo>
                  <a:lnTo>
                    <a:pt x="1955" y="3111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7" name="object 16507"/>
            <p:cNvSpPr/>
            <p:nvPr/>
          </p:nvSpPr>
          <p:spPr>
            <a:xfrm>
              <a:off x="3346742" y="8992616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241" y="647"/>
                  </a:moveTo>
                  <a:lnTo>
                    <a:pt x="165" y="457"/>
                  </a:lnTo>
                  <a:lnTo>
                    <a:pt x="114" y="317"/>
                  </a:lnTo>
                  <a:lnTo>
                    <a:pt x="63" y="190"/>
                  </a:lnTo>
                  <a:lnTo>
                    <a:pt x="25" y="0"/>
                  </a:lnTo>
                  <a:lnTo>
                    <a:pt x="0" y="15989"/>
                  </a:lnTo>
                  <a:lnTo>
                    <a:pt x="38" y="16154"/>
                  </a:lnTo>
                  <a:lnTo>
                    <a:pt x="76" y="16357"/>
                  </a:lnTo>
                  <a:lnTo>
                    <a:pt x="127" y="16548"/>
                  </a:lnTo>
                  <a:lnTo>
                    <a:pt x="215" y="16814"/>
                  </a:lnTo>
                  <a:lnTo>
                    <a:pt x="241" y="647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8" name="object 16508"/>
            <p:cNvSpPr/>
            <p:nvPr/>
          </p:nvSpPr>
          <p:spPr>
            <a:xfrm>
              <a:off x="3346640" y="899217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" y="63"/>
                  </a:moveTo>
                  <a:lnTo>
                    <a:pt x="0" y="15811"/>
                  </a:lnTo>
                  <a:lnTo>
                    <a:pt x="12" y="15951"/>
                  </a:lnTo>
                  <a:lnTo>
                    <a:pt x="50" y="63"/>
                  </a:lnTo>
                  <a:close/>
                </a:path>
                <a:path w="635" h="16509">
                  <a:moveTo>
                    <a:pt x="88" y="254"/>
                  </a:moveTo>
                  <a:lnTo>
                    <a:pt x="63" y="127"/>
                  </a:lnTo>
                  <a:lnTo>
                    <a:pt x="25" y="16014"/>
                  </a:lnTo>
                  <a:lnTo>
                    <a:pt x="38" y="16154"/>
                  </a:lnTo>
                  <a:lnTo>
                    <a:pt x="88" y="254"/>
                  </a:lnTo>
                  <a:close/>
                </a:path>
                <a:path w="635" h="16509">
                  <a:moveTo>
                    <a:pt x="127" y="444"/>
                  </a:moveTo>
                  <a:lnTo>
                    <a:pt x="101" y="317"/>
                  </a:lnTo>
                  <a:lnTo>
                    <a:pt x="63" y="16256"/>
                  </a:lnTo>
                  <a:lnTo>
                    <a:pt x="101" y="16433"/>
                  </a:lnTo>
                  <a:lnTo>
                    <a:pt x="127" y="444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09" name="object 16509"/>
            <p:cNvSpPr/>
            <p:nvPr/>
          </p:nvSpPr>
          <p:spPr>
            <a:xfrm>
              <a:off x="3412362" y="902115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8" y="0"/>
                  </a:moveTo>
                  <a:lnTo>
                    <a:pt x="0" y="16294"/>
                  </a:lnTo>
                  <a:lnTo>
                    <a:pt x="50" y="114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0" name="object 16510"/>
            <p:cNvSpPr/>
            <p:nvPr/>
          </p:nvSpPr>
          <p:spPr>
            <a:xfrm>
              <a:off x="3412329" y="902093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9" y="114"/>
                  </a:moveTo>
                  <a:lnTo>
                    <a:pt x="12" y="14826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1" name="object 16511"/>
            <p:cNvSpPr/>
            <p:nvPr/>
          </p:nvSpPr>
          <p:spPr>
            <a:xfrm>
              <a:off x="3412121" y="902003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90"/>
                  </a:moveTo>
                  <a:lnTo>
                    <a:pt x="38" y="0"/>
                  </a:lnTo>
                  <a:lnTo>
                    <a:pt x="0" y="15392"/>
                  </a:lnTo>
                  <a:lnTo>
                    <a:pt x="101" y="190"/>
                  </a:lnTo>
                  <a:close/>
                </a:path>
                <a:path w="635" h="15875">
                  <a:moveTo>
                    <a:pt x="177" y="508"/>
                  </a:moveTo>
                  <a:lnTo>
                    <a:pt x="152" y="368"/>
                  </a:lnTo>
                  <a:lnTo>
                    <a:pt x="114" y="190"/>
                  </a:lnTo>
                  <a:lnTo>
                    <a:pt x="63" y="15494"/>
                  </a:lnTo>
                  <a:lnTo>
                    <a:pt x="177" y="50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2" name="object 16512"/>
            <p:cNvSpPr/>
            <p:nvPr/>
          </p:nvSpPr>
          <p:spPr>
            <a:xfrm>
              <a:off x="3410496" y="9017622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4" h="18415">
                  <a:moveTo>
                    <a:pt x="1663" y="2425"/>
                  </a:moveTo>
                  <a:lnTo>
                    <a:pt x="241" y="228"/>
                  </a:lnTo>
                  <a:lnTo>
                    <a:pt x="50" y="0"/>
                  </a:lnTo>
                  <a:lnTo>
                    <a:pt x="0" y="15887"/>
                  </a:lnTo>
                  <a:lnTo>
                    <a:pt x="215" y="16014"/>
                  </a:lnTo>
                  <a:lnTo>
                    <a:pt x="393" y="16116"/>
                  </a:lnTo>
                  <a:lnTo>
                    <a:pt x="609" y="16243"/>
                  </a:lnTo>
                  <a:lnTo>
                    <a:pt x="698" y="16383"/>
                  </a:lnTo>
                  <a:lnTo>
                    <a:pt x="1282" y="17284"/>
                  </a:lnTo>
                  <a:lnTo>
                    <a:pt x="1435" y="17513"/>
                  </a:lnTo>
                  <a:lnTo>
                    <a:pt x="1562" y="17716"/>
                  </a:lnTo>
                  <a:lnTo>
                    <a:pt x="1663" y="242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3" name="object 16513"/>
            <p:cNvSpPr/>
            <p:nvPr/>
          </p:nvSpPr>
          <p:spPr>
            <a:xfrm>
              <a:off x="3409924" y="901712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495"/>
                  </a:moveTo>
                  <a:lnTo>
                    <a:pt x="482" y="368"/>
                  </a:lnTo>
                  <a:lnTo>
                    <a:pt x="342" y="241"/>
                  </a:lnTo>
                  <a:lnTo>
                    <a:pt x="190" y="114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152" y="16129"/>
                  </a:lnTo>
                  <a:lnTo>
                    <a:pt x="292" y="16217"/>
                  </a:lnTo>
                  <a:lnTo>
                    <a:pt x="444" y="16306"/>
                  </a:lnTo>
                  <a:lnTo>
                    <a:pt x="584" y="16383"/>
                  </a:lnTo>
                  <a:lnTo>
                    <a:pt x="622" y="49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4" name="object 16514"/>
            <p:cNvSpPr/>
            <p:nvPr/>
          </p:nvSpPr>
          <p:spPr>
            <a:xfrm>
              <a:off x="3409454" y="901675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65" y="88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65" y="88"/>
                  </a:lnTo>
                  <a:close/>
                </a:path>
                <a:path w="635" h="16509">
                  <a:moveTo>
                    <a:pt x="520" y="368"/>
                  </a:moveTo>
                  <a:lnTo>
                    <a:pt x="292" y="190"/>
                  </a:lnTo>
                  <a:lnTo>
                    <a:pt x="127" y="16217"/>
                  </a:lnTo>
                  <a:lnTo>
                    <a:pt x="254" y="16294"/>
                  </a:lnTo>
                  <a:lnTo>
                    <a:pt x="482" y="16421"/>
                  </a:lnTo>
                  <a:lnTo>
                    <a:pt x="52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5" name="object 16515"/>
            <p:cNvSpPr/>
            <p:nvPr/>
          </p:nvSpPr>
          <p:spPr>
            <a:xfrm>
              <a:off x="3408591" y="901622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127" y="50"/>
                  </a:moveTo>
                  <a:lnTo>
                    <a:pt x="0" y="16179"/>
                  </a:lnTo>
                  <a:lnTo>
                    <a:pt x="127" y="50"/>
                  </a:lnTo>
                  <a:close/>
                </a:path>
                <a:path w="1270" h="17145">
                  <a:moveTo>
                    <a:pt x="571" y="304"/>
                  </a:moveTo>
                  <a:lnTo>
                    <a:pt x="355" y="177"/>
                  </a:lnTo>
                  <a:lnTo>
                    <a:pt x="139" y="50"/>
                  </a:lnTo>
                  <a:lnTo>
                    <a:pt x="88" y="16217"/>
                  </a:lnTo>
                  <a:lnTo>
                    <a:pt x="317" y="16357"/>
                  </a:lnTo>
                  <a:lnTo>
                    <a:pt x="520" y="16471"/>
                  </a:lnTo>
                  <a:lnTo>
                    <a:pt x="571" y="304"/>
                  </a:lnTo>
                  <a:close/>
                </a:path>
                <a:path w="1270" h="17145">
                  <a:moveTo>
                    <a:pt x="914" y="546"/>
                  </a:moveTo>
                  <a:lnTo>
                    <a:pt x="787" y="457"/>
                  </a:lnTo>
                  <a:lnTo>
                    <a:pt x="571" y="317"/>
                  </a:lnTo>
                  <a:lnTo>
                    <a:pt x="520" y="16471"/>
                  </a:lnTo>
                  <a:lnTo>
                    <a:pt x="749" y="16611"/>
                  </a:lnTo>
                  <a:lnTo>
                    <a:pt x="876" y="16687"/>
                  </a:lnTo>
                  <a:lnTo>
                    <a:pt x="914" y="546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6" name="object 16516"/>
            <p:cNvSpPr/>
            <p:nvPr/>
          </p:nvSpPr>
          <p:spPr>
            <a:xfrm>
              <a:off x="3072684" y="8988383"/>
              <a:ext cx="74930" cy="46990"/>
            </a:xfrm>
            <a:custGeom>
              <a:avLst/>
              <a:gdLst/>
              <a:ahLst/>
              <a:cxnLst/>
              <a:rect l="l" t="t" r="r" b="b"/>
              <a:pathLst>
                <a:path w="74930" h="46990">
                  <a:moveTo>
                    <a:pt x="74755" y="0"/>
                  </a:moveTo>
                  <a:lnTo>
                    <a:pt x="74642" y="639"/>
                  </a:lnTo>
                  <a:lnTo>
                    <a:pt x="73347" y="4525"/>
                  </a:lnTo>
                  <a:lnTo>
                    <a:pt x="69117" y="7078"/>
                  </a:lnTo>
                  <a:lnTo>
                    <a:pt x="63810" y="8309"/>
                  </a:lnTo>
                  <a:lnTo>
                    <a:pt x="48649" y="12026"/>
                  </a:lnTo>
                  <a:lnTo>
                    <a:pt x="5613" y="26470"/>
                  </a:lnTo>
                  <a:lnTo>
                    <a:pt x="0" y="46501"/>
                  </a:lnTo>
                  <a:lnTo>
                    <a:pt x="1884" y="44162"/>
                  </a:lnTo>
                  <a:lnTo>
                    <a:pt x="5525" y="42664"/>
                  </a:lnTo>
                  <a:lnTo>
                    <a:pt x="48598" y="28206"/>
                  </a:lnTo>
                  <a:lnTo>
                    <a:pt x="69054" y="23270"/>
                  </a:lnTo>
                  <a:lnTo>
                    <a:pt x="73296" y="20705"/>
                  </a:lnTo>
                  <a:lnTo>
                    <a:pt x="74604" y="16818"/>
                  </a:lnTo>
                  <a:lnTo>
                    <a:pt x="74722" y="8309"/>
                  </a:lnTo>
                  <a:lnTo>
                    <a:pt x="7475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7" name="object 16517"/>
            <p:cNvSpPr/>
            <p:nvPr/>
          </p:nvSpPr>
          <p:spPr>
            <a:xfrm>
              <a:off x="3480346" y="905746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15" y="101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177" y="16281"/>
                  </a:lnTo>
                  <a:lnTo>
                    <a:pt x="215" y="101"/>
                  </a:lnTo>
                  <a:close/>
                </a:path>
                <a:path w="635" h="16509">
                  <a:moveTo>
                    <a:pt x="368" y="190"/>
                  </a:moveTo>
                  <a:lnTo>
                    <a:pt x="228" y="101"/>
                  </a:lnTo>
                  <a:lnTo>
                    <a:pt x="177" y="16281"/>
                  </a:lnTo>
                  <a:lnTo>
                    <a:pt x="330" y="16370"/>
                  </a:lnTo>
                  <a:lnTo>
                    <a:pt x="368" y="19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8" name="object 16518"/>
            <p:cNvSpPr/>
            <p:nvPr/>
          </p:nvSpPr>
          <p:spPr>
            <a:xfrm>
              <a:off x="3479660" y="905708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736" y="381"/>
                  </a:moveTo>
                  <a:lnTo>
                    <a:pt x="558" y="279"/>
                  </a:lnTo>
                  <a:lnTo>
                    <a:pt x="381" y="203"/>
                  </a:lnTo>
                  <a:lnTo>
                    <a:pt x="215" y="88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65" y="16243"/>
                  </a:lnTo>
                  <a:lnTo>
                    <a:pt x="342" y="16357"/>
                  </a:lnTo>
                  <a:lnTo>
                    <a:pt x="508" y="16446"/>
                  </a:lnTo>
                  <a:lnTo>
                    <a:pt x="685" y="16560"/>
                  </a:lnTo>
                  <a:lnTo>
                    <a:pt x="736" y="38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19" name="object 16519"/>
            <p:cNvSpPr/>
            <p:nvPr/>
          </p:nvSpPr>
          <p:spPr>
            <a:xfrm>
              <a:off x="3479038" y="905676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60" y="317"/>
                  </a:moveTo>
                  <a:lnTo>
                    <a:pt x="508" y="241"/>
                  </a:lnTo>
                  <a:lnTo>
                    <a:pt x="355" y="152"/>
                  </a:lnTo>
                  <a:lnTo>
                    <a:pt x="203" y="76"/>
                  </a:lnTo>
                  <a:lnTo>
                    <a:pt x="50" y="0"/>
                  </a:lnTo>
                  <a:lnTo>
                    <a:pt x="0" y="16090"/>
                  </a:lnTo>
                  <a:lnTo>
                    <a:pt x="165" y="16192"/>
                  </a:lnTo>
                  <a:lnTo>
                    <a:pt x="317" y="16281"/>
                  </a:lnTo>
                  <a:lnTo>
                    <a:pt x="457" y="16370"/>
                  </a:lnTo>
                  <a:lnTo>
                    <a:pt x="622" y="16459"/>
                  </a:lnTo>
                  <a:lnTo>
                    <a:pt x="660" y="3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0" name="object 16520"/>
            <p:cNvSpPr/>
            <p:nvPr/>
          </p:nvSpPr>
          <p:spPr>
            <a:xfrm>
              <a:off x="3478441" y="905648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82" y="203"/>
                  </a:moveTo>
                  <a:lnTo>
                    <a:pt x="317" y="139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139" y="16090"/>
                  </a:lnTo>
                  <a:lnTo>
                    <a:pt x="292" y="16192"/>
                  </a:lnTo>
                  <a:lnTo>
                    <a:pt x="431" y="16268"/>
                  </a:lnTo>
                  <a:lnTo>
                    <a:pt x="482" y="203"/>
                  </a:lnTo>
                  <a:close/>
                </a:path>
                <a:path w="1270" h="16509">
                  <a:moveTo>
                    <a:pt x="647" y="279"/>
                  </a:moveTo>
                  <a:lnTo>
                    <a:pt x="495" y="203"/>
                  </a:lnTo>
                  <a:lnTo>
                    <a:pt x="444" y="16281"/>
                  </a:lnTo>
                  <a:lnTo>
                    <a:pt x="609" y="16383"/>
                  </a:lnTo>
                  <a:lnTo>
                    <a:pt x="647" y="279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1" name="object 16521"/>
            <p:cNvSpPr/>
            <p:nvPr/>
          </p:nvSpPr>
          <p:spPr>
            <a:xfrm>
              <a:off x="3477869" y="905623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54"/>
                  </a:moveTo>
                  <a:lnTo>
                    <a:pt x="469" y="190"/>
                  </a:lnTo>
                  <a:lnTo>
                    <a:pt x="330" y="127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5925"/>
                  </a:lnTo>
                  <a:lnTo>
                    <a:pt x="152" y="16014"/>
                  </a:lnTo>
                  <a:lnTo>
                    <a:pt x="292" y="16103"/>
                  </a:lnTo>
                  <a:lnTo>
                    <a:pt x="419" y="16179"/>
                  </a:lnTo>
                  <a:lnTo>
                    <a:pt x="571" y="16268"/>
                  </a:lnTo>
                  <a:lnTo>
                    <a:pt x="609" y="25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2" name="object 16522"/>
            <p:cNvSpPr/>
            <p:nvPr/>
          </p:nvSpPr>
          <p:spPr>
            <a:xfrm>
              <a:off x="3477323" y="905602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66" y="15963"/>
                  </a:moveTo>
                  <a:lnTo>
                    <a:pt x="177" y="50"/>
                  </a:lnTo>
                  <a:lnTo>
                    <a:pt x="38" y="0"/>
                  </a:lnTo>
                  <a:lnTo>
                    <a:pt x="0" y="15798"/>
                  </a:lnTo>
                  <a:lnTo>
                    <a:pt x="127" y="15875"/>
                  </a:lnTo>
                  <a:lnTo>
                    <a:pt x="266" y="15963"/>
                  </a:lnTo>
                  <a:close/>
                </a:path>
                <a:path w="635" h="16509">
                  <a:moveTo>
                    <a:pt x="584" y="203"/>
                  </a:moveTo>
                  <a:lnTo>
                    <a:pt x="444" y="152"/>
                  </a:lnTo>
                  <a:lnTo>
                    <a:pt x="304" y="101"/>
                  </a:lnTo>
                  <a:lnTo>
                    <a:pt x="266" y="15963"/>
                  </a:lnTo>
                  <a:lnTo>
                    <a:pt x="393" y="16040"/>
                  </a:lnTo>
                  <a:lnTo>
                    <a:pt x="546" y="16129"/>
                  </a:lnTo>
                  <a:lnTo>
                    <a:pt x="584" y="20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3" name="object 16523"/>
            <p:cNvSpPr/>
            <p:nvPr/>
          </p:nvSpPr>
          <p:spPr>
            <a:xfrm>
              <a:off x="3476790" y="905582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39" y="15760"/>
                  </a:moveTo>
                  <a:lnTo>
                    <a:pt x="50" y="0"/>
                  </a:lnTo>
                  <a:lnTo>
                    <a:pt x="0" y="15684"/>
                  </a:lnTo>
                  <a:lnTo>
                    <a:pt x="139" y="15760"/>
                  </a:lnTo>
                  <a:close/>
                </a:path>
                <a:path w="635" h="16509">
                  <a:moveTo>
                    <a:pt x="533" y="16002"/>
                  </a:moveTo>
                  <a:lnTo>
                    <a:pt x="444" y="139"/>
                  </a:lnTo>
                  <a:lnTo>
                    <a:pt x="393" y="14490"/>
                  </a:lnTo>
                  <a:lnTo>
                    <a:pt x="317" y="101"/>
                  </a:lnTo>
                  <a:lnTo>
                    <a:pt x="177" y="63"/>
                  </a:lnTo>
                  <a:lnTo>
                    <a:pt x="139" y="15760"/>
                  </a:lnTo>
                  <a:lnTo>
                    <a:pt x="266" y="15836"/>
                  </a:lnTo>
                  <a:lnTo>
                    <a:pt x="393" y="15925"/>
                  </a:lnTo>
                  <a:lnTo>
                    <a:pt x="533" y="1600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4" name="object 16524"/>
            <p:cNvSpPr/>
            <p:nvPr/>
          </p:nvSpPr>
          <p:spPr>
            <a:xfrm>
              <a:off x="3476523" y="905573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39" y="15697"/>
                  </a:moveTo>
                  <a:lnTo>
                    <a:pt x="50" y="0"/>
                  </a:lnTo>
                  <a:lnTo>
                    <a:pt x="0" y="15608"/>
                  </a:lnTo>
                  <a:lnTo>
                    <a:pt x="139" y="15697"/>
                  </a:lnTo>
                  <a:close/>
                </a:path>
                <a:path w="635" h="15875">
                  <a:moveTo>
                    <a:pt x="317" y="88"/>
                  </a:moveTo>
                  <a:lnTo>
                    <a:pt x="177" y="38"/>
                  </a:lnTo>
                  <a:lnTo>
                    <a:pt x="139" y="15697"/>
                  </a:lnTo>
                  <a:lnTo>
                    <a:pt x="266" y="15773"/>
                  </a:lnTo>
                  <a:lnTo>
                    <a:pt x="317" y="88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5" name="object 16525"/>
            <p:cNvSpPr/>
            <p:nvPr/>
          </p:nvSpPr>
          <p:spPr>
            <a:xfrm>
              <a:off x="3476030" y="905557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471"/>
                  </a:lnTo>
                  <a:lnTo>
                    <a:pt x="139" y="15554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6" name="object 16526"/>
            <p:cNvSpPr/>
            <p:nvPr/>
          </p:nvSpPr>
          <p:spPr>
            <a:xfrm>
              <a:off x="3475558" y="905543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28" y="15468"/>
                  </a:moveTo>
                  <a:lnTo>
                    <a:pt x="139" y="25"/>
                  </a:lnTo>
                  <a:lnTo>
                    <a:pt x="12" y="0"/>
                  </a:lnTo>
                  <a:lnTo>
                    <a:pt x="88" y="15392"/>
                  </a:lnTo>
                  <a:lnTo>
                    <a:pt x="228" y="15468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7" name="object 16527"/>
            <p:cNvSpPr/>
            <p:nvPr/>
          </p:nvSpPr>
          <p:spPr>
            <a:xfrm>
              <a:off x="3474478" y="9055138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25"/>
                  </a:moveTo>
                  <a:lnTo>
                    <a:pt x="79" y="15018"/>
                  </a:lnTo>
                  <a:lnTo>
                    <a:pt x="114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8" name="object 16528"/>
            <p:cNvSpPr/>
            <p:nvPr/>
          </p:nvSpPr>
          <p:spPr>
            <a:xfrm>
              <a:off x="3473869" y="9054998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27" y="25"/>
                  </a:moveTo>
                  <a:lnTo>
                    <a:pt x="0" y="25"/>
                  </a:lnTo>
                  <a:lnTo>
                    <a:pt x="88" y="14935"/>
                  </a:lnTo>
                  <a:lnTo>
                    <a:pt x="127" y="25"/>
                  </a:lnTo>
                  <a:close/>
                </a:path>
                <a:path w="635" h="15240">
                  <a:moveTo>
                    <a:pt x="482" y="114"/>
                  </a:moveTo>
                  <a:lnTo>
                    <a:pt x="355" y="114"/>
                  </a:lnTo>
                  <a:lnTo>
                    <a:pt x="444" y="15024"/>
                  </a:lnTo>
                  <a:lnTo>
                    <a:pt x="482" y="114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29" name="object 16529"/>
            <p:cNvSpPr/>
            <p:nvPr/>
          </p:nvSpPr>
          <p:spPr>
            <a:xfrm>
              <a:off x="3473386" y="9054909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03" y="15024"/>
                  </a:moveTo>
                  <a:lnTo>
                    <a:pt x="114" y="1536"/>
                  </a:lnTo>
                  <a:lnTo>
                    <a:pt x="127" y="25"/>
                  </a:lnTo>
                  <a:lnTo>
                    <a:pt x="0" y="25"/>
                  </a:lnTo>
                  <a:lnTo>
                    <a:pt x="76" y="13525"/>
                  </a:lnTo>
                  <a:lnTo>
                    <a:pt x="76" y="15024"/>
                  </a:lnTo>
                  <a:lnTo>
                    <a:pt x="203" y="15024"/>
                  </a:lnTo>
                  <a:close/>
                </a:path>
                <a:path w="635" h="15240">
                  <a:moveTo>
                    <a:pt x="482" y="88"/>
                  </a:moveTo>
                  <a:lnTo>
                    <a:pt x="355" y="76"/>
                  </a:lnTo>
                  <a:lnTo>
                    <a:pt x="330" y="15024"/>
                  </a:lnTo>
                  <a:lnTo>
                    <a:pt x="355" y="3073"/>
                  </a:lnTo>
                  <a:lnTo>
                    <a:pt x="431" y="15024"/>
                  </a:lnTo>
                  <a:lnTo>
                    <a:pt x="482" y="8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0" name="object 16530"/>
            <p:cNvSpPr/>
            <p:nvPr/>
          </p:nvSpPr>
          <p:spPr>
            <a:xfrm>
              <a:off x="3472865" y="9054833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79" y="38"/>
                  </a:moveTo>
                  <a:lnTo>
                    <a:pt x="152" y="38"/>
                  </a:lnTo>
                  <a:lnTo>
                    <a:pt x="25" y="12"/>
                  </a:lnTo>
                  <a:lnTo>
                    <a:pt x="0" y="15087"/>
                  </a:lnTo>
                  <a:lnTo>
                    <a:pt x="127" y="15087"/>
                  </a:lnTo>
                  <a:lnTo>
                    <a:pt x="152" y="3048"/>
                  </a:lnTo>
                  <a:lnTo>
                    <a:pt x="228" y="15087"/>
                  </a:lnTo>
                  <a:lnTo>
                    <a:pt x="279" y="38"/>
                  </a:lnTo>
                  <a:close/>
                </a:path>
                <a:path w="635" h="15240">
                  <a:moveTo>
                    <a:pt x="520" y="76"/>
                  </a:moveTo>
                  <a:lnTo>
                    <a:pt x="393" y="76"/>
                  </a:lnTo>
                  <a:lnTo>
                    <a:pt x="368" y="15100"/>
                  </a:lnTo>
                  <a:lnTo>
                    <a:pt x="393" y="3086"/>
                  </a:lnTo>
                  <a:lnTo>
                    <a:pt x="469" y="15100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1" name="object 16531"/>
            <p:cNvSpPr/>
            <p:nvPr/>
          </p:nvSpPr>
          <p:spPr>
            <a:xfrm>
              <a:off x="3471849" y="9054694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40">
                  <a:moveTo>
                    <a:pt x="177" y="12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39" y="15214"/>
                  </a:lnTo>
                  <a:lnTo>
                    <a:pt x="177" y="12"/>
                  </a:lnTo>
                  <a:close/>
                </a:path>
                <a:path w="1270" h="15240">
                  <a:moveTo>
                    <a:pt x="1054" y="139"/>
                  </a:moveTo>
                  <a:lnTo>
                    <a:pt x="927" y="139"/>
                  </a:lnTo>
                  <a:lnTo>
                    <a:pt x="774" y="101"/>
                  </a:lnTo>
                  <a:lnTo>
                    <a:pt x="647" y="76"/>
                  </a:lnTo>
                  <a:lnTo>
                    <a:pt x="520" y="63"/>
                  </a:lnTo>
                  <a:lnTo>
                    <a:pt x="393" y="50"/>
                  </a:lnTo>
                  <a:lnTo>
                    <a:pt x="266" y="13538"/>
                  </a:lnTo>
                  <a:lnTo>
                    <a:pt x="190" y="12"/>
                  </a:lnTo>
                  <a:lnTo>
                    <a:pt x="139" y="15214"/>
                  </a:lnTo>
                  <a:lnTo>
                    <a:pt x="266" y="15227"/>
                  </a:lnTo>
                  <a:lnTo>
                    <a:pt x="393" y="15227"/>
                  </a:lnTo>
                  <a:lnTo>
                    <a:pt x="520" y="15227"/>
                  </a:lnTo>
                  <a:lnTo>
                    <a:pt x="647" y="15227"/>
                  </a:lnTo>
                  <a:lnTo>
                    <a:pt x="673" y="1612"/>
                  </a:lnTo>
                  <a:lnTo>
                    <a:pt x="762" y="15227"/>
                  </a:lnTo>
                  <a:lnTo>
                    <a:pt x="889" y="15227"/>
                  </a:lnTo>
                  <a:lnTo>
                    <a:pt x="927" y="1511"/>
                  </a:lnTo>
                  <a:lnTo>
                    <a:pt x="1016" y="15227"/>
                  </a:lnTo>
                  <a:lnTo>
                    <a:pt x="1054" y="1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2" name="object 16532"/>
            <p:cNvSpPr/>
            <p:nvPr/>
          </p:nvSpPr>
          <p:spPr>
            <a:xfrm>
              <a:off x="3471341" y="905464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0"/>
                  </a:moveTo>
                  <a:lnTo>
                    <a:pt x="50" y="0"/>
                  </a:lnTo>
                  <a:lnTo>
                    <a:pt x="0" y="15265"/>
                  </a:lnTo>
                  <a:lnTo>
                    <a:pt x="139" y="15265"/>
                  </a:lnTo>
                  <a:lnTo>
                    <a:pt x="177" y="0"/>
                  </a:lnTo>
                  <a:close/>
                </a:path>
                <a:path w="635" h="15875">
                  <a:moveTo>
                    <a:pt x="431" y="38"/>
                  </a:moveTo>
                  <a:lnTo>
                    <a:pt x="304" y="38"/>
                  </a:lnTo>
                  <a:lnTo>
                    <a:pt x="177" y="12"/>
                  </a:lnTo>
                  <a:lnTo>
                    <a:pt x="139" y="15265"/>
                  </a:lnTo>
                  <a:lnTo>
                    <a:pt x="266" y="15265"/>
                  </a:lnTo>
                  <a:lnTo>
                    <a:pt x="393" y="15265"/>
                  </a:lnTo>
                  <a:lnTo>
                    <a:pt x="431" y="38"/>
                  </a:lnTo>
                  <a:close/>
                </a:path>
                <a:path w="635" h="15875">
                  <a:moveTo>
                    <a:pt x="571" y="50"/>
                  </a:moveTo>
                  <a:lnTo>
                    <a:pt x="444" y="38"/>
                  </a:lnTo>
                  <a:lnTo>
                    <a:pt x="393" y="15265"/>
                  </a:lnTo>
                  <a:lnTo>
                    <a:pt x="520" y="15265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3" name="object 16533"/>
            <p:cNvSpPr/>
            <p:nvPr/>
          </p:nvSpPr>
          <p:spPr>
            <a:xfrm>
              <a:off x="3470821" y="905460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44" y="25"/>
                  </a:moveTo>
                  <a:lnTo>
                    <a:pt x="304" y="25"/>
                  </a:lnTo>
                  <a:lnTo>
                    <a:pt x="177" y="0"/>
                  </a:lnTo>
                  <a:lnTo>
                    <a:pt x="38" y="0"/>
                  </a:lnTo>
                  <a:lnTo>
                    <a:pt x="0" y="15290"/>
                  </a:lnTo>
                  <a:lnTo>
                    <a:pt x="139" y="15290"/>
                  </a:lnTo>
                  <a:lnTo>
                    <a:pt x="266" y="15303"/>
                  </a:lnTo>
                  <a:lnTo>
                    <a:pt x="406" y="15303"/>
                  </a:lnTo>
                  <a:lnTo>
                    <a:pt x="444" y="25"/>
                  </a:lnTo>
                  <a:close/>
                </a:path>
                <a:path w="635" h="15875">
                  <a:moveTo>
                    <a:pt x="584" y="38"/>
                  </a:moveTo>
                  <a:lnTo>
                    <a:pt x="457" y="25"/>
                  </a:lnTo>
                  <a:lnTo>
                    <a:pt x="406" y="15303"/>
                  </a:lnTo>
                  <a:lnTo>
                    <a:pt x="533" y="15303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4" name="object 16534"/>
            <p:cNvSpPr/>
            <p:nvPr/>
          </p:nvSpPr>
          <p:spPr>
            <a:xfrm>
              <a:off x="3470262" y="905457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25"/>
                  </a:moveTo>
                  <a:lnTo>
                    <a:pt x="457" y="12"/>
                  </a:lnTo>
                  <a:lnTo>
                    <a:pt x="317" y="12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316"/>
                  </a:lnTo>
                  <a:lnTo>
                    <a:pt x="139" y="15316"/>
                  </a:lnTo>
                  <a:lnTo>
                    <a:pt x="266" y="15316"/>
                  </a:lnTo>
                  <a:lnTo>
                    <a:pt x="406" y="15316"/>
                  </a:lnTo>
                  <a:lnTo>
                    <a:pt x="558" y="15316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5" name="object 16535"/>
            <p:cNvSpPr/>
            <p:nvPr/>
          </p:nvSpPr>
          <p:spPr>
            <a:xfrm>
              <a:off x="3469665" y="905455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355" y="0"/>
                  </a:moveTo>
                  <a:lnTo>
                    <a:pt x="203" y="0"/>
                  </a:lnTo>
                  <a:lnTo>
                    <a:pt x="50" y="0"/>
                  </a:lnTo>
                  <a:lnTo>
                    <a:pt x="0" y="15328"/>
                  </a:lnTo>
                  <a:lnTo>
                    <a:pt x="152" y="15328"/>
                  </a:lnTo>
                  <a:lnTo>
                    <a:pt x="304" y="15328"/>
                  </a:lnTo>
                  <a:lnTo>
                    <a:pt x="355" y="0"/>
                  </a:lnTo>
                  <a:close/>
                </a:path>
                <a:path w="1270" h="15875">
                  <a:moveTo>
                    <a:pt x="647" y="12"/>
                  </a:moveTo>
                  <a:lnTo>
                    <a:pt x="508" y="12"/>
                  </a:lnTo>
                  <a:lnTo>
                    <a:pt x="355" y="12"/>
                  </a:lnTo>
                  <a:lnTo>
                    <a:pt x="304" y="15328"/>
                  </a:lnTo>
                  <a:lnTo>
                    <a:pt x="457" y="15341"/>
                  </a:lnTo>
                  <a:lnTo>
                    <a:pt x="609" y="15341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6" name="object 16536"/>
            <p:cNvSpPr/>
            <p:nvPr/>
          </p:nvSpPr>
          <p:spPr>
            <a:xfrm>
              <a:off x="3469030" y="905455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73" y="0"/>
                  </a:moveTo>
                  <a:lnTo>
                    <a:pt x="520" y="0"/>
                  </a:lnTo>
                  <a:lnTo>
                    <a:pt x="368" y="0"/>
                  </a:lnTo>
                  <a:lnTo>
                    <a:pt x="215" y="0"/>
                  </a:lnTo>
                  <a:lnTo>
                    <a:pt x="50" y="0"/>
                  </a:lnTo>
                  <a:lnTo>
                    <a:pt x="0" y="15328"/>
                  </a:lnTo>
                  <a:lnTo>
                    <a:pt x="622" y="15328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7" name="object 16537"/>
            <p:cNvSpPr/>
            <p:nvPr/>
          </p:nvSpPr>
          <p:spPr>
            <a:xfrm>
              <a:off x="3468293" y="905455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87" y="0"/>
                  </a:moveTo>
                  <a:lnTo>
                    <a:pt x="596" y="0"/>
                  </a:lnTo>
                  <a:lnTo>
                    <a:pt x="406" y="0"/>
                  </a:lnTo>
                  <a:lnTo>
                    <a:pt x="215" y="0"/>
                  </a:lnTo>
                  <a:lnTo>
                    <a:pt x="0" y="15316"/>
                  </a:lnTo>
                  <a:lnTo>
                    <a:pt x="177" y="15316"/>
                  </a:lnTo>
                  <a:lnTo>
                    <a:pt x="368" y="15316"/>
                  </a:lnTo>
                  <a:lnTo>
                    <a:pt x="558" y="15316"/>
                  </a:lnTo>
                  <a:lnTo>
                    <a:pt x="749" y="15328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8" name="object 16538"/>
            <p:cNvSpPr/>
            <p:nvPr/>
          </p:nvSpPr>
          <p:spPr>
            <a:xfrm>
              <a:off x="3467392" y="905457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939" y="0"/>
                  </a:moveTo>
                  <a:lnTo>
                    <a:pt x="762" y="0"/>
                  </a:lnTo>
                  <a:lnTo>
                    <a:pt x="533" y="12"/>
                  </a:lnTo>
                  <a:lnTo>
                    <a:pt x="279" y="38"/>
                  </a:lnTo>
                  <a:lnTo>
                    <a:pt x="38" y="50"/>
                  </a:lnTo>
                  <a:lnTo>
                    <a:pt x="0" y="15278"/>
                  </a:lnTo>
                  <a:lnTo>
                    <a:pt x="241" y="15278"/>
                  </a:lnTo>
                  <a:lnTo>
                    <a:pt x="482" y="15278"/>
                  </a:lnTo>
                  <a:lnTo>
                    <a:pt x="711" y="15290"/>
                  </a:lnTo>
                  <a:lnTo>
                    <a:pt x="889" y="15290"/>
                  </a:lnTo>
                  <a:lnTo>
                    <a:pt x="93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39" name="object 16539"/>
            <p:cNvSpPr/>
            <p:nvPr/>
          </p:nvSpPr>
          <p:spPr>
            <a:xfrm>
              <a:off x="3466045" y="9054630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40">
                  <a:moveTo>
                    <a:pt x="431" y="114"/>
                  </a:moveTo>
                  <a:lnTo>
                    <a:pt x="50" y="177"/>
                  </a:lnTo>
                  <a:lnTo>
                    <a:pt x="0" y="15214"/>
                  </a:lnTo>
                  <a:lnTo>
                    <a:pt x="393" y="15214"/>
                  </a:lnTo>
                  <a:lnTo>
                    <a:pt x="431" y="114"/>
                  </a:lnTo>
                  <a:close/>
                </a:path>
                <a:path w="1904" h="15240">
                  <a:moveTo>
                    <a:pt x="1384" y="0"/>
                  </a:moveTo>
                  <a:lnTo>
                    <a:pt x="1143" y="25"/>
                  </a:lnTo>
                  <a:lnTo>
                    <a:pt x="825" y="63"/>
                  </a:lnTo>
                  <a:lnTo>
                    <a:pt x="444" y="114"/>
                  </a:lnTo>
                  <a:lnTo>
                    <a:pt x="393" y="15214"/>
                  </a:lnTo>
                  <a:lnTo>
                    <a:pt x="787" y="15214"/>
                  </a:lnTo>
                  <a:lnTo>
                    <a:pt x="1104" y="15227"/>
                  </a:lnTo>
                  <a:lnTo>
                    <a:pt x="1346" y="15227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0" name="object 16540"/>
            <p:cNvSpPr/>
            <p:nvPr/>
          </p:nvSpPr>
          <p:spPr>
            <a:xfrm>
              <a:off x="3428593" y="9054808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32080" y="1866"/>
                  </a:moveTo>
                  <a:lnTo>
                    <a:pt x="50" y="20485"/>
                  </a:lnTo>
                  <a:lnTo>
                    <a:pt x="0" y="36664"/>
                  </a:lnTo>
                  <a:lnTo>
                    <a:pt x="32029" y="18046"/>
                  </a:lnTo>
                  <a:lnTo>
                    <a:pt x="32080" y="1866"/>
                  </a:lnTo>
                  <a:close/>
                </a:path>
                <a:path w="38100" h="36829">
                  <a:moveTo>
                    <a:pt x="37515" y="0"/>
                  </a:moveTo>
                  <a:lnTo>
                    <a:pt x="35509" y="317"/>
                  </a:lnTo>
                  <a:lnTo>
                    <a:pt x="33655" y="952"/>
                  </a:lnTo>
                  <a:lnTo>
                    <a:pt x="32080" y="1879"/>
                  </a:lnTo>
                  <a:lnTo>
                    <a:pt x="32029" y="18046"/>
                  </a:lnTo>
                  <a:lnTo>
                    <a:pt x="37249" y="15036"/>
                  </a:lnTo>
                  <a:lnTo>
                    <a:pt x="37465" y="15036"/>
                  </a:lnTo>
                  <a:lnTo>
                    <a:pt x="3751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1" name="object 16541"/>
            <p:cNvSpPr/>
            <p:nvPr/>
          </p:nvSpPr>
          <p:spPr>
            <a:xfrm>
              <a:off x="3025381" y="9056573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5" h="34925">
                  <a:moveTo>
                    <a:pt x="50" y="0"/>
                  </a:moveTo>
                  <a:lnTo>
                    <a:pt x="0" y="16192"/>
                  </a:lnTo>
                  <a:lnTo>
                    <a:pt x="31915" y="34607"/>
                  </a:lnTo>
                  <a:lnTo>
                    <a:pt x="31953" y="18427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2" name="object 16542"/>
            <p:cNvSpPr/>
            <p:nvPr/>
          </p:nvSpPr>
          <p:spPr>
            <a:xfrm>
              <a:off x="3424724" y="9075293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3906" y="0"/>
                  </a:moveTo>
                  <a:lnTo>
                    <a:pt x="1392" y="1460"/>
                  </a:lnTo>
                  <a:lnTo>
                    <a:pt x="33" y="3428"/>
                  </a:lnTo>
                  <a:lnTo>
                    <a:pt x="0" y="19583"/>
                  </a:lnTo>
                  <a:lnTo>
                    <a:pt x="1341" y="17652"/>
                  </a:lnTo>
                  <a:lnTo>
                    <a:pt x="3868" y="16179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3" name="object 16543"/>
            <p:cNvSpPr/>
            <p:nvPr/>
          </p:nvSpPr>
          <p:spPr>
            <a:xfrm>
              <a:off x="3060954" y="907897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65"/>
                  </a:moveTo>
                  <a:lnTo>
                    <a:pt x="50" y="0"/>
                  </a:lnTo>
                  <a:lnTo>
                    <a:pt x="0" y="15303"/>
                  </a:lnTo>
                  <a:lnTo>
                    <a:pt x="101" y="165"/>
                  </a:lnTo>
                  <a:close/>
                </a:path>
                <a:path w="635" h="15875">
                  <a:moveTo>
                    <a:pt x="177" y="469"/>
                  </a:moveTo>
                  <a:lnTo>
                    <a:pt x="152" y="317"/>
                  </a:lnTo>
                  <a:lnTo>
                    <a:pt x="114" y="165"/>
                  </a:lnTo>
                  <a:lnTo>
                    <a:pt x="63" y="15392"/>
                  </a:lnTo>
                  <a:lnTo>
                    <a:pt x="177" y="469"/>
                  </a:lnTo>
                  <a:close/>
                </a:path>
                <a:path w="635" h="15875">
                  <a:moveTo>
                    <a:pt x="215" y="609"/>
                  </a:moveTo>
                  <a:lnTo>
                    <a:pt x="190" y="482"/>
                  </a:lnTo>
                  <a:lnTo>
                    <a:pt x="139" y="15506"/>
                  </a:lnTo>
                  <a:lnTo>
                    <a:pt x="215" y="6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4" name="object 16544"/>
            <p:cNvSpPr/>
            <p:nvPr/>
          </p:nvSpPr>
          <p:spPr>
            <a:xfrm>
              <a:off x="3059315" y="9076500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5" h="17779">
                  <a:moveTo>
                    <a:pt x="444" y="406"/>
                  </a:moveTo>
                  <a:lnTo>
                    <a:pt x="215" y="165"/>
                  </a:lnTo>
                  <a:lnTo>
                    <a:pt x="50" y="0"/>
                  </a:lnTo>
                  <a:lnTo>
                    <a:pt x="0" y="15862"/>
                  </a:lnTo>
                  <a:lnTo>
                    <a:pt x="165" y="15963"/>
                  </a:lnTo>
                  <a:lnTo>
                    <a:pt x="406" y="16103"/>
                  </a:lnTo>
                  <a:lnTo>
                    <a:pt x="444" y="406"/>
                  </a:lnTo>
                  <a:close/>
                </a:path>
                <a:path w="1905" h="17779">
                  <a:moveTo>
                    <a:pt x="1689" y="2476"/>
                  </a:moveTo>
                  <a:lnTo>
                    <a:pt x="1612" y="2247"/>
                  </a:lnTo>
                  <a:lnTo>
                    <a:pt x="1524" y="2032"/>
                  </a:lnTo>
                  <a:lnTo>
                    <a:pt x="1333" y="1651"/>
                  </a:lnTo>
                  <a:lnTo>
                    <a:pt x="1168" y="1346"/>
                  </a:lnTo>
                  <a:lnTo>
                    <a:pt x="965" y="1041"/>
                  </a:lnTo>
                  <a:lnTo>
                    <a:pt x="736" y="749"/>
                  </a:lnTo>
                  <a:lnTo>
                    <a:pt x="457" y="406"/>
                  </a:lnTo>
                  <a:lnTo>
                    <a:pt x="520" y="16179"/>
                  </a:lnTo>
                  <a:lnTo>
                    <a:pt x="685" y="16395"/>
                  </a:lnTo>
                  <a:lnTo>
                    <a:pt x="1282" y="17259"/>
                  </a:lnTo>
                  <a:lnTo>
                    <a:pt x="1473" y="17538"/>
                  </a:lnTo>
                  <a:lnTo>
                    <a:pt x="1562" y="17665"/>
                  </a:lnTo>
                  <a:lnTo>
                    <a:pt x="1689" y="247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5" name="object 16545"/>
            <p:cNvSpPr/>
            <p:nvPr/>
          </p:nvSpPr>
          <p:spPr>
            <a:xfrm>
              <a:off x="3058718" y="907596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04" y="228"/>
                  </a:moveTo>
                  <a:lnTo>
                    <a:pt x="165" y="127"/>
                  </a:lnTo>
                  <a:lnTo>
                    <a:pt x="50" y="0"/>
                  </a:lnTo>
                  <a:lnTo>
                    <a:pt x="0" y="16052"/>
                  </a:lnTo>
                  <a:lnTo>
                    <a:pt x="127" y="16129"/>
                  </a:lnTo>
                  <a:lnTo>
                    <a:pt x="266" y="16205"/>
                  </a:lnTo>
                  <a:lnTo>
                    <a:pt x="304" y="228"/>
                  </a:lnTo>
                  <a:close/>
                </a:path>
                <a:path w="1269" h="16509">
                  <a:moveTo>
                    <a:pt x="647" y="533"/>
                  </a:moveTo>
                  <a:lnTo>
                    <a:pt x="482" y="381"/>
                  </a:lnTo>
                  <a:lnTo>
                    <a:pt x="317" y="228"/>
                  </a:lnTo>
                  <a:lnTo>
                    <a:pt x="266" y="16205"/>
                  </a:lnTo>
                  <a:lnTo>
                    <a:pt x="431" y="16306"/>
                  </a:lnTo>
                  <a:lnTo>
                    <a:pt x="596" y="16395"/>
                  </a:lnTo>
                  <a:lnTo>
                    <a:pt x="647" y="533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6" name="object 16546"/>
            <p:cNvSpPr/>
            <p:nvPr/>
          </p:nvSpPr>
          <p:spPr>
            <a:xfrm>
              <a:off x="3058198" y="907558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58" y="381"/>
                  </a:moveTo>
                  <a:lnTo>
                    <a:pt x="419" y="266"/>
                  </a:lnTo>
                  <a:lnTo>
                    <a:pt x="279" y="177"/>
                  </a:lnTo>
                  <a:lnTo>
                    <a:pt x="50" y="0"/>
                  </a:lnTo>
                  <a:lnTo>
                    <a:pt x="0" y="16129"/>
                  </a:lnTo>
                  <a:lnTo>
                    <a:pt x="127" y="16205"/>
                  </a:lnTo>
                  <a:lnTo>
                    <a:pt x="381" y="16357"/>
                  </a:lnTo>
                  <a:lnTo>
                    <a:pt x="508" y="16421"/>
                  </a:lnTo>
                  <a:lnTo>
                    <a:pt x="558" y="38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7" name="object 16547"/>
            <p:cNvSpPr/>
            <p:nvPr/>
          </p:nvSpPr>
          <p:spPr>
            <a:xfrm>
              <a:off x="3057283" y="9075014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5">
                  <a:moveTo>
                    <a:pt x="127" y="38"/>
                  </a:moveTo>
                  <a:lnTo>
                    <a:pt x="0" y="16167"/>
                  </a:lnTo>
                  <a:lnTo>
                    <a:pt x="127" y="38"/>
                  </a:lnTo>
                  <a:close/>
                </a:path>
                <a:path w="1269" h="17145">
                  <a:moveTo>
                    <a:pt x="266" y="114"/>
                  </a:moveTo>
                  <a:lnTo>
                    <a:pt x="101" y="16217"/>
                  </a:lnTo>
                  <a:lnTo>
                    <a:pt x="266" y="114"/>
                  </a:lnTo>
                  <a:close/>
                </a:path>
                <a:path w="1269" h="17145">
                  <a:moveTo>
                    <a:pt x="965" y="571"/>
                  </a:moveTo>
                  <a:lnTo>
                    <a:pt x="838" y="482"/>
                  </a:lnTo>
                  <a:lnTo>
                    <a:pt x="711" y="393"/>
                  </a:lnTo>
                  <a:lnTo>
                    <a:pt x="482" y="254"/>
                  </a:lnTo>
                  <a:lnTo>
                    <a:pt x="330" y="16370"/>
                  </a:lnTo>
                  <a:lnTo>
                    <a:pt x="558" y="16497"/>
                  </a:lnTo>
                  <a:lnTo>
                    <a:pt x="787" y="16624"/>
                  </a:lnTo>
                  <a:lnTo>
                    <a:pt x="914" y="16700"/>
                  </a:lnTo>
                  <a:lnTo>
                    <a:pt x="965" y="57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8" name="object 16548"/>
            <p:cNvSpPr/>
            <p:nvPr/>
          </p:nvSpPr>
          <p:spPr>
            <a:xfrm>
              <a:off x="3022155" y="905520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17" y="88"/>
                  </a:moveTo>
                  <a:lnTo>
                    <a:pt x="190" y="50"/>
                  </a:lnTo>
                  <a:lnTo>
                    <a:pt x="12" y="0"/>
                  </a:lnTo>
                  <a:lnTo>
                    <a:pt x="76" y="15748"/>
                  </a:lnTo>
                  <a:lnTo>
                    <a:pt x="101" y="1803"/>
                  </a:lnTo>
                  <a:lnTo>
                    <a:pt x="177" y="15811"/>
                  </a:lnTo>
                  <a:lnTo>
                    <a:pt x="203" y="1828"/>
                  </a:lnTo>
                  <a:lnTo>
                    <a:pt x="279" y="15862"/>
                  </a:lnTo>
                  <a:lnTo>
                    <a:pt x="317" y="88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49" name="object 16549"/>
            <p:cNvSpPr/>
            <p:nvPr/>
          </p:nvSpPr>
          <p:spPr>
            <a:xfrm>
              <a:off x="3021749" y="905508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621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19" y="101"/>
                  </a:moveTo>
                  <a:lnTo>
                    <a:pt x="381" y="15798"/>
                  </a:lnTo>
                  <a:lnTo>
                    <a:pt x="419" y="101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0" name="object 16550"/>
            <p:cNvSpPr/>
            <p:nvPr/>
          </p:nvSpPr>
          <p:spPr>
            <a:xfrm>
              <a:off x="3021444" y="905499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76" y="25"/>
                  </a:lnTo>
                  <a:lnTo>
                    <a:pt x="76" y="15544"/>
                  </a:lnTo>
                  <a:lnTo>
                    <a:pt x="101" y="1778"/>
                  </a:lnTo>
                  <a:lnTo>
                    <a:pt x="177" y="15595"/>
                  </a:lnTo>
                  <a:lnTo>
                    <a:pt x="215" y="5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1" name="object 16551"/>
            <p:cNvSpPr/>
            <p:nvPr/>
          </p:nvSpPr>
          <p:spPr>
            <a:xfrm>
              <a:off x="3020923" y="905487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367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31" y="101"/>
                  </a:moveTo>
                  <a:lnTo>
                    <a:pt x="292" y="76"/>
                  </a:lnTo>
                  <a:lnTo>
                    <a:pt x="127" y="25"/>
                  </a:lnTo>
                  <a:lnTo>
                    <a:pt x="177" y="15417"/>
                  </a:lnTo>
                  <a:lnTo>
                    <a:pt x="215" y="1778"/>
                  </a:lnTo>
                  <a:lnTo>
                    <a:pt x="279" y="15481"/>
                  </a:lnTo>
                  <a:lnTo>
                    <a:pt x="317" y="1638"/>
                  </a:lnTo>
                  <a:lnTo>
                    <a:pt x="393" y="15544"/>
                  </a:lnTo>
                  <a:lnTo>
                    <a:pt x="431" y="10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2" name="object 16552"/>
            <p:cNvSpPr/>
            <p:nvPr/>
          </p:nvSpPr>
          <p:spPr>
            <a:xfrm>
              <a:off x="3020504" y="905478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214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31" y="88"/>
                  </a:moveTo>
                  <a:lnTo>
                    <a:pt x="292" y="63"/>
                  </a:lnTo>
                  <a:lnTo>
                    <a:pt x="292" y="15341"/>
                  </a:lnTo>
                  <a:lnTo>
                    <a:pt x="317" y="1790"/>
                  </a:lnTo>
                  <a:lnTo>
                    <a:pt x="393" y="15392"/>
                  </a:lnTo>
                  <a:lnTo>
                    <a:pt x="431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3" name="object 16553"/>
            <p:cNvSpPr/>
            <p:nvPr/>
          </p:nvSpPr>
          <p:spPr>
            <a:xfrm>
              <a:off x="3020288" y="905473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25"/>
                  </a:moveTo>
                  <a:lnTo>
                    <a:pt x="78" y="15130"/>
                  </a:lnTo>
                  <a:lnTo>
                    <a:pt x="114" y="25"/>
                  </a:lnTo>
                  <a:close/>
                </a:path>
                <a:path w="635" h="15240">
                  <a:moveTo>
                    <a:pt x="0" y="0"/>
                  </a:move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4" name="object 16554"/>
            <p:cNvSpPr/>
            <p:nvPr/>
          </p:nvSpPr>
          <p:spPr>
            <a:xfrm>
              <a:off x="3019577" y="905461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14" y="14846"/>
                  </a:moveTo>
                  <a:lnTo>
                    <a:pt x="50" y="0"/>
                  </a:lnTo>
                  <a:lnTo>
                    <a:pt x="0" y="14846"/>
                  </a:lnTo>
                  <a:close/>
                </a:path>
                <a:path w="635" h="15240">
                  <a:moveTo>
                    <a:pt x="381" y="50"/>
                  </a:moveTo>
                  <a:lnTo>
                    <a:pt x="254" y="50"/>
                  </a:lnTo>
                  <a:lnTo>
                    <a:pt x="330" y="14986"/>
                  </a:lnTo>
                  <a:lnTo>
                    <a:pt x="381" y="50"/>
                  </a:lnTo>
                  <a:close/>
                </a:path>
                <a:path w="635" h="15240">
                  <a:moveTo>
                    <a:pt x="495" y="76"/>
                  </a:moveTo>
                  <a:lnTo>
                    <a:pt x="457" y="1506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5" name="object 16555"/>
            <p:cNvSpPr/>
            <p:nvPr/>
          </p:nvSpPr>
          <p:spPr>
            <a:xfrm>
              <a:off x="3018624" y="9054490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762" y="101"/>
                  </a:moveTo>
                  <a:lnTo>
                    <a:pt x="635" y="101"/>
                  </a:lnTo>
                  <a:lnTo>
                    <a:pt x="482" y="63"/>
                  </a:lnTo>
                  <a:lnTo>
                    <a:pt x="279" y="38"/>
                  </a:lnTo>
                  <a:lnTo>
                    <a:pt x="127" y="12"/>
                  </a:lnTo>
                  <a:lnTo>
                    <a:pt x="0" y="15024"/>
                  </a:lnTo>
                  <a:lnTo>
                    <a:pt x="127" y="15024"/>
                  </a:lnTo>
                  <a:lnTo>
                    <a:pt x="355" y="15011"/>
                  </a:lnTo>
                  <a:lnTo>
                    <a:pt x="482" y="14998"/>
                  </a:lnTo>
                  <a:lnTo>
                    <a:pt x="609" y="14998"/>
                  </a:lnTo>
                  <a:lnTo>
                    <a:pt x="762" y="101"/>
                  </a:lnTo>
                  <a:close/>
                </a:path>
                <a:path w="1269" h="15240">
                  <a:moveTo>
                    <a:pt x="1003" y="127"/>
                  </a:moveTo>
                  <a:lnTo>
                    <a:pt x="850" y="114"/>
                  </a:lnTo>
                  <a:lnTo>
                    <a:pt x="723" y="14998"/>
                  </a:lnTo>
                  <a:lnTo>
                    <a:pt x="850" y="14986"/>
                  </a:lnTo>
                  <a:lnTo>
                    <a:pt x="1003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6" name="object 16556"/>
            <p:cNvSpPr/>
            <p:nvPr/>
          </p:nvSpPr>
          <p:spPr>
            <a:xfrm>
              <a:off x="3018116" y="9054440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46" y="50"/>
                  </a:moveTo>
                  <a:lnTo>
                    <a:pt x="355" y="38"/>
                  </a:lnTo>
                  <a:lnTo>
                    <a:pt x="215" y="25"/>
                  </a:lnTo>
                  <a:lnTo>
                    <a:pt x="88" y="0"/>
                  </a:lnTo>
                  <a:lnTo>
                    <a:pt x="0" y="15100"/>
                  </a:lnTo>
                  <a:lnTo>
                    <a:pt x="139" y="15087"/>
                  </a:lnTo>
                  <a:lnTo>
                    <a:pt x="266" y="15087"/>
                  </a:lnTo>
                  <a:lnTo>
                    <a:pt x="393" y="1507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7" name="object 16557"/>
            <p:cNvSpPr/>
            <p:nvPr/>
          </p:nvSpPr>
          <p:spPr>
            <a:xfrm>
              <a:off x="3017570" y="905440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84" y="38"/>
                  </a:moveTo>
                  <a:lnTo>
                    <a:pt x="457" y="25"/>
                  </a:lnTo>
                  <a:lnTo>
                    <a:pt x="317" y="12"/>
                  </a:lnTo>
                  <a:lnTo>
                    <a:pt x="177" y="0"/>
                  </a:lnTo>
                  <a:lnTo>
                    <a:pt x="38" y="0"/>
                  </a:lnTo>
                  <a:lnTo>
                    <a:pt x="0" y="15151"/>
                  </a:lnTo>
                  <a:lnTo>
                    <a:pt x="139" y="15151"/>
                  </a:lnTo>
                  <a:lnTo>
                    <a:pt x="279" y="15138"/>
                  </a:lnTo>
                  <a:lnTo>
                    <a:pt x="406" y="15138"/>
                  </a:lnTo>
                  <a:lnTo>
                    <a:pt x="546" y="15138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8" name="object 16558"/>
            <p:cNvSpPr/>
            <p:nvPr/>
          </p:nvSpPr>
          <p:spPr>
            <a:xfrm>
              <a:off x="3016999" y="9054363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03" y="0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65" y="15214"/>
                  </a:lnTo>
                  <a:lnTo>
                    <a:pt x="203" y="0"/>
                  </a:lnTo>
                  <a:close/>
                </a:path>
                <a:path w="635" h="15240">
                  <a:moveTo>
                    <a:pt x="482" y="25"/>
                  </a:moveTo>
                  <a:lnTo>
                    <a:pt x="342" y="25"/>
                  </a:lnTo>
                  <a:lnTo>
                    <a:pt x="203" y="12"/>
                  </a:lnTo>
                  <a:lnTo>
                    <a:pt x="165" y="15214"/>
                  </a:lnTo>
                  <a:lnTo>
                    <a:pt x="317" y="15201"/>
                  </a:lnTo>
                  <a:lnTo>
                    <a:pt x="482" y="25"/>
                  </a:lnTo>
                  <a:close/>
                </a:path>
                <a:path w="635" h="15240">
                  <a:moveTo>
                    <a:pt x="622" y="25"/>
                  </a:moveTo>
                  <a:lnTo>
                    <a:pt x="495" y="25"/>
                  </a:lnTo>
                  <a:lnTo>
                    <a:pt x="444" y="15201"/>
                  </a:lnTo>
                  <a:lnTo>
                    <a:pt x="584" y="15189"/>
                  </a:lnTo>
                  <a:lnTo>
                    <a:pt x="622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59" name="object 16559"/>
            <p:cNvSpPr/>
            <p:nvPr/>
          </p:nvSpPr>
          <p:spPr>
            <a:xfrm>
              <a:off x="3016377" y="905435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55" y="0"/>
                  </a:moveTo>
                  <a:lnTo>
                    <a:pt x="203" y="0"/>
                  </a:lnTo>
                  <a:lnTo>
                    <a:pt x="50" y="0"/>
                  </a:lnTo>
                  <a:lnTo>
                    <a:pt x="0" y="15252"/>
                  </a:lnTo>
                  <a:lnTo>
                    <a:pt x="152" y="15252"/>
                  </a:lnTo>
                  <a:lnTo>
                    <a:pt x="317" y="15240"/>
                  </a:lnTo>
                  <a:lnTo>
                    <a:pt x="355" y="0"/>
                  </a:lnTo>
                  <a:close/>
                </a:path>
                <a:path w="1269" h="15875">
                  <a:moveTo>
                    <a:pt x="673" y="12"/>
                  </a:moveTo>
                  <a:lnTo>
                    <a:pt x="673" y="12"/>
                  </a:lnTo>
                  <a:lnTo>
                    <a:pt x="368" y="12"/>
                  </a:lnTo>
                  <a:lnTo>
                    <a:pt x="317" y="15240"/>
                  </a:lnTo>
                  <a:lnTo>
                    <a:pt x="469" y="15240"/>
                  </a:lnTo>
                  <a:lnTo>
                    <a:pt x="635" y="1522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0" name="object 16560"/>
            <p:cNvSpPr/>
            <p:nvPr/>
          </p:nvSpPr>
          <p:spPr>
            <a:xfrm>
              <a:off x="3015678" y="905435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49" y="0"/>
                  </a:moveTo>
                  <a:lnTo>
                    <a:pt x="596" y="0"/>
                  </a:lnTo>
                  <a:lnTo>
                    <a:pt x="431" y="0"/>
                  </a:lnTo>
                  <a:lnTo>
                    <a:pt x="241" y="0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190" y="15278"/>
                  </a:lnTo>
                  <a:lnTo>
                    <a:pt x="381" y="15265"/>
                  </a:lnTo>
                  <a:lnTo>
                    <a:pt x="546" y="15265"/>
                  </a:lnTo>
                  <a:lnTo>
                    <a:pt x="711" y="15252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1" name="object 16561"/>
            <p:cNvSpPr/>
            <p:nvPr/>
          </p:nvSpPr>
          <p:spPr>
            <a:xfrm>
              <a:off x="3014903" y="905435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25" y="0"/>
                  </a:moveTo>
                  <a:lnTo>
                    <a:pt x="825" y="0"/>
                  </a:lnTo>
                  <a:lnTo>
                    <a:pt x="457" y="0"/>
                  </a:lnTo>
                  <a:lnTo>
                    <a:pt x="444" y="12"/>
                  </a:lnTo>
                  <a:lnTo>
                    <a:pt x="50" y="12"/>
                  </a:lnTo>
                  <a:lnTo>
                    <a:pt x="0" y="15316"/>
                  </a:lnTo>
                  <a:lnTo>
                    <a:pt x="228" y="15303"/>
                  </a:lnTo>
                  <a:lnTo>
                    <a:pt x="419" y="15303"/>
                  </a:lnTo>
                  <a:lnTo>
                    <a:pt x="609" y="15290"/>
                  </a:lnTo>
                  <a:lnTo>
                    <a:pt x="774" y="1529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2" name="object 16562"/>
            <p:cNvSpPr/>
            <p:nvPr/>
          </p:nvSpPr>
          <p:spPr>
            <a:xfrm>
              <a:off x="3013976" y="905436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990" y="0"/>
                  </a:moveTo>
                  <a:lnTo>
                    <a:pt x="825" y="0"/>
                  </a:lnTo>
                  <a:lnTo>
                    <a:pt x="673" y="12"/>
                  </a:lnTo>
                  <a:lnTo>
                    <a:pt x="508" y="25"/>
                  </a:lnTo>
                  <a:lnTo>
                    <a:pt x="355" y="50"/>
                  </a:lnTo>
                  <a:lnTo>
                    <a:pt x="203" y="50"/>
                  </a:lnTo>
                  <a:lnTo>
                    <a:pt x="38" y="63"/>
                  </a:lnTo>
                  <a:lnTo>
                    <a:pt x="0" y="15341"/>
                  </a:lnTo>
                  <a:lnTo>
                    <a:pt x="241" y="15328"/>
                  </a:lnTo>
                  <a:lnTo>
                    <a:pt x="469" y="15328"/>
                  </a:lnTo>
                  <a:lnTo>
                    <a:pt x="711" y="15316"/>
                  </a:lnTo>
                  <a:lnTo>
                    <a:pt x="939" y="15303"/>
                  </a:lnTo>
                  <a:lnTo>
                    <a:pt x="99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3" name="object 16563"/>
            <p:cNvSpPr/>
            <p:nvPr/>
          </p:nvSpPr>
          <p:spPr>
            <a:xfrm>
              <a:off x="3012351" y="9054440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663" y="0"/>
                  </a:moveTo>
                  <a:lnTo>
                    <a:pt x="1435" y="12"/>
                  </a:lnTo>
                  <a:lnTo>
                    <a:pt x="1219" y="38"/>
                  </a:lnTo>
                  <a:lnTo>
                    <a:pt x="990" y="63"/>
                  </a:lnTo>
                  <a:lnTo>
                    <a:pt x="762" y="101"/>
                  </a:lnTo>
                  <a:lnTo>
                    <a:pt x="50" y="203"/>
                  </a:lnTo>
                  <a:lnTo>
                    <a:pt x="0" y="15328"/>
                  </a:lnTo>
                  <a:lnTo>
                    <a:pt x="596" y="15303"/>
                  </a:lnTo>
                  <a:lnTo>
                    <a:pt x="939" y="15290"/>
                  </a:lnTo>
                  <a:lnTo>
                    <a:pt x="1282" y="15278"/>
                  </a:lnTo>
                  <a:lnTo>
                    <a:pt x="1625" y="15265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4" name="object 16564"/>
            <p:cNvSpPr/>
            <p:nvPr/>
          </p:nvSpPr>
          <p:spPr>
            <a:xfrm>
              <a:off x="2968866" y="9054643"/>
              <a:ext cx="43815" cy="53975"/>
            </a:xfrm>
            <a:custGeom>
              <a:avLst/>
              <a:gdLst/>
              <a:ahLst/>
              <a:cxnLst/>
              <a:rect l="l" t="t" r="r" b="b"/>
              <a:pathLst>
                <a:path w="43814" h="53975">
                  <a:moveTo>
                    <a:pt x="43535" y="0"/>
                  </a:moveTo>
                  <a:lnTo>
                    <a:pt x="11074" y="31013"/>
                  </a:lnTo>
                  <a:lnTo>
                    <a:pt x="9156" y="34137"/>
                  </a:lnTo>
                  <a:lnTo>
                    <a:pt x="4825" y="36703"/>
                  </a:lnTo>
                  <a:lnTo>
                    <a:pt x="50" y="37309"/>
                  </a:lnTo>
                  <a:lnTo>
                    <a:pt x="0" y="53479"/>
                  </a:lnTo>
                  <a:lnTo>
                    <a:pt x="5194" y="52641"/>
                  </a:lnTo>
                  <a:lnTo>
                    <a:pt x="9190" y="50180"/>
                  </a:lnTo>
                  <a:lnTo>
                    <a:pt x="11023" y="47205"/>
                  </a:lnTo>
                  <a:lnTo>
                    <a:pt x="16242" y="39639"/>
                  </a:lnTo>
                  <a:lnTo>
                    <a:pt x="43488" y="15123"/>
                  </a:lnTo>
                  <a:lnTo>
                    <a:pt x="4353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5" name="object 16565"/>
            <p:cNvSpPr/>
            <p:nvPr/>
          </p:nvSpPr>
          <p:spPr>
            <a:xfrm>
              <a:off x="2966974" y="9091955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930" y="0"/>
                  </a:moveTo>
                  <a:lnTo>
                    <a:pt x="1422" y="63"/>
                  </a:lnTo>
                  <a:lnTo>
                    <a:pt x="927" y="127"/>
                  </a:lnTo>
                  <a:lnTo>
                    <a:pt x="431" y="190"/>
                  </a:lnTo>
                  <a:lnTo>
                    <a:pt x="25" y="241"/>
                  </a:lnTo>
                  <a:lnTo>
                    <a:pt x="0" y="16395"/>
                  </a:lnTo>
                  <a:lnTo>
                    <a:pt x="406" y="16357"/>
                  </a:lnTo>
                  <a:lnTo>
                    <a:pt x="889" y="16294"/>
                  </a:lnTo>
                  <a:lnTo>
                    <a:pt x="1397" y="16230"/>
                  </a:lnTo>
                  <a:lnTo>
                    <a:pt x="1905" y="16154"/>
                  </a:lnTo>
                  <a:lnTo>
                    <a:pt x="1930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6" name="object 16566"/>
            <p:cNvSpPr/>
            <p:nvPr/>
          </p:nvSpPr>
          <p:spPr>
            <a:xfrm>
              <a:off x="2965665" y="9092197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1333" y="0"/>
                  </a:moveTo>
                  <a:lnTo>
                    <a:pt x="965" y="50"/>
                  </a:lnTo>
                  <a:lnTo>
                    <a:pt x="635" y="88"/>
                  </a:lnTo>
                  <a:lnTo>
                    <a:pt x="330" y="127"/>
                  </a:lnTo>
                  <a:lnTo>
                    <a:pt x="38" y="165"/>
                  </a:lnTo>
                  <a:lnTo>
                    <a:pt x="0" y="16256"/>
                  </a:lnTo>
                  <a:lnTo>
                    <a:pt x="304" y="16230"/>
                  </a:lnTo>
                  <a:lnTo>
                    <a:pt x="596" y="16205"/>
                  </a:lnTo>
                  <a:lnTo>
                    <a:pt x="939" y="16179"/>
                  </a:lnTo>
                  <a:lnTo>
                    <a:pt x="1308" y="16154"/>
                  </a:lnTo>
                  <a:lnTo>
                    <a:pt x="133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7" name="object 16567"/>
            <p:cNvSpPr/>
            <p:nvPr/>
          </p:nvSpPr>
          <p:spPr>
            <a:xfrm>
              <a:off x="2964662" y="909236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1041" y="0"/>
                  </a:moveTo>
                  <a:lnTo>
                    <a:pt x="774" y="38"/>
                  </a:lnTo>
                  <a:lnTo>
                    <a:pt x="520" y="63"/>
                  </a:lnTo>
                  <a:lnTo>
                    <a:pt x="266" y="101"/>
                  </a:lnTo>
                  <a:lnTo>
                    <a:pt x="25" y="127"/>
                  </a:lnTo>
                  <a:lnTo>
                    <a:pt x="0" y="16116"/>
                  </a:lnTo>
                  <a:lnTo>
                    <a:pt x="241" y="16103"/>
                  </a:lnTo>
                  <a:lnTo>
                    <a:pt x="495" y="16103"/>
                  </a:lnTo>
                  <a:lnTo>
                    <a:pt x="749" y="16090"/>
                  </a:lnTo>
                  <a:lnTo>
                    <a:pt x="1016" y="16078"/>
                  </a:lnTo>
                  <a:lnTo>
                    <a:pt x="1041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8" name="object 16568"/>
            <p:cNvSpPr/>
            <p:nvPr/>
          </p:nvSpPr>
          <p:spPr>
            <a:xfrm>
              <a:off x="2963786" y="909248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457" y="63"/>
                  </a:moveTo>
                  <a:lnTo>
                    <a:pt x="241" y="88"/>
                  </a:lnTo>
                  <a:lnTo>
                    <a:pt x="38" y="114"/>
                  </a:lnTo>
                  <a:lnTo>
                    <a:pt x="0" y="15989"/>
                  </a:lnTo>
                  <a:lnTo>
                    <a:pt x="203" y="15989"/>
                  </a:lnTo>
                  <a:lnTo>
                    <a:pt x="419" y="15989"/>
                  </a:lnTo>
                  <a:lnTo>
                    <a:pt x="457" y="63"/>
                  </a:lnTo>
                  <a:close/>
                </a:path>
                <a:path w="1269" h="16509">
                  <a:moveTo>
                    <a:pt x="901" y="0"/>
                  </a:moveTo>
                  <a:lnTo>
                    <a:pt x="685" y="38"/>
                  </a:lnTo>
                  <a:lnTo>
                    <a:pt x="457" y="63"/>
                  </a:lnTo>
                  <a:lnTo>
                    <a:pt x="431" y="15989"/>
                  </a:lnTo>
                  <a:lnTo>
                    <a:pt x="647" y="15989"/>
                  </a:lnTo>
                  <a:lnTo>
                    <a:pt x="863" y="15989"/>
                  </a:lnTo>
                  <a:lnTo>
                    <a:pt x="90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69" name="object 16569"/>
            <p:cNvSpPr/>
            <p:nvPr/>
          </p:nvSpPr>
          <p:spPr>
            <a:xfrm>
              <a:off x="2962998" y="909260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12" y="0"/>
                  </a:moveTo>
                  <a:lnTo>
                    <a:pt x="622" y="25"/>
                  </a:lnTo>
                  <a:lnTo>
                    <a:pt x="419" y="50"/>
                  </a:lnTo>
                  <a:lnTo>
                    <a:pt x="215" y="76"/>
                  </a:lnTo>
                  <a:lnTo>
                    <a:pt x="25" y="101"/>
                  </a:lnTo>
                  <a:lnTo>
                    <a:pt x="0" y="15849"/>
                  </a:lnTo>
                  <a:lnTo>
                    <a:pt x="190" y="15849"/>
                  </a:lnTo>
                  <a:lnTo>
                    <a:pt x="393" y="15862"/>
                  </a:lnTo>
                  <a:lnTo>
                    <a:pt x="584" y="15862"/>
                  </a:lnTo>
                  <a:lnTo>
                    <a:pt x="787" y="1587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0" name="object 16570"/>
            <p:cNvSpPr/>
            <p:nvPr/>
          </p:nvSpPr>
          <p:spPr>
            <a:xfrm>
              <a:off x="2962287" y="909270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81" y="63"/>
                  </a:moveTo>
                  <a:lnTo>
                    <a:pt x="190" y="50"/>
                  </a:lnTo>
                  <a:lnTo>
                    <a:pt x="25" y="12"/>
                  </a:lnTo>
                  <a:lnTo>
                    <a:pt x="0" y="15709"/>
                  </a:lnTo>
                  <a:lnTo>
                    <a:pt x="165" y="15722"/>
                  </a:lnTo>
                  <a:lnTo>
                    <a:pt x="342" y="15722"/>
                  </a:lnTo>
                  <a:lnTo>
                    <a:pt x="381" y="63"/>
                  </a:lnTo>
                  <a:close/>
                </a:path>
                <a:path w="1269" h="15875">
                  <a:moveTo>
                    <a:pt x="749" y="0"/>
                  </a:moveTo>
                  <a:lnTo>
                    <a:pt x="571" y="25"/>
                  </a:lnTo>
                  <a:lnTo>
                    <a:pt x="393" y="38"/>
                  </a:lnTo>
                  <a:lnTo>
                    <a:pt x="355" y="15722"/>
                  </a:lnTo>
                  <a:lnTo>
                    <a:pt x="533" y="15735"/>
                  </a:lnTo>
                  <a:lnTo>
                    <a:pt x="723" y="1574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1" name="object 16571"/>
            <p:cNvSpPr/>
            <p:nvPr/>
          </p:nvSpPr>
          <p:spPr>
            <a:xfrm>
              <a:off x="2961614" y="909261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698" y="101"/>
                  </a:moveTo>
                  <a:lnTo>
                    <a:pt x="533" y="76"/>
                  </a:lnTo>
                  <a:lnTo>
                    <a:pt x="368" y="50"/>
                  </a:lnTo>
                  <a:lnTo>
                    <a:pt x="203" y="25"/>
                  </a:lnTo>
                  <a:lnTo>
                    <a:pt x="38" y="0"/>
                  </a:lnTo>
                  <a:lnTo>
                    <a:pt x="0" y="15748"/>
                  </a:lnTo>
                  <a:lnTo>
                    <a:pt x="165" y="15773"/>
                  </a:lnTo>
                  <a:lnTo>
                    <a:pt x="330" y="15773"/>
                  </a:lnTo>
                  <a:lnTo>
                    <a:pt x="495" y="15786"/>
                  </a:lnTo>
                  <a:lnTo>
                    <a:pt x="673" y="15798"/>
                  </a:lnTo>
                  <a:lnTo>
                    <a:pt x="698" y="101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2" name="object 16572"/>
            <p:cNvSpPr/>
            <p:nvPr/>
          </p:nvSpPr>
          <p:spPr>
            <a:xfrm>
              <a:off x="2960966" y="909252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673" y="88"/>
                  </a:moveTo>
                  <a:lnTo>
                    <a:pt x="508" y="63"/>
                  </a:lnTo>
                  <a:lnTo>
                    <a:pt x="355" y="38"/>
                  </a:lnTo>
                  <a:lnTo>
                    <a:pt x="190" y="12"/>
                  </a:lnTo>
                  <a:lnTo>
                    <a:pt x="38" y="0"/>
                  </a:lnTo>
                  <a:lnTo>
                    <a:pt x="0" y="15773"/>
                  </a:lnTo>
                  <a:lnTo>
                    <a:pt x="165" y="15786"/>
                  </a:lnTo>
                  <a:lnTo>
                    <a:pt x="317" y="15798"/>
                  </a:lnTo>
                  <a:lnTo>
                    <a:pt x="469" y="15824"/>
                  </a:lnTo>
                  <a:lnTo>
                    <a:pt x="635" y="15836"/>
                  </a:lnTo>
                  <a:lnTo>
                    <a:pt x="673" y="8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3" name="object 16573"/>
            <p:cNvSpPr/>
            <p:nvPr/>
          </p:nvSpPr>
          <p:spPr>
            <a:xfrm>
              <a:off x="2959760" y="909233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1244" y="190"/>
                  </a:moveTo>
                  <a:lnTo>
                    <a:pt x="1079" y="165"/>
                  </a:lnTo>
                  <a:lnTo>
                    <a:pt x="927" y="139"/>
                  </a:lnTo>
                  <a:lnTo>
                    <a:pt x="774" y="127"/>
                  </a:lnTo>
                  <a:lnTo>
                    <a:pt x="635" y="88"/>
                  </a:lnTo>
                  <a:lnTo>
                    <a:pt x="482" y="63"/>
                  </a:lnTo>
                  <a:lnTo>
                    <a:pt x="330" y="50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798"/>
                  </a:lnTo>
                  <a:lnTo>
                    <a:pt x="152" y="15824"/>
                  </a:lnTo>
                  <a:lnTo>
                    <a:pt x="304" y="15836"/>
                  </a:lnTo>
                  <a:lnTo>
                    <a:pt x="444" y="15862"/>
                  </a:lnTo>
                  <a:lnTo>
                    <a:pt x="596" y="15875"/>
                  </a:lnTo>
                  <a:lnTo>
                    <a:pt x="749" y="15900"/>
                  </a:lnTo>
                  <a:lnTo>
                    <a:pt x="889" y="15913"/>
                  </a:lnTo>
                  <a:lnTo>
                    <a:pt x="1054" y="15951"/>
                  </a:lnTo>
                  <a:lnTo>
                    <a:pt x="1206" y="15963"/>
                  </a:lnTo>
                  <a:lnTo>
                    <a:pt x="1244" y="19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4" name="object 16574"/>
            <p:cNvSpPr/>
            <p:nvPr/>
          </p:nvSpPr>
          <p:spPr>
            <a:xfrm>
              <a:off x="2959176" y="909224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22" y="88"/>
                  </a:moveTo>
                  <a:lnTo>
                    <a:pt x="469" y="63"/>
                  </a:lnTo>
                  <a:lnTo>
                    <a:pt x="330" y="38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786"/>
                  </a:lnTo>
                  <a:lnTo>
                    <a:pt x="152" y="15811"/>
                  </a:lnTo>
                  <a:lnTo>
                    <a:pt x="292" y="15824"/>
                  </a:lnTo>
                  <a:lnTo>
                    <a:pt x="444" y="15849"/>
                  </a:lnTo>
                  <a:lnTo>
                    <a:pt x="584" y="1587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5" name="object 16575"/>
            <p:cNvSpPr/>
            <p:nvPr/>
          </p:nvSpPr>
          <p:spPr>
            <a:xfrm>
              <a:off x="2958604" y="909215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25"/>
                  </a:moveTo>
                  <a:lnTo>
                    <a:pt x="38" y="0"/>
                  </a:lnTo>
                  <a:lnTo>
                    <a:pt x="0" y="15760"/>
                  </a:lnTo>
                  <a:lnTo>
                    <a:pt x="152" y="15786"/>
                  </a:lnTo>
                  <a:lnTo>
                    <a:pt x="177" y="25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330" y="50"/>
                  </a:lnTo>
                  <a:lnTo>
                    <a:pt x="190" y="25"/>
                  </a:lnTo>
                  <a:lnTo>
                    <a:pt x="152" y="15786"/>
                  </a:lnTo>
                  <a:lnTo>
                    <a:pt x="292" y="15811"/>
                  </a:lnTo>
                  <a:lnTo>
                    <a:pt x="431" y="15849"/>
                  </a:lnTo>
                  <a:lnTo>
                    <a:pt x="584" y="15875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6" name="object 16576"/>
            <p:cNvSpPr/>
            <p:nvPr/>
          </p:nvSpPr>
          <p:spPr>
            <a:xfrm>
              <a:off x="2958045" y="909207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88"/>
                  </a:moveTo>
                  <a:lnTo>
                    <a:pt x="457" y="63"/>
                  </a:lnTo>
                  <a:lnTo>
                    <a:pt x="317" y="50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139" y="15748"/>
                  </a:lnTo>
                  <a:lnTo>
                    <a:pt x="279" y="15786"/>
                  </a:lnTo>
                  <a:lnTo>
                    <a:pt x="419" y="15811"/>
                  </a:lnTo>
                  <a:lnTo>
                    <a:pt x="571" y="1584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7" name="object 16577"/>
            <p:cNvSpPr/>
            <p:nvPr/>
          </p:nvSpPr>
          <p:spPr>
            <a:xfrm>
              <a:off x="2957487" y="909199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76"/>
                  </a:moveTo>
                  <a:lnTo>
                    <a:pt x="457" y="63"/>
                  </a:lnTo>
                  <a:lnTo>
                    <a:pt x="317" y="38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39" y="15697"/>
                  </a:lnTo>
                  <a:lnTo>
                    <a:pt x="279" y="15735"/>
                  </a:lnTo>
                  <a:lnTo>
                    <a:pt x="419" y="15773"/>
                  </a:lnTo>
                  <a:lnTo>
                    <a:pt x="571" y="15798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8" name="object 16578"/>
            <p:cNvSpPr/>
            <p:nvPr/>
          </p:nvSpPr>
          <p:spPr>
            <a:xfrm>
              <a:off x="2956928" y="909182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165"/>
                  </a:moveTo>
                  <a:lnTo>
                    <a:pt x="457" y="139"/>
                  </a:lnTo>
                  <a:lnTo>
                    <a:pt x="317" y="114"/>
                  </a:lnTo>
                  <a:lnTo>
                    <a:pt x="177" y="63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139" y="15722"/>
                  </a:lnTo>
                  <a:lnTo>
                    <a:pt x="279" y="15760"/>
                  </a:lnTo>
                  <a:lnTo>
                    <a:pt x="419" y="15798"/>
                  </a:lnTo>
                  <a:lnTo>
                    <a:pt x="558" y="15836"/>
                  </a:lnTo>
                  <a:lnTo>
                    <a:pt x="596" y="165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79" name="object 16579"/>
            <p:cNvSpPr/>
            <p:nvPr/>
          </p:nvSpPr>
          <p:spPr>
            <a:xfrm>
              <a:off x="2956356" y="909154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63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39" y="15849"/>
                  </a:lnTo>
                  <a:lnTo>
                    <a:pt x="292" y="15887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609" y="279"/>
                  </a:moveTo>
                  <a:lnTo>
                    <a:pt x="469" y="215"/>
                  </a:lnTo>
                  <a:lnTo>
                    <a:pt x="330" y="139"/>
                  </a:lnTo>
                  <a:lnTo>
                    <a:pt x="292" y="15887"/>
                  </a:lnTo>
                  <a:lnTo>
                    <a:pt x="431" y="15925"/>
                  </a:lnTo>
                  <a:lnTo>
                    <a:pt x="571" y="15963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0" name="object 16580"/>
            <p:cNvSpPr/>
            <p:nvPr/>
          </p:nvSpPr>
          <p:spPr>
            <a:xfrm>
              <a:off x="2955798" y="909127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279"/>
                  </a:moveTo>
                  <a:lnTo>
                    <a:pt x="457" y="215"/>
                  </a:lnTo>
                  <a:lnTo>
                    <a:pt x="317" y="139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5913"/>
                  </a:lnTo>
                  <a:lnTo>
                    <a:pt x="139" y="15951"/>
                  </a:lnTo>
                  <a:lnTo>
                    <a:pt x="279" y="15989"/>
                  </a:lnTo>
                  <a:lnTo>
                    <a:pt x="419" y="16040"/>
                  </a:lnTo>
                  <a:lnTo>
                    <a:pt x="558" y="16078"/>
                  </a:lnTo>
                  <a:lnTo>
                    <a:pt x="596" y="279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1" name="object 16581"/>
            <p:cNvSpPr/>
            <p:nvPr/>
          </p:nvSpPr>
          <p:spPr>
            <a:xfrm>
              <a:off x="2955213" y="909099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79"/>
                  </a:moveTo>
                  <a:lnTo>
                    <a:pt x="469" y="203"/>
                  </a:lnTo>
                  <a:lnTo>
                    <a:pt x="330" y="139"/>
                  </a:lnTo>
                  <a:lnTo>
                    <a:pt x="177" y="63"/>
                  </a:lnTo>
                  <a:lnTo>
                    <a:pt x="38" y="0"/>
                  </a:lnTo>
                  <a:lnTo>
                    <a:pt x="0" y="16002"/>
                  </a:lnTo>
                  <a:lnTo>
                    <a:pt x="152" y="16040"/>
                  </a:lnTo>
                  <a:lnTo>
                    <a:pt x="292" y="16090"/>
                  </a:lnTo>
                  <a:lnTo>
                    <a:pt x="431" y="16141"/>
                  </a:lnTo>
                  <a:lnTo>
                    <a:pt x="571" y="16179"/>
                  </a:lnTo>
                  <a:lnTo>
                    <a:pt x="609" y="279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2" name="object 16582"/>
            <p:cNvSpPr/>
            <p:nvPr/>
          </p:nvSpPr>
          <p:spPr>
            <a:xfrm>
              <a:off x="2954616" y="909068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90" y="76"/>
                  </a:moveTo>
                  <a:lnTo>
                    <a:pt x="38" y="0"/>
                  </a:lnTo>
                  <a:lnTo>
                    <a:pt x="0" y="16078"/>
                  </a:lnTo>
                  <a:lnTo>
                    <a:pt x="165" y="16129"/>
                  </a:lnTo>
                  <a:lnTo>
                    <a:pt x="190" y="76"/>
                  </a:lnTo>
                  <a:close/>
                </a:path>
                <a:path w="635" h="16509">
                  <a:moveTo>
                    <a:pt x="635" y="304"/>
                  </a:moveTo>
                  <a:lnTo>
                    <a:pt x="482" y="228"/>
                  </a:lnTo>
                  <a:lnTo>
                    <a:pt x="330" y="165"/>
                  </a:lnTo>
                  <a:lnTo>
                    <a:pt x="203" y="88"/>
                  </a:lnTo>
                  <a:lnTo>
                    <a:pt x="165" y="16129"/>
                  </a:lnTo>
                  <a:lnTo>
                    <a:pt x="304" y="16192"/>
                  </a:lnTo>
                  <a:lnTo>
                    <a:pt x="457" y="16243"/>
                  </a:lnTo>
                  <a:lnTo>
                    <a:pt x="596" y="16306"/>
                  </a:lnTo>
                  <a:lnTo>
                    <a:pt x="635" y="304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3" name="object 16583"/>
            <p:cNvSpPr/>
            <p:nvPr/>
          </p:nvSpPr>
          <p:spPr>
            <a:xfrm>
              <a:off x="2954020" y="909039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482" y="228"/>
                  </a:moveTo>
                  <a:lnTo>
                    <a:pt x="330" y="165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52" y="16192"/>
                  </a:lnTo>
                  <a:lnTo>
                    <a:pt x="304" y="16256"/>
                  </a:lnTo>
                  <a:lnTo>
                    <a:pt x="457" y="16306"/>
                  </a:lnTo>
                  <a:lnTo>
                    <a:pt x="482" y="228"/>
                  </a:lnTo>
                  <a:close/>
                </a:path>
                <a:path w="1269" h="16509">
                  <a:moveTo>
                    <a:pt x="647" y="304"/>
                  </a:moveTo>
                  <a:lnTo>
                    <a:pt x="495" y="228"/>
                  </a:lnTo>
                  <a:lnTo>
                    <a:pt x="457" y="16306"/>
                  </a:lnTo>
                  <a:lnTo>
                    <a:pt x="609" y="16370"/>
                  </a:lnTo>
                  <a:lnTo>
                    <a:pt x="647" y="304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4" name="object 16584"/>
            <p:cNvSpPr/>
            <p:nvPr/>
          </p:nvSpPr>
          <p:spPr>
            <a:xfrm>
              <a:off x="2953397" y="909008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660" y="304"/>
                  </a:moveTo>
                  <a:lnTo>
                    <a:pt x="508" y="228"/>
                  </a:ln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52" y="16230"/>
                  </a:lnTo>
                  <a:lnTo>
                    <a:pt x="317" y="16306"/>
                  </a:lnTo>
                  <a:lnTo>
                    <a:pt x="469" y="16370"/>
                  </a:lnTo>
                  <a:lnTo>
                    <a:pt x="635" y="16433"/>
                  </a:lnTo>
                  <a:lnTo>
                    <a:pt x="660" y="30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5" name="object 16585"/>
            <p:cNvSpPr/>
            <p:nvPr/>
          </p:nvSpPr>
          <p:spPr>
            <a:xfrm>
              <a:off x="2952724" y="908975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15" y="76"/>
                  </a:moveTo>
                  <a:lnTo>
                    <a:pt x="50" y="0"/>
                  </a:lnTo>
                  <a:lnTo>
                    <a:pt x="0" y="16192"/>
                  </a:lnTo>
                  <a:lnTo>
                    <a:pt x="177" y="16268"/>
                  </a:lnTo>
                  <a:lnTo>
                    <a:pt x="215" y="76"/>
                  </a:lnTo>
                  <a:close/>
                </a:path>
                <a:path w="1269" h="16509">
                  <a:moveTo>
                    <a:pt x="393" y="165"/>
                  </a:moveTo>
                  <a:lnTo>
                    <a:pt x="228" y="88"/>
                  </a:lnTo>
                  <a:lnTo>
                    <a:pt x="177" y="16268"/>
                  </a:lnTo>
                  <a:lnTo>
                    <a:pt x="342" y="16344"/>
                  </a:lnTo>
                  <a:lnTo>
                    <a:pt x="393" y="165"/>
                  </a:lnTo>
                  <a:close/>
                </a:path>
                <a:path w="1269" h="16509">
                  <a:moveTo>
                    <a:pt x="698" y="330"/>
                  </a:moveTo>
                  <a:lnTo>
                    <a:pt x="533" y="241"/>
                  </a:lnTo>
                  <a:lnTo>
                    <a:pt x="495" y="15087"/>
                  </a:lnTo>
                  <a:lnTo>
                    <a:pt x="393" y="165"/>
                  </a:lnTo>
                  <a:lnTo>
                    <a:pt x="457" y="16395"/>
                  </a:lnTo>
                  <a:lnTo>
                    <a:pt x="609" y="16459"/>
                  </a:lnTo>
                  <a:lnTo>
                    <a:pt x="698" y="33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6" name="object 16586"/>
            <p:cNvSpPr/>
            <p:nvPr/>
          </p:nvSpPr>
          <p:spPr>
            <a:xfrm>
              <a:off x="2943174" y="9084970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60" h="21590">
                  <a:moveTo>
                    <a:pt x="6096" y="3073"/>
                  </a:moveTo>
                  <a:lnTo>
                    <a:pt x="3060" y="1587"/>
                  </a:lnTo>
                  <a:lnTo>
                    <a:pt x="1981" y="1041"/>
                  </a:lnTo>
                  <a:lnTo>
                    <a:pt x="25" y="0"/>
                  </a:lnTo>
                  <a:lnTo>
                    <a:pt x="0" y="16103"/>
                  </a:lnTo>
                  <a:lnTo>
                    <a:pt x="3022" y="17678"/>
                  </a:lnTo>
                  <a:lnTo>
                    <a:pt x="6070" y="19227"/>
                  </a:lnTo>
                  <a:lnTo>
                    <a:pt x="6096" y="3073"/>
                  </a:lnTo>
                  <a:close/>
                </a:path>
                <a:path w="10160" h="21590">
                  <a:moveTo>
                    <a:pt x="9601" y="4800"/>
                  </a:moveTo>
                  <a:lnTo>
                    <a:pt x="8864" y="4445"/>
                  </a:lnTo>
                  <a:lnTo>
                    <a:pt x="6108" y="3073"/>
                  </a:lnTo>
                  <a:lnTo>
                    <a:pt x="6070" y="19227"/>
                  </a:lnTo>
                  <a:lnTo>
                    <a:pt x="8826" y="20624"/>
                  </a:lnTo>
                  <a:lnTo>
                    <a:pt x="9563" y="20980"/>
                  </a:lnTo>
                  <a:lnTo>
                    <a:pt x="9601" y="480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7" name="object 16587"/>
            <p:cNvSpPr/>
            <p:nvPr/>
          </p:nvSpPr>
          <p:spPr>
            <a:xfrm>
              <a:off x="2930906" y="9078163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293" y="6807"/>
                  </a:moveTo>
                  <a:lnTo>
                    <a:pt x="9245" y="5194"/>
                  </a:lnTo>
                  <a:lnTo>
                    <a:pt x="6794" y="3898"/>
                  </a:lnTo>
                  <a:lnTo>
                    <a:pt x="6184" y="3543"/>
                  </a:lnTo>
                  <a:lnTo>
                    <a:pt x="3111" y="1765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3086" y="17907"/>
                  </a:lnTo>
                  <a:lnTo>
                    <a:pt x="4102" y="18503"/>
                  </a:lnTo>
                  <a:lnTo>
                    <a:pt x="6146" y="19621"/>
                  </a:lnTo>
                  <a:lnTo>
                    <a:pt x="9207" y="21285"/>
                  </a:lnTo>
                  <a:lnTo>
                    <a:pt x="12268" y="22910"/>
                  </a:lnTo>
                  <a:lnTo>
                    <a:pt x="12293" y="6807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8" name="object 16588"/>
            <p:cNvSpPr/>
            <p:nvPr/>
          </p:nvSpPr>
          <p:spPr>
            <a:xfrm>
              <a:off x="2902559" y="9060078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3848" y="2641"/>
                  </a:moveTo>
                  <a:lnTo>
                    <a:pt x="38" y="0"/>
                  </a:lnTo>
                  <a:lnTo>
                    <a:pt x="0" y="15138"/>
                  </a:lnTo>
                  <a:lnTo>
                    <a:pt x="3797" y="17703"/>
                  </a:lnTo>
                  <a:lnTo>
                    <a:pt x="3848" y="2641"/>
                  </a:lnTo>
                  <a:close/>
                </a:path>
                <a:path w="28575" h="34290">
                  <a:moveTo>
                    <a:pt x="28384" y="18084"/>
                  </a:moveTo>
                  <a:lnTo>
                    <a:pt x="24968" y="16078"/>
                  </a:lnTo>
                  <a:lnTo>
                    <a:pt x="21526" y="14020"/>
                  </a:lnTo>
                  <a:lnTo>
                    <a:pt x="18122" y="11938"/>
                  </a:lnTo>
                  <a:lnTo>
                    <a:pt x="14757" y="9829"/>
                  </a:lnTo>
                  <a:lnTo>
                    <a:pt x="11061" y="7454"/>
                  </a:lnTo>
                  <a:lnTo>
                    <a:pt x="9829" y="6667"/>
                  </a:lnTo>
                  <a:lnTo>
                    <a:pt x="7416" y="5067"/>
                  </a:lnTo>
                  <a:lnTo>
                    <a:pt x="6210" y="4267"/>
                  </a:lnTo>
                  <a:lnTo>
                    <a:pt x="3848" y="2654"/>
                  </a:lnTo>
                  <a:lnTo>
                    <a:pt x="3797" y="17703"/>
                  </a:lnTo>
                  <a:lnTo>
                    <a:pt x="7378" y="20129"/>
                  </a:lnTo>
                  <a:lnTo>
                    <a:pt x="11010" y="22580"/>
                  </a:lnTo>
                  <a:lnTo>
                    <a:pt x="14719" y="25095"/>
                  </a:lnTo>
                  <a:lnTo>
                    <a:pt x="18084" y="27368"/>
                  </a:lnTo>
                  <a:lnTo>
                    <a:pt x="21475" y="29667"/>
                  </a:lnTo>
                  <a:lnTo>
                    <a:pt x="24917" y="31991"/>
                  </a:lnTo>
                  <a:lnTo>
                    <a:pt x="24955" y="16116"/>
                  </a:lnTo>
                  <a:lnTo>
                    <a:pt x="24930" y="32004"/>
                  </a:lnTo>
                  <a:lnTo>
                    <a:pt x="27660" y="33845"/>
                  </a:lnTo>
                  <a:lnTo>
                    <a:pt x="28346" y="34239"/>
                  </a:lnTo>
                  <a:lnTo>
                    <a:pt x="28384" y="18084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89" name="object 16589"/>
            <p:cNvSpPr/>
            <p:nvPr/>
          </p:nvSpPr>
          <p:spPr>
            <a:xfrm>
              <a:off x="2886684" y="9048128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4178" y="3263"/>
                  </a:moveTo>
                  <a:lnTo>
                    <a:pt x="2781" y="2184"/>
                  </a:lnTo>
                  <a:lnTo>
                    <a:pt x="38" y="0"/>
                  </a:lnTo>
                  <a:lnTo>
                    <a:pt x="0" y="16014"/>
                  </a:lnTo>
                  <a:lnTo>
                    <a:pt x="1219" y="17170"/>
                  </a:lnTo>
                  <a:lnTo>
                    <a:pt x="4127" y="19138"/>
                  </a:lnTo>
                  <a:lnTo>
                    <a:pt x="4178" y="3263"/>
                  </a:lnTo>
                  <a:close/>
                </a:path>
                <a:path w="16510" h="27304">
                  <a:moveTo>
                    <a:pt x="12026" y="9156"/>
                  </a:moveTo>
                  <a:lnTo>
                    <a:pt x="10744" y="8229"/>
                  </a:lnTo>
                  <a:lnTo>
                    <a:pt x="8242" y="6362"/>
                  </a:lnTo>
                  <a:lnTo>
                    <a:pt x="6870" y="5334"/>
                  </a:lnTo>
                  <a:lnTo>
                    <a:pt x="4191" y="3263"/>
                  </a:lnTo>
                  <a:lnTo>
                    <a:pt x="4140" y="19138"/>
                  </a:lnTo>
                  <a:lnTo>
                    <a:pt x="8204" y="21894"/>
                  </a:lnTo>
                  <a:lnTo>
                    <a:pt x="11988" y="24447"/>
                  </a:lnTo>
                  <a:lnTo>
                    <a:pt x="12026" y="9156"/>
                  </a:lnTo>
                  <a:close/>
                </a:path>
                <a:path w="16510" h="27304">
                  <a:moveTo>
                    <a:pt x="15913" y="11950"/>
                  </a:moveTo>
                  <a:lnTo>
                    <a:pt x="12026" y="9169"/>
                  </a:lnTo>
                  <a:lnTo>
                    <a:pt x="11988" y="24447"/>
                  </a:lnTo>
                  <a:lnTo>
                    <a:pt x="15875" y="27089"/>
                  </a:lnTo>
                  <a:lnTo>
                    <a:pt x="15913" y="1195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0" name="object 16590"/>
            <p:cNvSpPr/>
            <p:nvPr/>
          </p:nvSpPr>
          <p:spPr>
            <a:xfrm>
              <a:off x="2868777" y="9032418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13906" y="12395"/>
                  </a:moveTo>
                  <a:lnTo>
                    <a:pt x="12357" y="11112"/>
                  </a:lnTo>
                  <a:lnTo>
                    <a:pt x="9359" y="8521"/>
                  </a:lnTo>
                  <a:lnTo>
                    <a:pt x="7874" y="7226"/>
                  </a:lnTo>
                  <a:lnTo>
                    <a:pt x="4978" y="4635"/>
                  </a:lnTo>
                  <a:lnTo>
                    <a:pt x="3302" y="3086"/>
                  </a:lnTo>
                  <a:lnTo>
                    <a:pt x="1651" y="1536"/>
                  </a:lnTo>
                  <a:lnTo>
                    <a:pt x="50" y="0"/>
                  </a:lnTo>
                  <a:lnTo>
                    <a:pt x="0" y="14808"/>
                  </a:lnTo>
                  <a:lnTo>
                    <a:pt x="4940" y="19481"/>
                  </a:lnTo>
                  <a:lnTo>
                    <a:pt x="9309" y="23609"/>
                  </a:lnTo>
                  <a:lnTo>
                    <a:pt x="13868" y="27914"/>
                  </a:lnTo>
                  <a:lnTo>
                    <a:pt x="13906" y="12395"/>
                  </a:lnTo>
                  <a:close/>
                </a:path>
                <a:path w="18414" h="31750">
                  <a:moveTo>
                    <a:pt x="17957" y="15709"/>
                  </a:moveTo>
                  <a:lnTo>
                    <a:pt x="15240" y="13512"/>
                  </a:lnTo>
                  <a:lnTo>
                    <a:pt x="13919" y="12395"/>
                  </a:lnTo>
                  <a:lnTo>
                    <a:pt x="13868" y="27914"/>
                  </a:lnTo>
                  <a:lnTo>
                    <a:pt x="17919" y="31737"/>
                  </a:lnTo>
                  <a:lnTo>
                    <a:pt x="17957" y="157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1" name="object 16591"/>
            <p:cNvSpPr/>
            <p:nvPr/>
          </p:nvSpPr>
          <p:spPr>
            <a:xfrm>
              <a:off x="2830918" y="8978671"/>
              <a:ext cx="38100" cy="68580"/>
            </a:xfrm>
            <a:custGeom>
              <a:avLst/>
              <a:gdLst/>
              <a:ahLst/>
              <a:cxnLst/>
              <a:rect l="l" t="t" r="r" b="b"/>
              <a:pathLst>
                <a:path w="38100" h="68579">
                  <a:moveTo>
                    <a:pt x="27089" y="42621"/>
                  </a:moveTo>
                  <a:lnTo>
                    <a:pt x="5892" y="13284"/>
                  </a:lnTo>
                  <a:lnTo>
                    <a:pt x="4800" y="11214"/>
                  </a:lnTo>
                  <a:lnTo>
                    <a:pt x="3784" y="9182"/>
                  </a:lnTo>
                  <a:lnTo>
                    <a:pt x="2882" y="7162"/>
                  </a:lnTo>
                  <a:lnTo>
                    <a:pt x="2286" y="5829"/>
                  </a:lnTo>
                  <a:lnTo>
                    <a:pt x="1727" y="4508"/>
                  </a:lnTo>
                  <a:lnTo>
                    <a:pt x="1206" y="3187"/>
                  </a:lnTo>
                  <a:lnTo>
                    <a:pt x="787" y="2120"/>
                  </a:lnTo>
                  <a:lnTo>
                    <a:pt x="25" y="0"/>
                  </a:lnTo>
                  <a:lnTo>
                    <a:pt x="0" y="10566"/>
                  </a:lnTo>
                  <a:lnTo>
                    <a:pt x="1168" y="15138"/>
                  </a:lnTo>
                  <a:lnTo>
                    <a:pt x="2844" y="21704"/>
                  </a:lnTo>
                  <a:lnTo>
                    <a:pt x="3797" y="25438"/>
                  </a:lnTo>
                  <a:lnTo>
                    <a:pt x="5842" y="28448"/>
                  </a:lnTo>
                  <a:lnTo>
                    <a:pt x="19799" y="49009"/>
                  </a:lnTo>
                  <a:lnTo>
                    <a:pt x="24511" y="55956"/>
                  </a:lnTo>
                  <a:lnTo>
                    <a:pt x="27051" y="58343"/>
                  </a:lnTo>
                  <a:lnTo>
                    <a:pt x="27089" y="42621"/>
                  </a:lnTo>
                  <a:close/>
                </a:path>
                <a:path w="38100" h="68579">
                  <a:moveTo>
                    <a:pt x="37896" y="53733"/>
                  </a:moveTo>
                  <a:lnTo>
                    <a:pt x="36233" y="52146"/>
                  </a:lnTo>
                  <a:lnTo>
                    <a:pt x="34620" y="50546"/>
                  </a:lnTo>
                  <a:lnTo>
                    <a:pt x="33045" y="48958"/>
                  </a:lnTo>
                  <a:lnTo>
                    <a:pt x="30988" y="46837"/>
                  </a:lnTo>
                  <a:lnTo>
                    <a:pt x="29006" y="44729"/>
                  </a:lnTo>
                  <a:lnTo>
                    <a:pt x="27101" y="42621"/>
                  </a:lnTo>
                  <a:lnTo>
                    <a:pt x="27051" y="58343"/>
                  </a:lnTo>
                  <a:lnTo>
                    <a:pt x="33007" y="63969"/>
                  </a:lnTo>
                  <a:lnTo>
                    <a:pt x="37846" y="68541"/>
                  </a:lnTo>
                  <a:lnTo>
                    <a:pt x="37896" y="53733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2" name="object 16592"/>
            <p:cNvSpPr/>
            <p:nvPr/>
          </p:nvSpPr>
          <p:spPr>
            <a:xfrm>
              <a:off x="2828518" y="8969832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4">
                  <a:moveTo>
                    <a:pt x="2425" y="8826"/>
                  </a:moveTo>
                  <a:lnTo>
                    <a:pt x="444" y="1930"/>
                  </a:lnTo>
                  <a:lnTo>
                    <a:pt x="292" y="1282"/>
                  </a:lnTo>
                  <a:lnTo>
                    <a:pt x="38" y="0"/>
                  </a:lnTo>
                  <a:lnTo>
                    <a:pt x="0" y="10033"/>
                  </a:lnTo>
                  <a:lnTo>
                    <a:pt x="406" y="11620"/>
                  </a:lnTo>
                  <a:lnTo>
                    <a:pt x="901" y="13550"/>
                  </a:lnTo>
                  <a:lnTo>
                    <a:pt x="1435" y="15646"/>
                  </a:lnTo>
                  <a:lnTo>
                    <a:pt x="2400" y="19405"/>
                  </a:lnTo>
                  <a:lnTo>
                    <a:pt x="2425" y="882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3" name="object 16593"/>
            <p:cNvSpPr/>
            <p:nvPr/>
          </p:nvSpPr>
          <p:spPr>
            <a:xfrm>
              <a:off x="2827667" y="896409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76" y="5740"/>
                  </a:moveTo>
                  <a:lnTo>
                    <a:pt x="533" y="3911"/>
                  </a:lnTo>
                  <a:lnTo>
                    <a:pt x="342" y="2552"/>
                  </a:lnTo>
                  <a:lnTo>
                    <a:pt x="177" y="1270"/>
                  </a:lnTo>
                  <a:lnTo>
                    <a:pt x="50" y="0"/>
                  </a:lnTo>
                  <a:lnTo>
                    <a:pt x="0" y="12471"/>
                  </a:lnTo>
                  <a:lnTo>
                    <a:pt x="139" y="13004"/>
                  </a:lnTo>
                  <a:lnTo>
                    <a:pt x="304" y="13665"/>
                  </a:lnTo>
                  <a:lnTo>
                    <a:pt x="508" y="14427"/>
                  </a:lnTo>
                  <a:lnTo>
                    <a:pt x="850" y="15760"/>
                  </a:lnTo>
                  <a:lnTo>
                    <a:pt x="876" y="574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4" name="object 16594"/>
            <p:cNvSpPr/>
            <p:nvPr/>
          </p:nvSpPr>
          <p:spPr>
            <a:xfrm>
              <a:off x="2827489" y="896033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" y="1244"/>
                  </a:moveTo>
                  <a:lnTo>
                    <a:pt x="38" y="0"/>
                  </a:lnTo>
                  <a:lnTo>
                    <a:pt x="0" y="15494"/>
                  </a:lnTo>
                  <a:lnTo>
                    <a:pt x="63" y="1244"/>
                  </a:lnTo>
                  <a:close/>
                </a:path>
                <a:path w="635" h="16509">
                  <a:moveTo>
                    <a:pt x="241" y="3759"/>
                  </a:moveTo>
                  <a:lnTo>
                    <a:pt x="139" y="2501"/>
                  </a:lnTo>
                  <a:lnTo>
                    <a:pt x="76" y="1244"/>
                  </a:lnTo>
                  <a:lnTo>
                    <a:pt x="25" y="15608"/>
                  </a:lnTo>
                  <a:lnTo>
                    <a:pt x="101" y="15913"/>
                  </a:lnTo>
                  <a:lnTo>
                    <a:pt x="190" y="16281"/>
                  </a:lnTo>
                  <a:lnTo>
                    <a:pt x="241" y="3759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5" name="object 16595"/>
            <p:cNvSpPr/>
            <p:nvPr/>
          </p:nvSpPr>
          <p:spPr>
            <a:xfrm>
              <a:off x="3532339" y="8963800"/>
              <a:ext cx="130175" cy="149860"/>
            </a:xfrm>
            <a:custGeom>
              <a:avLst/>
              <a:gdLst/>
              <a:ahLst/>
              <a:cxnLst/>
              <a:rect l="l" t="t" r="r" b="b"/>
              <a:pathLst>
                <a:path w="130175" h="149859">
                  <a:moveTo>
                    <a:pt x="129641" y="0"/>
                  </a:moveTo>
                  <a:lnTo>
                    <a:pt x="101507" y="60442"/>
                  </a:lnTo>
                  <a:lnTo>
                    <a:pt x="69126" y="91743"/>
                  </a:lnTo>
                  <a:lnTo>
                    <a:pt x="26911" y="120713"/>
                  </a:lnTo>
                  <a:lnTo>
                    <a:pt x="37" y="134031"/>
                  </a:lnTo>
                  <a:lnTo>
                    <a:pt x="0" y="149847"/>
                  </a:lnTo>
                  <a:lnTo>
                    <a:pt x="69081" y="107930"/>
                  </a:lnTo>
                  <a:lnTo>
                    <a:pt x="101458" y="76628"/>
                  </a:lnTo>
                  <a:lnTo>
                    <a:pt x="129590" y="16179"/>
                  </a:lnTo>
                  <a:lnTo>
                    <a:pt x="12964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6" name="object 16596"/>
            <p:cNvSpPr/>
            <p:nvPr/>
          </p:nvSpPr>
          <p:spPr>
            <a:xfrm>
              <a:off x="3530460" y="9097836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295" y="101"/>
                  </a:moveTo>
                  <a:lnTo>
                    <a:pt x="812" y="177"/>
                  </a:lnTo>
                  <a:lnTo>
                    <a:pt x="381" y="254"/>
                  </a:lnTo>
                  <a:lnTo>
                    <a:pt x="38" y="304"/>
                  </a:lnTo>
                  <a:lnTo>
                    <a:pt x="0" y="16040"/>
                  </a:lnTo>
                  <a:lnTo>
                    <a:pt x="355" y="16002"/>
                  </a:lnTo>
                  <a:lnTo>
                    <a:pt x="787" y="15951"/>
                  </a:lnTo>
                  <a:lnTo>
                    <a:pt x="1270" y="15887"/>
                  </a:lnTo>
                  <a:lnTo>
                    <a:pt x="1295" y="101"/>
                  </a:lnTo>
                  <a:close/>
                </a:path>
                <a:path w="2539" h="16509">
                  <a:moveTo>
                    <a:pt x="1917" y="0"/>
                  </a:moveTo>
                  <a:lnTo>
                    <a:pt x="1308" y="101"/>
                  </a:lnTo>
                  <a:lnTo>
                    <a:pt x="1270" y="15887"/>
                  </a:lnTo>
                  <a:lnTo>
                    <a:pt x="1892" y="15798"/>
                  </a:lnTo>
                  <a:lnTo>
                    <a:pt x="191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7" name="object 16597"/>
            <p:cNvSpPr/>
            <p:nvPr/>
          </p:nvSpPr>
          <p:spPr>
            <a:xfrm>
              <a:off x="3529241" y="909815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96" y="88"/>
                  </a:moveTo>
                  <a:lnTo>
                    <a:pt x="317" y="63"/>
                  </a:lnTo>
                  <a:lnTo>
                    <a:pt x="25" y="25"/>
                  </a:lnTo>
                  <a:lnTo>
                    <a:pt x="0" y="15811"/>
                  </a:lnTo>
                  <a:lnTo>
                    <a:pt x="190" y="15798"/>
                  </a:lnTo>
                  <a:lnTo>
                    <a:pt x="368" y="15786"/>
                  </a:lnTo>
                  <a:lnTo>
                    <a:pt x="571" y="15773"/>
                  </a:lnTo>
                  <a:lnTo>
                    <a:pt x="596" y="88"/>
                  </a:lnTo>
                  <a:close/>
                </a:path>
                <a:path w="1270" h="15875">
                  <a:moveTo>
                    <a:pt x="1244" y="0"/>
                  </a:moveTo>
                  <a:lnTo>
                    <a:pt x="901" y="50"/>
                  </a:lnTo>
                  <a:lnTo>
                    <a:pt x="647" y="88"/>
                  </a:lnTo>
                  <a:lnTo>
                    <a:pt x="571" y="15773"/>
                  </a:lnTo>
                  <a:lnTo>
                    <a:pt x="876" y="15760"/>
                  </a:lnTo>
                  <a:lnTo>
                    <a:pt x="1219" y="15722"/>
                  </a:lnTo>
                  <a:lnTo>
                    <a:pt x="1244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8" name="object 16598"/>
            <p:cNvSpPr/>
            <p:nvPr/>
          </p:nvSpPr>
          <p:spPr>
            <a:xfrm>
              <a:off x="3528263" y="909806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49" y="88"/>
                  </a:moveTo>
                  <a:lnTo>
                    <a:pt x="495" y="50"/>
                  </a:lnTo>
                  <a:lnTo>
                    <a:pt x="241" y="38"/>
                  </a:lnTo>
                  <a:lnTo>
                    <a:pt x="25" y="0"/>
                  </a:lnTo>
                  <a:lnTo>
                    <a:pt x="0" y="15938"/>
                  </a:lnTo>
                  <a:lnTo>
                    <a:pt x="139" y="15925"/>
                  </a:lnTo>
                  <a:lnTo>
                    <a:pt x="292" y="15925"/>
                  </a:lnTo>
                  <a:lnTo>
                    <a:pt x="469" y="15913"/>
                  </a:lnTo>
                  <a:lnTo>
                    <a:pt x="635" y="15913"/>
                  </a:lnTo>
                  <a:lnTo>
                    <a:pt x="749" y="88"/>
                  </a:lnTo>
                  <a:close/>
                </a:path>
                <a:path w="1270" h="16509">
                  <a:moveTo>
                    <a:pt x="1003" y="114"/>
                  </a:moveTo>
                  <a:lnTo>
                    <a:pt x="749" y="88"/>
                  </a:lnTo>
                  <a:lnTo>
                    <a:pt x="723" y="15913"/>
                  </a:lnTo>
                  <a:lnTo>
                    <a:pt x="889" y="15900"/>
                  </a:lnTo>
                  <a:lnTo>
                    <a:pt x="1003" y="114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599" name="object 16599"/>
            <p:cNvSpPr/>
            <p:nvPr/>
          </p:nvSpPr>
          <p:spPr>
            <a:xfrm>
              <a:off x="3527374" y="909796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57" y="50"/>
                  </a:moveTo>
                  <a:lnTo>
                    <a:pt x="228" y="38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03" y="16027"/>
                  </a:lnTo>
                  <a:lnTo>
                    <a:pt x="419" y="16027"/>
                  </a:lnTo>
                  <a:lnTo>
                    <a:pt x="457" y="50"/>
                  </a:lnTo>
                  <a:close/>
                </a:path>
                <a:path w="1270" h="16509">
                  <a:moveTo>
                    <a:pt x="685" y="76"/>
                  </a:moveTo>
                  <a:lnTo>
                    <a:pt x="457" y="50"/>
                  </a:lnTo>
                  <a:lnTo>
                    <a:pt x="431" y="16027"/>
                  </a:lnTo>
                  <a:lnTo>
                    <a:pt x="647" y="16027"/>
                  </a:lnTo>
                  <a:lnTo>
                    <a:pt x="685" y="76"/>
                  </a:lnTo>
                  <a:close/>
                </a:path>
                <a:path w="1270" h="16509">
                  <a:moveTo>
                    <a:pt x="914" y="101"/>
                  </a:moveTo>
                  <a:lnTo>
                    <a:pt x="685" y="76"/>
                  </a:lnTo>
                  <a:lnTo>
                    <a:pt x="660" y="16027"/>
                  </a:lnTo>
                  <a:lnTo>
                    <a:pt x="889" y="16027"/>
                  </a:lnTo>
                  <a:lnTo>
                    <a:pt x="914" y="101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0" name="object 16600"/>
            <p:cNvSpPr/>
            <p:nvPr/>
          </p:nvSpPr>
          <p:spPr>
            <a:xfrm>
              <a:off x="3526574" y="909787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838" y="88"/>
                  </a:moveTo>
                  <a:lnTo>
                    <a:pt x="635" y="63"/>
                  </a:lnTo>
                  <a:lnTo>
                    <a:pt x="431" y="50"/>
                  </a:lnTo>
                  <a:lnTo>
                    <a:pt x="228" y="25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27" y="16103"/>
                  </a:lnTo>
                  <a:lnTo>
                    <a:pt x="266" y="16103"/>
                  </a:lnTo>
                  <a:lnTo>
                    <a:pt x="393" y="16103"/>
                  </a:lnTo>
                  <a:lnTo>
                    <a:pt x="393" y="16116"/>
                  </a:lnTo>
                  <a:lnTo>
                    <a:pt x="736" y="16116"/>
                  </a:lnTo>
                  <a:lnTo>
                    <a:pt x="838" y="8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1" name="object 16601"/>
            <p:cNvSpPr/>
            <p:nvPr/>
          </p:nvSpPr>
          <p:spPr>
            <a:xfrm>
              <a:off x="3525812" y="909778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215" y="25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127" y="16154"/>
                  </a:lnTo>
                  <a:lnTo>
                    <a:pt x="215" y="25"/>
                  </a:lnTo>
                  <a:close/>
                </a:path>
                <a:path w="1270" h="16509">
                  <a:moveTo>
                    <a:pt x="800" y="88"/>
                  </a:moveTo>
                  <a:lnTo>
                    <a:pt x="609" y="63"/>
                  </a:lnTo>
                  <a:lnTo>
                    <a:pt x="419" y="50"/>
                  </a:lnTo>
                  <a:lnTo>
                    <a:pt x="228" y="25"/>
                  </a:lnTo>
                  <a:lnTo>
                    <a:pt x="190" y="16154"/>
                  </a:lnTo>
                  <a:lnTo>
                    <a:pt x="317" y="16167"/>
                  </a:lnTo>
                  <a:lnTo>
                    <a:pt x="444" y="16167"/>
                  </a:lnTo>
                  <a:lnTo>
                    <a:pt x="571" y="16167"/>
                  </a:lnTo>
                  <a:lnTo>
                    <a:pt x="698" y="16179"/>
                  </a:lnTo>
                  <a:lnTo>
                    <a:pt x="800" y="88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2" name="object 16602"/>
            <p:cNvSpPr/>
            <p:nvPr/>
          </p:nvSpPr>
          <p:spPr>
            <a:xfrm>
              <a:off x="3525088" y="9097709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62" y="76"/>
                  </a:moveTo>
                  <a:lnTo>
                    <a:pt x="584" y="63"/>
                  </a:lnTo>
                  <a:lnTo>
                    <a:pt x="393" y="38"/>
                  </a:lnTo>
                  <a:lnTo>
                    <a:pt x="215" y="12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27" y="16167"/>
                  </a:lnTo>
                  <a:lnTo>
                    <a:pt x="304" y="16192"/>
                  </a:lnTo>
                  <a:lnTo>
                    <a:pt x="431" y="16205"/>
                  </a:lnTo>
                  <a:lnTo>
                    <a:pt x="609" y="16217"/>
                  </a:lnTo>
                  <a:lnTo>
                    <a:pt x="736" y="16217"/>
                  </a:lnTo>
                  <a:lnTo>
                    <a:pt x="762" y="76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3" name="object 16603"/>
            <p:cNvSpPr/>
            <p:nvPr/>
          </p:nvSpPr>
          <p:spPr>
            <a:xfrm>
              <a:off x="3524402" y="909762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546" y="63"/>
                  </a:moveTo>
                  <a:lnTo>
                    <a:pt x="381" y="50"/>
                  </a:lnTo>
                  <a:lnTo>
                    <a:pt x="215" y="25"/>
                  </a:lnTo>
                  <a:lnTo>
                    <a:pt x="177" y="8128"/>
                  </a:lnTo>
                  <a:lnTo>
                    <a:pt x="203" y="2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65" y="16192"/>
                  </a:lnTo>
                  <a:lnTo>
                    <a:pt x="304" y="16217"/>
                  </a:lnTo>
                  <a:lnTo>
                    <a:pt x="457" y="16230"/>
                  </a:lnTo>
                  <a:lnTo>
                    <a:pt x="546" y="63"/>
                  </a:lnTo>
                  <a:close/>
                </a:path>
                <a:path w="1270" h="16509">
                  <a:moveTo>
                    <a:pt x="723" y="88"/>
                  </a:moveTo>
                  <a:lnTo>
                    <a:pt x="596" y="63"/>
                  </a:lnTo>
                  <a:lnTo>
                    <a:pt x="520" y="16230"/>
                  </a:lnTo>
                  <a:lnTo>
                    <a:pt x="698" y="16256"/>
                  </a:lnTo>
                  <a:lnTo>
                    <a:pt x="723" y="8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4" name="object 16604"/>
            <p:cNvSpPr/>
            <p:nvPr/>
          </p:nvSpPr>
          <p:spPr>
            <a:xfrm>
              <a:off x="3523297" y="909749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127" y="16167"/>
                  </a:moveTo>
                  <a:lnTo>
                    <a:pt x="38" y="0"/>
                  </a:lnTo>
                  <a:lnTo>
                    <a:pt x="0" y="16154"/>
                  </a:lnTo>
                  <a:lnTo>
                    <a:pt x="127" y="16167"/>
                  </a:lnTo>
                  <a:close/>
                </a:path>
                <a:path w="1270" h="16509">
                  <a:moveTo>
                    <a:pt x="419" y="50"/>
                  </a:moveTo>
                  <a:lnTo>
                    <a:pt x="292" y="38"/>
                  </a:lnTo>
                  <a:lnTo>
                    <a:pt x="165" y="25"/>
                  </a:lnTo>
                  <a:lnTo>
                    <a:pt x="127" y="16167"/>
                  </a:lnTo>
                  <a:lnTo>
                    <a:pt x="266" y="16205"/>
                  </a:lnTo>
                  <a:lnTo>
                    <a:pt x="393" y="16217"/>
                  </a:lnTo>
                  <a:lnTo>
                    <a:pt x="419" y="50"/>
                  </a:lnTo>
                  <a:close/>
                </a:path>
                <a:path w="1270" h="16509">
                  <a:moveTo>
                    <a:pt x="685" y="76"/>
                  </a:moveTo>
                  <a:lnTo>
                    <a:pt x="546" y="76"/>
                  </a:lnTo>
                  <a:lnTo>
                    <a:pt x="393" y="16217"/>
                  </a:lnTo>
                  <a:lnTo>
                    <a:pt x="520" y="16230"/>
                  </a:lnTo>
                  <a:lnTo>
                    <a:pt x="647" y="16243"/>
                  </a:lnTo>
                  <a:lnTo>
                    <a:pt x="685" y="76"/>
                  </a:lnTo>
                  <a:close/>
                </a:path>
                <a:path w="1270" h="16509">
                  <a:moveTo>
                    <a:pt x="977" y="114"/>
                  </a:moveTo>
                  <a:lnTo>
                    <a:pt x="825" y="101"/>
                  </a:lnTo>
                  <a:lnTo>
                    <a:pt x="698" y="76"/>
                  </a:lnTo>
                  <a:lnTo>
                    <a:pt x="647" y="16243"/>
                  </a:lnTo>
                  <a:lnTo>
                    <a:pt x="800" y="16268"/>
                  </a:lnTo>
                  <a:lnTo>
                    <a:pt x="939" y="16281"/>
                  </a:lnTo>
                  <a:lnTo>
                    <a:pt x="977" y="114"/>
                  </a:lnTo>
                  <a:close/>
                </a:path>
                <a:path w="1270" h="16509">
                  <a:moveTo>
                    <a:pt x="1143" y="127"/>
                  </a:moveTo>
                  <a:lnTo>
                    <a:pt x="990" y="114"/>
                  </a:lnTo>
                  <a:lnTo>
                    <a:pt x="939" y="16281"/>
                  </a:lnTo>
                  <a:lnTo>
                    <a:pt x="1079" y="16306"/>
                  </a:lnTo>
                  <a:lnTo>
                    <a:pt x="1143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5" name="object 16605"/>
            <p:cNvSpPr/>
            <p:nvPr/>
          </p:nvSpPr>
          <p:spPr>
            <a:xfrm>
              <a:off x="3522802" y="909744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41" y="16179"/>
                  </a:moveTo>
                  <a:lnTo>
                    <a:pt x="152" y="1638"/>
                  </a:lnTo>
                  <a:lnTo>
                    <a:pt x="165" y="12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241" y="16179"/>
                  </a:lnTo>
                  <a:close/>
                </a:path>
                <a:path w="635" h="16509">
                  <a:moveTo>
                    <a:pt x="508" y="16205"/>
                  </a:moveTo>
                  <a:lnTo>
                    <a:pt x="406" y="38"/>
                  </a:lnTo>
                  <a:lnTo>
                    <a:pt x="279" y="25"/>
                  </a:lnTo>
                  <a:lnTo>
                    <a:pt x="241" y="16167"/>
                  </a:lnTo>
                  <a:lnTo>
                    <a:pt x="381" y="16179"/>
                  </a:lnTo>
                  <a:lnTo>
                    <a:pt x="508" y="16205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6" name="object 16606"/>
            <p:cNvSpPr/>
            <p:nvPr/>
          </p:nvSpPr>
          <p:spPr>
            <a:xfrm>
              <a:off x="3522319" y="909739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82" y="16154"/>
                  </a:moveTo>
                  <a:lnTo>
                    <a:pt x="393" y="38"/>
                  </a:lnTo>
                  <a:lnTo>
                    <a:pt x="266" y="25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241" y="16129"/>
                  </a:lnTo>
                  <a:lnTo>
                    <a:pt x="368" y="16154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7" name="object 16607"/>
            <p:cNvSpPr/>
            <p:nvPr/>
          </p:nvSpPr>
          <p:spPr>
            <a:xfrm>
              <a:off x="3521837" y="909732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63"/>
                  </a:moveTo>
                  <a:lnTo>
                    <a:pt x="266" y="25"/>
                  </a:lnTo>
                  <a:lnTo>
                    <a:pt x="38" y="0"/>
                  </a:lnTo>
                  <a:lnTo>
                    <a:pt x="0" y="16040"/>
                  </a:lnTo>
                  <a:lnTo>
                    <a:pt x="241" y="16090"/>
                  </a:lnTo>
                  <a:lnTo>
                    <a:pt x="482" y="1614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8" name="object 16608"/>
            <p:cNvSpPr/>
            <p:nvPr/>
          </p:nvSpPr>
          <p:spPr>
            <a:xfrm>
              <a:off x="3521354" y="909727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79" y="25"/>
                  </a:moveTo>
                  <a:lnTo>
                    <a:pt x="152" y="12"/>
                  </a:lnTo>
                  <a:lnTo>
                    <a:pt x="0" y="15976"/>
                  </a:lnTo>
                  <a:lnTo>
                    <a:pt x="127" y="16002"/>
                  </a:lnTo>
                  <a:lnTo>
                    <a:pt x="279" y="25"/>
                  </a:lnTo>
                  <a:close/>
                </a:path>
                <a:path w="635" h="16509">
                  <a:moveTo>
                    <a:pt x="520" y="50"/>
                  </a:moveTo>
                  <a:lnTo>
                    <a:pt x="292" y="25"/>
                  </a:lnTo>
                  <a:lnTo>
                    <a:pt x="254" y="16040"/>
                  </a:lnTo>
                  <a:lnTo>
                    <a:pt x="495" y="1609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09" name="object 16609"/>
            <p:cNvSpPr/>
            <p:nvPr/>
          </p:nvSpPr>
          <p:spPr>
            <a:xfrm>
              <a:off x="3520897" y="909713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39"/>
                  </a:moveTo>
                  <a:lnTo>
                    <a:pt x="381" y="114"/>
                  </a:lnTo>
                  <a:lnTo>
                    <a:pt x="152" y="38"/>
                  </a:lnTo>
                  <a:lnTo>
                    <a:pt x="0" y="15989"/>
                  </a:lnTo>
                  <a:lnTo>
                    <a:pt x="241" y="16065"/>
                  </a:lnTo>
                  <a:lnTo>
                    <a:pt x="469" y="16116"/>
                  </a:lnTo>
                  <a:lnTo>
                    <a:pt x="508" y="13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0" name="object 16610"/>
            <p:cNvSpPr/>
            <p:nvPr/>
          </p:nvSpPr>
          <p:spPr>
            <a:xfrm>
              <a:off x="3520427" y="909697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42" y="16103"/>
                  </a:moveTo>
                  <a:lnTo>
                    <a:pt x="266" y="76"/>
                  </a:lnTo>
                  <a:lnTo>
                    <a:pt x="114" y="16027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28" y="16090"/>
                  </a:lnTo>
                  <a:close/>
                </a:path>
                <a:path w="635" h="16509">
                  <a:moveTo>
                    <a:pt x="508" y="165"/>
                  </a:moveTo>
                  <a:lnTo>
                    <a:pt x="355" y="16129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1" name="object 16611"/>
            <p:cNvSpPr/>
            <p:nvPr/>
          </p:nvSpPr>
          <p:spPr>
            <a:xfrm>
              <a:off x="3519957" y="909682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95" y="152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28" y="16103"/>
                  </a:lnTo>
                  <a:lnTo>
                    <a:pt x="469" y="16179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2" name="object 16612"/>
            <p:cNvSpPr/>
            <p:nvPr/>
          </p:nvSpPr>
          <p:spPr>
            <a:xfrm>
              <a:off x="3519474" y="909665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38"/>
                  </a:moveTo>
                  <a:lnTo>
                    <a:pt x="0" y="16040"/>
                  </a:lnTo>
                  <a:lnTo>
                    <a:pt x="127" y="16078"/>
                  </a:lnTo>
                  <a:lnTo>
                    <a:pt x="152" y="38"/>
                  </a:lnTo>
                  <a:close/>
                </a:path>
                <a:path w="635" h="16509">
                  <a:moveTo>
                    <a:pt x="508" y="165"/>
                  </a:moveTo>
                  <a:lnTo>
                    <a:pt x="279" y="88"/>
                  </a:lnTo>
                  <a:lnTo>
                    <a:pt x="127" y="16078"/>
                  </a:lnTo>
                  <a:lnTo>
                    <a:pt x="355" y="16154"/>
                  </a:lnTo>
                  <a:lnTo>
                    <a:pt x="482" y="16192"/>
                  </a:lnTo>
                  <a:lnTo>
                    <a:pt x="508" y="165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3" name="object 16613"/>
            <p:cNvSpPr/>
            <p:nvPr/>
          </p:nvSpPr>
          <p:spPr>
            <a:xfrm>
              <a:off x="3519005" y="909650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8" y="152"/>
                  </a:moveTo>
                  <a:lnTo>
                    <a:pt x="279" y="76"/>
                  </a:lnTo>
                  <a:lnTo>
                    <a:pt x="152" y="38"/>
                  </a:lnTo>
                  <a:lnTo>
                    <a:pt x="0" y="16014"/>
                  </a:lnTo>
                  <a:lnTo>
                    <a:pt x="127" y="16052"/>
                  </a:lnTo>
                  <a:lnTo>
                    <a:pt x="355" y="16141"/>
                  </a:lnTo>
                  <a:lnTo>
                    <a:pt x="482" y="16179"/>
                  </a:lnTo>
                  <a:lnTo>
                    <a:pt x="508" y="15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4" name="object 16614"/>
            <p:cNvSpPr/>
            <p:nvPr/>
          </p:nvSpPr>
          <p:spPr>
            <a:xfrm>
              <a:off x="3518522" y="909631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63"/>
                  </a:moveTo>
                  <a:lnTo>
                    <a:pt x="25" y="0"/>
                  </a:lnTo>
                  <a:lnTo>
                    <a:pt x="0" y="16014"/>
                  </a:lnTo>
                  <a:lnTo>
                    <a:pt x="152" y="63"/>
                  </a:lnTo>
                  <a:close/>
                </a:path>
                <a:path w="635" h="16509">
                  <a:moveTo>
                    <a:pt x="393" y="152"/>
                  </a:moveTo>
                  <a:lnTo>
                    <a:pt x="266" y="101"/>
                  </a:lnTo>
                  <a:lnTo>
                    <a:pt x="241" y="14338"/>
                  </a:lnTo>
                  <a:lnTo>
                    <a:pt x="165" y="76"/>
                  </a:lnTo>
                  <a:lnTo>
                    <a:pt x="127" y="16065"/>
                  </a:lnTo>
                  <a:lnTo>
                    <a:pt x="355" y="16154"/>
                  </a:lnTo>
                  <a:lnTo>
                    <a:pt x="393" y="152"/>
                  </a:lnTo>
                  <a:close/>
                </a:path>
                <a:path w="635" h="16509">
                  <a:moveTo>
                    <a:pt x="520" y="190"/>
                  </a:moveTo>
                  <a:lnTo>
                    <a:pt x="368" y="16167"/>
                  </a:lnTo>
                  <a:lnTo>
                    <a:pt x="495" y="16205"/>
                  </a:lnTo>
                  <a:lnTo>
                    <a:pt x="520" y="190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5" name="object 16615"/>
            <p:cNvSpPr/>
            <p:nvPr/>
          </p:nvSpPr>
          <p:spPr>
            <a:xfrm>
              <a:off x="3518027" y="909603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292"/>
                  </a:moveTo>
                  <a:lnTo>
                    <a:pt x="406" y="215"/>
                  </a:lnTo>
                  <a:lnTo>
                    <a:pt x="279" y="152"/>
                  </a:lnTo>
                  <a:lnTo>
                    <a:pt x="152" y="76"/>
                  </a:lnTo>
                  <a:lnTo>
                    <a:pt x="25" y="0"/>
                  </a:lnTo>
                  <a:lnTo>
                    <a:pt x="0" y="16090"/>
                  </a:lnTo>
                  <a:lnTo>
                    <a:pt x="127" y="16129"/>
                  </a:lnTo>
                  <a:lnTo>
                    <a:pt x="254" y="16179"/>
                  </a:lnTo>
                  <a:lnTo>
                    <a:pt x="381" y="16243"/>
                  </a:lnTo>
                  <a:lnTo>
                    <a:pt x="508" y="16294"/>
                  </a:lnTo>
                  <a:lnTo>
                    <a:pt x="533" y="292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6" name="object 16616"/>
            <p:cNvSpPr/>
            <p:nvPr/>
          </p:nvSpPr>
          <p:spPr>
            <a:xfrm>
              <a:off x="3517519" y="909575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33" y="279"/>
                  </a:moveTo>
                  <a:lnTo>
                    <a:pt x="406" y="203"/>
                  </a:lnTo>
                  <a:lnTo>
                    <a:pt x="165" y="63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27" y="16179"/>
                  </a:lnTo>
                  <a:lnTo>
                    <a:pt x="254" y="16243"/>
                  </a:lnTo>
                  <a:lnTo>
                    <a:pt x="381" y="16294"/>
                  </a:lnTo>
                  <a:lnTo>
                    <a:pt x="508" y="16357"/>
                  </a:lnTo>
                  <a:lnTo>
                    <a:pt x="533" y="279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7" name="object 16617"/>
            <p:cNvSpPr/>
            <p:nvPr/>
          </p:nvSpPr>
          <p:spPr>
            <a:xfrm>
              <a:off x="3516998" y="909544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46" y="292"/>
                  </a:moveTo>
                  <a:lnTo>
                    <a:pt x="419" y="215"/>
                  </a:lnTo>
                  <a:lnTo>
                    <a:pt x="292" y="152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230"/>
                  </a:lnTo>
                  <a:lnTo>
                    <a:pt x="266" y="16294"/>
                  </a:lnTo>
                  <a:lnTo>
                    <a:pt x="431" y="16383"/>
                  </a:lnTo>
                  <a:lnTo>
                    <a:pt x="546" y="292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8" name="object 16618"/>
            <p:cNvSpPr/>
            <p:nvPr/>
          </p:nvSpPr>
          <p:spPr>
            <a:xfrm>
              <a:off x="3516439" y="909513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92" y="16332"/>
                  </a:moveTo>
                  <a:lnTo>
                    <a:pt x="190" y="76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39" y="16256"/>
                  </a:lnTo>
                  <a:lnTo>
                    <a:pt x="292" y="16332"/>
                  </a:lnTo>
                  <a:close/>
                </a:path>
                <a:path w="635" h="16509">
                  <a:moveTo>
                    <a:pt x="584" y="317"/>
                  </a:moveTo>
                  <a:lnTo>
                    <a:pt x="457" y="241"/>
                  </a:lnTo>
                  <a:lnTo>
                    <a:pt x="317" y="165"/>
                  </a:lnTo>
                  <a:lnTo>
                    <a:pt x="292" y="16332"/>
                  </a:lnTo>
                  <a:lnTo>
                    <a:pt x="419" y="16408"/>
                  </a:lnTo>
                  <a:lnTo>
                    <a:pt x="546" y="16471"/>
                  </a:lnTo>
                  <a:lnTo>
                    <a:pt x="584" y="317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19" name="object 16619"/>
            <p:cNvSpPr/>
            <p:nvPr/>
          </p:nvSpPr>
          <p:spPr>
            <a:xfrm>
              <a:off x="3515233" y="909443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203" y="101"/>
                  </a:moveTo>
                  <a:lnTo>
                    <a:pt x="38" y="0"/>
                  </a:lnTo>
                  <a:lnTo>
                    <a:pt x="0" y="16116"/>
                  </a:lnTo>
                  <a:lnTo>
                    <a:pt x="177" y="16217"/>
                  </a:lnTo>
                  <a:lnTo>
                    <a:pt x="203" y="101"/>
                  </a:lnTo>
                  <a:close/>
                </a:path>
                <a:path w="1270" h="17145">
                  <a:moveTo>
                    <a:pt x="1066" y="16789"/>
                  </a:moveTo>
                  <a:lnTo>
                    <a:pt x="965" y="533"/>
                  </a:lnTo>
                  <a:lnTo>
                    <a:pt x="812" y="444"/>
                  </a:lnTo>
                  <a:lnTo>
                    <a:pt x="660" y="381"/>
                  </a:lnTo>
                  <a:lnTo>
                    <a:pt x="520" y="279"/>
                  </a:lnTo>
                  <a:lnTo>
                    <a:pt x="368" y="190"/>
                  </a:lnTo>
                  <a:lnTo>
                    <a:pt x="215" y="101"/>
                  </a:lnTo>
                  <a:lnTo>
                    <a:pt x="177" y="16217"/>
                  </a:lnTo>
                  <a:lnTo>
                    <a:pt x="330" y="16332"/>
                  </a:lnTo>
                  <a:lnTo>
                    <a:pt x="495" y="16421"/>
                  </a:lnTo>
                  <a:lnTo>
                    <a:pt x="635" y="16522"/>
                  </a:lnTo>
                  <a:lnTo>
                    <a:pt x="787" y="16611"/>
                  </a:lnTo>
                  <a:lnTo>
                    <a:pt x="927" y="16700"/>
                  </a:lnTo>
                  <a:lnTo>
                    <a:pt x="1066" y="16789"/>
                  </a:lnTo>
                  <a:close/>
                </a:path>
                <a:path w="1270" h="17145">
                  <a:moveTo>
                    <a:pt x="1244" y="685"/>
                  </a:moveTo>
                  <a:lnTo>
                    <a:pt x="1104" y="622"/>
                  </a:lnTo>
                  <a:lnTo>
                    <a:pt x="1066" y="16789"/>
                  </a:lnTo>
                  <a:lnTo>
                    <a:pt x="1193" y="16852"/>
                  </a:lnTo>
                  <a:lnTo>
                    <a:pt x="1244" y="69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0" name="object 16620"/>
            <p:cNvSpPr/>
            <p:nvPr/>
          </p:nvSpPr>
          <p:spPr>
            <a:xfrm>
              <a:off x="3514559" y="9094013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381" y="241"/>
                  </a:moveTo>
                  <a:lnTo>
                    <a:pt x="215" y="139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165" y="16154"/>
                  </a:lnTo>
                  <a:lnTo>
                    <a:pt x="355" y="16281"/>
                  </a:lnTo>
                  <a:lnTo>
                    <a:pt x="381" y="241"/>
                  </a:lnTo>
                  <a:close/>
                </a:path>
                <a:path w="1270" h="17145">
                  <a:moveTo>
                    <a:pt x="723" y="431"/>
                  </a:moveTo>
                  <a:lnTo>
                    <a:pt x="558" y="342"/>
                  </a:lnTo>
                  <a:lnTo>
                    <a:pt x="393" y="241"/>
                  </a:lnTo>
                  <a:lnTo>
                    <a:pt x="355" y="16281"/>
                  </a:lnTo>
                  <a:lnTo>
                    <a:pt x="520" y="16408"/>
                  </a:lnTo>
                  <a:lnTo>
                    <a:pt x="685" y="16522"/>
                  </a:lnTo>
                  <a:lnTo>
                    <a:pt x="723" y="431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1" name="object 16621"/>
            <p:cNvSpPr/>
            <p:nvPr/>
          </p:nvSpPr>
          <p:spPr>
            <a:xfrm>
              <a:off x="3513734" y="9093276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50" y="736"/>
                  </a:moveTo>
                  <a:lnTo>
                    <a:pt x="660" y="571"/>
                  </a:lnTo>
                  <a:lnTo>
                    <a:pt x="457" y="381"/>
                  </a:lnTo>
                  <a:lnTo>
                    <a:pt x="254" y="203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215" y="16230"/>
                  </a:lnTo>
                  <a:lnTo>
                    <a:pt x="431" y="16421"/>
                  </a:lnTo>
                  <a:lnTo>
                    <a:pt x="635" y="16598"/>
                  </a:lnTo>
                  <a:lnTo>
                    <a:pt x="825" y="16738"/>
                  </a:lnTo>
                  <a:lnTo>
                    <a:pt x="850" y="73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2" name="object 16622"/>
            <p:cNvSpPr/>
            <p:nvPr/>
          </p:nvSpPr>
          <p:spPr>
            <a:xfrm>
              <a:off x="3492042" y="9067762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717" y="25514"/>
                  </a:moveTo>
                  <a:lnTo>
                    <a:pt x="20510" y="23977"/>
                  </a:lnTo>
                  <a:lnTo>
                    <a:pt x="13817" y="14909"/>
                  </a:lnTo>
                  <a:lnTo>
                    <a:pt x="13423" y="14452"/>
                  </a:lnTo>
                  <a:lnTo>
                    <a:pt x="7835" y="8001"/>
                  </a:lnTo>
                  <a:lnTo>
                    <a:pt x="6362" y="6299"/>
                  </a:lnTo>
                  <a:lnTo>
                    <a:pt x="3644" y="3594"/>
                  </a:lnTo>
                  <a:lnTo>
                    <a:pt x="38" y="0"/>
                  </a:lnTo>
                  <a:lnTo>
                    <a:pt x="0" y="16078"/>
                  </a:lnTo>
                  <a:lnTo>
                    <a:pt x="7810" y="24066"/>
                  </a:lnTo>
                  <a:lnTo>
                    <a:pt x="9753" y="26225"/>
                  </a:lnTo>
                  <a:lnTo>
                    <a:pt x="11620" y="28409"/>
                  </a:lnTo>
                  <a:lnTo>
                    <a:pt x="13385" y="30594"/>
                  </a:lnTo>
                  <a:lnTo>
                    <a:pt x="15849" y="33642"/>
                  </a:lnTo>
                  <a:lnTo>
                    <a:pt x="18135" y="36728"/>
                  </a:lnTo>
                  <a:lnTo>
                    <a:pt x="20497" y="40220"/>
                  </a:lnTo>
                  <a:lnTo>
                    <a:pt x="20739" y="40513"/>
                  </a:lnTo>
                  <a:lnTo>
                    <a:pt x="21132" y="40957"/>
                  </a:lnTo>
                  <a:lnTo>
                    <a:pt x="21437" y="41275"/>
                  </a:lnTo>
                  <a:lnTo>
                    <a:pt x="21691" y="41529"/>
                  </a:lnTo>
                  <a:lnTo>
                    <a:pt x="21717" y="25514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3" name="object 16623"/>
            <p:cNvSpPr/>
            <p:nvPr/>
          </p:nvSpPr>
          <p:spPr>
            <a:xfrm>
              <a:off x="3480676" y="9057653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29" h="26670">
                  <a:moveTo>
                    <a:pt x="11404" y="10109"/>
                  </a:moveTo>
                  <a:lnTo>
                    <a:pt x="9359" y="8064"/>
                  </a:lnTo>
                  <a:lnTo>
                    <a:pt x="8153" y="7023"/>
                  </a:lnTo>
                  <a:lnTo>
                    <a:pt x="5143" y="4419"/>
                  </a:lnTo>
                  <a:lnTo>
                    <a:pt x="2298" y="195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2260" y="18046"/>
                  </a:lnTo>
                  <a:lnTo>
                    <a:pt x="4178" y="19646"/>
                  </a:lnTo>
                  <a:lnTo>
                    <a:pt x="5105" y="20459"/>
                  </a:lnTo>
                  <a:lnTo>
                    <a:pt x="8128" y="23139"/>
                  </a:lnTo>
                  <a:lnTo>
                    <a:pt x="10312" y="25158"/>
                  </a:lnTo>
                  <a:lnTo>
                    <a:pt x="11379" y="26187"/>
                  </a:lnTo>
                  <a:lnTo>
                    <a:pt x="11404" y="101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4" name="object 16624"/>
            <p:cNvSpPr/>
            <p:nvPr/>
          </p:nvSpPr>
          <p:spPr>
            <a:xfrm>
              <a:off x="3425164" y="9153478"/>
              <a:ext cx="36830" cy="88265"/>
            </a:xfrm>
            <a:custGeom>
              <a:avLst/>
              <a:gdLst/>
              <a:ahLst/>
              <a:cxnLst/>
              <a:rect l="l" t="t" r="r" b="b"/>
              <a:pathLst>
                <a:path w="36829" h="88265">
                  <a:moveTo>
                    <a:pt x="36296" y="0"/>
                  </a:moveTo>
                  <a:lnTo>
                    <a:pt x="16983" y="51747"/>
                  </a:lnTo>
                  <a:lnTo>
                    <a:pt x="698" y="68893"/>
                  </a:lnTo>
                  <a:lnTo>
                    <a:pt x="50" y="70240"/>
                  </a:lnTo>
                  <a:lnTo>
                    <a:pt x="0" y="87772"/>
                  </a:lnTo>
                  <a:lnTo>
                    <a:pt x="12" y="86419"/>
                  </a:lnTo>
                  <a:lnTo>
                    <a:pt x="647" y="85073"/>
                  </a:lnTo>
                  <a:lnTo>
                    <a:pt x="27631" y="51116"/>
                  </a:lnTo>
                  <a:lnTo>
                    <a:pt x="36245" y="16074"/>
                  </a:lnTo>
                  <a:lnTo>
                    <a:pt x="3629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5" name="object 16625"/>
            <p:cNvSpPr/>
            <p:nvPr/>
          </p:nvSpPr>
          <p:spPr>
            <a:xfrm>
              <a:off x="3061655" y="9224378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7" y="101"/>
                  </a:moveTo>
                  <a:lnTo>
                    <a:pt x="0" y="15219"/>
                  </a:lnTo>
                  <a:lnTo>
                    <a:pt x="34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6" name="object 16626"/>
            <p:cNvSpPr/>
            <p:nvPr/>
          </p:nvSpPr>
          <p:spPr>
            <a:xfrm>
              <a:off x="3061436" y="922341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330"/>
                  </a:moveTo>
                  <a:lnTo>
                    <a:pt x="101" y="165"/>
                  </a:lnTo>
                  <a:lnTo>
                    <a:pt x="50" y="0"/>
                  </a:lnTo>
                  <a:lnTo>
                    <a:pt x="0" y="15748"/>
                  </a:lnTo>
                  <a:lnTo>
                    <a:pt x="63" y="15875"/>
                  </a:lnTo>
                  <a:lnTo>
                    <a:pt x="152" y="330"/>
                  </a:lnTo>
                  <a:close/>
                </a:path>
                <a:path w="635" h="16509">
                  <a:moveTo>
                    <a:pt x="177" y="469"/>
                  </a:moveTo>
                  <a:lnTo>
                    <a:pt x="152" y="342"/>
                  </a:lnTo>
                  <a:lnTo>
                    <a:pt x="101" y="15951"/>
                  </a:lnTo>
                  <a:lnTo>
                    <a:pt x="177" y="46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7" name="object 16627"/>
            <p:cNvSpPr/>
            <p:nvPr/>
          </p:nvSpPr>
          <p:spPr>
            <a:xfrm>
              <a:off x="3059874" y="9221076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5">
                  <a:moveTo>
                    <a:pt x="1257" y="1562"/>
                  </a:moveTo>
                  <a:lnTo>
                    <a:pt x="1092" y="1257"/>
                  </a:lnTo>
                  <a:lnTo>
                    <a:pt x="901" y="965"/>
                  </a:lnTo>
                  <a:lnTo>
                    <a:pt x="660" y="698"/>
                  </a:lnTo>
                  <a:lnTo>
                    <a:pt x="419" y="381"/>
                  </a:lnTo>
                  <a:lnTo>
                    <a:pt x="215" y="16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77" y="16344"/>
                  </a:lnTo>
                  <a:lnTo>
                    <a:pt x="381" y="16522"/>
                  </a:lnTo>
                  <a:lnTo>
                    <a:pt x="635" y="16751"/>
                  </a:lnTo>
                  <a:lnTo>
                    <a:pt x="1143" y="17221"/>
                  </a:lnTo>
                  <a:lnTo>
                    <a:pt x="1219" y="17373"/>
                  </a:lnTo>
                  <a:lnTo>
                    <a:pt x="1257" y="1562"/>
                  </a:lnTo>
                  <a:close/>
                </a:path>
                <a:path w="1905" h="18415">
                  <a:moveTo>
                    <a:pt x="1600" y="2336"/>
                  </a:moveTo>
                  <a:lnTo>
                    <a:pt x="1536" y="2159"/>
                  </a:lnTo>
                  <a:lnTo>
                    <a:pt x="1422" y="1930"/>
                  </a:lnTo>
                  <a:lnTo>
                    <a:pt x="1270" y="1562"/>
                  </a:lnTo>
                  <a:lnTo>
                    <a:pt x="1219" y="17373"/>
                  </a:lnTo>
                  <a:lnTo>
                    <a:pt x="1384" y="17716"/>
                  </a:lnTo>
                  <a:lnTo>
                    <a:pt x="1498" y="17945"/>
                  </a:lnTo>
                  <a:lnTo>
                    <a:pt x="1562" y="18084"/>
                  </a:lnTo>
                  <a:lnTo>
                    <a:pt x="1600" y="2336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8" name="object 16628"/>
            <p:cNvSpPr/>
            <p:nvPr/>
          </p:nvSpPr>
          <p:spPr>
            <a:xfrm>
              <a:off x="3056051" y="9217508"/>
              <a:ext cx="4445" cy="20320"/>
            </a:xfrm>
            <a:custGeom>
              <a:avLst/>
              <a:gdLst/>
              <a:ahLst/>
              <a:cxnLst/>
              <a:rect l="l" t="t" r="r" b="b"/>
              <a:pathLst>
                <a:path w="4444" h="20320">
                  <a:moveTo>
                    <a:pt x="3873" y="3556"/>
                  </a:moveTo>
                  <a:lnTo>
                    <a:pt x="3708" y="3403"/>
                  </a:lnTo>
                  <a:lnTo>
                    <a:pt x="2895" y="2667"/>
                  </a:lnTo>
                  <a:lnTo>
                    <a:pt x="50" y="0"/>
                  </a:lnTo>
                  <a:lnTo>
                    <a:pt x="0" y="15722"/>
                  </a:lnTo>
                  <a:lnTo>
                    <a:pt x="2857" y="18757"/>
                  </a:lnTo>
                  <a:lnTo>
                    <a:pt x="3530" y="19481"/>
                  </a:lnTo>
                  <a:lnTo>
                    <a:pt x="3657" y="19583"/>
                  </a:lnTo>
                  <a:lnTo>
                    <a:pt x="3822" y="19735"/>
                  </a:lnTo>
                  <a:lnTo>
                    <a:pt x="3873" y="355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29" name="object 16629"/>
            <p:cNvSpPr/>
            <p:nvPr/>
          </p:nvSpPr>
          <p:spPr>
            <a:xfrm>
              <a:off x="3029064" y="9176906"/>
              <a:ext cx="27305" cy="56515"/>
            </a:xfrm>
            <a:custGeom>
              <a:avLst/>
              <a:gdLst/>
              <a:ahLst/>
              <a:cxnLst/>
              <a:rect l="l" t="t" r="r" b="b"/>
              <a:pathLst>
                <a:path w="27305" h="56515">
                  <a:moveTo>
                    <a:pt x="15925" y="28448"/>
                  </a:moveTo>
                  <a:lnTo>
                    <a:pt x="12014" y="23533"/>
                  </a:lnTo>
                  <a:lnTo>
                    <a:pt x="8686" y="18491"/>
                  </a:lnTo>
                  <a:lnTo>
                    <a:pt x="5918" y="13385"/>
                  </a:lnTo>
                  <a:lnTo>
                    <a:pt x="4864" y="11442"/>
                  </a:lnTo>
                  <a:lnTo>
                    <a:pt x="1206" y="3213"/>
                  </a:lnTo>
                  <a:lnTo>
                    <a:pt x="800" y="2133"/>
                  </a:lnTo>
                  <a:lnTo>
                    <a:pt x="50" y="0"/>
                  </a:lnTo>
                  <a:lnTo>
                    <a:pt x="0" y="14757"/>
                  </a:lnTo>
                  <a:lnTo>
                    <a:pt x="1168" y="17919"/>
                  </a:lnTo>
                  <a:lnTo>
                    <a:pt x="2971" y="22796"/>
                  </a:lnTo>
                  <a:lnTo>
                    <a:pt x="4495" y="26949"/>
                  </a:lnTo>
                  <a:lnTo>
                    <a:pt x="5867" y="29083"/>
                  </a:lnTo>
                  <a:lnTo>
                    <a:pt x="15354" y="43980"/>
                  </a:lnTo>
                  <a:lnTo>
                    <a:pt x="15887" y="44526"/>
                  </a:lnTo>
                  <a:lnTo>
                    <a:pt x="15925" y="28448"/>
                  </a:lnTo>
                  <a:close/>
                </a:path>
                <a:path w="27305" h="56515">
                  <a:moveTo>
                    <a:pt x="27025" y="40601"/>
                  </a:moveTo>
                  <a:lnTo>
                    <a:pt x="25184" y="38811"/>
                  </a:lnTo>
                  <a:lnTo>
                    <a:pt x="24307" y="37909"/>
                  </a:lnTo>
                  <a:lnTo>
                    <a:pt x="23025" y="36588"/>
                  </a:lnTo>
                  <a:lnTo>
                    <a:pt x="21780" y="35267"/>
                  </a:lnTo>
                  <a:lnTo>
                    <a:pt x="20599" y="33947"/>
                  </a:lnTo>
                  <a:lnTo>
                    <a:pt x="18961" y="32131"/>
                  </a:lnTo>
                  <a:lnTo>
                    <a:pt x="17411" y="30289"/>
                  </a:lnTo>
                  <a:lnTo>
                    <a:pt x="15938" y="28448"/>
                  </a:lnTo>
                  <a:lnTo>
                    <a:pt x="15887" y="44526"/>
                  </a:lnTo>
                  <a:lnTo>
                    <a:pt x="20548" y="49479"/>
                  </a:lnTo>
                  <a:lnTo>
                    <a:pt x="24257" y="53428"/>
                  </a:lnTo>
                  <a:lnTo>
                    <a:pt x="26987" y="56324"/>
                  </a:lnTo>
                  <a:lnTo>
                    <a:pt x="27025" y="40601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0" name="object 16630"/>
            <p:cNvSpPr/>
            <p:nvPr/>
          </p:nvSpPr>
          <p:spPr>
            <a:xfrm>
              <a:off x="3026283" y="9166441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2832" y="10464"/>
                  </a:moveTo>
                  <a:lnTo>
                    <a:pt x="38" y="0"/>
                  </a:lnTo>
                  <a:lnTo>
                    <a:pt x="0" y="13258"/>
                  </a:lnTo>
                  <a:lnTo>
                    <a:pt x="495" y="17386"/>
                  </a:lnTo>
                  <a:lnTo>
                    <a:pt x="774" y="19799"/>
                  </a:lnTo>
                  <a:lnTo>
                    <a:pt x="1104" y="20662"/>
                  </a:lnTo>
                  <a:lnTo>
                    <a:pt x="1790" y="22529"/>
                  </a:lnTo>
                  <a:lnTo>
                    <a:pt x="2794" y="25247"/>
                  </a:lnTo>
                  <a:lnTo>
                    <a:pt x="2832" y="1046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1" name="object 16631"/>
            <p:cNvSpPr/>
            <p:nvPr/>
          </p:nvSpPr>
          <p:spPr>
            <a:xfrm>
              <a:off x="3025203" y="9158516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90">
                  <a:moveTo>
                    <a:pt x="723" y="18211"/>
                  </a:moveTo>
                  <a:lnTo>
                    <a:pt x="647" y="5219"/>
                  </a:lnTo>
                  <a:lnTo>
                    <a:pt x="457" y="3860"/>
                  </a:lnTo>
                  <a:lnTo>
                    <a:pt x="203" y="1930"/>
                  </a:lnTo>
                  <a:lnTo>
                    <a:pt x="38" y="0"/>
                  </a:lnTo>
                  <a:lnTo>
                    <a:pt x="0" y="12077"/>
                  </a:lnTo>
                  <a:lnTo>
                    <a:pt x="165" y="13474"/>
                  </a:lnTo>
                  <a:lnTo>
                    <a:pt x="419" y="15671"/>
                  </a:lnTo>
                  <a:lnTo>
                    <a:pt x="723" y="18211"/>
                  </a:lnTo>
                  <a:close/>
                </a:path>
                <a:path w="1269" h="21590">
                  <a:moveTo>
                    <a:pt x="1130" y="7924"/>
                  </a:moveTo>
                  <a:lnTo>
                    <a:pt x="876" y="6578"/>
                  </a:lnTo>
                  <a:lnTo>
                    <a:pt x="774" y="5892"/>
                  </a:lnTo>
                  <a:lnTo>
                    <a:pt x="723" y="18211"/>
                  </a:lnTo>
                  <a:lnTo>
                    <a:pt x="1092" y="21285"/>
                  </a:lnTo>
                  <a:lnTo>
                    <a:pt x="1130" y="7924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2" name="object 16632"/>
            <p:cNvSpPr/>
            <p:nvPr/>
          </p:nvSpPr>
          <p:spPr>
            <a:xfrm>
              <a:off x="3024987" y="915503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54" y="3479"/>
                  </a:moveTo>
                  <a:lnTo>
                    <a:pt x="127" y="1739"/>
                  </a:lnTo>
                  <a:lnTo>
                    <a:pt x="50" y="0"/>
                  </a:lnTo>
                  <a:lnTo>
                    <a:pt x="0" y="13804"/>
                  </a:lnTo>
                  <a:lnTo>
                    <a:pt x="88" y="14554"/>
                  </a:lnTo>
                  <a:lnTo>
                    <a:pt x="215" y="15633"/>
                  </a:lnTo>
                  <a:lnTo>
                    <a:pt x="254" y="3479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3" name="object 16633"/>
            <p:cNvSpPr/>
            <p:nvPr/>
          </p:nvSpPr>
          <p:spPr>
            <a:xfrm>
              <a:off x="3073869" y="9260167"/>
              <a:ext cx="36195" cy="38735"/>
            </a:xfrm>
            <a:custGeom>
              <a:avLst/>
              <a:gdLst/>
              <a:ahLst/>
              <a:cxnLst/>
              <a:rect l="l" t="t" r="r" b="b"/>
              <a:pathLst>
                <a:path w="36194" h="38734">
                  <a:moveTo>
                    <a:pt x="35712" y="0"/>
                  </a:moveTo>
                  <a:lnTo>
                    <a:pt x="3886" y="18491"/>
                  </a:lnTo>
                  <a:lnTo>
                    <a:pt x="1320" y="20015"/>
                  </a:lnTo>
                  <a:lnTo>
                    <a:pt x="50" y="21983"/>
                  </a:lnTo>
                  <a:lnTo>
                    <a:pt x="0" y="38138"/>
                  </a:lnTo>
                  <a:lnTo>
                    <a:pt x="1270" y="36195"/>
                  </a:lnTo>
                  <a:lnTo>
                    <a:pt x="3848" y="34696"/>
                  </a:lnTo>
                  <a:lnTo>
                    <a:pt x="35661" y="16179"/>
                  </a:lnTo>
                  <a:lnTo>
                    <a:pt x="35712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4" name="object 16634"/>
            <p:cNvSpPr/>
            <p:nvPr/>
          </p:nvSpPr>
          <p:spPr>
            <a:xfrm>
              <a:off x="3377488" y="9260358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50" y="0"/>
                  </a:moveTo>
                  <a:lnTo>
                    <a:pt x="0" y="16192"/>
                  </a:lnTo>
                  <a:lnTo>
                    <a:pt x="43027" y="41020"/>
                  </a:lnTo>
                  <a:lnTo>
                    <a:pt x="43065" y="24841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5" name="object 16635"/>
            <p:cNvSpPr/>
            <p:nvPr/>
          </p:nvSpPr>
          <p:spPr>
            <a:xfrm>
              <a:off x="3374351" y="925902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76" y="25"/>
                  </a:lnTo>
                  <a:lnTo>
                    <a:pt x="63" y="15760"/>
                  </a:lnTo>
                  <a:lnTo>
                    <a:pt x="101" y="1625"/>
                  </a:lnTo>
                  <a:lnTo>
                    <a:pt x="177" y="15824"/>
                  </a:lnTo>
                  <a:lnTo>
                    <a:pt x="215" y="5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6" name="object 16636"/>
            <p:cNvSpPr/>
            <p:nvPr/>
          </p:nvSpPr>
          <p:spPr>
            <a:xfrm>
              <a:off x="3373945" y="925889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76" y="25"/>
                  </a:lnTo>
                  <a:lnTo>
                    <a:pt x="63" y="15646"/>
                  </a:lnTo>
                  <a:lnTo>
                    <a:pt x="101" y="1612"/>
                  </a:lnTo>
                  <a:lnTo>
                    <a:pt x="177" y="15709"/>
                  </a:lnTo>
                  <a:lnTo>
                    <a:pt x="215" y="5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7" name="object 16637"/>
            <p:cNvSpPr/>
            <p:nvPr/>
          </p:nvSpPr>
          <p:spPr>
            <a:xfrm>
              <a:off x="3373526" y="925878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532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330" y="88"/>
                  </a:moveTo>
                  <a:lnTo>
                    <a:pt x="279" y="15646"/>
                  </a:lnTo>
                  <a:lnTo>
                    <a:pt x="330" y="88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8" name="object 16638"/>
            <p:cNvSpPr/>
            <p:nvPr/>
          </p:nvSpPr>
          <p:spPr>
            <a:xfrm>
              <a:off x="3372993" y="925865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27" y="25"/>
                  </a:moveTo>
                  <a:lnTo>
                    <a:pt x="0" y="25"/>
                  </a:lnTo>
                  <a:lnTo>
                    <a:pt x="76" y="15430"/>
                  </a:lnTo>
                  <a:lnTo>
                    <a:pt x="127" y="25"/>
                  </a:lnTo>
                  <a:close/>
                </a:path>
                <a:path w="635" h="15875">
                  <a:moveTo>
                    <a:pt x="342" y="76"/>
                  </a:moveTo>
                  <a:lnTo>
                    <a:pt x="203" y="50"/>
                  </a:lnTo>
                  <a:lnTo>
                    <a:pt x="190" y="15430"/>
                  </a:lnTo>
                  <a:lnTo>
                    <a:pt x="228" y="1778"/>
                  </a:lnTo>
                  <a:lnTo>
                    <a:pt x="292" y="15468"/>
                  </a:lnTo>
                  <a:lnTo>
                    <a:pt x="342" y="76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39" name="object 16639"/>
            <p:cNvSpPr/>
            <p:nvPr/>
          </p:nvSpPr>
          <p:spPr>
            <a:xfrm>
              <a:off x="3372573" y="925856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481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330" y="63"/>
                  </a:moveTo>
                  <a:lnTo>
                    <a:pt x="292" y="15494"/>
                  </a:lnTo>
                  <a:lnTo>
                    <a:pt x="330" y="63"/>
                  </a:lnTo>
                  <a:close/>
                </a:path>
                <a:path w="635" h="15875">
                  <a:moveTo>
                    <a:pt x="444" y="88"/>
                  </a:moveTo>
                  <a:lnTo>
                    <a:pt x="406" y="15506"/>
                  </a:lnTo>
                  <a:lnTo>
                    <a:pt x="444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0" name="object 16640"/>
            <p:cNvSpPr/>
            <p:nvPr/>
          </p:nvSpPr>
          <p:spPr>
            <a:xfrm>
              <a:off x="3372141" y="925847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65" y="15527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1" name="object 16641"/>
            <p:cNvSpPr/>
            <p:nvPr/>
          </p:nvSpPr>
          <p:spPr>
            <a:xfrm>
              <a:off x="3372027" y="925846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12"/>
                  </a:moveTo>
                  <a:lnTo>
                    <a:pt x="65" y="15531"/>
                  </a:lnTo>
                  <a:lnTo>
                    <a:pt x="114" y="12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2" name="object 16642"/>
            <p:cNvSpPr/>
            <p:nvPr/>
          </p:nvSpPr>
          <p:spPr>
            <a:xfrm>
              <a:off x="3370719" y="925827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495" y="63"/>
                  </a:moveTo>
                  <a:lnTo>
                    <a:pt x="368" y="63"/>
                  </a:lnTo>
                  <a:lnTo>
                    <a:pt x="215" y="25"/>
                  </a:lnTo>
                  <a:lnTo>
                    <a:pt x="63" y="12"/>
                  </a:lnTo>
                  <a:lnTo>
                    <a:pt x="88" y="15621"/>
                  </a:lnTo>
                  <a:lnTo>
                    <a:pt x="127" y="1447"/>
                  </a:lnTo>
                  <a:lnTo>
                    <a:pt x="215" y="15633"/>
                  </a:lnTo>
                  <a:lnTo>
                    <a:pt x="241" y="1600"/>
                  </a:lnTo>
                  <a:lnTo>
                    <a:pt x="330" y="15646"/>
                  </a:lnTo>
                  <a:lnTo>
                    <a:pt x="368" y="1473"/>
                  </a:lnTo>
                  <a:lnTo>
                    <a:pt x="457" y="15659"/>
                  </a:lnTo>
                  <a:lnTo>
                    <a:pt x="495" y="63"/>
                  </a:lnTo>
                  <a:close/>
                </a:path>
                <a:path w="1270" h="15875">
                  <a:moveTo>
                    <a:pt x="749" y="88"/>
                  </a:moveTo>
                  <a:lnTo>
                    <a:pt x="622" y="76"/>
                  </a:lnTo>
                  <a:lnTo>
                    <a:pt x="495" y="76"/>
                  </a:lnTo>
                  <a:lnTo>
                    <a:pt x="584" y="15671"/>
                  </a:lnTo>
                  <a:lnTo>
                    <a:pt x="609" y="1651"/>
                  </a:lnTo>
                  <a:lnTo>
                    <a:pt x="698" y="15671"/>
                  </a:lnTo>
                  <a:lnTo>
                    <a:pt x="749" y="88"/>
                  </a:lnTo>
                  <a:close/>
                </a:path>
                <a:path w="1270" h="15875">
                  <a:moveTo>
                    <a:pt x="977" y="127"/>
                  </a:moveTo>
                  <a:lnTo>
                    <a:pt x="850" y="127"/>
                  </a:lnTo>
                  <a:lnTo>
                    <a:pt x="927" y="15697"/>
                  </a:lnTo>
                  <a:lnTo>
                    <a:pt x="977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3" name="object 16643"/>
            <p:cNvSpPr/>
            <p:nvPr/>
          </p:nvSpPr>
          <p:spPr>
            <a:xfrm>
              <a:off x="3370186" y="925821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04" y="25"/>
                  </a:moveTo>
                  <a:lnTo>
                    <a:pt x="177" y="12"/>
                  </a:lnTo>
                  <a:lnTo>
                    <a:pt x="50" y="0"/>
                  </a:lnTo>
                  <a:lnTo>
                    <a:pt x="0" y="15646"/>
                  </a:lnTo>
                  <a:lnTo>
                    <a:pt x="127" y="15646"/>
                  </a:lnTo>
                  <a:lnTo>
                    <a:pt x="254" y="15659"/>
                  </a:lnTo>
                  <a:lnTo>
                    <a:pt x="304" y="25"/>
                  </a:lnTo>
                  <a:close/>
                </a:path>
                <a:path w="635" h="15875">
                  <a:moveTo>
                    <a:pt x="381" y="15671"/>
                  </a:moveTo>
                  <a:lnTo>
                    <a:pt x="304" y="38"/>
                  </a:lnTo>
                  <a:lnTo>
                    <a:pt x="254" y="15659"/>
                  </a:lnTo>
                  <a:lnTo>
                    <a:pt x="381" y="15671"/>
                  </a:lnTo>
                  <a:close/>
                </a:path>
                <a:path w="635" h="15875">
                  <a:moveTo>
                    <a:pt x="546" y="63"/>
                  </a:moveTo>
                  <a:lnTo>
                    <a:pt x="419" y="63"/>
                  </a:lnTo>
                  <a:lnTo>
                    <a:pt x="508" y="1568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4" name="object 16644"/>
            <p:cNvSpPr/>
            <p:nvPr/>
          </p:nvSpPr>
          <p:spPr>
            <a:xfrm>
              <a:off x="3369652" y="925818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71" y="25"/>
                  </a:moveTo>
                  <a:lnTo>
                    <a:pt x="444" y="25"/>
                  </a:lnTo>
                  <a:lnTo>
                    <a:pt x="317" y="12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66" y="15646"/>
                  </a:lnTo>
                  <a:lnTo>
                    <a:pt x="393" y="15659"/>
                  </a:lnTo>
                  <a:lnTo>
                    <a:pt x="533" y="15671"/>
                  </a:lnTo>
                  <a:lnTo>
                    <a:pt x="571" y="25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5" name="object 16645"/>
            <p:cNvSpPr/>
            <p:nvPr/>
          </p:nvSpPr>
          <p:spPr>
            <a:xfrm>
              <a:off x="3369094" y="925814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09" y="25"/>
                  </a:moveTo>
                  <a:lnTo>
                    <a:pt x="469" y="12"/>
                  </a:lnTo>
                  <a:lnTo>
                    <a:pt x="330" y="12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79" y="15633"/>
                  </a:lnTo>
                  <a:lnTo>
                    <a:pt x="419" y="15646"/>
                  </a:lnTo>
                  <a:lnTo>
                    <a:pt x="571" y="15659"/>
                  </a:lnTo>
                  <a:lnTo>
                    <a:pt x="609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6" name="object 16646"/>
            <p:cNvSpPr/>
            <p:nvPr/>
          </p:nvSpPr>
          <p:spPr>
            <a:xfrm>
              <a:off x="3368484" y="925812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47" y="25"/>
                  </a:moveTo>
                  <a:lnTo>
                    <a:pt x="508" y="25"/>
                  </a:lnTo>
                  <a:lnTo>
                    <a:pt x="355" y="12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595"/>
                  </a:lnTo>
                  <a:lnTo>
                    <a:pt x="152" y="15608"/>
                  </a:lnTo>
                  <a:lnTo>
                    <a:pt x="304" y="15621"/>
                  </a:lnTo>
                  <a:lnTo>
                    <a:pt x="457" y="15633"/>
                  </a:lnTo>
                  <a:lnTo>
                    <a:pt x="609" y="15646"/>
                  </a:lnTo>
                  <a:lnTo>
                    <a:pt x="647" y="25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7" name="object 16647"/>
            <p:cNvSpPr/>
            <p:nvPr/>
          </p:nvSpPr>
          <p:spPr>
            <a:xfrm>
              <a:off x="3367811" y="925812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23" y="0"/>
                  </a:moveTo>
                  <a:lnTo>
                    <a:pt x="558" y="0"/>
                  </a:lnTo>
                  <a:lnTo>
                    <a:pt x="393" y="0"/>
                  </a:lnTo>
                  <a:lnTo>
                    <a:pt x="228" y="0"/>
                  </a:lnTo>
                  <a:lnTo>
                    <a:pt x="50" y="0"/>
                  </a:lnTo>
                  <a:lnTo>
                    <a:pt x="0" y="15544"/>
                  </a:lnTo>
                  <a:lnTo>
                    <a:pt x="190" y="15557"/>
                  </a:lnTo>
                  <a:lnTo>
                    <a:pt x="355" y="15570"/>
                  </a:lnTo>
                  <a:lnTo>
                    <a:pt x="520" y="15582"/>
                  </a:lnTo>
                  <a:lnTo>
                    <a:pt x="673" y="15595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8" name="object 16648"/>
            <p:cNvSpPr/>
            <p:nvPr/>
          </p:nvSpPr>
          <p:spPr>
            <a:xfrm>
              <a:off x="3367062" y="925812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00" y="0"/>
                  </a:moveTo>
                  <a:lnTo>
                    <a:pt x="622" y="0"/>
                  </a:lnTo>
                  <a:lnTo>
                    <a:pt x="431" y="0"/>
                  </a:lnTo>
                  <a:lnTo>
                    <a:pt x="254" y="12"/>
                  </a:lnTo>
                  <a:lnTo>
                    <a:pt x="114" y="12"/>
                  </a:lnTo>
                  <a:lnTo>
                    <a:pt x="0" y="15481"/>
                  </a:lnTo>
                  <a:lnTo>
                    <a:pt x="203" y="15494"/>
                  </a:lnTo>
                  <a:lnTo>
                    <a:pt x="393" y="15519"/>
                  </a:lnTo>
                  <a:lnTo>
                    <a:pt x="571" y="15532"/>
                  </a:lnTo>
                  <a:lnTo>
                    <a:pt x="749" y="15544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49" name="object 16649"/>
            <p:cNvSpPr/>
            <p:nvPr/>
          </p:nvSpPr>
          <p:spPr>
            <a:xfrm>
              <a:off x="3366135" y="9258148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49" y="12"/>
                  </a:moveTo>
                  <a:lnTo>
                    <a:pt x="596" y="12"/>
                  </a:lnTo>
                  <a:lnTo>
                    <a:pt x="495" y="12839"/>
                  </a:lnTo>
                  <a:lnTo>
                    <a:pt x="533" y="25"/>
                  </a:lnTo>
                  <a:lnTo>
                    <a:pt x="304" y="38"/>
                  </a:lnTo>
                  <a:lnTo>
                    <a:pt x="38" y="63"/>
                  </a:lnTo>
                  <a:lnTo>
                    <a:pt x="0" y="15544"/>
                  </a:lnTo>
                  <a:lnTo>
                    <a:pt x="266" y="15443"/>
                  </a:lnTo>
                  <a:lnTo>
                    <a:pt x="495" y="15417"/>
                  </a:lnTo>
                  <a:lnTo>
                    <a:pt x="711" y="15443"/>
                  </a:lnTo>
                  <a:lnTo>
                    <a:pt x="749" y="12"/>
                  </a:lnTo>
                  <a:close/>
                </a:path>
                <a:path w="1270" h="15875">
                  <a:moveTo>
                    <a:pt x="977" y="0"/>
                  </a:moveTo>
                  <a:lnTo>
                    <a:pt x="825" y="0"/>
                  </a:lnTo>
                  <a:lnTo>
                    <a:pt x="711" y="15443"/>
                  </a:lnTo>
                  <a:lnTo>
                    <a:pt x="939" y="15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0" name="object 16650"/>
            <p:cNvSpPr/>
            <p:nvPr/>
          </p:nvSpPr>
          <p:spPr>
            <a:xfrm>
              <a:off x="3364687" y="9258211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09">
                  <a:moveTo>
                    <a:pt x="1498" y="0"/>
                  </a:moveTo>
                  <a:lnTo>
                    <a:pt x="1295" y="12"/>
                  </a:lnTo>
                  <a:lnTo>
                    <a:pt x="1092" y="50"/>
                  </a:lnTo>
                  <a:lnTo>
                    <a:pt x="901" y="76"/>
                  </a:lnTo>
                  <a:lnTo>
                    <a:pt x="508" y="127"/>
                  </a:lnTo>
                  <a:lnTo>
                    <a:pt x="50" y="190"/>
                  </a:lnTo>
                  <a:lnTo>
                    <a:pt x="0" y="16014"/>
                  </a:lnTo>
                  <a:lnTo>
                    <a:pt x="457" y="15849"/>
                  </a:lnTo>
                  <a:lnTo>
                    <a:pt x="850" y="15697"/>
                  </a:lnTo>
                  <a:lnTo>
                    <a:pt x="1155" y="15582"/>
                  </a:lnTo>
                  <a:lnTo>
                    <a:pt x="1447" y="15481"/>
                  </a:lnTo>
                  <a:lnTo>
                    <a:pt x="1498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1" name="object 16651"/>
            <p:cNvSpPr/>
            <p:nvPr/>
          </p:nvSpPr>
          <p:spPr>
            <a:xfrm>
              <a:off x="3303093" y="9258402"/>
              <a:ext cx="62230" cy="31750"/>
            </a:xfrm>
            <a:custGeom>
              <a:avLst/>
              <a:gdLst/>
              <a:ahLst/>
              <a:cxnLst/>
              <a:rect l="l" t="t" r="r" b="b"/>
              <a:pathLst>
                <a:path w="62229" h="31750">
                  <a:moveTo>
                    <a:pt x="61644" y="0"/>
                  </a:moveTo>
                  <a:lnTo>
                    <a:pt x="60488" y="190"/>
                  </a:lnTo>
                  <a:lnTo>
                    <a:pt x="59358" y="482"/>
                  </a:lnTo>
                  <a:lnTo>
                    <a:pt x="58304" y="863"/>
                  </a:lnTo>
                  <a:lnTo>
                    <a:pt x="44349" y="5640"/>
                  </a:lnTo>
                  <a:lnTo>
                    <a:pt x="29941" y="9761"/>
                  </a:lnTo>
                  <a:lnTo>
                    <a:pt x="15148" y="13227"/>
                  </a:lnTo>
                  <a:lnTo>
                    <a:pt x="13682" y="13500"/>
                  </a:lnTo>
                  <a:lnTo>
                    <a:pt x="13235" y="13627"/>
                  </a:lnTo>
                  <a:lnTo>
                    <a:pt x="12430" y="13733"/>
                  </a:lnTo>
                  <a:lnTo>
                    <a:pt x="36" y="16040"/>
                  </a:lnTo>
                  <a:lnTo>
                    <a:pt x="0" y="31559"/>
                  </a:lnTo>
                  <a:lnTo>
                    <a:pt x="12452" y="29912"/>
                  </a:lnTo>
                  <a:lnTo>
                    <a:pt x="13611" y="29697"/>
                  </a:lnTo>
                  <a:lnTo>
                    <a:pt x="58193" y="17076"/>
                  </a:lnTo>
                  <a:lnTo>
                    <a:pt x="61594" y="15820"/>
                  </a:lnTo>
                  <a:lnTo>
                    <a:pt x="61644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2" name="object 16652"/>
            <p:cNvSpPr/>
            <p:nvPr/>
          </p:nvSpPr>
          <p:spPr>
            <a:xfrm>
              <a:off x="3278263" y="9274442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10452" y="2044"/>
                  </a:moveTo>
                  <a:lnTo>
                    <a:pt x="8610" y="2273"/>
                  </a:lnTo>
                  <a:lnTo>
                    <a:pt x="4914" y="2667"/>
                  </a:lnTo>
                  <a:lnTo>
                    <a:pt x="3302" y="2857"/>
                  </a:lnTo>
                  <a:lnTo>
                    <a:pt x="25" y="3162"/>
                  </a:lnTo>
                  <a:lnTo>
                    <a:pt x="0" y="18808"/>
                  </a:lnTo>
                  <a:lnTo>
                    <a:pt x="4889" y="18161"/>
                  </a:lnTo>
                  <a:lnTo>
                    <a:pt x="10414" y="17437"/>
                  </a:lnTo>
                  <a:lnTo>
                    <a:pt x="10452" y="2044"/>
                  </a:lnTo>
                  <a:close/>
                </a:path>
                <a:path w="25400" h="19050">
                  <a:moveTo>
                    <a:pt x="24866" y="0"/>
                  </a:moveTo>
                  <a:lnTo>
                    <a:pt x="22186" y="444"/>
                  </a:lnTo>
                  <a:lnTo>
                    <a:pt x="19494" y="850"/>
                  </a:lnTo>
                  <a:lnTo>
                    <a:pt x="16776" y="1219"/>
                  </a:lnTo>
                  <a:lnTo>
                    <a:pt x="14668" y="1511"/>
                  </a:lnTo>
                  <a:lnTo>
                    <a:pt x="10452" y="2044"/>
                  </a:lnTo>
                  <a:lnTo>
                    <a:pt x="10426" y="17424"/>
                  </a:lnTo>
                  <a:lnTo>
                    <a:pt x="16751" y="16598"/>
                  </a:lnTo>
                  <a:lnTo>
                    <a:pt x="24828" y="15519"/>
                  </a:lnTo>
                  <a:lnTo>
                    <a:pt x="24866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3" name="object 16653"/>
            <p:cNvSpPr/>
            <p:nvPr/>
          </p:nvSpPr>
          <p:spPr>
            <a:xfrm>
              <a:off x="3262452" y="9277604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11582" y="355"/>
                  </a:moveTo>
                  <a:lnTo>
                    <a:pt x="7315" y="673"/>
                  </a:lnTo>
                  <a:lnTo>
                    <a:pt x="3543" y="927"/>
                  </a:lnTo>
                  <a:lnTo>
                    <a:pt x="38" y="1117"/>
                  </a:lnTo>
                  <a:lnTo>
                    <a:pt x="0" y="16979"/>
                  </a:lnTo>
                  <a:lnTo>
                    <a:pt x="3505" y="16979"/>
                  </a:lnTo>
                  <a:lnTo>
                    <a:pt x="5727" y="16979"/>
                  </a:lnTo>
                  <a:lnTo>
                    <a:pt x="7289" y="16776"/>
                  </a:lnTo>
                  <a:lnTo>
                    <a:pt x="11544" y="16205"/>
                  </a:lnTo>
                  <a:lnTo>
                    <a:pt x="11582" y="355"/>
                  </a:lnTo>
                  <a:close/>
                </a:path>
                <a:path w="15875" h="17145">
                  <a:moveTo>
                    <a:pt x="15849" y="0"/>
                  </a:moveTo>
                  <a:lnTo>
                    <a:pt x="11595" y="368"/>
                  </a:lnTo>
                  <a:lnTo>
                    <a:pt x="11544" y="16205"/>
                  </a:lnTo>
                  <a:lnTo>
                    <a:pt x="15811" y="15646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4" name="object 16654"/>
            <p:cNvSpPr/>
            <p:nvPr/>
          </p:nvSpPr>
          <p:spPr>
            <a:xfrm>
              <a:off x="3249498" y="9278709"/>
              <a:ext cx="13335" cy="15875"/>
            </a:xfrm>
            <a:custGeom>
              <a:avLst/>
              <a:gdLst/>
              <a:ahLst/>
              <a:cxnLst/>
              <a:rect l="l" t="t" r="r" b="b"/>
              <a:pathLst>
                <a:path w="13335" h="15875">
                  <a:moveTo>
                    <a:pt x="6032" y="279"/>
                  </a:moveTo>
                  <a:lnTo>
                    <a:pt x="3035" y="355"/>
                  </a:lnTo>
                  <a:lnTo>
                    <a:pt x="38" y="419"/>
                  </a:lnTo>
                  <a:lnTo>
                    <a:pt x="0" y="15862"/>
                  </a:lnTo>
                  <a:lnTo>
                    <a:pt x="2997" y="15862"/>
                  </a:lnTo>
                  <a:lnTo>
                    <a:pt x="6007" y="15862"/>
                  </a:lnTo>
                  <a:lnTo>
                    <a:pt x="6032" y="279"/>
                  </a:lnTo>
                  <a:close/>
                </a:path>
                <a:path w="13335" h="15875">
                  <a:moveTo>
                    <a:pt x="12992" y="0"/>
                  </a:moveTo>
                  <a:lnTo>
                    <a:pt x="9486" y="152"/>
                  </a:lnTo>
                  <a:lnTo>
                    <a:pt x="6045" y="292"/>
                  </a:lnTo>
                  <a:lnTo>
                    <a:pt x="6007" y="15862"/>
                  </a:lnTo>
                  <a:lnTo>
                    <a:pt x="9436" y="15875"/>
                  </a:lnTo>
                  <a:lnTo>
                    <a:pt x="12954" y="15875"/>
                  </a:lnTo>
                  <a:lnTo>
                    <a:pt x="1299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5" name="object 16655"/>
            <p:cNvSpPr/>
            <p:nvPr/>
          </p:nvSpPr>
          <p:spPr>
            <a:xfrm>
              <a:off x="3238195" y="9279128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11341" y="0"/>
                  </a:moveTo>
                  <a:lnTo>
                    <a:pt x="8331" y="25"/>
                  </a:lnTo>
                  <a:lnTo>
                    <a:pt x="5346" y="50"/>
                  </a:lnTo>
                  <a:lnTo>
                    <a:pt x="2692" y="38"/>
                  </a:lnTo>
                  <a:lnTo>
                    <a:pt x="38" y="12"/>
                  </a:lnTo>
                  <a:lnTo>
                    <a:pt x="0" y="15430"/>
                  </a:lnTo>
                  <a:lnTo>
                    <a:pt x="2641" y="15430"/>
                  </a:lnTo>
                  <a:lnTo>
                    <a:pt x="5295" y="15443"/>
                  </a:lnTo>
                  <a:lnTo>
                    <a:pt x="8293" y="15443"/>
                  </a:lnTo>
                  <a:lnTo>
                    <a:pt x="11303" y="15443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6" name="object 16656"/>
            <p:cNvSpPr/>
            <p:nvPr/>
          </p:nvSpPr>
          <p:spPr>
            <a:xfrm>
              <a:off x="3227933" y="9278849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4991" y="165"/>
                  </a:moveTo>
                  <a:lnTo>
                    <a:pt x="2438" y="88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2387" y="15709"/>
                  </a:lnTo>
                  <a:lnTo>
                    <a:pt x="4940" y="15709"/>
                  </a:lnTo>
                  <a:lnTo>
                    <a:pt x="4991" y="165"/>
                  </a:lnTo>
                  <a:close/>
                </a:path>
                <a:path w="10794" h="15875">
                  <a:moveTo>
                    <a:pt x="10299" y="279"/>
                  </a:moveTo>
                  <a:lnTo>
                    <a:pt x="7645" y="228"/>
                  </a:lnTo>
                  <a:lnTo>
                    <a:pt x="5003" y="165"/>
                  </a:lnTo>
                  <a:lnTo>
                    <a:pt x="4953" y="15709"/>
                  </a:lnTo>
                  <a:lnTo>
                    <a:pt x="7607" y="15709"/>
                  </a:lnTo>
                  <a:lnTo>
                    <a:pt x="10261" y="15709"/>
                  </a:lnTo>
                  <a:lnTo>
                    <a:pt x="10299" y="279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7" name="object 16657"/>
            <p:cNvSpPr/>
            <p:nvPr/>
          </p:nvSpPr>
          <p:spPr>
            <a:xfrm>
              <a:off x="3218434" y="9278315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09">
                  <a:moveTo>
                    <a:pt x="4762" y="292"/>
                  </a:moveTo>
                  <a:lnTo>
                    <a:pt x="2374" y="152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571" y="16230"/>
                  </a:lnTo>
                  <a:lnTo>
                    <a:pt x="2324" y="16230"/>
                  </a:lnTo>
                  <a:lnTo>
                    <a:pt x="4724" y="16230"/>
                  </a:lnTo>
                  <a:lnTo>
                    <a:pt x="4762" y="292"/>
                  </a:lnTo>
                  <a:close/>
                </a:path>
                <a:path w="10160" h="16509">
                  <a:moveTo>
                    <a:pt x="9550" y="520"/>
                  </a:moveTo>
                  <a:lnTo>
                    <a:pt x="7162" y="419"/>
                  </a:lnTo>
                  <a:lnTo>
                    <a:pt x="4775" y="292"/>
                  </a:lnTo>
                  <a:lnTo>
                    <a:pt x="4724" y="16230"/>
                  </a:lnTo>
                  <a:lnTo>
                    <a:pt x="7112" y="16243"/>
                  </a:lnTo>
                  <a:lnTo>
                    <a:pt x="9512" y="16243"/>
                  </a:lnTo>
                  <a:lnTo>
                    <a:pt x="9550" y="52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8" name="object 16658"/>
            <p:cNvSpPr/>
            <p:nvPr/>
          </p:nvSpPr>
          <p:spPr>
            <a:xfrm>
              <a:off x="3209658" y="9277617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4419" y="368"/>
                  </a:moveTo>
                  <a:lnTo>
                    <a:pt x="2222" y="203"/>
                  </a:lnTo>
                  <a:lnTo>
                    <a:pt x="50" y="0"/>
                  </a:lnTo>
                  <a:lnTo>
                    <a:pt x="0" y="15684"/>
                  </a:lnTo>
                  <a:lnTo>
                    <a:pt x="2184" y="15976"/>
                  </a:lnTo>
                  <a:lnTo>
                    <a:pt x="4368" y="16268"/>
                  </a:lnTo>
                  <a:lnTo>
                    <a:pt x="4419" y="368"/>
                  </a:lnTo>
                  <a:close/>
                </a:path>
                <a:path w="8889" h="17145">
                  <a:moveTo>
                    <a:pt x="8813" y="698"/>
                  </a:moveTo>
                  <a:lnTo>
                    <a:pt x="6616" y="546"/>
                  </a:lnTo>
                  <a:lnTo>
                    <a:pt x="4419" y="381"/>
                  </a:lnTo>
                  <a:lnTo>
                    <a:pt x="4368" y="16268"/>
                  </a:lnTo>
                  <a:lnTo>
                    <a:pt x="6565" y="16560"/>
                  </a:lnTo>
                  <a:lnTo>
                    <a:pt x="8775" y="16852"/>
                  </a:lnTo>
                  <a:lnTo>
                    <a:pt x="8813" y="69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59" name="object 16659"/>
            <p:cNvSpPr/>
            <p:nvPr/>
          </p:nvSpPr>
          <p:spPr>
            <a:xfrm>
              <a:off x="3201301" y="9276753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394" y="863"/>
                  </a:moveTo>
                  <a:lnTo>
                    <a:pt x="6210" y="660"/>
                  </a:lnTo>
                  <a:lnTo>
                    <a:pt x="4114" y="457"/>
                  </a:lnTo>
                  <a:lnTo>
                    <a:pt x="2082" y="228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2032" y="15697"/>
                  </a:lnTo>
                  <a:lnTo>
                    <a:pt x="4076" y="15976"/>
                  </a:lnTo>
                  <a:lnTo>
                    <a:pt x="6159" y="16256"/>
                  </a:lnTo>
                  <a:lnTo>
                    <a:pt x="8356" y="16548"/>
                  </a:lnTo>
                  <a:lnTo>
                    <a:pt x="8394" y="8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0" name="object 16660"/>
            <p:cNvSpPr/>
            <p:nvPr/>
          </p:nvSpPr>
          <p:spPr>
            <a:xfrm>
              <a:off x="3185591" y="9274607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5778" y="863"/>
                  </a:moveTo>
                  <a:lnTo>
                    <a:pt x="3860" y="584"/>
                  </a:lnTo>
                  <a:lnTo>
                    <a:pt x="1943" y="304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905" y="15735"/>
                  </a:lnTo>
                  <a:lnTo>
                    <a:pt x="3822" y="15989"/>
                  </a:lnTo>
                  <a:lnTo>
                    <a:pt x="5740" y="16243"/>
                  </a:lnTo>
                  <a:lnTo>
                    <a:pt x="5778" y="863"/>
                  </a:lnTo>
                  <a:close/>
                </a:path>
                <a:path w="15875" h="17779">
                  <a:moveTo>
                    <a:pt x="15748" y="2146"/>
                  </a:moveTo>
                  <a:lnTo>
                    <a:pt x="13716" y="1917"/>
                  </a:lnTo>
                  <a:lnTo>
                    <a:pt x="11684" y="1663"/>
                  </a:lnTo>
                  <a:lnTo>
                    <a:pt x="9652" y="1409"/>
                  </a:lnTo>
                  <a:lnTo>
                    <a:pt x="7708" y="1143"/>
                  </a:lnTo>
                  <a:lnTo>
                    <a:pt x="5791" y="876"/>
                  </a:lnTo>
                  <a:lnTo>
                    <a:pt x="5740" y="16243"/>
                  </a:lnTo>
                  <a:lnTo>
                    <a:pt x="7670" y="16497"/>
                  </a:lnTo>
                  <a:lnTo>
                    <a:pt x="9601" y="16764"/>
                  </a:lnTo>
                  <a:lnTo>
                    <a:pt x="11633" y="17030"/>
                  </a:lnTo>
                  <a:lnTo>
                    <a:pt x="13665" y="17297"/>
                  </a:lnTo>
                  <a:lnTo>
                    <a:pt x="15709" y="17576"/>
                  </a:lnTo>
                  <a:lnTo>
                    <a:pt x="15748" y="2146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1" name="object 16661"/>
            <p:cNvSpPr/>
            <p:nvPr/>
          </p:nvSpPr>
          <p:spPr>
            <a:xfrm>
              <a:off x="3178162" y="9273324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5562" y="965"/>
                  </a:moveTo>
                  <a:lnTo>
                    <a:pt x="3695" y="647"/>
                  </a:lnTo>
                  <a:lnTo>
                    <a:pt x="1866" y="330"/>
                  </a:lnTo>
                  <a:lnTo>
                    <a:pt x="38" y="0"/>
                  </a:lnTo>
                  <a:lnTo>
                    <a:pt x="0" y="15760"/>
                  </a:lnTo>
                  <a:lnTo>
                    <a:pt x="1828" y="16014"/>
                  </a:lnTo>
                  <a:lnTo>
                    <a:pt x="3644" y="16256"/>
                  </a:lnTo>
                  <a:lnTo>
                    <a:pt x="5511" y="16497"/>
                  </a:lnTo>
                  <a:lnTo>
                    <a:pt x="5562" y="965"/>
                  </a:lnTo>
                  <a:close/>
                </a:path>
                <a:path w="7619" h="17145">
                  <a:moveTo>
                    <a:pt x="7467" y="1282"/>
                  </a:moveTo>
                  <a:lnTo>
                    <a:pt x="5562" y="977"/>
                  </a:lnTo>
                  <a:lnTo>
                    <a:pt x="5511" y="16497"/>
                  </a:lnTo>
                  <a:lnTo>
                    <a:pt x="7429" y="16764"/>
                  </a:lnTo>
                  <a:lnTo>
                    <a:pt x="7467" y="1282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2" name="object 16662"/>
            <p:cNvSpPr/>
            <p:nvPr/>
          </p:nvSpPr>
          <p:spPr>
            <a:xfrm>
              <a:off x="3170897" y="9271940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5486" y="1054"/>
                  </a:moveTo>
                  <a:lnTo>
                    <a:pt x="3670" y="711"/>
                  </a:lnTo>
                  <a:lnTo>
                    <a:pt x="1854" y="355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816" y="16421"/>
                  </a:lnTo>
                  <a:lnTo>
                    <a:pt x="3619" y="16662"/>
                  </a:lnTo>
                  <a:lnTo>
                    <a:pt x="5435" y="16903"/>
                  </a:lnTo>
                  <a:lnTo>
                    <a:pt x="5486" y="1054"/>
                  </a:lnTo>
                  <a:close/>
                </a:path>
                <a:path w="7619" h="17145">
                  <a:moveTo>
                    <a:pt x="7302" y="1397"/>
                  </a:moveTo>
                  <a:lnTo>
                    <a:pt x="5486" y="1066"/>
                  </a:lnTo>
                  <a:lnTo>
                    <a:pt x="5435" y="16903"/>
                  </a:lnTo>
                  <a:lnTo>
                    <a:pt x="7264" y="17145"/>
                  </a:lnTo>
                  <a:lnTo>
                    <a:pt x="7302" y="1397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3" name="object 16663"/>
            <p:cNvSpPr/>
            <p:nvPr/>
          </p:nvSpPr>
          <p:spPr>
            <a:xfrm>
              <a:off x="3163887" y="9270416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7061" y="1511"/>
                  </a:moveTo>
                  <a:lnTo>
                    <a:pt x="5295" y="1155"/>
                  </a:lnTo>
                  <a:lnTo>
                    <a:pt x="3543" y="774"/>
                  </a:lnTo>
                  <a:lnTo>
                    <a:pt x="1790" y="393"/>
                  </a:lnTo>
                  <a:lnTo>
                    <a:pt x="50" y="0"/>
                  </a:lnTo>
                  <a:lnTo>
                    <a:pt x="0" y="15722"/>
                  </a:lnTo>
                  <a:lnTo>
                    <a:pt x="1739" y="16217"/>
                  </a:lnTo>
                  <a:lnTo>
                    <a:pt x="3492" y="16713"/>
                  </a:lnTo>
                  <a:lnTo>
                    <a:pt x="5245" y="17208"/>
                  </a:lnTo>
                  <a:lnTo>
                    <a:pt x="6832" y="17665"/>
                  </a:lnTo>
                  <a:lnTo>
                    <a:pt x="7010" y="17691"/>
                  </a:lnTo>
                  <a:lnTo>
                    <a:pt x="7061" y="151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4" name="object 16664"/>
            <p:cNvSpPr/>
            <p:nvPr/>
          </p:nvSpPr>
          <p:spPr>
            <a:xfrm>
              <a:off x="3156978" y="9268765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5207" y="1244"/>
                  </a:moveTo>
                  <a:lnTo>
                    <a:pt x="3467" y="850"/>
                  </a:lnTo>
                  <a:lnTo>
                    <a:pt x="2324" y="571"/>
                  </a:lnTo>
                  <a:lnTo>
                    <a:pt x="1752" y="419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701" y="15887"/>
                  </a:lnTo>
                  <a:lnTo>
                    <a:pt x="3429" y="16383"/>
                  </a:lnTo>
                  <a:lnTo>
                    <a:pt x="5168" y="16878"/>
                  </a:lnTo>
                  <a:lnTo>
                    <a:pt x="5207" y="1244"/>
                  </a:lnTo>
                  <a:close/>
                </a:path>
                <a:path w="6985" h="17779">
                  <a:moveTo>
                    <a:pt x="6959" y="1651"/>
                  </a:moveTo>
                  <a:lnTo>
                    <a:pt x="5219" y="1244"/>
                  </a:lnTo>
                  <a:lnTo>
                    <a:pt x="5168" y="16878"/>
                  </a:lnTo>
                  <a:lnTo>
                    <a:pt x="6921" y="17373"/>
                  </a:lnTo>
                  <a:lnTo>
                    <a:pt x="6959" y="165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5" name="object 16665"/>
            <p:cNvSpPr/>
            <p:nvPr/>
          </p:nvSpPr>
          <p:spPr>
            <a:xfrm>
              <a:off x="3150196" y="9266974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819" y="1790"/>
                  </a:moveTo>
                  <a:lnTo>
                    <a:pt x="5118" y="1358"/>
                  </a:lnTo>
                  <a:lnTo>
                    <a:pt x="3416" y="927"/>
                  </a:lnTo>
                  <a:lnTo>
                    <a:pt x="1739" y="457"/>
                  </a:lnTo>
                  <a:lnTo>
                    <a:pt x="50" y="0"/>
                  </a:lnTo>
                  <a:lnTo>
                    <a:pt x="0" y="15265"/>
                  </a:lnTo>
                  <a:lnTo>
                    <a:pt x="1689" y="15748"/>
                  </a:lnTo>
                  <a:lnTo>
                    <a:pt x="3378" y="16230"/>
                  </a:lnTo>
                  <a:lnTo>
                    <a:pt x="5080" y="16713"/>
                  </a:lnTo>
                  <a:lnTo>
                    <a:pt x="6781" y="17195"/>
                  </a:lnTo>
                  <a:lnTo>
                    <a:pt x="6819" y="179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6" name="object 16666"/>
            <p:cNvSpPr/>
            <p:nvPr/>
          </p:nvSpPr>
          <p:spPr>
            <a:xfrm>
              <a:off x="3143504" y="9265056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378" y="977"/>
                  </a:moveTo>
                  <a:lnTo>
                    <a:pt x="2260" y="660"/>
                  </a:lnTo>
                  <a:lnTo>
                    <a:pt x="1714" y="495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1663" y="15760"/>
                  </a:lnTo>
                  <a:lnTo>
                    <a:pt x="3340" y="16230"/>
                  </a:lnTo>
                  <a:lnTo>
                    <a:pt x="3378" y="977"/>
                  </a:lnTo>
                  <a:close/>
                </a:path>
                <a:path w="6985" h="17779">
                  <a:moveTo>
                    <a:pt x="6743" y="1930"/>
                  </a:moveTo>
                  <a:lnTo>
                    <a:pt x="5067" y="1460"/>
                  </a:lnTo>
                  <a:lnTo>
                    <a:pt x="3390" y="990"/>
                  </a:lnTo>
                  <a:lnTo>
                    <a:pt x="3340" y="16230"/>
                  </a:lnTo>
                  <a:lnTo>
                    <a:pt x="5016" y="16713"/>
                  </a:lnTo>
                  <a:lnTo>
                    <a:pt x="6692" y="17183"/>
                  </a:lnTo>
                  <a:lnTo>
                    <a:pt x="6743" y="1930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7" name="object 16667"/>
            <p:cNvSpPr/>
            <p:nvPr/>
          </p:nvSpPr>
          <p:spPr>
            <a:xfrm>
              <a:off x="3136900" y="9262986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327" y="1054"/>
                  </a:moveTo>
                  <a:lnTo>
                    <a:pt x="1676" y="546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651" y="15951"/>
                  </a:lnTo>
                  <a:lnTo>
                    <a:pt x="3276" y="16408"/>
                  </a:lnTo>
                  <a:lnTo>
                    <a:pt x="3327" y="1054"/>
                  </a:lnTo>
                  <a:close/>
                </a:path>
                <a:path w="6985" h="17779">
                  <a:moveTo>
                    <a:pt x="6654" y="2070"/>
                  </a:moveTo>
                  <a:lnTo>
                    <a:pt x="4991" y="1562"/>
                  </a:lnTo>
                  <a:lnTo>
                    <a:pt x="3340" y="1054"/>
                  </a:lnTo>
                  <a:lnTo>
                    <a:pt x="3289" y="16408"/>
                  </a:lnTo>
                  <a:lnTo>
                    <a:pt x="4953" y="16891"/>
                  </a:lnTo>
                  <a:lnTo>
                    <a:pt x="6604" y="17360"/>
                  </a:lnTo>
                  <a:lnTo>
                    <a:pt x="6654" y="207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8" name="object 16668"/>
            <p:cNvSpPr/>
            <p:nvPr/>
          </p:nvSpPr>
          <p:spPr>
            <a:xfrm>
              <a:off x="3129534" y="9260484"/>
              <a:ext cx="7620" cy="18415"/>
            </a:xfrm>
            <a:custGeom>
              <a:avLst/>
              <a:gdLst/>
              <a:ahLst/>
              <a:cxnLst/>
              <a:rect l="l" t="t" r="r" b="b"/>
              <a:pathLst>
                <a:path w="7619" h="18415">
                  <a:moveTo>
                    <a:pt x="1879" y="647"/>
                  </a:moveTo>
                  <a:lnTo>
                    <a:pt x="38" y="0"/>
                  </a:lnTo>
                  <a:lnTo>
                    <a:pt x="0" y="15887"/>
                  </a:lnTo>
                  <a:lnTo>
                    <a:pt x="1828" y="16408"/>
                  </a:lnTo>
                  <a:lnTo>
                    <a:pt x="1879" y="647"/>
                  </a:lnTo>
                  <a:close/>
                </a:path>
                <a:path w="7619" h="18415">
                  <a:moveTo>
                    <a:pt x="7404" y="2514"/>
                  </a:moveTo>
                  <a:lnTo>
                    <a:pt x="5575" y="1930"/>
                  </a:lnTo>
                  <a:lnTo>
                    <a:pt x="3733" y="1282"/>
                  </a:lnTo>
                  <a:lnTo>
                    <a:pt x="1879" y="647"/>
                  </a:lnTo>
                  <a:lnTo>
                    <a:pt x="1841" y="16408"/>
                  </a:lnTo>
                  <a:lnTo>
                    <a:pt x="3695" y="16941"/>
                  </a:lnTo>
                  <a:lnTo>
                    <a:pt x="5537" y="17462"/>
                  </a:lnTo>
                  <a:lnTo>
                    <a:pt x="7366" y="17983"/>
                  </a:lnTo>
                  <a:lnTo>
                    <a:pt x="7404" y="2514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69" name="object 16669"/>
            <p:cNvSpPr/>
            <p:nvPr/>
          </p:nvSpPr>
          <p:spPr>
            <a:xfrm>
              <a:off x="3125660" y="9259075"/>
              <a:ext cx="4445" cy="17780"/>
            </a:xfrm>
            <a:custGeom>
              <a:avLst/>
              <a:gdLst/>
              <a:ahLst/>
              <a:cxnLst/>
              <a:rect l="l" t="t" r="r" b="b"/>
              <a:pathLst>
                <a:path w="4444" h="17779">
                  <a:moveTo>
                    <a:pt x="3911" y="1409"/>
                  </a:moveTo>
                  <a:lnTo>
                    <a:pt x="2082" y="749"/>
                  </a:lnTo>
                  <a:lnTo>
                    <a:pt x="254" y="88"/>
                  </a:lnTo>
                  <a:lnTo>
                    <a:pt x="38" y="0"/>
                  </a:lnTo>
                  <a:lnTo>
                    <a:pt x="0" y="16179"/>
                  </a:lnTo>
                  <a:lnTo>
                    <a:pt x="215" y="16256"/>
                  </a:lnTo>
                  <a:lnTo>
                    <a:pt x="2032" y="16776"/>
                  </a:lnTo>
                  <a:lnTo>
                    <a:pt x="3873" y="17297"/>
                  </a:lnTo>
                  <a:lnTo>
                    <a:pt x="3911" y="1409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0" name="object 16670"/>
            <p:cNvSpPr/>
            <p:nvPr/>
          </p:nvSpPr>
          <p:spPr>
            <a:xfrm>
              <a:off x="3125203" y="925891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25"/>
                  </a:moveTo>
                  <a:lnTo>
                    <a:pt x="76" y="16205"/>
                  </a:lnTo>
                  <a:lnTo>
                    <a:pt x="114" y="25"/>
                  </a:lnTo>
                  <a:close/>
                </a:path>
                <a:path w="635" h="16509">
                  <a:moveTo>
                    <a:pt x="254" y="76"/>
                  </a:moveTo>
                  <a:lnTo>
                    <a:pt x="254" y="16268"/>
                  </a:lnTo>
                  <a:lnTo>
                    <a:pt x="254" y="76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1" name="object 16671"/>
            <p:cNvSpPr/>
            <p:nvPr/>
          </p:nvSpPr>
          <p:spPr>
            <a:xfrm>
              <a:off x="3124733" y="925875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03" y="50"/>
                  </a:moveTo>
                  <a:lnTo>
                    <a:pt x="76" y="25"/>
                  </a:lnTo>
                  <a:lnTo>
                    <a:pt x="63" y="16192"/>
                  </a:lnTo>
                  <a:lnTo>
                    <a:pt x="88" y="2070"/>
                  </a:lnTo>
                  <a:lnTo>
                    <a:pt x="152" y="16230"/>
                  </a:lnTo>
                  <a:lnTo>
                    <a:pt x="203" y="50"/>
                  </a:lnTo>
                  <a:close/>
                </a:path>
                <a:path w="635" h="16509">
                  <a:moveTo>
                    <a:pt x="393" y="114"/>
                  </a:moveTo>
                  <a:lnTo>
                    <a:pt x="355" y="16294"/>
                  </a:lnTo>
                  <a:lnTo>
                    <a:pt x="393" y="114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2" name="object 16672"/>
            <p:cNvSpPr/>
            <p:nvPr/>
          </p:nvSpPr>
          <p:spPr>
            <a:xfrm>
              <a:off x="3124352" y="925864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63" y="16161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3" name="object 16673"/>
            <p:cNvSpPr/>
            <p:nvPr/>
          </p:nvSpPr>
          <p:spPr>
            <a:xfrm>
              <a:off x="3123946" y="925854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76"/>
                  </a:moveTo>
                  <a:lnTo>
                    <a:pt x="177" y="50"/>
                  </a:lnTo>
                  <a:lnTo>
                    <a:pt x="12" y="0"/>
                  </a:lnTo>
                  <a:lnTo>
                    <a:pt x="63" y="16116"/>
                  </a:lnTo>
                  <a:lnTo>
                    <a:pt x="101" y="1828"/>
                  </a:lnTo>
                  <a:lnTo>
                    <a:pt x="165" y="16154"/>
                  </a:lnTo>
                  <a:lnTo>
                    <a:pt x="203" y="1866"/>
                  </a:lnTo>
                  <a:lnTo>
                    <a:pt x="266" y="16192"/>
                  </a:lnTo>
                  <a:lnTo>
                    <a:pt x="304" y="76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4" name="object 16674"/>
            <p:cNvSpPr/>
            <p:nvPr/>
          </p:nvSpPr>
          <p:spPr>
            <a:xfrm>
              <a:off x="3123539" y="925845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12"/>
                  </a:moveTo>
                  <a:lnTo>
                    <a:pt x="76" y="16065"/>
                  </a:lnTo>
                  <a:lnTo>
                    <a:pt x="114" y="12"/>
                  </a:lnTo>
                  <a:close/>
                </a:path>
                <a:path w="635" h="16509">
                  <a:moveTo>
                    <a:pt x="419" y="88"/>
                  </a:moveTo>
                  <a:lnTo>
                    <a:pt x="279" y="63"/>
                  </a:lnTo>
                  <a:lnTo>
                    <a:pt x="127" y="12"/>
                  </a:lnTo>
                  <a:lnTo>
                    <a:pt x="177" y="16103"/>
                  </a:lnTo>
                  <a:lnTo>
                    <a:pt x="215" y="3632"/>
                  </a:lnTo>
                  <a:lnTo>
                    <a:pt x="266" y="16129"/>
                  </a:lnTo>
                  <a:lnTo>
                    <a:pt x="304" y="1866"/>
                  </a:lnTo>
                  <a:lnTo>
                    <a:pt x="368" y="16167"/>
                  </a:lnTo>
                  <a:lnTo>
                    <a:pt x="419" y="88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5" name="object 16675"/>
            <p:cNvSpPr/>
            <p:nvPr/>
          </p:nvSpPr>
          <p:spPr>
            <a:xfrm>
              <a:off x="3123145" y="925835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63"/>
                  </a:moveTo>
                  <a:lnTo>
                    <a:pt x="177" y="38"/>
                  </a:lnTo>
                  <a:lnTo>
                    <a:pt x="12" y="0"/>
                  </a:lnTo>
                  <a:lnTo>
                    <a:pt x="76" y="16014"/>
                  </a:lnTo>
                  <a:lnTo>
                    <a:pt x="101" y="2044"/>
                  </a:lnTo>
                  <a:lnTo>
                    <a:pt x="165" y="16052"/>
                  </a:lnTo>
                  <a:lnTo>
                    <a:pt x="203" y="1663"/>
                  </a:lnTo>
                  <a:lnTo>
                    <a:pt x="279" y="16090"/>
                  </a:lnTo>
                  <a:lnTo>
                    <a:pt x="317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6" name="object 16676"/>
            <p:cNvSpPr/>
            <p:nvPr/>
          </p:nvSpPr>
          <p:spPr>
            <a:xfrm>
              <a:off x="3122726" y="92582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19" y="76"/>
                  </a:moveTo>
                  <a:lnTo>
                    <a:pt x="292" y="63"/>
                  </a:lnTo>
                  <a:lnTo>
                    <a:pt x="114" y="12"/>
                  </a:lnTo>
                  <a:lnTo>
                    <a:pt x="63" y="15938"/>
                  </a:lnTo>
                  <a:lnTo>
                    <a:pt x="101" y="1803"/>
                  </a:lnTo>
                  <a:lnTo>
                    <a:pt x="165" y="15976"/>
                  </a:lnTo>
                  <a:lnTo>
                    <a:pt x="203" y="1651"/>
                  </a:lnTo>
                  <a:lnTo>
                    <a:pt x="279" y="16014"/>
                  </a:lnTo>
                  <a:lnTo>
                    <a:pt x="304" y="1854"/>
                  </a:lnTo>
                  <a:lnTo>
                    <a:pt x="381" y="16052"/>
                  </a:lnTo>
                  <a:lnTo>
                    <a:pt x="419" y="7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7" name="object 16677"/>
            <p:cNvSpPr/>
            <p:nvPr/>
          </p:nvSpPr>
          <p:spPr>
            <a:xfrm>
              <a:off x="3122510" y="925823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12"/>
                  </a:moveTo>
                  <a:lnTo>
                    <a:pt x="63" y="15900"/>
                  </a:lnTo>
                  <a:lnTo>
                    <a:pt x="114" y="12"/>
                  </a:lnTo>
                  <a:close/>
                </a:path>
                <a:path w="635" h="16509">
                  <a:moveTo>
                    <a:pt x="228" y="38"/>
                  </a:moveTo>
                  <a:lnTo>
                    <a:pt x="177" y="15938"/>
                  </a:lnTo>
                  <a:lnTo>
                    <a:pt x="228" y="3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8" name="object 16678"/>
            <p:cNvSpPr/>
            <p:nvPr/>
          </p:nvSpPr>
          <p:spPr>
            <a:xfrm>
              <a:off x="3121380" y="9258071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55" y="38"/>
                  </a:moveTo>
                  <a:lnTo>
                    <a:pt x="215" y="25"/>
                  </a:lnTo>
                  <a:lnTo>
                    <a:pt x="88" y="12"/>
                  </a:lnTo>
                  <a:lnTo>
                    <a:pt x="88" y="15659"/>
                  </a:lnTo>
                  <a:lnTo>
                    <a:pt x="114" y="1447"/>
                  </a:lnTo>
                  <a:lnTo>
                    <a:pt x="215" y="15697"/>
                  </a:lnTo>
                  <a:lnTo>
                    <a:pt x="241" y="3175"/>
                  </a:lnTo>
                  <a:lnTo>
                    <a:pt x="317" y="15735"/>
                  </a:lnTo>
                  <a:lnTo>
                    <a:pt x="355" y="38"/>
                  </a:lnTo>
                  <a:close/>
                </a:path>
                <a:path w="1269" h="16509">
                  <a:moveTo>
                    <a:pt x="584" y="76"/>
                  </a:moveTo>
                  <a:lnTo>
                    <a:pt x="457" y="76"/>
                  </a:lnTo>
                  <a:lnTo>
                    <a:pt x="546" y="15824"/>
                  </a:lnTo>
                  <a:lnTo>
                    <a:pt x="584" y="76"/>
                  </a:lnTo>
                  <a:close/>
                </a:path>
                <a:path w="1269" h="16509">
                  <a:moveTo>
                    <a:pt x="914" y="127"/>
                  </a:moveTo>
                  <a:lnTo>
                    <a:pt x="787" y="127"/>
                  </a:lnTo>
                  <a:lnTo>
                    <a:pt x="876" y="15938"/>
                  </a:lnTo>
                  <a:lnTo>
                    <a:pt x="914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79" name="object 16679"/>
            <p:cNvSpPr/>
            <p:nvPr/>
          </p:nvSpPr>
          <p:spPr>
            <a:xfrm>
              <a:off x="3120898" y="925802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95" y="50"/>
                  </a:moveTo>
                  <a:lnTo>
                    <a:pt x="368" y="38"/>
                  </a:lnTo>
                  <a:lnTo>
                    <a:pt x="177" y="25"/>
                  </a:lnTo>
                  <a:lnTo>
                    <a:pt x="50" y="12"/>
                  </a:lnTo>
                  <a:lnTo>
                    <a:pt x="88" y="15532"/>
                  </a:lnTo>
                  <a:lnTo>
                    <a:pt x="114" y="1587"/>
                  </a:lnTo>
                  <a:lnTo>
                    <a:pt x="203" y="15570"/>
                  </a:lnTo>
                  <a:lnTo>
                    <a:pt x="241" y="1460"/>
                  </a:lnTo>
                  <a:lnTo>
                    <a:pt x="330" y="15621"/>
                  </a:lnTo>
                  <a:lnTo>
                    <a:pt x="355" y="1612"/>
                  </a:lnTo>
                  <a:lnTo>
                    <a:pt x="444" y="1565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0" name="object 16680"/>
            <p:cNvSpPr/>
            <p:nvPr/>
          </p:nvSpPr>
          <p:spPr>
            <a:xfrm>
              <a:off x="3120339" y="925798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71" y="38"/>
                  </a:moveTo>
                  <a:lnTo>
                    <a:pt x="444" y="25"/>
                  </a:lnTo>
                  <a:lnTo>
                    <a:pt x="304" y="25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139" y="15417"/>
                  </a:lnTo>
                  <a:lnTo>
                    <a:pt x="266" y="15417"/>
                  </a:lnTo>
                  <a:lnTo>
                    <a:pt x="406" y="15481"/>
                  </a:lnTo>
                  <a:lnTo>
                    <a:pt x="431" y="1587"/>
                  </a:lnTo>
                  <a:lnTo>
                    <a:pt x="520" y="15519"/>
                  </a:lnTo>
                  <a:lnTo>
                    <a:pt x="571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1" name="object 16681"/>
            <p:cNvSpPr/>
            <p:nvPr/>
          </p:nvSpPr>
          <p:spPr>
            <a:xfrm>
              <a:off x="3119780" y="925795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90" y="0"/>
                  </a:moveTo>
                  <a:lnTo>
                    <a:pt x="50" y="0"/>
                  </a:lnTo>
                  <a:lnTo>
                    <a:pt x="0" y="15494"/>
                  </a:lnTo>
                  <a:lnTo>
                    <a:pt x="152" y="15481"/>
                  </a:lnTo>
                  <a:lnTo>
                    <a:pt x="190" y="0"/>
                  </a:lnTo>
                  <a:close/>
                </a:path>
                <a:path w="635" h="15875">
                  <a:moveTo>
                    <a:pt x="469" y="12"/>
                  </a:moveTo>
                  <a:lnTo>
                    <a:pt x="469" y="12"/>
                  </a:lnTo>
                  <a:lnTo>
                    <a:pt x="190" y="12"/>
                  </a:lnTo>
                  <a:lnTo>
                    <a:pt x="152" y="15481"/>
                  </a:lnTo>
                  <a:lnTo>
                    <a:pt x="292" y="15468"/>
                  </a:lnTo>
                  <a:lnTo>
                    <a:pt x="419" y="15468"/>
                  </a:lnTo>
                  <a:lnTo>
                    <a:pt x="469" y="12"/>
                  </a:lnTo>
                  <a:close/>
                </a:path>
                <a:path w="635" h="15875">
                  <a:moveTo>
                    <a:pt x="596" y="25"/>
                  </a:moveTo>
                  <a:lnTo>
                    <a:pt x="469" y="25"/>
                  </a:lnTo>
                  <a:lnTo>
                    <a:pt x="419" y="15468"/>
                  </a:lnTo>
                  <a:lnTo>
                    <a:pt x="558" y="15455"/>
                  </a:lnTo>
                  <a:lnTo>
                    <a:pt x="596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2" name="object 16682"/>
            <p:cNvSpPr/>
            <p:nvPr/>
          </p:nvSpPr>
          <p:spPr>
            <a:xfrm>
              <a:off x="3119170" y="925793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03" y="0"/>
                  </a:moveTo>
                  <a:lnTo>
                    <a:pt x="50" y="0"/>
                  </a:lnTo>
                  <a:lnTo>
                    <a:pt x="0" y="15557"/>
                  </a:lnTo>
                  <a:lnTo>
                    <a:pt x="165" y="15544"/>
                  </a:lnTo>
                  <a:lnTo>
                    <a:pt x="203" y="0"/>
                  </a:lnTo>
                  <a:close/>
                </a:path>
                <a:path w="1269" h="15875">
                  <a:moveTo>
                    <a:pt x="508" y="12"/>
                  </a:moveTo>
                  <a:lnTo>
                    <a:pt x="508" y="12"/>
                  </a:lnTo>
                  <a:lnTo>
                    <a:pt x="203" y="12"/>
                  </a:lnTo>
                  <a:lnTo>
                    <a:pt x="165" y="15544"/>
                  </a:lnTo>
                  <a:lnTo>
                    <a:pt x="304" y="15544"/>
                  </a:lnTo>
                  <a:lnTo>
                    <a:pt x="457" y="15532"/>
                  </a:lnTo>
                  <a:lnTo>
                    <a:pt x="508" y="12"/>
                  </a:lnTo>
                  <a:close/>
                </a:path>
                <a:path w="1269" h="15875">
                  <a:moveTo>
                    <a:pt x="660" y="25"/>
                  </a:moveTo>
                  <a:lnTo>
                    <a:pt x="508" y="25"/>
                  </a:lnTo>
                  <a:lnTo>
                    <a:pt x="457" y="15532"/>
                  </a:lnTo>
                  <a:lnTo>
                    <a:pt x="622" y="15519"/>
                  </a:lnTo>
                  <a:lnTo>
                    <a:pt x="660" y="25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3" name="object 16683"/>
            <p:cNvSpPr/>
            <p:nvPr/>
          </p:nvSpPr>
          <p:spPr>
            <a:xfrm>
              <a:off x="3118497" y="925793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71" y="0"/>
                  </a:moveTo>
                  <a:lnTo>
                    <a:pt x="571" y="0"/>
                  </a:lnTo>
                  <a:lnTo>
                    <a:pt x="50" y="0"/>
                  </a:lnTo>
                  <a:lnTo>
                    <a:pt x="0" y="15608"/>
                  </a:lnTo>
                  <a:lnTo>
                    <a:pt x="190" y="15595"/>
                  </a:lnTo>
                  <a:lnTo>
                    <a:pt x="368" y="15582"/>
                  </a:lnTo>
                  <a:lnTo>
                    <a:pt x="533" y="15570"/>
                  </a:lnTo>
                  <a:lnTo>
                    <a:pt x="571" y="0"/>
                  </a:lnTo>
                  <a:close/>
                </a:path>
                <a:path w="1269" h="15875">
                  <a:moveTo>
                    <a:pt x="736" y="0"/>
                  </a:moveTo>
                  <a:lnTo>
                    <a:pt x="584" y="0"/>
                  </a:lnTo>
                  <a:lnTo>
                    <a:pt x="533" y="15570"/>
                  </a:lnTo>
                  <a:lnTo>
                    <a:pt x="685" y="15557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4" name="object 16684"/>
            <p:cNvSpPr/>
            <p:nvPr/>
          </p:nvSpPr>
          <p:spPr>
            <a:xfrm>
              <a:off x="3117735" y="925793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12" y="0"/>
                  </a:moveTo>
                  <a:lnTo>
                    <a:pt x="812" y="0"/>
                  </a:lnTo>
                  <a:lnTo>
                    <a:pt x="469" y="0"/>
                  </a:lnTo>
                  <a:lnTo>
                    <a:pt x="457" y="12"/>
                  </a:lnTo>
                  <a:lnTo>
                    <a:pt x="114" y="12"/>
                  </a:lnTo>
                  <a:lnTo>
                    <a:pt x="0" y="15659"/>
                  </a:lnTo>
                  <a:lnTo>
                    <a:pt x="215" y="15646"/>
                  </a:lnTo>
                  <a:lnTo>
                    <a:pt x="431" y="15633"/>
                  </a:lnTo>
                  <a:lnTo>
                    <a:pt x="596" y="15621"/>
                  </a:lnTo>
                  <a:lnTo>
                    <a:pt x="762" y="1560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5" name="object 16685"/>
            <p:cNvSpPr/>
            <p:nvPr/>
          </p:nvSpPr>
          <p:spPr>
            <a:xfrm>
              <a:off x="3116770" y="925795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1003" y="0"/>
                  </a:moveTo>
                  <a:lnTo>
                    <a:pt x="863" y="0"/>
                  </a:lnTo>
                  <a:lnTo>
                    <a:pt x="736" y="12"/>
                  </a:lnTo>
                  <a:lnTo>
                    <a:pt x="584" y="25"/>
                  </a:lnTo>
                  <a:lnTo>
                    <a:pt x="406" y="38"/>
                  </a:lnTo>
                  <a:lnTo>
                    <a:pt x="228" y="50"/>
                  </a:lnTo>
                  <a:lnTo>
                    <a:pt x="50" y="76"/>
                  </a:lnTo>
                  <a:lnTo>
                    <a:pt x="0" y="15709"/>
                  </a:lnTo>
                  <a:lnTo>
                    <a:pt x="279" y="15684"/>
                  </a:lnTo>
                  <a:lnTo>
                    <a:pt x="546" y="15671"/>
                  </a:lnTo>
                  <a:lnTo>
                    <a:pt x="762" y="15659"/>
                  </a:lnTo>
                  <a:lnTo>
                    <a:pt x="965" y="15633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6" name="object 16686"/>
            <p:cNvSpPr/>
            <p:nvPr/>
          </p:nvSpPr>
          <p:spPr>
            <a:xfrm>
              <a:off x="3115246" y="9258033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574" y="0"/>
                  </a:moveTo>
                  <a:lnTo>
                    <a:pt x="1397" y="12"/>
                  </a:lnTo>
                  <a:lnTo>
                    <a:pt x="1193" y="38"/>
                  </a:lnTo>
                  <a:lnTo>
                    <a:pt x="1066" y="50"/>
                  </a:lnTo>
                  <a:lnTo>
                    <a:pt x="825" y="76"/>
                  </a:lnTo>
                  <a:lnTo>
                    <a:pt x="698" y="88"/>
                  </a:lnTo>
                  <a:lnTo>
                    <a:pt x="571" y="114"/>
                  </a:lnTo>
                  <a:lnTo>
                    <a:pt x="38" y="190"/>
                  </a:lnTo>
                  <a:lnTo>
                    <a:pt x="0" y="15735"/>
                  </a:lnTo>
                  <a:lnTo>
                    <a:pt x="533" y="15697"/>
                  </a:lnTo>
                  <a:lnTo>
                    <a:pt x="914" y="15671"/>
                  </a:lnTo>
                  <a:lnTo>
                    <a:pt x="1270" y="15646"/>
                  </a:lnTo>
                  <a:lnTo>
                    <a:pt x="1524" y="1563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7" name="object 16687"/>
            <p:cNvSpPr/>
            <p:nvPr/>
          </p:nvSpPr>
          <p:spPr>
            <a:xfrm>
              <a:off x="2962224" y="9258224"/>
              <a:ext cx="177800" cy="146685"/>
            </a:xfrm>
            <a:custGeom>
              <a:avLst/>
              <a:gdLst/>
              <a:ahLst/>
              <a:cxnLst/>
              <a:rect l="l" t="t" r="r" b="b"/>
              <a:pathLst>
                <a:path w="177800" h="146684">
                  <a:moveTo>
                    <a:pt x="153060" y="0"/>
                  </a:moveTo>
                  <a:lnTo>
                    <a:pt x="150952" y="342"/>
                  </a:lnTo>
                  <a:lnTo>
                    <a:pt x="148983" y="1003"/>
                  </a:lnTo>
                  <a:lnTo>
                    <a:pt x="147358" y="1955"/>
                  </a:lnTo>
                  <a:lnTo>
                    <a:pt x="147307" y="18135"/>
                  </a:lnTo>
                  <a:lnTo>
                    <a:pt x="151574" y="15659"/>
                  </a:lnTo>
                  <a:lnTo>
                    <a:pt x="153022" y="15544"/>
                  </a:lnTo>
                  <a:lnTo>
                    <a:pt x="153060" y="0"/>
                  </a:lnTo>
                  <a:close/>
                </a:path>
                <a:path w="177800" h="146684">
                  <a:moveTo>
                    <a:pt x="177393" y="58420"/>
                  </a:moveTo>
                  <a:lnTo>
                    <a:pt x="116509" y="94208"/>
                  </a:lnTo>
                  <a:lnTo>
                    <a:pt x="109994" y="96850"/>
                  </a:lnTo>
                  <a:lnTo>
                    <a:pt x="105816" y="98933"/>
                  </a:lnTo>
                  <a:lnTo>
                    <a:pt x="96481" y="102336"/>
                  </a:lnTo>
                  <a:lnTo>
                    <a:pt x="78105" y="109804"/>
                  </a:lnTo>
                  <a:lnTo>
                    <a:pt x="64084" y="114147"/>
                  </a:lnTo>
                  <a:lnTo>
                    <a:pt x="55892" y="117119"/>
                  </a:lnTo>
                  <a:lnTo>
                    <a:pt x="49136" y="118770"/>
                  </a:lnTo>
                  <a:lnTo>
                    <a:pt x="38798" y="121970"/>
                  </a:lnTo>
                  <a:lnTo>
                    <a:pt x="14389" y="127215"/>
                  </a:lnTo>
                  <a:lnTo>
                    <a:pt x="5829" y="129311"/>
                  </a:lnTo>
                  <a:lnTo>
                    <a:pt x="3467" y="129565"/>
                  </a:lnTo>
                  <a:lnTo>
                    <a:pt x="50" y="130302"/>
                  </a:lnTo>
                  <a:lnTo>
                    <a:pt x="0" y="146151"/>
                  </a:lnTo>
                  <a:lnTo>
                    <a:pt x="3467" y="145757"/>
                  </a:lnTo>
                  <a:lnTo>
                    <a:pt x="49085" y="134962"/>
                  </a:lnTo>
                  <a:lnTo>
                    <a:pt x="96393" y="118541"/>
                  </a:lnTo>
                  <a:lnTo>
                    <a:pt x="152539" y="91757"/>
                  </a:lnTo>
                  <a:lnTo>
                    <a:pt x="177342" y="74612"/>
                  </a:lnTo>
                  <a:lnTo>
                    <a:pt x="177393" y="5842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8" name="object 16688"/>
            <p:cNvSpPr/>
            <p:nvPr/>
          </p:nvSpPr>
          <p:spPr>
            <a:xfrm>
              <a:off x="2937217" y="9388526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25044" y="0"/>
                  </a:moveTo>
                  <a:lnTo>
                    <a:pt x="4292" y="2832"/>
                  </a:lnTo>
                  <a:lnTo>
                    <a:pt x="38" y="3276"/>
                  </a:lnTo>
                  <a:lnTo>
                    <a:pt x="0" y="18669"/>
                  </a:lnTo>
                  <a:lnTo>
                    <a:pt x="4267" y="18186"/>
                  </a:lnTo>
                  <a:lnTo>
                    <a:pt x="9753" y="17564"/>
                  </a:lnTo>
                  <a:lnTo>
                    <a:pt x="15303" y="16941"/>
                  </a:lnTo>
                  <a:lnTo>
                    <a:pt x="24993" y="15849"/>
                  </a:lnTo>
                  <a:lnTo>
                    <a:pt x="2504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89" name="object 16689"/>
            <p:cNvSpPr/>
            <p:nvPr/>
          </p:nvSpPr>
          <p:spPr>
            <a:xfrm>
              <a:off x="2924340" y="9391790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5" h="17145">
                  <a:moveTo>
                    <a:pt x="12915" y="0"/>
                  </a:moveTo>
                  <a:lnTo>
                    <a:pt x="9537" y="292"/>
                  </a:lnTo>
                  <a:lnTo>
                    <a:pt x="6184" y="546"/>
                  </a:lnTo>
                  <a:lnTo>
                    <a:pt x="2870" y="774"/>
                  </a:lnTo>
                  <a:lnTo>
                    <a:pt x="50" y="927"/>
                  </a:lnTo>
                  <a:lnTo>
                    <a:pt x="0" y="16865"/>
                  </a:lnTo>
                  <a:lnTo>
                    <a:pt x="2819" y="16548"/>
                  </a:lnTo>
                  <a:lnTo>
                    <a:pt x="6134" y="16167"/>
                  </a:lnTo>
                  <a:lnTo>
                    <a:pt x="9486" y="15786"/>
                  </a:lnTo>
                  <a:lnTo>
                    <a:pt x="12877" y="15405"/>
                  </a:lnTo>
                  <a:lnTo>
                    <a:pt x="12915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0" name="object 16690"/>
            <p:cNvSpPr/>
            <p:nvPr/>
          </p:nvSpPr>
          <p:spPr>
            <a:xfrm>
              <a:off x="2915564" y="9392717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6616" y="88"/>
                  </a:moveTo>
                  <a:lnTo>
                    <a:pt x="5308" y="139"/>
                  </a:lnTo>
                  <a:lnTo>
                    <a:pt x="4406" y="165"/>
                  </a:lnTo>
                  <a:lnTo>
                    <a:pt x="2222" y="228"/>
                  </a:lnTo>
                  <a:lnTo>
                    <a:pt x="50" y="279"/>
                  </a:lnTo>
                  <a:lnTo>
                    <a:pt x="0" y="16027"/>
                  </a:lnTo>
                  <a:lnTo>
                    <a:pt x="2171" y="16154"/>
                  </a:lnTo>
                  <a:lnTo>
                    <a:pt x="4368" y="16281"/>
                  </a:lnTo>
                  <a:lnTo>
                    <a:pt x="5270" y="16332"/>
                  </a:lnTo>
                  <a:lnTo>
                    <a:pt x="6565" y="16179"/>
                  </a:lnTo>
                  <a:lnTo>
                    <a:pt x="6616" y="88"/>
                  </a:lnTo>
                  <a:close/>
                </a:path>
                <a:path w="8889" h="16509">
                  <a:moveTo>
                    <a:pt x="8826" y="0"/>
                  </a:moveTo>
                  <a:lnTo>
                    <a:pt x="6616" y="101"/>
                  </a:lnTo>
                  <a:lnTo>
                    <a:pt x="6565" y="16179"/>
                  </a:lnTo>
                  <a:lnTo>
                    <a:pt x="8775" y="15938"/>
                  </a:lnTo>
                  <a:lnTo>
                    <a:pt x="8826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1" name="object 16691"/>
            <p:cNvSpPr/>
            <p:nvPr/>
          </p:nvSpPr>
          <p:spPr>
            <a:xfrm>
              <a:off x="2908439" y="9392996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19" h="15875">
                  <a:moveTo>
                    <a:pt x="7162" y="0"/>
                  </a:moveTo>
                  <a:lnTo>
                    <a:pt x="5016" y="25"/>
                  </a:lnTo>
                  <a:lnTo>
                    <a:pt x="3086" y="38"/>
                  </a:lnTo>
                  <a:lnTo>
                    <a:pt x="1562" y="38"/>
                  </a:lnTo>
                  <a:lnTo>
                    <a:pt x="38" y="25"/>
                  </a:lnTo>
                  <a:lnTo>
                    <a:pt x="0" y="15341"/>
                  </a:lnTo>
                  <a:lnTo>
                    <a:pt x="1511" y="15430"/>
                  </a:lnTo>
                  <a:lnTo>
                    <a:pt x="3035" y="15519"/>
                  </a:lnTo>
                  <a:lnTo>
                    <a:pt x="4965" y="15621"/>
                  </a:lnTo>
                  <a:lnTo>
                    <a:pt x="7124" y="15748"/>
                  </a:lnTo>
                  <a:lnTo>
                    <a:pt x="7162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2" name="object 16692"/>
            <p:cNvSpPr/>
            <p:nvPr/>
          </p:nvSpPr>
          <p:spPr>
            <a:xfrm>
              <a:off x="2902458" y="9392844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1524" y="50"/>
                  </a:moveTo>
                  <a:lnTo>
                    <a:pt x="38" y="0"/>
                  </a:lnTo>
                  <a:lnTo>
                    <a:pt x="0" y="15151"/>
                  </a:lnTo>
                  <a:lnTo>
                    <a:pt x="1485" y="15240"/>
                  </a:lnTo>
                  <a:lnTo>
                    <a:pt x="1524" y="50"/>
                  </a:lnTo>
                  <a:close/>
                </a:path>
                <a:path w="6350" h="15875">
                  <a:moveTo>
                    <a:pt x="6019" y="177"/>
                  </a:moveTo>
                  <a:lnTo>
                    <a:pt x="4508" y="165"/>
                  </a:lnTo>
                  <a:lnTo>
                    <a:pt x="3022" y="114"/>
                  </a:lnTo>
                  <a:lnTo>
                    <a:pt x="1524" y="76"/>
                  </a:lnTo>
                  <a:lnTo>
                    <a:pt x="1485" y="15240"/>
                  </a:lnTo>
                  <a:lnTo>
                    <a:pt x="2971" y="15316"/>
                  </a:lnTo>
                  <a:lnTo>
                    <a:pt x="4457" y="15405"/>
                  </a:lnTo>
                  <a:lnTo>
                    <a:pt x="5981" y="15494"/>
                  </a:lnTo>
                  <a:lnTo>
                    <a:pt x="6019" y="177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3" name="object 16693"/>
            <p:cNvSpPr/>
            <p:nvPr/>
          </p:nvSpPr>
          <p:spPr>
            <a:xfrm>
              <a:off x="2897263" y="9392577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1143" y="63"/>
                  </a:moveTo>
                  <a:lnTo>
                    <a:pt x="50" y="0"/>
                  </a:lnTo>
                  <a:lnTo>
                    <a:pt x="0" y="15113"/>
                  </a:lnTo>
                  <a:lnTo>
                    <a:pt x="1092" y="15176"/>
                  </a:lnTo>
                  <a:lnTo>
                    <a:pt x="1143" y="63"/>
                  </a:lnTo>
                  <a:close/>
                </a:path>
                <a:path w="5714" h="15875">
                  <a:moveTo>
                    <a:pt x="2298" y="139"/>
                  </a:moveTo>
                  <a:lnTo>
                    <a:pt x="1143" y="76"/>
                  </a:lnTo>
                  <a:lnTo>
                    <a:pt x="1092" y="15176"/>
                  </a:lnTo>
                  <a:lnTo>
                    <a:pt x="2247" y="15252"/>
                  </a:lnTo>
                  <a:lnTo>
                    <a:pt x="2298" y="139"/>
                  </a:lnTo>
                  <a:close/>
                </a:path>
                <a:path w="5714" h="15875">
                  <a:moveTo>
                    <a:pt x="5232" y="266"/>
                  </a:moveTo>
                  <a:lnTo>
                    <a:pt x="3759" y="215"/>
                  </a:lnTo>
                  <a:lnTo>
                    <a:pt x="2311" y="114"/>
                  </a:lnTo>
                  <a:lnTo>
                    <a:pt x="2260" y="15252"/>
                  </a:lnTo>
                  <a:lnTo>
                    <a:pt x="3708" y="15328"/>
                  </a:lnTo>
                  <a:lnTo>
                    <a:pt x="5194" y="15417"/>
                  </a:lnTo>
                  <a:lnTo>
                    <a:pt x="5232" y="266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4" name="object 16694"/>
            <p:cNvSpPr/>
            <p:nvPr/>
          </p:nvSpPr>
          <p:spPr>
            <a:xfrm>
              <a:off x="2892958" y="9392234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1117" y="88"/>
                  </a:moveTo>
                  <a:lnTo>
                    <a:pt x="50" y="0"/>
                  </a:lnTo>
                  <a:lnTo>
                    <a:pt x="0" y="15214"/>
                  </a:lnTo>
                  <a:lnTo>
                    <a:pt x="1079" y="15278"/>
                  </a:lnTo>
                  <a:lnTo>
                    <a:pt x="1117" y="88"/>
                  </a:lnTo>
                  <a:close/>
                </a:path>
                <a:path w="4444" h="15875">
                  <a:moveTo>
                    <a:pt x="4356" y="342"/>
                  </a:moveTo>
                  <a:lnTo>
                    <a:pt x="3276" y="266"/>
                  </a:lnTo>
                  <a:lnTo>
                    <a:pt x="2197" y="190"/>
                  </a:lnTo>
                  <a:lnTo>
                    <a:pt x="1117" y="101"/>
                  </a:lnTo>
                  <a:lnTo>
                    <a:pt x="1079" y="15278"/>
                  </a:lnTo>
                  <a:lnTo>
                    <a:pt x="2146" y="15341"/>
                  </a:lnTo>
                  <a:lnTo>
                    <a:pt x="3225" y="15405"/>
                  </a:lnTo>
                  <a:lnTo>
                    <a:pt x="4318" y="15455"/>
                  </a:lnTo>
                  <a:lnTo>
                    <a:pt x="4356" y="342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5" name="object 16695"/>
            <p:cNvSpPr/>
            <p:nvPr/>
          </p:nvSpPr>
          <p:spPr>
            <a:xfrm>
              <a:off x="2888729" y="9391802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2146" y="215"/>
                  </a:moveTo>
                  <a:lnTo>
                    <a:pt x="1092" y="114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041" y="15468"/>
                  </a:lnTo>
                  <a:lnTo>
                    <a:pt x="2095" y="15519"/>
                  </a:lnTo>
                  <a:lnTo>
                    <a:pt x="2146" y="215"/>
                  </a:lnTo>
                  <a:close/>
                </a:path>
                <a:path w="4444" h="15875">
                  <a:moveTo>
                    <a:pt x="4267" y="431"/>
                  </a:moveTo>
                  <a:lnTo>
                    <a:pt x="3213" y="330"/>
                  </a:lnTo>
                  <a:lnTo>
                    <a:pt x="2159" y="228"/>
                  </a:lnTo>
                  <a:lnTo>
                    <a:pt x="2108" y="15519"/>
                  </a:lnTo>
                  <a:lnTo>
                    <a:pt x="3162" y="15582"/>
                  </a:lnTo>
                  <a:lnTo>
                    <a:pt x="4229" y="15646"/>
                  </a:lnTo>
                  <a:lnTo>
                    <a:pt x="4267" y="431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6" name="object 16696"/>
            <p:cNvSpPr/>
            <p:nvPr/>
          </p:nvSpPr>
          <p:spPr>
            <a:xfrm>
              <a:off x="2881871" y="9390863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09">
                  <a:moveTo>
                    <a:pt x="850" y="127"/>
                  </a:moveTo>
                  <a:lnTo>
                    <a:pt x="50" y="0"/>
                  </a:lnTo>
                  <a:lnTo>
                    <a:pt x="0" y="15951"/>
                  </a:lnTo>
                  <a:lnTo>
                    <a:pt x="812" y="16002"/>
                  </a:lnTo>
                  <a:lnTo>
                    <a:pt x="850" y="127"/>
                  </a:lnTo>
                  <a:close/>
                </a:path>
                <a:path w="6985" h="16509">
                  <a:moveTo>
                    <a:pt x="5867" y="812"/>
                  </a:moveTo>
                  <a:lnTo>
                    <a:pt x="4940" y="698"/>
                  </a:lnTo>
                  <a:lnTo>
                    <a:pt x="4114" y="584"/>
                  </a:lnTo>
                  <a:lnTo>
                    <a:pt x="3289" y="495"/>
                  </a:lnTo>
                  <a:lnTo>
                    <a:pt x="2476" y="381"/>
                  </a:lnTo>
                  <a:lnTo>
                    <a:pt x="1663" y="266"/>
                  </a:lnTo>
                  <a:lnTo>
                    <a:pt x="850" y="152"/>
                  </a:lnTo>
                  <a:lnTo>
                    <a:pt x="812" y="16002"/>
                  </a:lnTo>
                  <a:lnTo>
                    <a:pt x="1625" y="16040"/>
                  </a:lnTo>
                  <a:lnTo>
                    <a:pt x="2425" y="16090"/>
                  </a:lnTo>
                  <a:lnTo>
                    <a:pt x="3251" y="16141"/>
                  </a:lnTo>
                  <a:lnTo>
                    <a:pt x="4076" y="16179"/>
                  </a:lnTo>
                  <a:lnTo>
                    <a:pt x="4902" y="16230"/>
                  </a:lnTo>
                  <a:lnTo>
                    <a:pt x="5816" y="16281"/>
                  </a:lnTo>
                  <a:lnTo>
                    <a:pt x="5867" y="812"/>
                  </a:lnTo>
                  <a:close/>
                </a:path>
                <a:path w="6985" h="16509">
                  <a:moveTo>
                    <a:pt x="6908" y="952"/>
                  </a:moveTo>
                  <a:lnTo>
                    <a:pt x="5867" y="825"/>
                  </a:lnTo>
                  <a:lnTo>
                    <a:pt x="5816" y="16281"/>
                  </a:lnTo>
                  <a:lnTo>
                    <a:pt x="6858" y="16344"/>
                  </a:lnTo>
                  <a:lnTo>
                    <a:pt x="6908" y="952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7" name="object 16697"/>
            <p:cNvSpPr/>
            <p:nvPr/>
          </p:nvSpPr>
          <p:spPr>
            <a:xfrm>
              <a:off x="2878683" y="9390329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2425" y="406"/>
                  </a:moveTo>
                  <a:lnTo>
                    <a:pt x="1625" y="279"/>
                  </a:lnTo>
                  <a:lnTo>
                    <a:pt x="838" y="139"/>
                  </a:lnTo>
                  <a:lnTo>
                    <a:pt x="50" y="0"/>
                  </a:lnTo>
                  <a:lnTo>
                    <a:pt x="0" y="16040"/>
                  </a:lnTo>
                  <a:lnTo>
                    <a:pt x="787" y="16306"/>
                  </a:lnTo>
                  <a:lnTo>
                    <a:pt x="927" y="16357"/>
                  </a:lnTo>
                  <a:lnTo>
                    <a:pt x="1587" y="16395"/>
                  </a:lnTo>
                  <a:lnTo>
                    <a:pt x="2374" y="16433"/>
                  </a:lnTo>
                  <a:lnTo>
                    <a:pt x="2425" y="406"/>
                  </a:lnTo>
                  <a:close/>
                </a:path>
                <a:path w="3810" h="16509">
                  <a:moveTo>
                    <a:pt x="3225" y="546"/>
                  </a:moveTo>
                  <a:lnTo>
                    <a:pt x="2425" y="419"/>
                  </a:lnTo>
                  <a:lnTo>
                    <a:pt x="2374" y="16433"/>
                  </a:lnTo>
                  <a:lnTo>
                    <a:pt x="3187" y="16484"/>
                  </a:lnTo>
                  <a:lnTo>
                    <a:pt x="3225" y="54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8" name="object 16698"/>
            <p:cNvSpPr/>
            <p:nvPr/>
          </p:nvSpPr>
          <p:spPr>
            <a:xfrm>
              <a:off x="2875610" y="9389732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3111" y="596"/>
                  </a:moveTo>
                  <a:lnTo>
                    <a:pt x="2324" y="457"/>
                  </a:lnTo>
                  <a:lnTo>
                    <a:pt x="1549" y="304"/>
                  </a:lnTo>
                  <a:lnTo>
                    <a:pt x="762" y="165"/>
                  </a:lnTo>
                  <a:lnTo>
                    <a:pt x="50" y="0"/>
                  </a:lnTo>
                  <a:lnTo>
                    <a:pt x="0" y="15595"/>
                  </a:lnTo>
                  <a:lnTo>
                    <a:pt x="736" y="15849"/>
                  </a:lnTo>
                  <a:lnTo>
                    <a:pt x="1498" y="16103"/>
                  </a:lnTo>
                  <a:lnTo>
                    <a:pt x="1536" y="342"/>
                  </a:lnTo>
                  <a:lnTo>
                    <a:pt x="1511" y="16103"/>
                  </a:lnTo>
                  <a:lnTo>
                    <a:pt x="2286" y="16370"/>
                  </a:lnTo>
                  <a:lnTo>
                    <a:pt x="3073" y="16637"/>
                  </a:lnTo>
                  <a:lnTo>
                    <a:pt x="3111" y="59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699" name="object 16699"/>
            <p:cNvSpPr/>
            <p:nvPr/>
          </p:nvSpPr>
          <p:spPr>
            <a:xfrm>
              <a:off x="2872968" y="9389174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2679" y="558"/>
                  </a:moveTo>
                  <a:lnTo>
                    <a:pt x="2019" y="419"/>
                  </a:lnTo>
                  <a:lnTo>
                    <a:pt x="1358" y="292"/>
                  </a:lnTo>
                  <a:lnTo>
                    <a:pt x="698" y="152"/>
                  </a:lnTo>
                  <a:lnTo>
                    <a:pt x="38" y="0"/>
                  </a:lnTo>
                  <a:lnTo>
                    <a:pt x="0" y="15265"/>
                  </a:lnTo>
                  <a:lnTo>
                    <a:pt x="647" y="15481"/>
                  </a:lnTo>
                  <a:lnTo>
                    <a:pt x="1308" y="15709"/>
                  </a:lnTo>
                  <a:lnTo>
                    <a:pt x="1968" y="15925"/>
                  </a:lnTo>
                  <a:lnTo>
                    <a:pt x="2641" y="16154"/>
                  </a:lnTo>
                  <a:lnTo>
                    <a:pt x="2679" y="55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0" name="object 16700"/>
            <p:cNvSpPr/>
            <p:nvPr/>
          </p:nvSpPr>
          <p:spPr>
            <a:xfrm>
              <a:off x="2870377" y="9388564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1320" y="304"/>
                  </a:moveTo>
                  <a:lnTo>
                    <a:pt x="673" y="165"/>
                  </a:lnTo>
                  <a:lnTo>
                    <a:pt x="38" y="0"/>
                  </a:lnTo>
                  <a:lnTo>
                    <a:pt x="0" y="14998"/>
                  </a:lnTo>
                  <a:lnTo>
                    <a:pt x="622" y="15214"/>
                  </a:lnTo>
                  <a:lnTo>
                    <a:pt x="1282" y="15430"/>
                  </a:lnTo>
                  <a:lnTo>
                    <a:pt x="1320" y="304"/>
                  </a:lnTo>
                  <a:close/>
                </a:path>
                <a:path w="3175" h="15875">
                  <a:moveTo>
                    <a:pt x="2628" y="609"/>
                  </a:moveTo>
                  <a:lnTo>
                    <a:pt x="1981" y="457"/>
                  </a:lnTo>
                  <a:lnTo>
                    <a:pt x="1333" y="304"/>
                  </a:lnTo>
                  <a:lnTo>
                    <a:pt x="1282" y="15430"/>
                  </a:lnTo>
                  <a:lnTo>
                    <a:pt x="1943" y="15659"/>
                  </a:lnTo>
                  <a:lnTo>
                    <a:pt x="2590" y="15875"/>
                  </a:lnTo>
                  <a:lnTo>
                    <a:pt x="2628" y="60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1" name="object 16701"/>
            <p:cNvSpPr/>
            <p:nvPr/>
          </p:nvSpPr>
          <p:spPr>
            <a:xfrm>
              <a:off x="2867825" y="9387878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1308" y="342"/>
                  </a:moveTo>
                  <a:lnTo>
                    <a:pt x="673" y="177"/>
                  </a:lnTo>
                  <a:lnTo>
                    <a:pt x="38" y="0"/>
                  </a:lnTo>
                  <a:lnTo>
                    <a:pt x="0" y="14820"/>
                  </a:lnTo>
                  <a:lnTo>
                    <a:pt x="622" y="15036"/>
                  </a:lnTo>
                  <a:lnTo>
                    <a:pt x="1270" y="15252"/>
                  </a:lnTo>
                  <a:lnTo>
                    <a:pt x="1308" y="342"/>
                  </a:lnTo>
                  <a:close/>
                </a:path>
                <a:path w="3175" h="15875">
                  <a:moveTo>
                    <a:pt x="1955" y="508"/>
                  </a:moveTo>
                  <a:lnTo>
                    <a:pt x="1320" y="342"/>
                  </a:lnTo>
                  <a:lnTo>
                    <a:pt x="1270" y="15252"/>
                  </a:lnTo>
                  <a:lnTo>
                    <a:pt x="1905" y="15468"/>
                  </a:lnTo>
                  <a:lnTo>
                    <a:pt x="1955" y="508"/>
                  </a:lnTo>
                  <a:close/>
                </a:path>
                <a:path w="3175" h="15875">
                  <a:moveTo>
                    <a:pt x="2590" y="685"/>
                  </a:moveTo>
                  <a:lnTo>
                    <a:pt x="1955" y="520"/>
                  </a:lnTo>
                  <a:lnTo>
                    <a:pt x="1905" y="15468"/>
                  </a:lnTo>
                  <a:lnTo>
                    <a:pt x="2552" y="15684"/>
                  </a:lnTo>
                  <a:lnTo>
                    <a:pt x="2590" y="685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2" name="object 16702"/>
            <p:cNvSpPr/>
            <p:nvPr/>
          </p:nvSpPr>
          <p:spPr>
            <a:xfrm>
              <a:off x="2865335" y="938716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540" y="723"/>
                  </a:moveTo>
                  <a:lnTo>
                    <a:pt x="1917" y="546"/>
                  </a:lnTo>
                  <a:lnTo>
                    <a:pt x="1282" y="381"/>
                  </a:lnTo>
                  <a:lnTo>
                    <a:pt x="660" y="190"/>
                  </a:lnTo>
                  <a:lnTo>
                    <a:pt x="50" y="0"/>
                  </a:lnTo>
                  <a:lnTo>
                    <a:pt x="0" y="14693"/>
                  </a:lnTo>
                  <a:lnTo>
                    <a:pt x="622" y="14897"/>
                  </a:lnTo>
                  <a:lnTo>
                    <a:pt x="1231" y="15113"/>
                  </a:lnTo>
                  <a:lnTo>
                    <a:pt x="1866" y="15328"/>
                  </a:lnTo>
                  <a:lnTo>
                    <a:pt x="2501" y="15532"/>
                  </a:lnTo>
                  <a:lnTo>
                    <a:pt x="2540" y="723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3" name="object 16703"/>
            <p:cNvSpPr/>
            <p:nvPr/>
          </p:nvSpPr>
          <p:spPr>
            <a:xfrm>
              <a:off x="2863011" y="9386443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622" y="190"/>
                  </a:moveTo>
                  <a:lnTo>
                    <a:pt x="38" y="0"/>
                  </a:lnTo>
                  <a:lnTo>
                    <a:pt x="0" y="14630"/>
                  </a:lnTo>
                  <a:lnTo>
                    <a:pt x="571" y="14820"/>
                  </a:lnTo>
                  <a:lnTo>
                    <a:pt x="622" y="190"/>
                  </a:lnTo>
                  <a:close/>
                </a:path>
                <a:path w="2539" h="15875">
                  <a:moveTo>
                    <a:pt x="2374" y="723"/>
                  </a:moveTo>
                  <a:lnTo>
                    <a:pt x="1790" y="546"/>
                  </a:lnTo>
                  <a:lnTo>
                    <a:pt x="1206" y="368"/>
                  </a:lnTo>
                  <a:lnTo>
                    <a:pt x="635" y="177"/>
                  </a:lnTo>
                  <a:lnTo>
                    <a:pt x="584" y="14833"/>
                  </a:lnTo>
                  <a:lnTo>
                    <a:pt x="1155" y="15024"/>
                  </a:lnTo>
                  <a:lnTo>
                    <a:pt x="1739" y="15214"/>
                  </a:lnTo>
                  <a:lnTo>
                    <a:pt x="2324" y="15417"/>
                  </a:lnTo>
                  <a:lnTo>
                    <a:pt x="2374" y="723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4" name="object 16704"/>
            <p:cNvSpPr/>
            <p:nvPr/>
          </p:nvSpPr>
          <p:spPr>
            <a:xfrm>
              <a:off x="2860725" y="938566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324" y="774"/>
                  </a:moveTo>
                  <a:lnTo>
                    <a:pt x="1752" y="584"/>
                  </a:lnTo>
                  <a:lnTo>
                    <a:pt x="1181" y="393"/>
                  </a:lnTo>
                  <a:lnTo>
                    <a:pt x="609" y="203"/>
                  </a:lnTo>
                  <a:lnTo>
                    <a:pt x="50" y="0"/>
                  </a:lnTo>
                  <a:lnTo>
                    <a:pt x="0" y="14630"/>
                  </a:lnTo>
                  <a:lnTo>
                    <a:pt x="571" y="14820"/>
                  </a:lnTo>
                  <a:lnTo>
                    <a:pt x="1143" y="15024"/>
                  </a:lnTo>
                  <a:lnTo>
                    <a:pt x="1714" y="15214"/>
                  </a:lnTo>
                  <a:lnTo>
                    <a:pt x="2286" y="15405"/>
                  </a:lnTo>
                  <a:lnTo>
                    <a:pt x="2324" y="774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5" name="object 16705"/>
            <p:cNvSpPr/>
            <p:nvPr/>
          </p:nvSpPr>
          <p:spPr>
            <a:xfrm>
              <a:off x="2858490" y="9384843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14" y="622"/>
                  </a:moveTo>
                  <a:lnTo>
                    <a:pt x="1155" y="419"/>
                  </a:lnTo>
                  <a:lnTo>
                    <a:pt x="596" y="215"/>
                  </a:lnTo>
                  <a:lnTo>
                    <a:pt x="50" y="0"/>
                  </a:lnTo>
                  <a:lnTo>
                    <a:pt x="0" y="14706"/>
                  </a:lnTo>
                  <a:lnTo>
                    <a:pt x="558" y="14897"/>
                  </a:lnTo>
                  <a:lnTo>
                    <a:pt x="1117" y="15074"/>
                  </a:lnTo>
                  <a:lnTo>
                    <a:pt x="1676" y="15265"/>
                  </a:lnTo>
                  <a:lnTo>
                    <a:pt x="1714" y="622"/>
                  </a:lnTo>
                  <a:close/>
                </a:path>
                <a:path w="2539" h="15875">
                  <a:moveTo>
                    <a:pt x="2286" y="825"/>
                  </a:moveTo>
                  <a:lnTo>
                    <a:pt x="1727" y="622"/>
                  </a:lnTo>
                  <a:lnTo>
                    <a:pt x="1676" y="15265"/>
                  </a:lnTo>
                  <a:lnTo>
                    <a:pt x="2247" y="15455"/>
                  </a:lnTo>
                  <a:lnTo>
                    <a:pt x="2286" y="82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6" name="object 16706"/>
            <p:cNvSpPr/>
            <p:nvPr/>
          </p:nvSpPr>
          <p:spPr>
            <a:xfrm>
              <a:off x="2856318" y="938397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22" y="863"/>
                  </a:moveTo>
                  <a:lnTo>
                    <a:pt x="1676" y="660"/>
                  </a:lnTo>
                  <a:lnTo>
                    <a:pt x="1130" y="444"/>
                  </a:lnTo>
                  <a:lnTo>
                    <a:pt x="584" y="228"/>
                  </a:lnTo>
                  <a:lnTo>
                    <a:pt x="50" y="0"/>
                  </a:lnTo>
                  <a:lnTo>
                    <a:pt x="0" y="14833"/>
                  </a:lnTo>
                  <a:lnTo>
                    <a:pt x="546" y="15011"/>
                  </a:lnTo>
                  <a:lnTo>
                    <a:pt x="1079" y="15201"/>
                  </a:lnTo>
                  <a:lnTo>
                    <a:pt x="1625" y="15379"/>
                  </a:lnTo>
                  <a:lnTo>
                    <a:pt x="2184" y="15570"/>
                  </a:lnTo>
                  <a:lnTo>
                    <a:pt x="2222" y="86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7" name="object 16707"/>
            <p:cNvSpPr/>
            <p:nvPr/>
          </p:nvSpPr>
          <p:spPr>
            <a:xfrm>
              <a:off x="2854032" y="9382989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324" y="990"/>
                  </a:moveTo>
                  <a:lnTo>
                    <a:pt x="1778" y="762"/>
                  </a:lnTo>
                  <a:lnTo>
                    <a:pt x="1206" y="520"/>
                  </a:lnTo>
                  <a:lnTo>
                    <a:pt x="622" y="266"/>
                  </a:lnTo>
                  <a:lnTo>
                    <a:pt x="50" y="0"/>
                  </a:lnTo>
                  <a:lnTo>
                    <a:pt x="0" y="15049"/>
                  </a:lnTo>
                  <a:lnTo>
                    <a:pt x="584" y="15252"/>
                  </a:lnTo>
                  <a:lnTo>
                    <a:pt x="1155" y="15443"/>
                  </a:lnTo>
                  <a:lnTo>
                    <a:pt x="1739" y="15633"/>
                  </a:lnTo>
                  <a:lnTo>
                    <a:pt x="2286" y="15824"/>
                  </a:lnTo>
                  <a:lnTo>
                    <a:pt x="2324" y="99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8" name="object 16708"/>
            <p:cNvSpPr/>
            <p:nvPr/>
          </p:nvSpPr>
          <p:spPr>
            <a:xfrm>
              <a:off x="2851759" y="9381934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168" y="533"/>
                  </a:moveTo>
                  <a:lnTo>
                    <a:pt x="609" y="266"/>
                  </a:lnTo>
                  <a:lnTo>
                    <a:pt x="50" y="0"/>
                  </a:lnTo>
                  <a:lnTo>
                    <a:pt x="0" y="15341"/>
                  </a:lnTo>
                  <a:lnTo>
                    <a:pt x="558" y="15519"/>
                  </a:lnTo>
                  <a:lnTo>
                    <a:pt x="1117" y="15709"/>
                  </a:lnTo>
                  <a:lnTo>
                    <a:pt x="1168" y="533"/>
                  </a:lnTo>
                  <a:close/>
                </a:path>
                <a:path w="2539" h="16509">
                  <a:moveTo>
                    <a:pt x="2311" y="1054"/>
                  </a:moveTo>
                  <a:lnTo>
                    <a:pt x="1739" y="800"/>
                  </a:lnTo>
                  <a:lnTo>
                    <a:pt x="1181" y="533"/>
                  </a:lnTo>
                  <a:lnTo>
                    <a:pt x="1130" y="15722"/>
                  </a:lnTo>
                  <a:lnTo>
                    <a:pt x="1701" y="15913"/>
                  </a:lnTo>
                  <a:lnTo>
                    <a:pt x="2260" y="16103"/>
                  </a:lnTo>
                  <a:lnTo>
                    <a:pt x="2311" y="105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09" name="object 16709"/>
            <p:cNvSpPr/>
            <p:nvPr/>
          </p:nvSpPr>
          <p:spPr>
            <a:xfrm>
              <a:off x="2849575" y="9380830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676" y="825"/>
                  </a:moveTo>
                  <a:lnTo>
                    <a:pt x="1130" y="558"/>
                  </a:lnTo>
                  <a:lnTo>
                    <a:pt x="584" y="279"/>
                  </a:lnTo>
                  <a:lnTo>
                    <a:pt x="38" y="0"/>
                  </a:lnTo>
                  <a:lnTo>
                    <a:pt x="0" y="15697"/>
                  </a:lnTo>
                  <a:lnTo>
                    <a:pt x="546" y="15887"/>
                  </a:lnTo>
                  <a:lnTo>
                    <a:pt x="1079" y="16065"/>
                  </a:lnTo>
                  <a:lnTo>
                    <a:pt x="1638" y="16256"/>
                  </a:lnTo>
                  <a:lnTo>
                    <a:pt x="1676" y="825"/>
                  </a:lnTo>
                  <a:close/>
                </a:path>
                <a:path w="2539" h="16509">
                  <a:moveTo>
                    <a:pt x="2235" y="1104"/>
                  </a:moveTo>
                  <a:lnTo>
                    <a:pt x="1689" y="838"/>
                  </a:lnTo>
                  <a:lnTo>
                    <a:pt x="1638" y="16256"/>
                  </a:lnTo>
                  <a:lnTo>
                    <a:pt x="2197" y="16446"/>
                  </a:lnTo>
                  <a:lnTo>
                    <a:pt x="2235" y="110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0" name="object 16710"/>
            <p:cNvSpPr/>
            <p:nvPr/>
          </p:nvSpPr>
          <p:spPr>
            <a:xfrm>
              <a:off x="2847441" y="9379649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39" h="17145">
                  <a:moveTo>
                    <a:pt x="571" y="292"/>
                  </a:moveTo>
                  <a:lnTo>
                    <a:pt x="50" y="0"/>
                  </a:lnTo>
                  <a:lnTo>
                    <a:pt x="0" y="16167"/>
                  </a:lnTo>
                  <a:lnTo>
                    <a:pt x="533" y="16344"/>
                  </a:lnTo>
                  <a:lnTo>
                    <a:pt x="571" y="292"/>
                  </a:lnTo>
                  <a:close/>
                </a:path>
                <a:path w="2539" h="17145">
                  <a:moveTo>
                    <a:pt x="2171" y="1168"/>
                  </a:moveTo>
                  <a:lnTo>
                    <a:pt x="1638" y="889"/>
                  </a:lnTo>
                  <a:lnTo>
                    <a:pt x="1104" y="596"/>
                  </a:lnTo>
                  <a:lnTo>
                    <a:pt x="571" y="304"/>
                  </a:lnTo>
                  <a:lnTo>
                    <a:pt x="533" y="16344"/>
                  </a:lnTo>
                  <a:lnTo>
                    <a:pt x="1054" y="16522"/>
                  </a:lnTo>
                  <a:lnTo>
                    <a:pt x="1587" y="16700"/>
                  </a:lnTo>
                  <a:lnTo>
                    <a:pt x="2133" y="16878"/>
                  </a:lnTo>
                  <a:lnTo>
                    <a:pt x="2171" y="1168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1" name="object 16711"/>
            <p:cNvSpPr/>
            <p:nvPr/>
          </p:nvSpPr>
          <p:spPr>
            <a:xfrm>
              <a:off x="2842387" y="9376410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1879" y="1244"/>
                  </a:moveTo>
                  <a:lnTo>
                    <a:pt x="1257" y="838"/>
                  </a:lnTo>
                  <a:lnTo>
                    <a:pt x="647" y="419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596" y="16141"/>
                  </a:lnTo>
                  <a:lnTo>
                    <a:pt x="1219" y="16598"/>
                  </a:lnTo>
                  <a:lnTo>
                    <a:pt x="1828" y="17056"/>
                  </a:lnTo>
                  <a:lnTo>
                    <a:pt x="1879" y="1244"/>
                  </a:lnTo>
                  <a:close/>
                </a:path>
                <a:path w="5714" h="19684">
                  <a:moveTo>
                    <a:pt x="5105" y="3238"/>
                  </a:moveTo>
                  <a:lnTo>
                    <a:pt x="4457" y="2857"/>
                  </a:lnTo>
                  <a:lnTo>
                    <a:pt x="3797" y="2463"/>
                  </a:lnTo>
                  <a:lnTo>
                    <a:pt x="3149" y="2057"/>
                  </a:lnTo>
                  <a:lnTo>
                    <a:pt x="2501" y="1663"/>
                  </a:lnTo>
                  <a:lnTo>
                    <a:pt x="1879" y="1257"/>
                  </a:lnTo>
                  <a:lnTo>
                    <a:pt x="1828" y="17056"/>
                  </a:lnTo>
                  <a:lnTo>
                    <a:pt x="2463" y="17526"/>
                  </a:lnTo>
                  <a:lnTo>
                    <a:pt x="3098" y="17995"/>
                  </a:lnTo>
                  <a:lnTo>
                    <a:pt x="3759" y="18478"/>
                  </a:lnTo>
                  <a:lnTo>
                    <a:pt x="4406" y="18948"/>
                  </a:lnTo>
                  <a:lnTo>
                    <a:pt x="4965" y="19367"/>
                  </a:lnTo>
                  <a:lnTo>
                    <a:pt x="5105" y="323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2" name="object 16712"/>
            <p:cNvSpPr/>
            <p:nvPr/>
          </p:nvSpPr>
          <p:spPr>
            <a:xfrm>
              <a:off x="2840101" y="9374657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2336" y="1739"/>
                  </a:moveTo>
                  <a:lnTo>
                    <a:pt x="1752" y="1308"/>
                  </a:lnTo>
                  <a:lnTo>
                    <a:pt x="1168" y="889"/>
                  </a:lnTo>
                  <a:lnTo>
                    <a:pt x="609" y="444"/>
                  </a:lnTo>
                  <a:lnTo>
                    <a:pt x="50" y="0"/>
                  </a:lnTo>
                  <a:lnTo>
                    <a:pt x="0" y="15773"/>
                  </a:lnTo>
                  <a:lnTo>
                    <a:pt x="558" y="16192"/>
                  </a:lnTo>
                  <a:lnTo>
                    <a:pt x="1130" y="16611"/>
                  </a:lnTo>
                  <a:lnTo>
                    <a:pt x="1701" y="17030"/>
                  </a:lnTo>
                  <a:lnTo>
                    <a:pt x="2298" y="17475"/>
                  </a:lnTo>
                  <a:lnTo>
                    <a:pt x="2336" y="17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3" name="object 16713"/>
            <p:cNvSpPr/>
            <p:nvPr/>
          </p:nvSpPr>
          <p:spPr>
            <a:xfrm>
              <a:off x="2836240" y="9371216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3911" y="3441"/>
                  </a:moveTo>
                  <a:lnTo>
                    <a:pt x="2908" y="2628"/>
                  </a:lnTo>
                  <a:lnTo>
                    <a:pt x="1917" y="1765"/>
                  </a:lnTo>
                  <a:lnTo>
                    <a:pt x="965" y="889"/>
                  </a:lnTo>
                  <a:lnTo>
                    <a:pt x="38" y="0"/>
                  </a:lnTo>
                  <a:lnTo>
                    <a:pt x="0" y="15976"/>
                  </a:lnTo>
                  <a:lnTo>
                    <a:pt x="787" y="16954"/>
                  </a:lnTo>
                  <a:lnTo>
                    <a:pt x="914" y="17043"/>
                  </a:lnTo>
                  <a:lnTo>
                    <a:pt x="1879" y="17754"/>
                  </a:lnTo>
                  <a:lnTo>
                    <a:pt x="2870" y="18491"/>
                  </a:lnTo>
                  <a:lnTo>
                    <a:pt x="3860" y="19215"/>
                  </a:lnTo>
                  <a:lnTo>
                    <a:pt x="3911" y="344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4" name="object 16714"/>
            <p:cNvSpPr/>
            <p:nvPr/>
          </p:nvSpPr>
          <p:spPr>
            <a:xfrm>
              <a:off x="2826448" y="9355696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60" h="31750">
                  <a:moveTo>
                    <a:pt x="8953" y="14605"/>
                  </a:moveTo>
                  <a:lnTo>
                    <a:pt x="8102" y="13690"/>
                  </a:lnTo>
                  <a:lnTo>
                    <a:pt x="6921" y="12369"/>
                  </a:lnTo>
                  <a:lnTo>
                    <a:pt x="5842" y="10998"/>
                  </a:lnTo>
                  <a:lnTo>
                    <a:pt x="4864" y="9575"/>
                  </a:lnTo>
                  <a:lnTo>
                    <a:pt x="4127" y="8521"/>
                  </a:lnTo>
                  <a:lnTo>
                    <a:pt x="3467" y="7442"/>
                  </a:lnTo>
                  <a:lnTo>
                    <a:pt x="2857" y="6337"/>
                  </a:lnTo>
                  <a:lnTo>
                    <a:pt x="2070" y="4889"/>
                  </a:lnTo>
                  <a:lnTo>
                    <a:pt x="1727" y="4140"/>
                  </a:lnTo>
                  <a:lnTo>
                    <a:pt x="1384" y="3390"/>
                  </a:lnTo>
                  <a:lnTo>
                    <a:pt x="749" y="1892"/>
                  </a:lnTo>
                  <a:lnTo>
                    <a:pt x="495" y="1270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711" y="17119"/>
                  </a:lnTo>
                  <a:lnTo>
                    <a:pt x="1689" y="19469"/>
                  </a:lnTo>
                  <a:lnTo>
                    <a:pt x="2806" y="22148"/>
                  </a:lnTo>
                  <a:lnTo>
                    <a:pt x="3378" y="23533"/>
                  </a:lnTo>
                  <a:lnTo>
                    <a:pt x="4813" y="25311"/>
                  </a:lnTo>
                  <a:lnTo>
                    <a:pt x="8064" y="29349"/>
                  </a:lnTo>
                  <a:lnTo>
                    <a:pt x="8902" y="30391"/>
                  </a:lnTo>
                  <a:lnTo>
                    <a:pt x="8953" y="14605"/>
                  </a:lnTo>
                  <a:close/>
                </a:path>
                <a:path w="10160" h="31750">
                  <a:moveTo>
                    <a:pt x="9829" y="15519"/>
                  </a:moveTo>
                  <a:lnTo>
                    <a:pt x="8953" y="14617"/>
                  </a:lnTo>
                  <a:lnTo>
                    <a:pt x="8902" y="30391"/>
                  </a:lnTo>
                  <a:lnTo>
                    <a:pt x="9791" y="31496"/>
                  </a:lnTo>
                  <a:lnTo>
                    <a:pt x="9829" y="15519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5" name="object 16715"/>
            <p:cNvSpPr/>
            <p:nvPr/>
          </p:nvSpPr>
          <p:spPr>
            <a:xfrm>
              <a:off x="2825089" y="9350540"/>
              <a:ext cx="1905" cy="20955"/>
            </a:xfrm>
            <a:custGeom>
              <a:avLst/>
              <a:gdLst/>
              <a:ahLst/>
              <a:cxnLst/>
              <a:rect l="l" t="t" r="r" b="b"/>
              <a:pathLst>
                <a:path w="1905" h="20954">
                  <a:moveTo>
                    <a:pt x="635" y="2603"/>
                  </a:moveTo>
                  <a:lnTo>
                    <a:pt x="317" y="1308"/>
                  </a:lnTo>
                  <a:lnTo>
                    <a:pt x="38" y="0"/>
                  </a:lnTo>
                  <a:lnTo>
                    <a:pt x="0" y="14211"/>
                  </a:lnTo>
                  <a:lnTo>
                    <a:pt x="266" y="16395"/>
                  </a:lnTo>
                  <a:lnTo>
                    <a:pt x="533" y="18567"/>
                  </a:lnTo>
                  <a:lnTo>
                    <a:pt x="584" y="18694"/>
                  </a:lnTo>
                  <a:lnTo>
                    <a:pt x="635" y="2603"/>
                  </a:lnTo>
                  <a:close/>
                </a:path>
                <a:path w="1905" h="20954">
                  <a:moveTo>
                    <a:pt x="1409" y="5156"/>
                  </a:moveTo>
                  <a:lnTo>
                    <a:pt x="1003" y="3886"/>
                  </a:lnTo>
                  <a:lnTo>
                    <a:pt x="647" y="2603"/>
                  </a:lnTo>
                  <a:lnTo>
                    <a:pt x="596" y="18719"/>
                  </a:lnTo>
                  <a:lnTo>
                    <a:pt x="952" y="19583"/>
                  </a:lnTo>
                  <a:lnTo>
                    <a:pt x="1358" y="20561"/>
                  </a:lnTo>
                  <a:lnTo>
                    <a:pt x="1409" y="515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6" name="object 16716"/>
            <p:cNvSpPr/>
            <p:nvPr/>
          </p:nvSpPr>
          <p:spPr>
            <a:xfrm>
              <a:off x="2824429" y="9345930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457" y="3289"/>
                  </a:moveTo>
                  <a:lnTo>
                    <a:pt x="292" y="2171"/>
                  </a:lnTo>
                  <a:lnTo>
                    <a:pt x="152" y="1092"/>
                  </a:lnTo>
                  <a:lnTo>
                    <a:pt x="50" y="0"/>
                  </a:lnTo>
                  <a:lnTo>
                    <a:pt x="0" y="13411"/>
                  </a:lnTo>
                  <a:lnTo>
                    <a:pt x="114" y="14338"/>
                  </a:lnTo>
                  <a:lnTo>
                    <a:pt x="241" y="15405"/>
                  </a:lnTo>
                  <a:lnTo>
                    <a:pt x="406" y="16764"/>
                  </a:lnTo>
                  <a:lnTo>
                    <a:pt x="457" y="3289"/>
                  </a:lnTo>
                  <a:close/>
                </a:path>
                <a:path w="1269" h="19050">
                  <a:moveTo>
                    <a:pt x="698" y="4610"/>
                  </a:moveTo>
                  <a:lnTo>
                    <a:pt x="457" y="3289"/>
                  </a:lnTo>
                  <a:lnTo>
                    <a:pt x="419" y="16840"/>
                  </a:lnTo>
                  <a:lnTo>
                    <a:pt x="660" y="18821"/>
                  </a:lnTo>
                  <a:lnTo>
                    <a:pt x="698" y="461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7" name="object 16717"/>
            <p:cNvSpPr/>
            <p:nvPr/>
          </p:nvSpPr>
          <p:spPr>
            <a:xfrm>
              <a:off x="2824276" y="9342603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117"/>
                  </a:moveTo>
                  <a:lnTo>
                    <a:pt x="38" y="0"/>
                  </a:lnTo>
                  <a:lnTo>
                    <a:pt x="0" y="15430"/>
                  </a:lnTo>
                  <a:lnTo>
                    <a:pt x="25" y="15659"/>
                  </a:lnTo>
                  <a:lnTo>
                    <a:pt x="63" y="1117"/>
                  </a:lnTo>
                  <a:close/>
                </a:path>
                <a:path w="635" h="17145">
                  <a:moveTo>
                    <a:pt x="203" y="3327"/>
                  </a:moveTo>
                  <a:lnTo>
                    <a:pt x="127" y="2235"/>
                  </a:lnTo>
                  <a:lnTo>
                    <a:pt x="76" y="1117"/>
                  </a:lnTo>
                  <a:lnTo>
                    <a:pt x="25" y="15659"/>
                  </a:lnTo>
                  <a:lnTo>
                    <a:pt x="76" y="16090"/>
                  </a:lnTo>
                  <a:lnTo>
                    <a:pt x="165" y="16827"/>
                  </a:lnTo>
                  <a:lnTo>
                    <a:pt x="203" y="332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8" name="object 16718"/>
            <p:cNvSpPr/>
            <p:nvPr/>
          </p:nvSpPr>
          <p:spPr>
            <a:xfrm>
              <a:off x="3604018" y="9345966"/>
              <a:ext cx="55244" cy="63500"/>
            </a:xfrm>
            <a:custGeom>
              <a:avLst/>
              <a:gdLst/>
              <a:ahLst/>
              <a:cxnLst/>
              <a:rect l="l" t="t" r="r" b="b"/>
              <a:pathLst>
                <a:path w="55245" h="63500">
                  <a:moveTo>
                    <a:pt x="54888" y="0"/>
                  </a:moveTo>
                  <a:lnTo>
                    <a:pt x="31927" y="36705"/>
                  </a:lnTo>
                  <a:lnTo>
                    <a:pt x="37" y="47424"/>
                  </a:lnTo>
                  <a:lnTo>
                    <a:pt x="0" y="63494"/>
                  </a:lnTo>
                  <a:lnTo>
                    <a:pt x="42094" y="45364"/>
                  </a:lnTo>
                  <a:lnTo>
                    <a:pt x="54863" y="16080"/>
                  </a:lnTo>
                  <a:lnTo>
                    <a:pt x="54888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19" name="object 16719"/>
            <p:cNvSpPr/>
            <p:nvPr/>
          </p:nvSpPr>
          <p:spPr>
            <a:xfrm>
              <a:off x="3591547" y="9393403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2247" y="1409"/>
                  </a:moveTo>
                  <a:lnTo>
                    <a:pt x="50" y="1625"/>
                  </a:lnTo>
                  <a:lnTo>
                    <a:pt x="0" y="16916"/>
                  </a:lnTo>
                  <a:lnTo>
                    <a:pt x="2197" y="16802"/>
                  </a:lnTo>
                  <a:lnTo>
                    <a:pt x="2247" y="1409"/>
                  </a:lnTo>
                  <a:close/>
                </a:path>
                <a:path w="12700" h="17145">
                  <a:moveTo>
                    <a:pt x="4737" y="1143"/>
                  </a:moveTo>
                  <a:lnTo>
                    <a:pt x="2247" y="1422"/>
                  </a:lnTo>
                  <a:lnTo>
                    <a:pt x="2197" y="16802"/>
                  </a:lnTo>
                  <a:lnTo>
                    <a:pt x="4686" y="16662"/>
                  </a:lnTo>
                  <a:lnTo>
                    <a:pt x="4737" y="1143"/>
                  </a:lnTo>
                  <a:close/>
                </a:path>
                <a:path w="12700" h="17145">
                  <a:moveTo>
                    <a:pt x="12509" y="0"/>
                  </a:moveTo>
                  <a:lnTo>
                    <a:pt x="11252" y="228"/>
                  </a:lnTo>
                  <a:lnTo>
                    <a:pt x="8674" y="609"/>
                  </a:lnTo>
                  <a:lnTo>
                    <a:pt x="7378" y="800"/>
                  </a:lnTo>
                  <a:lnTo>
                    <a:pt x="4737" y="1143"/>
                  </a:lnTo>
                  <a:lnTo>
                    <a:pt x="4699" y="16662"/>
                  </a:lnTo>
                  <a:lnTo>
                    <a:pt x="8636" y="16459"/>
                  </a:lnTo>
                  <a:lnTo>
                    <a:pt x="11772" y="16294"/>
                  </a:lnTo>
                  <a:lnTo>
                    <a:pt x="12471" y="16065"/>
                  </a:lnTo>
                  <a:lnTo>
                    <a:pt x="12509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0" name="object 16720"/>
            <p:cNvSpPr/>
            <p:nvPr/>
          </p:nvSpPr>
          <p:spPr>
            <a:xfrm>
              <a:off x="3582644" y="9395028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8953" y="0"/>
                  </a:moveTo>
                  <a:lnTo>
                    <a:pt x="6731" y="203"/>
                  </a:lnTo>
                  <a:lnTo>
                    <a:pt x="4483" y="368"/>
                  </a:lnTo>
                  <a:lnTo>
                    <a:pt x="2209" y="520"/>
                  </a:lnTo>
                  <a:lnTo>
                    <a:pt x="50" y="635"/>
                  </a:lnTo>
                  <a:lnTo>
                    <a:pt x="0" y="15748"/>
                  </a:lnTo>
                  <a:lnTo>
                    <a:pt x="2171" y="15633"/>
                  </a:lnTo>
                  <a:lnTo>
                    <a:pt x="4445" y="15519"/>
                  </a:lnTo>
                  <a:lnTo>
                    <a:pt x="6680" y="15405"/>
                  </a:lnTo>
                  <a:lnTo>
                    <a:pt x="8902" y="15290"/>
                  </a:lnTo>
                  <a:lnTo>
                    <a:pt x="895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1" name="object 16721"/>
            <p:cNvSpPr/>
            <p:nvPr/>
          </p:nvSpPr>
          <p:spPr>
            <a:xfrm>
              <a:off x="3575100" y="9395676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1955" y="190"/>
                  </a:moveTo>
                  <a:lnTo>
                    <a:pt x="50" y="228"/>
                  </a:lnTo>
                  <a:lnTo>
                    <a:pt x="0" y="15494"/>
                  </a:lnTo>
                  <a:lnTo>
                    <a:pt x="1905" y="15405"/>
                  </a:lnTo>
                  <a:lnTo>
                    <a:pt x="1955" y="190"/>
                  </a:lnTo>
                  <a:close/>
                </a:path>
                <a:path w="7620" h="15875">
                  <a:moveTo>
                    <a:pt x="7594" y="0"/>
                  </a:moveTo>
                  <a:lnTo>
                    <a:pt x="5727" y="76"/>
                  </a:lnTo>
                  <a:lnTo>
                    <a:pt x="3848" y="139"/>
                  </a:lnTo>
                  <a:lnTo>
                    <a:pt x="1955" y="203"/>
                  </a:lnTo>
                  <a:lnTo>
                    <a:pt x="1905" y="15405"/>
                  </a:lnTo>
                  <a:lnTo>
                    <a:pt x="3810" y="15303"/>
                  </a:lnTo>
                  <a:lnTo>
                    <a:pt x="5689" y="15201"/>
                  </a:lnTo>
                  <a:lnTo>
                    <a:pt x="7543" y="15100"/>
                  </a:lnTo>
                  <a:lnTo>
                    <a:pt x="7594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2" name="object 16722"/>
            <p:cNvSpPr/>
            <p:nvPr/>
          </p:nvSpPr>
          <p:spPr>
            <a:xfrm>
              <a:off x="3567531" y="9395905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5689" y="25"/>
                  </a:moveTo>
                  <a:lnTo>
                    <a:pt x="3759" y="25"/>
                  </a:lnTo>
                  <a:lnTo>
                    <a:pt x="1866" y="12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816" y="15570"/>
                  </a:lnTo>
                  <a:lnTo>
                    <a:pt x="3708" y="15468"/>
                  </a:lnTo>
                  <a:lnTo>
                    <a:pt x="5651" y="15367"/>
                  </a:lnTo>
                  <a:lnTo>
                    <a:pt x="5689" y="25"/>
                  </a:lnTo>
                  <a:close/>
                </a:path>
                <a:path w="7620" h="15875">
                  <a:moveTo>
                    <a:pt x="7620" y="0"/>
                  </a:moveTo>
                  <a:lnTo>
                    <a:pt x="5702" y="25"/>
                  </a:lnTo>
                  <a:lnTo>
                    <a:pt x="5651" y="15367"/>
                  </a:lnTo>
                  <a:lnTo>
                    <a:pt x="7581" y="15265"/>
                  </a:lnTo>
                  <a:lnTo>
                    <a:pt x="7620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3" name="object 16723"/>
            <p:cNvSpPr/>
            <p:nvPr/>
          </p:nvSpPr>
          <p:spPr>
            <a:xfrm>
              <a:off x="3560114" y="9395676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7454" y="228"/>
                  </a:moveTo>
                  <a:lnTo>
                    <a:pt x="5613" y="190"/>
                  </a:lnTo>
                  <a:lnTo>
                    <a:pt x="3771" y="152"/>
                  </a:lnTo>
                  <a:lnTo>
                    <a:pt x="1917" y="101"/>
                  </a:lnTo>
                  <a:lnTo>
                    <a:pt x="50" y="0"/>
                  </a:lnTo>
                  <a:lnTo>
                    <a:pt x="0" y="16129"/>
                  </a:lnTo>
                  <a:lnTo>
                    <a:pt x="838" y="16230"/>
                  </a:lnTo>
                  <a:lnTo>
                    <a:pt x="1879" y="16179"/>
                  </a:lnTo>
                  <a:lnTo>
                    <a:pt x="3721" y="16090"/>
                  </a:lnTo>
                  <a:lnTo>
                    <a:pt x="5575" y="15989"/>
                  </a:lnTo>
                  <a:lnTo>
                    <a:pt x="7416" y="15900"/>
                  </a:lnTo>
                  <a:lnTo>
                    <a:pt x="7454" y="22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4" name="object 16724"/>
            <p:cNvSpPr/>
            <p:nvPr/>
          </p:nvSpPr>
          <p:spPr>
            <a:xfrm>
              <a:off x="3552558" y="9395270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7607" y="406"/>
                  </a:moveTo>
                  <a:lnTo>
                    <a:pt x="5727" y="330"/>
                  </a:lnTo>
                  <a:lnTo>
                    <a:pt x="3835" y="228"/>
                  </a:lnTo>
                  <a:lnTo>
                    <a:pt x="1943" y="114"/>
                  </a:lnTo>
                  <a:lnTo>
                    <a:pt x="50" y="0"/>
                  </a:lnTo>
                  <a:lnTo>
                    <a:pt x="0" y="15684"/>
                  </a:lnTo>
                  <a:lnTo>
                    <a:pt x="1905" y="15900"/>
                  </a:lnTo>
                  <a:lnTo>
                    <a:pt x="3797" y="16116"/>
                  </a:lnTo>
                  <a:lnTo>
                    <a:pt x="5676" y="16332"/>
                  </a:lnTo>
                  <a:lnTo>
                    <a:pt x="7556" y="16535"/>
                  </a:lnTo>
                  <a:lnTo>
                    <a:pt x="7607" y="406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5" name="object 16725"/>
            <p:cNvSpPr/>
            <p:nvPr/>
          </p:nvSpPr>
          <p:spPr>
            <a:xfrm>
              <a:off x="3544874" y="9394673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7734" y="596"/>
                  </a:moveTo>
                  <a:lnTo>
                    <a:pt x="5829" y="457"/>
                  </a:lnTo>
                  <a:lnTo>
                    <a:pt x="3898" y="317"/>
                  </a:lnTo>
                  <a:lnTo>
                    <a:pt x="1981" y="165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1917" y="15621"/>
                  </a:lnTo>
                  <a:lnTo>
                    <a:pt x="3848" y="15836"/>
                  </a:lnTo>
                  <a:lnTo>
                    <a:pt x="5778" y="16065"/>
                  </a:lnTo>
                  <a:lnTo>
                    <a:pt x="7683" y="16281"/>
                  </a:lnTo>
                  <a:lnTo>
                    <a:pt x="7734" y="596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6" name="object 16726"/>
            <p:cNvSpPr/>
            <p:nvPr/>
          </p:nvSpPr>
          <p:spPr>
            <a:xfrm>
              <a:off x="3536873" y="9393822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39" y="825"/>
                  </a:moveTo>
                  <a:lnTo>
                    <a:pt x="6096" y="647"/>
                  </a:lnTo>
                  <a:lnTo>
                    <a:pt x="4102" y="444"/>
                  </a:lnTo>
                  <a:lnTo>
                    <a:pt x="2082" y="228"/>
                  </a:lnTo>
                  <a:lnTo>
                    <a:pt x="50" y="0"/>
                  </a:lnTo>
                  <a:lnTo>
                    <a:pt x="0" y="15354"/>
                  </a:lnTo>
                  <a:lnTo>
                    <a:pt x="2032" y="15582"/>
                  </a:lnTo>
                  <a:lnTo>
                    <a:pt x="4064" y="15811"/>
                  </a:lnTo>
                  <a:lnTo>
                    <a:pt x="6045" y="16040"/>
                  </a:lnTo>
                  <a:lnTo>
                    <a:pt x="7988" y="16256"/>
                  </a:lnTo>
                  <a:lnTo>
                    <a:pt x="8039" y="825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7" name="object 16727"/>
            <p:cNvSpPr/>
            <p:nvPr/>
          </p:nvSpPr>
          <p:spPr>
            <a:xfrm>
              <a:off x="3520020" y="9391498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10756" y="1562"/>
                  </a:moveTo>
                  <a:lnTo>
                    <a:pt x="8699" y="1295"/>
                  </a:lnTo>
                  <a:lnTo>
                    <a:pt x="6591" y="1003"/>
                  </a:lnTo>
                  <a:lnTo>
                    <a:pt x="4406" y="698"/>
                  </a:lnTo>
                  <a:lnTo>
                    <a:pt x="2235" y="342"/>
                  </a:lnTo>
                  <a:lnTo>
                    <a:pt x="38" y="0"/>
                  </a:lnTo>
                  <a:lnTo>
                    <a:pt x="0" y="15760"/>
                  </a:lnTo>
                  <a:lnTo>
                    <a:pt x="2197" y="16014"/>
                  </a:lnTo>
                  <a:lnTo>
                    <a:pt x="4368" y="16256"/>
                  </a:lnTo>
                  <a:lnTo>
                    <a:pt x="6540" y="16497"/>
                  </a:lnTo>
                  <a:lnTo>
                    <a:pt x="8648" y="16738"/>
                  </a:lnTo>
                  <a:lnTo>
                    <a:pt x="10718" y="16979"/>
                  </a:lnTo>
                  <a:lnTo>
                    <a:pt x="10756" y="1562"/>
                  </a:lnTo>
                  <a:close/>
                </a:path>
                <a:path w="17145" h="17779">
                  <a:moveTo>
                    <a:pt x="16903" y="2324"/>
                  </a:moveTo>
                  <a:lnTo>
                    <a:pt x="14871" y="2082"/>
                  </a:lnTo>
                  <a:lnTo>
                    <a:pt x="12827" y="1828"/>
                  </a:lnTo>
                  <a:lnTo>
                    <a:pt x="10769" y="1562"/>
                  </a:lnTo>
                  <a:lnTo>
                    <a:pt x="10718" y="16979"/>
                  </a:lnTo>
                  <a:lnTo>
                    <a:pt x="12776" y="17208"/>
                  </a:lnTo>
                  <a:lnTo>
                    <a:pt x="14820" y="17437"/>
                  </a:lnTo>
                  <a:lnTo>
                    <a:pt x="16865" y="17678"/>
                  </a:lnTo>
                  <a:lnTo>
                    <a:pt x="16903" y="2324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8" name="object 16728"/>
            <p:cNvSpPr/>
            <p:nvPr/>
          </p:nvSpPr>
          <p:spPr>
            <a:xfrm>
              <a:off x="3511118" y="9389974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4533" y="787"/>
                  </a:moveTo>
                  <a:lnTo>
                    <a:pt x="2324" y="406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231" y="16408"/>
                  </a:lnTo>
                  <a:lnTo>
                    <a:pt x="2273" y="16535"/>
                  </a:lnTo>
                  <a:lnTo>
                    <a:pt x="4495" y="16776"/>
                  </a:lnTo>
                  <a:lnTo>
                    <a:pt x="4533" y="787"/>
                  </a:lnTo>
                  <a:close/>
                </a:path>
                <a:path w="9525" h="17779">
                  <a:moveTo>
                    <a:pt x="6743" y="1168"/>
                  </a:moveTo>
                  <a:lnTo>
                    <a:pt x="4533" y="800"/>
                  </a:lnTo>
                  <a:lnTo>
                    <a:pt x="4495" y="16776"/>
                  </a:lnTo>
                  <a:lnTo>
                    <a:pt x="6692" y="17030"/>
                  </a:lnTo>
                  <a:lnTo>
                    <a:pt x="6743" y="1168"/>
                  </a:lnTo>
                  <a:close/>
                </a:path>
                <a:path w="9525" h="17779">
                  <a:moveTo>
                    <a:pt x="8940" y="1536"/>
                  </a:moveTo>
                  <a:lnTo>
                    <a:pt x="6743" y="1181"/>
                  </a:lnTo>
                  <a:lnTo>
                    <a:pt x="6692" y="17030"/>
                  </a:lnTo>
                  <a:lnTo>
                    <a:pt x="8902" y="17284"/>
                  </a:lnTo>
                  <a:lnTo>
                    <a:pt x="8940" y="153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29" name="object 16729"/>
            <p:cNvSpPr/>
            <p:nvPr/>
          </p:nvSpPr>
          <p:spPr>
            <a:xfrm>
              <a:off x="3501669" y="9388132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5">
                  <a:moveTo>
                    <a:pt x="2413" y="482"/>
                  </a:moveTo>
                  <a:lnTo>
                    <a:pt x="50" y="0"/>
                  </a:lnTo>
                  <a:lnTo>
                    <a:pt x="0" y="15697"/>
                  </a:lnTo>
                  <a:lnTo>
                    <a:pt x="2374" y="16268"/>
                  </a:lnTo>
                  <a:lnTo>
                    <a:pt x="2413" y="482"/>
                  </a:lnTo>
                  <a:close/>
                </a:path>
                <a:path w="9525" h="18415">
                  <a:moveTo>
                    <a:pt x="9486" y="1841"/>
                  </a:moveTo>
                  <a:lnTo>
                    <a:pt x="7137" y="1409"/>
                  </a:lnTo>
                  <a:lnTo>
                    <a:pt x="4775" y="965"/>
                  </a:lnTo>
                  <a:lnTo>
                    <a:pt x="2413" y="495"/>
                  </a:lnTo>
                  <a:lnTo>
                    <a:pt x="2374" y="16268"/>
                  </a:lnTo>
                  <a:lnTo>
                    <a:pt x="4737" y="16827"/>
                  </a:lnTo>
                  <a:lnTo>
                    <a:pt x="7099" y="17399"/>
                  </a:lnTo>
                  <a:lnTo>
                    <a:pt x="9448" y="17957"/>
                  </a:lnTo>
                  <a:lnTo>
                    <a:pt x="9486" y="1841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0" name="object 16730"/>
            <p:cNvSpPr/>
            <p:nvPr/>
          </p:nvSpPr>
          <p:spPr>
            <a:xfrm>
              <a:off x="3491890" y="9386024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9829" y="2120"/>
                  </a:moveTo>
                  <a:lnTo>
                    <a:pt x="7454" y="1638"/>
                  </a:lnTo>
                  <a:lnTo>
                    <a:pt x="5080" y="1117"/>
                  </a:lnTo>
                  <a:lnTo>
                    <a:pt x="2565" y="571"/>
                  </a:lnTo>
                  <a:lnTo>
                    <a:pt x="38" y="0"/>
                  </a:lnTo>
                  <a:lnTo>
                    <a:pt x="0" y="15455"/>
                  </a:lnTo>
                  <a:lnTo>
                    <a:pt x="2514" y="16065"/>
                  </a:lnTo>
                  <a:lnTo>
                    <a:pt x="5029" y="16662"/>
                  </a:lnTo>
                  <a:lnTo>
                    <a:pt x="7416" y="17233"/>
                  </a:lnTo>
                  <a:lnTo>
                    <a:pt x="9779" y="17805"/>
                  </a:lnTo>
                  <a:lnTo>
                    <a:pt x="9829" y="212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1" name="object 16731"/>
            <p:cNvSpPr/>
            <p:nvPr/>
          </p:nvSpPr>
          <p:spPr>
            <a:xfrm>
              <a:off x="3481743" y="9383598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5118" y="1231"/>
                  </a:moveTo>
                  <a:lnTo>
                    <a:pt x="2590" y="622"/>
                  </a:lnTo>
                  <a:lnTo>
                    <a:pt x="50" y="0"/>
                  </a:lnTo>
                  <a:lnTo>
                    <a:pt x="0" y="15455"/>
                  </a:lnTo>
                  <a:lnTo>
                    <a:pt x="2540" y="16065"/>
                  </a:lnTo>
                  <a:lnTo>
                    <a:pt x="5080" y="16675"/>
                  </a:lnTo>
                  <a:lnTo>
                    <a:pt x="5118" y="1231"/>
                  </a:lnTo>
                  <a:close/>
                </a:path>
                <a:path w="10795" h="18415">
                  <a:moveTo>
                    <a:pt x="10185" y="2425"/>
                  </a:moveTo>
                  <a:lnTo>
                    <a:pt x="7658" y="1841"/>
                  </a:lnTo>
                  <a:lnTo>
                    <a:pt x="5118" y="1244"/>
                  </a:lnTo>
                  <a:lnTo>
                    <a:pt x="5080" y="16675"/>
                  </a:lnTo>
                  <a:lnTo>
                    <a:pt x="7607" y="17272"/>
                  </a:lnTo>
                  <a:lnTo>
                    <a:pt x="10147" y="17881"/>
                  </a:lnTo>
                  <a:lnTo>
                    <a:pt x="10185" y="2425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2" name="object 16732"/>
            <p:cNvSpPr/>
            <p:nvPr/>
          </p:nvSpPr>
          <p:spPr>
            <a:xfrm>
              <a:off x="3471037" y="9380766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8089" y="2146"/>
                  </a:moveTo>
                  <a:lnTo>
                    <a:pt x="5410" y="1447"/>
                  </a:lnTo>
                  <a:lnTo>
                    <a:pt x="2730" y="736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2679" y="16357"/>
                  </a:lnTo>
                  <a:lnTo>
                    <a:pt x="5359" y="17005"/>
                  </a:lnTo>
                  <a:lnTo>
                    <a:pt x="8051" y="17653"/>
                  </a:lnTo>
                  <a:lnTo>
                    <a:pt x="8089" y="2146"/>
                  </a:lnTo>
                  <a:close/>
                </a:path>
                <a:path w="10795" h="18415">
                  <a:moveTo>
                    <a:pt x="10769" y="2832"/>
                  </a:moveTo>
                  <a:lnTo>
                    <a:pt x="8102" y="2146"/>
                  </a:lnTo>
                  <a:lnTo>
                    <a:pt x="8051" y="17653"/>
                  </a:lnTo>
                  <a:lnTo>
                    <a:pt x="10718" y="18288"/>
                  </a:lnTo>
                  <a:lnTo>
                    <a:pt x="10769" y="2832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3" name="object 16733"/>
            <p:cNvSpPr/>
            <p:nvPr/>
          </p:nvSpPr>
          <p:spPr>
            <a:xfrm>
              <a:off x="3459988" y="9377604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8394" y="2425"/>
                  </a:moveTo>
                  <a:lnTo>
                    <a:pt x="5689" y="1663"/>
                  </a:lnTo>
                  <a:lnTo>
                    <a:pt x="2857" y="850"/>
                  </a:lnTo>
                  <a:lnTo>
                    <a:pt x="50" y="0"/>
                  </a:lnTo>
                  <a:lnTo>
                    <a:pt x="0" y="16141"/>
                  </a:lnTo>
                  <a:lnTo>
                    <a:pt x="723" y="16408"/>
                  </a:lnTo>
                  <a:lnTo>
                    <a:pt x="2832" y="16916"/>
                  </a:lnTo>
                  <a:lnTo>
                    <a:pt x="5651" y="17589"/>
                  </a:lnTo>
                  <a:lnTo>
                    <a:pt x="8356" y="18237"/>
                  </a:lnTo>
                  <a:lnTo>
                    <a:pt x="8394" y="2425"/>
                  </a:lnTo>
                  <a:close/>
                </a:path>
                <a:path w="11429" h="19050">
                  <a:moveTo>
                    <a:pt x="11087" y="3175"/>
                  </a:moveTo>
                  <a:lnTo>
                    <a:pt x="8407" y="2425"/>
                  </a:lnTo>
                  <a:lnTo>
                    <a:pt x="8356" y="18237"/>
                  </a:lnTo>
                  <a:lnTo>
                    <a:pt x="11049" y="18884"/>
                  </a:lnTo>
                  <a:lnTo>
                    <a:pt x="11087" y="317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4" name="object 16734"/>
            <p:cNvSpPr/>
            <p:nvPr/>
          </p:nvSpPr>
          <p:spPr>
            <a:xfrm>
              <a:off x="3448634" y="9374048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8572" y="2692"/>
                  </a:moveTo>
                  <a:lnTo>
                    <a:pt x="5753" y="1816"/>
                  </a:lnTo>
                  <a:lnTo>
                    <a:pt x="2933" y="939"/>
                  </a:lnTo>
                  <a:lnTo>
                    <a:pt x="38" y="0"/>
                  </a:lnTo>
                  <a:lnTo>
                    <a:pt x="0" y="15633"/>
                  </a:lnTo>
                  <a:lnTo>
                    <a:pt x="2882" y="16675"/>
                  </a:lnTo>
                  <a:lnTo>
                    <a:pt x="5702" y="17678"/>
                  </a:lnTo>
                  <a:lnTo>
                    <a:pt x="8534" y="18694"/>
                  </a:lnTo>
                  <a:lnTo>
                    <a:pt x="8572" y="2692"/>
                  </a:lnTo>
                  <a:close/>
                </a:path>
                <a:path w="11429" h="20320">
                  <a:moveTo>
                    <a:pt x="11404" y="3556"/>
                  </a:moveTo>
                  <a:lnTo>
                    <a:pt x="8572" y="2705"/>
                  </a:lnTo>
                  <a:lnTo>
                    <a:pt x="8534" y="18694"/>
                  </a:lnTo>
                  <a:lnTo>
                    <a:pt x="11353" y="19697"/>
                  </a:lnTo>
                  <a:lnTo>
                    <a:pt x="11404" y="355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5" name="object 16735"/>
            <p:cNvSpPr/>
            <p:nvPr/>
          </p:nvSpPr>
          <p:spPr>
            <a:xfrm>
              <a:off x="3436861" y="9370047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11811" y="4000"/>
                  </a:moveTo>
                  <a:lnTo>
                    <a:pt x="8864" y="3035"/>
                  </a:lnTo>
                  <a:lnTo>
                    <a:pt x="5918" y="2044"/>
                  </a:lnTo>
                  <a:lnTo>
                    <a:pt x="2984" y="1028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2933" y="16471"/>
                  </a:lnTo>
                  <a:lnTo>
                    <a:pt x="5880" y="17526"/>
                  </a:lnTo>
                  <a:lnTo>
                    <a:pt x="8813" y="18580"/>
                  </a:lnTo>
                  <a:lnTo>
                    <a:pt x="11772" y="19634"/>
                  </a:lnTo>
                  <a:lnTo>
                    <a:pt x="11811" y="400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6" name="object 16736"/>
            <p:cNvSpPr/>
            <p:nvPr/>
          </p:nvSpPr>
          <p:spPr>
            <a:xfrm>
              <a:off x="3424796" y="9365628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9144" y="3378"/>
                  </a:moveTo>
                  <a:lnTo>
                    <a:pt x="6096" y="2286"/>
                  </a:lnTo>
                  <a:lnTo>
                    <a:pt x="3073" y="1143"/>
                  </a:lnTo>
                  <a:lnTo>
                    <a:pt x="50" y="0"/>
                  </a:lnTo>
                  <a:lnTo>
                    <a:pt x="0" y="15519"/>
                  </a:lnTo>
                  <a:lnTo>
                    <a:pt x="3035" y="16611"/>
                  </a:lnTo>
                  <a:lnTo>
                    <a:pt x="6070" y="17703"/>
                  </a:lnTo>
                  <a:lnTo>
                    <a:pt x="9093" y="18783"/>
                  </a:lnTo>
                  <a:lnTo>
                    <a:pt x="9144" y="3378"/>
                  </a:lnTo>
                  <a:close/>
                </a:path>
                <a:path w="12700" h="20320">
                  <a:moveTo>
                    <a:pt x="12115" y="4432"/>
                  </a:moveTo>
                  <a:lnTo>
                    <a:pt x="9156" y="3378"/>
                  </a:lnTo>
                  <a:lnTo>
                    <a:pt x="9105" y="18783"/>
                  </a:lnTo>
                  <a:lnTo>
                    <a:pt x="12065" y="19850"/>
                  </a:lnTo>
                  <a:lnTo>
                    <a:pt x="12115" y="443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7" name="object 16737"/>
            <p:cNvSpPr/>
            <p:nvPr/>
          </p:nvSpPr>
          <p:spPr>
            <a:xfrm>
              <a:off x="3412528" y="9360751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4">
                  <a:moveTo>
                    <a:pt x="9296" y="3708"/>
                  </a:moveTo>
                  <a:lnTo>
                    <a:pt x="6261" y="2514"/>
                  </a:lnTo>
                  <a:lnTo>
                    <a:pt x="3149" y="1270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3098" y="17119"/>
                  </a:lnTo>
                  <a:lnTo>
                    <a:pt x="6210" y="18237"/>
                  </a:lnTo>
                  <a:lnTo>
                    <a:pt x="9245" y="19316"/>
                  </a:lnTo>
                  <a:lnTo>
                    <a:pt x="9296" y="3708"/>
                  </a:lnTo>
                  <a:close/>
                </a:path>
                <a:path w="12700" h="20954">
                  <a:moveTo>
                    <a:pt x="12319" y="4876"/>
                  </a:moveTo>
                  <a:lnTo>
                    <a:pt x="9309" y="3721"/>
                  </a:lnTo>
                  <a:lnTo>
                    <a:pt x="9258" y="19329"/>
                  </a:lnTo>
                  <a:lnTo>
                    <a:pt x="12280" y="20408"/>
                  </a:lnTo>
                  <a:lnTo>
                    <a:pt x="12319" y="4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8" name="object 16738"/>
            <p:cNvSpPr/>
            <p:nvPr/>
          </p:nvSpPr>
          <p:spPr>
            <a:xfrm>
              <a:off x="3400145" y="9355417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12433" y="5334"/>
                  </a:moveTo>
                  <a:lnTo>
                    <a:pt x="9347" y="4064"/>
                  </a:lnTo>
                  <a:lnTo>
                    <a:pt x="6286" y="2743"/>
                  </a:lnTo>
                  <a:lnTo>
                    <a:pt x="3187" y="1397"/>
                  </a:lnTo>
                  <a:lnTo>
                    <a:pt x="38" y="0"/>
                  </a:lnTo>
                  <a:lnTo>
                    <a:pt x="0" y="15646"/>
                  </a:lnTo>
                  <a:lnTo>
                    <a:pt x="3136" y="17195"/>
                  </a:lnTo>
                  <a:lnTo>
                    <a:pt x="6248" y="18732"/>
                  </a:lnTo>
                  <a:lnTo>
                    <a:pt x="9309" y="20231"/>
                  </a:lnTo>
                  <a:lnTo>
                    <a:pt x="12395" y="21348"/>
                  </a:lnTo>
                  <a:lnTo>
                    <a:pt x="12433" y="533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39" name="object 16739"/>
            <p:cNvSpPr/>
            <p:nvPr/>
          </p:nvSpPr>
          <p:spPr>
            <a:xfrm>
              <a:off x="3387636" y="9349613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12547" y="5803"/>
                  </a:moveTo>
                  <a:lnTo>
                    <a:pt x="9410" y="4394"/>
                  </a:lnTo>
                  <a:lnTo>
                    <a:pt x="6299" y="2959"/>
                  </a:lnTo>
                  <a:lnTo>
                    <a:pt x="3200" y="1511"/>
                  </a:lnTo>
                  <a:lnTo>
                    <a:pt x="50" y="0"/>
                  </a:lnTo>
                  <a:lnTo>
                    <a:pt x="0" y="15278"/>
                  </a:lnTo>
                  <a:lnTo>
                    <a:pt x="3162" y="16840"/>
                  </a:lnTo>
                  <a:lnTo>
                    <a:pt x="6248" y="18364"/>
                  </a:lnTo>
                  <a:lnTo>
                    <a:pt x="9372" y="19900"/>
                  </a:lnTo>
                  <a:lnTo>
                    <a:pt x="12509" y="21450"/>
                  </a:lnTo>
                  <a:lnTo>
                    <a:pt x="12547" y="5803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0" name="object 16740"/>
            <p:cNvSpPr/>
            <p:nvPr/>
          </p:nvSpPr>
          <p:spPr>
            <a:xfrm>
              <a:off x="3375113" y="9343288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12573" y="6324"/>
                  </a:moveTo>
                  <a:lnTo>
                    <a:pt x="9410" y="4775"/>
                  </a:lnTo>
                  <a:lnTo>
                    <a:pt x="6261" y="3213"/>
                  </a:lnTo>
                  <a:lnTo>
                    <a:pt x="3162" y="1612"/>
                  </a:lnTo>
                  <a:lnTo>
                    <a:pt x="50" y="0"/>
                  </a:lnTo>
                  <a:lnTo>
                    <a:pt x="0" y="15417"/>
                  </a:lnTo>
                  <a:lnTo>
                    <a:pt x="3111" y="16954"/>
                  </a:lnTo>
                  <a:lnTo>
                    <a:pt x="6235" y="18503"/>
                  </a:lnTo>
                  <a:lnTo>
                    <a:pt x="9359" y="20040"/>
                  </a:lnTo>
                  <a:lnTo>
                    <a:pt x="12522" y="21602"/>
                  </a:lnTo>
                  <a:lnTo>
                    <a:pt x="12573" y="632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1" name="object 16741"/>
            <p:cNvSpPr/>
            <p:nvPr/>
          </p:nvSpPr>
          <p:spPr>
            <a:xfrm>
              <a:off x="3362553" y="9336354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6261" y="3505"/>
                  </a:moveTo>
                  <a:lnTo>
                    <a:pt x="5207" y="2933"/>
                  </a:lnTo>
                  <a:lnTo>
                    <a:pt x="3136" y="1765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3098" y="17691"/>
                  </a:lnTo>
                  <a:lnTo>
                    <a:pt x="6223" y="19227"/>
                  </a:lnTo>
                  <a:lnTo>
                    <a:pt x="6261" y="3505"/>
                  </a:lnTo>
                  <a:close/>
                </a:path>
                <a:path w="12700" h="22859">
                  <a:moveTo>
                    <a:pt x="12611" y="6934"/>
                  </a:moveTo>
                  <a:lnTo>
                    <a:pt x="9423" y="5232"/>
                  </a:lnTo>
                  <a:lnTo>
                    <a:pt x="6261" y="3517"/>
                  </a:lnTo>
                  <a:lnTo>
                    <a:pt x="6223" y="19227"/>
                  </a:lnTo>
                  <a:lnTo>
                    <a:pt x="9372" y="20777"/>
                  </a:lnTo>
                  <a:lnTo>
                    <a:pt x="12573" y="22364"/>
                  </a:lnTo>
                  <a:lnTo>
                    <a:pt x="12611" y="6934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2" name="object 16742"/>
            <p:cNvSpPr/>
            <p:nvPr/>
          </p:nvSpPr>
          <p:spPr>
            <a:xfrm>
              <a:off x="3343160" y="9324353"/>
              <a:ext cx="19685" cy="28575"/>
            </a:xfrm>
            <a:custGeom>
              <a:avLst/>
              <a:gdLst/>
              <a:ahLst/>
              <a:cxnLst/>
              <a:rect l="l" t="t" r="r" b="b"/>
              <a:pathLst>
                <a:path w="19685" h="28575">
                  <a:moveTo>
                    <a:pt x="16446" y="10299"/>
                  </a:moveTo>
                  <a:lnTo>
                    <a:pt x="13385" y="8521"/>
                  </a:lnTo>
                  <a:lnTo>
                    <a:pt x="12407" y="7962"/>
                  </a:lnTo>
                  <a:lnTo>
                    <a:pt x="10160" y="6565"/>
                  </a:lnTo>
                  <a:lnTo>
                    <a:pt x="6718" y="4419"/>
                  </a:lnTo>
                  <a:lnTo>
                    <a:pt x="6286" y="4140"/>
                  </a:lnTo>
                  <a:lnTo>
                    <a:pt x="3035" y="1993"/>
                  </a:lnTo>
                  <a:lnTo>
                    <a:pt x="393" y="241"/>
                  </a:lnTo>
                  <a:lnTo>
                    <a:pt x="215" y="114"/>
                  </a:lnTo>
                  <a:lnTo>
                    <a:pt x="38" y="0"/>
                  </a:lnTo>
                  <a:lnTo>
                    <a:pt x="0" y="16179"/>
                  </a:lnTo>
                  <a:lnTo>
                    <a:pt x="177" y="16294"/>
                  </a:lnTo>
                  <a:lnTo>
                    <a:pt x="330" y="16408"/>
                  </a:lnTo>
                  <a:lnTo>
                    <a:pt x="2997" y="18161"/>
                  </a:lnTo>
                  <a:lnTo>
                    <a:pt x="6692" y="20523"/>
                  </a:lnTo>
                  <a:lnTo>
                    <a:pt x="7823" y="21247"/>
                  </a:lnTo>
                  <a:lnTo>
                    <a:pt x="10121" y="22669"/>
                  </a:lnTo>
                  <a:lnTo>
                    <a:pt x="13347" y="24638"/>
                  </a:lnTo>
                  <a:lnTo>
                    <a:pt x="16421" y="26466"/>
                  </a:lnTo>
                  <a:lnTo>
                    <a:pt x="16446" y="10299"/>
                  </a:lnTo>
                  <a:close/>
                </a:path>
                <a:path w="19685" h="28575">
                  <a:moveTo>
                    <a:pt x="19431" y="12014"/>
                  </a:moveTo>
                  <a:lnTo>
                    <a:pt x="16459" y="10299"/>
                  </a:lnTo>
                  <a:lnTo>
                    <a:pt x="16421" y="26466"/>
                  </a:lnTo>
                  <a:lnTo>
                    <a:pt x="18872" y="27901"/>
                  </a:lnTo>
                  <a:lnTo>
                    <a:pt x="19392" y="28155"/>
                  </a:lnTo>
                  <a:lnTo>
                    <a:pt x="19431" y="12014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3" name="object 16743"/>
            <p:cNvSpPr/>
            <p:nvPr/>
          </p:nvSpPr>
          <p:spPr>
            <a:xfrm>
              <a:off x="3342386" y="9323845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12" y="508"/>
                  </a:moveTo>
                  <a:lnTo>
                    <a:pt x="660" y="406"/>
                  </a:lnTo>
                  <a:lnTo>
                    <a:pt x="431" y="254"/>
                  </a:lnTo>
                  <a:lnTo>
                    <a:pt x="228" y="139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203" y="16268"/>
                  </a:lnTo>
                  <a:lnTo>
                    <a:pt x="393" y="16408"/>
                  </a:lnTo>
                  <a:lnTo>
                    <a:pt x="596" y="16560"/>
                  </a:lnTo>
                  <a:lnTo>
                    <a:pt x="774" y="16687"/>
                  </a:lnTo>
                  <a:lnTo>
                    <a:pt x="812" y="50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4" name="object 16744"/>
            <p:cNvSpPr/>
            <p:nvPr/>
          </p:nvSpPr>
          <p:spPr>
            <a:xfrm>
              <a:off x="3341509" y="932326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901" y="571"/>
                  </a:moveTo>
                  <a:lnTo>
                    <a:pt x="698" y="444"/>
                  </a:lnTo>
                  <a:lnTo>
                    <a:pt x="495" y="304"/>
                  </a:lnTo>
                  <a:lnTo>
                    <a:pt x="266" y="152"/>
                  </a:lnTo>
                  <a:lnTo>
                    <a:pt x="38" y="0"/>
                  </a:lnTo>
                  <a:lnTo>
                    <a:pt x="0" y="15925"/>
                  </a:lnTo>
                  <a:lnTo>
                    <a:pt x="228" y="16129"/>
                  </a:lnTo>
                  <a:lnTo>
                    <a:pt x="457" y="16332"/>
                  </a:lnTo>
                  <a:lnTo>
                    <a:pt x="660" y="16510"/>
                  </a:lnTo>
                  <a:lnTo>
                    <a:pt x="876" y="16687"/>
                  </a:lnTo>
                  <a:lnTo>
                    <a:pt x="901" y="57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5" name="object 16745"/>
            <p:cNvSpPr/>
            <p:nvPr/>
          </p:nvSpPr>
          <p:spPr>
            <a:xfrm>
              <a:off x="3339261" y="9320695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1295" y="17449"/>
                  </a:moveTo>
                  <a:lnTo>
                    <a:pt x="1282" y="1905"/>
                  </a:lnTo>
                  <a:lnTo>
                    <a:pt x="495" y="698"/>
                  </a:lnTo>
                  <a:lnTo>
                    <a:pt x="266" y="355"/>
                  </a:lnTo>
                  <a:lnTo>
                    <a:pt x="127" y="139"/>
                  </a:lnTo>
                  <a:lnTo>
                    <a:pt x="38" y="0"/>
                  </a:lnTo>
                  <a:lnTo>
                    <a:pt x="0" y="15151"/>
                  </a:lnTo>
                  <a:lnTo>
                    <a:pt x="101" y="15405"/>
                  </a:lnTo>
                  <a:lnTo>
                    <a:pt x="241" y="15735"/>
                  </a:lnTo>
                  <a:lnTo>
                    <a:pt x="457" y="16192"/>
                  </a:lnTo>
                  <a:lnTo>
                    <a:pt x="685" y="16624"/>
                  </a:lnTo>
                  <a:lnTo>
                    <a:pt x="965" y="17043"/>
                  </a:lnTo>
                  <a:lnTo>
                    <a:pt x="1295" y="17449"/>
                  </a:lnTo>
                  <a:close/>
                </a:path>
                <a:path w="2539" h="19050">
                  <a:moveTo>
                    <a:pt x="1714" y="2184"/>
                  </a:moveTo>
                  <a:lnTo>
                    <a:pt x="1333" y="1930"/>
                  </a:lnTo>
                  <a:lnTo>
                    <a:pt x="1295" y="17449"/>
                  </a:lnTo>
                  <a:lnTo>
                    <a:pt x="1689" y="17894"/>
                  </a:lnTo>
                  <a:lnTo>
                    <a:pt x="1714" y="2184"/>
                  </a:lnTo>
                  <a:close/>
                </a:path>
                <a:path w="2539" h="19050">
                  <a:moveTo>
                    <a:pt x="2286" y="2565"/>
                  </a:moveTo>
                  <a:lnTo>
                    <a:pt x="2019" y="2387"/>
                  </a:lnTo>
                  <a:lnTo>
                    <a:pt x="1727" y="2197"/>
                  </a:lnTo>
                  <a:lnTo>
                    <a:pt x="1689" y="17894"/>
                  </a:lnTo>
                  <a:lnTo>
                    <a:pt x="1993" y="18211"/>
                  </a:lnTo>
                  <a:lnTo>
                    <a:pt x="2247" y="18491"/>
                  </a:lnTo>
                  <a:lnTo>
                    <a:pt x="2286" y="256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6" name="object 16746"/>
            <p:cNvSpPr/>
            <p:nvPr/>
          </p:nvSpPr>
          <p:spPr>
            <a:xfrm>
              <a:off x="3339058" y="9320365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63" y="63"/>
                  </a:moveTo>
                  <a:lnTo>
                    <a:pt x="0" y="14744"/>
                  </a:lnTo>
                  <a:lnTo>
                    <a:pt x="63" y="63"/>
                  </a:lnTo>
                  <a:close/>
                </a:path>
                <a:path w="635" h="15240">
                  <a:moveTo>
                    <a:pt x="165" y="215"/>
                  </a:moveTo>
                  <a:lnTo>
                    <a:pt x="76" y="76"/>
                  </a:lnTo>
                  <a:lnTo>
                    <a:pt x="38" y="14846"/>
                  </a:lnTo>
                  <a:lnTo>
                    <a:pt x="76" y="14998"/>
                  </a:lnTo>
                  <a:lnTo>
                    <a:pt x="139" y="15240"/>
                  </a:lnTo>
                  <a:lnTo>
                    <a:pt x="165" y="21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7" name="object 16747"/>
            <p:cNvSpPr/>
            <p:nvPr/>
          </p:nvSpPr>
          <p:spPr>
            <a:xfrm>
              <a:off x="3338969" y="9320225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8" y="25"/>
                  </a:moveTo>
                  <a:lnTo>
                    <a:pt x="0" y="14312"/>
                  </a:lnTo>
                  <a:lnTo>
                    <a:pt x="38" y="25"/>
                  </a:lnTo>
                  <a:close/>
                </a:path>
                <a:path w="635" h="15240">
                  <a:moveTo>
                    <a:pt x="114" y="139"/>
                  </a:moveTo>
                  <a:lnTo>
                    <a:pt x="12" y="14351"/>
                  </a:lnTo>
                  <a:lnTo>
                    <a:pt x="38" y="14490"/>
                  </a:lnTo>
                  <a:lnTo>
                    <a:pt x="50" y="14655"/>
                  </a:lnTo>
                  <a:lnTo>
                    <a:pt x="88" y="14820"/>
                  </a:lnTo>
                  <a:lnTo>
                    <a:pt x="114" y="13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8" name="object 16748"/>
            <p:cNvSpPr/>
            <p:nvPr/>
          </p:nvSpPr>
          <p:spPr>
            <a:xfrm>
              <a:off x="2826665" y="8909773"/>
              <a:ext cx="833119" cy="486409"/>
            </a:xfrm>
            <a:custGeom>
              <a:avLst/>
              <a:gdLst/>
              <a:ahLst/>
              <a:cxnLst/>
              <a:rect l="l" t="t" r="r" b="b"/>
              <a:pathLst>
                <a:path w="833120" h="486409">
                  <a:moveTo>
                    <a:pt x="98726" y="0"/>
                  </a:moveTo>
                  <a:lnTo>
                    <a:pt x="56419" y="2206"/>
                  </a:lnTo>
                  <a:lnTo>
                    <a:pt x="23849" y="13044"/>
                  </a:lnTo>
                  <a:lnTo>
                    <a:pt x="3203" y="36105"/>
                  </a:lnTo>
                  <a:lnTo>
                    <a:pt x="3402" y="66183"/>
                  </a:lnTo>
                  <a:lnTo>
                    <a:pt x="21918" y="100234"/>
                  </a:lnTo>
                  <a:lnTo>
                    <a:pt x="56221" y="135215"/>
                  </a:lnTo>
                  <a:lnTo>
                    <a:pt x="103783" y="168085"/>
                  </a:lnTo>
                  <a:lnTo>
                    <a:pt x="135914" y="182983"/>
                  </a:lnTo>
                  <a:lnTo>
                    <a:pt x="147027" y="181573"/>
                  </a:lnTo>
                  <a:lnTo>
                    <a:pt x="151345" y="179007"/>
                  </a:lnTo>
                  <a:lnTo>
                    <a:pt x="153275" y="175883"/>
                  </a:lnTo>
                  <a:lnTo>
                    <a:pt x="158492" y="168322"/>
                  </a:lnTo>
                  <a:lnTo>
                    <a:pt x="193064" y="143511"/>
                  </a:lnTo>
                  <a:lnTo>
                    <a:pt x="234974" y="167717"/>
                  </a:lnTo>
                  <a:lnTo>
                    <a:pt x="235876" y="171591"/>
                  </a:lnTo>
                  <a:lnTo>
                    <a:pt x="232612" y="174562"/>
                  </a:lnTo>
                  <a:lnTo>
                    <a:pt x="206833" y="207551"/>
                  </a:lnTo>
                  <a:lnTo>
                    <a:pt x="198319" y="242822"/>
                  </a:lnTo>
                  <a:lnTo>
                    <a:pt x="207059" y="278097"/>
                  </a:lnTo>
                  <a:lnTo>
                    <a:pt x="233044" y="311100"/>
                  </a:lnTo>
                  <a:lnTo>
                    <a:pt x="236346" y="314072"/>
                  </a:lnTo>
                  <a:lnTo>
                    <a:pt x="235482" y="317945"/>
                  </a:lnTo>
                  <a:lnTo>
                    <a:pt x="193788" y="342190"/>
                  </a:lnTo>
                  <a:lnTo>
                    <a:pt x="185444" y="342088"/>
                  </a:lnTo>
                  <a:lnTo>
                    <a:pt x="178942" y="338177"/>
                  </a:lnTo>
                  <a:lnTo>
                    <a:pt x="169613" y="330110"/>
                  </a:lnTo>
                  <a:lnTo>
                    <a:pt x="161232" y="321778"/>
                  </a:lnTo>
                  <a:lnTo>
                    <a:pt x="153803" y="313202"/>
                  </a:lnTo>
                  <a:lnTo>
                    <a:pt x="146404" y="303023"/>
                  </a:lnTo>
                  <a:lnTo>
                    <a:pt x="144995" y="301753"/>
                  </a:lnTo>
                  <a:lnTo>
                    <a:pt x="141032" y="299467"/>
                  </a:lnTo>
                  <a:lnTo>
                    <a:pt x="138289" y="298565"/>
                  </a:lnTo>
                  <a:lnTo>
                    <a:pt x="129780" y="297575"/>
                  </a:lnTo>
                  <a:lnTo>
                    <a:pt x="124433" y="298438"/>
                  </a:lnTo>
                  <a:lnTo>
                    <a:pt x="53017" y="344538"/>
                  </a:lnTo>
                  <a:lnTo>
                    <a:pt x="18771" y="380381"/>
                  </a:lnTo>
                  <a:lnTo>
                    <a:pt x="221" y="415463"/>
                  </a:lnTo>
                  <a:lnTo>
                    <a:pt x="0" y="446405"/>
                  </a:lnTo>
                  <a:lnTo>
                    <a:pt x="20738" y="469825"/>
                  </a:lnTo>
                  <a:lnTo>
                    <a:pt x="52988" y="480720"/>
                  </a:lnTo>
                  <a:lnTo>
                    <a:pt x="94218" y="483081"/>
                  </a:lnTo>
                  <a:lnTo>
                    <a:pt x="141388" y="477750"/>
                  </a:lnTo>
                  <a:lnTo>
                    <a:pt x="191458" y="465569"/>
                  </a:lnTo>
                  <a:lnTo>
                    <a:pt x="241387" y="447381"/>
                  </a:lnTo>
                  <a:lnTo>
                    <a:pt x="288136" y="424029"/>
                  </a:lnTo>
                  <a:lnTo>
                    <a:pt x="313765" y="405423"/>
                  </a:lnTo>
                  <a:lnTo>
                    <a:pt x="311898" y="400559"/>
                  </a:lnTo>
                  <a:lnTo>
                    <a:pt x="310387" y="399073"/>
                  </a:lnTo>
                  <a:lnTo>
                    <a:pt x="306399" y="396762"/>
                  </a:lnTo>
                  <a:lnTo>
                    <a:pt x="304011" y="395911"/>
                  </a:lnTo>
                  <a:lnTo>
                    <a:pt x="288332" y="392297"/>
                  </a:lnTo>
                  <a:lnTo>
                    <a:pt x="275751" y="388689"/>
                  </a:lnTo>
                  <a:lnTo>
                    <a:pt x="263403" y="384479"/>
                  </a:lnTo>
                  <a:lnTo>
                    <a:pt x="251027" y="379604"/>
                  </a:lnTo>
                  <a:lnTo>
                    <a:pt x="246010" y="376721"/>
                  </a:lnTo>
                  <a:lnTo>
                    <a:pt x="245921" y="371895"/>
                  </a:lnTo>
                  <a:lnTo>
                    <a:pt x="287196" y="347905"/>
                  </a:lnTo>
                  <a:lnTo>
                    <a:pt x="293940" y="347422"/>
                  </a:lnTo>
                  <a:lnTo>
                    <a:pt x="299046" y="349302"/>
                  </a:lnTo>
                  <a:lnTo>
                    <a:pt x="344218" y="362145"/>
                  </a:lnTo>
                  <a:lnTo>
                    <a:pt x="392389" y="368582"/>
                  </a:lnTo>
                  <a:lnTo>
                    <a:pt x="441544" y="368617"/>
                  </a:lnTo>
                  <a:lnTo>
                    <a:pt x="489664" y="362252"/>
                  </a:lnTo>
                  <a:lnTo>
                    <a:pt x="534732" y="349492"/>
                  </a:lnTo>
                  <a:lnTo>
                    <a:pt x="539863" y="347587"/>
                  </a:lnTo>
                  <a:lnTo>
                    <a:pt x="546607" y="348133"/>
                  </a:lnTo>
                  <a:lnTo>
                    <a:pt x="593889" y="375426"/>
                  </a:lnTo>
                  <a:lnTo>
                    <a:pt x="577274" y="382574"/>
                  </a:lnTo>
                  <a:lnTo>
                    <a:pt x="559934" y="388894"/>
                  </a:lnTo>
                  <a:lnTo>
                    <a:pt x="541934" y="394385"/>
                  </a:lnTo>
                  <a:lnTo>
                    <a:pt x="518006" y="400241"/>
                  </a:lnTo>
                  <a:lnTo>
                    <a:pt x="513764" y="402807"/>
                  </a:lnTo>
                  <a:lnTo>
                    <a:pt x="511605" y="409195"/>
                  </a:lnTo>
                  <a:lnTo>
                    <a:pt x="513104" y="412294"/>
                  </a:lnTo>
                  <a:lnTo>
                    <a:pt x="528903" y="422543"/>
                  </a:lnTo>
                  <a:lnTo>
                    <a:pt x="582868" y="449714"/>
                  </a:lnTo>
                  <a:lnTo>
                    <a:pt x="634103" y="468050"/>
                  </a:lnTo>
                  <a:lnTo>
                    <a:pt x="685742" y="480423"/>
                  </a:lnTo>
                  <a:lnTo>
                    <a:pt x="734404" y="485947"/>
                  </a:lnTo>
                  <a:lnTo>
                    <a:pt x="776711" y="483734"/>
                  </a:lnTo>
                  <a:lnTo>
                    <a:pt x="809281" y="472898"/>
                  </a:lnTo>
                  <a:lnTo>
                    <a:pt x="829907" y="449842"/>
                  </a:lnTo>
                  <a:lnTo>
                    <a:pt x="829706" y="419766"/>
                  </a:lnTo>
                  <a:lnTo>
                    <a:pt x="811203" y="385717"/>
                  </a:lnTo>
                  <a:lnTo>
                    <a:pt x="776925" y="350741"/>
                  </a:lnTo>
                  <a:lnTo>
                    <a:pt x="729398" y="317882"/>
                  </a:lnTo>
                  <a:lnTo>
                    <a:pt x="697165" y="302972"/>
                  </a:lnTo>
                  <a:lnTo>
                    <a:pt x="686103" y="304369"/>
                  </a:lnTo>
                  <a:lnTo>
                    <a:pt x="681824" y="306947"/>
                  </a:lnTo>
                  <a:lnTo>
                    <a:pt x="679855" y="310097"/>
                  </a:lnTo>
                  <a:lnTo>
                    <a:pt x="673045" y="319672"/>
                  </a:lnTo>
                  <a:lnTo>
                    <a:pt x="664928" y="328653"/>
                  </a:lnTo>
                  <a:lnTo>
                    <a:pt x="655575" y="337170"/>
                  </a:lnTo>
                  <a:lnTo>
                    <a:pt x="645057" y="345352"/>
                  </a:lnTo>
                  <a:lnTo>
                    <a:pt x="598156" y="318263"/>
                  </a:lnTo>
                  <a:lnTo>
                    <a:pt x="597254" y="314339"/>
                  </a:lnTo>
                  <a:lnTo>
                    <a:pt x="600518" y="311418"/>
                  </a:lnTo>
                  <a:lnTo>
                    <a:pt x="626291" y="278424"/>
                  </a:lnTo>
                  <a:lnTo>
                    <a:pt x="634797" y="243144"/>
                  </a:lnTo>
                  <a:lnTo>
                    <a:pt x="626055" y="207856"/>
                  </a:lnTo>
                  <a:lnTo>
                    <a:pt x="600086" y="174842"/>
                  </a:lnTo>
                  <a:lnTo>
                    <a:pt x="596784" y="171908"/>
                  </a:lnTo>
                  <a:lnTo>
                    <a:pt x="597686" y="168009"/>
                  </a:lnTo>
                  <a:lnTo>
                    <a:pt x="639215" y="143867"/>
                  </a:lnTo>
                  <a:lnTo>
                    <a:pt x="647559" y="143968"/>
                  </a:lnTo>
                  <a:lnTo>
                    <a:pt x="654049" y="147880"/>
                  </a:lnTo>
                  <a:lnTo>
                    <a:pt x="663378" y="155949"/>
                  </a:lnTo>
                  <a:lnTo>
                    <a:pt x="671751" y="164287"/>
                  </a:lnTo>
                  <a:lnTo>
                    <a:pt x="679179" y="172860"/>
                  </a:lnTo>
                  <a:lnTo>
                    <a:pt x="686599" y="183046"/>
                  </a:lnTo>
                  <a:lnTo>
                    <a:pt x="688021" y="184303"/>
                  </a:lnTo>
                  <a:lnTo>
                    <a:pt x="691971" y="186589"/>
                  </a:lnTo>
                  <a:lnTo>
                    <a:pt x="694689" y="187491"/>
                  </a:lnTo>
                  <a:lnTo>
                    <a:pt x="703223" y="188482"/>
                  </a:lnTo>
                  <a:lnTo>
                    <a:pt x="708519" y="187593"/>
                  </a:lnTo>
                  <a:lnTo>
                    <a:pt x="779922" y="141511"/>
                  </a:lnTo>
                  <a:lnTo>
                    <a:pt x="814183" y="105673"/>
                  </a:lnTo>
                  <a:lnTo>
                    <a:pt x="832741" y="70602"/>
                  </a:lnTo>
                  <a:lnTo>
                    <a:pt x="832965" y="39672"/>
                  </a:lnTo>
                  <a:lnTo>
                    <a:pt x="812227" y="16257"/>
                  </a:lnTo>
                  <a:lnTo>
                    <a:pt x="779967" y="5351"/>
                  </a:lnTo>
                  <a:lnTo>
                    <a:pt x="738740" y="2983"/>
                  </a:lnTo>
                  <a:lnTo>
                    <a:pt x="691582" y="8310"/>
                  </a:lnTo>
                  <a:lnTo>
                    <a:pt x="641527" y="20488"/>
                  </a:lnTo>
                  <a:lnTo>
                    <a:pt x="591610" y="38675"/>
                  </a:lnTo>
                  <a:lnTo>
                    <a:pt x="544867" y="62028"/>
                  </a:lnTo>
                  <a:lnTo>
                    <a:pt x="519200" y="80608"/>
                  </a:lnTo>
                  <a:lnTo>
                    <a:pt x="521105" y="85472"/>
                  </a:lnTo>
                  <a:lnTo>
                    <a:pt x="522654" y="86983"/>
                  </a:lnTo>
                  <a:lnTo>
                    <a:pt x="526630" y="89282"/>
                  </a:lnTo>
                  <a:lnTo>
                    <a:pt x="528979" y="90133"/>
                  </a:lnTo>
                  <a:lnTo>
                    <a:pt x="544639" y="93738"/>
                  </a:lnTo>
                  <a:lnTo>
                    <a:pt x="557233" y="97353"/>
                  </a:lnTo>
                  <a:lnTo>
                    <a:pt x="569594" y="101568"/>
                  </a:lnTo>
                  <a:lnTo>
                    <a:pt x="581976" y="106440"/>
                  </a:lnTo>
                  <a:lnTo>
                    <a:pt x="586955" y="109323"/>
                  </a:lnTo>
                  <a:lnTo>
                    <a:pt x="587082" y="114149"/>
                  </a:lnTo>
                  <a:lnTo>
                    <a:pt x="545972" y="138050"/>
                  </a:lnTo>
                  <a:lnTo>
                    <a:pt x="539190" y="138558"/>
                  </a:lnTo>
                  <a:lnTo>
                    <a:pt x="534084" y="136640"/>
                  </a:lnTo>
                  <a:lnTo>
                    <a:pt x="488912" y="123815"/>
                  </a:lnTo>
                  <a:lnTo>
                    <a:pt x="440738" y="117379"/>
                  </a:lnTo>
                  <a:lnTo>
                    <a:pt x="391578" y="117337"/>
                  </a:lnTo>
                  <a:lnTo>
                    <a:pt x="343447" y="123696"/>
                  </a:lnTo>
                  <a:lnTo>
                    <a:pt x="298360" y="136462"/>
                  </a:lnTo>
                  <a:lnTo>
                    <a:pt x="293267" y="138342"/>
                  </a:lnTo>
                  <a:lnTo>
                    <a:pt x="286523" y="137847"/>
                  </a:lnTo>
                  <a:lnTo>
                    <a:pt x="244143" y="113374"/>
                  </a:lnTo>
                  <a:lnTo>
                    <a:pt x="244956" y="107811"/>
                  </a:lnTo>
                  <a:lnTo>
                    <a:pt x="265515" y="99725"/>
                  </a:lnTo>
                  <a:lnTo>
                    <a:pt x="279884" y="94900"/>
                  </a:lnTo>
                  <a:lnTo>
                    <a:pt x="294668" y="90626"/>
                  </a:lnTo>
                  <a:lnTo>
                    <a:pt x="315124" y="85688"/>
                  </a:lnTo>
                  <a:lnTo>
                    <a:pt x="319366" y="83135"/>
                  </a:lnTo>
                  <a:lnTo>
                    <a:pt x="321525" y="76734"/>
                  </a:lnTo>
                  <a:lnTo>
                    <a:pt x="319988" y="73661"/>
                  </a:lnTo>
                  <a:lnTo>
                    <a:pt x="310349" y="67222"/>
                  </a:lnTo>
                  <a:lnTo>
                    <a:pt x="297712" y="59678"/>
                  </a:lnTo>
                  <a:lnTo>
                    <a:pt x="250262" y="36263"/>
                  </a:lnTo>
                  <a:lnTo>
                    <a:pt x="199027" y="17918"/>
                  </a:lnTo>
                  <a:lnTo>
                    <a:pt x="147389" y="5533"/>
                  </a:lnTo>
                  <a:lnTo>
                    <a:pt x="98726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49" name="object 16749"/>
            <p:cNvSpPr/>
            <p:nvPr/>
          </p:nvSpPr>
          <p:spPr>
            <a:xfrm>
              <a:off x="3162465" y="8895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38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0" name="object 16750"/>
            <p:cNvSpPr/>
            <p:nvPr/>
          </p:nvSpPr>
          <p:spPr>
            <a:xfrm>
              <a:off x="3162338" y="8895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4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25" y="161848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71" y="88"/>
                  </a:moveTo>
                  <a:lnTo>
                    <a:pt x="101" y="161886"/>
                  </a:lnTo>
                  <a:lnTo>
                    <a:pt x="571" y="88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1" name="object 16751"/>
            <p:cNvSpPr/>
            <p:nvPr/>
          </p:nvSpPr>
          <p:spPr>
            <a:xfrm>
              <a:off x="3162236" y="88955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4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2" name="object 16752"/>
            <p:cNvSpPr/>
            <p:nvPr/>
          </p:nvSpPr>
          <p:spPr>
            <a:xfrm>
              <a:off x="3162122" y="88955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23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848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3" name="object 16753"/>
            <p:cNvSpPr/>
            <p:nvPr/>
          </p:nvSpPr>
          <p:spPr>
            <a:xfrm>
              <a:off x="3162020" y="88954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7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12" y="16178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810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4" name="object 16754"/>
            <p:cNvSpPr/>
            <p:nvPr/>
          </p:nvSpPr>
          <p:spPr>
            <a:xfrm>
              <a:off x="3161944" y="8895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5" name="object 16755"/>
            <p:cNvSpPr/>
            <p:nvPr/>
          </p:nvSpPr>
          <p:spPr>
            <a:xfrm>
              <a:off x="3161868" y="8895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96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6" name="object 16756"/>
            <p:cNvSpPr/>
            <p:nvPr/>
          </p:nvSpPr>
          <p:spPr>
            <a:xfrm>
              <a:off x="3161792" y="8895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50" y="16173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7" name="object 16757"/>
            <p:cNvSpPr/>
            <p:nvPr/>
          </p:nvSpPr>
          <p:spPr>
            <a:xfrm>
              <a:off x="3161715" y="8895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70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8" name="object 16758"/>
            <p:cNvSpPr/>
            <p:nvPr/>
          </p:nvSpPr>
          <p:spPr>
            <a:xfrm>
              <a:off x="3161652" y="8895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73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63" y="16177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59" name="object 16759"/>
            <p:cNvSpPr/>
            <p:nvPr/>
          </p:nvSpPr>
          <p:spPr>
            <a:xfrm>
              <a:off x="3161601" y="8895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5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68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0" name="object 16760"/>
            <p:cNvSpPr/>
            <p:nvPr/>
          </p:nvSpPr>
          <p:spPr>
            <a:xfrm>
              <a:off x="3161550" y="8894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4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645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696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1" name="object 16761"/>
            <p:cNvSpPr/>
            <p:nvPr/>
          </p:nvSpPr>
          <p:spPr>
            <a:xfrm>
              <a:off x="3161512" y="88948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1594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2" name="object 16762"/>
            <p:cNvSpPr/>
            <p:nvPr/>
          </p:nvSpPr>
          <p:spPr>
            <a:xfrm>
              <a:off x="3161487" y="8894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493"/>
                  </a:lnTo>
                  <a:lnTo>
                    <a:pt x="457" y="0"/>
                  </a:lnTo>
                  <a:lnTo>
                    <a:pt x="0" y="161429"/>
                  </a:lnTo>
                  <a:lnTo>
                    <a:pt x="12" y="16156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3" name="object 16763"/>
            <p:cNvSpPr/>
            <p:nvPr/>
          </p:nvSpPr>
          <p:spPr>
            <a:xfrm>
              <a:off x="3163481" y="8896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9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4" name="object 16764"/>
            <p:cNvSpPr/>
            <p:nvPr/>
          </p:nvSpPr>
          <p:spPr>
            <a:xfrm>
              <a:off x="3162935" y="889594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36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1003" y="292"/>
                  </a:moveTo>
                  <a:lnTo>
                    <a:pt x="800" y="177"/>
                  </a:lnTo>
                  <a:lnTo>
                    <a:pt x="609" y="88"/>
                  </a:lnTo>
                  <a:lnTo>
                    <a:pt x="88" y="161886"/>
                  </a:lnTo>
                  <a:lnTo>
                    <a:pt x="241" y="161975"/>
                  </a:lnTo>
                  <a:lnTo>
                    <a:pt x="444" y="162077"/>
                  </a:lnTo>
                  <a:lnTo>
                    <a:pt x="1003" y="29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5" name="object 16765"/>
            <p:cNvSpPr/>
            <p:nvPr/>
          </p:nvSpPr>
          <p:spPr>
            <a:xfrm>
              <a:off x="3162642" y="88958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01"/>
                  </a:moveTo>
                  <a:lnTo>
                    <a:pt x="533" y="25"/>
                  </a:lnTo>
                  <a:lnTo>
                    <a:pt x="0" y="161848"/>
                  </a:lnTo>
                  <a:lnTo>
                    <a:pt x="165" y="161925"/>
                  </a:lnTo>
                  <a:lnTo>
                    <a:pt x="685" y="101"/>
                  </a:lnTo>
                  <a:close/>
                </a:path>
                <a:path w="1269" h="162559">
                  <a:moveTo>
                    <a:pt x="762" y="139"/>
                  </a:moveTo>
                  <a:lnTo>
                    <a:pt x="228" y="161950"/>
                  </a:lnTo>
                  <a:lnTo>
                    <a:pt x="762" y="139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6" name="object 16766"/>
            <p:cNvSpPr/>
            <p:nvPr/>
          </p:nvSpPr>
          <p:spPr>
            <a:xfrm>
              <a:off x="3162592" y="8895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836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7" name="object 16767"/>
            <p:cNvSpPr/>
            <p:nvPr/>
          </p:nvSpPr>
          <p:spPr>
            <a:xfrm>
              <a:off x="3226447" y="8967038"/>
              <a:ext cx="2540" cy="169545"/>
            </a:xfrm>
            <a:custGeom>
              <a:avLst/>
              <a:gdLst/>
              <a:ahLst/>
              <a:cxnLst/>
              <a:rect l="l" t="t" r="r" b="b"/>
              <a:pathLst>
                <a:path w="2539" h="169545">
                  <a:moveTo>
                    <a:pt x="2006" y="7404"/>
                  </a:moveTo>
                  <a:lnTo>
                    <a:pt x="1765" y="5816"/>
                  </a:lnTo>
                  <a:lnTo>
                    <a:pt x="1536" y="85839"/>
                  </a:lnTo>
                  <a:lnTo>
                    <a:pt x="1536" y="5829"/>
                  </a:lnTo>
                  <a:lnTo>
                    <a:pt x="1638" y="4559"/>
                  </a:lnTo>
                  <a:lnTo>
                    <a:pt x="1473" y="4559"/>
                  </a:lnTo>
                  <a:lnTo>
                    <a:pt x="1485" y="4343"/>
                  </a:lnTo>
                  <a:lnTo>
                    <a:pt x="1168" y="2870"/>
                  </a:lnTo>
                  <a:lnTo>
                    <a:pt x="939" y="82880"/>
                  </a:lnTo>
                  <a:lnTo>
                    <a:pt x="939" y="2870"/>
                  </a:lnTo>
                  <a:lnTo>
                    <a:pt x="1016" y="1600"/>
                  </a:lnTo>
                  <a:lnTo>
                    <a:pt x="812" y="1600"/>
                  </a:lnTo>
                  <a:lnTo>
                    <a:pt x="825" y="1422"/>
                  </a:lnTo>
                  <a:lnTo>
                    <a:pt x="457" y="0"/>
                  </a:lnTo>
                  <a:lnTo>
                    <a:pt x="0" y="161734"/>
                  </a:lnTo>
                  <a:lnTo>
                    <a:pt x="368" y="162915"/>
                  </a:lnTo>
                  <a:lnTo>
                    <a:pt x="584" y="86664"/>
                  </a:lnTo>
                  <a:lnTo>
                    <a:pt x="584" y="162890"/>
                  </a:lnTo>
                  <a:lnTo>
                    <a:pt x="546" y="164160"/>
                  </a:lnTo>
                  <a:lnTo>
                    <a:pt x="711" y="164160"/>
                  </a:lnTo>
                  <a:lnTo>
                    <a:pt x="711" y="164338"/>
                  </a:lnTo>
                  <a:lnTo>
                    <a:pt x="1028" y="165989"/>
                  </a:lnTo>
                  <a:lnTo>
                    <a:pt x="1244" y="89662"/>
                  </a:lnTo>
                  <a:lnTo>
                    <a:pt x="1244" y="165849"/>
                  </a:lnTo>
                  <a:lnTo>
                    <a:pt x="1117" y="165849"/>
                  </a:lnTo>
                  <a:lnTo>
                    <a:pt x="1117" y="167119"/>
                  </a:lnTo>
                  <a:lnTo>
                    <a:pt x="1308" y="167119"/>
                  </a:lnTo>
                  <a:lnTo>
                    <a:pt x="1308" y="167589"/>
                  </a:lnTo>
                  <a:lnTo>
                    <a:pt x="1562" y="169176"/>
                  </a:lnTo>
                  <a:lnTo>
                    <a:pt x="2006" y="7404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8" name="object 16768"/>
            <p:cNvSpPr/>
            <p:nvPr/>
          </p:nvSpPr>
          <p:spPr>
            <a:xfrm>
              <a:off x="3223996" y="8959672"/>
              <a:ext cx="3175" cy="169545"/>
            </a:xfrm>
            <a:custGeom>
              <a:avLst/>
              <a:gdLst/>
              <a:ahLst/>
              <a:cxnLst/>
              <a:rect l="l" t="t" r="r" b="b"/>
              <a:pathLst>
                <a:path w="3175" h="169545">
                  <a:moveTo>
                    <a:pt x="2908" y="7378"/>
                  </a:moveTo>
                  <a:lnTo>
                    <a:pt x="2514" y="5981"/>
                  </a:lnTo>
                  <a:lnTo>
                    <a:pt x="2286" y="85991"/>
                  </a:lnTo>
                  <a:lnTo>
                    <a:pt x="2286" y="5969"/>
                  </a:lnTo>
                  <a:lnTo>
                    <a:pt x="2311" y="4699"/>
                  </a:lnTo>
                  <a:lnTo>
                    <a:pt x="1981" y="4699"/>
                  </a:lnTo>
                  <a:lnTo>
                    <a:pt x="1981" y="5969"/>
                  </a:lnTo>
                  <a:lnTo>
                    <a:pt x="1981" y="4368"/>
                  </a:lnTo>
                  <a:lnTo>
                    <a:pt x="1485" y="2959"/>
                  </a:lnTo>
                  <a:lnTo>
                    <a:pt x="965" y="1524"/>
                  </a:lnTo>
                  <a:lnTo>
                    <a:pt x="444" y="0"/>
                  </a:lnTo>
                  <a:lnTo>
                    <a:pt x="0" y="161671"/>
                  </a:lnTo>
                  <a:lnTo>
                    <a:pt x="520" y="163106"/>
                  </a:lnTo>
                  <a:lnTo>
                    <a:pt x="1041" y="164604"/>
                  </a:lnTo>
                  <a:lnTo>
                    <a:pt x="1536" y="166116"/>
                  </a:lnTo>
                  <a:lnTo>
                    <a:pt x="1752" y="87553"/>
                  </a:lnTo>
                  <a:lnTo>
                    <a:pt x="1752" y="165989"/>
                  </a:lnTo>
                  <a:lnTo>
                    <a:pt x="1689" y="167259"/>
                  </a:lnTo>
                  <a:lnTo>
                    <a:pt x="2057" y="167259"/>
                  </a:lnTo>
                  <a:lnTo>
                    <a:pt x="2057" y="167817"/>
                  </a:lnTo>
                  <a:lnTo>
                    <a:pt x="2451" y="169100"/>
                  </a:lnTo>
                  <a:lnTo>
                    <a:pt x="2908" y="737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69" name="object 16769"/>
            <p:cNvSpPr/>
            <p:nvPr/>
          </p:nvSpPr>
          <p:spPr>
            <a:xfrm>
              <a:off x="3220516" y="8951595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4" h="170179">
                  <a:moveTo>
                    <a:pt x="1651" y="2654"/>
                  </a:moveTo>
                  <a:lnTo>
                    <a:pt x="1054" y="1346"/>
                  </a:lnTo>
                  <a:lnTo>
                    <a:pt x="444" y="0"/>
                  </a:lnTo>
                  <a:lnTo>
                    <a:pt x="0" y="161709"/>
                  </a:lnTo>
                  <a:lnTo>
                    <a:pt x="609" y="162979"/>
                  </a:lnTo>
                  <a:lnTo>
                    <a:pt x="1206" y="164274"/>
                  </a:lnTo>
                  <a:lnTo>
                    <a:pt x="1651" y="2654"/>
                  </a:lnTo>
                  <a:close/>
                </a:path>
                <a:path w="4444" h="170179">
                  <a:moveTo>
                    <a:pt x="3924" y="8077"/>
                  </a:moveTo>
                  <a:lnTo>
                    <a:pt x="3378" y="6527"/>
                  </a:lnTo>
                  <a:lnTo>
                    <a:pt x="3162" y="82080"/>
                  </a:lnTo>
                  <a:lnTo>
                    <a:pt x="3162" y="6477"/>
                  </a:lnTo>
                  <a:lnTo>
                    <a:pt x="3098" y="5207"/>
                  </a:lnTo>
                  <a:lnTo>
                    <a:pt x="2819" y="5207"/>
                  </a:lnTo>
                  <a:lnTo>
                    <a:pt x="2819" y="6477"/>
                  </a:lnTo>
                  <a:lnTo>
                    <a:pt x="2819" y="5232"/>
                  </a:lnTo>
                  <a:lnTo>
                    <a:pt x="2247" y="3975"/>
                  </a:lnTo>
                  <a:lnTo>
                    <a:pt x="1663" y="2692"/>
                  </a:lnTo>
                  <a:lnTo>
                    <a:pt x="1206" y="164274"/>
                  </a:lnTo>
                  <a:lnTo>
                    <a:pt x="1790" y="165569"/>
                  </a:lnTo>
                  <a:lnTo>
                    <a:pt x="2374" y="166954"/>
                  </a:lnTo>
                  <a:lnTo>
                    <a:pt x="2590" y="88404"/>
                  </a:lnTo>
                  <a:lnTo>
                    <a:pt x="2590" y="166497"/>
                  </a:lnTo>
                  <a:lnTo>
                    <a:pt x="2451" y="166497"/>
                  </a:lnTo>
                  <a:lnTo>
                    <a:pt x="2451" y="167767"/>
                  </a:lnTo>
                  <a:lnTo>
                    <a:pt x="2921" y="167767"/>
                  </a:lnTo>
                  <a:lnTo>
                    <a:pt x="2921" y="168325"/>
                  </a:lnTo>
                  <a:lnTo>
                    <a:pt x="3479" y="169748"/>
                  </a:lnTo>
                  <a:lnTo>
                    <a:pt x="3924" y="807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0" name="object 16770"/>
            <p:cNvSpPr/>
            <p:nvPr/>
          </p:nvSpPr>
          <p:spPr>
            <a:xfrm>
              <a:off x="3217341" y="8945778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2362" y="3340"/>
                  </a:moveTo>
                  <a:lnTo>
                    <a:pt x="1727" y="2235"/>
                  </a:lnTo>
                  <a:lnTo>
                    <a:pt x="1092" y="1130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635" y="162725"/>
                  </a:lnTo>
                  <a:lnTo>
                    <a:pt x="1282" y="163893"/>
                  </a:lnTo>
                  <a:lnTo>
                    <a:pt x="1917" y="165087"/>
                  </a:lnTo>
                  <a:lnTo>
                    <a:pt x="2362" y="3340"/>
                  </a:lnTo>
                  <a:close/>
                </a:path>
                <a:path w="3810" h="167640">
                  <a:moveTo>
                    <a:pt x="3619" y="5816"/>
                  </a:moveTo>
                  <a:lnTo>
                    <a:pt x="2997" y="4457"/>
                  </a:lnTo>
                  <a:lnTo>
                    <a:pt x="2374" y="3365"/>
                  </a:lnTo>
                  <a:lnTo>
                    <a:pt x="1930" y="165074"/>
                  </a:lnTo>
                  <a:lnTo>
                    <a:pt x="2552" y="166281"/>
                  </a:lnTo>
                  <a:lnTo>
                    <a:pt x="3162" y="167525"/>
                  </a:lnTo>
                  <a:lnTo>
                    <a:pt x="3619" y="581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1" name="object 16771"/>
            <p:cNvSpPr/>
            <p:nvPr/>
          </p:nvSpPr>
          <p:spPr>
            <a:xfrm>
              <a:off x="3213328" y="8939441"/>
              <a:ext cx="4445" cy="168275"/>
            </a:xfrm>
            <a:custGeom>
              <a:avLst/>
              <a:gdLst/>
              <a:ahLst/>
              <a:cxnLst/>
              <a:rect l="l" t="t" r="r" b="b"/>
              <a:pathLst>
                <a:path w="4444" h="168275">
                  <a:moveTo>
                    <a:pt x="4445" y="6324"/>
                  </a:moveTo>
                  <a:lnTo>
                    <a:pt x="3797" y="5194"/>
                  </a:lnTo>
                  <a:lnTo>
                    <a:pt x="3136" y="4038"/>
                  </a:lnTo>
                  <a:lnTo>
                    <a:pt x="2463" y="2870"/>
                  </a:lnTo>
                  <a:lnTo>
                    <a:pt x="2247" y="81470"/>
                  </a:lnTo>
                  <a:lnTo>
                    <a:pt x="2247" y="2832"/>
                  </a:lnTo>
                  <a:lnTo>
                    <a:pt x="2032" y="2832"/>
                  </a:lnTo>
                  <a:lnTo>
                    <a:pt x="2032" y="1562"/>
                  </a:lnTo>
                  <a:lnTo>
                    <a:pt x="1790" y="1562"/>
                  </a:lnTo>
                  <a:lnTo>
                    <a:pt x="1790" y="1866"/>
                  </a:lnTo>
                  <a:lnTo>
                    <a:pt x="1790" y="2832"/>
                  </a:lnTo>
                  <a:lnTo>
                    <a:pt x="1790" y="1866"/>
                  </a:lnTo>
                  <a:lnTo>
                    <a:pt x="1104" y="939"/>
                  </a:lnTo>
                  <a:lnTo>
                    <a:pt x="444" y="0"/>
                  </a:lnTo>
                  <a:lnTo>
                    <a:pt x="0" y="161620"/>
                  </a:lnTo>
                  <a:lnTo>
                    <a:pt x="660" y="162598"/>
                  </a:lnTo>
                  <a:lnTo>
                    <a:pt x="1346" y="163639"/>
                  </a:lnTo>
                  <a:lnTo>
                    <a:pt x="1562" y="85064"/>
                  </a:lnTo>
                  <a:lnTo>
                    <a:pt x="1562" y="164122"/>
                  </a:lnTo>
                  <a:lnTo>
                    <a:pt x="2019" y="164122"/>
                  </a:lnTo>
                  <a:lnTo>
                    <a:pt x="2019" y="164680"/>
                  </a:lnTo>
                  <a:lnTo>
                    <a:pt x="2692" y="165747"/>
                  </a:lnTo>
                  <a:lnTo>
                    <a:pt x="3352" y="166839"/>
                  </a:lnTo>
                  <a:lnTo>
                    <a:pt x="4000" y="167944"/>
                  </a:lnTo>
                  <a:lnTo>
                    <a:pt x="4445" y="6324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2" name="object 16772"/>
            <p:cNvSpPr/>
            <p:nvPr/>
          </p:nvSpPr>
          <p:spPr>
            <a:xfrm>
              <a:off x="3209264" y="8933777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80" h="167640">
                  <a:moveTo>
                    <a:pt x="4495" y="5638"/>
                  </a:moveTo>
                  <a:lnTo>
                    <a:pt x="3810" y="4686"/>
                  </a:lnTo>
                  <a:lnTo>
                    <a:pt x="3124" y="3733"/>
                  </a:lnTo>
                  <a:lnTo>
                    <a:pt x="2425" y="2755"/>
                  </a:lnTo>
                  <a:lnTo>
                    <a:pt x="1727" y="1790"/>
                  </a:lnTo>
                  <a:lnTo>
                    <a:pt x="1079" y="889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635" y="162598"/>
                  </a:lnTo>
                  <a:lnTo>
                    <a:pt x="1282" y="163449"/>
                  </a:lnTo>
                  <a:lnTo>
                    <a:pt x="1981" y="164388"/>
                  </a:lnTo>
                  <a:lnTo>
                    <a:pt x="2667" y="165315"/>
                  </a:lnTo>
                  <a:lnTo>
                    <a:pt x="3365" y="166293"/>
                  </a:lnTo>
                  <a:lnTo>
                    <a:pt x="4051" y="167284"/>
                  </a:lnTo>
                  <a:lnTo>
                    <a:pt x="4495" y="563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3" name="object 16773"/>
            <p:cNvSpPr/>
            <p:nvPr/>
          </p:nvSpPr>
          <p:spPr>
            <a:xfrm>
              <a:off x="3205543" y="8929675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3949" y="4051"/>
                  </a:moveTo>
                  <a:lnTo>
                    <a:pt x="3632" y="4051"/>
                  </a:lnTo>
                  <a:lnTo>
                    <a:pt x="3632" y="2781"/>
                  </a:lnTo>
                  <a:lnTo>
                    <a:pt x="3479" y="2781"/>
                  </a:lnTo>
                  <a:lnTo>
                    <a:pt x="3479" y="3263"/>
                  </a:lnTo>
                  <a:lnTo>
                    <a:pt x="3479" y="4051"/>
                  </a:lnTo>
                  <a:lnTo>
                    <a:pt x="3479" y="3263"/>
                  </a:lnTo>
                  <a:lnTo>
                    <a:pt x="2743" y="2476"/>
                  </a:lnTo>
                  <a:lnTo>
                    <a:pt x="1993" y="1663"/>
                  </a:lnTo>
                  <a:lnTo>
                    <a:pt x="1231" y="850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787" y="162369"/>
                  </a:lnTo>
                  <a:lnTo>
                    <a:pt x="1549" y="163258"/>
                  </a:lnTo>
                  <a:lnTo>
                    <a:pt x="2298" y="164147"/>
                  </a:lnTo>
                  <a:lnTo>
                    <a:pt x="3035" y="165036"/>
                  </a:lnTo>
                  <a:lnTo>
                    <a:pt x="3251" y="86461"/>
                  </a:lnTo>
                  <a:lnTo>
                    <a:pt x="3251" y="165341"/>
                  </a:lnTo>
                  <a:lnTo>
                    <a:pt x="3949" y="165341"/>
                  </a:lnTo>
                  <a:lnTo>
                    <a:pt x="3949" y="4051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4" name="object 16774"/>
            <p:cNvSpPr/>
            <p:nvPr/>
          </p:nvSpPr>
          <p:spPr>
            <a:xfrm>
              <a:off x="3200577" y="8924328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2159" y="1854"/>
                  </a:moveTo>
                  <a:lnTo>
                    <a:pt x="1308" y="939"/>
                  </a:lnTo>
                  <a:lnTo>
                    <a:pt x="444" y="0"/>
                  </a:lnTo>
                  <a:lnTo>
                    <a:pt x="0" y="161505"/>
                  </a:lnTo>
                  <a:lnTo>
                    <a:pt x="850" y="162382"/>
                  </a:lnTo>
                  <a:lnTo>
                    <a:pt x="1714" y="163283"/>
                  </a:lnTo>
                  <a:lnTo>
                    <a:pt x="2159" y="1854"/>
                  </a:lnTo>
                  <a:close/>
                </a:path>
                <a:path w="5714" h="167004">
                  <a:moveTo>
                    <a:pt x="5422" y="5359"/>
                  </a:moveTo>
                  <a:lnTo>
                    <a:pt x="4635" y="4508"/>
                  </a:lnTo>
                  <a:lnTo>
                    <a:pt x="3822" y="3644"/>
                  </a:lnTo>
                  <a:lnTo>
                    <a:pt x="2997" y="2755"/>
                  </a:lnTo>
                  <a:lnTo>
                    <a:pt x="2171" y="1866"/>
                  </a:lnTo>
                  <a:lnTo>
                    <a:pt x="1714" y="163283"/>
                  </a:lnTo>
                  <a:lnTo>
                    <a:pt x="2552" y="164160"/>
                  </a:lnTo>
                  <a:lnTo>
                    <a:pt x="3378" y="165049"/>
                  </a:lnTo>
                  <a:lnTo>
                    <a:pt x="4191" y="165938"/>
                  </a:lnTo>
                  <a:lnTo>
                    <a:pt x="4978" y="166814"/>
                  </a:lnTo>
                  <a:lnTo>
                    <a:pt x="5422" y="5359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5" name="object 16775"/>
            <p:cNvSpPr/>
            <p:nvPr/>
          </p:nvSpPr>
          <p:spPr>
            <a:xfrm>
              <a:off x="3195993" y="8919693"/>
              <a:ext cx="5080" cy="166370"/>
            </a:xfrm>
            <a:custGeom>
              <a:avLst/>
              <a:gdLst/>
              <a:ahLst/>
              <a:cxnLst/>
              <a:rect l="l" t="t" r="r" b="b"/>
              <a:pathLst>
                <a:path w="5080" h="166370">
                  <a:moveTo>
                    <a:pt x="3238" y="2717"/>
                  </a:moveTo>
                  <a:lnTo>
                    <a:pt x="2324" y="1727"/>
                  </a:lnTo>
                  <a:lnTo>
                    <a:pt x="2120" y="75692"/>
                  </a:lnTo>
                  <a:lnTo>
                    <a:pt x="2120" y="1651"/>
                  </a:lnTo>
                  <a:lnTo>
                    <a:pt x="1663" y="1651"/>
                  </a:lnTo>
                  <a:lnTo>
                    <a:pt x="1663" y="381"/>
                  </a:lnTo>
                  <a:lnTo>
                    <a:pt x="1409" y="381"/>
                  </a:lnTo>
                  <a:lnTo>
                    <a:pt x="1409" y="1651"/>
                  </a:lnTo>
                  <a:lnTo>
                    <a:pt x="1397" y="800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952" y="162623"/>
                  </a:lnTo>
                  <a:lnTo>
                    <a:pt x="1181" y="79400"/>
                  </a:lnTo>
                  <a:lnTo>
                    <a:pt x="1181" y="162941"/>
                  </a:lnTo>
                  <a:lnTo>
                    <a:pt x="1879" y="162941"/>
                  </a:lnTo>
                  <a:lnTo>
                    <a:pt x="1879" y="163512"/>
                  </a:lnTo>
                  <a:lnTo>
                    <a:pt x="2794" y="164388"/>
                  </a:lnTo>
                  <a:lnTo>
                    <a:pt x="3238" y="2717"/>
                  </a:lnTo>
                  <a:close/>
                </a:path>
                <a:path w="5080" h="166370">
                  <a:moveTo>
                    <a:pt x="5029" y="4635"/>
                  </a:moveTo>
                  <a:lnTo>
                    <a:pt x="4152" y="3695"/>
                  </a:lnTo>
                  <a:lnTo>
                    <a:pt x="3251" y="2730"/>
                  </a:lnTo>
                  <a:lnTo>
                    <a:pt x="2806" y="164376"/>
                  </a:lnTo>
                  <a:lnTo>
                    <a:pt x="3708" y="165265"/>
                  </a:lnTo>
                  <a:lnTo>
                    <a:pt x="4584" y="166141"/>
                  </a:lnTo>
                  <a:lnTo>
                    <a:pt x="5029" y="4635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6" name="object 16776"/>
            <p:cNvSpPr/>
            <p:nvPr/>
          </p:nvSpPr>
          <p:spPr>
            <a:xfrm>
              <a:off x="3190011" y="8914613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4495" y="3441"/>
                  </a:moveTo>
                  <a:lnTo>
                    <a:pt x="3505" y="2590"/>
                  </a:lnTo>
                  <a:lnTo>
                    <a:pt x="2501" y="1739"/>
                  </a:lnTo>
                  <a:lnTo>
                    <a:pt x="1473" y="876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1028" y="162458"/>
                  </a:lnTo>
                  <a:lnTo>
                    <a:pt x="2057" y="163334"/>
                  </a:lnTo>
                  <a:lnTo>
                    <a:pt x="3060" y="164211"/>
                  </a:lnTo>
                  <a:lnTo>
                    <a:pt x="4051" y="165074"/>
                  </a:lnTo>
                  <a:lnTo>
                    <a:pt x="4495" y="3441"/>
                  </a:lnTo>
                  <a:close/>
                </a:path>
                <a:path w="6985" h="167004">
                  <a:moveTo>
                    <a:pt x="6438" y="5092"/>
                  </a:moveTo>
                  <a:lnTo>
                    <a:pt x="5486" y="4279"/>
                  </a:lnTo>
                  <a:lnTo>
                    <a:pt x="4508" y="3441"/>
                  </a:lnTo>
                  <a:lnTo>
                    <a:pt x="4064" y="165074"/>
                  </a:lnTo>
                  <a:lnTo>
                    <a:pt x="5041" y="165950"/>
                  </a:lnTo>
                  <a:lnTo>
                    <a:pt x="5994" y="166827"/>
                  </a:lnTo>
                  <a:lnTo>
                    <a:pt x="6438" y="5092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7" name="object 16777"/>
            <p:cNvSpPr/>
            <p:nvPr/>
          </p:nvSpPr>
          <p:spPr>
            <a:xfrm>
              <a:off x="3183496" y="8909304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4838" y="3505"/>
                  </a:moveTo>
                  <a:lnTo>
                    <a:pt x="3759" y="2590"/>
                  </a:lnTo>
                  <a:lnTo>
                    <a:pt x="2667" y="1663"/>
                  </a:lnTo>
                  <a:lnTo>
                    <a:pt x="2451" y="80251"/>
                  </a:lnTo>
                  <a:lnTo>
                    <a:pt x="2451" y="1612"/>
                  </a:lnTo>
                  <a:lnTo>
                    <a:pt x="1828" y="1612"/>
                  </a:lnTo>
                  <a:lnTo>
                    <a:pt x="1828" y="342"/>
                  </a:lnTo>
                  <a:lnTo>
                    <a:pt x="1562" y="342"/>
                  </a:lnTo>
                  <a:lnTo>
                    <a:pt x="1562" y="800"/>
                  </a:lnTo>
                  <a:lnTo>
                    <a:pt x="1562" y="1612"/>
                  </a:lnTo>
                  <a:lnTo>
                    <a:pt x="1562" y="800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117" y="162610"/>
                  </a:lnTo>
                  <a:lnTo>
                    <a:pt x="1333" y="84023"/>
                  </a:lnTo>
                  <a:lnTo>
                    <a:pt x="1333" y="162902"/>
                  </a:lnTo>
                  <a:lnTo>
                    <a:pt x="2222" y="162902"/>
                  </a:lnTo>
                  <a:lnTo>
                    <a:pt x="2222" y="163449"/>
                  </a:lnTo>
                  <a:lnTo>
                    <a:pt x="3302" y="164312"/>
                  </a:lnTo>
                  <a:lnTo>
                    <a:pt x="4394" y="165176"/>
                  </a:lnTo>
                  <a:lnTo>
                    <a:pt x="4838" y="3505"/>
                  </a:lnTo>
                  <a:close/>
                </a:path>
                <a:path w="6985" h="167004">
                  <a:moveTo>
                    <a:pt x="6972" y="5321"/>
                  </a:moveTo>
                  <a:lnTo>
                    <a:pt x="5905" y="4406"/>
                  </a:lnTo>
                  <a:lnTo>
                    <a:pt x="4851" y="3517"/>
                  </a:lnTo>
                  <a:lnTo>
                    <a:pt x="4394" y="165176"/>
                  </a:lnTo>
                  <a:lnTo>
                    <a:pt x="5461" y="166039"/>
                  </a:lnTo>
                  <a:lnTo>
                    <a:pt x="6527" y="166916"/>
                  </a:lnTo>
                  <a:lnTo>
                    <a:pt x="6972" y="532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8" name="object 16778"/>
            <p:cNvSpPr/>
            <p:nvPr/>
          </p:nvSpPr>
          <p:spPr>
            <a:xfrm>
              <a:off x="3177781" y="8905240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70">
                  <a:moveTo>
                    <a:pt x="6159" y="4064"/>
                  </a:moveTo>
                  <a:lnTo>
                    <a:pt x="5029" y="3263"/>
                  </a:lnTo>
                  <a:lnTo>
                    <a:pt x="3898" y="2463"/>
                  </a:lnTo>
                  <a:lnTo>
                    <a:pt x="2755" y="1651"/>
                  </a:lnTo>
                  <a:lnTo>
                    <a:pt x="1600" y="825"/>
                  </a:lnTo>
                  <a:lnTo>
                    <a:pt x="444" y="0"/>
                  </a:lnTo>
                  <a:lnTo>
                    <a:pt x="0" y="161721"/>
                  </a:lnTo>
                  <a:lnTo>
                    <a:pt x="1155" y="162521"/>
                  </a:lnTo>
                  <a:lnTo>
                    <a:pt x="2311" y="163334"/>
                  </a:lnTo>
                  <a:lnTo>
                    <a:pt x="3454" y="164160"/>
                  </a:lnTo>
                  <a:lnTo>
                    <a:pt x="4584" y="164998"/>
                  </a:lnTo>
                  <a:lnTo>
                    <a:pt x="5715" y="165836"/>
                  </a:lnTo>
                  <a:lnTo>
                    <a:pt x="6159" y="4064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79" name="object 16779"/>
            <p:cNvSpPr/>
            <p:nvPr/>
          </p:nvSpPr>
          <p:spPr>
            <a:xfrm>
              <a:off x="3170948" y="8900706"/>
              <a:ext cx="7620" cy="166370"/>
            </a:xfrm>
            <a:custGeom>
              <a:avLst/>
              <a:gdLst/>
              <a:ahLst/>
              <a:cxnLst/>
              <a:rect l="l" t="t" r="r" b="b"/>
              <a:pathLst>
                <a:path w="7619" h="166370">
                  <a:moveTo>
                    <a:pt x="2679" y="1371"/>
                  </a:moveTo>
                  <a:lnTo>
                    <a:pt x="1562" y="685"/>
                  </a:lnTo>
                  <a:lnTo>
                    <a:pt x="457" y="0"/>
                  </a:lnTo>
                  <a:lnTo>
                    <a:pt x="0" y="161759"/>
                  </a:lnTo>
                  <a:lnTo>
                    <a:pt x="1117" y="162471"/>
                  </a:lnTo>
                  <a:lnTo>
                    <a:pt x="2235" y="163182"/>
                  </a:lnTo>
                  <a:lnTo>
                    <a:pt x="2679" y="1371"/>
                  </a:lnTo>
                  <a:close/>
                </a:path>
                <a:path w="7619" h="166370">
                  <a:moveTo>
                    <a:pt x="7277" y="4533"/>
                  </a:moveTo>
                  <a:lnTo>
                    <a:pt x="6121" y="3721"/>
                  </a:lnTo>
                  <a:lnTo>
                    <a:pt x="4978" y="2908"/>
                  </a:lnTo>
                  <a:lnTo>
                    <a:pt x="3835" y="2095"/>
                  </a:lnTo>
                  <a:lnTo>
                    <a:pt x="2692" y="1384"/>
                  </a:lnTo>
                  <a:lnTo>
                    <a:pt x="2247" y="163182"/>
                  </a:lnTo>
                  <a:lnTo>
                    <a:pt x="3390" y="163931"/>
                  </a:lnTo>
                  <a:lnTo>
                    <a:pt x="4533" y="164693"/>
                  </a:lnTo>
                  <a:lnTo>
                    <a:pt x="5676" y="165468"/>
                  </a:lnTo>
                  <a:lnTo>
                    <a:pt x="6832" y="166255"/>
                  </a:lnTo>
                  <a:lnTo>
                    <a:pt x="7277" y="453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0" name="object 16780"/>
            <p:cNvSpPr/>
            <p:nvPr/>
          </p:nvSpPr>
          <p:spPr>
            <a:xfrm>
              <a:off x="3165627" y="8896871"/>
              <a:ext cx="6350" cy="165735"/>
            </a:xfrm>
            <a:custGeom>
              <a:avLst/>
              <a:gdLst/>
              <a:ahLst/>
              <a:cxnLst/>
              <a:rect l="l" t="t" r="r" b="b"/>
              <a:pathLst>
                <a:path w="6350" h="165734">
                  <a:moveTo>
                    <a:pt x="4686" y="3162"/>
                  </a:moveTo>
                  <a:lnTo>
                    <a:pt x="3644" y="2514"/>
                  </a:lnTo>
                  <a:lnTo>
                    <a:pt x="2628" y="1892"/>
                  </a:lnTo>
                  <a:lnTo>
                    <a:pt x="1663" y="1295"/>
                  </a:lnTo>
                  <a:lnTo>
                    <a:pt x="1460" y="75272"/>
                  </a:lnTo>
                  <a:lnTo>
                    <a:pt x="1460" y="1270"/>
                  </a:lnTo>
                  <a:lnTo>
                    <a:pt x="584" y="1270"/>
                  </a:lnTo>
                  <a:lnTo>
                    <a:pt x="584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1219" y="162560"/>
                  </a:lnTo>
                  <a:lnTo>
                    <a:pt x="1219" y="163118"/>
                  </a:lnTo>
                  <a:lnTo>
                    <a:pt x="2184" y="163690"/>
                  </a:lnTo>
                  <a:lnTo>
                    <a:pt x="3200" y="164287"/>
                  </a:lnTo>
                  <a:lnTo>
                    <a:pt x="4241" y="164934"/>
                  </a:lnTo>
                  <a:lnTo>
                    <a:pt x="4686" y="3162"/>
                  </a:lnTo>
                  <a:close/>
                </a:path>
                <a:path w="6350" h="165734">
                  <a:moveTo>
                    <a:pt x="5778" y="3835"/>
                  </a:moveTo>
                  <a:lnTo>
                    <a:pt x="4699" y="3162"/>
                  </a:lnTo>
                  <a:lnTo>
                    <a:pt x="4241" y="164934"/>
                  </a:lnTo>
                  <a:lnTo>
                    <a:pt x="5334" y="165608"/>
                  </a:lnTo>
                  <a:lnTo>
                    <a:pt x="5778" y="3835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1" name="object 16781"/>
            <p:cNvSpPr/>
            <p:nvPr/>
          </p:nvSpPr>
          <p:spPr>
            <a:xfrm>
              <a:off x="3163684" y="8896350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1117" y="355"/>
                  </a:moveTo>
                  <a:lnTo>
                    <a:pt x="889" y="228"/>
                  </a:lnTo>
                  <a:lnTo>
                    <a:pt x="698" y="127"/>
                  </a:lnTo>
                  <a:lnTo>
                    <a:pt x="558" y="63"/>
                  </a:lnTo>
                  <a:lnTo>
                    <a:pt x="0" y="161836"/>
                  </a:lnTo>
                  <a:lnTo>
                    <a:pt x="241" y="161975"/>
                  </a:lnTo>
                  <a:lnTo>
                    <a:pt x="431" y="162064"/>
                  </a:lnTo>
                  <a:lnTo>
                    <a:pt x="673" y="162204"/>
                  </a:lnTo>
                  <a:lnTo>
                    <a:pt x="1117" y="355"/>
                  </a:lnTo>
                  <a:close/>
                </a:path>
                <a:path w="2539" h="163195">
                  <a:moveTo>
                    <a:pt x="2171" y="965"/>
                  </a:moveTo>
                  <a:lnTo>
                    <a:pt x="1473" y="571"/>
                  </a:lnTo>
                  <a:lnTo>
                    <a:pt x="1117" y="368"/>
                  </a:lnTo>
                  <a:lnTo>
                    <a:pt x="673" y="162204"/>
                  </a:lnTo>
                  <a:lnTo>
                    <a:pt x="1028" y="162407"/>
                  </a:lnTo>
                  <a:lnTo>
                    <a:pt x="1727" y="162801"/>
                  </a:lnTo>
                  <a:lnTo>
                    <a:pt x="2171" y="96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2" name="object 16782"/>
            <p:cNvSpPr/>
            <p:nvPr/>
          </p:nvSpPr>
          <p:spPr>
            <a:xfrm>
              <a:off x="3163519" y="8896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63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52" y="161912"/>
                  </a:lnTo>
                  <a:lnTo>
                    <a:pt x="609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3" name="object 16783"/>
            <p:cNvSpPr/>
            <p:nvPr/>
          </p:nvSpPr>
          <p:spPr>
            <a:xfrm>
              <a:off x="3228251" y="8975954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5" h="163195">
                  <a:moveTo>
                    <a:pt x="533" y="711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76" y="162483"/>
                  </a:lnTo>
                  <a:lnTo>
                    <a:pt x="533" y="711"/>
                  </a:lnTo>
                  <a:close/>
                </a:path>
                <a:path w="635" h="163195">
                  <a:moveTo>
                    <a:pt x="571" y="1231"/>
                  </a:moveTo>
                  <a:lnTo>
                    <a:pt x="533" y="825"/>
                  </a:lnTo>
                  <a:lnTo>
                    <a:pt x="76" y="162483"/>
                  </a:lnTo>
                  <a:lnTo>
                    <a:pt x="114" y="162928"/>
                  </a:lnTo>
                  <a:lnTo>
                    <a:pt x="571" y="1231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4" name="object 16784"/>
            <p:cNvSpPr/>
            <p:nvPr/>
          </p:nvSpPr>
          <p:spPr>
            <a:xfrm>
              <a:off x="3228009" y="8974518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69" h="163829">
                  <a:moveTo>
                    <a:pt x="596" y="749"/>
                  </a:moveTo>
                  <a:lnTo>
                    <a:pt x="469" y="76"/>
                  </a:lnTo>
                  <a:lnTo>
                    <a:pt x="0" y="161772"/>
                  </a:lnTo>
                  <a:lnTo>
                    <a:pt x="25" y="161912"/>
                  </a:lnTo>
                  <a:lnTo>
                    <a:pt x="139" y="162560"/>
                  </a:lnTo>
                  <a:lnTo>
                    <a:pt x="596" y="749"/>
                  </a:lnTo>
                  <a:close/>
                </a:path>
                <a:path w="1269" h="163829">
                  <a:moveTo>
                    <a:pt x="698" y="1447"/>
                  </a:moveTo>
                  <a:lnTo>
                    <a:pt x="596" y="787"/>
                  </a:lnTo>
                  <a:lnTo>
                    <a:pt x="152" y="162598"/>
                  </a:lnTo>
                  <a:lnTo>
                    <a:pt x="241" y="163220"/>
                  </a:lnTo>
                  <a:lnTo>
                    <a:pt x="698" y="144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5" name="object 16785"/>
            <p:cNvSpPr/>
            <p:nvPr/>
          </p:nvSpPr>
          <p:spPr>
            <a:xfrm>
              <a:off x="3228454" y="897717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368" y="0"/>
                  </a:moveTo>
                  <a:lnTo>
                    <a:pt x="0" y="162534"/>
                  </a:lnTo>
                  <a:lnTo>
                    <a:pt x="457" y="685"/>
                  </a:lnTo>
                  <a:lnTo>
                    <a:pt x="368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6" name="object 16786"/>
            <p:cNvSpPr/>
            <p:nvPr/>
          </p:nvSpPr>
          <p:spPr>
            <a:xfrm>
              <a:off x="3308997" y="8897214"/>
              <a:ext cx="1905" cy="170815"/>
            </a:xfrm>
            <a:custGeom>
              <a:avLst/>
              <a:gdLst/>
              <a:ahLst/>
              <a:cxnLst/>
              <a:rect l="l" t="t" r="r" b="b"/>
              <a:pathLst>
                <a:path w="1904" h="170815">
                  <a:moveTo>
                    <a:pt x="1549" y="0"/>
                  </a:moveTo>
                  <a:lnTo>
                    <a:pt x="1485" y="2540"/>
                  </a:lnTo>
                  <a:lnTo>
                    <a:pt x="1244" y="2540"/>
                  </a:lnTo>
                  <a:lnTo>
                    <a:pt x="1244" y="5080"/>
                  </a:lnTo>
                  <a:lnTo>
                    <a:pt x="812" y="5080"/>
                  </a:lnTo>
                  <a:lnTo>
                    <a:pt x="812" y="8064"/>
                  </a:lnTo>
                  <a:lnTo>
                    <a:pt x="812" y="9334"/>
                  </a:lnTo>
                  <a:lnTo>
                    <a:pt x="812" y="158750"/>
                  </a:lnTo>
                  <a:lnTo>
                    <a:pt x="787" y="9334"/>
                  </a:lnTo>
                  <a:lnTo>
                    <a:pt x="812" y="8064"/>
                  </a:lnTo>
                  <a:lnTo>
                    <a:pt x="558" y="8064"/>
                  </a:lnTo>
                  <a:lnTo>
                    <a:pt x="558" y="9334"/>
                  </a:lnTo>
                  <a:lnTo>
                    <a:pt x="228" y="9334"/>
                  </a:lnTo>
                  <a:lnTo>
                    <a:pt x="228" y="166814"/>
                  </a:lnTo>
                  <a:lnTo>
                    <a:pt x="0" y="166814"/>
                  </a:lnTo>
                  <a:lnTo>
                    <a:pt x="0" y="170624"/>
                  </a:lnTo>
                  <a:lnTo>
                    <a:pt x="254" y="170624"/>
                  </a:lnTo>
                  <a:lnTo>
                    <a:pt x="254" y="166814"/>
                  </a:lnTo>
                  <a:lnTo>
                    <a:pt x="787" y="166814"/>
                  </a:lnTo>
                  <a:lnTo>
                    <a:pt x="787" y="166370"/>
                  </a:lnTo>
                  <a:lnTo>
                    <a:pt x="901" y="158750"/>
                  </a:lnTo>
                  <a:lnTo>
                    <a:pt x="1320" y="158750"/>
                  </a:lnTo>
                  <a:lnTo>
                    <a:pt x="1320" y="5080"/>
                  </a:lnTo>
                  <a:lnTo>
                    <a:pt x="1536" y="5080"/>
                  </a:lnTo>
                  <a:lnTo>
                    <a:pt x="1536" y="2540"/>
                  </a:lnTo>
                  <a:lnTo>
                    <a:pt x="154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7" name="object 16787"/>
            <p:cNvSpPr/>
            <p:nvPr/>
          </p:nvSpPr>
          <p:spPr>
            <a:xfrm>
              <a:off x="3305403" y="8906485"/>
              <a:ext cx="4445" cy="175260"/>
            </a:xfrm>
            <a:custGeom>
              <a:avLst/>
              <a:gdLst/>
              <a:ahLst/>
              <a:cxnLst/>
              <a:rect l="l" t="t" r="r" b="b"/>
              <a:pathLst>
                <a:path w="4445" h="175259">
                  <a:moveTo>
                    <a:pt x="1079" y="11760"/>
                  </a:moveTo>
                  <a:lnTo>
                    <a:pt x="457" y="13563"/>
                  </a:lnTo>
                  <a:lnTo>
                    <a:pt x="0" y="174675"/>
                  </a:lnTo>
                  <a:lnTo>
                    <a:pt x="622" y="172796"/>
                  </a:lnTo>
                  <a:lnTo>
                    <a:pt x="1079" y="11760"/>
                  </a:lnTo>
                  <a:close/>
                </a:path>
                <a:path w="4445" h="175259">
                  <a:moveTo>
                    <a:pt x="4038" y="0"/>
                  </a:moveTo>
                  <a:lnTo>
                    <a:pt x="3937" y="1270"/>
                  </a:lnTo>
                  <a:lnTo>
                    <a:pt x="3683" y="1270"/>
                  </a:lnTo>
                  <a:lnTo>
                    <a:pt x="3683" y="2540"/>
                  </a:lnTo>
                  <a:lnTo>
                    <a:pt x="3225" y="2540"/>
                  </a:lnTo>
                  <a:lnTo>
                    <a:pt x="3225" y="4279"/>
                  </a:lnTo>
                  <a:lnTo>
                    <a:pt x="3022" y="4279"/>
                  </a:lnTo>
                  <a:lnTo>
                    <a:pt x="3022" y="5549"/>
                  </a:lnTo>
                  <a:lnTo>
                    <a:pt x="2641" y="5549"/>
                  </a:lnTo>
                  <a:lnTo>
                    <a:pt x="2641" y="6845"/>
                  </a:lnTo>
                  <a:lnTo>
                    <a:pt x="2641" y="8115"/>
                  </a:lnTo>
                  <a:lnTo>
                    <a:pt x="2641" y="164299"/>
                  </a:lnTo>
                  <a:lnTo>
                    <a:pt x="2628" y="8115"/>
                  </a:lnTo>
                  <a:lnTo>
                    <a:pt x="2641" y="6845"/>
                  </a:lnTo>
                  <a:lnTo>
                    <a:pt x="2362" y="6845"/>
                  </a:lnTo>
                  <a:lnTo>
                    <a:pt x="2362" y="8115"/>
                  </a:lnTo>
                  <a:lnTo>
                    <a:pt x="2260" y="7874"/>
                  </a:lnTo>
                  <a:lnTo>
                    <a:pt x="2184" y="8115"/>
                  </a:lnTo>
                  <a:lnTo>
                    <a:pt x="2032" y="8115"/>
                  </a:lnTo>
                  <a:lnTo>
                    <a:pt x="2032" y="8674"/>
                  </a:lnTo>
                  <a:lnTo>
                    <a:pt x="1663" y="9931"/>
                  </a:lnTo>
                  <a:lnTo>
                    <a:pt x="1079" y="11760"/>
                  </a:lnTo>
                  <a:lnTo>
                    <a:pt x="622" y="172796"/>
                  </a:lnTo>
                  <a:lnTo>
                    <a:pt x="1206" y="171030"/>
                  </a:lnTo>
                  <a:lnTo>
                    <a:pt x="1803" y="169227"/>
                  </a:lnTo>
                  <a:lnTo>
                    <a:pt x="2032" y="88557"/>
                  </a:lnTo>
                  <a:lnTo>
                    <a:pt x="2032" y="166865"/>
                  </a:lnTo>
                  <a:lnTo>
                    <a:pt x="1816" y="166865"/>
                  </a:lnTo>
                  <a:lnTo>
                    <a:pt x="1816" y="169405"/>
                  </a:lnTo>
                  <a:lnTo>
                    <a:pt x="2159" y="169405"/>
                  </a:lnTo>
                  <a:lnTo>
                    <a:pt x="2159" y="166865"/>
                  </a:lnTo>
                  <a:lnTo>
                    <a:pt x="2628" y="166865"/>
                  </a:lnTo>
                  <a:lnTo>
                    <a:pt x="2743" y="164299"/>
                  </a:lnTo>
                  <a:lnTo>
                    <a:pt x="3225" y="164299"/>
                  </a:lnTo>
                  <a:lnTo>
                    <a:pt x="3225" y="163830"/>
                  </a:lnTo>
                  <a:lnTo>
                    <a:pt x="3289" y="161290"/>
                  </a:lnTo>
                  <a:lnTo>
                    <a:pt x="3810" y="161290"/>
                  </a:lnTo>
                  <a:lnTo>
                    <a:pt x="3810" y="2540"/>
                  </a:lnTo>
                  <a:lnTo>
                    <a:pt x="4038" y="2540"/>
                  </a:lnTo>
                  <a:lnTo>
                    <a:pt x="4038" y="1270"/>
                  </a:lnTo>
                  <a:lnTo>
                    <a:pt x="4038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8" name="object 16788"/>
            <p:cNvSpPr/>
            <p:nvPr/>
          </p:nvSpPr>
          <p:spPr>
            <a:xfrm>
              <a:off x="3301885" y="8920048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3962" y="0"/>
                  </a:moveTo>
                  <a:lnTo>
                    <a:pt x="3390" y="1562"/>
                  </a:lnTo>
                  <a:lnTo>
                    <a:pt x="2794" y="3124"/>
                  </a:lnTo>
                  <a:lnTo>
                    <a:pt x="2781" y="4394"/>
                  </a:lnTo>
                  <a:lnTo>
                    <a:pt x="2552" y="88404"/>
                  </a:lnTo>
                  <a:lnTo>
                    <a:pt x="2552" y="4394"/>
                  </a:lnTo>
                  <a:lnTo>
                    <a:pt x="2781" y="4394"/>
                  </a:lnTo>
                  <a:lnTo>
                    <a:pt x="2781" y="3124"/>
                  </a:lnTo>
                  <a:lnTo>
                    <a:pt x="2527" y="3124"/>
                  </a:lnTo>
                  <a:lnTo>
                    <a:pt x="2527" y="4394"/>
                  </a:lnTo>
                  <a:lnTo>
                    <a:pt x="1981" y="4394"/>
                  </a:lnTo>
                  <a:lnTo>
                    <a:pt x="1981" y="5080"/>
                  </a:lnTo>
                  <a:lnTo>
                    <a:pt x="1981" y="85432"/>
                  </a:lnTo>
                  <a:lnTo>
                    <a:pt x="1981" y="164414"/>
                  </a:lnTo>
                  <a:lnTo>
                    <a:pt x="1752" y="164414"/>
                  </a:lnTo>
                  <a:lnTo>
                    <a:pt x="1981" y="85432"/>
                  </a:lnTo>
                  <a:lnTo>
                    <a:pt x="1981" y="5080"/>
                  </a:lnTo>
                  <a:lnTo>
                    <a:pt x="1625" y="5905"/>
                  </a:lnTo>
                  <a:lnTo>
                    <a:pt x="1028" y="7251"/>
                  </a:lnTo>
                  <a:lnTo>
                    <a:pt x="469" y="8445"/>
                  </a:lnTo>
                  <a:lnTo>
                    <a:pt x="0" y="169697"/>
                  </a:lnTo>
                  <a:lnTo>
                    <a:pt x="571" y="168605"/>
                  </a:lnTo>
                  <a:lnTo>
                    <a:pt x="1155" y="167474"/>
                  </a:lnTo>
                  <a:lnTo>
                    <a:pt x="1752" y="166331"/>
                  </a:lnTo>
                  <a:lnTo>
                    <a:pt x="1752" y="165684"/>
                  </a:lnTo>
                  <a:lnTo>
                    <a:pt x="2209" y="165684"/>
                  </a:lnTo>
                  <a:lnTo>
                    <a:pt x="2209" y="164414"/>
                  </a:lnTo>
                  <a:lnTo>
                    <a:pt x="2336" y="164414"/>
                  </a:lnTo>
                  <a:lnTo>
                    <a:pt x="2336" y="164693"/>
                  </a:lnTo>
                  <a:lnTo>
                    <a:pt x="2425" y="164414"/>
                  </a:lnTo>
                  <a:lnTo>
                    <a:pt x="2552" y="164414"/>
                  </a:lnTo>
                  <a:lnTo>
                    <a:pt x="2552" y="164045"/>
                  </a:lnTo>
                  <a:lnTo>
                    <a:pt x="2933" y="162890"/>
                  </a:lnTo>
                  <a:lnTo>
                    <a:pt x="3517" y="161124"/>
                  </a:lnTo>
                  <a:lnTo>
                    <a:pt x="3962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89" name="object 16789"/>
            <p:cNvSpPr/>
            <p:nvPr/>
          </p:nvSpPr>
          <p:spPr>
            <a:xfrm>
              <a:off x="3298990" y="8928481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2171" y="2387"/>
                  </a:moveTo>
                  <a:lnTo>
                    <a:pt x="1612" y="3441"/>
                  </a:lnTo>
                  <a:lnTo>
                    <a:pt x="1041" y="4521"/>
                  </a:lnTo>
                  <a:lnTo>
                    <a:pt x="457" y="5588"/>
                  </a:lnTo>
                  <a:lnTo>
                    <a:pt x="0" y="166839"/>
                  </a:lnTo>
                  <a:lnTo>
                    <a:pt x="584" y="165709"/>
                  </a:lnTo>
                  <a:lnTo>
                    <a:pt x="1155" y="164617"/>
                  </a:lnTo>
                  <a:lnTo>
                    <a:pt x="1714" y="163537"/>
                  </a:lnTo>
                  <a:lnTo>
                    <a:pt x="2171" y="2387"/>
                  </a:lnTo>
                  <a:close/>
                </a:path>
                <a:path w="3810" h="167004">
                  <a:moveTo>
                    <a:pt x="3352" y="0"/>
                  </a:moveTo>
                  <a:lnTo>
                    <a:pt x="2768" y="1206"/>
                  </a:lnTo>
                  <a:lnTo>
                    <a:pt x="2171" y="2387"/>
                  </a:lnTo>
                  <a:lnTo>
                    <a:pt x="1714" y="163537"/>
                  </a:lnTo>
                  <a:lnTo>
                    <a:pt x="2311" y="162394"/>
                  </a:lnTo>
                  <a:lnTo>
                    <a:pt x="2895" y="161264"/>
                  </a:lnTo>
                  <a:lnTo>
                    <a:pt x="335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0" name="object 16790"/>
            <p:cNvSpPr/>
            <p:nvPr/>
          </p:nvSpPr>
          <p:spPr>
            <a:xfrm>
              <a:off x="3295662" y="8934069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3771" y="0"/>
                  </a:moveTo>
                  <a:lnTo>
                    <a:pt x="3225" y="939"/>
                  </a:lnTo>
                  <a:lnTo>
                    <a:pt x="3213" y="2209"/>
                  </a:lnTo>
                  <a:lnTo>
                    <a:pt x="2997" y="83934"/>
                  </a:lnTo>
                  <a:lnTo>
                    <a:pt x="2997" y="2209"/>
                  </a:lnTo>
                  <a:lnTo>
                    <a:pt x="3213" y="2209"/>
                  </a:lnTo>
                  <a:lnTo>
                    <a:pt x="3213" y="939"/>
                  </a:lnTo>
                  <a:lnTo>
                    <a:pt x="2870" y="939"/>
                  </a:lnTo>
                  <a:lnTo>
                    <a:pt x="2870" y="2209"/>
                  </a:lnTo>
                  <a:lnTo>
                    <a:pt x="2692" y="2209"/>
                  </a:lnTo>
                  <a:lnTo>
                    <a:pt x="2705" y="1854"/>
                  </a:lnTo>
                  <a:lnTo>
                    <a:pt x="2489" y="2209"/>
                  </a:lnTo>
                  <a:lnTo>
                    <a:pt x="2159" y="2768"/>
                  </a:lnTo>
                  <a:lnTo>
                    <a:pt x="1600" y="3683"/>
                  </a:lnTo>
                  <a:lnTo>
                    <a:pt x="1346" y="91147"/>
                  </a:lnTo>
                  <a:lnTo>
                    <a:pt x="1346" y="4953"/>
                  </a:lnTo>
                  <a:lnTo>
                    <a:pt x="1574" y="4953"/>
                  </a:lnTo>
                  <a:lnTo>
                    <a:pt x="1574" y="3683"/>
                  </a:lnTo>
                  <a:lnTo>
                    <a:pt x="1181" y="3683"/>
                  </a:lnTo>
                  <a:lnTo>
                    <a:pt x="1181" y="4953"/>
                  </a:lnTo>
                  <a:lnTo>
                    <a:pt x="1016" y="4953"/>
                  </a:lnTo>
                  <a:lnTo>
                    <a:pt x="1028" y="4572"/>
                  </a:lnTo>
                  <a:lnTo>
                    <a:pt x="787" y="4953"/>
                  </a:lnTo>
                  <a:lnTo>
                    <a:pt x="787" y="89941"/>
                  </a:lnTo>
                  <a:lnTo>
                    <a:pt x="787" y="164973"/>
                  </a:lnTo>
                  <a:lnTo>
                    <a:pt x="571" y="164973"/>
                  </a:lnTo>
                  <a:lnTo>
                    <a:pt x="787" y="89941"/>
                  </a:lnTo>
                  <a:lnTo>
                    <a:pt x="787" y="4953"/>
                  </a:lnTo>
                  <a:lnTo>
                    <a:pt x="469" y="5435"/>
                  </a:lnTo>
                  <a:lnTo>
                    <a:pt x="0" y="167055"/>
                  </a:lnTo>
                  <a:lnTo>
                    <a:pt x="571" y="166319"/>
                  </a:lnTo>
                  <a:lnTo>
                    <a:pt x="1054" y="166243"/>
                  </a:lnTo>
                  <a:lnTo>
                    <a:pt x="1054" y="164973"/>
                  </a:lnTo>
                  <a:lnTo>
                    <a:pt x="1130" y="165481"/>
                  </a:lnTo>
                  <a:lnTo>
                    <a:pt x="1689" y="164401"/>
                  </a:lnTo>
                  <a:lnTo>
                    <a:pt x="2247" y="163322"/>
                  </a:lnTo>
                  <a:lnTo>
                    <a:pt x="2247" y="163499"/>
                  </a:lnTo>
                  <a:lnTo>
                    <a:pt x="2476" y="163499"/>
                  </a:lnTo>
                  <a:lnTo>
                    <a:pt x="2476" y="162229"/>
                  </a:lnTo>
                  <a:lnTo>
                    <a:pt x="2247" y="162229"/>
                  </a:lnTo>
                  <a:lnTo>
                    <a:pt x="2476" y="82588"/>
                  </a:lnTo>
                  <a:lnTo>
                    <a:pt x="2476" y="162229"/>
                  </a:lnTo>
                  <a:lnTo>
                    <a:pt x="2781" y="162229"/>
                  </a:lnTo>
                  <a:lnTo>
                    <a:pt x="2997" y="162229"/>
                  </a:lnTo>
                  <a:lnTo>
                    <a:pt x="2997" y="161886"/>
                  </a:lnTo>
                  <a:lnTo>
                    <a:pt x="3327" y="161251"/>
                  </a:lnTo>
                  <a:lnTo>
                    <a:pt x="377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1" name="object 16791"/>
            <p:cNvSpPr/>
            <p:nvPr/>
          </p:nvSpPr>
          <p:spPr>
            <a:xfrm>
              <a:off x="3292741" y="8939505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1625" y="2552"/>
                  </a:moveTo>
                  <a:lnTo>
                    <a:pt x="1041" y="3378"/>
                  </a:lnTo>
                  <a:lnTo>
                    <a:pt x="444" y="4191"/>
                  </a:lnTo>
                  <a:lnTo>
                    <a:pt x="0" y="165341"/>
                  </a:lnTo>
                  <a:lnTo>
                    <a:pt x="596" y="164579"/>
                  </a:lnTo>
                  <a:lnTo>
                    <a:pt x="1181" y="163830"/>
                  </a:lnTo>
                  <a:lnTo>
                    <a:pt x="1625" y="2552"/>
                  </a:lnTo>
                  <a:close/>
                </a:path>
                <a:path w="3810" h="165734">
                  <a:moveTo>
                    <a:pt x="3365" y="0"/>
                  </a:moveTo>
                  <a:lnTo>
                    <a:pt x="2794" y="863"/>
                  </a:lnTo>
                  <a:lnTo>
                    <a:pt x="2235" y="1714"/>
                  </a:lnTo>
                  <a:lnTo>
                    <a:pt x="1651" y="2552"/>
                  </a:lnTo>
                  <a:lnTo>
                    <a:pt x="1181" y="163830"/>
                  </a:lnTo>
                  <a:lnTo>
                    <a:pt x="1765" y="163093"/>
                  </a:lnTo>
                  <a:lnTo>
                    <a:pt x="2336" y="162356"/>
                  </a:lnTo>
                  <a:lnTo>
                    <a:pt x="2921" y="161620"/>
                  </a:lnTo>
                  <a:lnTo>
                    <a:pt x="336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2" name="object 16792"/>
            <p:cNvSpPr/>
            <p:nvPr/>
          </p:nvSpPr>
          <p:spPr>
            <a:xfrm>
              <a:off x="3289096" y="8943708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2908" y="1600"/>
                  </a:moveTo>
                  <a:lnTo>
                    <a:pt x="2298" y="2387"/>
                  </a:lnTo>
                  <a:lnTo>
                    <a:pt x="1689" y="3175"/>
                  </a:lnTo>
                  <a:lnTo>
                    <a:pt x="1079" y="3949"/>
                  </a:lnTo>
                  <a:lnTo>
                    <a:pt x="457" y="4711"/>
                  </a:lnTo>
                  <a:lnTo>
                    <a:pt x="0" y="165785"/>
                  </a:lnTo>
                  <a:lnTo>
                    <a:pt x="622" y="164985"/>
                  </a:lnTo>
                  <a:lnTo>
                    <a:pt x="1231" y="164211"/>
                  </a:lnTo>
                  <a:lnTo>
                    <a:pt x="1841" y="163436"/>
                  </a:lnTo>
                  <a:lnTo>
                    <a:pt x="2451" y="162661"/>
                  </a:lnTo>
                  <a:lnTo>
                    <a:pt x="2908" y="1600"/>
                  </a:lnTo>
                  <a:close/>
                </a:path>
                <a:path w="4445" h="166370">
                  <a:moveTo>
                    <a:pt x="4114" y="0"/>
                  </a:moveTo>
                  <a:lnTo>
                    <a:pt x="3517" y="800"/>
                  </a:lnTo>
                  <a:lnTo>
                    <a:pt x="2921" y="1600"/>
                  </a:lnTo>
                  <a:lnTo>
                    <a:pt x="2463" y="162648"/>
                  </a:lnTo>
                  <a:lnTo>
                    <a:pt x="3060" y="161886"/>
                  </a:lnTo>
                  <a:lnTo>
                    <a:pt x="3657" y="161124"/>
                  </a:lnTo>
                  <a:lnTo>
                    <a:pt x="4114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3" name="object 16793"/>
            <p:cNvSpPr/>
            <p:nvPr/>
          </p:nvSpPr>
          <p:spPr>
            <a:xfrm>
              <a:off x="3285274" y="8948420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5" h="166370">
                  <a:moveTo>
                    <a:pt x="1092" y="3733"/>
                  </a:moveTo>
                  <a:lnTo>
                    <a:pt x="444" y="4470"/>
                  </a:lnTo>
                  <a:lnTo>
                    <a:pt x="0" y="165950"/>
                  </a:lnTo>
                  <a:lnTo>
                    <a:pt x="635" y="165138"/>
                  </a:lnTo>
                  <a:lnTo>
                    <a:pt x="1092" y="3733"/>
                  </a:lnTo>
                  <a:close/>
                </a:path>
                <a:path w="4445" h="166370">
                  <a:moveTo>
                    <a:pt x="2374" y="2260"/>
                  </a:moveTo>
                  <a:lnTo>
                    <a:pt x="1739" y="2997"/>
                  </a:lnTo>
                  <a:lnTo>
                    <a:pt x="1117" y="3733"/>
                  </a:lnTo>
                  <a:lnTo>
                    <a:pt x="647" y="165125"/>
                  </a:lnTo>
                  <a:lnTo>
                    <a:pt x="1295" y="164299"/>
                  </a:lnTo>
                  <a:lnTo>
                    <a:pt x="1930" y="163487"/>
                  </a:lnTo>
                  <a:lnTo>
                    <a:pt x="2374" y="2260"/>
                  </a:lnTo>
                  <a:close/>
                </a:path>
                <a:path w="4445" h="166370">
                  <a:moveTo>
                    <a:pt x="4267" y="0"/>
                  </a:moveTo>
                  <a:lnTo>
                    <a:pt x="3644" y="762"/>
                  </a:lnTo>
                  <a:lnTo>
                    <a:pt x="3022" y="1511"/>
                  </a:lnTo>
                  <a:lnTo>
                    <a:pt x="2387" y="2260"/>
                  </a:lnTo>
                  <a:lnTo>
                    <a:pt x="1930" y="163487"/>
                  </a:lnTo>
                  <a:lnTo>
                    <a:pt x="2565" y="162674"/>
                  </a:lnTo>
                  <a:lnTo>
                    <a:pt x="3200" y="161874"/>
                  </a:lnTo>
                  <a:lnTo>
                    <a:pt x="3822" y="161074"/>
                  </a:lnTo>
                  <a:lnTo>
                    <a:pt x="4267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4" name="object 16794"/>
            <p:cNvSpPr/>
            <p:nvPr/>
          </p:nvSpPr>
          <p:spPr>
            <a:xfrm>
              <a:off x="3281972" y="8952878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3759" y="0"/>
                  </a:moveTo>
                  <a:lnTo>
                    <a:pt x="3111" y="723"/>
                  </a:lnTo>
                  <a:lnTo>
                    <a:pt x="2451" y="1435"/>
                  </a:lnTo>
                  <a:lnTo>
                    <a:pt x="1778" y="2146"/>
                  </a:lnTo>
                  <a:lnTo>
                    <a:pt x="1130" y="2844"/>
                  </a:lnTo>
                  <a:lnTo>
                    <a:pt x="457" y="3543"/>
                  </a:lnTo>
                  <a:lnTo>
                    <a:pt x="0" y="165252"/>
                  </a:lnTo>
                  <a:lnTo>
                    <a:pt x="673" y="164617"/>
                  </a:lnTo>
                  <a:lnTo>
                    <a:pt x="1333" y="163982"/>
                  </a:lnTo>
                  <a:lnTo>
                    <a:pt x="1993" y="163169"/>
                  </a:lnTo>
                  <a:lnTo>
                    <a:pt x="2654" y="162318"/>
                  </a:lnTo>
                  <a:lnTo>
                    <a:pt x="3302" y="161493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5" name="object 16795"/>
            <p:cNvSpPr/>
            <p:nvPr/>
          </p:nvSpPr>
          <p:spPr>
            <a:xfrm>
              <a:off x="3277908" y="8956421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1803" y="2717"/>
                  </a:moveTo>
                  <a:lnTo>
                    <a:pt x="1130" y="3378"/>
                  </a:lnTo>
                  <a:lnTo>
                    <a:pt x="444" y="4038"/>
                  </a:lnTo>
                  <a:lnTo>
                    <a:pt x="0" y="165506"/>
                  </a:lnTo>
                  <a:lnTo>
                    <a:pt x="673" y="164871"/>
                  </a:lnTo>
                  <a:lnTo>
                    <a:pt x="1358" y="164236"/>
                  </a:lnTo>
                  <a:lnTo>
                    <a:pt x="1803" y="2717"/>
                  </a:lnTo>
                  <a:close/>
                </a:path>
                <a:path w="5079" h="165734">
                  <a:moveTo>
                    <a:pt x="3175" y="1358"/>
                  </a:moveTo>
                  <a:lnTo>
                    <a:pt x="2489" y="2044"/>
                  </a:lnTo>
                  <a:lnTo>
                    <a:pt x="1816" y="2717"/>
                  </a:lnTo>
                  <a:lnTo>
                    <a:pt x="1358" y="164236"/>
                  </a:lnTo>
                  <a:lnTo>
                    <a:pt x="2044" y="163588"/>
                  </a:lnTo>
                  <a:lnTo>
                    <a:pt x="2730" y="162953"/>
                  </a:lnTo>
                  <a:lnTo>
                    <a:pt x="3175" y="1358"/>
                  </a:lnTo>
                  <a:close/>
                </a:path>
                <a:path w="5079" h="165734">
                  <a:moveTo>
                    <a:pt x="4521" y="0"/>
                  </a:moveTo>
                  <a:lnTo>
                    <a:pt x="3848" y="685"/>
                  </a:lnTo>
                  <a:lnTo>
                    <a:pt x="3175" y="1358"/>
                  </a:lnTo>
                  <a:lnTo>
                    <a:pt x="2730" y="162953"/>
                  </a:lnTo>
                  <a:lnTo>
                    <a:pt x="3390" y="162331"/>
                  </a:lnTo>
                  <a:lnTo>
                    <a:pt x="4064" y="161709"/>
                  </a:lnTo>
                  <a:lnTo>
                    <a:pt x="4521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6" name="object 16796"/>
            <p:cNvSpPr/>
            <p:nvPr/>
          </p:nvSpPr>
          <p:spPr>
            <a:xfrm>
              <a:off x="3274441" y="8960460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5" h="165100">
                  <a:moveTo>
                    <a:pt x="3225" y="660"/>
                  </a:moveTo>
                  <a:lnTo>
                    <a:pt x="2527" y="1308"/>
                  </a:lnTo>
                  <a:lnTo>
                    <a:pt x="1841" y="1943"/>
                  </a:lnTo>
                  <a:lnTo>
                    <a:pt x="1155" y="2565"/>
                  </a:lnTo>
                  <a:lnTo>
                    <a:pt x="457" y="3213"/>
                  </a:lnTo>
                  <a:lnTo>
                    <a:pt x="0" y="164706"/>
                  </a:lnTo>
                  <a:lnTo>
                    <a:pt x="698" y="164058"/>
                  </a:lnTo>
                  <a:lnTo>
                    <a:pt x="1384" y="163410"/>
                  </a:lnTo>
                  <a:lnTo>
                    <a:pt x="2082" y="162763"/>
                  </a:lnTo>
                  <a:lnTo>
                    <a:pt x="2781" y="162102"/>
                  </a:lnTo>
                  <a:lnTo>
                    <a:pt x="3225" y="660"/>
                  </a:lnTo>
                  <a:close/>
                </a:path>
                <a:path w="4445" h="165100">
                  <a:moveTo>
                    <a:pt x="3924" y="0"/>
                  </a:moveTo>
                  <a:lnTo>
                    <a:pt x="3238" y="660"/>
                  </a:lnTo>
                  <a:lnTo>
                    <a:pt x="2781" y="162102"/>
                  </a:lnTo>
                  <a:lnTo>
                    <a:pt x="3467" y="161467"/>
                  </a:lnTo>
                  <a:lnTo>
                    <a:pt x="3924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7" name="object 16797"/>
            <p:cNvSpPr/>
            <p:nvPr/>
          </p:nvSpPr>
          <p:spPr>
            <a:xfrm>
              <a:off x="3270250" y="8963660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79" h="165734">
                  <a:moveTo>
                    <a:pt x="4648" y="0"/>
                  </a:moveTo>
                  <a:lnTo>
                    <a:pt x="3949" y="622"/>
                  </a:lnTo>
                  <a:lnTo>
                    <a:pt x="3238" y="1244"/>
                  </a:lnTo>
                  <a:lnTo>
                    <a:pt x="2565" y="1841"/>
                  </a:lnTo>
                  <a:lnTo>
                    <a:pt x="1854" y="2451"/>
                  </a:lnTo>
                  <a:lnTo>
                    <a:pt x="1155" y="3048"/>
                  </a:lnTo>
                  <a:lnTo>
                    <a:pt x="457" y="3632"/>
                  </a:lnTo>
                  <a:lnTo>
                    <a:pt x="0" y="165417"/>
                  </a:lnTo>
                  <a:lnTo>
                    <a:pt x="698" y="164769"/>
                  </a:lnTo>
                  <a:lnTo>
                    <a:pt x="1397" y="164122"/>
                  </a:lnTo>
                  <a:lnTo>
                    <a:pt x="2108" y="163449"/>
                  </a:lnTo>
                  <a:lnTo>
                    <a:pt x="2794" y="162814"/>
                  </a:lnTo>
                  <a:lnTo>
                    <a:pt x="3492" y="162153"/>
                  </a:lnTo>
                  <a:lnTo>
                    <a:pt x="4191" y="161505"/>
                  </a:lnTo>
                  <a:lnTo>
                    <a:pt x="464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8" name="object 16798"/>
            <p:cNvSpPr/>
            <p:nvPr/>
          </p:nvSpPr>
          <p:spPr>
            <a:xfrm>
              <a:off x="3266122" y="8967292"/>
              <a:ext cx="5080" cy="165100"/>
            </a:xfrm>
            <a:custGeom>
              <a:avLst/>
              <a:gdLst/>
              <a:ahLst/>
              <a:cxnLst/>
              <a:rect l="l" t="t" r="r" b="b"/>
              <a:pathLst>
                <a:path w="5079" h="165100">
                  <a:moveTo>
                    <a:pt x="1143" y="2794"/>
                  </a:moveTo>
                  <a:lnTo>
                    <a:pt x="457" y="3327"/>
                  </a:lnTo>
                  <a:lnTo>
                    <a:pt x="0" y="165036"/>
                  </a:lnTo>
                  <a:lnTo>
                    <a:pt x="673" y="164515"/>
                  </a:lnTo>
                  <a:lnTo>
                    <a:pt x="1143" y="2794"/>
                  </a:lnTo>
                  <a:close/>
                </a:path>
                <a:path w="5079" h="165100">
                  <a:moveTo>
                    <a:pt x="1828" y="2260"/>
                  </a:moveTo>
                  <a:lnTo>
                    <a:pt x="1143" y="2794"/>
                  </a:lnTo>
                  <a:lnTo>
                    <a:pt x="685" y="164515"/>
                  </a:lnTo>
                  <a:lnTo>
                    <a:pt x="1358" y="164007"/>
                  </a:lnTo>
                  <a:lnTo>
                    <a:pt x="1828" y="2260"/>
                  </a:lnTo>
                  <a:close/>
                </a:path>
                <a:path w="5079" h="165100">
                  <a:moveTo>
                    <a:pt x="4584" y="0"/>
                  </a:moveTo>
                  <a:lnTo>
                    <a:pt x="3886" y="584"/>
                  </a:lnTo>
                  <a:lnTo>
                    <a:pt x="3200" y="1143"/>
                  </a:lnTo>
                  <a:lnTo>
                    <a:pt x="2514" y="1701"/>
                  </a:lnTo>
                  <a:lnTo>
                    <a:pt x="1828" y="2260"/>
                  </a:lnTo>
                  <a:lnTo>
                    <a:pt x="1371" y="163995"/>
                  </a:lnTo>
                  <a:lnTo>
                    <a:pt x="2057" y="163474"/>
                  </a:lnTo>
                  <a:lnTo>
                    <a:pt x="2743" y="162953"/>
                  </a:lnTo>
                  <a:lnTo>
                    <a:pt x="3441" y="162420"/>
                  </a:lnTo>
                  <a:lnTo>
                    <a:pt x="4127" y="161785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799" name="object 16799"/>
            <p:cNvSpPr/>
            <p:nvPr/>
          </p:nvSpPr>
          <p:spPr>
            <a:xfrm>
              <a:off x="3262833" y="8970632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092" y="2019"/>
                  </a:moveTo>
                  <a:lnTo>
                    <a:pt x="457" y="2501"/>
                  </a:lnTo>
                  <a:lnTo>
                    <a:pt x="0" y="164185"/>
                  </a:lnTo>
                  <a:lnTo>
                    <a:pt x="635" y="163703"/>
                  </a:lnTo>
                  <a:lnTo>
                    <a:pt x="1092" y="2019"/>
                  </a:lnTo>
                  <a:close/>
                </a:path>
                <a:path w="3810" h="164465">
                  <a:moveTo>
                    <a:pt x="2413" y="1028"/>
                  </a:moveTo>
                  <a:lnTo>
                    <a:pt x="1739" y="1536"/>
                  </a:lnTo>
                  <a:lnTo>
                    <a:pt x="1092" y="2032"/>
                  </a:lnTo>
                  <a:lnTo>
                    <a:pt x="647" y="163690"/>
                  </a:lnTo>
                  <a:lnTo>
                    <a:pt x="1295" y="163195"/>
                  </a:lnTo>
                  <a:lnTo>
                    <a:pt x="1955" y="162699"/>
                  </a:lnTo>
                  <a:lnTo>
                    <a:pt x="2413" y="1028"/>
                  </a:lnTo>
                  <a:close/>
                </a:path>
                <a:path w="3810" h="164465">
                  <a:moveTo>
                    <a:pt x="3746" y="0"/>
                  </a:moveTo>
                  <a:lnTo>
                    <a:pt x="3086" y="520"/>
                  </a:lnTo>
                  <a:lnTo>
                    <a:pt x="2425" y="1028"/>
                  </a:lnTo>
                  <a:lnTo>
                    <a:pt x="1968" y="162687"/>
                  </a:lnTo>
                  <a:lnTo>
                    <a:pt x="2616" y="162204"/>
                  </a:lnTo>
                  <a:lnTo>
                    <a:pt x="3289" y="161696"/>
                  </a:lnTo>
                  <a:lnTo>
                    <a:pt x="3746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0" name="object 16800"/>
            <p:cNvSpPr/>
            <p:nvPr/>
          </p:nvSpPr>
          <p:spPr>
            <a:xfrm>
              <a:off x="3259226" y="8973134"/>
              <a:ext cx="4445" cy="164465"/>
            </a:xfrm>
            <a:custGeom>
              <a:avLst/>
              <a:gdLst/>
              <a:ahLst/>
              <a:cxnLst/>
              <a:rect l="l" t="t" r="r" b="b"/>
              <a:pathLst>
                <a:path w="4445" h="164465">
                  <a:moveTo>
                    <a:pt x="1016" y="2184"/>
                  </a:moveTo>
                  <a:lnTo>
                    <a:pt x="457" y="2578"/>
                  </a:lnTo>
                  <a:lnTo>
                    <a:pt x="0" y="164401"/>
                  </a:lnTo>
                  <a:lnTo>
                    <a:pt x="558" y="163982"/>
                  </a:lnTo>
                  <a:lnTo>
                    <a:pt x="1016" y="2184"/>
                  </a:lnTo>
                  <a:close/>
                </a:path>
                <a:path w="4445" h="164465">
                  <a:moveTo>
                    <a:pt x="4064" y="0"/>
                  </a:moveTo>
                  <a:lnTo>
                    <a:pt x="3429" y="469"/>
                  </a:lnTo>
                  <a:lnTo>
                    <a:pt x="2806" y="927"/>
                  </a:lnTo>
                  <a:lnTo>
                    <a:pt x="2197" y="1358"/>
                  </a:lnTo>
                  <a:lnTo>
                    <a:pt x="1612" y="1778"/>
                  </a:lnTo>
                  <a:lnTo>
                    <a:pt x="1028" y="2184"/>
                  </a:lnTo>
                  <a:lnTo>
                    <a:pt x="558" y="163982"/>
                  </a:lnTo>
                  <a:lnTo>
                    <a:pt x="1155" y="163537"/>
                  </a:lnTo>
                  <a:lnTo>
                    <a:pt x="1739" y="163093"/>
                  </a:lnTo>
                  <a:lnTo>
                    <a:pt x="2349" y="162623"/>
                  </a:lnTo>
                  <a:lnTo>
                    <a:pt x="2971" y="162153"/>
                  </a:lnTo>
                  <a:lnTo>
                    <a:pt x="3606" y="161683"/>
                  </a:lnTo>
                  <a:lnTo>
                    <a:pt x="4064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1" name="object 16801"/>
            <p:cNvSpPr/>
            <p:nvPr/>
          </p:nvSpPr>
          <p:spPr>
            <a:xfrm>
              <a:off x="3256737" y="8975725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946" y="0"/>
                  </a:moveTo>
                  <a:lnTo>
                    <a:pt x="2413" y="368"/>
                  </a:lnTo>
                  <a:lnTo>
                    <a:pt x="2171" y="81407"/>
                  </a:lnTo>
                  <a:lnTo>
                    <a:pt x="2400" y="368"/>
                  </a:lnTo>
                  <a:lnTo>
                    <a:pt x="1879" y="723"/>
                  </a:lnTo>
                  <a:lnTo>
                    <a:pt x="1384" y="1054"/>
                  </a:lnTo>
                  <a:lnTo>
                    <a:pt x="914" y="1371"/>
                  </a:lnTo>
                  <a:lnTo>
                    <a:pt x="444" y="1689"/>
                  </a:lnTo>
                  <a:lnTo>
                    <a:pt x="0" y="163487"/>
                  </a:lnTo>
                  <a:lnTo>
                    <a:pt x="457" y="163182"/>
                  </a:lnTo>
                  <a:lnTo>
                    <a:pt x="914" y="162890"/>
                  </a:lnTo>
                  <a:lnTo>
                    <a:pt x="1422" y="162560"/>
                  </a:lnTo>
                  <a:lnTo>
                    <a:pt x="1943" y="162217"/>
                  </a:lnTo>
                  <a:lnTo>
                    <a:pt x="2489" y="161810"/>
                  </a:lnTo>
                  <a:lnTo>
                    <a:pt x="294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2" name="object 16802"/>
            <p:cNvSpPr/>
            <p:nvPr/>
          </p:nvSpPr>
          <p:spPr>
            <a:xfrm>
              <a:off x="3254768" y="8977401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673" y="1117"/>
                  </a:moveTo>
                  <a:lnTo>
                    <a:pt x="444" y="1257"/>
                  </a:lnTo>
                  <a:lnTo>
                    <a:pt x="0" y="163093"/>
                  </a:lnTo>
                  <a:lnTo>
                    <a:pt x="228" y="162941"/>
                  </a:lnTo>
                  <a:lnTo>
                    <a:pt x="673" y="1117"/>
                  </a:lnTo>
                  <a:close/>
                </a:path>
                <a:path w="2539" h="163195">
                  <a:moveTo>
                    <a:pt x="1625" y="520"/>
                  </a:moveTo>
                  <a:lnTo>
                    <a:pt x="1270" y="749"/>
                  </a:lnTo>
                  <a:lnTo>
                    <a:pt x="965" y="952"/>
                  </a:lnTo>
                  <a:lnTo>
                    <a:pt x="698" y="1130"/>
                  </a:lnTo>
                  <a:lnTo>
                    <a:pt x="228" y="162941"/>
                  </a:lnTo>
                  <a:lnTo>
                    <a:pt x="495" y="162775"/>
                  </a:lnTo>
                  <a:lnTo>
                    <a:pt x="812" y="162560"/>
                  </a:lnTo>
                  <a:lnTo>
                    <a:pt x="1168" y="162331"/>
                  </a:lnTo>
                  <a:lnTo>
                    <a:pt x="1625" y="520"/>
                  </a:lnTo>
                  <a:close/>
                </a:path>
                <a:path w="2539" h="163195">
                  <a:moveTo>
                    <a:pt x="2413" y="0"/>
                  </a:moveTo>
                  <a:lnTo>
                    <a:pt x="1993" y="266"/>
                  </a:lnTo>
                  <a:lnTo>
                    <a:pt x="1625" y="533"/>
                  </a:lnTo>
                  <a:lnTo>
                    <a:pt x="1168" y="162331"/>
                  </a:lnTo>
                  <a:lnTo>
                    <a:pt x="1549" y="162077"/>
                  </a:lnTo>
                  <a:lnTo>
                    <a:pt x="1968" y="161810"/>
                  </a:lnTo>
                  <a:lnTo>
                    <a:pt x="2413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3" name="object 16803"/>
            <p:cNvSpPr/>
            <p:nvPr/>
          </p:nvSpPr>
          <p:spPr>
            <a:xfrm>
              <a:off x="3254375" y="897867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482" y="228"/>
                  </a:moveTo>
                  <a:lnTo>
                    <a:pt x="0" y="162077"/>
                  </a:lnTo>
                  <a:lnTo>
                    <a:pt x="482" y="228"/>
                  </a:lnTo>
                  <a:close/>
                </a:path>
                <a:path w="1270" h="162559">
                  <a:moveTo>
                    <a:pt x="596" y="152"/>
                  </a:moveTo>
                  <a:lnTo>
                    <a:pt x="38" y="162064"/>
                  </a:lnTo>
                  <a:lnTo>
                    <a:pt x="596" y="152"/>
                  </a:lnTo>
                  <a:close/>
                </a:path>
                <a:path w="1270" h="162559">
                  <a:moveTo>
                    <a:pt x="850" y="0"/>
                  </a:moveTo>
                  <a:lnTo>
                    <a:pt x="673" y="101"/>
                  </a:lnTo>
                  <a:lnTo>
                    <a:pt x="152" y="161988"/>
                  </a:lnTo>
                  <a:lnTo>
                    <a:pt x="406" y="161823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4" name="object 16804"/>
            <p:cNvSpPr/>
            <p:nvPr/>
          </p:nvSpPr>
          <p:spPr>
            <a:xfrm>
              <a:off x="3249587" y="8978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482" y="469"/>
                  </a:lnTo>
                  <a:lnTo>
                    <a:pt x="495" y="12"/>
                  </a:lnTo>
                  <a:lnTo>
                    <a:pt x="0" y="161836"/>
                  </a:lnTo>
                  <a:lnTo>
                    <a:pt x="88" y="160997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5" name="object 16805"/>
            <p:cNvSpPr/>
            <p:nvPr/>
          </p:nvSpPr>
          <p:spPr>
            <a:xfrm>
              <a:off x="3249472" y="8978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23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38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63" y="161861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6" name="object 16806"/>
            <p:cNvSpPr/>
            <p:nvPr/>
          </p:nvSpPr>
          <p:spPr>
            <a:xfrm>
              <a:off x="3249383" y="8978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38" y="161823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7" name="object 16807"/>
            <p:cNvSpPr/>
            <p:nvPr/>
          </p:nvSpPr>
          <p:spPr>
            <a:xfrm>
              <a:off x="3249282" y="89787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8" name="object 16808"/>
            <p:cNvSpPr/>
            <p:nvPr/>
          </p:nvSpPr>
          <p:spPr>
            <a:xfrm>
              <a:off x="3249206" y="8978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2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09" name="object 16809"/>
            <p:cNvSpPr/>
            <p:nvPr/>
          </p:nvSpPr>
          <p:spPr>
            <a:xfrm>
              <a:off x="3249129" y="8978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4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12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38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798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0" name="object 16810"/>
            <p:cNvSpPr/>
            <p:nvPr/>
          </p:nvSpPr>
          <p:spPr>
            <a:xfrm>
              <a:off x="3249041" y="8978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747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76" y="16177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1" name="object 16811"/>
            <p:cNvSpPr/>
            <p:nvPr/>
          </p:nvSpPr>
          <p:spPr>
            <a:xfrm>
              <a:off x="3248990" y="8978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2" name="object 16812"/>
            <p:cNvSpPr/>
            <p:nvPr/>
          </p:nvSpPr>
          <p:spPr>
            <a:xfrm>
              <a:off x="3248914" y="8978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3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73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74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3" name="object 16813"/>
            <p:cNvSpPr/>
            <p:nvPr/>
          </p:nvSpPr>
          <p:spPr>
            <a:xfrm>
              <a:off x="3248850" y="8978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3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12" y="161734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4" name="object 16814"/>
            <p:cNvSpPr/>
            <p:nvPr/>
          </p:nvSpPr>
          <p:spPr>
            <a:xfrm>
              <a:off x="3248799" y="8978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70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70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5" name="object 16815"/>
            <p:cNvSpPr/>
            <p:nvPr/>
          </p:nvSpPr>
          <p:spPr>
            <a:xfrm>
              <a:off x="3248748" y="89782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658"/>
                  </a:lnTo>
                  <a:lnTo>
                    <a:pt x="469" y="12"/>
                  </a:lnTo>
                  <a:lnTo>
                    <a:pt x="0" y="16164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6" name="object 16816"/>
            <p:cNvSpPr/>
            <p:nvPr/>
          </p:nvSpPr>
          <p:spPr>
            <a:xfrm>
              <a:off x="3248710" y="8978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8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60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38" y="161683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7" name="object 16817"/>
            <p:cNvSpPr/>
            <p:nvPr/>
          </p:nvSpPr>
          <p:spPr>
            <a:xfrm>
              <a:off x="3248685" y="897773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0"/>
                  </a:moveTo>
                  <a:lnTo>
                    <a:pt x="12" y="156298"/>
                  </a:lnTo>
                  <a:lnTo>
                    <a:pt x="457" y="25"/>
                  </a:lnTo>
                  <a:close/>
                </a:path>
                <a:path w="635" h="162559">
                  <a:moveTo>
                    <a:pt x="482" y="419"/>
                  </a:moveTo>
                  <a:lnTo>
                    <a:pt x="25" y="161937"/>
                  </a:lnTo>
                  <a:lnTo>
                    <a:pt x="469" y="393"/>
                  </a:lnTo>
                  <a:lnTo>
                    <a:pt x="12" y="161899"/>
                  </a:lnTo>
                  <a:lnTo>
                    <a:pt x="457" y="381"/>
                  </a:lnTo>
                  <a:lnTo>
                    <a:pt x="12" y="156298"/>
                  </a:lnTo>
                  <a:lnTo>
                    <a:pt x="12" y="156654"/>
                  </a:lnTo>
                  <a:lnTo>
                    <a:pt x="0" y="161861"/>
                  </a:lnTo>
                  <a:lnTo>
                    <a:pt x="25" y="161988"/>
                  </a:lnTo>
                  <a:lnTo>
                    <a:pt x="482" y="41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8" name="object 16818"/>
            <p:cNvSpPr/>
            <p:nvPr/>
          </p:nvSpPr>
          <p:spPr>
            <a:xfrm>
              <a:off x="3248672" y="897763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977"/>
                  </a:moveTo>
                  <a:lnTo>
                    <a:pt x="0" y="161937"/>
                  </a:lnTo>
                  <a:lnTo>
                    <a:pt x="12" y="160756"/>
                  </a:lnTo>
                  <a:lnTo>
                    <a:pt x="457" y="977"/>
                  </a:lnTo>
                  <a:close/>
                </a:path>
                <a:path w="635" h="162559">
                  <a:moveTo>
                    <a:pt x="469" y="0"/>
                  </a:move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19" name="object 16819"/>
            <p:cNvSpPr/>
            <p:nvPr/>
          </p:nvSpPr>
          <p:spPr>
            <a:xfrm>
              <a:off x="3248786" y="8889225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29" h="90804">
                  <a:moveTo>
                    <a:pt x="59105" y="0"/>
                  </a:moveTo>
                  <a:lnTo>
                    <a:pt x="56286" y="76"/>
                  </a:lnTo>
                  <a:lnTo>
                    <a:pt x="54889" y="990"/>
                  </a:lnTo>
                  <a:lnTo>
                    <a:pt x="55029" y="2032"/>
                  </a:lnTo>
                  <a:lnTo>
                    <a:pt x="55156" y="7102"/>
                  </a:lnTo>
                  <a:lnTo>
                    <a:pt x="42062" y="47510"/>
                  </a:lnTo>
                  <a:lnTo>
                    <a:pt x="11671" y="79857"/>
                  </a:lnTo>
                  <a:lnTo>
                    <a:pt x="0" y="87807"/>
                  </a:lnTo>
                  <a:lnTo>
                    <a:pt x="50" y="89001"/>
                  </a:lnTo>
                  <a:lnTo>
                    <a:pt x="2666" y="90474"/>
                  </a:lnTo>
                  <a:lnTo>
                    <a:pt x="4775" y="90474"/>
                  </a:lnTo>
                  <a:lnTo>
                    <a:pt x="34993" y="65771"/>
                  </a:lnTo>
                  <a:lnTo>
                    <a:pt x="57027" y="30950"/>
                  </a:lnTo>
                  <a:lnTo>
                    <a:pt x="61779" y="5701"/>
                  </a:lnTo>
                  <a:lnTo>
                    <a:pt x="61582" y="1333"/>
                  </a:lnTo>
                  <a:lnTo>
                    <a:pt x="61213" y="901"/>
                  </a:lnTo>
                  <a:lnTo>
                    <a:pt x="60667" y="584"/>
                  </a:lnTo>
                  <a:lnTo>
                    <a:pt x="60020" y="215"/>
                  </a:lnTo>
                  <a:lnTo>
                    <a:pt x="59105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0" name="object 16820"/>
            <p:cNvSpPr/>
            <p:nvPr/>
          </p:nvSpPr>
          <p:spPr>
            <a:xfrm>
              <a:off x="3253879" y="8979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315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1" name="object 16821"/>
            <p:cNvSpPr/>
            <p:nvPr/>
          </p:nvSpPr>
          <p:spPr>
            <a:xfrm>
              <a:off x="3253778" y="8979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353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32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2" name="object 16822"/>
            <p:cNvSpPr/>
            <p:nvPr/>
          </p:nvSpPr>
          <p:spPr>
            <a:xfrm>
              <a:off x="3253714" y="8979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25" y="160934"/>
                  </a:lnTo>
                  <a:lnTo>
                    <a:pt x="469" y="0"/>
                  </a:lnTo>
                  <a:lnTo>
                    <a:pt x="0" y="161378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3" name="object 16823"/>
            <p:cNvSpPr/>
            <p:nvPr/>
          </p:nvSpPr>
          <p:spPr>
            <a:xfrm>
              <a:off x="3253613" y="8979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417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40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4" name="object 16824"/>
            <p:cNvSpPr/>
            <p:nvPr/>
          </p:nvSpPr>
          <p:spPr>
            <a:xfrm>
              <a:off x="3253524" y="8979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442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38" y="161429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5" name="object 16825"/>
            <p:cNvSpPr/>
            <p:nvPr/>
          </p:nvSpPr>
          <p:spPr>
            <a:xfrm>
              <a:off x="3253447" y="8979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6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6" name="object 16826"/>
            <p:cNvSpPr/>
            <p:nvPr/>
          </p:nvSpPr>
          <p:spPr>
            <a:xfrm>
              <a:off x="3253219" y="89793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42"/>
                  </a:moveTo>
                  <a:lnTo>
                    <a:pt x="0" y="161861"/>
                  </a:lnTo>
                  <a:lnTo>
                    <a:pt x="469" y="342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444" y="27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25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342"/>
                  </a:moveTo>
                  <a:lnTo>
                    <a:pt x="63" y="161404"/>
                  </a:lnTo>
                  <a:lnTo>
                    <a:pt x="508" y="330"/>
                  </a:lnTo>
                  <a:lnTo>
                    <a:pt x="38" y="161848"/>
                  </a:lnTo>
                  <a:lnTo>
                    <a:pt x="546" y="34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7" name="object 16827"/>
            <p:cNvSpPr/>
            <p:nvPr/>
          </p:nvSpPr>
          <p:spPr>
            <a:xfrm>
              <a:off x="3253092" y="8979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87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57" y="330"/>
                  </a:lnTo>
                  <a:lnTo>
                    <a:pt x="12" y="161874"/>
                  </a:lnTo>
                  <a:lnTo>
                    <a:pt x="508" y="31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330"/>
                  </a:moveTo>
                  <a:lnTo>
                    <a:pt x="304" y="81089"/>
                  </a:lnTo>
                  <a:lnTo>
                    <a:pt x="533" y="317"/>
                  </a:lnTo>
                  <a:lnTo>
                    <a:pt x="63" y="161861"/>
                  </a:lnTo>
                  <a:lnTo>
                    <a:pt x="558" y="33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27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8" name="object 16828"/>
            <p:cNvSpPr/>
            <p:nvPr/>
          </p:nvSpPr>
          <p:spPr>
            <a:xfrm>
              <a:off x="3252965" y="8979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87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25" y="161874"/>
                  </a:lnTo>
                  <a:lnTo>
                    <a:pt x="254" y="80949"/>
                  </a:lnTo>
                  <a:lnTo>
                    <a:pt x="482" y="241"/>
                  </a:lnTo>
                  <a:lnTo>
                    <a:pt x="63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861"/>
                  </a:lnTo>
                  <a:lnTo>
                    <a:pt x="546" y="228"/>
                  </a:lnTo>
                  <a:lnTo>
                    <a:pt x="127" y="16184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29" name="object 16829"/>
            <p:cNvSpPr/>
            <p:nvPr/>
          </p:nvSpPr>
          <p:spPr>
            <a:xfrm>
              <a:off x="3252812" y="8979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6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38" y="16186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861"/>
                  </a:lnTo>
                  <a:lnTo>
                    <a:pt x="508" y="228"/>
                  </a:lnTo>
                  <a:lnTo>
                    <a:pt x="88" y="16184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14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0" name="object 16830"/>
            <p:cNvSpPr/>
            <p:nvPr/>
          </p:nvSpPr>
          <p:spPr>
            <a:xfrm>
              <a:off x="3252609" y="8979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61"/>
                  </a:lnTo>
                  <a:lnTo>
                    <a:pt x="304" y="53962"/>
                  </a:lnTo>
                  <a:lnTo>
                    <a:pt x="25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76" y="16184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14" y="161848"/>
                  </a:lnTo>
                  <a:lnTo>
                    <a:pt x="419" y="53949"/>
                  </a:lnTo>
                  <a:lnTo>
                    <a:pt x="139" y="161848"/>
                  </a:lnTo>
                  <a:lnTo>
                    <a:pt x="596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77" y="16184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1" name="object 16831"/>
            <p:cNvSpPr/>
            <p:nvPr/>
          </p:nvSpPr>
          <p:spPr>
            <a:xfrm>
              <a:off x="3252419" y="8979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848"/>
                  </a:lnTo>
                  <a:lnTo>
                    <a:pt x="203" y="107899"/>
                  </a:lnTo>
                  <a:lnTo>
                    <a:pt x="63" y="161848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848"/>
                  </a:lnTo>
                  <a:lnTo>
                    <a:pt x="431" y="53949"/>
                  </a:lnTo>
                  <a:lnTo>
                    <a:pt x="152" y="16184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2" name="object 16832"/>
            <p:cNvSpPr/>
            <p:nvPr/>
          </p:nvSpPr>
          <p:spPr>
            <a:xfrm>
              <a:off x="3252114" y="89794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57" y="12"/>
                  </a:moveTo>
                  <a:lnTo>
                    <a:pt x="0" y="161861"/>
                  </a:lnTo>
                  <a:lnTo>
                    <a:pt x="457" y="12"/>
                  </a:lnTo>
                  <a:close/>
                </a:path>
                <a:path w="1270" h="161925">
                  <a:moveTo>
                    <a:pt x="520" y="0"/>
                  </a:moveTo>
                  <a:lnTo>
                    <a:pt x="63" y="161848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571" y="0"/>
                  </a:moveTo>
                  <a:lnTo>
                    <a:pt x="114" y="161848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35" y="0"/>
                  </a:moveTo>
                  <a:lnTo>
                    <a:pt x="177" y="161848"/>
                  </a:lnTo>
                  <a:lnTo>
                    <a:pt x="635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215" y="16184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23" y="0"/>
                  </a:moveTo>
                  <a:lnTo>
                    <a:pt x="266" y="161848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3" name="object 16833"/>
            <p:cNvSpPr/>
            <p:nvPr/>
          </p:nvSpPr>
          <p:spPr>
            <a:xfrm>
              <a:off x="3250704" y="897937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584" y="25"/>
                  </a:moveTo>
                  <a:lnTo>
                    <a:pt x="457" y="0"/>
                  </a:lnTo>
                  <a:lnTo>
                    <a:pt x="508" y="203"/>
                  </a:lnTo>
                  <a:lnTo>
                    <a:pt x="508" y="63"/>
                  </a:lnTo>
                  <a:lnTo>
                    <a:pt x="584" y="241"/>
                  </a:lnTo>
                  <a:lnTo>
                    <a:pt x="584" y="25"/>
                  </a:lnTo>
                  <a:close/>
                </a:path>
                <a:path w="1904" h="162559">
                  <a:moveTo>
                    <a:pt x="673" y="317"/>
                  </a:moveTo>
                  <a:lnTo>
                    <a:pt x="508" y="330"/>
                  </a:lnTo>
                  <a:lnTo>
                    <a:pt x="495" y="774"/>
                  </a:lnTo>
                  <a:lnTo>
                    <a:pt x="508" y="317"/>
                  </a:lnTo>
                  <a:lnTo>
                    <a:pt x="0" y="161848"/>
                  </a:lnTo>
                  <a:lnTo>
                    <a:pt x="139" y="161861"/>
                  </a:lnTo>
                  <a:lnTo>
                    <a:pt x="673" y="317"/>
                  </a:lnTo>
                  <a:close/>
                </a:path>
                <a:path w="1904" h="162559">
                  <a:moveTo>
                    <a:pt x="1473" y="127"/>
                  </a:moveTo>
                  <a:lnTo>
                    <a:pt x="1320" y="127"/>
                  </a:lnTo>
                  <a:lnTo>
                    <a:pt x="1193" y="114"/>
                  </a:lnTo>
                  <a:lnTo>
                    <a:pt x="939" y="101"/>
                  </a:lnTo>
                  <a:lnTo>
                    <a:pt x="774" y="63"/>
                  </a:lnTo>
                  <a:lnTo>
                    <a:pt x="762" y="330"/>
                  </a:lnTo>
                  <a:lnTo>
                    <a:pt x="228" y="161886"/>
                  </a:lnTo>
                  <a:lnTo>
                    <a:pt x="482" y="161937"/>
                  </a:lnTo>
                  <a:lnTo>
                    <a:pt x="863" y="161975"/>
                  </a:lnTo>
                  <a:lnTo>
                    <a:pt x="1016" y="161975"/>
                  </a:lnTo>
                  <a:lnTo>
                    <a:pt x="1473" y="127"/>
                  </a:lnTo>
                  <a:close/>
                </a:path>
                <a:path w="1904" h="162559">
                  <a:moveTo>
                    <a:pt x="1600" y="139"/>
                  </a:moveTo>
                  <a:lnTo>
                    <a:pt x="1143" y="161988"/>
                  </a:lnTo>
                  <a:lnTo>
                    <a:pt x="1600" y="139"/>
                  </a:lnTo>
                  <a:close/>
                </a:path>
                <a:path w="1904" h="162559">
                  <a:moveTo>
                    <a:pt x="1676" y="139"/>
                  </a:moveTo>
                  <a:lnTo>
                    <a:pt x="1219" y="161988"/>
                  </a:lnTo>
                  <a:lnTo>
                    <a:pt x="1676" y="139"/>
                  </a:lnTo>
                  <a:close/>
                </a:path>
                <a:path w="1904" h="162559">
                  <a:moveTo>
                    <a:pt x="1752" y="139"/>
                  </a:moveTo>
                  <a:lnTo>
                    <a:pt x="1295" y="161988"/>
                  </a:lnTo>
                  <a:lnTo>
                    <a:pt x="1752" y="139"/>
                  </a:lnTo>
                  <a:close/>
                </a:path>
                <a:path w="1904" h="162559">
                  <a:moveTo>
                    <a:pt x="1828" y="139"/>
                  </a:moveTo>
                  <a:lnTo>
                    <a:pt x="1371" y="161988"/>
                  </a:lnTo>
                  <a:lnTo>
                    <a:pt x="1828" y="139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4" name="object 16834"/>
            <p:cNvSpPr/>
            <p:nvPr/>
          </p:nvSpPr>
          <p:spPr>
            <a:xfrm>
              <a:off x="3250387" y="89792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12"/>
                  </a:moveTo>
                  <a:close/>
                </a:path>
                <a:path w="1270" h="161925">
                  <a:moveTo>
                    <a:pt x="546" y="406"/>
                  </a:moveTo>
                  <a:lnTo>
                    <a:pt x="0" y="161848"/>
                  </a:lnTo>
                  <a:lnTo>
                    <a:pt x="546" y="406"/>
                  </a:lnTo>
                  <a:close/>
                </a:path>
                <a:path w="1270" h="161925">
                  <a:moveTo>
                    <a:pt x="660" y="50"/>
                  </a:moveTo>
                  <a:lnTo>
                    <a:pt x="533" y="25"/>
                  </a:lnTo>
                  <a:lnTo>
                    <a:pt x="596" y="165"/>
                  </a:lnTo>
                  <a:close/>
                </a:path>
                <a:path w="1270" h="161925">
                  <a:moveTo>
                    <a:pt x="762" y="406"/>
                  </a:moveTo>
                  <a:lnTo>
                    <a:pt x="635" y="863"/>
                  </a:lnTo>
                  <a:lnTo>
                    <a:pt x="647" y="406"/>
                  </a:lnTo>
                  <a:lnTo>
                    <a:pt x="101" y="161861"/>
                  </a:lnTo>
                  <a:lnTo>
                    <a:pt x="254" y="161899"/>
                  </a:lnTo>
                  <a:lnTo>
                    <a:pt x="762" y="406"/>
                  </a:lnTo>
                  <a:close/>
                </a:path>
                <a:path w="1270" h="161925">
                  <a:moveTo>
                    <a:pt x="774" y="76"/>
                  </a:moveTo>
                  <a:lnTo>
                    <a:pt x="762" y="254"/>
                  </a:lnTo>
                  <a:lnTo>
                    <a:pt x="774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5" name="object 16835"/>
            <p:cNvSpPr/>
            <p:nvPr/>
          </p:nvSpPr>
          <p:spPr>
            <a:xfrm>
              <a:off x="3250209" y="89792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95" y="12"/>
                  </a:moveTo>
                  <a:close/>
                </a:path>
                <a:path w="1270" h="161925">
                  <a:moveTo>
                    <a:pt x="558" y="469"/>
                  </a:moveTo>
                  <a:lnTo>
                    <a:pt x="0" y="161848"/>
                  </a:lnTo>
                  <a:lnTo>
                    <a:pt x="558" y="469"/>
                  </a:lnTo>
                  <a:close/>
                </a:path>
                <a:path w="1270" h="161925">
                  <a:moveTo>
                    <a:pt x="635" y="469"/>
                  </a:moveTo>
                  <a:lnTo>
                    <a:pt x="114" y="161874"/>
                  </a:lnTo>
                  <a:lnTo>
                    <a:pt x="635" y="469"/>
                  </a:lnTo>
                  <a:close/>
                </a:path>
                <a:path w="1270" h="161925">
                  <a:moveTo>
                    <a:pt x="647" y="63"/>
                  </a:moveTo>
                  <a:lnTo>
                    <a:pt x="520" y="25"/>
                  </a:lnTo>
                  <a:lnTo>
                    <a:pt x="635" y="15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6" name="object 16836"/>
            <p:cNvSpPr/>
            <p:nvPr/>
          </p:nvSpPr>
          <p:spPr>
            <a:xfrm>
              <a:off x="3250018" y="89791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46" y="38"/>
                  </a:moveTo>
                  <a:close/>
                </a:path>
                <a:path w="1270" h="161925">
                  <a:moveTo>
                    <a:pt x="571" y="546"/>
                  </a:moveTo>
                  <a:lnTo>
                    <a:pt x="495" y="1003"/>
                  </a:lnTo>
                  <a:lnTo>
                    <a:pt x="508" y="546"/>
                  </a:lnTo>
                  <a:lnTo>
                    <a:pt x="0" y="161848"/>
                  </a:lnTo>
                  <a:lnTo>
                    <a:pt x="127" y="161886"/>
                  </a:lnTo>
                  <a:lnTo>
                    <a:pt x="571" y="546"/>
                  </a:lnTo>
                  <a:close/>
                </a:path>
                <a:path w="1270" h="161925">
                  <a:moveTo>
                    <a:pt x="635" y="546"/>
                  </a:moveTo>
                  <a:lnTo>
                    <a:pt x="127" y="161886"/>
                  </a:lnTo>
                  <a:lnTo>
                    <a:pt x="635" y="546"/>
                  </a:lnTo>
                  <a:close/>
                </a:path>
                <a:path w="1270" h="161925">
                  <a:moveTo>
                    <a:pt x="647" y="76"/>
                  </a:move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7" name="object 16837"/>
            <p:cNvSpPr/>
            <p:nvPr/>
          </p:nvSpPr>
          <p:spPr>
            <a:xfrm>
              <a:off x="3249891" y="8979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58"/>
                  </a:moveTo>
                  <a:lnTo>
                    <a:pt x="0" y="161810"/>
                  </a:lnTo>
                  <a:lnTo>
                    <a:pt x="495" y="558"/>
                  </a:lnTo>
                  <a:close/>
                </a:path>
                <a:path w="635" h="161925">
                  <a:moveTo>
                    <a:pt x="558" y="0"/>
                  </a:moveTo>
                  <a:close/>
                </a:path>
                <a:path w="635" h="161925">
                  <a:moveTo>
                    <a:pt x="584" y="558"/>
                  </a:moveTo>
                  <a:lnTo>
                    <a:pt x="38" y="161823"/>
                  </a:lnTo>
                  <a:lnTo>
                    <a:pt x="584" y="558"/>
                  </a:lnTo>
                  <a:close/>
                </a:path>
                <a:path w="635" h="161925">
                  <a:moveTo>
                    <a:pt x="596" y="12"/>
                  </a:move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8" name="object 16838"/>
            <p:cNvSpPr/>
            <p:nvPr/>
          </p:nvSpPr>
          <p:spPr>
            <a:xfrm>
              <a:off x="3249752" y="8979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47"/>
                  </a:moveTo>
                  <a:lnTo>
                    <a:pt x="0" y="161823"/>
                  </a:lnTo>
                  <a:lnTo>
                    <a:pt x="469" y="647"/>
                  </a:lnTo>
                  <a:close/>
                </a:path>
                <a:path w="635" h="161925">
                  <a:moveTo>
                    <a:pt x="508" y="647"/>
                  </a:moveTo>
                  <a:lnTo>
                    <a:pt x="25" y="161823"/>
                  </a:lnTo>
                  <a:lnTo>
                    <a:pt x="495" y="660"/>
                  </a:lnTo>
                  <a:close/>
                </a:path>
                <a:path w="635" h="161925">
                  <a:moveTo>
                    <a:pt x="508" y="0"/>
                  </a:moveTo>
                  <a:close/>
                </a:path>
                <a:path w="635" h="161925">
                  <a:moveTo>
                    <a:pt x="584" y="647"/>
                  </a:moveTo>
                  <a:lnTo>
                    <a:pt x="63" y="161848"/>
                  </a:lnTo>
                  <a:lnTo>
                    <a:pt x="584" y="647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39" name="object 16839"/>
            <p:cNvSpPr/>
            <p:nvPr/>
          </p:nvSpPr>
          <p:spPr>
            <a:xfrm>
              <a:off x="3249701" y="897968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25" y="161150"/>
                  </a:lnTo>
                  <a:lnTo>
                    <a:pt x="469" y="0"/>
                  </a:lnTo>
                  <a:lnTo>
                    <a:pt x="0" y="161150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0" name="object 16840"/>
            <p:cNvSpPr/>
            <p:nvPr/>
          </p:nvSpPr>
          <p:spPr>
            <a:xfrm>
              <a:off x="3233889" y="89797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11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1" name="object 16841"/>
            <p:cNvSpPr/>
            <p:nvPr/>
          </p:nvSpPr>
          <p:spPr>
            <a:xfrm>
              <a:off x="3233813" y="8979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0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2" name="object 16842"/>
            <p:cNvSpPr/>
            <p:nvPr/>
          </p:nvSpPr>
          <p:spPr>
            <a:xfrm>
              <a:off x="3233623" y="8979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38" y="16156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3" name="object 16843"/>
            <p:cNvSpPr/>
            <p:nvPr/>
          </p:nvSpPr>
          <p:spPr>
            <a:xfrm>
              <a:off x="3233547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69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55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4" name="object 16844"/>
            <p:cNvSpPr/>
            <p:nvPr/>
          </p:nvSpPr>
          <p:spPr>
            <a:xfrm>
              <a:off x="3233445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07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150"/>
                  </a:lnTo>
                  <a:lnTo>
                    <a:pt x="495" y="0"/>
                  </a:lnTo>
                  <a:lnTo>
                    <a:pt x="25" y="161594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58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5" name="object 16845"/>
            <p:cNvSpPr/>
            <p:nvPr/>
          </p:nvSpPr>
          <p:spPr>
            <a:xfrm>
              <a:off x="3233369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3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6" name="object 16846"/>
            <p:cNvSpPr/>
            <p:nvPr/>
          </p:nvSpPr>
          <p:spPr>
            <a:xfrm>
              <a:off x="3233242" y="8979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6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7" name="object 16847"/>
            <p:cNvSpPr/>
            <p:nvPr/>
          </p:nvSpPr>
          <p:spPr>
            <a:xfrm>
              <a:off x="3233140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9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239"/>
                  </a:lnTo>
                  <a:lnTo>
                    <a:pt x="508" y="0"/>
                  </a:lnTo>
                  <a:lnTo>
                    <a:pt x="25" y="16168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8" name="object 16848"/>
            <p:cNvSpPr/>
            <p:nvPr/>
          </p:nvSpPr>
          <p:spPr>
            <a:xfrm>
              <a:off x="3233026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721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70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49" name="object 16849"/>
            <p:cNvSpPr/>
            <p:nvPr/>
          </p:nvSpPr>
          <p:spPr>
            <a:xfrm>
              <a:off x="3232886" y="8979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747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0" name="object 16850"/>
            <p:cNvSpPr/>
            <p:nvPr/>
          </p:nvSpPr>
          <p:spPr>
            <a:xfrm>
              <a:off x="3232721" y="8979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7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09" y="0"/>
                  </a:lnTo>
                  <a:lnTo>
                    <a:pt x="482" y="0"/>
                  </a:lnTo>
                  <a:lnTo>
                    <a:pt x="25" y="161772"/>
                  </a:lnTo>
                  <a:lnTo>
                    <a:pt x="165" y="16174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1" name="object 16851"/>
            <p:cNvSpPr/>
            <p:nvPr/>
          </p:nvSpPr>
          <p:spPr>
            <a:xfrm>
              <a:off x="3232569" y="8979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798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2" name="object 16852"/>
            <p:cNvSpPr/>
            <p:nvPr/>
          </p:nvSpPr>
          <p:spPr>
            <a:xfrm>
              <a:off x="3232365" y="89799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12"/>
                  </a:lnTo>
                  <a:lnTo>
                    <a:pt x="0" y="161823"/>
                  </a:lnTo>
                  <a:lnTo>
                    <a:pt x="139" y="16181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81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3" name="object 16853"/>
            <p:cNvSpPr/>
            <p:nvPr/>
          </p:nvSpPr>
          <p:spPr>
            <a:xfrm>
              <a:off x="3232162" y="89799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836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76" y="161823"/>
                  </a:lnTo>
                  <a:lnTo>
                    <a:pt x="203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4" name="object 16854"/>
            <p:cNvSpPr/>
            <p:nvPr/>
          </p:nvSpPr>
          <p:spPr>
            <a:xfrm>
              <a:off x="3231845" y="897996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09" y="0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65" y="161836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65" y="161836"/>
                  </a:lnTo>
                  <a:lnTo>
                    <a:pt x="711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66" y="16183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5" name="object 16855"/>
            <p:cNvSpPr/>
            <p:nvPr/>
          </p:nvSpPr>
          <p:spPr>
            <a:xfrm>
              <a:off x="3231845" y="8981487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52" y="0"/>
                  </a:moveTo>
                  <a:lnTo>
                    <a:pt x="0" y="160316"/>
                  </a:lnTo>
                  <a:lnTo>
                    <a:pt x="452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6" name="object 16856"/>
            <p:cNvSpPr/>
            <p:nvPr/>
          </p:nvSpPr>
          <p:spPr>
            <a:xfrm>
              <a:off x="3161614" y="8892184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4" h="88265">
                  <a:moveTo>
                    <a:pt x="4406" y="0"/>
                  </a:moveTo>
                  <a:lnTo>
                    <a:pt x="2336" y="76"/>
                  </a:lnTo>
                  <a:lnTo>
                    <a:pt x="0" y="1625"/>
                  </a:lnTo>
                  <a:lnTo>
                    <a:pt x="38" y="2781"/>
                  </a:lnTo>
                  <a:lnTo>
                    <a:pt x="13127" y="10565"/>
                  </a:lnTo>
                  <a:lnTo>
                    <a:pt x="24007" y="18302"/>
                  </a:lnTo>
                  <a:lnTo>
                    <a:pt x="54028" y="49826"/>
                  </a:lnTo>
                  <a:lnTo>
                    <a:pt x="67284" y="86410"/>
                  </a:lnTo>
                  <a:lnTo>
                    <a:pt x="67652" y="86855"/>
                  </a:lnTo>
                  <a:lnTo>
                    <a:pt x="68859" y="87553"/>
                  </a:lnTo>
                  <a:lnTo>
                    <a:pt x="69722" y="87782"/>
                  </a:lnTo>
                  <a:lnTo>
                    <a:pt x="72491" y="87756"/>
                  </a:lnTo>
                  <a:lnTo>
                    <a:pt x="73964" y="86906"/>
                  </a:lnTo>
                  <a:lnTo>
                    <a:pt x="73478" y="81960"/>
                  </a:lnTo>
                  <a:lnTo>
                    <a:pt x="53784" y="39547"/>
                  </a:lnTo>
                  <a:lnTo>
                    <a:pt x="18078" y="8034"/>
                  </a:lnTo>
                  <a:lnTo>
                    <a:pt x="9728" y="2882"/>
                  </a:lnTo>
                  <a:lnTo>
                    <a:pt x="440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7" name="object 16857"/>
            <p:cNvSpPr/>
            <p:nvPr/>
          </p:nvSpPr>
          <p:spPr>
            <a:xfrm>
              <a:off x="3230486" y="8979878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87" y="76"/>
                  </a:moveTo>
                  <a:lnTo>
                    <a:pt x="596" y="25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52" y="161810"/>
                  </a:lnTo>
                  <a:lnTo>
                    <a:pt x="342" y="161848"/>
                  </a:lnTo>
                  <a:lnTo>
                    <a:pt x="787" y="76"/>
                  </a:lnTo>
                  <a:close/>
                </a:path>
                <a:path w="1905" h="161925">
                  <a:moveTo>
                    <a:pt x="1803" y="88"/>
                  </a:moveTo>
                  <a:lnTo>
                    <a:pt x="1803" y="88"/>
                  </a:lnTo>
                  <a:lnTo>
                    <a:pt x="800" y="88"/>
                  </a:lnTo>
                  <a:lnTo>
                    <a:pt x="355" y="161848"/>
                  </a:lnTo>
                  <a:lnTo>
                    <a:pt x="508" y="161874"/>
                  </a:lnTo>
                  <a:lnTo>
                    <a:pt x="952" y="161925"/>
                  </a:lnTo>
                  <a:lnTo>
                    <a:pt x="1104" y="161912"/>
                  </a:lnTo>
                  <a:lnTo>
                    <a:pt x="1308" y="161925"/>
                  </a:lnTo>
                  <a:lnTo>
                    <a:pt x="1803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8" name="object 16858"/>
            <p:cNvSpPr/>
            <p:nvPr/>
          </p:nvSpPr>
          <p:spPr>
            <a:xfrm>
              <a:off x="3230194" y="897978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88"/>
                  </a:moveTo>
                  <a:lnTo>
                    <a:pt x="584" y="38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304" y="161848"/>
                  </a:lnTo>
                  <a:lnTo>
                    <a:pt x="749" y="88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59" name="object 16859"/>
            <p:cNvSpPr/>
            <p:nvPr/>
          </p:nvSpPr>
          <p:spPr>
            <a:xfrm>
              <a:off x="3229991" y="89797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38"/>
                  </a:moveTo>
                  <a:lnTo>
                    <a:pt x="0" y="161785"/>
                  </a:lnTo>
                  <a:lnTo>
                    <a:pt x="558" y="38"/>
                  </a:lnTo>
                  <a:close/>
                </a:path>
                <a:path w="1269" h="161925">
                  <a:moveTo>
                    <a:pt x="647" y="63"/>
                  </a:moveTo>
                  <a:lnTo>
                    <a:pt x="114" y="161810"/>
                  </a:lnTo>
                  <a:lnTo>
                    <a:pt x="647" y="6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0" name="object 16860"/>
            <p:cNvSpPr/>
            <p:nvPr/>
          </p:nvSpPr>
          <p:spPr>
            <a:xfrm>
              <a:off x="3229800" y="8979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1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63" y="161823"/>
                  </a:lnTo>
                  <a:lnTo>
                    <a:pt x="190" y="16188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1" name="object 16861"/>
            <p:cNvSpPr/>
            <p:nvPr/>
          </p:nvSpPr>
          <p:spPr>
            <a:xfrm>
              <a:off x="3229660" y="8979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39" y="161874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2" name="object 16862"/>
            <p:cNvSpPr/>
            <p:nvPr/>
          </p:nvSpPr>
          <p:spPr>
            <a:xfrm>
              <a:off x="3229521" y="8979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3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25" y="161836"/>
                  </a:lnTo>
                  <a:lnTo>
                    <a:pt x="152" y="16189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3" name="object 16863"/>
            <p:cNvSpPr/>
            <p:nvPr/>
          </p:nvSpPr>
          <p:spPr>
            <a:xfrm>
              <a:off x="3229394" y="8979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63" y="161874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01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4" name="object 16864"/>
            <p:cNvSpPr/>
            <p:nvPr/>
          </p:nvSpPr>
          <p:spPr>
            <a:xfrm>
              <a:off x="3229292" y="8979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38" y="161848"/>
                  </a:lnTo>
                  <a:lnTo>
                    <a:pt x="482" y="25"/>
                  </a:lnTo>
                  <a:lnTo>
                    <a:pt x="0" y="16183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5" name="object 16865"/>
            <p:cNvSpPr/>
            <p:nvPr/>
          </p:nvSpPr>
          <p:spPr>
            <a:xfrm>
              <a:off x="3229190" y="8979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3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76" y="161874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6" name="object 16866"/>
            <p:cNvSpPr/>
            <p:nvPr/>
          </p:nvSpPr>
          <p:spPr>
            <a:xfrm>
              <a:off x="3229089" y="8979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2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61"/>
                  </a:lnTo>
                  <a:lnTo>
                    <a:pt x="520" y="38"/>
                  </a:lnTo>
                  <a:lnTo>
                    <a:pt x="25" y="16182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7" name="object 16867"/>
            <p:cNvSpPr/>
            <p:nvPr/>
          </p:nvSpPr>
          <p:spPr>
            <a:xfrm>
              <a:off x="3229000" y="8979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9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82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3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8" name="object 16868"/>
            <p:cNvSpPr/>
            <p:nvPr/>
          </p:nvSpPr>
          <p:spPr>
            <a:xfrm>
              <a:off x="3228911" y="8979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77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9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69" name="object 16869"/>
            <p:cNvSpPr/>
            <p:nvPr/>
          </p:nvSpPr>
          <p:spPr>
            <a:xfrm>
              <a:off x="3228848" y="8979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4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7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0" name="object 16870"/>
            <p:cNvSpPr/>
            <p:nvPr/>
          </p:nvSpPr>
          <p:spPr>
            <a:xfrm>
              <a:off x="3228771" y="8979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73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1" name="object 16871"/>
            <p:cNvSpPr/>
            <p:nvPr/>
          </p:nvSpPr>
          <p:spPr>
            <a:xfrm>
              <a:off x="3228708" y="8978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73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2" name="object 16872"/>
            <p:cNvSpPr/>
            <p:nvPr/>
          </p:nvSpPr>
          <p:spPr>
            <a:xfrm>
              <a:off x="3228644" y="89788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73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3" name="object 16873"/>
            <p:cNvSpPr/>
            <p:nvPr/>
          </p:nvSpPr>
          <p:spPr>
            <a:xfrm>
              <a:off x="3228581" y="8978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0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72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4" name="object 16874"/>
            <p:cNvSpPr/>
            <p:nvPr/>
          </p:nvSpPr>
          <p:spPr>
            <a:xfrm>
              <a:off x="3228530" y="8978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7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25" y="16169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5" name="object 16875"/>
            <p:cNvSpPr/>
            <p:nvPr/>
          </p:nvSpPr>
          <p:spPr>
            <a:xfrm>
              <a:off x="3228479" y="8978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226"/>
                  </a:lnTo>
                  <a:lnTo>
                    <a:pt x="469" y="25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50" y="161721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6" name="object 16876"/>
            <p:cNvSpPr/>
            <p:nvPr/>
          </p:nvSpPr>
          <p:spPr>
            <a:xfrm>
              <a:off x="3228454" y="8978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607"/>
                  </a:lnTo>
                  <a:lnTo>
                    <a:pt x="469" y="25"/>
                  </a:lnTo>
                  <a:lnTo>
                    <a:pt x="12" y="16160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7" name="object 16877"/>
            <p:cNvSpPr/>
            <p:nvPr/>
          </p:nvSpPr>
          <p:spPr>
            <a:xfrm>
              <a:off x="3228416" y="8978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41"/>
                  </a:moveTo>
                  <a:lnTo>
                    <a:pt x="12" y="161709"/>
                  </a:lnTo>
                  <a:lnTo>
                    <a:pt x="457" y="0"/>
                  </a:lnTo>
                  <a:lnTo>
                    <a:pt x="0" y="161594"/>
                  </a:lnTo>
                  <a:lnTo>
                    <a:pt x="12" y="161734"/>
                  </a:lnTo>
                  <a:lnTo>
                    <a:pt x="469" y="241"/>
                  </a:lnTo>
                  <a:close/>
                </a:path>
                <a:path w="635" h="161925">
                  <a:moveTo>
                    <a:pt x="482" y="279"/>
                  </a:moveTo>
                  <a:lnTo>
                    <a:pt x="25" y="161759"/>
                  </a:lnTo>
                  <a:lnTo>
                    <a:pt x="482" y="27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8" name="object 16878"/>
            <p:cNvSpPr/>
            <p:nvPr/>
          </p:nvSpPr>
          <p:spPr>
            <a:xfrm>
              <a:off x="3228416" y="8978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79" name="object 16879"/>
            <p:cNvSpPr/>
            <p:nvPr/>
          </p:nvSpPr>
          <p:spPr>
            <a:xfrm>
              <a:off x="3414496" y="8947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47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0" name="object 16880"/>
            <p:cNvSpPr/>
            <p:nvPr/>
          </p:nvSpPr>
          <p:spPr>
            <a:xfrm>
              <a:off x="3414445" y="9109253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1" name="object 16881"/>
            <p:cNvSpPr/>
            <p:nvPr/>
          </p:nvSpPr>
          <p:spPr>
            <a:xfrm>
              <a:off x="3414420" y="910932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2" name="object 16882"/>
            <p:cNvSpPr/>
            <p:nvPr/>
          </p:nvSpPr>
          <p:spPr>
            <a:xfrm>
              <a:off x="3065322" y="8954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01"/>
                  </a:moveTo>
                  <a:lnTo>
                    <a:pt x="0" y="161823"/>
                  </a:lnTo>
                  <a:lnTo>
                    <a:pt x="457" y="101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3" name="object 16883"/>
            <p:cNvSpPr/>
            <p:nvPr/>
          </p:nvSpPr>
          <p:spPr>
            <a:xfrm>
              <a:off x="3068840" y="89565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381" y="161848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F6F5F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4" name="object 16884"/>
            <p:cNvSpPr/>
            <p:nvPr/>
          </p:nvSpPr>
          <p:spPr>
            <a:xfrm>
              <a:off x="3068764" y="8956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5" name="object 16885"/>
            <p:cNvSpPr/>
            <p:nvPr/>
          </p:nvSpPr>
          <p:spPr>
            <a:xfrm>
              <a:off x="3067380" y="8956535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914" y="114"/>
                  </a:moveTo>
                  <a:lnTo>
                    <a:pt x="762" y="76"/>
                  </a:lnTo>
                  <a:lnTo>
                    <a:pt x="584" y="38"/>
                  </a:lnTo>
                  <a:lnTo>
                    <a:pt x="457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317" y="161848"/>
                  </a:lnTo>
                  <a:lnTo>
                    <a:pt x="469" y="161874"/>
                  </a:lnTo>
                  <a:lnTo>
                    <a:pt x="914" y="114"/>
                  </a:lnTo>
                  <a:close/>
                </a:path>
                <a:path w="1905" h="162559">
                  <a:moveTo>
                    <a:pt x="1498" y="101"/>
                  </a:moveTo>
                  <a:lnTo>
                    <a:pt x="1346" y="101"/>
                  </a:lnTo>
                  <a:lnTo>
                    <a:pt x="927" y="114"/>
                  </a:lnTo>
                  <a:lnTo>
                    <a:pt x="469" y="161874"/>
                  </a:lnTo>
                  <a:lnTo>
                    <a:pt x="901" y="161925"/>
                  </a:lnTo>
                  <a:lnTo>
                    <a:pt x="1054" y="161925"/>
                  </a:lnTo>
                  <a:lnTo>
                    <a:pt x="1498" y="101"/>
                  </a:lnTo>
                  <a:close/>
                </a:path>
                <a:path w="1905" h="162559">
                  <a:moveTo>
                    <a:pt x="1612" y="88"/>
                  </a:moveTo>
                  <a:lnTo>
                    <a:pt x="1054" y="161925"/>
                  </a:lnTo>
                  <a:lnTo>
                    <a:pt x="1612" y="88"/>
                  </a:lnTo>
                  <a:close/>
                </a:path>
                <a:path w="1905" h="162559">
                  <a:moveTo>
                    <a:pt x="1778" y="88"/>
                  </a:moveTo>
                  <a:lnTo>
                    <a:pt x="1625" y="88"/>
                  </a:lnTo>
                  <a:lnTo>
                    <a:pt x="1168" y="161925"/>
                  </a:lnTo>
                  <a:lnTo>
                    <a:pt x="1320" y="161937"/>
                  </a:lnTo>
                  <a:lnTo>
                    <a:pt x="1778" y="88"/>
                  </a:lnTo>
                  <a:close/>
                </a:path>
                <a:path w="1905" h="162559">
                  <a:moveTo>
                    <a:pt x="1854" y="88"/>
                  </a:moveTo>
                  <a:lnTo>
                    <a:pt x="1320" y="161937"/>
                  </a:lnTo>
                  <a:lnTo>
                    <a:pt x="1854" y="88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6" name="object 16886"/>
            <p:cNvSpPr/>
            <p:nvPr/>
          </p:nvSpPr>
          <p:spPr>
            <a:xfrm>
              <a:off x="3067075" y="89564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584" y="38"/>
                  </a:lnTo>
                  <a:lnTo>
                    <a:pt x="50" y="161785"/>
                  </a:lnTo>
                  <a:lnTo>
                    <a:pt x="177" y="161823"/>
                  </a:lnTo>
                  <a:lnTo>
                    <a:pt x="304" y="161848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7" name="object 16887"/>
            <p:cNvSpPr/>
            <p:nvPr/>
          </p:nvSpPr>
          <p:spPr>
            <a:xfrm>
              <a:off x="3066897" y="8956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63"/>
                  </a:moveTo>
                  <a:lnTo>
                    <a:pt x="482" y="25"/>
                  </a:lnTo>
                  <a:lnTo>
                    <a:pt x="0" y="161785"/>
                  </a:lnTo>
                  <a:lnTo>
                    <a:pt x="139" y="161823"/>
                  </a:lnTo>
                  <a:lnTo>
                    <a:pt x="622" y="63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8" name="object 16888"/>
            <p:cNvSpPr/>
            <p:nvPr/>
          </p:nvSpPr>
          <p:spPr>
            <a:xfrm>
              <a:off x="3066707" y="8956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810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88" y="161836"/>
                  </a:lnTo>
                  <a:lnTo>
                    <a:pt x="596" y="76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52" y="161861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89" name="object 16889"/>
            <p:cNvSpPr/>
            <p:nvPr/>
          </p:nvSpPr>
          <p:spPr>
            <a:xfrm>
              <a:off x="3066580" y="8956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571" y="63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0" name="object 16890"/>
            <p:cNvSpPr/>
            <p:nvPr/>
          </p:nvSpPr>
          <p:spPr>
            <a:xfrm>
              <a:off x="3066427" y="8956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8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1" name="object 16891"/>
            <p:cNvSpPr/>
            <p:nvPr/>
          </p:nvSpPr>
          <p:spPr>
            <a:xfrm>
              <a:off x="3066300" y="8956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0" y="16183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63"/>
                  </a:moveTo>
                  <a:lnTo>
                    <a:pt x="406" y="53848"/>
                  </a:lnTo>
                  <a:lnTo>
                    <a:pt x="88" y="161886"/>
                  </a:lnTo>
                  <a:lnTo>
                    <a:pt x="596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2" name="object 16892"/>
            <p:cNvSpPr/>
            <p:nvPr/>
          </p:nvSpPr>
          <p:spPr>
            <a:xfrm>
              <a:off x="3066199" y="8956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469"/>
                  </a:lnTo>
                  <a:lnTo>
                    <a:pt x="495" y="12"/>
                  </a:ln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76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3" name="object 16893"/>
            <p:cNvSpPr/>
            <p:nvPr/>
          </p:nvSpPr>
          <p:spPr>
            <a:xfrm>
              <a:off x="3066097" y="8955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4" name="object 16894"/>
            <p:cNvSpPr/>
            <p:nvPr/>
          </p:nvSpPr>
          <p:spPr>
            <a:xfrm>
              <a:off x="3066021" y="8955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38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63" y="161848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5" name="object 16895"/>
            <p:cNvSpPr/>
            <p:nvPr/>
          </p:nvSpPr>
          <p:spPr>
            <a:xfrm>
              <a:off x="3065932" y="8955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12" y="161810"/>
                  </a:lnTo>
                  <a:lnTo>
                    <a:pt x="457" y="12"/>
                  </a:lnTo>
                  <a:lnTo>
                    <a:pt x="0" y="16181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50" y="16184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86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6" name="object 16896"/>
            <p:cNvSpPr/>
            <p:nvPr/>
          </p:nvSpPr>
          <p:spPr>
            <a:xfrm>
              <a:off x="3065843" y="8955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8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5" y="16178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7" name="object 16897"/>
            <p:cNvSpPr/>
            <p:nvPr/>
          </p:nvSpPr>
          <p:spPr>
            <a:xfrm>
              <a:off x="3065767" y="8955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7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2"/>
                  </a:moveTo>
                  <a:lnTo>
                    <a:pt x="12" y="16177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25" y="161785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38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785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8" name="object 16898"/>
            <p:cNvSpPr/>
            <p:nvPr/>
          </p:nvSpPr>
          <p:spPr>
            <a:xfrm>
              <a:off x="3065691" y="8955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520" y="76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899" name="object 16899"/>
            <p:cNvSpPr/>
            <p:nvPr/>
          </p:nvSpPr>
          <p:spPr>
            <a:xfrm>
              <a:off x="3065627" y="8955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747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0" name="object 16900"/>
            <p:cNvSpPr/>
            <p:nvPr/>
          </p:nvSpPr>
          <p:spPr>
            <a:xfrm>
              <a:off x="3065564" y="8955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4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12" y="161759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1" name="object 16901"/>
            <p:cNvSpPr/>
            <p:nvPr/>
          </p:nvSpPr>
          <p:spPr>
            <a:xfrm>
              <a:off x="3065500" y="8955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2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12" y="16172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2" name="object 16902"/>
            <p:cNvSpPr/>
            <p:nvPr/>
          </p:nvSpPr>
          <p:spPr>
            <a:xfrm>
              <a:off x="3065449" y="8955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9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12" y="161696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3" name="object 16903"/>
            <p:cNvSpPr/>
            <p:nvPr/>
          </p:nvSpPr>
          <p:spPr>
            <a:xfrm>
              <a:off x="3065399" y="8955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64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20"/>
                  </a:moveTo>
                  <a:lnTo>
                    <a:pt x="38" y="161696"/>
                  </a:lnTo>
                  <a:lnTo>
                    <a:pt x="482" y="52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64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4" name="object 16904"/>
            <p:cNvSpPr/>
            <p:nvPr/>
          </p:nvSpPr>
          <p:spPr>
            <a:xfrm>
              <a:off x="3065373" y="8955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69" y="38"/>
                  </a:lnTo>
                  <a:lnTo>
                    <a:pt x="12" y="16159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5" name="object 16905"/>
            <p:cNvSpPr/>
            <p:nvPr/>
          </p:nvSpPr>
          <p:spPr>
            <a:xfrm>
              <a:off x="3065335" y="8954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42"/>
                  </a:moveTo>
                  <a:lnTo>
                    <a:pt x="25" y="161848"/>
                  </a:lnTo>
                  <a:lnTo>
                    <a:pt x="469" y="177"/>
                  </a:lnTo>
                  <a:lnTo>
                    <a:pt x="12" y="161759"/>
                  </a:lnTo>
                  <a:lnTo>
                    <a:pt x="457" y="0"/>
                  </a:lnTo>
                  <a:lnTo>
                    <a:pt x="0" y="161696"/>
                  </a:lnTo>
                  <a:lnTo>
                    <a:pt x="12" y="161823"/>
                  </a:lnTo>
                  <a:lnTo>
                    <a:pt x="482" y="34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6" name="object 16906"/>
            <p:cNvSpPr/>
            <p:nvPr/>
          </p:nvSpPr>
          <p:spPr>
            <a:xfrm>
              <a:off x="3065335" y="895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8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7" name="object 16907"/>
            <p:cNvSpPr/>
            <p:nvPr/>
          </p:nvSpPr>
          <p:spPr>
            <a:xfrm>
              <a:off x="3413696" y="89482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8" name="object 16908"/>
            <p:cNvSpPr/>
            <p:nvPr/>
          </p:nvSpPr>
          <p:spPr>
            <a:xfrm>
              <a:off x="3412705" y="894831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409" y="0"/>
                  </a:moveTo>
                  <a:lnTo>
                    <a:pt x="1257" y="101"/>
                  </a:lnTo>
                  <a:lnTo>
                    <a:pt x="1028" y="241"/>
                  </a:lnTo>
                  <a:lnTo>
                    <a:pt x="762" y="419"/>
                  </a:lnTo>
                  <a:lnTo>
                    <a:pt x="457" y="622"/>
                  </a:lnTo>
                  <a:lnTo>
                    <a:pt x="0" y="162445"/>
                  </a:lnTo>
                  <a:lnTo>
                    <a:pt x="317" y="162255"/>
                  </a:lnTo>
                  <a:lnTo>
                    <a:pt x="584" y="162077"/>
                  </a:lnTo>
                  <a:lnTo>
                    <a:pt x="812" y="161937"/>
                  </a:lnTo>
                  <a:lnTo>
                    <a:pt x="939" y="161861"/>
                  </a:lnTo>
                  <a:lnTo>
                    <a:pt x="140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09" name="object 16909"/>
            <p:cNvSpPr/>
            <p:nvPr/>
          </p:nvSpPr>
          <p:spPr>
            <a:xfrm>
              <a:off x="3410165" y="8948941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1409" y="939"/>
                  </a:moveTo>
                  <a:lnTo>
                    <a:pt x="939" y="1219"/>
                  </a:lnTo>
                  <a:lnTo>
                    <a:pt x="457" y="1498"/>
                  </a:lnTo>
                  <a:lnTo>
                    <a:pt x="0" y="163347"/>
                  </a:lnTo>
                  <a:lnTo>
                    <a:pt x="495" y="163055"/>
                  </a:lnTo>
                  <a:lnTo>
                    <a:pt x="965" y="162775"/>
                  </a:lnTo>
                  <a:lnTo>
                    <a:pt x="1409" y="939"/>
                  </a:lnTo>
                  <a:close/>
                </a:path>
                <a:path w="3175" h="163829">
                  <a:moveTo>
                    <a:pt x="2984" y="0"/>
                  </a:moveTo>
                  <a:lnTo>
                    <a:pt x="2641" y="228"/>
                  </a:lnTo>
                  <a:lnTo>
                    <a:pt x="2260" y="444"/>
                  </a:lnTo>
                  <a:lnTo>
                    <a:pt x="1854" y="685"/>
                  </a:lnTo>
                  <a:lnTo>
                    <a:pt x="1422" y="939"/>
                  </a:lnTo>
                  <a:lnTo>
                    <a:pt x="965" y="162775"/>
                  </a:lnTo>
                  <a:lnTo>
                    <a:pt x="1409" y="162521"/>
                  </a:lnTo>
                  <a:lnTo>
                    <a:pt x="1816" y="162267"/>
                  </a:lnTo>
                  <a:lnTo>
                    <a:pt x="2197" y="162039"/>
                  </a:lnTo>
                  <a:lnTo>
                    <a:pt x="2540" y="161823"/>
                  </a:lnTo>
                  <a:lnTo>
                    <a:pt x="298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0" name="object 16910"/>
            <p:cNvSpPr/>
            <p:nvPr/>
          </p:nvSpPr>
          <p:spPr>
            <a:xfrm>
              <a:off x="3407118" y="8950439"/>
              <a:ext cx="3810" cy="163830"/>
            </a:xfrm>
            <a:custGeom>
              <a:avLst/>
              <a:gdLst/>
              <a:ahLst/>
              <a:cxnLst/>
              <a:rect l="l" t="t" r="r" b="b"/>
              <a:pathLst>
                <a:path w="3810" h="163829">
                  <a:moveTo>
                    <a:pt x="1765" y="1003"/>
                  </a:moveTo>
                  <a:lnTo>
                    <a:pt x="1130" y="1358"/>
                  </a:lnTo>
                  <a:lnTo>
                    <a:pt x="457" y="1727"/>
                  </a:lnTo>
                  <a:lnTo>
                    <a:pt x="0" y="163525"/>
                  </a:lnTo>
                  <a:lnTo>
                    <a:pt x="673" y="163156"/>
                  </a:lnTo>
                  <a:lnTo>
                    <a:pt x="1308" y="162814"/>
                  </a:lnTo>
                  <a:lnTo>
                    <a:pt x="1765" y="1003"/>
                  </a:lnTo>
                  <a:close/>
                </a:path>
                <a:path w="3810" h="163829">
                  <a:moveTo>
                    <a:pt x="3505" y="0"/>
                  </a:moveTo>
                  <a:lnTo>
                    <a:pt x="2971" y="304"/>
                  </a:lnTo>
                  <a:lnTo>
                    <a:pt x="2387" y="647"/>
                  </a:lnTo>
                  <a:lnTo>
                    <a:pt x="1778" y="1003"/>
                  </a:lnTo>
                  <a:lnTo>
                    <a:pt x="1320" y="162814"/>
                  </a:lnTo>
                  <a:lnTo>
                    <a:pt x="1930" y="162483"/>
                  </a:lnTo>
                  <a:lnTo>
                    <a:pt x="2514" y="162166"/>
                  </a:lnTo>
                  <a:lnTo>
                    <a:pt x="3048" y="161848"/>
                  </a:lnTo>
                  <a:lnTo>
                    <a:pt x="350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1" name="object 16911"/>
            <p:cNvSpPr/>
            <p:nvPr/>
          </p:nvSpPr>
          <p:spPr>
            <a:xfrm>
              <a:off x="3402749" y="8952166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4838" y="0"/>
                  </a:moveTo>
                  <a:lnTo>
                    <a:pt x="4165" y="381"/>
                  </a:lnTo>
                  <a:lnTo>
                    <a:pt x="3454" y="762"/>
                  </a:lnTo>
                  <a:lnTo>
                    <a:pt x="2730" y="1155"/>
                  </a:lnTo>
                  <a:lnTo>
                    <a:pt x="1993" y="1549"/>
                  </a:lnTo>
                  <a:lnTo>
                    <a:pt x="1231" y="1955"/>
                  </a:lnTo>
                  <a:lnTo>
                    <a:pt x="457" y="2362"/>
                  </a:lnTo>
                  <a:lnTo>
                    <a:pt x="0" y="164172"/>
                  </a:lnTo>
                  <a:lnTo>
                    <a:pt x="774" y="163753"/>
                  </a:lnTo>
                  <a:lnTo>
                    <a:pt x="1536" y="163334"/>
                  </a:lnTo>
                  <a:lnTo>
                    <a:pt x="2273" y="162941"/>
                  </a:lnTo>
                  <a:lnTo>
                    <a:pt x="2997" y="162547"/>
                  </a:lnTo>
                  <a:lnTo>
                    <a:pt x="3708" y="162153"/>
                  </a:lnTo>
                  <a:lnTo>
                    <a:pt x="4381" y="161785"/>
                  </a:lnTo>
                  <a:lnTo>
                    <a:pt x="483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2" name="object 16912"/>
            <p:cNvSpPr/>
            <p:nvPr/>
          </p:nvSpPr>
          <p:spPr>
            <a:xfrm>
              <a:off x="3398621" y="8954529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79" h="164465">
                  <a:moveTo>
                    <a:pt x="3784" y="406"/>
                  </a:moveTo>
                  <a:lnTo>
                    <a:pt x="2971" y="825"/>
                  </a:lnTo>
                  <a:lnTo>
                    <a:pt x="2159" y="1257"/>
                  </a:lnTo>
                  <a:lnTo>
                    <a:pt x="2146" y="1714"/>
                  </a:lnTo>
                  <a:lnTo>
                    <a:pt x="2159" y="1244"/>
                  </a:lnTo>
                  <a:lnTo>
                    <a:pt x="1320" y="1663"/>
                  </a:lnTo>
                  <a:lnTo>
                    <a:pt x="469" y="2095"/>
                  </a:lnTo>
                  <a:lnTo>
                    <a:pt x="0" y="163868"/>
                  </a:lnTo>
                  <a:lnTo>
                    <a:pt x="863" y="163461"/>
                  </a:lnTo>
                  <a:lnTo>
                    <a:pt x="1701" y="163068"/>
                  </a:lnTo>
                  <a:lnTo>
                    <a:pt x="2514" y="162687"/>
                  </a:lnTo>
                  <a:lnTo>
                    <a:pt x="3327" y="162242"/>
                  </a:lnTo>
                  <a:lnTo>
                    <a:pt x="3784" y="406"/>
                  </a:lnTo>
                  <a:close/>
                </a:path>
                <a:path w="5079" h="164465">
                  <a:moveTo>
                    <a:pt x="4584" y="0"/>
                  </a:moveTo>
                  <a:lnTo>
                    <a:pt x="3797" y="406"/>
                  </a:lnTo>
                  <a:lnTo>
                    <a:pt x="3327" y="162242"/>
                  </a:lnTo>
                  <a:lnTo>
                    <a:pt x="4127" y="161810"/>
                  </a:lnTo>
                  <a:lnTo>
                    <a:pt x="4584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3" name="object 16913"/>
            <p:cNvSpPr/>
            <p:nvPr/>
          </p:nvSpPr>
          <p:spPr>
            <a:xfrm>
              <a:off x="3393300" y="8956624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3162" y="1282"/>
                  </a:moveTo>
                  <a:lnTo>
                    <a:pt x="2273" y="1701"/>
                  </a:lnTo>
                  <a:lnTo>
                    <a:pt x="1371" y="2133"/>
                  </a:lnTo>
                  <a:lnTo>
                    <a:pt x="457" y="2565"/>
                  </a:lnTo>
                  <a:lnTo>
                    <a:pt x="0" y="164287"/>
                  </a:lnTo>
                  <a:lnTo>
                    <a:pt x="914" y="163855"/>
                  </a:lnTo>
                  <a:lnTo>
                    <a:pt x="1816" y="163423"/>
                  </a:lnTo>
                  <a:lnTo>
                    <a:pt x="2705" y="163004"/>
                  </a:lnTo>
                  <a:lnTo>
                    <a:pt x="3162" y="1282"/>
                  </a:lnTo>
                  <a:close/>
                </a:path>
                <a:path w="6350" h="164465">
                  <a:moveTo>
                    <a:pt x="5778" y="0"/>
                  </a:moveTo>
                  <a:lnTo>
                    <a:pt x="4927" y="419"/>
                  </a:lnTo>
                  <a:lnTo>
                    <a:pt x="4064" y="850"/>
                  </a:lnTo>
                  <a:lnTo>
                    <a:pt x="3175" y="1282"/>
                  </a:lnTo>
                  <a:lnTo>
                    <a:pt x="2717" y="163004"/>
                  </a:lnTo>
                  <a:lnTo>
                    <a:pt x="3606" y="162585"/>
                  </a:lnTo>
                  <a:lnTo>
                    <a:pt x="4470" y="162179"/>
                  </a:lnTo>
                  <a:lnTo>
                    <a:pt x="5321" y="161772"/>
                  </a:lnTo>
                  <a:lnTo>
                    <a:pt x="5778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4" name="object 16914"/>
            <p:cNvSpPr/>
            <p:nvPr/>
          </p:nvSpPr>
          <p:spPr>
            <a:xfrm>
              <a:off x="3387610" y="8959190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6134" y="0"/>
                  </a:moveTo>
                  <a:lnTo>
                    <a:pt x="5219" y="419"/>
                  </a:lnTo>
                  <a:lnTo>
                    <a:pt x="4279" y="850"/>
                  </a:lnTo>
                  <a:lnTo>
                    <a:pt x="3327" y="1282"/>
                  </a:lnTo>
                  <a:lnTo>
                    <a:pt x="2387" y="1701"/>
                  </a:lnTo>
                  <a:lnTo>
                    <a:pt x="1435" y="2133"/>
                  </a:lnTo>
                  <a:lnTo>
                    <a:pt x="457" y="2565"/>
                  </a:lnTo>
                  <a:lnTo>
                    <a:pt x="0" y="164401"/>
                  </a:lnTo>
                  <a:lnTo>
                    <a:pt x="977" y="163944"/>
                  </a:lnTo>
                  <a:lnTo>
                    <a:pt x="1930" y="163499"/>
                  </a:lnTo>
                  <a:lnTo>
                    <a:pt x="2870" y="163055"/>
                  </a:lnTo>
                  <a:lnTo>
                    <a:pt x="3822" y="162598"/>
                  </a:lnTo>
                  <a:lnTo>
                    <a:pt x="4762" y="162153"/>
                  </a:lnTo>
                  <a:lnTo>
                    <a:pt x="5676" y="161721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5" name="object 16915"/>
            <p:cNvSpPr/>
            <p:nvPr/>
          </p:nvSpPr>
          <p:spPr>
            <a:xfrm>
              <a:off x="3382683" y="8961755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5156" y="0"/>
                  </a:moveTo>
                  <a:lnTo>
                    <a:pt x="4178" y="0"/>
                  </a:lnTo>
                  <a:lnTo>
                    <a:pt x="4178" y="520"/>
                  </a:lnTo>
                  <a:lnTo>
                    <a:pt x="4178" y="81330"/>
                  </a:lnTo>
                  <a:lnTo>
                    <a:pt x="4178" y="161290"/>
                  </a:lnTo>
                  <a:lnTo>
                    <a:pt x="3949" y="161290"/>
                  </a:lnTo>
                  <a:lnTo>
                    <a:pt x="4178" y="81330"/>
                  </a:lnTo>
                  <a:lnTo>
                    <a:pt x="4178" y="520"/>
                  </a:lnTo>
                  <a:lnTo>
                    <a:pt x="3441" y="838"/>
                  </a:lnTo>
                  <a:lnTo>
                    <a:pt x="2438" y="1257"/>
                  </a:lnTo>
                  <a:lnTo>
                    <a:pt x="1447" y="1676"/>
                  </a:lnTo>
                  <a:lnTo>
                    <a:pt x="457" y="2095"/>
                  </a:lnTo>
                  <a:lnTo>
                    <a:pt x="0" y="163791"/>
                  </a:lnTo>
                  <a:lnTo>
                    <a:pt x="990" y="163410"/>
                  </a:lnTo>
                  <a:lnTo>
                    <a:pt x="1981" y="163017"/>
                  </a:lnTo>
                  <a:lnTo>
                    <a:pt x="2984" y="162623"/>
                  </a:lnTo>
                  <a:lnTo>
                    <a:pt x="3949" y="162242"/>
                  </a:lnTo>
                  <a:lnTo>
                    <a:pt x="3949" y="162560"/>
                  </a:lnTo>
                  <a:lnTo>
                    <a:pt x="4724" y="162560"/>
                  </a:lnTo>
                  <a:lnTo>
                    <a:pt x="4724" y="161290"/>
                  </a:lnTo>
                  <a:lnTo>
                    <a:pt x="5156" y="161290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6" name="object 16916"/>
            <p:cNvSpPr/>
            <p:nvPr/>
          </p:nvSpPr>
          <p:spPr>
            <a:xfrm>
              <a:off x="3376511" y="8963850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616" y="0"/>
                  </a:moveTo>
                  <a:lnTo>
                    <a:pt x="5613" y="406"/>
                  </a:lnTo>
                  <a:lnTo>
                    <a:pt x="4584" y="825"/>
                  </a:lnTo>
                  <a:lnTo>
                    <a:pt x="3568" y="1231"/>
                  </a:lnTo>
                  <a:lnTo>
                    <a:pt x="2540" y="1638"/>
                  </a:lnTo>
                  <a:lnTo>
                    <a:pt x="1498" y="2044"/>
                  </a:lnTo>
                  <a:lnTo>
                    <a:pt x="457" y="2463"/>
                  </a:lnTo>
                  <a:lnTo>
                    <a:pt x="0" y="164134"/>
                  </a:lnTo>
                  <a:lnTo>
                    <a:pt x="1041" y="163728"/>
                  </a:lnTo>
                  <a:lnTo>
                    <a:pt x="2082" y="163309"/>
                  </a:lnTo>
                  <a:lnTo>
                    <a:pt x="3111" y="162902"/>
                  </a:lnTo>
                  <a:lnTo>
                    <a:pt x="4127" y="162509"/>
                  </a:lnTo>
                  <a:lnTo>
                    <a:pt x="5156" y="162102"/>
                  </a:lnTo>
                  <a:lnTo>
                    <a:pt x="6159" y="161709"/>
                  </a:lnTo>
                  <a:lnTo>
                    <a:pt x="6616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7" name="object 16917"/>
            <p:cNvSpPr/>
            <p:nvPr/>
          </p:nvSpPr>
          <p:spPr>
            <a:xfrm>
              <a:off x="3371227" y="8966302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5740" y="0"/>
                  </a:moveTo>
                  <a:lnTo>
                    <a:pt x="4699" y="406"/>
                  </a:lnTo>
                  <a:lnTo>
                    <a:pt x="3644" y="800"/>
                  </a:lnTo>
                  <a:lnTo>
                    <a:pt x="2578" y="1206"/>
                  </a:lnTo>
                  <a:lnTo>
                    <a:pt x="1524" y="1600"/>
                  </a:lnTo>
                  <a:lnTo>
                    <a:pt x="457" y="1993"/>
                  </a:lnTo>
                  <a:lnTo>
                    <a:pt x="0" y="163766"/>
                  </a:lnTo>
                  <a:lnTo>
                    <a:pt x="1066" y="163347"/>
                  </a:lnTo>
                  <a:lnTo>
                    <a:pt x="2120" y="162928"/>
                  </a:lnTo>
                  <a:lnTo>
                    <a:pt x="3187" y="162509"/>
                  </a:lnTo>
                  <a:lnTo>
                    <a:pt x="4241" y="162090"/>
                  </a:lnTo>
                  <a:lnTo>
                    <a:pt x="5283" y="161683"/>
                  </a:lnTo>
                  <a:lnTo>
                    <a:pt x="5740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8" name="object 16918"/>
            <p:cNvSpPr/>
            <p:nvPr/>
          </p:nvSpPr>
          <p:spPr>
            <a:xfrm>
              <a:off x="3364649" y="8968295"/>
              <a:ext cx="7620" cy="164465"/>
            </a:xfrm>
            <a:custGeom>
              <a:avLst/>
              <a:gdLst/>
              <a:ahLst/>
              <a:cxnLst/>
              <a:rect l="l" t="t" r="r" b="b"/>
              <a:pathLst>
                <a:path w="7620" h="164465">
                  <a:moveTo>
                    <a:pt x="1574" y="1905"/>
                  </a:moveTo>
                  <a:lnTo>
                    <a:pt x="469" y="2286"/>
                  </a:lnTo>
                  <a:lnTo>
                    <a:pt x="0" y="163982"/>
                  </a:lnTo>
                  <a:lnTo>
                    <a:pt x="1117" y="163639"/>
                  </a:lnTo>
                  <a:lnTo>
                    <a:pt x="1574" y="1905"/>
                  </a:lnTo>
                  <a:close/>
                </a:path>
                <a:path w="7620" h="164465">
                  <a:moveTo>
                    <a:pt x="3771" y="1155"/>
                  </a:moveTo>
                  <a:lnTo>
                    <a:pt x="2679" y="1536"/>
                  </a:lnTo>
                  <a:lnTo>
                    <a:pt x="1574" y="1917"/>
                  </a:lnTo>
                  <a:lnTo>
                    <a:pt x="1117" y="163639"/>
                  </a:lnTo>
                  <a:lnTo>
                    <a:pt x="2222" y="163296"/>
                  </a:lnTo>
                  <a:lnTo>
                    <a:pt x="3314" y="162953"/>
                  </a:lnTo>
                  <a:lnTo>
                    <a:pt x="3771" y="1155"/>
                  </a:lnTo>
                  <a:close/>
                </a:path>
                <a:path w="7620" h="164465">
                  <a:moveTo>
                    <a:pt x="5943" y="381"/>
                  </a:moveTo>
                  <a:lnTo>
                    <a:pt x="4864" y="774"/>
                  </a:lnTo>
                  <a:lnTo>
                    <a:pt x="3784" y="1155"/>
                  </a:lnTo>
                  <a:lnTo>
                    <a:pt x="3314" y="162953"/>
                  </a:lnTo>
                  <a:lnTo>
                    <a:pt x="4406" y="162623"/>
                  </a:lnTo>
                  <a:lnTo>
                    <a:pt x="5486" y="162204"/>
                  </a:lnTo>
                  <a:lnTo>
                    <a:pt x="5943" y="381"/>
                  </a:lnTo>
                  <a:close/>
                </a:path>
                <a:path w="7620" h="164465">
                  <a:moveTo>
                    <a:pt x="7035" y="0"/>
                  </a:moveTo>
                  <a:lnTo>
                    <a:pt x="5956" y="393"/>
                  </a:lnTo>
                  <a:lnTo>
                    <a:pt x="5486" y="162204"/>
                  </a:lnTo>
                  <a:lnTo>
                    <a:pt x="6578" y="161772"/>
                  </a:lnTo>
                  <a:lnTo>
                    <a:pt x="7035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19" name="object 16919"/>
            <p:cNvSpPr/>
            <p:nvPr/>
          </p:nvSpPr>
          <p:spPr>
            <a:xfrm>
              <a:off x="3357854" y="8970581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5016" y="736"/>
                  </a:moveTo>
                  <a:lnTo>
                    <a:pt x="3886" y="1104"/>
                  </a:lnTo>
                  <a:lnTo>
                    <a:pt x="2755" y="1473"/>
                  </a:lnTo>
                  <a:lnTo>
                    <a:pt x="1612" y="1841"/>
                  </a:lnTo>
                  <a:lnTo>
                    <a:pt x="457" y="2197"/>
                  </a:lnTo>
                  <a:lnTo>
                    <a:pt x="0" y="163804"/>
                  </a:lnTo>
                  <a:lnTo>
                    <a:pt x="1155" y="163449"/>
                  </a:lnTo>
                  <a:lnTo>
                    <a:pt x="2298" y="163093"/>
                  </a:lnTo>
                  <a:lnTo>
                    <a:pt x="3429" y="162737"/>
                  </a:lnTo>
                  <a:lnTo>
                    <a:pt x="4559" y="162382"/>
                  </a:lnTo>
                  <a:lnTo>
                    <a:pt x="5016" y="736"/>
                  </a:lnTo>
                  <a:close/>
                </a:path>
                <a:path w="7620" h="163829">
                  <a:moveTo>
                    <a:pt x="7264" y="0"/>
                  </a:moveTo>
                  <a:lnTo>
                    <a:pt x="6146" y="368"/>
                  </a:lnTo>
                  <a:lnTo>
                    <a:pt x="5029" y="749"/>
                  </a:lnTo>
                  <a:lnTo>
                    <a:pt x="4559" y="162382"/>
                  </a:lnTo>
                  <a:lnTo>
                    <a:pt x="5689" y="162039"/>
                  </a:lnTo>
                  <a:lnTo>
                    <a:pt x="6807" y="161696"/>
                  </a:lnTo>
                  <a:lnTo>
                    <a:pt x="7264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0" name="object 16920"/>
            <p:cNvSpPr/>
            <p:nvPr/>
          </p:nvSpPr>
          <p:spPr>
            <a:xfrm>
              <a:off x="3351974" y="8972779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4000" y="711"/>
                  </a:moveTo>
                  <a:lnTo>
                    <a:pt x="2832" y="1054"/>
                  </a:lnTo>
                  <a:lnTo>
                    <a:pt x="1651" y="1397"/>
                  </a:lnTo>
                  <a:lnTo>
                    <a:pt x="457" y="1752"/>
                  </a:lnTo>
                  <a:lnTo>
                    <a:pt x="0" y="163423"/>
                  </a:lnTo>
                  <a:lnTo>
                    <a:pt x="1193" y="163055"/>
                  </a:lnTo>
                  <a:lnTo>
                    <a:pt x="2374" y="162687"/>
                  </a:lnTo>
                  <a:lnTo>
                    <a:pt x="3543" y="162331"/>
                  </a:lnTo>
                  <a:lnTo>
                    <a:pt x="4000" y="711"/>
                  </a:lnTo>
                  <a:close/>
                </a:path>
                <a:path w="6350" h="163829">
                  <a:moveTo>
                    <a:pt x="6337" y="0"/>
                  </a:moveTo>
                  <a:lnTo>
                    <a:pt x="5181" y="355"/>
                  </a:lnTo>
                  <a:lnTo>
                    <a:pt x="4013" y="711"/>
                  </a:lnTo>
                  <a:lnTo>
                    <a:pt x="3556" y="162318"/>
                  </a:lnTo>
                  <a:lnTo>
                    <a:pt x="4724" y="161963"/>
                  </a:lnTo>
                  <a:lnTo>
                    <a:pt x="5880" y="161607"/>
                  </a:lnTo>
                  <a:lnTo>
                    <a:pt x="6337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1" name="object 16921"/>
            <p:cNvSpPr/>
            <p:nvPr/>
          </p:nvSpPr>
          <p:spPr>
            <a:xfrm>
              <a:off x="3344735" y="8974531"/>
              <a:ext cx="8255" cy="164465"/>
            </a:xfrm>
            <a:custGeom>
              <a:avLst/>
              <a:gdLst/>
              <a:ahLst/>
              <a:cxnLst/>
              <a:rect l="l" t="t" r="r" b="b"/>
              <a:pathLst>
                <a:path w="8254" h="164465">
                  <a:moveTo>
                    <a:pt x="7696" y="0"/>
                  </a:moveTo>
                  <a:lnTo>
                    <a:pt x="6527" y="330"/>
                  </a:lnTo>
                  <a:lnTo>
                    <a:pt x="5372" y="647"/>
                  </a:lnTo>
                  <a:lnTo>
                    <a:pt x="4203" y="977"/>
                  </a:lnTo>
                  <a:lnTo>
                    <a:pt x="3022" y="1295"/>
                  </a:lnTo>
                  <a:lnTo>
                    <a:pt x="2794" y="82207"/>
                  </a:lnTo>
                  <a:lnTo>
                    <a:pt x="2794" y="1295"/>
                  </a:lnTo>
                  <a:lnTo>
                    <a:pt x="1536" y="1295"/>
                  </a:lnTo>
                  <a:lnTo>
                    <a:pt x="1536" y="1689"/>
                  </a:lnTo>
                  <a:lnTo>
                    <a:pt x="1536" y="84721"/>
                  </a:lnTo>
                  <a:lnTo>
                    <a:pt x="1536" y="162585"/>
                  </a:lnTo>
                  <a:lnTo>
                    <a:pt x="1308" y="162585"/>
                  </a:lnTo>
                  <a:lnTo>
                    <a:pt x="1536" y="84721"/>
                  </a:lnTo>
                  <a:lnTo>
                    <a:pt x="1536" y="1689"/>
                  </a:lnTo>
                  <a:lnTo>
                    <a:pt x="457" y="1968"/>
                  </a:lnTo>
                  <a:lnTo>
                    <a:pt x="0" y="163728"/>
                  </a:lnTo>
                  <a:lnTo>
                    <a:pt x="1308" y="163436"/>
                  </a:lnTo>
                  <a:lnTo>
                    <a:pt x="1308" y="163855"/>
                  </a:lnTo>
                  <a:lnTo>
                    <a:pt x="2209" y="163855"/>
                  </a:lnTo>
                  <a:lnTo>
                    <a:pt x="2209" y="162585"/>
                  </a:lnTo>
                  <a:lnTo>
                    <a:pt x="2565" y="162585"/>
                  </a:lnTo>
                  <a:lnTo>
                    <a:pt x="2565" y="163118"/>
                  </a:lnTo>
                  <a:lnTo>
                    <a:pt x="3746" y="162750"/>
                  </a:lnTo>
                  <a:lnTo>
                    <a:pt x="4914" y="162394"/>
                  </a:lnTo>
                  <a:lnTo>
                    <a:pt x="6070" y="162039"/>
                  </a:lnTo>
                  <a:lnTo>
                    <a:pt x="7239" y="161671"/>
                  </a:lnTo>
                  <a:lnTo>
                    <a:pt x="7696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2" name="object 16922"/>
            <p:cNvSpPr/>
            <p:nvPr/>
          </p:nvSpPr>
          <p:spPr>
            <a:xfrm>
              <a:off x="3337979" y="8976500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20" h="163829">
                  <a:moveTo>
                    <a:pt x="1892" y="1333"/>
                  </a:moveTo>
                  <a:lnTo>
                    <a:pt x="457" y="1676"/>
                  </a:lnTo>
                  <a:lnTo>
                    <a:pt x="0" y="163220"/>
                  </a:lnTo>
                  <a:lnTo>
                    <a:pt x="1435" y="162902"/>
                  </a:lnTo>
                  <a:lnTo>
                    <a:pt x="1892" y="1333"/>
                  </a:lnTo>
                  <a:close/>
                </a:path>
                <a:path w="7620" h="163829">
                  <a:moveTo>
                    <a:pt x="7213" y="0"/>
                  </a:moveTo>
                  <a:lnTo>
                    <a:pt x="5918" y="330"/>
                  </a:lnTo>
                  <a:lnTo>
                    <a:pt x="4610" y="660"/>
                  </a:lnTo>
                  <a:lnTo>
                    <a:pt x="3302" y="977"/>
                  </a:lnTo>
                  <a:lnTo>
                    <a:pt x="1905" y="1333"/>
                  </a:lnTo>
                  <a:lnTo>
                    <a:pt x="1447" y="162902"/>
                  </a:lnTo>
                  <a:lnTo>
                    <a:pt x="2857" y="162598"/>
                  </a:lnTo>
                  <a:lnTo>
                    <a:pt x="4152" y="162318"/>
                  </a:lnTo>
                  <a:lnTo>
                    <a:pt x="5461" y="162039"/>
                  </a:lnTo>
                  <a:lnTo>
                    <a:pt x="6756" y="161759"/>
                  </a:lnTo>
                  <a:lnTo>
                    <a:pt x="7213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3" name="object 16923"/>
            <p:cNvSpPr/>
            <p:nvPr/>
          </p:nvSpPr>
          <p:spPr>
            <a:xfrm>
              <a:off x="3328886" y="8978163"/>
              <a:ext cx="10160" cy="163830"/>
            </a:xfrm>
            <a:custGeom>
              <a:avLst/>
              <a:gdLst/>
              <a:ahLst/>
              <a:cxnLst/>
              <a:rect l="l" t="t" r="r" b="b"/>
              <a:pathLst>
                <a:path w="10160" h="163829">
                  <a:moveTo>
                    <a:pt x="9550" y="0"/>
                  </a:moveTo>
                  <a:lnTo>
                    <a:pt x="8115" y="330"/>
                  </a:lnTo>
                  <a:lnTo>
                    <a:pt x="6692" y="673"/>
                  </a:lnTo>
                  <a:lnTo>
                    <a:pt x="5181" y="1003"/>
                  </a:lnTo>
                  <a:lnTo>
                    <a:pt x="3594" y="1346"/>
                  </a:lnTo>
                  <a:lnTo>
                    <a:pt x="2019" y="1676"/>
                  </a:lnTo>
                  <a:lnTo>
                    <a:pt x="457" y="2019"/>
                  </a:lnTo>
                  <a:lnTo>
                    <a:pt x="0" y="163512"/>
                  </a:lnTo>
                  <a:lnTo>
                    <a:pt x="1562" y="163182"/>
                  </a:lnTo>
                  <a:lnTo>
                    <a:pt x="3136" y="162839"/>
                  </a:lnTo>
                  <a:lnTo>
                    <a:pt x="4724" y="162496"/>
                  </a:lnTo>
                  <a:lnTo>
                    <a:pt x="6235" y="162166"/>
                  </a:lnTo>
                  <a:lnTo>
                    <a:pt x="7658" y="161861"/>
                  </a:lnTo>
                  <a:lnTo>
                    <a:pt x="9093" y="161556"/>
                  </a:lnTo>
                  <a:lnTo>
                    <a:pt x="955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4" name="object 16924"/>
            <p:cNvSpPr/>
            <p:nvPr/>
          </p:nvSpPr>
          <p:spPr>
            <a:xfrm>
              <a:off x="3318167" y="8980183"/>
              <a:ext cx="11430" cy="163830"/>
            </a:xfrm>
            <a:custGeom>
              <a:avLst/>
              <a:gdLst/>
              <a:ahLst/>
              <a:cxnLst/>
              <a:rect l="l" t="t" r="r" b="b"/>
              <a:pathLst>
                <a:path w="11429" h="163829">
                  <a:moveTo>
                    <a:pt x="4254" y="1346"/>
                  </a:moveTo>
                  <a:lnTo>
                    <a:pt x="2336" y="1701"/>
                  </a:lnTo>
                  <a:lnTo>
                    <a:pt x="457" y="2019"/>
                  </a:lnTo>
                  <a:lnTo>
                    <a:pt x="0" y="163817"/>
                  </a:lnTo>
                  <a:lnTo>
                    <a:pt x="1892" y="163410"/>
                  </a:lnTo>
                  <a:lnTo>
                    <a:pt x="3810" y="162991"/>
                  </a:lnTo>
                  <a:lnTo>
                    <a:pt x="4254" y="1346"/>
                  </a:lnTo>
                  <a:close/>
                </a:path>
                <a:path w="11429" h="163829">
                  <a:moveTo>
                    <a:pt x="9474" y="342"/>
                  </a:moveTo>
                  <a:lnTo>
                    <a:pt x="7747" y="685"/>
                  </a:lnTo>
                  <a:lnTo>
                    <a:pt x="6032" y="1003"/>
                  </a:lnTo>
                  <a:lnTo>
                    <a:pt x="4267" y="1346"/>
                  </a:lnTo>
                  <a:lnTo>
                    <a:pt x="3810" y="162991"/>
                  </a:lnTo>
                  <a:lnTo>
                    <a:pt x="5575" y="162610"/>
                  </a:lnTo>
                  <a:lnTo>
                    <a:pt x="7289" y="162242"/>
                  </a:lnTo>
                  <a:lnTo>
                    <a:pt x="9029" y="161861"/>
                  </a:lnTo>
                  <a:lnTo>
                    <a:pt x="9474" y="342"/>
                  </a:lnTo>
                  <a:close/>
                </a:path>
                <a:path w="11429" h="163829">
                  <a:moveTo>
                    <a:pt x="11176" y="0"/>
                  </a:moveTo>
                  <a:lnTo>
                    <a:pt x="9486" y="342"/>
                  </a:lnTo>
                  <a:lnTo>
                    <a:pt x="9029" y="161861"/>
                  </a:lnTo>
                  <a:lnTo>
                    <a:pt x="10718" y="161493"/>
                  </a:lnTo>
                  <a:lnTo>
                    <a:pt x="1117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5" name="object 16925"/>
            <p:cNvSpPr/>
            <p:nvPr/>
          </p:nvSpPr>
          <p:spPr>
            <a:xfrm>
              <a:off x="3307600" y="8982215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5" h="163829">
                  <a:moveTo>
                    <a:pt x="4902" y="1003"/>
                  </a:moveTo>
                  <a:lnTo>
                    <a:pt x="2730" y="1346"/>
                  </a:lnTo>
                  <a:lnTo>
                    <a:pt x="457" y="1676"/>
                  </a:lnTo>
                  <a:lnTo>
                    <a:pt x="0" y="163322"/>
                  </a:lnTo>
                  <a:lnTo>
                    <a:pt x="2273" y="163017"/>
                  </a:lnTo>
                  <a:lnTo>
                    <a:pt x="4445" y="162725"/>
                  </a:lnTo>
                  <a:lnTo>
                    <a:pt x="4902" y="1003"/>
                  </a:lnTo>
                  <a:close/>
                </a:path>
                <a:path w="10795" h="163829">
                  <a:moveTo>
                    <a:pt x="6985" y="673"/>
                  </a:moveTo>
                  <a:lnTo>
                    <a:pt x="4914" y="1003"/>
                  </a:lnTo>
                  <a:lnTo>
                    <a:pt x="4445" y="162725"/>
                  </a:lnTo>
                  <a:lnTo>
                    <a:pt x="6527" y="162445"/>
                  </a:lnTo>
                  <a:lnTo>
                    <a:pt x="6985" y="673"/>
                  </a:lnTo>
                  <a:close/>
                </a:path>
                <a:path w="10795" h="163829">
                  <a:moveTo>
                    <a:pt x="10795" y="0"/>
                  </a:moveTo>
                  <a:lnTo>
                    <a:pt x="8864" y="0"/>
                  </a:lnTo>
                  <a:lnTo>
                    <a:pt x="8864" y="368"/>
                  </a:lnTo>
                  <a:lnTo>
                    <a:pt x="8864" y="78943"/>
                  </a:lnTo>
                  <a:lnTo>
                    <a:pt x="8864" y="161290"/>
                  </a:lnTo>
                  <a:lnTo>
                    <a:pt x="8636" y="161290"/>
                  </a:lnTo>
                  <a:lnTo>
                    <a:pt x="8864" y="78943"/>
                  </a:lnTo>
                  <a:lnTo>
                    <a:pt x="8864" y="368"/>
                  </a:lnTo>
                  <a:lnTo>
                    <a:pt x="6985" y="673"/>
                  </a:lnTo>
                  <a:lnTo>
                    <a:pt x="6540" y="162445"/>
                  </a:lnTo>
                  <a:lnTo>
                    <a:pt x="8636" y="162166"/>
                  </a:lnTo>
                  <a:lnTo>
                    <a:pt x="8636" y="162560"/>
                  </a:lnTo>
                  <a:lnTo>
                    <a:pt x="9867" y="162560"/>
                  </a:lnTo>
                  <a:lnTo>
                    <a:pt x="9867" y="161290"/>
                  </a:lnTo>
                  <a:lnTo>
                    <a:pt x="10795" y="161290"/>
                  </a:lnTo>
                  <a:lnTo>
                    <a:pt x="10795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6" name="object 16926"/>
            <p:cNvSpPr/>
            <p:nvPr/>
          </p:nvSpPr>
          <p:spPr>
            <a:xfrm>
              <a:off x="3293033" y="8983891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10337" y="647"/>
                  </a:moveTo>
                  <a:lnTo>
                    <a:pt x="7988" y="952"/>
                  </a:lnTo>
                  <a:lnTo>
                    <a:pt x="5486" y="1257"/>
                  </a:lnTo>
                  <a:lnTo>
                    <a:pt x="3035" y="1536"/>
                  </a:lnTo>
                  <a:lnTo>
                    <a:pt x="457" y="1816"/>
                  </a:lnTo>
                  <a:lnTo>
                    <a:pt x="0" y="163614"/>
                  </a:lnTo>
                  <a:lnTo>
                    <a:pt x="2578" y="163271"/>
                  </a:lnTo>
                  <a:lnTo>
                    <a:pt x="5029" y="162941"/>
                  </a:lnTo>
                  <a:lnTo>
                    <a:pt x="7531" y="162598"/>
                  </a:lnTo>
                  <a:lnTo>
                    <a:pt x="9893" y="162280"/>
                  </a:lnTo>
                  <a:lnTo>
                    <a:pt x="10337" y="647"/>
                  </a:lnTo>
                  <a:close/>
                </a:path>
                <a:path w="15239" h="163829">
                  <a:moveTo>
                    <a:pt x="15011" y="0"/>
                  </a:moveTo>
                  <a:lnTo>
                    <a:pt x="12738" y="317"/>
                  </a:lnTo>
                  <a:lnTo>
                    <a:pt x="10350" y="647"/>
                  </a:lnTo>
                  <a:lnTo>
                    <a:pt x="9893" y="162280"/>
                  </a:lnTo>
                  <a:lnTo>
                    <a:pt x="12293" y="161963"/>
                  </a:lnTo>
                  <a:lnTo>
                    <a:pt x="14566" y="161645"/>
                  </a:lnTo>
                  <a:lnTo>
                    <a:pt x="15011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7" name="object 16927"/>
            <p:cNvSpPr/>
            <p:nvPr/>
          </p:nvSpPr>
          <p:spPr>
            <a:xfrm>
              <a:off x="3279952" y="8985707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8369" y="508"/>
                  </a:moveTo>
                  <a:lnTo>
                    <a:pt x="5715" y="749"/>
                  </a:lnTo>
                  <a:lnTo>
                    <a:pt x="3086" y="965"/>
                  </a:lnTo>
                  <a:lnTo>
                    <a:pt x="3073" y="1409"/>
                  </a:lnTo>
                  <a:lnTo>
                    <a:pt x="3086" y="952"/>
                  </a:lnTo>
                  <a:lnTo>
                    <a:pt x="444" y="1143"/>
                  </a:lnTo>
                  <a:lnTo>
                    <a:pt x="0" y="162902"/>
                  </a:lnTo>
                  <a:lnTo>
                    <a:pt x="2641" y="162699"/>
                  </a:lnTo>
                  <a:lnTo>
                    <a:pt x="5257" y="162496"/>
                  </a:lnTo>
                  <a:lnTo>
                    <a:pt x="7912" y="162293"/>
                  </a:lnTo>
                  <a:lnTo>
                    <a:pt x="8369" y="508"/>
                  </a:lnTo>
                  <a:close/>
                </a:path>
                <a:path w="13335" h="163195">
                  <a:moveTo>
                    <a:pt x="13296" y="0"/>
                  </a:moveTo>
                  <a:lnTo>
                    <a:pt x="10744" y="0"/>
                  </a:lnTo>
                  <a:lnTo>
                    <a:pt x="10744" y="292"/>
                  </a:lnTo>
                  <a:lnTo>
                    <a:pt x="10744" y="85686"/>
                  </a:lnTo>
                  <a:lnTo>
                    <a:pt x="10744" y="161290"/>
                  </a:lnTo>
                  <a:lnTo>
                    <a:pt x="10528" y="161290"/>
                  </a:lnTo>
                  <a:lnTo>
                    <a:pt x="10744" y="85686"/>
                  </a:lnTo>
                  <a:lnTo>
                    <a:pt x="10744" y="292"/>
                  </a:lnTo>
                  <a:lnTo>
                    <a:pt x="8369" y="520"/>
                  </a:lnTo>
                  <a:lnTo>
                    <a:pt x="7912" y="162293"/>
                  </a:lnTo>
                  <a:lnTo>
                    <a:pt x="10515" y="162115"/>
                  </a:lnTo>
                  <a:lnTo>
                    <a:pt x="10515" y="162560"/>
                  </a:lnTo>
                  <a:lnTo>
                    <a:pt x="12077" y="162560"/>
                  </a:lnTo>
                  <a:lnTo>
                    <a:pt x="12077" y="161290"/>
                  </a:lnTo>
                  <a:lnTo>
                    <a:pt x="13296" y="161290"/>
                  </a:lnTo>
                  <a:lnTo>
                    <a:pt x="13296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8" name="object 16928"/>
            <p:cNvSpPr/>
            <p:nvPr/>
          </p:nvSpPr>
          <p:spPr>
            <a:xfrm>
              <a:off x="3266948" y="8986863"/>
              <a:ext cx="13970" cy="163195"/>
            </a:xfrm>
            <a:custGeom>
              <a:avLst/>
              <a:gdLst/>
              <a:ahLst/>
              <a:cxnLst/>
              <a:rect l="l" t="t" r="r" b="b"/>
              <a:pathLst>
                <a:path w="13970" h="163195">
                  <a:moveTo>
                    <a:pt x="520" y="609"/>
                  </a:moveTo>
                  <a:lnTo>
                    <a:pt x="0" y="162458"/>
                  </a:lnTo>
                  <a:lnTo>
                    <a:pt x="520" y="609"/>
                  </a:lnTo>
                  <a:close/>
                </a:path>
                <a:path w="13970" h="163195">
                  <a:moveTo>
                    <a:pt x="3543" y="520"/>
                  </a:moveTo>
                  <a:lnTo>
                    <a:pt x="1651" y="571"/>
                  </a:lnTo>
                  <a:lnTo>
                    <a:pt x="711" y="609"/>
                  </a:lnTo>
                  <a:lnTo>
                    <a:pt x="584" y="609"/>
                  </a:lnTo>
                  <a:lnTo>
                    <a:pt x="76" y="162458"/>
                  </a:lnTo>
                  <a:lnTo>
                    <a:pt x="254" y="162458"/>
                  </a:lnTo>
                  <a:lnTo>
                    <a:pt x="1193" y="162420"/>
                  </a:lnTo>
                  <a:lnTo>
                    <a:pt x="3098" y="162356"/>
                  </a:lnTo>
                  <a:lnTo>
                    <a:pt x="3543" y="520"/>
                  </a:lnTo>
                  <a:close/>
                </a:path>
                <a:path w="13970" h="163195">
                  <a:moveTo>
                    <a:pt x="13436" y="0"/>
                  </a:moveTo>
                  <a:lnTo>
                    <a:pt x="10795" y="177"/>
                  </a:lnTo>
                  <a:lnTo>
                    <a:pt x="8242" y="317"/>
                  </a:lnTo>
                  <a:lnTo>
                    <a:pt x="8013" y="81229"/>
                  </a:lnTo>
                  <a:lnTo>
                    <a:pt x="8013" y="317"/>
                  </a:lnTo>
                  <a:lnTo>
                    <a:pt x="5562" y="317"/>
                  </a:lnTo>
                  <a:lnTo>
                    <a:pt x="5562" y="444"/>
                  </a:lnTo>
                  <a:lnTo>
                    <a:pt x="5562" y="81356"/>
                  </a:lnTo>
                  <a:lnTo>
                    <a:pt x="5562" y="161607"/>
                  </a:lnTo>
                  <a:lnTo>
                    <a:pt x="5334" y="161607"/>
                  </a:lnTo>
                  <a:lnTo>
                    <a:pt x="5562" y="81356"/>
                  </a:lnTo>
                  <a:lnTo>
                    <a:pt x="5562" y="444"/>
                  </a:lnTo>
                  <a:lnTo>
                    <a:pt x="3556" y="520"/>
                  </a:lnTo>
                  <a:lnTo>
                    <a:pt x="3098" y="162356"/>
                  </a:lnTo>
                  <a:lnTo>
                    <a:pt x="5334" y="162267"/>
                  </a:lnTo>
                  <a:lnTo>
                    <a:pt x="5334" y="162877"/>
                  </a:lnTo>
                  <a:lnTo>
                    <a:pt x="5994" y="162877"/>
                  </a:lnTo>
                  <a:lnTo>
                    <a:pt x="5994" y="161607"/>
                  </a:lnTo>
                  <a:lnTo>
                    <a:pt x="7785" y="161607"/>
                  </a:lnTo>
                  <a:lnTo>
                    <a:pt x="7785" y="162140"/>
                  </a:lnTo>
                  <a:lnTo>
                    <a:pt x="10350" y="161950"/>
                  </a:lnTo>
                  <a:lnTo>
                    <a:pt x="12992" y="161747"/>
                  </a:lnTo>
                  <a:lnTo>
                    <a:pt x="13436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29" name="object 16929"/>
            <p:cNvSpPr/>
            <p:nvPr/>
          </p:nvSpPr>
          <p:spPr>
            <a:xfrm>
              <a:off x="3266922" y="8987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48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0" name="object 16930"/>
            <p:cNvSpPr/>
            <p:nvPr/>
          </p:nvSpPr>
          <p:spPr>
            <a:xfrm>
              <a:off x="3263988" y="8944902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501" y="0"/>
                  </a:moveTo>
                  <a:lnTo>
                    <a:pt x="146431" y="76"/>
                  </a:lnTo>
                  <a:lnTo>
                    <a:pt x="133179" y="7599"/>
                  </a:lnTo>
                  <a:lnTo>
                    <a:pt x="119867" y="13882"/>
                  </a:lnTo>
                  <a:lnTo>
                    <a:pt x="80467" y="27597"/>
                  </a:lnTo>
                  <a:lnTo>
                    <a:pt x="38161" y="35873"/>
                  </a:lnTo>
                  <a:lnTo>
                    <a:pt x="1435" y="38773"/>
                  </a:lnTo>
                  <a:lnTo>
                    <a:pt x="0" y="39649"/>
                  </a:lnTo>
                  <a:lnTo>
                    <a:pt x="76" y="41211"/>
                  </a:lnTo>
                  <a:lnTo>
                    <a:pt x="444" y="41681"/>
                  </a:lnTo>
                  <a:lnTo>
                    <a:pt x="2476" y="42583"/>
                  </a:lnTo>
                  <a:lnTo>
                    <a:pt x="10109" y="42329"/>
                  </a:lnTo>
                  <a:lnTo>
                    <a:pt x="53168" y="37562"/>
                  </a:lnTo>
                  <a:lnTo>
                    <a:pt x="105622" y="24130"/>
                  </a:lnTo>
                  <a:lnTo>
                    <a:pt x="146418" y="5664"/>
                  </a:lnTo>
                  <a:lnTo>
                    <a:pt x="151320" y="2667"/>
                  </a:lnTo>
                  <a:lnTo>
                    <a:pt x="151244" y="1498"/>
                  </a:lnTo>
                  <a:lnTo>
                    <a:pt x="149885" y="711"/>
                  </a:lnTo>
                  <a:lnTo>
                    <a:pt x="14850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1" name="object 16931"/>
            <p:cNvSpPr/>
            <p:nvPr/>
          </p:nvSpPr>
          <p:spPr>
            <a:xfrm>
              <a:off x="3265627" y="8987396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571" y="38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27" y="161810"/>
                  </a:lnTo>
                  <a:lnTo>
                    <a:pt x="571" y="38"/>
                  </a:lnTo>
                  <a:close/>
                </a:path>
                <a:path w="1904" h="161925">
                  <a:moveTo>
                    <a:pt x="1295" y="88"/>
                  </a:moveTo>
                  <a:lnTo>
                    <a:pt x="901" y="88"/>
                  </a:lnTo>
                  <a:lnTo>
                    <a:pt x="762" y="76"/>
                  </a:lnTo>
                  <a:lnTo>
                    <a:pt x="584" y="38"/>
                  </a:lnTo>
                  <a:lnTo>
                    <a:pt x="139" y="161810"/>
                  </a:lnTo>
                  <a:lnTo>
                    <a:pt x="317" y="161861"/>
                  </a:lnTo>
                  <a:lnTo>
                    <a:pt x="444" y="161874"/>
                  </a:lnTo>
                  <a:lnTo>
                    <a:pt x="838" y="161912"/>
                  </a:lnTo>
                  <a:lnTo>
                    <a:pt x="1295" y="88"/>
                  </a:lnTo>
                  <a:close/>
                </a:path>
                <a:path w="1904" h="161925">
                  <a:moveTo>
                    <a:pt x="1536" y="88"/>
                  </a:moveTo>
                  <a:lnTo>
                    <a:pt x="1295" y="88"/>
                  </a:lnTo>
                  <a:lnTo>
                    <a:pt x="850" y="161912"/>
                  </a:lnTo>
                  <a:lnTo>
                    <a:pt x="977" y="161912"/>
                  </a:lnTo>
                  <a:lnTo>
                    <a:pt x="1536" y="88"/>
                  </a:lnTo>
                  <a:close/>
                </a:path>
                <a:path w="1904" h="161925">
                  <a:moveTo>
                    <a:pt x="1739" y="101"/>
                  </a:moveTo>
                  <a:lnTo>
                    <a:pt x="1384" y="81013"/>
                  </a:lnTo>
                  <a:lnTo>
                    <a:pt x="1612" y="88"/>
                  </a:lnTo>
                  <a:lnTo>
                    <a:pt x="1092" y="161925"/>
                  </a:lnTo>
                  <a:lnTo>
                    <a:pt x="1231" y="161925"/>
                  </a:lnTo>
                  <a:lnTo>
                    <a:pt x="1739" y="101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2" name="object 16932"/>
            <p:cNvSpPr/>
            <p:nvPr/>
          </p:nvSpPr>
          <p:spPr>
            <a:xfrm>
              <a:off x="3265335" y="898733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36" y="63"/>
                  </a:moveTo>
                  <a:lnTo>
                    <a:pt x="177" y="161810"/>
                  </a:lnTo>
                  <a:lnTo>
                    <a:pt x="622" y="38"/>
                  </a:lnTo>
                  <a:lnTo>
                    <a:pt x="266" y="81013"/>
                  </a:lnTo>
                  <a:lnTo>
                    <a:pt x="495" y="12"/>
                  </a:lnTo>
                  <a:lnTo>
                    <a:pt x="0" y="161772"/>
                  </a:lnTo>
                  <a:lnTo>
                    <a:pt x="127" y="161798"/>
                  </a:lnTo>
                  <a:lnTo>
                    <a:pt x="292" y="161836"/>
                  </a:lnTo>
                  <a:lnTo>
                    <a:pt x="736" y="6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3" name="object 16933"/>
            <p:cNvSpPr/>
            <p:nvPr/>
          </p:nvSpPr>
          <p:spPr>
            <a:xfrm>
              <a:off x="3265144" y="898728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50"/>
                  </a:moveTo>
                  <a:lnTo>
                    <a:pt x="495" y="12"/>
                  </a:lnTo>
                  <a:lnTo>
                    <a:pt x="0" y="161759"/>
                  </a:lnTo>
                  <a:lnTo>
                    <a:pt x="127" y="161785"/>
                  </a:lnTo>
                  <a:lnTo>
                    <a:pt x="647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4" name="object 16934"/>
            <p:cNvSpPr/>
            <p:nvPr/>
          </p:nvSpPr>
          <p:spPr>
            <a:xfrm>
              <a:off x="3264979" y="8987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241" y="80911"/>
                  </a:lnTo>
                  <a:lnTo>
                    <a:pt x="469" y="12"/>
                  </a:lnTo>
                  <a:lnTo>
                    <a:pt x="0" y="161798"/>
                  </a:lnTo>
                  <a:lnTo>
                    <a:pt x="152" y="161836"/>
                  </a:lnTo>
                  <a:lnTo>
                    <a:pt x="596" y="88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52" y="16183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5" name="object 16935"/>
            <p:cNvSpPr/>
            <p:nvPr/>
          </p:nvSpPr>
          <p:spPr>
            <a:xfrm>
              <a:off x="3264852" y="8987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61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6" name="object 16936"/>
            <p:cNvSpPr/>
            <p:nvPr/>
          </p:nvSpPr>
          <p:spPr>
            <a:xfrm>
              <a:off x="3264700" y="8987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50" y="161861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88" y="161874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7" name="object 16937"/>
            <p:cNvSpPr/>
            <p:nvPr/>
          </p:nvSpPr>
          <p:spPr>
            <a:xfrm>
              <a:off x="3264573" y="8986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292" y="80949"/>
                  </a:lnTo>
                  <a:lnTo>
                    <a:pt x="520" y="38"/>
                  </a:lnTo>
                  <a:lnTo>
                    <a:pt x="25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86"/>
                  </a:lnTo>
                  <a:lnTo>
                    <a:pt x="558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114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8" name="object 16938"/>
            <p:cNvSpPr/>
            <p:nvPr/>
          </p:nvSpPr>
          <p:spPr>
            <a:xfrm>
              <a:off x="3264471" y="8986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469"/>
                  </a:lnTo>
                  <a:lnTo>
                    <a:pt x="482" y="0"/>
                  </a:ln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50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76" y="16187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39" name="object 16939"/>
            <p:cNvSpPr/>
            <p:nvPr/>
          </p:nvSpPr>
          <p:spPr>
            <a:xfrm>
              <a:off x="3264369" y="8986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2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88" y="161442"/>
                  </a:lnTo>
                  <a:lnTo>
                    <a:pt x="533" y="38"/>
                  </a:lnTo>
                  <a:lnTo>
                    <a:pt x="292" y="80949"/>
                  </a:lnTo>
                  <a:lnTo>
                    <a:pt x="520" y="38"/>
                  </a:lnTo>
                  <a:lnTo>
                    <a:pt x="50" y="16186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0" name="object 16940"/>
            <p:cNvSpPr/>
            <p:nvPr/>
          </p:nvSpPr>
          <p:spPr>
            <a:xfrm>
              <a:off x="3264268" y="8986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10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836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1" name="object 16941"/>
            <p:cNvSpPr/>
            <p:nvPr/>
          </p:nvSpPr>
          <p:spPr>
            <a:xfrm>
              <a:off x="3264179" y="8986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228" y="81140"/>
                  </a:ln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810"/>
                  </a:lnTo>
                  <a:lnTo>
                    <a:pt x="304" y="8119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2" name="object 16942"/>
            <p:cNvSpPr/>
            <p:nvPr/>
          </p:nvSpPr>
          <p:spPr>
            <a:xfrm>
              <a:off x="3264103" y="8986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7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76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3" name="object 16943"/>
            <p:cNvSpPr/>
            <p:nvPr/>
          </p:nvSpPr>
          <p:spPr>
            <a:xfrm>
              <a:off x="3264027" y="89866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4" name="object 16944"/>
            <p:cNvSpPr/>
            <p:nvPr/>
          </p:nvSpPr>
          <p:spPr>
            <a:xfrm>
              <a:off x="3263950" y="8986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747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5" name="object 16945"/>
            <p:cNvSpPr/>
            <p:nvPr/>
          </p:nvSpPr>
          <p:spPr>
            <a:xfrm>
              <a:off x="3263887" y="8986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785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6" name="object 16946"/>
            <p:cNvSpPr/>
            <p:nvPr/>
          </p:nvSpPr>
          <p:spPr>
            <a:xfrm>
              <a:off x="3263823" y="8986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228" y="81127"/>
                  </a:lnTo>
                  <a:lnTo>
                    <a:pt x="457" y="25"/>
                  </a:lnTo>
                  <a:lnTo>
                    <a:pt x="0" y="16174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7" name="object 16947"/>
            <p:cNvSpPr/>
            <p:nvPr/>
          </p:nvSpPr>
          <p:spPr>
            <a:xfrm>
              <a:off x="3263760" y="8986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0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12" y="161709"/>
                  </a:lnTo>
                  <a:lnTo>
                    <a:pt x="266" y="81153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8" name="object 16948"/>
            <p:cNvSpPr/>
            <p:nvPr/>
          </p:nvSpPr>
          <p:spPr>
            <a:xfrm>
              <a:off x="3263709" y="8986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658"/>
                  </a:lnTo>
                  <a:lnTo>
                    <a:pt x="38" y="161201"/>
                  </a:lnTo>
                  <a:lnTo>
                    <a:pt x="254" y="81229"/>
                  </a:lnTo>
                  <a:lnTo>
                    <a:pt x="317" y="57200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49" name="object 16949"/>
            <p:cNvSpPr/>
            <p:nvPr/>
          </p:nvSpPr>
          <p:spPr>
            <a:xfrm>
              <a:off x="3263646" y="8986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254" y="81191"/>
                  </a:lnTo>
                  <a:lnTo>
                    <a:pt x="482" y="12"/>
                  </a:lnTo>
                  <a:lnTo>
                    <a:pt x="0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0" name="object 16950"/>
            <p:cNvSpPr/>
            <p:nvPr/>
          </p:nvSpPr>
          <p:spPr>
            <a:xfrm>
              <a:off x="3263620" y="8986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12" y="161569"/>
                  </a:lnTo>
                  <a:lnTo>
                    <a:pt x="457" y="0"/>
                  </a:lnTo>
                  <a:lnTo>
                    <a:pt x="0" y="161544"/>
                  </a:lnTo>
                  <a:lnTo>
                    <a:pt x="482" y="2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1" name="object 16951"/>
            <p:cNvSpPr/>
            <p:nvPr/>
          </p:nvSpPr>
          <p:spPr>
            <a:xfrm>
              <a:off x="3263582" y="8986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215" y="83235"/>
                  </a:lnTo>
                  <a:lnTo>
                    <a:pt x="0" y="161302"/>
                  </a:lnTo>
                  <a:lnTo>
                    <a:pt x="0" y="161505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50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2" name="object 16952"/>
            <p:cNvSpPr/>
            <p:nvPr/>
          </p:nvSpPr>
          <p:spPr>
            <a:xfrm>
              <a:off x="3263582" y="8985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82"/>
                  </a:lnTo>
                  <a:lnTo>
                    <a:pt x="12" y="16170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3" name="object 16953"/>
            <p:cNvSpPr/>
            <p:nvPr/>
          </p:nvSpPr>
          <p:spPr>
            <a:xfrm>
              <a:off x="3220986" y="8987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57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4" name="object 16954"/>
            <p:cNvSpPr/>
            <p:nvPr/>
          </p:nvSpPr>
          <p:spPr>
            <a:xfrm>
              <a:off x="3214624" y="898744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762" y="165"/>
                  </a:moveTo>
                  <a:lnTo>
                    <a:pt x="457" y="0"/>
                  </a:lnTo>
                  <a:lnTo>
                    <a:pt x="88" y="130975"/>
                  </a:lnTo>
                  <a:lnTo>
                    <a:pt x="0" y="161836"/>
                  </a:lnTo>
                  <a:lnTo>
                    <a:pt x="317" y="162001"/>
                  </a:lnTo>
                  <a:lnTo>
                    <a:pt x="393" y="130975"/>
                  </a:lnTo>
                  <a:lnTo>
                    <a:pt x="762" y="165"/>
                  </a:lnTo>
                  <a:close/>
                </a:path>
                <a:path w="1905" h="162559">
                  <a:moveTo>
                    <a:pt x="1574" y="584"/>
                  </a:moveTo>
                  <a:lnTo>
                    <a:pt x="1435" y="508"/>
                  </a:lnTo>
                  <a:lnTo>
                    <a:pt x="1282" y="431"/>
                  </a:lnTo>
                  <a:lnTo>
                    <a:pt x="901" y="130975"/>
                  </a:lnTo>
                  <a:lnTo>
                    <a:pt x="1270" y="431"/>
                  </a:lnTo>
                  <a:lnTo>
                    <a:pt x="1054" y="317"/>
                  </a:lnTo>
                  <a:lnTo>
                    <a:pt x="774" y="165"/>
                  </a:lnTo>
                  <a:lnTo>
                    <a:pt x="406" y="130975"/>
                  </a:lnTo>
                  <a:lnTo>
                    <a:pt x="317" y="162001"/>
                  </a:lnTo>
                  <a:lnTo>
                    <a:pt x="609" y="162153"/>
                  </a:lnTo>
                  <a:lnTo>
                    <a:pt x="825" y="162267"/>
                  </a:lnTo>
                  <a:lnTo>
                    <a:pt x="977" y="162356"/>
                  </a:lnTo>
                  <a:lnTo>
                    <a:pt x="1054" y="130975"/>
                  </a:lnTo>
                  <a:lnTo>
                    <a:pt x="1193" y="130975"/>
                  </a:lnTo>
                  <a:lnTo>
                    <a:pt x="1574" y="584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5" name="object 16955"/>
            <p:cNvSpPr/>
            <p:nvPr/>
          </p:nvSpPr>
          <p:spPr>
            <a:xfrm>
              <a:off x="3214446" y="898734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444" y="0"/>
                  </a:lnTo>
                  <a:lnTo>
                    <a:pt x="76" y="131076"/>
                  </a:lnTo>
                  <a:lnTo>
                    <a:pt x="0" y="161836"/>
                  </a:lnTo>
                  <a:lnTo>
                    <a:pt x="190" y="161937"/>
                  </a:lnTo>
                  <a:lnTo>
                    <a:pt x="266" y="13107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6" name="object 16956"/>
            <p:cNvSpPr/>
            <p:nvPr/>
          </p:nvSpPr>
          <p:spPr>
            <a:xfrm>
              <a:off x="3213265" y="898673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638" y="609"/>
                  </a:moveTo>
                  <a:lnTo>
                    <a:pt x="457" y="0"/>
                  </a:lnTo>
                  <a:lnTo>
                    <a:pt x="76" y="131686"/>
                  </a:lnTo>
                  <a:lnTo>
                    <a:pt x="0" y="161836"/>
                  </a:lnTo>
                  <a:lnTo>
                    <a:pt x="1181" y="162445"/>
                  </a:lnTo>
                  <a:lnTo>
                    <a:pt x="1257" y="131686"/>
                  </a:lnTo>
                  <a:lnTo>
                    <a:pt x="1638" y="609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7" name="object 16957"/>
            <p:cNvSpPr/>
            <p:nvPr/>
          </p:nvSpPr>
          <p:spPr>
            <a:xfrm>
              <a:off x="3207550" y="8983955"/>
              <a:ext cx="6350" cy="165100"/>
            </a:xfrm>
            <a:custGeom>
              <a:avLst/>
              <a:gdLst/>
              <a:ahLst/>
              <a:cxnLst/>
              <a:rect l="l" t="t" r="r" b="b"/>
              <a:pathLst>
                <a:path w="6350" h="165100">
                  <a:moveTo>
                    <a:pt x="3302" y="1358"/>
                  </a:moveTo>
                  <a:lnTo>
                    <a:pt x="1917" y="685"/>
                  </a:lnTo>
                  <a:lnTo>
                    <a:pt x="457" y="0"/>
                  </a:lnTo>
                  <a:lnTo>
                    <a:pt x="76" y="134467"/>
                  </a:lnTo>
                  <a:lnTo>
                    <a:pt x="0" y="161823"/>
                  </a:lnTo>
                  <a:lnTo>
                    <a:pt x="1460" y="162521"/>
                  </a:lnTo>
                  <a:lnTo>
                    <a:pt x="2857" y="163195"/>
                  </a:lnTo>
                  <a:lnTo>
                    <a:pt x="2933" y="134467"/>
                  </a:lnTo>
                  <a:lnTo>
                    <a:pt x="3302" y="1358"/>
                  </a:lnTo>
                  <a:close/>
                </a:path>
                <a:path w="6350" h="165100">
                  <a:moveTo>
                    <a:pt x="6172" y="2768"/>
                  </a:moveTo>
                  <a:lnTo>
                    <a:pt x="5435" y="2400"/>
                  </a:lnTo>
                  <a:lnTo>
                    <a:pt x="4826" y="2095"/>
                  </a:lnTo>
                  <a:lnTo>
                    <a:pt x="4445" y="134467"/>
                  </a:lnTo>
                  <a:lnTo>
                    <a:pt x="4826" y="2082"/>
                  </a:lnTo>
                  <a:lnTo>
                    <a:pt x="4254" y="1803"/>
                  </a:lnTo>
                  <a:lnTo>
                    <a:pt x="3873" y="134467"/>
                  </a:lnTo>
                  <a:lnTo>
                    <a:pt x="4241" y="1803"/>
                  </a:lnTo>
                  <a:lnTo>
                    <a:pt x="3314" y="1358"/>
                  </a:lnTo>
                  <a:lnTo>
                    <a:pt x="2946" y="134467"/>
                  </a:lnTo>
                  <a:lnTo>
                    <a:pt x="2870" y="163195"/>
                  </a:lnTo>
                  <a:lnTo>
                    <a:pt x="3797" y="163652"/>
                  </a:lnTo>
                  <a:lnTo>
                    <a:pt x="4368" y="163931"/>
                  </a:lnTo>
                  <a:lnTo>
                    <a:pt x="4978" y="164236"/>
                  </a:lnTo>
                  <a:lnTo>
                    <a:pt x="5715" y="164617"/>
                  </a:lnTo>
                  <a:lnTo>
                    <a:pt x="5791" y="134467"/>
                  </a:lnTo>
                  <a:lnTo>
                    <a:pt x="6172" y="276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8" name="object 16958"/>
            <p:cNvSpPr/>
            <p:nvPr/>
          </p:nvSpPr>
          <p:spPr>
            <a:xfrm>
              <a:off x="3199257" y="8980335"/>
              <a:ext cx="8890" cy="165735"/>
            </a:xfrm>
            <a:custGeom>
              <a:avLst/>
              <a:gdLst/>
              <a:ahLst/>
              <a:cxnLst/>
              <a:rect l="l" t="t" r="r" b="b"/>
              <a:pathLst>
                <a:path w="8889" h="165734">
                  <a:moveTo>
                    <a:pt x="8750" y="3619"/>
                  </a:moveTo>
                  <a:lnTo>
                    <a:pt x="7213" y="2921"/>
                  </a:lnTo>
                  <a:lnTo>
                    <a:pt x="5626" y="2209"/>
                  </a:lnTo>
                  <a:lnTo>
                    <a:pt x="5219" y="2044"/>
                  </a:lnTo>
                  <a:lnTo>
                    <a:pt x="5219" y="138087"/>
                  </a:lnTo>
                  <a:lnTo>
                    <a:pt x="5194" y="148450"/>
                  </a:lnTo>
                  <a:lnTo>
                    <a:pt x="5194" y="138099"/>
                  </a:lnTo>
                  <a:lnTo>
                    <a:pt x="3556" y="138099"/>
                  </a:lnTo>
                  <a:lnTo>
                    <a:pt x="5219" y="138087"/>
                  </a:lnTo>
                  <a:lnTo>
                    <a:pt x="5219" y="2044"/>
                  </a:lnTo>
                  <a:lnTo>
                    <a:pt x="3962" y="1485"/>
                  </a:lnTo>
                  <a:lnTo>
                    <a:pt x="2235" y="749"/>
                  </a:lnTo>
                  <a:lnTo>
                    <a:pt x="457" y="0"/>
                  </a:lnTo>
                  <a:lnTo>
                    <a:pt x="63" y="138087"/>
                  </a:lnTo>
                  <a:lnTo>
                    <a:pt x="0" y="161848"/>
                  </a:lnTo>
                  <a:lnTo>
                    <a:pt x="1778" y="162560"/>
                  </a:lnTo>
                  <a:lnTo>
                    <a:pt x="3505" y="163258"/>
                  </a:lnTo>
                  <a:lnTo>
                    <a:pt x="3530" y="153200"/>
                  </a:lnTo>
                  <a:lnTo>
                    <a:pt x="3530" y="163499"/>
                  </a:lnTo>
                  <a:lnTo>
                    <a:pt x="5156" y="163499"/>
                  </a:lnTo>
                  <a:lnTo>
                    <a:pt x="5156" y="163995"/>
                  </a:lnTo>
                  <a:lnTo>
                    <a:pt x="6756" y="164731"/>
                  </a:lnTo>
                  <a:lnTo>
                    <a:pt x="8293" y="165442"/>
                  </a:lnTo>
                  <a:lnTo>
                    <a:pt x="8369" y="138087"/>
                  </a:lnTo>
                  <a:lnTo>
                    <a:pt x="8750" y="3619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59" name="object 16959"/>
            <p:cNvSpPr/>
            <p:nvPr/>
          </p:nvSpPr>
          <p:spPr>
            <a:xfrm>
              <a:off x="3186709" y="8975065"/>
              <a:ext cx="13335" cy="167640"/>
            </a:xfrm>
            <a:custGeom>
              <a:avLst/>
              <a:gdLst/>
              <a:ahLst/>
              <a:cxnLst/>
              <a:rect l="l" t="t" r="r" b="b"/>
              <a:pathLst>
                <a:path w="13335" h="167640">
                  <a:moveTo>
                    <a:pt x="9271" y="3797"/>
                  </a:moveTo>
                  <a:lnTo>
                    <a:pt x="7175" y="3009"/>
                  </a:lnTo>
                  <a:lnTo>
                    <a:pt x="5029" y="2171"/>
                  </a:lnTo>
                  <a:lnTo>
                    <a:pt x="4622" y="143357"/>
                  </a:lnTo>
                  <a:lnTo>
                    <a:pt x="5016" y="2171"/>
                  </a:lnTo>
                  <a:lnTo>
                    <a:pt x="2768" y="1308"/>
                  </a:lnTo>
                  <a:lnTo>
                    <a:pt x="2578" y="70053"/>
                  </a:lnTo>
                  <a:lnTo>
                    <a:pt x="2578" y="1270"/>
                  </a:lnTo>
                  <a:lnTo>
                    <a:pt x="1016" y="1270"/>
                  </a:lnTo>
                  <a:lnTo>
                    <a:pt x="1016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41" y="1270"/>
                  </a:lnTo>
                  <a:lnTo>
                    <a:pt x="241" y="143357"/>
                  </a:lnTo>
                  <a:lnTo>
                    <a:pt x="50" y="143357"/>
                  </a:lnTo>
                  <a:lnTo>
                    <a:pt x="0" y="162267"/>
                  </a:lnTo>
                  <a:lnTo>
                    <a:pt x="2324" y="163118"/>
                  </a:lnTo>
                  <a:lnTo>
                    <a:pt x="4572" y="163957"/>
                  </a:lnTo>
                  <a:lnTo>
                    <a:pt x="6731" y="164782"/>
                  </a:lnTo>
                  <a:lnTo>
                    <a:pt x="8826" y="165608"/>
                  </a:lnTo>
                  <a:lnTo>
                    <a:pt x="8877" y="143357"/>
                  </a:lnTo>
                  <a:lnTo>
                    <a:pt x="9271" y="3797"/>
                  </a:lnTo>
                  <a:close/>
                </a:path>
                <a:path w="13335" h="167640">
                  <a:moveTo>
                    <a:pt x="13004" y="5270"/>
                  </a:moveTo>
                  <a:lnTo>
                    <a:pt x="11150" y="4533"/>
                  </a:lnTo>
                  <a:lnTo>
                    <a:pt x="9283" y="3797"/>
                  </a:lnTo>
                  <a:lnTo>
                    <a:pt x="8890" y="143357"/>
                  </a:lnTo>
                  <a:lnTo>
                    <a:pt x="8826" y="165608"/>
                  </a:lnTo>
                  <a:lnTo>
                    <a:pt x="10706" y="166357"/>
                  </a:lnTo>
                  <a:lnTo>
                    <a:pt x="12547" y="167119"/>
                  </a:lnTo>
                  <a:lnTo>
                    <a:pt x="12611" y="143357"/>
                  </a:lnTo>
                  <a:lnTo>
                    <a:pt x="13004" y="527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0" name="object 16960"/>
            <p:cNvSpPr/>
            <p:nvPr/>
          </p:nvSpPr>
          <p:spPr>
            <a:xfrm>
              <a:off x="3173857" y="8970797"/>
              <a:ext cx="13335" cy="167005"/>
            </a:xfrm>
            <a:custGeom>
              <a:avLst/>
              <a:gdLst/>
              <a:ahLst/>
              <a:cxnLst/>
              <a:rect l="l" t="t" r="r" b="b"/>
              <a:pathLst>
                <a:path w="13335" h="167004">
                  <a:moveTo>
                    <a:pt x="13309" y="4724"/>
                  </a:moveTo>
                  <a:lnTo>
                    <a:pt x="10922" y="3911"/>
                  </a:lnTo>
                  <a:lnTo>
                    <a:pt x="10515" y="147624"/>
                  </a:lnTo>
                  <a:lnTo>
                    <a:pt x="10909" y="3911"/>
                  </a:lnTo>
                  <a:lnTo>
                    <a:pt x="8432" y="3073"/>
                  </a:lnTo>
                  <a:lnTo>
                    <a:pt x="5867" y="2197"/>
                  </a:lnTo>
                  <a:lnTo>
                    <a:pt x="3213" y="1295"/>
                  </a:lnTo>
                  <a:lnTo>
                    <a:pt x="2997" y="76695"/>
                  </a:lnTo>
                  <a:lnTo>
                    <a:pt x="2997" y="1270"/>
                  </a:lnTo>
                  <a:lnTo>
                    <a:pt x="1117" y="1270"/>
                  </a:lnTo>
                  <a:lnTo>
                    <a:pt x="1117" y="0"/>
                  </a:lnTo>
                  <a:lnTo>
                    <a:pt x="444" y="0"/>
                  </a:lnTo>
                  <a:lnTo>
                    <a:pt x="444" y="1270"/>
                  </a:lnTo>
                  <a:lnTo>
                    <a:pt x="241" y="1270"/>
                  </a:lnTo>
                  <a:lnTo>
                    <a:pt x="241" y="147320"/>
                  </a:lnTo>
                  <a:lnTo>
                    <a:pt x="2794" y="147320"/>
                  </a:lnTo>
                  <a:lnTo>
                    <a:pt x="2794" y="147637"/>
                  </a:lnTo>
                  <a:lnTo>
                    <a:pt x="38" y="147637"/>
                  </a:lnTo>
                  <a:lnTo>
                    <a:pt x="0" y="162242"/>
                  </a:lnTo>
                  <a:lnTo>
                    <a:pt x="2755" y="163118"/>
                  </a:lnTo>
                  <a:lnTo>
                    <a:pt x="5422" y="163982"/>
                  </a:lnTo>
                  <a:lnTo>
                    <a:pt x="5461" y="147624"/>
                  </a:lnTo>
                  <a:lnTo>
                    <a:pt x="5422" y="163982"/>
                  </a:lnTo>
                  <a:lnTo>
                    <a:pt x="7988" y="164846"/>
                  </a:lnTo>
                  <a:lnTo>
                    <a:pt x="10464" y="165696"/>
                  </a:lnTo>
                  <a:lnTo>
                    <a:pt x="12865" y="166547"/>
                  </a:lnTo>
                  <a:lnTo>
                    <a:pt x="12915" y="147624"/>
                  </a:lnTo>
                  <a:lnTo>
                    <a:pt x="13309" y="4724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1" name="object 16961"/>
            <p:cNvSpPr/>
            <p:nvPr/>
          </p:nvSpPr>
          <p:spPr>
            <a:xfrm>
              <a:off x="3154603" y="8966022"/>
              <a:ext cx="20320" cy="167640"/>
            </a:xfrm>
            <a:custGeom>
              <a:avLst/>
              <a:gdLst/>
              <a:ahLst/>
              <a:cxnLst/>
              <a:rect l="l" t="t" r="r" b="b"/>
              <a:pathLst>
                <a:path w="20319" h="167640">
                  <a:moveTo>
                    <a:pt x="19291" y="152412"/>
                  </a:moveTo>
                  <a:lnTo>
                    <a:pt x="16408" y="152412"/>
                  </a:lnTo>
                  <a:lnTo>
                    <a:pt x="13411" y="152412"/>
                  </a:lnTo>
                  <a:lnTo>
                    <a:pt x="10287" y="152412"/>
                  </a:lnTo>
                  <a:lnTo>
                    <a:pt x="7162" y="152412"/>
                  </a:lnTo>
                  <a:lnTo>
                    <a:pt x="7137" y="163537"/>
                  </a:lnTo>
                  <a:lnTo>
                    <a:pt x="10261" y="164388"/>
                  </a:lnTo>
                  <a:lnTo>
                    <a:pt x="13385" y="165265"/>
                  </a:lnTo>
                  <a:lnTo>
                    <a:pt x="16370" y="166154"/>
                  </a:lnTo>
                  <a:lnTo>
                    <a:pt x="19253" y="167030"/>
                  </a:lnTo>
                  <a:lnTo>
                    <a:pt x="19291" y="152412"/>
                  </a:lnTo>
                  <a:close/>
                </a:path>
                <a:path w="20319" h="167640">
                  <a:moveTo>
                    <a:pt x="19697" y="5219"/>
                  </a:moveTo>
                  <a:lnTo>
                    <a:pt x="16827" y="4381"/>
                  </a:lnTo>
                  <a:lnTo>
                    <a:pt x="13830" y="3505"/>
                  </a:lnTo>
                  <a:lnTo>
                    <a:pt x="10706" y="2590"/>
                  </a:lnTo>
                  <a:lnTo>
                    <a:pt x="10502" y="75234"/>
                  </a:lnTo>
                  <a:lnTo>
                    <a:pt x="10502" y="2540"/>
                  </a:lnTo>
                  <a:lnTo>
                    <a:pt x="8369" y="2540"/>
                  </a:lnTo>
                  <a:lnTo>
                    <a:pt x="8369" y="1270"/>
                  </a:lnTo>
                  <a:lnTo>
                    <a:pt x="7581" y="1270"/>
                  </a:lnTo>
                  <a:lnTo>
                    <a:pt x="7581" y="2540"/>
                  </a:lnTo>
                  <a:lnTo>
                    <a:pt x="7569" y="1714"/>
                  </a:lnTo>
                  <a:lnTo>
                    <a:pt x="4114" y="889"/>
                  </a:lnTo>
                  <a:lnTo>
                    <a:pt x="444" y="0"/>
                  </a:lnTo>
                  <a:lnTo>
                    <a:pt x="25" y="152412"/>
                  </a:lnTo>
                  <a:lnTo>
                    <a:pt x="0" y="161734"/>
                  </a:lnTo>
                  <a:lnTo>
                    <a:pt x="3683" y="162648"/>
                  </a:lnTo>
                  <a:lnTo>
                    <a:pt x="7124" y="163537"/>
                  </a:lnTo>
                  <a:lnTo>
                    <a:pt x="7150" y="152412"/>
                  </a:lnTo>
                  <a:lnTo>
                    <a:pt x="3708" y="152412"/>
                  </a:lnTo>
                  <a:lnTo>
                    <a:pt x="7150" y="152400"/>
                  </a:lnTo>
                  <a:lnTo>
                    <a:pt x="7378" y="70218"/>
                  </a:lnTo>
                  <a:lnTo>
                    <a:pt x="7378" y="152400"/>
                  </a:lnTo>
                  <a:lnTo>
                    <a:pt x="10287" y="152400"/>
                  </a:lnTo>
                  <a:lnTo>
                    <a:pt x="13411" y="152400"/>
                  </a:lnTo>
                  <a:lnTo>
                    <a:pt x="16408" y="152400"/>
                  </a:lnTo>
                  <a:lnTo>
                    <a:pt x="19291" y="152400"/>
                  </a:lnTo>
                  <a:lnTo>
                    <a:pt x="19697" y="521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2" name="object 16962"/>
            <p:cNvSpPr/>
            <p:nvPr/>
          </p:nvSpPr>
          <p:spPr>
            <a:xfrm>
              <a:off x="3070707" y="8956535"/>
              <a:ext cx="84455" cy="171450"/>
            </a:xfrm>
            <a:custGeom>
              <a:avLst/>
              <a:gdLst/>
              <a:ahLst/>
              <a:cxnLst/>
              <a:rect l="l" t="t" r="r" b="b"/>
              <a:pathLst>
                <a:path w="84455" h="171450">
                  <a:moveTo>
                    <a:pt x="2578" y="0"/>
                  </a:moveTo>
                  <a:lnTo>
                    <a:pt x="444" y="25"/>
                  </a:lnTo>
                  <a:lnTo>
                    <a:pt x="0" y="161861"/>
                  </a:lnTo>
                  <a:lnTo>
                    <a:pt x="2120" y="161848"/>
                  </a:lnTo>
                  <a:lnTo>
                    <a:pt x="2578" y="0"/>
                  </a:lnTo>
                  <a:close/>
                </a:path>
                <a:path w="84455" h="171450">
                  <a:moveTo>
                    <a:pt x="84340" y="9474"/>
                  </a:moveTo>
                  <a:lnTo>
                    <a:pt x="80391" y="8521"/>
                  </a:lnTo>
                  <a:lnTo>
                    <a:pt x="80175" y="85217"/>
                  </a:lnTo>
                  <a:lnTo>
                    <a:pt x="80175" y="8458"/>
                  </a:lnTo>
                  <a:lnTo>
                    <a:pt x="77508" y="8458"/>
                  </a:lnTo>
                  <a:lnTo>
                    <a:pt x="77508" y="7188"/>
                  </a:lnTo>
                  <a:lnTo>
                    <a:pt x="75971" y="7188"/>
                  </a:lnTo>
                  <a:lnTo>
                    <a:pt x="75971" y="7543"/>
                  </a:lnTo>
                  <a:lnTo>
                    <a:pt x="75971" y="8458"/>
                  </a:lnTo>
                  <a:lnTo>
                    <a:pt x="75971" y="7543"/>
                  </a:lnTo>
                  <a:lnTo>
                    <a:pt x="71208" y="6705"/>
                  </a:lnTo>
                  <a:lnTo>
                    <a:pt x="70764" y="161899"/>
                  </a:lnTo>
                  <a:lnTo>
                    <a:pt x="75539" y="161899"/>
                  </a:lnTo>
                  <a:lnTo>
                    <a:pt x="75755" y="84721"/>
                  </a:lnTo>
                  <a:lnTo>
                    <a:pt x="75755" y="161899"/>
                  </a:lnTo>
                  <a:lnTo>
                    <a:pt x="75539" y="161899"/>
                  </a:lnTo>
                  <a:lnTo>
                    <a:pt x="75526" y="162433"/>
                  </a:lnTo>
                  <a:lnTo>
                    <a:pt x="70751" y="162433"/>
                  </a:lnTo>
                  <a:lnTo>
                    <a:pt x="70751" y="161899"/>
                  </a:lnTo>
                  <a:lnTo>
                    <a:pt x="71196" y="6705"/>
                  </a:lnTo>
                  <a:lnTo>
                    <a:pt x="64681" y="5562"/>
                  </a:lnTo>
                  <a:lnTo>
                    <a:pt x="55118" y="3873"/>
                  </a:lnTo>
                  <a:lnTo>
                    <a:pt x="54902" y="80340"/>
                  </a:lnTo>
                  <a:lnTo>
                    <a:pt x="54902" y="3822"/>
                  </a:lnTo>
                  <a:lnTo>
                    <a:pt x="44145" y="3822"/>
                  </a:lnTo>
                  <a:lnTo>
                    <a:pt x="44145" y="1282"/>
                  </a:lnTo>
                  <a:lnTo>
                    <a:pt x="25895" y="1282"/>
                  </a:lnTo>
                  <a:lnTo>
                    <a:pt x="25895" y="3822"/>
                  </a:lnTo>
                  <a:lnTo>
                    <a:pt x="25895" y="876"/>
                  </a:lnTo>
                  <a:lnTo>
                    <a:pt x="25666" y="863"/>
                  </a:lnTo>
                  <a:lnTo>
                    <a:pt x="25666" y="83705"/>
                  </a:lnTo>
                  <a:lnTo>
                    <a:pt x="25666" y="161302"/>
                  </a:lnTo>
                  <a:lnTo>
                    <a:pt x="25450" y="161302"/>
                  </a:lnTo>
                  <a:lnTo>
                    <a:pt x="25666" y="83705"/>
                  </a:lnTo>
                  <a:lnTo>
                    <a:pt x="25666" y="863"/>
                  </a:lnTo>
                  <a:lnTo>
                    <a:pt x="16294" y="292"/>
                  </a:lnTo>
                  <a:lnTo>
                    <a:pt x="16090" y="74180"/>
                  </a:lnTo>
                  <a:lnTo>
                    <a:pt x="16090" y="266"/>
                  </a:lnTo>
                  <a:lnTo>
                    <a:pt x="9931" y="266"/>
                  </a:lnTo>
                  <a:lnTo>
                    <a:pt x="9931" y="76"/>
                  </a:lnTo>
                  <a:lnTo>
                    <a:pt x="5740" y="76"/>
                  </a:lnTo>
                  <a:lnTo>
                    <a:pt x="3695" y="12"/>
                  </a:lnTo>
                  <a:lnTo>
                    <a:pt x="2578" y="12"/>
                  </a:lnTo>
                  <a:lnTo>
                    <a:pt x="2120" y="161848"/>
                  </a:lnTo>
                  <a:lnTo>
                    <a:pt x="5308" y="161848"/>
                  </a:lnTo>
                  <a:lnTo>
                    <a:pt x="5549" y="74015"/>
                  </a:lnTo>
                  <a:lnTo>
                    <a:pt x="5549" y="161366"/>
                  </a:lnTo>
                  <a:lnTo>
                    <a:pt x="9931" y="161366"/>
                  </a:lnTo>
                  <a:lnTo>
                    <a:pt x="9931" y="161556"/>
                  </a:lnTo>
                  <a:lnTo>
                    <a:pt x="15849" y="161556"/>
                  </a:lnTo>
                  <a:lnTo>
                    <a:pt x="15849" y="161912"/>
                  </a:lnTo>
                  <a:lnTo>
                    <a:pt x="9702" y="161912"/>
                  </a:lnTo>
                  <a:lnTo>
                    <a:pt x="7835" y="161886"/>
                  </a:lnTo>
                  <a:lnTo>
                    <a:pt x="7594" y="161886"/>
                  </a:lnTo>
                  <a:lnTo>
                    <a:pt x="8178" y="161899"/>
                  </a:lnTo>
                  <a:lnTo>
                    <a:pt x="9702" y="161925"/>
                  </a:lnTo>
                  <a:lnTo>
                    <a:pt x="11557" y="161963"/>
                  </a:lnTo>
                  <a:lnTo>
                    <a:pt x="15849" y="162115"/>
                  </a:lnTo>
                  <a:lnTo>
                    <a:pt x="18770" y="162229"/>
                  </a:lnTo>
                  <a:lnTo>
                    <a:pt x="21983" y="162394"/>
                  </a:lnTo>
                  <a:lnTo>
                    <a:pt x="25450" y="162623"/>
                  </a:lnTo>
                  <a:lnTo>
                    <a:pt x="33121" y="162572"/>
                  </a:lnTo>
                  <a:lnTo>
                    <a:pt x="33121" y="163842"/>
                  </a:lnTo>
                  <a:lnTo>
                    <a:pt x="45529" y="163842"/>
                  </a:lnTo>
                  <a:lnTo>
                    <a:pt x="45529" y="165112"/>
                  </a:lnTo>
                  <a:lnTo>
                    <a:pt x="54673" y="165112"/>
                  </a:lnTo>
                  <a:lnTo>
                    <a:pt x="54673" y="165366"/>
                  </a:lnTo>
                  <a:lnTo>
                    <a:pt x="56896" y="165366"/>
                  </a:lnTo>
                  <a:lnTo>
                    <a:pt x="56896" y="166636"/>
                  </a:lnTo>
                  <a:lnTo>
                    <a:pt x="64236" y="166636"/>
                  </a:lnTo>
                  <a:lnTo>
                    <a:pt x="64236" y="167817"/>
                  </a:lnTo>
                  <a:lnTo>
                    <a:pt x="70751" y="167817"/>
                  </a:lnTo>
                  <a:lnTo>
                    <a:pt x="70751" y="168783"/>
                  </a:lnTo>
                  <a:lnTo>
                    <a:pt x="75526" y="168783"/>
                  </a:lnTo>
                  <a:lnTo>
                    <a:pt x="75526" y="169329"/>
                  </a:lnTo>
                  <a:lnTo>
                    <a:pt x="79946" y="170307"/>
                  </a:lnTo>
                  <a:lnTo>
                    <a:pt x="83896" y="171234"/>
                  </a:lnTo>
                  <a:lnTo>
                    <a:pt x="83921" y="161899"/>
                  </a:lnTo>
                  <a:lnTo>
                    <a:pt x="84340" y="9474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3" name="object 16963"/>
            <p:cNvSpPr/>
            <p:nvPr/>
          </p:nvSpPr>
          <p:spPr>
            <a:xfrm>
              <a:off x="3069221" y="8956561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1955" y="0"/>
                  </a:moveTo>
                  <a:lnTo>
                    <a:pt x="762" y="38"/>
                  </a:lnTo>
                  <a:lnTo>
                    <a:pt x="457" y="38"/>
                  </a:lnTo>
                  <a:lnTo>
                    <a:pt x="0" y="161886"/>
                  </a:lnTo>
                  <a:lnTo>
                    <a:pt x="317" y="161874"/>
                  </a:lnTo>
                  <a:lnTo>
                    <a:pt x="1498" y="161848"/>
                  </a:lnTo>
                  <a:lnTo>
                    <a:pt x="1955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4" name="object 16964"/>
            <p:cNvSpPr/>
            <p:nvPr/>
          </p:nvSpPr>
          <p:spPr>
            <a:xfrm>
              <a:off x="3065652" y="8952723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4" h="36195">
                  <a:moveTo>
                    <a:pt x="9951" y="0"/>
                  </a:moveTo>
                  <a:lnTo>
                    <a:pt x="1384" y="116"/>
                  </a:lnTo>
                  <a:lnTo>
                    <a:pt x="0" y="1018"/>
                  </a:lnTo>
                  <a:lnTo>
                    <a:pt x="177" y="2567"/>
                  </a:lnTo>
                  <a:lnTo>
                    <a:pt x="546" y="3012"/>
                  </a:lnTo>
                  <a:lnTo>
                    <a:pt x="1739" y="3710"/>
                  </a:lnTo>
                  <a:lnTo>
                    <a:pt x="2654" y="3926"/>
                  </a:lnTo>
                  <a:lnTo>
                    <a:pt x="12399" y="3842"/>
                  </a:lnTo>
                  <a:lnTo>
                    <a:pt x="29870" y="4521"/>
                  </a:lnTo>
                  <a:lnTo>
                    <a:pt x="82194" y="11559"/>
                  </a:lnTo>
                  <a:lnTo>
                    <a:pt x="122276" y="23046"/>
                  </a:lnTo>
                  <a:lnTo>
                    <a:pt x="151904" y="36044"/>
                  </a:lnTo>
                  <a:lnTo>
                    <a:pt x="153974" y="36019"/>
                  </a:lnTo>
                  <a:lnTo>
                    <a:pt x="156464" y="34533"/>
                  </a:lnTo>
                  <a:lnTo>
                    <a:pt x="156476" y="33339"/>
                  </a:lnTo>
                  <a:lnTo>
                    <a:pt x="155130" y="32565"/>
                  </a:lnTo>
                  <a:lnTo>
                    <a:pt x="113755" y="15705"/>
                  </a:lnTo>
                  <a:lnTo>
                    <a:pt x="53562" y="2830"/>
                  </a:lnTo>
                  <a:lnTo>
                    <a:pt x="27720" y="548"/>
                  </a:lnTo>
                  <a:lnTo>
                    <a:pt x="9951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5" name="object 16965"/>
            <p:cNvSpPr/>
            <p:nvPr/>
          </p:nvSpPr>
          <p:spPr>
            <a:xfrm>
              <a:off x="3220427" y="8988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5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6" name="object 16966"/>
            <p:cNvSpPr/>
            <p:nvPr/>
          </p:nvSpPr>
          <p:spPr>
            <a:xfrm>
              <a:off x="3220300" y="8988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44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7" name="object 16967"/>
            <p:cNvSpPr/>
            <p:nvPr/>
          </p:nvSpPr>
          <p:spPr>
            <a:xfrm>
              <a:off x="3220173" y="8988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86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8" name="object 16968"/>
            <p:cNvSpPr/>
            <p:nvPr/>
          </p:nvSpPr>
          <p:spPr>
            <a:xfrm>
              <a:off x="3220123" y="8988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69" name="object 16969"/>
            <p:cNvSpPr/>
            <p:nvPr/>
          </p:nvSpPr>
          <p:spPr>
            <a:xfrm>
              <a:off x="3220034" y="8988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83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38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0" name="object 16970"/>
            <p:cNvSpPr/>
            <p:nvPr/>
          </p:nvSpPr>
          <p:spPr>
            <a:xfrm>
              <a:off x="3219957" y="8988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98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1" name="object 16971"/>
            <p:cNvSpPr/>
            <p:nvPr/>
          </p:nvSpPr>
          <p:spPr>
            <a:xfrm>
              <a:off x="3219742" y="8988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50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2" name="object 16972"/>
            <p:cNvSpPr/>
            <p:nvPr/>
          </p:nvSpPr>
          <p:spPr>
            <a:xfrm>
              <a:off x="3219640" y="8988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279" y="80873"/>
                  </a:lnTo>
                  <a:lnTo>
                    <a:pt x="508" y="0"/>
                  </a:lnTo>
                  <a:lnTo>
                    <a:pt x="38" y="161518"/>
                  </a:lnTo>
                  <a:lnTo>
                    <a:pt x="469" y="25"/>
                  </a:lnTo>
                  <a:lnTo>
                    <a:pt x="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3" name="object 16973"/>
            <p:cNvSpPr/>
            <p:nvPr/>
          </p:nvSpPr>
          <p:spPr>
            <a:xfrm>
              <a:off x="3219551" y="8988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92"/>
                  </a:lnTo>
                  <a:lnTo>
                    <a:pt x="25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4" name="object 16974"/>
            <p:cNvSpPr/>
            <p:nvPr/>
          </p:nvSpPr>
          <p:spPr>
            <a:xfrm>
              <a:off x="3219424" y="8988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88" y="161467"/>
                  </a:lnTo>
                  <a:lnTo>
                    <a:pt x="533" y="12"/>
                  </a:lnTo>
                  <a:lnTo>
                    <a:pt x="292" y="80860"/>
                  </a:lnTo>
                  <a:lnTo>
                    <a:pt x="520" y="12"/>
                  </a:lnTo>
                  <a:lnTo>
                    <a:pt x="50" y="161480"/>
                  </a:lnTo>
                  <a:lnTo>
                    <a:pt x="495" y="38"/>
                  </a:lnTo>
                  <a:lnTo>
                    <a:pt x="469" y="241"/>
                  </a:lnTo>
                  <a:lnTo>
                    <a:pt x="0" y="161721"/>
                  </a:lnTo>
                  <a:lnTo>
                    <a:pt x="127" y="16168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5" name="object 16975"/>
            <p:cNvSpPr/>
            <p:nvPr/>
          </p:nvSpPr>
          <p:spPr>
            <a:xfrm>
              <a:off x="3219335" y="8988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52"/>
                  </a:lnTo>
                  <a:lnTo>
                    <a:pt x="457" y="4483"/>
                  </a:lnTo>
                  <a:lnTo>
                    <a:pt x="469" y="25"/>
                  </a:lnTo>
                  <a:lnTo>
                    <a:pt x="444" y="152"/>
                  </a:lnTo>
                  <a:lnTo>
                    <a:pt x="0" y="16165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6" name="object 16976"/>
            <p:cNvSpPr/>
            <p:nvPr/>
          </p:nvSpPr>
          <p:spPr>
            <a:xfrm>
              <a:off x="3219183" y="8988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0" y="16164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71" y="12"/>
                  </a:moveTo>
                  <a:lnTo>
                    <a:pt x="76" y="161201"/>
                  </a:lnTo>
                  <a:lnTo>
                    <a:pt x="520" y="38"/>
                  </a:lnTo>
                  <a:lnTo>
                    <a:pt x="50" y="161645"/>
                  </a:lnTo>
                  <a:lnTo>
                    <a:pt x="571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7" name="object 16977"/>
            <p:cNvSpPr/>
            <p:nvPr/>
          </p:nvSpPr>
          <p:spPr>
            <a:xfrm>
              <a:off x="3219018" y="8988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38" y="161150"/>
                  </a:lnTo>
                  <a:lnTo>
                    <a:pt x="482" y="12"/>
                  </a:lnTo>
                  <a:lnTo>
                    <a:pt x="0" y="16159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927"/>
                  </a:lnTo>
                  <a:lnTo>
                    <a:pt x="571" y="12"/>
                  </a:lnTo>
                  <a:lnTo>
                    <a:pt x="241" y="107734"/>
                  </a:lnTo>
                  <a:lnTo>
                    <a:pt x="546" y="12"/>
                  </a:lnTo>
                  <a:lnTo>
                    <a:pt x="76" y="16158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8" name="object 16978"/>
            <p:cNvSpPr/>
            <p:nvPr/>
          </p:nvSpPr>
          <p:spPr>
            <a:xfrm>
              <a:off x="3218865" y="8988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594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241" y="107734"/>
                  </a:lnTo>
                  <a:lnTo>
                    <a:pt x="546" y="0"/>
                  </a:lnTo>
                  <a:lnTo>
                    <a:pt x="508" y="457"/>
                  </a:lnTo>
                  <a:lnTo>
                    <a:pt x="520" y="0"/>
                  </a:lnTo>
                  <a:lnTo>
                    <a:pt x="38" y="161594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27" y="16158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79" name="object 16979"/>
            <p:cNvSpPr/>
            <p:nvPr/>
          </p:nvSpPr>
          <p:spPr>
            <a:xfrm>
              <a:off x="3218662" y="8988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254" y="80822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58" y="0"/>
                  </a:moveTo>
                  <a:lnTo>
                    <a:pt x="76" y="16162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622" y="914"/>
                  </a:lnTo>
                  <a:lnTo>
                    <a:pt x="635" y="0"/>
                  </a:lnTo>
                  <a:lnTo>
                    <a:pt x="292" y="107746"/>
                  </a:lnTo>
                  <a:lnTo>
                    <a:pt x="596" y="0"/>
                  </a:lnTo>
                  <a:lnTo>
                    <a:pt x="114" y="16162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0" name="object 16980"/>
            <p:cNvSpPr/>
            <p:nvPr/>
          </p:nvSpPr>
          <p:spPr>
            <a:xfrm>
              <a:off x="3218459" y="8988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0" y="16164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266" y="107772"/>
                  </a:lnTo>
                  <a:lnTo>
                    <a:pt x="571" y="0"/>
                  </a:lnTo>
                  <a:lnTo>
                    <a:pt x="88" y="161645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63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1" name="object 16981"/>
            <p:cNvSpPr/>
            <p:nvPr/>
          </p:nvSpPr>
          <p:spPr>
            <a:xfrm>
              <a:off x="3218154" y="89887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25"/>
                  </a:moveTo>
                  <a:lnTo>
                    <a:pt x="0" y="161658"/>
                  </a:lnTo>
                  <a:lnTo>
                    <a:pt x="495" y="25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546" y="914"/>
                  </a:lnTo>
                  <a:lnTo>
                    <a:pt x="558" y="0"/>
                  </a:lnTo>
                  <a:lnTo>
                    <a:pt x="63" y="161658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698" y="457"/>
                  </a:lnTo>
                  <a:lnTo>
                    <a:pt x="711" y="0"/>
                  </a:lnTo>
                  <a:lnTo>
                    <a:pt x="660" y="914"/>
                  </a:lnTo>
                  <a:lnTo>
                    <a:pt x="673" y="0"/>
                  </a:lnTo>
                  <a:lnTo>
                    <a:pt x="165" y="161658"/>
                  </a:lnTo>
                  <a:lnTo>
                    <a:pt x="304" y="16164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2" name="object 16982"/>
            <p:cNvSpPr/>
            <p:nvPr/>
          </p:nvSpPr>
          <p:spPr>
            <a:xfrm>
              <a:off x="3216783" y="8988603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1905" h="161925">
                  <a:moveTo>
                    <a:pt x="774" y="165"/>
                  </a:moveTo>
                  <a:lnTo>
                    <a:pt x="596" y="76"/>
                  </a:lnTo>
                  <a:lnTo>
                    <a:pt x="76" y="161683"/>
                  </a:lnTo>
                  <a:lnTo>
                    <a:pt x="241" y="161721"/>
                  </a:lnTo>
                  <a:lnTo>
                    <a:pt x="774" y="165"/>
                  </a:lnTo>
                  <a:close/>
                </a:path>
                <a:path w="1905" h="161925">
                  <a:moveTo>
                    <a:pt x="1333" y="165"/>
                  </a:moveTo>
                  <a:lnTo>
                    <a:pt x="952" y="165"/>
                  </a:lnTo>
                  <a:lnTo>
                    <a:pt x="787" y="177"/>
                  </a:lnTo>
                  <a:lnTo>
                    <a:pt x="330" y="161721"/>
                  </a:lnTo>
                  <a:lnTo>
                    <a:pt x="508" y="161759"/>
                  </a:lnTo>
                  <a:lnTo>
                    <a:pt x="889" y="161798"/>
                  </a:lnTo>
                  <a:lnTo>
                    <a:pt x="1333" y="165"/>
                  </a:lnTo>
                  <a:close/>
                </a:path>
                <a:path w="1905" h="161925">
                  <a:moveTo>
                    <a:pt x="1587" y="177"/>
                  </a:moveTo>
                  <a:lnTo>
                    <a:pt x="1333" y="177"/>
                  </a:lnTo>
                  <a:lnTo>
                    <a:pt x="889" y="161798"/>
                  </a:lnTo>
                  <a:lnTo>
                    <a:pt x="1041" y="161798"/>
                  </a:lnTo>
                  <a:lnTo>
                    <a:pt x="1587" y="177"/>
                  </a:lnTo>
                  <a:close/>
                </a:path>
                <a:path w="1905" h="161925">
                  <a:moveTo>
                    <a:pt x="1816" y="177"/>
                  </a:moveTo>
                  <a:lnTo>
                    <a:pt x="1739" y="622"/>
                  </a:lnTo>
                  <a:lnTo>
                    <a:pt x="1752" y="165"/>
                  </a:lnTo>
                  <a:lnTo>
                    <a:pt x="1600" y="177"/>
                  </a:lnTo>
                  <a:lnTo>
                    <a:pt x="1155" y="161810"/>
                  </a:lnTo>
                  <a:lnTo>
                    <a:pt x="1308" y="161823"/>
                  </a:lnTo>
                  <a:lnTo>
                    <a:pt x="1816" y="17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3" name="object 16983"/>
            <p:cNvSpPr/>
            <p:nvPr/>
          </p:nvSpPr>
          <p:spPr>
            <a:xfrm>
              <a:off x="3216478" y="898843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25"/>
                  </a:move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1269" h="161925">
                  <a:moveTo>
                    <a:pt x="584" y="63"/>
                  </a:moveTo>
                  <a:lnTo>
                    <a:pt x="50" y="161759"/>
                  </a:lnTo>
                  <a:lnTo>
                    <a:pt x="584" y="63"/>
                  </a:lnTo>
                  <a:close/>
                </a:path>
                <a:path w="1269" h="161925">
                  <a:moveTo>
                    <a:pt x="762" y="165"/>
                  </a:moveTo>
                  <a:lnTo>
                    <a:pt x="596" y="76"/>
                  </a:lnTo>
                  <a:lnTo>
                    <a:pt x="139" y="161785"/>
                  </a:lnTo>
                  <a:lnTo>
                    <a:pt x="317" y="161823"/>
                  </a:lnTo>
                  <a:lnTo>
                    <a:pt x="762" y="16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4" name="object 16984"/>
            <p:cNvSpPr/>
            <p:nvPr/>
          </p:nvSpPr>
          <p:spPr>
            <a:xfrm>
              <a:off x="3216300" y="8988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85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01" y="16181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5" name="object 16985"/>
            <p:cNvSpPr/>
            <p:nvPr/>
          </p:nvSpPr>
          <p:spPr>
            <a:xfrm>
              <a:off x="3216097" y="89882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2"/>
                  </a:move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1269" h="161925">
                  <a:moveTo>
                    <a:pt x="609" y="76"/>
                  </a:moveTo>
                  <a:lnTo>
                    <a:pt x="38" y="161823"/>
                  </a:lnTo>
                  <a:lnTo>
                    <a:pt x="165" y="161861"/>
                  </a:lnTo>
                  <a:lnTo>
                    <a:pt x="609" y="76"/>
                  </a:lnTo>
                  <a:close/>
                </a:path>
                <a:path w="1269" h="161925">
                  <a:moveTo>
                    <a:pt x="647" y="101"/>
                  </a:moveTo>
                  <a:lnTo>
                    <a:pt x="165" y="161861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6" name="object 16986"/>
            <p:cNvSpPr/>
            <p:nvPr/>
          </p:nvSpPr>
          <p:spPr>
            <a:xfrm>
              <a:off x="3215957" y="8988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38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88" y="161861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7" name="object 16987"/>
            <p:cNvSpPr/>
            <p:nvPr/>
          </p:nvSpPr>
          <p:spPr>
            <a:xfrm>
              <a:off x="3215817" y="8988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89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8" name="object 16988"/>
            <p:cNvSpPr/>
            <p:nvPr/>
          </p:nvSpPr>
          <p:spPr>
            <a:xfrm>
              <a:off x="3215754" y="8988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89" name="object 16989"/>
            <p:cNvSpPr/>
            <p:nvPr/>
          </p:nvSpPr>
          <p:spPr>
            <a:xfrm>
              <a:off x="3251098" y="8991625"/>
              <a:ext cx="635" cy="157480"/>
            </a:xfrm>
            <a:custGeom>
              <a:avLst/>
              <a:gdLst/>
              <a:ahLst/>
              <a:cxnLst/>
              <a:rect l="l" t="t" r="r" b="b"/>
              <a:pathLst>
                <a:path w="635" h="157479">
                  <a:moveTo>
                    <a:pt x="457" y="0"/>
                  </a:moveTo>
                  <a:lnTo>
                    <a:pt x="0" y="157403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0" name="object 16990"/>
            <p:cNvSpPr/>
            <p:nvPr/>
          </p:nvSpPr>
          <p:spPr>
            <a:xfrm>
              <a:off x="3250996" y="8991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7"/>
                  </a:moveTo>
                  <a:lnTo>
                    <a:pt x="215" y="90131"/>
                  </a:lnTo>
                  <a:lnTo>
                    <a:pt x="482" y="63"/>
                  </a:lnTo>
                  <a:lnTo>
                    <a:pt x="0" y="157822"/>
                  </a:lnTo>
                  <a:lnTo>
                    <a:pt x="25" y="161201"/>
                  </a:lnTo>
                  <a:lnTo>
                    <a:pt x="25" y="158762"/>
                  </a:lnTo>
                  <a:lnTo>
                    <a:pt x="50" y="161226"/>
                  </a:lnTo>
                  <a:lnTo>
                    <a:pt x="279" y="80467"/>
                  </a:lnTo>
                  <a:lnTo>
                    <a:pt x="508" y="190"/>
                  </a:lnTo>
                  <a:close/>
                </a:path>
                <a:path w="635" h="161925">
                  <a:moveTo>
                    <a:pt x="533" y="266"/>
                  </a:moveTo>
                  <a:lnTo>
                    <a:pt x="76" y="161264"/>
                  </a:lnTo>
                  <a:lnTo>
                    <a:pt x="533" y="266"/>
                  </a:lnTo>
                  <a:close/>
                </a:path>
                <a:path w="635" h="161925">
                  <a:moveTo>
                    <a:pt x="546" y="342"/>
                  </a:moveTo>
                  <a:lnTo>
                    <a:pt x="88" y="161277"/>
                  </a:lnTo>
                  <a:lnTo>
                    <a:pt x="546" y="342"/>
                  </a:lnTo>
                  <a:close/>
                </a:path>
                <a:path w="635" h="161925">
                  <a:moveTo>
                    <a:pt x="558" y="419"/>
                  </a:moveTo>
                  <a:lnTo>
                    <a:pt x="101" y="161531"/>
                  </a:lnTo>
                  <a:lnTo>
                    <a:pt x="558" y="419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1" name="object 16991"/>
            <p:cNvSpPr/>
            <p:nvPr/>
          </p:nvSpPr>
          <p:spPr>
            <a:xfrm>
              <a:off x="3250908" y="8990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15"/>
                  </a:moveTo>
                  <a:lnTo>
                    <a:pt x="317" y="65468"/>
                  </a:lnTo>
                  <a:lnTo>
                    <a:pt x="495" y="2616"/>
                  </a:lnTo>
                  <a:lnTo>
                    <a:pt x="508" y="165"/>
                  </a:lnTo>
                  <a:lnTo>
                    <a:pt x="215" y="91757"/>
                  </a:lnTo>
                  <a:lnTo>
                    <a:pt x="482" y="50"/>
                  </a:lnTo>
                  <a:lnTo>
                    <a:pt x="0" y="158115"/>
                  </a:lnTo>
                  <a:lnTo>
                    <a:pt x="25" y="161353"/>
                  </a:lnTo>
                  <a:lnTo>
                    <a:pt x="25" y="158978"/>
                  </a:lnTo>
                  <a:lnTo>
                    <a:pt x="50" y="161391"/>
                  </a:lnTo>
                  <a:lnTo>
                    <a:pt x="63" y="158991"/>
                  </a:lnTo>
                  <a:lnTo>
                    <a:pt x="88" y="161442"/>
                  </a:lnTo>
                  <a:lnTo>
                    <a:pt x="533" y="215"/>
                  </a:lnTo>
                  <a:close/>
                </a:path>
                <a:path w="635" h="161925">
                  <a:moveTo>
                    <a:pt x="558" y="279"/>
                  </a:moveTo>
                  <a:lnTo>
                    <a:pt x="101" y="161455"/>
                  </a:lnTo>
                  <a:lnTo>
                    <a:pt x="558" y="279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2" name="object 16992"/>
            <p:cNvSpPr/>
            <p:nvPr/>
          </p:nvSpPr>
          <p:spPr>
            <a:xfrm>
              <a:off x="3250793" y="8990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279"/>
                  </a:moveTo>
                  <a:lnTo>
                    <a:pt x="292" y="92659"/>
                  </a:lnTo>
                  <a:lnTo>
                    <a:pt x="558" y="228"/>
                  </a:lnTo>
                  <a:lnTo>
                    <a:pt x="254" y="93091"/>
                  </a:lnTo>
                  <a:lnTo>
                    <a:pt x="520" y="127"/>
                  </a:lnTo>
                  <a:lnTo>
                    <a:pt x="330" y="59156"/>
                  </a:lnTo>
                  <a:lnTo>
                    <a:pt x="495" y="88"/>
                  </a:lnTo>
                  <a:lnTo>
                    <a:pt x="0" y="158381"/>
                  </a:lnTo>
                  <a:lnTo>
                    <a:pt x="25" y="161480"/>
                  </a:lnTo>
                  <a:lnTo>
                    <a:pt x="25" y="159181"/>
                  </a:lnTo>
                  <a:lnTo>
                    <a:pt x="50" y="161518"/>
                  </a:lnTo>
                  <a:lnTo>
                    <a:pt x="63" y="159219"/>
                  </a:lnTo>
                  <a:lnTo>
                    <a:pt x="88" y="161569"/>
                  </a:lnTo>
                  <a:lnTo>
                    <a:pt x="101" y="159245"/>
                  </a:lnTo>
                  <a:lnTo>
                    <a:pt x="127" y="161620"/>
                  </a:lnTo>
                  <a:lnTo>
                    <a:pt x="584" y="279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3" name="object 16993"/>
            <p:cNvSpPr/>
            <p:nvPr/>
          </p:nvSpPr>
          <p:spPr>
            <a:xfrm>
              <a:off x="3250666" y="8990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215"/>
                  </a:moveTo>
                  <a:lnTo>
                    <a:pt x="520" y="812"/>
                  </a:lnTo>
                  <a:lnTo>
                    <a:pt x="533" y="127"/>
                  </a:lnTo>
                  <a:lnTo>
                    <a:pt x="469" y="749"/>
                  </a:lnTo>
                  <a:lnTo>
                    <a:pt x="482" y="38"/>
                  </a:lnTo>
                  <a:lnTo>
                    <a:pt x="0" y="158623"/>
                  </a:lnTo>
                  <a:lnTo>
                    <a:pt x="25" y="161544"/>
                  </a:lnTo>
                  <a:lnTo>
                    <a:pt x="25" y="159346"/>
                  </a:lnTo>
                  <a:lnTo>
                    <a:pt x="50" y="161569"/>
                  </a:lnTo>
                  <a:lnTo>
                    <a:pt x="50" y="159359"/>
                  </a:lnTo>
                  <a:lnTo>
                    <a:pt x="76" y="161607"/>
                  </a:lnTo>
                  <a:lnTo>
                    <a:pt x="76" y="159385"/>
                  </a:lnTo>
                  <a:lnTo>
                    <a:pt x="101" y="161645"/>
                  </a:lnTo>
                  <a:lnTo>
                    <a:pt x="101" y="159385"/>
                  </a:lnTo>
                  <a:lnTo>
                    <a:pt x="127" y="161671"/>
                  </a:lnTo>
                  <a:lnTo>
                    <a:pt x="584" y="215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4" name="object 16994"/>
            <p:cNvSpPr/>
            <p:nvPr/>
          </p:nvSpPr>
          <p:spPr>
            <a:xfrm>
              <a:off x="3250526" y="89901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241"/>
                  </a:moveTo>
                  <a:lnTo>
                    <a:pt x="546" y="876"/>
                  </a:lnTo>
                  <a:lnTo>
                    <a:pt x="558" y="152"/>
                  </a:lnTo>
                  <a:lnTo>
                    <a:pt x="457" y="0"/>
                  </a:lnTo>
                  <a:lnTo>
                    <a:pt x="0" y="158864"/>
                  </a:lnTo>
                  <a:lnTo>
                    <a:pt x="25" y="161594"/>
                  </a:lnTo>
                  <a:lnTo>
                    <a:pt x="25" y="159512"/>
                  </a:lnTo>
                  <a:lnTo>
                    <a:pt x="50" y="161632"/>
                  </a:lnTo>
                  <a:lnTo>
                    <a:pt x="50" y="159524"/>
                  </a:lnTo>
                  <a:lnTo>
                    <a:pt x="76" y="161658"/>
                  </a:lnTo>
                  <a:lnTo>
                    <a:pt x="76" y="159537"/>
                  </a:lnTo>
                  <a:lnTo>
                    <a:pt x="101" y="161696"/>
                  </a:lnTo>
                  <a:lnTo>
                    <a:pt x="101" y="159562"/>
                  </a:lnTo>
                  <a:lnTo>
                    <a:pt x="127" y="161734"/>
                  </a:lnTo>
                  <a:lnTo>
                    <a:pt x="596" y="241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5" name="object 16995"/>
            <p:cNvSpPr/>
            <p:nvPr/>
          </p:nvSpPr>
          <p:spPr>
            <a:xfrm>
              <a:off x="3250349" y="89899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228"/>
                  </a:moveTo>
                  <a:lnTo>
                    <a:pt x="304" y="100215"/>
                  </a:lnTo>
                  <a:lnTo>
                    <a:pt x="596" y="190"/>
                  </a:lnTo>
                  <a:lnTo>
                    <a:pt x="469" y="0"/>
                  </a:lnTo>
                  <a:lnTo>
                    <a:pt x="0" y="159092"/>
                  </a:lnTo>
                  <a:lnTo>
                    <a:pt x="38" y="161594"/>
                  </a:lnTo>
                  <a:lnTo>
                    <a:pt x="38" y="159651"/>
                  </a:lnTo>
                  <a:lnTo>
                    <a:pt x="63" y="161632"/>
                  </a:lnTo>
                  <a:lnTo>
                    <a:pt x="63" y="159664"/>
                  </a:lnTo>
                  <a:lnTo>
                    <a:pt x="88" y="161671"/>
                  </a:lnTo>
                  <a:lnTo>
                    <a:pt x="88" y="159677"/>
                  </a:lnTo>
                  <a:lnTo>
                    <a:pt x="114" y="161696"/>
                  </a:lnTo>
                  <a:lnTo>
                    <a:pt x="114" y="159689"/>
                  </a:lnTo>
                  <a:lnTo>
                    <a:pt x="139" y="161734"/>
                  </a:lnTo>
                  <a:lnTo>
                    <a:pt x="139" y="159537"/>
                  </a:lnTo>
                  <a:lnTo>
                    <a:pt x="177" y="161785"/>
                  </a:lnTo>
                  <a:lnTo>
                    <a:pt x="635" y="228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6" name="object 16996"/>
            <p:cNvSpPr/>
            <p:nvPr/>
          </p:nvSpPr>
          <p:spPr>
            <a:xfrm>
              <a:off x="3250196" y="8989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65"/>
                  </a:moveTo>
                  <a:lnTo>
                    <a:pt x="292" y="103238"/>
                  </a:lnTo>
                  <a:lnTo>
                    <a:pt x="584" y="127"/>
                  </a:lnTo>
                  <a:lnTo>
                    <a:pt x="190" y="105117"/>
                  </a:lnTo>
                  <a:lnTo>
                    <a:pt x="495" y="25"/>
                  </a:lnTo>
                  <a:lnTo>
                    <a:pt x="0" y="159245"/>
                  </a:lnTo>
                  <a:lnTo>
                    <a:pt x="38" y="161556"/>
                  </a:lnTo>
                  <a:lnTo>
                    <a:pt x="38" y="159600"/>
                  </a:lnTo>
                  <a:lnTo>
                    <a:pt x="76" y="161607"/>
                  </a:lnTo>
                  <a:lnTo>
                    <a:pt x="76" y="159753"/>
                  </a:lnTo>
                  <a:lnTo>
                    <a:pt x="101" y="161645"/>
                  </a:lnTo>
                  <a:lnTo>
                    <a:pt x="101" y="160312"/>
                  </a:lnTo>
                  <a:lnTo>
                    <a:pt x="127" y="161683"/>
                  </a:lnTo>
                  <a:lnTo>
                    <a:pt x="127" y="159626"/>
                  </a:lnTo>
                  <a:lnTo>
                    <a:pt x="165" y="161734"/>
                  </a:lnTo>
                  <a:lnTo>
                    <a:pt x="622" y="165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7" name="object 16997"/>
            <p:cNvSpPr/>
            <p:nvPr/>
          </p:nvSpPr>
          <p:spPr>
            <a:xfrm>
              <a:off x="3250018" y="89895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203"/>
                  </a:moveTo>
                  <a:lnTo>
                    <a:pt x="304" y="106095"/>
                  </a:lnTo>
                  <a:lnTo>
                    <a:pt x="609" y="165"/>
                  </a:lnTo>
                  <a:lnTo>
                    <a:pt x="571" y="444"/>
                  </a:lnTo>
                  <a:lnTo>
                    <a:pt x="584" y="127"/>
                  </a:lnTo>
                  <a:lnTo>
                    <a:pt x="241" y="106680"/>
                  </a:lnTo>
                  <a:lnTo>
                    <a:pt x="546" y="88"/>
                  </a:lnTo>
                  <a:lnTo>
                    <a:pt x="0" y="159461"/>
                  </a:lnTo>
                  <a:lnTo>
                    <a:pt x="38" y="161645"/>
                  </a:lnTo>
                  <a:lnTo>
                    <a:pt x="38" y="160401"/>
                  </a:lnTo>
                  <a:lnTo>
                    <a:pt x="63" y="161658"/>
                  </a:lnTo>
                  <a:lnTo>
                    <a:pt x="63" y="160413"/>
                  </a:lnTo>
                  <a:lnTo>
                    <a:pt x="88" y="161671"/>
                  </a:lnTo>
                  <a:lnTo>
                    <a:pt x="88" y="159778"/>
                  </a:lnTo>
                  <a:lnTo>
                    <a:pt x="127" y="161696"/>
                  </a:lnTo>
                  <a:lnTo>
                    <a:pt x="127" y="160426"/>
                  </a:lnTo>
                  <a:lnTo>
                    <a:pt x="152" y="161709"/>
                  </a:lnTo>
                  <a:lnTo>
                    <a:pt x="152" y="159778"/>
                  </a:lnTo>
                  <a:lnTo>
                    <a:pt x="190" y="161734"/>
                  </a:lnTo>
                  <a:lnTo>
                    <a:pt x="647" y="203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8" name="object 16998"/>
            <p:cNvSpPr/>
            <p:nvPr/>
          </p:nvSpPr>
          <p:spPr>
            <a:xfrm>
              <a:off x="3249841" y="8989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52"/>
                  </a:moveTo>
                  <a:lnTo>
                    <a:pt x="279" y="108038"/>
                  </a:lnTo>
                  <a:lnTo>
                    <a:pt x="596" y="127"/>
                  </a:lnTo>
                  <a:lnTo>
                    <a:pt x="177" y="109156"/>
                  </a:lnTo>
                  <a:lnTo>
                    <a:pt x="495" y="25"/>
                  </a:lnTo>
                  <a:lnTo>
                    <a:pt x="0" y="159626"/>
                  </a:lnTo>
                  <a:lnTo>
                    <a:pt x="38" y="161696"/>
                  </a:lnTo>
                  <a:lnTo>
                    <a:pt x="38" y="159905"/>
                  </a:lnTo>
                  <a:lnTo>
                    <a:pt x="76" y="161721"/>
                  </a:lnTo>
                  <a:lnTo>
                    <a:pt x="76" y="159918"/>
                  </a:lnTo>
                  <a:lnTo>
                    <a:pt x="114" y="161747"/>
                  </a:lnTo>
                  <a:lnTo>
                    <a:pt x="114" y="160528"/>
                  </a:lnTo>
                  <a:lnTo>
                    <a:pt x="139" y="161759"/>
                  </a:lnTo>
                  <a:lnTo>
                    <a:pt x="139" y="159918"/>
                  </a:lnTo>
                  <a:lnTo>
                    <a:pt x="177" y="161785"/>
                  </a:lnTo>
                  <a:lnTo>
                    <a:pt x="635" y="15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999" name="object 16999"/>
            <p:cNvSpPr/>
            <p:nvPr/>
          </p:nvSpPr>
          <p:spPr>
            <a:xfrm>
              <a:off x="3249625" y="89892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90"/>
                  </a:moveTo>
                  <a:lnTo>
                    <a:pt x="292" y="110070"/>
                  </a:lnTo>
                  <a:lnTo>
                    <a:pt x="609" y="114"/>
                  </a:lnTo>
                  <a:lnTo>
                    <a:pt x="482" y="25"/>
                  </a:lnTo>
                  <a:lnTo>
                    <a:pt x="0" y="159816"/>
                  </a:lnTo>
                  <a:lnTo>
                    <a:pt x="38" y="161772"/>
                  </a:lnTo>
                  <a:lnTo>
                    <a:pt x="38" y="160070"/>
                  </a:lnTo>
                  <a:lnTo>
                    <a:pt x="76" y="161785"/>
                  </a:lnTo>
                  <a:lnTo>
                    <a:pt x="76" y="160070"/>
                  </a:lnTo>
                  <a:lnTo>
                    <a:pt x="114" y="161810"/>
                  </a:lnTo>
                  <a:lnTo>
                    <a:pt x="114" y="160083"/>
                  </a:lnTo>
                  <a:lnTo>
                    <a:pt x="152" y="161836"/>
                  </a:lnTo>
                  <a:lnTo>
                    <a:pt x="152" y="160083"/>
                  </a:lnTo>
                  <a:lnTo>
                    <a:pt x="190" y="161861"/>
                  </a:lnTo>
                  <a:lnTo>
                    <a:pt x="190" y="160693"/>
                  </a:lnTo>
                  <a:lnTo>
                    <a:pt x="215" y="161874"/>
                  </a:lnTo>
                  <a:lnTo>
                    <a:pt x="673" y="19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0" name="object 17000"/>
            <p:cNvSpPr/>
            <p:nvPr/>
          </p:nvSpPr>
          <p:spPr>
            <a:xfrm>
              <a:off x="3249396" y="89890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77"/>
                  </a:moveTo>
                  <a:lnTo>
                    <a:pt x="546" y="50"/>
                  </a:lnTo>
                  <a:lnTo>
                    <a:pt x="165" y="113728"/>
                  </a:lnTo>
                  <a:lnTo>
                    <a:pt x="495" y="25"/>
                  </a:lnTo>
                  <a:lnTo>
                    <a:pt x="0" y="159981"/>
                  </a:lnTo>
                  <a:lnTo>
                    <a:pt x="38" y="161810"/>
                  </a:lnTo>
                  <a:lnTo>
                    <a:pt x="38" y="160159"/>
                  </a:lnTo>
                  <a:lnTo>
                    <a:pt x="88" y="161836"/>
                  </a:lnTo>
                  <a:lnTo>
                    <a:pt x="88" y="160210"/>
                  </a:lnTo>
                  <a:lnTo>
                    <a:pt x="127" y="161861"/>
                  </a:lnTo>
                  <a:lnTo>
                    <a:pt x="127" y="160223"/>
                  </a:lnTo>
                  <a:lnTo>
                    <a:pt x="165" y="161886"/>
                  </a:lnTo>
                  <a:lnTo>
                    <a:pt x="165" y="160782"/>
                  </a:lnTo>
                  <a:lnTo>
                    <a:pt x="190" y="161899"/>
                  </a:lnTo>
                  <a:lnTo>
                    <a:pt x="190" y="160235"/>
                  </a:lnTo>
                  <a:lnTo>
                    <a:pt x="228" y="161925"/>
                  </a:lnTo>
                  <a:lnTo>
                    <a:pt x="685" y="177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1" name="object 17001"/>
            <p:cNvSpPr/>
            <p:nvPr/>
          </p:nvSpPr>
          <p:spPr>
            <a:xfrm>
              <a:off x="3249180" y="89888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73" y="139"/>
                  </a:moveTo>
                  <a:lnTo>
                    <a:pt x="584" y="1244"/>
                  </a:lnTo>
                  <a:lnTo>
                    <a:pt x="596" y="76"/>
                  </a:lnTo>
                  <a:lnTo>
                    <a:pt x="495" y="2413"/>
                  </a:lnTo>
                  <a:lnTo>
                    <a:pt x="508" y="25"/>
                  </a:lnTo>
                  <a:lnTo>
                    <a:pt x="0" y="160147"/>
                  </a:lnTo>
                  <a:lnTo>
                    <a:pt x="50" y="161848"/>
                  </a:lnTo>
                  <a:lnTo>
                    <a:pt x="50" y="160299"/>
                  </a:lnTo>
                  <a:lnTo>
                    <a:pt x="101" y="161874"/>
                  </a:lnTo>
                  <a:lnTo>
                    <a:pt x="101" y="160693"/>
                  </a:lnTo>
                  <a:lnTo>
                    <a:pt x="139" y="161899"/>
                  </a:lnTo>
                  <a:lnTo>
                    <a:pt x="139" y="160362"/>
                  </a:lnTo>
                  <a:lnTo>
                    <a:pt x="177" y="161925"/>
                  </a:lnTo>
                  <a:lnTo>
                    <a:pt x="177" y="160718"/>
                  </a:lnTo>
                  <a:lnTo>
                    <a:pt x="215" y="161937"/>
                  </a:lnTo>
                  <a:lnTo>
                    <a:pt x="673" y="139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2" name="object 17002"/>
            <p:cNvSpPr/>
            <p:nvPr/>
          </p:nvSpPr>
          <p:spPr>
            <a:xfrm>
              <a:off x="3248914" y="89887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77"/>
                  </a:moveTo>
                  <a:lnTo>
                    <a:pt x="342" y="117398"/>
                  </a:lnTo>
                  <a:lnTo>
                    <a:pt x="685" y="139"/>
                  </a:lnTo>
                  <a:lnTo>
                    <a:pt x="254" y="118097"/>
                  </a:lnTo>
                  <a:lnTo>
                    <a:pt x="596" y="76"/>
                  </a:lnTo>
                  <a:lnTo>
                    <a:pt x="469" y="0"/>
                  </a:lnTo>
                  <a:lnTo>
                    <a:pt x="0" y="160312"/>
                  </a:lnTo>
                  <a:lnTo>
                    <a:pt x="50" y="161874"/>
                  </a:lnTo>
                  <a:lnTo>
                    <a:pt x="50" y="160439"/>
                  </a:lnTo>
                  <a:lnTo>
                    <a:pt x="101" y="161899"/>
                  </a:lnTo>
                  <a:lnTo>
                    <a:pt x="101" y="160832"/>
                  </a:lnTo>
                  <a:lnTo>
                    <a:pt x="139" y="161925"/>
                  </a:lnTo>
                  <a:lnTo>
                    <a:pt x="139" y="160451"/>
                  </a:lnTo>
                  <a:lnTo>
                    <a:pt x="190" y="161950"/>
                  </a:lnTo>
                  <a:lnTo>
                    <a:pt x="190" y="160832"/>
                  </a:lnTo>
                  <a:lnTo>
                    <a:pt x="228" y="161975"/>
                  </a:lnTo>
                  <a:lnTo>
                    <a:pt x="228" y="160477"/>
                  </a:lnTo>
                  <a:lnTo>
                    <a:pt x="279" y="162001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3" name="object 17003"/>
            <p:cNvSpPr/>
            <p:nvPr/>
          </p:nvSpPr>
          <p:spPr>
            <a:xfrm>
              <a:off x="3248672" y="898859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27"/>
                  </a:moveTo>
                  <a:lnTo>
                    <a:pt x="304" y="121285"/>
                  </a:lnTo>
                  <a:lnTo>
                    <a:pt x="647" y="88"/>
                  </a:lnTo>
                  <a:lnTo>
                    <a:pt x="508" y="12"/>
                  </a:lnTo>
                  <a:lnTo>
                    <a:pt x="279" y="80022"/>
                  </a:lnTo>
                  <a:lnTo>
                    <a:pt x="279" y="0"/>
                  </a:lnTo>
                  <a:lnTo>
                    <a:pt x="228" y="97802"/>
                  </a:lnTo>
                  <a:lnTo>
                    <a:pt x="50" y="160020"/>
                  </a:lnTo>
                  <a:lnTo>
                    <a:pt x="0" y="161290"/>
                  </a:lnTo>
                  <a:lnTo>
                    <a:pt x="50" y="160451"/>
                  </a:lnTo>
                  <a:lnTo>
                    <a:pt x="101" y="161886"/>
                  </a:lnTo>
                  <a:lnTo>
                    <a:pt x="101" y="160566"/>
                  </a:lnTo>
                  <a:lnTo>
                    <a:pt x="152" y="161912"/>
                  </a:lnTo>
                  <a:lnTo>
                    <a:pt x="152" y="160566"/>
                  </a:lnTo>
                  <a:lnTo>
                    <a:pt x="203" y="161937"/>
                  </a:lnTo>
                  <a:lnTo>
                    <a:pt x="203" y="160566"/>
                  </a:lnTo>
                  <a:lnTo>
                    <a:pt x="254" y="161975"/>
                  </a:lnTo>
                  <a:lnTo>
                    <a:pt x="254" y="160020"/>
                  </a:lnTo>
                  <a:lnTo>
                    <a:pt x="279" y="152984"/>
                  </a:lnTo>
                  <a:lnTo>
                    <a:pt x="711" y="127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4" name="object 17004"/>
            <p:cNvSpPr/>
            <p:nvPr/>
          </p:nvSpPr>
          <p:spPr>
            <a:xfrm>
              <a:off x="3248368" y="89884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27"/>
                  </a:moveTo>
                  <a:lnTo>
                    <a:pt x="546" y="23202"/>
                  </a:lnTo>
                  <a:lnTo>
                    <a:pt x="609" y="76"/>
                  </a:lnTo>
                  <a:lnTo>
                    <a:pt x="469" y="0"/>
                  </a:lnTo>
                  <a:lnTo>
                    <a:pt x="444" y="139"/>
                  </a:lnTo>
                  <a:lnTo>
                    <a:pt x="444" y="4495"/>
                  </a:lnTo>
                  <a:lnTo>
                    <a:pt x="444" y="27000"/>
                  </a:lnTo>
                  <a:lnTo>
                    <a:pt x="444" y="40220"/>
                  </a:lnTo>
                  <a:lnTo>
                    <a:pt x="444" y="60198"/>
                  </a:lnTo>
                  <a:lnTo>
                    <a:pt x="444" y="62534"/>
                  </a:lnTo>
                  <a:lnTo>
                    <a:pt x="342" y="95275"/>
                  </a:lnTo>
                  <a:lnTo>
                    <a:pt x="444" y="60198"/>
                  </a:lnTo>
                  <a:lnTo>
                    <a:pt x="444" y="40220"/>
                  </a:lnTo>
                  <a:lnTo>
                    <a:pt x="342" y="75742"/>
                  </a:lnTo>
                  <a:lnTo>
                    <a:pt x="342" y="62966"/>
                  </a:lnTo>
                  <a:lnTo>
                    <a:pt x="444" y="27000"/>
                  </a:lnTo>
                  <a:lnTo>
                    <a:pt x="444" y="4495"/>
                  </a:lnTo>
                  <a:lnTo>
                    <a:pt x="342" y="40182"/>
                  </a:lnTo>
                  <a:lnTo>
                    <a:pt x="342" y="50"/>
                  </a:lnTo>
                  <a:lnTo>
                    <a:pt x="292" y="58026"/>
                  </a:lnTo>
                  <a:lnTo>
                    <a:pt x="292" y="80949"/>
                  </a:lnTo>
                  <a:lnTo>
                    <a:pt x="292" y="93497"/>
                  </a:lnTo>
                  <a:lnTo>
                    <a:pt x="292" y="112801"/>
                  </a:lnTo>
                  <a:lnTo>
                    <a:pt x="292" y="113271"/>
                  </a:lnTo>
                  <a:lnTo>
                    <a:pt x="254" y="125945"/>
                  </a:lnTo>
                  <a:lnTo>
                    <a:pt x="292" y="112801"/>
                  </a:lnTo>
                  <a:lnTo>
                    <a:pt x="292" y="93497"/>
                  </a:lnTo>
                  <a:lnTo>
                    <a:pt x="101" y="160070"/>
                  </a:lnTo>
                  <a:lnTo>
                    <a:pt x="292" y="80949"/>
                  </a:lnTo>
                  <a:lnTo>
                    <a:pt x="292" y="58026"/>
                  </a:lnTo>
                  <a:lnTo>
                    <a:pt x="0" y="160629"/>
                  </a:lnTo>
                  <a:lnTo>
                    <a:pt x="63" y="161874"/>
                  </a:lnTo>
                  <a:lnTo>
                    <a:pt x="63" y="161340"/>
                  </a:lnTo>
                  <a:lnTo>
                    <a:pt x="114" y="160896"/>
                  </a:lnTo>
                  <a:lnTo>
                    <a:pt x="165" y="161925"/>
                  </a:lnTo>
                  <a:lnTo>
                    <a:pt x="165" y="160731"/>
                  </a:lnTo>
                  <a:lnTo>
                    <a:pt x="215" y="161963"/>
                  </a:lnTo>
                  <a:lnTo>
                    <a:pt x="215" y="161429"/>
                  </a:lnTo>
                  <a:lnTo>
                    <a:pt x="317" y="160197"/>
                  </a:lnTo>
                  <a:lnTo>
                    <a:pt x="292" y="133794"/>
                  </a:lnTo>
                  <a:lnTo>
                    <a:pt x="292" y="160070"/>
                  </a:lnTo>
                  <a:lnTo>
                    <a:pt x="342" y="116205"/>
                  </a:lnTo>
                  <a:lnTo>
                    <a:pt x="444" y="81038"/>
                  </a:lnTo>
                  <a:lnTo>
                    <a:pt x="444" y="160159"/>
                  </a:lnTo>
                  <a:lnTo>
                    <a:pt x="546" y="45072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5" name="object 17005"/>
            <p:cNvSpPr/>
            <p:nvPr/>
          </p:nvSpPr>
          <p:spPr>
            <a:xfrm>
              <a:off x="3248025" y="89882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00" y="165"/>
                  </a:moveTo>
                  <a:lnTo>
                    <a:pt x="647" y="88"/>
                  </a:lnTo>
                  <a:lnTo>
                    <a:pt x="635" y="1917"/>
                  </a:lnTo>
                  <a:lnTo>
                    <a:pt x="647" y="76"/>
                  </a:lnTo>
                  <a:lnTo>
                    <a:pt x="520" y="25"/>
                  </a:lnTo>
                  <a:lnTo>
                    <a:pt x="0" y="160794"/>
                  </a:lnTo>
                  <a:lnTo>
                    <a:pt x="63" y="161848"/>
                  </a:lnTo>
                  <a:lnTo>
                    <a:pt x="63" y="160845"/>
                  </a:lnTo>
                  <a:lnTo>
                    <a:pt x="127" y="161874"/>
                  </a:lnTo>
                  <a:lnTo>
                    <a:pt x="127" y="160858"/>
                  </a:lnTo>
                  <a:lnTo>
                    <a:pt x="177" y="161912"/>
                  </a:lnTo>
                  <a:lnTo>
                    <a:pt x="177" y="160870"/>
                  </a:lnTo>
                  <a:lnTo>
                    <a:pt x="241" y="161950"/>
                  </a:lnTo>
                  <a:lnTo>
                    <a:pt x="241" y="161086"/>
                  </a:lnTo>
                  <a:lnTo>
                    <a:pt x="292" y="161975"/>
                  </a:lnTo>
                  <a:lnTo>
                    <a:pt x="292" y="160883"/>
                  </a:lnTo>
                  <a:lnTo>
                    <a:pt x="342" y="162001"/>
                  </a:lnTo>
                  <a:lnTo>
                    <a:pt x="800" y="165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6" name="object 17006"/>
            <p:cNvSpPr/>
            <p:nvPr/>
          </p:nvSpPr>
          <p:spPr>
            <a:xfrm>
              <a:off x="3247694" y="89880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87" y="139"/>
                  </a:moveTo>
                  <a:lnTo>
                    <a:pt x="660" y="114"/>
                  </a:lnTo>
                  <a:lnTo>
                    <a:pt x="635" y="6464"/>
                  </a:lnTo>
                  <a:lnTo>
                    <a:pt x="660" y="76"/>
                  </a:lnTo>
                  <a:lnTo>
                    <a:pt x="533" y="25"/>
                  </a:lnTo>
                  <a:lnTo>
                    <a:pt x="0" y="160934"/>
                  </a:lnTo>
                  <a:lnTo>
                    <a:pt x="76" y="161798"/>
                  </a:lnTo>
                  <a:lnTo>
                    <a:pt x="76" y="161112"/>
                  </a:lnTo>
                  <a:lnTo>
                    <a:pt x="139" y="161836"/>
                  </a:lnTo>
                  <a:lnTo>
                    <a:pt x="139" y="160972"/>
                  </a:lnTo>
                  <a:lnTo>
                    <a:pt x="203" y="161874"/>
                  </a:lnTo>
                  <a:lnTo>
                    <a:pt x="203" y="160985"/>
                  </a:lnTo>
                  <a:lnTo>
                    <a:pt x="279" y="161912"/>
                  </a:lnTo>
                  <a:lnTo>
                    <a:pt x="279" y="161188"/>
                  </a:lnTo>
                  <a:lnTo>
                    <a:pt x="330" y="161950"/>
                  </a:lnTo>
                  <a:lnTo>
                    <a:pt x="787" y="139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7" name="object 17007"/>
            <p:cNvSpPr/>
            <p:nvPr/>
          </p:nvSpPr>
          <p:spPr>
            <a:xfrm>
              <a:off x="3247250" y="89879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14" y="177"/>
                  </a:moveTo>
                  <a:lnTo>
                    <a:pt x="444" y="137172"/>
                  </a:lnTo>
                  <a:lnTo>
                    <a:pt x="838" y="139"/>
                  </a:lnTo>
                  <a:lnTo>
                    <a:pt x="685" y="88"/>
                  </a:lnTo>
                  <a:lnTo>
                    <a:pt x="673" y="2971"/>
                  </a:lnTo>
                  <a:lnTo>
                    <a:pt x="685" y="76"/>
                  </a:lnTo>
                  <a:lnTo>
                    <a:pt x="533" y="25"/>
                  </a:lnTo>
                  <a:lnTo>
                    <a:pt x="0" y="161124"/>
                  </a:lnTo>
                  <a:lnTo>
                    <a:pt x="76" y="161721"/>
                  </a:lnTo>
                  <a:lnTo>
                    <a:pt x="76" y="161150"/>
                  </a:lnTo>
                  <a:lnTo>
                    <a:pt x="152" y="161759"/>
                  </a:lnTo>
                  <a:lnTo>
                    <a:pt x="152" y="161150"/>
                  </a:lnTo>
                  <a:lnTo>
                    <a:pt x="228" y="161810"/>
                  </a:lnTo>
                  <a:lnTo>
                    <a:pt x="228" y="161137"/>
                  </a:lnTo>
                  <a:lnTo>
                    <a:pt x="304" y="161848"/>
                  </a:lnTo>
                  <a:lnTo>
                    <a:pt x="304" y="161137"/>
                  </a:lnTo>
                  <a:lnTo>
                    <a:pt x="381" y="161899"/>
                  </a:lnTo>
                  <a:lnTo>
                    <a:pt x="381" y="161137"/>
                  </a:lnTo>
                  <a:lnTo>
                    <a:pt x="457" y="161937"/>
                  </a:lnTo>
                  <a:lnTo>
                    <a:pt x="914" y="177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8" name="object 17008"/>
            <p:cNvSpPr/>
            <p:nvPr/>
          </p:nvSpPr>
          <p:spPr>
            <a:xfrm>
              <a:off x="3246780" y="898776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50"/>
                  </a:moveTo>
                  <a:lnTo>
                    <a:pt x="457" y="0"/>
                  </a:lnTo>
                  <a:lnTo>
                    <a:pt x="0" y="161264"/>
                  </a:lnTo>
                  <a:lnTo>
                    <a:pt x="101" y="161721"/>
                  </a:lnTo>
                  <a:lnTo>
                    <a:pt x="101" y="161340"/>
                  </a:lnTo>
                  <a:lnTo>
                    <a:pt x="190" y="161747"/>
                  </a:lnTo>
                  <a:lnTo>
                    <a:pt x="647" y="50"/>
                  </a:lnTo>
                  <a:close/>
                </a:path>
                <a:path w="1269" h="161925">
                  <a:moveTo>
                    <a:pt x="914" y="152"/>
                  </a:moveTo>
                  <a:lnTo>
                    <a:pt x="749" y="88"/>
                  </a:lnTo>
                  <a:lnTo>
                    <a:pt x="203" y="161277"/>
                  </a:lnTo>
                  <a:lnTo>
                    <a:pt x="292" y="161772"/>
                  </a:lnTo>
                  <a:lnTo>
                    <a:pt x="292" y="161290"/>
                  </a:lnTo>
                  <a:lnTo>
                    <a:pt x="381" y="161798"/>
                  </a:lnTo>
                  <a:lnTo>
                    <a:pt x="381" y="161366"/>
                  </a:lnTo>
                  <a:lnTo>
                    <a:pt x="457" y="161823"/>
                  </a:lnTo>
                  <a:lnTo>
                    <a:pt x="914" y="15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09" name="object 17009"/>
            <p:cNvSpPr/>
            <p:nvPr/>
          </p:nvSpPr>
          <p:spPr>
            <a:xfrm>
              <a:off x="3246043" y="898754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114"/>
                  </a:moveTo>
                  <a:lnTo>
                    <a:pt x="723" y="101"/>
                  </a:lnTo>
                  <a:lnTo>
                    <a:pt x="596" y="38"/>
                  </a:lnTo>
                  <a:lnTo>
                    <a:pt x="457" y="0"/>
                  </a:lnTo>
                  <a:lnTo>
                    <a:pt x="0" y="161721"/>
                  </a:lnTo>
                  <a:lnTo>
                    <a:pt x="139" y="161759"/>
                  </a:lnTo>
                  <a:lnTo>
                    <a:pt x="266" y="161798"/>
                  </a:lnTo>
                  <a:lnTo>
                    <a:pt x="393" y="161823"/>
                  </a:lnTo>
                  <a:lnTo>
                    <a:pt x="850" y="114"/>
                  </a:lnTo>
                  <a:close/>
                </a:path>
                <a:path w="1269" h="161925">
                  <a:moveTo>
                    <a:pt x="1079" y="177"/>
                  </a:moveTo>
                  <a:lnTo>
                    <a:pt x="939" y="139"/>
                  </a:lnTo>
                  <a:lnTo>
                    <a:pt x="406" y="161493"/>
                  </a:lnTo>
                  <a:lnTo>
                    <a:pt x="520" y="161861"/>
                  </a:lnTo>
                  <a:lnTo>
                    <a:pt x="520" y="161544"/>
                  </a:lnTo>
                  <a:lnTo>
                    <a:pt x="622" y="161886"/>
                  </a:lnTo>
                  <a:lnTo>
                    <a:pt x="1079" y="177"/>
                  </a:lnTo>
                  <a:close/>
                </a:path>
                <a:path w="1269" h="161925">
                  <a:moveTo>
                    <a:pt x="1193" y="203"/>
                  </a:moveTo>
                  <a:lnTo>
                    <a:pt x="635" y="161493"/>
                  </a:lnTo>
                  <a:lnTo>
                    <a:pt x="736" y="161912"/>
                  </a:lnTo>
                  <a:lnTo>
                    <a:pt x="1193" y="203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0" name="object 17010"/>
            <p:cNvSpPr/>
            <p:nvPr/>
          </p:nvSpPr>
          <p:spPr>
            <a:xfrm>
              <a:off x="3242614" y="8987193"/>
              <a:ext cx="4445" cy="162560"/>
            </a:xfrm>
            <a:custGeom>
              <a:avLst/>
              <a:gdLst/>
              <a:ahLst/>
              <a:cxnLst/>
              <a:rect l="l" t="t" r="r" b="b"/>
              <a:pathLst>
                <a:path w="4444" h="162559">
                  <a:moveTo>
                    <a:pt x="596" y="0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52" y="161836"/>
                  </a:lnTo>
                  <a:lnTo>
                    <a:pt x="596" y="0"/>
                  </a:lnTo>
                  <a:close/>
                </a:path>
                <a:path w="4444" h="162559">
                  <a:moveTo>
                    <a:pt x="1257" y="0"/>
                  </a:moveTo>
                  <a:lnTo>
                    <a:pt x="990" y="0"/>
                  </a:lnTo>
                  <a:lnTo>
                    <a:pt x="787" y="0"/>
                  </a:lnTo>
                  <a:lnTo>
                    <a:pt x="609" y="0"/>
                  </a:lnTo>
                  <a:lnTo>
                    <a:pt x="165" y="161836"/>
                  </a:lnTo>
                  <a:lnTo>
                    <a:pt x="342" y="161836"/>
                  </a:lnTo>
                  <a:lnTo>
                    <a:pt x="533" y="161836"/>
                  </a:lnTo>
                  <a:lnTo>
                    <a:pt x="800" y="161836"/>
                  </a:lnTo>
                  <a:lnTo>
                    <a:pt x="1257" y="0"/>
                  </a:lnTo>
                  <a:close/>
                </a:path>
                <a:path w="4444" h="162559">
                  <a:moveTo>
                    <a:pt x="3708" y="317"/>
                  </a:moveTo>
                  <a:lnTo>
                    <a:pt x="3530" y="279"/>
                  </a:lnTo>
                  <a:lnTo>
                    <a:pt x="3314" y="254"/>
                  </a:lnTo>
                  <a:lnTo>
                    <a:pt x="3060" y="190"/>
                  </a:lnTo>
                  <a:lnTo>
                    <a:pt x="2692" y="139"/>
                  </a:lnTo>
                  <a:lnTo>
                    <a:pt x="2349" y="88"/>
                  </a:lnTo>
                  <a:lnTo>
                    <a:pt x="1625" y="25"/>
                  </a:lnTo>
                  <a:lnTo>
                    <a:pt x="1257" y="12"/>
                  </a:lnTo>
                  <a:lnTo>
                    <a:pt x="800" y="161836"/>
                  </a:lnTo>
                  <a:lnTo>
                    <a:pt x="1155" y="161836"/>
                  </a:lnTo>
                  <a:lnTo>
                    <a:pt x="2235" y="161848"/>
                  </a:lnTo>
                  <a:lnTo>
                    <a:pt x="2476" y="161836"/>
                  </a:lnTo>
                  <a:lnTo>
                    <a:pt x="2603" y="161874"/>
                  </a:lnTo>
                  <a:lnTo>
                    <a:pt x="2857" y="161937"/>
                  </a:lnTo>
                  <a:lnTo>
                    <a:pt x="3073" y="161988"/>
                  </a:lnTo>
                  <a:lnTo>
                    <a:pt x="3251" y="162039"/>
                  </a:lnTo>
                  <a:lnTo>
                    <a:pt x="3708" y="317"/>
                  </a:lnTo>
                  <a:close/>
                </a:path>
                <a:path w="4444" h="162559">
                  <a:moveTo>
                    <a:pt x="3886" y="355"/>
                  </a:moveTo>
                  <a:lnTo>
                    <a:pt x="3721" y="317"/>
                  </a:lnTo>
                  <a:lnTo>
                    <a:pt x="3263" y="162039"/>
                  </a:lnTo>
                  <a:lnTo>
                    <a:pt x="3429" y="162077"/>
                  </a:lnTo>
                  <a:lnTo>
                    <a:pt x="3886" y="355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1" name="object 17011"/>
            <p:cNvSpPr/>
            <p:nvPr/>
          </p:nvSpPr>
          <p:spPr>
            <a:xfrm>
              <a:off x="3241878" y="89871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14" y="0"/>
                  </a:moveTo>
                  <a:lnTo>
                    <a:pt x="787" y="0"/>
                  </a:lnTo>
                  <a:lnTo>
                    <a:pt x="660" y="12"/>
                  </a:lnTo>
                  <a:lnTo>
                    <a:pt x="457" y="12"/>
                  </a:lnTo>
                  <a:lnTo>
                    <a:pt x="0" y="161848"/>
                  </a:lnTo>
                  <a:lnTo>
                    <a:pt x="215" y="161848"/>
                  </a:lnTo>
                  <a:lnTo>
                    <a:pt x="457" y="161836"/>
                  </a:lnTo>
                  <a:lnTo>
                    <a:pt x="914" y="0"/>
                  </a:lnTo>
                  <a:close/>
                </a:path>
                <a:path w="1269" h="161925">
                  <a:moveTo>
                    <a:pt x="1181" y="0"/>
                  </a:moveTo>
                  <a:lnTo>
                    <a:pt x="1041" y="0"/>
                  </a:lnTo>
                  <a:lnTo>
                    <a:pt x="914" y="0"/>
                  </a:lnTo>
                  <a:lnTo>
                    <a:pt x="469" y="161836"/>
                  </a:lnTo>
                  <a:lnTo>
                    <a:pt x="596" y="161836"/>
                  </a:lnTo>
                  <a:lnTo>
                    <a:pt x="736" y="161836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2" name="object 17012"/>
            <p:cNvSpPr/>
            <p:nvPr/>
          </p:nvSpPr>
          <p:spPr>
            <a:xfrm>
              <a:off x="3241383" y="89872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25"/>
                  </a:moveTo>
                  <a:lnTo>
                    <a:pt x="0" y="161810"/>
                  </a:lnTo>
                  <a:lnTo>
                    <a:pt x="546" y="25"/>
                  </a:lnTo>
                  <a:close/>
                </a:path>
                <a:path w="1269" h="161925">
                  <a:moveTo>
                    <a:pt x="838" y="0"/>
                  </a:moveTo>
                  <a:lnTo>
                    <a:pt x="635" y="12"/>
                  </a:lnTo>
                  <a:lnTo>
                    <a:pt x="101" y="161810"/>
                  </a:lnTo>
                  <a:lnTo>
                    <a:pt x="279" y="161823"/>
                  </a:lnTo>
                  <a:lnTo>
                    <a:pt x="838" y="0"/>
                  </a:lnTo>
                  <a:close/>
                </a:path>
                <a:path w="1269" h="161925">
                  <a:moveTo>
                    <a:pt x="952" y="0"/>
                  </a:moveTo>
                  <a:lnTo>
                    <a:pt x="393" y="161810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3" name="object 17013"/>
            <p:cNvSpPr/>
            <p:nvPr/>
          </p:nvSpPr>
          <p:spPr>
            <a:xfrm>
              <a:off x="3240887" y="89872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952" y="0"/>
                  </a:moveTo>
                  <a:lnTo>
                    <a:pt x="774" y="25"/>
                  </a:lnTo>
                  <a:lnTo>
                    <a:pt x="609" y="38"/>
                  </a:lnTo>
                  <a:lnTo>
                    <a:pt x="457" y="63"/>
                  </a:lnTo>
                  <a:lnTo>
                    <a:pt x="0" y="161785"/>
                  </a:lnTo>
                  <a:lnTo>
                    <a:pt x="152" y="161772"/>
                  </a:lnTo>
                  <a:lnTo>
                    <a:pt x="317" y="161785"/>
                  </a:lnTo>
                  <a:lnTo>
                    <a:pt x="495" y="161785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4" name="object 17014"/>
            <p:cNvSpPr/>
            <p:nvPr/>
          </p:nvSpPr>
          <p:spPr>
            <a:xfrm>
              <a:off x="3240506" y="898732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25" y="0"/>
                  </a:moveTo>
                  <a:lnTo>
                    <a:pt x="685" y="25"/>
                  </a:lnTo>
                  <a:lnTo>
                    <a:pt x="533" y="38"/>
                  </a:lnTo>
                  <a:lnTo>
                    <a:pt x="0" y="161747"/>
                  </a:lnTo>
                  <a:lnTo>
                    <a:pt x="152" y="161721"/>
                  </a:lnTo>
                  <a:lnTo>
                    <a:pt x="304" y="161721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5" name="object 17015"/>
            <p:cNvSpPr/>
            <p:nvPr/>
          </p:nvSpPr>
          <p:spPr>
            <a:xfrm>
              <a:off x="3240125" y="89873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50"/>
                  </a:moveTo>
                  <a:lnTo>
                    <a:pt x="0" y="161785"/>
                  </a:lnTo>
                  <a:lnTo>
                    <a:pt x="127" y="161759"/>
                  </a:lnTo>
                  <a:lnTo>
                    <a:pt x="584" y="50"/>
                  </a:lnTo>
                  <a:close/>
                </a:path>
                <a:path w="1269" h="161925">
                  <a:moveTo>
                    <a:pt x="774" y="12"/>
                  </a:moveTo>
                  <a:lnTo>
                    <a:pt x="647" y="50"/>
                  </a:lnTo>
                  <a:lnTo>
                    <a:pt x="127" y="161759"/>
                  </a:lnTo>
                  <a:lnTo>
                    <a:pt x="254" y="161721"/>
                  </a:lnTo>
                  <a:lnTo>
                    <a:pt x="774" y="12"/>
                  </a:lnTo>
                  <a:close/>
                </a:path>
                <a:path w="1269" h="161925">
                  <a:moveTo>
                    <a:pt x="850" y="0"/>
                  </a:moveTo>
                  <a:lnTo>
                    <a:pt x="317" y="161709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6" name="object 17016"/>
            <p:cNvSpPr/>
            <p:nvPr/>
          </p:nvSpPr>
          <p:spPr>
            <a:xfrm>
              <a:off x="3239782" y="89874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63"/>
                  </a:moveTo>
                  <a:lnTo>
                    <a:pt x="0" y="161798"/>
                  </a:lnTo>
                  <a:lnTo>
                    <a:pt x="520" y="63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35" y="38"/>
                  </a:lnTo>
                  <a:lnTo>
                    <a:pt x="63" y="161785"/>
                  </a:lnTo>
                  <a:lnTo>
                    <a:pt x="228" y="161747"/>
                  </a:lnTo>
                  <a:lnTo>
                    <a:pt x="355" y="161709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7" name="object 17017"/>
            <p:cNvSpPr/>
            <p:nvPr/>
          </p:nvSpPr>
          <p:spPr>
            <a:xfrm>
              <a:off x="3239541" y="898752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11" y="0"/>
                  </a:moveTo>
                  <a:lnTo>
                    <a:pt x="558" y="38"/>
                  </a:lnTo>
                  <a:lnTo>
                    <a:pt x="0" y="161785"/>
                  </a:lnTo>
                  <a:lnTo>
                    <a:pt x="152" y="16174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8" name="object 17018"/>
            <p:cNvSpPr/>
            <p:nvPr/>
          </p:nvSpPr>
          <p:spPr>
            <a:xfrm>
              <a:off x="3239249" y="898758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0"/>
                  </a:moveTo>
                  <a:lnTo>
                    <a:pt x="596" y="38"/>
                  </a:lnTo>
                  <a:lnTo>
                    <a:pt x="0" y="161785"/>
                  </a:lnTo>
                  <a:lnTo>
                    <a:pt x="139" y="161759"/>
                  </a:lnTo>
                  <a:lnTo>
                    <a:pt x="292" y="161721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19" name="object 17019"/>
            <p:cNvSpPr/>
            <p:nvPr/>
          </p:nvSpPr>
          <p:spPr>
            <a:xfrm>
              <a:off x="3239020" y="898767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2"/>
                  </a:moveTo>
                  <a:lnTo>
                    <a:pt x="469" y="50"/>
                  </a:lnTo>
                  <a:lnTo>
                    <a:pt x="0" y="161759"/>
                  </a:lnTo>
                  <a:lnTo>
                    <a:pt x="139" y="161721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39" y="161721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0" name="object 17020"/>
            <p:cNvSpPr/>
            <p:nvPr/>
          </p:nvSpPr>
          <p:spPr>
            <a:xfrm>
              <a:off x="3238766" y="898773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38"/>
                  </a:moveTo>
                  <a:lnTo>
                    <a:pt x="0" y="161759"/>
                  </a:lnTo>
                  <a:lnTo>
                    <a:pt x="127" y="161721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27" y="161721"/>
                  </a:lnTo>
                  <a:lnTo>
                    <a:pt x="254" y="161696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1" name="object 17021"/>
            <p:cNvSpPr/>
            <p:nvPr/>
          </p:nvSpPr>
          <p:spPr>
            <a:xfrm>
              <a:off x="3238525" y="89878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76"/>
                  </a:moveTo>
                  <a:lnTo>
                    <a:pt x="0" y="161759"/>
                  </a:lnTo>
                  <a:lnTo>
                    <a:pt x="495" y="76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71" y="50"/>
                  </a:lnTo>
                  <a:lnTo>
                    <a:pt x="38" y="161734"/>
                  </a:lnTo>
                  <a:lnTo>
                    <a:pt x="165" y="161696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2" name="object 17022"/>
            <p:cNvSpPr/>
            <p:nvPr/>
          </p:nvSpPr>
          <p:spPr>
            <a:xfrm>
              <a:off x="3238334" y="89879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495" y="50"/>
                  </a:lnTo>
                  <a:lnTo>
                    <a:pt x="0" y="161785"/>
                  </a:lnTo>
                  <a:lnTo>
                    <a:pt x="152" y="16169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3" name="object 17023"/>
            <p:cNvSpPr/>
            <p:nvPr/>
          </p:nvSpPr>
          <p:spPr>
            <a:xfrm>
              <a:off x="3238119" y="898796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33" y="63"/>
                  </a:lnTo>
                  <a:lnTo>
                    <a:pt x="0" y="161848"/>
                  </a:lnTo>
                  <a:lnTo>
                    <a:pt x="139" y="16175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4" name="object 17024"/>
            <p:cNvSpPr/>
            <p:nvPr/>
          </p:nvSpPr>
          <p:spPr>
            <a:xfrm>
              <a:off x="3237928" y="898806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76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5" name="object 17025"/>
            <p:cNvSpPr/>
            <p:nvPr/>
          </p:nvSpPr>
          <p:spPr>
            <a:xfrm>
              <a:off x="3237725" y="89881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25"/>
                  </a:moveTo>
                  <a:lnTo>
                    <a:pt x="228" y="107924"/>
                  </a:lnTo>
                  <a:lnTo>
                    <a:pt x="533" y="63"/>
                  </a:lnTo>
                  <a:lnTo>
                    <a:pt x="0" y="161899"/>
                  </a:lnTo>
                  <a:lnTo>
                    <a:pt x="139" y="161810"/>
                  </a:lnTo>
                  <a:lnTo>
                    <a:pt x="596" y="25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81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6" name="object 17026"/>
            <p:cNvSpPr/>
            <p:nvPr/>
          </p:nvSpPr>
          <p:spPr>
            <a:xfrm>
              <a:off x="3237522" y="89882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33" y="63"/>
                  </a:lnTo>
                  <a:lnTo>
                    <a:pt x="0" y="161925"/>
                  </a:lnTo>
                  <a:lnTo>
                    <a:pt x="139" y="161848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7" name="object 17027"/>
            <p:cNvSpPr/>
            <p:nvPr/>
          </p:nvSpPr>
          <p:spPr>
            <a:xfrm>
              <a:off x="3237357" y="8988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190" y="107899"/>
                  </a:lnTo>
                  <a:lnTo>
                    <a:pt x="495" y="63"/>
                  </a:lnTo>
                  <a:lnTo>
                    <a:pt x="0" y="161925"/>
                  </a:lnTo>
                  <a:lnTo>
                    <a:pt x="127" y="16184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8" name="object 17028"/>
            <p:cNvSpPr/>
            <p:nvPr/>
          </p:nvSpPr>
          <p:spPr>
            <a:xfrm>
              <a:off x="3237166" y="89884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95" y="88"/>
                  </a:moveTo>
                  <a:lnTo>
                    <a:pt x="317" y="54152"/>
                  </a:lnTo>
                  <a:lnTo>
                    <a:pt x="0" y="161950"/>
                  </a:lnTo>
                  <a:lnTo>
                    <a:pt x="495" y="88"/>
                  </a:lnTo>
                  <a:close/>
                </a:path>
                <a:path w="1269" h="162559">
                  <a:moveTo>
                    <a:pt x="571" y="50"/>
                  </a:moveTo>
                  <a:lnTo>
                    <a:pt x="63" y="161912"/>
                  </a:lnTo>
                  <a:lnTo>
                    <a:pt x="571" y="50"/>
                  </a:lnTo>
                  <a:close/>
                </a:path>
                <a:path w="1269" h="162559">
                  <a:moveTo>
                    <a:pt x="584" y="38"/>
                  </a:moveTo>
                  <a:close/>
                </a:path>
                <a:path w="1269" h="162559">
                  <a:moveTo>
                    <a:pt x="660" y="0"/>
                  </a:moveTo>
                  <a:lnTo>
                    <a:pt x="127" y="16187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29" name="object 17029"/>
            <p:cNvSpPr/>
            <p:nvPr/>
          </p:nvSpPr>
          <p:spPr>
            <a:xfrm>
              <a:off x="3237001" y="8988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91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254"/>
                  </a:lnTo>
                  <a:lnTo>
                    <a:pt x="76" y="16187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0" name="object 17030"/>
            <p:cNvSpPr/>
            <p:nvPr/>
          </p:nvSpPr>
          <p:spPr>
            <a:xfrm>
              <a:off x="3236823" y="898861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63"/>
                  </a:moveTo>
                  <a:lnTo>
                    <a:pt x="0" y="161950"/>
                  </a:lnTo>
                  <a:lnTo>
                    <a:pt x="139" y="121386"/>
                  </a:lnTo>
                  <a:lnTo>
                    <a:pt x="520" y="63"/>
                  </a:lnTo>
                  <a:close/>
                </a:path>
                <a:path w="635" h="162559">
                  <a:moveTo>
                    <a:pt x="558" y="50"/>
                  </a:moveTo>
                  <a:lnTo>
                    <a:pt x="63" y="161912"/>
                  </a:lnTo>
                  <a:lnTo>
                    <a:pt x="558" y="50"/>
                  </a:lnTo>
                  <a:close/>
                </a:path>
                <a:path w="635" h="162559">
                  <a:moveTo>
                    <a:pt x="609" y="177"/>
                  </a:moveTo>
                  <a:lnTo>
                    <a:pt x="127" y="161874"/>
                  </a:lnTo>
                  <a:lnTo>
                    <a:pt x="609" y="177"/>
                  </a:lnTo>
                  <a:close/>
                </a:path>
                <a:path w="635" h="162559">
                  <a:moveTo>
                    <a:pt x="635" y="0"/>
                  </a:moveTo>
                  <a:lnTo>
                    <a:pt x="609" y="17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1" name="object 17031"/>
            <p:cNvSpPr/>
            <p:nvPr/>
          </p:nvSpPr>
          <p:spPr>
            <a:xfrm>
              <a:off x="3236645" y="898871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50"/>
                  </a:moveTo>
                  <a:lnTo>
                    <a:pt x="0" y="161950"/>
                  </a:lnTo>
                  <a:lnTo>
                    <a:pt x="127" y="161874"/>
                  </a:lnTo>
                  <a:lnTo>
                    <a:pt x="571" y="50"/>
                  </a:lnTo>
                  <a:close/>
                </a:path>
                <a:path w="1269" h="162559">
                  <a:moveTo>
                    <a:pt x="584" y="38"/>
                  </a:moveTo>
                  <a:close/>
                </a:path>
                <a:path w="1269" h="162559">
                  <a:moveTo>
                    <a:pt x="647" y="0"/>
                  </a:moveTo>
                  <a:lnTo>
                    <a:pt x="609" y="177"/>
                  </a:lnTo>
                  <a:lnTo>
                    <a:pt x="127" y="161874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2" name="object 17032"/>
            <p:cNvSpPr/>
            <p:nvPr/>
          </p:nvSpPr>
          <p:spPr>
            <a:xfrm>
              <a:off x="3236506" y="8988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0" y="161925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495" y="76"/>
                  </a:moveTo>
                  <a:close/>
                </a:path>
                <a:path w="635" h="161925">
                  <a:moveTo>
                    <a:pt x="558" y="38"/>
                  </a:moveTo>
                  <a:close/>
                </a:path>
                <a:path w="635" h="161925">
                  <a:moveTo>
                    <a:pt x="609" y="0"/>
                  </a:moveTo>
                  <a:lnTo>
                    <a:pt x="203" y="121412"/>
                  </a:lnTo>
                  <a:lnTo>
                    <a:pt x="546" y="50"/>
                  </a:lnTo>
                  <a:lnTo>
                    <a:pt x="38" y="16189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3" name="object 17033"/>
            <p:cNvSpPr/>
            <p:nvPr/>
          </p:nvSpPr>
          <p:spPr>
            <a:xfrm>
              <a:off x="3236353" y="89889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495" y="304"/>
                  </a:lnTo>
                  <a:lnTo>
                    <a:pt x="25" y="161899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76" y="16187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4" name="object 17034"/>
            <p:cNvSpPr/>
            <p:nvPr/>
          </p:nvSpPr>
          <p:spPr>
            <a:xfrm>
              <a:off x="3236226" y="8989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101"/>
                  </a:lnTo>
                  <a:lnTo>
                    <a:pt x="0" y="161874"/>
                  </a:lnTo>
                  <a:lnTo>
                    <a:pt x="127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5" name="object 17035"/>
            <p:cNvSpPr/>
            <p:nvPr/>
          </p:nvSpPr>
          <p:spPr>
            <a:xfrm>
              <a:off x="3236061" y="8989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0" y="161874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495" y="317"/>
                  </a:lnTo>
                  <a:lnTo>
                    <a:pt x="25" y="161861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76" y="16183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6" name="object 17036"/>
            <p:cNvSpPr/>
            <p:nvPr/>
          </p:nvSpPr>
          <p:spPr>
            <a:xfrm>
              <a:off x="3235922" y="89892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82" y="101"/>
                  </a:lnTo>
                  <a:lnTo>
                    <a:pt x="0" y="161823"/>
                  </a:lnTo>
                  <a:lnTo>
                    <a:pt x="127" y="16175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7" name="object 17037"/>
            <p:cNvSpPr/>
            <p:nvPr/>
          </p:nvSpPr>
          <p:spPr>
            <a:xfrm>
              <a:off x="3235794" y="8989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772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8" name="object 17038"/>
            <p:cNvSpPr/>
            <p:nvPr/>
          </p:nvSpPr>
          <p:spPr>
            <a:xfrm>
              <a:off x="3235655" y="8989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47"/>
                  </a:lnTo>
                  <a:lnTo>
                    <a:pt x="533" y="76"/>
                  </a:lnTo>
                  <a:close/>
                </a:path>
                <a:path w="635" h="161925">
                  <a:moveTo>
                    <a:pt x="558" y="50"/>
                  </a:moveTo>
                  <a:close/>
                </a:path>
                <a:path w="635" h="161925">
                  <a:moveTo>
                    <a:pt x="596" y="0"/>
                  </a:moveTo>
                  <a:lnTo>
                    <a:pt x="114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39" name="object 17039"/>
            <p:cNvSpPr/>
            <p:nvPr/>
          </p:nvSpPr>
          <p:spPr>
            <a:xfrm>
              <a:off x="3235528" y="8989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0" y="161683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658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4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76" y="161632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62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0" name="object 17040"/>
            <p:cNvSpPr/>
            <p:nvPr/>
          </p:nvSpPr>
          <p:spPr>
            <a:xfrm>
              <a:off x="3235401" y="89897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0" y="161671"/>
                  </a:lnTo>
                  <a:lnTo>
                    <a:pt x="482" y="139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45"/>
                  </a:lnTo>
                  <a:lnTo>
                    <a:pt x="508" y="101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88" y="161569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46" y="50"/>
                  </a:moveTo>
                  <a:close/>
                </a:path>
                <a:path w="635" h="161925">
                  <a:moveTo>
                    <a:pt x="571" y="25"/>
                  </a:moveTo>
                  <a:close/>
                </a:path>
                <a:path w="635" h="161925">
                  <a:moveTo>
                    <a:pt x="596" y="0"/>
                  </a:moveTo>
                  <a:lnTo>
                    <a:pt x="114" y="16155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1" name="object 17041"/>
            <p:cNvSpPr/>
            <p:nvPr/>
          </p:nvSpPr>
          <p:spPr>
            <a:xfrm>
              <a:off x="3235261" y="8989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14"/>
                  </a:moveTo>
                  <a:lnTo>
                    <a:pt x="0" y="161709"/>
                  </a:lnTo>
                  <a:lnTo>
                    <a:pt x="88" y="161582"/>
                  </a:lnTo>
                  <a:lnTo>
                    <a:pt x="508" y="114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88" y="161582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46" y="50"/>
                  </a:moveTo>
                  <a:close/>
                </a:path>
                <a:path w="635" h="161925">
                  <a:moveTo>
                    <a:pt x="571" y="25"/>
                  </a:moveTo>
                  <a:close/>
                </a:path>
                <a:path w="635" h="161925">
                  <a:moveTo>
                    <a:pt x="596" y="0"/>
                  </a:moveTo>
                  <a:lnTo>
                    <a:pt x="114" y="16154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2" name="object 17042"/>
            <p:cNvSpPr/>
            <p:nvPr/>
          </p:nvSpPr>
          <p:spPr>
            <a:xfrm>
              <a:off x="3235147" y="8990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0" y="161696"/>
                  </a:lnTo>
                  <a:lnTo>
                    <a:pt x="482" y="139"/>
                  </a:lnTo>
                  <a:close/>
                </a:path>
                <a:path w="635" h="161925">
                  <a:moveTo>
                    <a:pt x="495" y="355"/>
                  </a:moveTo>
                  <a:lnTo>
                    <a:pt x="25" y="161658"/>
                  </a:lnTo>
                  <a:lnTo>
                    <a:pt x="495" y="355"/>
                  </a:lnTo>
                  <a:close/>
                </a:path>
                <a:path w="635" h="161925">
                  <a:moveTo>
                    <a:pt x="520" y="317"/>
                  </a:moveTo>
                  <a:lnTo>
                    <a:pt x="50" y="161632"/>
                  </a:lnTo>
                  <a:lnTo>
                    <a:pt x="520" y="317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59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58" y="38"/>
                  </a:moveTo>
                  <a:close/>
                </a:path>
                <a:path w="635" h="161925">
                  <a:moveTo>
                    <a:pt x="584" y="0"/>
                  </a:moveTo>
                  <a:lnTo>
                    <a:pt x="101" y="16155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3" name="object 17043"/>
            <p:cNvSpPr/>
            <p:nvPr/>
          </p:nvSpPr>
          <p:spPr>
            <a:xfrm>
              <a:off x="3235020" y="89902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39"/>
                  </a:moveTo>
                  <a:lnTo>
                    <a:pt x="165" y="106883"/>
                  </a:lnTo>
                  <a:lnTo>
                    <a:pt x="469" y="431"/>
                  </a:lnTo>
                  <a:lnTo>
                    <a:pt x="0" y="161709"/>
                  </a:lnTo>
                  <a:lnTo>
                    <a:pt x="495" y="139"/>
                  </a:lnTo>
                  <a:close/>
                </a:path>
                <a:path w="635" h="161925">
                  <a:moveTo>
                    <a:pt x="508" y="355"/>
                  </a:moveTo>
                  <a:lnTo>
                    <a:pt x="38" y="161658"/>
                  </a:lnTo>
                  <a:lnTo>
                    <a:pt x="508" y="355"/>
                  </a:lnTo>
                  <a:close/>
                </a:path>
                <a:path w="635" h="161925">
                  <a:moveTo>
                    <a:pt x="546" y="63"/>
                  </a:moveTo>
                  <a:lnTo>
                    <a:pt x="63" y="161620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88" y="161582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14" y="16155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4" name="object 17044"/>
            <p:cNvSpPr/>
            <p:nvPr/>
          </p:nvSpPr>
          <p:spPr>
            <a:xfrm>
              <a:off x="3234905" y="8990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419"/>
                  </a:moveTo>
                  <a:lnTo>
                    <a:pt x="0" y="161658"/>
                  </a:lnTo>
                  <a:lnTo>
                    <a:pt x="469" y="419"/>
                  </a:lnTo>
                  <a:close/>
                </a:path>
                <a:path w="635" h="161925">
                  <a:moveTo>
                    <a:pt x="495" y="381"/>
                  </a:moveTo>
                  <a:lnTo>
                    <a:pt x="25" y="161620"/>
                  </a:lnTo>
                  <a:lnTo>
                    <a:pt x="495" y="381"/>
                  </a:lnTo>
                  <a:close/>
                </a:path>
                <a:path w="635" h="161925">
                  <a:moveTo>
                    <a:pt x="520" y="330"/>
                  </a:moveTo>
                  <a:lnTo>
                    <a:pt x="50" y="161582"/>
                  </a:lnTo>
                  <a:lnTo>
                    <a:pt x="520" y="33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241" y="106629"/>
                  </a:lnTo>
                  <a:lnTo>
                    <a:pt x="546" y="292"/>
                  </a:lnTo>
                  <a:lnTo>
                    <a:pt x="76" y="16154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5" name="object 17045"/>
            <p:cNvSpPr/>
            <p:nvPr/>
          </p:nvSpPr>
          <p:spPr>
            <a:xfrm>
              <a:off x="3234779" y="8990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68"/>
                  </a:moveTo>
                  <a:lnTo>
                    <a:pt x="0" y="161480"/>
                  </a:lnTo>
                  <a:lnTo>
                    <a:pt x="469" y="36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38" y="16141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33" y="203"/>
                  </a:moveTo>
                  <a:lnTo>
                    <a:pt x="63" y="161391"/>
                  </a:lnTo>
                  <a:lnTo>
                    <a:pt x="533" y="203"/>
                  </a:lnTo>
                  <a:close/>
                </a:path>
                <a:path w="635" h="161925">
                  <a:moveTo>
                    <a:pt x="558" y="152"/>
                  </a:moveTo>
                  <a:lnTo>
                    <a:pt x="88" y="161353"/>
                  </a:lnTo>
                  <a:lnTo>
                    <a:pt x="558" y="152"/>
                  </a:lnTo>
                  <a:close/>
                </a:path>
                <a:path w="635" h="161925">
                  <a:moveTo>
                    <a:pt x="584" y="114"/>
                  </a:moveTo>
                  <a:lnTo>
                    <a:pt x="114" y="161315"/>
                  </a:lnTo>
                  <a:lnTo>
                    <a:pt x="584" y="114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6" name="object 17046"/>
            <p:cNvSpPr/>
            <p:nvPr/>
          </p:nvSpPr>
          <p:spPr>
            <a:xfrm>
              <a:off x="3234651" y="8991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87"/>
                  </a:moveTo>
                  <a:lnTo>
                    <a:pt x="431" y="14211"/>
                  </a:lnTo>
                  <a:lnTo>
                    <a:pt x="0" y="161467"/>
                  </a:lnTo>
                  <a:lnTo>
                    <a:pt x="482" y="787"/>
                  </a:lnTo>
                  <a:close/>
                </a:path>
                <a:path w="635" h="161925">
                  <a:moveTo>
                    <a:pt x="495" y="14744"/>
                  </a:moveTo>
                  <a:lnTo>
                    <a:pt x="63" y="161391"/>
                  </a:lnTo>
                  <a:lnTo>
                    <a:pt x="495" y="14744"/>
                  </a:lnTo>
                  <a:close/>
                </a:path>
                <a:path w="635" h="161925">
                  <a:moveTo>
                    <a:pt x="508" y="698"/>
                  </a:moveTo>
                  <a:lnTo>
                    <a:pt x="38" y="161417"/>
                  </a:lnTo>
                  <a:lnTo>
                    <a:pt x="508" y="69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3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7" name="object 17047"/>
            <p:cNvSpPr/>
            <p:nvPr/>
          </p:nvSpPr>
          <p:spPr>
            <a:xfrm>
              <a:off x="3234601" y="899152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381" y="32804"/>
                  </a:moveTo>
                  <a:lnTo>
                    <a:pt x="0" y="162267"/>
                  </a:lnTo>
                  <a:lnTo>
                    <a:pt x="25" y="161480"/>
                  </a:lnTo>
                  <a:lnTo>
                    <a:pt x="381" y="32804"/>
                  </a:lnTo>
                  <a:close/>
                </a:path>
                <a:path w="635" h="162559">
                  <a:moveTo>
                    <a:pt x="508" y="0"/>
                  </a:moveTo>
                  <a:lnTo>
                    <a:pt x="25" y="161480"/>
                  </a:lnTo>
                  <a:lnTo>
                    <a:pt x="38" y="16098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8" name="object 17048"/>
            <p:cNvSpPr/>
            <p:nvPr/>
          </p:nvSpPr>
          <p:spPr>
            <a:xfrm>
              <a:off x="3239744" y="899643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612" y="177"/>
                  </a:moveTo>
                  <a:lnTo>
                    <a:pt x="1244" y="114"/>
                  </a:lnTo>
                  <a:lnTo>
                    <a:pt x="965" y="88"/>
                  </a:lnTo>
                  <a:lnTo>
                    <a:pt x="774" y="50"/>
                  </a:lnTo>
                  <a:lnTo>
                    <a:pt x="596" y="25"/>
                  </a:lnTo>
                  <a:lnTo>
                    <a:pt x="444" y="0"/>
                  </a:lnTo>
                  <a:lnTo>
                    <a:pt x="0" y="161798"/>
                  </a:lnTo>
                  <a:lnTo>
                    <a:pt x="1143" y="162013"/>
                  </a:lnTo>
                  <a:lnTo>
                    <a:pt x="1612" y="17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49" name="object 17049"/>
            <p:cNvSpPr/>
            <p:nvPr/>
          </p:nvSpPr>
          <p:spPr>
            <a:xfrm>
              <a:off x="3239008" y="899624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181" y="190"/>
                  </a:moveTo>
                  <a:lnTo>
                    <a:pt x="1028" y="165"/>
                  </a:lnTo>
                  <a:lnTo>
                    <a:pt x="901" y="152"/>
                  </a:lnTo>
                  <a:lnTo>
                    <a:pt x="774" y="114"/>
                  </a:lnTo>
                  <a:lnTo>
                    <a:pt x="546" y="38"/>
                  </a:lnTo>
                  <a:lnTo>
                    <a:pt x="0" y="161785"/>
                  </a:lnTo>
                  <a:lnTo>
                    <a:pt x="215" y="161848"/>
                  </a:lnTo>
                  <a:lnTo>
                    <a:pt x="457" y="161912"/>
                  </a:lnTo>
                  <a:lnTo>
                    <a:pt x="584" y="161950"/>
                  </a:lnTo>
                  <a:lnTo>
                    <a:pt x="736" y="161988"/>
                  </a:lnTo>
                  <a:lnTo>
                    <a:pt x="1181" y="19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0" name="object 17050"/>
            <p:cNvSpPr/>
            <p:nvPr/>
          </p:nvSpPr>
          <p:spPr>
            <a:xfrm>
              <a:off x="3238538" y="899609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12" y="127"/>
                  </a:moveTo>
                  <a:lnTo>
                    <a:pt x="622" y="63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177" y="161848"/>
                  </a:lnTo>
                  <a:lnTo>
                    <a:pt x="355" y="161899"/>
                  </a:lnTo>
                  <a:lnTo>
                    <a:pt x="812" y="127"/>
                  </a:lnTo>
                  <a:close/>
                </a:path>
                <a:path w="1269" h="162559">
                  <a:moveTo>
                    <a:pt x="914" y="152"/>
                  </a:moveTo>
                  <a:lnTo>
                    <a:pt x="368" y="161899"/>
                  </a:lnTo>
                  <a:lnTo>
                    <a:pt x="914" y="15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1" name="object 17051"/>
            <p:cNvSpPr/>
            <p:nvPr/>
          </p:nvSpPr>
          <p:spPr>
            <a:xfrm>
              <a:off x="3238080" y="899594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12" y="127"/>
                  </a:moveTo>
                  <a:lnTo>
                    <a:pt x="660" y="76"/>
                  </a:lnTo>
                  <a:lnTo>
                    <a:pt x="520" y="25"/>
                  </a:lnTo>
                  <a:lnTo>
                    <a:pt x="0" y="161759"/>
                  </a:lnTo>
                  <a:lnTo>
                    <a:pt x="139" y="161810"/>
                  </a:lnTo>
                  <a:lnTo>
                    <a:pt x="292" y="161874"/>
                  </a:lnTo>
                  <a:lnTo>
                    <a:pt x="812" y="127"/>
                  </a:lnTo>
                  <a:close/>
                </a:path>
                <a:path w="1269" h="162559">
                  <a:moveTo>
                    <a:pt x="901" y="152"/>
                  </a:moveTo>
                  <a:lnTo>
                    <a:pt x="381" y="161912"/>
                  </a:lnTo>
                  <a:lnTo>
                    <a:pt x="901" y="15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2" name="object 17052"/>
            <p:cNvSpPr/>
            <p:nvPr/>
          </p:nvSpPr>
          <p:spPr>
            <a:xfrm>
              <a:off x="3237738" y="899574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8"/>
                  </a:moveTo>
                  <a:lnTo>
                    <a:pt x="0" y="161810"/>
                  </a:lnTo>
                  <a:lnTo>
                    <a:pt x="508" y="38"/>
                  </a:lnTo>
                  <a:close/>
                </a:path>
                <a:path w="1269" h="162559">
                  <a:moveTo>
                    <a:pt x="787" y="203"/>
                  </a:moveTo>
                  <a:lnTo>
                    <a:pt x="647" y="127"/>
                  </a:lnTo>
                  <a:lnTo>
                    <a:pt x="520" y="50"/>
                  </a:lnTo>
                  <a:lnTo>
                    <a:pt x="63" y="161836"/>
                  </a:lnTo>
                  <a:lnTo>
                    <a:pt x="203" y="161899"/>
                  </a:lnTo>
                  <a:lnTo>
                    <a:pt x="342" y="161950"/>
                  </a:lnTo>
                  <a:lnTo>
                    <a:pt x="787" y="20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3" name="object 17053"/>
            <p:cNvSpPr/>
            <p:nvPr/>
          </p:nvSpPr>
          <p:spPr>
            <a:xfrm>
              <a:off x="3237369" y="899553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12" y="203"/>
                  </a:moveTo>
                  <a:lnTo>
                    <a:pt x="685" y="152"/>
                  </a:lnTo>
                  <a:lnTo>
                    <a:pt x="520" y="38"/>
                  </a:lnTo>
                  <a:lnTo>
                    <a:pt x="63" y="161429"/>
                  </a:lnTo>
                  <a:lnTo>
                    <a:pt x="508" y="25"/>
                  </a:lnTo>
                  <a:lnTo>
                    <a:pt x="0" y="161848"/>
                  </a:lnTo>
                  <a:lnTo>
                    <a:pt x="127" y="161899"/>
                  </a:lnTo>
                  <a:lnTo>
                    <a:pt x="254" y="161963"/>
                  </a:lnTo>
                  <a:lnTo>
                    <a:pt x="812" y="20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4" name="object 17054"/>
            <p:cNvSpPr/>
            <p:nvPr/>
          </p:nvSpPr>
          <p:spPr>
            <a:xfrm>
              <a:off x="3237065" y="899535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46" y="63"/>
                  </a:moveTo>
                  <a:lnTo>
                    <a:pt x="0" y="161836"/>
                  </a:lnTo>
                  <a:lnTo>
                    <a:pt x="546" y="63"/>
                  </a:lnTo>
                  <a:close/>
                </a:path>
                <a:path w="1269" h="162559">
                  <a:moveTo>
                    <a:pt x="762" y="177"/>
                  </a:moveTo>
                  <a:lnTo>
                    <a:pt x="431" y="81038"/>
                  </a:lnTo>
                  <a:lnTo>
                    <a:pt x="660" y="114"/>
                  </a:lnTo>
                  <a:lnTo>
                    <a:pt x="368" y="81127"/>
                  </a:lnTo>
                  <a:lnTo>
                    <a:pt x="596" y="76"/>
                  </a:lnTo>
                  <a:lnTo>
                    <a:pt x="101" y="161899"/>
                  </a:lnTo>
                  <a:lnTo>
                    <a:pt x="254" y="161988"/>
                  </a:lnTo>
                  <a:lnTo>
                    <a:pt x="762" y="177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5" name="object 17055"/>
            <p:cNvSpPr/>
            <p:nvPr/>
          </p:nvSpPr>
          <p:spPr>
            <a:xfrm>
              <a:off x="3236811" y="89952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495" y="25"/>
                  </a:moveTo>
                  <a:lnTo>
                    <a:pt x="0" y="161823"/>
                  </a:lnTo>
                  <a:lnTo>
                    <a:pt x="495" y="25"/>
                  </a:lnTo>
                  <a:close/>
                </a:path>
                <a:path w="1269" h="162559">
                  <a:moveTo>
                    <a:pt x="596" y="76"/>
                  </a:moveTo>
                  <a:lnTo>
                    <a:pt x="50" y="161861"/>
                  </a:lnTo>
                  <a:lnTo>
                    <a:pt x="596" y="76"/>
                  </a:lnTo>
                  <a:close/>
                </a:path>
                <a:path w="1269" h="162559">
                  <a:moveTo>
                    <a:pt x="647" y="101"/>
                  </a:moveTo>
                  <a:lnTo>
                    <a:pt x="152" y="161925"/>
                  </a:lnTo>
                  <a:lnTo>
                    <a:pt x="647" y="101"/>
                  </a:lnTo>
                  <a:close/>
                </a:path>
                <a:path w="1269" h="162559">
                  <a:moveTo>
                    <a:pt x="711" y="139"/>
                  </a:moveTo>
                  <a:lnTo>
                    <a:pt x="203" y="161950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6" name="object 17056"/>
            <p:cNvSpPr/>
            <p:nvPr/>
          </p:nvSpPr>
          <p:spPr>
            <a:xfrm>
              <a:off x="3236531" y="899506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63"/>
                  </a:moveTo>
                  <a:lnTo>
                    <a:pt x="50" y="161810"/>
                  </a:lnTo>
                  <a:lnTo>
                    <a:pt x="495" y="12"/>
                  </a:lnTo>
                  <a:lnTo>
                    <a:pt x="0" y="161810"/>
                  </a:lnTo>
                  <a:lnTo>
                    <a:pt x="127" y="161899"/>
                  </a:lnTo>
                  <a:lnTo>
                    <a:pt x="584" y="63"/>
                  </a:lnTo>
                  <a:close/>
                </a:path>
                <a:path w="1269" h="162559">
                  <a:moveTo>
                    <a:pt x="673" y="114"/>
                  </a:moveTo>
                  <a:lnTo>
                    <a:pt x="139" y="161886"/>
                  </a:lnTo>
                  <a:lnTo>
                    <a:pt x="673" y="114"/>
                  </a:lnTo>
                  <a:close/>
                </a:path>
                <a:path w="1269" h="162559">
                  <a:moveTo>
                    <a:pt x="723" y="139"/>
                  </a:moveTo>
                  <a:lnTo>
                    <a:pt x="228" y="161950"/>
                  </a:lnTo>
                  <a:lnTo>
                    <a:pt x="723" y="139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7" name="object 17057"/>
            <p:cNvSpPr/>
            <p:nvPr/>
          </p:nvSpPr>
          <p:spPr>
            <a:xfrm>
              <a:off x="3236328" y="899494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60" y="127"/>
                  </a:moveTo>
                  <a:lnTo>
                    <a:pt x="165" y="161874"/>
                  </a:lnTo>
                  <a:lnTo>
                    <a:pt x="609" y="88"/>
                  </a:lnTo>
                  <a:lnTo>
                    <a:pt x="76" y="161836"/>
                  </a:lnTo>
                  <a:lnTo>
                    <a:pt x="215" y="161937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8" name="object 17058"/>
            <p:cNvSpPr/>
            <p:nvPr/>
          </p:nvSpPr>
          <p:spPr>
            <a:xfrm>
              <a:off x="3236074" y="89948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63"/>
                  </a:moveTo>
                  <a:lnTo>
                    <a:pt x="0" y="161734"/>
                  </a:lnTo>
                  <a:lnTo>
                    <a:pt x="127" y="161823"/>
                  </a:lnTo>
                  <a:lnTo>
                    <a:pt x="571" y="63"/>
                  </a:lnTo>
                  <a:close/>
                </a:path>
                <a:path w="1269" h="161925">
                  <a:moveTo>
                    <a:pt x="698" y="139"/>
                  </a:moveTo>
                  <a:lnTo>
                    <a:pt x="127" y="161823"/>
                  </a:lnTo>
                  <a:lnTo>
                    <a:pt x="254" y="16192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59" name="object 17059"/>
            <p:cNvSpPr/>
            <p:nvPr/>
          </p:nvSpPr>
          <p:spPr>
            <a:xfrm>
              <a:off x="3235871" y="8994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127"/>
                  </a:moveTo>
                  <a:lnTo>
                    <a:pt x="520" y="50"/>
                  </a:lnTo>
                  <a:lnTo>
                    <a:pt x="0" y="161671"/>
                  </a:lnTo>
                  <a:lnTo>
                    <a:pt x="139" y="161798"/>
                  </a:lnTo>
                  <a:lnTo>
                    <a:pt x="660" y="127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0" name="object 17060"/>
            <p:cNvSpPr/>
            <p:nvPr/>
          </p:nvSpPr>
          <p:spPr>
            <a:xfrm>
              <a:off x="3235693" y="8994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59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622" y="101"/>
                  </a:moveTo>
                  <a:lnTo>
                    <a:pt x="495" y="38"/>
                  </a:lnTo>
                  <a:lnTo>
                    <a:pt x="38" y="161632"/>
                  </a:lnTo>
                  <a:lnTo>
                    <a:pt x="177" y="161772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1" name="object 17061"/>
            <p:cNvSpPr/>
            <p:nvPr/>
          </p:nvSpPr>
          <p:spPr>
            <a:xfrm>
              <a:off x="3235502" y="8994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505"/>
                  </a:lnTo>
                  <a:lnTo>
                    <a:pt x="127" y="161645"/>
                  </a:lnTo>
                  <a:lnTo>
                    <a:pt x="571" y="76"/>
                  </a:lnTo>
                  <a:close/>
                </a:path>
                <a:path w="635" h="161925">
                  <a:moveTo>
                    <a:pt x="635" y="114"/>
                  </a:moveTo>
                  <a:lnTo>
                    <a:pt x="127" y="16164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2" name="object 17062"/>
            <p:cNvSpPr/>
            <p:nvPr/>
          </p:nvSpPr>
          <p:spPr>
            <a:xfrm>
              <a:off x="3235350" y="8994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01"/>
                  </a:moveTo>
                  <a:lnTo>
                    <a:pt x="0" y="161544"/>
                  </a:lnTo>
                  <a:lnTo>
                    <a:pt x="533" y="101"/>
                  </a:lnTo>
                  <a:close/>
                </a:path>
                <a:path w="635" h="161925">
                  <a:moveTo>
                    <a:pt x="596" y="190"/>
                  </a:moveTo>
                  <a:lnTo>
                    <a:pt x="88" y="161645"/>
                  </a:lnTo>
                  <a:lnTo>
                    <a:pt x="596" y="19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3" name="object 17063"/>
            <p:cNvSpPr/>
            <p:nvPr/>
          </p:nvSpPr>
          <p:spPr>
            <a:xfrm>
              <a:off x="3235185" y="8994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609" y="215"/>
                  </a:moveTo>
                  <a:lnTo>
                    <a:pt x="508" y="76"/>
                  </a:lnTo>
                  <a:lnTo>
                    <a:pt x="25" y="161582"/>
                  </a:lnTo>
                  <a:lnTo>
                    <a:pt x="114" y="161709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4" name="object 17064"/>
            <p:cNvSpPr/>
            <p:nvPr/>
          </p:nvSpPr>
          <p:spPr>
            <a:xfrm>
              <a:off x="3235033" y="8993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203"/>
                  </a:moveTo>
                  <a:lnTo>
                    <a:pt x="495" y="76"/>
                  </a:lnTo>
                  <a:lnTo>
                    <a:pt x="0" y="161505"/>
                  </a:lnTo>
                  <a:lnTo>
                    <a:pt x="88" y="161658"/>
                  </a:lnTo>
                  <a:lnTo>
                    <a:pt x="596" y="20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5" name="object 17065"/>
            <p:cNvSpPr/>
            <p:nvPr/>
          </p:nvSpPr>
          <p:spPr>
            <a:xfrm>
              <a:off x="3234918" y="8993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39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88" y="161594"/>
                  </a:lnTo>
                  <a:lnTo>
                    <a:pt x="558" y="139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6" name="object 17066"/>
            <p:cNvSpPr/>
            <p:nvPr/>
          </p:nvSpPr>
          <p:spPr>
            <a:xfrm>
              <a:off x="3234779" y="8993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0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84" y="165"/>
                  </a:moveTo>
                  <a:lnTo>
                    <a:pt x="114" y="161099"/>
                  </a:lnTo>
                  <a:lnTo>
                    <a:pt x="558" y="127"/>
                  </a:lnTo>
                  <a:lnTo>
                    <a:pt x="50" y="161404"/>
                  </a:lnTo>
                  <a:lnTo>
                    <a:pt x="114" y="161544"/>
                  </a:lnTo>
                  <a:lnTo>
                    <a:pt x="584" y="165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7" name="object 17067"/>
            <p:cNvSpPr/>
            <p:nvPr/>
          </p:nvSpPr>
          <p:spPr>
            <a:xfrm>
              <a:off x="3234702" y="8993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150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33" y="127"/>
                  </a:moveTo>
                  <a:lnTo>
                    <a:pt x="63" y="160934"/>
                  </a:lnTo>
                  <a:lnTo>
                    <a:pt x="508" y="88"/>
                  </a:lnTo>
                  <a:lnTo>
                    <a:pt x="25" y="161239"/>
                  </a:lnTo>
                  <a:lnTo>
                    <a:pt x="63" y="161378"/>
                  </a:lnTo>
                  <a:lnTo>
                    <a:pt x="533" y="12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8" name="object 17068"/>
            <p:cNvSpPr/>
            <p:nvPr/>
          </p:nvSpPr>
          <p:spPr>
            <a:xfrm>
              <a:off x="3234626" y="89933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88"/>
                  </a:moveTo>
                  <a:lnTo>
                    <a:pt x="0" y="160896"/>
                  </a:lnTo>
                  <a:lnTo>
                    <a:pt x="25" y="161023"/>
                  </a:lnTo>
                  <a:lnTo>
                    <a:pt x="50" y="161150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69" name="object 17069"/>
            <p:cNvSpPr/>
            <p:nvPr/>
          </p:nvSpPr>
          <p:spPr>
            <a:xfrm>
              <a:off x="3234601" y="899204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0"/>
                  </a:moveTo>
                  <a:lnTo>
                    <a:pt x="0" y="161785"/>
                  </a:lnTo>
                  <a:lnTo>
                    <a:pt x="12" y="162013"/>
                  </a:lnTo>
                  <a:lnTo>
                    <a:pt x="469" y="1244"/>
                  </a:lnTo>
                  <a:lnTo>
                    <a:pt x="12" y="161937"/>
                  </a:lnTo>
                  <a:lnTo>
                    <a:pt x="469" y="165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0" name="object 17070"/>
            <p:cNvSpPr/>
            <p:nvPr/>
          </p:nvSpPr>
          <p:spPr>
            <a:xfrm>
              <a:off x="3250933" y="899464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50"/>
                  </a:moveTo>
                  <a:lnTo>
                    <a:pt x="0" y="160134"/>
                  </a:lnTo>
                  <a:lnTo>
                    <a:pt x="482" y="50"/>
                  </a:lnTo>
                  <a:close/>
                </a:path>
                <a:path w="635" h="160654">
                  <a:moveTo>
                    <a:pt x="546" y="12"/>
                  </a:moveTo>
                  <a:lnTo>
                    <a:pt x="520" y="2095"/>
                  </a:lnTo>
                  <a:lnTo>
                    <a:pt x="76" y="159473"/>
                  </a:lnTo>
                  <a:lnTo>
                    <a:pt x="546" y="12"/>
                  </a:lnTo>
                  <a:close/>
                </a:path>
                <a:path w="635" h="160654">
                  <a:moveTo>
                    <a:pt x="571" y="0"/>
                  </a:moveTo>
                  <a:lnTo>
                    <a:pt x="546" y="2108"/>
                  </a:lnTo>
                  <a:lnTo>
                    <a:pt x="101" y="15937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1" name="object 17071"/>
            <p:cNvSpPr/>
            <p:nvPr/>
          </p:nvSpPr>
          <p:spPr>
            <a:xfrm>
              <a:off x="3250869" y="899471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25"/>
                  </a:moveTo>
                  <a:lnTo>
                    <a:pt x="444" y="2032"/>
                  </a:lnTo>
                  <a:lnTo>
                    <a:pt x="0" y="160248"/>
                  </a:lnTo>
                  <a:lnTo>
                    <a:pt x="469" y="25"/>
                  </a:lnTo>
                  <a:close/>
                </a:path>
                <a:path w="635" h="160654">
                  <a:moveTo>
                    <a:pt x="495" y="12"/>
                  </a:moveTo>
                  <a:lnTo>
                    <a:pt x="469" y="2032"/>
                  </a:lnTo>
                  <a:lnTo>
                    <a:pt x="25" y="160185"/>
                  </a:lnTo>
                  <a:lnTo>
                    <a:pt x="495" y="12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495" y="2032"/>
                  </a:lnTo>
                  <a:lnTo>
                    <a:pt x="50" y="15966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2" name="object 17072"/>
            <p:cNvSpPr/>
            <p:nvPr/>
          </p:nvSpPr>
          <p:spPr>
            <a:xfrm>
              <a:off x="3250704" y="8994788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50"/>
                  </a:moveTo>
                  <a:lnTo>
                    <a:pt x="444" y="1968"/>
                  </a:lnTo>
                  <a:lnTo>
                    <a:pt x="0" y="160286"/>
                  </a:lnTo>
                  <a:lnTo>
                    <a:pt x="469" y="50"/>
                  </a:lnTo>
                  <a:close/>
                </a:path>
                <a:path w="635" h="160654">
                  <a:moveTo>
                    <a:pt x="520" y="12"/>
                  </a:moveTo>
                  <a:lnTo>
                    <a:pt x="495" y="1968"/>
                  </a:lnTo>
                  <a:lnTo>
                    <a:pt x="50" y="160426"/>
                  </a:lnTo>
                  <a:lnTo>
                    <a:pt x="520" y="12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533" y="1955"/>
                  </a:lnTo>
                  <a:lnTo>
                    <a:pt x="76" y="16033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3" name="object 17073"/>
            <p:cNvSpPr/>
            <p:nvPr/>
          </p:nvSpPr>
          <p:spPr>
            <a:xfrm>
              <a:off x="3250577" y="8994851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69" y="63"/>
                  </a:moveTo>
                  <a:lnTo>
                    <a:pt x="444" y="1905"/>
                  </a:lnTo>
                  <a:lnTo>
                    <a:pt x="0" y="160439"/>
                  </a:lnTo>
                  <a:lnTo>
                    <a:pt x="469" y="63"/>
                  </a:lnTo>
                  <a:close/>
                </a:path>
                <a:path w="635" h="160654">
                  <a:moveTo>
                    <a:pt x="520" y="25"/>
                  </a:moveTo>
                  <a:lnTo>
                    <a:pt x="495" y="1892"/>
                  </a:lnTo>
                  <a:lnTo>
                    <a:pt x="50" y="160375"/>
                  </a:lnTo>
                  <a:lnTo>
                    <a:pt x="520" y="25"/>
                  </a:lnTo>
                  <a:close/>
                </a:path>
                <a:path w="635" h="160654">
                  <a:moveTo>
                    <a:pt x="546" y="12"/>
                  </a:moveTo>
                  <a:lnTo>
                    <a:pt x="76" y="160528"/>
                  </a:lnTo>
                  <a:lnTo>
                    <a:pt x="546" y="12"/>
                  </a:lnTo>
                  <a:close/>
                </a:path>
                <a:path w="635" h="160654">
                  <a:moveTo>
                    <a:pt x="571" y="0"/>
                  </a:moveTo>
                  <a:lnTo>
                    <a:pt x="546" y="1905"/>
                  </a:lnTo>
                  <a:lnTo>
                    <a:pt x="101" y="16048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4" name="object 17074"/>
            <p:cNvSpPr/>
            <p:nvPr/>
          </p:nvSpPr>
          <p:spPr>
            <a:xfrm>
              <a:off x="3250463" y="899492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50"/>
                  </a:moveTo>
                  <a:lnTo>
                    <a:pt x="444" y="1828"/>
                  </a:lnTo>
                  <a:lnTo>
                    <a:pt x="0" y="160756"/>
                  </a:lnTo>
                  <a:lnTo>
                    <a:pt x="469" y="50"/>
                  </a:lnTo>
                  <a:close/>
                </a:path>
                <a:path w="635" h="161290">
                  <a:moveTo>
                    <a:pt x="495" y="38"/>
                  </a:moveTo>
                  <a:lnTo>
                    <a:pt x="469" y="1828"/>
                  </a:lnTo>
                  <a:lnTo>
                    <a:pt x="25" y="160502"/>
                  </a:lnTo>
                  <a:lnTo>
                    <a:pt x="495" y="38"/>
                  </a:lnTo>
                  <a:close/>
                </a:path>
                <a:path w="635" h="161290">
                  <a:moveTo>
                    <a:pt x="520" y="12"/>
                  </a:moveTo>
                  <a:lnTo>
                    <a:pt x="495" y="1816"/>
                  </a:lnTo>
                  <a:lnTo>
                    <a:pt x="50" y="160464"/>
                  </a:lnTo>
                  <a:lnTo>
                    <a:pt x="520" y="12"/>
                  </a:lnTo>
                  <a:close/>
                </a:path>
                <a:path w="635" h="161290">
                  <a:moveTo>
                    <a:pt x="546" y="0"/>
                  </a:moveTo>
                  <a:lnTo>
                    <a:pt x="520" y="1828"/>
                  </a:lnTo>
                  <a:lnTo>
                    <a:pt x="76" y="16043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5" name="object 17075"/>
            <p:cNvSpPr/>
            <p:nvPr/>
          </p:nvSpPr>
          <p:spPr>
            <a:xfrm>
              <a:off x="3250336" y="89950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444" y="1727"/>
                  </a:lnTo>
                  <a:lnTo>
                    <a:pt x="0" y="160832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508" y="12"/>
                  </a:moveTo>
                  <a:lnTo>
                    <a:pt x="482" y="1727"/>
                  </a:lnTo>
                  <a:lnTo>
                    <a:pt x="38" y="160782"/>
                  </a:lnTo>
                  <a:lnTo>
                    <a:pt x="508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8" y="1727"/>
                  </a:lnTo>
                  <a:lnTo>
                    <a:pt x="63" y="16074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6" name="object 17076"/>
            <p:cNvSpPr/>
            <p:nvPr/>
          </p:nvSpPr>
          <p:spPr>
            <a:xfrm>
              <a:off x="3250184" y="899506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76"/>
                  </a:moveTo>
                  <a:lnTo>
                    <a:pt x="444" y="1689"/>
                  </a:lnTo>
                  <a:lnTo>
                    <a:pt x="0" y="160959"/>
                  </a:lnTo>
                  <a:lnTo>
                    <a:pt x="25" y="160464"/>
                  </a:lnTo>
                  <a:lnTo>
                    <a:pt x="25" y="158432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676"/>
                  </a:lnTo>
                  <a:lnTo>
                    <a:pt x="25" y="158432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38"/>
                  </a:moveTo>
                  <a:lnTo>
                    <a:pt x="495" y="1676"/>
                  </a:lnTo>
                  <a:lnTo>
                    <a:pt x="50" y="160883"/>
                  </a:lnTo>
                  <a:lnTo>
                    <a:pt x="520" y="38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1689"/>
                  </a:lnTo>
                  <a:lnTo>
                    <a:pt x="76" y="160870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101" y="160845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689"/>
                  </a:lnTo>
                  <a:lnTo>
                    <a:pt x="127" y="1608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7" name="object 17077"/>
            <p:cNvSpPr/>
            <p:nvPr/>
          </p:nvSpPr>
          <p:spPr>
            <a:xfrm>
              <a:off x="3250095" y="899515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38"/>
                  </a:moveTo>
                  <a:lnTo>
                    <a:pt x="444" y="1587"/>
                  </a:lnTo>
                  <a:lnTo>
                    <a:pt x="0" y="160959"/>
                  </a:lnTo>
                  <a:lnTo>
                    <a:pt x="469" y="38"/>
                  </a:lnTo>
                  <a:close/>
                </a:path>
                <a:path w="635" h="161290">
                  <a:moveTo>
                    <a:pt x="495" y="12"/>
                  </a:moveTo>
                  <a:lnTo>
                    <a:pt x="469" y="1600"/>
                  </a:lnTo>
                  <a:lnTo>
                    <a:pt x="25" y="160934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33" y="0"/>
                  </a:moveTo>
                  <a:lnTo>
                    <a:pt x="508" y="1600"/>
                  </a:lnTo>
                  <a:lnTo>
                    <a:pt x="63" y="1608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8" name="object 17078"/>
            <p:cNvSpPr/>
            <p:nvPr/>
          </p:nvSpPr>
          <p:spPr>
            <a:xfrm>
              <a:off x="3249930" y="89952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76"/>
                  </a:moveTo>
                  <a:lnTo>
                    <a:pt x="444" y="1549"/>
                  </a:lnTo>
                  <a:lnTo>
                    <a:pt x="0" y="161086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549"/>
                  </a:lnTo>
                  <a:lnTo>
                    <a:pt x="25" y="161061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1549"/>
                  </a:lnTo>
                  <a:lnTo>
                    <a:pt x="76" y="159664"/>
                  </a:lnTo>
                  <a:lnTo>
                    <a:pt x="520" y="50"/>
                  </a:lnTo>
                  <a:lnTo>
                    <a:pt x="495" y="1549"/>
                  </a:lnTo>
                  <a:lnTo>
                    <a:pt x="50" y="161036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25"/>
                  </a:moveTo>
                  <a:lnTo>
                    <a:pt x="546" y="1549"/>
                  </a:lnTo>
                  <a:lnTo>
                    <a:pt x="101" y="160985"/>
                  </a:lnTo>
                  <a:lnTo>
                    <a:pt x="571" y="25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536"/>
                  </a:lnTo>
                  <a:lnTo>
                    <a:pt x="127" y="16095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79" name="object 17079"/>
            <p:cNvSpPr/>
            <p:nvPr/>
          </p:nvSpPr>
          <p:spPr>
            <a:xfrm>
              <a:off x="3249803" y="89952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63"/>
                  </a:moveTo>
                  <a:lnTo>
                    <a:pt x="444" y="1460"/>
                  </a:lnTo>
                  <a:lnTo>
                    <a:pt x="0" y="161112"/>
                  </a:lnTo>
                  <a:lnTo>
                    <a:pt x="469" y="63"/>
                  </a:lnTo>
                  <a:close/>
                </a:path>
                <a:path w="635" h="161290">
                  <a:moveTo>
                    <a:pt x="495" y="50"/>
                  </a:moveTo>
                  <a:lnTo>
                    <a:pt x="469" y="1447"/>
                  </a:lnTo>
                  <a:lnTo>
                    <a:pt x="25" y="161086"/>
                  </a:lnTo>
                  <a:lnTo>
                    <a:pt x="50" y="160845"/>
                  </a:lnTo>
                  <a:lnTo>
                    <a:pt x="50" y="159626"/>
                  </a:lnTo>
                  <a:lnTo>
                    <a:pt x="495" y="50"/>
                  </a:lnTo>
                  <a:close/>
                </a:path>
                <a:path w="635" h="161290">
                  <a:moveTo>
                    <a:pt x="520" y="38"/>
                  </a:moveTo>
                  <a:lnTo>
                    <a:pt x="495" y="1447"/>
                  </a:lnTo>
                  <a:lnTo>
                    <a:pt x="50" y="159626"/>
                  </a:lnTo>
                  <a:lnTo>
                    <a:pt x="520" y="38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1447"/>
                  </a:lnTo>
                  <a:lnTo>
                    <a:pt x="76" y="161036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447"/>
                  </a:lnTo>
                  <a:lnTo>
                    <a:pt x="101" y="1610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0" name="object 17080"/>
            <p:cNvSpPr/>
            <p:nvPr/>
          </p:nvSpPr>
          <p:spPr>
            <a:xfrm>
              <a:off x="3249650" y="89953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76"/>
                  </a:moveTo>
                  <a:lnTo>
                    <a:pt x="444" y="1371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384"/>
                  </a:lnTo>
                  <a:lnTo>
                    <a:pt x="25" y="161137"/>
                  </a:lnTo>
                  <a:lnTo>
                    <a:pt x="50" y="160896"/>
                  </a:lnTo>
                  <a:lnTo>
                    <a:pt x="50" y="159600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20" y="50"/>
                  </a:moveTo>
                  <a:lnTo>
                    <a:pt x="495" y="1384"/>
                  </a:lnTo>
                  <a:lnTo>
                    <a:pt x="50" y="159600"/>
                  </a:lnTo>
                  <a:lnTo>
                    <a:pt x="520" y="50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1371"/>
                  </a:lnTo>
                  <a:lnTo>
                    <a:pt x="76" y="161086"/>
                  </a:lnTo>
                  <a:lnTo>
                    <a:pt x="101" y="160845"/>
                  </a:lnTo>
                  <a:lnTo>
                    <a:pt x="101" y="159562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1371"/>
                  </a:lnTo>
                  <a:lnTo>
                    <a:pt x="101" y="159562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384"/>
                  </a:lnTo>
                  <a:lnTo>
                    <a:pt x="127" y="16106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1" name="object 17081"/>
            <p:cNvSpPr/>
            <p:nvPr/>
          </p:nvSpPr>
          <p:spPr>
            <a:xfrm>
              <a:off x="3249498" y="899546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76"/>
                  </a:moveTo>
                  <a:lnTo>
                    <a:pt x="444" y="1295"/>
                  </a:lnTo>
                  <a:lnTo>
                    <a:pt x="0" y="161188"/>
                  </a:lnTo>
                  <a:lnTo>
                    <a:pt x="469" y="76"/>
                  </a:lnTo>
                  <a:close/>
                </a:path>
                <a:path w="635" h="161290">
                  <a:moveTo>
                    <a:pt x="495" y="63"/>
                  </a:moveTo>
                  <a:lnTo>
                    <a:pt x="469" y="1282"/>
                  </a:lnTo>
                  <a:lnTo>
                    <a:pt x="25" y="161175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20" y="50"/>
                  </a:moveTo>
                  <a:lnTo>
                    <a:pt x="495" y="1295"/>
                  </a:lnTo>
                  <a:lnTo>
                    <a:pt x="50" y="161163"/>
                  </a:lnTo>
                  <a:lnTo>
                    <a:pt x="520" y="50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1282"/>
                  </a:lnTo>
                  <a:lnTo>
                    <a:pt x="63" y="161137"/>
                  </a:lnTo>
                  <a:lnTo>
                    <a:pt x="101" y="160896"/>
                  </a:lnTo>
                  <a:lnTo>
                    <a:pt x="101" y="159499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46" y="1282"/>
                  </a:lnTo>
                  <a:lnTo>
                    <a:pt x="101" y="159499"/>
                  </a:lnTo>
                  <a:lnTo>
                    <a:pt x="571" y="12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282"/>
                  </a:lnTo>
                  <a:lnTo>
                    <a:pt x="127" y="16108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2" name="object 17082"/>
            <p:cNvSpPr/>
            <p:nvPr/>
          </p:nvSpPr>
          <p:spPr>
            <a:xfrm>
              <a:off x="3249371" y="89955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63" y="161150"/>
                  </a:moveTo>
                  <a:close/>
                </a:path>
                <a:path w="635" h="161290">
                  <a:moveTo>
                    <a:pt x="469" y="63"/>
                  </a:moveTo>
                  <a:lnTo>
                    <a:pt x="444" y="1206"/>
                  </a:lnTo>
                  <a:lnTo>
                    <a:pt x="0" y="161201"/>
                  </a:lnTo>
                  <a:lnTo>
                    <a:pt x="469" y="63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20" y="1193"/>
                  </a:lnTo>
                  <a:lnTo>
                    <a:pt x="419" y="33299"/>
                  </a:lnTo>
                  <a:lnTo>
                    <a:pt x="520" y="38"/>
                  </a:lnTo>
                  <a:lnTo>
                    <a:pt x="495" y="1193"/>
                  </a:lnTo>
                  <a:lnTo>
                    <a:pt x="50" y="157683"/>
                  </a:lnTo>
                  <a:lnTo>
                    <a:pt x="495" y="50"/>
                  </a:lnTo>
                  <a:lnTo>
                    <a:pt x="469" y="1193"/>
                  </a:lnTo>
                  <a:lnTo>
                    <a:pt x="25" y="161188"/>
                  </a:lnTo>
                  <a:lnTo>
                    <a:pt x="546" y="12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546" y="1206"/>
                  </a:lnTo>
                  <a:lnTo>
                    <a:pt x="101" y="16112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3" name="object 17083"/>
            <p:cNvSpPr/>
            <p:nvPr/>
          </p:nvSpPr>
          <p:spPr>
            <a:xfrm>
              <a:off x="3249206" y="899562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63"/>
                  </a:moveTo>
                  <a:lnTo>
                    <a:pt x="469" y="1117"/>
                  </a:lnTo>
                  <a:lnTo>
                    <a:pt x="25" y="159308"/>
                  </a:lnTo>
                  <a:lnTo>
                    <a:pt x="469" y="76"/>
                  </a:lnTo>
                  <a:lnTo>
                    <a:pt x="444" y="1117"/>
                  </a:lnTo>
                  <a:lnTo>
                    <a:pt x="0" y="161251"/>
                  </a:lnTo>
                  <a:lnTo>
                    <a:pt x="495" y="63"/>
                  </a:lnTo>
                  <a:close/>
                </a:path>
                <a:path w="635" h="161290">
                  <a:moveTo>
                    <a:pt x="533" y="50"/>
                  </a:moveTo>
                  <a:lnTo>
                    <a:pt x="508" y="1130"/>
                  </a:lnTo>
                  <a:lnTo>
                    <a:pt x="50" y="161213"/>
                  </a:lnTo>
                  <a:lnTo>
                    <a:pt x="304" y="80391"/>
                  </a:lnTo>
                  <a:lnTo>
                    <a:pt x="533" y="50"/>
                  </a:lnTo>
                  <a:close/>
                </a:path>
                <a:path w="635" h="161290">
                  <a:moveTo>
                    <a:pt x="571" y="25"/>
                  </a:moveTo>
                  <a:lnTo>
                    <a:pt x="546" y="1117"/>
                  </a:lnTo>
                  <a:lnTo>
                    <a:pt x="101" y="161163"/>
                  </a:lnTo>
                  <a:lnTo>
                    <a:pt x="571" y="25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584" y="1130"/>
                  </a:lnTo>
                  <a:lnTo>
                    <a:pt x="127" y="16116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4" name="object 17084"/>
            <p:cNvSpPr/>
            <p:nvPr/>
          </p:nvSpPr>
          <p:spPr>
            <a:xfrm>
              <a:off x="3249053" y="899572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08" y="50"/>
                  </a:moveTo>
                  <a:lnTo>
                    <a:pt x="482" y="1028"/>
                  </a:lnTo>
                  <a:lnTo>
                    <a:pt x="38" y="159143"/>
                  </a:lnTo>
                  <a:lnTo>
                    <a:pt x="482" y="63"/>
                  </a:lnTo>
                  <a:lnTo>
                    <a:pt x="457" y="1028"/>
                  </a:lnTo>
                  <a:lnTo>
                    <a:pt x="0" y="161239"/>
                  </a:lnTo>
                  <a:lnTo>
                    <a:pt x="508" y="50"/>
                  </a:lnTo>
                  <a:close/>
                </a:path>
                <a:path w="635" h="161290">
                  <a:moveTo>
                    <a:pt x="546" y="25"/>
                  </a:moveTo>
                  <a:lnTo>
                    <a:pt x="520" y="1016"/>
                  </a:lnTo>
                  <a:lnTo>
                    <a:pt x="63" y="161201"/>
                  </a:lnTo>
                  <a:lnTo>
                    <a:pt x="546" y="25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71" y="1028"/>
                  </a:lnTo>
                  <a:lnTo>
                    <a:pt x="127" y="159194"/>
                  </a:lnTo>
                  <a:lnTo>
                    <a:pt x="571" y="12"/>
                  </a:lnTo>
                  <a:lnTo>
                    <a:pt x="546" y="1028"/>
                  </a:lnTo>
                  <a:lnTo>
                    <a:pt x="101" y="16118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5" name="object 17085"/>
            <p:cNvSpPr/>
            <p:nvPr/>
          </p:nvSpPr>
          <p:spPr>
            <a:xfrm>
              <a:off x="3248888" y="899580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76"/>
                  </a:moveTo>
                  <a:lnTo>
                    <a:pt x="457" y="952"/>
                  </a:lnTo>
                  <a:lnTo>
                    <a:pt x="0" y="161277"/>
                  </a:lnTo>
                  <a:lnTo>
                    <a:pt x="482" y="76"/>
                  </a:lnTo>
                  <a:close/>
                </a:path>
                <a:path w="635" h="161290">
                  <a:moveTo>
                    <a:pt x="508" y="63"/>
                  </a:moveTo>
                  <a:lnTo>
                    <a:pt x="482" y="952"/>
                  </a:lnTo>
                  <a:lnTo>
                    <a:pt x="25" y="161251"/>
                  </a:lnTo>
                  <a:lnTo>
                    <a:pt x="508" y="63"/>
                  </a:lnTo>
                  <a:close/>
                </a:path>
                <a:path w="635" h="161290">
                  <a:moveTo>
                    <a:pt x="622" y="0"/>
                  </a:moveTo>
                  <a:lnTo>
                    <a:pt x="596" y="939"/>
                  </a:lnTo>
                  <a:lnTo>
                    <a:pt x="152" y="159016"/>
                  </a:lnTo>
                  <a:lnTo>
                    <a:pt x="596" y="12"/>
                  </a:lnTo>
                  <a:lnTo>
                    <a:pt x="571" y="952"/>
                  </a:lnTo>
                  <a:lnTo>
                    <a:pt x="482" y="27813"/>
                  </a:lnTo>
                  <a:lnTo>
                    <a:pt x="571" y="25"/>
                  </a:lnTo>
                  <a:lnTo>
                    <a:pt x="546" y="939"/>
                  </a:lnTo>
                  <a:lnTo>
                    <a:pt x="101" y="158991"/>
                  </a:lnTo>
                  <a:lnTo>
                    <a:pt x="546" y="38"/>
                  </a:lnTo>
                  <a:lnTo>
                    <a:pt x="520" y="939"/>
                  </a:lnTo>
                  <a:lnTo>
                    <a:pt x="63" y="16123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6" name="object 17086"/>
            <p:cNvSpPr/>
            <p:nvPr/>
          </p:nvSpPr>
          <p:spPr>
            <a:xfrm>
              <a:off x="3248723" y="899590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58" y="25"/>
                  </a:moveTo>
                  <a:lnTo>
                    <a:pt x="533" y="850"/>
                  </a:lnTo>
                  <a:lnTo>
                    <a:pt x="457" y="24599"/>
                  </a:lnTo>
                  <a:lnTo>
                    <a:pt x="533" y="50"/>
                  </a:lnTo>
                  <a:lnTo>
                    <a:pt x="508" y="838"/>
                  </a:lnTo>
                  <a:lnTo>
                    <a:pt x="50" y="160870"/>
                  </a:lnTo>
                  <a:lnTo>
                    <a:pt x="495" y="63"/>
                  </a:lnTo>
                  <a:lnTo>
                    <a:pt x="469" y="850"/>
                  </a:lnTo>
                  <a:lnTo>
                    <a:pt x="393" y="23634"/>
                  </a:lnTo>
                  <a:lnTo>
                    <a:pt x="469" y="88"/>
                  </a:lnTo>
                  <a:lnTo>
                    <a:pt x="444" y="838"/>
                  </a:lnTo>
                  <a:lnTo>
                    <a:pt x="0" y="161277"/>
                  </a:lnTo>
                  <a:lnTo>
                    <a:pt x="228" y="107403"/>
                  </a:lnTo>
                  <a:lnTo>
                    <a:pt x="558" y="25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558" y="850"/>
                  </a:lnTo>
                  <a:lnTo>
                    <a:pt x="101" y="161213"/>
                  </a:lnTo>
                  <a:lnTo>
                    <a:pt x="584" y="12"/>
                  </a:lnTo>
                  <a:close/>
                </a:path>
                <a:path w="635" h="161290">
                  <a:moveTo>
                    <a:pt x="622" y="0"/>
                  </a:moveTo>
                  <a:lnTo>
                    <a:pt x="596" y="838"/>
                  </a:lnTo>
                  <a:lnTo>
                    <a:pt x="139" y="16120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7" name="object 17087"/>
            <p:cNvSpPr/>
            <p:nvPr/>
          </p:nvSpPr>
          <p:spPr>
            <a:xfrm>
              <a:off x="3248558" y="89960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76"/>
                  </a:moveTo>
                  <a:lnTo>
                    <a:pt x="457" y="736"/>
                  </a:lnTo>
                  <a:lnTo>
                    <a:pt x="0" y="161251"/>
                  </a:lnTo>
                  <a:lnTo>
                    <a:pt x="482" y="76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736"/>
                  </a:lnTo>
                  <a:lnTo>
                    <a:pt x="457" y="21551"/>
                  </a:lnTo>
                  <a:lnTo>
                    <a:pt x="520" y="50"/>
                  </a:lnTo>
                  <a:lnTo>
                    <a:pt x="495" y="749"/>
                  </a:lnTo>
                  <a:lnTo>
                    <a:pt x="38" y="161239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584" y="749"/>
                  </a:lnTo>
                  <a:lnTo>
                    <a:pt x="520" y="22885"/>
                  </a:lnTo>
                  <a:lnTo>
                    <a:pt x="584" y="12"/>
                  </a:lnTo>
                  <a:lnTo>
                    <a:pt x="558" y="749"/>
                  </a:lnTo>
                  <a:lnTo>
                    <a:pt x="101" y="16121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8" name="object 17088"/>
            <p:cNvSpPr/>
            <p:nvPr/>
          </p:nvSpPr>
          <p:spPr>
            <a:xfrm>
              <a:off x="3248380" y="89960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609" y="12"/>
                  </a:moveTo>
                  <a:lnTo>
                    <a:pt x="584" y="660"/>
                  </a:lnTo>
                  <a:lnTo>
                    <a:pt x="127" y="160820"/>
                  </a:lnTo>
                  <a:lnTo>
                    <a:pt x="571" y="38"/>
                  </a:lnTo>
                  <a:lnTo>
                    <a:pt x="546" y="660"/>
                  </a:lnTo>
                  <a:lnTo>
                    <a:pt x="482" y="19431"/>
                  </a:lnTo>
                  <a:lnTo>
                    <a:pt x="546" y="50"/>
                  </a:lnTo>
                  <a:lnTo>
                    <a:pt x="520" y="647"/>
                  </a:lnTo>
                  <a:lnTo>
                    <a:pt x="457" y="18732"/>
                  </a:lnTo>
                  <a:lnTo>
                    <a:pt x="520" y="63"/>
                  </a:lnTo>
                  <a:lnTo>
                    <a:pt x="495" y="647"/>
                  </a:lnTo>
                  <a:lnTo>
                    <a:pt x="38" y="160858"/>
                  </a:lnTo>
                  <a:lnTo>
                    <a:pt x="482" y="88"/>
                  </a:lnTo>
                  <a:lnTo>
                    <a:pt x="457" y="647"/>
                  </a:lnTo>
                  <a:lnTo>
                    <a:pt x="0" y="161277"/>
                  </a:lnTo>
                  <a:lnTo>
                    <a:pt x="127" y="161213"/>
                  </a:lnTo>
                  <a:lnTo>
                    <a:pt x="609" y="12"/>
                  </a:lnTo>
                  <a:close/>
                </a:path>
                <a:path w="635" h="161290">
                  <a:moveTo>
                    <a:pt x="635" y="0"/>
                  </a:moveTo>
                  <a:lnTo>
                    <a:pt x="609" y="647"/>
                  </a:lnTo>
                  <a:lnTo>
                    <a:pt x="165" y="16118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89" name="object 17089"/>
            <p:cNvSpPr/>
            <p:nvPr/>
          </p:nvSpPr>
          <p:spPr>
            <a:xfrm>
              <a:off x="3248215" y="899619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76"/>
                  </a:moveTo>
                  <a:lnTo>
                    <a:pt x="457" y="546"/>
                  </a:lnTo>
                  <a:lnTo>
                    <a:pt x="0" y="161251"/>
                  </a:lnTo>
                  <a:lnTo>
                    <a:pt x="482" y="76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558"/>
                  </a:lnTo>
                  <a:lnTo>
                    <a:pt x="469" y="16129"/>
                  </a:lnTo>
                  <a:lnTo>
                    <a:pt x="520" y="63"/>
                  </a:lnTo>
                  <a:lnTo>
                    <a:pt x="495" y="558"/>
                  </a:lnTo>
                  <a:lnTo>
                    <a:pt x="38" y="161239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584" y="25"/>
                  </a:moveTo>
                  <a:lnTo>
                    <a:pt x="546" y="546"/>
                  </a:lnTo>
                  <a:lnTo>
                    <a:pt x="101" y="161201"/>
                  </a:lnTo>
                  <a:lnTo>
                    <a:pt x="584" y="25"/>
                  </a:lnTo>
                  <a:close/>
                </a:path>
                <a:path w="635" h="161290">
                  <a:moveTo>
                    <a:pt x="622" y="0"/>
                  </a:moveTo>
                  <a:lnTo>
                    <a:pt x="596" y="558"/>
                  </a:lnTo>
                  <a:lnTo>
                    <a:pt x="139" y="161188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0" name="object 17090"/>
            <p:cNvSpPr/>
            <p:nvPr/>
          </p:nvSpPr>
          <p:spPr>
            <a:xfrm>
              <a:off x="3248025" y="8996286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482" y="101"/>
                  </a:moveTo>
                  <a:lnTo>
                    <a:pt x="444" y="457"/>
                  </a:lnTo>
                  <a:lnTo>
                    <a:pt x="0" y="161251"/>
                  </a:lnTo>
                  <a:lnTo>
                    <a:pt x="482" y="101"/>
                  </a:lnTo>
                  <a:close/>
                </a:path>
                <a:path w="1269" h="161290">
                  <a:moveTo>
                    <a:pt x="584" y="38"/>
                  </a:moveTo>
                  <a:lnTo>
                    <a:pt x="546" y="469"/>
                  </a:lnTo>
                  <a:lnTo>
                    <a:pt x="114" y="156337"/>
                  </a:lnTo>
                  <a:lnTo>
                    <a:pt x="546" y="63"/>
                  </a:lnTo>
                  <a:lnTo>
                    <a:pt x="520" y="469"/>
                  </a:lnTo>
                  <a:lnTo>
                    <a:pt x="76" y="156210"/>
                  </a:lnTo>
                  <a:lnTo>
                    <a:pt x="520" y="76"/>
                  </a:lnTo>
                  <a:lnTo>
                    <a:pt x="495" y="469"/>
                  </a:lnTo>
                  <a:lnTo>
                    <a:pt x="38" y="161239"/>
                  </a:lnTo>
                  <a:lnTo>
                    <a:pt x="584" y="38"/>
                  </a:lnTo>
                  <a:close/>
                </a:path>
                <a:path w="1269" h="161290">
                  <a:moveTo>
                    <a:pt x="647" y="0"/>
                  </a:moveTo>
                  <a:lnTo>
                    <a:pt x="622" y="469"/>
                  </a:lnTo>
                  <a:lnTo>
                    <a:pt x="571" y="14592"/>
                  </a:lnTo>
                  <a:lnTo>
                    <a:pt x="622" y="25"/>
                  </a:lnTo>
                  <a:lnTo>
                    <a:pt x="596" y="469"/>
                  </a:lnTo>
                  <a:lnTo>
                    <a:pt x="139" y="161201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1" name="object 17091"/>
            <p:cNvSpPr/>
            <p:nvPr/>
          </p:nvSpPr>
          <p:spPr>
            <a:xfrm>
              <a:off x="3247821" y="899641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20" y="76"/>
                  </a:moveTo>
                  <a:lnTo>
                    <a:pt x="495" y="330"/>
                  </a:lnTo>
                  <a:lnTo>
                    <a:pt x="38" y="160782"/>
                  </a:lnTo>
                  <a:lnTo>
                    <a:pt x="482" y="88"/>
                  </a:lnTo>
                  <a:lnTo>
                    <a:pt x="444" y="330"/>
                  </a:lnTo>
                  <a:lnTo>
                    <a:pt x="0" y="161226"/>
                  </a:lnTo>
                  <a:lnTo>
                    <a:pt x="520" y="76"/>
                  </a:lnTo>
                  <a:close/>
                </a:path>
                <a:path w="1269" h="161290">
                  <a:moveTo>
                    <a:pt x="584" y="38"/>
                  </a:moveTo>
                  <a:lnTo>
                    <a:pt x="558" y="330"/>
                  </a:lnTo>
                  <a:lnTo>
                    <a:pt x="520" y="9537"/>
                  </a:lnTo>
                  <a:lnTo>
                    <a:pt x="558" y="50"/>
                  </a:lnTo>
                  <a:lnTo>
                    <a:pt x="520" y="342"/>
                  </a:lnTo>
                  <a:lnTo>
                    <a:pt x="76" y="161188"/>
                  </a:lnTo>
                  <a:lnTo>
                    <a:pt x="584" y="38"/>
                  </a:lnTo>
                  <a:close/>
                </a:path>
                <a:path w="1269" h="161290">
                  <a:moveTo>
                    <a:pt x="647" y="0"/>
                  </a:moveTo>
                  <a:lnTo>
                    <a:pt x="622" y="330"/>
                  </a:lnTo>
                  <a:lnTo>
                    <a:pt x="584" y="10706"/>
                  </a:lnTo>
                  <a:lnTo>
                    <a:pt x="622" y="12"/>
                  </a:lnTo>
                  <a:lnTo>
                    <a:pt x="584" y="342"/>
                  </a:lnTo>
                  <a:lnTo>
                    <a:pt x="139" y="16116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2" name="object 17092"/>
            <p:cNvSpPr/>
            <p:nvPr/>
          </p:nvSpPr>
          <p:spPr>
            <a:xfrm>
              <a:off x="3247656" y="899652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08" y="63"/>
                  </a:moveTo>
                  <a:lnTo>
                    <a:pt x="444" y="215"/>
                  </a:lnTo>
                  <a:lnTo>
                    <a:pt x="0" y="161175"/>
                  </a:lnTo>
                  <a:lnTo>
                    <a:pt x="508" y="63"/>
                  </a:lnTo>
                  <a:close/>
                </a:path>
                <a:path w="635" h="161290">
                  <a:moveTo>
                    <a:pt x="546" y="38"/>
                  </a:moveTo>
                  <a:lnTo>
                    <a:pt x="520" y="228"/>
                  </a:lnTo>
                  <a:lnTo>
                    <a:pt x="63" y="161150"/>
                  </a:lnTo>
                  <a:lnTo>
                    <a:pt x="546" y="38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584" y="228"/>
                  </a:lnTo>
                  <a:lnTo>
                    <a:pt x="558" y="7442"/>
                  </a:lnTo>
                  <a:lnTo>
                    <a:pt x="584" y="12"/>
                  </a:lnTo>
                  <a:lnTo>
                    <a:pt x="546" y="215"/>
                  </a:lnTo>
                  <a:lnTo>
                    <a:pt x="101" y="16113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3" name="object 17093"/>
            <p:cNvSpPr/>
            <p:nvPr/>
          </p:nvSpPr>
          <p:spPr>
            <a:xfrm>
              <a:off x="3247428" y="899662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20" y="114"/>
                  </a:moveTo>
                  <a:lnTo>
                    <a:pt x="0" y="161163"/>
                  </a:lnTo>
                  <a:lnTo>
                    <a:pt x="520" y="114"/>
                  </a:lnTo>
                  <a:close/>
                </a:path>
                <a:path w="1269" h="161290">
                  <a:moveTo>
                    <a:pt x="558" y="63"/>
                  </a:moveTo>
                  <a:lnTo>
                    <a:pt x="76" y="161137"/>
                  </a:lnTo>
                  <a:lnTo>
                    <a:pt x="558" y="63"/>
                  </a:lnTo>
                  <a:close/>
                </a:path>
                <a:path w="1269" h="161290">
                  <a:moveTo>
                    <a:pt x="596" y="38"/>
                  </a:moveTo>
                  <a:lnTo>
                    <a:pt x="114" y="161124"/>
                  </a:lnTo>
                  <a:lnTo>
                    <a:pt x="596" y="38"/>
                  </a:lnTo>
                  <a:close/>
                </a:path>
                <a:path w="1269" h="161290">
                  <a:moveTo>
                    <a:pt x="673" y="0"/>
                  </a:moveTo>
                  <a:lnTo>
                    <a:pt x="635" y="127"/>
                  </a:lnTo>
                  <a:lnTo>
                    <a:pt x="228" y="144995"/>
                  </a:lnTo>
                  <a:lnTo>
                    <a:pt x="635" y="12"/>
                  </a:lnTo>
                  <a:lnTo>
                    <a:pt x="152" y="16111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4" name="object 17094"/>
            <p:cNvSpPr/>
            <p:nvPr/>
          </p:nvSpPr>
          <p:spPr>
            <a:xfrm>
              <a:off x="3247237" y="899674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0"/>
                  </a:moveTo>
                  <a:lnTo>
                    <a:pt x="0" y="161124"/>
                  </a:lnTo>
                  <a:lnTo>
                    <a:pt x="520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76" y="161099"/>
                  </a:lnTo>
                  <a:lnTo>
                    <a:pt x="596" y="0"/>
                  </a:lnTo>
                  <a:close/>
                </a:path>
                <a:path w="635" h="161290">
                  <a:moveTo>
                    <a:pt x="635" y="12"/>
                  </a:moveTo>
                  <a:lnTo>
                    <a:pt x="152" y="161074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5" name="object 17095"/>
            <p:cNvSpPr/>
            <p:nvPr/>
          </p:nvSpPr>
          <p:spPr>
            <a:xfrm>
              <a:off x="3246983" y="899674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46" y="0"/>
                  </a:moveTo>
                  <a:lnTo>
                    <a:pt x="0" y="161213"/>
                  </a:lnTo>
                  <a:lnTo>
                    <a:pt x="546" y="0"/>
                  </a:lnTo>
                  <a:close/>
                </a:path>
                <a:path w="1269" h="161290">
                  <a:moveTo>
                    <a:pt x="660" y="0"/>
                  </a:moveTo>
                  <a:lnTo>
                    <a:pt x="101" y="161188"/>
                  </a:lnTo>
                  <a:lnTo>
                    <a:pt x="660" y="0"/>
                  </a:lnTo>
                  <a:close/>
                </a:path>
                <a:path w="1269" h="161290">
                  <a:moveTo>
                    <a:pt x="698" y="12"/>
                  </a:moveTo>
                  <a:lnTo>
                    <a:pt x="215" y="161137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6" name="object 17096"/>
            <p:cNvSpPr/>
            <p:nvPr/>
          </p:nvSpPr>
          <p:spPr>
            <a:xfrm>
              <a:off x="3246742" y="899674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482" y="12"/>
                  </a:moveTo>
                  <a:lnTo>
                    <a:pt x="0" y="161290"/>
                  </a:lnTo>
                  <a:lnTo>
                    <a:pt x="482" y="12"/>
                  </a:lnTo>
                  <a:close/>
                </a:path>
                <a:path w="1269" h="161290">
                  <a:moveTo>
                    <a:pt x="698" y="0"/>
                  </a:moveTo>
                  <a:lnTo>
                    <a:pt x="609" y="457"/>
                  </a:lnTo>
                  <a:lnTo>
                    <a:pt x="622" y="0"/>
                  </a:lnTo>
                  <a:lnTo>
                    <a:pt x="520" y="457"/>
                  </a:lnTo>
                  <a:lnTo>
                    <a:pt x="533" y="0"/>
                  </a:lnTo>
                  <a:lnTo>
                    <a:pt x="50" y="161277"/>
                  </a:lnTo>
                  <a:lnTo>
                    <a:pt x="177" y="16123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7" name="object 17097"/>
            <p:cNvSpPr/>
            <p:nvPr/>
          </p:nvSpPr>
          <p:spPr>
            <a:xfrm>
              <a:off x="3246513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533" y="12"/>
                  </a:lnTo>
                  <a:lnTo>
                    <a:pt x="50" y="161340"/>
                  </a:lnTo>
                  <a:lnTo>
                    <a:pt x="190" y="16130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8" name="object 17098"/>
            <p:cNvSpPr/>
            <p:nvPr/>
          </p:nvSpPr>
          <p:spPr>
            <a:xfrm>
              <a:off x="3246221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1269" h="161925">
                  <a:moveTo>
                    <a:pt x="596" y="0"/>
                  </a:moveTo>
                  <a:lnTo>
                    <a:pt x="50" y="161429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52" y="161404"/>
                  </a:lnTo>
                  <a:lnTo>
                    <a:pt x="685" y="0"/>
                  </a:lnTo>
                  <a:close/>
                </a:path>
                <a:path w="1269" h="161925">
                  <a:moveTo>
                    <a:pt x="736" y="12"/>
                  </a:moveTo>
                  <a:lnTo>
                    <a:pt x="241" y="161378"/>
                  </a:lnTo>
                  <a:lnTo>
                    <a:pt x="736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099" name="object 17099"/>
            <p:cNvSpPr/>
            <p:nvPr/>
          </p:nvSpPr>
          <p:spPr>
            <a:xfrm>
              <a:off x="3245967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08" y="0"/>
                  </a:lnTo>
                  <a:lnTo>
                    <a:pt x="0" y="161505"/>
                  </a:lnTo>
                  <a:lnTo>
                    <a:pt x="165" y="161467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215" y="161455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0" name="object 17100"/>
            <p:cNvSpPr/>
            <p:nvPr/>
          </p:nvSpPr>
          <p:spPr>
            <a:xfrm>
              <a:off x="3245624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87" y="12"/>
                  </a:moveTo>
                  <a:lnTo>
                    <a:pt x="723" y="457"/>
                  </a:lnTo>
                  <a:lnTo>
                    <a:pt x="736" y="0"/>
                  </a:lnTo>
                  <a:lnTo>
                    <a:pt x="609" y="457"/>
                  </a:lnTo>
                  <a:lnTo>
                    <a:pt x="622" y="0"/>
                  </a:lnTo>
                  <a:lnTo>
                    <a:pt x="495" y="457"/>
                  </a:lnTo>
                  <a:lnTo>
                    <a:pt x="508" y="0"/>
                  </a:lnTo>
                  <a:lnTo>
                    <a:pt x="0" y="161582"/>
                  </a:lnTo>
                  <a:lnTo>
                    <a:pt x="177" y="161544"/>
                  </a:lnTo>
                  <a:lnTo>
                    <a:pt x="342" y="161505"/>
                  </a:lnTo>
                  <a:lnTo>
                    <a:pt x="787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1" name="object 17101"/>
            <p:cNvSpPr/>
            <p:nvPr/>
          </p:nvSpPr>
          <p:spPr>
            <a:xfrm>
              <a:off x="3245231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12"/>
                  </a:moveTo>
                  <a:lnTo>
                    <a:pt x="774" y="457"/>
                  </a:lnTo>
                  <a:lnTo>
                    <a:pt x="787" y="0"/>
                  </a:lnTo>
                  <a:lnTo>
                    <a:pt x="660" y="12"/>
                  </a:lnTo>
                  <a:lnTo>
                    <a:pt x="647" y="457"/>
                  </a:lnTo>
                  <a:lnTo>
                    <a:pt x="660" y="0"/>
                  </a:lnTo>
                  <a:lnTo>
                    <a:pt x="520" y="12"/>
                  </a:lnTo>
                  <a:lnTo>
                    <a:pt x="0" y="161658"/>
                  </a:lnTo>
                  <a:lnTo>
                    <a:pt x="139" y="161632"/>
                  </a:lnTo>
                  <a:lnTo>
                    <a:pt x="279" y="161607"/>
                  </a:lnTo>
                  <a:lnTo>
                    <a:pt x="838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2" name="object 17102"/>
            <p:cNvSpPr/>
            <p:nvPr/>
          </p:nvSpPr>
          <p:spPr>
            <a:xfrm>
              <a:off x="3244875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12"/>
                  </a:lnTo>
                  <a:lnTo>
                    <a:pt x="0" y="161709"/>
                  </a:lnTo>
                  <a:lnTo>
                    <a:pt x="152" y="161696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660" y="12"/>
                  </a:lnTo>
                  <a:lnTo>
                    <a:pt x="215" y="161683"/>
                  </a:lnTo>
                  <a:lnTo>
                    <a:pt x="355" y="16165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3" name="object 17103"/>
            <p:cNvSpPr/>
            <p:nvPr/>
          </p:nvSpPr>
          <p:spPr>
            <a:xfrm>
              <a:off x="3244354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772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622" y="12"/>
                  </a:lnTo>
                  <a:lnTo>
                    <a:pt x="88" y="161759"/>
                  </a:lnTo>
                  <a:lnTo>
                    <a:pt x="266" y="161747"/>
                  </a:lnTo>
                  <a:lnTo>
                    <a:pt x="800" y="0"/>
                  </a:lnTo>
                  <a:close/>
                </a:path>
                <a:path w="1269" h="161925">
                  <a:moveTo>
                    <a:pt x="965" y="0"/>
                  </a:moveTo>
                  <a:lnTo>
                    <a:pt x="800" y="12"/>
                  </a:lnTo>
                  <a:lnTo>
                    <a:pt x="355" y="161734"/>
                  </a:lnTo>
                  <a:lnTo>
                    <a:pt x="520" y="161709"/>
                  </a:lnTo>
                  <a:lnTo>
                    <a:pt x="965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4" name="object 17104"/>
            <p:cNvSpPr/>
            <p:nvPr/>
          </p:nvSpPr>
          <p:spPr>
            <a:xfrm>
              <a:off x="3243846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823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114" y="161810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863" y="0"/>
                  </a:moveTo>
                  <a:lnTo>
                    <a:pt x="673" y="0"/>
                  </a:lnTo>
                  <a:lnTo>
                    <a:pt x="228" y="161798"/>
                  </a:lnTo>
                  <a:lnTo>
                    <a:pt x="419" y="161785"/>
                  </a:lnTo>
                  <a:lnTo>
                    <a:pt x="863" y="0"/>
                  </a:lnTo>
                  <a:close/>
                </a:path>
                <a:path w="1269" h="161925">
                  <a:moveTo>
                    <a:pt x="952" y="12"/>
                  </a:moveTo>
                  <a:lnTo>
                    <a:pt x="419" y="161785"/>
                  </a:lnTo>
                  <a:lnTo>
                    <a:pt x="952" y="12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5" name="object 17105"/>
            <p:cNvSpPr/>
            <p:nvPr/>
          </p:nvSpPr>
          <p:spPr>
            <a:xfrm>
              <a:off x="3243084" y="89967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76" y="12"/>
                  </a:moveTo>
                  <a:lnTo>
                    <a:pt x="736" y="12"/>
                  </a:lnTo>
                  <a:lnTo>
                    <a:pt x="584" y="12"/>
                  </a:lnTo>
                  <a:lnTo>
                    <a:pt x="457" y="0"/>
                  </a:lnTo>
                  <a:lnTo>
                    <a:pt x="0" y="161848"/>
                  </a:lnTo>
                  <a:lnTo>
                    <a:pt x="139" y="161848"/>
                  </a:lnTo>
                  <a:lnTo>
                    <a:pt x="279" y="161836"/>
                  </a:lnTo>
                  <a:lnTo>
                    <a:pt x="431" y="161836"/>
                  </a:lnTo>
                  <a:lnTo>
                    <a:pt x="876" y="12"/>
                  </a:lnTo>
                  <a:close/>
                </a:path>
                <a:path w="1269" h="161925">
                  <a:moveTo>
                    <a:pt x="1206" y="0"/>
                  </a:moveTo>
                  <a:lnTo>
                    <a:pt x="1003" y="0"/>
                  </a:lnTo>
                  <a:lnTo>
                    <a:pt x="444" y="161836"/>
                  </a:lnTo>
                  <a:lnTo>
                    <a:pt x="660" y="161823"/>
                  </a:lnTo>
                  <a:lnTo>
                    <a:pt x="1206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6" name="object 17106"/>
            <p:cNvSpPr/>
            <p:nvPr/>
          </p:nvSpPr>
          <p:spPr>
            <a:xfrm>
              <a:off x="3240900" y="8996616"/>
              <a:ext cx="3175" cy="162560"/>
            </a:xfrm>
            <a:custGeom>
              <a:avLst/>
              <a:gdLst/>
              <a:ahLst/>
              <a:cxnLst/>
              <a:rect l="l" t="t" r="r" b="b"/>
              <a:pathLst>
                <a:path w="3175" h="162559">
                  <a:moveTo>
                    <a:pt x="2311" y="127"/>
                  </a:moveTo>
                  <a:lnTo>
                    <a:pt x="2120" y="127"/>
                  </a:lnTo>
                  <a:lnTo>
                    <a:pt x="1854" y="127"/>
                  </a:lnTo>
                  <a:lnTo>
                    <a:pt x="1485" y="114"/>
                  </a:lnTo>
                  <a:lnTo>
                    <a:pt x="1092" y="88"/>
                  </a:lnTo>
                  <a:lnTo>
                    <a:pt x="457" y="0"/>
                  </a:lnTo>
                  <a:lnTo>
                    <a:pt x="0" y="161836"/>
                  </a:lnTo>
                  <a:lnTo>
                    <a:pt x="520" y="161912"/>
                  </a:lnTo>
                  <a:lnTo>
                    <a:pt x="1028" y="161950"/>
                  </a:lnTo>
                  <a:lnTo>
                    <a:pt x="1397" y="161963"/>
                  </a:lnTo>
                  <a:lnTo>
                    <a:pt x="1651" y="161963"/>
                  </a:lnTo>
                  <a:lnTo>
                    <a:pt x="1854" y="161975"/>
                  </a:lnTo>
                  <a:lnTo>
                    <a:pt x="2311" y="127"/>
                  </a:lnTo>
                  <a:close/>
                </a:path>
                <a:path w="3175" h="162559">
                  <a:moveTo>
                    <a:pt x="2641" y="127"/>
                  </a:moveTo>
                  <a:lnTo>
                    <a:pt x="2501" y="127"/>
                  </a:lnTo>
                  <a:lnTo>
                    <a:pt x="2324" y="127"/>
                  </a:lnTo>
                  <a:lnTo>
                    <a:pt x="1866" y="161975"/>
                  </a:lnTo>
                  <a:lnTo>
                    <a:pt x="2032" y="161975"/>
                  </a:lnTo>
                  <a:lnTo>
                    <a:pt x="2184" y="161975"/>
                  </a:lnTo>
                  <a:lnTo>
                    <a:pt x="2641" y="127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7" name="object 17107"/>
            <p:cNvSpPr/>
            <p:nvPr/>
          </p:nvSpPr>
          <p:spPr>
            <a:xfrm>
              <a:off x="3228594" y="8983345"/>
              <a:ext cx="29845" cy="17780"/>
            </a:xfrm>
            <a:custGeom>
              <a:avLst/>
              <a:gdLst/>
              <a:ahLst/>
              <a:cxnLst/>
              <a:rect l="l" t="t" r="r" b="b"/>
              <a:pathLst>
                <a:path w="29845" h="17779">
                  <a:moveTo>
                    <a:pt x="29565" y="13398"/>
                  </a:moveTo>
                  <a:lnTo>
                    <a:pt x="29502" y="6108"/>
                  </a:lnTo>
                  <a:lnTo>
                    <a:pt x="27927" y="4102"/>
                  </a:lnTo>
                  <a:lnTo>
                    <a:pt x="27457" y="3835"/>
                  </a:lnTo>
                  <a:lnTo>
                    <a:pt x="22987" y="1244"/>
                  </a:lnTo>
                  <a:lnTo>
                    <a:pt x="22987" y="11252"/>
                  </a:lnTo>
                  <a:lnTo>
                    <a:pt x="22987" y="1244"/>
                  </a:lnTo>
                  <a:lnTo>
                    <a:pt x="22517" y="965"/>
                  </a:lnTo>
                  <a:lnTo>
                    <a:pt x="19075" y="76"/>
                  </a:lnTo>
                  <a:lnTo>
                    <a:pt x="19075" y="4368"/>
                  </a:lnTo>
                  <a:lnTo>
                    <a:pt x="16967" y="3848"/>
                  </a:lnTo>
                  <a:lnTo>
                    <a:pt x="12509" y="3848"/>
                  </a:lnTo>
                  <a:lnTo>
                    <a:pt x="10833" y="4267"/>
                  </a:lnTo>
                  <a:lnTo>
                    <a:pt x="10833" y="12979"/>
                  </a:lnTo>
                  <a:lnTo>
                    <a:pt x="10401" y="12865"/>
                  </a:lnTo>
                  <a:lnTo>
                    <a:pt x="10833" y="12979"/>
                  </a:lnTo>
                  <a:lnTo>
                    <a:pt x="10833" y="4267"/>
                  </a:lnTo>
                  <a:lnTo>
                    <a:pt x="10452" y="4356"/>
                  </a:lnTo>
                  <a:lnTo>
                    <a:pt x="7340" y="6159"/>
                  </a:lnTo>
                  <a:lnTo>
                    <a:pt x="6502" y="7327"/>
                  </a:lnTo>
                  <a:lnTo>
                    <a:pt x="6477" y="9931"/>
                  </a:lnTo>
                  <a:lnTo>
                    <a:pt x="6502" y="7302"/>
                  </a:lnTo>
                  <a:lnTo>
                    <a:pt x="7340" y="6146"/>
                  </a:lnTo>
                  <a:lnTo>
                    <a:pt x="10439" y="4343"/>
                  </a:lnTo>
                  <a:lnTo>
                    <a:pt x="12496" y="3835"/>
                  </a:lnTo>
                  <a:lnTo>
                    <a:pt x="16967" y="3835"/>
                  </a:lnTo>
                  <a:lnTo>
                    <a:pt x="19075" y="4368"/>
                  </a:lnTo>
                  <a:lnTo>
                    <a:pt x="19075" y="76"/>
                  </a:lnTo>
                  <a:lnTo>
                    <a:pt x="18796" y="0"/>
                  </a:lnTo>
                  <a:lnTo>
                    <a:pt x="10756" y="0"/>
                  </a:lnTo>
                  <a:lnTo>
                    <a:pt x="7010" y="914"/>
                  </a:lnTo>
                  <a:lnTo>
                    <a:pt x="1422" y="4152"/>
                  </a:lnTo>
                  <a:lnTo>
                    <a:pt x="38" y="6108"/>
                  </a:lnTo>
                  <a:lnTo>
                    <a:pt x="0" y="11125"/>
                  </a:lnTo>
                  <a:lnTo>
                    <a:pt x="1562" y="13131"/>
                  </a:lnTo>
                  <a:lnTo>
                    <a:pt x="6972" y="16256"/>
                  </a:lnTo>
                  <a:lnTo>
                    <a:pt x="10680" y="17221"/>
                  </a:lnTo>
                  <a:lnTo>
                    <a:pt x="22974" y="17221"/>
                  </a:lnTo>
                  <a:lnTo>
                    <a:pt x="29565" y="13398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8" name="object 17108"/>
            <p:cNvSpPr/>
            <p:nvPr/>
          </p:nvSpPr>
          <p:spPr>
            <a:xfrm>
              <a:off x="3265322" y="8998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4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25" y="161848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50" y="161861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09" name="object 17109"/>
            <p:cNvSpPr/>
            <p:nvPr/>
          </p:nvSpPr>
          <p:spPr>
            <a:xfrm>
              <a:off x="3265220" y="8998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82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8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0" name="object 17110"/>
            <p:cNvSpPr/>
            <p:nvPr/>
          </p:nvSpPr>
          <p:spPr>
            <a:xfrm>
              <a:off x="3265119" y="8998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83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1" name="object 17111"/>
            <p:cNvSpPr/>
            <p:nvPr/>
          </p:nvSpPr>
          <p:spPr>
            <a:xfrm>
              <a:off x="3265017" y="8998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85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04" y="81292"/>
                  </a:lnTo>
                  <a:lnTo>
                    <a:pt x="533" y="38"/>
                  </a:lnTo>
                  <a:lnTo>
                    <a:pt x="50" y="161810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2" name="object 17112"/>
            <p:cNvSpPr/>
            <p:nvPr/>
          </p:nvSpPr>
          <p:spPr>
            <a:xfrm>
              <a:off x="3264928" y="8998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469"/>
                  </a:lnTo>
                  <a:lnTo>
                    <a:pt x="495" y="12"/>
                  </a:ln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10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3" name="object 17113"/>
            <p:cNvSpPr/>
            <p:nvPr/>
          </p:nvSpPr>
          <p:spPr>
            <a:xfrm>
              <a:off x="3264865" y="8998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77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63" y="16179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4" name="object 17114"/>
            <p:cNvSpPr/>
            <p:nvPr/>
          </p:nvSpPr>
          <p:spPr>
            <a:xfrm>
              <a:off x="3264789" y="8998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69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38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5" name="object 17115"/>
            <p:cNvSpPr/>
            <p:nvPr/>
          </p:nvSpPr>
          <p:spPr>
            <a:xfrm>
              <a:off x="3264712" y="8998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683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6" name="object 17116"/>
            <p:cNvSpPr/>
            <p:nvPr/>
          </p:nvSpPr>
          <p:spPr>
            <a:xfrm>
              <a:off x="3264649" y="89981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28" y="81216"/>
                  </a:lnTo>
                  <a:lnTo>
                    <a:pt x="457" y="12"/>
                  </a:lnTo>
                  <a:lnTo>
                    <a:pt x="0" y="16170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7" name="object 17117"/>
            <p:cNvSpPr/>
            <p:nvPr/>
          </p:nvSpPr>
          <p:spPr>
            <a:xfrm>
              <a:off x="3264585" y="8998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88"/>
                  </a:moveTo>
                  <a:lnTo>
                    <a:pt x="38" y="16173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8" name="object 17118"/>
            <p:cNvSpPr/>
            <p:nvPr/>
          </p:nvSpPr>
          <p:spPr>
            <a:xfrm>
              <a:off x="3264535" y="8997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8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721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19" name="object 17119"/>
            <p:cNvSpPr/>
            <p:nvPr/>
          </p:nvSpPr>
          <p:spPr>
            <a:xfrm>
              <a:off x="3264484" y="8997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67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709"/>
                  </a:lnTo>
                  <a:lnTo>
                    <a:pt x="482" y="63"/>
                  </a:lnTo>
                  <a:lnTo>
                    <a:pt x="12" y="161671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0" name="object 17120"/>
            <p:cNvSpPr/>
            <p:nvPr/>
          </p:nvSpPr>
          <p:spPr>
            <a:xfrm>
              <a:off x="3264433" y="8997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38" y="161620"/>
                  </a:lnTo>
                  <a:lnTo>
                    <a:pt x="482" y="25"/>
                  </a:lnTo>
                  <a:lnTo>
                    <a:pt x="25" y="161594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1" name="object 17121"/>
            <p:cNvSpPr/>
            <p:nvPr/>
          </p:nvSpPr>
          <p:spPr>
            <a:xfrm>
              <a:off x="3264408" y="89974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31" y="12255"/>
                  </a:moveTo>
                  <a:lnTo>
                    <a:pt x="0" y="161848"/>
                  </a:lnTo>
                  <a:lnTo>
                    <a:pt x="431" y="12255"/>
                  </a:lnTo>
                  <a:close/>
                </a:path>
                <a:path w="635" h="162559">
                  <a:moveTo>
                    <a:pt x="469" y="0"/>
                  </a:moveTo>
                  <a:lnTo>
                    <a:pt x="431" y="12255"/>
                  </a:lnTo>
                  <a:lnTo>
                    <a:pt x="469" y="25"/>
                  </a:lnTo>
                  <a:close/>
                </a:path>
                <a:path w="635" h="162559">
                  <a:moveTo>
                    <a:pt x="482" y="406"/>
                  </a:moveTo>
                  <a:lnTo>
                    <a:pt x="25" y="161912"/>
                  </a:lnTo>
                  <a:lnTo>
                    <a:pt x="482" y="406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2" name="object 17122"/>
            <p:cNvSpPr/>
            <p:nvPr/>
          </p:nvSpPr>
          <p:spPr>
            <a:xfrm>
              <a:off x="3264408" y="8997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302"/>
                  </a:lnTo>
                  <a:lnTo>
                    <a:pt x="0" y="161798"/>
                  </a:lnTo>
                  <a:lnTo>
                    <a:pt x="469" y="6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3" name="object 17123"/>
            <p:cNvSpPr/>
            <p:nvPr/>
          </p:nvSpPr>
          <p:spPr>
            <a:xfrm>
              <a:off x="3222116" y="899947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176"/>
                  </a:lnTo>
                  <a:lnTo>
                    <a:pt x="45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4" name="object 17124"/>
            <p:cNvSpPr/>
            <p:nvPr/>
          </p:nvSpPr>
          <p:spPr>
            <a:xfrm>
              <a:off x="3220923" y="9000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47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5" name="object 17125"/>
            <p:cNvSpPr/>
            <p:nvPr/>
          </p:nvSpPr>
          <p:spPr>
            <a:xfrm>
              <a:off x="3220732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3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6" name="object 17126"/>
            <p:cNvSpPr/>
            <p:nvPr/>
          </p:nvSpPr>
          <p:spPr>
            <a:xfrm>
              <a:off x="3220669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25" y="161124"/>
                  </a:lnTo>
                  <a:lnTo>
                    <a:pt x="469" y="0"/>
                  </a:lnTo>
                  <a:lnTo>
                    <a:pt x="0" y="161569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7" name="object 17127"/>
            <p:cNvSpPr/>
            <p:nvPr/>
          </p:nvSpPr>
          <p:spPr>
            <a:xfrm>
              <a:off x="3220567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63" y="161582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8" name="object 17128"/>
            <p:cNvSpPr/>
            <p:nvPr/>
          </p:nvSpPr>
          <p:spPr>
            <a:xfrm>
              <a:off x="3220491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63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29" name="object 17129"/>
            <p:cNvSpPr/>
            <p:nvPr/>
          </p:nvSpPr>
          <p:spPr>
            <a:xfrm>
              <a:off x="3220364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71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457"/>
                  </a:lnTo>
                  <a:lnTo>
                    <a:pt x="495" y="0"/>
                  </a:lnTo>
                  <a:lnTo>
                    <a:pt x="25" y="16165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63" y="16164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0" name="object 17130"/>
            <p:cNvSpPr/>
            <p:nvPr/>
          </p:nvSpPr>
          <p:spPr>
            <a:xfrm>
              <a:off x="3220262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696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5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1" name="object 17131"/>
            <p:cNvSpPr/>
            <p:nvPr/>
          </p:nvSpPr>
          <p:spPr>
            <a:xfrm>
              <a:off x="3220173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09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266" y="80860"/>
                  </a:lnTo>
                  <a:lnTo>
                    <a:pt x="495" y="0"/>
                  </a:lnTo>
                  <a:lnTo>
                    <a:pt x="25" y="161709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2" name="object 17132"/>
            <p:cNvSpPr/>
            <p:nvPr/>
          </p:nvSpPr>
          <p:spPr>
            <a:xfrm>
              <a:off x="3220021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74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533" y="457"/>
                  </a:lnTo>
                  <a:lnTo>
                    <a:pt x="546" y="0"/>
                  </a:lnTo>
                  <a:lnTo>
                    <a:pt x="50" y="161734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3" name="object 17133"/>
            <p:cNvSpPr/>
            <p:nvPr/>
          </p:nvSpPr>
          <p:spPr>
            <a:xfrm>
              <a:off x="3219881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42" y="80886"/>
                  </a:lnTo>
                  <a:lnTo>
                    <a:pt x="571" y="0"/>
                  </a:lnTo>
                  <a:lnTo>
                    <a:pt x="444" y="12"/>
                  </a:lnTo>
                  <a:lnTo>
                    <a:pt x="0" y="161772"/>
                  </a:lnTo>
                  <a:lnTo>
                    <a:pt x="127" y="16175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4" name="object 17134"/>
            <p:cNvSpPr/>
            <p:nvPr/>
          </p:nvSpPr>
          <p:spPr>
            <a:xfrm>
              <a:off x="3219729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81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14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5" name="object 17135"/>
            <p:cNvSpPr/>
            <p:nvPr/>
          </p:nvSpPr>
          <p:spPr>
            <a:xfrm>
              <a:off x="3219526" y="90002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0"/>
                  </a:moveTo>
                  <a:lnTo>
                    <a:pt x="0" y="161823"/>
                  </a:lnTo>
                  <a:lnTo>
                    <a:pt x="482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609" y="457"/>
                  </a:lnTo>
                  <a:lnTo>
                    <a:pt x="622" y="0"/>
                  </a:lnTo>
                  <a:lnTo>
                    <a:pt x="495" y="0"/>
                  </a:lnTo>
                  <a:lnTo>
                    <a:pt x="38" y="161823"/>
                  </a:lnTo>
                  <a:lnTo>
                    <a:pt x="177" y="16181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6" name="object 17136"/>
            <p:cNvSpPr/>
            <p:nvPr/>
          </p:nvSpPr>
          <p:spPr>
            <a:xfrm>
              <a:off x="3219373" y="9000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0" y="161632"/>
                  </a:lnTo>
                  <a:lnTo>
                    <a:pt x="0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83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7" name="object 17137"/>
            <p:cNvSpPr/>
            <p:nvPr/>
          </p:nvSpPr>
          <p:spPr>
            <a:xfrm>
              <a:off x="3219081" y="90002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57" y="12"/>
                  </a:moveTo>
                  <a:lnTo>
                    <a:pt x="0" y="161861"/>
                  </a:lnTo>
                  <a:lnTo>
                    <a:pt x="457" y="12"/>
                  </a:lnTo>
                  <a:close/>
                </a:path>
                <a:path w="1269" h="161925">
                  <a:moveTo>
                    <a:pt x="571" y="0"/>
                  </a:moveTo>
                  <a:lnTo>
                    <a:pt x="63" y="161861"/>
                  </a:lnTo>
                  <a:lnTo>
                    <a:pt x="508" y="114"/>
                  </a:lnTo>
                  <a:lnTo>
                    <a:pt x="114" y="161848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65" y="161848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203" y="161848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254" y="161848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8" name="object 17138"/>
            <p:cNvSpPr/>
            <p:nvPr/>
          </p:nvSpPr>
          <p:spPr>
            <a:xfrm>
              <a:off x="3218967" y="9000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50" y="16184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39" name="object 17139"/>
            <p:cNvSpPr/>
            <p:nvPr/>
          </p:nvSpPr>
          <p:spPr>
            <a:xfrm>
              <a:off x="3217379" y="9000287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2019" y="0"/>
                  </a:moveTo>
                  <a:lnTo>
                    <a:pt x="457" y="25"/>
                  </a:lnTo>
                  <a:lnTo>
                    <a:pt x="0" y="161874"/>
                  </a:lnTo>
                  <a:lnTo>
                    <a:pt x="1562" y="161848"/>
                  </a:lnTo>
                  <a:lnTo>
                    <a:pt x="2019" y="0"/>
                  </a:lnTo>
                  <a:close/>
                </a:path>
              </a:pathLst>
            </a:custGeom>
            <a:solidFill>
              <a:srgbClr val="F7F6F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0" name="object 17140"/>
            <p:cNvSpPr/>
            <p:nvPr/>
          </p:nvSpPr>
          <p:spPr>
            <a:xfrm>
              <a:off x="3257702" y="8996743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4" y="9537"/>
                  </a:moveTo>
                  <a:lnTo>
                    <a:pt x="25" y="157619"/>
                  </a:lnTo>
                  <a:lnTo>
                    <a:pt x="50" y="157429"/>
                  </a:lnTo>
                  <a:lnTo>
                    <a:pt x="444" y="9537"/>
                  </a:lnTo>
                  <a:close/>
                </a:path>
                <a:path w="635" h="158115">
                  <a:moveTo>
                    <a:pt x="482" y="0"/>
                  </a:moveTo>
                  <a:lnTo>
                    <a:pt x="431" y="3848"/>
                  </a:lnTo>
                  <a:lnTo>
                    <a:pt x="0" y="157911"/>
                  </a:lnTo>
                  <a:lnTo>
                    <a:pt x="444" y="953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1" name="object 17141"/>
            <p:cNvSpPr/>
            <p:nvPr/>
          </p:nvSpPr>
          <p:spPr>
            <a:xfrm>
              <a:off x="3257473" y="8996756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08" y="101"/>
                  </a:moveTo>
                  <a:lnTo>
                    <a:pt x="469" y="2451"/>
                  </a:lnTo>
                  <a:lnTo>
                    <a:pt x="482" y="114"/>
                  </a:lnTo>
                  <a:lnTo>
                    <a:pt x="431" y="3822"/>
                  </a:lnTo>
                  <a:lnTo>
                    <a:pt x="0" y="158762"/>
                  </a:lnTo>
                  <a:lnTo>
                    <a:pt x="38" y="158635"/>
                  </a:lnTo>
                  <a:lnTo>
                    <a:pt x="63" y="158381"/>
                  </a:lnTo>
                  <a:lnTo>
                    <a:pt x="63" y="158026"/>
                  </a:lnTo>
                  <a:lnTo>
                    <a:pt x="508" y="101"/>
                  </a:lnTo>
                  <a:close/>
                </a:path>
                <a:path w="1270" h="159384">
                  <a:moveTo>
                    <a:pt x="673" y="0"/>
                  </a:moveTo>
                  <a:lnTo>
                    <a:pt x="622" y="3721"/>
                  </a:lnTo>
                  <a:lnTo>
                    <a:pt x="635" y="25"/>
                  </a:lnTo>
                  <a:lnTo>
                    <a:pt x="584" y="3657"/>
                  </a:lnTo>
                  <a:lnTo>
                    <a:pt x="596" y="50"/>
                  </a:lnTo>
                  <a:lnTo>
                    <a:pt x="533" y="3746"/>
                  </a:lnTo>
                  <a:lnTo>
                    <a:pt x="546" y="76"/>
                  </a:lnTo>
                  <a:lnTo>
                    <a:pt x="508" y="3822"/>
                  </a:lnTo>
                  <a:lnTo>
                    <a:pt x="63" y="158026"/>
                  </a:lnTo>
                  <a:lnTo>
                    <a:pt x="508" y="11201"/>
                  </a:lnTo>
                  <a:lnTo>
                    <a:pt x="88" y="158432"/>
                  </a:lnTo>
                  <a:lnTo>
                    <a:pt x="139" y="158254"/>
                  </a:lnTo>
                  <a:lnTo>
                    <a:pt x="520" y="22999"/>
                  </a:lnTo>
                  <a:lnTo>
                    <a:pt x="152" y="158254"/>
                  </a:lnTo>
                  <a:lnTo>
                    <a:pt x="609" y="8293"/>
                  </a:lnTo>
                  <a:lnTo>
                    <a:pt x="190" y="158064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2" name="object 17142"/>
            <p:cNvSpPr/>
            <p:nvPr/>
          </p:nvSpPr>
          <p:spPr>
            <a:xfrm>
              <a:off x="3257232" y="8996896"/>
              <a:ext cx="1270" cy="159385"/>
            </a:xfrm>
            <a:custGeom>
              <a:avLst/>
              <a:gdLst/>
              <a:ahLst/>
              <a:cxnLst/>
              <a:rect l="l" t="t" r="r" b="b"/>
              <a:pathLst>
                <a:path w="1270" h="159384">
                  <a:moveTo>
                    <a:pt x="596" y="50"/>
                  </a:moveTo>
                  <a:lnTo>
                    <a:pt x="546" y="3556"/>
                  </a:lnTo>
                  <a:lnTo>
                    <a:pt x="558" y="63"/>
                  </a:lnTo>
                  <a:lnTo>
                    <a:pt x="508" y="3543"/>
                  </a:lnTo>
                  <a:lnTo>
                    <a:pt x="520" y="88"/>
                  </a:lnTo>
                  <a:lnTo>
                    <a:pt x="469" y="3454"/>
                  </a:lnTo>
                  <a:lnTo>
                    <a:pt x="482" y="114"/>
                  </a:lnTo>
                  <a:lnTo>
                    <a:pt x="431" y="3683"/>
                  </a:lnTo>
                  <a:lnTo>
                    <a:pt x="0" y="159194"/>
                  </a:lnTo>
                  <a:lnTo>
                    <a:pt x="469" y="13830"/>
                  </a:lnTo>
                  <a:lnTo>
                    <a:pt x="63" y="159042"/>
                  </a:lnTo>
                  <a:lnTo>
                    <a:pt x="520" y="9321"/>
                  </a:lnTo>
                  <a:lnTo>
                    <a:pt x="101" y="158953"/>
                  </a:lnTo>
                  <a:lnTo>
                    <a:pt x="596" y="50"/>
                  </a:lnTo>
                  <a:close/>
                </a:path>
                <a:path w="1270" h="159384">
                  <a:moveTo>
                    <a:pt x="685" y="0"/>
                  </a:moveTo>
                  <a:lnTo>
                    <a:pt x="635" y="3505"/>
                  </a:lnTo>
                  <a:lnTo>
                    <a:pt x="647" y="12"/>
                  </a:lnTo>
                  <a:lnTo>
                    <a:pt x="596" y="3683"/>
                  </a:lnTo>
                  <a:lnTo>
                    <a:pt x="152" y="158838"/>
                  </a:lnTo>
                  <a:lnTo>
                    <a:pt x="190" y="158292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3" name="object 17143"/>
            <p:cNvSpPr/>
            <p:nvPr/>
          </p:nvSpPr>
          <p:spPr>
            <a:xfrm>
              <a:off x="3257029" y="8997036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482" y="88"/>
                  </a:moveTo>
                  <a:lnTo>
                    <a:pt x="431" y="3556"/>
                  </a:lnTo>
                  <a:lnTo>
                    <a:pt x="0" y="159448"/>
                  </a:lnTo>
                  <a:lnTo>
                    <a:pt x="482" y="88"/>
                  </a:lnTo>
                  <a:close/>
                </a:path>
                <a:path w="1270" h="160020">
                  <a:moveTo>
                    <a:pt x="647" y="0"/>
                  </a:moveTo>
                  <a:lnTo>
                    <a:pt x="596" y="3390"/>
                  </a:lnTo>
                  <a:lnTo>
                    <a:pt x="609" y="12"/>
                  </a:lnTo>
                  <a:lnTo>
                    <a:pt x="558" y="3314"/>
                  </a:lnTo>
                  <a:lnTo>
                    <a:pt x="571" y="38"/>
                  </a:lnTo>
                  <a:lnTo>
                    <a:pt x="520" y="3340"/>
                  </a:lnTo>
                  <a:lnTo>
                    <a:pt x="533" y="63"/>
                  </a:lnTo>
                  <a:lnTo>
                    <a:pt x="482" y="3556"/>
                  </a:lnTo>
                  <a:lnTo>
                    <a:pt x="38" y="159372"/>
                  </a:lnTo>
                  <a:lnTo>
                    <a:pt x="444" y="28854"/>
                  </a:lnTo>
                  <a:lnTo>
                    <a:pt x="76" y="159296"/>
                  </a:lnTo>
                  <a:lnTo>
                    <a:pt x="114" y="158788"/>
                  </a:lnTo>
                  <a:lnTo>
                    <a:pt x="571" y="8661"/>
                  </a:lnTo>
                  <a:lnTo>
                    <a:pt x="165" y="159131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4" name="object 17144"/>
            <p:cNvSpPr/>
            <p:nvPr/>
          </p:nvSpPr>
          <p:spPr>
            <a:xfrm>
              <a:off x="3256800" y="8997150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673" y="0"/>
                  </a:moveTo>
                  <a:lnTo>
                    <a:pt x="622" y="3225"/>
                  </a:lnTo>
                  <a:lnTo>
                    <a:pt x="635" y="25"/>
                  </a:lnTo>
                  <a:lnTo>
                    <a:pt x="584" y="3251"/>
                  </a:lnTo>
                  <a:lnTo>
                    <a:pt x="596" y="38"/>
                  </a:lnTo>
                  <a:lnTo>
                    <a:pt x="546" y="3225"/>
                  </a:lnTo>
                  <a:lnTo>
                    <a:pt x="558" y="63"/>
                  </a:lnTo>
                  <a:lnTo>
                    <a:pt x="508" y="3213"/>
                  </a:lnTo>
                  <a:lnTo>
                    <a:pt x="520" y="88"/>
                  </a:lnTo>
                  <a:lnTo>
                    <a:pt x="469" y="3213"/>
                  </a:lnTo>
                  <a:lnTo>
                    <a:pt x="482" y="114"/>
                  </a:lnTo>
                  <a:lnTo>
                    <a:pt x="431" y="3429"/>
                  </a:lnTo>
                  <a:lnTo>
                    <a:pt x="0" y="159727"/>
                  </a:lnTo>
                  <a:lnTo>
                    <a:pt x="419" y="18440"/>
                  </a:lnTo>
                  <a:lnTo>
                    <a:pt x="25" y="159664"/>
                  </a:lnTo>
                  <a:lnTo>
                    <a:pt x="457" y="19138"/>
                  </a:lnTo>
                  <a:lnTo>
                    <a:pt x="76" y="159600"/>
                  </a:lnTo>
                  <a:lnTo>
                    <a:pt x="495" y="17614"/>
                  </a:lnTo>
                  <a:lnTo>
                    <a:pt x="101" y="159537"/>
                  </a:lnTo>
                  <a:lnTo>
                    <a:pt x="558" y="9855"/>
                  </a:lnTo>
                  <a:lnTo>
                    <a:pt x="152" y="159473"/>
                  </a:lnTo>
                  <a:lnTo>
                    <a:pt x="571" y="16992"/>
                  </a:lnTo>
                  <a:lnTo>
                    <a:pt x="177" y="159410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5" name="object 17145"/>
            <p:cNvSpPr/>
            <p:nvPr/>
          </p:nvSpPr>
          <p:spPr>
            <a:xfrm>
              <a:off x="3256584" y="8997277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70" h="160020">
                  <a:moveTo>
                    <a:pt x="533" y="76"/>
                  </a:moveTo>
                  <a:lnTo>
                    <a:pt x="482" y="3035"/>
                  </a:lnTo>
                  <a:lnTo>
                    <a:pt x="495" y="101"/>
                  </a:lnTo>
                  <a:lnTo>
                    <a:pt x="444" y="3314"/>
                  </a:lnTo>
                  <a:lnTo>
                    <a:pt x="0" y="159905"/>
                  </a:lnTo>
                  <a:lnTo>
                    <a:pt x="533" y="76"/>
                  </a:lnTo>
                  <a:close/>
                </a:path>
                <a:path w="1270" h="160020">
                  <a:moveTo>
                    <a:pt x="609" y="38"/>
                  </a:moveTo>
                  <a:lnTo>
                    <a:pt x="571" y="2044"/>
                  </a:lnTo>
                  <a:lnTo>
                    <a:pt x="584" y="50"/>
                  </a:lnTo>
                  <a:lnTo>
                    <a:pt x="533" y="3314"/>
                  </a:lnTo>
                  <a:lnTo>
                    <a:pt x="88" y="159778"/>
                  </a:lnTo>
                  <a:lnTo>
                    <a:pt x="279" y="106451"/>
                  </a:lnTo>
                  <a:lnTo>
                    <a:pt x="609" y="38"/>
                  </a:lnTo>
                  <a:close/>
                </a:path>
                <a:path w="1270" h="160020">
                  <a:moveTo>
                    <a:pt x="660" y="0"/>
                  </a:moveTo>
                  <a:lnTo>
                    <a:pt x="609" y="3314"/>
                  </a:lnTo>
                  <a:lnTo>
                    <a:pt x="152" y="15966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6" name="object 17146"/>
            <p:cNvSpPr/>
            <p:nvPr/>
          </p:nvSpPr>
          <p:spPr>
            <a:xfrm>
              <a:off x="3256343" y="8997404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85" y="0"/>
                  </a:moveTo>
                  <a:lnTo>
                    <a:pt x="635" y="2921"/>
                  </a:lnTo>
                  <a:lnTo>
                    <a:pt x="647" y="25"/>
                  </a:lnTo>
                  <a:lnTo>
                    <a:pt x="596" y="2933"/>
                  </a:lnTo>
                  <a:lnTo>
                    <a:pt x="609" y="50"/>
                  </a:lnTo>
                  <a:lnTo>
                    <a:pt x="558" y="2933"/>
                  </a:lnTo>
                  <a:lnTo>
                    <a:pt x="571" y="63"/>
                  </a:lnTo>
                  <a:lnTo>
                    <a:pt x="520" y="2959"/>
                  </a:lnTo>
                  <a:lnTo>
                    <a:pt x="533" y="88"/>
                  </a:lnTo>
                  <a:lnTo>
                    <a:pt x="482" y="2895"/>
                  </a:lnTo>
                  <a:lnTo>
                    <a:pt x="495" y="114"/>
                  </a:lnTo>
                  <a:lnTo>
                    <a:pt x="444" y="3175"/>
                  </a:lnTo>
                  <a:lnTo>
                    <a:pt x="0" y="160083"/>
                  </a:lnTo>
                  <a:lnTo>
                    <a:pt x="152" y="118757"/>
                  </a:lnTo>
                  <a:lnTo>
                    <a:pt x="495" y="11671"/>
                  </a:lnTo>
                  <a:lnTo>
                    <a:pt x="76" y="159981"/>
                  </a:lnTo>
                  <a:lnTo>
                    <a:pt x="495" y="22339"/>
                  </a:lnTo>
                  <a:lnTo>
                    <a:pt x="127" y="159931"/>
                  </a:lnTo>
                  <a:lnTo>
                    <a:pt x="533" y="21170"/>
                  </a:lnTo>
                  <a:lnTo>
                    <a:pt x="152" y="1598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7" name="object 17147"/>
            <p:cNvSpPr/>
            <p:nvPr/>
          </p:nvSpPr>
          <p:spPr>
            <a:xfrm>
              <a:off x="3256064" y="8997544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35" y="50"/>
                  </a:moveTo>
                  <a:lnTo>
                    <a:pt x="584" y="2755"/>
                  </a:lnTo>
                  <a:lnTo>
                    <a:pt x="596" y="76"/>
                  </a:lnTo>
                  <a:lnTo>
                    <a:pt x="546" y="2743"/>
                  </a:lnTo>
                  <a:lnTo>
                    <a:pt x="558" y="101"/>
                  </a:lnTo>
                  <a:lnTo>
                    <a:pt x="495" y="2832"/>
                  </a:lnTo>
                  <a:lnTo>
                    <a:pt x="508" y="127"/>
                  </a:lnTo>
                  <a:lnTo>
                    <a:pt x="457" y="3035"/>
                  </a:lnTo>
                  <a:lnTo>
                    <a:pt x="0" y="160248"/>
                  </a:lnTo>
                  <a:lnTo>
                    <a:pt x="444" y="17792"/>
                  </a:lnTo>
                  <a:lnTo>
                    <a:pt x="63" y="160197"/>
                  </a:lnTo>
                  <a:lnTo>
                    <a:pt x="469" y="42151"/>
                  </a:lnTo>
                  <a:lnTo>
                    <a:pt x="152" y="160096"/>
                  </a:lnTo>
                  <a:lnTo>
                    <a:pt x="635" y="50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781"/>
                  </a:lnTo>
                  <a:lnTo>
                    <a:pt x="685" y="25"/>
                  </a:lnTo>
                  <a:lnTo>
                    <a:pt x="635" y="3048"/>
                  </a:lnTo>
                  <a:lnTo>
                    <a:pt x="203" y="160045"/>
                  </a:lnTo>
                  <a:lnTo>
                    <a:pt x="558" y="38201"/>
                  </a:lnTo>
                  <a:lnTo>
                    <a:pt x="215" y="159994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8" name="object 17148"/>
            <p:cNvSpPr/>
            <p:nvPr/>
          </p:nvSpPr>
          <p:spPr>
            <a:xfrm>
              <a:off x="3255873" y="8997696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88"/>
                  </a:moveTo>
                  <a:lnTo>
                    <a:pt x="444" y="2895"/>
                  </a:lnTo>
                  <a:lnTo>
                    <a:pt x="0" y="160312"/>
                  </a:lnTo>
                  <a:lnTo>
                    <a:pt x="495" y="88"/>
                  </a:lnTo>
                  <a:close/>
                </a:path>
                <a:path w="1270" h="160654">
                  <a:moveTo>
                    <a:pt x="571" y="50"/>
                  </a:moveTo>
                  <a:lnTo>
                    <a:pt x="520" y="2603"/>
                  </a:lnTo>
                  <a:lnTo>
                    <a:pt x="533" y="76"/>
                  </a:lnTo>
                  <a:lnTo>
                    <a:pt x="495" y="2882"/>
                  </a:lnTo>
                  <a:lnTo>
                    <a:pt x="50" y="160274"/>
                  </a:lnTo>
                  <a:lnTo>
                    <a:pt x="444" y="25501"/>
                  </a:lnTo>
                  <a:lnTo>
                    <a:pt x="76" y="160235"/>
                  </a:lnTo>
                  <a:lnTo>
                    <a:pt x="571" y="50"/>
                  </a:lnTo>
                  <a:close/>
                </a:path>
                <a:path w="1270" h="160654">
                  <a:moveTo>
                    <a:pt x="660" y="0"/>
                  </a:moveTo>
                  <a:lnTo>
                    <a:pt x="609" y="2578"/>
                  </a:lnTo>
                  <a:lnTo>
                    <a:pt x="622" y="25"/>
                  </a:lnTo>
                  <a:lnTo>
                    <a:pt x="571" y="2895"/>
                  </a:lnTo>
                  <a:lnTo>
                    <a:pt x="127" y="160185"/>
                  </a:lnTo>
                  <a:lnTo>
                    <a:pt x="495" y="44399"/>
                  </a:lnTo>
                  <a:lnTo>
                    <a:pt x="177" y="160134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49" name="object 17149"/>
            <p:cNvSpPr/>
            <p:nvPr/>
          </p:nvSpPr>
          <p:spPr>
            <a:xfrm>
              <a:off x="3255606" y="8997810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39"/>
                  </a:moveTo>
                  <a:lnTo>
                    <a:pt x="457" y="2768"/>
                  </a:lnTo>
                  <a:lnTo>
                    <a:pt x="0" y="160477"/>
                  </a:lnTo>
                  <a:lnTo>
                    <a:pt x="495" y="139"/>
                  </a:lnTo>
                  <a:close/>
                </a:path>
                <a:path w="1270" h="160654">
                  <a:moveTo>
                    <a:pt x="584" y="88"/>
                  </a:moveTo>
                  <a:lnTo>
                    <a:pt x="546" y="2768"/>
                  </a:lnTo>
                  <a:lnTo>
                    <a:pt x="368" y="60883"/>
                  </a:lnTo>
                  <a:lnTo>
                    <a:pt x="546" y="101"/>
                  </a:lnTo>
                  <a:lnTo>
                    <a:pt x="495" y="2781"/>
                  </a:lnTo>
                  <a:lnTo>
                    <a:pt x="50" y="160426"/>
                  </a:lnTo>
                  <a:lnTo>
                    <a:pt x="584" y="88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73" y="2768"/>
                  </a:lnTo>
                  <a:lnTo>
                    <a:pt x="495" y="61671"/>
                  </a:lnTo>
                  <a:lnTo>
                    <a:pt x="673" y="25"/>
                  </a:lnTo>
                  <a:lnTo>
                    <a:pt x="635" y="2781"/>
                  </a:lnTo>
                  <a:lnTo>
                    <a:pt x="457" y="61734"/>
                  </a:lnTo>
                  <a:lnTo>
                    <a:pt x="635" y="50"/>
                  </a:lnTo>
                  <a:lnTo>
                    <a:pt x="596" y="2768"/>
                  </a:lnTo>
                  <a:lnTo>
                    <a:pt x="139" y="160337"/>
                  </a:lnTo>
                  <a:lnTo>
                    <a:pt x="266" y="160197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0" name="object 17150"/>
            <p:cNvSpPr/>
            <p:nvPr/>
          </p:nvSpPr>
          <p:spPr>
            <a:xfrm>
              <a:off x="3255378" y="8997963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495" y="114"/>
                  </a:moveTo>
                  <a:lnTo>
                    <a:pt x="457" y="2628"/>
                  </a:lnTo>
                  <a:lnTo>
                    <a:pt x="0" y="160515"/>
                  </a:lnTo>
                  <a:lnTo>
                    <a:pt x="495" y="114"/>
                  </a:lnTo>
                  <a:close/>
                </a:path>
                <a:path w="1270" h="160654">
                  <a:moveTo>
                    <a:pt x="584" y="63"/>
                  </a:moveTo>
                  <a:lnTo>
                    <a:pt x="546" y="2616"/>
                  </a:lnTo>
                  <a:lnTo>
                    <a:pt x="444" y="36741"/>
                  </a:lnTo>
                  <a:lnTo>
                    <a:pt x="546" y="88"/>
                  </a:lnTo>
                  <a:lnTo>
                    <a:pt x="508" y="2616"/>
                  </a:lnTo>
                  <a:lnTo>
                    <a:pt x="50" y="160477"/>
                  </a:lnTo>
                  <a:lnTo>
                    <a:pt x="101" y="160286"/>
                  </a:lnTo>
                  <a:lnTo>
                    <a:pt x="584" y="63"/>
                  </a:lnTo>
                  <a:close/>
                </a:path>
                <a:path w="1270" h="160654">
                  <a:moveTo>
                    <a:pt x="685" y="0"/>
                  </a:moveTo>
                  <a:lnTo>
                    <a:pt x="647" y="2628"/>
                  </a:lnTo>
                  <a:lnTo>
                    <a:pt x="190" y="160083"/>
                  </a:lnTo>
                  <a:lnTo>
                    <a:pt x="635" y="38"/>
                  </a:lnTo>
                  <a:lnTo>
                    <a:pt x="584" y="2628"/>
                  </a:lnTo>
                  <a:lnTo>
                    <a:pt x="139" y="160401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1" name="object 17151"/>
            <p:cNvSpPr/>
            <p:nvPr/>
          </p:nvSpPr>
          <p:spPr>
            <a:xfrm>
              <a:off x="3255111" y="8998102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46" y="101"/>
                  </a:moveTo>
                  <a:lnTo>
                    <a:pt x="508" y="2476"/>
                  </a:lnTo>
                  <a:lnTo>
                    <a:pt x="215" y="97663"/>
                  </a:lnTo>
                  <a:lnTo>
                    <a:pt x="495" y="127"/>
                  </a:lnTo>
                  <a:lnTo>
                    <a:pt x="444" y="2489"/>
                  </a:lnTo>
                  <a:lnTo>
                    <a:pt x="0" y="160616"/>
                  </a:lnTo>
                  <a:lnTo>
                    <a:pt x="546" y="101"/>
                  </a:lnTo>
                  <a:close/>
                </a:path>
                <a:path w="1270" h="160654">
                  <a:moveTo>
                    <a:pt x="584" y="76"/>
                  </a:moveTo>
                  <a:lnTo>
                    <a:pt x="546" y="2489"/>
                  </a:lnTo>
                  <a:lnTo>
                    <a:pt x="88" y="160540"/>
                  </a:lnTo>
                  <a:lnTo>
                    <a:pt x="584" y="76"/>
                  </a:lnTo>
                  <a:close/>
                </a:path>
                <a:path w="1270" h="160654">
                  <a:moveTo>
                    <a:pt x="635" y="50"/>
                  </a:moveTo>
                  <a:lnTo>
                    <a:pt x="584" y="2476"/>
                  </a:lnTo>
                  <a:lnTo>
                    <a:pt x="127" y="160489"/>
                  </a:lnTo>
                  <a:lnTo>
                    <a:pt x="635" y="50"/>
                  </a:lnTo>
                  <a:close/>
                </a:path>
                <a:path w="1270" h="160654">
                  <a:moveTo>
                    <a:pt x="723" y="0"/>
                  </a:moveTo>
                  <a:lnTo>
                    <a:pt x="685" y="2489"/>
                  </a:lnTo>
                  <a:lnTo>
                    <a:pt x="520" y="57823"/>
                  </a:lnTo>
                  <a:lnTo>
                    <a:pt x="685" y="25"/>
                  </a:lnTo>
                  <a:lnTo>
                    <a:pt x="647" y="2489"/>
                  </a:lnTo>
                  <a:lnTo>
                    <a:pt x="190" y="160451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2" name="object 17152"/>
            <p:cNvSpPr/>
            <p:nvPr/>
          </p:nvSpPr>
          <p:spPr>
            <a:xfrm>
              <a:off x="3254832" y="899825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14"/>
                  </a:moveTo>
                  <a:lnTo>
                    <a:pt x="495" y="2336"/>
                  </a:lnTo>
                  <a:lnTo>
                    <a:pt x="38" y="159753"/>
                  </a:lnTo>
                  <a:lnTo>
                    <a:pt x="495" y="139"/>
                  </a:lnTo>
                  <a:lnTo>
                    <a:pt x="457" y="2324"/>
                  </a:lnTo>
                  <a:lnTo>
                    <a:pt x="0" y="160693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635" y="63"/>
                  </a:moveTo>
                  <a:lnTo>
                    <a:pt x="596" y="2336"/>
                  </a:lnTo>
                  <a:lnTo>
                    <a:pt x="444" y="54597"/>
                  </a:lnTo>
                  <a:lnTo>
                    <a:pt x="596" y="76"/>
                  </a:lnTo>
                  <a:lnTo>
                    <a:pt x="546" y="2324"/>
                  </a:lnTo>
                  <a:lnTo>
                    <a:pt x="101" y="160616"/>
                  </a:lnTo>
                  <a:lnTo>
                    <a:pt x="635" y="63"/>
                  </a:lnTo>
                  <a:close/>
                </a:path>
                <a:path w="1270" h="161290">
                  <a:moveTo>
                    <a:pt x="685" y="25"/>
                  </a:moveTo>
                  <a:lnTo>
                    <a:pt x="635" y="2324"/>
                  </a:lnTo>
                  <a:lnTo>
                    <a:pt x="190" y="160540"/>
                  </a:lnTo>
                  <a:lnTo>
                    <a:pt x="685" y="25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98" y="2324"/>
                  </a:lnTo>
                  <a:lnTo>
                    <a:pt x="241" y="16050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3" name="object 17153"/>
            <p:cNvSpPr/>
            <p:nvPr/>
          </p:nvSpPr>
          <p:spPr>
            <a:xfrm>
              <a:off x="3254590" y="899842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14"/>
                  </a:moveTo>
                  <a:lnTo>
                    <a:pt x="457" y="2171"/>
                  </a:lnTo>
                  <a:lnTo>
                    <a:pt x="0" y="160705"/>
                  </a:lnTo>
                  <a:lnTo>
                    <a:pt x="495" y="114"/>
                  </a:lnTo>
                  <a:close/>
                </a:path>
                <a:path w="1270" h="161290">
                  <a:moveTo>
                    <a:pt x="546" y="88"/>
                  </a:moveTo>
                  <a:lnTo>
                    <a:pt x="495" y="2171"/>
                  </a:lnTo>
                  <a:lnTo>
                    <a:pt x="38" y="160680"/>
                  </a:lnTo>
                  <a:lnTo>
                    <a:pt x="546" y="88"/>
                  </a:lnTo>
                  <a:close/>
                </a:path>
                <a:path w="1270" h="161290">
                  <a:moveTo>
                    <a:pt x="596" y="50"/>
                  </a:moveTo>
                  <a:lnTo>
                    <a:pt x="546" y="2171"/>
                  </a:lnTo>
                  <a:lnTo>
                    <a:pt x="101" y="160629"/>
                  </a:lnTo>
                  <a:lnTo>
                    <a:pt x="596" y="50"/>
                  </a:lnTo>
                  <a:close/>
                </a:path>
                <a:path w="1270" h="161290">
                  <a:moveTo>
                    <a:pt x="698" y="0"/>
                  </a:moveTo>
                  <a:lnTo>
                    <a:pt x="647" y="2159"/>
                  </a:lnTo>
                  <a:lnTo>
                    <a:pt x="190" y="159639"/>
                  </a:lnTo>
                  <a:lnTo>
                    <a:pt x="647" y="25"/>
                  </a:lnTo>
                  <a:lnTo>
                    <a:pt x="609" y="2171"/>
                  </a:lnTo>
                  <a:lnTo>
                    <a:pt x="152" y="160591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4" name="object 17154"/>
            <p:cNvSpPr/>
            <p:nvPr/>
          </p:nvSpPr>
          <p:spPr>
            <a:xfrm>
              <a:off x="3254311" y="8998560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39"/>
                  </a:moveTo>
                  <a:lnTo>
                    <a:pt x="444" y="2019"/>
                  </a:lnTo>
                  <a:lnTo>
                    <a:pt x="0" y="160782"/>
                  </a:lnTo>
                  <a:lnTo>
                    <a:pt x="495" y="139"/>
                  </a:lnTo>
                  <a:close/>
                </a:path>
                <a:path w="1270" h="161290">
                  <a:moveTo>
                    <a:pt x="546" y="114"/>
                  </a:moveTo>
                  <a:lnTo>
                    <a:pt x="495" y="2019"/>
                  </a:lnTo>
                  <a:lnTo>
                    <a:pt x="50" y="160743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584" y="88"/>
                  </a:moveTo>
                  <a:lnTo>
                    <a:pt x="546" y="2032"/>
                  </a:lnTo>
                  <a:lnTo>
                    <a:pt x="76" y="160705"/>
                  </a:lnTo>
                  <a:lnTo>
                    <a:pt x="584" y="88"/>
                  </a:lnTo>
                  <a:close/>
                </a:path>
                <a:path w="1270" h="161290">
                  <a:moveTo>
                    <a:pt x="635" y="50"/>
                  </a:moveTo>
                  <a:lnTo>
                    <a:pt x="584" y="2032"/>
                  </a:lnTo>
                  <a:lnTo>
                    <a:pt x="139" y="160680"/>
                  </a:lnTo>
                  <a:lnTo>
                    <a:pt x="635" y="50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2032"/>
                  </a:lnTo>
                  <a:lnTo>
                    <a:pt x="546" y="50292"/>
                  </a:lnTo>
                  <a:lnTo>
                    <a:pt x="685" y="25"/>
                  </a:lnTo>
                  <a:lnTo>
                    <a:pt x="635" y="2019"/>
                  </a:lnTo>
                  <a:lnTo>
                    <a:pt x="190" y="16064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5" name="object 17155"/>
            <p:cNvSpPr/>
            <p:nvPr/>
          </p:nvSpPr>
          <p:spPr>
            <a:xfrm>
              <a:off x="3254057" y="899872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495" y="114"/>
                  </a:moveTo>
                  <a:lnTo>
                    <a:pt x="444" y="1854"/>
                  </a:lnTo>
                  <a:lnTo>
                    <a:pt x="0" y="160782"/>
                  </a:lnTo>
                  <a:lnTo>
                    <a:pt x="495" y="114"/>
                  </a:lnTo>
                  <a:close/>
                </a:path>
                <a:path w="1270" h="161290">
                  <a:moveTo>
                    <a:pt x="546" y="88"/>
                  </a:moveTo>
                  <a:lnTo>
                    <a:pt x="495" y="1866"/>
                  </a:lnTo>
                  <a:lnTo>
                    <a:pt x="50" y="160743"/>
                  </a:lnTo>
                  <a:lnTo>
                    <a:pt x="546" y="88"/>
                  </a:lnTo>
                  <a:close/>
                </a:path>
                <a:path w="1270" h="161290">
                  <a:moveTo>
                    <a:pt x="647" y="38"/>
                  </a:moveTo>
                  <a:lnTo>
                    <a:pt x="596" y="1866"/>
                  </a:lnTo>
                  <a:lnTo>
                    <a:pt x="139" y="159575"/>
                  </a:lnTo>
                  <a:lnTo>
                    <a:pt x="596" y="63"/>
                  </a:lnTo>
                  <a:lnTo>
                    <a:pt x="546" y="1854"/>
                  </a:lnTo>
                  <a:lnTo>
                    <a:pt x="101" y="160718"/>
                  </a:lnTo>
                  <a:lnTo>
                    <a:pt x="647" y="38"/>
                  </a:lnTo>
                  <a:close/>
                </a:path>
                <a:path w="1270" h="161290">
                  <a:moveTo>
                    <a:pt x="698" y="0"/>
                  </a:moveTo>
                  <a:lnTo>
                    <a:pt x="647" y="1854"/>
                  </a:lnTo>
                  <a:lnTo>
                    <a:pt x="190" y="1606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6" name="object 17156"/>
            <p:cNvSpPr/>
            <p:nvPr/>
          </p:nvSpPr>
          <p:spPr>
            <a:xfrm>
              <a:off x="3253752" y="899887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46" y="114"/>
                  </a:moveTo>
                  <a:lnTo>
                    <a:pt x="495" y="1701"/>
                  </a:lnTo>
                  <a:lnTo>
                    <a:pt x="38" y="158242"/>
                  </a:lnTo>
                  <a:lnTo>
                    <a:pt x="495" y="139"/>
                  </a:lnTo>
                  <a:lnTo>
                    <a:pt x="444" y="1714"/>
                  </a:lnTo>
                  <a:lnTo>
                    <a:pt x="0" y="160820"/>
                  </a:lnTo>
                  <a:lnTo>
                    <a:pt x="546" y="114"/>
                  </a:lnTo>
                  <a:close/>
                </a:path>
                <a:path w="1270" h="161290">
                  <a:moveTo>
                    <a:pt x="596" y="88"/>
                  </a:moveTo>
                  <a:lnTo>
                    <a:pt x="546" y="1701"/>
                  </a:lnTo>
                  <a:lnTo>
                    <a:pt x="101" y="160756"/>
                  </a:lnTo>
                  <a:lnTo>
                    <a:pt x="596" y="88"/>
                  </a:lnTo>
                  <a:close/>
                </a:path>
                <a:path w="1270" h="161290">
                  <a:moveTo>
                    <a:pt x="647" y="50"/>
                  </a:moveTo>
                  <a:lnTo>
                    <a:pt x="596" y="1701"/>
                  </a:lnTo>
                  <a:lnTo>
                    <a:pt x="152" y="160718"/>
                  </a:lnTo>
                  <a:lnTo>
                    <a:pt x="647" y="50"/>
                  </a:lnTo>
                  <a:close/>
                </a:path>
                <a:path w="1270" h="161290">
                  <a:moveTo>
                    <a:pt x="698" y="25"/>
                  </a:moveTo>
                  <a:lnTo>
                    <a:pt x="647" y="1701"/>
                  </a:lnTo>
                  <a:lnTo>
                    <a:pt x="203" y="160693"/>
                  </a:lnTo>
                  <a:lnTo>
                    <a:pt x="698" y="25"/>
                  </a:lnTo>
                  <a:close/>
                </a:path>
                <a:path w="1270" h="161290">
                  <a:moveTo>
                    <a:pt x="749" y="0"/>
                  </a:moveTo>
                  <a:lnTo>
                    <a:pt x="698" y="1714"/>
                  </a:lnTo>
                  <a:lnTo>
                    <a:pt x="254" y="16065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7" name="object 17157"/>
            <p:cNvSpPr/>
            <p:nvPr/>
          </p:nvSpPr>
          <p:spPr>
            <a:xfrm>
              <a:off x="3253422" y="899905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39"/>
                  </a:moveTo>
                  <a:lnTo>
                    <a:pt x="469" y="1536"/>
                  </a:lnTo>
                  <a:lnTo>
                    <a:pt x="0" y="160832"/>
                  </a:lnTo>
                  <a:lnTo>
                    <a:pt x="520" y="139"/>
                  </a:lnTo>
                  <a:close/>
                </a:path>
                <a:path w="1270" h="161290">
                  <a:moveTo>
                    <a:pt x="673" y="50"/>
                  </a:moveTo>
                  <a:lnTo>
                    <a:pt x="622" y="1524"/>
                  </a:lnTo>
                  <a:lnTo>
                    <a:pt x="508" y="39458"/>
                  </a:lnTo>
                  <a:lnTo>
                    <a:pt x="622" y="88"/>
                  </a:lnTo>
                  <a:lnTo>
                    <a:pt x="571" y="1524"/>
                  </a:lnTo>
                  <a:lnTo>
                    <a:pt x="457" y="38950"/>
                  </a:lnTo>
                  <a:lnTo>
                    <a:pt x="571" y="114"/>
                  </a:lnTo>
                  <a:lnTo>
                    <a:pt x="520" y="1536"/>
                  </a:lnTo>
                  <a:lnTo>
                    <a:pt x="76" y="160807"/>
                  </a:lnTo>
                  <a:lnTo>
                    <a:pt x="215" y="160705"/>
                  </a:lnTo>
                  <a:lnTo>
                    <a:pt x="673" y="50"/>
                  </a:lnTo>
                  <a:close/>
                </a:path>
                <a:path w="1270" h="161290">
                  <a:moveTo>
                    <a:pt x="723" y="25"/>
                  </a:moveTo>
                  <a:lnTo>
                    <a:pt x="673" y="1524"/>
                  </a:lnTo>
                  <a:lnTo>
                    <a:pt x="215" y="160705"/>
                  </a:lnTo>
                  <a:lnTo>
                    <a:pt x="723" y="25"/>
                  </a:lnTo>
                  <a:close/>
                </a:path>
                <a:path w="1270" h="161290">
                  <a:moveTo>
                    <a:pt x="774" y="0"/>
                  </a:moveTo>
                  <a:lnTo>
                    <a:pt x="723" y="1536"/>
                  </a:lnTo>
                  <a:lnTo>
                    <a:pt x="279" y="160680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8" name="object 17158"/>
            <p:cNvSpPr/>
            <p:nvPr/>
          </p:nvSpPr>
          <p:spPr>
            <a:xfrm>
              <a:off x="3253155" y="899923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27"/>
                  </a:moveTo>
                  <a:lnTo>
                    <a:pt x="457" y="1346"/>
                  </a:lnTo>
                  <a:lnTo>
                    <a:pt x="0" y="160807"/>
                  </a:lnTo>
                  <a:lnTo>
                    <a:pt x="508" y="127"/>
                  </a:lnTo>
                  <a:close/>
                </a:path>
                <a:path w="1270" h="161290">
                  <a:moveTo>
                    <a:pt x="673" y="38"/>
                  </a:moveTo>
                  <a:lnTo>
                    <a:pt x="622" y="1346"/>
                  </a:lnTo>
                  <a:lnTo>
                    <a:pt x="520" y="36156"/>
                  </a:lnTo>
                  <a:lnTo>
                    <a:pt x="622" y="63"/>
                  </a:lnTo>
                  <a:lnTo>
                    <a:pt x="571" y="1346"/>
                  </a:lnTo>
                  <a:lnTo>
                    <a:pt x="469" y="35547"/>
                  </a:lnTo>
                  <a:lnTo>
                    <a:pt x="571" y="88"/>
                  </a:lnTo>
                  <a:lnTo>
                    <a:pt x="520" y="1346"/>
                  </a:lnTo>
                  <a:lnTo>
                    <a:pt x="63" y="160782"/>
                  </a:lnTo>
                  <a:lnTo>
                    <a:pt x="203" y="160705"/>
                  </a:lnTo>
                  <a:lnTo>
                    <a:pt x="673" y="38"/>
                  </a:lnTo>
                  <a:close/>
                </a:path>
                <a:path w="1270" h="161290">
                  <a:moveTo>
                    <a:pt x="723" y="0"/>
                  </a:moveTo>
                  <a:lnTo>
                    <a:pt x="673" y="1358"/>
                  </a:lnTo>
                  <a:lnTo>
                    <a:pt x="215" y="160680"/>
                  </a:lnTo>
                  <a:lnTo>
                    <a:pt x="723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59" name="object 17159"/>
            <p:cNvSpPr/>
            <p:nvPr/>
          </p:nvSpPr>
          <p:spPr>
            <a:xfrm>
              <a:off x="3252812" y="8999385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20" y="165"/>
                  </a:moveTo>
                  <a:lnTo>
                    <a:pt x="469" y="1206"/>
                  </a:lnTo>
                  <a:lnTo>
                    <a:pt x="0" y="160832"/>
                  </a:lnTo>
                  <a:lnTo>
                    <a:pt x="520" y="165"/>
                  </a:lnTo>
                  <a:close/>
                </a:path>
                <a:path w="1270" h="161290">
                  <a:moveTo>
                    <a:pt x="635" y="101"/>
                  </a:moveTo>
                  <a:lnTo>
                    <a:pt x="584" y="1206"/>
                  </a:lnTo>
                  <a:lnTo>
                    <a:pt x="127" y="158915"/>
                  </a:lnTo>
                  <a:lnTo>
                    <a:pt x="584" y="127"/>
                  </a:lnTo>
                  <a:lnTo>
                    <a:pt x="533" y="1206"/>
                  </a:lnTo>
                  <a:lnTo>
                    <a:pt x="63" y="160807"/>
                  </a:lnTo>
                  <a:lnTo>
                    <a:pt x="190" y="160743"/>
                  </a:lnTo>
                  <a:lnTo>
                    <a:pt x="635" y="101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49" y="1206"/>
                  </a:lnTo>
                  <a:lnTo>
                    <a:pt x="685" y="19215"/>
                  </a:lnTo>
                  <a:lnTo>
                    <a:pt x="749" y="38"/>
                  </a:lnTo>
                  <a:lnTo>
                    <a:pt x="698" y="1206"/>
                  </a:lnTo>
                  <a:lnTo>
                    <a:pt x="596" y="33020"/>
                  </a:lnTo>
                  <a:lnTo>
                    <a:pt x="698" y="63"/>
                  </a:lnTo>
                  <a:lnTo>
                    <a:pt x="647" y="1206"/>
                  </a:lnTo>
                  <a:lnTo>
                    <a:pt x="190" y="160743"/>
                  </a:lnTo>
                  <a:lnTo>
                    <a:pt x="330" y="160667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0" name="object 17160"/>
            <p:cNvSpPr/>
            <p:nvPr/>
          </p:nvSpPr>
          <p:spPr>
            <a:xfrm>
              <a:off x="3252546" y="8999588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58" y="101"/>
                  </a:moveTo>
                  <a:lnTo>
                    <a:pt x="508" y="990"/>
                  </a:lnTo>
                  <a:lnTo>
                    <a:pt x="431" y="26238"/>
                  </a:lnTo>
                  <a:lnTo>
                    <a:pt x="508" y="127"/>
                  </a:lnTo>
                  <a:lnTo>
                    <a:pt x="457" y="990"/>
                  </a:lnTo>
                  <a:lnTo>
                    <a:pt x="0" y="160782"/>
                  </a:lnTo>
                  <a:lnTo>
                    <a:pt x="558" y="101"/>
                  </a:lnTo>
                  <a:close/>
                </a:path>
                <a:path w="1270" h="161290">
                  <a:moveTo>
                    <a:pt x="736" y="0"/>
                  </a:moveTo>
                  <a:lnTo>
                    <a:pt x="685" y="1003"/>
                  </a:lnTo>
                  <a:lnTo>
                    <a:pt x="228" y="160299"/>
                  </a:lnTo>
                  <a:lnTo>
                    <a:pt x="673" y="38"/>
                  </a:lnTo>
                  <a:lnTo>
                    <a:pt x="622" y="990"/>
                  </a:lnTo>
                  <a:lnTo>
                    <a:pt x="533" y="27838"/>
                  </a:lnTo>
                  <a:lnTo>
                    <a:pt x="622" y="63"/>
                  </a:lnTo>
                  <a:lnTo>
                    <a:pt x="558" y="990"/>
                  </a:lnTo>
                  <a:lnTo>
                    <a:pt x="114" y="160718"/>
                  </a:lnTo>
                  <a:lnTo>
                    <a:pt x="292" y="160629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1" name="object 17161"/>
            <p:cNvSpPr/>
            <p:nvPr/>
          </p:nvSpPr>
          <p:spPr>
            <a:xfrm>
              <a:off x="3252190" y="8999753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65"/>
                  </a:moveTo>
                  <a:lnTo>
                    <a:pt x="457" y="825"/>
                  </a:lnTo>
                  <a:lnTo>
                    <a:pt x="0" y="160782"/>
                  </a:lnTo>
                  <a:lnTo>
                    <a:pt x="508" y="165"/>
                  </a:lnTo>
                  <a:close/>
                </a:path>
                <a:path w="1270" h="161290">
                  <a:moveTo>
                    <a:pt x="685" y="63"/>
                  </a:moveTo>
                  <a:lnTo>
                    <a:pt x="622" y="825"/>
                  </a:lnTo>
                  <a:lnTo>
                    <a:pt x="558" y="22567"/>
                  </a:lnTo>
                  <a:lnTo>
                    <a:pt x="622" y="101"/>
                  </a:lnTo>
                  <a:lnTo>
                    <a:pt x="571" y="838"/>
                  </a:lnTo>
                  <a:lnTo>
                    <a:pt x="508" y="22301"/>
                  </a:lnTo>
                  <a:lnTo>
                    <a:pt x="571" y="127"/>
                  </a:lnTo>
                  <a:lnTo>
                    <a:pt x="508" y="838"/>
                  </a:lnTo>
                  <a:lnTo>
                    <a:pt x="63" y="160756"/>
                  </a:lnTo>
                  <a:lnTo>
                    <a:pt x="228" y="160667"/>
                  </a:lnTo>
                  <a:lnTo>
                    <a:pt x="685" y="63"/>
                  </a:lnTo>
                  <a:close/>
                </a:path>
                <a:path w="1270" h="161290">
                  <a:moveTo>
                    <a:pt x="736" y="38"/>
                  </a:moveTo>
                  <a:lnTo>
                    <a:pt x="685" y="825"/>
                  </a:lnTo>
                  <a:lnTo>
                    <a:pt x="228" y="160667"/>
                  </a:lnTo>
                  <a:lnTo>
                    <a:pt x="736" y="38"/>
                  </a:lnTo>
                  <a:close/>
                </a:path>
                <a:path w="1270" h="161290">
                  <a:moveTo>
                    <a:pt x="800" y="0"/>
                  </a:moveTo>
                  <a:lnTo>
                    <a:pt x="736" y="825"/>
                  </a:lnTo>
                  <a:lnTo>
                    <a:pt x="292" y="160642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2" name="object 17162"/>
            <p:cNvSpPr/>
            <p:nvPr/>
          </p:nvSpPr>
          <p:spPr>
            <a:xfrm>
              <a:off x="3251835" y="8999957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08" y="177"/>
                  </a:moveTo>
                  <a:lnTo>
                    <a:pt x="444" y="635"/>
                  </a:lnTo>
                  <a:lnTo>
                    <a:pt x="0" y="160743"/>
                  </a:lnTo>
                  <a:lnTo>
                    <a:pt x="508" y="177"/>
                  </a:lnTo>
                  <a:close/>
                </a:path>
                <a:path w="1270" h="161290">
                  <a:moveTo>
                    <a:pt x="558" y="139"/>
                  </a:moveTo>
                  <a:lnTo>
                    <a:pt x="508" y="635"/>
                  </a:lnTo>
                  <a:lnTo>
                    <a:pt x="50" y="160718"/>
                  </a:lnTo>
                  <a:lnTo>
                    <a:pt x="558" y="139"/>
                  </a:lnTo>
                  <a:close/>
                </a:path>
                <a:path w="1270" h="161290">
                  <a:moveTo>
                    <a:pt x="622" y="101"/>
                  </a:moveTo>
                  <a:lnTo>
                    <a:pt x="558" y="635"/>
                  </a:lnTo>
                  <a:lnTo>
                    <a:pt x="114" y="160693"/>
                  </a:lnTo>
                  <a:lnTo>
                    <a:pt x="622" y="101"/>
                  </a:lnTo>
                  <a:close/>
                </a:path>
                <a:path w="1270" h="161290">
                  <a:moveTo>
                    <a:pt x="685" y="63"/>
                  </a:moveTo>
                  <a:lnTo>
                    <a:pt x="622" y="635"/>
                  </a:lnTo>
                  <a:lnTo>
                    <a:pt x="177" y="160667"/>
                  </a:lnTo>
                  <a:lnTo>
                    <a:pt x="685" y="63"/>
                  </a:lnTo>
                  <a:close/>
                </a:path>
                <a:path w="1270" h="161290">
                  <a:moveTo>
                    <a:pt x="812" y="0"/>
                  </a:moveTo>
                  <a:lnTo>
                    <a:pt x="749" y="622"/>
                  </a:lnTo>
                  <a:lnTo>
                    <a:pt x="304" y="157200"/>
                  </a:lnTo>
                  <a:lnTo>
                    <a:pt x="749" y="38"/>
                  </a:lnTo>
                  <a:lnTo>
                    <a:pt x="685" y="635"/>
                  </a:lnTo>
                  <a:lnTo>
                    <a:pt x="241" y="160642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3" name="object 17163"/>
            <p:cNvSpPr/>
            <p:nvPr/>
          </p:nvSpPr>
          <p:spPr>
            <a:xfrm>
              <a:off x="3251492" y="900017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33" y="139"/>
                  </a:moveTo>
                  <a:lnTo>
                    <a:pt x="469" y="419"/>
                  </a:lnTo>
                  <a:lnTo>
                    <a:pt x="0" y="160667"/>
                  </a:lnTo>
                  <a:lnTo>
                    <a:pt x="533" y="139"/>
                  </a:lnTo>
                  <a:close/>
                </a:path>
                <a:path w="1270" h="161290">
                  <a:moveTo>
                    <a:pt x="660" y="63"/>
                  </a:moveTo>
                  <a:lnTo>
                    <a:pt x="596" y="406"/>
                  </a:lnTo>
                  <a:lnTo>
                    <a:pt x="558" y="10375"/>
                  </a:lnTo>
                  <a:lnTo>
                    <a:pt x="596" y="101"/>
                  </a:lnTo>
                  <a:lnTo>
                    <a:pt x="533" y="419"/>
                  </a:lnTo>
                  <a:lnTo>
                    <a:pt x="88" y="160642"/>
                  </a:lnTo>
                  <a:lnTo>
                    <a:pt x="215" y="160578"/>
                  </a:lnTo>
                  <a:lnTo>
                    <a:pt x="660" y="63"/>
                  </a:lnTo>
                  <a:close/>
                </a:path>
                <a:path w="1270" h="161290">
                  <a:moveTo>
                    <a:pt x="723" y="25"/>
                  </a:moveTo>
                  <a:lnTo>
                    <a:pt x="660" y="406"/>
                  </a:lnTo>
                  <a:lnTo>
                    <a:pt x="215" y="160578"/>
                  </a:lnTo>
                  <a:lnTo>
                    <a:pt x="723" y="25"/>
                  </a:lnTo>
                  <a:close/>
                </a:path>
                <a:path w="1270" h="161290">
                  <a:moveTo>
                    <a:pt x="787" y="0"/>
                  </a:moveTo>
                  <a:lnTo>
                    <a:pt x="723" y="406"/>
                  </a:lnTo>
                  <a:lnTo>
                    <a:pt x="279" y="160553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4" name="object 17164"/>
            <p:cNvSpPr/>
            <p:nvPr/>
          </p:nvSpPr>
          <p:spPr>
            <a:xfrm>
              <a:off x="3251098" y="9000363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520" y="190"/>
                  </a:moveTo>
                  <a:lnTo>
                    <a:pt x="0" y="160629"/>
                  </a:lnTo>
                  <a:lnTo>
                    <a:pt x="520" y="215"/>
                  </a:lnTo>
                  <a:close/>
                </a:path>
                <a:path w="1270" h="160654">
                  <a:moveTo>
                    <a:pt x="596" y="139"/>
                  </a:moveTo>
                  <a:lnTo>
                    <a:pt x="76" y="160604"/>
                  </a:lnTo>
                  <a:lnTo>
                    <a:pt x="596" y="139"/>
                  </a:lnTo>
                  <a:close/>
                </a:path>
                <a:path w="1270" h="160654">
                  <a:moveTo>
                    <a:pt x="787" y="38"/>
                  </a:moveTo>
                  <a:lnTo>
                    <a:pt x="723" y="215"/>
                  </a:lnTo>
                  <a:lnTo>
                    <a:pt x="698" y="5384"/>
                  </a:lnTo>
                  <a:lnTo>
                    <a:pt x="723" y="63"/>
                  </a:lnTo>
                  <a:lnTo>
                    <a:pt x="660" y="215"/>
                  </a:lnTo>
                  <a:lnTo>
                    <a:pt x="647" y="4127"/>
                  </a:lnTo>
                  <a:lnTo>
                    <a:pt x="660" y="101"/>
                  </a:lnTo>
                  <a:lnTo>
                    <a:pt x="152" y="160578"/>
                  </a:lnTo>
                  <a:lnTo>
                    <a:pt x="279" y="160528"/>
                  </a:lnTo>
                  <a:lnTo>
                    <a:pt x="787" y="38"/>
                  </a:lnTo>
                  <a:close/>
                </a:path>
                <a:path w="1270" h="160654">
                  <a:moveTo>
                    <a:pt x="850" y="0"/>
                  </a:moveTo>
                  <a:lnTo>
                    <a:pt x="787" y="228"/>
                  </a:lnTo>
                  <a:lnTo>
                    <a:pt x="342" y="160502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5" name="object 17165"/>
            <p:cNvSpPr/>
            <p:nvPr/>
          </p:nvSpPr>
          <p:spPr>
            <a:xfrm>
              <a:off x="3250755" y="9000579"/>
              <a:ext cx="1270" cy="160655"/>
            </a:xfrm>
            <a:custGeom>
              <a:avLst/>
              <a:gdLst/>
              <a:ahLst/>
              <a:cxnLst/>
              <a:rect l="l" t="t" r="r" b="b"/>
              <a:pathLst>
                <a:path w="1270" h="160654">
                  <a:moveTo>
                    <a:pt x="660" y="0"/>
                  </a:moveTo>
                  <a:lnTo>
                    <a:pt x="533" y="0"/>
                  </a:lnTo>
                  <a:lnTo>
                    <a:pt x="0" y="160553"/>
                  </a:lnTo>
                  <a:lnTo>
                    <a:pt x="139" y="160502"/>
                  </a:lnTo>
                  <a:lnTo>
                    <a:pt x="660" y="0"/>
                  </a:lnTo>
                  <a:close/>
                </a:path>
                <a:path w="1270" h="160654">
                  <a:moveTo>
                    <a:pt x="800" y="0"/>
                  </a:moveTo>
                  <a:lnTo>
                    <a:pt x="673" y="0"/>
                  </a:lnTo>
                  <a:lnTo>
                    <a:pt x="215" y="160464"/>
                  </a:lnTo>
                  <a:lnTo>
                    <a:pt x="355" y="16041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6" name="object 17166"/>
            <p:cNvSpPr/>
            <p:nvPr/>
          </p:nvSpPr>
          <p:spPr>
            <a:xfrm>
              <a:off x="3250323" y="900057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70" h="161290">
                  <a:moveTo>
                    <a:pt x="596" y="0"/>
                  </a:moveTo>
                  <a:lnTo>
                    <a:pt x="444" y="12"/>
                  </a:lnTo>
                  <a:lnTo>
                    <a:pt x="0" y="160705"/>
                  </a:lnTo>
                  <a:lnTo>
                    <a:pt x="152" y="160642"/>
                  </a:lnTo>
                  <a:lnTo>
                    <a:pt x="596" y="0"/>
                  </a:lnTo>
                  <a:close/>
                </a:path>
                <a:path w="1270" h="161290">
                  <a:moveTo>
                    <a:pt x="889" y="0"/>
                  </a:moveTo>
                  <a:lnTo>
                    <a:pt x="749" y="0"/>
                  </a:lnTo>
                  <a:lnTo>
                    <a:pt x="596" y="12"/>
                  </a:lnTo>
                  <a:lnTo>
                    <a:pt x="152" y="160642"/>
                  </a:lnTo>
                  <a:lnTo>
                    <a:pt x="304" y="160604"/>
                  </a:lnTo>
                  <a:lnTo>
                    <a:pt x="444" y="160553"/>
                  </a:lnTo>
                  <a:lnTo>
                    <a:pt x="889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7" name="object 17167"/>
            <p:cNvSpPr/>
            <p:nvPr/>
          </p:nvSpPr>
          <p:spPr>
            <a:xfrm>
              <a:off x="3249879" y="900057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596" y="0"/>
                  </a:moveTo>
                  <a:lnTo>
                    <a:pt x="444" y="12"/>
                  </a:lnTo>
                  <a:lnTo>
                    <a:pt x="0" y="160845"/>
                  </a:lnTo>
                  <a:lnTo>
                    <a:pt x="152" y="160794"/>
                  </a:lnTo>
                  <a:lnTo>
                    <a:pt x="596" y="0"/>
                  </a:lnTo>
                  <a:close/>
                </a:path>
                <a:path w="1269" h="161290">
                  <a:moveTo>
                    <a:pt x="901" y="12"/>
                  </a:moveTo>
                  <a:lnTo>
                    <a:pt x="749" y="12"/>
                  </a:lnTo>
                  <a:lnTo>
                    <a:pt x="596" y="12"/>
                  </a:lnTo>
                  <a:lnTo>
                    <a:pt x="152" y="160794"/>
                  </a:lnTo>
                  <a:lnTo>
                    <a:pt x="304" y="160756"/>
                  </a:lnTo>
                  <a:lnTo>
                    <a:pt x="457" y="160705"/>
                  </a:lnTo>
                  <a:lnTo>
                    <a:pt x="901" y="12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8" name="object 17168"/>
            <p:cNvSpPr/>
            <p:nvPr/>
          </p:nvSpPr>
          <p:spPr>
            <a:xfrm>
              <a:off x="3249472" y="9000592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609" y="0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65" y="160909"/>
                  </a:lnTo>
                  <a:lnTo>
                    <a:pt x="609" y="0"/>
                  </a:lnTo>
                  <a:close/>
                </a:path>
                <a:path w="1269" h="161290">
                  <a:moveTo>
                    <a:pt x="850" y="0"/>
                  </a:moveTo>
                  <a:lnTo>
                    <a:pt x="698" y="0"/>
                  </a:lnTo>
                  <a:lnTo>
                    <a:pt x="177" y="160909"/>
                  </a:lnTo>
                  <a:lnTo>
                    <a:pt x="330" y="160858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69" name="object 17169"/>
            <p:cNvSpPr/>
            <p:nvPr/>
          </p:nvSpPr>
          <p:spPr>
            <a:xfrm>
              <a:off x="3248952" y="900057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76" y="0"/>
                  </a:moveTo>
                  <a:lnTo>
                    <a:pt x="711" y="12"/>
                  </a:lnTo>
                  <a:lnTo>
                    <a:pt x="533" y="12"/>
                  </a:lnTo>
                  <a:lnTo>
                    <a:pt x="0" y="161112"/>
                  </a:lnTo>
                  <a:lnTo>
                    <a:pt x="177" y="161061"/>
                  </a:lnTo>
                  <a:lnTo>
                    <a:pt x="342" y="161023"/>
                  </a:lnTo>
                  <a:lnTo>
                    <a:pt x="876" y="0"/>
                  </a:lnTo>
                  <a:close/>
                </a:path>
                <a:path w="1269" h="161290">
                  <a:moveTo>
                    <a:pt x="965" y="12"/>
                  </a:moveTo>
                  <a:lnTo>
                    <a:pt x="444" y="160997"/>
                  </a:lnTo>
                  <a:lnTo>
                    <a:pt x="965" y="12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0" name="object 17170"/>
            <p:cNvSpPr/>
            <p:nvPr/>
          </p:nvSpPr>
          <p:spPr>
            <a:xfrm>
              <a:off x="3248482" y="9000579"/>
              <a:ext cx="1270" cy="161290"/>
            </a:xfrm>
            <a:custGeom>
              <a:avLst/>
              <a:gdLst/>
              <a:ahLst/>
              <a:cxnLst/>
              <a:rect l="l" t="t" r="r" b="b"/>
              <a:pathLst>
                <a:path w="1269" h="161290">
                  <a:moveTo>
                    <a:pt x="825" y="0"/>
                  </a:moveTo>
                  <a:lnTo>
                    <a:pt x="647" y="0"/>
                  </a:lnTo>
                  <a:lnTo>
                    <a:pt x="444" y="12"/>
                  </a:lnTo>
                  <a:lnTo>
                    <a:pt x="0" y="161226"/>
                  </a:lnTo>
                  <a:lnTo>
                    <a:pt x="203" y="161175"/>
                  </a:lnTo>
                  <a:lnTo>
                    <a:pt x="381" y="161124"/>
                  </a:lnTo>
                  <a:lnTo>
                    <a:pt x="825" y="0"/>
                  </a:lnTo>
                  <a:close/>
                </a:path>
                <a:path w="1269" h="161290">
                  <a:moveTo>
                    <a:pt x="914" y="12"/>
                  </a:moveTo>
                  <a:lnTo>
                    <a:pt x="381" y="161124"/>
                  </a:lnTo>
                  <a:lnTo>
                    <a:pt x="914" y="12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1" name="object 17171"/>
            <p:cNvSpPr/>
            <p:nvPr/>
          </p:nvSpPr>
          <p:spPr>
            <a:xfrm>
              <a:off x="3247872" y="90005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203" y="161315"/>
                  </a:lnTo>
                  <a:lnTo>
                    <a:pt x="647" y="0"/>
                  </a:lnTo>
                  <a:close/>
                </a:path>
                <a:path w="1269" h="161925">
                  <a:moveTo>
                    <a:pt x="850" y="0"/>
                  </a:moveTo>
                  <a:lnTo>
                    <a:pt x="660" y="0"/>
                  </a:lnTo>
                  <a:lnTo>
                    <a:pt x="215" y="161315"/>
                  </a:lnTo>
                  <a:lnTo>
                    <a:pt x="406" y="161264"/>
                  </a:lnTo>
                  <a:lnTo>
                    <a:pt x="850" y="0"/>
                  </a:lnTo>
                  <a:close/>
                </a:path>
                <a:path w="1269" h="161925">
                  <a:moveTo>
                    <a:pt x="952" y="12"/>
                  </a:moveTo>
                  <a:lnTo>
                    <a:pt x="406" y="161264"/>
                  </a:lnTo>
                  <a:lnTo>
                    <a:pt x="952" y="12"/>
                  </a:lnTo>
                  <a:close/>
                </a:path>
                <a:path w="1269" h="161925">
                  <a:moveTo>
                    <a:pt x="1066" y="12"/>
                  </a:moveTo>
                  <a:lnTo>
                    <a:pt x="520" y="161251"/>
                  </a:lnTo>
                  <a:lnTo>
                    <a:pt x="1066" y="1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2" name="object 17172"/>
            <p:cNvSpPr/>
            <p:nvPr/>
          </p:nvSpPr>
          <p:spPr>
            <a:xfrm>
              <a:off x="3247174" y="90005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685" y="12"/>
                  </a:lnTo>
                  <a:lnTo>
                    <a:pt x="444" y="12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254" y="161442"/>
                  </a:lnTo>
                  <a:lnTo>
                    <a:pt x="812" y="12"/>
                  </a:lnTo>
                  <a:close/>
                </a:path>
                <a:path w="1269" h="161925">
                  <a:moveTo>
                    <a:pt x="1143" y="0"/>
                  </a:moveTo>
                  <a:lnTo>
                    <a:pt x="939" y="0"/>
                  </a:lnTo>
                  <a:lnTo>
                    <a:pt x="381" y="161417"/>
                  </a:lnTo>
                  <a:lnTo>
                    <a:pt x="596" y="161378"/>
                  </a:lnTo>
                  <a:lnTo>
                    <a:pt x="1143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3" name="object 17173"/>
            <p:cNvSpPr/>
            <p:nvPr/>
          </p:nvSpPr>
          <p:spPr>
            <a:xfrm>
              <a:off x="3246526" y="900057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594"/>
                  </a:lnTo>
                  <a:lnTo>
                    <a:pt x="127" y="161582"/>
                  </a:lnTo>
                  <a:lnTo>
                    <a:pt x="254" y="161556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952" y="0"/>
                  </a:moveTo>
                  <a:lnTo>
                    <a:pt x="825" y="0"/>
                  </a:lnTo>
                  <a:lnTo>
                    <a:pt x="266" y="161556"/>
                  </a:lnTo>
                  <a:lnTo>
                    <a:pt x="393" y="161531"/>
                  </a:lnTo>
                  <a:lnTo>
                    <a:pt x="952" y="0"/>
                  </a:lnTo>
                  <a:close/>
                </a:path>
                <a:path w="1269" h="161925">
                  <a:moveTo>
                    <a:pt x="1092" y="12"/>
                  </a:moveTo>
                  <a:lnTo>
                    <a:pt x="965" y="12"/>
                  </a:lnTo>
                  <a:lnTo>
                    <a:pt x="520" y="161518"/>
                  </a:lnTo>
                  <a:lnTo>
                    <a:pt x="647" y="161493"/>
                  </a:lnTo>
                  <a:lnTo>
                    <a:pt x="1092" y="12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4" name="object 17174"/>
            <p:cNvSpPr/>
            <p:nvPr/>
          </p:nvSpPr>
          <p:spPr>
            <a:xfrm>
              <a:off x="3245586" y="900057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762" y="0"/>
                  </a:moveTo>
                  <a:lnTo>
                    <a:pt x="609" y="0"/>
                  </a:lnTo>
                  <a:lnTo>
                    <a:pt x="444" y="12"/>
                  </a:lnTo>
                  <a:lnTo>
                    <a:pt x="0" y="161709"/>
                  </a:lnTo>
                  <a:lnTo>
                    <a:pt x="165" y="161696"/>
                  </a:lnTo>
                  <a:lnTo>
                    <a:pt x="317" y="161671"/>
                  </a:lnTo>
                  <a:lnTo>
                    <a:pt x="762" y="0"/>
                  </a:lnTo>
                  <a:close/>
                </a:path>
                <a:path w="1905" h="161925">
                  <a:moveTo>
                    <a:pt x="1384" y="0"/>
                  </a:moveTo>
                  <a:lnTo>
                    <a:pt x="1231" y="0"/>
                  </a:lnTo>
                  <a:lnTo>
                    <a:pt x="1079" y="0"/>
                  </a:lnTo>
                  <a:lnTo>
                    <a:pt x="927" y="12"/>
                  </a:lnTo>
                  <a:lnTo>
                    <a:pt x="774" y="12"/>
                  </a:lnTo>
                  <a:lnTo>
                    <a:pt x="330" y="161671"/>
                  </a:lnTo>
                  <a:lnTo>
                    <a:pt x="482" y="161658"/>
                  </a:lnTo>
                  <a:lnTo>
                    <a:pt x="635" y="161632"/>
                  </a:lnTo>
                  <a:lnTo>
                    <a:pt x="787" y="161620"/>
                  </a:lnTo>
                  <a:lnTo>
                    <a:pt x="939" y="161594"/>
                  </a:lnTo>
                  <a:lnTo>
                    <a:pt x="1384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5" name="object 17175"/>
            <p:cNvSpPr/>
            <p:nvPr/>
          </p:nvSpPr>
          <p:spPr>
            <a:xfrm>
              <a:off x="3244684" y="900057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825" y="0"/>
                  </a:moveTo>
                  <a:lnTo>
                    <a:pt x="635" y="0"/>
                  </a:lnTo>
                  <a:lnTo>
                    <a:pt x="444" y="12"/>
                  </a:lnTo>
                  <a:lnTo>
                    <a:pt x="0" y="161785"/>
                  </a:lnTo>
                  <a:lnTo>
                    <a:pt x="190" y="161772"/>
                  </a:lnTo>
                  <a:lnTo>
                    <a:pt x="381" y="161759"/>
                  </a:lnTo>
                  <a:lnTo>
                    <a:pt x="825" y="0"/>
                  </a:lnTo>
                  <a:close/>
                </a:path>
                <a:path w="1905" h="161925">
                  <a:moveTo>
                    <a:pt x="1193" y="12"/>
                  </a:moveTo>
                  <a:lnTo>
                    <a:pt x="1028" y="12"/>
                  </a:lnTo>
                  <a:lnTo>
                    <a:pt x="838" y="12"/>
                  </a:lnTo>
                  <a:lnTo>
                    <a:pt x="393" y="161759"/>
                  </a:lnTo>
                  <a:lnTo>
                    <a:pt x="584" y="161747"/>
                  </a:lnTo>
                  <a:lnTo>
                    <a:pt x="736" y="161721"/>
                  </a:lnTo>
                  <a:lnTo>
                    <a:pt x="1193" y="12"/>
                  </a:lnTo>
                  <a:close/>
                </a:path>
                <a:path w="1905" h="161925">
                  <a:moveTo>
                    <a:pt x="1358" y="0"/>
                  </a:moveTo>
                  <a:lnTo>
                    <a:pt x="1206" y="0"/>
                  </a:lnTo>
                  <a:lnTo>
                    <a:pt x="749" y="161721"/>
                  </a:lnTo>
                  <a:lnTo>
                    <a:pt x="914" y="161709"/>
                  </a:lnTo>
                  <a:lnTo>
                    <a:pt x="1358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6" name="object 17176"/>
            <p:cNvSpPr/>
            <p:nvPr/>
          </p:nvSpPr>
          <p:spPr>
            <a:xfrm>
              <a:off x="3243300" y="9000579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447" y="0"/>
                  </a:moveTo>
                  <a:lnTo>
                    <a:pt x="1231" y="0"/>
                  </a:lnTo>
                  <a:lnTo>
                    <a:pt x="965" y="12"/>
                  </a:lnTo>
                  <a:lnTo>
                    <a:pt x="711" y="0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266" y="161836"/>
                  </a:lnTo>
                  <a:lnTo>
                    <a:pt x="533" y="161836"/>
                  </a:lnTo>
                  <a:lnTo>
                    <a:pt x="787" y="161823"/>
                  </a:lnTo>
                  <a:lnTo>
                    <a:pt x="1003" y="161810"/>
                  </a:lnTo>
                  <a:lnTo>
                    <a:pt x="1447" y="0"/>
                  </a:lnTo>
                  <a:close/>
                </a:path>
                <a:path w="1905" h="161925">
                  <a:moveTo>
                    <a:pt x="1828" y="0"/>
                  </a:moveTo>
                  <a:lnTo>
                    <a:pt x="1638" y="0"/>
                  </a:lnTo>
                  <a:lnTo>
                    <a:pt x="1447" y="12"/>
                  </a:lnTo>
                  <a:lnTo>
                    <a:pt x="1003" y="161810"/>
                  </a:lnTo>
                  <a:lnTo>
                    <a:pt x="1193" y="161798"/>
                  </a:lnTo>
                  <a:lnTo>
                    <a:pt x="1384" y="161785"/>
                  </a:lnTo>
                  <a:lnTo>
                    <a:pt x="1828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7" name="object 17177"/>
            <p:cNvSpPr/>
            <p:nvPr/>
          </p:nvSpPr>
          <p:spPr>
            <a:xfrm>
              <a:off x="3237280" y="9000185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59">
                  <a:moveTo>
                    <a:pt x="1866" y="368"/>
                  </a:moveTo>
                  <a:lnTo>
                    <a:pt x="1409" y="254"/>
                  </a:lnTo>
                  <a:lnTo>
                    <a:pt x="1054" y="152"/>
                  </a:lnTo>
                  <a:lnTo>
                    <a:pt x="723" y="63"/>
                  </a:lnTo>
                  <a:lnTo>
                    <a:pt x="444" y="0"/>
                  </a:lnTo>
                  <a:lnTo>
                    <a:pt x="0" y="161594"/>
                  </a:lnTo>
                  <a:lnTo>
                    <a:pt x="279" y="161658"/>
                  </a:lnTo>
                  <a:lnTo>
                    <a:pt x="609" y="161734"/>
                  </a:lnTo>
                  <a:lnTo>
                    <a:pt x="965" y="161798"/>
                  </a:lnTo>
                  <a:lnTo>
                    <a:pt x="1422" y="161886"/>
                  </a:lnTo>
                  <a:lnTo>
                    <a:pt x="1866" y="368"/>
                  </a:lnTo>
                  <a:close/>
                </a:path>
                <a:path w="6985" h="162559">
                  <a:moveTo>
                    <a:pt x="4394" y="393"/>
                  </a:moveTo>
                  <a:lnTo>
                    <a:pt x="2501" y="393"/>
                  </a:lnTo>
                  <a:lnTo>
                    <a:pt x="1981" y="393"/>
                  </a:lnTo>
                  <a:lnTo>
                    <a:pt x="1422" y="161886"/>
                  </a:lnTo>
                  <a:lnTo>
                    <a:pt x="2057" y="161988"/>
                  </a:lnTo>
                  <a:lnTo>
                    <a:pt x="3302" y="162140"/>
                  </a:lnTo>
                  <a:lnTo>
                    <a:pt x="3949" y="162179"/>
                  </a:lnTo>
                  <a:lnTo>
                    <a:pt x="4394" y="393"/>
                  </a:lnTo>
                  <a:close/>
                </a:path>
                <a:path w="6985" h="162559">
                  <a:moveTo>
                    <a:pt x="5524" y="393"/>
                  </a:moveTo>
                  <a:lnTo>
                    <a:pt x="5054" y="393"/>
                  </a:lnTo>
                  <a:lnTo>
                    <a:pt x="4394" y="406"/>
                  </a:lnTo>
                  <a:lnTo>
                    <a:pt x="3949" y="162179"/>
                  </a:lnTo>
                  <a:lnTo>
                    <a:pt x="4610" y="162217"/>
                  </a:lnTo>
                  <a:lnTo>
                    <a:pt x="5080" y="162217"/>
                  </a:lnTo>
                  <a:lnTo>
                    <a:pt x="5524" y="393"/>
                  </a:lnTo>
                  <a:close/>
                </a:path>
                <a:path w="6985" h="162559">
                  <a:moveTo>
                    <a:pt x="6477" y="406"/>
                  </a:moveTo>
                  <a:lnTo>
                    <a:pt x="6210" y="406"/>
                  </a:lnTo>
                  <a:lnTo>
                    <a:pt x="5892" y="406"/>
                  </a:lnTo>
                  <a:lnTo>
                    <a:pt x="5524" y="406"/>
                  </a:lnTo>
                  <a:lnTo>
                    <a:pt x="5080" y="162217"/>
                  </a:lnTo>
                  <a:lnTo>
                    <a:pt x="5435" y="162242"/>
                  </a:lnTo>
                  <a:lnTo>
                    <a:pt x="5765" y="162242"/>
                  </a:lnTo>
                  <a:lnTo>
                    <a:pt x="6032" y="162242"/>
                  </a:lnTo>
                  <a:lnTo>
                    <a:pt x="6477" y="406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8" name="object 17178"/>
            <p:cNvSpPr/>
            <p:nvPr/>
          </p:nvSpPr>
          <p:spPr>
            <a:xfrm>
              <a:off x="3235960" y="899983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765" y="355"/>
                  </a:moveTo>
                  <a:lnTo>
                    <a:pt x="1498" y="292"/>
                  </a:lnTo>
                  <a:lnTo>
                    <a:pt x="1270" y="215"/>
                  </a:lnTo>
                  <a:lnTo>
                    <a:pt x="1041" y="165"/>
                  </a:lnTo>
                  <a:lnTo>
                    <a:pt x="838" y="101"/>
                  </a:lnTo>
                  <a:lnTo>
                    <a:pt x="635" y="50"/>
                  </a:lnTo>
                  <a:lnTo>
                    <a:pt x="444" y="0"/>
                  </a:lnTo>
                  <a:lnTo>
                    <a:pt x="0" y="161582"/>
                  </a:lnTo>
                  <a:lnTo>
                    <a:pt x="190" y="161645"/>
                  </a:lnTo>
                  <a:lnTo>
                    <a:pt x="393" y="161696"/>
                  </a:lnTo>
                  <a:lnTo>
                    <a:pt x="596" y="161759"/>
                  </a:lnTo>
                  <a:lnTo>
                    <a:pt x="825" y="161823"/>
                  </a:lnTo>
                  <a:lnTo>
                    <a:pt x="1054" y="161874"/>
                  </a:lnTo>
                  <a:lnTo>
                    <a:pt x="1320" y="161950"/>
                  </a:lnTo>
                  <a:lnTo>
                    <a:pt x="1765" y="355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79" name="object 17179"/>
            <p:cNvSpPr/>
            <p:nvPr/>
          </p:nvSpPr>
          <p:spPr>
            <a:xfrm>
              <a:off x="3235109" y="8999601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295" y="228"/>
                  </a:moveTo>
                  <a:lnTo>
                    <a:pt x="1117" y="177"/>
                  </a:lnTo>
                  <a:lnTo>
                    <a:pt x="939" y="139"/>
                  </a:lnTo>
                  <a:lnTo>
                    <a:pt x="774" y="88"/>
                  </a:lnTo>
                  <a:lnTo>
                    <a:pt x="609" y="50"/>
                  </a:lnTo>
                  <a:lnTo>
                    <a:pt x="444" y="0"/>
                  </a:lnTo>
                  <a:lnTo>
                    <a:pt x="0" y="161531"/>
                  </a:lnTo>
                  <a:lnTo>
                    <a:pt x="165" y="161582"/>
                  </a:lnTo>
                  <a:lnTo>
                    <a:pt x="330" y="161645"/>
                  </a:lnTo>
                  <a:lnTo>
                    <a:pt x="495" y="161696"/>
                  </a:lnTo>
                  <a:lnTo>
                    <a:pt x="673" y="161759"/>
                  </a:lnTo>
                  <a:lnTo>
                    <a:pt x="850" y="161823"/>
                  </a:lnTo>
                  <a:lnTo>
                    <a:pt x="1295" y="22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0" name="object 17180"/>
            <p:cNvSpPr/>
            <p:nvPr/>
          </p:nvSpPr>
          <p:spPr>
            <a:xfrm>
              <a:off x="3234283" y="899913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571" y="76"/>
                  </a:moveTo>
                  <a:lnTo>
                    <a:pt x="444" y="0"/>
                  </a:lnTo>
                  <a:lnTo>
                    <a:pt x="0" y="161671"/>
                  </a:lnTo>
                  <a:lnTo>
                    <a:pt x="127" y="161734"/>
                  </a:lnTo>
                  <a:lnTo>
                    <a:pt x="571" y="76"/>
                  </a:lnTo>
                  <a:close/>
                </a:path>
                <a:path w="1905" h="162559">
                  <a:moveTo>
                    <a:pt x="1282" y="482"/>
                  </a:moveTo>
                  <a:lnTo>
                    <a:pt x="1130" y="393"/>
                  </a:lnTo>
                  <a:lnTo>
                    <a:pt x="990" y="317"/>
                  </a:lnTo>
                  <a:lnTo>
                    <a:pt x="850" y="228"/>
                  </a:lnTo>
                  <a:lnTo>
                    <a:pt x="711" y="152"/>
                  </a:lnTo>
                  <a:lnTo>
                    <a:pt x="571" y="76"/>
                  </a:lnTo>
                  <a:lnTo>
                    <a:pt x="139" y="161734"/>
                  </a:lnTo>
                  <a:lnTo>
                    <a:pt x="266" y="161785"/>
                  </a:lnTo>
                  <a:lnTo>
                    <a:pt x="406" y="161836"/>
                  </a:lnTo>
                  <a:lnTo>
                    <a:pt x="546" y="161899"/>
                  </a:lnTo>
                  <a:lnTo>
                    <a:pt x="685" y="161950"/>
                  </a:lnTo>
                  <a:lnTo>
                    <a:pt x="838" y="162001"/>
                  </a:lnTo>
                  <a:lnTo>
                    <a:pt x="1282" y="482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1" name="object 17181"/>
            <p:cNvSpPr/>
            <p:nvPr/>
          </p:nvSpPr>
          <p:spPr>
            <a:xfrm>
              <a:off x="3233674" y="89987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800" y="203"/>
                  </a:lnTo>
                  <a:lnTo>
                    <a:pt x="673" y="152"/>
                  </a:lnTo>
                  <a:lnTo>
                    <a:pt x="127" y="161823"/>
                  </a:lnTo>
                  <a:lnTo>
                    <a:pt x="355" y="161925"/>
                  </a:lnTo>
                  <a:lnTo>
                    <a:pt x="927" y="279"/>
                  </a:lnTo>
                  <a:close/>
                </a:path>
                <a:path w="1269" h="162559">
                  <a:moveTo>
                    <a:pt x="1054" y="355"/>
                  </a:moveTo>
                  <a:lnTo>
                    <a:pt x="927" y="279"/>
                  </a:lnTo>
                  <a:lnTo>
                    <a:pt x="482" y="161988"/>
                  </a:lnTo>
                  <a:lnTo>
                    <a:pt x="609" y="162039"/>
                  </a:lnTo>
                  <a:lnTo>
                    <a:pt x="1054" y="355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2" name="object 17182"/>
            <p:cNvSpPr/>
            <p:nvPr/>
          </p:nvSpPr>
          <p:spPr>
            <a:xfrm>
              <a:off x="3233026" y="899840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092" y="368"/>
                  </a:moveTo>
                  <a:lnTo>
                    <a:pt x="863" y="241"/>
                  </a:lnTo>
                  <a:lnTo>
                    <a:pt x="647" y="114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203" y="161925"/>
                  </a:lnTo>
                  <a:lnTo>
                    <a:pt x="419" y="162026"/>
                  </a:lnTo>
                  <a:lnTo>
                    <a:pt x="647" y="162140"/>
                  </a:lnTo>
                  <a:lnTo>
                    <a:pt x="1092" y="36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3" name="object 17183"/>
            <p:cNvSpPr/>
            <p:nvPr/>
          </p:nvSpPr>
          <p:spPr>
            <a:xfrm>
              <a:off x="3232442" y="899806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14" y="279"/>
                  </a:moveTo>
                  <a:lnTo>
                    <a:pt x="723" y="165"/>
                  </a:lnTo>
                  <a:lnTo>
                    <a:pt x="546" y="50"/>
                  </a:lnTo>
                  <a:lnTo>
                    <a:pt x="0" y="161836"/>
                  </a:lnTo>
                  <a:lnTo>
                    <a:pt x="190" y="161950"/>
                  </a:lnTo>
                  <a:lnTo>
                    <a:pt x="368" y="162052"/>
                  </a:lnTo>
                  <a:lnTo>
                    <a:pt x="914" y="279"/>
                  </a:lnTo>
                  <a:close/>
                </a:path>
                <a:path w="1269" h="162559">
                  <a:moveTo>
                    <a:pt x="1028" y="342"/>
                  </a:moveTo>
                  <a:lnTo>
                    <a:pt x="482" y="162102"/>
                  </a:lnTo>
                  <a:lnTo>
                    <a:pt x="1028" y="342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4" name="object 17184"/>
            <p:cNvSpPr/>
            <p:nvPr/>
          </p:nvSpPr>
          <p:spPr>
            <a:xfrm>
              <a:off x="3231984" y="899779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11" y="152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66" y="162001"/>
                  </a:lnTo>
                  <a:lnTo>
                    <a:pt x="711" y="152"/>
                  </a:lnTo>
                  <a:close/>
                </a:path>
                <a:path w="1269" h="162559">
                  <a:moveTo>
                    <a:pt x="800" y="215"/>
                  </a:moveTo>
                  <a:lnTo>
                    <a:pt x="266" y="162001"/>
                  </a:lnTo>
                  <a:lnTo>
                    <a:pt x="800" y="215"/>
                  </a:lnTo>
                  <a:close/>
                </a:path>
                <a:path w="1269" h="162559">
                  <a:moveTo>
                    <a:pt x="889" y="254"/>
                  </a:moveTo>
                  <a:lnTo>
                    <a:pt x="355" y="162052"/>
                  </a:lnTo>
                  <a:lnTo>
                    <a:pt x="889" y="254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5" name="object 17185"/>
            <p:cNvSpPr/>
            <p:nvPr/>
          </p:nvSpPr>
          <p:spPr>
            <a:xfrm>
              <a:off x="3231489" y="89975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0" y="161798"/>
                  </a:lnTo>
                  <a:lnTo>
                    <a:pt x="152" y="161899"/>
                  </a:lnTo>
                  <a:lnTo>
                    <a:pt x="685" y="139"/>
                  </a:lnTo>
                  <a:close/>
                </a:path>
                <a:path w="1269" h="162559">
                  <a:moveTo>
                    <a:pt x="850" y="228"/>
                  </a:moveTo>
                  <a:lnTo>
                    <a:pt x="698" y="139"/>
                  </a:lnTo>
                  <a:lnTo>
                    <a:pt x="254" y="161963"/>
                  </a:lnTo>
                  <a:lnTo>
                    <a:pt x="406" y="162064"/>
                  </a:lnTo>
                  <a:lnTo>
                    <a:pt x="850" y="228"/>
                  </a:lnTo>
                  <a:close/>
                </a:path>
                <a:path w="1269" h="162559">
                  <a:moveTo>
                    <a:pt x="939" y="279"/>
                  </a:moveTo>
                  <a:lnTo>
                    <a:pt x="419" y="162052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6" name="object 17186"/>
            <p:cNvSpPr/>
            <p:nvPr/>
          </p:nvSpPr>
          <p:spPr>
            <a:xfrm>
              <a:off x="3231108" y="899730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25" y="215"/>
                  </a:moveTo>
                  <a:lnTo>
                    <a:pt x="673" y="127"/>
                  </a:lnTo>
                  <a:lnTo>
                    <a:pt x="520" y="38"/>
                  </a:lnTo>
                  <a:lnTo>
                    <a:pt x="0" y="161721"/>
                  </a:lnTo>
                  <a:lnTo>
                    <a:pt x="152" y="161848"/>
                  </a:lnTo>
                  <a:lnTo>
                    <a:pt x="304" y="161950"/>
                  </a:lnTo>
                  <a:lnTo>
                    <a:pt x="825" y="215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7" name="object 17187"/>
            <p:cNvSpPr/>
            <p:nvPr/>
          </p:nvSpPr>
          <p:spPr>
            <a:xfrm>
              <a:off x="3230676" y="899706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63"/>
                  </a:moveTo>
                  <a:lnTo>
                    <a:pt x="457" y="0"/>
                  </a:lnTo>
                  <a:lnTo>
                    <a:pt x="0" y="161632"/>
                  </a:lnTo>
                  <a:lnTo>
                    <a:pt x="139" y="161747"/>
                  </a:lnTo>
                  <a:lnTo>
                    <a:pt x="584" y="63"/>
                  </a:lnTo>
                  <a:close/>
                </a:path>
                <a:path w="1269" h="162559">
                  <a:moveTo>
                    <a:pt x="876" y="241"/>
                  </a:moveTo>
                  <a:lnTo>
                    <a:pt x="736" y="152"/>
                  </a:lnTo>
                  <a:lnTo>
                    <a:pt x="596" y="76"/>
                  </a:lnTo>
                  <a:lnTo>
                    <a:pt x="139" y="161747"/>
                  </a:lnTo>
                  <a:lnTo>
                    <a:pt x="279" y="161861"/>
                  </a:lnTo>
                  <a:lnTo>
                    <a:pt x="431" y="161975"/>
                  </a:lnTo>
                  <a:lnTo>
                    <a:pt x="876" y="241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8" name="object 17188"/>
            <p:cNvSpPr/>
            <p:nvPr/>
          </p:nvSpPr>
          <p:spPr>
            <a:xfrm>
              <a:off x="3230295" y="89968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77"/>
                  </a:moveTo>
                  <a:lnTo>
                    <a:pt x="635" y="101"/>
                  </a:lnTo>
                  <a:lnTo>
                    <a:pt x="508" y="25"/>
                  </a:lnTo>
                  <a:lnTo>
                    <a:pt x="0" y="161518"/>
                  </a:lnTo>
                  <a:lnTo>
                    <a:pt x="127" y="161645"/>
                  </a:lnTo>
                  <a:lnTo>
                    <a:pt x="254" y="161759"/>
                  </a:lnTo>
                  <a:lnTo>
                    <a:pt x="762" y="177"/>
                  </a:lnTo>
                  <a:close/>
                </a:path>
                <a:path w="1269" h="161925">
                  <a:moveTo>
                    <a:pt x="838" y="228"/>
                  </a:moveTo>
                  <a:lnTo>
                    <a:pt x="317" y="161810"/>
                  </a:lnTo>
                  <a:lnTo>
                    <a:pt x="838" y="22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89" name="object 17189"/>
            <p:cNvSpPr/>
            <p:nvPr/>
          </p:nvSpPr>
          <p:spPr>
            <a:xfrm>
              <a:off x="3229978" y="89966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190"/>
                  </a:moveTo>
                  <a:lnTo>
                    <a:pt x="635" y="114"/>
                  </a:lnTo>
                  <a:lnTo>
                    <a:pt x="127" y="161099"/>
                  </a:lnTo>
                  <a:lnTo>
                    <a:pt x="571" y="76"/>
                  </a:lnTo>
                  <a:lnTo>
                    <a:pt x="444" y="0"/>
                  </a:lnTo>
                  <a:lnTo>
                    <a:pt x="0" y="161417"/>
                  </a:lnTo>
                  <a:lnTo>
                    <a:pt x="127" y="161544"/>
                  </a:lnTo>
                  <a:lnTo>
                    <a:pt x="317" y="161721"/>
                  </a:lnTo>
                  <a:lnTo>
                    <a:pt x="762" y="19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0" name="object 17190"/>
            <p:cNvSpPr/>
            <p:nvPr/>
          </p:nvSpPr>
          <p:spPr>
            <a:xfrm>
              <a:off x="3229635" y="899641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241"/>
                  </a:moveTo>
                  <a:lnTo>
                    <a:pt x="292" y="161150"/>
                  </a:lnTo>
                  <a:lnTo>
                    <a:pt x="736" y="203"/>
                  </a:lnTo>
                  <a:lnTo>
                    <a:pt x="571" y="101"/>
                  </a:lnTo>
                  <a:lnTo>
                    <a:pt x="114" y="160972"/>
                  </a:lnTo>
                  <a:lnTo>
                    <a:pt x="558" y="101"/>
                  </a:lnTo>
                  <a:lnTo>
                    <a:pt x="0" y="161290"/>
                  </a:lnTo>
                  <a:lnTo>
                    <a:pt x="114" y="161417"/>
                  </a:lnTo>
                  <a:lnTo>
                    <a:pt x="292" y="161594"/>
                  </a:lnTo>
                  <a:lnTo>
                    <a:pt x="800" y="241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1" name="object 17191"/>
            <p:cNvSpPr/>
            <p:nvPr/>
          </p:nvSpPr>
          <p:spPr>
            <a:xfrm>
              <a:off x="3229368" y="89960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266"/>
                  </a:moveTo>
                  <a:lnTo>
                    <a:pt x="558" y="139"/>
                  </a:lnTo>
                  <a:lnTo>
                    <a:pt x="457" y="0"/>
                  </a:lnTo>
                  <a:lnTo>
                    <a:pt x="0" y="161315"/>
                  </a:lnTo>
                  <a:lnTo>
                    <a:pt x="101" y="161442"/>
                  </a:lnTo>
                  <a:lnTo>
                    <a:pt x="215" y="161569"/>
                  </a:lnTo>
                  <a:lnTo>
                    <a:pt x="660" y="266"/>
                  </a:lnTo>
                  <a:close/>
                </a:path>
                <a:path w="1269" h="161925">
                  <a:moveTo>
                    <a:pt x="723" y="342"/>
                  </a:moveTo>
                  <a:lnTo>
                    <a:pt x="215" y="161569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2" name="object 17192"/>
            <p:cNvSpPr/>
            <p:nvPr/>
          </p:nvSpPr>
          <p:spPr>
            <a:xfrm>
              <a:off x="3229076" y="89956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393"/>
                  </a:moveTo>
                  <a:lnTo>
                    <a:pt x="749" y="393"/>
                  </a:lnTo>
                  <a:lnTo>
                    <a:pt x="495" y="76"/>
                  </a:lnTo>
                  <a:lnTo>
                    <a:pt x="0" y="161302"/>
                  </a:lnTo>
                  <a:lnTo>
                    <a:pt x="101" y="161442"/>
                  </a:lnTo>
                  <a:lnTo>
                    <a:pt x="203" y="161569"/>
                  </a:lnTo>
                  <a:lnTo>
                    <a:pt x="304" y="161709"/>
                  </a:lnTo>
                  <a:lnTo>
                    <a:pt x="749" y="393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3" name="object 17193"/>
            <p:cNvSpPr/>
            <p:nvPr/>
          </p:nvSpPr>
          <p:spPr>
            <a:xfrm>
              <a:off x="3228797" y="899533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50"/>
                  </a:moveTo>
                  <a:lnTo>
                    <a:pt x="0" y="161213"/>
                  </a:lnTo>
                  <a:lnTo>
                    <a:pt x="495" y="50"/>
                  </a:lnTo>
                  <a:close/>
                </a:path>
                <a:path w="1269" h="161925">
                  <a:moveTo>
                    <a:pt x="723" y="342"/>
                  </a:moveTo>
                  <a:lnTo>
                    <a:pt x="596" y="190"/>
                  </a:lnTo>
                  <a:lnTo>
                    <a:pt x="139" y="160997"/>
                  </a:lnTo>
                  <a:lnTo>
                    <a:pt x="584" y="165"/>
                  </a:lnTo>
                  <a:lnTo>
                    <a:pt x="50" y="161290"/>
                  </a:lnTo>
                  <a:lnTo>
                    <a:pt x="139" y="161442"/>
                  </a:lnTo>
                  <a:lnTo>
                    <a:pt x="228" y="161569"/>
                  </a:lnTo>
                  <a:lnTo>
                    <a:pt x="723" y="342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4" name="object 17194"/>
            <p:cNvSpPr/>
            <p:nvPr/>
          </p:nvSpPr>
          <p:spPr>
            <a:xfrm>
              <a:off x="3228606" y="899508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90"/>
                  </a:moveTo>
                  <a:lnTo>
                    <a:pt x="482" y="50"/>
                  </a:lnTo>
                  <a:lnTo>
                    <a:pt x="0" y="161074"/>
                  </a:lnTo>
                  <a:lnTo>
                    <a:pt x="76" y="161239"/>
                  </a:lnTo>
                  <a:lnTo>
                    <a:pt x="152" y="161391"/>
                  </a:lnTo>
                  <a:lnTo>
                    <a:pt x="596" y="190"/>
                  </a:lnTo>
                  <a:close/>
                </a:path>
                <a:path w="1269" h="161925">
                  <a:moveTo>
                    <a:pt x="647" y="254"/>
                  </a:moveTo>
                  <a:lnTo>
                    <a:pt x="152" y="161391"/>
                  </a:lnTo>
                  <a:lnTo>
                    <a:pt x="647" y="254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5" name="object 17195"/>
            <p:cNvSpPr/>
            <p:nvPr/>
          </p:nvSpPr>
          <p:spPr>
            <a:xfrm>
              <a:off x="3228365" y="899476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35" y="254"/>
                  </a:moveTo>
                  <a:lnTo>
                    <a:pt x="635" y="254"/>
                  </a:lnTo>
                  <a:lnTo>
                    <a:pt x="444" y="0"/>
                  </a:lnTo>
                  <a:lnTo>
                    <a:pt x="0" y="160870"/>
                  </a:lnTo>
                  <a:lnTo>
                    <a:pt x="76" y="161061"/>
                  </a:lnTo>
                  <a:lnTo>
                    <a:pt x="152" y="161239"/>
                  </a:lnTo>
                  <a:lnTo>
                    <a:pt x="635" y="254"/>
                  </a:lnTo>
                  <a:close/>
                </a:path>
                <a:path w="1269" h="161925">
                  <a:moveTo>
                    <a:pt x="685" y="317"/>
                  </a:moveTo>
                  <a:lnTo>
                    <a:pt x="190" y="161315"/>
                  </a:lnTo>
                  <a:lnTo>
                    <a:pt x="685" y="317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6" name="object 17196"/>
            <p:cNvSpPr/>
            <p:nvPr/>
          </p:nvSpPr>
          <p:spPr>
            <a:xfrm>
              <a:off x="3228213" y="89945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25"/>
                  </a:moveTo>
                  <a:lnTo>
                    <a:pt x="0" y="160604"/>
                  </a:lnTo>
                  <a:lnTo>
                    <a:pt x="469" y="25"/>
                  </a:lnTo>
                  <a:close/>
                </a:path>
                <a:path w="635" h="161290">
                  <a:moveTo>
                    <a:pt x="571" y="165"/>
                  </a:moveTo>
                  <a:lnTo>
                    <a:pt x="25" y="160680"/>
                  </a:lnTo>
                  <a:lnTo>
                    <a:pt x="88" y="160883"/>
                  </a:lnTo>
                  <a:lnTo>
                    <a:pt x="571" y="165"/>
                  </a:lnTo>
                  <a:close/>
                </a:path>
                <a:path w="635" h="161290">
                  <a:moveTo>
                    <a:pt x="609" y="215"/>
                  </a:moveTo>
                  <a:lnTo>
                    <a:pt x="127" y="160985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7" name="object 17197"/>
            <p:cNvSpPr/>
            <p:nvPr/>
          </p:nvSpPr>
          <p:spPr>
            <a:xfrm>
              <a:off x="3228060" y="899439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77"/>
                  </a:moveTo>
                  <a:lnTo>
                    <a:pt x="495" y="38"/>
                  </a:lnTo>
                  <a:lnTo>
                    <a:pt x="0" y="160020"/>
                  </a:lnTo>
                  <a:lnTo>
                    <a:pt x="25" y="160159"/>
                  </a:lnTo>
                  <a:lnTo>
                    <a:pt x="50" y="160286"/>
                  </a:lnTo>
                  <a:lnTo>
                    <a:pt x="76" y="160413"/>
                  </a:lnTo>
                  <a:lnTo>
                    <a:pt x="101" y="160566"/>
                  </a:lnTo>
                  <a:lnTo>
                    <a:pt x="152" y="160756"/>
                  </a:lnTo>
                  <a:lnTo>
                    <a:pt x="596" y="17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8" name="object 17198"/>
            <p:cNvSpPr/>
            <p:nvPr/>
          </p:nvSpPr>
          <p:spPr>
            <a:xfrm>
              <a:off x="3228022" y="89929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090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952"/>
                  </a:moveTo>
                  <a:lnTo>
                    <a:pt x="12" y="161023"/>
                  </a:lnTo>
                  <a:lnTo>
                    <a:pt x="25" y="161188"/>
                  </a:lnTo>
                  <a:lnTo>
                    <a:pt x="469" y="952"/>
                  </a:lnTo>
                  <a:close/>
                </a:path>
                <a:path w="635" h="161925">
                  <a:moveTo>
                    <a:pt x="495" y="1473"/>
                  </a:moveTo>
                  <a:lnTo>
                    <a:pt x="469" y="1003"/>
                  </a:lnTo>
                  <a:lnTo>
                    <a:pt x="25" y="161188"/>
                  </a:lnTo>
                  <a:lnTo>
                    <a:pt x="38" y="161353"/>
                  </a:lnTo>
                  <a:lnTo>
                    <a:pt x="50" y="161493"/>
                  </a:lnTo>
                  <a:lnTo>
                    <a:pt x="495" y="1473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199" name="object 17199"/>
            <p:cNvSpPr/>
            <p:nvPr/>
          </p:nvSpPr>
          <p:spPr>
            <a:xfrm>
              <a:off x="3212706" y="9000325"/>
              <a:ext cx="5715" cy="162560"/>
            </a:xfrm>
            <a:custGeom>
              <a:avLst/>
              <a:gdLst/>
              <a:ahLst/>
              <a:cxnLst/>
              <a:rect l="l" t="t" r="r" b="b"/>
              <a:pathLst>
                <a:path w="5714" h="162559">
                  <a:moveTo>
                    <a:pt x="1358" y="152"/>
                  </a:moveTo>
                  <a:lnTo>
                    <a:pt x="457" y="203"/>
                  </a:lnTo>
                  <a:lnTo>
                    <a:pt x="0" y="162052"/>
                  </a:lnTo>
                  <a:lnTo>
                    <a:pt x="901" y="162001"/>
                  </a:lnTo>
                  <a:lnTo>
                    <a:pt x="1358" y="152"/>
                  </a:lnTo>
                  <a:close/>
                </a:path>
                <a:path w="5714" h="162559">
                  <a:moveTo>
                    <a:pt x="2857" y="76"/>
                  </a:moveTo>
                  <a:lnTo>
                    <a:pt x="1358" y="152"/>
                  </a:lnTo>
                  <a:lnTo>
                    <a:pt x="914" y="162001"/>
                  </a:lnTo>
                  <a:lnTo>
                    <a:pt x="2400" y="161925"/>
                  </a:lnTo>
                  <a:lnTo>
                    <a:pt x="2857" y="76"/>
                  </a:lnTo>
                  <a:close/>
                </a:path>
                <a:path w="5714" h="162559">
                  <a:moveTo>
                    <a:pt x="5105" y="0"/>
                  </a:moveTo>
                  <a:lnTo>
                    <a:pt x="2857" y="88"/>
                  </a:lnTo>
                  <a:lnTo>
                    <a:pt x="2400" y="161925"/>
                  </a:lnTo>
                  <a:lnTo>
                    <a:pt x="4660" y="161848"/>
                  </a:lnTo>
                  <a:lnTo>
                    <a:pt x="5105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0" name="object 17200"/>
            <p:cNvSpPr/>
            <p:nvPr/>
          </p:nvSpPr>
          <p:spPr>
            <a:xfrm>
              <a:off x="3419157" y="9031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559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1" name="object 17201"/>
            <p:cNvSpPr/>
            <p:nvPr/>
          </p:nvSpPr>
          <p:spPr>
            <a:xfrm>
              <a:off x="3418827" y="9031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20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175"/>
                  </a:lnTo>
                  <a:lnTo>
                    <a:pt x="508" y="0"/>
                  </a:lnTo>
                  <a:lnTo>
                    <a:pt x="38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2" name="object 17202"/>
            <p:cNvSpPr/>
            <p:nvPr/>
          </p:nvSpPr>
          <p:spPr>
            <a:xfrm>
              <a:off x="3418725" y="9031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58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201"/>
                  </a:lnTo>
                  <a:lnTo>
                    <a:pt x="520" y="0"/>
                  </a:lnTo>
                  <a:lnTo>
                    <a:pt x="50" y="161213"/>
                  </a:lnTo>
                  <a:lnTo>
                    <a:pt x="495" y="0"/>
                  </a:lnTo>
                  <a:lnTo>
                    <a:pt x="25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3" name="object 17203"/>
            <p:cNvSpPr/>
            <p:nvPr/>
          </p:nvSpPr>
          <p:spPr>
            <a:xfrm>
              <a:off x="3418624" y="9031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671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67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4" name="object 17204"/>
            <p:cNvSpPr/>
            <p:nvPr/>
          </p:nvSpPr>
          <p:spPr>
            <a:xfrm>
              <a:off x="3418611" y="9031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9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5" name="object 17205"/>
            <p:cNvSpPr/>
            <p:nvPr/>
          </p:nvSpPr>
          <p:spPr>
            <a:xfrm>
              <a:off x="3418420" y="9031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734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63" y="161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6" name="object 17206"/>
            <p:cNvSpPr/>
            <p:nvPr/>
          </p:nvSpPr>
          <p:spPr>
            <a:xfrm>
              <a:off x="3418294" y="9031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71" y="0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127" y="16173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7" name="object 17207"/>
            <p:cNvSpPr/>
            <p:nvPr/>
          </p:nvSpPr>
          <p:spPr>
            <a:xfrm>
              <a:off x="3418141" y="9031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78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8" name="object 17208"/>
            <p:cNvSpPr/>
            <p:nvPr/>
          </p:nvSpPr>
          <p:spPr>
            <a:xfrm>
              <a:off x="3418001" y="9031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0" y="161353"/>
                  </a:lnTo>
                  <a:lnTo>
                    <a:pt x="495" y="0"/>
                  </a:lnTo>
                  <a:lnTo>
                    <a:pt x="0" y="161798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09" name="object 17209"/>
            <p:cNvSpPr/>
            <p:nvPr/>
          </p:nvSpPr>
          <p:spPr>
            <a:xfrm>
              <a:off x="3417798" y="903113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46" y="0"/>
                  </a:moveTo>
                  <a:lnTo>
                    <a:pt x="0" y="161823"/>
                  </a:lnTo>
                  <a:lnTo>
                    <a:pt x="546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65" y="161366"/>
                  </a:lnTo>
                  <a:lnTo>
                    <a:pt x="609" y="0"/>
                  </a:lnTo>
                  <a:lnTo>
                    <a:pt x="101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0" name="object 17210"/>
            <p:cNvSpPr/>
            <p:nvPr/>
          </p:nvSpPr>
          <p:spPr>
            <a:xfrm>
              <a:off x="3417595" y="90311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647" y="0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127" y="16182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1" name="object 17211"/>
            <p:cNvSpPr/>
            <p:nvPr/>
          </p:nvSpPr>
          <p:spPr>
            <a:xfrm>
              <a:off x="3417354" y="90311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46" y="0"/>
                  </a:moveTo>
                  <a:lnTo>
                    <a:pt x="0" y="161836"/>
                  </a:lnTo>
                  <a:lnTo>
                    <a:pt x="54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58" y="0"/>
                  </a:lnTo>
                  <a:lnTo>
                    <a:pt x="101" y="161836"/>
                  </a:lnTo>
                  <a:lnTo>
                    <a:pt x="241" y="161836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2" name="object 17212"/>
            <p:cNvSpPr/>
            <p:nvPr/>
          </p:nvSpPr>
          <p:spPr>
            <a:xfrm>
              <a:off x="3417328" y="9031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3" name="object 17213"/>
            <p:cNvSpPr/>
            <p:nvPr/>
          </p:nvSpPr>
          <p:spPr>
            <a:xfrm>
              <a:off x="3415233" y="9031161"/>
              <a:ext cx="2540" cy="161925"/>
            </a:xfrm>
            <a:custGeom>
              <a:avLst/>
              <a:gdLst/>
              <a:ahLst/>
              <a:cxnLst/>
              <a:rect l="l" t="t" r="r" b="b"/>
              <a:pathLst>
                <a:path w="2539" h="161925">
                  <a:moveTo>
                    <a:pt x="2286" y="0"/>
                  </a:moveTo>
                  <a:lnTo>
                    <a:pt x="1828" y="0"/>
                  </a:lnTo>
                  <a:lnTo>
                    <a:pt x="457" y="38"/>
                  </a:lnTo>
                  <a:lnTo>
                    <a:pt x="0" y="161848"/>
                  </a:lnTo>
                  <a:lnTo>
                    <a:pt x="1384" y="161836"/>
                  </a:lnTo>
                  <a:lnTo>
                    <a:pt x="1841" y="161836"/>
                  </a:lnTo>
                  <a:lnTo>
                    <a:pt x="2286" y="0"/>
                  </a:lnTo>
                  <a:close/>
                </a:path>
                <a:path w="2539" h="161925">
                  <a:moveTo>
                    <a:pt x="2374" y="0"/>
                  </a:moveTo>
                  <a:lnTo>
                    <a:pt x="1841" y="161836"/>
                  </a:lnTo>
                  <a:lnTo>
                    <a:pt x="2374" y="0"/>
                  </a:lnTo>
                  <a:close/>
                </a:path>
                <a:path w="2539" h="161925">
                  <a:moveTo>
                    <a:pt x="2451" y="0"/>
                  </a:moveTo>
                  <a:lnTo>
                    <a:pt x="1930" y="161836"/>
                  </a:lnTo>
                  <a:lnTo>
                    <a:pt x="2451" y="0"/>
                  </a:lnTo>
                  <a:close/>
                </a:path>
                <a:path w="2539" h="161925">
                  <a:moveTo>
                    <a:pt x="2540" y="0"/>
                  </a:moveTo>
                  <a:lnTo>
                    <a:pt x="2489" y="2705"/>
                  </a:lnTo>
                  <a:lnTo>
                    <a:pt x="2501" y="0"/>
                  </a:lnTo>
                  <a:lnTo>
                    <a:pt x="2006" y="161836"/>
                  </a:lnTo>
                  <a:lnTo>
                    <a:pt x="2540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4" name="object 17214"/>
            <p:cNvSpPr/>
            <p:nvPr/>
          </p:nvSpPr>
          <p:spPr>
            <a:xfrm>
              <a:off x="3328746" y="9021216"/>
              <a:ext cx="86995" cy="172085"/>
            </a:xfrm>
            <a:custGeom>
              <a:avLst/>
              <a:gdLst/>
              <a:ahLst/>
              <a:cxnLst/>
              <a:rect l="l" t="t" r="r" b="b"/>
              <a:pathLst>
                <a:path w="86995" h="172084">
                  <a:moveTo>
                    <a:pt x="86944" y="9982"/>
                  </a:moveTo>
                  <a:lnTo>
                    <a:pt x="84620" y="10020"/>
                  </a:lnTo>
                  <a:lnTo>
                    <a:pt x="82334" y="10007"/>
                  </a:lnTo>
                  <a:lnTo>
                    <a:pt x="81241" y="10020"/>
                  </a:lnTo>
                  <a:lnTo>
                    <a:pt x="76708" y="9931"/>
                  </a:lnTo>
                  <a:lnTo>
                    <a:pt x="74790" y="9893"/>
                  </a:lnTo>
                  <a:lnTo>
                    <a:pt x="70370" y="9728"/>
                  </a:lnTo>
                  <a:lnTo>
                    <a:pt x="67411" y="9613"/>
                  </a:lnTo>
                  <a:lnTo>
                    <a:pt x="64147" y="9448"/>
                  </a:lnTo>
                  <a:lnTo>
                    <a:pt x="60642" y="9220"/>
                  </a:lnTo>
                  <a:lnTo>
                    <a:pt x="20637" y="4495"/>
                  </a:lnTo>
                  <a:lnTo>
                    <a:pt x="20408" y="84505"/>
                  </a:lnTo>
                  <a:lnTo>
                    <a:pt x="20408" y="4495"/>
                  </a:lnTo>
                  <a:lnTo>
                    <a:pt x="17094" y="4495"/>
                  </a:lnTo>
                  <a:lnTo>
                    <a:pt x="17094" y="3225"/>
                  </a:lnTo>
                  <a:lnTo>
                    <a:pt x="13995" y="3225"/>
                  </a:lnTo>
                  <a:lnTo>
                    <a:pt x="13995" y="4495"/>
                  </a:lnTo>
                  <a:lnTo>
                    <a:pt x="13779" y="4495"/>
                  </a:lnTo>
                  <a:lnTo>
                    <a:pt x="13779" y="3276"/>
                  </a:lnTo>
                  <a:lnTo>
                    <a:pt x="10820" y="3276"/>
                  </a:lnTo>
                  <a:lnTo>
                    <a:pt x="10820" y="2006"/>
                  </a:lnTo>
                  <a:lnTo>
                    <a:pt x="8940" y="2006"/>
                  </a:lnTo>
                  <a:lnTo>
                    <a:pt x="8940" y="3276"/>
                  </a:lnTo>
                  <a:lnTo>
                    <a:pt x="8712" y="3276"/>
                  </a:lnTo>
                  <a:lnTo>
                    <a:pt x="8712" y="2260"/>
                  </a:lnTo>
                  <a:lnTo>
                    <a:pt x="6032" y="2260"/>
                  </a:lnTo>
                  <a:lnTo>
                    <a:pt x="6032" y="990"/>
                  </a:lnTo>
                  <a:lnTo>
                    <a:pt x="4394" y="990"/>
                  </a:lnTo>
                  <a:lnTo>
                    <a:pt x="4394" y="2260"/>
                  </a:lnTo>
                  <a:lnTo>
                    <a:pt x="4178" y="2260"/>
                  </a:lnTo>
                  <a:lnTo>
                    <a:pt x="4178" y="1270"/>
                  </a:lnTo>
                  <a:lnTo>
                    <a:pt x="1663" y="1270"/>
                  </a:lnTo>
                  <a:lnTo>
                    <a:pt x="1663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1290"/>
                  </a:lnTo>
                  <a:lnTo>
                    <a:pt x="12" y="162560"/>
                  </a:lnTo>
                  <a:lnTo>
                    <a:pt x="3949" y="162560"/>
                  </a:lnTo>
                  <a:lnTo>
                    <a:pt x="3949" y="161290"/>
                  </a:lnTo>
                  <a:lnTo>
                    <a:pt x="4165" y="161290"/>
                  </a:lnTo>
                  <a:lnTo>
                    <a:pt x="4165" y="163550"/>
                  </a:lnTo>
                  <a:lnTo>
                    <a:pt x="8712" y="163550"/>
                  </a:lnTo>
                  <a:lnTo>
                    <a:pt x="8712" y="164566"/>
                  </a:lnTo>
                  <a:lnTo>
                    <a:pt x="13779" y="164566"/>
                  </a:lnTo>
                  <a:lnTo>
                    <a:pt x="15074" y="164515"/>
                  </a:lnTo>
                  <a:lnTo>
                    <a:pt x="15074" y="165785"/>
                  </a:lnTo>
                  <a:lnTo>
                    <a:pt x="20180" y="165785"/>
                  </a:lnTo>
                  <a:lnTo>
                    <a:pt x="20180" y="166001"/>
                  </a:lnTo>
                  <a:lnTo>
                    <a:pt x="30289" y="167690"/>
                  </a:lnTo>
                  <a:lnTo>
                    <a:pt x="38277" y="169024"/>
                  </a:lnTo>
                  <a:lnTo>
                    <a:pt x="60185" y="170954"/>
                  </a:lnTo>
                  <a:lnTo>
                    <a:pt x="64109" y="171310"/>
                  </a:lnTo>
                  <a:lnTo>
                    <a:pt x="69913" y="171488"/>
                  </a:lnTo>
                  <a:lnTo>
                    <a:pt x="76238" y="171678"/>
                  </a:lnTo>
                  <a:lnTo>
                    <a:pt x="80797" y="171818"/>
                  </a:lnTo>
                  <a:lnTo>
                    <a:pt x="81876" y="171856"/>
                  </a:lnTo>
                  <a:lnTo>
                    <a:pt x="84175" y="171818"/>
                  </a:lnTo>
                  <a:lnTo>
                    <a:pt x="86487" y="171792"/>
                  </a:lnTo>
                  <a:lnTo>
                    <a:pt x="86944" y="9982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5" name="object 17215"/>
            <p:cNvSpPr/>
            <p:nvPr/>
          </p:nvSpPr>
          <p:spPr>
            <a:xfrm>
              <a:off x="3308731" y="9016086"/>
              <a:ext cx="20320" cy="167005"/>
            </a:xfrm>
            <a:custGeom>
              <a:avLst/>
              <a:gdLst/>
              <a:ahLst/>
              <a:cxnLst/>
              <a:rect l="l" t="t" r="r" b="b"/>
              <a:pathLst>
                <a:path w="20320" h="167004">
                  <a:moveTo>
                    <a:pt x="12890" y="3568"/>
                  </a:moveTo>
                  <a:lnTo>
                    <a:pt x="9499" y="2654"/>
                  </a:lnTo>
                  <a:lnTo>
                    <a:pt x="6388" y="1778"/>
                  </a:lnTo>
                  <a:lnTo>
                    <a:pt x="3365" y="901"/>
                  </a:lnTo>
                  <a:lnTo>
                    <a:pt x="457" y="0"/>
                  </a:lnTo>
                  <a:lnTo>
                    <a:pt x="0" y="161759"/>
                  </a:lnTo>
                  <a:lnTo>
                    <a:pt x="2908" y="162534"/>
                  </a:lnTo>
                  <a:lnTo>
                    <a:pt x="5930" y="163334"/>
                  </a:lnTo>
                  <a:lnTo>
                    <a:pt x="9042" y="164160"/>
                  </a:lnTo>
                  <a:lnTo>
                    <a:pt x="12433" y="165049"/>
                  </a:lnTo>
                  <a:lnTo>
                    <a:pt x="12890" y="3568"/>
                  </a:lnTo>
                  <a:close/>
                </a:path>
                <a:path w="20320" h="167004">
                  <a:moveTo>
                    <a:pt x="20027" y="5422"/>
                  </a:moveTo>
                  <a:lnTo>
                    <a:pt x="17653" y="5422"/>
                  </a:lnTo>
                  <a:lnTo>
                    <a:pt x="17653" y="4152"/>
                  </a:lnTo>
                  <a:lnTo>
                    <a:pt x="16433" y="4152"/>
                  </a:lnTo>
                  <a:lnTo>
                    <a:pt x="16433" y="4495"/>
                  </a:lnTo>
                  <a:lnTo>
                    <a:pt x="12903" y="3581"/>
                  </a:lnTo>
                  <a:lnTo>
                    <a:pt x="12446" y="165061"/>
                  </a:lnTo>
                  <a:lnTo>
                    <a:pt x="15989" y="165989"/>
                  </a:lnTo>
                  <a:lnTo>
                    <a:pt x="16205" y="89738"/>
                  </a:lnTo>
                  <a:lnTo>
                    <a:pt x="16205" y="165442"/>
                  </a:lnTo>
                  <a:lnTo>
                    <a:pt x="16332" y="165442"/>
                  </a:lnTo>
                  <a:lnTo>
                    <a:pt x="16332" y="166712"/>
                  </a:lnTo>
                  <a:lnTo>
                    <a:pt x="19799" y="166712"/>
                  </a:lnTo>
                  <a:lnTo>
                    <a:pt x="19799" y="165442"/>
                  </a:lnTo>
                  <a:lnTo>
                    <a:pt x="20027" y="165442"/>
                  </a:lnTo>
                  <a:lnTo>
                    <a:pt x="20027" y="542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6" name="object 17216"/>
            <p:cNvSpPr/>
            <p:nvPr/>
          </p:nvSpPr>
          <p:spPr>
            <a:xfrm>
              <a:off x="3295637" y="9011729"/>
              <a:ext cx="13335" cy="165735"/>
            </a:xfrm>
            <a:custGeom>
              <a:avLst/>
              <a:gdLst/>
              <a:ahLst/>
              <a:cxnLst/>
              <a:rect l="l" t="t" r="r" b="b"/>
              <a:pathLst>
                <a:path w="13335" h="165734">
                  <a:moveTo>
                    <a:pt x="2882" y="850"/>
                  </a:moveTo>
                  <a:lnTo>
                    <a:pt x="457" y="0"/>
                  </a:lnTo>
                  <a:lnTo>
                    <a:pt x="0" y="161594"/>
                  </a:lnTo>
                  <a:lnTo>
                    <a:pt x="2438" y="162471"/>
                  </a:lnTo>
                  <a:lnTo>
                    <a:pt x="2882" y="850"/>
                  </a:lnTo>
                  <a:close/>
                </a:path>
                <a:path w="13335" h="165734">
                  <a:moveTo>
                    <a:pt x="8013" y="2590"/>
                  </a:moveTo>
                  <a:lnTo>
                    <a:pt x="5397" y="1727"/>
                  </a:lnTo>
                  <a:lnTo>
                    <a:pt x="2895" y="850"/>
                  </a:lnTo>
                  <a:lnTo>
                    <a:pt x="2438" y="162471"/>
                  </a:lnTo>
                  <a:lnTo>
                    <a:pt x="4953" y="163372"/>
                  </a:lnTo>
                  <a:lnTo>
                    <a:pt x="7569" y="164312"/>
                  </a:lnTo>
                  <a:lnTo>
                    <a:pt x="8013" y="2590"/>
                  </a:lnTo>
                  <a:close/>
                </a:path>
                <a:path w="13335" h="165734">
                  <a:moveTo>
                    <a:pt x="13322" y="4356"/>
                  </a:moveTo>
                  <a:lnTo>
                    <a:pt x="11531" y="4356"/>
                  </a:lnTo>
                  <a:lnTo>
                    <a:pt x="11531" y="3086"/>
                  </a:lnTo>
                  <a:lnTo>
                    <a:pt x="10718" y="3086"/>
                  </a:lnTo>
                  <a:lnTo>
                    <a:pt x="10718" y="3479"/>
                  </a:lnTo>
                  <a:lnTo>
                    <a:pt x="8026" y="2603"/>
                  </a:lnTo>
                  <a:lnTo>
                    <a:pt x="7569" y="164312"/>
                  </a:lnTo>
                  <a:lnTo>
                    <a:pt x="10274" y="165290"/>
                  </a:lnTo>
                  <a:lnTo>
                    <a:pt x="10490" y="88887"/>
                  </a:lnTo>
                  <a:lnTo>
                    <a:pt x="10490" y="165646"/>
                  </a:lnTo>
                  <a:lnTo>
                    <a:pt x="13322" y="165646"/>
                  </a:lnTo>
                  <a:lnTo>
                    <a:pt x="13322" y="4356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7" name="object 17217"/>
            <p:cNvSpPr/>
            <p:nvPr/>
          </p:nvSpPr>
          <p:spPr>
            <a:xfrm>
              <a:off x="3282734" y="9006738"/>
              <a:ext cx="13970" cy="167005"/>
            </a:xfrm>
            <a:custGeom>
              <a:avLst/>
              <a:gdLst/>
              <a:ahLst/>
              <a:cxnLst/>
              <a:rect l="l" t="t" r="r" b="b"/>
              <a:pathLst>
                <a:path w="13970" h="167004">
                  <a:moveTo>
                    <a:pt x="13360" y="4991"/>
                  </a:moveTo>
                  <a:lnTo>
                    <a:pt x="11010" y="4152"/>
                  </a:lnTo>
                  <a:lnTo>
                    <a:pt x="8750" y="3276"/>
                  </a:lnTo>
                  <a:lnTo>
                    <a:pt x="6565" y="2438"/>
                  </a:lnTo>
                  <a:lnTo>
                    <a:pt x="4445" y="1612"/>
                  </a:lnTo>
                  <a:lnTo>
                    <a:pt x="2413" y="800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1955" y="162648"/>
                  </a:lnTo>
                  <a:lnTo>
                    <a:pt x="3987" y="163372"/>
                  </a:lnTo>
                  <a:lnTo>
                    <a:pt x="6108" y="164134"/>
                  </a:lnTo>
                  <a:lnTo>
                    <a:pt x="8293" y="164922"/>
                  </a:lnTo>
                  <a:lnTo>
                    <a:pt x="10566" y="165747"/>
                  </a:lnTo>
                  <a:lnTo>
                    <a:pt x="12903" y="166585"/>
                  </a:lnTo>
                  <a:lnTo>
                    <a:pt x="13360" y="499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8" name="object 17218"/>
            <p:cNvSpPr/>
            <p:nvPr/>
          </p:nvSpPr>
          <p:spPr>
            <a:xfrm>
              <a:off x="3274148" y="9002966"/>
              <a:ext cx="9525" cy="165735"/>
            </a:xfrm>
            <a:custGeom>
              <a:avLst/>
              <a:gdLst/>
              <a:ahLst/>
              <a:cxnLst/>
              <a:rect l="l" t="t" r="r" b="b"/>
              <a:pathLst>
                <a:path w="9525" h="165734">
                  <a:moveTo>
                    <a:pt x="1993" y="711"/>
                  </a:moveTo>
                  <a:lnTo>
                    <a:pt x="444" y="0"/>
                  </a:lnTo>
                  <a:lnTo>
                    <a:pt x="0" y="161747"/>
                  </a:lnTo>
                  <a:lnTo>
                    <a:pt x="1549" y="162433"/>
                  </a:lnTo>
                  <a:lnTo>
                    <a:pt x="1993" y="711"/>
                  </a:lnTo>
                  <a:close/>
                </a:path>
                <a:path w="9525" h="165734">
                  <a:moveTo>
                    <a:pt x="7150" y="2971"/>
                  </a:moveTo>
                  <a:lnTo>
                    <a:pt x="5346" y="2197"/>
                  </a:lnTo>
                  <a:lnTo>
                    <a:pt x="3644" y="1447"/>
                  </a:lnTo>
                  <a:lnTo>
                    <a:pt x="2006" y="711"/>
                  </a:lnTo>
                  <a:lnTo>
                    <a:pt x="1549" y="162433"/>
                  </a:lnTo>
                  <a:lnTo>
                    <a:pt x="3187" y="163169"/>
                  </a:lnTo>
                  <a:lnTo>
                    <a:pt x="4902" y="163918"/>
                  </a:lnTo>
                  <a:lnTo>
                    <a:pt x="6705" y="164719"/>
                  </a:lnTo>
                  <a:lnTo>
                    <a:pt x="7150" y="2971"/>
                  </a:lnTo>
                  <a:close/>
                </a:path>
                <a:path w="9525" h="165734">
                  <a:moveTo>
                    <a:pt x="9042" y="3771"/>
                  </a:moveTo>
                  <a:lnTo>
                    <a:pt x="7162" y="2984"/>
                  </a:lnTo>
                  <a:lnTo>
                    <a:pt x="6705" y="164719"/>
                  </a:lnTo>
                  <a:lnTo>
                    <a:pt x="8585" y="165557"/>
                  </a:lnTo>
                  <a:lnTo>
                    <a:pt x="9042" y="3771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19" name="object 17219"/>
            <p:cNvSpPr/>
            <p:nvPr/>
          </p:nvSpPr>
          <p:spPr>
            <a:xfrm>
              <a:off x="3267024" y="8999512"/>
              <a:ext cx="7620" cy="165735"/>
            </a:xfrm>
            <a:custGeom>
              <a:avLst/>
              <a:gdLst/>
              <a:ahLst/>
              <a:cxnLst/>
              <a:rect l="l" t="t" r="r" b="b"/>
              <a:pathLst>
                <a:path w="7620" h="165734">
                  <a:moveTo>
                    <a:pt x="2387" y="977"/>
                  </a:moveTo>
                  <a:lnTo>
                    <a:pt x="1358" y="457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901" y="162280"/>
                  </a:lnTo>
                  <a:lnTo>
                    <a:pt x="1930" y="162801"/>
                  </a:lnTo>
                  <a:lnTo>
                    <a:pt x="2387" y="977"/>
                  </a:lnTo>
                  <a:close/>
                </a:path>
                <a:path w="7620" h="165734">
                  <a:moveTo>
                    <a:pt x="6121" y="2794"/>
                  </a:moveTo>
                  <a:lnTo>
                    <a:pt x="4762" y="2159"/>
                  </a:lnTo>
                  <a:lnTo>
                    <a:pt x="3530" y="1536"/>
                  </a:lnTo>
                  <a:lnTo>
                    <a:pt x="2400" y="977"/>
                  </a:lnTo>
                  <a:lnTo>
                    <a:pt x="1943" y="162814"/>
                  </a:lnTo>
                  <a:lnTo>
                    <a:pt x="3073" y="163385"/>
                  </a:lnTo>
                  <a:lnTo>
                    <a:pt x="4305" y="163957"/>
                  </a:lnTo>
                  <a:lnTo>
                    <a:pt x="5676" y="164566"/>
                  </a:lnTo>
                  <a:lnTo>
                    <a:pt x="6121" y="2794"/>
                  </a:lnTo>
                  <a:close/>
                </a:path>
                <a:path w="7620" h="165734">
                  <a:moveTo>
                    <a:pt x="7581" y="3467"/>
                  </a:moveTo>
                  <a:lnTo>
                    <a:pt x="6134" y="2794"/>
                  </a:lnTo>
                  <a:lnTo>
                    <a:pt x="5676" y="164566"/>
                  </a:lnTo>
                  <a:lnTo>
                    <a:pt x="7124" y="165201"/>
                  </a:lnTo>
                  <a:lnTo>
                    <a:pt x="7581" y="3467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0" name="object 17220"/>
            <p:cNvSpPr/>
            <p:nvPr/>
          </p:nvSpPr>
          <p:spPr>
            <a:xfrm>
              <a:off x="3265627" y="899878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  <a:path w="1904" h="162559">
                  <a:moveTo>
                    <a:pt x="1841" y="723"/>
                  </a:moveTo>
                  <a:lnTo>
                    <a:pt x="1066" y="342"/>
                  </a:lnTo>
                  <a:lnTo>
                    <a:pt x="482" y="0"/>
                  </a:lnTo>
                  <a:lnTo>
                    <a:pt x="25" y="161848"/>
                  </a:lnTo>
                  <a:lnTo>
                    <a:pt x="622" y="162153"/>
                  </a:lnTo>
                  <a:lnTo>
                    <a:pt x="1397" y="162547"/>
                  </a:lnTo>
                  <a:lnTo>
                    <a:pt x="1841" y="72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1" name="object 17221"/>
            <p:cNvSpPr/>
            <p:nvPr/>
          </p:nvSpPr>
          <p:spPr>
            <a:xfrm>
              <a:off x="3265525" y="8998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241" y="80924"/>
                  </a:lnTo>
                  <a:lnTo>
                    <a:pt x="469" y="0"/>
                  </a:lnTo>
                  <a:lnTo>
                    <a:pt x="0" y="161836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8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25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63" y="161861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2" name="object 17222"/>
            <p:cNvSpPr/>
            <p:nvPr/>
          </p:nvSpPr>
          <p:spPr>
            <a:xfrm>
              <a:off x="3265512" y="8998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2"/>
                  </a:lnTo>
                  <a:lnTo>
                    <a:pt x="469" y="11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3" name="object 17223"/>
            <p:cNvSpPr/>
            <p:nvPr/>
          </p:nvSpPr>
          <p:spPr>
            <a:xfrm>
              <a:off x="3265462" y="8998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836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4" name="object 17224"/>
            <p:cNvSpPr/>
            <p:nvPr/>
          </p:nvSpPr>
          <p:spPr>
            <a:xfrm>
              <a:off x="3264534" y="8995156"/>
              <a:ext cx="156845" cy="36195"/>
            </a:xfrm>
            <a:custGeom>
              <a:avLst/>
              <a:gdLst/>
              <a:ahLst/>
              <a:cxnLst/>
              <a:rect l="l" t="t" r="r" b="b"/>
              <a:pathLst>
                <a:path w="156845" h="36195">
                  <a:moveTo>
                    <a:pt x="4610" y="0"/>
                  </a:moveTo>
                  <a:lnTo>
                    <a:pt x="2552" y="25"/>
                  </a:lnTo>
                  <a:lnTo>
                    <a:pt x="0" y="1562"/>
                  </a:lnTo>
                  <a:lnTo>
                    <a:pt x="38" y="2755"/>
                  </a:lnTo>
                  <a:lnTo>
                    <a:pt x="42765" y="20339"/>
                  </a:lnTo>
                  <a:lnTo>
                    <a:pt x="102959" y="33218"/>
                  </a:lnTo>
                  <a:lnTo>
                    <a:pt x="146554" y="36055"/>
                  </a:lnTo>
                  <a:lnTo>
                    <a:pt x="155130" y="35928"/>
                  </a:lnTo>
                  <a:lnTo>
                    <a:pt x="156476" y="35001"/>
                  </a:lnTo>
                  <a:lnTo>
                    <a:pt x="156286" y="33477"/>
                  </a:lnTo>
                  <a:lnTo>
                    <a:pt x="155371" y="32727"/>
                  </a:lnTo>
                  <a:lnTo>
                    <a:pt x="153822" y="32143"/>
                  </a:lnTo>
                  <a:lnTo>
                    <a:pt x="144120" y="32211"/>
                  </a:lnTo>
                  <a:lnTo>
                    <a:pt x="126638" y="31535"/>
                  </a:lnTo>
                  <a:lnTo>
                    <a:pt x="74333" y="24498"/>
                  </a:lnTo>
                  <a:lnTo>
                    <a:pt x="34195" y="13000"/>
                  </a:lnTo>
                  <a:lnTo>
                    <a:pt x="13779" y="4660"/>
                  </a:lnTo>
                  <a:lnTo>
                    <a:pt x="4610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5" name="object 17225"/>
            <p:cNvSpPr/>
            <p:nvPr/>
          </p:nvSpPr>
          <p:spPr>
            <a:xfrm>
              <a:off x="3206521" y="9000541"/>
              <a:ext cx="6985" cy="162560"/>
            </a:xfrm>
            <a:custGeom>
              <a:avLst/>
              <a:gdLst/>
              <a:ahLst/>
              <a:cxnLst/>
              <a:rect l="l" t="t" r="r" b="b"/>
              <a:pathLst>
                <a:path w="6985" h="162559">
                  <a:moveTo>
                    <a:pt x="4419" y="101"/>
                  </a:moveTo>
                  <a:lnTo>
                    <a:pt x="2527" y="203"/>
                  </a:lnTo>
                  <a:lnTo>
                    <a:pt x="457" y="342"/>
                  </a:lnTo>
                  <a:lnTo>
                    <a:pt x="0" y="162153"/>
                  </a:lnTo>
                  <a:lnTo>
                    <a:pt x="2070" y="162013"/>
                  </a:lnTo>
                  <a:lnTo>
                    <a:pt x="3962" y="161937"/>
                  </a:lnTo>
                  <a:lnTo>
                    <a:pt x="4419" y="101"/>
                  </a:lnTo>
                  <a:close/>
                </a:path>
                <a:path w="6985" h="162559">
                  <a:moveTo>
                    <a:pt x="6629" y="0"/>
                  </a:moveTo>
                  <a:lnTo>
                    <a:pt x="6121" y="12"/>
                  </a:lnTo>
                  <a:lnTo>
                    <a:pt x="4432" y="101"/>
                  </a:lnTo>
                  <a:lnTo>
                    <a:pt x="3975" y="161937"/>
                  </a:lnTo>
                  <a:lnTo>
                    <a:pt x="5664" y="161861"/>
                  </a:lnTo>
                  <a:lnTo>
                    <a:pt x="6172" y="161836"/>
                  </a:lnTo>
                  <a:lnTo>
                    <a:pt x="662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6" name="object 17226"/>
            <p:cNvSpPr/>
            <p:nvPr/>
          </p:nvSpPr>
          <p:spPr>
            <a:xfrm>
              <a:off x="3193910" y="9000884"/>
              <a:ext cx="13335" cy="163195"/>
            </a:xfrm>
            <a:custGeom>
              <a:avLst/>
              <a:gdLst/>
              <a:ahLst/>
              <a:cxnLst/>
              <a:rect l="l" t="t" r="r" b="b"/>
              <a:pathLst>
                <a:path w="13335" h="163195">
                  <a:moveTo>
                    <a:pt x="13068" y="0"/>
                  </a:moveTo>
                  <a:lnTo>
                    <a:pt x="10845" y="165"/>
                  </a:lnTo>
                  <a:lnTo>
                    <a:pt x="10617" y="81064"/>
                  </a:lnTo>
                  <a:lnTo>
                    <a:pt x="10617" y="165"/>
                  </a:lnTo>
                  <a:lnTo>
                    <a:pt x="8267" y="165"/>
                  </a:lnTo>
                  <a:lnTo>
                    <a:pt x="8267" y="368"/>
                  </a:lnTo>
                  <a:lnTo>
                    <a:pt x="8267" y="81241"/>
                  </a:lnTo>
                  <a:lnTo>
                    <a:pt x="8267" y="161455"/>
                  </a:lnTo>
                  <a:lnTo>
                    <a:pt x="8039" y="161455"/>
                  </a:lnTo>
                  <a:lnTo>
                    <a:pt x="8267" y="81241"/>
                  </a:lnTo>
                  <a:lnTo>
                    <a:pt x="8267" y="368"/>
                  </a:lnTo>
                  <a:lnTo>
                    <a:pt x="6057" y="558"/>
                  </a:lnTo>
                  <a:lnTo>
                    <a:pt x="3530" y="812"/>
                  </a:lnTo>
                  <a:lnTo>
                    <a:pt x="444" y="1155"/>
                  </a:lnTo>
                  <a:lnTo>
                    <a:pt x="0" y="162966"/>
                  </a:lnTo>
                  <a:lnTo>
                    <a:pt x="3060" y="162661"/>
                  </a:lnTo>
                  <a:lnTo>
                    <a:pt x="5600" y="162394"/>
                  </a:lnTo>
                  <a:lnTo>
                    <a:pt x="8039" y="162140"/>
                  </a:lnTo>
                  <a:lnTo>
                    <a:pt x="8039" y="162725"/>
                  </a:lnTo>
                  <a:lnTo>
                    <a:pt x="8521" y="162725"/>
                  </a:lnTo>
                  <a:lnTo>
                    <a:pt x="8521" y="161455"/>
                  </a:lnTo>
                  <a:lnTo>
                    <a:pt x="10388" y="161455"/>
                  </a:lnTo>
                  <a:lnTo>
                    <a:pt x="10388" y="161963"/>
                  </a:lnTo>
                  <a:lnTo>
                    <a:pt x="12611" y="161810"/>
                  </a:lnTo>
                  <a:lnTo>
                    <a:pt x="13068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7" name="object 17227"/>
            <p:cNvSpPr/>
            <p:nvPr/>
          </p:nvSpPr>
          <p:spPr>
            <a:xfrm>
              <a:off x="3179660" y="9002039"/>
              <a:ext cx="15240" cy="163830"/>
            </a:xfrm>
            <a:custGeom>
              <a:avLst/>
              <a:gdLst/>
              <a:ahLst/>
              <a:cxnLst/>
              <a:rect l="l" t="t" r="r" b="b"/>
              <a:pathLst>
                <a:path w="15239" h="163829">
                  <a:moveTo>
                    <a:pt x="2692" y="1460"/>
                  </a:moveTo>
                  <a:lnTo>
                    <a:pt x="444" y="1803"/>
                  </a:lnTo>
                  <a:lnTo>
                    <a:pt x="0" y="163588"/>
                  </a:lnTo>
                  <a:lnTo>
                    <a:pt x="2247" y="163271"/>
                  </a:lnTo>
                  <a:lnTo>
                    <a:pt x="2692" y="1460"/>
                  </a:lnTo>
                  <a:close/>
                </a:path>
                <a:path w="15239" h="163829">
                  <a:moveTo>
                    <a:pt x="14693" y="0"/>
                  </a:moveTo>
                  <a:lnTo>
                    <a:pt x="12204" y="279"/>
                  </a:lnTo>
                  <a:lnTo>
                    <a:pt x="9753" y="571"/>
                  </a:lnTo>
                  <a:lnTo>
                    <a:pt x="7353" y="850"/>
                  </a:lnTo>
                  <a:lnTo>
                    <a:pt x="5016" y="1117"/>
                  </a:lnTo>
                  <a:lnTo>
                    <a:pt x="2705" y="1460"/>
                  </a:lnTo>
                  <a:lnTo>
                    <a:pt x="2260" y="163271"/>
                  </a:lnTo>
                  <a:lnTo>
                    <a:pt x="4559" y="162966"/>
                  </a:lnTo>
                  <a:lnTo>
                    <a:pt x="6908" y="162661"/>
                  </a:lnTo>
                  <a:lnTo>
                    <a:pt x="9309" y="162369"/>
                  </a:lnTo>
                  <a:lnTo>
                    <a:pt x="11760" y="162077"/>
                  </a:lnTo>
                  <a:lnTo>
                    <a:pt x="14249" y="161810"/>
                  </a:lnTo>
                  <a:lnTo>
                    <a:pt x="14693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8" name="object 17228"/>
            <p:cNvSpPr/>
            <p:nvPr/>
          </p:nvSpPr>
          <p:spPr>
            <a:xfrm>
              <a:off x="3169412" y="9003843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10693" y="0"/>
                  </a:moveTo>
                  <a:lnTo>
                    <a:pt x="8509" y="330"/>
                  </a:lnTo>
                  <a:lnTo>
                    <a:pt x="8293" y="78917"/>
                  </a:lnTo>
                  <a:lnTo>
                    <a:pt x="8293" y="266"/>
                  </a:lnTo>
                  <a:lnTo>
                    <a:pt x="6159" y="266"/>
                  </a:lnTo>
                  <a:lnTo>
                    <a:pt x="6159" y="685"/>
                  </a:lnTo>
                  <a:lnTo>
                    <a:pt x="6159" y="79235"/>
                  </a:lnTo>
                  <a:lnTo>
                    <a:pt x="6159" y="161556"/>
                  </a:lnTo>
                  <a:lnTo>
                    <a:pt x="5930" y="161556"/>
                  </a:lnTo>
                  <a:lnTo>
                    <a:pt x="6159" y="79235"/>
                  </a:lnTo>
                  <a:lnTo>
                    <a:pt x="6159" y="685"/>
                  </a:lnTo>
                  <a:lnTo>
                    <a:pt x="4318" y="965"/>
                  </a:lnTo>
                  <a:lnTo>
                    <a:pt x="2349" y="1257"/>
                  </a:lnTo>
                  <a:lnTo>
                    <a:pt x="457" y="1600"/>
                  </a:lnTo>
                  <a:lnTo>
                    <a:pt x="0" y="163423"/>
                  </a:lnTo>
                  <a:lnTo>
                    <a:pt x="1905" y="163093"/>
                  </a:lnTo>
                  <a:lnTo>
                    <a:pt x="3873" y="162763"/>
                  </a:lnTo>
                  <a:lnTo>
                    <a:pt x="5930" y="162433"/>
                  </a:lnTo>
                  <a:lnTo>
                    <a:pt x="5930" y="162826"/>
                  </a:lnTo>
                  <a:lnTo>
                    <a:pt x="7531" y="162826"/>
                  </a:lnTo>
                  <a:lnTo>
                    <a:pt x="7531" y="161556"/>
                  </a:lnTo>
                  <a:lnTo>
                    <a:pt x="8064" y="161556"/>
                  </a:lnTo>
                  <a:lnTo>
                    <a:pt x="8064" y="162115"/>
                  </a:lnTo>
                  <a:lnTo>
                    <a:pt x="10248" y="161785"/>
                  </a:lnTo>
                  <a:lnTo>
                    <a:pt x="10693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29" name="object 17229"/>
            <p:cNvSpPr/>
            <p:nvPr/>
          </p:nvSpPr>
          <p:spPr>
            <a:xfrm>
              <a:off x="3159099" y="9005443"/>
              <a:ext cx="10795" cy="163830"/>
            </a:xfrm>
            <a:custGeom>
              <a:avLst/>
              <a:gdLst/>
              <a:ahLst/>
              <a:cxnLst/>
              <a:rect l="l" t="t" r="r" b="b"/>
              <a:pathLst>
                <a:path w="10794" h="163829">
                  <a:moveTo>
                    <a:pt x="10756" y="0"/>
                  </a:moveTo>
                  <a:lnTo>
                    <a:pt x="8915" y="355"/>
                  </a:lnTo>
                  <a:lnTo>
                    <a:pt x="7112" y="698"/>
                  </a:lnTo>
                  <a:lnTo>
                    <a:pt x="5384" y="1028"/>
                  </a:lnTo>
                  <a:lnTo>
                    <a:pt x="3683" y="1358"/>
                  </a:lnTo>
                  <a:lnTo>
                    <a:pt x="2057" y="1663"/>
                  </a:lnTo>
                  <a:lnTo>
                    <a:pt x="457" y="1968"/>
                  </a:lnTo>
                  <a:lnTo>
                    <a:pt x="0" y="163779"/>
                  </a:lnTo>
                  <a:lnTo>
                    <a:pt x="1612" y="163449"/>
                  </a:lnTo>
                  <a:lnTo>
                    <a:pt x="3238" y="163131"/>
                  </a:lnTo>
                  <a:lnTo>
                    <a:pt x="4940" y="162801"/>
                  </a:lnTo>
                  <a:lnTo>
                    <a:pt x="6667" y="162471"/>
                  </a:lnTo>
                  <a:lnTo>
                    <a:pt x="8458" y="162153"/>
                  </a:lnTo>
                  <a:lnTo>
                    <a:pt x="10312" y="161823"/>
                  </a:lnTo>
                  <a:lnTo>
                    <a:pt x="1075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0" name="object 17230"/>
            <p:cNvSpPr/>
            <p:nvPr/>
          </p:nvSpPr>
          <p:spPr>
            <a:xfrm>
              <a:off x="3150323" y="9007424"/>
              <a:ext cx="9525" cy="163830"/>
            </a:xfrm>
            <a:custGeom>
              <a:avLst/>
              <a:gdLst/>
              <a:ahLst/>
              <a:cxnLst/>
              <a:rect l="l" t="t" r="r" b="b"/>
              <a:pathLst>
                <a:path w="9525" h="163829">
                  <a:moveTo>
                    <a:pt x="9220" y="0"/>
                  </a:moveTo>
                  <a:lnTo>
                    <a:pt x="7670" y="292"/>
                  </a:lnTo>
                  <a:lnTo>
                    <a:pt x="7454" y="78892"/>
                  </a:lnTo>
                  <a:lnTo>
                    <a:pt x="7454" y="266"/>
                  </a:lnTo>
                  <a:lnTo>
                    <a:pt x="5930" y="266"/>
                  </a:lnTo>
                  <a:lnTo>
                    <a:pt x="5930" y="673"/>
                  </a:lnTo>
                  <a:lnTo>
                    <a:pt x="5930" y="83845"/>
                  </a:lnTo>
                  <a:lnTo>
                    <a:pt x="5930" y="161556"/>
                  </a:lnTo>
                  <a:lnTo>
                    <a:pt x="5715" y="161556"/>
                  </a:lnTo>
                  <a:lnTo>
                    <a:pt x="5930" y="83845"/>
                  </a:lnTo>
                  <a:lnTo>
                    <a:pt x="5930" y="673"/>
                  </a:lnTo>
                  <a:lnTo>
                    <a:pt x="4686" y="965"/>
                  </a:lnTo>
                  <a:lnTo>
                    <a:pt x="3238" y="1308"/>
                  </a:lnTo>
                  <a:lnTo>
                    <a:pt x="1828" y="1651"/>
                  </a:lnTo>
                  <a:lnTo>
                    <a:pt x="444" y="1981"/>
                  </a:lnTo>
                  <a:lnTo>
                    <a:pt x="0" y="163741"/>
                  </a:lnTo>
                  <a:lnTo>
                    <a:pt x="1384" y="163410"/>
                  </a:lnTo>
                  <a:lnTo>
                    <a:pt x="2794" y="163080"/>
                  </a:lnTo>
                  <a:lnTo>
                    <a:pt x="4241" y="162763"/>
                  </a:lnTo>
                  <a:lnTo>
                    <a:pt x="5702" y="162458"/>
                  </a:lnTo>
                  <a:lnTo>
                    <a:pt x="5702" y="162826"/>
                  </a:lnTo>
                  <a:lnTo>
                    <a:pt x="6870" y="162826"/>
                  </a:lnTo>
                  <a:lnTo>
                    <a:pt x="6870" y="161556"/>
                  </a:lnTo>
                  <a:lnTo>
                    <a:pt x="7226" y="161556"/>
                  </a:lnTo>
                  <a:lnTo>
                    <a:pt x="7226" y="162115"/>
                  </a:lnTo>
                  <a:lnTo>
                    <a:pt x="8775" y="161798"/>
                  </a:lnTo>
                  <a:lnTo>
                    <a:pt x="9220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1" name="object 17231"/>
            <p:cNvSpPr/>
            <p:nvPr/>
          </p:nvSpPr>
          <p:spPr>
            <a:xfrm>
              <a:off x="3143796" y="9009405"/>
              <a:ext cx="6985" cy="163830"/>
            </a:xfrm>
            <a:custGeom>
              <a:avLst/>
              <a:gdLst/>
              <a:ahLst/>
              <a:cxnLst/>
              <a:rect l="l" t="t" r="r" b="b"/>
              <a:pathLst>
                <a:path w="6985" h="163829">
                  <a:moveTo>
                    <a:pt x="6972" y="0"/>
                  </a:moveTo>
                  <a:lnTo>
                    <a:pt x="5638" y="317"/>
                  </a:lnTo>
                  <a:lnTo>
                    <a:pt x="4305" y="635"/>
                  </a:lnTo>
                  <a:lnTo>
                    <a:pt x="3022" y="952"/>
                  </a:lnTo>
                  <a:lnTo>
                    <a:pt x="1752" y="1257"/>
                  </a:lnTo>
                  <a:lnTo>
                    <a:pt x="444" y="1562"/>
                  </a:lnTo>
                  <a:lnTo>
                    <a:pt x="0" y="163360"/>
                  </a:lnTo>
                  <a:lnTo>
                    <a:pt x="1308" y="163029"/>
                  </a:lnTo>
                  <a:lnTo>
                    <a:pt x="2578" y="162712"/>
                  </a:lnTo>
                  <a:lnTo>
                    <a:pt x="3848" y="162394"/>
                  </a:lnTo>
                  <a:lnTo>
                    <a:pt x="5194" y="162077"/>
                  </a:lnTo>
                  <a:lnTo>
                    <a:pt x="6527" y="161747"/>
                  </a:lnTo>
                  <a:lnTo>
                    <a:pt x="6972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2" name="object 17232"/>
            <p:cNvSpPr/>
            <p:nvPr/>
          </p:nvSpPr>
          <p:spPr>
            <a:xfrm>
              <a:off x="3136582" y="9010968"/>
              <a:ext cx="8255" cy="163830"/>
            </a:xfrm>
            <a:custGeom>
              <a:avLst/>
              <a:gdLst/>
              <a:ahLst/>
              <a:cxnLst/>
              <a:rect l="l" t="t" r="r" b="b"/>
              <a:pathLst>
                <a:path w="8255" h="163829">
                  <a:moveTo>
                    <a:pt x="7658" y="0"/>
                  </a:moveTo>
                  <a:lnTo>
                    <a:pt x="6350" y="317"/>
                  </a:lnTo>
                  <a:lnTo>
                    <a:pt x="6134" y="78930"/>
                  </a:lnTo>
                  <a:lnTo>
                    <a:pt x="6134" y="292"/>
                  </a:lnTo>
                  <a:lnTo>
                    <a:pt x="4876" y="292"/>
                  </a:lnTo>
                  <a:lnTo>
                    <a:pt x="4876" y="723"/>
                  </a:lnTo>
                  <a:lnTo>
                    <a:pt x="4876" y="79260"/>
                  </a:lnTo>
                  <a:lnTo>
                    <a:pt x="4876" y="161582"/>
                  </a:lnTo>
                  <a:lnTo>
                    <a:pt x="4648" y="161582"/>
                  </a:lnTo>
                  <a:lnTo>
                    <a:pt x="4876" y="79260"/>
                  </a:lnTo>
                  <a:lnTo>
                    <a:pt x="4876" y="723"/>
                  </a:lnTo>
                  <a:lnTo>
                    <a:pt x="3924" y="1016"/>
                  </a:lnTo>
                  <a:lnTo>
                    <a:pt x="2755" y="1371"/>
                  </a:lnTo>
                  <a:lnTo>
                    <a:pt x="1600" y="1739"/>
                  </a:lnTo>
                  <a:lnTo>
                    <a:pt x="444" y="2095"/>
                  </a:lnTo>
                  <a:lnTo>
                    <a:pt x="0" y="163766"/>
                  </a:lnTo>
                  <a:lnTo>
                    <a:pt x="1155" y="163436"/>
                  </a:lnTo>
                  <a:lnTo>
                    <a:pt x="2311" y="163118"/>
                  </a:lnTo>
                  <a:lnTo>
                    <a:pt x="3479" y="162801"/>
                  </a:lnTo>
                  <a:lnTo>
                    <a:pt x="4648" y="162483"/>
                  </a:lnTo>
                  <a:lnTo>
                    <a:pt x="4648" y="162852"/>
                  </a:lnTo>
                  <a:lnTo>
                    <a:pt x="5613" y="162852"/>
                  </a:lnTo>
                  <a:lnTo>
                    <a:pt x="5613" y="161582"/>
                  </a:lnTo>
                  <a:lnTo>
                    <a:pt x="5905" y="161582"/>
                  </a:lnTo>
                  <a:lnTo>
                    <a:pt x="5905" y="162153"/>
                  </a:lnTo>
                  <a:lnTo>
                    <a:pt x="7213" y="161810"/>
                  </a:lnTo>
                  <a:lnTo>
                    <a:pt x="76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3" name="object 17233"/>
            <p:cNvSpPr/>
            <p:nvPr/>
          </p:nvSpPr>
          <p:spPr>
            <a:xfrm>
              <a:off x="3130905" y="9013063"/>
              <a:ext cx="6350" cy="163830"/>
            </a:xfrm>
            <a:custGeom>
              <a:avLst/>
              <a:gdLst/>
              <a:ahLst/>
              <a:cxnLst/>
              <a:rect l="l" t="t" r="r" b="b"/>
              <a:pathLst>
                <a:path w="6350" h="163829">
                  <a:moveTo>
                    <a:pt x="6134" y="0"/>
                  </a:moveTo>
                  <a:lnTo>
                    <a:pt x="4978" y="355"/>
                  </a:lnTo>
                  <a:lnTo>
                    <a:pt x="3835" y="711"/>
                  </a:lnTo>
                  <a:lnTo>
                    <a:pt x="2705" y="1054"/>
                  </a:lnTo>
                  <a:lnTo>
                    <a:pt x="2489" y="79565"/>
                  </a:lnTo>
                  <a:lnTo>
                    <a:pt x="2489" y="825"/>
                  </a:lnTo>
                  <a:lnTo>
                    <a:pt x="1358" y="825"/>
                  </a:lnTo>
                  <a:lnTo>
                    <a:pt x="1358" y="1168"/>
                  </a:lnTo>
                  <a:lnTo>
                    <a:pt x="228" y="1168"/>
                  </a:lnTo>
                  <a:lnTo>
                    <a:pt x="228" y="162458"/>
                  </a:lnTo>
                  <a:lnTo>
                    <a:pt x="0" y="162458"/>
                  </a:lnTo>
                  <a:lnTo>
                    <a:pt x="0" y="163728"/>
                  </a:lnTo>
                  <a:lnTo>
                    <a:pt x="838" y="163728"/>
                  </a:lnTo>
                  <a:lnTo>
                    <a:pt x="838" y="162458"/>
                  </a:lnTo>
                  <a:lnTo>
                    <a:pt x="1130" y="162458"/>
                  </a:lnTo>
                  <a:lnTo>
                    <a:pt x="1130" y="163385"/>
                  </a:lnTo>
                  <a:lnTo>
                    <a:pt x="1981" y="163385"/>
                  </a:lnTo>
                  <a:lnTo>
                    <a:pt x="1981" y="162115"/>
                  </a:lnTo>
                  <a:lnTo>
                    <a:pt x="2260" y="162115"/>
                  </a:lnTo>
                  <a:lnTo>
                    <a:pt x="2260" y="162687"/>
                  </a:lnTo>
                  <a:lnTo>
                    <a:pt x="3390" y="162344"/>
                  </a:lnTo>
                  <a:lnTo>
                    <a:pt x="4533" y="162001"/>
                  </a:lnTo>
                  <a:lnTo>
                    <a:pt x="5689" y="161671"/>
                  </a:lnTo>
                  <a:lnTo>
                    <a:pt x="6134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4" name="object 17234"/>
            <p:cNvSpPr/>
            <p:nvPr/>
          </p:nvSpPr>
          <p:spPr>
            <a:xfrm>
              <a:off x="3124339" y="9014816"/>
              <a:ext cx="7620" cy="163830"/>
            </a:xfrm>
            <a:custGeom>
              <a:avLst/>
              <a:gdLst/>
              <a:ahLst/>
              <a:cxnLst/>
              <a:rect l="l" t="t" r="r" b="b"/>
              <a:pathLst>
                <a:path w="7619" h="163829">
                  <a:moveTo>
                    <a:pt x="1524" y="1701"/>
                  </a:moveTo>
                  <a:lnTo>
                    <a:pt x="457" y="2032"/>
                  </a:lnTo>
                  <a:lnTo>
                    <a:pt x="0" y="163728"/>
                  </a:lnTo>
                  <a:lnTo>
                    <a:pt x="1079" y="163372"/>
                  </a:lnTo>
                  <a:lnTo>
                    <a:pt x="1524" y="1701"/>
                  </a:lnTo>
                  <a:close/>
                </a:path>
                <a:path w="7619" h="163829">
                  <a:moveTo>
                    <a:pt x="7023" y="0"/>
                  </a:moveTo>
                  <a:lnTo>
                    <a:pt x="5918" y="342"/>
                  </a:lnTo>
                  <a:lnTo>
                    <a:pt x="5461" y="161518"/>
                  </a:lnTo>
                  <a:lnTo>
                    <a:pt x="5905" y="342"/>
                  </a:lnTo>
                  <a:lnTo>
                    <a:pt x="4800" y="685"/>
                  </a:lnTo>
                  <a:lnTo>
                    <a:pt x="3708" y="1028"/>
                  </a:lnTo>
                  <a:lnTo>
                    <a:pt x="2616" y="1358"/>
                  </a:lnTo>
                  <a:lnTo>
                    <a:pt x="1536" y="1701"/>
                  </a:lnTo>
                  <a:lnTo>
                    <a:pt x="1079" y="163372"/>
                  </a:lnTo>
                  <a:lnTo>
                    <a:pt x="2171" y="163017"/>
                  </a:lnTo>
                  <a:lnTo>
                    <a:pt x="3263" y="162661"/>
                  </a:lnTo>
                  <a:lnTo>
                    <a:pt x="4356" y="162306"/>
                  </a:lnTo>
                  <a:lnTo>
                    <a:pt x="5461" y="161963"/>
                  </a:lnTo>
                  <a:lnTo>
                    <a:pt x="6578" y="161607"/>
                  </a:lnTo>
                  <a:lnTo>
                    <a:pt x="7023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5" name="object 17235"/>
            <p:cNvSpPr/>
            <p:nvPr/>
          </p:nvSpPr>
          <p:spPr>
            <a:xfrm>
              <a:off x="3117977" y="9016848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819" y="0"/>
                  </a:moveTo>
                  <a:lnTo>
                    <a:pt x="5740" y="330"/>
                  </a:lnTo>
                  <a:lnTo>
                    <a:pt x="4673" y="660"/>
                  </a:lnTo>
                  <a:lnTo>
                    <a:pt x="3606" y="990"/>
                  </a:lnTo>
                  <a:lnTo>
                    <a:pt x="2565" y="1320"/>
                  </a:lnTo>
                  <a:lnTo>
                    <a:pt x="1511" y="1727"/>
                  </a:lnTo>
                  <a:lnTo>
                    <a:pt x="444" y="2146"/>
                  </a:lnTo>
                  <a:lnTo>
                    <a:pt x="0" y="163906"/>
                  </a:lnTo>
                  <a:lnTo>
                    <a:pt x="1054" y="163537"/>
                  </a:lnTo>
                  <a:lnTo>
                    <a:pt x="2108" y="163169"/>
                  </a:lnTo>
                  <a:lnTo>
                    <a:pt x="3162" y="162801"/>
                  </a:lnTo>
                  <a:lnTo>
                    <a:pt x="4216" y="162433"/>
                  </a:lnTo>
                  <a:lnTo>
                    <a:pt x="5295" y="162064"/>
                  </a:lnTo>
                  <a:lnTo>
                    <a:pt x="6375" y="161696"/>
                  </a:lnTo>
                  <a:lnTo>
                    <a:pt x="6819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6" name="object 17236"/>
            <p:cNvSpPr/>
            <p:nvPr/>
          </p:nvSpPr>
          <p:spPr>
            <a:xfrm>
              <a:off x="3112858" y="9018994"/>
              <a:ext cx="5715" cy="163830"/>
            </a:xfrm>
            <a:custGeom>
              <a:avLst/>
              <a:gdLst/>
              <a:ahLst/>
              <a:cxnLst/>
              <a:rect l="l" t="t" r="r" b="b"/>
              <a:pathLst>
                <a:path w="5714" h="163829">
                  <a:moveTo>
                    <a:pt x="5575" y="0"/>
                  </a:moveTo>
                  <a:lnTo>
                    <a:pt x="4533" y="406"/>
                  </a:lnTo>
                  <a:lnTo>
                    <a:pt x="3517" y="812"/>
                  </a:lnTo>
                  <a:lnTo>
                    <a:pt x="2476" y="1219"/>
                  </a:lnTo>
                  <a:lnTo>
                    <a:pt x="1447" y="1625"/>
                  </a:lnTo>
                  <a:lnTo>
                    <a:pt x="444" y="2019"/>
                  </a:lnTo>
                  <a:lnTo>
                    <a:pt x="0" y="163690"/>
                  </a:lnTo>
                  <a:lnTo>
                    <a:pt x="1003" y="163309"/>
                  </a:lnTo>
                  <a:lnTo>
                    <a:pt x="2032" y="162915"/>
                  </a:lnTo>
                  <a:lnTo>
                    <a:pt x="3060" y="162534"/>
                  </a:lnTo>
                  <a:lnTo>
                    <a:pt x="4089" y="162153"/>
                  </a:lnTo>
                  <a:lnTo>
                    <a:pt x="5130" y="161772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7" name="object 17237"/>
            <p:cNvSpPr/>
            <p:nvPr/>
          </p:nvSpPr>
          <p:spPr>
            <a:xfrm>
              <a:off x="3106889" y="9021013"/>
              <a:ext cx="6985" cy="164465"/>
            </a:xfrm>
            <a:custGeom>
              <a:avLst/>
              <a:gdLst/>
              <a:ahLst/>
              <a:cxnLst/>
              <a:rect l="l" t="t" r="r" b="b"/>
              <a:pathLst>
                <a:path w="6985" h="164465">
                  <a:moveTo>
                    <a:pt x="6413" y="0"/>
                  </a:moveTo>
                  <a:lnTo>
                    <a:pt x="5397" y="393"/>
                  </a:lnTo>
                  <a:lnTo>
                    <a:pt x="4394" y="800"/>
                  </a:lnTo>
                  <a:lnTo>
                    <a:pt x="3403" y="1181"/>
                  </a:lnTo>
                  <a:lnTo>
                    <a:pt x="2413" y="1574"/>
                  </a:lnTo>
                  <a:lnTo>
                    <a:pt x="1422" y="1968"/>
                  </a:lnTo>
                  <a:lnTo>
                    <a:pt x="444" y="2349"/>
                  </a:lnTo>
                  <a:lnTo>
                    <a:pt x="0" y="164045"/>
                  </a:lnTo>
                  <a:lnTo>
                    <a:pt x="977" y="163652"/>
                  </a:lnTo>
                  <a:lnTo>
                    <a:pt x="1968" y="163245"/>
                  </a:lnTo>
                  <a:lnTo>
                    <a:pt x="2946" y="162852"/>
                  </a:lnTo>
                  <a:lnTo>
                    <a:pt x="3949" y="162458"/>
                  </a:lnTo>
                  <a:lnTo>
                    <a:pt x="4953" y="162064"/>
                  </a:lnTo>
                  <a:lnTo>
                    <a:pt x="5969" y="161671"/>
                  </a:lnTo>
                  <a:lnTo>
                    <a:pt x="6413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8" name="object 17238"/>
            <p:cNvSpPr/>
            <p:nvPr/>
          </p:nvSpPr>
          <p:spPr>
            <a:xfrm>
              <a:off x="3102114" y="9023363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5219" y="0"/>
                  </a:moveTo>
                  <a:lnTo>
                    <a:pt x="4254" y="381"/>
                  </a:lnTo>
                  <a:lnTo>
                    <a:pt x="3289" y="762"/>
                  </a:lnTo>
                  <a:lnTo>
                    <a:pt x="2324" y="1143"/>
                  </a:lnTo>
                  <a:lnTo>
                    <a:pt x="1384" y="1511"/>
                  </a:lnTo>
                  <a:lnTo>
                    <a:pt x="1168" y="80111"/>
                  </a:lnTo>
                  <a:lnTo>
                    <a:pt x="1168" y="1485"/>
                  </a:lnTo>
                  <a:lnTo>
                    <a:pt x="228" y="1485"/>
                  </a:lnTo>
                  <a:lnTo>
                    <a:pt x="228" y="162775"/>
                  </a:lnTo>
                  <a:lnTo>
                    <a:pt x="0" y="162775"/>
                  </a:lnTo>
                  <a:lnTo>
                    <a:pt x="0" y="164045"/>
                  </a:lnTo>
                  <a:lnTo>
                    <a:pt x="762" y="164045"/>
                  </a:lnTo>
                  <a:lnTo>
                    <a:pt x="762" y="162775"/>
                  </a:lnTo>
                  <a:lnTo>
                    <a:pt x="939" y="162775"/>
                  </a:lnTo>
                  <a:lnTo>
                    <a:pt x="939" y="163334"/>
                  </a:lnTo>
                  <a:lnTo>
                    <a:pt x="1879" y="162928"/>
                  </a:lnTo>
                  <a:lnTo>
                    <a:pt x="2844" y="162509"/>
                  </a:lnTo>
                  <a:lnTo>
                    <a:pt x="3810" y="162115"/>
                  </a:lnTo>
                  <a:lnTo>
                    <a:pt x="4775" y="161709"/>
                  </a:lnTo>
                  <a:lnTo>
                    <a:pt x="5219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39" name="object 17239"/>
            <p:cNvSpPr/>
            <p:nvPr/>
          </p:nvSpPr>
          <p:spPr>
            <a:xfrm>
              <a:off x="3096641" y="9025268"/>
              <a:ext cx="6350" cy="164465"/>
            </a:xfrm>
            <a:custGeom>
              <a:avLst/>
              <a:gdLst/>
              <a:ahLst/>
              <a:cxnLst/>
              <a:rect l="l" t="t" r="r" b="b"/>
              <a:pathLst>
                <a:path w="6350" h="164465">
                  <a:moveTo>
                    <a:pt x="3136" y="1308"/>
                  </a:moveTo>
                  <a:lnTo>
                    <a:pt x="2222" y="1739"/>
                  </a:lnTo>
                  <a:lnTo>
                    <a:pt x="1320" y="2171"/>
                  </a:lnTo>
                  <a:lnTo>
                    <a:pt x="444" y="2578"/>
                  </a:lnTo>
                  <a:lnTo>
                    <a:pt x="0" y="164299"/>
                  </a:lnTo>
                  <a:lnTo>
                    <a:pt x="876" y="163893"/>
                  </a:lnTo>
                  <a:lnTo>
                    <a:pt x="1765" y="163487"/>
                  </a:lnTo>
                  <a:lnTo>
                    <a:pt x="2692" y="163068"/>
                  </a:lnTo>
                  <a:lnTo>
                    <a:pt x="3136" y="1308"/>
                  </a:lnTo>
                  <a:close/>
                </a:path>
                <a:path w="6350" h="164465">
                  <a:moveTo>
                    <a:pt x="4965" y="444"/>
                  </a:moveTo>
                  <a:lnTo>
                    <a:pt x="4038" y="889"/>
                  </a:lnTo>
                  <a:lnTo>
                    <a:pt x="3149" y="1308"/>
                  </a:lnTo>
                  <a:lnTo>
                    <a:pt x="2705" y="163055"/>
                  </a:lnTo>
                  <a:lnTo>
                    <a:pt x="3606" y="162648"/>
                  </a:lnTo>
                  <a:lnTo>
                    <a:pt x="4521" y="162242"/>
                  </a:lnTo>
                  <a:lnTo>
                    <a:pt x="4965" y="444"/>
                  </a:lnTo>
                  <a:close/>
                </a:path>
                <a:path w="6350" h="164465">
                  <a:moveTo>
                    <a:pt x="5918" y="0"/>
                  </a:moveTo>
                  <a:lnTo>
                    <a:pt x="4978" y="444"/>
                  </a:lnTo>
                  <a:lnTo>
                    <a:pt x="4533" y="162229"/>
                  </a:lnTo>
                  <a:lnTo>
                    <a:pt x="5473" y="161823"/>
                  </a:lnTo>
                  <a:lnTo>
                    <a:pt x="5918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0" name="object 17240"/>
            <p:cNvSpPr/>
            <p:nvPr/>
          </p:nvSpPr>
          <p:spPr>
            <a:xfrm>
              <a:off x="3091510" y="9027846"/>
              <a:ext cx="5715" cy="164465"/>
            </a:xfrm>
            <a:custGeom>
              <a:avLst/>
              <a:gdLst/>
              <a:ahLst/>
              <a:cxnLst/>
              <a:rect l="l" t="t" r="r" b="b"/>
              <a:pathLst>
                <a:path w="5714" h="164465">
                  <a:moveTo>
                    <a:pt x="5575" y="0"/>
                  </a:moveTo>
                  <a:lnTo>
                    <a:pt x="4686" y="419"/>
                  </a:lnTo>
                  <a:lnTo>
                    <a:pt x="3810" y="838"/>
                  </a:lnTo>
                  <a:lnTo>
                    <a:pt x="2959" y="1231"/>
                  </a:lnTo>
                  <a:lnTo>
                    <a:pt x="2108" y="1638"/>
                  </a:lnTo>
                  <a:lnTo>
                    <a:pt x="1270" y="2032"/>
                  </a:lnTo>
                  <a:lnTo>
                    <a:pt x="457" y="2413"/>
                  </a:lnTo>
                  <a:lnTo>
                    <a:pt x="0" y="164185"/>
                  </a:lnTo>
                  <a:lnTo>
                    <a:pt x="825" y="163779"/>
                  </a:lnTo>
                  <a:lnTo>
                    <a:pt x="1651" y="163372"/>
                  </a:lnTo>
                  <a:lnTo>
                    <a:pt x="2514" y="162966"/>
                  </a:lnTo>
                  <a:lnTo>
                    <a:pt x="3365" y="162560"/>
                  </a:lnTo>
                  <a:lnTo>
                    <a:pt x="4241" y="162140"/>
                  </a:lnTo>
                  <a:lnTo>
                    <a:pt x="5130" y="161721"/>
                  </a:lnTo>
                  <a:lnTo>
                    <a:pt x="5575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1" name="object 17241"/>
            <p:cNvSpPr/>
            <p:nvPr/>
          </p:nvSpPr>
          <p:spPr>
            <a:xfrm>
              <a:off x="3087624" y="9030259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4" h="163829">
                  <a:moveTo>
                    <a:pt x="2730" y="762"/>
                  </a:moveTo>
                  <a:lnTo>
                    <a:pt x="1955" y="1130"/>
                  </a:lnTo>
                  <a:lnTo>
                    <a:pt x="1193" y="1549"/>
                  </a:lnTo>
                  <a:lnTo>
                    <a:pt x="444" y="1955"/>
                  </a:lnTo>
                  <a:lnTo>
                    <a:pt x="0" y="163753"/>
                  </a:lnTo>
                  <a:lnTo>
                    <a:pt x="749" y="163372"/>
                  </a:lnTo>
                  <a:lnTo>
                    <a:pt x="1511" y="162966"/>
                  </a:lnTo>
                  <a:lnTo>
                    <a:pt x="2286" y="162572"/>
                  </a:lnTo>
                  <a:lnTo>
                    <a:pt x="2730" y="762"/>
                  </a:lnTo>
                  <a:close/>
                </a:path>
                <a:path w="4444" h="163829">
                  <a:moveTo>
                    <a:pt x="4343" y="0"/>
                  </a:moveTo>
                  <a:lnTo>
                    <a:pt x="3530" y="393"/>
                  </a:lnTo>
                  <a:lnTo>
                    <a:pt x="2743" y="762"/>
                  </a:lnTo>
                  <a:lnTo>
                    <a:pt x="2286" y="162572"/>
                  </a:lnTo>
                  <a:lnTo>
                    <a:pt x="3086" y="162179"/>
                  </a:lnTo>
                  <a:lnTo>
                    <a:pt x="3898" y="161772"/>
                  </a:lnTo>
                  <a:lnTo>
                    <a:pt x="4343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2" name="object 17242"/>
            <p:cNvSpPr/>
            <p:nvPr/>
          </p:nvSpPr>
          <p:spPr>
            <a:xfrm>
              <a:off x="3083560" y="9032215"/>
              <a:ext cx="5080" cy="164465"/>
            </a:xfrm>
            <a:custGeom>
              <a:avLst/>
              <a:gdLst/>
              <a:ahLst/>
              <a:cxnLst/>
              <a:rect l="l" t="t" r="r" b="b"/>
              <a:pathLst>
                <a:path w="5080" h="164465">
                  <a:moveTo>
                    <a:pt x="4508" y="0"/>
                  </a:moveTo>
                  <a:lnTo>
                    <a:pt x="3784" y="393"/>
                  </a:lnTo>
                  <a:lnTo>
                    <a:pt x="3060" y="787"/>
                  </a:lnTo>
                  <a:lnTo>
                    <a:pt x="2374" y="1155"/>
                  </a:lnTo>
                  <a:lnTo>
                    <a:pt x="1701" y="1524"/>
                  </a:lnTo>
                  <a:lnTo>
                    <a:pt x="1066" y="1879"/>
                  </a:lnTo>
                  <a:lnTo>
                    <a:pt x="444" y="2222"/>
                  </a:lnTo>
                  <a:lnTo>
                    <a:pt x="0" y="163982"/>
                  </a:lnTo>
                  <a:lnTo>
                    <a:pt x="622" y="163639"/>
                  </a:lnTo>
                  <a:lnTo>
                    <a:pt x="1257" y="163283"/>
                  </a:lnTo>
                  <a:lnTo>
                    <a:pt x="1930" y="162928"/>
                  </a:lnTo>
                  <a:lnTo>
                    <a:pt x="2616" y="162547"/>
                  </a:lnTo>
                  <a:lnTo>
                    <a:pt x="3340" y="162179"/>
                  </a:lnTo>
                  <a:lnTo>
                    <a:pt x="4064" y="161798"/>
                  </a:lnTo>
                  <a:lnTo>
                    <a:pt x="4508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3" name="object 17243"/>
            <p:cNvSpPr/>
            <p:nvPr/>
          </p:nvSpPr>
          <p:spPr>
            <a:xfrm>
              <a:off x="3080816" y="9034437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3175" y="0"/>
                  </a:moveTo>
                  <a:lnTo>
                    <a:pt x="2578" y="330"/>
                  </a:lnTo>
                  <a:lnTo>
                    <a:pt x="2006" y="635"/>
                  </a:lnTo>
                  <a:lnTo>
                    <a:pt x="1447" y="939"/>
                  </a:lnTo>
                  <a:lnTo>
                    <a:pt x="939" y="1219"/>
                  </a:lnTo>
                  <a:lnTo>
                    <a:pt x="444" y="1485"/>
                  </a:lnTo>
                  <a:lnTo>
                    <a:pt x="0" y="163309"/>
                  </a:lnTo>
                  <a:lnTo>
                    <a:pt x="495" y="163029"/>
                  </a:lnTo>
                  <a:lnTo>
                    <a:pt x="1003" y="162737"/>
                  </a:lnTo>
                  <a:lnTo>
                    <a:pt x="1549" y="162420"/>
                  </a:lnTo>
                  <a:lnTo>
                    <a:pt x="2133" y="162102"/>
                  </a:lnTo>
                  <a:lnTo>
                    <a:pt x="2730" y="161759"/>
                  </a:lnTo>
                  <a:lnTo>
                    <a:pt x="3175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4" name="object 17244"/>
            <p:cNvSpPr/>
            <p:nvPr/>
          </p:nvSpPr>
          <p:spPr>
            <a:xfrm>
              <a:off x="3080423" y="903592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850" y="0"/>
                  </a:moveTo>
                  <a:lnTo>
                    <a:pt x="457" y="219"/>
                  </a:lnTo>
                  <a:lnTo>
                    <a:pt x="0" y="162064"/>
                  </a:lnTo>
                  <a:lnTo>
                    <a:pt x="393" y="161836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5" name="object 17245"/>
            <p:cNvSpPr/>
            <p:nvPr/>
          </p:nvSpPr>
          <p:spPr>
            <a:xfrm>
              <a:off x="3077883" y="9036142"/>
              <a:ext cx="3175" cy="163830"/>
            </a:xfrm>
            <a:custGeom>
              <a:avLst/>
              <a:gdLst/>
              <a:ahLst/>
              <a:cxnLst/>
              <a:rect l="l" t="t" r="r" b="b"/>
              <a:pathLst>
                <a:path w="3175" h="163829">
                  <a:moveTo>
                    <a:pt x="2997" y="0"/>
                  </a:moveTo>
                  <a:lnTo>
                    <a:pt x="469" y="1470"/>
                  </a:lnTo>
                  <a:lnTo>
                    <a:pt x="0" y="163306"/>
                  </a:lnTo>
                  <a:lnTo>
                    <a:pt x="2539" y="161833"/>
                  </a:lnTo>
                  <a:lnTo>
                    <a:pt x="299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6" name="object 17246"/>
            <p:cNvSpPr/>
            <p:nvPr/>
          </p:nvSpPr>
          <p:spPr>
            <a:xfrm>
              <a:off x="3077743" y="9037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57" y="88"/>
                  </a:lnTo>
                  <a:lnTo>
                    <a:pt x="0" y="161929"/>
                  </a:lnTo>
                  <a:lnTo>
                    <a:pt x="139" y="1618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7" name="object 17247"/>
            <p:cNvSpPr/>
            <p:nvPr/>
          </p:nvSpPr>
          <p:spPr>
            <a:xfrm>
              <a:off x="3077184" y="903771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317"/>
                  </a:moveTo>
                  <a:lnTo>
                    <a:pt x="0" y="162191"/>
                  </a:lnTo>
                  <a:lnTo>
                    <a:pt x="508" y="317"/>
                  </a:lnTo>
                  <a:close/>
                </a:path>
                <a:path w="1269" h="162559">
                  <a:moveTo>
                    <a:pt x="1016" y="0"/>
                  </a:moveTo>
                  <a:lnTo>
                    <a:pt x="889" y="76"/>
                  </a:lnTo>
                  <a:lnTo>
                    <a:pt x="673" y="215"/>
                  </a:lnTo>
                  <a:lnTo>
                    <a:pt x="533" y="304"/>
                  </a:lnTo>
                  <a:lnTo>
                    <a:pt x="63" y="162153"/>
                  </a:lnTo>
                  <a:lnTo>
                    <a:pt x="215" y="162064"/>
                  </a:lnTo>
                  <a:lnTo>
                    <a:pt x="431" y="161925"/>
                  </a:lnTo>
                  <a:lnTo>
                    <a:pt x="571" y="161836"/>
                  </a:lnTo>
                  <a:lnTo>
                    <a:pt x="1016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8" name="object 17248"/>
            <p:cNvSpPr/>
            <p:nvPr/>
          </p:nvSpPr>
          <p:spPr>
            <a:xfrm>
              <a:off x="3077070" y="9038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0" y="16192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25" y="161912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49" name="object 17249"/>
            <p:cNvSpPr/>
            <p:nvPr/>
          </p:nvSpPr>
          <p:spPr>
            <a:xfrm>
              <a:off x="3077057" y="90381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0" name="object 17250"/>
            <p:cNvSpPr/>
            <p:nvPr/>
          </p:nvSpPr>
          <p:spPr>
            <a:xfrm>
              <a:off x="3072257" y="9038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848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1" name="object 17251"/>
            <p:cNvSpPr/>
            <p:nvPr/>
          </p:nvSpPr>
          <p:spPr>
            <a:xfrm>
              <a:off x="3072117" y="90381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442"/>
                  </a:lnTo>
                  <a:lnTo>
                    <a:pt x="533" y="38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2" name="object 17252"/>
            <p:cNvSpPr/>
            <p:nvPr/>
          </p:nvSpPr>
          <p:spPr>
            <a:xfrm>
              <a:off x="3072015" y="9038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38" y="161823"/>
                  </a:lnTo>
                  <a:lnTo>
                    <a:pt x="482" y="12"/>
                  </a:lnTo>
                  <a:lnTo>
                    <a:pt x="0" y="161810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3" name="object 17253"/>
            <p:cNvSpPr/>
            <p:nvPr/>
          </p:nvSpPr>
          <p:spPr>
            <a:xfrm>
              <a:off x="3071914" y="9038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9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12" y="16179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823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76"/>
                  </a:moveTo>
                  <a:lnTo>
                    <a:pt x="101" y="161861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4" name="object 17254"/>
            <p:cNvSpPr/>
            <p:nvPr/>
          </p:nvSpPr>
          <p:spPr>
            <a:xfrm>
              <a:off x="3071799" y="9038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38" y="16177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823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5" name="object 17255"/>
            <p:cNvSpPr/>
            <p:nvPr/>
          </p:nvSpPr>
          <p:spPr>
            <a:xfrm>
              <a:off x="3071723" y="9037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3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78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6" name="object 17256"/>
            <p:cNvSpPr/>
            <p:nvPr/>
          </p:nvSpPr>
          <p:spPr>
            <a:xfrm>
              <a:off x="3071647" y="9037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69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72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7" name="object 17257"/>
            <p:cNvSpPr/>
            <p:nvPr/>
          </p:nvSpPr>
          <p:spPr>
            <a:xfrm>
              <a:off x="3071583" y="9037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69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8" name="object 17258"/>
            <p:cNvSpPr/>
            <p:nvPr/>
          </p:nvSpPr>
          <p:spPr>
            <a:xfrm>
              <a:off x="3071507" y="9037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70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59" name="object 17259"/>
            <p:cNvSpPr/>
            <p:nvPr/>
          </p:nvSpPr>
          <p:spPr>
            <a:xfrm>
              <a:off x="3071444" y="9037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696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0" name="object 17260"/>
            <p:cNvSpPr/>
            <p:nvPr/>
          </p:nvSpPr>
          <p:spPr>
            <a:xfrm>
              <a:off x="3071393" y="9037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683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73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1" name="object 17261"/>
            <p:cNvSpPr/>
            <p:nvPr/>
          </p:nvSpPr>
          <p:spPr>
            <a:xfrm>
              <a:off x="3071329" y="9037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63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72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2" name="object 17262"/>
            <p:cNvSpPr/>
            <p:nvPr/>
          </p:nvSpPr>
          <p:spPr>
            <a:xfrm>
              <a:off x="3071291" y="9037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82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58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645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3" name="object 17263"/>
            <p:cNvSpPr/>
            <p:nvPr/>
          </p:nvSpPr>
          <p:spPr>
            <a:xfrm>
              <a:off x="3071266" y="9037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1531"/>
                  </a:lnTo>
                  <a:lnTo>
                    <a:pt x="469" y="12"/>
                  </a:lnTo>
                  <a:lnTo>
                    <a:pt x="12" y="161455"/>
                  </a:lnTo>
                  <a:lnTo>
                    <a:pt x="457" y="0"/>
                  </a:lnTo>
                  <a:lnTo>
                    <a:pt x="0" y="161455"/>
                  </a:lnTo>
                  <a:lnTo>
                    <a:pt x="25" y="16159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4" name="object 17264"/>
            <p:cNvSpPr/>
            <p:nvPr/>
          </p:nvSpPr>
          <p:spPr>
            <a:xfrm>
              <a:off x="3071266" y="9036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88"/>
                  </a:moveTo>
                  <a:lnTo>
                    <a:pt x="304" y="53962"/>
                  </a:lnTo>
                  <a:lnTo>
                    <a:pt x="457" y="114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304" y="53962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5" name="object 17265"/>
            <p:cNvSpPr/>
            <p:nvPr/>
          </p:nvSpPr>
          <p:spPr>
            <a:xfrm>
              <a:off x="3071355" y="8996464"/>
              <a:ext cx="151765" cy="43180"/>
            </a:xfrm>
            <a:custGeom>
              <a:avLst/>
              <a:gdLst/>
              <a:ahLst/>
              <a:cxnLst/>
              <a:rect l="l" t="t" r="r" b="b"/>
              <a:pathLst>
                <a:path w="151764" h="43179">
                  <a:moveTo>
                    <a:pt x="148856" y="0"/>
                  </a:moveTo>
                  <a:lnTo>
                    <a:pt x="98167" y="4993"/>
                  </a:lnTo>
                  <a:lnTo>
                    <a:pt x="45714" y="18446"/>
                  </a:lnTo>
                  <a:lnTo>
                    <a:pt x="4902" y="36880"/>
                  </a:lnTo>
                  <a:lnTo>
                    <a:pt x="0" y="39916"/>
                  </a:lnTo>
                  <a:lnTo>
                    <a:pt x="114" y="41071"/>
                  </a:lnTo>
                  <a:lnTo>
                    <a:pt x="2870" y="42570"/>
                  </a:lnTo>
                  <a:lnTo>
                    <a:pt x="4927" y="42494"/>
                  </a:lnTo>
                  <a:lnTo>
                    <a:pt x="18162" y="34954"/>
                  </a:lnTo>
                  <a:lnTo>
                    <a:pt x="31473" y="28676"/>
                  </a:lnTo>
                  <a:lnTo>
                    <a:pt x="70865" y="14998"/>
                  </a:lnTo>
                  <a:lnTo>
                    <a:pt x="113164" y="6708"/>
                  </a:lnTo>
                  <a:lnTo>
                    <a:pt x="149898" y="3822"/>
                  </a:lnTo>
                  <a:lnTo>
                    <a:pt x="151320" y="2946"/>
                  </a:lnTo>
                  <a:lnTo>
                    <a:pt x="151295" y="1358"/>
                  </a:lnTo>
                  <a:lnTo>
                    <a:pt x="150342" y="571"/>
                  </a:lnTo>
                  <a:lnTo>
                    <a:pt x="14885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6" name="object 17266"/>
            <p:cNvSpPr/>
            <p:nvPr/>
          </p:nvSpPr>
          <p:spPr>
            <a:xfrm>
              <a:off x="3076701" y="9038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38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7" name="object 17267"/>
            <p:cNvSpPr/>
            <p:nvPr/>
          </p:nvSpPr>
          <p:spPr>
            <a:xfrm>
              <a:off x="3076524" y="9038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83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8" name="object 17268"/>
            <p:cNvSpPr/>
            <p:nvPr/>
          </p:nvSpPr>
          <p:spPr>
            <a:xfrm>
              <a:off x="3076473" y="9038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8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69" name="object 17269"/>
            <p:cNvSpPr/>
            <p:nvPr/>
          </p:nvSpPr>
          <p:spPr>
            <a:xfrm>
              <a:off x="3076384" y="90385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5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0" name="object 17270"/>
            <p:cNvSpPr/>
            <p:nvPr/>
          </p:nvSpPr>
          <p:spPr>
            <a:xfrm>
              <a:off x="3076295" y="9038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1" name="object 17271"/>
            <p:cNvSpPr/>
            <p:nvPr/>
          </p:nvSpPr>
          <p:spPr>
            <a:xfrm>
              <a:off x="3076206" y="9038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25" y="161493"/>
                  </a:lnTo>
                  <a:lnTo>
                    <a:pt x="469" y="38"/>
                  </a:lnTo>
                  <a:lnTo>
                    <a:pt x="0" y="16172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70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2" name="object 17272"/>
            <p:cNvSpPr/>
            <p:nvPr/>
          </p:nvSpPr>
          <p:spPr>
            <a:xfrm>
              <a:off x="3076092" y="9038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0" y="16172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96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467"/>
                  </a:lnTo>
                  <a:lnTo>
                    <a:pt x="533" y="12"/>
                  </a:lnTo>
                  <a:lnTo>
                    <a:pt x="63" y="16169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3" name="object 17273"/>
            <p:cNvSpPr/>
            <p:nvPr/>
          </p:nvSpPr>
          <p:spPr>
            <a:xfrm>
              <a:off x="3076003" y="90390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1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0"/>
                  </a:moveTo>
                  <a:lnTo>
                    <a:pt x="25" y="161417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4" name="object 17274"/>
            <p:cNvSpPr/>
            <p:nvPr/>
          </p:nvSpPr>
          <p:spPr>
            <a:xfrm>
              <a:off x="3075901" y="9038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8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46" y="114"/>
                  </a:moveTo>
                  <a:lnTo>
                    <a:pt x="76" y="161556"/>
                  </a:lnTo>
                  <a:lnTo>
                    <a:pt x="546" y="114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5" name="object 17275"/>
            <p:cNvSpPr/>
            <p:nvPr/>
          </p:nvSpPr>
          <p:spPr>
            <a:xfrm>
              <a:off x="3075787" y="9038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41" y="80797"/>
                  </a:lnTo>
                  <a:lnTo>
                    <a:pt x="469" y="50"/>
                  </a:lnTo>
                  <a:lnTo>
                    <a:pt x="0" y="16154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88" y="16153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6" name="object 17276"/>
            <p:cNvSpPr/>
            <p:nvPr/>
          </p:nvSpPr>
          <p:spPr>
            <a:xfrm>
              <a:off x="3075660" y="9038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69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124"/>
                  </a:lnTo>
                  <a:lnTo>
                    <a:pt x="495" y="0"/>
                  </a:lnTo>
                  <a:lnTo>
                    <a:pt x="25" y="16156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84" y="50"/>
                  </a:moveTo>
                  <a:lnTo>
                    <a:pt x="114" y="161544"/>
                  </a:lnTo>
                  <a:lnTo>
                    <a:pt x="584" y="5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7" name="object 17277"/>
            <p:cNvSpPr/>
            <p:nvPr/>
          </p:nvSpPr>
          <p:spPr>
            <a:xfrm>
              <a:off x="3075508" y="9038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59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90" y="129273"/>
                  </a:lnTo>
                  <a:lnTo>
                    <a:pt x="546" y="0"/>
                  </a:lnTo>
                  <a:lnTo>
                    <a:pt x="165" y="129286"/>
                  </a:lnTo>
                  <a:lnTo>
                    <a:pt x="520" y="0"/>
                  </a:lnTo>
                  <a:lnTo>
                    <a:pt x="50" y="161594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27" y="16156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8" name="object 17278"/>
            <p:cNvSpPr/>
            <p:nvPr/>
          </p:nvSpPr>
          <p:spPr>
            <a:xfrm>
              <a:off x="3075355" y="9038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69" y="1828"/>
                  </a:lnTo>
                  <a:lnTo>
                    <a:pt x="482" y="12"/>
                  </a:lnTo>
                  <a:lnTo>
                    <a:pt x="0" y="16162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816"/>
                  </a:lnTo>
                  <a:lnTo>
                    <a:pt x="571" y="0"/>
                  </a:lnTo>
                  <a:lnTo>
                    <a:pt x="533" y="1816"/>
                  </a:lnTo>
                  <a:lnTo>
                    <a:pt x="546" y="0"/>
                  </a:lnTo>
                  <a:lnTo>
                    <a:pt x="63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79" name="object 17279"/>
            <p:cNvSpPr/>
            <p:nvPr/>
          </p:nvSpPr>
          <p:spPr>
            <a:xfrm>
              <a:off x="3075152" y="903898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0"/>
                  </a:moveTo>
                  <a:lnTo>
                    <a:pt x="0" y="161632"/>
                  </a:lnTo>
                  <a:lnTo>
                    <a:pt x="482" y="0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546" y="1371"/>
                  </a:lnTo>
                  <a:lnTo>
                    <a:pt x="558" y="0"/>
                  </a:lnTo>
                  <a:lnTo>
                    <a:pt x="177" y="121234"/>
                  </a:lnTo>
                  <a:lnTo>
                    <a:pt x="520" y="0"/>
                  </a:lnTo>
                  <a:lnTo>
                    <a:pt x="38" y="161632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09" y="1371"/>
                  </a:lnTo>
                  <a:lnTo>
                    <a:pt x="622" y="0"/>
                  </a:lnTo>
                  <a:lnTo>
                    <a:pt x="139" y="16162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0" name="object 17280"/>
            <p:cNvSpPr/>
            <p:nvPr/>
          </p:nvSpPr>
          <p:spPr>
            <a:xfrm>
              <a:off x="3074949" y="903898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95" y="12"/>
                  </a:moveTo>
                  <a:lnTo>
                    <a:pt x="0" y="161645"/>
                  </a:lnTo>
                  <a:lnTo>
                    <a:pt x="495" y="12"/>
                  </a:lnTo>
                  <a:close/>
                </a:path>
                <a:path w="1269" h="161925">
                  <a:moveTo>
                    <a:pt x="533" y="0"/>
                  </a:moveTo>
                  <a:lnTo>
                    <a:pt x="50" y="161645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571" y="0"/>
                  </a:moveTo>
                  <a:lnTo>
                    <a:pt x="88" y="16164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254" y="129324"/>
                  </a:lnTo>
                  <a:lnTo>
                    <a:pt x="609" y="0"/>
                  </a:lnTo>
                  <a:lnTo>
                    <a:pt x="127" y="16164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1" name="object 17281"/>
            <p:cNvSpPr/>
            <p:nvPr/>
          </p:nvSpPr>
          <p:spPr>
            <a:xfrm>
              <a:off x="3074644" y="903899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165" y="121246"/>
                  </a:lnTo>
                  <a:lnTo>
                    <a:pt x="508" y="0"/>
                  </a:lnTo>
                  <a:lnTo>
                    <a:pt x="0" y="161658"/>
                  </a:lnTo>
                  <a:lnTo>
                    <a:pt x="127" y="16164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27" y="161645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698" y="1371"/>
                  </a:lnTo>
                  <a:lnTo>
                    <a:pt x="711" y="0"/>
                  </a:lnTo>
                  <a:lnTo>
                    <a:pt x="660" y="1371"/>
                  </a:lnTo>
                  <a:lnTo>
                    <a:pt x="673" y="0"/>
                  </a:lnTo>
                  <a:lnTo>
                    <a:pt x="177" y="161645"/>
                  </a:lnTo>
                  <a:lnTo>
                    <a:pt x="304" y="161645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2" name="object 17282"/>
            <p:cNvSpPr/>
            <p:nvPr/>
          </p:nvSpPr>
          <p:spPr>
            <a:xfrm>
              <a:off x="3073311" y="9038806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520" y="25"/>
                  </a:moveTo>
                  <a:lnTo>
                    <a:pt x="0" y="161709"/>
                  </a:lnTo>
                  <a:lnTo>
                    <a:pt x="520" y="25"/>
                  </a:lnTo>
                  <a:close/>
                </a:path>
                <a:path w="1905" h="161925">
                  <a:moveTo>
                    <a:pt x="787" y="165"/>
                  </a:moveTo>
                  <a:lnTo>
                    <a:pt x="596" y="63"/>
                  </a:lnTo>
                  <a:lnTo>
                    <a:pt x="76" y="161709"/>
                  </a:lnTo>
                  <a:lnTo>
                    <a:pt x="228" y="161747"/>
                  </a:lnTo>
                  <a:lnTo>
                    <a:pt x="787" y="165"/>
                  </a:lnTo>
                  <a:close/>
                </a:path>
                <a:path w="1905" h="161925">
                  <a:moveTo>
                    <a:pt x="1295" y="215"/>
                  </a:moveTo>
                  <a:lnTo>
                    <a:pt x="914" y="228"/>
                  </a:lnTo>
                  <a:lnTo>
                    <a:pt x="787" y="165"/>
                  </a:lnTo>
                  <a:lnTo>
                    <a:pt x="342" y="161772"/>
                  </a:lnTo>
                  <a:lnTo>
                    <a:pt x="482" y="161798"/>
                  </a:lnTo>
                  <a:lnTo>
                    <a:pt x="850" y="161836"/>
                  </a:lnTo>
                  <a:lnTo>
                    <a:pt x="1295" y="215"/>
                  </a:lnTo>
                  <a:close/>
                </a:path>
                <a:path w="1905" h="161925">
                  <a:moveTo>
                    <a:pt x="1562" y="203"/>
                  </a:moveTo>
                  <a:lnTo>
                    <a:pt x="1308" y="215"/>
                  </a:lnTo>
                  <a:lnTo>
                    <a:pt x="863" y="161823"/>
                  </a:lnTo>
                  <a:lnTo>
                    <a:pt x="1016" y="161823"/>
                  </a:lnTo>
                  <a:lnTo>
                    <a:pt x="1562" y="203"/>
                  </a:lnTo>
                  <a:close/>
                </a:path>
                <a:path w="1905" h="161925">
                  <a:moveTo>
                    <a:pt x="1663" y="203"/>
                  </a:moveTo>
                  <a:lnTo>
                    <a:pt x="1130" y="161848"/>
                  </a:lnTo>
                  <a:lnTo>
                    <a:pt x="1663" y="203"/>
                  </a:lnTo>
                  <a:close/>
                </a:path>
                <a:path w="1905" h="161925">
                  <a:moveTo>
                    <a:pt x="1727" y="203"/>
                  </a:moveTo>
                  <a:lnTo>
                    <a:pt x="1219" y="161848"/>
                  </a:lnTo>
                  <a:lnTo>
                    <a:pt x="1727" y="203"/>
                  </a:lnTo>
                  <a:close/>
                </a:path>
                <a:path w="1905" h="161925">
                  <a:moveTo>
                    <a:pt x="1790" y="190"/>
                  </a:moveTo>
                  <a:lnTo>
                    <a:pt x="1282" y="161848"/>
                  </a:lnTo>
                  <a:lnTo>
                    <a:pt x="1790" y="19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3" name="object 17283"/>
            <p:cNvSpPr/>
            <p:nvPr/>
          </p:nvSpPr>
          <p:spPr>
            <a:xfrm>
              <a:off x="3073019" y="90386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49" y="152"/>
                  </a:moveTo>
                  <a:lnTo>
                    <a:pt x="584" y="63"/>
                  </a:lnTo>
                  <a:lnTo>
                    <a:pt x="457" y="0"/>
                  </a:lnTo>
                  <a:lnTo>
                    <a:pt x="0" y="161772"/>
                  </a:lnTo>
                  <a:lnTo>
                    <a:pt x="139" y="161810"/>
                  </a:lnTo>
                  <a:lnTo>
                    <a:pt x="304" y="161848"/>
                  </a:lnTo>
                  <a:lnTo>
                    <a:pt x="749" y="152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4" name="object 17284"/>
            <p:cNvSpPr/>
            <p:nvPr/>
          </p:nvSpPr>
          <p:spPr>
            <a:xfrm>
              <a:off x="3072828" y="9038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01"/>
                  </a:moveTo>
                  <a:lnTo>
                    <a:pt x="482" y="25"/>
                  </a:lnTo>
                  <a:lnTo>
                    <a:pt x="0" y="161810"/>
                  </a:lnTo>
                  <a:lnTo>
                    <a:pt x="139" y="161848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5" name="object 17285"/>
            <p:cNvSpPr/>
            <p:nvPr/>
          </p:nvSpPr>
          <p:spPr>
            <a:xfrm>
              <a:off x="3072638" y="9038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23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63" y="161823"/>
                  </a:lnTo>
                  <a:lnTo>
                    <a:pt x="571" y="50"/>
                  </a:lnTo>
                  <a:close/>
                </a:path>
                <a:path w="635" h="161925">
                  <a:moveTo>
                    <a:pt x="635" y="88"/>
                  </a:moveTo>
                  <a:lnTo>
                    <a:pt x="127" y="161861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6" name="object 17286"/>
            <p:cNvSpPr/>
            <p:nvPr/>
          </p:nvSpPr>
          <p:spPr>
            <a:xfrm>
              <a:off x="3072511" y="90384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571" y="63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7" name="object 17287"/>
            <p:cNvSpPr/>
            <p:nvPr/>
          </p:nvSpPr>
          <p:spPr>
            <a:xfrm>
              <a:off x="3072371" y="90383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38"/>
                  </a:moveTo>
                  <a:lnTo>
                    <a:pt x="0" y="161836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101" y="161874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8" name="object 17288"/>
            <p:cNvSpPr/>
            <p:nvPr/>
          </p:nvSpPr>
          <p:spPr>
            <a:xfrm>
              <a:off x="3237077" y="9012758"/>
              <a:ext cx="635" cy="156210"/>
            </a:xfrm>
            <a:custGeom>
              <a:avLst/>
              <a:gdLst/>
              <a:ahLst/>
              <a:cxnLst/>
              <a:rect l="l" t="t" r="r" b="b"/>
              <a:pathLst>
                <a:path w="635" h="156209">
                  <a:moveTo>
                    <a:pt x="451" y="0"/>
                  </a:moveTo>
                  <a:lnTo>
                    <a:pt x="0" y="155601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89" name="object 17289"/>
            <p:cNvSpPr/>
            <p:nvPr/>
          </p:nvSpPr>
          <p:spPr>
            <a:xfrm>
              <a:off x="3237014" y="90069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669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0" name="object 17290"/>
            <p:cNvSpPr/>
            <p:nvPr/>
          </p:nvSpPr>
          <p:spPr>
            <a:xfrm>
              <a:off x="3236836" y="9007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693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1" name="object 17291"/>
            <p:cNvSpPr/>
            <p:nvPr/>
          </p:nvSpPr>
          <p:spPr>
            <a:xfrm>
              <a:off x="3236582" y="9007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2" name="object 17292"/>
            <p:cNvSpPr/>
            <p:nvPr/>
          </p:nvSpPr>
          <p:spPr>
            <a:xfrm>
              <a:off x="3236201" y="9007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3" name="object 17293"/>
            <p:cNvSpPr/>
            <p:nvPr/>
          </p:nvSpPr>
          <p:spPr>
            <a:xfrm>
              <a:off x="3235833" y="900769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35" y="101"/>
                  </a:moveTo>
                  <a:lnTo>
                    <a:pt x="457" y="215"/>
                  </a:lnTo>
                  <a:lnTo>
                    <a:pt x="0" y="162052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  <a:path w="1269" h="162559">
                  <a:moveTo>
                    <a:pt x="812" y="0"/>
                  </a:moveTo>
                  <a:lnTo>
                    <a:pt x="647" y="101"/>
                  </a:lnTo>
                  <a:lnTo>
                    <a:pt x="177" y="161950"/>
                  </a:lnTo>
                  <a:lnTo>
                    <a:pt x="304" y="161874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4" name="object 17294"/>
            <p:cNvSpPr/>
            <p:nvPr/>
          </p:nvSpPr>
          <p:spPr>
            <a:xfrm>
              <a:off x="3235109" y="900790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177"/>
                  </a:moveTo>
                  <a:lnTo>
                    <a:pt x="762" y="266"/>
                  </a:lnTo>
                  <a:lnTo>
                    <a:pt x="558" y="393"/>
                  </a:lnTo>
                  <a:lnTo>
                    <a:pt x="0" y="162306"/>
                  </a:lnTo>
                  <a:lnTo>
                    <a:pt x="304" y="162115"/>
                  </a:lnTo>
                  <a:lnTo>
                    <a:pt x="457" y="162001"/>
                  </a:lnTo>
                  <a:lnTo>
                    <a:pt x="901" y="177"/>
                  </a:lnTo>
                  <a:close/>
                </a:path>
                <a:path w="1269" h="162559">
                  <a:moveTo>
                    <a:pt x="1181" y="0"/>
                  </a:moveTo>
                  <a:lnTo>
                    <a:pt x="927" y="165"/>
                  </a:lnTo>
                  <a:lnTo>
                    <a:pt x="469" y="162001"/>
                  </a:lnTo>
                  <a:lnTo>
                    <a:pt x="609" y="161912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5" name="object 17295"/>
            <p:cNvSpPr/>
            <p:nvPr/>
          </p:nvSpPr>
          <p:spPr>
            <a:xfrm>
              <a:off x="3235096" y="90083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48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6" name="object 17296"/>
            <p:cNvSpPr/>
            <p:nvPr/>
          </p:nvSpPr>
          <p:spPr>
            <a:xfrm>
              <a:off x="3234690" y="900838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96" y="139"/>
                  </a:moveTo>
                  <a:lnTo>
                    <a:pt x="444" y="228"/>
                  </a:lnTo>
                  <a:lnTo>
                    <a:pt x="0" y="162064"/>
                  </a:lnTo>
                  <a:lnTo>
                    <a:pt x="152" y="161975"/>
                  </a:lnTo>
                  <a:lnTo>
                    <a:pt x="596" y="139"/>
                  </a:lnTo>
                  <a:close/>
                </a:path>
                <a:path w="1269" h="162559">
                  <a:moveTo>
                    <a:pt x="787" y="25"/>
                  </a:moveTo>
                  <a:lnTo>
                    <a:pt x="622" y="127"/>
                  </a:lnTo>
                  <a:lnTo>
                    <a:pt x="152" y="161975"/>
                  </a:lnTo>
                  <a:lnTo>
                    <a:pt x="292" y="161899"/>
                  </a:lnTo>
                  <a:lnTo>
                    <a:pt x="787" y="25"/>
                  </a:lnTo>
                  <a:close/>
                </a:path>
                <a:path w="1269" h="162559">
                  <a:moveTo>
                    <a:pt x="850" y="0"/>
                  </a:moveTo>
                  <a:lnTo>
                    <a:pt x="342" y="161861"/>
                  </a:lnTo>
                  <a:lnTo>
                    <a:pt x="850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7" name="object 17297"/>
            <p:cNvSpPr/>
            <p:nvPr/>
          </p:nvSpPr>
          <p:spPr>
            <a:xfrm>
              <a:off x="3233966" y="90086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1181" y="0"/>
                  </a:moveTo>
                  <a:lnTo>
                    <a:pt x="990" y="101"/>
                  </a:lnTo>
                  <a:lnTo>
                    <a:pt x="762" y="254"/>
                  </a:lnTo>
                  <a:lnTo>
                    <a:pt x="622" y="355"/>
                  </a:lnTo>
                  <a:lnTo>
                    <a:pt x="457" y="457"/>
                  </a:lnTo>
                  <a:lnTo>
                    <a:pt x="0" y="162306"/>
                  </a:lnTo>
                  <a:lnTo>
                    <a:pt x="165" y="162191"/>
                  </a:lnTo>
                  <a:lnTo>
                    <a:pt x="304" y="162090"/>
                  </a:lnTo>
                  <a:lnTo>
                    <a:pt x="431" y="162013"/>
                  </a:lnTo>
                  <a:lnTo>
                    <a:pt x="635" y="161899"/>
                  </a:lnTo>
                  <a:lnTo>
                    <a:pt x="1181" y="0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8" name="object 17298"/>
            <p:cNvSpPr/>
            <p:nvPr/>
          </p:nvSpPr>
          <p:spPr>
            <a:xfrm>
              <a:off x="3232035" y="9009088"/>
              <a:ext cx="2540" cy="163195"/>
            </a:xfrm>
            <a:custGeom>
              <a:avLst/>
              <a:gdLst/>
              <a:ahLst/>
              <a:cxnLst/>
              <a:rect l="l" t="t" r="r" b="b"/>
              <a:pathLst>
                <a:path w="2539" h="163195">
                  <a:moveTo>
                    <a:pt x="1930" y="292"/>
                  </a:moveTo>
                  <a:lnTo>
                    <a:pt x="1612" y="508"/>
                  </a:lnTo>
                  <a:lnTo>
                    <a:pt x="1206" y="800"/>
                  </a:lnTo>
                  <a:lnTo>
                    <a:pt x="469" y="1308"/>
                  </a:lnTo>
                  <a:lnTo>
                    <a:pt x="0" y="163156"/>
                  </a:lnTo>
                  <a:lnTo>
                    <a:pt x="749" y="162648"/>
                  </a:lnTo>
                  <a:lnTo>
                    <a:pt x="1168" y="162344"/>
                  </a:lnTo>
                  <a:lnTo>
                    <a:pt x="1473" y="162128"/>
                  </a:lnTo>
                  <a:lnTo>
                    <a:pt x="1930" y="292"/>
                  </a:lnTo>
                  <a:close/>
                </a:path>
                <a:path w="2539" h="163195">
                  <a:moveTo>
                    <a:pt x="2362" y="0"/>
                  </a:moveTo>
                  <a:lnTo>
                    <a:pt x="2184" y="127"/>
                  </a:lnTo>
                  <a:lnTo>
                    <a:pt x="1943" y="292"/>
                  </a:lnTo>
                  <a:lnTo>
                    <a:pt x="1485" y="162140"/>
                  </a:lnTo>
                  <a:lnTo>
                    <a:pt x="1727" y="161975"/>
                  </a:lnTo>
                  <a:lnTo>
                    <a:pt x="1917" y="161836"/>
                  </a:lnTo>
                  <a:lnTo>
                    <a:pt x="2362" y="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299" name="object 17299"/>
            <p:cNvSpPr/>
            <p:nvPr/>
          </p:nvSpPr>
          <p:spPr>
            <a:xfrm>
              <a:off x="3228301" y="9010409"/>
              <a:ext cx="4445" cy="165100"/>
            </a:xfrm>
            <a:custGeom>
              <a:avLst/>
              <a:gdLst/>
              <a:ahLst/>
              <a:cxnLst/>
              <a:rect l="l" t="t" r="r" b="b"/>
              <a:pathLst>
                <a:path w="4444" h="165100">
                  <a:moveTo>
                    <a:pt x="4178" y="0"/>
                  </a:moveTo>
                  <a:lnTo>
                    <a:pt x="3568" y="419"/>
                  </a:lnTo>
                  <a:lnTo>
                    <a:pt x="2971" y="838"/>
                  </a:lnTo>
                  <a:lnTo>
                    <a:pt x="2349" y="1282"/>
                  </a:lnTo>
                  <a:lnTo>
                    <a:pt x="1727" y="1739"/>
                  </a:lnTo>
                  <a:lnTo>
                    <a:pt x="1092" y="2197"/>
                  </a:lnTo>
                  <a:lnTo>
                    <a:pt x="457" y="2667"/>
                  </a:lnTo>
                  <a:lnTo>
                    <a:pt x="0" y="164477"/>
                  </a:lnTo>
                  <a:lnTo>
                    <a:pt x="635" y="164007"/>
                  </a:lnTo>
                  <a:lnTo>
                    <a:pt x="1270" y="163550"/>
                  </a:lnTo>
                  <a:lnTo>
                    <a:pt x="1892" y="163118"/>
                  </a:lnTo>
                  <a:lnTo>
                    <a:pt x="2514" y="162687"/>
                  </a:lnTo>
                  <a:lnTo>
                    <a:pt x="3124" y="162255"/>
                  </a:lnTo>
                  <a:lnTo>
                    <a:pt x="3733" y="161836"/>
                  </a:lnTo>
                  <a:lnTo>
                    <a:pt x="4178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0" name="object 17300"/>
            <p:cNvSpPr/>
            <p:nvPr/>
          </p:nvSpPr>
          <p:spPr>
            <a:xfrm>
              <a:off x="3225076" y="9013076"/>
              <a:ext cx="3810" cy="164465"/>
            </a:xfrm>
            <a:custGeom>
              <a:avLst/>
              <a:gdLst/>
              <a:ahLst/>
              <a:cxnLst/>
              <a:rect l="l" t="t" r="r" b="b"/>
              <a:pathLst>
                <a:path w="3810" h="164465">
                  <a:moveTo>
                    <a:pt x="1752" y="1447"/>
                  </a:moveTo>
                  <a:lnTo>
                    <a:pt x="1104" y="1955"/>
                  </a:lnTo>
                  <a:lnTo>
                    <a:pt x="457" y="2463"/>
                  </a:lnTo>
                  <a:lnTo>
                    <a:pt x="0" y="164223"/>
                  </a:lnTo>
                  <a:lnTo>
                    <a:pt x="647" y="163690"/>
                  </a:lnTo>
                  <a:lnTo>
                    <a:pt x="1295" y="163220"/>
                  </a:lnTo>
                  <a:lnTo>
                    <a:pt x="1752" y="1447"/>
                  </a:lnTo>
                  <a:close/>
                </a:path>
                <a:path w="3810" h="164465">
                  <a:moveTo>
                    <a:pt x="3035" y="469"/>
                  </a:moveTo>
                  <a:lnTo>
                    <a:pt x="2400" y="965"/>
                  </a:lnTo>
                  <a:lnTo>
                    <a:pt x="1752" y="1460"/>
                  </a:lnTo>
                  <a:lnTo>
                    <a:pt x="1295" y="163220"/>
                  </a:lnTo>
                  <a:lnTo>
                    <a:pt x="1930" y="162750"/>
                  </a:lnTo>
                  <a:lnTo>
                    <a:pt x="2578" y="162280"/>
                  </a:lnTo>
                  <a:lnTo>
                    <a:pt x="3035" y="469"/>
                  </a:lnTo>
                  <a:close/>
                </a:path>
                <a:path w="3810" h="164465">
                  <a:moveTo>
                    <a:pt x="3683" y="0"/>
                  </a:moveTo>
                  <a:lnTo>
                    <a:pt x="3035" y="482"/>
                  </a:lnTo>
                  <a:lnTo>
                    <a:pt x="2578" y="162280"/>
                  </a:lnTo>
                  <a:lnTo>
                    <a:pt x="3225" y="161810"/>
                  </a:lnTo>
                  <a:lnTo>
                    <a:pt x="3683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1" name="object 17301"/>
            <p:cNvSpPr/>
            <p:nvPr/>
          </p:nvSpPr>
          <p:spPr>
            <a:xfrm>
              <a:off x="3220720" y="9015527"/>
              <a:ext cx="5080" cy="165735"/>
            </a:xfrm>
            <a:custGeom>
              <a:avLst/>
              <a:gdLst/>
              <a:ahLst/>
              <a:cxnLst/>
              <a:rect l="l" t="t" r="r" b="b"/>
              <a:pathLst>
                <a:path w="5080" h="165734">
                  <a:moveTo>
                    <a:pt x="2844" y="1562"/>
                  </a:moveTo>
                  <a:lnTo>
                    <a:pt x="2171" y="2108"/>
                  </a:lnTo>
                  <a:lnTo>
                    <a:pt x="1104" y="2997"/>
                  </a:lnTo>
                  <a:lnTo>
                    <a:pt x="444" y="3581"/>
                  </a:lnTo>
                  <a:lnTo>
                    <a:pt x="0" y="165366"/>
                  </a:lnTo>
                  <a:lnTo>
                    <a:pt x="660" y="164820"/>
                  </a:lnTo>
                  <a:lnTo>
                    <a:pt x="1727" y="163944"/>
                  </a:lnTo>
                  <a:lnTo>
                    <a:pt x="2387" y="163410"/>
                  </a:lnTo>
                  <a:lnTo>
                    <a:pt x="2844" y="1562"/>
                  </a:lnTo>
                  <a:close/>
                </a:path>
                <a:path w="5080" h="165734">
                  <a:moveTo>
                    <a:pt x="3492" y="1041"/>
                  </a:moveTo>
                  <a:lnTo>
                    <a:pt x="2844" y="1574"/>
                  </a:lnTo>
                  <a:lnTo>
                    <a:pt x="2387" y="163410"/>
                  </a:lnTo>
                  <a:lnTo>
                    <a:pt x="3035" y="162864"/>
                  </a:lnTo>
                  <a:lnTo>
                    <a:pt x="3492" y="1041"/>
                  </a:lnTo>
                  <a:close/>
                </a:path>
                <a:path w="5080" h="165734">
                  <a:moveTo>
                    <a:pt x="4800" y="0"/>
                  </a:moveTo>
                  <a:lnTo>
                    <a:pt x="4152" y="520"/>
                  </a:lnTo>
                  <a:lnTo>
                    <a:pt x="3492" y="1041"/>
                  </a:lnTo>
                  <a:lnTo>
                    <a:pt x="3048" y="162864"/>
                  </a:lnTo>
                  <a:lnTo>
                    <a:pt x="3683" y="162331"/>
                  </a:lnTo>
                  <a:lnTo>
                    <a:pt x="4343" y="161785"/>
                  </a:lnTo>
                  <a:lnTo>
                    <a:pt x="4800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2" name="object 17302"/>
            <p:cNvSpPr/>
            <p:nvPr/>
          </p:nvSpPr>
          <p:spPr>
            <a:xfrm>
              <a:off x="3216732" y="9019108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1117" y="2882"/>
                  </a:moveTo>
                  <a:lnTo>
                    <a:pt x="457" y="3467"/>
                  </a:lnTo>
                  <a:lnTo>
                    <a:pt x="0" y="165239"/>
                  </a:lnTo>
                  <a:lnTo>
                    <a:pt x="673" y="164642"/>
                  </a:lnTo>
                  <a:lnTo>
                    <a:pt x="1117" y="2882"/>
                  </a:lnTo>
                  <a:close/>
                </a:path>
                <a:path w="4444" h="165734">
                  <a:moveTo>
                    <a:pt x="4432" y="0"/>
                  </a:moveTo>
                  <a:lnTo>
                    <a:pt x="3771" y="571"/>
                  </a:lnTo>
                  <a:lnTo>
                    <a:pt x="3111" y="1143"/>
                  </a:lnTo>
                  <a:lnTo>
                    <a:pt x="2451" y="1727"/>
                  </a:lnTo>
                  <a:lnTo>
                    <a:pt x="1790" y="2298"/>
                  </a:lnTo>
                  <a:lnTo>
                    <a:pt x="1130" y="2870"/>
                  </a:lnTo>
                  <a:lnTo>
                    <a:pt x="685" y="164642"/>
                  </a:lnTo>
                  <a:lnTo>
                    <a:pt x="1346" y="164058"/>
                  </a:lnTo>
                  <a:lnTo>
                    <a:pt x="2006" y="163487"/>
                  </a:lnTo>
                  <a:lnTo>
                    <a:pt x="2667" y="162915"/>
                  </a:lnTo>
                  <a:lnTo>
                    <a:pt x="3327" y="162344"/>
                  </a:lnTo>
                  <a:lnTo>
                    <a:pt x="3987" y="161785"/>
                  </a:lnTo>
                  <a:lnTo>
                    <a:pt x="4432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3" name="object 17303"/>
            <p:cNvSpPr/>
            <p:nvPr/>
          </p:nvSpPr>
          <p:spPr>
            <a:xfrm>
              <a:off x="3213430" y="9022575"/>
              <a:ext cx="3810" cy="165100"/>
            </a:xfrm>
            <a:custGeom>
              <a:avLst/>
              <a:gdLst/>
              <a:ahLst/>
              <a:cxnLst/>
              <a:rect l="l" t="t" r="r" b="b"/>
              <a:pathLst>
                <a:path w="3810" h="165100">
                  <a:moveTo>
                    <a:pt x="3759" y="0"/>
                  </a:moveTo>
                  <a:lnTo>
                    <a:pt x="3086" y="584"/>
                  </a:lnTo>
                  <a:lnTo>
                    <a:pt x="2425" y="1155"/>
                  </a:lnTo>
                  <a:lnTo>
                    <a:pt x="2413" y="2400"/>
                  </a:lnTo>
                  <a:lnTo>
                    <a:pt x="2197" y="84391"/>
                  </a:lnTo>
                  <a:lnTo>
                    <a:pt x="2197" y="2400"/>
                  </a:lnTo>
                  <a:lnTo>
                    <a:pt x="2413" y="2400"/>
                  </a:lnTo>
                  <a:lnTo>
                    <a:pt x="2413" y="1130"/>
                  </a:lnTo>
                  <a:lnTo>
                    <a:pt x="1765" y="1130"/>
                  </a:lnTo>
                  <a:lnTo>
                    <a:pt x="1765" y="1778"/>
                  </a:lnTo>
                  <a:lnTo>
                    <a:pt x="1765" y="2400"/>
                  </a:lnTo>
                  <a:lnTo>
                    <a:pt x="1765" y="1778"/>
                  </a:lnTo>
                  <a:lnTo>
                    <a:pt x="1549" y="1993"/>
                  </a:lnTo>
                  <a:lnTo>
                    <a:pt x="1549" y="80378"/>
                  </a:lnTo>
                  <a:lnTo>
                    <a:pt x="1549" y="162420"/>
                  </a:lnTo>
                  <a:lnTo>
                    <a:pt x="1320" y="162420"/>
                  </a:lnTo>
                  <a:lnTo>
                    <a:pt x="1549" y="80378"/>
                  </a:lnTo>
                  <a:lnTo>
                    <a:pt x="1549" y="1993"/>
                  </a:lnTo>
                  <a:lnTo>
                    <a:pt x="1104" y="2425"/>
                  </a:lnTo>
                  <a:lnTo>
                    <a:pt x="444" y="3086"/>
                  </a:lnTo>
                  <a:lnTo>
                    <a:pt x="0" y="164833"/>
                  </a:lnTo>
                  <a:lnTo>
                    <a:pt x="660" y="164211"/>
                  </a:lnTo>
                  <a:lnTo>
                    <a:pt x="1320" y="163588"/>
                  </a:lnTo>
                  <a:lnTo>
                    <a:pt x="1892" y="163690"/>
                  </a:lnTo>
                  <a:lnTo>
                    <a:pt x="1892" y="162420"/>
                  </a:lnTo>
                  <a:lnTo>
                    <a:pt x="1981" y="162979"/>
                  </a:lnTo>
                  <a:lnTo>
                    <a:pt x="2641" y="162369"/>
                  </a:lnTo>
                  <a:lnTo>
                    <a:pt x="3302" y="161772"/>
                  </a:lnTo>
                  <a:lnTo>
                    <a:pt x="3759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4" name="object 17304"/>
            <p:cNvSpPr/>
            <p:nvPr/>
          </p:nvSpPr>
          <p:spPr>
            <a:xfrm>
              <a:off x="3209518" y="9025661"/>
              <a:ext cx="4445" cy="165735"/>
            </a:xfrm>
            <a:custGeom>
              <a:avLst/>
              <a:gdLst/>
              <a:ahLst/>
              <a:cxnLst/>
              <a:rect l="l" t="t" r="r" b="b"/>
              <a:pathLst>
                <a:path w="4444" h="165734">
                  <a:moveTo>
                    <a:pt x="4356" y="0"/>
                  </a:moveTo>
                  <a:lnTo>
                    <a:pt x="3695" y="647"/>
                  </a:lnTo>
                  <a:lnTo>
                    <a:pt x="3035" y="1308"/>
                  </a:lnTo>
                  <a:lnTo>
                    <a:pt x="2387" y="1943"/>
                  </a:lnTo>
                  <a:lnTo>
                    <a:pt x="1739" y="2590"/>
                  </a:lnTo>
                  <a:lnTo>
                    <a:pt x="1092" y="3225"/>
                  </a:lnTo>
                  <a:lnTo>
                    <a:pt x="444" y="3873"/>
                  </a:lnTo>
                  <a:lnTo>
                    <a:pt x="0" y="165633"/>
                  </a:lnTo>
                  <a:lnTo>
                    <a:pt x="647" y="164973"/>
                  </a:lnTo>
                  <a:lnTo>
                    <a:pt x="1295" y="164325"/>
                  </a:lnTo>
                  <a:lnTo>
                    <a:pt x="1943" y="163664"/>
                  </a:lnTo>
                  <a:lnTo>
                    <a:pt x="2590" y="163017"/>
                  </a:lnTo>
                  <a:lnTo>
                    <a:pt x="3251" y="162382"/>
                  </a:lnTo>
                  <a:lnTo>
                    <a:pt x="3911" y="161747"/>
                  </a:lnTo>
                  <a:lnTo>
                    <a:pt x="4356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5" name="object 17305"/>
            <p:cNvSpPr/>
            <p:nvPr/>
          </p:nvSpPr>
          <p:spPr>
            <a:xfrm>
              <a:off x="3206356" y="9029535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3606" y="0"/>
                  </a:moveTo>
                  <a:lnTo>
                    <a:pt x="2971" y="635"/>
                  </a:lnTo>
                  <a:lnTo>
                    <a:pt x="2349" y="1257"/>
                  </a:lnTo>
                  <a:lnTo>
                    <a:pt x="1701" y="1993"/>
                  </a:lnTo>
                  <a:lnTo>
                    <a:pt x="1066" y="2730"/>
                  </a:lnTo>
                  <a:lnTo>
                    <a:pt x="444" y="3454"/>
                  </a:lnTo>
                  <a:lnTo>
                    <a:pt x="0" y="165150"/>
                  </a:lnTo>
                  <a:lnTo>
                    <a:pt x="622" y="164465"/>
                  </a:lnTo>
                  <a:lnTo>
                    <a:pt x="1257" y="163779"/>
                  </a:lnTo>
                  <a:lnTo>
                    <a:pt x="1892" y="163093"/>
                  </a:lnTo>
                  <a:lnTo>
                    <a:pt x="2527" y="162433"/>
                  </a:lnTo>
                  <a:lnTo>
                    <a:pt x="3162" y="161759"/>
                  </a:lnTo>
                  <a:lnTo>
                    <a:pt x="3606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6" name="object 17306"/>
            <p:cNvSpPr/>
            <p:nvPr/>
          </p:nvSpPr>
          <p:spPr>
            <a:xfrm>
              <a:off x="3202698" y="9032989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4102" y="0"/>
                  </a:moveTo>
                  <a:lnTo>
                    <a:pt x="3479" y="723"/>
                  </a:lnTo>
                  <a:lnTo>
                    <a:pt x="2857" y="1435"/>
                  </a:lnTo>
                  <a:lnTo>
                    <a:pt x="2247" y="2146"/>
                  </a:lnTo>
                  <a:lnTo>
                    <a:pt x="1638" y="2844"/>
                  </a:lnTo>
                  <a:lnTo>
                    <a:pt x="1041" y="3543"/>
                  </a:lnTo>
                  <a:lnTo>
                    <a:pt x="444" y="4229"/>
                  </a:lnTo>
                  <a:lnTo>
                    <a:pt x="0" y="165963"/>
                  </a:lnTo>
                  <a:lnTo>
                    <a:pt x="596" y="165239"/>
                  </a:lnTo>
                  <a:lnTo>
                    <a:pt x="1193" y="164528"/>
                  </a:lnTo>
                  <a:lnTo>
                    <a:pt x="1803" y="163804"/>
                  </a:lnTo>
                  <a:lnTo>
                    <a:pt x="2413" y="163093"/>
                  </a:lnTo>
                  <a:lnTo>
                    <a:pt x="3035" y="162394"/>
                  </a:lnTo>
                  <a:lnTo>
                    <a:pt x="3657" y="161696"/>
                  </a:lnTo>
                  <a:lnTo>
                    <a:pt x="4102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7" name="object 17307"/>
            <p:cNvSpPr/>
            <p:nvPr/>
          </p:nvSpPr>
          <p:spPr>
            <a:xfrm>
              <a:off x="3199206" y="9037218"/>
              <a:ext cx="4445" cy="166370"/>
            </a:xfrm>
            <a:custGeom>
              <a:avLst/>
              <a:gdLst/>
              <a:ahLst/>
              <a:cxnLst/>
              <a:rect l="l" t="t" r="r" b="b"/>
              <a:pathLst>
                <a:path w="4444" h="166370">
                  <a:moveTo>
                    <a:pt x="3340" y="698"/>
                  </a:moveTo>
                  <a:lnTo>
                    <a:pt x="2743" y="1397"/>
                  </a:lnTo>
                  <a:lnTo>
                    <a:pt x="2159" y="2222"/>
                  </a:lnTo>
                  <a:lnTo>
                    <a:pt x="1587" y="3022"/>
                  </a:lnTo>
                  <a:lnTo>
                    <a:pt x="1016" y="3835"/>
                  </a:lnTo>
                  <a:lnTo>
                    <a:pt x="444" y="4635"/>
                  </a:lnTo>
                  <a:lnTo>
                    <a:pt x="0" y="166255"/>
                  </a:lnTo>
                  <a:lnTo>
                    <a:pt x="571" y="165481"/>
                  </a:lnTo>
                  <a:lnTo>
                    <a:pt x="1143" y="164719"/>
                  </a:lnTo>
                  <a:lnTo>
                    <a:pt x="1714" y="163969"/>
                  </a:lnTo>
                  <a:lnTo>
                    <a:pt x="2298" y="163220"/>
                  </a:lnTo>
                  <a:lnTo>
                    <a:pt x="2882" y="162483"/>
                  </a:lnTo>
                  <a:lnTo>
                    <a:pt x="3340" y="698"/>
                  </a:lnTo>
                  <a:close/>
                </a:path>
                <a:path w="4444" h="166370">
                  <a:moveTo>
                    <a:pt x="3937" y="0"/>
                  </a:moveTo>
                  <a:lnTo>
                    <a:pt x="3352" y="673"/>
                  </a:lnTo>
                  <a:lnTo>
                    <a:pt x="2895" y="162483"/>
                  </a:lnTo>
                  <a:lnTo>
                    <a:pt x="3492" y="161747"/>
                  </a:lnTo>
                  <a:lnTo>
                    <a:pt x="393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8" name="object 17308"/>
            <p:cNvSpPr/>
            <p:nvPr/>
          </p:nvSpPr>
          <p:spPr>
            <a:xfrm>
              <a:off x="3196424" y="9041854"/>
              <a:ext cx="3810" cy="165735"/>
            </a:xfrm>
            <a:custGeom>
              <a:avLst/>
              <a:gdLst/>
              <a:ahLst/>
              <a:cxnLst/>
              <a:rect l="l" t="t" r="r" b="b"/>
              <a:pathLst>
                <a:path w="3810" h="165734">
                  <a:moveTo>
                    <a:pt x="3225" y="0"/>
                  </a:moveTo>
                  <a:lnTo>
                    <a:pt x="2654" y="812"/>
                  </a:lnTo>
                  <a:lnTo>
                    <a:pt x="2095" y="1600"/>
                  </a:lnTo>
                  <a:lnTo>
                    <a:pt x="1549" y="2362"/>
                  </a:lnTo>
                  <a:lnTo>
                    <a:pt x="990" y="3149"/>
                  </a:lnTo>
                  <a:lnTo>
                    <a:pt x="444" y="3924"/>
                  </a:lnTo>
                  <a:lnTo>
                    <a:pt x="0" y="165620"/>
                  </a:lnTo>
                  <a:lnTo>
                    <a:pt x="546" y="164807"/>
                  </a:lnTo>
                  <a:lnTo>
                    <a:pt x="1092" y="163995"/>
                  </a:lnTo>
                  <a:lnTo>
                    <a:pt x="1651" y="163195"/>
                  </a:lnTo>
                  <a:lnTo>
                    <a:pt x="2209" y="162407"/>
                  </a:lnTo>
                  <a:lnTo>
                    <a:pt x="2781" y="161620"/>
                  </a:lnTo>
                  <a:lnTo>
                    <a:pt x="322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09" name="object 17309"/>
            <p:cNvSpPr/>
            <p:nvPr/>
          </p:nvSpPr>
          <p:spPr>
            <a:xfrm>
              <a:off x="3193008" y="9045778"/>
              <a:ext cx="4445" cy="167640"/>
            </a:xfrm>
            <a:custGeom>
              <a:avLst/>
              <a:gdLst/>
              <a:ahLst/>
              <a:cxnLst/>
              <a:rect l="l" t="t" r="r" b="b"/>
              <a:pathLst>
                <a:path w="4444" h="167640">
                  <a:moveTo>
                    <a:pt x="3860" y="0"/>
                  </a:moveTo>
                  <a:lnTo>
                    <a:pt x="3327" y="749"/>
                  </a:lnTo>
                  <a:lnTo>
                    <a:pt x="3314" y="1943"/>
                  </a:lnTo>
                  <a:lnTo>
                    <a:pt x="3086" y="86131"/>
                  </a:lnTo>
                  <a:lnTo>
                    <a:pt x="3086" y="1943"/>
                  </a:lnTo>
                  <a:lnTo>
                    <a:pt x="3314" y="1943"/>
                  </a:lnTo>
                  <a:lnTo>
                    <a:pt x="3314" y="673"/>
                  </a:lnTo>
                  <a:lnTo>
                    <a:pt x="2933" y="673"/>
                  </a:lnTo>
                  <a:lnTo>
                    <a:pt x="2933" y="1943"/>
                  </a:lnTo>
                  <a:lnTo>
                    <a:pt x="2755" y="1943"/>
                  </a:lnTo>
                  <a:lnTo>
                    <a:pt x="2768" y="1574"/>
                  </a:lnTo>
                  <a:lnTo>
                    <a:pt x="2565" y="1943"/>
                  </a:lnTo>
                  <a:lnTo>
                    <a:pt x="2552" y="80162"/>
                  </a:lnTo>
                  <a:lnTo>
                    <a:pt x="2552" y="161963"/>
                  </a:lnTo>
                  <a:lnTo>
                    <a:pt x="2324" y="161963"/>
                  </a:lnTo>
                  <a:lnTo>
                    <a:pt x="2552" y="80162"/>
                  </a:lnTo>
                  <a:lnTo>
                    <a:pt x="2552" y="1993"/>
                  </a:lnTo>
                  <a:lnTo>
                    <a:pt x="2171" y="2717"/>
                  </a:lnTo>
                  <a:lnTo>
                    <a:pt x="1587" y="3835"/>
                  </a:lnTo>
                  <a:lnTo>
                    <a:pt x="1028" y="4914"/>
                  </a:lnTo>
                  <a:lnTo>
                    <a:pt x="444" y="6032"/>
                  </a:lnTo>
                  <a:lnTo>
                    <a:pt x="0" y="167259"/>
                  </a:lnTo>
                  <a:lnTo>
                    <a:pt x="571" y="166268"/>
                  </a:lnTo>
                  <a:lnTo>
                    <a:pt x="1143" y="165315"/>
                  </a:lnTo>
                  <a:lnTo>
                    <a:pt x="1727" y="164350"/>
                  </a:lnTo>
                  <a:lnTo>
                    <a:pt x="2324" y="163372"/>
                  </a:lnTo>
                  <a:lnTo>
                    <a:pt x="2324" y="163233"/>
                  </a:lnTo>
                  <a:lnTo>
                    <a:pt x="2806" y="163233"/>
                  </a:lnTo>
                  <a:lnTo>
                    <a:pt x="2806" y="161963"/>
                  </a:lnTo>
                  <a:lnTo>
                    <a:pt x="2870" y="162521"/>
                  </a:lnTo>
                  <a:lnTo>
                    <a:pt x="3416" y="161683"/>
                  </a:lnTo>
                  <a:lnTo>
                    <a:pt x="3860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0" name="object 17310"/>
            <p:cNvSpPr/>
            <p:nvPr/>
          </p:nvSpPr>
          <p:spPr>
            <a:xfrm>
              <a:off x="3190240" y="9051811"/>
              <a:ext cx="3810" cy="167005"/>
            </a:xfrm>
            <a:custGeom>
              <a:avLst/>
              <a:gdLst/>
              <a:ahLst/>
              <a:cxnLst/>
              <a:rect l="l" t="t" r="r" b="b"/>
              <a:pathLst>
                <a:path w="3810" h="167004">
                  <a:moveTo>
                    <a:pt x="3213" y="0"/>
                  </a:moveTo>
                  <a:lnTo>
                    <a:pt x="2654" y="1066"/>
                  </a:lnTo>
                  <a:lnTo>
                    <a:pt x="2108" y="2108"/>
                  </a:lnTo>
                  <a:lnTo>
                    <a:pt x="1574" y="3136"/>
                  </a:lnTo>
                  <a:lnTo>
                    <a:pt x="1003" y="4229"/>
                  </a:lnTo>
                  <a:lnTo>
                    <a:pt x="457" y="5270"/>
                  </a:lnTo>
                  <a:lnTo>
                    <a:pt x="0" y="166560"/>
                  </a:lnTo>
                  <a:lnTo>
                    <a:pt x="558" y="165430"/>
                  </a:lnTo>
                  <a:lnTo>
                    <a:pt x="1130" y="164287"/>
                  </a:lnTo>
                  <a:lnTo>
                    <a:pt x="1663" y="163245"/>
                  </a:lnTo>
                  <a:lnTo>
                    <a:pt x="2209" y="162242"/>
                  </a:lnTo>
                  <a:lnTo>
                    <a:pt x="2768" y="161226"/>
                  </a:lnTo>
                  <a:lnTo>
                    <a:pt x="3213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1" name="object 17311"/>
            <p:cNvSpPr/>
            <p:nvPr/>
          </p:nvSpPr>
          <p:spPr>
            <a:xfrm>
              <a:off x="3186811" y="9057107"/>
              <a:ext cx="4445" cy="169545"/>
            </a:xfrm>
            <a:custGeom>
              <a:avLst/>
              <a:gdLst/>
              <a:ahLst/>
              <a:cxnLst/>
              <a:rect l="l" t="t" r="r" b="b"/>
              <a:pathLst>
                <a:path w="4444" h="169545">
                  <a:moveTo>
                    <a:pt x="3873" y="0"/>
                  </a:moveTo>
                  <a:lnTo>
                    <a:pt x="3314" y="1066"/>
                  </a:lnTo>
                  <a:lnTo>
                    <a:pt x="2743" y="2159"/>
                  </a:lnTo>
                  <a:lnTo>
                    <a:pt x="2197" y="3213"/>
                  </a:lnTo>
                  <a:lnTo>
                    <a:pt x="1968" y="3149"/>
                  </a:lnTo>
                  <a:lnTo>
                    <a:pt x="1968" y="4419"/>
                  </a:lnTo>
                  <a:lnTo>
                    <a:pt x="2184" y="4419"/>
                  </a:lnTo>
                  <a:lnTo>
                    <a:pt x="1968" y="86423"/>
                  </a:lnTo>
                  <a:lnTo>
                    <a:pt x="1968" y="4419"/>
                  </a:lnTo>
                  <a:lnTo>
                    <a:pt x="1384" y="4419"/>
                  </a:lnTo>
                  <a:lnTo>
                    <a:pt x="1384" y="5549"/>
                  </a:lnTo>
                  <a:lnTo>
                    <a:pt x="1384" y="83362"/>
                  </a:lnTo>
                  <a:lnTo>
                    <a:pt x="1384" y="164439"/>
                  </a:lnTo>
                  <a:lnTo>
                    <a:pt x="1155" y="164439"/>
                  </a:lnTo>
                  <a:lnTo>
                    <a:pt x="1384" y="83362"/>
                  </a:lnTo>
                  <a:lnTo>
                    <a:pt x="1384" y="5549"/>
                  </a:lnTo>
                  <a:lnTo>
                    <a:pt x="1041" y="6578"/>
                  </a:lnTo>
                  <a:lnTo>
                    <a:pt x="457" y="8331"/>
                  </a:lnTo>
                  <a:lnTo>
                    <a:pt x="0" y="169481"/>
                  </a:lnTo>
                  <a:lnTo>
                    <a:pt x="596" y="167881"/>
                  </a:lnTo>
                  <a:lnTo>
                    <a:pt x="1155" y="166446"/>
                  </a:lnTo>
                  <a:lnTo>
                    <a:pt x="1155" y="166979"/>
                  </a:lnTo>
                  <a:lnTo>
                    <a:pt x="1447" y="166979"/>
                  </a:lnTo>
                  <a:lnTo>
                    <a:pt x="1447" y="164439"/>
                  </a:lnTo>
                  <a:lnTo>
                    <a:pt x="1752" y="164439"/>
                  </a:lnTo>
                  <a:lnTo>
                    <a:pt x="1752" y="164998"/>
                  </a:lnTo>
                  <a:lnTo>
                    <a:pt x="2298" y="163728"/>
                  </a:lnTo>
                  <a:lnTo>
                    <a:pt x="2870" y="162445"/>
                  </a:lnTo>
                  <a:lnTo>
                    <a:pt x="3429" y="161251"/>
                  </a:lnTo>
                  <a:lnTo>
                    <a:pt x="3873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2" name="object 17312"/>
            <p:cNvSpPr/>
            <p:nvPr/>
          </p:nvSpPr>
          <p:spPr>
            <a:xfrm>
              <a:off x="3183356" y="9065438"/>
              <a:ext cx="4445" cy="174625"/>
            </a:xfrm>
            <a:custGeom>
              <a:avLst/>
              <a:gdLst/>
              <a:ahLst/>
              <a:cxnLst/>
              <a:rect l="l" t="t" r="r" b="b"/>
              <a:pathLst>
                <a:path w="4444" h="174625">
                  <a:moveTo>
                    <a:pt x="3911" y="0"/>
                  </a:moveTo>
                  <a:lnTo>
                    <a:pt x="3352" y="1689"/>
                  </a:lnTo>
                  <a:lnTo>
                    <a:pt x="2755" y="3492"/>
                  </a:lnTo>
                  <a:lnTo>
                    <a:pt x="2184" y="5207"/>
                  </a:lnTo>
                  <a:lnTo>
                    <a:pt x="1600" y="6972"/>
                  </a:lnTo>
                  <a:lnTo>
                    <a:pt x="1028" y="10058"/>
                  </a:lnTo>
                  <a:lnTo>
                    <a:pt x="457" y="13195"/>
                  </a:lnTo>
                  <a:lnTo>
                    <a:pt x="0" y="174218"/>
                  </a:lnTo>
                  <a:lnTo>
                    <a:pt x="584" y="171272"/>
                  </a:lnTo>
                  <a:lnTo>
                    <a:pt x="1155" y="168770"/>
                  </a:lnTo>
                  <a:lnTo>
                    <a:pt x="1727" y="166624"/>
                  </a:lnTo>
                  <a:lnTo>
                    <a:pt x="2311" y="164642"/>
                  </a:lnTo>
                  <a:lnTo>
                    <a:pt x="2908" y="162788"/>
                  </a:lnTo>
                  <a:lnTo>
                    <a:pt x="3467" y="161150"/>
                  </a:lnTo>
                  <a:lnTo>
                    <a:pt x="3911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3" name="object 17313"/>
            <p:cNvSpPr/>
            <p:nvPr/>
          </p:nvSpPr>
          <p:spPr>
            <a:xfrm>
              <a:off x="3182289" y="9079078"/>
              <a:ext cx="1905" cy="170180"/>
            </a:xfrm>
            <a:custGeom>
              <a:avLst/>
              <a:gdLst/>
              <a:ahLst/>
              <a:cxnLst/>
              <a:rect l="l" t="t" r="r" b="b"/>
              <a:pathLst>
                <a:path w="1905" h="170179">
                  <a:moveTo>
                    <a:pt x="1511" y="0"/>
                  </a:moveTo>
                  <a:lnTo>
                    <a:pt x="1219" y="0"/>
                  </a:lnTo>
                  <a:lnTo>
                    <a:pt x="1219" y="2540"/>
                  </a:lnTo>
                  <a:lnTo>
                    <a:pt x="952" y="2540"/>
                  </a:lnTo>
                  <a:lnTo>
                    <a:pt x="723" y="2540"/>
                  </a:lnTo>
                  <a:lnTo>
                    <a:pt x="723" y="3746"/>
                  </a:lnTo>
                  <a:lnTo>
                    <a:pt x="635" y="10096"/>
                  </a:lnTo>
                  <a:lnTo>
                    <a:pt x="228" y="10096"/>
                  </a:lnTo>
                  <a:lnTo>
                    <a:pt x="228" y="163766"/>
                  </a:lnTo>
                  <a:lnTo>
                    <a:pt x="12" y="163766"/>
                  </a:lnTo>
                  <a:lnTo>
                    <a:pt x="12" y="167576"/>
                  </a:lnTo>
                  <a:lnTo>
                    <a:pt x="0" y="170116"/>
                  </a:lnTo>
                  <a:lnTo>
                    <a:pt x="50" y="167576"/>
                  </a:lnTo>
                  <a:lnTo>
                    <a:pt x="330" y="167576"/>
                  </a:lnTo>
                  <a:lnTo>
                    <a:pt x="330" y="163766"/>
                  </a:lnTo>
                  <a:lnTo>
                    <a:pt x="495" y="163766"/>
                  </a:lnTo>
                  <a:lnTo>
                    <a:pt x="723" y="163830"/>
                  </a:lnTo>
                  <a:lnTo>
                    <a:pt x="723" y="161290"/>
                  </a:lnTo>
                  <a:lnTo>
                    <a:pt x="1041" y="161290"/>
                  </a:lnTo>
                  <a:lnTo>
                    <a:pt x="1041" y="160020"/>
                  </a:lnTo>
                  <a:lnTo>
                    <a:pt x="1282" y="160020"/>
                  </a:lnTo>
                  <a:lnTo>
                    <a:pt x="1282" y="2540"/>
                  </a:lnTo>
                  <a:lnTo>
                    <a:pt x="1511" y="2540"/>
                  </a:lnTo>
                  <a:lnTo>
                    <a:pt x="151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4" name="object 17314"/>
            <p:cNvSpPr/>
            <p:nvPr/>
          </p:nvSpPr>
          <p:spPr>
            <a:xfrm>
              <a:off x="3315131" y="9089060"/>
              <a:ext cx="4445" cy="163830"/>
            </a:xfrm>
            <a:custGeom>
              <a:avLst/>
              <a:gdLst/>
              <a:ahLst/>
              <a:cxnLst/>
              <a:rect l="l" t="t" r="r" b="b"/>
              <a:pathLst>
                <a:path w="4445" h="163829">
                  <a:moveTo>
                    <a:pt x="4102" y="1993"/>
                  </a:moveTo>
                  <a:lnTo>
                    <a:pt x="3886" y="1892"/>
                  </a:lnTo>
                  <a:lnTo>
                    <a:pt x="3403" y="1651"/>
                  </a:lnTo>
                  <a:lnTo>
                    <a:pt x="2794" y="1333"/>
                  </a:lnTo>
                  <a:lnTo>
                    <a:pt x="2082" y="927"/>
                  </a:lnTo>
                  <a:lnTo>
                    <a:pt x="1295" y="482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850" y="162306"/>
                  </a:lnTo>
                  <a:lnTo>
                    <a:pt x="1638" y="162750"/>
                  </a:lnTo>
                  <a:lnTo>
                    <a:pt x="2349" y="163144"/>
                  </a:lnTo>
                  <a:lnTo>
                    <a:pt x="2946" y="163461"/>
                  </a:lnTo>
                  <a:lnTo>
                    <a:pt x="3441" y="163728"/>
                  </a:lnTo>
                  <a:lnTo>
                    <a:pt x="3644" y="163830"/>
                  </a:lnTo>
                  <a:lnTo>
                    <a:pt x="4102" y="199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5" name="object 17315"/>
            <p:cNvSpPr/>
            <p:nvPr/>
          </p:nvSpPr>
          <p:spPr>
            <a:xfrm>
              <a:off x="3309874" y="9085885"/>
              <a:ext cx="5715" cy="165100"/>
            </a:xfrm>
            <a:custGeom>
              <a:avLst/>
              <a:gdLst/>
              <a:ahLst/>
              <a:cxnLst/>
              <a:rect l="l" t="t" r="r" b="b"/>
              <a:pathLst>
                <a:path w="5714" h="165100">
                  <a:moveTo>
                    <a:pt x="2679" y="1358"/>
                  </a:moveTo>
                  <a:lnTo>
                    <a:pt x="1587" y="698"/>
                  </a:lnTo>
                  <a:lnTo>
                    <a:pt x="457" y="0"/>
                  </a:lnTo>
                  <a:lnTo>
                    <a:pt x="0" y="161759"/>
                  </a:lnTo>
                  <a:lnTo>
                    <a:pt x="1130" y="162458"/>
                  </a:lnTo>
                  <a:lnTo>
                    <a:pt x="2222" y="163131"/>
                  </a:lnTo>
                  <a:lnTo>
                    <a:pt x="2679" y="1358"/>
                  </a:lnTo>
                  <a:close/>
                </a:path>
                <a:path w="5714" h="165100">
                  <a:moveTo>
                    <a:pt x="4762" y="2603"/>
                  </a:moveTo>
                  <a:lnTo>
                    <a:pt x="3746" y="2006"/>
                  </a:lnTo>
                  <a:lnTo>
                    <a:pt x="2679" y="1371"/>
                  </a:lnTo>
                  <a:lnTo>
                    <a:pt x="2222" y="163131"/>
                  </a:lnTo>
                  <a:lnTo>
                    <a:pt x="3289" y="163791"/>
                  </a:lnTo>
                  <a:lnTo>
                    <a:pt x="4318" y="164426"/>
                  </a:lnTo>
                  <a:lnTo>
                    <a:pt x="4762" y="2603"/>
                  </a:lnTo>
                  <a:close/>
                </a:path>
                <a:path w="5714" h="165100">
                  <a:moveTo>
                    <a:pt x="5715" y="3175"/>
                  </a:moveTo>
                  <a:lnTo>
                    <a:pt x="4787" y="2603"/>
                  </a:lnTo>
                  <a:lnTo>
                    <a:pt x="4330" y="164439"/>
                  </a:lnTo>
                  <a:lnTo>
                    <a:pt x="5257" y="164998"/>
                  </a:lnTo>
                  <a:lnTo>
                    <a:pt x="5715" y="3175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6" name="object 17316"/>
            <p:cNvSpPr/>
            <p:nvPr/>
          </p:nvSpPr>
          <p:spPr>
            <a:xfrm>
              <a:off x="3302876" y="9081287"/>
              <a:ext cx="7620" cy="166370"/>
            </a:xfrm>
            <a:custGeom>
              <a:avLst/>
              <a:gdLst/>
              <a:ahLst/>
              <a:cxnLst/>
              <a:rect l="l" t="t" r="r" b="b"/>
              <a:pathLst>
                <a:path w="7620" h="166370">
                  <a:moveTo>
                    <a:pt x="1625" y="800"/>
                  </a:moveTo>
                  <a:lnTo>
                    <a:pt x="444" y="0"/>
                  </a:lnTo>
                  <a:lnTo>
                    <a:pt x="0" y="161696"/>
                  </a:lnTo>
                  <a:lnTo>
                    <a:pt x="1181" y="162547"/>
                  </a:lnTo>
                  <a:lnTo>
                    <a:pt x="1625" y="800"/>
                  </a:lnTo>
                  <a:close/>
                </a:path>
                <a:path w="7620" h="166370">
                  <a:moveTo>
                    <a:pt x="6299" y="3873"/>
                  </a:moveTo>
                  <a:lnTo>
                    <a:pt x="5143" y="3149"/>
                  </a:lnTo>
                  <a:lnTo>
                    <a:pt x="3975" y="2374"/>
                  </a:lnTo>
                  <a:lnTo>
                    <a:pt x="2819" y="1600"/>
                  </a:lnTo>
                  <a:lnTo>
                    <a:pt x="1638" y="800"/>
                  </a:lnTo>
                  <a:lnTo>
                    <a:pt x="1181" y="162547"/>
                  </a:lnTo>
                  <a:lnTo>
                    <a:pt x="2362" y="163385"/>
                  </a:lnTo>
                  <a:lnTo>
                    <a:pt x="3530" y="164211"/>
                  </a:lnTo>
                  <a:lnTo>
                    <a:pt x="4699" y="164947"/>
                  </a:lnTo>
                  <a:lnTo>
                    <a:pt x="5854" y="165658"/>
                  </a:lnTo>
                  <a:lnTo>
                    <a:pt x="6299" y="3873"/>
                  </a:lnTo>
                  <a:close/>
                </a:path>
                <a:path w="7620" h="166370">
                  <a:moveTo>
                    <a:pt x="7454" y="4597"/>
                  </a:moveTo>
                  <a:lnTo>
                    <a:pt x="6311" y="3873"/>
                  </a:lnTo>
                  <a:lnTo>
                    <a:pt x="5867" y="165658"/>
                  </a:lnTo>
                  <a:lnTo>
                    <a:pt x="7010" y="166370"/>
                  </a:lnTo>
                  <a:lnTo>
                    <a:pt x="7454" y="4597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7" name="object 17317"/>
            <p:cNvSpPr/>
            <p:nvPr/>
          </p:nvSpPr>
          <p:spPr>
            <a:xfrm>
              <a:off x="3297072" y="9077096"/>
              <a:ext cx="6350" cy="166370"/>
            </a:xfrm>
            <a:custGeom>
              <a:avLst/>
              <a:gdLst/>
              <a:ahLst/>
              <a:cxnLst/>
              <a:rect l="l" t="t" r="r" b="b"/>
              <a:pathLst>
                <a:path w="6350" h="166370">
                  <a:moveTo>
                    <a:pt x="5080" y="3365"/>
                  </a:moveTo>
                  <a:lnTo>
                    <a:pt x="3911" y="2540"/>
                  </a:lnTo>
                  <a:lnTo>
                    <a:pt x="2755" y="1701"/>
                  </a:lnTo>
                  <a:lnTo>
                    <a:pt x="1600" y="850"/>
                  </a:lnTo>
                  <a:lnTo>
                    <a:pt x="457" y="0"/>
                  </a:lnTo>
                  <a:lnTo>
                    <a:pt x="0" y="161772"/>
                  </a:lnTo>
                  <a:lnTo>
                    <a:pt x="1143" y="162585"/>
                  </a:lnTo>
                  <a:lnTo>
                    <a:pt x="2298" y="163398"/>
                  </a:lnTo>
                  <a:lnTo>
                    <a:pt x="3454" y="164223"/>
                  </a:lnTo>
                  <a:lnTo>
                    <a:pt x="4622" y="165049"/>
                  </a:lnTo>
                  <a:lnTo>
                    <a:pt x="5080" y="3365"/>
                  </a:lnTo>
                  <a:close/>
                </a:path>
                <a:path w="6350" h="166370">
                  <a:moveTo>
                    <a:pt x="6261" y="4178"/>
                  </a:moveTo>
                  <a:lnTo>
                    <a:pt x="5092" y="3365"/>
                  </a:lnTo>
                  <a:lnTo>
                    <a:pt x="4635" y="165061"/>
                  </a:lnTo>
                  <a:lnTo>
                    <a:pt x="5803" y="165887"/>
                  </a:lnTo>
                  <a:lnTo>
                    <a:pt x="6261" y="4178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8" name="object 17318"/>
            <p:cNvSpPr/>
            <p:nvPr/>
          </p:nvSpPr>
          <p:spPr>
            <a:xfrm>
              <a:off x="3290443" y="9071877"/>
              <a:ext cx="7620" cy="167005"/>
            </a:xfrm>
            <a:custGeom>
              <a:avLst/>
              <a:gdLst/>
              <a:ahLst/>
              <a:cxnLst/>
              <a:rect l="l" t="t" r="r" b="b"/>
              <a:pathLst>
                <a:path w="7620" h="167004">
                  <a:moveTo>
                    <a:pt x="3708" y="2628"/>
                  </a:moveTo>
                  <a:lnTo>
                    <a:pt x="2603" y="1765"/>
                  </a:lnTo>
                  <a:lnTo>
                    <a:pt x="1536" y="889"/>
                  </a:lnTo>
                  <a:lnTo>
                    <a:pt x="457" y="0"/>
                  </a:lnTo>
                  <a:lnTo>
                    <a:pt x="0" y="161594"/>
                  </a:lnTo>
                  <a:lnTo>
                    <a:pt x="1079" y="162509"/>
                  </a:lnTo>
                  <a:lnTo>
                    <a:pt x="2159" y="163436"/>
                  </a:lnTo>
                  <a:lnTo>
                    <a:pt x="3263" y="164376"/>
                  </a:lnTo>
                  <a:lnTo>
                    <a:pt x="3708" y="2628"/>
                  </a:lnTo>
                  <a:close/>
                </a:path>
                <a:path w="7620" h="167004">
                  <a:moveTo>
                    <a:pt x="7086" y="5219"/>
                  </a:moveTo>
                  <a:lnTo>
                    <a:pt x="5956" y="4356"/>
                  </a:lnTo>
                  <a:lnTo>
                    <a:pt x="5715" y="89763"/>
                  </a:lnTo>
                  <a:lnTo>
                    <a:pt x="5715" y="4356"/>
                  </a:lnTo>
                  <a:lnTo>
                    <a:pt x="5105" y="4356"/>
                  </a:lnTo>
                  <a:lnTo>
                    <a:pt x="5105" y="3086"/>
                  </a:lnTo>
                  <a:lnTo>
                    <a:pt x="4800" y="3086"/>
                  </a:lnTo>
                  <a:lnTo>
                    <a:pt x="4800" y="3479"/>
                  </a:lnTo>
                  <a:lnTo>
                    <a:pt x="3721" y="2628"/>
                  </a:lnTo>
                  <a:lnTo>
                    <a:pt x="3263" y="164376"/>
                  </a:lnTo>
                  <a:lnTo>
                    <a:pt x="4368" y="165315"/>
                  </a:lnTo>
                  <a:lnTo>
                    <a:pt x="4572" y="93395"/>
                  </a:lnTo>
                  <a:lnTo>
                    <a:pt x="4572" y="165646"/>
                  </a:lnTo>
                  <a:lnTo>
                    <a:pt x="5499" y="165646"/>
                  </a:lnTo>
                  <a:lnTo>
                    <a:pt x="5499" y="166179"/>
                  </a:lnTo>
                  <a:lnTo>
                    <a:pt x="6629" y="166992"/>
                  </a:lnTo>
                  <a:lnTo>
                    <a:pt x="7086" y="5219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19" name="object 17319"/>
            <p:cNvSpPr/>
            <p:nvPr/>
          </p:nvSpPr>
          <p:spPr>
            <a:xfrm>
              <a:off x="3284359" y="9066568"/>
              <a:ext cx="6985" cy="167005"/>
            </a:xfrm>
            <a:custGeom>
              <a:avLst/>
              <a:gdLst/>
              <a:ahLst/>
              <a:cxnLst/>
              <a:rect l="l" t="t" r="r" b="b"/>
              <a:pathLst>
                <a:path w="6985" h="167004">
                  <a:moveTo>
                    <a:pt x="3416" y="2654"/>
                  </a:moveTo>
                  <a:lnTo>
                    <a:pt x="2413" y="1790"/>
                  </a:lnTo>
                  <a:lnTo>
                    <a:pt x="1422" y="876"/>
                  </a:lnTo>
                  <a:lnTo>
                    <a:pt x="457" y="0"/>
                  </a:lnTo>
                  <a:lnTo>
                    <a:pt x="0" y="161721"/>
                  </a:lnTo>
                  <a:lnTo>
                    <a:pt x="965" y="162547"/>
                  </a:lnTo>
                  <a:lnTo>
                    <a:pt x="1968" y="163398"/>
                  </a:lnTo>
                  <a:lnTo>
                    <a:pt x="2971" y="164249"/>
                  </a:lnTo>
                  <a:lnTo>
                    <a:pt x="3416" y="2654"/>
                  </a:lnTo>
                  <a:close/>
                </a:path>
                <a:path w="6985" h="167004">
                  <a:moveTo>
                    <a:pt x="6527" y="5308"/>
                  </a:moveTo>
                  <a:lnTo>
                    <a:pt x="5486" y="4432"/>
                  </a:lnTo>
                  <a:lnTo>
                    <a:pt x="4445" y="3556"/>
                  </a:lnTo>
                  <a:lnTo>
                    <a:pt x="3429" y="2654"/>
                  </a:lnTo>
                  <a:lnTo>
                    <a:pt x="2971" y="164249"/>
                  </a:lnTo>
                  <a:lnTo>
                    <a:pt x="4000" y="165125"/>
                  </a:lnTo>
                  <a:lnTo>
                    <a:pt x="5041" y="166014"/>
                  </a:lnTo>
                  <a:lnTo>
                    <a:pt x="6083" y="166903"/>
                  </a:lnTo>
                  <a:lnTo>
                    <a:pt x="6527" y="5308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0" name="object 17320"/>
            <p:cNvSpPr/>
            <p:nvPr/>
          </p:nvSpPr>
          <p:spPr>
            <a:xfrm>
              <a:off x="3279698" y="9062072"/>
              <a:ext cx="5715" cy="166370"/>
            </a:xfrm>
            <a:custGeom>
              <a:avLst/>
              <a:gdLst/>
              <a:ahLst/>
              <a:cxnLst/>
              <a:rect l="l" t="t" r="r" b="b"/>
              <a:pathLst>
                <a:path w="5714" h="166370">
                  <a:moveTo>
                    <a:pt x="5118" y="4483"/>
                  </a:moveTo>
                  <a:lnTo>
                    <a:pt x="4152" y="3581"/>
                  </a:lnTo>
                  <a:lnTo>
                    <a:pt x="3924" y="84493"/>
                  </a:lnTo>
                  <a:lnTo>
                    <a:pt x="3924" y="3594"/>
                  </a:lnTo>
                  <a:lnTo>
                    <a:pt x="3479" y="3594"/>
                  </a:lnTo>
                  <a:lnTo>
                    <a:pt x="3479" y="2324"/>
                  </a:lnTo>
                  <a:lnTo>
                    <a:pt x="3187" y="2324"/>
                  </a:lnTo>
                  <a:lnTo>
                    <a:pt x="3187" y="2692"/>
                  </a:lnTo>
                  <a:lnTo>
                    <a:pt x="3187" y="3594"/>
                  </a:lnTo>
                  <a:lnTo>
                    <a:pt x="3187" y="2692"/>
                  </a:lnTo>
                  <a:lnTo>
                    <a:pt x="2260" y="1816"/>
                  </a:lnTo>
                  <a:lnTo>
                    <a:pt x="1346" y="901"/>
                  </a:lnTo>
                  <a:lnTo>
                    <a:pt x="457" y="0"/>
                  </a:lnTo>
                  <a:lnTo>
                    <a:pt x="0" y="161531"/>
                  </a:lnTo>
                  <a:lnTo>
                    <a:pt x="889" y="162483"/>
                  </a:lnTo>
                  <a:lnTo>
                    <a:pt x="1816" y="163487"/>
                  </a:lnTo>
                  <a:lnTo>
                    <a:pt x="2743" y="164490"/>
                  </a:lnTo>
                  <a:lnTo>
                    <a:pt x="2959" y="85902"/>
                  </a:lnTo>
                  <a:lnTo>
                    <a:pt x="2959" y="164884"/>
                  </a:lnTo>
                  <a:lnTo>
                    <a:pt x="3695" y="164884"/>
                  </a:lnTo>
                  <a:lnTo>
                    <a:pt x="3695" y="165404"/>
                  </a:lnTo>
                  <a:lnTo>
                    <a:pt x="4660" y="166217"/>
                  </a:lnTo>
                  <a:lnTo>
                    <a:pt x="5118" y="4483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1" name="object 17321"/>
            <p:cNvSpPr/>
            <p:nvPr/>
          </p:nvSpPr>
          <p:spPr>
            <a:xfrm>
              <a:off x="3274593" y="9056637"/>
              <a:ext cx="5715" cy="167005"/>
            </a:xfrm>
            <a:custGeom>
              <a:avLst/>
              <a:gdLst/>
              <a:ahLst/>
              <a:cxnLst/>
              <a:rect l="l" t="t" r="r" b="b"/>
              <a:pathLst>
                <a:path w="5714" h="167004">
                  <a:moveTo>
                    <a:pt x="1270" y="901"/>
                  </a:moveTo>
                  <a:lnTo>
                    <a:pt x="469" y="0"/>
                  </a:lnTo>
                  <a:lnTo>
                    <a:pt x="0" y="161442"/>
                  </a:lnTo>
                  <a:lnTo>
                    <a:pt x="812" y="162318"/>
                  </a:lnTo>
                  <a:lnTo>
                    <a:pt x="1270" y="901"/>
                  </a:lnTo>
                  <a:close/>
                </a:path>
                <a:path w="5714" h="167004">
                  <a:moveTo>
                    <a:pt x="3784" y="3619"/>
                  </a:moveTo>
                  <a:lnTo>
                    <a:pt x="2946" y="2730"/>
                  </a:lnTo>
                  <a:lnTo>
                    <a:pt x="2108" y="1828"/>
                  </a:lnTo>
                  <a:lnTo>
                    <a:pt x="1866" y="82423"/>
                  </a:lnTo>
                  <a:lnTo>
                    <a:pt x="2095" y="1828"/>
                  </a:lnTo>
                  <a:lnTo>
                    <a:pt x="1270" y="914"/>
                  </a:lnTo>
                  <a:lnTo>
                    <a:pt x="812" y="162318"/>
                  </a:lnTo>
                  <a:lnTo>
                    <a:pt x="1638" y="163220"/>
                  </a:lnTo>
                  <a:lnTo>
                    <a:pt x="2476" y="164122"/>
                  </a:lnTo>
                  <a:lnTo>
                    <a:pt x="3327" y="165036"/>
                  </a:lnTo>
                  <a:lnTo>
                    <a:pt x="3784" y="3619"/>
                  </a:lnTo>
                  <a:close/>
                </a:path>
                <a:path w="5714" h="167004">
                  <a:moveTo>
                    <a:pt x="5549" y="5435"/>
                  </a:moveTo>
                  <a:lnTo>
                    <a:pt x="4660" y="4533"/>
                  </a:lnTo>
                  <a:lnTo>
                    <a:pt x="3784" y="3619"/>
                  </a:lnTo>
                  <a:lnTo>
                    <a:pt x="3340" y="165049"/>
                  </a:lnTo>
                  <a:lnTo>
                    <a:pt x="4216" y="166001"/>
                  </a:lnTo>
                  <a:lnTo>
                    <a:pt x="5105" y="166966"/>
                  </a:lnTo>
                  <a:lnTo>
                    <a:pt x="5549" y="5435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2" name="object 17322"/>
            <p:cNvSpPr/>
            <p:nvPr/>
          </p:nvSpPr>
          <p:spPr>
            <a:xfrm>
              <a:off x="3270796" y="9051557"/>
              <a:ext cx="4445" cy="167005"/>
            </a:xfrm>
            <a:custGeom>
              <a:avLst/>
              <a:gdLst/>
              <a:ahLst/>
              <a:cxnLst/>
              <a:rect l="l" t="t" r="r" b="b"/>
              <a:pathLst>
                <a:path w="4445" h="167004">
                  <a:moveTo>
                    <a:pt x="3454" y="4178"/>
                  </a:moveTo>
                  <a:lnTo>
                    <a:pt x="2667" y="3238"/>
                  </a:lnTo>
                  <a:lnTo>
                    <a:pt x="1841" y="2260"/>
                  </a:lnTo>
                  <a:lnTo>
                    <a:pt x="1028" y="1270"/>
                  </a:lnTo>
                  <a:lnTo>
                    <a:pt x="800" y="82156"/>
                  </a:lnTo>
                  <a:lnTo>
                    <a:pt x="800" y="1270"/>
                  </a:lnTo>
                  <a:lnTo>
                    <a:pt x="508" y="1270"/>
                  </a:lnTo>
                  <a:lnTo>
                    <a:pt x="508" y="0"/>
                  </a:lnTo>
                  <a:lnTo>
                    <a:pt x="228" y="0"/>
                  </a:lnTo>
                  <a:lnTo>
                    <a:pt x="228" y="1270"/>
                  </a:lnTo>
                  <a:lnTo>
                    <a:pt x="0" y="1270"/>
                  </a:lnTo>
                  <a:lnTo>
                    <a:pt x="0" y="162560"/>
                  </a:lnTo>
                  <a:lnTo>
                    <a:pt x="571" y="162560"/>
                  </a:lnTo>
                  <a:lnTo>
                    <a:pt x="571" y="163042"/>
                  </a:lnTo>
                  <a:lnTo>
                    <a:pt x="1384" y="163918"/>
                  </a:lnTo>
                  <a:lnTo>
                    <a:pt x="2209" y="164807"/>
                  </a:lnTo>
                  <a:lnTo>
                    <a:pt x="3009" y="165671"/>
                  </a:lnTo>
                  <a:lnTo>
                    <a:pt x="3454" y="4178"/>
                  </a:lnTo>
                  <a:close/>
                </a:path>
                <a:path w="4445" h="167004">
                  <a:moveTo>
                    <a:pt x="4267" y="5092"/>
                  </a:moveTo>
                  <a:lnTo>
                    <a:pt x="3467" y="4178"/>
                  </a:lnTo>
                  <a:lnTo>
                    <a:pt x="3009" y="165671"/>
                  </a:lnTo>
                  <a:lnTo>
                    <a:pt x="3810" y="166535"/>
                  </a:lnTo>
                  <a:lnTo>
                    <a:pt x="4267" y="5092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3" name="object 17323"/>
            <p:cNvSpPr/>
            <p:nvPr/>
          </p:nvSpPr>
          <p:spPr>
            <a:xfrm>
              <a:off x="3266211" y="9045943"/>
              <a:ext cx="5080" cy="168275"/>
            </a:xfrm>
            <a:custGeom>
              <a:avLst/>
              <a:gdLst/>
              <a:ahLst/>
              <a:cxnLst/>
              <a:rect l="l" t="t" r="r" b="b"/>
              <a:pathLst>
                <a:path w="5079" h="168275">
                  <a:moveTo>
                    <a:pt x="1168" y="1016"/>
                  </a:moveTo>
                  <a:lnTo>
                    <a:pt x="457" y="0"/>
                  </a:lnTo>
                  <a:lnTo>
                    <a:pt x="0" y="160959"/>
                  </a:lnTo>
                  <a:lnTo>
                    <a:pt x="711" y="162052"/>
                  </a:lnTo>
                  <a:lnTo>
                    <a:pt x="1168" y="1016"/>
                  </a:lnTo>
                  <a:close/>
                </a:path>
                <a:path w="5079" h="168275">
                  <a:moveTo>
                    <a:pt x="4826" y="5905"/>
                  </a:moveTo>
                  <a:lnTo>
                    <a:pt x="1168" y="1028"/>
                  </a:lnTo>
                  <a:lnTo>
                    <a:pt x="711" y="162052"/>
                  </a:lnTo>
                  <a:lnTo>
                    <a:pt x="1447" y="163182"/>
                  </a:lnTo>
                  <a:lnTo>
                    <a:pt x="2171" y="164299"/>
                  </a:lnTo>
                  <a:lnTo>
                    <a:pt x="2882" y="165392"/>
                  </a:lnTo>
                  <a:lnTo>
                    <a:pt x="3619" y="166522"/>
                  </a:lnTo>
                  <a:lnTo>
                    <a:pt x="4368" y="167678"/>
                  </a:lnTo>
                  <a:lnTo>
                    <a:pt x="4826" y="5905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4" name="object 17324"/>
            <p:cNvSpPr/>
            <p:nvPr/>
          </p:nvSpPr>
          <p:spPr>
            <a:xfrm>
              <a:off x="3262058" y="9039403"/>
              <a:ext cx="5080" cy="167640"/>
            </a:xfrm>
            <a:custGeom>
              <a:avLst/>
              <a:gdLst/>
              <a:ahLst/>
              <a:cxnLst/>
              <a:rect l="l" t="t" r="r" b="b"/>
              <a:pathLst>
                <a:path w="5079" h="167640">
                  <a:moveTo>
                    <a:pt x="1828" y="2286"/>
                  </a:moveTo>
                  <a:lnTo>
                    <a:pt x="1130" y="1168"/>
                  </a:lnTo>
                  <a:lnTo>
                    <a:pt x="457" y="0"/>
                  </a:lnTo>
                  <a:lnTo>
                    <a:pt x="0" y="161124"/>
                  </a:lnTo>
                  <a:lnTo>
                    <a:pt x="685" y="162179"/>
                  </a:lnTo>
                  <a:lnTo>
                    <a:pt x="1371" y="163233"/>
                  </a:lnTo>
                  <a:lnTo>
                    <a:pt x="1828" y="2286"/>
                  </a:lnTo>
                  <a:close/>
                </a:path>
                <a:path w="5079" h="167640">
                  <a:moveTo>
                    <a:pt x="3924" y="5524"/>
                  </a:moveTo>
                  <a:lnTo>
                    <a:pt x="3200" y="4445"/>
                  </a:lnTo>
                  <a:lnTo>
                    <a:pt x="2501" y="3390"/>
                  </a:lnTo>
                  <a:lnTo>
                    <a:pt x="1841" y="2286"/>
                  </a:lnTo>
                  <a:lnTo>
                    <a:pt x="1384" y="163245"/>
                  </a:lnTo>
                  <a:lnTo>
                    <a:pt x="2057" y="164287"/>
                  </a:lnTo>
                  <a:lnTo>
                    <a:pt x="2743" y="165341"/>
                  </a:lnTo>
                  <a:lnTo>
                    <a:pt x="3467" y="166446"/>
                  </a:lnTo>
                  <a:lnTo>
                    <a:pt x="3924" y="5524"/>
                  </a:lnTo>
                  <a:close/>
                </a:path>
                <a:path w="5079" h="167640">
                  <a:moveTo>
                    <a:pt x="4622" y="6540"/>
                  </a:moveTo>
                  <a:lnTo>
                    <a:pt x="3937" y="5524"/>
                  </a:lnTo>
                  <a:lnTo>
                    <a:pt x="3479" y="166471"/>
                  </a:lnTo>
                  <a:lnTo>
                    <a:pt x="4165" y="167525"/>
                  </a:lnTo>
                  <a:lnTo>
                    <a:pt x="4622" y="654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5" name="object 17325"/>
            <p:cNvSpPr/>
            <p:nvPr/>
          </p:nvSpPr>
          <p:spPr>
            <a:xfrm>
              <a:off x="3258794" y="9033294"/>
              <a:ext cx="3810" cy="167640"/>
            </a:xfrm>
            <a:custGeom>
              <a:avLst/>
              <a:gdLst/>
              <a:ahLst/>
              <a:cxnLst/>
              <a:rect l="l" t="t" r="r" b="b"/>
              <a:pathLst>
                <a:path w="3810" h="167640">
                  <a:moveTo>
                    <a:pt x="3060" y="4953"/>
                  </a:moveTo>
                  <a:lnTo>
                    <a:pt x="2387" y="3746"/>
                  </a:lnTo>
                  <a:lnTo>
                    <a:pt x="1727" y="2527"/>
                  </a:lnTo>
                  <a:lnTo>
                    <a:pt x="1511" y="78092"/>
                  </a:lnTo>
                  <a:lnTo>
                    <a:pt x="1511" y="2527"/>
                  </a:lnTo>
                  <a:lnTo>
                    <a:pt x="1409" y="1257"/>
                  </a:lnTo>
                  <a:lnTo>
                    <a:pt x="1104" y="1257"/>
                  </a:lnTo>
                  <a:lnTo>
                    <a:pt x="1104" y="2527"/>
                  </a:lnTo>
                  <a:lnTo>
                    <a:pt x="1104" y="1308"/>
                  </a:lnTo>
                  <a:lnTo>
                    <a:pt x="457" y="0"/>
                  </a:lnTo>
                  <a:lnTo>
                    <a:pt x="0" y="161556"/>
                  </a:lnTo>
                  <a:lnTo>
                    <a:pt x="647" y="163131"/>
                  </a:lnTo>
                  <a:lnTo>
                    <a:pt x="876" y="82219"/>
                  </a:lnTo>
                  <a:lnTo>
                    <a:pt x="876" y="162547"/>
                  </a:lnTo>
                  <a:lnTo>
                    <a:pt x="673" y="162547"/>
                  </a:lnTo>
                  <a:lnTo>
                    <a:pt x="673" y="163817"/>
                  </a:lnTo>
                  <a:lnTo>
                    <a:pt x="1270" y="163817"/>
                  </a:lnTo>
                  <a:lnTo>
                    <a:pt x="1270" y="164160"/>
                  </a:lnTo>
                  <a:lnTo>
                    <a:pt x="1930" y="165176"/>
                  </a:lnTo>
                  <a:lnTo>
                    <a:pt x="2374" y="4191"/>
                  </a:lnTo>
                  <a:lnTo>
                    <a:pt x="1943" y="165201"/>
                  </a:lnTo>
                  <a:lnTo>
                    <a:pt x="2616" y="166230"/>
                  </a:lnTo>
                  <a:lnTo>
                    <a:pt x="3060" y="4953"/>
                  </a:lnTo>
                  <a:close/>
                </a:path>
                <a:path w="3810" h="167640">
                  <a:moveTo>
                    <a:pt x="3721" y="6096"/>
                  </a:moveTo>
                  <a:lnTo>
                    <a:pt x="3073" y="4953"/>
                  </a:lnTo>
                  <a:lnTo>
                    <a:pt x="2616" y="166230"/>
                  </a:lnTo>
                  <a:lnTo>
                    <a:pt x="3263" y="167233"/>
                  </a:lnTo>
                  <a:lnTo>
                    <a:pt x="3721" y="6096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6" name="object 17326"/>
            <p:cNvSpPr/>
            <p:nvPr/>
          </p:nvSpPr>
          <p:spPr>
            <a:xfrm>
              <a:off x="3255251" y="9025115"/>
              <a:ext cx="4445" cy="170180"/>
            </a:xfrm>
            <a:custGeom>
              <a:avLst/>
              <a:gdLst/>
              <a:ahLst/>
              <a:cxnLst/>
              <a:rect l="l" t="t" r="r" b="b"/>
              <a:pathLst>
                <a:path w="4445" h="170179">
                  <a:moveTo>
                    <a:pt x="1003" y="1422"/>
                  </a:moveTo>
                  <a:lnTo>
                    <a:pt x="457" y="0"/>
                  </a:lnTo>
                  <a:lnTo>
                    <a:pt x="0" y="161048"/>
                  </a:lnTo>
                  <a:lnTo>
                    <a:pt x="546" y="162394"/>
                  </a:lnTo>
                  <a:lnTo>
                    <a:pt x="1003" y="1422"/>
                  </a:lnTo>
                  <a:close/>
                </a:path>
                <a:path w="4445" h="170179">
                  <a:moveTo>
                    <a:pt x="3365" y="6908"/>
                  </a:moveTo>
                  <a:lnTo>
                    <a:pt x="2755" y="5575"/>
                  </a:lnTo>
                  <a:lnTo>
                    <a:pt x="2159" y="4267"/>
                  </a:lnTo>
                  <a:lnTo>
                    <a:pt x="1587" y="2857"/>
                  </a:lnTo>
                  <a:lnTo>
                    <a:pt x="1003" y="1435"/>
                  </a:lnTo>
                  <a:lnTo>
                    <a:pt x="546" y="162394"/>
                  </a:lnTo>
                  <a:lnTo>
                    <a:pt x="1130" y="163817"/>
                  </a:lnTo>
                  <a:lnTo>
                    <a:pt x="1714" y="165252"/>
                  </a:lnTo>
                  <a:lnTo>
                    <a:pt x="2311" y="166712"/>
                  </a:lnTo>
                  <a:lnTo>
                    <a:pt x="2921" y="168211"/>
                  </a:lnTo>
                  <a:lnTo>
                    <a:pt x="3365" y="6908"/>
                  </a:lnTo>
                  <a:close/>
                </a:path>
                <a:path w="4445" h="170179">
                  <a:moveTo>
                    <a:pt x="4000" y="8191"/>
                  </a:moveTo>
                  <a:lnTo>
                    <a:pt x="3378" y="6908"/>
                  </a:lnTo>
                  <a:lnTo>
                    <a:pt x="2921" y="168211"/>
                  </a:lnTo>
                  <a:lnTo>
                    <a:pt x="3543" y="169735"/>
                  </a:lnTo>
                  <a:lnTo>
                    <a:pt x="4000" y="8191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7" name="object 17327"/>
            <p:cNvSpPr/>
            <p:nvPr/>
          </p:nvSpPr>
          <p:spPr>
            <a:xfrm>
              <a:off x="3252787" y="9017508"/>
              <a:ext cx="3175" cy="168910"/>
            </a:xfrm>
            <a:custGeom>
              <a:avLst/>
              <a:gdLst/>
              <a:ahLst/>
              <a:cxnLst/>
              <a:rect l="l" t="t" r="r" b="b"/>
              <a:pathLst>
                <a:path w="3175" h="168909">
                  <a:moveTo>
                    <a:pt x="2921" y="7607"/>
                  </a:moveTo>
                  <a:lnTo>
                    <a:pt x="2374" y="6121"/>
                  </a:lnTo>
                  <a:lnTo>
                    <a:pt x="1854" y="4635"/>
                  </a:lnTo>
                  <a:lnTo>
                    <a:pt x="1358" y="3098"/>
                  </a:lnTo>
                  <a:lnTo>
                    <a:pt x="1130" y="83108"/>
                  </a:lnTo>
                  <a:lnTo>
                    <a:pt x="1130" y="3098"/>
                  </a:lnTo>
                  <a:lnTo>
                    <a:pt x="1155" y="1828"/>
                  </a:lnTo>
                  <a:lnTo>
                    <a:pt x="876" y="1828"/>
                  </a:lnTo>
                  <a:lnTo>
                    <a:pt x="889" y="1549"/>
                  </a:lnTo>
                  <a:lnTo>
                    <a:pt x="457" y="0"/>
                  </a:lnTo>
                  <a:lnTo>
                    <a:pt x="0" y="161315"/>
                  </a:lnTo>
                  <a:lnTo>
                    <a:pt x="431" y="163156"/>
                  </a:lnTo>
                  <a:lnTo>
                    <a:pt x="635" y="91338"/>
                  </a:lnTo>
                  <a:lnTo>
                    <a:pt x="635" y="163118"/>
                  </a:lnTo>
                  <a:lnTo>
                    <a:pt x="571" y="164388"/>
                  </a:lnTo>
                  <a:lnTo>
                    <a:pt x="901" y="164388"/>
                  </a:lnTo>
                  <a:lnTo>
                    <a:pt x="901" y="164833"/>
                  </a:lnTo>
                  <a:lnTo>
                    <a:pt x="1397" y="166039"/>
                  </a:lnTo>
                  <a:lnTo>
                    <a:pt x="1917" y="167322"/>
                  </a:lnTo>
                  <a:lnTo>
                    <a:pt x="2463" y="168656"/>
                  </a:lnTo>
                  <a:lnTo>
                    <a:pt x="2921" y="7607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8" name="object 17328"/>
            <p:cNvSpPr/>
            <p:nvPr/>
          </p:nvSpPr>
          <p:spPr>
            <a:xfrm>
              <a:off x="3250908" y="9008262"/>
              <a:ext cx="2540" cy="170815"/>
            </a:xfrm>
            <a:custGeom>
              <a:avLst/>
              <a:gdLst/>
              <a:ahLst/>
              <a:cxnLst/>
              <a:rect l="l" t="t" r="r" b="b"/>
              <a:pathLst>
                <a:path w="2539" h="170815">
                  <a:moveTo>
                    <a:pt x="2324" y="9245"/>
                  </a:moveTo>
                  <a:lnTo>
                    <a:pt x="1905" y="7632"/>
                  </a:lnTo>
                  <a:lnTo>
                    <a:pt x="1524" y="6045"/>
                  </a:lnTo>
                  <a:lnTo>
                    <a:pt x="1295" y="86055"/>
                  </a:lnTo>
                  <a:lnTo>
                    <a:pt x="1295" y="6045"/>
                  </a:lnTo>
                  <a:lnTo>
                    <a:pt x="1371" y="4775"/>
                  </a:lnTo>
                  <a:lnTo>
                    <a:pt x="1181" y="4775"/>
                  </a:lnTo>
                  <a:lnTo>
                    <a:pt x="1193" y="4457"/>
                  </a:lnTo>
                  <a:lnTo>
                    <a:pt x="901" y="2908"/>
                  </a:lnTo>
                  <a:lnTo>
                    <a:pt x="673" y="80759"/>
                  </a:lnTo>
                  <a:lnTo>
                    <a:pt x="673" y="2908"/>
                  </a:lnTo>
                  <a:lnTo>
                    <a:pt x="787" y="1638"/>
                  </a:lnTo>
                  <a:lnTo>
                    <a:pt x="647" y="1638"/>
                  </a:lnTo>
                  <a:lnTo>
                    <a:pt x="647" y="2908"/>
                  </a:lnTo>
                  <a:lnTo>
                    <a:pt x="647" y="1447"/>
                  </a:lnTo>
                  <a:lnTo>
                    <a:pt x="457" y="0"/>
                  </a:lnTo>
                  <a:lnTo>
                    <a:pt x="444" y="2908"/>
                  </a:lnTo>
                  <a:lnTo>
                    <a:pt x="419" y="13462"/>
                  </a:lnTo>
                  <a:lnTo>
                    <a:pt x="0" y="161531"/>
                  </a:lnTo>
                  <a:lnTo>
                    <a:pt x="203" y="163258"/>
                  </a:lnTo>
                  <a:lnTo>
                    <a:pt x="419" y="84670"/>
                  </a:lnTo>
                  <a:lnTo>
                    <a:pt x="419" y="162928"/>
                  </a:lnTo>
                  <a:lnTo>
                    <a:pt x="241" y="162928"/>
                  </a:lnTo>
                  <a:lnTo>
                    <a:pt x="241" y="164198"/>
                  </a:lnTo>
                  <a:lnTo>
                    <a:pt x="431" y="164198"/>
                  </a:lnTo>
                  <a:lnTo>
                    <a:pt x="431" y="164338"/>
                  </a:lnTo>
                  <a:lnTo>
                    <a:pt x="736" y="165646"/>
                  </a:lnTo>
                  <a:lnTo>
                    <a:pt x="952" y="89535"/>
                  </a:lnTo>
                  <a:lnTo>
                    <a:pt x="952" y="166065"/>
                  </a:lnTo>
                  <a:lnTo>
                    <a:pt x="977" y="167335"/>
                  </a:lnTo>
                  <a:lnTo>
                    <a:pt x="1066" y="167068"/>
                  </a:lnTo>
                  <a:lnTo>
                    <a:pt x="1447" y="168706"/>
                  </a:lnTo>
                  <a:lnTo>
                    <a:pt x="1866" y="170497"/>
                  </a:lnTo>
                  <a:lnTo>
                    <a:pt x="2324" y="9245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29" name="object 17329"/>
            <p:cNvSpPr/>
            <p:nvPr/>
          </p:nvSpPr>
          <p:spPr>
            <a:xfrm>
              <a:off x="3250692" y="9006065"/>
              <a:ext cx="1270" cy="163830"/>
            </a:xfrm>
            <a:custGeom>
              <a:avLst/>
              <a:gdLst/>
              <a:ahLst/>
              <a:cxnLst/>
              <a:rect l="l" t="t" r="r" b="b"/>
              <a:pathLst>
                <a:path w="1270" h="163829">
                  <a:moveTo>
                    <a:pt x="660" y="2197"/>
                  </a:moveTo>
                  <a:lnTo>
                    <a:pt x="520" y="1066"/>
                  </a:lnTo>
                  <a:lnTo>
                    <a:pt x="457" y="0"/>
                  </a:lnTo>
                  <a:lnTo>
                    <a:pt x="0" y="161823"/>
                  </a:lnTo>
                  <a:lnTo>
                    <a:pt x="76" y="162496"/>
                  </a:lnTo>
                  <a:lnTo>
                    <a:pt x="215" y="163728"/>
                  </a:lnTo>
                  <a:lnTo>
                    <a:pt x="660" y="219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0" name="object 17330"/>
            <p:cNvSpPr/>
            <p:nvPr/>
          </p:nvSpPr>
          <p:spPr>
            <a:xfrm>
              <a:off x="3250679" y="9006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27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1" name="object 17331"/>
            <p:cNvSpPr/>
            <p:nvPr/>
          </p:nvSpPr>
          <p:spPr>
            <a:xfrm>
              <a:off x="3251136" y="9003957"/>
              <a:ext cx="74295" cy="88265"/>
            </a:xfrm>
            <a:custGeom>
              <a:avLst/>
              <a:gdLst/>
              <a:ahLst/>
              <a:cxnLst/>
              <a:rect l="l" t="t" r="r" b="b"/>
              <a:pathLst>
                <a:path w="74295" h="88265">
                  <a:moveTo>
                    <a:pt x="4216" y="0"/>
                  </a:moveTo>
                  <a:lnTo>
                    <a:pt x="1473" y="38"/>
                  </a:lnTo>
                  <a:lnTo>
                    <a:pt x="0" y="888"/>
                  </a:lnTo>
                  <a:lnTo>
                    <a:pt x="449" y="5859"/>
                  </a:lnTo>
                  <a:lnTo>
                    <a:pt x="20193" y="48247"/>
                  </a:lnTo>
                  <a:lnTo>
                    <a:pt x="55849" y="79785"/>
                  </a:lnTo>
                  <a:lnTo>
                    <a:pt x="69481" y="87795"/>
                  </a:lnTo>
                  <a:lnTo>
                    <a:pt x="71589" y="87744"/>
                  </a:lnTo>
                  <a:lnTo>
                    <a:pt x="73964" y="86169"/>
                  </a:lnTo>
                  <a:lnTo>
                    <a:pt x="73901" y="85026"/>
                  </a:lnTo>
                  <a:lnTo>
                    <a:pt x="60816" y="77259"/>
                  </a:lnTo>
                  <a:lnTo>
                    <a:pt x="49939" y="69519"/>
                  </a:lnTo>
                  <a:lnTo>
                    <a:pt x="19943" y="37966"/>
                  </a:lnTo>
                  <a:lnTo>
                    <a:pt x="6642" y="1384"/>
                  </a:lnTo>
                  <a:lnTo>
                    <a:pt x="6261" y="901"/>
                  </a:lnTo>
                  <a:lnTo>
                    <a:pt x="5676" y="571"/>
                  </a:lnTo>
                  <a:lnTo>
                    <a:pt x="5067" y="215"/>
                  </a:lnTo>
                  <a:lnTo>
                    <a:pt x="4216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2" name="object 17332"/>
            <p:cNvSpPr/>
            <p:nvPr/>
          </p:nvSpPr>
          <p:spPr>
            <a:xfrm>
              <a:off x="3324275" y="9093880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58" y="0"/>
                  </a:moveTo>
                  <a:lnTo>
                    <a:pt x="0" y="157790"/>
                  </a:lnTo>
                  <a:lnTo>
                    <a:pt x="458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3" name="object 17333"/>
            <p:cNvSpPr/>
            <p:nvPr/>
          </p:nvSpPr>
          <p:spPr>
            <a:xfrm>
              <a:off x="3323259" y="90910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40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4" name="object 17334"/>
            <p:cNvSpPr/>
            <p:nvPr/>
          </p:nvSpPr>
          <p:spPr>
            <a:xfrm>
              <a:off x="3323081" y="9091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2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5" name="object 17335"/>
            <p:cNvSpPr/>
            <p:nvPr/>
          </p:nvSpPr>
          <p:spPr>
            <a:xfrm>
              <a:off x="3322993" y="9091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802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6" name="object 17336"/>
            <p:cNvSpPr/>
            <p:nvPr/>
          </p:nvSpPr>
          <p:spPr>
            <a:xfrm>
              <a:off x="3322827" y="9091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755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7" name="object 17337"/>
            <p:cNvSpPr/>
            <p:nvPr/>
          </p:nvSpPr>
          <p:spPr>
            <a:xfrm>
              <a:off x="3322650" y="9091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73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8" name="object 17338"/>
            <p:cNvSpPr/>
            <p:nvPr/>
          </p:nvSpPr>
          <p:spPr>
            <a:xfrm>
              <a:off x="3322548" y="9091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58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39" name="object 17339"/>
            <p:cNvSpPr/>
            <p:nvPr/>
          </p:nvSpPr>
          <p:spPr>
            <a:xfrm>
              <a:off x="3322459" y="9091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15"/>
                  </a:moveTo>
                  <a:lnTo>
                    <a:pt x="0" y="161658"/>
                  </a:lnTo>
                  <a:lnTo>
                    <a:pt x="457" y="215"/>
                  </a:lnTo>
                  <a:close/>
                </a:path>
                <a:path w="635" h="161925">
                  <a:moveTo>
                    <a:pt x="482" y="215"/>
                  </a:moveTo>
                  <a:lnTo>
                    <a:pt x="25" y="161658"/>
                  </a:lnTo>
                  <a:lnTo>
                    <a:pt x="469" y="7035"/>
                  </a:lnTo>
                  <a:lnTo>
                    <a:pt x="482" y="21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0" name="object 17340"/>
            <p:cNvSpPr/>
            <p:nvPr/>
          </p:nvSpPr>
          <p:spPr>
            <a:xfrm>
              <a:off x="3322396" y="9091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39"/>
                  </a:moveTo>
                  <a:lnTo>
                    <a:pt x="457" y="2552"/>
                  </a:lnTo>
                  <a:lnTo>
                    <a:pt x="469" y="0"/>
                  </a:lnTo>
                  <a:lnTo>
                    <a:pt x="444" y="139"/>
                  </a:lnTo>
                  <a:lnTo>
                    <a:pt x="0" y="161582"/>
                  </a:lnTo>
                  <a:lnTo>
                    <a:pt x="482" y="139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1" name="object 17341"/>
            <p:cNvSpPr/>
            <p:nvPr/>
          </p:nvSpPr>
          <p:spPr>
            <a:xfrm>
              <a:off x="3322243" y="90916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94"/>
                  </a:lnTo>
                  <a:lnTo>
                    <a:pt x="457" y="533"/>
                  </a:lnTo>
                  <a:lnTo>
                    <a:pt x="38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304" y="80835"/>
                  </a:lnTo>
                  <a:lnTo>
                    <a:pt x="533" y="88"/>
                  </a:lnTo>
                  <a:lnTo>
                    <a:pt x="63" y="16158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2" name="object 17342"/>
            <p:cNvSpPr/>
            <p:nvPr/>
          </p:nvSpPr>
          <p:spPr>
            <a:xfrm>
              <a:off x="3322116" y="9091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914"/>
                  </a:lnTo>
                  <a:lnTo>
                    <a:pt x="495" y="0"/>
                  </a:lnTo>
                  <a:lnTo>
                    <a:pt x="165" y="107708"/>
                  </a:lnTo>
                  <a:lnTo>
                    <a:pt x="469" y="0"/>
                  </a:lnTo>
                  <a:lnTo>
                    <a:pt x="0" y="161556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63" y="16154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101" y="161086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584" y="38"/>
                  </a:moveTo>
                  <a:lnTo>
                    <a:pt x="101" y="161086"/>
                  </a:lnTo>
                  <a:lnTo>
                    <a:pt x="101" y="161391"/>
                  </a:lnTo>
                  <a:lnTo>
                    <a:pt x="101" y="161531"/>
                  </a:lnTo>
                  <a:lnTo>
                    <a:pt x="584" y="38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3" name="object 17343"/>
            <p:cNvSpPr/>
            <p:nvPr/>
          </p:nvSpPr>
          <p:spPr>
            <a:xfrm>
              <a:off x="3321951" y="9091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582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38" y="161582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56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241" y="121183"/>
                  </a:lnTo>
                  <a:lnTo>
                    <a:pt x="584" y="0"/>
                  </a:lnTo>
                  <a:lnTo>
                    <a:pt x="114" y="16156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4" name="object 17344"/>
            <p:cNvSpPr/>
            <p:nvPr/>
          </p:nvSpPr>
          <p:spPr>
            <a:xfrm>
              <a:off x="3321799" y="9091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07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58"/>
                  </a:lnTo>
                  <a:lnTo>
                    <a:pt x="520" y="0"/>
                  </a:lnTo>
                  <a:lnTo>
                    <a:pt x="38" y="16160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101" y="161594"/>
                  </a:lnTo>
                  <a:lnTo>
                    <a:pt x="584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39" y="16159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5" name="object 17345"/>
            <p:cNvSpPr/>
            <p:nvPr/>
          </p:nvSpPr>
          <p:spPr>
            <a:xfrm>
              <a:off x="3321596" y="90917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469" y="914"/>
                  </a:lnTo>
                  <a:lnTo>
                    <a:pt x="482" y="0"/>
                  </a:lnTo>
                  <a:lnTo>
                    <a:pt x="0" y="16163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22" y="0"/>
                  </a:moveTo>
                  <a:lnTo>
                    <a:pt x="584" y="1371"/>
                  </a:lnTo>
                  <a:lnTo>
                    <a:pt x="596" y="0"/>
                  </a:lnTo>
                  <a:lnTo>
                    <a:pt x="114" y="161188"/>
                  </a:lnTo>
                  <a:lnTo>
                    <a:pt x="558" y="0"/>
                  </a:lnTo>
                  <a:lnTo>
                    <a:pt x="76" y="161632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177" y="16162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6" name="object 17346"/>
            <p:cNvSpPr/>
            <p:nvPr/>
          </p:nvSpPr>
          <p:spPr>
            <a:xfrm>
              <a:off x="3321393" y="90917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46" y="12"/>
                  </a:moveTo>
                  <a:lnTo>
                    <a:pt x="50" y="161213"/>
                  </a:lnTo>
                  <a:lnTo>
                    <a:pt x="495" y="12"/>
                  </a:lnTo>
                  <a:lnTo>
                    <a:pt x="0" y="161658"/>
                  </a:lnTo>
                  <a:lnTo>
                    <a:pt x="546" y="12"/>
                  </a:lnTo>
                  <a:close/>
                </a:path>
                <a:path w="1270" h="161925">
                  <a:moveTo>
                    <a:pt x="609" y="12"/>
                  </a:moveTo>
                  <a:lnTo>
                    <a:pt x="101" y="161645"/>
                  </a:lnTo>
                  <a:lnTo>
                    <a:pt x="609" y="12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65" y="16164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7" name="object 17347"/>
            <p:cNvSpPr/>
            <p:nvPr/>
          </p:nvSpPr>
          <p:spPr>
            <a:xfrm>
              <a:off x="3321075" y="90917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658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584" y="0"/>
                  </a:moveTo>
                  <a:lnTo>
                    <a:pt x="63" y="161658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622" y="241"/>
                  </a:lnTo>
                  <a:lnTo>
                    <a:pt x="635" y="0"/>
                  </a:lnTo>
                  <a:lnTo>
                    <a:pt x="139" y="16165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23" y="0"/>
                  </a:moveTo>
                  <a:lnTo>
                    <a:pt x="228" y="161645"/>
                  </a:lnTo>
                  <a:lnTo>
                    <a:pt x="723" y="0"/>
                  </a:lnTo>
                  <a:close/>
                </a:path>
                <a:path w="1270" h="161925">
                  <a:moveTo>
                    <a:pt x="774" y="0"/>
                  </a:moveTo>
                  <a:lnTo>
                    <a:pt x="279" y="161645"/>
                  </a:lnTo>
                  <a:lnTo>
                    <a:pt x="774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8" name="object 17348"/>
            <p:cNvSpPr/>
            <p:nvPr/>
          </p:nvSpPr>
          <p:spPr>
            <a:xfrm>
              <a:off x="3319716" y="9091536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4" h="161925">
                  <a:moveTo>
                    <a:pt x="787" y="165"/>
                  </a:moveTo>
                  <a:lnTo>
                    <a:pt x="660" y="114"/>
                  </a:lnTo>
                  <a:lnTo>
                    <a:pt x="520" y="25"/>
                  </a:lnTo>
                  <a:lnTo>
                    <a:pt x="0" y="161696"/>
                  </a:lnTo>
                  <a:lnTo>
                    <a:pt x="139" y="161734"/>
                  </a:lnTo>
                  <a:lnTo>
                    <a:pt x="342" y="161772"/>
                  </a:lnTo>
                  <a:lnTo>
                    <a:pt x="787" y="165"/>
                  </a:lnTo>
                  <a:close/>
                </a:path>
                <a:path w="1904" h="161925">
                  <a:moveTo>
                    <a:pt x="1587" y="215"/>
                  </a:moveTo>
                  <a:lnTo>
                    <a:pt x="1320" y="215"/>
                  </a:lnTo>
                  <a:lnTo>
                    <a:pt x="1308" y="660"/>
                  </a:lnTo>
                  <a:lnTo>
                    <a:pt x="1320" y="203"/>
                  </a:lnTo>
                  <a:lnTo>
                    <a:pt x="927" y="203"/>
                  </a:lnTo>
                  <a:lnTo>
                    <a:pt x="800" y="165"/>
                  </a:lnTo>
                  <a:lnTo>
                    <a:pt x="355" y="161759"/>
                  </a:lnTo>
                  <a:lnTo>
                    <a:pt x="482" y="161785"/>
                  </a:lnTo>
                  <a:lnTo>
                    <a:pt x="863" y="161836"/>
                  </a:lnTo>
                  <a:lnTo>
                    <a:pt x="1041" y="161836"/>
                  </a:lnTo>
                  <a:lnTo>
                    <a:pt x="1587" y="215"/>
                  </a:lnTo>
                  <a:close/>
                </a:path>
                <a:path w="1904" h="161925">
                  <a:moveTo>
                    <a:pt x="1739" y="190"/>
                  </a:moveTo>
                  <a:lnTo>
                    <a:pt x="1600" y="215"/>
                  </a:lnTo>
                  <a:lnTo>
                    <a:pt x="1155" y="161848"/>
                  </a:lnTo>
                  <a:lnTo>
                    <a:pt x="1295" y="161848"/>
                  </a:lnTo>
                  <a:lnTo>
                    <a:pt x="1739" y="190"/>
                  </a:lnTo>
                  <a:close/>
                </a:path>
                <a:path w="1904" h="161925">
                  <a:moveTo>
                    <a:pt x="1816" y="190"/>
                  </a:moveTo>
                  <a:lnTo>
                    <a:pt x="1295" y="161848"/>
                  </a:lnTo>
                  <a:lnTo>
                    <a:pt x="1816" y="190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49" name="object 17349"/>
            <p:cNvSpPr/>
            <p:nvPr/>
          </p:nvSpPr>
          <p:spPr>
            <a:xfrm>
              <a:off x="3319411" y="909138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49" y="139"/>
                  </a:moveTo>
                  <a:lnTo>
                    <a:pt x="749" y="139"/>
                  </a:lnTo>
                  <a:lnTo>
                    <a:pt x="495" y="12"/>
                  </a:lnTo>
                  <a:lnTo>
                    <a:pt x="0" y="161772"/>
                  </a:lnTo>
                  <a:lnTo>
                    <a:pt x="139" y="161810"/>
                  </a:lnTo>
                  <a:lnTo>
                    <a:pt x="304" y="161848"/>
                  </a:lnTo>
                  <a:lnTo>
                    <a:pt x="749" y="139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0" name="object 17350"/>
            <p:cNvSpPr/>
            <p:nvPr/>
          </p:nvSpPr>
          <p:spPr>
            <a:xfrm>
              <a:off x="3319233" y="9091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88"/>
                  </a:moveTo>
                  <a:lnTo>
                    <a:pt x="482" y="12"/>
                  </a:lnTo>
                  <a:lnTo>
                    <a:pt x="0" y="161798"/>
                  </a:lnTo>
                  <a:lnTo>
                    <a:pt x="152" y="161836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1" name="object 17351"/>
            <p:cNvSpPr/>
            <p:nvPr/>
          </p:nvSpPr>
          <p:spPr>
            <a:xfrm>
              <a:off x="3319043" y="9091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810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50"/>
                  </a:moveTo>
                  <a:lnTo>
                    <a:pt x="38" y="161823"/>
                  </a:lnTo>
                  <a:lnTo>
                    <a:pt x="571" y="50"/>
                  </a:lnTo>
                  <a:close/>
                </a:path>
                <a:path w="635" h="161925">
                  <a:moveTo>
                    <a:pt x="635" y="76"/>
                  </a:moveTo>
                  <a:lnTo>
                    <a:pt x="127" y="161848"/>
                  </a:lnTo>
                  <a:lnTo>
                    <a:pt x="635" y="76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2" name="object 17352"/>
            <p:cNvSpPr/>
            <p:nvPr/>
          </p:nvSpPr>
          <p:spPr>
            <a:xfrm>
              <a:off x="3318929" y="9091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12"/>
                  </a:moveTo>
                  <a:lnTo>
                    <a:pt x="12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38" y="161861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3" name="object 17353"/>
            <p:cNvSpPr/>
            <p:nvPr/>
          </p:nvSpPr>
          <p:spPr>
            <a:xfrm>
              <a:off x="3318802" y="9091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38"/>
                  </a:moveTo>
                  <a:lnTo>
                    <a:pt x="0" y="161823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4" name="object 17354"/>
            <p:cNvSpPr/>
            <p:nvPr/>
          </p:nvSpPr>
          <p:spPr>
            <a:xfrm>
              <a:off x="3175660" y="9091651"/>
              <a:ext cx="635" cy="163195"/>
            </a:xfrm>
            <a:custGeom>
              <a:avLst/>
              <a:gdLst/>
              <a:ahLst/>
              <a:cxnLst/>
              <a:rect l="l" t="t" r="r" b="b"/>
              <a:pathLst>
                <a:path w="635" h="163195">
                  <a:moveTo>
                    <a:pt x="571" y="1155"/>
                  </a:moveTo>
                  <a:lnTo>
                    <a:pt x="330" y="81724"/>
                  </a:lnTo>
                  <a:lnTo>
                    <a:pt x="558" y="1155"/>
                  </a:lnTo>
                  <a:lnTo>
                    <a:pt x="520" y="787"/>
                  </a:lnTo>
                  <a:lnTo>
                    <a:pt x="469" y="279"/>
                  </a:lnTo>
                  <a:lnTo>
                    <a:pt x="444" y="0"/>
                  </a:lnTo>
                  <a:lnTo>
                    <a:pt x="0" y="160756"/>
                  </a:lnTo>
                  <a:lnTo>
                    <a:pt x="12" y="161010"/>
                  </a:lnTo>
                  <a:lnTo>
                    <a:pt x="12" y="161239"/>
                  </a:lnTo>
                  <a:lnTo>
                    <a:pt x="76" y="162471"/>
                  </a:lnTo>
                  <a:lnTo>
                    <a:pt x="101" y="162826"/>
                  </a:lnTo>
                  <a:lnTo>
                    <a:pt x="101" y="162953"/>
                  </a:lnTo>
                  <a:lnTo>
                    <a:pt x="114" y="163093"/>
                  </a:lnTo>
                  <a:lnTo>
                    <a:pt x="571" y="1244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5" name="object 17355"/>
            <p:cNvSpPr/>
            <p:nvPr/>
          </p:nvSpPr>
          <p:spPr>
            <a:xfrm>
              <a:off x="3182378" y="9094737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51" y="0"/>
                  </a:moveTo>
                  <a:lnTo>
                    <a:pt x="0" y="159892"/>
                  </a:lnTo>
                  <a:lnTo>
                    <a:pt x="451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6" name="object 17356"/>
            <p:cNvSpPr/>
            <p:nvPr/>
          </p:nvSpPr>
          <p:spPr>
            <a:xfrm>
              <a:off x="3182226" y="9203823"/>
              <a:ext cx="635" cy="51435"/>
            </a:xfrm>
            <a:custGeom>
              <a:avLst/>
              <a:gdLst/>
              <a:ahLst/>
              <a:cxnLst/>
              <a:rect l="l" t="t" r="r" b="b"/>
              <a:pathLst>
                <a:path w="635" h="51434">
                  <a:moveTo>
                    <a:pt x="148" y="0"/>
                  </a:moveTo>
                  <a:lnTo>
                    <a:pt x="0" y="51302"/>
                  </a:lnTo>
                  <a:lnTo>
                    <a:pt x="148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7" name="object 17357"/>
            <p:cNvSpPr/>
            <p:nvPr/>
          </p:nvSpPr>
          <p:spPr>
            <a:xfrm>
              <a:off x="3180968" y="90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1" y="0"/>
                  </a:moveTo>
                  <a:lnTo>
                    <a:pt x="0" y="161442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8" name="object 17358"/>
            <p:cNvSpPr/>
            <p:nvPr/>
          </p:nvSpPr>
          <p:spPr>
            <a:xfrm>
              <a:off x="3180867" y="90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480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50" y="161480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59" name="object 17359"/>
            <p:cNvSpPr/>
            <p:nvPr/>
          </p:nvSpPr>
          <p:spPr>
            <a:xfrm>
              <a:off x="3180689" y="90947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25" y="161099"/>
                  </a:lnTo>
                  <a:lnTo>
                    <a:pt x="469" y="0"/>
                  </a:lnTo>
                  <a:lnTo>
                    <a:pt x="0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0" name="object 17360"/>
            <p:cNvSpPr/>
            <p:nvPr/>
          </p:nvSpPr>
          <p:spPr>
            <a:xfrm>
              <a:off x="3180575" y="90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94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50" y="161582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56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1" name="object 17361"/>
            <p:cNvSpPr/>
            <p:nvPr/>
          </p:nvSpPr>
          <p:spPr>
            <a:xfrm>
              <a:off x="3180486" y="90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25" y="161175"/>
                  </a:lnTo>
                  <a:lnTo>
                    <a:pt x="469" y="0"/>
                  </a:lnTo>
                  <a:lnTo>
                    <a:pt x="0" y="16162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63" y="161607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2" name="object 17362"/>
            <p:cNvSpPr/>
            <p:nvPr/>
          </p:nvSpPr>
          <p:spPr>
            <a:xfrm>
              <a:off x="3180384" y="9094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0"/>
                  </a:moveTo>
                  <a:lnTo>
                    <a:pt x="0" y="161645"/>
                  </a:lnTo>
                  <a:lnTo>
                    <a:pt x="482" y="0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38" y="16164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88" y="16162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3" name="object 17363"/>
            <p:cNvSpPr/>
            <p:nvPr/>
          </p:nvSpPr>
          <p:spPr>
            <a:xfrm>
              <a:off x="3180283" y="9094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47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734"/>
                  </a:lnTo>
                  <a:lnTo>
                    <a:pt x="508" y="88"/>
                  </a:lnTo>
                  <a:close/>
                </a:path>
                <a:path w="635" h="161925">
                  <a:moveTo>
                    <a:pt x="546" y="76"/>
                  </a:moveTo>
                  <a:lnTo>
                    <a:pt x="63" y="161734"/>
                  </a:lnTo>
                  <a:lnTo>
                    <a:pt x="533" y="88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4" name="object 17364"/>
            <p:cNvSpPr/>
            <p:nvPr/>
          </p:nvSpPr>
          <p:spPr>
            <a:xfrm>
              <a:off x="3180156" y="90946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772"/>
                  </a:lnTo>
                  <a:lnTo>
                    <a:pt x="469" y="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25" y="16177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63" y="161772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74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5" name="object 17365"/>
            <p:cNvSpPr/>
            <p:nvPr/>
          </p:nvSpPr>
          <p:spPr>
            <a:xfrm>
              <a:off x="3180003" y="9094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57" y="2260"/>
                  </a:lnTo>
                  <a:lnTo>
                    <a:pt x="469" y="0"/>
                  </a:lnTo>
                  <a:lnTo>
                    <a:pt x="0" y="16178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139" y="138684"/>
                  </a:lnTo>
                  <a:lnTo>
                    <a:pt x="520" y="0"/>
                  </a:lnTo>
                  <a:lnTo>
                    <a:pt x="50" y="16178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101" y="161772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127" y="16177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6" name="object 17366"/>
            <p:cNvSpPr/>
            <p:nvPr/>
          </p:nvSpPr>
          <p:spPr>
            <a:xfrm>
              <a:off x="3179851" y="9094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2717"/>
                  </a:lnTo>
                  <a:lnTo>
                    <a:pt x="482" y="0"/>
                  </a:lnTo>
                  <a:lnTo>
                    <a:pt x="0" y="16181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2260"/>
                  </a:lnTo>
                  <a:lnTo>
                    <a:pt x="571" y="0"/>
                  </a:lnTo>
                  <a:lnTo>
                    <a:pt x="88" y="161366"/>
                  </a:lnTo>
                  <a:lnTo>
                    <a:pt x="533" y="0"/>
                  </a:lnTo>
                  <a:lnTo>
                    <a:pt x="63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7" name="object 17367"/>
            <p:cNvSpPr/>
            <p:nvPr/>
          </p:nvSpPr>
          <p:spPr>
            <a:xfrm>
              <a:off x="3179648" y="909467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2"/>
                  </a:move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1269" h="161925">
                  <a:moveTo>
                    <a:pt x="520" y="12"/>
                  </a:move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584" y="0"/>
                  </a:moveTo>
                  <a:lnTo>
                    <a:pt x="546" y="2260"/>
                  </a:lnTo>
                  <a:lnTo>
                    <a:pt x="558" y="0"/>
                  </a:lnTo>
                  <a:lnTo>
                    <a:pt x="76" y="161836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22" y="0"/>
                  </a:moveTo>
                  <a:lnTo>
                    <a:pt x="139" y="161823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77" y="16182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8" name="object 17368"/>
            <p:cNvSpPr/>
            <p:nvPr/>
          </p:nvSpPr>
          <p:spPr>
            <a:xfrm>
              <a:off x="3179445" y="90946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46" y="0"/>
                  </a:moveTo>
                  <a:lnTo>
                    <a:pt x="0" y="161848"/>
                  </a:lnTo>
                  <a:lnTo>
                    <a:pt x="546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571" y="1816"/>
                  </a:lnTo>
                  <a:lnTo>
                    <a:pt x="584" y="0"/>
                  </a:lnTo>
                  <a:lnTo>
                    <a:pt x="88" y="161836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65" y="161836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69" name="object 17369"/>
            <p:cNvSpPr/>
            <p:nvPr/>
          </p:nvSpPr>
          <p:spPr>
            <a:xfrm>
              <a:off x="3179152" y="909468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12"/>
                  </a:moveTo>
                  <a:lnTo>
                    <a:pt x="0" y="161861"/>
                  </a:lnTo>
                  <a:lnTo>
                    <a:pt x="558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622" y="12"/>
                  </a:lnTo>
                  <a:lnTo>
                    <a:pt x="101" y="161861"/>
                  </a:lnTo>
                  <a:lnTo>
                    <a:pt x="254" y="16184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0" name="object 17370"/>
            <p:cNvSpPr/>
            <p:nvPr/>
          </p:nvSpPr>
          <p:spPr>
            <a:xfrm>
              <a:off x="3177819" y="9094622"/>
              <a:ext cx="1905" cy="161925"/>
            </a:xfrm>
            <a:custGeom>
              <a:avLst/>
              <a:gdLst/>
              <a:ahLst/>
              <a:cxnLst/>
              <a:rect l="l" t="t" r="r" b="b"/>
              <a:pathLst>
                <a:path w="1905" h="161925">
                  <a:moveTo>
                    <a:pt x="1638" y="88"/>
                  </a:moveTo>
                  <a:lnTo>
                    <a:pt x="1104" y="161353"/>
                  </a:lnTo>
                  <a:lnTo>
                    <a:pt x="1549" y="88"/>
                  </a:lnTo>
                  <a:lnTo>
                    <a:pt x="1104" y="129552"/>
                  </a:lnTo>
                  <a:lnTo>
                    <a:pt x="1460" y="88"/>
                  </a:lnTo>
                  <a:lnTo>
                    <a:pt x="1320" y="101"/>
                  </a:lnTo>
                  <a:lnTo>
                    <a:pt x="1104" y="78701"/>
                  </a:lnTo>
                  <a:lnTo>
                    <a:pt x="1104" y="63"/>
                  </a:lnTo>
                  <a:lnTo>
                    <a:pt x="711" y="63"/>
                  </a:lnTo>
                  <a:lnTo>
                    <a:pt x="584" y="38"/>
                  </a:lnTo>
                  <a:lnTo>
                    <a:pt x="444" y="0"/>
                  </a:lnTo>
                  <a:lnTo>
                    <a:pt x="0" y="161785"/>
                  </a:lnTo>
                  <a:lnTo>
                    <a:pt x="139" y="161810"/>
                  </a:lnTo>
                  <a:lnTo>
                    <a:pt x="317" y="161836"/>
                  </a:lnTo>
                  <a:lnTo>
                    <a:pt x="698" y="23190"/>
                  </a:lnTo>
                  <a:lnTo>
                    <a:pt x="698" y="27825"/>
                  </a:lnTo>
                  <a:lnTo>
                    <a:pt x="330" y="161848"/>
                  </a:lnTo>
                  <a:lnTo>
                    <a:pt x="469" y="161874"/>
                  </a:lnTo>
                  <a:lnTo>
                    <a:pt x="698" y="78689"/>
                  </a:lnTo>
                  <a:lnTo>
                    <a:pt x="698" y="161353"/>
                  </a:lnTo>
                  <a:lnTo>
                    <a:pt x="876" y="161353"/>
                  </a:lnTo>
                  <a:lnTo>
                    <a:pt x="876" y="161912"/>
                  </a:lnTo>
                  <a:lnTo>
                    <a:pt x="1016" y="161912"/>
                  </a:lnTo>
                  <a:lnTo>
                    <a:pt x="1193" y="161925"/>
                  </a:lnTo>
                  <a:lnTo>
                    <a:pt x="1638" y="88"/>
                  </a:lnTo>
                  <a:close/>
                </a:path>
                <a:path w="1905" h="161925">
                  <a:moveTo>
                    <a:pt x="1790" y="76"/>
                  </a:moveTo>
                  <a:lnTo>
                    <a:pt x="1651" y="114"/>
                  </a:lnTo>
                  <a:lnTo>
                    <a:pt x="1193" y="161925"/>
                  </a:lnTo>
                  <a:lnTo>
                    <a:pt x="1333" y="161925"/>
                  </a:lnTo>
                  <a:lnTo>
                    <a:pt x="1790" y="76"/>
                  </a:lnTo>
                  <a:close/>
                </a:path>
              </a:pathLst>
            </a:custGeom>
            <a:solidFill>
              <a:srgbClr val="EBEBE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1" name="object 17371"/>
            <p:cNvSpPr/>
            <p:nvPr/>
          </p:nvSpPr>
          <p:spPr>
            <a:xfrm>
              <a:off x="3177527" y="90945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50"/>
                  </a:moveTo>
                  <a:lnTo>
                    <a:pt x="533" y="25"/>
                  </a:lnTo>
                  <a:lnTo>
                    <a:pt x="0" y="161772"/>
                  </a:lnTo>
                  <a:lnTo>
                    <a:pt x="139" y="161798"/>
                  </a:lnTo>
                  <a:lnTo>
                    <a:pt x="685" y="50"/>
                  </a:lnTo>
                  <a:close/>
                </a:path>
                <a:path w="1269" h="161925">
                  <a:moveTo>
                    <a:pt x="749" y="76"/>
                  </a:moveTo>
                  <a:lnTo>
                    <a:pt x="241" y="161823"/>
                  </a:lnTo>
                  <a:lnTo>
                    <a:pt x="749" y="76"/>
                  </a:lnTo>
                  <a:close/>
                </a:path>
              </a:pathLst>
            </a:custGeom>
            <a:solidFill>
              <a:srgbClr val="EAE9E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2" name="object 17372"/>
            <p:cNvSpPr/>
            <p:nvPr/>
          </p:nvSpPr>
          <p:spPr>
            <a:xfrm>
              <a:off x="3177349" y="9094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50"/>
                  </a:moveTo>
                  <a:lnTo>
                    <a:pt x="482" y="12"/>
                  </a:lnTo>
                  <a:lnTo>
                    <a:pt x="0" y="161759"/>
                  </a:lnTo>
                  <a:lnTo>
                    <a:pt x="127" y="161798"/>
                  </a:lnTo>
                  <a:lnTo>
                    <a:pt x="635" y="50"/>
                  </a:lnTo>
                  <a:close/>
                </a:path>
              </a:pathLst>
            </a:custGeom>
            <a:solidFill>
              <a:srgbClr val="E9E9E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3" name="object 17373"/>
            <p:cNvSpPr/>
            <p:nvPr/>
          </p:nvSpPr>
          <p:spPr>
            <a:xfrm>
              <a:off x="3177159" y="90943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63" y="161810"/>
                  </a:lnTo>
                  <a:lnTo>
                    <a:pt x="571" y="63"/>
                  </a:lnTo>
                  <a:close/>
                </a:path>
                <a:path w="635" h="161925">
                  <a:moveTo>
                    <a:pt x="635" y="101"/>
                  </a:moveTo>
                  <a:lnTo>
                    <a:pt x="127" y="16183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E8E8E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4" name="object 17374"/>
            <p:cNvSpPr/>
            <p:nvPr/>
          </p:nvSpPr>
          <p:spPr>
            <a:xfrm>
              <a:off x="3177044" y="9094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63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E7E7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5" name="object 17375"/>
            <p:cNvSpPr/>
            <p:nvPr/>
          </p:nvSpPr>
          <p:spPr>
            <a:xfrm>
              <a:off x="3176892" y="9094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69" y="12"/>
                  </a:lnTo>
                  <a:lnTo>
                    <a:pt x="0" y="161836"/>
                  </a:lnTo>
                  <a:lnTo>
                    <a:pt x="127" y="16188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E5E5E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6" name="object 17376"/>
            <p:cNvSpPr/>
            <p:nvPr/>
          </p:nvSpPr>
          <p:spPr>
            <a:xfrm>
              <a:off x="3176765" y="9094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83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50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114" y="16188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E4E4E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7" name="object 17377"/>
            <p:cNvSpPr/>
            <p:nvPr/>
          </p:nvSpPr>
          <p:spPr>
            <a:xfrm>
              <a:off x="3176663" y="90941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444"/>
                  </a:lnTo>
                  <a:lnTo>
                    <a:pt x="0" y="161823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50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63" y="161861"/>
                  </a:lnTo>
                  <a:lnTo>
                    <a:pt x="558" y="38"/>
                  </a:lnTo>
                  <a:close/>
                </a:path>
              </a:pathLst>
            </a:custGeom>
            <a:solidFill>
              <a:srgbClr val="E3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8" name="object 17378"/>
            <p:cNvSpPr/>
            <p:nvPr/>
          </p:nvSpPr>
          <p:spPr>
            <a:xfrm>
              <a:off x="3176549" y="9094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266" y="80924"/>
                  </a:lnTo>
                  <a:lnTo>
                    <a:pt x="495" y="0"/>
                  </a:lnTo>
                  <a:lnTo>
                    <a:pt x="457" y="444"/>
                  </a:lnTo>
                  <a:lnTo>
                    <a:pt x="0" y="16182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04" y="81076"/>
                  </a:lnTo>
                  <a:lnTo>
                    <a:pt x="533" y="38"/>
                  </a:lnTo>
                  <a:lnTo>
                    <a:pt x="76" y="161848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E2E3E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79" name="object 17379"/>
            <p:cNvSpPr/>
            <p:nvPr/>
          </p:nvSpPr>
          <p:spPr>
            <a:xfrm>
              <a:off x="3176473" y="90939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83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25" y="16184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E1E2E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0" name="object 17380"/>
            <p:cNvSpPr/>
            <p:nvPr/>
          </p:nvSpPr>
          <p:spPr>
            <a:xfrm>
              <a:off x="3176371" y="9093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50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84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E0E1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1" name="object 17381"/>
            <p:cNvSpPr/>
            <p:nvPr/>
          </p:nvSpPr>
          <p:spPr>
            <a:xfrm>
              <a:off x="3176282" y="9093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78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12" y="16178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DFDFD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2" name="object 17382"/>
            <p:cNvSpPr/>
            <p:nvPr/>
          </p:nvSpPr>
          <p:spPr>
            <a:xfrm>
              <a:off x="3176219" y="9093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785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DCDED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3" name="object 17383"/>
            <p:cNvSpPr/>
            <p:nvPr/>
          </p:nvSpPr>
          <p:spPr>
            <a:xfrm>
              <a:off x="3176143" y="9093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520" y="88"/>
                  </a:lnTo>
                  <a:lnTo>
                    <a:pt x="457" y="25"/>
                  </a:lnTo>
                  <a:lnTo>
                    <a:pt x="0" y="161759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DBDDD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4" name="object 17384"/>
            <p:cNvSpPr/>
            <p:nvPr/>
          </p:nvSpPr>
          <p:spPr>
            <a:xfrm>
              <a:off x="3176079" y="9093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50"/>
                  </a:moveTo>
                  <a:lnTo>
                    <a:pt x="0" y="161734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DADBD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5" name="object 17385"/>
            <p:cNvSpPr/>
            <p:nvPr/>
          </p:nvSpPr>
          <p:spPr>
            <a:xfrm>
              <a:off x="3176003" y="90936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50"/>
                  </a:moveTo>
                  <a:lnTo>
                    <a:pt x="0" y="161734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20" y="76"/>
                  </a:moveTo>
                  <a:lnTo>
                    <a:pt x="63" y="161810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D9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6" name="object 17386"/>
            <p:cNvSpPr/>
            <p:nvPr/>
          </p:nvSpPr>
          <p:spPr>
            <a:xfrm>
              <a:off x="3175952" y="9093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709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D8DA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7" name="object 17387"/>
            <p:cNvSpPr/>
            <p:nvPr/>
          </p:nvSpPr>
          <p:spPr>
            <a:xfrm>
              <a:off x="3175901" y="9093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69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38" y="16175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D7D9D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8" name="object 17388"/>
            <p:cNvSpPr/>
            <p:nvPr/>
          </p:nvSpPr>
          <p:spPr>
            <a:xfrm>
              <a:off x="3175850" y="9093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25" y="161658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D6D8D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89" name="object 17389"/>
            <p:cNvSpPr/>
            <p:nvPr/>
          </p:nvSpPr>
          <p:spPr>
            <a:xfrm>
              <a:off x="3175812" y="9093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90"/>
                  </a:moveTo>
                  <a:lnTo>
                    <a:pt x="12" y="161721"/>
                  </a:lnTo>
                  <a:lnTo>
                    <a:pt x="457" y="0"/>
                  </a:lnTo>
                  <a:lnTo>
                    <a:pt x="0" y="161721"/>
                  </a:lnTo>
                  <a:lnTo>
                    <a:pt x="482" y="190"/>
                  </a:lnTo>
                  <a:close/>
                </a:path>
              </a:pathLst>
            </a:custGeom>
            <a:solidFill>
              <a:srgbClr val="D5D7D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0" name="object 17390"/>
            <p:cNvSpPr/>
            <p:nvPr/>
          </p:nvSpPr>
          <p:spPr>
            <a:xfrm>
              <a:off x="3175774" y="909294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69" y="0"/>
                  </a:moveTo>
                  <a:lnTo>
                    <a:pt x="0" y="161823"/>
                  </a:lnTo>
                  <a:lnTo>
                    <a:pt x="469" y="25"/>
                  </a:lnTo>
                  <a:close/>
                </a:path>
                <a:path w="635" h="162559">
                  <a:moveTo>
                    <a:pt x="482" y="177"/>
                  </a:moveTo>
                  <a:lnTo>
                    <a:pt x="25" y="161899"/>
                  </a:lnTo>
                  <a:lnTo>
                    <a:pt x="469" y="76"/>
                  </a:lnTo>
                  <a:lnTo>
                    <a:pt x="12" y="161874"/>
                  </a:lnTo>
                  <a:lnTo>
                    <a:pt x="482" y="177"/>
                  </a:lnTo>
                  <a:close/>
                </a:path>
              </a:pathLst>
            </a:custGeom>
            <a:solidFill>
              <a:srgbClr val="D4D6D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1" name="object 17391"/>
            <p:cNvSpPr/>
            <p:nvPr/>
          </p:nvSpPr>
          <p:spPr>
            <a:xfrm>
              <a:off x="3176116" y="9004211"/>
              <a:ext cx="62230" cy="90805"/>
            </a:xfrm>
            <a:custGeom>
              <a:avLst/>
              <a:gdLst/>
              <a:ahLst/>
              <a:cxnLst/>
              <a:rect l="l" t="t" r="r" b="b"/>
              <a:pathLst>
                <a:path w="62230" h="90804">
                  <a:moveTo>
                    <a:pt x="59093" y="0"/>
                  </a:moveTo>
                  <a:lnTo>
                    <a:pt x="26822" y="24724"/>
                  </a:lnTo>
                  <a:lnTo>
                    <a:pt x="4783" y="59541"/>
                  </a:lnTo>
                  <a:lnTo>
                    <a:pt x="0" y="84798"/>
                  </a:lnTo>
                  <a:lnTo>
                    <a:pt x="191" y="89192"/>
                  </a:lnTo>
                  <a:lnTo>
                    <a:pt x="559" y="89623"/>
                  </a:lnTo>
                  <a:lnTo>
                    <a:pt x="1753" y="90309"/>
                  </a:lnTo>
                  <a:lnTo>
                    <a:pt x="2654" y="90525"/>
                  </a:lnTo>
                  <a:lnTo>
                    <a:pt x="5448" y="90411"/>
                  </a:lnTo>
                  <a:lnTo>
                    <a:pt x="6833" y="89509"/>
                  </a:lnTo>
                  <a:lnTo>
                    <a:pt x="6654" y="83387"/>
                  </a:lnTo>
                  <a:lnTo>
                    <a:pt x="7760" y="73263"/>
                  </a:lnTo>
                  <a:lnTo>
                    <a:pt x="25902" y="34319"/>
                  </a:lnTo>
                  <a:lnTo>
                    <a:pt x="53797" y="7975"/>
                  </a:lnTo>
                  <a:lnTo>
                    <a:pt x="61747" y="2730"/>
                  </a:lnTo>
                  <a:lnTo>
                    <a:pt x="61760" y="1536"/>
                  </a:lnTo>
                  <a:lnTo>
                    <a:pt x="60414" y="761"/>
                  </a:lnTo>
                  <a:lnTo>
                    <a:pt x="59093" y="0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2" name="object 17392"/>
            <p:cNvSpPr/>
            <p:nvPr/>
          </p:nvSpPr>
          <p:spPr>
            <a:xfrm>
              <a:off x="2954337" y="882256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3" name="object 17393"/>
            <p:cNvSpPr/>
            <p:nvPr/>
          </p:nvSpPr>
          <p:spPr>
            <a:xfrm>
              <a:off x="2954261" y="8822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49"/>
                  </a:lnTo>
                  <a:lnTo>
                    <a:pt x="0" y="161442"/>
                  </a:lnTo>
                  <a:lnTo>
                    <a:pt x="165" y="107340"/>
                  </a:lnTo>
                  <a:lnTo>
                    <a:pt x="279" y="6696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62"/>
                  </a:lnTo>
                  <a:lnTo>
                    <a:pt x="279" y="6696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4" name="object 17394"/>
            <p:cNvSpPr/>
            <p:nvPr/>
          </p:nvSpPr>
          <p:spPr>
            <a:xfrm>
              <a:off x="2954185" y="8822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86"/>
                  </a:lnTo>
                  <a:lnTo>
                    <a:pt x="0" y="161124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3086"/>
                  </a:lnTo>
                  <a:lnTo>
                    <a:pt x="25" y="16153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144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5" name="object 17395"/>
            <p:cNvSpPr/>
            <p:nvPr/>
          </p:nvSpPr>
          <p:spPr>
            <a:xfrm>
              <a:off x="2954134" y="8822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6" name="object 17396"/>
            <p:cNvSpPr/>
            <p:nvPr/>
          </p:nvSpPr>
          <p:spPr>
            <a:xfrm>
              <a:off x="2954045" y="8822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95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95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7" name="object 17397"/>
            <p:cNvSpPr/>
            <p:nvPr/>
          </p:nvSpPr>
          <p:spPr>
            <a:xfrm>
              <a:off x="2953981" y="8823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743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743"/>
                  </a:lnTo>
                  <a:lnTo>
                    <a:pt x="25" y="161404"/>
                  </a:lnTo>
                  <a:lnTo>
                    <a:pt x="355" y="4605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8" name="object 17398"/>
            <p:cNvSpPr/>
            <p:nvPr/>
          </p:nvSpPr>
          <p:spPr>
            <a:xfrm>
              <a:off x="2953893" y="8823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54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67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6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399" name="object 17399"/>
            <p:cNvSpPr/>
            <p:nvPr/>
          </p:nvSpPr>
          <p:spPr>
            <a:xfrm>
              <a:off x="2953804" y="88232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552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540"/>
                  </a:lnTo>
                  <a:lnTo>
                    <a:pt x="25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52"/>
                  </a:lnTo>
                  <a:lnTo>
                    <a:pt x="63" y="16141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0" name="object 17400"/>
            <p:cNvSpPr/>
            <p:nvPr/>
          </p:nvSpPr>
          <p:spPr>
            <a:xfrm>
              <a:off x="2953753" y="8823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00"/>
                  </a:lnTo>
                  <a:lnTo>
                    <a:pt x="0" y="16163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13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1" name="object 17401"/>
            <p:cNvSpPr/>
            <p:nvPr/>
          </p:nvSpPr>
          <p:spPr>
            <a:xfrm>
              <a:off x="2953664" y="88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24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36"/>
                  </a:lnTo>
                  <a:lnTo>
                    <a:pt x="38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24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2" name="object 17402"/>
            <p:cNvSpPr/>
            <p:nvPr/>
          </p:nvSpPr>
          <p:spPr>
            <a:xfrm>
              <a:off x="2953575" y="8823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35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35"/>
                  </a:lnTo>
                  <a:lnTo>
                    <a:pt x="38" y="161632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3" name="object 17403"/>
            <p:cNvSpPr/>
            <p:nvPr/>
          </p:nvSpPr>
          <p:spPr>
            <a:xfrm>
              <a:off x="2953486" y="8823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59791"/>
                  </a:lnTo>
                  <a:lnTo>
                    <a:pt x="508" y="25"/>
                  </a:lnTo>
                  <a:lnTo>
                    <a:pt x="482" y="2197"/>
                  </a:lnTo>
                  <a:lnTo>
                    <a:pt x="38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4" name="object 17404"/>
            <p:cNvSpPr/>
            <p:nvPr/>
          </p:nvSpPr>
          <p:spPr>
            <a:xfrm>
              <a:off x="2953397" y="8823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330" y="52057"/>
                  </a:lnTo>
                  <a:lnTo>
                    <a:pt x="482" y="38"/>
                  </a:lnTo>
                  <a:lnTo>
                    <a:pt x="457" y="2133"/>
                  </a:lnTo>
                  <a:lnTo>
                    <a:pt x="0" y="16175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5" name="object 17405"/>
            <p:cNvSpPr/>
            <p:nvPr/>
          </p:nvSpPr>
          <p:spPr>
            <a:xfrm>
              <a:off x="2953346" y="8823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69" y="2082"/>
                  </a:lnTo>
                  <a:lnTo>
                    <a:pt x="317" y="51282"/>
                  </a:lnTo>
                  <a:lnTo>
                    <a:pt x="469" y="25"/>
                  </a:lnTo>
                  <a:lnTo>
                    <a:pt x="444" y="2082"/>
                  </a:lnTo>
                  <a:lnTo>
                    <a:pt x="0" y="161759"/>
                  </a:lnTo>
                  <a:lnTo>
                    <a:pt x="165" y="107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6" name="object 17406"/>
            <p:cNvSpPr/>
            <p:nvPr/>
          </p:nvSpPr>
          <p:spPr>
            <a:xfrm>
              <a:off x="2953245" y="8823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44"/>
                  </a:lnTo>
                  <a:lnTo>
                    <a:pt x="0" y="16178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44"/>
                  </a:lnTo>
                  <a:lnTo>
                    <a:pt x="38" y="16154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44"/>
                  </a:ln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7" name="object 17407"/>
            <p:cNvSpPr/>
            <p:nvPr/>
          </p:nvSpPr>
          <p:spPr>
            <a:xfrm>
              <a:off x="2953054" y="8823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93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93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93"/>
                  </a:lnTo>
                  <a:lnTo>
                    <a:pt x="406" y="49403"/>
                  </a:lnTo>
                  <a:lnTo>
                    <a:pt x="546" y="50"/>
                  </a:lnTo>
                  <a:lnTo>
                    <a:pt x="508" y="1993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25"/>
                  </a:moveTo>
                  <a:lnTo>
                    <a:pt x="584" y="1993"/>
                  </a:lnTo>
                  <a:lnTo>
                    <a:pt x="127" y="161810"/>
                  </a:lnTo>
                  <a:lnTo>
                    <a:pt x="165" y="161556"/>
                  </a:lnTo>
                  <a:lnTo>
                    <a:pt x="165" y="157657"/>
                  </a:lnTo>
                  <a:lnTo>
                    <a:pt x="203" y="144957"/>
                  </a:lnTo>
                  <a:lnTo>
                    <a:pt x="609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93"/>
                  </a:lnTo>
                  <a:lnTo>
                    <a:pt x="203" y="14495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8" name="object 17408"/>
            <p:cNvSpPr/>
            <p:nvPr/>
          </p:nvSpPr>
          <p:spPr>
            <a:xfrm>
              <a:off x="2952953" y="8823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342" y="47688"/>
                  </a:lnTo>
                  <a:lnTo>
                    <a:pt x="482" y="38"/>
                  </a:lnTo>
                  <a:lnTo>
                    <a:pt x="444" y="1892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92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09" name="object 17409"/>
            <p:cNvSpPr/>
            <p:nvPr/>
          </p:nvSpPr>
          <p:spPr>
            <a:xfrm>
              <a:off x="2952889" y="8823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1828"/>
                  </a:lnTo>
                  <a:lnTo>
                    <a:pt x="342" y="46964"/>
                  </a:lnTo>
                  <a:lnTo>
                    <a:pt x="482" y="12"/>
                  </a:lnTo>
                  <a:lnTo>
                    <a:pt x="444" y="1828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0" name="object 17410"/>
            <p:cNvSpPr/>
            <p:nvPr/>
          </p:nvSpPr>
          <p:spPr>
            <a:xfrm>
              <a:off x="2952775" y="88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90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9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1" name="object 17411"/>
            <p:cNvSpPr/>
            <p:nvPr/>
          </p:nvSpPr>
          <p:spPr>
            <a:xfrm>
              <a:off x="2952673" y="8824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3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2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2" name="object 17412"/>
            <p:cNvSpPr/>
            <p:nvPr/>
          </p:nvSpPr>
          <p:spPr>
            <a:xfrm>
              <a:off x="2952572" y="8824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495" y="38"/>
                  </a:lnTo>
                  <a:lnTo>
                    <a:pt x="444" y="1676"/>
                  </a:lnTo>
                  <a:lnTo>
                    <a:pt x="0" y="161925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7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3" name="object 17413"/>
            <p:cNvSpPr/>
            <p:nvPr/>
          </p:nvSpPr>
          <p:spPr>
            <a:xfrm>
              <a:off x="2952457" y="8824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12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1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4" name="object 17414"/>
            <p:cNvSpPr/>
            <p:nvPr/>
          </p:nvSpPr>
          <p:spPr>
            <a:xfrm>
              <a:off x="2952381" y="8824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82"/>
                  </a:lnTo>
                  <a:lnTo>
                    <a:pt x="495" y="25"/>
                  </a:lnTo>
                  <a:lnTo>
                    <a:pt x="444" y="1549"/>
                  </a:lnTo>
                  <a:lnTo>
                    <a:pt x="0" y="161899"/>
                  </a:lnTo>
                  <a:lnTo>
                    <a:pt x="304" y="64922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5" name="object 17415"/>
            <p:cNvSpPr/>
            <p:nvPr/>
          </p:nvSpPr>
          <p:spPr>
            <a:xfrm>
              <a:off x="2952267" y="8824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8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6" name="object 17416"/>
            <p:cNvSpPr/>
            <p:nvPr/>
          </p:nvSpPr>
          <p:spPr>
            <a:xfrm>
              <a:off x="2952153" y="8824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2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3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7" name="object 17417"/>
            <p:cNvSpPr/>
            <p:nvPr/>
          </p:nvSpPr>
          <p:spPr>
            <a:xfrm>
              <a:off x="2952038" y="8824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5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7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8" name="object 17418"/>
            <p:cNvSpPr/>
            <p:nvPr/>
          </p:nvSpPr>
          <p:spPr>
            <a:xfrm>
              <a:off x="2951911" y="8824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295"/>
                  </a:lnTo>
                  <a:lnTo>
                    <a:pt x="38" y="161518"/>
                  </a:lnTo>
                  <a:lnTo>
                    <a:pt x="482" y="50"/>
                  </a:lnTo>
                  <a:lnTo>
                    <a:pt x="444" y="1295"/>
                  </a:lnTo>
                  <a:lnTo>
                    <a:pt x="0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19" name="object 17419"/>
            <p:cNvSpPr/>
            <p:nvPr/>
          </p:nvSpPr>
          <p:spPr>
            <a:xfrm>
              <a:off x="2951822" y="8824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0147"/>
                  </a:lnTo>
                  <a:lnTo>
                    <a:pt x="495" y="25"/>
                  </a:lnTo>
                  <a:lnTo>
                    <a:pt x="457" y="1231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0" name="object 17420"/>
            <p:cNvSpPr/>
            <p:nvPr/>
          </p:nvSpPr>
          <p:spPr>
            <a:xfrm>
              <a:off x="2951695" y="88246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68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81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1" name="object 17421"/>
            <p:cNvSpPr/>
            <p:nvPr/>
          </p:nvSpPr>
          <p:spPr>
            <a:xfrm>
              <a:off x="2951568" y="8824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04"/>
                  </a:lnTo>
                  <a:lnTo>
                    <a:pt x="457" y="31889"/>
                  </a:lnTo>
                  <a:lnTo>
                    <a:pt x="546" y="12"/>
                  </a:lnTo>
                  <a:lnTo>
                    <a:pt x="508" y="1092"/>
                  </a:lnTo>
                  <a:lnTo>
                    <a:pt x="63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2" name="object 17422"/>
            <p:cNvSpPr/>
            <p:nvPr/>
          </p:nvSpPr>
          <p:spPr>
            <a:xfrm>
              <a:off x="2951429" y="88247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1016"/>
                  </a:lnTo>
                  <a:lnTo>
                    <a:pt x="50" y="159715"/>
                  </a:lnTo>
                  <a:lnTo>
                    <a:pt x="495" y="50"/>
                  </a:lnTo>
                  <a:lnTo>
                    <a:pt x="457" y="1016"/>
                  </a:ln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28"/>
                  </a:lnTo>
                  <a:lnTo>
                    <a:pt x="101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3" name="object 17423"/>
            <p:cNvSpPr/>
            <p:nvPr/>
          </p:nvSpPr>
          <p:spPr>
            <a:xfrm>
              <a:off x="2951302" y="8824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404"/>
                  </a:lnTo>
                  <a:lnTo>
                    <a:pt x="533" y="25"/>
                  </a:lnTo>
                  <a:lnTo>
                    <a:pt x="482" y="749"/>
                  </a:lnTo>
                  <a:lnTo>
                    <a:pt x="495" y="50"/>
                  </a:lnTo>
                  <a:lnTo>
                    <a:pt x="457" y="952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4" name="object 17424"/>
            <p:cNvSpPr/>
            <p:nvPr/>
          </p:nvSpPr>
          <p:spPr>
            <a:xfrm>
              <a:off x="2951200" y="8824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76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5" name="object 17425"/>
            <p:cNvSpPr/>
            <p:nvPr/>
          </p:nvSpPr>
          <p:spPr>
            <a:xfrm>
              <a:off x="2951060" y="8824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25"/>
                  </a:lnTo>
                  <a:lnTo>
                    <a:pt x="101" y="159169"/>
                  </a:lnTo>
                  <a:lnTo>
                    <a:pt x="546" y="38"/>
                  </a:lnTo>
                  <a:lnTo>
                    <a:pt x="495" y="825"/>
                  </a:lnTo>
                  <a:lnTo>
                    <a:pt x="50" y="16174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6" name="object 17426"/>
            <p:cNvSpPr/>
            <p:nvPr/>
          </p:nvSpPr>
          <p:spPr>
            <a:xfrm>
              <a:off x="2950908" y="8825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7" name="object 17427"/>
            <p:cNvSpPr/>
            <p:nvPr/>
          </p:nvSpPr>
          <p:spPr>
            <a:xfrm>
              <a:off x="2950756" y="88251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47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47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8" name="object 17428"/>
            <p:cNvSpPr/>
            <p:nvPr/>
          </p:nvSpPr>
          <p:spPr>
            <a:xfrm>
              <a:off x="2950603" y="8825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29" name="object 17429"/>
            <p:cNvSpPr/>
            <p:nvPr/>
          </p:nvSpPr>
          <p:spPr>
            <a:xfrm>
              <a:off x="2950502" y="8825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0" name="object 17430"/>
            <p:cNvSpPr/>
            <p:nvPr/>
          </p:nvSpPr>
          <p:spPr>
            <a:xfrm>
              <a:off x="2950349" y="8825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1" name="object 17431"/>
            <p:cNvSpPr/>
            <p:nvPr/>
          </p:nvSpPr>
          <p:spPr>
            <a:xfrm>
              <a:off x="2950197" y="8825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2" name="object 17432"/>
            <p:cNvSpPr/>
            <p:nvPr/>
          </p:nvSpPr>
          <p:spPr>
            <a:xfrm>
              <a:off x="2950057" y="8825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77"/>
                  </a:lnTo>
                  <a:lnTo>
                    <a:pt x="495" y="50"/>
                  </a:lnTo>
                  <a:lnTo>
                    <a:pt x="444" y="228"/>
                  </a:lnTo>
                  <a:lnTo>
                    <a:pt x="0" y="161442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28"/>
                  </a:lnTo>
                  <a:lnTo>
                    <a:pt x="88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3" name="object 17433"/>
            <p:cNvSpPr/>
            <p:nvPr/>
          </p:nvSpPr>
          <p:spPr>
            <a:xfrm>
              <a:off x="2949905" y="88256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50" y="16137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52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4" name="object 17434"/>
            <p:cNvSpPr/>
            <p:nvPr/>
          </p:nvSpPr>
          <p:spPr>
            <a:xfrm>
              <a:off x="2949803" y="8825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5" name="object 17435"/>
            <p:cNvSpPr/>
            <p:nvPr/>
          </p:nvSpPr>
          <p:spPr>
            <a:xfrm>
              <a:off x="2949651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0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6" name="object 17436"/>
            <p:cNvSpPr/>
            <p:nvPr/>
          </p:nvSpPr>
          <p:spPr>
            <a:xfrm>
              <a:off x="2949498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56"/>
                  </a:lnTo>
                  <a:lnTo>
                    <a:pt x="546" y="0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7" name="object 17437"/>
            <p:cNvSpPr/>
            <p:nvPr/>
          </p:nvSpPr>
          <p:spPr>
            <a:xfrm>
              <a:off x="2949346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8" name="object 17438"/>
            <p:cNvSpPr/>
            <p:nvPr/>
          </p:nvSpPr>
          <p:spPr>
            <a:xfrm>
              <a:off x="2949194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39" name="object 17439"/>
            <p:cNvSpPr/>
            <p:nvPr/>
          </p:nvSpPr>
          <p:spPr>
            <a:xfrm>
              <a:off x="2949092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0" name="object 17440"/>
            <p:cNvSpPr/>
            <p:nvPr/>
          </p:nvSpPr>
          <p:spPr>
            <a:xfrm>
              <a:off x="2948927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619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1" name="object 17441"/>
            <p:cNvSpPr/>
            <p:nvPr/>
          </p:nvSpPr>
          <p:spPr>
            <a:xfrm>
              <a:off x="2948774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721"/>
                  </a:lnTo>
                  <a:lnTo>
                    <a:pt x="546" y="0"/>
                  </a:lnTo>
                  <a:lnTo>
                    <a:pt x="38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2" name="object 17442"/>
            <p:cNvSpPr/>
            <p:nvPr/>
          </p:nvSpPr>
          <p:spPr>
            <a:xfrm>
              <a:off x="2948597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3" name="object 17443"/>
            <p:cNvSpPr/>
            <p:nvPr/>
          </p:nvSpPr>
          <p:spPr>
            <a:xfrm>
              <a:off x="2948444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4" name="object 17444"/>
            <p:cNvSpPr/>
            <p:nvPr/>
          </p:nvSpPr>
          <p:spPr>
            <a:xfrm>
              <a:off x="2948330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5" name="object 17445"/>
            <p:cNvSpPr/>
            <p:nvPr/>
          </p:nvSpPr>
          <p:spPr>
            <a:xfrm>
              <a:off x="2948152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6" name="object 17446"/>
            <p:cNvSpPr/>
            <p:nvPr/>
          </p:nvSpPr>
          <p:spPr>
            <a:xfrm>
              <a:off x="2947974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7" name="object 17447"/>
            <p:cNvSpPr/>
            <p:nvPr/>
          </p:nvSpPr>
          <p:spPr>
            <a:xfrm>
              <a:off x="2947797" y="8825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48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8" name="object 17448"/>
            <p:cNvSpPr/>
            <p:nvPr/>
          </p:nvSpPr>
          <p:spPr>
            <a:xfrm>
              <a:off x="2947606" y="8825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49" name="object 17449"/>
            <p:cNvSpPr/>
            <p:nvPr/>
          </p:nvSpPr>
          <p:spPr>
            <a:xfrm>
              <a:off x="2947479" y="8825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0" name="object 17450"/>
            <p:cNvSpPr/>
            <p:nvPr/>
          </p:nvSpPr>
          <p:spPr>
            <a:xfrm>
              <a:off x="2947276" y="8825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42"/>
                  </a:lnTo>
                  <a:lnTo>
                    <a:pt x="190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1" name="object 17451"/>
            <p:cNvSpPr/>
            <p:nvPr/>
          </p:nvSpPr>
          <p:spPr>
            <a:xfrm>
              <a:off x="2947047" y="88258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2" name="object 17452"/>
            <p:cNvSpPr/>
            <p:nvPr/>
          </p:nvSpPr>
          <p:spPr>
            <a:xfrm>
              <a:off x="2946819" y="88258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3" name="object 17453"/>
            <p:cNvSpPr/>
            <p:nvPr/>
          </p:nvSpPr>
          <p:spPr>
            <a:xfrm>
              <a:off x="2946552" y="88258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546" y="0"/>
                  </a:lnTo>
                  <a:lnTo>
                    <a:pt x="101" y="161417"/>
                  </a:lnTo>
                  <a:lnTo>
                    <a:pt x="241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4" name="object 17454"/>
            <p:cNvSpPr/>
            <p:nvPr/>
          </p:nvSpPr>
          <p:spPr>
            <a:xfrm>
              <a:off x="2946374" y="8825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78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91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5" name="object 17455"/>
            <p:cNvSpPr/>
            <p:nvPr/>
          </p:nvSpPr>
          <p:spPr>
            <a:xfrm>
              <a:off x="2946057" y="88258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28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27" y="161353"/>
                  </a:lnTo>
                  <a:lnTo>
                    <a:pt x="673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53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6" name="object 17456"/>
            <p:cNvSpPr/>
            <p:nvPr/>
          </p:nvSpPr>
          <p:spPr>
            <a:xfrm>
              <a:off x="2945688" y="88258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57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254" y="161302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7" name="object 17457"/>
            <p:cNvSpPr/>
            <p:nvPr/>
          </p:nvSpPr>
          <p:spPr>
            <a:xfrm>
              <a:off x="2945117" y="88254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8" name="object 17458"/>
            <p:cNvSpPr/>
            <p:nvPr/>
          </p:nvSpPr>
          <p:spPr>
            <a:xfrm>
              <a:off x="2944037" y="882484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59" name="object 17459"/>
            <p:cNvSpPr/>
            <p:nvPr/>
          </p:nvSpPr>
          <p:spPr>
            <a:xfrm>
              <a:off x="2943555" y="882457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65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37"/>
                  </a:lnTo>
                  <a:lnTo>
                    <a:pt x="711" y="165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65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0" name="object 17460"/>
            <p:cNvSpPr/>
            <p:nvPr/>
          </p:nvSpPr>
          <p:spPr>
            <a:xfrm>
              <a:off x="2943263" y="88244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1" name="object 17461"/>
            <p:cNvSpPr/>
            <p:nvPr/>
          </p:nvSpPr>
          <p:spPr>
            <a:xfrm>
              <a:off x="2943021" y="882426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2" name="object 17462"/>
            <p:cNvSpPr/>
            <p:nvPr/>
          </p:nvSpPr>
          <p:spPr>
            <a:xfrm>
              <a:off x="2942894" y="8824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3" name="object 17463"/>
            <p:cNvSpPr/>
            <p:nvPr/>
          </p:nvSpPr>
          <p:spPr>
            <a:xfrm>
              <a:off x="2942704" y="882408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4" name="object 17464"/>
            <p:cNvSpPr/>
            <p:nvPr/>
          </p:nvSpPr>
          <p:spPr>
            <a:xfrm>
              <a:off x="2942564" y="8824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5" name="object 17465"/>
            <p:cNvSpPr/>
            <p:nvPr/>
          </p:nvSpPr>
          <p:spPr>
            <a:xfrm>
              <a:off x="2942424" y="8823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10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6" name="object 17466"/>
            <p:cNvSpPr/>
            <p:nvPr/>
          </p:nvSpPr>
          <p:spPr>
            <a:xfrm>
              <a:off x="2942310" y="8823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7" name="object 17467"/>
            <p:cNvSpPr/>
            <p:nvPr/>
          </p:nvSpPr>
          <p:spPr>
            <a:xfrm>
              <a:off x="2942234" y="8823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8" name="object 17468"/>
            <p:cNvSpPr/>
            <p:nvPr/>
          </p:nvSpPr>
          <p:spPr>
            <a:xfrm>
              <a:off x="2942132" y="8823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69" name="object 17469"/>
            <p:cNvSpPr/>
            <p:nvPr/>
          </p:nvSpPr>
          <p:spPr>
            <a:xfrm>
              <a:off x="2942043" y="8823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0" name="object 17470"/>
            <p:cNvSpPr/>
            <p:nvPr/>
          </p:nvSpPr>
          <p:spPr>
            <a:xfrm>
              <a:off x="2941942" y="8823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2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1" name="object 17471"/>
            <p:cNvSpPr/>
            <p:nvPr/>
          </p:nvSpPr>
          <p:spPr>
            <a:xfrm>
              <a:off x="2941866" y="8823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594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2" name="object 17472"/>
            <p:cNvSpPr/>
            <p:nvPr/>
          </p:nvSpPr>
          <p:spPr>
            <a:xfrm>
              <a:off x="2941815" y="8823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3" name="object 17473"/>
            <p:cNvSpPr/>
            <p:nvPr/>
          </p:nvSpPr>
          <p:spPr>
            <a:xfrm>
              <a:off x="2941739" y="8823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4" name="object 17474"/>
            <p:cNvSpPr/>
            <p:nvPr/>
          </p:nvSpPr>
          <p:spPr>
            <a:xfrm>
              <a:off x="2941675" y="8823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5" name="object 17475"/>
            <p:cNvSpPr/>
            <p:nvPr/>
          </p:nvSpPr>
          <p:spPr>
            <a:xfrm>
              <a:off x="2941612" y="8823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6" name="object 17476"/>
            <p:cNvSpPr/>
            <p:nvPr/>
          </p:nvSpPr>
          <p:spPr>
            <a:xfrm>
              <a:off x="2941548" y="8823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7" name="object 17477"/>
            <p:cNvSpPr/>
            <p:nvPr/>
          </p:nvSpPr>
          <p:spPr>
            <a:xfrm>
              <a:off x="2941510" y="8823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82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8" name="object 17478"/>
            <p:cNvSpPr/>
            <p:nvPr/>
          </p:nvSpPr>
          <p:spPr>
            <a:xfrm>
              <a:off x="2941472" y="8823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79" name="object 17479"/>
            <p:cNvSpPr/>
            <p:nvPr/>
          </p:nvSpPr>
          <p:spPr>
            <a:xfrm>
              <a:off x="2941421" y="8823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0" name="object 17480"/>
            <p:cNvSpPr/>
            <p:nvPr/>
          </p:nvSpPr>
          <p:spPr>
            <a:xfrm>
              <a:off x="2941370" y="8822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1" name="object 17481"/>
            <p:cNvSpPr/>
            <p:nvPr/>
          </p:nvSpPr>
          <p:spPr>
            <a:xfrm>
              <a:off x="2941332" y="8822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2" name="object 17482"/>
            <p:cNvSpPr/>
            <p:nvPr/>
          </p:nvSpPr>
          <p:spPr>
            <a:xfrm>
              <a:off x="2941307" y="8822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3" name="object 17483"/>
            <p:cNvSpPr/>
            <p:nvPr/>
          </p:nvSpPr>
          <p:spPr>
            <a:xfrm>
              <a:off x="2941269" y="8822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17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4" name="object 17484"/>
            <p:cNvSpPr/>
            <p:nvPr/>
          </p:nvSpPr>
          <p:spPr>
            <a:xfrm>
              <a:off x="2941231" y="8822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5" name="object 17485"/>
            <p:cNvSpPr/>
            <p:nvPr/>
          </p:nvSpPr>
          <p:spPr>
            <a:xfrm>
              <a:off x="2941205" y="8822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6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36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6" name="object 17486"/>
            <p:cNvSpPr/>
            <p:nvPr/>
          </p:nvSpPr>
          <p:spPr>
            <a:xfrm>
              <a:off x="2941180" y="88226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7" name="object 17487"/>
            <p:cNvSpPr/>
            <p:nvPr/>
          </p:nvSpPr>
          <p:spPr>
            <a:xfrm>
              <a:off x="2941167" y="88226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8" name="object 17488"/>
            <p:cNvSpPr/>
            <p:nvPr/>
          </p:nvSpPr>
          <p:spPr>
            <a:xfrm>
              <a:off x="2941142" y="882260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63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01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89" name="object 17489"/>
            <p:cNvSpPr/>
            <p:nvPr/>
          </p:nvSpPr>
          <p:spPr>
            <a:xfrm>
              <a:off x="2941129" y="882257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8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0" name="object 17490"/>
            <p:cNvSpPr/>
            <p:nvPr/>
          </p:nvSpPr>
          <p:spPr>
            <a:xfrm>
              <a:off x="2940938" y="881735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19" y="8445"/>
                  </a:lnTo>
                  <a:lnTo>
                    <a:pt x="9385" y="8420"/>
                  </a:lnTo>
                  <a:lnTo>
                    <a:pt x="14554" y="5422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1" name="object 17491"/>
            <p:cNvSpPr/>
            <p:nvPr/>
          </p:nvSpPr>
          <p:spPr>
            <a:xfrm>
              <a:off x="2866694" y="87719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2" name="object 17492"/>
            <p:cNvSpPr/>
            <p:nvPr/>
          </p:nvSpPr>
          <p:spPr>
            <a:xfrm>
              <a:off x="2866631" y="87720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146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75"/>
                  </a:lnTo>
                  <a:lnTo>
                    <a:pt x="12" y="16139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3" name="object 17493"/>
            <p:cNvSpPr/>
            <p:nvPr/>
          </p:nvSpPr>
          <p:spPr>
            <a:xfrm>
              <a:off x="2866542" y="8772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98"/>
                  </a:lnTo>
                  <a:lnTo>
                    <a:pt x="0" y="16162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98"/>
                  </a:lnTo>
                  <a:lnTo>
                    <a:pt x="38" y="16131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98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4" name="object 17494"/>
            <p:cNvSpPr/>
            <p:nvPr/>
          </p:nvSpPr>
          <p:spPr>
            <a:xfrm>
              <a:off x="2866491" y="8772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84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5" name="object 17495"/>
            <p:cNvSpPr/>
            <p:nvPr/>
          </p:nvSpPr>
          <p:spPr>
            <a:xfrm>
              <a:off x="2866415" y="87723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90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95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908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6" name="object 17496"/>
            <p:cNvSpPr/>
            <p:nvPr/>
          </p:nvSpPr>
          <p:spPr>
            <a:xfrm>
              <a:off x="2866339" y="8772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94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81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94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7" name="object 17497"/>
            <p:cNvSpPr/>
            <p:nvPr/>
          </p:nvSpPr>
          <p:spPr>
            <a:xfrm>
              <a:off x="2866250" y="87725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67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67"/>
                  </a:lnTo>
                  <a:lnTo>
                    <a:pt x="38" y="16145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79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8" name="object 17498"/>
            <p:cNvSpPr/>
            <p:nvPr/>
          </p:nvSpPr>
          <p:spPr>
            <a:xfrm>
              <a:off x="2866174" y="8772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4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499" name="object 17499"/>
            <p:cNvSpPr/>
            <p:nvPr/>
          </p:nvSpPr>
          <p:spPr>
            <a:xfrm>
              <a:off x="2866123" y="8772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13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0" name="object 17500"/>
            <p:cNvSpPr/>
            <p:nvPr/>
          </p:nvSpPr>
          <p:spPr>
            <a:xfrm>
              <a:off x="2866034" y="8772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36"/>
                  </a:lnTo>
                  <a:lnTo>
                    <a:pt x="0" y="161658"/>
                  </a:lnTo>
                  <a:lnTo>
                    <a:pt x="165" y="107683"/>
                  </a:lnTo>
                  <a:lnTo>
                    <a:pt x="317" y="54914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349"/>
                  </a:lnTo>
                  <a:lnTo>
                    <a:pt x="317" y="5491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49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1" name="object 17501"/>
            <p:cNvSpPr/>
            <p:nvPr/>
          </p:nvSpPr>
          <p:spPr>
            <a:xfrm>
              <a:off x="2865945" y="8772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47"/>
                  </a:lnTo>
                  <a:lnTo>
                    <a:pt x="0" y="161671"/>
                  </a:lnTo>
                  <a:lnTo>
                    <a:pt x="25" y="161417"/>
                  </a:lnTo>
                  <a:lnTo>
                    <a:pt x="25" y="157734"/>
                  </a:lnTo>
                  <a:lnTo>
                    <a:pt x="63" y="14733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47"/>
                  </a:lnTo>
                  <a:lnTo>
                    <a:pt x="63" y="14733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2" name="object 17502"/>
            <p:cNvSpPr/>
            <p:nvPr/>
          </p:nvSpPr>
          <p:spPr>
            <a:xfrm>
              <a:off x="2865856" y="8773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46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5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3" name="object 17503"/>
            <p:cNvSpPr/>
            <p:nvPr/>
          </p:nvSpPr>
          <p:spPr>
            <a:xfrm>
              <a:off x="2865755" y="8773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146"/>
                  </a:lnTo>
                  <a:lnTo>
                    <a:pt x="38" y="161734"/>
                  </a:lnTo>
                  <a:lnTo>
                    <a:pt x="76" y="161239"/>
                  </a:lnTo>
                  <a:lnTo>
                    <a:pt x="76" y="15980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76" y="1598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4" name="object 17504"/>
            <p:cNvSpPr/>
            <p:nvPr/>
          </p:nvSpPr>
          <p:spPr>
            <a:xfrm>
              <a:off x="2865691" y="8773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95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38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5" name="object 17505"/>
            <p:cNvSpPr/>
            <p:nvPr/>
          </p:nvSpPr>
          <p:spPr>
            <a:xfrm>
              <a:off x="2865602" y="8773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70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70"/>
                  </a:lnTo>
                  <a:lnTo>
                    <a:pt x="76" y="16153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6" name="object 17506"/>
            <p:cNvSpPr/>
            <p:nvPr/>
          </p:nvSpPr>
          <p:spPr>
            <a:xfrm>
              <a:off x="2865412" y="87732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76"/>
                  </a:moveTo>
                  <a:lnTo>
                    <a:pt x="482" y="2006"/>
                  </a:lnTo>
                  <a:lnTo>
                    <a:pt x="38" y="160832"/>
                  </a:lnTo>
                  <a:lnTo>
                    <a:pt x="482" y="88"/>
                  </a:lnTo>
                  <a:lnTo>
                    <a:pt x="457" y="1993"/>
                  </a:lnTo>
                  <a:lnTo>
                    <a:pt x="0" y="161912"/>
                  </a:lnTo>
                  <a:lnTo>
                    <a:pt x="508" y="76"/>
                  </a:lnTo>
                  <a:close/>
                </a:path>
                <a:path w="1269" h="161925">
                  <a:moveTo>
                    <a:pt x="546" y="50"/>
                  </a:moveTo>
                  <a:lnTo>
                    <a:pt x="508" y="2006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1269" h="161925">
                  <a:moveTo>
                    <a:pt x="584" y="25"/>
                  </a:moveTo>
                  <a:lnTo>
                    <a:pt x="558" y="2006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1269" h="161925">
                  <a:moveTo>
                    <a:pt x="609" y="12"/>
                  </a:moveTo>
                  <a:lnTo>
                    <a:pt x="584" y="1993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2006"/>
                  </a:lnTo>
                  <a:lnTo>
                    <a:pt x="165" y="161772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7" name="object 17507"/>
            <p:cNvSpPr/>
            <p:nvPr/>
          </p:nvSpPr>
          <p:spPr>
            <a:xfrm>
              <a:off x="2865323" y="8773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79"/>
                  </a:lnTo>
                  <a:lnTo>
                    <a:pt x="0" y="16186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879"/>
                  </a:lnTo>
                  <a:lnTo>
                    <a:pt x="368" y="47891"/>
                  </a:lnTo>
                  <a:lnTo>
                    <a:pt x="508" y="12"/>
                  </a:lnTo>
                  <a:lnTo>
                    <a:pt x="469" y="1879"/>
                  </a:lnTo>
                  <a:lnTo>
                    <a:pt x="25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8" name="object 17508"/>
            <p:cNvSpPr/>
            <p:nvPr/>
          </p:nvSpPr>
          <p:spPr>
            <a:xfrm>
              <a:off x="2865247" y="8773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09" name="object 17509"/>
            <p:cNvSpPr/>
            <p:nvPr/>
          </p:nvSpPr>
          <p:spPr>
            <a:xfrm>
              <a:off x="2865145" y="8773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90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03"/>
                  </a:lnTo>
                  <a:lnTo>
                    <a:pt x="393" y="46266"/>
                  </a:lnTo>
                  <a:lnTo>
                    <a:pt x="520" y="25"/>
                  </a:lnTo>
                  <a:lnTo>
                    <a:pt x="482" y="1803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0" name="object 17510"/>
            <p:cNvSpPr/>
            <p:nvPr/>
          </p:nvSpPr>
          <p:spPr>
            <a:xfrm>
              <a:off x="2865043" y="877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27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27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1" name="object 17511"/>
            <p:cNvSpPr/>
            <p:nvPr/>
          </p:nvSpPr>
          <p:spPr>
            <a:xfrm>
              <a:off x="2864929" y="8773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495" y="38"/>
                  </a:lnTo>
                  <a:lnTo>
                    <a:pt x="444" y="1663"/>
                  </a:lnTo>
                  <a:lnTo>
                    <a:pt x="0" y="161912"/>
                  </a:lnTo>
                  <a:lnTo>
                    <a:pt x="304" y="6361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63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2" name="object 17512"/>
            <p:cNvSpPr/>
            <p:nvPr/>
          </p:nvSpPr>
          <p:spPr>
            <a:xfrm>
              <a:off x="2864827" y="87736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00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00"/>
                  </a:lnTo>
                  <a:lnTo>
                    <a:pt x="63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3" name="object 17513"/>
            <p:cNvSpPr/>
            <p:nvPr/>
          </p:nvSpPr>
          <p:spPr>
            <a:xfrm>
              <a:off x="2864751" y="87736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49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49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4" name="object 17514"/>
            <p:cNvSpPr/>
            <p:nvPr/>
          </p:nvSpPr>
          <p:spPr>
            <a:xfrm>
              <a:off x="2864624" y="87737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98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44"/>
                  </a:lnTo>
                  <a:lnTo>
                    <a:pt x="546" y="25"/>
                  </a:lnTo>
                  <a:lnTo>
                    <a:pt x="495" y="1511"/>
                  </a:lnTo>
                  <a:lnTo>
                    <a:pt x="50" y="16189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5" name="object 17515"/>
            <p:cNvSpPr/>
            <p:nvPr/>
          </p:nvSpPr>
          <p:spPr>
            <a:xfrm>
              <a:off x="2864523" y="8773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09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422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6" name="object 17516"/>
            <p:cNvSpPr/>
            <p:nvPr/>
          </p:nvSpPr>
          <p:spPr>
            <a:xfrm>
              <a:off x="2864396" y="8773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0350"/>
                  </a:lnTo>
                  <a:lnTo>
                    <a:pt x="482" y="50"/>
                  </a:lnTo>
                  <a:lnTo>
                    <a:pt x="444" y="1371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58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7" name="object 17517"/>
            <p:cNvSpPr/>
            <p:nvPr/>
          </p:nvSpPr>
          <p:spPr>
            <a:xfrm>
              <a:off x="2864281" y="8773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82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8" name="object 17518"/>
            <p:cNvSpPr/>
            <p:nvPr/>
          </p:nvSpPr>
          <p:spPr>
            <a:xfrm>
              <a:off x="2864192" y="8773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19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19" name="object 17519"/>
            <p:cNvSpPr/>
            <p:nvPr/>
          </p:nvSpPr>
          <p:spPr>
            <a:xfrm>
              <a:off x="2864065" y="87740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68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0083"/>
                  </a:lnTo>
                  <a:lnTo>
                    <a:pt x="533" y="25"/>
                  </a:lnTo>
                  <a:lnTo>
                    <a:pt x="495" y="1181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0" name="object 17520"/>
            <p:cNvSpPr/>
            <p:nvPr/>
          </p:nvSpPr>
          <p:spPr>
            <a:xfrm>
              <a:off x="2863938" y="8774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04"/>
                  </a:lnTo>
                  <a:lnTo>
                    <a:pt x="38" y="159943"/>
                  </a:lnTo>
                  <a:lnTo>
                    <a:pt x="495" y="38"/>
                  </a:lnTo>
                  <a:lnTo>
                    <a:pt x="457" y="1104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1" name="object 17521"/>
            <p:cNvSpPr/>
            <p:nvPr/>
          </p:nvSpPr>
          <p:spPr>
            <a:xfrm>
              <a:off x="2863799" y="8774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768"/>
                  </a:lnTo>
                  <a:lnTo>
                    <a:pt x="546" y="12"/>
                  </a:lnTo>
                  <a:lnTo>
                    <a:pt x="495" y="1016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2" name="object 17522"/>
            <p:cNvSpPr/>
            <p:nvPr/>
          </p:nvSpPr>
          <p:spPr>
            <a:xfrm>
              <a:off x="2863659" y="87742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762"/>
                  </a:lnTo>
                  <a:lnTo>
                    <a:pt x="546" y="25"/>
                  </a:lnTo>
                  <a:lnTo>
                    <a:pt x="508" y="939"/>
                  </a:lnTo>
                  <a:lnTo>
                    <a:pt x="50" y="161404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798"/>
                  </a:lnTo>
                  <a:lnTo>
                    <a:pt x="127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3" name="object 17523"/>
            <p:cNvSpPr/>
            <p:nvPr/>
          </p:nvSpPr>
          <p:spPr>
            <a:xfrm>
              <a:off x="2863570" y="8774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63"/>
                  </a:lnTo>
                  <a:lnTo>
                    <a:pt x="38" y="159359"/>
                  </a:lnTo>
                  <a:lnTo>
                    <a:pt x="495" y="12"/>
                  </a:lnTo>
                  <a:lnTo>
                    <a:pt x="444" y="863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4" name="object 17524"/>
            <p:cNvSpPr/>
            <p:nvPr/>
          </p:nvSpPr>
          <p:spPr>
            <a:xfrm>
              <a:off x="2863430" y="8774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4231"/>
                  </a:lnTo>
                  <a:lnTo>
                    <a:pt x="546" y="12"/>
                  </a:lnTo>
                  <a:lnTo>
                    <a:pt x="495" y="812"/>
                  </a:lnTo>
                  <a:lnTo>
                    <a:pt x="50" y="159092"/>
                  </a:lnTo>
                  <a:lnTo>
                    <a:pt x="495" y="50"/>
                  </a:lnTo>
                  <a:lnTo>
                    <a:pt x="444" y="812"/>
                  </a:lnTo>
                  <a:lnTo>
                    <a:pt x="0" y="161747"/>
                  </a:lnTo>
                  <a:lnTo>
                    <a:pt x="127" y="16169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5" name="object 17525"/>
            <p:cNvSpPr/>
            <p:nvPr/>
          </p:nvSpPr>
          <p:spPr>
            <a:xfrm>
              <a:off x="2863265" y="8774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736"/>
                  </a:lnTo>
                  <a:lnTo>
                    <a:pt x="63" y="161709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36"/>
                  </a:lnTo>
                  <a:lnTo>
                    <a:pt x="114" y="1616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6" name="object 17526"/>
            <p:cNvSpPr/>
            <p:nvPr/>
          </p:nvSpPr>
          <p:spPr>
            <a:xfrm>
              <a:off x="2863126" y="8774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47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7" name="object 17527"/>
            <p:cNvSpPr/>
            <p:nvPr/>
          </p:nvSpPr>
          <p:spPr>
            <a:xfrm>
              <a:off x="2862961" y="8774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46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8" name="object 17528"/>
            <p:cNvSpPr/>
            <p:nvPr/>
          </p:nvSpPr>
          <p:spPr>
            <a:xfrm>
              <a:off x="2862872" y="8774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69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29" name="object 17529"/>
            <p:cNvSpPr/>
            <p:nvPr/>
          </p:nvSpPr>
          <p:spPr>
            <a:xfrm>
              <a:off x="2862707" y="8774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393"/>
                  </a:lnTo>
                  <a:lnTo>
                    <a:pt x="63" y="16153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93"/>
                  </a:lnTo>
                  <a:lnTo>
                    <a:pt x="114" y="16151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0" name="object 17530"/>
            <p:cNvSpPr/>
            <p:nvPr/>
          </p:nvSpPr>
          <p:spPr>
            <a:xfrm>
              <a:off x="2862567" y="87749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1" name="object 17531"/>
            <p:cNvSpPr/>
            <p:nvPr/>
          </p:nvSpPr>
          <p:spPr>
            <a:xfrm>
              <a:off x="2862414" y="8774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28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2" name="object 17532"/>
            <p:cNvSpPr/>
            <p:nvPr/>
          </p:nvSpPr>
          <p:spPr>
            <a:xfrm>
              <a:off x="2862262" y="8775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39" y="143446"/>
                  </a:lnTo>
                  <a:lnTo>
                    <a:pt x="546" y="25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3" name="object 17533"/>
            <p:cNvSpPr/>
            <p:nvPr/>
          </p:nvSpPr>
          <p:spPr>
            <a:xfrm>
              <a:off x="2862160" y="8775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0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4" name="object 17534"/>
            <p:cNvSpPr/>
            <p:nvPr/>
          </p:nvSpPr>
          <p:spPr>
            <a:xfrm>
              <a:off x="2862008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50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5" name="object 17535"/>
            <p:cNvSpPr/>
            <p:nvPr/>
          </p:nvSpPr>
          <p:spPr>
            <a:xfrm>
              <a:off x="2861868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6" name="object 17536"/>
            <p:cNvSpPr/>
            <p:nvPr/>
          </p:nvSpPr>
          <p:spPr>
            <a:xfrm>
              <a:off x="2861703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7" name="object 17537"/>
            <p:cNvSpPr/>
            <p:nvPr/>
          </p:nvSpPr>
          <p:spPr>
            <a:xfrm>
              <a:off x="2861551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8" name="object 17538"/>
            <p:cNvSpPr/>
            <p:nvPr/>
          </p:nvSpPr>
          <p:spPr>
            <a:xfrm>
              <a:off x="2861449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39" name="object 17539"/>
            <p:cNvSpPr/>
            <p:nvPr/>
          </p:nvSpPr>
          <p:spPr>
            <a:xfrm>
              <a:off x="2861297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0" name="object 17540"/>
            <p:cNvSpPr/>
            <p:nvPr/>
          </p:nvSpPr>
          <p:spPr>
            <a:xfrm>
              <a:off x="2861144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1" name="object 17541"/>
            <p:cNvSpPr/>
            <p:nvPr/>
          </p:nvSpPr>
          <p:spPr>
            <a:xfrm>
              <a:off x="2860967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2" name="object 17542"/>
            <p:cNvSpPr/>
            <p:nvPr/>
          </p:nvSpPr>
          <p:spPr>
            <a:xfrm>
              <a:off x="2860814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33" y="914"/>
                  </a:lnTo>
                  <a:lnTo>
                    <a:pt x="546" y="0"/>
                  </a:lnTo>
                  <a:lnTo>
                    <a:pt x="50" y="16145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3" name="object 17543"/>
            <p:cNvSpPr/>
            <p:nvPr/>
          </p:nvSpPr>
          <p:spPr>
            <a:xfrm>
              <a:off x="2860700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4" name="object 17544"/>
            <p:cNvSpPr/>
            <p:nvPr/>
          </p:nvSpPr>
          <p:spPr>
            <a:xfrm>
              <a:off x="2860522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5" name="object 17545"/>
            <p:cNvSpPr/>
            <p:nvPr/>
          </p:nvSpPr>
          <p:spPr>
            <a:xfrm>
              <a:off x="2860332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6" name="object 17546"/>
            <p:cNvSpPr/>
            <p:nvPr/>
          </p:nvSpPr>
          <p:spPr>
            <a:xfrm>
              <a:off x="2860167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7" name="object 17547"/>
            <p:cNvSpPr/>
            <p:nvPr/>
          </p:nvSpPr>
          <p:spPr>
            <a:xfrm>
              <a:off x="2859976" y="8775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8" name="object 17548"/>
            <p:cNvSpPr/>
            <p:nvPr/>
          </p:nvSpPr>
          <p:spPr>
            <a:xfrm>
              <a:off x="2859836" y="8775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63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49" name="object 17549"/>
            <p:cNvSpPr/>
            <p:nvPr/>
          </p:nvSpPr>
          <p:spPr>
            <a:xfrm>
              <a:off x="2859646" y="8775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12"/>
                  </a:lnTo>
                  <a:lnTo>
                    <a:pt x="0" y="161442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0" name="object 17550"/>
            <p:cNvSpPr/>
            <p:nvPr/>
          </p:nvSpPr>
          <p:spPr>
            <a:xfrm>
              <a:off x="2859417" y="877521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39" y="161429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1" name="object 17551"/>
            <p:cNvSpPr/>
            <p:nvPr/>
          </p:nvSpPr>
          <p:spPr>
            <a:xfrm>
              <a:off x="2859189" y="87752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39" y="161429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2" name="object 17552"/>
            <p:cNvSpPr/>
            <p:nvPr/>
          </p:nvSpPr>
          <p:spPr>
            <a:xfrm>
              <a:off x="2858922" y="87752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39" y="161404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190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3" name="object 17553"/>
            <p:cNvSpPr/>
            <p:nvPr/>
          </p:nvSpPr>
          <p:spPr>
            <a:xfrm>
              <a:off x="2858744" y="8775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66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66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4" name="object 17554"/>
            <p:cNvSpPr/>
            <p:nvPr/>
          </p:nvSpPr>
          <p:spPr>
            <a:xfrm>
              <a:off x="2858427" y="87752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28"/>
                  </a:lnTo>
                  <a:lnTo>
                    <a:pt x="215" y="161340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53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5" name="object 17555"/>
            <p:cNvSpPr/>
            <p:nvPr/>
          </p:nvSpPr>
          <p:spPr>
            <a:xfrm>
              <a:off x="2858058" y="877520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2"/>
                  </a:moveTo>
                  <a:lnTo>
                    <a:pt x="444" y="12"/>
                  </a:lnTo>
                  <a:lnTo>
                    <a:pt x="0" y="161264"/>
                  </a:lnTo>
                  <a:lnTo>
                    <a:pt x="127" y="161290"/>
                  </a:lnTo>
                  <a:lnTo>
                    <a:pt x="685" y="12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254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6" name="object 17556"/>
            <p:cNvSpPr/>
            <p:nvPr/>
          </p:nvSpPr>
          <p:spPr>
            <a:xfrm>
              <a:off x="2857474" y="877487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30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7" name="object 17557"/>
            <p:cNvSpPr/>
            <p:nvPr/>
          </p:nvSpPr>
          <p:spPr>
            <a:xfrm>
              <a:off x="2856395" y="877425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62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8" name="object 17558"/>
            <p:cNvSpPr/>
            <p:nvPr/>
          </p:nvSpPr>
          <p:spPr>
            <a:xfrm>
              <a:off x="2855912" y="877397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86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59" name="object 17559"/>
            <p:cNvSpPr/>
            <p:nvPr/>
          </p:nvSpPr>
          <p:spPr>
            <a:xfrm>
              <a:off x="2855620" y="87737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77"/>
                  </a:moveTo>
                  <a:lnTo>
                    <a:pt x="533" y="63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0" name="object 17560"/>
            <p:cNvSpPr/>
            <p:nvPr/>
          </p:nvSpPr>
          <p:spPr>
            <a:xfrm>
              <a:off x="2855379" y="877365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09" y="88"/>
                  </a:moveTo>
                  <a:lnTo>
                    <a:pt x="76" y="161899"/>
                  </a:lnTo>
                  <a:lnTo>
                    <a:pt x="609" y="88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165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1" name="object 17561"/>
            <p:cNvSpPr/>
            <p:nvPr/>
          </p:nvSpPr>
          <p:spPr>
            <a:xfrm>
              <a:off x="2855252" y="8773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2" name="object 17562"/>
            <p:cNvSpPr/>
            <p:nvPr/>
          </p:nvSpPr>
          <p:spPr>
            <a:xfrm>
              <a:off x="2855074" y="877349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3" name="object 17563"/>
            <p:cNvSpPr/>
            <p:nvPr/>
          </p:nvSpPr>
          <p:spPr>
            <a:xfrm>
              <a:off x="2854934" y="8773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4" name="object 17564"/>
            <p:cNvSpPr/>
            <p:nvPr/>
          </p:nvSpPr>
          <p:spPr>
            <a:xfrm>
              <a:off x="2854794" y="8773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5" name="object 17565"/>
            <p:cNvSpPr/>
            <p:nvPr/>
          </p:nvSpPr>
          <p:spPr>
            <a:xfrm>
              <a:off x="2854680" y="8773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6" name="object 17566"/>
            <p:cNvSpPr/>
            <p:nvPr/>
          </p:nvSpPr>
          <p:spPr>
            <a:xfrm>
              <a:off x="2854604" y="87732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7" name="object 17567"/>
            <p:cNvSpPr/>
            <p:nvPr/>
          </p:nvSpPr>
          <p:spPr>
            <a:xfrm>
              <a:off x="2854502" y="8773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70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5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8" name="object 17568"/>
            <p:cNvSpPr/>
            <p:nvPr/>
          </p:nvSpPr>
          <p:spPr>
            <a:xfrm>
              <a:off x="2854401" y="8773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69" name="object 17569"/>
            <p:cNvSpPr/>
            <p:nvPr/>
          </p:nvSpPr>
          <p:spPr>
            <a:xfrm>
              <a:off x="2854312" y="8773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0" name="object 17570"/>
            <p:cNvSpPr/>
            <p:nvPr/>
          </p:nvSpPr>
          <p:spPr>
            <a:xfrm>
              <a:off x="2854236" y="8772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1" name="object 17571"/>
            <p:cNvSpPr/>
            <p:nvPr/>
          </p:nvSpPr>
          <p:spPr>
            <a:xfrm>
              <a:off x="2854185" y="8772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2" name="object 17572"/>
            <p:cNvSpPr/>
            <p:nvPr/>
          </p:nvSpPr>
          <p:spPr>
            <a:xfrm>
              <a:off x="2854109" y="8772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3" name="object 17573"/>
            <p:cNvSpPr/>
            <p:nvPr/>
          </p:nvSpPr>
          <p:spPr>
            <a:xfrm>
              <a:off x="2854032" y="8772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4" name="object 17574"/>
            <p:cNvSpPr/>
            <p:nvPr/>
          </p:nvSpPr>
          <p:spPr>
            <a:xfrm>
              <a:off x="2853982" y="8772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5" name="object 17575"/>
            <p:cNvSpPr/>
            <p:nvPr/>
          </p:nvSpPr>
          <p:spPr>
            <a:xfrm>
              <a:off x="2853918" y="87726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38" y="161175"/>
                  </a:lnTo>
                  <a:lnTo>
                    <a:pt x="482" y="38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6" name="object 17576"/>
            <p:cNvSpPr/>
            <p:nvPr/>
          </p:nvSpPr>
          <p:spPr>
            <a:xfrm>
              <a:off x="2853880" y="87725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7" name="object 17577"/>
            <p:cNvSpPr/>
            <p:nvPr/>
          </p:nvSpPr>
          <p:spPr>
            <a:xfrm>
              <a:off x="2853829" y="8772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8" name="object 17578"/>
            <p:cNvSpPr/>
            <p:nvPr/>
          </p:nvSpPr>
          <p:spPr>
            <a:xfrm>
              <a:off x="2853778" y="8772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79" name="object 17579"/>
            <p:cNvSpPr/>
            <p:nvPr/>
          </p:nvSpPr>
          <p:spPr>
            <a:xfrm>
              <a:off x="2853740" y="8772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0" name="object 17580"/>
            <p:cNvSpPr/>
            <p:nvPr/>
          </p:nvSpPr>
          <p:spPr>
            <a:xfrm>
              <a:off x="2853702" y="8772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0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1" name="object 17581"/>
            <p:cNvSpPr/>
            <p:nvPr/>
          </p:nvSpPr>
          <p:spPr>
            <a:xfrm>
              <a:off x="2853664" y="8772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2" name="object 17582"/>
            <p:cNvSpPr/>
            <p:nvPr/>
          </p:nvSpPr>
          <p:spPr>
            <a:xfrm>
              <a:off x="2853626" y="87721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3" name="object 17583"/>
            <p:cNvSpPr/>
            <p:nvPr/>
          </p:nvSpPr>
          <p:spPr>
            <a:xfrm>
              <a:off x="2853601" y="8772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0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4" name="object 17584"/>
            <p:cNvSpPr/>
            <p:nvPr/>
          </p:nvSpPr>
          <p:spPr>
            <a:xfrm>
              <a:off x="2853563" y="87720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5" name="object 17585"/>
            <p:cNvSpPr/>
            <p:nvPr/>
          </p:nvSpPr>
          <p:spPr>
            <a:xfrm>
              <a:off x="2853537" y="87720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6" name="object 17586"/>
            <p:cNvSpPr/>
            <p:nvPr/>
          </p:nvSpPr>
          <p:spPr>
            <a:xfrm>
              <a:off x="2853524" y="877203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5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7" name="object 17587"/>
            <p:cNvSpPr/>
            <p:nvPr/>
          </p:nvSpPr>
          <p:spPr>
            <a:xfrm>
              <a:off x="2853512" y="877201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8" name="object 17588"/>
            <p:cNvSpPr/>
            <p:nvPr/>
          </p:nvSpPr>
          <p:spPr>
            <a:xfrm>
              <a:off x="2853486" y="87709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89" name="object 17589"/>
            <p:cNvSpPr/>
            <p:nvPr/>
          </p:nvSpPr>
          <p:spPr>
            <a:xfrm>
              <a:off x="2853296" y="8766759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54" y="5410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0" name="object 17590"/>
            <p:cNvSpPr/>
            <p:nvPr/>
          </p:nvSpPr>
          <p:spPr>
            <a:xfrm>
              <a:off x="2884258" y="886329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1" name="object 17591"/>
            <p:cNvSpPr/>
            <p:nvPr/>
          </p:nvSpPr>
          <p:spPr>
            <a:xfrm>
              <a:off x="2884208" y="8863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27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2" name="object 17592"/>
            <p:cNvSpPr/>
            <p:nvPr/>
          </p:nvSpPr>
          <p:spPr>
            <a:xfrm>
              <a:off x="2884106" y="88634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86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86"/>
                  </a:lnTo>
                  <a:lnTo>
                    <a:pt x="12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73"/>
                  </a:lnTo>
                  <a:lnTo>
                    <a:pt x="50" y="16099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3" name="object 17593"/>
            <p:cNvSpPr/>
            <p:nvPr/>
          </p:nvSpPr>
          <p:spPr>
            <a:xfrm>
              <a:off x="2884056" y="8863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0" y="0"/>
                  </a:moveTo>
                  <a:lnTo>
                    <a:pt x="447" y="2927"/>
                  </a:lnTo>
                  <a:lnTo>
                    <a:pt x="0" y="161338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4" name="object 17594"/>
            <p:cNvSpPr/>
            <p:nvPr/>
          </p:nvSpPr>
          <p:spPr>
            <a:xfrm>
              <a:off x="2883954" y="8863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870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70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5" name="object 17595"/>
            <p:cNvSpPr/>
            <p:nvPr/>
          </p:nvSpPr>
          <p:spPr>
            <a:xfrm>
              <a:off x="2883890" y="8863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6" name="object 17596"/>
            <p:cNvSpPr/>
            <p:nvPr/>
          </p:nvSpPr>
          <p:spPr>
            <a:xfrm>
              <a:off x="2883801" y="886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54"/>
                  </a:lnTo>
                  <a:lnTo>
                    <a:pt x="0" y="16149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54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7" name="object 17597"/>
            <p:cNvSpPr/>
            <p:nvPr/>
          </p:nvSpPr>
          <p:spPr>
            <a:xfrm>
              <a:off x="2883725" y="88640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2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14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8" name="object 17598"/>
            <p:cNvSpPr/>
            <p:nvPr/>
          </p:nvSpPr>
          <p:spPr>
            <a:xfrm>
              <a:off x="2883662" y="88641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00"/>
                  </a:lnTo>
                  <a:lnTo>
                    <a:pt x="0" y="16142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00"/>
                  </a:lnTo>
                  <a:lnTo>
                    <a:pt x="38" y="16140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599" name="object 17599"/>
            <p:cNvSpPr/>
            <p:nvPr/>
          </p:nvSpPr>
          <p:spPr>
            <a:xfrm>
              <a:off x="2883585" y="8864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11"/>
                  </a:lnTo>
                  <a:lnTo>
                    <a:pt x="0" y="16144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324"/>
                  </a:lnTo>
                  <a:lnTo>
                    <a:pt x="12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311"/>
                  </a:lnTo>
                  <a:lnTo>
                    <a:pt x="38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0" name="object 17600"/>
            <p:cNvSpPr/>
            <p:nvPr/>
          </p:nvSpPr>
          <p:spPr>
            <a:xfrm>
              <a:off x="2883496" y="8864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235"/>
                  </a:lnTo>
                  <a:lnTo>
                    <a:pt x="25" y="159829"/>
                  </a:lnTo>
                  <a:lnTo>
                    <a:pt x="469" y="25"/>
                  </a:lnTo>
                  <a:lnTo>
                    <a:pt x="444" y="2235"/>
                  </a:lnTo>
                  <a:lnTo>
                    <a:pt x="0" y="16168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1" name="object 17601"/>
            <p:cNvSpPr/>
            <p:nvPr/>
          </p:nvSpPr>
          <p:spPr>
            <a:xfrm>
              <a:off x="2883408" y="8864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59829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2" name="object 17602"/>
            <p:cNvSpPr/>
            <p:nvPr/>
          </p:nvSpPr>
          <p:spPr>
            <a:xfrm>
              <a:off x="2883306" y="8864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146"/>
                  </a:lnTo>
                  <a:lnTo>
                    <a:pt x="38" y="16173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3" name="object 17603"/>
            <p:cNvSpPr/>
            <p:nvPr/>
          </p:nvSpPr>
          <p:spPr>
            <a:xfrm>
              <a:off x="2883255" y="8864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4" name="object 17604"/>
            <p:cNvSpPr/>
            <p:nvPr/>
          </p:nvSpPr>
          <p:spPr>
            <a:xfrm>
              <a:off x="2883154" y="8864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57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057"/>
                  </a:lnTo>
                  <a:lnTo>
                    <a:pt x="38" y="16178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76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5" name="object 17605"/>
            <p:cNvSpPr/>
            <p:nvPr/>
          </p:nvSpPr>
          <p:spPr>
            <a:xfrm>
              <a:off x="2882963" y="88645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1993"/>
                  </a:lnTo>
                  <a:lnTo>
                    <a:pt x="0" y="161925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1993"/>
                  </a:lnTo>
                  <a:lnTo>
                    <a:pt x="381" y="48882"/>
                  </a:lnTo>
                  <a:lnTo>
                    <a:pt x="520" y="76"/>
                  </a:lnTo>
                  <a:lnTo>
                    <a:pt x="495" y="1993"/>
                  </a:lnTo>
                  <a:lnTo>
                    <a:pt x="38" y="161899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71" y="1574"/>
                  </a:lnTo>
                  <a:lnTo>
                    <a:pt x="584" y="38"/>
                  </a:lnTo>
                  <a:lnTo>
                    <a:pt x="558" y="1993"/>
                  </a:lnTo>
                  <a:lnTo>
                    <a:pt x="114" y="161620"/>
                  </a:lnTo>
                  <a:lnTo>
                    <a:pt x="406" y="57200"/>
                  </a:lnTo>
                  <a:lnTo>
                    <a:pt x="127" y="161823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1993"/>
                  </a:lnTo>
                  <a:lnTo>
                    <a:pt x="165" y="161798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6" name="object 17606"/>
            <p:cNvSpPr/>
            <p:nvPr/>
          </p:nvSpPr>
          <p:spPr>
            <a:xfrm>
              <a:off x="2882874" y="8864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342" y="47688"/>
                  </a:lnTo>
                  <a:lnTo>
                    <a:pt x="482" y="38"/>
                  </a:lnTo>
                  <a:lnTo>
                    <a:pt x="444" y="1892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79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7" name="object 17607"/>
            <p:cNvSpPr/>
            <p:nvPr/>
          </p:nvSpPr>
          <p:spPr>
            <a:xfrm>
              <a:off x="2882811" y="88647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28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8" name="object 17608"/>
            <p:cNvSpPr/>
            <p:nvPr/>
          </p:nvSpPr>
          <p:spPr>
            <a:xfrm>
              <a:off x="2882709" y="88647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78"/>
                  </a:lnTo>
                  <a:lnTo>
                    <a:pt x="355" y="45554"/>
                  </a:lnTo>
                  <a:lnTo>
                    <a:pt x="482" y="38"/>
                  </a:lnTo>
                  <a:lnTo>
                    <a:pt x="444" y="1778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90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09" name="object 17609"/>
            <p:cNvSpPr/>
            <p:nvPr/>
          </p:nvSpPr>
          <p:spPr>
            <a:xfrm>
              <a:off x="2882595" y="8864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3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3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3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0" name="object 17610"/>
            <p:cNvSpPr/>
            <p:nvPr/>
          </p:nvSpPr>
          <p:spPr>
            <a:xfrm>
              <a:off x="2882493" y="88648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63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533" y="25"/>
                  </a:lnTo>
                  <a:lnTo>
                    <a:pt x="482" y="1676"/>
                  </a:lnTo>
                  <a:lnTo>
                    <a:pt x="38" y="161899"/>
                  </a:lnTo>
                  <a:lnTo>
                    <a:pt x="342" y="6325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1" name="object 17611"/>
            <p:cNvSpPr/>
            <p:nvPr/>
          </p:nvSpPr>
          <p:spPr>
            <a:xfrm>
              <a:off x="2882392" y="8864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31"/>
                  </a:lnTo>
                  <a:lnTo>
                    <a:pt x="495" y="38"/>
                  </a:lnTo>
                  <a:lnTo>
                    <a:pt x="444" y="1600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0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2" name="object 17612"/>
            <p:cNvSpPr/>
            <p:nvPr/>
          </p:nvSpPr>
          <p:spPr>
            <a:xfrm>
              <a:off x="2882315" y="8864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25"/>
                  </a:lnTo>
                  <a:lnTo>
                    <a:pt x="444" y="1536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3" name="object 17613"/>
            <p:cNvSpPr/>
            <p:nvPr/>
          </p:nvSpPr>
          <p:spPr>
            <a:xfrm>
              <a:off x="2882201" y="8865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31"/>
                  </a:lnTo>
                  <a:lnTo>
                    <a:pt x="533" y="12"/>
                  </a:lnTo>
                  <a:lnTo>
                    <a:pt x="482" y="1231"/>
                  </a:lnTo>
                  <a:lnTo>
                    <a:pt x="495" y="38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38" y="161671"/>
                  </a:lnTo>
                  <a:lnTo>
                    <a:pt x="431" y="2989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4" name="object 17614"/>
            <p:cNvSpPr/>
            <p:nvPr/>
          </p:nvSpPr>
          <p:spPr>
            <a:xfrm>
              <a:off x="2882087" y="8865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495" y="38"/>
                  </a:lnTo>
                  <a:lnTo>
                    <a:pt x="444" y="1435"/>
                  </a:lnTo>
                  <a:lnTo>
                    <a:pt x="0" y="161912"/>
                  </a:lnTo>
                  <a:lnTo>
                    <a:pt x="368" y="4201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5" name="object 17615"/>
            <p:cNvSpPr/>
            <p:nvPr/>
          </p:nvSpPr>
          <p:spPr>
            <a:xfrm>
              <a:off x="2881972" y="8865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7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6" name="object 17616"/>
            <p:cNvSpPr/>
            <p:nvPr/>
          </p:nvSpPr>
          <p:spPr>
            <a:xfrm>
              <a:off x="2881845" y="88652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9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95"/>
                  </a:lnTo>
                  <a:lnTo>
                    <a:pt x="5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08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7" name="object 17617"/>
            <p:cNvSpPr/>
            <p:nvPr/>
          </p:nvSpPr>
          <p:spPr>
            <a:xfrm>
              <a:off x="2881769" y="8865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1" y="34264"/>
                  </a:lnTo>
                  <a:lnTo>
                    <a:pt x="482" y="25"/>
                  </a:lnTo>
                  <a:lnTo>
                    <a:pt x="444" y="1231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8" name="object 17618"/>
            <p:cNvSpPr/>
            <p:nvPr/>
          </p:nvSpPr>
          <p:spPr>
            <a:xfrm>
              <a:off x="2881630" y="886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508" y="1181"/>
                  </a:lnTo>
                  <a:lnTo>
                    <a:pt x="50" y="161505"/>
                  </a:lnTo>
                  <a:lnTo>
                    <a:pt x="495" y="50"/>
                  </a:lnTo>
                  <a:lnTo>
                    <a:pt x="457" y="1181"/>
                  </a:lnTo>
                  <a:lnTo>
                    <a:pt x="0" y="161874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19" name="object 17619"/>
            <p:cNvSpPr/>
            <p:nvPr/>
          </p:nvSpPr>
          <p:spPr>
            <a:xfrm>
              <a:off x="2881515" y="8865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444" y="1117"/>
                  </a:lnTo>
                  <a:lnTo>
                    <a:pt x="0" y="161861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82" y="1104"/>
                  </a:lnTo>
                  <a:lnTo>
                    <a:pt x="38" y="161848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04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0" name="object 17620"/>
            <p:cNvSpPr/>
            <p:nvPr/>
          </p:nvSpPr>
          <p:spPr>
            <a:xfrm>
              <a:off x="2881376" y="8865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41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1028"/>
                  </a:lnTo>
                  <a:lnTo>
                    <a:pt x="38" y="16182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41"/>
                  </a:lnTo>
                  <a:lnTo>
                    <a:pt x="88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1" name="object 17621"/>
            <p:cNvSpPr/>
            <p:nvPr/>
          </p:nvSpPr>
          <p:spPr>
            <a:xfrm>
              <a:off x="2881223" y="8865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39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52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952"/>
                  </a:lnTo>
                  <a:lnTo>
                    <a:pt x="101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2" name="object 17622"/>
            <p:cNvSpPr/>
            <p:nvPr/>
          </p:nvSpPr>
          <p:spPr>
            <a:xfrm>
              <a:off x="2881147" y="88656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63"/>
                  </a:lnTo>
                  <a:lnTo>
                    <a:pt x="419" y="25577"/>
                  </a:lnTo>
                  <a:lnTo>
                    <a:pt x="495" y="25"/>
                  </a:lnTo>
                  <a:lnTo>
                    <a:pt x="444" y="876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3" name="object 17623"/>
            <p:cNvSpPr/>
            <p:nvPr/>
          </p:nvSpPr>
          <p:spPr>
            <a:xfrm>
              <a:off x="2880995" y="88657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25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12"/>
                  </a:lnTo>
                  <a:lnTo>
                    <a:pt x="5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25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4" name="object 17624"/>
            <p:cNvSpPr/>
            <p:nvPr/>
          </p:nvSpPr>
          <p:spPr>
            <a:xfrm>
              <a:off x="2880842" y="8865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36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5" name="object 17625"/>
            <p:cNvSpPr/>
            <p:nvPr/>
          </p:nvSpPr>
          <p:spPr>
            <a:xfrm>
              <a:off x="2880690" y="8865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47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6" name="object 17626"/>
            <p:cNvSpPr/>
            <p:nvPr/>
          </p:nvSpPr>
          <p:spPr>
            <a:xfrm>
              <a:off x="2880537" y="8865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7" name="object 17627"/>
            <p:cNvSpPr/>
            <p:nvPr/>
          </p:nvSpPr>
          <p:spPr>
            <a:xfrm>
              <a:off x="2880436" y="8866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69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8" name="object 17628"/>
            <p:cNvSpPr/>
            <p:nvPr/>
          </p:nvSpPr>
          <p:spPr>
            <a:xfrm>
              <a:off x="2880283" y="8866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29" name="object 17629"/>
            <p:cNvSpPr/>
            <p:nvPr/>
          </p:nvSpPr>
          <p:spPr>
            <a:xfrm>
              <a:off x="2880131" y="8866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17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0" name="object 17630"/>
            <p:cNvSpPr/>
            <p:nvPr/>
          </p:nvSpPr>
          <p:spPr>
            <a:xfrm>
              <a:off x="2879979" y="8866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1" name="object 17631"/>
            <p:cNvSpPr/>
            <p:nvPr/>
          </p:nvSpPr>
          <p:spPr>
            <a:xfrm>
              <a:off x="2879839" y="8866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39"/>
                  </a:ln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2" name="object 17632"/>
            <p:cNvSpPr/>
            <p:nvPr/>
          </p:nvSpPr>
          <p:spPr>
            <a:xfrm>
              <a:off x="2879737" y="8866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52" y="121005"/>
                  </a:lnTo>
                  <a:lnTo>
                    <a:pt x="495" y="25"/>
                  </a:ln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3" name="object 17633"/>
            <p:cNvSpPr/>
            <p:nvPr/>
          </p:nvSpPr>
          <p:spPr>
            <a:xfrm>
              <a:off x="2879585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4" name="object 17634"/>
            <p:cNvSpPr/>
            <p:nvPr/>
          </p:nvSpPr>
          <p:spPr>
            <a:xfrm>
              <a:off x="2879432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5" name="object 17635"/>
            <p:cNvSpPr/>
            <p:nvPr/>
          </p:nvSpPr>
          <p:spPr>
            <a:xfrm>
              <a:off x="2879280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6" name="object 17636"/>
            <p:cNvSpPr/>
            <p:nvPr/>
          </p:nvSpPr>
          <p:spPr>
            <a:xfrm>
              <a:off x="2879128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7" name="object 17637"/>
            <p:cNvSpPr/>
            <p:nvPr/>
          </p:nvSpPr>
          <p:spPr>
            <a:xfrm>
              <a:off x="2879026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8" name="object 17638"/>
            <p:cNvSpPr/>
            <p:nvPr/>
          </p:nvSpPr>
          <p:spPr>
            <a:xfrm>
              <a:off x="2878861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39" name="object 17639"/>
            <p:cNvSpPr/>
            <p:nvPr/>
          </p:nvSpPr>
          <p:spPr>
            <a:xfrm>
              <a:off x="2878709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619"/>
                  </a:lnTo>
                  <a:lnTo>
                    <a:pt x="546" y="0"/>
                  </a:ln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0" name="object 17640"/>
            <p:cNvSpPr/>
            <p:nvPr/>
          </p:nvSpPr>
          <p:spPr>
            <a:xfrm>
              <a:off x="2878543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1" name="object 17641"/>
            <p:cNvSpPr/>
            <p:nvPr/>
          </p:nvSpPr>
          <p:spPr>
            <a:xfrm>
              <a:off x="2878366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2" name="object 17642"/>
            <p:cNvSpPr/>
            <p:nvPr/>
          </p:nvSpPr>
          <p:spPr>
            <a:xfrm>
              <a:off x="2878264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3" name="object 17643"/>
            <p:cNvSpPr/>
            <p:nvPr/>
          </p:nvSpPr>
          <p:spPr>
            <a:xfrm>
              <a:off x="2878086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4" name="object 17644"/>
            <p:cNvSpPr/>
            <p:nvPr/>
          </p:nvSpPr>
          <p:spPr>
            <a:xfrm>
              <a:off x="2877908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5" name="object 17645"/>
            <p:cNvSpPr/>
            <p:nvPr/>
          </p:nvSpPr>
          <p:spPr>
            <a:xfrm>
              <a:off x="2877731" y="88665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6" name="object 17646"/>
            <p:cNvSpPr/>
            <p:nvPr/>
          </p:nvSpPr>
          <p:spPr>
            <a:xfrm>
              <a:off x="2877527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52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7" name="object 17647"/>
            <p:cNvSpPr/>
            <p:nvPr/>
          </p:nvSpPr>
          <p:spPr>
            <a:xfrm>
              <a:off x="2877413" y="8866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8" name="object 17648"/>
            <p:cNvSpPr/>
            <p:nvPr/>
          </p:nvSpPr>
          <p:spPr>
            <a:xfrm>
              <a:off x="2877210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27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49" name="object 17649"/>
            <p:cNvSpPr/>
            <p:nvPr/>
          </p:nvSpPr>
          <p:spPr>
            <a:xfrm>
              <a:off x="2876981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0" name="object 17650"/>
            <p:cNvSpPr/>
            <p:nvPr/>
          </p:nvSpPr>
          <p:spPr>
            <a:xfrm>
              <a:off x="2876753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152" y="161429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1" name="object 17651"/>
            <p:cNvSpPr/>
            <p:nvPr/>
          </p:nvSpPr>
          <p:spPr>
            <a:xfrm>
              <a:off x="2876499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04"/>
                  </a:lnTo>
                  <a:lnTo>
                    <a:pt x="254" y="161417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2" name="object 17652"/>
            <p:cNvSpPr/>
            <p:nvPr/>
          </p:nvSpPr>
          <p:spPr>
            <a:xfrm>
              <a:off x="2876308" y="8866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37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3" name="object 17653"/>
            <p:cNvSpPr/>
            <p:nvPr/>
          </p:nvSpPr>
          <p:spPr>
            <a:xfrm>
              <a:off x="2875991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53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4" name="object 17654"/>
            <p:cNvSpPr/>
            <p:nvPr/>
          </p:nvSpPr>
          <p:spPr>
            <a:xfrm>
              <a:off x="2875622" y="88665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57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254" y="161302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5" name="object 17655"/>
            <p:cNvSpPr/>
            <p:nvPr/>
          </p:nvSpPr>
          <p:spPr>
            <a:xfrm>
              <a:off x="2875051" y="88662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6" name="object 17656"/>
            <p:cNvSpPr/>
            <p:nvPr/>
          </p:nvSpPr>
          <p:spPr>
            <a:xfrm>
              <a:off x="2873971" y="886557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596" y="161963"/>
                  </a:lnTo>
                  <a:lnTo>
                    <a:pt x="762" y="162001"/>
                  </a:lnTo>
                  <a:lnTo>
                    <a:pt x="1079" y="162090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7" name="object 17657"/>
            <p:cNvSpPr/>
            <p:nvPr/>
          </p:nvSpPr>
          <p:spPr>
            <a:xfrm>
              <a:off x="2873489" y="886528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88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571" y="88"/>
                  </a:lnTo>
                  <a:close/>
                </a:path>
                <a:path w="1269" h="162559">
                  <a:moveTo>
                    <a:pt x="927" y="292"/>
                  </a:moveTo>
                  <a:lnTo>
                    <a:pt x="723" y="177"/>
                  </a:lnTo>
                  <a:lnTo>
                    <a:pt x="584" y="88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26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8" name="object 17658"/>
            <p:cNvSpPr/>
            <p:nvPr/>
          </p:nvSpPr>
          <p:spPr>
            <a:xfrm>
              <a:off x="2873197" y="886513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12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59" name="object 17659"/>
            <p:cNvSpPr/>
            <p:nvPr/>
          </p:nvSpPr>
          <p:spPr>
            <a:xfrm>
              <a:off x="2872943" y="886499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0" y="161823"/>
                  </a:lnTo>
                  <a:lnTo>
                    <a:pt x="165" y="161925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0" name="object 17660"/>
            <p:cNvSpPr/>
            <p:nvPr/>
          </p:nvSpPr>
          <p:spPr>
            <a:xfrm>
              <a:off x="2872828" y="8864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1" name="object 17661"/>
            <p:cNvSpPr/>
            <p:nvPr/>
          </p:nvSpPr>
          <p:spPr>
            <a:xfrm>
              <a:off x="2872651" y="886480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14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22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2" name="object 17662"/>
            <p:cNvSpPr/>
            <p:nvPr/>
          </p:nvSpPr>
          <p:spPr>
            <a:xfrm>
              <a:off x="2872498" y="8864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3" name="object 17663"/>
            <p:cNvSpPr/>
            <p:nvPr/>
          </p:nvSpPr>
          <p:spPr>
            <a:xfrm>
              <a:off x="2872359" y="8864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63" y="16183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4" name="object 17664"/>
            <p:cNvSpPr/>
            <p:nvPr/>
          </p:nvSpPr>
          <p:spPr>
            <a:xfrm>
              <a:off x="2872244" y="88645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5" name="object 17665"/>
            <p:cNvSpPr/>
            <p:nvPr/>
          </p:nvSpPr>
          <p:spPr>
            <a:xfrm>
              <a:off x="2872181" y="8864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6" name="object 17666"/>
            <p:cNvSpPr/>
            <p:nvPr/>
          </p:nvSpPr>
          <p:spPr>
            <a:xfrm>
              <a:off x="2872066" y="8864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70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7" name="object 17667"/>
            <p:cNvSpPr/>
            <p:nvPr/>
          </p:nvSpPr>
          <p:spPr>
            <a:xfrm>
              <a:off x="2871978" y="8864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8" name="object 17668"/>
            <p:cNvSpPr/>
            <p:nvPr/>
          </p:nvSpPr>
          <p:spPr>
            <a:xfrm>
              <a:off x="2871889" y="8864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69" name="object 17669"/>
            <p:cNvSpPr/>
            <p:nvPr/>
          </p:nvSpPr>
          <p:spPr>
            <a:xfrm>
              <a:off x="2871800" y="88643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0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0" name="object 17670"/>
            <p:cNvSpPr/>
            <p:nvPr/>
          </p:nvSpPr>
          <p:spPr>
            <a:xfrm>
              <a:off x="2871749" y="8864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94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1" name="object 17671"/>
            <p:cNvSpPr/>
            <p:nvPr/>
          </p:nvSpPr>
          <p:spPr>
            <a:xfrm>
              <a:off x="2871685" y="8864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2" name="object 17672"/>
            <p:cNvSpPr/>
            <p:nvPr/>
          </p:nvSpPr>
          <p:spPr>
            <a:xfrm>
              <a:off x="2871609" y="88641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3" name="object 17673"/>
            <p:cNvSpPr/>
            <p:nvPr/>
          </p:nvSpPr>
          <p:spPr>
            <a:xfrm>
              <a:off x="2871546" y="8864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4" name="object 17674"/>
            <p:cNvSpPr/>
            <p:nvPr/>
          </p:nvSpPr>
          <p:spPr>
            <a:xfrm>
              <a:off x="2871482" y="8863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5" name="object 17675"/>
            <p:cNvSpPr/>
            <p:nvPr/>
          </p:nvSpPr>
          <p:spPr>
            <a:xfrm>
              <a:off x="2871444" y="886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6" name="object 17676"/>
            <p:cNvSpPr/>
            <p:nvPr/>
          </p:nvSpPr>
          <p:spPr>
            <a:xfrm>
              <a:off x="2871406" y="88638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7" name="object 17677"/>
            <p:cNvSpPr/>
            <p:nvPr/>
          </p:nvSpPr>
          <p:spPr>
            <a:xfrm>
              <a:off x="2871355" y="8863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8" name="object 17678"/>
            <p:cNvSpPr/>
            <p:nvPr/>
          </p:nvSpPr>
          <p:spPr>
            <a:xfrm>
              <a:off x="2871304" y="8863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79" name="object 17679"/>
            <p:cNvSpPr/>
            <p:nvPr/>
          </p:nvSpPr>
          <p:spPr>
            <a:xfrm>
              <a:off x="2871266" y="8863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0" name="object 17680"/>
            <p:cNvSpPr/>
            <p:nvPr/>
          </p:nvSpPr>
          <p:spPr>
            <a:xfrm>
              <a:off x="2871241" y="8863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1" name="object 17681"/>
            <p:cNvSpPr/>
            <p:nvPr/>
          </p:nvSpPr>
          <p:spPr>
            <a:xfrm>
              <a:off x="2871203" y="88634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2" name="object 17682"/>
            <p:cNvSpPr/>
            <p:nvPr/>
          </p:nvSpPr>
          <p:spPr>
            <a:xfrm>
              <a:off x="2871165" y="8863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3" name="object 17683"/>
            <p:cNvSpPr/>
            <p:nvPr/>
          </p:nvSpPr>
          <p:spPr>
            <a:xfrm>
              <a:off x="2871139" y="88634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5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5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4" name="object 17684"/>
            <p:cNvSpPr/>
            <p:nvPr/>
          </p:nvSpPr>
          <p:spPr>
            <a:xfrm>
              <a:off x="2871114" y="88633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9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5" name="object 17685"/>
            <p:cNvSpPr/>
            <p:nvPr/>
          </p:nvSpPr>
          <p:spPr>
            <a:xfrm>
              <a:off x="2871101" y="886335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2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6" name="object 17686"/>
            <p:cNvSpPr/>
            <p:nvPr/>
          </p:nvSpPr>
          <p:spPr>
            <a:xfrm>
              <a:off x="2871088" y="886333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0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7" name="object 17687"/>
            <p:cNvSpPr/>
            <p:nvPr/>
          </p:nvSpPr>
          <p:spPr>
            <a:xfrm>
              <a:off x="2871076" y="886332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09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8" name="object 17688"/>
            <p:cNvSpPr/>
            <p:nvPr/>
          </p:nvSpPr>
          <p:spPr>
            <a:xfrm>
              <a:off x="2870885" y="885811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05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372" y="8381"/>
                  </a:lnTo>
                  <a:lnTo>
                    <a:pt x="14490" y="5410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89" name="object 17689"/>
            <p:cNvSpPr/>
            <p:nvPr/>
          </p:nvSpPr>
          <p:spPr>
            <a:xfrm>
              <a:off x="3030727" y="8781390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7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0" name="object 17690"/>
            <p:cNvSpPr/>
            <p:nvPr/>
          </p:nvSpPr>
          <p:spPr>
            <a:xfrm>
              <a:off x="3030651" y="8781390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0"/>
                  </a:moveTo>
                  <a:lnTo>
                    <a:pt x="0" y="158305"/>
                  </a:lnTo>
                  <a:lnTo>
                    <a:pt x="165" y="105498"/>
                  </a:lnTo>
                  <a:lnTo>
                    <a:pt x="495" y="0"/>
                  </a:lnTo>
                  <a:close/>
                </a:path>
                <a:path w="635" h="158750">
                  <a:moveTo>
                    <a:pt x="520" y="12"/>
                  </a:moveTo>
                  <a:lnTo>
                    <a:pt x="50" y="15811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1" name="object 17691"/>
            <p:cNvSpPr/>
            <p:nvPr/>
          </p:nvSpPr>
          <p:spPr>
            <a:xfrm>
              <a:off x="3030575" y="8781390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520" y="0"/>
                  </a:moveTo>
                  <a:lnTo>
                    <a:pt x="0" y="158076"/>
                  </a:lnTo>
                  <a:lnTo>
                    <a:pt x="457" y="228"/>
                  </a:lnTo>
                  <a:lnTo>
                    <a:pt x="25" y="158470"/>
                  </a:lnTo>
                  <a:lnTo>
                    <a:pt x="482" y="241"/>
                  </a:lnTo>
                  <a:lnTo>
                    <a:pt x="50" y="1583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2" name="object 17692"/>
            <p:cNvSpPr/>
            <p:nvPr/>
          </p:nvSpPr>
          <p:spPr>
            <a:xfrm>
              <a:off x="3030512" y="8781390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95" y="0"/>
                  </a:moveTo>
                  <a:lnTo>
                    <a:pt x="0" y="158661"/>
                  </a:lnTo>
                  <a:lnTo>
                    <a:pt x="457" y="241"/>
                  </a:lnTo>
                  <a:lnTo>
                    <a:pt x="25" y="15859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3" name="object 17693"/>
            <p:cNvSpPr/>
            <p:nvPr/>
          </p:nvSpPr>
          <p:spPr>
            <a:xfrm>
              <a:off x="3030435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8813"/>
                  </a:lnTo>
                  <a:lnTo>
                    <a:pt x="457" y="482"/>
                  </a:lnTo>
                  <a:lnTo>
                    <a:pt x="12" y="158775"/>
                  </a:lnTo>
                  <a:lnTo>
                    <a:pt x="482" y="165"/>
                  </a:lnTo>
                  <a:lnTo>
                    <a:pt x="50" y="15871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4" name="object 17694"/>
            <p:cNvSpPr/>
            <p:nvPr/>
          </p:nvSpPr>
          <p:spPr>
            <a:xfrm>
              <a:off x="3030359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953"/>
                  </a:lnTo>
                  <a:lnTo>
                    <a:pt x="457" y="254"/>
                  </a:lnTo>
                  <a:lnTo>
                    <a:pt x="25" y="158686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50" y="15863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5" name="object 17695"/>
            <p:cNvSpPr/>
            <p:nvPr/>
          </p:nvSpPr>
          <p:spPr>
            <a:xfrm>
              <a:off x="3030258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080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46" y="0"/>
                  </a:moveTo>
                  <a:lnTo>
                    <a:pt x="38" y="159042"/>
                  </a:lnTo>
                  <a:lnTo>
                    <a:pt x="508" y="165"/>
                  </a:lnTo>
                  <a:lnTo>
                    <a:pt x="76" y="15876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6" name="object 17696"/>
            <p:cNvSpPr/>
            <p:nvPr/>
          </p:nvSpPr>
          <p:spPr>
            <a:xfrm>
              <a:off x="3030194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520" y="0"/>
                  </a:moveTo>
                  <a:lnTo>
                    <a:pt x="0" y="159169"/>
                  </a:lnTo>
                  <a:lnTo>
                    <a:pt x="25" y="158940"/>
                  </a:lnTo>
                  <a:lnTo>
                    <a:pt x="38" y="152082"/>
                  </a:lnTo>
                  <a:lnTo>
                    <a:pt x="482" y="241"/>
                  </a:lnTo>
                  <a:lnTo>
                    <a:pt x="50" y="15913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7" name="object 17697"/>
            <p:cNvSpPr/>
            <p:nvPr/>
          </p:nvSpPr>
          <p:spPr>
            <a:xfrm>
              <a:off x="3030143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9029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495" y="12"/>
                  </a:moveTo>
                  <a:lnTo>
                    <a:pt x="25" y="159219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8" name="object 17698"/>
            <p:cNvSpPr/>
            <p:nvPr/>
          </p:nvSpPr>
          <p:spPr>
            <a:xfrm>
              <a:off x="3030042" y="8781390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372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08" y="0"/>
                  </a:moveTo>
                  <a:lnTo>
                    <a:pt x="38" y="159334"/>
                  </a:lnTo>
                  <a:lnTo>
                    <a:pt x="508" y="0"/>
                  </a:lnTo>
                  <a:close/>
                </a:path>
                <a:path w="635" h="159384">
                  <a:moveTo>
                    <a:pt x="533" y="12"/>
                  </a:moveTo>
                  <a:lnTo>
                    <a:pt x="63" y="159080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699" name="object 17699"/>
            <p:cNvSpPr/>
            <p:nvPr/>
          </p:nvSpPr>
          <p:spPr>
            <a:xfrm>
              <a:off x="3029966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0"/>
                  </a:moveTo>
                  <a:lnTo>
                    <a:pt x="0" y="159448"/>
                  </a:lnTo>
                  <a:lnTo>
                    <a:pt x="457" y="241"/>
                  </a:lnTo>
                  <a:lnTo>
                    <a:pt x="25" y="159423"/>
                  </a:lnTo>
                  <a:lnTo>
                    <a:pt x="50" y="1591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0" name="object 17700"/>
            <p:cNvSpPr/>
            <p:nvPr/>
          </p:nvSpPr>
          <p:spPr>
            <a:xfrm>
              <a:off x="3029877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33" y="12"/>
                  </a:moveTo>
                  <a:lnTo>
                    <a:pt x="0" y="159537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1" name="object 17701"/>
            <p:cNvSpPr/>
            <p:nvPr/>
          </p:nvSpPr>
          <p:spPr>
            <a:xfrm>
              <a:off x="3029788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95" y="0"/>
                  </a:moveTo>
                  <a:lnTo>
                    <a:pt x="0" y="159651"/>
                  </a:lnTo>
                  <a:lnTo>
                    <a:pt x="495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63" y="15957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2" name="object 17702"/>
            <p:cNvSpPr/>
            <p:nvPr/>
          </p:nvSpPr>
          <p:spPr>
            <a:xfrm>
              <a:off x="3029712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12"/>
                  </a:moveTo>
                  <a:lnTo>
                    <a:pt x="0" y="159702"/>
                  </a:lnTo>
                  <a:lnTo>
                    <a:pt x="482" y="12"/>
                  </a:lnTo>
                  <a:close/>
                </a:path>
                <a:path w="635" h="160020">
                  <a:moveTo>
                    <a:pt x="520" y="0"/>
                  </a:moveTo>
                  <a:lnTo>
                    <a:pt x="38" y="15966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3" name="object 17703"/>
            <p:cNvSpPr/>
            <p:nvPr/>
          </p:nvSpPr>
          <p:spPr>
            <a:xfrm>
              <a:off x="3029635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766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508" y="0"/>
                  </a:moveTo>
                  <a:lnTo>
                    <a:pt x="38" y="159524"/>
                  </a:lnTo>
                  <a:lnTo>
                    <a:pt x="508" y="0"/>
                  </a:lnTo>
                  <a:close/>
                </a:path>
                <a:path w="635" h="160020">
                  <a:moveTo>
                    <a:pt x="533" y="0"/>
                  </a:moveTo>
                  <a:lnTo>
                    <a:pt x="50" y="15972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4" name="object 17704"/>
            <p:cNvSpPr/>
            <p:nvPr/>
          </p:nvSpPr>
          <p:spPr>
            <a:xfrm>
              <a:off x="3029432" y="8781390"/>
              <a:ext cx="1270" cy="160020"/>
            </a:xfrm>
            <a:custGeom>
              <a:avLst/>
              <a:gdLst/>
              <a:ahLst/>
              <a:cxnLst/>
              <a:rect l="l" t="t" r="r" b="b"/>
              <a:pathLst>
                <a:path w="1269" h="160020">
                  <a:moveTo>
                    <a:pt x="482" y="0"/>
                  </a:moveTo>
                  <a:lnTo>
                    <a:pt x="0" y="159943"/>
                  </a:lnTo>
                  <a:lnTo>
                    <a:pt x="482" y="0"/>
                  </a:lnTo>
                  <a:close/>
                </a:path>
                <a:path w="1269" h="160020">
                  <a:moveTo>
                    <a:pt x="609" y="12"/>
                  </a:moveTo>
                  <a:lnTo>
                    <a:pt x="38" y="159918"/>
                  </a:lnTo>
                  <a:lnTo>
                    <a:pt x="571" y="254"/>
                  </a:lnTo>
                  <a:lnTo>
                    <a:pt x="127" y="159829"/>
                  </a:lnTo>
                  <a:lnTo>
                    <a:pt x="609" y="12"/>
                  </a:lnTo>
                  <a:close/>
                </a:path>
                <a:path w="1269" h="160020">
                  <a:moveTo>
                    <a:pt x="647" y="0"/>
                  </a:moveTo>
                  <a:lnTo>
                    <a:pt x="177" y="159791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5" name="object 17705"/>
            <p:cNvSpPr/>
            <p:nvPr/>
          </p:nvSpPr>
          <p:spPr>
            <a:xfrm>
              <a:off x="3029343" y="8781390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12"/>
                  </a:moveTo>
                  <a:lnTo>
                    <a:pt x="0" y="16000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6" name="object 17706"/>
            <p:cNvSpPr/>
            <p:nvPr/>
          </p:nvSpPr>
          <p:spPr>
            <a:xfrm>
              <a:off x="3029280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08" y="12"/>
                  </a:moveTo>
                  <a:lnTo>
                    <a:pt x="0" y="160045"/>
                  </a:lnTo>
                  <a:lnTo>
                    <a:pt x="508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7" name="object 17707"/>
            <p:cNvSpPr/>
            <p:nvPr/>
          </p:nvSpPr>
          <p:spPr>
            <a:xfrm>
              <a:off x="3029165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12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38" y="160096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07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8" name="object 17708"/>
            <p:cNvSpPr/>
            <p:nvPr/>
          </p:nvSpPr>
          <p:spPr>
            <a:xfrm>
              <a:off x="3029077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0"/>
                  </a:moveTo>
                  <a:lnTo>
                    <a:pt x="0" y="16019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09" name="object 17709"/>
            <p:cNvSpPr/>
            <p:nvPr/>
          </p:nvSpPr>
          <p:spPr>
            <a:xfrm>
              <a:off x="3028962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26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12"/>
                  </a:moveTo>
                  <a:lnTo>
                    <a:pt x="38" y="160235"/>
                  </a:lnTo>
                  <a:lnTo>
                    <a:pt x="520" y="12"/>
                  </a:lnTo>
                  <a:close/>
                </a:path>
                <a:path w="635" h="160654">
                  <a:moveTo>
                    <a:pt x="558" y="12"/>
                  </a:moveTo>
                  <a:lnTo>
                    <a:pt x="76" y="160223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0" name="object 17710"/>
            <p:cNvSpPr/>
            <p:nvPr/>
          </p:nvSpPr>
          <p:spPr>
            <a:xfrm>
              <a:off x="3028861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46" y="12"/>
                  </a:moveTo>
                  <a:lnTo>
                    <a:pt x="0" y="160324"/>
                  </a:lnTo>
                  <a:lnTo>
                    <a:pt x="254" y="81432"/>
                  </a:lnTo>
                  <a:lnTo>
                    <a:pt x="495" y="165"/>
                  </a:lnTo>
                  <a:lnTo>
                    <a:pt x="63" y="16027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1" name="object 17711"/>
            <p:cNvSpPr/>
            <p:nvPr/>
          </p:nvSpPr>
          <p:spPr>
            <a:xfrm>
              <a:off x="3028784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362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2" name="object 17712"/>
            <p:cNvSpPr/>
            <p:nvPr/>
          </p:nvSpPr>
          <p:spPr>
            <a:xfrm>
              <a:off x="3028670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426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41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3" name="object 17713"/>
            <p:cNvSpPr/>
            <p:nvPr/>
          </p:nvSpPr>
          <p:spPr>
            <a:xfrm>
              <a:off x="3028556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48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4" name="object 17714"/>
            <p:cNvSpPr/>
            <p:nvPr/>
          </p:nvSpPr>
          <p:spPr>
            <a:xfrm>
              <a:off x="3028442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553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5" name="object 17715"/>
            <p:cNvSpPr/>
            <p:nvPr/>
          </p:nvSpPr>
          <p:spPr>
            <a:xfrm>
              <a:off x="3028327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616"/>
                  </a:lnTo>
                  <a:lnTo>
                    <a:pt x="508" y="457"/>
                  </a:lnTo>
                  <a:lnTo>
                    <a:pt x="76" y="16057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6" name="object 17716"/>
            <p:cNvSpPr/>
            <p:nvPr/>
          </p:nvSpPr>
          <p:spPr>
            <a:xfrm>
              <a:off x="3028226" y="8781390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33" y="12"/>
                  </a:moveTo>
                  <a:lnTo>
                    <a:pt x="0" y="160655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7" name="object 17717"/>
            <p:cNvSpPr/>
            <p:nvPr/>
          </p:nvSpPr>
          <p:spPr>
            <a:xfrm>
              <a:off x="3028111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20" y="12"/>
                  </a:moveTo>
                  <a:lnTo>
                    <a:pt x="0" y="160705"/>
                  </a:lnTo>
                  <a:lnTo>
                    <a:pt x="520" y="12"/>
                  </a:lnTo>
                  <a:close/>
                </a:path>
                <a:path w="635" h="161290">
                  <a:moveTo>
                    <a:pt x="571" y="0"/>
                  </a:moveTo>
                  <a:lnTo>
                    <a:pt x="88" y="1606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8" name="object 17718"/>
            <p:cNvSpPr/>
            <p:nvPr/>
          </p:nvSpPr>
          <p:spPr>
            <a:xfrm>
              <a:off x="3027972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12"/>
                  </a:moveTo>
                  <a:lnTo>
                    <a:pt x="0" y="160756"/>
                  </a:lnTo>
                  <a:lnTo>
                    <a:pt x="495" y="12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63" y="16074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19" name="object 17719"/>
            <p:cNvSpPr/>
            <p:nvPr/>
          </p:nvSpPr>
          <p:spPr>
            <a:xfrm>
              <a:off x="3027832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57" y="0"/>
                  </a:lnTo>
                  <a:lnTo>
                    <a:pt x="0" y="160820"/>
                  </a:lnTo>
                  <a:lnTo>
                    <a:pt x="482" y="241"/>
                  </a:lnTo>
                  <a:lnTo>
                    <a:pt x="50" y="1607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0" name="object 17720"/>
            <p:cNvSpPr/>
            <p:nvPr/>
          </p:nvSpPr>
          <p:spPr>
            <a:xfrm>
              <a:off x="3027705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0"/>
                  </a:moveTo>
                  <a:lnTo>
                    <a:pt x="0" y="160870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84" y="0"/>
                  </a:moveTo>
                  <a:lnTo>
                    <a:pt x="88" y="16083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1" name="object 17721"/>
            <p:cNvSpPr/>
            <p:nvPr/>
          </p:nvSpPr>
          <p:spPr>
            <a:xfrm>
              <a:off x="3027603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09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2" name="object 17722"/>
            <p:cNvSpPr/>
            <p:nvPr/>
          </p:nvSpPr>
          <p:spPr>
            <a:xfrm>
              <a:off x="3027464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0947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092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3" name="object 17723"/>
            <p:cNvSpPr/>
            <p:nvPr/>
          </p:nvSpPr>
          <p:spPr>
            <a:xfrm>
              <a:off x="3027311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10"/>
                  </a:lnTo>
                  <a:lnTo>
                    <a:pt x="482" y="457"/>
                  </a:lnTo>
                  <a:lnTo>
                    <a:pt x="50" y="1609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4" name="object 17724"/>
            <p:cNvSpPr/>
            <p:nvPr/>
          </p:nvSpPr>
          <p:spPr>
            <a:xfrm>
              <a:off x="3027159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48"/>
                  </a:lnTo>
                  <a:lnTo>
                    <a:pt x="533" y="457"/>
                  </a:lnTo>
                  <a:lnTo>
                    <a:pt x="101" y="16102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5" name="object 17725"/>
            <p:cNvSpPr/>
            <p:nvPr/>
          </p:nvSpPr>
          <p:spPr>
            <a:xfrm>
              <a:off x="3027006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086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0" y="16108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6" name="object 17726"/>
            <p:cNvSpPr/>
            <p:nvPr/>
          </p:nvSpPr>
          <p:spPr>
            <a:xfrm>
              <a:off x="3026905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12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7" name="object 17727"/>
            <p:cNvSpPr/>
            <p:nvPr/>
          </p:nvSpPr>
          <p:spPr>
            <a:xfrm>
              <a:off x="3026765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1163"/>
                  </a:lnTo>
                  <a:lnTo>
                    <a:pt x="139" y="16112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8" name="object 17728"/>
            <p:cNvSpPr/>
            <p:nvPr/>
          </p:nvSpPr>
          <p:spPr>
            <a:xfrm>
              <a:off x="3026600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01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96" y="0"/>
                  </a:moveTo>
                  <a:lnTo>
                    <a:pt x="50" y="161188"/>
                  </a:lnTo>
                  <a:lnTo>
                    <a:pt x="533" y="457"/>
                  </a:lnTo>
                  <a:lnTo>
                    <a:pt x="101" y="16117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29" name="object 17729"/>
            <p:cNvSpPr/>
            <p:nvPr/>
          </p:nvSpPr>
          <p:spPr>
            <a:xfrm>
              <a:off x="3026460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1226"/>
                  </a:lnTo>
                  <a:lnTo>
                    <a:pt x="139" y="16120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0" name="object 17730"/>
            <p:cNvSpPr/>
            <p:nvPr/>
          </p:nvSpPr>
          <p:spPr>
            <a:xfrm>
              <a:off x="3026308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51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596" y="12"/>
                  </a:moveTo>
                  <a:lnTo>
                    <a:pt x="101" y="16123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1" name="object 17731"/>
            <p:cNvSpPr/>
            <p:nvPr/>
          </p:nvSpPr>
          <p:spPr>
            <a:xfrm>
              <a:off x="3026206" y="878139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12"/>
                  </a:moveTo>
                  <a:lnTo>
                    <a:pt x="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2" name="object 17732"/>
            <p:cNvSpPr/>
            <p:nvPr/>
          </p:nvSpPr>
          <p:spPr>
            <a:xfrm>
              <a:off x="3026054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533" y="457"/>
                  </a:ln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3" name="object 17733"/>
            <p:cNvSpPr/>
            <p:nvPr/>
          </p:nvSpPr>
          <p:spPr>
            <a:xfrm>
              <a:off x="3025902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39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4" name="object 17734"/>
            <p:cNvSpPr/>
            <p:nvPr/>
          </p:nvSpPr>
          <p:spPr>
            <a:xfrm>
              <a:off x="3025749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533" y="457"/>
                  </a:lnTo>
                  <a:lnTo>
                    <a:pt x="101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5" name="object 17735"/>
            <p:cNvSpPr/>
            <p:nvPr/>
          </p:nvSpPr>
          <p:spPr>
            <a:xfrm>
              <a:off x="3025597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78"/>
                  </a:lnTo>
                  <a:lnTo>
                    <a:pt x="482" y="457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6" name="object 17736"/>
            <p:cNvSpPr/>
            <p:nvPr/>
          </p:nvSpPr>
          <p:spPr>
            <a:xfrm>
              <a:off x="3025482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7" name="object 17737"/>
            <p:cNvSpPr/>
            <p:nvPr/>
          </p:nvSpPr>
          <p:spPr>
            <a:xfrm>
              <a:off x="3025330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63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8" name="object 17738"/>
            <p:cNvSpPr/>
            <p:nvPr/>
          </p:nvSpPr>
          <p:spPr>
            <a:xfrm>
              <a:off x="3025178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39" name="object 17739"/>
            <p:cNvSpPr/>
            <p:nvPr/>
          </p:nvSpPr>
          <p:spPr>
            <a:xfrm>
              <a:off x="3025000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63" y="161429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0" name="object 17740"/>
            <p:cNvSpPr/>
            <p:nvPr/>
          </p:nvSpPr>
          <p:spPr>
            <a:xfrm>
              <a:off x="3024847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82" y="12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1" name="object 17741"/>
            <p:cNvSpPr/>
            <p:nvPr/>
          </p:nvSpPr>
          <p:spPr>
            <a:xfrm>
              <a:off x="3024733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67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2" name="object 17742"/>
            <p:cNvSpPr/>
            <p:nvPr/>
          </p:nvSpPr>
          <p:spPr>
            <a:xfrm>
              <a:off x="3024555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95" y="12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3" name="object 17743"/>
            <p:cNvSpPr/>
            <p:nvPr/>
          </p:nvSpPr>
          <p:spPr>
            <a:xfrm>
              <a:off x="3024378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63" y="161480"/>
                  </a:lnTo>
                  <a:lnTo>
                    <a:pt x="190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4" name="object 17744"/>
            <p:cNvSpPr/>
            <p:nvPr/>
          </p:nvSpPr>
          <p:spPr>
            <a:xfrm>
              <a:off x="3024200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67"/>
                  </a:lnTo>
                  <a:lnTo>
                    <a:pt x="190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5" name="object 17745"/>
            <p:cNvSpPr/>
            <p:nvPr/>
          </p:nvSpPr>
          <p:spPr>
            <a:xfrm>
              <a:off x="3024009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6" name="object 17746"/>
            <p:cNvSpPr/>
            <p:nvPr/>
          </p:nvSpPr>
          <p:spPr>
            <a:xfrm>
              <a:off x="3023882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7" name="object 17747"/>
            <p:cNvSpPr/>
            <p:nvPr/>
          </p:nvSpPr>
          <p:spPr>
            <a:xfrm>
              <a:off x="3023679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8" name="object 17748"/>
            <p:cNvSpPr/>
            <p:nvPr/>
          </p:nvSpPr>
          <p:spPr>
            <a:xfrm>
              <a:off x="3023450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49" name="object 17749"/>
            <p:cNvSpPr/>
            <p:nvPr/>
          </p:nvSpPr>
          <p:spPr>
            <a:xfrm>
              <a:off x="3023222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12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0" name="object 17750"/>
            <p:cNvSpPr/>
            <p:nvPr/>
          </p:nvSpPr>
          <p:spPr>
            <a:xfrm>
              <a:off x="3022968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1" name="object 17751"/>
            <p:cNvSpPr/>
            <p:nvPr/>
          </p:nvSpPr>
          <p:spPr>
            <a:xfrm>
              <a:off x="3022777" y="87813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2" name="object 17752"/>
            <p:cNvSpPr/>
            <p:nvPr/>
          </p:nvSpPr>
          <p:spPr>
            <a:xfrm>
              <a:off x="3022460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571" y="0"/>
                  </a:lnTo>
                  <a:lnTo>
                    <a:pt x="127" y="161353"/>
                  </a:lnTo>
                  <a:lnTo>
                    <a:pt x="279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3" name="object 17753"/>
            <p:cNvSpPr/>
            <p:nvPr/>
          </p:nvSpPr>
          <p:spPr>
            <a:xfrm>
              <a:off x="3022104" y="878139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00" y="12"/>
                  </a:moveTo>
                  <a:lnTo>
                    <a:pt x="673" y="12"/>
                  </a:lnTo>
                  <a:lnTo>
                    <a:pt x="431" y="0"/>
                  </a:lnTo>
                  <a:lnTo>
                    <a:pt x="0" y="161277"/>
                  </a:lnTo>
                  <a:lnTo>
                    <a:pt x="127" y="161315"/>
                  </a:lnTo>
                  <a:lnTo>
                    <a:pt x="355" y="161353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4" name="object 17754"/>
            <p:cNvSpPr/>
            <p:nvPr/>
          </p:nvSpPr>
          <p:spPr>
            <a:xfrm>
              <a:off x="3021520" y="87810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5" name="object 17755"/>
            <p:cNvSpPr/>
            <p:nvPr/>
          </p:nvSpPr>
          <p:spPr>
            <a:xfrm>
              <a:off x="3020441" y="878043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219" y="457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62" y="162026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6" name="object 17756"/>
            <p:cNvSpPr/>
            <p:nvPr/>
          </p:nvSpPr>
          <p:spPr>
            <a:xfrm>
              <a:off x="3019958" y="878015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65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711" y="165"/>
                  </a:lnTo>
                  <a:close/>
                </a:path>
                <a:path w="1269" h="162559">
                  <a:moveTo>
                    <a:pt x="927" y="279"/>
                  </a:moveTo>
                  <a:lnTo>
                    <a:pt x="711" y="165"/>
                  </a:lnTo>
                  <a:lnTo>
                    <a:pt x="279" y="161963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7" name="object 17757"/>
            <p:cNvSpPr/>
            <p:nvPr/>
          </p:nvSpPr>
          <p:spPr>
            <a:xfrm>
              <a:off x="3019666" y="877999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8" name="object 17758"/>
            <p:cNvSpPr/>
            <p:nvPr/>
          </p:nvSpPr>
          <p:spPr>
            <a:xfrm>
              <a:off x="3019488" y="877985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57" y="38"/>
                  </a:moveTo>
                  <a:lnTo>
                    <a:pt x="0" y="161886"/>
                  </a:lnTo>
                  <a:lnTo>
                    <a:pt x="457" y="38"/>
                  </a:lnTo>
                  <a:close/>
                </a:path>
                <a:path w="635" h="162559">
                  <a:moveTo>
                    <a:pt x="609" y="127"/>
                  </a:moveTo>
                  <a:lnTo>
                    <a:pt x="457" y="38"/>
                  </a:lnTo>
                  <a:lnTo>
                    <a:pt x="12" y="161886"/>
                  </a:lnTo>
                  <a:lnTo>
                    <a:pt x="165" y="161988"/>
                  </a:lnTo>
                  <a:lnTo>
                    <a:pt x="609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59" name="object 17759"/>
            <p:cNvSpPr/>
            <p:nvPr/>
          </p:nvSpPr>
          <p:spPr>
            <a:xfrm>
              <a:off x="3019298" y="877977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0" name="object 17760"/>
            <p:cNvSpPr/>
            <p:nvPr/>
          </p:nvSpPr>
          <p:spPr>
            <a:xfrm>
              <a:off x="3019107" y="87796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84" y="63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  <a:path w="1269" h="162559">
                  <a:moveTo>
                    <a:pt x="647" y="101"/>
                  </a:move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1" name="object 17761"/>
            <p:cNvSpPr/>
            <p:nvPr/>
          </p:nvSpPr>
          <p:spPr>
            <a:xfrm>
              <a:off x="3018967" y="8779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2" name="object 17762"/>
            <p:cNvSpPr/>
            <p:nvPr/>
          </p:nvSpPr>
          <p:spPr>
            <a:xfrm>
              <a:off x="3018828" y="87795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78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76"/>
                  </a:moveTo>
                  <a:lnTo>
                    <a:pt x="50" y="161823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3" name="object 17763"/>
            <p:cNvSpPr/>
            <p:nvPr/>
          </p:nvSpPr>
          <p:spPr>
            <a:xfrm>
              <a:off x="3018713" y="87794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4" name="object 17764"/>
            <p:cNvSpPr/>
            <p:nvPr/>
          </p:nvSpPr>
          <p:spPr>
            <a:xfrm>
              <a:off x="3018637" y="8779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5" name="object 17765"/>
            <p:cNvSpPr/>
            <p:nvPr/>
          </p:nvSpPr>
          <p:spPr>
            <a:xfrm>
              <a:off x="3018536" y="8779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6" name="object 17766"/>
            <p:cNvSpPr/>
            <p:nvPr/>
          </p:nvSpPr>
          <p:spPr>
            <a:xfrm>
              <a:off x="3018434" y="87792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38" y="161264"/>
                  </a:lnTo>
                  <a:lnTo>
                    <a:pt x="482" y="12"/>
                  </a:lnTo>
                  <a:lnTo>
                    <a:pt x="0" y="161671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7" name="object 17767"/>
            <p:cNvSpPr/>
            <p:nvPr/>
          </p:nvSpPr>
          <p:spPr>
            <a:xfrm>
              <a:off x="3018345" y="8779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3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76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8" name="object 17768"/>
            <p:cNvSpPr/>
            <p:nvPr/>
          </p:nvSpPr>
          <p:spPr>
            <a:xfrm>
              <a:off x="3018282" y="8779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607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50"/>
                  </a:moveTo>
                  <a:lnTo>
                    <a:pt x="50" y="16165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69" name="object 17769"/>
            <p:cNvSpPr/>
            <p:nvPr/>
          </p:nvSpPr>
          <p:spPr>
            <a:xfrm>
              <a:off x="3018218" y="8779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0" name="object 17770"/>
            <p:cNvSpPr/>
            <p:nvPr/>
          </p:nvSpPr>
          <p:spPr>
            <a:xfrm>
              <a:off x="3018142" y="8779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1" name="object 17771"/>
            <p:cNvSpPr/>
            <p:nvPr/>
          </p:nvSpPr>
          <p:spPr>
            <a:xfrm>
              <a:off x="3018078" y="8779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2" name="object 17772"/>
            <p:cNvSpPr/>
            <p:nvPr/>
          </p:nvSpPr>
          <p:spPr>
            <a:xfrm>
              <a:off x="3018015" y="8778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3" name="object 17773"/>
            <p:cNvSpPr/>
            <p:nvPr/>
          </p:nvSpPr>
          <p:spPr>
            <a:xfrm>
              <a:off x="3017951" y="8778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4" name="object 17774"/>
            <p:cNvSpPr/>
            <p:nvPr/>
          </p:nvSpPr>
          <p:spPr>
            <a:xfrm>
              <a:off x="3017913" y="8778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5" name="object 17775"/>
            <p:cNvSpPr/>
            <p:nvPr/>
          </p:nvSpPr>
          <p:spPr>
            <a:xfrm>
              <a:off x="3017875" y="8778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6" name="object 17776"/>
            <p:cNvSpPr/>
            <p:nvPr/>
          </p:nvSpPr>
          <p:spPr>
            <a:xfrm>
              <a:off x="3017824" y="8778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7" name="object 17777"/>
            <p:cNvSpPr/>
            <p:nvPr/>
          </p:nvSpPr>
          <p:spPr>
            <a:xfrm>
              <a:off x="3017774" y="8778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8" name="object 17778"/>
            <p:cNvSpPr/>
            <p:nvPr/>
          </p:nvSpPr>
          <p:spPr>
            <a:xfrm>
              <a:off x="3017735" y="8778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79" name="object 17779"/>
            <p:cNvSpPr/>
            <p:nvPr/>
          </p:nvSpPr>
          <p:spPr>
            <a:xfrm>
              <a:off x="3017710" y="8778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93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0" name="object 17780"/>
            <p:cNvSpPr/>
            <p:nvPr/>
          </p:nvSpPr>
          <p:spPr>
            <a:xfrm>
              <a:off x="3017672" y="87783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1" name="object 17781"/>
            <p:cNvSpPr/>
            <p:nvPr/>
          </p:nvSpPr>
          <p:spPr>
            <a:xfrm>
              <a:off x="3017634" y="8778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2" name="object 17782"/>
            <p:cNvSpPr/>
            <p:nvPr/>
          </p:nvSpPr>
          <p:spPr>
            <a:xfrm>
              <a:off x="3017608" y="8778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3" name="object 17783"/>
            <p:cNvSpPr/>
            <p:nvPr/>
          </p:nvSpPr>
          <p:spPr>
            <a:xfrm>
              <a:off x="3017583" y="8778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64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4" name="object 17784"/>
            <p:cNvSpPr/>
            <p:nvPr/>
          </p:nvSpPr>
          <p:spPr>
            <a:xfrm>
              <a:off x="3017570" y="8778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5" name="object 17785"/>
            <p:cNvSpPr/>
            <p:nvPr/>
          </p:nvSpPr>
          <p:spPr>
            <a:xfrm>
              <a:off x="3017545" y="877818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0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6" name="object 17786"/>
            <p:cNvSpPr/>
            <p:nvPr/>
          </p:nvSpPr>
          <p:spPr>
            <a:xfrm>
              <a:off x="3017342" y="877298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10"/>
                  </a:lnTo>
                  <a:lnTo>
                    <a:pt x="5206" y="8407"/>
                  </a:lnTo>
                  <a:lnTo>
                    <a:pt x="9385" y="8382"/>
                  </a:lnTo>
                  <a:lnTo>
                    <a:pt x="14503" y="5410"/>
                  </a:lnTo>
                  <a:lnTo>
                    <a:pt x="14528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7" name="object 17787"/>
            <p:cNvSpPr/>
            <p:nvPr/>
          </p:nvSpPr>
          <p:spPr>
            <a:xfrm>
              <a:off x="3029280" y="886584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8" name="object 17788"/>
            <p:cNvSpPr/>
            <p:nvPr/>
          </p:nvSpPr>
          <p:spPr>
            <a:xfrm>
              <a:off x="3029204" y="8865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070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89" name="object 17789"/>
            <p:cNvSpPr/>
            <p:nvPr/>
          </p:nvSpPr>
          <p:spPr>
            <a:xfrm>
              <a:off x="3029127" y="88660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5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0" name="object 17790"/>
            <p:cNvSpPr/>
            <p:nvPr/>
          </p:nvSpPr>
          <p:spPr>
            <a:xfrm>
              <a:off x="3029077" y="8866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1" name="object 17791"/>
            <p:cNvSpPr/>
            <p:nvPr/>
          </p:nvSpPr>
          <p:spPr>
            <a:xfrm>
              <a:off x="3028988" y="8866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17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2" name="object 17792"/>
            <p:cNvSpPr/>
            <p:nvPr/>
          </p:nvSpPr>
          <p:spPr>
            <a:xfrm>
              <a:off x="3028911" y="8866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3" name="object 17793"/>
            <p:cNvSpPr/>
            <p:nvPr/>
          </p:nvSpPr>
          <p:spPr>
            <a:xfrm>
              <a:off x="3028835" y="886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9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4" name="object 17794"/>
            <p:cNvSpPr/>
            <p:nvPr/>
          </p:nvSpPr>
          <p:spPr>
            <a:xfrm>
              <a:off x="3028746" y="886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89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476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5" name="object 17795"/>
            <p:cNvSpPr/>
            <p:nvPr/>
          </p:nvSpPr>
          <p:spPr>
            <a:xfrm>
              <a:off x="3028696" y="8866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62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6" name="object 17796"/>
            <p:cNvSpPr/>
            <p:nvPr/>
          </p:nvSpPr>
          <p:spPr>
            <a:xfrm>
              <a:off x="3028607" y="88667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12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7" name="object 17797"/>
            <p:cNvSpPr/>
            <p:nvPr/>
          </p:nvSpPr>
          <p:spPr>
            <a:xfrm>
              <a:off x="3028518" y="88668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658"/>
                  </a:lnTo>
                  <a:lnTo>
                    <a:pt x="63" y="161391"/>
                  </a:lnTo>
                  <a:lnTo>
                    <a:pt x="63" y="157492"/>
                  </a:lnTo>
                  <a:lnTo>
                    <a:pt x="101" y="14631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101" y="14631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8" name="object 17798"/>
            <p:cNvSpPr/>
            <p:nvPr/>
          </p:nvSpPr>
          <p:spPr>
            <a:xfrm>
              <a:off x="3028429" y="8866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46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38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42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799" name="object 17799"/>
            <p:cNvSpPr/>
            <p:nvPr/>
          </p:nvSpPr>
          <p:spPr>
            <a:xfrm>
              <a:off x="3028353" y="8866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342" y="51701"/>
                  </a:lnTo>
                  <a:lnTo>
                    <a:pt x="495" y="12"/>
                  </a:lnTo>
                  <a:lnTo>
                    <a:pt x="469" y="2095"/>
                  </a:lnTo>
                  <a:lnTo>
                    <a:pt x="317" y="51498"/>
                  </a:lnTo>
                  <a:lnTo>
                    <a:pt x="469" y="25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190" y="10775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0" name="object 17800"/>
            <p:cNvSpPr/>
            <p:nvPr/>
          </p:nvSpPr>
          <p:spPr>
            <a:xfrm>
              <a:off x="3028276" y="88670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1" name="object 17801"/>
            <p:cNvSpPr/>
            <p:nvPr/>
          </p:nvSpPr>
          <p:spPr>
            <a:xfrm>
              <a:off x="3028188" y="88670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42" y="49961"/>
                  </a:lnTo>
                  <a:lnTo>
                    <a:pt x="482" y="38"/>
                  </a:lnTo>
                  <a:lnTo>
                    <a:pt x="457" y="2019"/>
                  </a:lnTo>
                  <a:lnTo>
                    <a:pt x="0" y="161810"/>
                  </a:lnTo>
                  <a:lnTo>
                    <a:pt x="165" y="115189"/>
                  </a:lnTo>
                  <a:lnTo>
                    <a:pt x="508" y="201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2" name="object 17802"/>
            <p:cNvSpPr/>
            <p:nvPr/>
          </p:nvSpPr>
          <p:spPr>
            <a:xfrm>
              <a:off x="3028010" y="8867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55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1955"/>
                  </a:lnTo>
                  <a:lnTo>
                    <a:pt x="25" y="16187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495" y="1955"/>
                  </a:lnTo>
                  <a:lnTo>
                    <a:pt x="50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33" y="1955"/>
                  </a:lnTo>
                  <a:lnTo>
                    <a:pt x="76" y="161823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43"/>
                  </a:lnTo>
                  <a:lnTo>
                    <a:pt x="114" y="161798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43"/>
                  </a:lnTo>
                  <a:lnTo>
                    <a:pt x="139" y="1617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3" name="object 17803"/>
            <p:cNvSpPr/>
            <p:nvPr/>
          </p:nvSpPr>
          <p:spPr>
            <a:xfrm>
              <a:off x="3027895" y="886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54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54"/>
                  </a:lnTo>
                  <a:lnTo>
                    <a:pt x="38" y="161848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76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4" name="object 17804"/>
            <p:cNvSpPr/>
            <p:nvPr/>
          </p:nvSpPr>
          <p:spPr>
            <a:xfrm>
              <a:off x="3027832" y="8867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5" name="object 17805"/>
            <p:cNvSpPr/>
            <p:nvPr/>
          </p:nvSpPr>
          <p:spPr>
            <a:xfrm>
              <a:off x="3027730" y="8867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6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6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6" name="object 17806"/>
            <p:cNvSpPr/>
            <p:nvPr/>
          </p:nvSpPr>
          <p:spPr>
            <a:xfrm>
              <a:off x="3027629" y="8867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01"/>
                  </a:lnTo>
                  <a:lnTo>
                    <a:pt x="38" y="161886"/>
                  </a:lnTo>
                  <a:lnTo>
                    <a:pt x="63" y="161632"/>
                  </a:lnTo>
                  <a:lnTo>
                    <a:pt x="63" y="160667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06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7" name="object 17807"/>
            <p:cNvSpPr/>
            <p:nvPr/>
          </p:nvSpPr>
          <p:spPr>
            <a:xfrm>
              <a:off x="3027527" y="8867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38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8" name="object 17808"/>
            <p:cNvSpPr/>
            <p:nvPr/>
          </p:nvSpPr>
          <p:spPr>
            <a:xfrm>
              <a:off x="3027413" y="8867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1308"/>
                  </a:lnTo>
                  <a:lnTo>
                    <a:pt x="495" y="38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57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09" name="object 17809"/>
            <p:cNvSpPr/>
            <p:nvPr/>
          </p:nvSpPr>
          <p:spPr>
            <a:xfrm>
              <a:off x="3027337" y="88675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31"/>
                  </a:lnTo>
                  <a:lnTo>
                    <a:pt x="495" y="25"/>
                  </a:lnTo>
                  <a:lnTo>
                    <a:pt x="444" y="1498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0" name="object 17810"/>
            <p:cNvSpPr/>
            <p:nvPr/>
          </p:nvSpPr>
          <p:spPr>
            <a:xfrm>
              <a:off x="3027235" y="886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800"/>
                  </a:lnTo>
                  <a:lnTo>
                    <a:pt x="533" y="25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1" name="object 17811"/>
            <p:cNvSpPr/>
            <p:nvPr/>
          </p:nvSpPr>
          <p:spPr>
            <a:xfrm>
              <a:off x="3027121" y="8867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55"/>
                  </a:lnTo>
                  <a:lnTo>
                    <a:pt x="533" y="25"/>
                  </a:lnTo>
                  <a:lnTo>
                    <a:pt x="482" y="1409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2" name="object 17812"/>
            <p:cNvSpPr/>
            <p:nvPr/>
          </p:nvSpPr>
          <p:spPr>
            <a:xfrm>
              <a:off x="3027006" y="8867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46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3" name="object 17813"/>
            <p:cNvSpPr/>
            <p:nvPr/>
          </p:nvSpPr>
          <p:spPr>
            <a:xfrm>
              <a:off x="3026879" y="8867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70"/>
                  </a:lnTo>
                  <a:lnTo>
                    <a:pt x="38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4" name="object 17814"/>
            <p:cNvSpPr/>
            <p:nvPr/>
          </p:nvSpPr>
          <p:spPr>
            <a:xfrm>
              <a:off x="3026803" y="88678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5" name="object 17815"/>
            <p:cNvSpPr/>
            <p:nvPr/>
          </p:nvSpPr>
          <p:spPr>
            <a:xfrm>
              <a:off x="3026676" y="8867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43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727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6" name="object 17816"/>
            <p:cNvSpPr/>
            <p:nvPr/>
          </p:nvSpPr>
          <p:spPr>
            <a:xfrm>
              <a:off x="3026549" y="8867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444" y="31153"/>
                  </a:lnTo>
                  <a:lnTo>
                    <a:pt x="533" y="12"/>
                  </a:lnTo>
                  <a:lnTo>
                    <a:pt x="495" y="1079"/>
                  </a:lnTo>
                  <a:lnTo>
                    <a:pt x="3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7" name="object 17817"/>
            <p:cNvSpPr/>
            <p:nvPr/>
          </p:nvSpPr>
          <p:spPr>
            <a:xfrm>
              <a:off x="3026410" y="8868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90"/>
                  </a:lnTo>
                  <a:lnTo>
                    <a:pt x="0" y="161836"/>
                  </a:lnTo>
                  <a:lnTo>
                    <a:pt x="495" y="99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8" y="990"/>
                  </a:lnTo>
                  <a:lnTo>
                    <a:pt x="50" y="161810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8" name="object 17818"/>
            <p:cNvSpPr/>
            <p:nvPr/>
          </p:nvSpPr>
          <p:spPr>
            <a:xfrm>
              <a:off x="3026270" y="8868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469" y="27190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417"/>
                  </a:lnTo>
                  <a:lnTo>
                    <a:pt x="495" y="50"/>
                  </a:lnTo>
                  <a:lnTo>
                    <a:pt x="444" y="914"/>
                  </a:lnTo>
                  <a:lnTo>
                    <a:pt x="0" y="161810"/>
                  </a:lnTo>
                  <a:lnTo>
                    <a:pt x="127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19" name="object 17819"/>
            <p:cNvSpPr/>
            <p:nvPr/>
          </p:nvSpPr>
          <p:spPr>
            <a:xfrm>
              <a:off x="3026181" y="8868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0" name="object 17820"/>
            <p:cNvSpPr/>
            <p:nvPr/>
          </p:nvSpPr>
          <p:spPr>
            <a:xfrm>
              <a:off x="3026041" y="88682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863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1" name="object 17821"/>
            <p:cNvSpPr/>
            <p:nvPr/>
          </p:nvSpPr>
          <p:spPr>
            <a:xfrm>
              <a:off x="3025889" y="88683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2" name="object 17822"/>
            <p:cNvSpPr/>
            <p:nvPr/>
          </p:nvSpPr>
          <p:spPr>
            <a:xfrm>
              <a:off x="3025736" y="8868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58229"/>
                  </a:lnTo>
                  <a:lnTo>
                    <a:pt x="546" y="25"/>
                  </a:lnTo>
                  <a:lnTo>
                    <a:pt x="495" y="609"/>
                  </a:lnTo>
                  <a:lnTo>
                    <a:pt x="50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3" name="object 17823"/>
            <p:cNvSpPr/>
            <p:nvPr/>
          </p:nvSpPr>
          <p:spPr>
            <a:xfrm>
              <a:off x="3025584" y="88685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4" name="object 17824"/>
            <p:cNvSpPr/>
            <p:nvPr/>
          </p:nvSpPr>
          <p:spPr>
            <a:xfrm>
              <a:off x="3025482" y="8868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5" name="object 17825"/>
            <p:cNvSpPr/>
            <p:nvPr/>
          </p:nvSpPr>
          <p:spPr>
            <a:xfrm>
              <a:off x="3025330" y="88686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6" name="object 17826"/>
            <p:cNvSpPr/>
            <p:nvPr/>
          </p:nvSpPr>
          <p:spPr>
            <a:xfrm>
              <a:off x="3025178" y="8868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7" name="object 17827"/>
            <p:cNvSpPr/>
            <p:nvPr/>
          </p:nvSpPr>
          <p:spPr>
            <a:xfrm>
              <a:off x="3025038" y="8868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8" name="object 17828"/>
            <p:cNvSpPr/>
            <p:nvPr/>
          </p:nvSpPr>
          <p:spPr>
            <a:xfrm>
              <a:off x="3024886" y="88689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4505"/>
                  </a:lnTo>
                  <a:lnTo>
                    <a:pt x="495" y="50"/>
                  </a:lnTo>
                  <a:lnTo>
                    <a:pt x="0" y="161404"/>
                  </a:lnTo>
                  <a:lnTo>
                    <a:pt x="546" y="114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29" name="object 17829"/>
            <p:cNvSpPr/>
            <p:nvPr/>
          </p:nvSpPr>
          <p:spPr>
            <a:xfrm>
              <a:off x="3024784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0" name="object 17830"/>
            <p:cNvSpPr/>
            <p:nvPr/>
          </p:nvSpPr>
          <p:spPr>
            <a:xfrm>
              <a:off x="3024632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28"/>
                  </a:lnTo>
                  <a:lnTo>
                    <a:pt x="533" y="457"/>
                  </a:ln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1" name="object 17831"/>
            <p:cNvSpPr/>
            <p:nvPr/>
          </p:nvSpPr>
          <p:spPr>
            <a:xfrm>
              <a:off x="3024479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53"/>
                  </a:lnTo>
                  <a:lnTo>
                    <a:pt x="152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2" name="object 17832"/>
            <p:cNvSpPr/>
            <p:nvPr/>
          </p:nvSpPr>
          <p:spPr>
            <a:xfrm>
              <a:off x="3024327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3" name="object 17833"/>
            <p:cNvSpPr/>
            <p:nvPr/>
          </p:nvSpPr>
          <p:spPr>
            <a:xfrm>
              <a:off x="3024174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4" name="object 17834"/>
            <p:cNvSpPr/>
            <p:nvPr/>
          </p:nvSpPr>
          <p:spPr>
            <a:xfrm>
              <a:off x="3024073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5" name="object 17835"/>
            <p:cNvSpPr/>
            <p:nvPr/>
          </p:nvSpPr>
          <p:spPr>
            <a:xfrm>
              <a:off x="3023908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6" name="object 17836"/>
            <p:cNvSpPr/>
            <p:nvPr/>
          </p:nvSpPr>
          <p:spPr>
            <a:xfrm>
              <a:off x="3023755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7" name="object 17837"/>
            <p:cNvSpPr/>
            <p:nvPr/>
          </p:nvSpPr>
          <p:spPr>
            <a:xfrm>
              <a:off x="3023577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330" y="80733"/>
                  </a:lnTo>
                  <a:lnTo>
                    <a:pt x="558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8" name="object 17838"/>
            <p:cNvSpPr/>
            <p:nvPr/>
          </p:nvSpPr>
          <p:spPr>
            <a:xfrm>
              <a:off x="3023412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39" name="object 17839"/>
            <p:cNvSpPr/>
            <p:nvPr/>
          </p:nvSpPr>
          <p:spPr>
            <a:xfrm>
              <a:off x="3023298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0" name="object 17840"/>
            <p:cNvSpPr/>
            <p:nvPr/>
          </p:nvSpPr>
          <p:spPr>
            <a:xfrm>
              <a:off x="3023120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76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1" name="object 17841"/>
            <p:cNvSpPr/>
            <p:nvPr/>
          </p:nvSpPr>
          <p:spPr>
            <a:xfrm>
              <a:off x="3022942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2" name="object 17842"/>
            <p:cNvSpPr/>
            <p:nvPr/>
          </p:nvSpPr>
          <p:spPr>
            <a:xfrm>
              <a:off x="3022765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3" name="object 17843"/>
            <p:cNvSpPr/>
            <p:nvPr/>
          </p:nvSpPr>
          <p:spPr>
            <a:xfrm>
              <a:off x="3022561" y="8869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4" name="object 17844"/>
            <p:cNvSpPr/>
            <p:nvPr/>
          </p:nvSpPr>
          <p:spPr>
            <a:xfrm>
              <a:off x="3022434" y="8869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5" name="object 17845"/>
            <p:cNvSpPr/>
            <p:nvPr/>
          </p:nvSpPr>
          <p:spPr>
            <a:xfrm>
              <a:off x="3022219" y="8869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93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52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6" name="object 17846"/>
            <p:cNvSpPr/>
            <p:nvPr/>
          </p:nvSpPr>
          <p:spPr>
            <a:xfrm>
              <a:off x="3022003" y="88690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7" name="object 17847"/>
            <p:cNvSpPr/>
            <p:nvPr/>
          </p:nvSpPr>
          <p:spPr>
            <a:xfrm>
              <a:off x="3021774" y="88690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8" name="object 17848"/>
            <p:cNvSpPr/>
            <p:nvPr/>
          </p:nvSpPr>
          <p:spPr>
            <a:xfrm>
              <a:off x="3021507" y="8869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12"/>
                  </a:moveTo>
                  <a:lnTo>
                    <a:pt x="0" y="161429"/>
                  </a:lnTo>
                  <a:lnTo>
                    <a:pt x="533" y="12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46" y="0"/>
                  </a:lnTo>
                  <a:lnTo>
                    <a:pt x="101" y="161442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49" name="object 17849"/>
            <p:cNvSpPr/>
            <p:nvPr/>
          </p:nvSpPr>
          <p:spPr>
            <a:xfrm>
              <a:off x="3021317" y="8869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391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0" name="object 17850"/>
            <p:cNvSpPr/>
            <p:nvPr/>
          </p:nvSpPr>
          <p:spPr>
            <a:xfrm>
              <a:off x="3020999" y="8869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12"/>
                  </a:lnTo>
                  <a:lnTo>
                    <a:pt x="0" y="161366"/>
                  </a:ln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1" name="object 17851"/>
            <p:cNvSpPr/>
            <p:nvPr/>
          </p:nvSpPr>
          <p:spPr>
            <a:xfrm>
              <a:off x="3020618" y="886904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28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825" y="12"/>
                  </a:moveTo>
                  <a:lnTo>
                    <a:pt x="482" y="80683"/>
                  </a:lnTo>
                  <a:lnTo>
                    <a:pt x="711" y="0"/>
                  </a:lnTo>
                  <a:lnTo>
                    <a:pt x="152" y="161328"/>
                  </a:lnTo>
                  <a:lnTo>
                    <a:pt x="381" y="161366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2" name="object 17852"/>
            <p:cNvSpPr/>
            <p:nvPr/>
          </p:nvSpPr>
          <p:spPr>
            <a:xfrm>
              <a:off x="3020047" y="886872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41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44"/>
                  </a:lnTo>
                  <a:lnTo>
                    <a:pt x="406" y="161582"/>
                  </a:lnTo>
                  <a:lnTo>
                    <a:pt x="850" y="241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63" y="241"/>
                  </a:lnTo>
                  <a:lnTo>
                    <a:pt x="419" y="161582"/>
                  </a:lnTo>
                  <a:lnTo>
                    <a:pt x="584" y="161607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3" name="object 17853"/>
            <p:cNvSpPr/>
            <p:nvPr/>
          </p:nvSpPr>
          <p:spPr>
            <a:xfrm>
              <a:off x="3018980" y="886811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17" y="381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61"/>
                  </a:lnTo>
                  <a:lnTo>
                    <a:pt x="673" y="162001"/>
                  </a:lnTo>
                  <a:lnTo>
                    <a:pt x="1117" y="381"/>
                  </a:lnTo>
                  <a:close/>
                </a:path>
                <a:path w="1905" h="162559">
                  <a:moveTo>
                    <a:pt x="1511" y="609"/>
                  </a:moveTo>
                  <a:lnTo>
                    <a:pt x="1117" y="381"/>
                  </a:lnTo>
                  <a:lnTo>
                    <a:pt x="685" y="161988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4" name="object 17854"/>
            <p:cNvSpPr/>
            <p:nvPr/>
          </p:nvSpPr>
          <p:spPr>
            <a:xfrm>
              <a:off x="3018497" y="886783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65"/>
                  </a:lnTo>
                  <a:lnTo>
                    <a:pt x="584" y="76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26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5" name="object 17855"/>
            <p:cNvSpPr/>
            <p:nvPr/>
          </p:nvSpPr>
          <p:spPr>
            <a:xfrm>
              <a:off x="3018218" y="886767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609" y="88"/>
                  </a:moveTo>
                  <a:lnTo>
                    <a:pt x="76" y="161886"/>
                  </a:lnTo>
                  <a:lnTo>
                    <a:pt x="609" y="88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165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6" name="object 17856"/>
            <p:cNvSpPr/>
            <p:nvPr/>
          </p:nvSpPr>
          <p:spPr>
            <a:xfrm>
              <a:off x="3017977" y="88675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61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85" y="139"/>
                  </a:moveTo>
                  <a:lnTo>
                    <a:pt x="520" y="38"/>
                  </a:lnTo>
                  <a:lnTo>
                    <a:pt x="76" y="161899"/>
                  </a:lnTo>
                  <a:lnTo>
                    <a:pt x="241" y="161988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7" name="object 17857"/>
            <p:cNvSpPr/>
            <p:nvPr/>
          </p:nvSpPr>
          <p:spPr>
            <a:xfrm>
              <a:off x="3017850" y="886745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8" name="object 17858"/>
            <p:cNvSpPr/>
            <p:nvPr/>
          </p:nvSpPr>
          <p:spPr>
            <a:xfrm>
              <a:off x="3017672" y="886736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71" y="50"/>
                  </a:moveTo>
                  <a:lnTo>
                    <a:pt x="0" y="161836"/>
                  </a:lnTo>
                  <a:lnTo>
                    <a:pt x="571" y="50"/>
                  </a:lnTo>
                  <a:close/>
                </a:path>
                <a:path w="635" h="162559">
                  <a:moveTo>
                    <a:pt x="635" y="88"/>
                  </a:moveTo>
                  <a:lnTo>
                    <a:pt x="114" y="161899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59" name="object 17859"/>
            <p:cNvSpPr/>
            <p:nvPr/>
          </p:nvSpPr>
          <p:spPr>
            <a:xfrm>
              <a:off x="3017520" y="8867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381" y="23126"/>
                  </a:lnTo>
                  <a:lnTo>
                    <a:pt x="381" y="76"/>
                  </a:lnTo>
                  <a:lnTo>
                    <a:pt x="330" y="41617"/>
                  </a:lnTo>
                  <a:lnTo>
                    <a:pt x="0" y="161836"/>
                  </a:lnTo>
                  <a:lnTo>
                    <a:pt x="330" y="78663"/>
                  </a:lnTo>
                  <a:lnTo>
                    <a:pt x="330" y="161366"/>
                  </a:lnTo>
                  <a:lnTo>
                    <a:pt x="381" y="60172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0" name="object 17860"/>
            <p:cNvSpPr/>
            <p:nvPr/>
          </p:nvSpPr>
          <p:spPr>
            <a:xfrm>
              <a:off x="3017393" y="88672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88" y="161836"/>
                  </a:lnTo>
                  <a:lnTo>
                    <a:pt x="533" y="50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1" name="object 17861"/>
            <p:cNvSpPr/>
            <p:nvPr/>
          </p:nvSpPr>
          <p:spPr>
            <a:xfrm>
              <a:off x="3017266" y="8867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2" name="object 17862"/>
            <p:cNvSpPr/>
            <p:nvPr/>
          </p:nvSpPr>
          <p:spPr>
            <a:xfrm>
              <a:off x="3017202" y="88670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3" name="object 17863"/>
            <p:cNvSpPr/>
            <p:nvPr/>
          </p:nvSpPr>
          <p:spPr>
            <a:xfrm>
              <a:off x="3017088" y="8867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21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85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4" name="object 17864"/>
            <p:cNvSpPr/>
            <p:nvPr/>
          </p:nvSpPr>
          <p:spPr>
            <a:xfrm>
              <a:off x="3016986" y="8866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8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5" name="object 17865"/>
            <p:cNvSpPr/>
            <p:nvPr/>
          </p:nvSpPr>
          <p:spPr>
            <a:xfrm>
              <a:off x="3016910" y="88669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6" name="object 17866"/>
            <p:cNvSpPr/>
            <p:nvPr/>
          </p:nvSpPr>
          <p:spPr>
            <a:xfrm>
              <a:off x="3016834" y="8866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7" name="object 17867"/>
            <p:cNvSpPr/>
            <p:nvPr/>
          </p:nvSpPr>
          <p:spPr>
            <a:xfrm>
              <a:off x="3016770" y="8866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8" name="object 17868"/>
            <p:cNvSpPr/>
            <p:nvPr/>
          </p:nvSpPr>
          <p:spPr>
            <a:xfrm>
              <a:off x="3016707" y="88667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18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69" name="object 17869"/>
            <p:cNvSpPr/>
            <p:nvPr/>
          </p:nvSpPr>
          <p:spPr>
            <a:xfrm>
              <a:off x="3016631" y="8866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0" name="object 17870"/>
            <p:cNvSpPr/>
            <p:nvPr/>
          </p:nvSpPr>
          <p:spPr>
            <a:xfrm>
              <a:off x="3016567" y="886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1" name="object 17871"/>
            <p:cNvSpPr/>
            <p:nvPr/>
          </p:nvSpPr>
          <p:spPr>
            <a:xfrm>
              <a:off x="3016504" y="8866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2" name="object 17872"/>
            <p:cNvSpPr/>
            <p:nvPr/>
          </p:nvSpPr>
          <p:spPr>
            <a:xfrm>
              <a:off x="3016465" y="8866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3" name="object 17873"/>
            <p:cNvSpPr/>
            <p:nvPr/>
          </p:nvSpPr>
          <p:spPr>
            <a:xfrm>
              <a:off x="3016427" y="8866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4" name="object 17874"/>
            <p:cNvSpPr/>
            <p:nvPr/>
          </p:nvSpPr>
          <p:spPr>
            <a:xfrm>
              <a:off x="3016377" y="8866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5" name="object 17875"/>
            <p:cNvSpPr/>
            <p:nvPr/>
          </p:nvSpPr>
          <p:spPr>
            <a:xfrm>
              <a:off x="3016326" y="8866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6" name="object 17876"/>
            <p:cNvSpPr/>
            <p:nvPr/>
          </p:nvSpPr>
          <p:spPr>
            <a:xfrm>
              <a:off x="3016288" y="88661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6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7" name="object 17877"/>
            <p:cNvSpPr/>
            <p:nvPr/>
          </p:nvSpPr>
          <p:spPr>
            <a:xfrm>
              <a:off x="3016262" y="8866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8" name="object 17878"/>
            <p:cNvSpPr/>
            <p:nvPr/>
          </p:nvSpPr>
          <p:spPr>
            <a:xfrm>
              <a:off x="3016224" y="8866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79" name="object 17879"/>
            <p:cNvSpPr/>
            <p:nvPr/>
          </p:nvSpPr>
          <p:spPr>
            <a:xfrm>
              <a:off x="3016186" y="8865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2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0" name="object 17880"/>
            <p:cNvSpPr/>
            <p:nvPr/>
          </p:nvSpPr>
          <p:spPr>
            <a:xfrm>
              <a:off x="3016161" y="8865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25" y="160959"/>
                  </a:lnTo>
                  <a:lnTo>
                    <a:pt x="469" y="12"/>
                  </a:lnTo>
                  <a:lnTo>
                    <a:pt x="0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1" name="object 17881"/>
            <p:cNvSpPr/>
            <p:nvPr/>
          </p:nvSpPr>
          <p:spPr>
            <a:xfrm>
              <a:off x="3016135" y="8865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2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2" name="object 17882"/>
            <p:cNvSpPr/>
            <p:nvPr/>
          </p:nvSpPr>
          <p:spPr>
            <a:xfrm>
              <a:off x="3016123" y="8865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3" name="object 17883"/>
            <p:cNvSpPr/>
            <p:nvPr/>
          </p:nvSpPr>
          <p:spPr>
            <a:xfrm>
              <a:off x="3016110" y="88658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75"/>
                  </a:lnTo>
                  <a:lnTo>
                    <a:pt x="457" y="0"/>
                  </a:lnTo>
                  <a:lnTo>
                    <a:pt x="0" y="16115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4" name="object 17884"/>
            <p:cNvSpPr/>
            <p:nvPr/>
          </p:nvSpPr>
          <p:spPr>
            <a:xfrm>
              <a:off x="3015894" y="886063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168" y="8407"/>
                  </a:lnTo>
                  <a:lnTo>
                    <a:pt x="9385" y="8407"/>
                  </a:lnTo>
                  <a:lnTo>
                    <a:pt x="14554" y="5410"/>
                  </a:lnTo>
                  <a:lnTo>
                    <a:pt x="14490" y="2997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5" name="object 17885"/>
            <p:cNvSpPr/>
            <p:nvPr/>
          </p:nvSpPr>
          <p:spPr>
            <a:xfrm>
              <a:off x="3138309" y="882715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59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6" name="object 17886"/>
            <p:cNvSpPr/>
            <p:nvPr/>
          </p:nvSpPr>
          <p:spPr>
            <a:xfrm>
              <a:off x="3138233" y="8827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25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13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13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7" name="object 17887"/>
            <p:cNvSpPr/>
            <p:nvPr/>
          </p:nvSpPr>
          <p:spPr>
            <a:xfrm>
              <a:off x="3138144" y="8827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98"/>
                  </a:lnTo>
                  <a:lnTo>
                    <a:pt x="0" y="161594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98"/>
                  </a:lnTo>
                  <a:lnTo>
                    <a:pt x="38" y="16151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11"/>
                  </a:lnTo>
                  <a:lnTo>
                    <a:pt x="63" y="16144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8" name="object 17888"/>
            <p:cNvSpPr/>
            <p:nvPr/>
          </p:nvSpPr>
          <p:spPr>
            <a:xfrm>
              <a:off x="3138106" y="8827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89" name="object 17889"/>
            <p:cNvSpPr/>
            <p:nvPr/>
          </p:nvSpPr>
          <p:spPr>
            <a:xfrm>
              <a:off x="3138017" y="88275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08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21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0" name="object 17890"/>
            <p:cNvSpPr/>
            <p:nvPr/>
          </p:nvSpPr>
          <p:spPr>
            <a:xfrm>
              <a:off x="3137941" y="8827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81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94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81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1" name="object 17891"/>
            <p:cNvSpPr/>
            <p:nvPr/>
          </p:nvSpPr>
          <p:spPr>
            <a:xfrm>
              <a:off x="3137852" y="88277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67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79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79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2" name="object 17892"/>
            <p:cNvSpPr/>
            <p:nvPr/>
          </p:nvSpPr>
          <p:spPr>
            <a:xfrm>
              <a:off x="3137776" y="8827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40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3" name="object 17893"/>
            <p:cNvSpPr/>
            <p:nvPr/>
          </p:nvSpPr>
          <p:spPr>
            <a:xfrm>
              <a:off x="3137712" y="88279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25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13"/>
                  </a:lnTo>
                  <a:lnTo>
                    <a:pt x="25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4" name="object 17894"/>
            <p:cNvSpPr/>
            <p:nvPr/>
          </p:nvSpPr>
          <p:spPr>
            <a:xfrm>
              <a:off x="3137611" y="8828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324"/>
                  </a:lnTo>
                  <a:lnTo>
                    <a:pt x="0" y="161658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20" y="38"/>
                  </a:moveTo>
                  <a:lnTo>
                    <a:pt x="495" y="2336"/>
                  </a:lnTo>
                  <a:lnTo>
                    <a:pt x="38" y="161620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24"/>
                  </a:lnTo>
                  <a:lnTo>
                    <a:pt x="76" y="16159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5" name="object 17895"/>
            <p:cNvSpPr/>
            <p:nvPr/>
          </p:nvSpPr>
          <p:spPr>
            <a:xfrm>
              <a:off x="3137547" y="8828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47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35"/>
                  </a:lnTo>
                  <a:lnTo>
                    <a:pt x="25" y="16163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6" name="object 17896"/>
            <p:cNvSpPr/>
            <p:nvPr/>
          </p:nvSpPr>
          <p:spPr>
            <a:xfrm>
              <a:off x="3137446" y="8828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84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8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7" name="object 17897"/>
            <p:cNvSpPr/>
            <p:nvPr/>
          </p:nvSpPr>
          <p:spPr>
            <a:xfrm>
              <a:off x="3137344" y="8828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33"/>
                  </a:ln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33"/>
                  </a:lnTo>
                  <a:lnTo>
                    <a:pt x="38" y="16170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33"/>
                  </a:lnTo>
                  <a:lnTo>
                    <a:pt x="63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8" name="object 17898"/>
            <p:cNvSpPr/>
            <p:nvPr/>
          </p:nvSpPr>
          <p:spPr>
            <a:xfrm>
              <a:off x="3137293" y="88283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30" y="51384"/>
                  </a:lnTo>
                  <a:lnTo>
                    <a:pt x="482" y="12"/>
                  </a:lnTo>
                  <a:lnTo>
                    <a:pt x="457" y="2095"/>
                  </a:lnTo>
                  <a:lnTo>
                    <a:pt x="0" y="16175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899" name="object 17899"/>
            <p:cNvSpPr/>
            <p:nvPr/>
          </p:nvSpPr>
          <p:spPr>
            <a:xfrm>
              <a:off x="3137192" y="8828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368" y="51054"/>
                  </a:lnTo>
                  <a:lnTo>
                    <a:pt x="520" y="12"/>
                  </a:lnTo>
                  <a:lnTo>
                    <a:pt x="495" y="2057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0" name="object 17900"/>
            <p:cNvSpPr/>
            <p:nvPr/>
          </p:nvSpPr>
          <p:spPr>
            <a:xfrm>
              <a:off x="3137001" y="882841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482" y="101"/>
                  </a:moveTo>
                  <a:lnTo>
                    <a:pt x="457" y="1993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69" h="161925">
                  <a:moveTo>
                    <a:pt x="546" y="63"/>
                  </a:moveTo>
                  <a:lnTo>
                    <a:pt x="520" y="2006"/>
                  </a:lnTo>
                  <a:lnTo>
                    <a:pt x="381" y="49110"/>
                  </a:lnTo>
                  <a:lnTo>
                    <a:pt x="520" y="76"/>
                  </a:lnTo>
                  <a:lnTo>
                    <a:pt x="495" y="2006"/>
                  </a:lnTo>
                  <a:lnTo>
                    <a:pt x="38" y="161886"/>
                  </a:lnTo>
                  <a:lnTo>
                    <a:pt x="215" y="107886"/>
                  </a:lnTo>
                  <a:lnTo>
                    <a:pt x="546" y="63"/>
                  </a:lnTo>
                  <a:close/>
                </a:path>
                <a:path w="1269" h="161925">
                  <a:moveTo>
                    <a:pt x="584" y="38"/>
                  </a:moveTo>
                  <a:lnTo>
                    <a:pt x="546" y="2006"/>
                  </a:lnTo>
                  <a:lnTo>
                    <a:pt x="101" y="161823"/>
                  </a:lnTo>
                  <a:lnTo>
                    <a:pt x="584" y="38"/>
                  </a:lnTo>
                  <a:close/>
                </a:path>
                <a:path w="1269" h="161925">
                  <a:moveTo>
                    <a:pt x="609" y="25"/>
                  </a:moveTo>
                  <a:lnTo>
                    <a:pt x="584" y="2006"/>
                  </a:lnTo>
                  <a:lnTo>
                    <a:pt x="127" y="161810"/>
                  </a:lnTo>
                  <a:lnTo>
                    <a:pt x="609" y="25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622" y="2006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1" name="object 17901"/>
            <p:cNvSpPr/>
            <p:nvPr/>
          </p:nvSpPr>
          <p:spPr>
            <a:xfrm>
              <a:off x="3136900" y="8828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79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79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79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2" name="object 17902"/>
            <p:cNvSpPr/>
            <p:nvPr/>
          </p:nvSpPr>
          <p:spPr>
            <a:xfrm>
              <a:off x="3136836" y="88285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28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3" name="object 17903"/>
            <p:cNvSpPr/>
            <p:nvPr/>
          </p:nvSpPr>
          <p:spPr>
            <a:xfrm>
              <a:off x="3136734" y="8828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9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803"/>
                  </a:lnTo>
                  <a:lnTo>
                    <a:pt x="38" y="161874"/>
                  </a:lnTo>
                  <a:lnTo>
                    <a:pt x="76" y="161709"/>
                  </a:lnTo>
                  <a:lnTo>
                    <a:pt x="76" y="16070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070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4" name="object 17904"/>
            <p:cNvSpPr/>
            <p:nvPr/>
          </p:nvSpPr>
          <p:spPr>
            <a:xfrm>
              <a:off x="3136620" y="88286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14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14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2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5" name="object 17905"/>
            <p:cNvSpPr/>
            <p:nvPr/>
          </p:nvSpPr>
          <p:spPr>
            <a:xfrm>
              <a:off x="3136519" y="8828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6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63"/>
                  </a:lnTo>
                  <a:lnTo>
                    <a:pt x="38" y="161899"/>
                  </a:lnTo>
                  <a:lnTo>
                    <a:pt x="76" y="161721"/>
                  </a:lnTo>
                  <a:lnTo>
                    <a:pt x="76" y="16062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63"/>
                  </a:lnTo>
                  <a:lnTo>
                    <a:pt x="76" y="16062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6" name="object 17906"/>
            <p:cNvSpPr/>
            <p:nvPr/>
          </p:nvSpPr>
          <p:spPr>
            <a:xfrm>
              <a:off x="3136404" y="8828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0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00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1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7" name="object 17907"/>
            <p:cNvSpPr/>
            <p:nvPr/>
          </p:nvSpPr>
          <p:spPr>
            <a:xfrm>
              <a:off x="3136328" y="8828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55"/>
                  </a:lnTo>
                  <a:lnTo>
                    <a:pt x="495" y="12"/>
                  </a:lnTo>
                  <a:lnTo>
                    <a:pt x="444" y="1524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8" name="object 17908"/>
            <p:cNvSpPr/>
            <p:nvPr/>
          </p:nvSpPr>
          <p:spPr>
            <a:xfrm>
              <a:off x="3136226" y="8828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812"/>
                  </a:lnTo>
                  <a:lnTo>
                    <a:pt x="533" y="12"/>
                  </a:lnTo>
                  <a:lnTo>
                    <a:pt x="482" y="1231"/>
                  </a:lnTo>
                  <a:lnTo>
                    <a:pt x="495" y="38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09" name="object 17909"/>
            <p:cNvSpPr/>
            <p:nvPr/>
          </p:nvSpPr>
          <p:spPr>
            <a:xfrm>
              <a:off x="3136099" y="88289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43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35"/>
                  </a:lnTo>
                  <a:lnTo>
                    <a:pt x="76" y="160439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0" name="object 17910"/>
            <p:cNvSpPr/>
            <p:nvPr/>
          </p:nvSpPr>
          <p:spPr>
            <a:xfrm>
              <a:off x="3135985" y="88290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5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46"/>
                  </a:lnTo>
                  <a:lnTo>
                    <a:pt x="38" y="161874"/>
                  </a:lnTo>
                  <a:lnTo>
                    <a:pt x="76" y="161709"/>
                  </a:lnTo>
                  <a:lnTo>
                    <a:pt x="76" y="160337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1" name="object 17911"/>
            <p:cNvSpPr/>
            <p:nvPr/>
          </p:nvSpPr>
          <p:spPr>
            <a:xfrm>
              <a:off x="3135871" y="8829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95"/>
                  </a:lnTo>
                  <a:lnTo>
                    <a:pt x="25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2" name="object 17912"/>
            <p:cNvSpPr/>
            <p:nvPr/>
          </p:nvSpPr>
          <p:spPr>
            <a:xfrm>
              <a:off x="3135769" y="8829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206"/>
                  </a:lnTo>
                  <a:lnTo>
                    <a:pt x="0" y="16184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3" name="object 17913"/>
            <p:cNvSpPr/>
            <p:nvPr/>
          </p:nvSpPr>
          <p:spPr>
            <a:xfrm>
              <a:off x="3135655" y="88292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68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81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4" name="object 17914"/>
            <p:cNvSpPr/>
            <p:nvPr/>
          </p:nvSpPr>
          <p:spPr>
            <a:xfrm>
              <a:off x="3135515" y="8829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457" y="31229"/>
                  </a:lnTo>
                  <a:lnTo>
                    <a:pt x="546" y="25"/>
                  </a:lnTo>
                  <a:lnTo>
                    <a:pt x="508" y="1104"/>
                  </a:lnTo>
                  <a:lnTo>
                    <a:pt x="63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5" name="object 17915"/>
            <p:cNvSpPr/>
            <p:nvPr/>
          </p:nvSpPr>
          <p:spPr>
            <a:xfrm>
              <a:off x="3135388" y="8829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337"/>
                  </a:lnTo>
                  <a:lnTo>
                    <a:pt x="546" y="25"/>
                  </a:lnTo>
                  <a:lnTo>
                    <a:pt x="495" y="1028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6" name="object 17916"/>
            <p:cNvSpPr/>
            <p:nvPr/>
          </p:nvSpPr>
          <p:spPr>
            <a:xfrm>
              <a:off x="3135249" y="8829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52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52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7" name="object 17917"/>
            <p:cNvSpPr/>
            <p:nvPr/>
          </p:nvSpPr>
          <p:spPr>
            <a:xfrm>
              <a:off x="3135160" y="8829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876"/>
                  </a:lnTo>
                  <a:lnTo>
                    <a:pt x="50" y="159372"/>
                  </a:lnTo>
                  <a:lnTo>
                    <a:pt x="495" y="25"/>
                  </a:lnTo>
                  <a:lnTo>
                    <a:pt x="457" y="876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8" name="object 17918"/>
            <p:cNvSpPr/>
            <p:nvPr/>
          </p:nvSpPr>
          <p:spPr>
            <a:xfrm>
              <a:off x="3135007" y="88296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19" name="object 17919"/>
            <p:cNvSpPr/>
            <p:nvPr/>
          </p:nvSpPr>
          <p:spPr>
            <a:xfrm>
              <a:off x="3134855" y="8829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0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558" y="25"/>
                  </a:lnTo>
                  <a:lnTo>
                    <a:pt x="508" y="723"/>
                  </a:lnTo>
                  <a:lnTo>
                    <a:pt x="63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0" name="object 17920"/>
            <p:cNvSpPr/>
            <p:nvPr/>
          </p:nvSpPr>
          <p:spPr>
            <a:xfrm>
              <a:off x="3134702" y="88297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1" name="object 17921"/>
            <p:cNvSpPr/>
            <p:nvPr/>
          </p:nvSpPr>
          <p:spPr>
            <a:xfrm>
              <a:off x="3134550" y="88298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58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2" name="object 17922"/>
            <p:cNvSpPr/>
            <p:nvPr/>
          </p:nvSpPr>
          <p:spPr>
            <a:xfrm>
              <a:off x="3134448" y="8829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3" name="object 17923"/>
            <p:cNvSpPr/>
            <p:nvPr/>
          </p:nvSpPr>
          <p:spPr>
            <a:xfrm>
              <a:off x="3134309" y="8830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4" name="object 17924"/>
            <p:cNvSpPr/>
            <p:nvPr/>
          </p:nvSpPr>
          <p:spPr>
            <a:xfrm>
              <a:off x="3134156" y="8830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5" name="object 17925"/>
            <p:cNvSpPr/>
            <p:nvPr/>
          </p:nvSpPr>
          <p:spPr>
            <a:xfrm>
              <a:off x="3134004" y="8830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28"/>
                  </a:lnTo>
                  <a:lnTo>
                    <a:pt x="0" y="16142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6" name="object 17926"/>
            <p:cNvSpPr/>
            <p:nvPr/>
          </p:nvSpPr>
          <p:spPr>
            <a:xfrm>
              <a:off x="3133852" y="8830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01" y="141224"/>
                  </a:lnTo>
                  <a:lnTo>
                    <a:pt x="495" y="50"/>
                  </a:lnTo>
                  <a:lnTo>
                    <a:pt x="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7" name="object 17927"/>
            <p:cNvSpPr/>
            <p:nvPr/>
          </p:nvSpPr>
          <p:spPr>
            <a:xfrm>
              <a:off x="3133750" y="88303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8" name="object 17928"/>
            <p:cNvSpPr/>
            <p:nvPr/>
          </p:nvSpPr>
          <p:spPr>
            <a:xfrm>
              <a:off x="3133598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190" y="107543"/>
                  </a:lnTo>
                  <a:lnTo>
                    <a:pt x="495" y="0"/>
                  </a:ln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29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29" name="object 17929"/>
            <p:cNvSpPr/>
            <p:nvPr/>
          </p:nvSpPr>
          <p:spPr>
            <a:xfrm>
              <a:off x="3133445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0" name="object 17930"/>
            <p:cNvSpPr/>
            <p:nvPr/>
          </p:nvSpPr>
          <p:spPr>
            <a:xfrm>
              <a:off x="3133293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1" name="object 17931"/>
            <p:cNvSpPr/>
            <p:nvPr/>
          </p:nvSpPr>
          <p:spPr>
            <a:xfrm>
              <a:off x="3133140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94"/>
                  </a:lnTo>
                  <a:lnTo>
                    <a:pt x="546" y="0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2" name="object 17932"/>
            <p:cNvSpPr/>
            <p:nvPr/>
          </p:nvSpPr>
          <p:spPr>
            <a:xfrm>
              <a:off x="3133039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3" name="object 17933"/>
            <p:cNvSpPr/>
            <p:nvPr/>
          </p:nvSpPr>
          <p:spPr>
            <a:xfrm>
              <a:off x="3132874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1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4" name="object 17934"/>
            <p:cNvSpPr/>
            <p:nvPr/>
          </p:nvSpPr>
          <p:spPr>
            <a:xfrm>
              <a:off x="3132721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5" name="object 17935"/>
            <p:cNvSpPr/>
            <p:nvPr/>
          </p:nvSpPr>
          <p:spPr>
            <a:xfrm>
              <a:off x="3132556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546" y="914"/>
                  </a:lnTo>
                  <a:lnTo>
                    <a:pt x="558" y="0"/>
                  </a:lnTo>
                  <a:lnTo>
                    <a:pt x="495" y="914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6" name="object 17936"/>
            <p:cNvSpPr/>
            <p:nvPr/>
          </p:nvSpPr>
          <p:spPr>
            <a:xfrm>
              <a:off x="3132391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7" name="object 17937"/>
            <p:cNvSpPr/>
            <p:nvPr/>
          </p:nvSpPr>
          <p:spPr>
            <a:xfrm>
              <a:off x="3132277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8" name="object 17938"/>
            <p:cNvSpPr/>
            <p:nvPr/>
          </p:nvSpPr>
          <p:spPr>
            <a:xfrm>
              <a:off x="3132099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39" name="object 17939"/>
            <p:cNvSpPr/>
            <p:nvPr/>
          </p:nvSpPr>
          <p:spPr>
            <a:xfrm>
              <a:off x="3131934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0" name="object 17940"/>
            <p:cNvSpPr/>
            <p:nvPr/>
          </p:nvSpPr>
          <p:spPr>
            <a:xfrm>
              <a:off x="3131756" y="88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1" name="object 17941"/>
            <p:cNvSpPr/>
            <p:nvPr/>
          </p:nvSpPr>
          <p:spPr>
            <a:xfrm>
              <a:off x="3131553" y="8830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2" name="object 17942"/>
            <p:cNvSpPr/>
            <p:nvPr/>
          </p:nvSpPr>
          <p:spPr>
            <a:xfrm>
              <a:off x="3131426" y="8830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63" y="161023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39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3" name="object 17943"/>
            <p:cNvSpPr/>
            <p:nvPr/>
          </p:nvSpPr>
          <p:spPr>
            <a:xfrm>
              <a:off x="3131235" y="8830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4" name="object 17944"/>
            <p:cNvSpPr/>
            <p:nvPr/>
          </p:nvSpPr>
          <p:spPr>
            <a:xfrm>
              <a:off x="3130994" y="8830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533" y="0"/>
                  </a:lnTo>
                  <a:lnTo>
                    <a:pt x="88" y="161429"/>
                  </a:lnTo>
                  <a:lnTo>
                    <a:pt x="228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5" name="object 17945"/>
            <p:cNvSpPr/>
            <p:nvPr/>
          </p:nvSpPr>
          <p:spPr>
            <a:xfrm>
              <a:off x="3130765" y="8830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29"/>
                  </a:lnTo>
                  <a:lnTo>
                    <a:pt x="241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6" name="object 17946"/>
            <p:cNvSpPr/>
            <p:nvPr/>
          </p:nvSpPr>
          <p:spPr>
            <a:xfrm>
              <a:off x="3130511" y="8830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04"/>
                  </a:lnTo>
                  <a:lnTo>
                    <a:pt x="533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7" name="object 17947"/>
            <p:cNvSpPr/>
            <p:nvPr/>
          </p:nvSpPr>
          <p:spPr>
            <a:xfrm>
              <a:off x="3130334" y="8830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391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8" name="object 17948"/>
            <p:cNvSpPr/>
            <p:nvPr/>
          </p:nvSpPr>
          <p:spPr>
            <a:xfrm>
              <a:off x="3130016" y="8830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114" y="161340"/>
                  </a:lnTo>
                  <a:lnTo>
                    <a:pt x="304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49" name="object 17949"/>
            <p:cNvSpPr/>
            <p:nvPr/>
          </p:nvSpPr>
          <p:spPr>
            <a:xfrm>
              <a:off x="3129635" y="883041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457" y="12"/>
                  </a:lnTo>
                  <a:lnTo>
                    <a:pt x="0" y="161264"/>
                  </a:lnTo>
                  <a:lnTo>
                    <a:pt x="139" y="161302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0" name="object 17950"/>
            <p:cNvSpPr/>
            <p:nvPr/>
          </p:nvSpPr>
          <p:spPr>
            <a:xfrm>
              <a:off x="3129064" y="88300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28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850" y="228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63" y="241"/>
                  </a:lnTo>
                  <a:lnTo>
                    <a:pt x="419" y="161569"/>
                  </a:lnTo>
                  <a:lnTo>
                    <a:pt x="584" y="161594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1" name="object 17951"/>
            <p:cNvSpPr/>
            <p:nvPr/>
          </p:nvSpPr>
          <p:spPr>
            <a:xfrm>
              <a:off x="3127984" y="882945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74" y="162013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2" name="object 17952"/>
            <p:cNvSpPr/>
            <p:nvPr/>
          </p:nvSpPr>
          <p:spPr>
            <a:xfrm>
              <a:off x="3127502" y="882918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11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3" name="object 17953"/>
            <p:cNvSpPr/>
            <p:nvPr/>
          </p:nvSpPr>
          <p:spPr>
            <a:xfrm>
              <a:off x="3127209" y="882900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77"/>
                  </a:moveTo>
                  <a:lnTo>
                    <a:pt x="546" y="50"/>
                  </a:lnTo>
                  <a:lnTo>
                    <a:pt x="0" y="161861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4" name="object 17954"/>
            <p:cNvSpPr/>
            <p:nvPr/>
          </p:nvSpPr>
          <p:spPr>
            <a:xfrm>
              <a:off x="3126968" y="882887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698" y="127"/>
                  </a:moveTo>
                  <a:lnTo>
                    <a:pt x="520" y="38"/>
                  </a:lnTo>
                  <a:lnTo>
                    <a:pt x="76" y="161886"/>
                  </a:lnTo>
                  <a:lnTo>
                    <a:pt x="241" y="161988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5" name="object 17955"/>
            <p:cNvSpPr/>
            <p:nvPr/>
          </p:nvSpPr>
          <p:spPr>
            <a:xfrm>
              <a:off x="3126841" y="882878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6" name="object 17956"/>
            <p:cNvSpPr/>
            <p:nvPr/>
          </p:nvSpPr>
          <p:spPr>
            <a:xfrm>
              <a:off x="3126663" y="882869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7" name="object 17957"/>
            <p:cNvSpPr/>
            <p:nvPr/>
          </p:nvSpPr>
          <p:spPr>
            <a:xfrm>
              <a:off x="3126511" y="8828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8" name="object 17958"/>
            <p:cNvSpPr/>
            <p:nvPr/>
          </p:nvSpPr>
          <p:spPr>
            <a:xfrm>
              <a:off x="3126384" y="8828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59" name="object 17959"/>
            <p:cNvSpPr/>
            <p:nvPr/>
          </p:nvSpPr>
          <p:spPr>
            <a:xfrm>
              <a:off x="3126257" y="8828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0" name="object 17960"/>
            <p:cNvSpPr/>
            <p:nvPr/>
          </p:nvSpPr>
          <p:spPr>
            <a:xfrm>
              <a:off x="3126193" y="8828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0" y="161734"/>
                  </a:lnTo>
                  <a:lnTo>
                    <a:pt x="520" y="25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1" name="object 17961"/>
            <p:cNvSpPr/>
            <p:nvPr/>
          </p:nvSpPr>
          <p:spPr>
            <a:xfrm>
              <a:off x="3126079" y="8828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2" name="object 17962"/>
            <p:cNvSpPr/>
            <p:nvPr/>
          </p:nvSpPr>
          <p:spPr>
            <a:xfrm>
              <a:off x="3125990" y="8828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71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25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3" name="object 17963"/>
            <p:cNvSpPr/>
            <p:nvPr/>
          </p:nvSpPr>
          <p:spPr>
            <a:xfrm>
              <a:off x="3125914" y="8828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5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4" name="object 17964"/>
            <p:cNvSpPr/>
            <p:nvPr/>
          </p:nvSpPr>
          <p:spPr>
            <a:xfrm>
              <a:off x="3125825" y="8828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5" name="object 17965"/>
            <p:cNvSpPr/>
            <p:nvPr/>
          </p:nvSpPr>
          <p:spPr>
            <a:xfrm>
              <a:off x="3125762" y="8828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20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6" name="object 17966"/>
            <p:cNvSpPr/>
            <p:nvPr/>
          </p:nvSpPr>
          <p:spPr>
            <a:xfrm>
              <a:off x="3125698" y="8828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531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7" name="object 17967"/>
            <p:cNvSpPr/>
            <p:nvPr/>
          </p:nvSpPr>
          <p:spPr>
            <a:xfrm>
              <a:off x="3125622" y="88280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56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8" name="object 17968"/>
            <p:cNvSpPr/>
            <p:nvPr/>
          </p:nvSpPr>
          <p:spPr>
            <a:xfrm>
              <a:off x="3125558" y="8827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69" name="object 17969"/>
            <p:cNvSpPr/>
            <p:nvPr/>
          </p:nvSpPr>
          <p:spPr>
            <a:xfrm>
              <a:off x="3125495" y="8827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0" name="object 17970"/>
            <p:cNvSpPr/>
            <p:nvPr/>
          </p:nvSpPr>
          <p:spPr>
            <a:xfrm>
              <a:off x="3125457" y="88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1" name="object 17971"/>
            <p:cNvSpPr/>
            <p:nvPr/>
          </p:nvSpPr>
          <p:spPr>
            <a:xfrm>
              <a:off x="3125419" y="88276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2" name="object 17972"/>
            <p:cNvSpPr/>
            <p:nvPr/>
          </p:nvSpPr>
          <p:spPr>
            <a:xfrm>
              <a:off x="3125368" y="8827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3" name="object 17973"/>
            <p:cNvSpPr/>
            <p:nvPr/>
          </p:nvSpPr>
          <p:spPr>
            <a:xfrm>
              <a:off x="3125330" y="8827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4" name="object 17974"/>
            <p:cNvSpPr/>
            <p:nvPr/>
          </p:nvSpPr>
          <p:spPr>
            <a:xfrm>
              <a:off x="3125279" y="8827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5" name="object 17975"/>
            <p:cNvSpPr/>
            <p:nvPr/>
          </p:nvSpPr>
          <p:spPr>
            <a:xfrm>
              <a:off x="3125254" y="8827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455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6" name="object 17976"/>
            <p:cNvSpPr/>
            <p:nvPr/>
          </p:nvSpPr>
          <p:spPr>
            <a:xfrm>
              <a:off x="3125216" y="8827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67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7" name="object 17977"/>
            <p:cNvSpPr/>
            <p:nvPr/>
          </p:nvSpPr>
          <p:spPr>
            <a:xfrm>
              <a:off x="3125190" y="8827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91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8" name="object 17978"/>
            <p:cNvSpPr/>
            <p:nvPr/>
          </p:nvSpPr>
          <p:spPr>
            <a:xfrm>
              <a:off x="3125165" y="8827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6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79" name="object 17979"/>
            <p:cNvSpPr/>
            <p:nvPr/>
          </p:nvSpPr>
          <p:spPr>
            <a:xfrm>
              <a:off x="3125139" y="88272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2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2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0" name="object 17980"/>
            <p:cNvSpPr/>
            <p:nvPr/>
          </p:nvSpPr>
          <p:spPr>
            <a:xfrm>
              <a:off x="3125114" y="88272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1" name="object 17981"/>
            <p:cNvSpPr/>
            <p:nvPr/>
          </p:nvSpPr>
          <p:spPr>
            <a:xfrm>
              <a:off x="3125101" y="882722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21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2" name="object 17982"/>
            <p:cNvSpPr/>
            <p:nvPr/>
          </p:nvSpPr>
          <p:spPr>
            <a:xfrm>
              <a:off x="3125088" y="882719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64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3" name="object 17983"/>
            <p:cNvSpPr/>
            <p:nvPr/>
          </p:nvSpPr>
          <p:spPr>
            <a:xfrm>
              <a:off x="3125076" y="8826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74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4" name="object 17984"/>
            <p:cNvSpPr/>
            <p:nvPr/>
          </p:nvSpPr>
          <p:spPr>
            <a:xfrm>
              <a:off x="3125076" y="8826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18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5" name="object 17985"/>
            <p:cNvSpPr/>
            <p:nvPr/>
          </p:nvSpPr>
          <p:spPr>
            <a:xfrm>
              <a:off x="3124885" y="882196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6" name="object 17986"/>
            <p:cNvSpPr/>
            <p:nvPr/>
          </p:nvSpPr>
          <p:spPr>
            <a:xfrm>
              <a:off x="2970771" y="89245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34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7" name="object 17987"/>
            <p:cNvSpPr/>
            <p:nvPr/>
          </p:nvSpPr>
          <p:spPr>
            <a:xfrm>
              <a:off x="2970695" y="8924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200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200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200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8" name="object 17988"/>
            <p:cNvSpPr/>
            <p:nvPr/>
          </p:nvSpPr>
          <p:spPr>
            <a:xfrm>
              <a:off x="2970606" y="8924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3073"/>
                  </a:lnTo>
                  <a:lnTo>
                    <a:pt x="0" y="161607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73"/>
                  </a:lnTo>
                  <a:lnTo>
                    <a:pt x="38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86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89" name="object 17989"/>
            <p:cNvSpPr/>
            <p:nvPr/>
          </p:nvSpPr>
          <p:spPr>
            <a:xfrm>
              <a:off x="2970568" y="8924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7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7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0" name="object 17990"/>
            <p:cNvSpPr/>
            <p:nvPr/>
          </p:nvSpPr>
          <p:spPr>
            <a:xfrm>
              <a:off x="2970479" y="8924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95"/>
                  </a:lnTo>
                  <a:lnTo>
                    <a:pt x="0" y="161226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95"/>
                  </a:lnTo>
                  <a:lnTo>
                    <a:pt x="25" y="16164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95"/>
                  </a:lnTo>
                  <a:lnTo>
                    <a:pt x="63" y="161582"/>
                  </a:lnTo>
                  <a:lnTo>
                    <a:pt x="533" y="289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1" name="object 17991"/>
            <p:cNvSpPr/>
            <p:nvPr/>
          </p:nvSpPr>
          <p:spPr>
            <a:xfrm>
              <a:off x="2970403" y="8925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55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2" name="object 17992"/>
            <p:cNvSpPr/>
            <p:nvPr/>
          </p:nvSpPr>
          <p:spPr>
            <a:xfrm>
              <a:off x="2970314" y="8925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54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54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3" name="object 17993"/>
            <p:cNvSpPr/>
            <p:nvPr/>
          </p:nvSpPr>
          <p:spPr>
            <a:xfrm>
              <a:off x="2970225" y="89252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501"/>
                  </a:lnTo>
                  <a:lnTo>
                    <a:pt x="0" y="161683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514"/>
                  </a:lnTo>
                  <a:lnTo>
                    <a:pt x="38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01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4" name="object 17994"/>
            <p:cNvSpPr/>
            <p:nvPr/>
          </p:nvSpPr>
          <p:spPr>
            <a:xfrm>
              <a:off x="2970174" y="8925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87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00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5" name="object 17995"/>
            <p:cNvSpPr/>
            <p:nvPr/>
          </p:nvSpPr>
          <p:spPr>
            <a:xfrm>
              <a:off x="2970098" y="89254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98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86"/>
                  </a:lnTo>
                  <a:lnTo>
                    <a:pt x="25" y="16137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98"/>
                  </a:lnTo>
                  <a:lnTo>
                    <a:pt x="50" y="16156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6" name="object 17996"/>
            <p:cNvSpPr/>
            <p:nvPr/>
          </p:nvSpPr>
          <p:spPr>
            <a:xfrm>
              <a:off x="2970009" y="8925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35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35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7" name="object 17997"/>
            <p:cNvSpPr/>
            <p:nvPr/>
          </p:nvSpPr>
          <p:spPr>
            <a:xfrm>
              <a:off x="2969907" y="89255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95" y="2171"/>
                  </a:lnTo>
                  <a:lnTo>
                    <a:pt x="38" y="161391"/>
                  </a:lnTo>
                  <a:lnTo>
                    <a:pt x="482" y="38"/>
                  </a:lnTo>
                  <a:lnTo>
                    <a:pt x="457" y="2184"/>
                  </a:lnTo>
                  <a:lnTo>
                    <a:pt x="0" y="16172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71"/>
                  </a:lnTo>
                  <a:lnTo>
                    <a:pt x="76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8" name="object 17998"/>
            <p:cNvSpPr/>
            <p:nvPr/>
          </p:nvSpPr>
          <p:spPr>
            <a:xfrm>
              <a:off x="2969831" y="8925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20"/>
                  </a:lnTo>
                  <a:lnTo>
                    <a:pt x="25" y="16172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999" name="object 17999"/>
            <p:cNvSpPr/>
            <p:nvPr/>
          </p:nvSpPr>
          <p:spPr>
            <a:xfrm>
              <a:off x="2969768" y="8925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82"/>
                  </a:ln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8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0" name="object 18000"/>
            <p:cNvSpPr/>
            <p:nvPr/>
          </p:nvSpPr>
          <p:spPr>
            <a:xfrm>
              <a:off x="2969666" y="8925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44"/>
                  </a:lnTo>
                  <a:lnTo>
                    <a:pt x="381" y="50825"/>
                  </a:lnTo>
                  <a:lnTo>
                    <a:pt x="520" y="12"/>
                  </a:lnTo>
                  <a:lnTo>
                    <a:pt x="495" y="2044"/>
                  </a:lnTo>
                  <a:lnTo>
                    <a:pt x="50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1" name="object 18001"/>
            <p:cNvSpPr/>
            <p:nvPr/>
          </p:nvSpPr>
          <p:spPr>
            <a:xfrm>
              <a:off x="2969488" y="89257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93"/>
                  </a:lnTo>
                  <a:lnTo>
                    <a:pt x="342" y="48666"/>
                  </a:lnTo>
                  <a:lnTo>
                    <a:pt x="482" y="88"/>
                  </a:lnTo>
                  <a:lnTo>
                    <a:pt x="457" y="1993"/>
                  </a:lnTo>
                  <a:lnTo>
                    <a:pt x="0" y="161912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93"/>
                  </a:lnTo>
                  <a:lnTo>
                    <a:pt x="406" y="49301"/>
                  </a:lnTo>
                  <a:lnTo>
                    <a:pt x="546" y="50"/>
                  </a:lnTo>
                  <a:lnTo>
                    <a:pt x="520" y="1993"/>
                  </a:lnTo>
                  <a:lnTo>
                    <a:pt x="63" y="161861"/>
                  </a:lnTo>
                  <a:lnTo>
                    <a:pt x="241" y="107848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93"/>
                  </a:lnTo>
                  <a:lnTo>
                    <a:pt x="469" y="49949"/>
                  </a:lnTo>
                  <a:lnTo>
                    <a:pt x="609" y="12"/>
                  </a:lnTo>
                  <a:lnTo>
                    <a:pt x="584" y="1993"/>
                  </a:lnTo>
                  <a:lnTo>
                    <a:pt x="127" y="161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2" name="object 18002"/>
            <p:cNvSpPr/>
            <p:nvPr/>
          </p:nvSpPr>
          <p:spPr>
            <a:xfrm>
              <a:off x="2969387" y="89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66"/>
                  </a:lnTo>
                  <a:lnTo>
                    <a:pt x="38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3" name="object 18003"/>
            <p:cNvSpPr/>
            <p:nvPr/>
          </p:nvSpPr>
          <p:spPr>
            <a:xfrm>
              <a:off x="2969323" y="89259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1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4" name="object 18004"/>
            <p:cNvSpPr/>
            <p:nvPr/>
          </p:nvSpPr>
          <p:spPr>
            <a:xfrm>
              <a:off x="2969221" y="8925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78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78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5" name="object 18005"/>
            <p:cNvSpPr/>
            <p:nvPr/>
          </p:nvSpPr>
          <p:spPr>
            <a:xfrm>
              <a:off x="2969120" y="8926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14"/>
                  </a:lnTo>
                  <a:lnTo>
                    <a:pt x="355" y="44335"/>
                  </a:lnTo>
                  <a:lnTo>
                    <a:pt x="482" y="38"/>
                  </a:lnTo>
                  <a:lnTo>
                    <a:pt x="444" y="1727"/>
                  </a:lnTo>
                  <a:lnTo>
                    <a:pt x="0" y="161899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14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6" name="object 18006"/>
            <p:cNvSpPr/>
            <p:nvPr/>
          </p:nvSpPr>
          <p:spPr>
            <a:xfrm>
              <a:off x="2969018" y="89261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63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64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63"/>
                  </a:lnTo>
                  <a:lnTo>
                    <a:pt x="38" y="160642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63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7" name="object 18007"/>
            <p:cNvSpPr/>
            <p:nvPr/>
          </p:nvSpPr>
          <p:spPr>
            <a:xfrm>
              <a:off x="2968904" y="89261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1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46"/>
                  </a:lnTo>
                  <a:lnTo>
                    <a:pt x="533" y="25"/>
                  </a:lnTo>
                  <a:lnTo>
                    <a:pt x="482" y="1600"/>
                  </a:lnTo>
                  <a:lnTo>
                    <a:pt x="38" y="161899"/>
                  </a:lnTo>
                  <a:lnTo>
                    <a:pt x="406" y="3992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8" name="object 18008"/>
            <p:cNvSpPr/>
            <p:nvPr/>
          </p:nvSpPr>
          <p:spPr>
            <a:xfrm>
              <a:off x="2968828" y="8926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55"/>
                  </a:lnTo>
                  <a:lnTo>
                    <a:pt x="495" y="12"/>
                  </a:lnTo>
                  <a:lnTo>
                    <a:pt x="444" y="1536"/>
                  </a:lnTo>
                  <a:lnTo>
                    <a:pt x="0" y="161886"/>
                  </a:lnTo>
                  <a:lnTo>
                    <a:pt x="520" y="15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09" name="object 18009"/>
            <p:cNvSpPr/>
            <p:nvPr/>
          </p:nvSpPr>
          <p:spPr>
            <a:xfrm>
              <a:off x="2968713" y="89262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485"/>
                  </a:lnTo>
                  <a:lnTo>
                    <a:pt x="0" y="161912"/>
                  </a:lnTo>
                  <a:lnTo>
                    <a:pt x="482" y="148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85"/>
                  </a:lnTo>
                  <a:lnTo>
                    <a:pt x="76" y="160489"/>
                  </a:lnTo>
                  <a:lnTo>
                    <a:pt x="520" y="25"/>
                  </a:lnTo>
                  <a:lnTo>
                    <a:pt x="482" y="1485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0" name="object 18010"/>
            <p:cNvSpPr/>
            <p:nvPr/>
          </p:nvSpPr>
          <p:spPr>
            <a:xfrm>
              <a:off x="2968599" y="8926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2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22"/>
                  </a:lnTo>
                  <a:lnTo>
                    <a:pt x="38" y="161886"/>
                  </a:lnTo>
                  <a:lnTo>
                    <a:pt x="520" y="142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2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1" name="object 18011"/>
            <p:cNvSpPr/>
            <p:nvPr/>
          </p:nvSpPr>
          <p:spPr>
            <a:xfrm>
              <a:off x="2968472" y="8926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358"/>
                  </a:lnTo>
                  <a:lnTo>
                    <a:pt x="0" y="16189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914"/>
                  </a:lnTo>
                  <a:lnTo>
                    <a:pt x="533" y="12"/>
                  </a:lnTo>
                  <a:lnTo>
                    <a:pt x="495" y="1358"/>
                  </a:lnTo>
                  <a:lnTo>
                    <a:pt x="50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2" name="object 18012"/>
            <p:cNvSpPr/>
            <p:nvPr/>
          </p:nvSpPr>
          <p:spPr>
            <a:xfrm>
              <a:off x="2968345" y="8926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82"/>
                  </a:lnTo>
                  <a:lnTo>
                    <a:pt x="0" y="16189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82"/>
                  </a:lnTo>
                  <a:lnTo>
                    <a:pt x="88" y="160248"/>
                  </a:lnTo>
                  <a:lnTo>
                    <a:pt x="533" y="25"/>
                  </a:lnTo>
                  <a:lnTo>
                    <a:pt x="495" y="1282"/>
                  </a:lnTo>
                  <a:lnTo>
                    <a:pt x="50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3" name="object 18013"/>
            <p:cNvSpPr/>
            <p:nvPr/>
          </p:nvSpPr>
          <p:spPr>
            <a:xfrm>
              <a:off x="2968269" y="8926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38" y="161709"/>
                  </a:lnTo>
                  <a:lnTo>
                    <a:pt x="38" y="16013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0134"/>
                  </a:lnTo>
                  <a:lnTo>
                    <a:pt x="520" y="120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4" name="object 18014"/>
            <p:cNvSpPr/>
            <p:nvPr/>
          </p:nvSpPr>
          <p:spPr>
            <a:xfrm>
              <a:off x="2968129" y="89266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508" y="1155"/>
                  </a:lnTo>
                  <a:lnTo>
                    <a:pt x="50" y="161493"/>
                  </a:lnTo>
                  <a:lnTo>
                    <a:pt x="495" y="50"/>
                  </a:lnTo>
                  <a:lnTo>
                    <a:pt x="457" y="1155"/>
                  </a:lnTo>
                  <a:lnTo>
                    <a:pt x="0" y="161861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68"/>
                  </a:lnTo>
                  <a:lnTo>
                    <a:pt x="101" y="161823"/>
                  </a:lnTo>
                  <a:lnTo>
                    <a:pt x="584" y="116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5" name="object 18015"/>
            <p:cNvSpPr/>
            <p:nvPr/>
          </p:nvSpPr>
          <p:spPr>
            <a:xfrm>
              <a:off x="2968002" y="89266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1104"/>
                  </a:lnTo>
                  <a:lnTo>
                    <a:pt x="406" y="30962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92"/>
                  </a:lnTo>
                  <a:lnTo>
                    <a:pt x="88" y="161823"/>
                  </a:lnTo>
                  <a:lnTo>
                    <a:pt x="584" y="109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6" name="object 18016"/>
            <p:cNvSpPr/>
            <p:nvPr/>
          </p:nvSpPr>
          <p:spPr>
            <a:xfrm>
              <a:off x="2967863" y="8926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1016"/>
                  </a:lnTo>
                  <a:lnTo>
                    <a:pt x="0" y="16183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16"/>
                  </a:lnTo>
                  <a:lnTo>
                    <a:pt x="546" y="38"/>
                  </a:lnTo>
                  <a:lnTo>
                    <a:pt x="508" y="1028"/>
                  </a:lnTo>
                  <a:lnTo>
                    <a:pt x="50" y="161823"/>
                  </a:lnTo>
                  <a:lnTo>
                    <a:pt x="533" y="147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7" name="object 18017"/>
            <p:cNvSpPr/>
            <p:nvPr/>
          </p:nvSpPr>
          <p:spPr>
            <a:xfrm>
              <a:off x="2967723" y="89268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92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444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8" name="object 18018"/>
            <p:cNvSpPr/>
            <p:nvPr/>
          </p:nvSpPr>
          <p:spPr>
            <a:xfrm>
              <a:off x="2967634" y="8926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19" name="object 18019"/>
            <p:cNvSpPr/>
            <p:nvPr/>
          </p:nvSpPr>
          <p:spPr>
            <a:xfrm>
              <a:off x="2967482" y="8926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59042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4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0" name="object 18020"/>
            <p:cNvSpPr/>
            <p:nvPr/>
          </p:nvSpPr>
          <p:spPr>
            <a:xfrm>
              <a:off x="2967329" y="8927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83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1" name="object 18021"/>
            <p:cNvSpPr/>
            <p:nvPr/>
          </p:nvSpPr>
          <p:spPr>
            <a:xfrm>
              <a:off x="2967177" y="8927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2" name="object 18022"/>
            <p:cNvSpPr/>
            <p:nvPr/>
          </p:nvSpPr>
          <p:spPr>
            <a:xfrm>
              <a:off x="2967024" y="8927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3" name="object 18023"/>
            <p:cNvSpPr/>
            <p:nvPr/>
          </p:nvSpPr>
          <p:spPr>
            <a:xfrm>
              <a:off x="2966935" y="8927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342"/>
                  </a:lnTo>
                  <a:lnTo>
                    <a:pt x="495" y="12"/>
                  </a:lnTo>
                  <a:lnTo>
                    <a:pt x="444" y="431"/>
                  </a:lnTo>
                  <a:lnTo>
                    <a:pt x="0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4" name="object 18024"/>
            <p:cNvSpPr/>
            <p:nvPr/>
          </p:nvSpPr>
          <p:spPr>
            <a:xfrm>
              <a:off x="2966770" y="8927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3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93"/>
                  </a:lnTo>
                  <a:lnTo>
                    <a:pt x="114" y="16153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5" name="object 18025"/>
            <p:cNvSpPr/>
            <p:nvPr/>
          </p:nvSpPr>
          <p:spPr>
            <a:xfrm>
              <a:off x="2966631" y="8927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41"/>
                  </a:lnTo>
                  <a:lnTo>
                    <a:pt x="546" y="25"/>
                  </a:lnTo>
                  <a:lnTo>
                    <a:pt x="495" y="304"/>
                  </a:lnTo>
                  <a:lnTo>
                    <a:pt x="50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6" name="object 18026"/>
            <p:cNvSpPr/>
            <p:nvPr/>
          </p:nvSpPr>
          <p:spPr>
            <a:xfrm>
              <a:off x="2966478" y="8927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1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2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7" name="object 18027"/>
            <p:cNvSpPr/>
            <p:nvPr/>
          </p:nvSpPr>
          <p:spPr>
            <a:xfrm>
              <a:off x="2966326" y="8927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52" y="141198"/>
                  </a:lnTo>
                  <a:lnTo>
                    <a:pt x="546" y="25"/>
                  </a:ln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8" name="object 18028"/>
            <p:cNvSpPr/>
            <p:nvPr/>
          </p:nvSpPr>
          <p:spPr>
            <a:xfrm>
              <a:off x="2966224" y="892777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6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29" name="object 18029"/>
            <p:cNvSpPr/>
            <p:nvPr/>
          </p:nvSpPr>
          <p:spPr>
            <a:xfrm>
              <a:off x="2966072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0" name="object 18030"/>
            <p:cNvSpPr/>
            <p:nvPr/>
          </p:nvSpPr>
          <p:spPr>
            <a:xfrm>
              <a:off x="2965919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1" name="object 18031"/>
            <p:cNvSpPr/>
            <p:nvPr/>
          </p:nvSpPr>
          <p:spPr>
            <a:xfrm>
              <a:off x="2965780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66"/>
                  </a:lnTo>
                  <a:lnTo>
                    <a:pt x="482" y="457"/>
                  </a:ln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2" name="object 18032"/>
            <p:cNvSpPr/>
            <p:nvPr/>
          </p:nvSpPr>
          <p:spPr>
            <a:xfrm>
              <a:off x="2965627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3" name="object 18033"/>
            <p:cNvSpPr/>
            <p:nvPr/>
          </p:nvSpPr>
          <p:spPr>
            <a:xfrm>
              <a:off x="2965526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4" name="object 18034"/>
            <p:cNvSpPr/>
            <p:nvPr/>
          </p:nvSpPr>
          <p:spPr>
            <a:xfrm>
              <a:off x="2965361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5" name="object 18035"/>
            <p:cNvSpPr/>
            <p:nvPr/>
          </p:nvSpPr>
          <p:spPr>
            <a:xfrm>
              <a:off x="2965208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6" name="object 18036"/>
            <p:cNvSpPr/>
            <p:nvPr/>
          </p:nvSpPr>
          <p:spPr>
            <a:xfrm>
              <a:off x="2965056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7" name="object 18037"/>
            <p:cNvSpPr/>
            <p:nvPr/>
          </p:nvSpPr>
          <p:spPr>
            <a:xfrm>
              <a:off x="2964891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8" name="object 18038"/>
            <p:cNvSpPr/>
            <p:nvPr/>
          </p:nvSpPr>
          <p:spPr>
            <a:xfrm>
              <a:off x="2964776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39" name="object 18039"/>
            <p:cNvSpPr/>
            <p:nvPr/>
          </p:nvSpPr>
          <p:spPr>
            <a:xfrm>
              <a:off x="2964599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0" name="object 18040"/>
            <p:cNvSpPr/>
            <p:nvPr/>
          </p:nvSpPr>
          <p:spPr>
            <a:xfrm>
              <a:off x="2964421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1" name="object 18041"/>
            <p:cNvSpPr/>
            <p:nvPr/>
          </p:nvSpPr>
          <p:spPr>
            <a:xfrm>
              <a:off x="2964256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2" name="object 18042"/>
            <p:cNvSpPr/>
            <p:nvPr/>
          </p:nvSpPr>
          <p:spPr>
            <a:xfrm>
              <a:off x="2964065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3" name="object 18043"/>
            <p:cNvSpPr/>
            <p:nvPr/>
          </p:nvSpPr>
          <p:spPr>
            <a:xfrm>
              <a:off x="2963938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4" name="object 18044"/>
            <p:cNvSpPr/>
            <p:nvPr/>
          </p:nvSpPr>
          <p:spPr>
            <a:xfrm>
              <a:off x="2963735" y="89277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5" name="object 18045"/>
            <p:cNvSpPr/>
            <p:nvPr/>
          </p:nvSpPr>
          <p:spPr>
            <a:xfrm>
              <a:off x="2963506" y="892777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6" name="object 18046"/>
            <p:cNvSpPr/>
            <p:nvPr/>
          </p:nvSpPr>
          <p:spPr>
            <a:xfrm>
              <a:off x="2963278" y="89277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09" y="0"/>
                  </a:moveTo>
                  <a:lnTo>
                    <a:pt x="88" y="161442"/>
                  </a:lnTo>
                  <a:lnTo>
                    <a:pt x="609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42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7" name="object 18047"/>
            <p:cNvSpPr/>
            <p:nvPr/>
          </p:nvSpPr>
          <p:spPr>
            <a:xfrm>
              <a:off x="2963024" y="89277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546" y="12"/>
                  </a:lnTo>
                  <a:lnTo>
                    <a:pt x="101" y="161429"/>
                  </a:lnTo>
                  <a:lnTo>
                    <a:pt x="266" y="161429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8" name="object 18048"/>
            <p:cNvSpPr/>
            <p:nvPr/>
          </p:nvSpPr>
          <p:spPr>
            <a:xfrm>
              <a:off x="2962846" y="8927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49" name="object 18049"/>
            <p:cNvSpPr/>
            <p:nvPr/>
          </p:nvSpPr>
          <p:spPr>
            <a:xfrm>
              <a:off x="2962541" y="89277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49" y="0"/>
                  </a:moveTo>
                  <a:lnTo>
                    <a:pt x="558" y="12"/>
                  </a:lnTo>
                  <a:lnTo>
                    <a:pt x="114" y="161353"/>
                  </a:lnTo>
                  <a:lnTo>
                    <a:pt x="304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0" name="object 18050"/>
            <p:cNvSpPr/>
            <p:nvPr/>
          </p:nvSpPr>
          <p:spPr>
            <a:xfrm>
              <a:off x="2962173" y="892775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00" y="0"/>
                  </a:moveTo>
                  <a:lnTo>
                    <a:pt x="673" y="12"/>
                  </a:lnTo>
                  <a:lnTo>
                    <a:pt x="127" y="161315"/>
                  </a:lnTo>
                  <a:lnTo>
                    <a:pt x="355" y="161328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1" name="object 18051"/>
            <p:cNvSpPr/>
            <p:nvPr/>
          </p:nvSpPr>
          <p:spPr>
            <a:xfrm>
              <a:off x="2961601" y="892745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38" y="228"/>
                  </a:moveTo>
                  <a:lnTo>
                    <a:pt x="673" y="139"/>
                  </a:lnTo>
                  <a:lnTo>
                    <a:pt x="444" y="0"/>
                  </a:lnTo>
                  <a:lnTo>
                    <a:pt x="0" y="161455"/>
                  </a:lnTo>
                  <a:lnTo>
                    <a:pt x="228" y="161518"/>
                  </a:lnTo>
                  <a:lnTo>
                    <a:pt x="393" y="161556"/>
                  </a:lnTo>
                  <a:lnTo>
                    <a:pt x="838" y="228"/>
                  </a:lnTo>
                  <a:close/>
                </a:path>
                <a:path w="1269" h="161925">
                  <a:moveTo>
                    <a:pt x="1016" y="304"/>
                  </a:moveTo>
                  <a:lnTo>
                    <a:pt x="850" y="241"/>
                  </a:lnTo>
                  <a:lnTo>
                    <a:pt x="406" y="161556"/>
                  </a:lnTo>
                  <a:lnTo>
                    <a:pt x="571" y="161582"/>
                  </a:lnTo>
                  <a:lnTo>
                    <a:pt x="1016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2" name="object 18052"/>
            <p:cNvSpPr/>
            <p:nvPr/>
          </p:nvSpPr>
          <p:spPr>
            <a:xfrm>
              <a:off x="2960509" y="892683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93" y="431"/>
                  </a:moveTo>
                  <a:lnTo>
                    <a:pt x="711" y="165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279" y="161848"/>
                  </a:lnTo>
                  <a:lnTo>
                    <a:pt x="431" y="161899"/>
                  </a:lnTo>
                  <a:lnTo>
                    <a:pt x="749" y="161988"/>
                  </a:lnTo>
                  <a:lnTo>
                    <a:pt x="1193" y="431"/>
                  </a:lnTo>
                  <a:close/>
                </a:path>
                <a:path w="1905" h="162559">
                  <a:moveTo>
                    <a:pt x="1536" y="622"/>
                  </a:moveTo>
                  <a:lnTo>
                    <a:pt x="1193" y="431"/>
                  </a:lnTo>
                  <a:lnTo>
                    <a:pt x="762" y="162001"/>
                  </a:lnTo>
                  <a:lnTo>
                    <a:pt x="1092" y="162090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3" name="object 18053"/>
            <p:cNvSpPr/>
            <p:nvPr/>
          </p:nvSpPr>
          <p:spPr>
            <a:xfrm>
              <a:off x="2960014" y="892652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88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88"/>
                  </a:lnTo>
                  <a:close/>
                </a:path>
                <a:path w="1269" h="162559">
                  <a:moveTo>
                    <a:pt x="939" y="304"/>
                  </a:moveTo>
                  <a:lnTo>
                    <a:pt x="723" y="177"/>
                  </a:lnTo>
                  <a:lnTo>
                    <a:pt x="584" y="88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52"/>
                  </a:lnTo>
                  <a:lnTo>
                    <a:pt x="939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4" name="object 18054"/>
            <p:cNvSpPr/>
            <p:nvPr/>
          </p:nvSpPr>
          <p:spPr>
            <a:xfrm>
              <a:off x="2959709" y="892636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69" h="162559">
                  <a:moveTo>
                    <a:pt x="749" y="177"/>
                  </a:moveTo>
                  <a:lnTo>
                    <a:pt x="190" y="161937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5" name="object 18055"/>
            <p:cNvSpPr/>
            <p:nvPr/>
          </p:nvSpPr>
          <p:spPr>
            <a:xfrm>
              <a:off x="2959455" y="892622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98" y="139"/>
                  </a:moveTo>
                  <a:lnTo>
                    <a:pt x="520" y="38"/>
                  </a:lnTo>
                  <a:lnTo>
                    <a:pt x="88" y="161886"/>
                  </a:lnTo>
                  <a:lnTo>
                    <a:pt x="254" y="161988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6" name="object 18056"/>
            <p:cNvSpPr/>
            <p:nvPr/>
          </p:nvSpPr>
          <p:spPr>
            <a:xfrm>
              <a:off x="2959341" y="8926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7" name="object 18057"/>
            <p:cNvSpPr/>
            <p:nvPr/>
          </p:nvSpPr>
          <p:spPr>
            <a:xfrm>
              <a:off x="2959150" y="892604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8" name="object 18058"/>
            <p:cNvSpPr/>
            <p:nvPr/>
          </p:nvSpPr>
          <p:spPr>
            <a:xfrm>
              <a:off x="2959011" y="89259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925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59" name="object 18059"/>
            <p:cNvSpPr/>
            <p:nvPr/>
          </p:nvSpPr>
          <p:spPr>
            <a:xfrm>
              <a:off x="2958871" y="89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0" name="object 18060"/>
            <p:cNvSpPr/>
            <p:nvPr/>
          </p:nvSpPr>
          <p:spPr>
            <a:xfrm>
              <a:off x="2958757" y="8925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1" name="object 18061"/>
            <p:cNvSpPr/>
            <p:nvPr/>
          </p:nvSpPr>
          <p:spPr>
            <a:xfrm>
              <a:off x="2958680" y="89257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2" name="object 18062"/>
            <p:cNvSpPr/>
            <p:nvPr/>
          </p:nvSpPr>
          <p:spPr>
            <a:xfrm>
              <a:off x="2958566" y="8925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02"/>
                  </a:lnTo>
                  <a:lnTo>
                    <a:pt x="482" y="25"/>
                  </a:ln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3" name="object 18063"/>
            <p:cNvSpPr/>
            <p:nvPr/>
          </p:nvSpPr>
          <p:spPr>
            <a:xfrm>
              <a:off x="2958477" y="89256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4" name="object 18064"/>
            <p:cNvSpPr/>
            <p:nvPr/>
          </p:nvSpPr>
          <p:spPr>
            <a:xfrm>
              <a:off x="2958388" y="8925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5" name="object 18065"/>
            <p:cNvSpPr/>
            <p:nvPr/>
          </p:nvSpPr>
          <p:spPr>
            <a:xfrm>
              <a:off x="2958299" y="89255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8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6" name="object 18066"/>
            <p:cNvSpPr/>
            <p:nvPr/>
          </p:nvSpPr>
          <p:spPr>
            <a:xfrm>
              <a:off x="2958249" y="89255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4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7" name="object 18067"/>
            <p:cNvSpPr/>
            <p:nvPr/>
          </p:nvSpPr>
          <p:spPr>
            <a:xfrm>
              <a:off x="2958172" y="89254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8" name="object 18068"/>
            <p:cNvSpPr/>
            <p:nvPr/>
          </p:nvSpPr>
          <p:spPr>
            <a:xfrm>
              <a:off x="2958109" y="89253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0" y="161569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69" name="object 18069"/>
            <p:cNvSpPr/>
            <p:nvPr/>
          </p:nvSpPr>
          <p:spPr>
            <a:xfrm>
              <a:off x="2958045" y="8925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38" y="161201"/>
                  </a:lnTo>
                  <a:lnTo>
                    <a:pt x="482" y="63"/>
                  </a:lnTo>
                  <a:lnTo>
                    <a:pt x="0" y="161582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0" name="object 18070"/>
            <p:cNvSpPr/>
            <p:nvPr/>
          </p:nvSpPr>
          <p:spPr>
            <a:xfrm>
              <a:off x="2957982" y="8925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9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1" name="object 18071"/>
            <p:cNvSpPr/>
            <p:nvPr/>
          </p:nvSpPr>
          <p:spPr>
            <a:xfrm>
              <a:off x="2957944" y="8925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25" y="161594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2" name="object 18072"/>
            <p:cNvSpPr/>
            <p:nvPr/>
          </p:nvSpPr>
          <p:spPr>
            <a:xfrm>
              <a:off x="2957906" y="8925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3" name="object 18073"/>
            <p:cNvSpPr/>
            <p:nvPr/>
          </p:nvSpPr>
          <p:spPr>
            <a:xfrm>
              <a:off x="2957855" y="8924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4" name="object 18074"/>
            <p:cNvSpPr/>
            <p:nvPr/>
          </p:nvSpPr>
          <p:spPr>
            <a:xfrm>
              <a:off x="2957804" y="89248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5" name="object 18075"/>
            <p:cNvSpPr/>
            <p:nvPr/>
          </p:nvSpPr>
          <p:spPr>
            <a:xfrm>
              <a:off x="2957766" y="89248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6" name="object 18076"/>
            <p:cNvSpPr/>
            <p:nvPr/>
          </p:nvSpPr>
          <p:spPr>
            <a:xfrm>
              <a:off x="2957728" y="89247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7" name="object 18077"/>
            <p:cNvSpPr/>
            <p:nvPr/>
          </p:nvSpPr>
          <p:spPr>
            <a:xfrm>
              <a:off x="2957703" y="8924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6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8" name="object 18078"/>
            <p:cNvSpPr/>
            <p:nvPr/>
          </p:nvSpPr>
          <p:spPr>
            <a:xfrm>
              <a:off x="2957664" y="89246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79" name="object 18079"/>
            <p:cNvSpPr/>
            <p:nvPr/>
          </p:nvSpPr>
          <p:spPr>
            <a:xfrm>
              <a:off x="2957639" y="8924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7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0" name="object 18080"/>
            <p:cNvSpPr/>
            <p:nvPr/>
          </p:nvSpPr>
          <p:spPr>
            <a:xfrm>
              <a:off x="2957626" y="8924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28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1" name="object 18081"/>
            <p:cNvSpPr/>
            <p:nvPr/>
          </p:nvSpPr>
          <p:spPr>
            <a:xfrm>
              <a:off x="2957601" y="89245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2" name="object 18082"/>
            <p:cNvSpPr/>
            <p:nvPr/>
          </p:nvSpPr>
          <p:spPr>
            <a:xfrm>
              <a:off x="2957588" y="892454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22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3" name="object 18083"/>
            <p:cNvSpPr/>
            <p:nvPr/>
          </p:nvSpPr>
          <p:spPr>
            <a:xfrm>
              <a:off x="2957347" y="891933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45" y="8407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4" name="object 18084"/>
            <p:cNvSpPr/>
            <p:nvPr/>
          </p:nvSpPr>
          <p:spPr>
            <a:xfrm>
              <a:off x="2963595" y="9060053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13"/>
                  </a:lnTo>
                  <a:lnTo>
                    <a:pt x="25" y="15769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5" name="object 18085"/>
            <p:cNvSpPr/>
            <p:nvPr/>
          </p:nvSpPr>
          <p:spPr>
            <a:xfrm>
              <a:off x="2963519" y="9056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136"/>
                  </a:lnTo>
                  <a:lnTo>
                    <a:pt x="0" y="161480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3149"/>
                  </a:lnTo>
                  <a:lnTo>
                    <a:pt x="25" y="161404"/>
                  </a:lnTo>
                  <a:lnTo>
                    <a:pt x="431" y="21501"/>
                  </a:lnTo>
                  <a:lnTo>
                    <a:pt x="50" y="16127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6" name="object 18086"/>
            <p:cNvSpPr/>
            <p:nvPr/>
          </p:nvSpPr>
          <p:spPr>
            <a:xfrm>
              <a:off x="2963443" y="9057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7" name="object 18087"/>
            <p:cNvSpPr/>
            <p:nvPr/>
          </p:nvSpPr>
          <p:spPr>
            <a:xfrm>
              <a:off x="2963392" y="9057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8" name="object 18088"/>
            <p:cNvSpPr/>
            <p:nvPr/>
          </p:nvSpPr>
          <p:spPr>
            <a:xfrm>
              <a:off x="2963303" y="9057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285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508" y="38"/>
                  </a:lnTo>
                  <a:lnTo>
                    <a:pt x="482" y="2857"/>
                  </a:lnTo>
                  <a:lnTo>
                    <a:pt x="25" y="161645"/>
                  </a:lnTo>
                  <a:lnTo>
                    <a:pt x="495" y="3009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89" name="object 18089"/>
            <p:cNvSpPr/>
            <p:nvPr/>
          </p:nvSpPr>
          <p:spPr>
            <a:xfrm>
              <a:off x="2963240" y="9057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705"/>
                  </a:lnTo>
                  <a:lnTo>
                    <a:pt x="0" y="1614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705"/>
                  </a:lnTo>
                  <a:lnTo>
                    <a:pt x="25" y="161391"/>
                  </a:lnTo>
                  <a:lnTo>
                    <a:pt x="355" y="4533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0" name="object 18090"/>
            <p:cNvSpPr/>
            <p:nvPr/>
          </p:nvSpPr>
          <p:spPr>
            <a:xfrm>
              <a:off x="2963151" y="9057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16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16"/>
                  </a:lnTo>
                  <a:lnTo>
                    <a:pt x="12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16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1" name="object 18091"/>
            <p:cNvSpPr/>
            <p:nvPr/>
          </p:nvSpPr>
          <p:spPr>
            <a:xfrm>
              <a:off x="2963062" y="90575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5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2" name="object 18092"/>
            <p:cNvSpPr/>
            <p:nvPr/>
          </p:nvSpPr>
          <p:spPr>
            <a:xfrm>
              <a:off x="2963011" y="9057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36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3" name="object 18093"/>
            <p:cNvSpPr/>
            <p:nvPr/>
          </p:nvSpPr>
          <p:spPr>
            <a:xfrm>
              <a:off x="2962922" y="9057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25" y="16163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4" name="object 18094"/>
            <p:cNvSpPr/>
            <p:nvPr/>
          </p:nvSpPr>
          <p:spPr>
            <a:xfrm>
              <a:off x="2962833" y="90578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38" y="161620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5" name="object 18095"/>
            <p:cNvSpPr/>
            <p:nvPr/>
          </p:nvSpPr>
          <p:spPr>
            <a:xfrm>
              <a:off x="2962744" y="9057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33"/>
                  </a:lnTo>
                  <a:lnTo>
                    <a:pt x="0" y="16170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59766"/>
                  </a:lnTo>
                  <a:lnTo>
                    <a:pt x="508" y="12"/>
                  </a:lnTo>
                  <a:lnTo>
                    <a:pt x="482" y="2133"/>
                  </a:lnTo>
                  <a:lnTo>
                    <a:pt x="38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6" name="object 18096"/>
            <p:cNvSpPr/>
            <p:nvPr/>
          </p:nvSpPr>
          <p:spPr>
            <a:xfrm>
              <a:off x="2962668" y="90579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95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12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50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7" name="object 18097"/>
            <p:cNvSpPr/>
            <p:nvPr/>
          </p:nvSpPr>
          <p:spPr>
            <a:xfrm>
              <a:off x="2962605" y="9058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69" y="2032"/>
                  </a:lnTo>
                  <a:lnTo>
                    <a:pt x="25" y="160718"/>
                  </a:lnTo>
                  <a:lnTo>
                    <a:pt x="469" y="12"/>
                  </a:lnTo>
                  <a:lnTo>
                    <a:pt x="444" y="2044"/>
                  </a:lnTo>
                  <a:lnTo>
                    <a:pt x="0" y="16175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8" name="object 18098"/>
            <p:cNvSpPr/>
            <p:nvPr/>
          </p:nvSpPr>
          <p:spPr>
            <a:xfrm>
              <a:off x="2962503" y="9058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25" y="16178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099" name="object 18099"/>
            <p:cNvSpPr/>
            <p:nvPr/>
          </p:nvSpPr>
          <p:spPr>
            <a:xfrm>
              <a:off x="2962325" y="9058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69" y="1943"/>
                  </a:lnTo>
                  <a:lnTo>
                    <a:pt x="25" y="160782"/>
                  </a:lnTo>
                  <a:lnTo>
                    <a:pt x="469" y="88"/>
                  </a:lnTo>
                  <a:lnTo>
                    <a:pt x="444" y="1955"/>
                  </a:lnTo>
                  <a:lnTo>
                    <a:pt x="0" y="16188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43"/>
                  </a:lnTo>
                  <a:lnTo>
                    <a:pt x="63" y="16183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43"/>
                  </a:lnTo>
                  <a:lnTo>
                    <a:pt x="457" y="49034"/>
                  </a:lnTo>
                  <a:lnTo>
                    <a:pt x="596" y="12"/>
                  </a:lnTo>
                  <a:lnTo>
                    <a:pt x="571" y="1943"/>
                  </a:lnTo>
                  <a:lnTo>
                    <a:pt x="431" y="48818"/>
                  </a:lnTo>
                  <a:lnTo>
                    <a:pt x="571" y="25"/>
                  </a:lnTo>
                  <a:lnTo>
                    <a:pt x="533" y="1955"/>
                  </a:lnTo>
                  <a:lnTo>
                    <a:pt x="88" y="16182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0" name="object 18100"/>
            <p:cNvSpPr/>
            <p:nvPr/>
          </p:nvSpPr>
          <p:spPr>
            <a:xfrm>
              <a:off x="2962211" y="9058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381" y="47193"/>
                  </a:lnTo>
                  <a:lnTo>
                    <a:pt x="520" y="12"/>
                  </a:lnTo>
                  <a:lnTo>
                    <a:pt x="495" y="1841"/>
                  </a:lnTo>
                  <a:lnTo>
                    <a:pt x="38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1" name="object 18101"/>
            <p:cNvSpPr/>
            <p:nvPr/>
          </p:nvSpPr>
          <p:spPr>
            <a:xfrm>
              <a:off x="2962148" y="9058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790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2" name="object 18102"/>
            <p:cNvSpPr/>
            <p:nvPr/>
          </p:nvSpPr>
          <p:spPr>
            <a:xfrm>
              <a:off x="2962046" y="90583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73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39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3" name="object 18103"/>
            <p:cNvSpPr/>
            <p:nvPr/>
          </p:nvSpPr>
          <p:spPr>
            <a:xfrm>
              <a:off x="2961944" y="9058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393" y="44310"/>
                  </a:lnTo>
                  <a:lnTo>
                    <a:pt x="520" y="12"/>
                  </a:lnTo>
                  <a:lnTo>
                    <a:pt x="482" y="1689"/>
                  </a:lnTo>
                  <a:lnTo>
                    <a:pt x="38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4" name="object 18104"/>
            <p:cNvSpPr/>
            <p:nvPr/>
          </p:nvSpPr>
          <p:spPr>
            <a:xfrm>
              <a:off x="2961843" y="9058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82" y="162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2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5" name="object 18105"/>
            <p:cNvSpPr/>
            <p:nvPr/>
          </p:nvSpPr>
          <p:spPr>
            <a:xfrm>
              <a:off x="2961728" y="905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57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6" name="object 18106"/>
            <p:cNvSpPr/>
            <p:nvPr/>
          </p:nvSpPr>
          <p:spPr>
            <a:xfrm>
              <a:off x="2961665" y="90585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44" y="1485"/>
                  </a:lnTo>
                  <a:lnTo>
                    <a:pt x="0" y="16187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7" name="object 18107"/>
            <p:cNvSpPr/>
            <p:nvPr/>
          </p:nvSpPr>
          <p:spPr>
            <a:xfrm>
              <a:off x="2961551" y="9058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8" name="object 18108"/>
            <p:cNvSpPr/>
            <p:nvPr/>
          </p:nvSpPr>
          <p:spPr>
            <a:xfrm>
              <a:off x="2961436" y="90586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09" name="object 18109"/>
            <p:cNvSpPr/>
            <p:nvPr/>
          </p:nvSpPr>
          <p:spPr>
            <a:xfrm>
              <a:off x="2961322" y="9058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320"/>
                  </a:lnTo>
                  <a:lnTo>
                    <a:pt x="38" y="160312"/>
                  </a:lnTo>
                  <a:lnTo>
                    <a:pt x="482" y="38"/>
                  </a:lnTo>
                  <a:lnTo>
                    <a:pt x="444" y="1320"/>
                  </a:lnTo>
                  <a:lnTo>
                    <a:pt x="0" y="161899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0" name="object 18110"/>
            <p:cNvSpPr/>
            <p:nvPr/>
          </p:nvSpPr>
          <p:spPr>
            <a:xfrm>
              <a:off x="2961195" y="9058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57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70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1" name="object 18111"/>
            <p:cNvSpPr/>
            <p:nvPr/>
          </p:nvSpPr>
          <p:spPr>
            <a:xfrm>
              <a:off x="2961119" y="9058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93"/>
                  </a:lnTo>
                  <a:lnTo>
                    <a:pt x="381" y="33883"/>
                  </a:lnTo>
                  <a:lnTo>
                    <a:pt x="482" y="12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2" name="object 18112"/>
            <p:cNvSpPr/>
            <p:nvPr/>
          </p:nvSpPr>
          <p:spPr>
            <a:xfrm>
              <a:off x="2960992" y="90589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1823"/>
                  </a:lnTo>
                  <a:lnTo>
                    <a:pt x="571" y="114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3" name="object 18113"/>
            <p:cNvSpPr/>
            <p:nvPr/>
          </p:nvSpPr>
          <p:spPr>
            <a:xfrm>
              <a:off x="2960865" y="905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76" y="159880"/>
                  </a:lnTo>
                  <a:lnTo>
                    <a:pt x="533" y="25"/>
                  </a:lnTo>
                  <a:lnTo>
                    <a:pt x="495" y="1066"/>
                  </a:lnTo>
                  <a:lnTo>
                    <a:pt x="482" y="50"/>
                  </a:lnTo>
                  <a:lnTo>
                    <a:pt x="444" y="1079"/>
                  </a:lnTo>
                  <a:lnTo>
                    <a:pt x="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4" name="object 18114"/>
            <p:cNvSpPr/>
            <p:nvPr/>
          </p:nvSpPr>
          <p:spPr>
            <a:xfrm>
              <a:off x="2960725" y="9059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90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90"/>
                  </a:lnTo>
                  <a:lnTo>
                    <a:pt x="457" y="29006"/>
                  </a:lnTo>
                  <a:lnTo>
                    <a:pt x="546" y="12"/>
                  </a:lnTo>
                  <a:lnTo>
                    <a:pt x="508" y="1003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5" name="object 18115"/>
            <p:cNvSpPr/>
            <p:nvPr/>
          </p:nvSpPr>
          <p:spPr>
            <a:xfrm>
              <a:off x="2960585" y="9059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27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6" name="object 18116"/>
            <p:cNvSpPr/>
            <p:nvPr/>
          </p:nvSpPr>
          <p:spPr>
            <a:xfrm>
              <a:off x="2960497" y="9059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38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7" name="object 18117"/>
            <p:cNvSpPr/>
            <p:nvPr/>
          </p:nvSpPr>
          <p:spPr>
            <a:xfrm>
              <a:off x="2960357" y="9059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495" y="774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4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8" name="object 18118"/>
            <p:cNvSpPr/>
            <p:nvPr/>
          </p:nvSpPr>
          <p:spPr>
            <a:xfrm>
              <a:off x="2960204" y="9059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19" name="object 18119"/>
            <p:cNvSpPr/>
            <p:nvPr/>
          </p:nvSpPr>
          <p:spPr>
            <a:xfrm>
              <a:off x="2960052" y="90594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62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0" name="object 18120"/>
            <p:cNvSpPr/>
            <p:nvPr/>
          </p:nvSpPr>
          <p:spPr>
            <a:xfrm>
              <a:off x="2959900" y="9059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1" name="object 18121"/>
            <p:cNvSpPr/>
            <p:nvPr/>
          </p:nvSpPr>
          <p:spPr>
            <a:xfrm>
              <a:off x="2959798" y="9059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2" name="object 18122"/>
            <p:cNvSpPr/>
            <p:nvPr/>
          </p:nvSpPr>
          <p:spPr>
            <a:xfrm>
              <a:off x="2959646" y="9059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495" y="63"/>
                  </a:lnTo>
                  <a:lnTo>
                    <a:pt x="444" y="393"/>
                  </a:lnTo>
                  <a:lnTo>
                    <a:pt x="0" y="16155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3" name="object 18123"/>
            <p:cNvSpPr/>
            <p:nvPr/>
          </p:nvSpPr>
          <p:spPr>
            <a:xfrm>
              <a:off x="2959506" y="9059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304"/>
                  </a:lnTo>
                  <a:lnTo>
                    <a:pt x="533" y="38"/>
                  </a:lnTo>
                  <a:lnTo>
                    <a:pt x="495" y="228"/>
                  </a:lnTo>
                  <a:lnTo>
                    <a:pt x="495" y="50"/>
                  </a:lnTo>
                  <a:lnTo>
                    <a:pt x="444" y="292"/>
                  </a:lnTo>
                  <a:lnTo>
                    <a:pt x="0" y="161505"/>
                  </a:lnTo>
                  <a:lnTo>
                    <a:pt x="139" y="161480"/>
                  </a:lnTo>
                  <a:lnTo>
                    <a:pt x="584" y="30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4" name="object 18124"/>
            <p:cNvSpPr/>
            <p:nvPr/>
          </p:nvSpPr>
          <p:spPr>
            <a:xfrm>
              <a:off x="2959354" y="9059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0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5" name="object 18125"/>
            <p:cNvSpPr/>
            <p:nvPr/>
          </p:nvSpPr>
          <p:spPr>
            <a:xfrm>
              <a:off x="2959201" y="9059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52" y="141211"/>
                  </a:lnTo>
                  <a:lnTo>
                    <a:pt x="546" y="25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6" name="object 18126"/>
            <p:cNvSpPr/>
            <p:nvPr/>
          </p:nvSpPr>
          <p:spPr>
            <a:xfrm>
              <a:off x="2959100" y="90600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7" name="object 18127"/>
            <p:cNvSpPr/>
            <p:nvPr/>
          </p:nvSpPr>
          <p:spPr>
            <a:xfrm>
              <a:off x="2958947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28"/>
                  </a:lnTo>
                  <a:lnTo>
                    <a:pt x="139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8" name="object 18128"/>
            <p:cNvSpPr/>
            <p:nvPr/>
          </p:nvSpPr>
          <p:spPr>
            <a:xfrm>
              <a:off x="2958795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29" name="object 18129"/>
            <p:cNvSpPr/>
            <p:nvPr/>
          </p:nvSpPr>
          <p:spPr>
            <a:xfrm>
              <a:off x="2958642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0" name="object 18130"/>
            <p:cNvSpPr/>
            <p:nvPr/>
          </p:nvSpPr>
          <p:spPr>
            <a:xfrm>
              <a:off x="2958490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95"/>
                  </a:lnTo>
                  <a:lnTo>
                    <a:pt x="546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1" name="object 18131"/>
            <p:cNvSpPr/>
            <p:nvPr/>
          </p:nvSpPr>
          <p:spPr>
            <a:xfrm>
              <a:off x="2958388" y="9060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2" name="object 18132"/>
            <p:cNvSpPr/>
            <p:nvPr/>
          </p:nvSpPr>
          <p:spPr>
            <a:xfrm>
              <a:off x="2958223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39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3" name="object 18133"/>
            <p:cNvSpPr/>
            <p:nvPr/>
          </p:nvSpPr>
          <p:spPr>
            <a:xfrm>
              <a:off x="2958058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4" name="object 18134"/>
            <p:cNvSpPr/>
            <p:nvPr/>
          </p:nvSpPr>
          <p:spPr>
            <a:xfrm>
              <a:off x="2957906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55"/>
                  </a:lnTo>
                  <a:lnTo>
                    <a:pt x="533" y="457"/>
                  </a:ln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5" name="object 18135"/>
            <p:cNvSpPr/>
            <p:nvPr/>
          </p:nvSpPr>
          <p:spPr>
            <a:xfrm>
              <a:off x="2957728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6" name="object 18136"/>
            <p:cNvSpPr/>
            <p:nvPr/>
          </p:nvSpPr>
          <p:spPr>
            <a:xfrm>
              <a:off x="2957626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7" name="object 18137"/>
            <p:cNvSpPr/>
            <p:nvPr/>
          </p:nvSpPr>
          <p:spPr>
            <a:xfrm>
              <a:off x="2957436" y="9060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8" name="object 18138"/>
            <p:cNvSpPr/>
            <p:nvPr/>
          </p:nvSpPr>
          <p:spPr>
            <a:xfrm>
              <a:off x="2957258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27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39" name="object 18139"/>
            <p:cNvSpPr/>
            <p:nvPr/>
          </p:nvSpPr>
          <p:spPr>
            <a:xfrm>
              <a:off x="2957080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93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0" name="object 18140"/>
            <p:cNvSpPr/>
            <p:nvPr/>
          </p:nvSpPr>
          <p:spPr>
            <a:xfrm>
              <a:off x="2956877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1" name="object 18141"/>
            <p:cNvSpPr/>
            <p:nvPr/>
          </p:nvSpPr>
          <p:spPr>
            <a:xfrm>
              <a:off x="2956750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9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2" name="object 18142"/>
            <p:cNvSpPr/>
            <p:nvPr/>
          </p:nvSpPr>
          <p:spPr>
            <a:xfrm>
              <a:off x="2956547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12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3" name="object 18143"/>
            <p:cNvSpPr/>
            <p:nvPr/>
          </p:nvSpPr>
          <p:spPr>
            <a:xfrm>
              <a:off x="2956318" y="906006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4" name="object 18144"/>
            <p:cNvSpPr/>
            <p:nvPr/>
          </p:nvSpPr>
          <p:spPr>
            <a:xfrm>
              <a:off x="2956077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1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5" name="object 18145"/>
            <p:cNvSpPr/>
            <p:nvPr/>
          </p:nvSpPr>
          <p:spPr>
            <a:xfrm>
              <a:off x="2955823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6" name="object 18146"/>
            <p:cNvSpPr/>
            <p:nvPr/>
          </p:nvSpPr>
          <p:spPr>
            <a:xfrm>
              <a:off x="2955632" y="9060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7" name="object 18147"/>
            <p:cNvSpPr/>
            <p:nvPr/>
          </p:nvSpPr>
          <p:spPr>
            <a:xfrm>
              <a:off x="2955315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66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571" y="12"/>
                  </a:lnTo>
                  <a:lnTo>
                    <a:pt x="127" y="161378"/>
                  </a:lnTo>
                  <a:lnTo>
                    <a:pt x="317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8" name="object 18148"/>
            <p:cNvSpPr/>
            <p:nvPr/>
          </p:nvSpPr>
          <p:spPr>
            <a:xfrm>
              <a:off x="2954947" y="90600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685" y="12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49" name="object 18149"/>
            <p:cNvSpPr/>
            <p:nvPr/>
          </p:nvSpPr>
          <p:spPr>
            <a:xfrm>
              <a:off x="2954362" y="905973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16" y="317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44"/>
                  </a:lnTo>
                  <a:lnTo>
                    <a:pt x="406" y="161582"/>
                  </a:lnTo>
                  <a:lnTo>
                    <a:pt x="571" y="161620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0" name="object 18150"/>
            <p:cNvSpPr/>
            <p:nvPr/>
          </p:nvSpPr>
          <p:spPr>
            <a:xfrm>
              <a:off x="2953296" y="905912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1988"/>
                  </a:lnTo>
                  <a:lnTo>
                    <a:pt x="1066" y="162102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1" name="object 18151"/>
            <p:cNvSpPr/>
            <p:nvPr/>
          </p:nvSpPr>
          <p:spPr>
            <a:xfrm>
              <a:off x="2952826" y="905884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01" y="266"/>
                  </a:moveTo>
                  <a:lnTo>
                    <a:pt x="698" y="152"/>
                  </a:lnTo>
                  <a:lnTo>
                    <a:pt x="571" y="88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54" y="161950"/>
                  </a:lnTo>
                  <a:lnTo>
                    <a:pt x="457" y="162026"/>
                  </a:lnTo>
                  <a:lnTo>
                    <a:pt x="901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2" name="object 18152"/>
            <p:cNvSpPr/>
            <p:nvPr/>
          </p:nvSpPr>
          <p:spPr>
            <a:xfrm>
              <a:off x="2952534" y="905868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50"/>
                  </a:moveTo>
                  <a:lnTo>
                    <a:pt x="0" y="161848"/>
                  </a:lnTo>
                  <a:lnTo>
                    <a:pt x="520" y="50"/>
                  </a:lnTo>
                  <a:close/>
                </a:path>
                <a:path w="1269" h="162559">
                  <a:moveTo>
                    <a:pt x="609" y="101"/>
                  </a:moveTo>
                  <a:lnTo>
                    <a:pt x="88" y="161899"/>
                  </a:lnTo>
                  <a:lnTo>
                    <a:pt x="609" y="101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177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3" name="object 18153"/>
            <p:cNvSpPr/>
            <p:nvPr/>
          </p:nvSpPr>
          <p:spPr>
            <a:xfrm>
              <a:off x="2952292" y="905855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08" y="38"/>
                  </a:lnTo>
                  <a:lnTo>
                    <a:pt x="76" y="161874"/>
                  </a:lnTo>
                  <a:lnTo>
                    <a:pt x="228" y="16197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4" name="object 18154"/>
            <p:cNvSpPr/>
            <p:nvPr/>
          </p:nvSpPr>
          <p:spPr>
            <a:xfrm>
              <a:off x="2952165" y="9058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5" name="object 18155"/>
            <p:cNvSpPr/>
            <p:nvPr/>
          </p:nvSpPr>
          <p:spPr>
            <a:xfrm>
              <a:off x="2951988" y="9058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6" name="object 18156"/>
            <p:cNvSpPr/>
            <p:nvPr/>
          </p:nvSpPr>
          <p:spPr>
            <a:xfrm>
              <a:off x="2951848" y="9058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7" name="object 18157"/>
            <p:cNvSpPr/>
            <p:nvPr/>
          </p:nvSpPr>
          <p:spPr>
            <a:xfrm>
              <a:off x="2951708" y="90582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8" name="object 18158"/>
            <p:cNvSpPr/>
            <p:nvPr/>
          </p:nvSpPr>
          <p:spPr>
            <a:xfrm>
              <a:off x="2951594" y="9058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59" name="object 18159"/>
            <p:cNvSpPr/>
            <p:nvPr/>
          </p:nvSpPr>
          <p:spPr>
            <a:xfrm>
              <a:off x="2951518" y="9058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0" name="object 18160"/>
            <p:cNvSpPr/>
            <p:nvPr/>
          </p:nvSpPr>
          <p:spPr>
            <a:xfrm>
              <a:off x="2951403" y="9058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0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76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1" name="object 18161"/>
            <p:cNvSpPr/>
            <p:nvPr/>
          </p:nvSpPr>
          <p:spPr>
            <a:xfrm>
              <a:off x="2951314" y="9057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2" name="object 18162"/>
            <p:cNvSpPr/>
            <p:nvPr/>
          </p:nvSpPr>
          <p:spPr>
            <a:xfrm>
              <a:off x="2951226" y="9057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3" name="object 18163"/>
            <p:cNvSpPr/>
            <p:nvPr/>
          </p:nvSpPr>
          <p:spPr>
            <a:xfrm>
              <a:off x="2951149" y="90578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4" name="object 18164"/>
            <p:cNvSpPr/>
            <p:nvPr/>
          </p:nvSpPr>
          <p:spPr>
            <a:xfrm>
              <a:off x="2951086" y="90578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5" name="object 18165"/>
            <p:cNvSpPr/>
            <p:nvPr/>
          </p:nvSpPr>
          <p:spPr>
            <a:xfrm>
              <a:off x="2951022" y="90577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6" name="object 18166"/>
            <p:cNvSpPr/>
            <p:nvPr/>
          </p:nvSpPr>
          <p:spPr>
            <a:xfrm>
              <a:off x="2950946" y="90576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7" name="object 18167"/>
            <p:cNvSpPr/>
            <p:nvPr/>
          </p:nvSpPr>
          <p:spPr>
            <a:xfrm>
              <a:off x="2950883" y="90576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8" name="object 18168"/>
            <p:cNvSpPr/>
            <p:nvPr/>
          </p:nvSpPr>
          <p:spPr>
            <a:xfrm>
              <a:off x="2950832" y="9057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69" name="object 18169"/>
            <p:cNvSpPr/>
            <p:nvPr/>
          </p:nvSpPr>
          <p:spPr>
            <a:xfrm>
              <a:off x="2950794" y="90574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0" name="object 18170"/>
            <p:cNvSpPr/>
            <p:nvPr/>
          </p:nvSpPr>
          <p:spPr>
            <a:xfrm>
              <a:off x="2950730" y="9057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1" name="object 18171"/>
            <p:cNvSpPr/>
            <p:nvPr/>
          </p:nvSpPr>
          <p:spPr>
            <a:xfrm>
              <a:off x="2950692" y="9057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2" name="object 18172"/>
            <p:cNvSpPr/>
            <p:nvPr/>
          </p:nvSpPr>
          <p:spPr>
            <a:xfrm>
              <a:off x="2950641" y="9057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9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3" name="object 18173"/>
            <p:cNvSpPr/>
            <p:nvPr/>
          </p:nvSpPr>
          <p:spPr>
            <a:xfrm>
              <a:off x="2950603" y="9057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4" name="object 18174"/>
            <p:cNvSpPr/>
            <p:nvPr/>
          </p:nvSpPr>
          <p:spPr>
            <a:xfrm>
              <a:off x="2950578" y="90571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5" name="object 18175"/>
            <p:cNvSpPr/>
            <p:nvPr/>
          </p:nvSpPr>
          <p:spPr>
            <a:xfrm>
              <a:off x="2950540" y="9057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6" name="object 18176"/>
            <p:cNvSpPr/>
            <p:nvPr/>
          </p:nvSpPr>
          <p:spPr>
            <a:xfrm>
              <a:off x="2950514" y="9057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7" name="object 18177"/>
            <p:cNvSpPr/>
            <p:nvPr/>
          </p:nvSpPr>
          <p:spPr>
            <a:xfrm>
              <a:off x="2950476" y="9056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8" name="object 18178"/>
            <p:cNvSpPr/>
            <p:nvPr/>
          </p:nvSpPr>
          <p:spPr>
            <a:xfrm>
              <a:off x="2950451" y="9056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79" name="object 18179"/>
            <p:cNvSpPr/>
            <p:nvPr/>
          </p:nvSpPr>
          <p:spPr>
            <a:xfrm>
              <a:off x="2950438" y="905690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0" name="object 18180"/>
            <p:cNvSpPr/>
            <p:nvPr/>
          </p:nvSpPr>
          <p:spPr>
            <a:xfrm>
              <a:off x="2950425" y="905689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1" name="object 18181"/>
            <p:cNvSpPr/>
            <p:nvPr/>
          </p:nvSpPr>
          <p:spPr>
            <a:xfrm>
              <a:off x="2950413" y="90568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5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2" name="object 18182"/>
            <p:cNvSpPr/>
            <p:nvPr/>
          </p:nvSpPr>
          <p:spPr>
            <a:xfrm>
              <a:off x="2950209" y="905164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168" y="8407"/>
                  </a:lnTo>
                  <a:lnTo>
                    <a:pt x="9385" y="8420"/>
                  </a:lnTo>
                  <a:lnTo>
                    <a:pt x="14541" y="5422"/>
                  </a:lnTo>
                  <a:lnTo>
                    <a:pt x="14490" y="2997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3" name="object 18183"/>
            <p:cNvSpPr/>
            <p:nvPr/>
          </p:nvSpPr>
          <p:spPr>
            <a:xfrm>
              <a:off x="2956407" y="9163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05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4" name="object 18184"/>
            <p:cNvSpPr/>
            <p:nvPr/>
          </p:nvSpPr>
          <p:spPr>
            <a:xfrm>
              <a:off x="2956331" y="9163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5" name="object 18185"/>
            <p:cNvSpPr/>
            <p:nvPr/>
          </p:nvSpPr>
          <p:spPr>
            <a:xfrm>
              <a:off x="2956280" y="9163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6" name="object 18186"/>
            <p:cNvSpPr/>
            <p:nvPr/>
          </p:nvSpPr>
          <p:spPr>
            <a:xfrm>
              <a:off x="2956191" y="9163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70"/>
                  </a:lnTo>
                  <a:lnTo>
                    <a:pt x="25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7" name="object 18187"/>
            <p:cNvSpPr/>
            <p:nvPr/>
          </p:nvSpPr>
          <p:spPr>
            <a:xfrm>
              <a:off x="2956115" y="9164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8" name="object 18188"/>
            <p:cNvSpPr/>
            <p:nvPr/>
          </p:nvSpPr>
          <p:spPr>
            <a:xfrm>
              <a:off x="2956039" y="9164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603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16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89" name="object 18189"/>
            <p:cNvSpPr/>
            <p:nvPr/>
          </p:nvSpPr>
          <p:spPr>
            <a:xfrm>
              <a:off x="2955950" y="91642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501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501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0" name="object 18190"/>
            <p:cNvSpPr/>
            <p:nvPr/>
          </p:nvSpPr>
          <p:spPr>
            <a:xfrm>
              <a:off x="2955899" y="91643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59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1" name="object 18191"/>
            <p:cNvSpPr/>
            <p:nvPr/>
          </p:nvSpPr>
          <p:spPr>
            <a:xfrm>
              <a:off x="2955810" y="9164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86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98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2" name="object 18192"/>
            <p:cNvSpPr/>
            <p:nvPr/>
          </p:nvSpPr>
          <p:spPr>
            <a:xfrm>
              <a:off x="2955734" y="9164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0693"/>
                  </a:lnTo>
                  <a:lnTo>
                    <a:pt x="495" y="12"/>
                  </a:lnTo>
                  <a:lnTo>
                    <a:pt x="469" y="2197"/>
                  </a:lnTo>
                  <a:lnTo>
                    <a:pt x="25" y="160731"/>
                  </a:lnTo>
                  <a:lnTo>
                    <a:pt x="469" y="25"/>
                  </a:lnTo>
                  <a:lnTo>
                    <a:pt x="444" y="2209"/>
                  </a:lnTo>
                  <a:lnTo>
                    <a:pt x="0" y="16167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3" name="object 18193"/>
            <p:cNvSpPr/>
            <p:nvPr/>
          </p:nvSpPr>
          <p:spPr>
            <a:xfrm>
              <a:off x="2955632" y="9164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63" y="160731"/>
                  </a:lnTo>
                  <a:lnTo>
                    <a:pt x="508" y="12"/>
                  </a:lnTo>
                  <a:lnTo>
                    <a:pt x="482" y="2146"/>
                  </a:lnTo>
                  <a:lnTo>
                    <a:pt x="330" y="52362"/>
                  </a:lnTo>
                  <a:lnTo>
                    <a:pt x="482" y="25"/>
                  </a:lnTo>
                  <a:lnTo>
                    <a:pt x="457" y="2146"/>
                  </a:lnTo>
                  <a:lnTo>
                    <a:pt x="0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4" name="object 18194"/>
            <p:cNvSpPr/>
            <p:nvPr/>
          </p:nvSpPr>
          <p:spPr>
            <a:xfrm>
              <a:off x="2955556" y="9164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25" y="161721"/>
                  </a:lnTo>
                  <a:lnTo>
                    <a:pt x="50" y="161467"/>
                  </a:lnTo>
                  <a:lnTo>
                    <a:pt x="50" y="158318"/>
                  </a:lnTo>
                  <a:lnTo>
                    <a:pt x="88" y="14570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88" y="145707"/>
                  </a:lnTo>
                  <a:lnTo>
                    <a:pt x="520" y="209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5" name="object 18195"/>
            <p:cNvSpPr/>
            <p:nvPr/>
          </p:nvSpPr>
          <p:spPr>
            <a:xfrm>
              <a:off x="2955480" y="9164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57"/>
                  </a:lnTo>
                  <a:lnTo>
                    <a:pt x="0" y="161772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57"/>
                  </a:lnTo>
                  <a:lnTo>
                    <a:pt x="38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6" name="object 18196"/>
            <p:cNvSpPr/>
            <p:nvPr/>
          </p:nvSpPr>
          <p:spPr>
            <a:xfrm>
              <a:off x="2955404" y="9164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59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19"/>
                  </a:lnTo>
                  <a:lnTo>
                    <a:pt x="25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63" y="16154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7" name="object 18197"/>
            <p:cNvSpPr/>
            <p:nvPr/>
          </p:nvSpPr>
          <p:spPr>
            <a:xfrm>
              <a:off x="2955201" y="9164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55"/>
                  </a:lnTo>
                  <a:lnTo>
                    <a:pt x="38" y="161874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55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0743"/>
                  </a:lnTo>
                  <a:lnTo>
                    <a:pt x="609" y="12"/>
                  </a:lnTo>
                  <a:lnTo>
                    <a:pt x="584" y="1955"/>
                  </a:lnTo>
                  <a:lnTo>
                    <a:pt x="139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8" name="object 18198"/>
            <p:cNvSpPr/>
            <p:nvPr/>
          </p:nvSpPr>
          <p:spPr>
            <a:xfrm>
              <a:off x="2955099" y="91648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866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866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199" name="object 18199"/>
            <p:cNvSpPr/>
            <p:nvPr/>
          </p:nvSpPr>
          <p:spPr>
            <a:xfrm>
              <a:off x="2955048" y="9164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0" name="object 18200"/>
            <p:cNvSpPr/>
            <p:nvPr/>
          </p:nvSpPr>
          <p:spPr>
            <a:xfrm>
              <a:off x="2954934" y="916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1" name="object 18201"/>
            <p:cNvSpPr/>
            <p:nvPr/>
          </p:nvSpPr>
          <p:spPr>
            <a:xfrm>
              <a:off x="2954832" y="9165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14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14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1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2" name="object 18202"/>
            <p:cNvSpPr/>
            <p:nvPr/>
          </p:nvSpPr>
          <p:spPr>
            <a:xfrm>
              <a:off x="2954731" y="9165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612"/>
                  </a:lnTo>
                  <a:lnTo>
                    <a:pt x="0" y="16189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625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3" name="object 18203"/>
            <p:cNvSpPr/>
            <p:nvPr/>
          </p:nvSpPr>
          <p:spPr>
            <a:xfrm>
              <a:off x="2954616" y="9165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08"/>
                  </a:lnTo>
                  <a:lnTo>
                    <a:pt x="533" y="25"/>
                  </a:lnTo>
                  <a:lnTo>
                    <a:pt x="482" y="1587"/>
                  </a:lnTo>
                  <a:lnTo>
                    <a:pt x="38" y="16189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4" name="object 18204"/>
            <p:cNvSpPr/>
            <p:nvPr/>
          </p:nvSpPr>
          <p:spPr>
            <a:xfrm>
              <a:off x="2954540" y="916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30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5" name="object 18205"/>
            <p:cNvSpPr/>
            <p:nvPr/>
          </p:nvSpPr>
          <p:spPr>
            <a:xfrm>
              <a:off x="2954439" y="91652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12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6" name="object 18206"/>
            <p:cNvSpPr/>
            <p:nvPr/>
          </p:nvSpPr>
          <p:spPr>
            <a:xfrm>
              <a:off x="2954324" y="916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54"/>
                  </a:lnTo>
                  <a:lnTo>
                    <a:pt x="495" y="38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7" name="object 18207"/>
            <p:cNvSpPr/>
            <p:nvPr/>
          </p:nvSpPr>
          <p:spPr>
            <a:xfrm>
              <a:off x="2954210" y="9165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8" name="object 18208"/>
            <p:cNvSpPr/>
            <p:nvPr/>
          </p:nvSpPr>
          <p:spPr>
            <a:xfrm>
              <a:off x="2954096" y="9165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09" name="object 18209"/>
            <p:cNvSpPr/>
            <p:nvPr/>
          </p:nvSpPr>
          <p:spPr>
            <a:xfrm>
              <a:off x="2954007" y="9165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0134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0" name="object 18210"/>
            <p:cNvSpPr/>
            <p:nvPr/>
          </p:nvSpPr>
          <p:spPr>
            <a:xfrm>
              <a:off x="2953893" y="9165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0058"/>
                  </a:lnTo>
                  <a:lnTo>
                    <a:pt x="520" y="12"/>
                  </a:lnTo>
                  <a:lnTo>
                    <a:pt x="482" y="1155"/>
                  </a:lnTo>
                  <a:lnTo>
                    <a:pt x="381" y="32448"/>
                  </a:lnTo>
                  <a:lnTo>
                    <a:pt x="482" y="38"/>
                  </a:lnTo>
                  <a:lnTo>
                    <a:pt x="444" y="1143"/>
                  </a:lnTo>
                  <a:lnTo>
                    <a:pt x="0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1" name="object 18211"/>
            <p:cNvSpPr/>
            <p:nvPr/>
          </p:nvSpPr>
          <p:spPr>
            <a:xfrm>
              <a:off x="2953753" y="9165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38" y="159905"/>
                  </a:lnTo>
                  <a:lnTo>
                    <a:pt x="495" y="50"/>
                  </a:lnTo>
                  <a:lnTo>
                    <a:pt x="457" y="1092"/>
                  </a:lnTo>
                  <a:lnTo>
                    <a:pt x="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2" name="object 18212"/>
            <p:cNvSpPr/>
            <p:nvPr/>
          </p:nvSpPr>
          <p:spPr>
            <a:xfrm>
              <a:off x="2953626" y="91657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03"/>
                  </a:lnTo>
                  <a:lnTo>
                    <a:pt x="0" y="16183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82" y="1003"/>
                  </a:lnTo>
                  <a:lnTo>
                    <a:pt x="38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3" name="object 18213"/>
            <p:cNvSpPr/>
            <p:nvPr/>
          </p:nvSpPr>
          <p:spPr>
            <a:xfrm>
              <a:off x="2953486" y="91658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417"/>
                  </a:lnTo>
                  <a:lnTo>
                    <a:pt x="533" y="25"/>
                  </a:lnTo>
                  <a:lnTo>
                    <a:pt x="495" y="939"/>
                  </a:lnTo>
                  <a:lnTo>
                    <a:pt x="419" y="26898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127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4" name="object 18214"/>
            <p:cNvSpPr/>
            <p:nvPr/>
          </p:nvSpPr>
          <p:spPr>
            <a:xfrm>
              <a:off x="2953397" y="9165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38" y="159334"/>
                  </a:lnTo>
                  <a:lnTo>
                    <a:pt x="495" y="12"/>
                  </a:lnTo>
                  <a:lnTo>
                    <a:pt x="444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5" name="object 18215"/>
            <p:cNvSpPr/>
            <p:nvPr/>
          </p:nvSpPr>
          <p:spPr>
            <a:xfrm>
              <a:off x="2953245" y="916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6" name="object 18216"/>
            <p:cNvSpPr/>
            <p:nvPr/>
          </p:nvSpPr>
          <p:spPr>
            <a:xfrm>
              <a:off x="2953105" y="9166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546"/>
                  </a:lnTo>
                  <a:lnTo>
                    <a:pt x="546" y="12"/>
                  </a:lnTo>
                  <a:lnTo>
                    <a:pt x="495" y="711"/>
                  </a:lnTo>
                  <a:lnTo>
                    <a:pt x="50" y="16169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7" name="object 18217"/>
            <p:cNvSpPr/>
            <p:nvPr/>
          </p:nvSpPr>
          <p:spPr>
            <a:xfrm>
              <a:off x="2952940" y="91661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8" name="object 18218"/>
            <p:cNvSpPr/>
            <p:nvPr/>
          </p:nvSpPr>
          <p:spPr>
            <a:xfrm>
              <a:off x="2952800" y="9166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3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19" name="object 18219"/>
            <p:cNvSpPr/>
            <p:nvPr/>
          </p:nvSpPr>
          <p:spPr>
            <a:xfrm>
              <a:off x="2952699" y="9166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0" name="object 18220"/>
            <p:cNvSpPr/>
            <p:nvPr/>
          </p:nvSpPr>
          <p:spPr>
            <a:xfrm>
              <a:off x="2952546" y="91663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1" name="object 18221"/>
            <p:cNvSpPr/>
            <p:nvPr/>
          </p:nvSpPr>
          <p:spPr>
            <a:xfrm>
              <a:off x="2952394" y="91664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2" name="object 18222"/>
            <p:cNvSpPr/>
            <p:nvPr/>
          </p:nvSpPr>
          <p:spPr>
            <a:xfrm>
              <a:off x="2952242" y="9166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27" y="151345"/>
                  </a:lnTo>
                  <a:lnTo>
                    <a:pt x="546" y="25"/>
                  </a:lnTo>
                  <a:lnTo>
                    <a:pt x="495" y="203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3" name="object 18223"/>
            <p:cNvSpPr/>
            <p:nvPr/>
          </p:nvSpPr>
          <p:spPr>
            <a:xfrm>
              <a:off x="2952102" y="9166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7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4" name="object 18224"/>
            <p:cNvSpPr/>
            <p:nvPr/>
          </p:nvSpPr>
          <p:spPr>
            <a:xfrm>
              <a:off x="2952000" y="91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482" y="495"/>
                  </a:ln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5" name="object 18225"/>
            <p:cNvSpPr/>
            <p:nvPr/>
          </p:nvSpPr>
          <p:spPr>
            <a:xfrm>
              <a:off x="2951848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6" name="object 18226"/>
            <p:cNvSpPr/>
            <p:nvPr/>
          </p:nvSpPr>
          <p:spPr>
            <a:xfrm>
              <a:off x="2951695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7" name="object 18227"/>
            <p:cNvSpPr/>
            <p:nvPr/>
          </p:nvSpPr>
          <p:spPr>
            <a:xfrm>
              <a:off x="2951543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8" name="object 18228"/>
            <p:cNvSpPr/>
            <p:nvPr/>
          </p:nvSpPr>
          <p:spPr>
            <a:xfrm>
              <a:off x="2951391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29" name="object 18229"/>
            <p:cNvSpPr/>
            <p:nvPr/>
          </p:nvSpPr>
          <p:spPr>
            <a:xfrm>
              <a:off x="2951289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0" name="object 18230"/>
            <p:cNvSpPr/>
            <p:nvPr/>
          </p:nvSpPr>
          <p:spPr>
            <a:xfrm>
              <a:off x="2951124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01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1" name="object 18231"/>
            <p:cNvSpPr/>
            <p:nvPr/>
          </p:nvSpPr>
          <p:spPr>
            <a:xfrm>
              <a:off x="2950972" y="9166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17"/>
                  </a:lnTo>
                  <a:lnTo>
                    <a:pt x="139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2" name="object 18232"/>
            <p:cNvSpPr/>
            <p:nvPr/>
          </p:nvSpPr>
          <p:spPr>
            <a:xfrm>
              <a:off x="2950794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3" name="object 18233"/>
            <p:cNvSpPr/>
            <p:nvPr/>
          </p:nvSpPr>
          <p:spPr>
            <a:xfrm>
              <a:off x="2950641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5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5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4" name="object 18234"/>
            <p:cNvSpPr/>
            <p:nvPr/>
          </p:nvSpPr>
          <p:spPr>
            <a:xfrm>
              <a:off x="2950527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5" name="object 18235"/>
            <p:cNvSpPr/>
            <p:nvPr/>
          </p:nvSpPr>
          <p:spPr>
            <a:xfrm>
              <a:off x="2950349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0" y="161480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6" name="object 18236"/>
            <p:cNvSpPr/>
            <p:nvPr/>
          </p:nvSpPr>
          <p:spPr>
            <a:xfrm>
              <a:off x="2950171" y="9166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7" name="object 18237"/>
            <p:cNvSpPr/>
            <p:nvPr/>
          </p:nvSpPr>
          <p:spPr>
            <a:xfrm>
              <a:off x="2949981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508" y="12"/>
                  </a:lnTo>
                  <a:lnTo>
                    <a:pt x="63" y="161480"/>
                  </a:lnTo>
                  <a:lnTo>
                    <a:pt x="190" y="161480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8" name="object 18238"/>
            <p:cNvSpPr/>
            <p:nvPr/>
          </p:nvSpPr>
          <p:spPr>
            <a:xfrm>
              <a:off x="2949790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80"/>
                  </a:lnTo>
                  <a:lnTo>
                    <a:pt x="203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39" name="object 18239"/>
            <p:cNvSpPr/>
            <p:nvPr/>
          </p:nvSpPr>
          <p:spPr>
            <a:xfrm>
              <a:off x="2949663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0" name="object 18240"/>
            <p:cNvSpPr/>
            <p:nvPr/>
          </p:nvSpPr>
          <p:spPr>
            <a:xfrm>
              <a:off x="2949448" y="91667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1" name="object 18241"/>
            <p:cNvSpPr/>
            <p:nvPr/>
          </p:nvSpPr>
          <p:spPr>
            <a:xfrm>
              <a:off x="2949232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55"/>
                  </a:lnTo>
                  <a:lnTo>
                    <a:pt x="203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2" name="object 18242"/>
            <p:cNvSpPr/>
            <p:nvPr/>
          </p:nvSpPr>
          <p:spPr>
            <a:xfrm>
              <a:off x="2948990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12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3" name="object 18243"/>
            <p:cNvSpPr/>
            <p:nvPr/>
          </p:nvSpPr>
          <p:spPr>
            <a:xfrm>
              <a:off x="2948736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0"/>
                  </a:moveTo>
                  <a:lnTo>
                    <a:pt x="444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4" name="object 18244"/>
            <p:cNvSpPr/>
            <p:nvPr/>
          </p:nvSpPr>
          <p:spPr>
            <a:xfrm>
              <a:off x="2948546" y="9166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04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5" name="object 18245"/>
            <p:cNvSpPr/>
            <p:nvPr/>
          </p:nvSpPr>
          <p:spPr>
            <a:xfrm>
              <a:off x="2948228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91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49" y="12"/>
                  </a:moveTo>
                  <a:lnTo>
                    <a:pt x="215" y="161391"/>
                  </a:lnTo>
                  <a:lnTo>
                    <a:pt x="749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6" name="object 18246"/>
            <p:cNvSpPr/>
            <p:nvPr/>
          </p:nvSpPr>
          <p:spPr>
            <a:xfrm>
              <a:off x="2947847" y="91667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31" y="0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812" y="0"/>
                  </a:moveTo>
                  <a:lnTo>
                    <a:pt x="685" y="0"/>
                  </a:lnTo>
                  <a:lnTo>
                    <a:pt x="139" y="161315"/>
                  </a:lnTo>
                  <a:lnTo>
                    <a:pt x="368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7" name="object 18247"/>
            <p:cNvSpPr/>
            <p:nvPr/>
          </p:nvSpPr>
          <p:spPr>
            <a:xfrm>
              <a:off x="2947263" y="916644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594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8" name="object 18248"/>
            <p:cNvSpPr/>
            <p:nvPr/>
          </p:nvSpPr>
          <p:spPr>
            <a:xfrm>
              <a:off x="2946171" y="916580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36" y="635"/>
                  </a:moveTo>
                  <a:lnTo>
                    <a:pt x="1206" y="444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49" name="object 18249"/>
            <p:cNvSpPr/>
            <p:nvPr/>
          </p:nvSpPr>
          <p:spPr>
            <a:xfrm>
              <a:off x="2945676" y="91655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39" y="279"/>
                  </a:moveTo>
                  <a:lnTo>
                    <a:pt x="723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50"/>
                  </a:lnTo>
                  <a:lnTo>
                    <a:pt x="495" y="162026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0" name="object 18250"/>
            <p:cNvSpPr/>
            <p:nvPr/>
          </p:nvSpPr>
          <p:spPr>
            <a:xfrm>
              <a:off x="2945384" y="916536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1" name="object 18251"/>
            <p:cNvSpPr/>
            <p:nvPr/>
          </p:nvSpPr>
          <p:spPr>
            <a:xfrm>
              <a:off x="2945142" y="916522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39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2" name="object 18252"/>
            <p:cNvSpPr/>
            <p:nvPr/>
          </p:nvSpPr>
          <p:spPr>
            <a:xfrm>
              <a:off x="2945015" y="9165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3" name="object 18253"/>
            <p:cNvSpPr/>
            <p:nvPr/>
          </p:nvSpPr>
          <p:spPr>
            <a:xfrm>
              <a:off x="2944837" y="916504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4" name="object 18254"/>
            <p:cNvSpPr/>
            <p:nvPr/>
          </p:nvSpPr>
          <p:spPr>
            <a:xfrm>
              <a:off x="2944698" y="9164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5" name="object 18255"/>
            <p:cNvSpPr/>
            <p:nvPr/>
          </p:nvSpPr>
          <p:spPr>
            <a:xfrm>
              <a:off x="2944558" y="9164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48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6" name="object 18256"/>
            <p:cNvSpPr/>
            <p:nvPr/>
          </p:nvSpPr>
          <p:spPr>
            <a:xfrm>
              <a:off x="2944444" y="9164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7" name="object 18257"/>
            <p:cNvSpPr/>
            <p:nvPr/>
          </p:nvSpPr>
          <p:spPr>
            <a:xfrm>
              <a:off x="2944368" y="9164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8" name="object 18258"/>
            <p:cNvSpPr/>
            <p:nvPr/>
          </p:nvSpPr>
          <p:spPr>
            <a:xfrm>
              <a:off x="2944253" y="9164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9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3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59" name="object 18259"/>
            <p:cNvSpPr/>
            <p:nvPr/>
          </p:nvSpPr>
          <p:spPr>
            <a:xfrm>
              <a:off x="2944164" y="91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5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0" name="object 18260"/>
            <p:cNvSpPr/>
            <p:nvPr/>
          </p:nvSpPr>
          <p:spPr>
            <a:xfrm>
              <a:off x="2944075" y="9164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1" name="object 18261"/>
            <p:cNvSpPr/>
            <p:nvPr/>
          </p:nvSpPr>
          <p:spPr>
            <a:xfrm>
              <a:off x="2943999" y="91645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2" name="object 18262"/>
            <p:cNvSpPr/>
            <p:nvPr/>
          </p:nvSpPr>
          <p:spPr>
            <a:xfrm>
              <a:off x="2943948" y="916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544"/>
                  </a:lnTo>
                  <a:lnTo>
                    <a:pt x="482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3" name="object 18263"/>
            <p:cNvSpPr/>
            <p:nvPr/>
          </p:nvSpPr>
          <p:spPr>
            <a:xfrm>
              <a:off x="2943872" y="91644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31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4" name="object 18264"/>
            <p:cNvSpPr/>
            <p:nvPr/>
          </p:nvSpPr>
          <p:spPr>
            <a:xfrm>
              <a:off x="2943796" y="9164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20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5" name="object 18265"/>
            <p:cNvSpPr/>
            <p:nvPr/>
          </p:nvSpPr>
          <p:spPr>
            <a:xfrm>
              <a:off x="2943733" y="9164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44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6" name="object 18266"/>
            <p:cNvSpPr/>
            <p:nvPr/>
          </p:nvSpPr>
          <p:spPr>
            <a:xfrm>
              <a:off x="2943682" y="91641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38" y="161620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7" name="object 18267"/>
            <p:cNvSpPr/>
            <p:nvPr/>
          </p:nvSpPr>
          <p:spPr>
            <a:xfrm>
              <a:off x="2943644" y="9164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8" name="object 18268"/>
            <p:cNvSpPr/>
            <p:nvPr/>
          </p:nvSpPr>
          <p:spPr>
            <a:xfrm>
              <a:off x="2943580" y="9164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50"/>
                  </a:lnTo>
                  <a:lnTo>
                    <a:pt x="469" y="25"/>
                  </a:ln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69" name="object 18269"/>
            <p:cNvSpPr/>
            <p:nvPr/>
          </p:nvSpPr>
          <p:spPr>
            <a:xfrm>
              <a:off x="2943529" y="9163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0" name="object 18270"/>
            <p:cNvSpPr/>
            <p:nvPr/>
          </p:nvSpPr>
          <p:spPr>
            <a:xfrm>
              <a:off x="2943491" y="916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1" name="object 18271"/>
            <p:cNvSpPr/>
            <p:nvPr/>
          </p:nvSpPr>
          <p:spPr>
            <a:xfrm>
              <a:off x="2943453" y="9163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2" name="object 18272"/>
            <p:cNvSpPr/>
            <p:nvPr/>
          </p:nvSpPr>
          <p:spPr>
            <a:xfrm>
              <a:off x="2943428" y="9163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3" name="object 18273"/>
            <p:cNvSpPr/>
            <p:nvPr/>
          </p:nvSpPr>
          <p:spPr>
            <a:xfrm>
              <a:off x="2943390" y="9163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6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4" name="object 18274"/>
            <p:cNvSpPr/>
            <p:nvPr/>
          </p:nvSpPr>
          <p:spPr>
            <a:xfrm>
              <a:off x="2943364" y="9163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5" name="object 18275"/>
            <p:cNvSpPr/>
            <p:nvPr/>
          </p:nvSpPr>
          <p:spPr>
            <a:xfrm>
              <a:off x="2943326" y="91636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40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6" name="object 18276"/>
            <p:cNvSpPr/>
            <p:nvPr/>
          </p:nvSpPr>
          <p:spPr>
            <a:xfrm>
              <a:off x="2943301" y="9163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15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7" name="object 18277"/>
            <p:cNvSpPr/>
            <p:nvPr/>
          </p:nvSpPr>
          <p:spPr>
            <a:xfrm>
              <a:off x="2943288" y="91635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8" name="object 18278"/>
            <p:cNvSpPr/>
            <p:nvPr/>
          </p:nvSpPr>
          <p:spPr>
            <a:xfrm>
              <a:off x="2943275" y="916355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79" name="object 18279"/>
            <p:cNvSpPr/>
            <p:nvPr/>
          </p:nvSpPr>
          <p:spPr>
            <a:xfrm>
              <a:off x="2943263" y="916353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0862"/>
                  </a:lnTo>
                  <a:lnTo>
                    <a:pt x="11" y="16117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0" name="object 18280"/>
            <p:cNvSpPr/>
            <p:nvPr/>
          </p:nvSpPr>
          <p:spPr>
            <a:xfrm>
              <a:off x="2943059" y="915831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1" name="object 18281"/>
            <p:cNvSpPr/>
            <p:nvPr/>
          </p:nvSpPr>
          <p:spPr>
            <a:xfrm>
              <a:off x="3030867" y="9120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0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12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05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2" name="object 18282"/>
            <p:cNvSpPr/>
            <p:nvPr/>
          </p:nvSpPr>
          <p:spPr>
            <a:xfrm>
              <a:off x="3030778" y="9120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25" y="16156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6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3" name="object 18283"/>
            <p:cNvSpPr/>
            <p:nvPr/>
          </p:nvSpPr>
          <p:spPr>
            <a:xfrm>
              <a:off x="3030728" y="91205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4" name="object 18284"/>
            <p:cNvSpPr/>
            <p:nvPr/>
          </p:nvSpPr>
          <p:spPr>
            <a:xfrm>
              <a:off x="3030651" y="9120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82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82"/>
                  </a:lnTo>
                  <a:lnTo>
                    <a:pt x="25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5" name="object 18285"/>
            <p:cNvSpPr/>
            <p:nvPr/>
          </p:nvSpPr>
          <p:spPr>
            <a:xfrm>
              <a:off x="3030575" y="9120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6" name="object 18286"/>
            <p:cNvSpPr/>
            <p:nvPr/>
          </p:nvSpPr>
          <p:spPr>
            <a:xfrm>
              <a:off x="3030486" y="91208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734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16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50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7" name="object 18287"/>
            <p:cNvSpPr/>
            <p:nvPr/>
          </p:nvSpPr>
          <p:spPr>
            <a:xfrm>
              <a:off x="3030410" y="91210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8" name="object 18288"/>
            <p:cNvSpPr/>
            <p:nvPr/>
          </p:nvSpPr>
          <p:spPr>
            <a:xfrm>
              <a:off x="3030347" y="91211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74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89" name="object 18289"/>
            <p:cNvSpPr/>
            <p:nvPr/>
          </p:nvSpPr>
          <p:spPr>
            <a:xfrm>
              <a:off x="3030258" y="9121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58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0" name="object 18290"/>
            <p:cNvSpPr/>
            <p:nvPr/>
          </p:nvSpPr>
          <p:spPr>
            <a:xfrm>
              <a:off x="3030181" y="91212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495" y="25"/>
                  </a:lnTo>
                  <a:lnTo>
                    <a:pt x="469" y="2209"/>
                  </a:lnTo>
                  <a:lnTo>
                    <a:pt x="25" y="159791"/>
                  </a:lnTo>
                  <a:lnTo>
                    <a:pt x="469" y="38"/>
                  </a:lnTo>
                  <a:lnTo>
                    <a:pt x="444" y="2209"/>
                  </a:lnTo>
                  <a:lnTo>
                    <a:pt x="0" y="1616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1" name="object 18291"/>
            <p:cNvSpPr/>
            <p:nvPr/>
          </p:nvSpPr>
          <p:spPr>
            <a:xfrm>
              <a:off x="3030093" y="9121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355" y="52679"/>
                  </a:lnTo>
                  <a:lnTo>
                    <a:pt x="508" y="12"/>
                  </a:lnTo>
                  <a:lnTo>
                    <a:pt x="482" y="2146"/>
                  </a:lnTo>
                  <a:lnTo>
                    <a:pt x="38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2" name="object 18292"/>
            <p:cNvSpPr/>
            <p:nvPr/>
          </p:nvSpPr>
          <p:spPr>
            <a:xfrm>
              <a:off x="3029991" y="9121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08"/>
                  </a:lnTo>
                  <a:lnTo>
                    <a:pt x="38" y="16173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3" name="object 18293"/>
            <p:cNvSpPr/>
            <p:nvPr/>
          </p:nvSpPr>
          <p:spPr>
            <a:xfrm>
              <a:off x="3029940" y="9121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5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4" name="object 18294"/>
            <p:cNvSpPr/>
            <p:nvPr/>
          </p:nvSpPr>
          <p:spPr>
            <a:xfrm>
              <a:off x="3029851" y="9121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32"/>
                  </a:lnTo>
                  <a:lnTo>
                    <a:pt x="0" y="161823"/>
                  </a:lnTo>
                  <a:lnTo>
                    <a:pt x="177" y="107835"/>
                  </a:lnTo>
                  <a:lnTo>
                    <a:pt x="342" y="5019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32"/>
                  </a:lnTo>
                  <a:lnTo>
                    <a:pt x="342" y="50190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5" name="object 18295"/>
            <p:cNvSpPr/>
            <p:nvPr/>
          </p:nvSpPr>
          <p:spPr>
            <a:xfrm>
              <a:off x="3029661" y="91215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55"/>
                  </a:lnTo>
                  <a:lnTo>
                    <a:pt x="342" y="47967"/>
                  </a:lnTo>
                  <a:lnTo>
                    <a:pt x="482" y="88"/>
                  </a:lnTo>
                  <a:lnTo>
                    <a:pt x="457" y="1955"/>
                  </a:lnTo>
                  <a:lnTo>
                    <a:pt x="0" y="161912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406" y="48628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63" y="161861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810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6" name="object 18296"/>
            <p:cNvSpPr/>
            <p:nvPr/>
          </p:nvSpPr>
          <p:spPr>
            <a:xfrm>
              <a:off x="3029572" y="91216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66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7" name="object 18297"/>
            <p:cNvSpPr/>
            <p:nvPr/>
          </p:nvSpPr>
          <p:spPr>
            <a:xfrm>
              <a:off x="3029496" y="91216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8" name="object 18298"/>
            <p:cNvSpPr/>
            <p:nvPr/>
          </p:nvSpPr>
          <p:spPr>
            <a:xfrm>
              <a:off x="3029394" y="91217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299" name="object 18299"/>
            <p:cNvSpPr/>
            <p:nvPr/>
          </p:nvSpPr>
          <p:spPr>
            <a:xfrm>
              <a:off x="3029305" y="91217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01"/>
                  </a:lnTo>
                  <a:lnTo>
                    <a:pt x="25" y="161874"/>
                  </a:lnTo>
                  <a:lnTo>
                    <a:pt x="63" y="161709"/>
                  </a:lnTo>
                  <a:lnTo>
                    <a:pt x="63" y="16065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065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0" name="object 18300"/>
            <p:cNvSpPr/>
            <p:nvPr/>
          </p:nvSpPr>
          <p:spPr>
            <a:xfrm>
              <a:off x="3029191" y="9121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51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38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1" name="object 18301"/>
            <p:cNvSpPr/>
            <p:nvPr/>
          </p:nvSpPr>
          <p:spPr>
            <a:xfrm>
              <a:off x="3029089" y="9121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19"/>
                  </a:lnTo>
                  <a:lnTo>
                    <a:pt x="495" y="38"/>
                  </a:lnTo>
                  <a:lnTo>
                    <a:pt x="457" y="1587"/>
                  </a:lnTo>
                  <a:lnTo>
                    <a:pt x="0" y="161912"/>
                  </a:lnTo>
                  <a:lnTo>
                    <a:pt x="393" y="2933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8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2" name="object 18302"/>
            <p:cNvSpPr/>
            <p:nvPr/>
          </p:nvSpPr>
          <p:spPr>
            <a:xfrm>
              <a:off x="3029026" y="91219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168"/>
                  </a:lnTo>
                  <a:lnTo>
                    <a:pt x="495" y="12"/>
                  </a:lnTo>
                  <a:lnTo>
                    <a:pt x="444" y="1524"/>
                  </a:lnTo>
                  <a:lnTo>
                    <a:pt x="0" y="161886"/>
                  </a:lnTo>
                  <a:lnTo>
                    <a:pt x="393" y="29616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3" name="object 18303"/>
            <p:cNvSpPr/>
            <p:nvPr/>
          </p:nvSpPr>
          <p:spPr>
            <a:xfrm>
              <a:off x="3028911" y="91220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485"/>
                  </a:lnTo>
                  <a:lnTo>
                    <a:pt x="38" y="161899"/>
                  </a:lnTo>
                  <a:lnTo>
                    <a:pt x="330" y="65735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4" name="object 18304"/>
            <p:cNvSpPr/>
            <p:nvPr/>
          </p:nvSpPr>
          <p:spPr>
            <a:xfrm>
              <a:off x="3028797" y="91220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2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55"/>
                  </a:lnTo>
                  <a:lnTo>
                    <a:pt x="533" y="25"/>
                  </a:lnTo>
                  <a:lnTo>
                    <a:pt x="482" y="1409"/>
                  </a:lnTo>
                  <a:lnTo>
                    <a:pt x="38" y="161899"/>
                  </a:lnTo>
                  <a:lnTo>
                    <a:pt x="558" y="140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5" name="object 18305"/>
            <p:cNvSpPr/>
            <p:nvPr/>
          </p:nvSpPr>
          <p:spPr>
            <a:xfrm>
              <a:off x="3028683" y="9122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86"/>
                  </a:lnTo>
                  <a:lnTo>
                    <a:pt x="482" y="133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0324"/>
                  </a:lnTo>
                  <a:lnTo>
                    <a:pt x="520" y="12"/>
                  </a:lnTo>
                  <a:lnTo>
                    <a:pt x="482" y="1333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6" name="object 18306"/>
            <p:cNvSpPr/>
            <p:nvPr/>
          </p:nvSpPr>
          <p:spPr>
            <a:xfrm>
              <a:off x="3028569" y="9122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7" name="object 18307"/>
            <p:cNvSpPr/>
            <p:nvPr/>
          </p:nvSpPr>
          <p:spPr>
            <a:xfrm>
              <a:off x="3028480" y="9122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19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8" name="object 18308"/>
            <p:cNvSpPr/>
            <p:nvPr/>
          </p:nvSpPr>
          <p:spPr>
            <a:xfrm>
              <a:off x="3028353" y="91223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804"/>
                  </a:lnTo>
                  <a:lnTo>
                    <a:pt x="533" y="25"/>
                  </a:lnTo>
                  <a:lnTo>
                    <a:pt x="495" y="1168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09" name="object 18309"/>
            <p:cNvSpPr/>
            <p:nvPr/>
          </p:nvSpPr>
          <p:spPr>
            <a:xfrm>
              <a:off x="3028238" y="91223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92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76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0" name="object 18310"/>
            <p:cNvSpPr/>
            <p:nvPr/>
          </p:nvSpPr>
          <p:spPr>
            <a:xfrm>
              <a:off x="3028086" y="91224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03"/>
                  </a:lnTo>
                  <a:lnTo>
                    <a:pt x="50" y="161442"/>
                  </a:lnTo>
                  <a:lnTo>
                    <a:pt x="495" y="50"/>
                  </a:lnTo>
                  <a:lnTo>
                    <a:pt x="457" y="1003"/>
                  </a:ln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101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1" name="object 18311"/>
            <p:cNvSpPr/>
            <p:nvPr/>
          </p:nvSpPr>
          <p:spPr>
            <a:xfrm>
              <a:off x="3027959" y="9122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59562"/>
                  </a:lnTo>
                  <a:lnTo>
                    <a:pt x="533" y="25"/>
                  </a:lnTo>
                  <a:lnTo>
                    <a:pt x="495" y="939"/>
                  </a:lnTo>
                  <a:lnTo>
                    <a:pt x="3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2" name="object 18312"/>
            <p:cNvSpPr/>
            <p:nvPr/>
          </p:nvSpPr>
          <p:spPr>
            <a:xfrm>
              <a:off x="3027857" y="91226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3" name="object 18313"/>
            <p:cNvSpPr/>
            <p:nvPr/>
          </p:nvSpPr>
          <p:spPr>
            <a:xfrm>
              <a:off x="3027718" y="9122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812"/>
                  </a:lnTo>
                  <a:lnTo>
                    <a:pt x="50" y="161747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4" name="object 18314"/>
            <p:cNvSpPr/>
            <p:nvPr/>
          </p:nvSpPr>
          <p:spPr>
            <a:xfrm>
              <a:off x="3027565" y="9122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5" name="object 18315"/>
            <p:cNvSpPr/>
            <p:nvPr/>
          </p:nvSpPr>
          <p:spPr>
            <a:xfrm>
              <a:off x="3027426" y="9122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7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6" name="object 18316"/>
            <p:cNvSpPr/>
            <p:nvPr/>
          </p:nvSpPr>
          <p:spPr>
            <a:xfrm>
              <a:off x="3027260" y="9122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33"/>
                  </a:lnTo>
                  <a:lnTo>
                    <a:pt x="114" y="16160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7" name="object 18317"/>
            <p:cNvSpPr/>
            <p:nvPr/>
          </p:nvSpPr>
          <p:spPr>
            <a:xfrm>
              <a:off x="3027172" y="9123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8" name="object 18318"/>
            <p:cNvSpPr/>
            <p:nvPr/>
          </p:nvSpPr>
          <p:spPr>
            <a:xfrm>
              <a:off x="3027019" y="9123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19" name="object 18319"/>
            <p:cNvSpPr/>
            <p:nvPr/>
          </p:nvSpPr>
          <p:spPr>
            <a:xfrm>
              <a:off x="3026867" y="9123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29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0" name="object 18320"/>
            <p:cNvSpPr/>
            <p:nvPr/>
          </p:nvSpPr>
          <p:spPr>
            <a:xfrm>
              <a:off x="3026727" y="91232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12"/>
                  </a:lnTo>
                  <a:lnTo>
                    <a:pt x="495" y="203"/>
                  </a:lnTo>
                  <a:lnTo>
                    <a:pt x="50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1" name="object 18321"/>
            <p:cNvSpPr/>
            <p:nvPr/>
          </p:nvSpPr>
          <p:spPr>
            <a:xfrm>
              <a:off x="302657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2" name="object 18322"/>
            <p:cNvSpPr/>
            <p:nvPr/>
          </p:nvSpPr>
          <p:spPr>
            <a:xfrm>
              <a:off x="3026473" y="9123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1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3" name="object 18323"/>
            <p:cNvSpPr/>
            <p:nvPr/>
          </p:nvSpPr>
          <p:spPr>
            <a:xfrm>
              <a:off x="3026321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4" name="object 18324"/>
            <p:cNvSpPr/>
            <p:nvPr/>
          </p:nvSpPr>
          <p:spPr>
            <a:xfrm>
              <a:off x="3026168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5" name="object 18325"/>
            <p:cNvSpPr/>
            <p:nvPr/>
          </p:nvSpPr>
          <p:spPr>
            <a:xfrm>
              <a:off x="3026016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6" name="object 18326"/>
            <p:cNvSpPr/>
            <p:nvPr/>
          </p:nvSpPr>
          <p:spPr>
            <a:xfrm>
              <a:off x="3025863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78"/>
                  </a:lnTo>
                  <a:lnTo>
                    <a:pt x="139" y="16136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7" name="object 18327"/>
            <p:cNvSpPr/>
            <p:nvPr/>
          </p:nvSpPr>
          <p:spPr>
            <a:xfrm>
              <a:off x="3025762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8" name="object 18328"/>
            <p:cNvSpPr/>
            <p:nvPr/>
          </p:nvSpPr>
          <p:spPr>
            <a:xfrm>
              <a:off x="3025597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39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29" name="object 18329"/>
            <p:cNvSpPr/>
            <p:nvPr/>
          </p:nvSpPr>
          <p:spPr>
            <a:xfrm>
              <a:off x="3025444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0" name="object 18330"/>
            <p:cNvSpPr/>
            <p:nvPr/>
          </p:nvSpPr>
          <p:spPr>
            <a:xfrm>
              <a:off x="3025267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63" y="160997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127" y="161429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1" name="object 18331"/>
            <p:cNvSpPr/>
            <p:nvPr/>
          </p:nvSpPr>
          <p:spPr>
            <a:xfrm>
              <a:off x="3025101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2" name="object 18332"/>
            <p:cNvSpPr/>
            <p:nvPr/>
          </p:nvSpPr>
          <p:spPr>
            <a:xfrm>
              <a:off x="3024987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4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3" name="object 18333"/>
            <p:cNvSpPr/>
            <p:nvPr/>
          </p:nvSpPr>
          <p:spPr>
            <a:xfrm>
              <a:off x="3024822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4" name="object 18334"/>
            <p:cNvSpPr/>
            <p:nvPr/>
          </p:nvSpPr>
          <p:spPr>
            <a:xfrm>
              <a:off x="3024632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5" name="object 18335"/>
            <p:cNvSpPr/>
            <p:nvPr/>
          </p:nvSpPr>
          <p:spPr>
            <a:xfrm>
              <a:off x="3024454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6" name="object 18336"/>
            <p:cNvSpPr/>
            <p:nvPr/>
          </p:nvSpPr>
          <p:spPr>
            <a:xfrm>
              <a:off x="3024263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7" name="object 18337"/>
            <p:cNvSpPr/>
            <p:nvPr/>
          </p:nvSpPr>
          <p:spPr>
            <a:xfrm>
              <a:off x="3024124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8" name="object 18338"/>
            <p:cNvSpPr/>
            <p:nvPr/>
          </p:nvSpPr>
          <p:spPr>
            <a:xfrm>
              <a:off x="3023933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127" y="161467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39" name="object 18339"/>
            <p:cNvSpPr/>
            <p:nvPr/>
          </p:nvSpPr>
          <p:spPr>
            <a:xfrm>
              <a:off x="3023704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0" name="object 18340"/>
            <p:cNvSpPr/>
            <p:nvPr/>
          </p:nvSpPr>
          <p:spPr>
            <a:xfrm>
              <a:off x="3023463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96" y="12"/>
                  </a:moveTo>
                  <a:lnTo>
                    <a:pt x="76" y="161429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42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1" name="object 18341"/>
            <p:cNvSpPr/>
            <p:nvPr/>
          </p:nvSpPr>
          <p:spPr>
            <a:xfrm>
              <a:off x="3023209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2" name="object 18342"/>
            <p:cNvSpPr/>
            <p:nvPr/>
          </p:nvSpPr>
          <p:spPr>
            <a:xfrm>
              <a:off x="3023019" y="912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3" name="object 18343"/>
            <p:cNvSpPr/>
            <p:nvPr/>
          </p:nvSpPr>
          <p:spPr>
            <a:xfrm>
              <a:off x="3022701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31" y="12"/>
                  </a:lnTo>
                  <a:lnTo>
                    <a:pt x="0" y="161340"/>
                  </a:lnTo>
                  <a:lnTo>
                    <a:pt x="215" y="161353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4" name="object 18344"/>
            <p:cNvSpPr/>
            <p:nvPr/>
          </p:nvSpPr>
          <p:spPr>
            <a:xfrm>
              <a:off x="3022320" y="912347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368" y="161328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5" name="object 18345"/>
            <p:cNvSpPr/>
            <p:nvPr/>
          </p:nvSpPr>
          <p:spPr>
            <a:xfrm>
              <a:off x="3021736" y="912315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50" y="241"/>
                  </a:move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06" y="161556"/>
                  </a:lnTo>
                  <a:lnTo>
                    <a:pt x="850" y="241"/>
                  </a:lnTo>
                  <a:close/>
                </a:path>
                <a:path w="1269" h="161925">
                  <a:moveTo>
                    <a:pt x="1028" y="317"/>
                  </a:moveTo>
                  <a:lnTo>
                    <a:pt x="850" y="241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6" name="object 18346"/>
            <p:cNvSpPr/>
            <p:nvPr/>
          </p:nvSpPr>
          <p:spPr>
            <a:xfrm>
              <a:off x="3020644" y="912253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34"/>
                  </a:lnTo>
                  <a:lnTo>
                    <a:pt x="292" y="161848"/>
                  </a:lnTo>
                  <a:lnTo>
                    <a:pt x="774" y="162001"/>
                  </a:lnTo>
                  <a:lnTo>
                    <a:pt x="1104" y="162090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7" name="object 18347"/>
            <p:cNvSpPr/>
            <p:nvPr/>
          </p:nvSpPr>
          <p:spPr>
            <a:xfrm>
              <a:off x="3020161" y="91222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10"/>
                  </a:lnTo>
                  <a:lnTo>
                    <a:pt x="127" y="161886"/>
                  </a:lnTo>
                  <a:lnTo>
                    <a:pt x="266" y="161937"/>
                  </a:lnTo>
                  <a:lnTo>
                    <a:pt x="482" y="162039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8" name="object 18348"/>
            <p:cNvSpPr/>
            <p:nvPr/>
          </p:nvSpPr>
          <p:spPr>
            <a:xfrm>
              <a:off x="3019856" y="912208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49" name="object 18349"/>
            <p:cNvSpPr/>
            <p:nvPr/>
          </p:nvSpPr>
          <p:spPr>
            <a:xfrm>
              <a:off x="3019602" y="912192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11" y="139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50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0" name="object 18350"/>
            <p:cNvSpPr/>
            <p:nvPr/>
          </p:nvSpPr>
          <p:spPr>
            <a:xfrm>
              <a:off x="3019488" y="9121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84" y="63"/>
                  </a:moveTo>
                  <a:lnTo>
                    <a:pt x="63" y="161874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1" name="object 18351"/>
            <p:cNvSpPr/>
            <p:nvPr/>
          </p:nvSpPr>
          <p:spPr>
            <a:xfrm>
              <a:off x="3019310" y="9121762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95" y="38"/>
                  </a:lnTo>
                  <a:lnTo>
                    <a:pt x="0" y="161823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2" name="object 18352"/>
            <p:cNvSpPr/>
            <p:nvPr/>
          </p:nvSpPr>
          <p:spPr>
            <a:xfrm>
              <a:off x="3019158" y="91216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3" name="object 18353"/>
            <p:cNvSpPr/>
            <p:nvPr/>
          </p:nvSpPr>
          <p:spPr>
            <a:xfrm>
              <a:off x="3019031" y="9121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4" name="object 18354"/>
            <p:cNvSpPr/>
            <p:nvPr/>
          </p:nvSpPr>
          <p:spPr>
            <a:xfrm>
              <a:off x="3018917" y="91215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5" name="object 18355"/>
            <p:cNvSpPr/>
            <p:nvPr/>
          </p:nvSpPr>
          <p:spPr>
            <a:xfrm>
              <a:off x="3018840" y="9121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74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6" name="object 18356"/>
            <p:cNvSpPr/>
            <p:nvPr/>
          </p:nvSpPr>
          <p:spPr>
            <a:xfrm>
              <a:off x="3018726" y="9121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3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7" name="object 18357"/>
            <p:cNvSpPr/>
            <p:nvPr/>
          </p:nvSpPr>
          <p:spPr>
            <a:xfrm>
              <a:off x="3018637" y="9121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8" name="object 18358"/>
            <p:cNvSpPr/>
            <p:nvPr/>
          </p:nvSpPr>
          <p:spPr>
            <a:xfrm>
              <a:off x="3018561" y="91213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59" name="object 18359"/>
            <p:cNvSpPr/>
            <p:nvPr/>
          </p:nvSpPr>
          <p:spPr>
            <a:xfrm>
              <a:off x="3018472" y="9121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0" name="object 18360"/>
            <p:cNvSpPr/>
            <p:nvPr/>
          </p:nvSpPr>
          <p:spPr>
            <a:xfrm>
              <a:off x="3018421" y="9121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1" name="object 18361"/>
            <p:cNvSpPr/>
            <p:nvPr/>
          </p:nvSpPr>
          <p:spPr>
            <a:xfrm>
              <a:off x="3018345" y="9121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2" name="object 18362"/>
            <p:cNvSpPr/>
            <p:nvPr/>
          </p:nvSpPr>
          <p:spPr>
            <a:xfrm>
              <a:off x="3018269" y="9121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3" name="object 18363"/>
            <p:cNvSpPr/>
            <p:nvPr/>
          </p:nvSpPr>
          <p:spPr>
            <a:xfrm>
              <a:off x="3018205" y="9120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4" name="object 18364"/>
            <p:cNvSpPr/>
            <p:nvPr/>
          </p:nvSpPr>
          <p:spPr>
            <a:xfrm>
              <a:off x="3018142" y="91208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8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62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5" name="object 18365"/>
            <p:cNvSpPr/>
            <p:nvPr/>
          </p:nvSpPr>
          <p:spPr>
            <a:xfrm>
              <a:off x="3018104" y="9120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6" name="object 18366"/>
            <p:cNvSpPr/>
            <p:nvPr/>
          </p:nvSpPr>
          <p:spPr>
            <a:xfrm>
              <a:off x="3018066" y="91207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3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7" name="object 18367"/>
            <p:cNvSpPr/>
            <p:nvPr/>
          </p:nvSpPr>
          <p:spPr>
            <a:xfrm>
              <a:off x="3018015" y="91206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8" name="object 18368"/>
            <p:cNvSpPr/>
            <p:nvPr/>
          </p:nvSpPr>
          <p:spPr>
            <a:xfrm>
              <a:off x="3017977" y="9120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69" name="object 18369"/>
            <p:cNvSpPr/>
            <p:nvPr/>
          </p:nvSpPr>
          <p:spPr>
            <a:xfrm>
              <a:off x="3017926" y="9120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0" name="object 18370"/>
            <p:cNvSpPr/>
            <p:nvPr/>
          </p:nvSpPr>
          <p:spPr>
            <a:xfrm>
              <a:off x="3017901" y="91204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4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1" name="object 18371"/>
            <p:cNvSpPr/>
            <p:nvPr/>
          </p:nvSpPr>
          <p:spPr>
            <a:xfrm>
              <a:off x="3017862" y="9120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8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2" name="object 18372"/>
            <p:cNvSpPr/>
            <p:nvPr/>
          </p:nvSpPr>
          <p:spPr>
            <a:xfrm>
              <a:off x="3017824" y="91203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3" name="object 18373"/>
            <p:cNvSpPr/>
            <p:nvPr/>
          </p:nvSpPr>
          <p:spPr>
            <a:xfrm>
              <a:off x="3017799" y="9120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6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4" name="object 18374"/>
            <p:cNvSpPr/>
            <p:nvPr/>
          </p:nvSpPr>
          <p:spPr>
            <a:xfrm>
              <a:off x="3017774" y="9120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495"/>
                  </a:moveTo>
                  <a:lnTo>
                    <a:pt x="12" y="161340"/>
                  </a:lnTo>
                  <a:lnTo>
                    <a:pt x="457" y="495"/>
                  </a:lnTo>
                  <a:close/>
                </a:path>
                <a:path w="635" h="161925">
                  <a:moveTo>
                    <a:pt x="457" y="25"/>
                  </a:moveTo>
                  <a:lnTo>
                    <a:pt x="0" y="161315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5" name="object 18375"/>
            <p:cNvSpPr/>
            <p:nvPr/>
          </p:nvSpPr>
          <p:spPr>
            <a:xfrm>
              <a:off x="3017773" y="912030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59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6" name="object 18376"/>
            <p:cNvSpPr/>
            <p:nvPr/>
          </p:nvSpPr>
          <p:spPr>
            <a:xfrm>
              <a:off x="3017748" y="9120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5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77"/>
                  </a:moveTo>
                  <a:lnTo>
                    <a:pt x="12" y="161378"/>
                  </a:lnTo>
                  <a:lnTo>
                    <a:pt x="469" y="177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7" name="object 18377"/>
            <p:cNvSpPr/>
            <p:nvPr/>
          </p:nvSpPr>
          <p:spPr>
            <a:xfrm>
              <a:off x="3017723" y="91195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0"/>
                  </a:moveTo>
                  <a:lnTo>
                    <a:pt x="0" y="161572"/>
                  </a:lnTo>
                  <a:lnTo>
                    <a:pt x="12" y="161760"/>
                  </a:lnTo>
                  <a:lnTo>
                    <a:pt x="46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8" name="object 18378"/>
            <p:cNvSpPr/>
            <p:nvPr/>
          </p:nvSpPr>
          <p:spPr>
            <a:xfrm>
              <a:off x="3017723" y="9119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79" name="object 18379"/>
            <p:cNvSpPr/>
            <p:nvPr/>
          </p:nvSpPr>
          <p:spPr>
            <a:xfrm>
              <a:off x="3017723" y="9209142"/>
              <a:ext cx="635" cy="72390"/>
            </a:xfrm>
            <a:custGeom>
              <a:avLst/>
              <a:gdLst/>
              <a:ahLst/>
              <a:cxnLst/>
              <a:rect l="l" t="t" r="r" b="b"/>
              <a:pathLst>
                <a:path w="635" h="72390">
                  <a:moveTo>
                    <a:pt x="203" y="0"/>
                  </a:moveTo>
                  <a:lnTo>
                    <a:pt x="0" y="71942"/>
                  </a:lnTo>
                  <a:lnTo>
                    <a:pt x="20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0" name="object 18380"/>
            <p:cNvSpPr/>
            <p:nvPr/>
          </p:nvSpPr>
          <p:spPr>
            <a:xfrm>
              <a:off x="3017532" y="911504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34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12" y="5422"/>
                  </a:lnTo>
                  <a:lnTo>
                    <a:pt x="5219" y="8420"/>
                  </a:lnTo>
                  <a:lnTo>
                    <a:pt x="9423" y="8420"/>
                  </a:lnTo>
                  <a:lnTo>
                    <a:pt x="14554" y="5448"/>
                  </a:lnTo>
                  <a:lnTo>
                    <a:pt x="14541" y="2997"/>
                  </a:lnTo>
                  <a:lnTo>
                    <a:pt x="11912" y="1485"/>
                  </a:lnTo>
                  <a:lnTo>
                    <a:pt x="9334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1" name="object 18381"/>
            <p:cNvSpPr/>
            <p:nvPr/>
          </p:nvSpPr>
          <p:spPr>
            <a:xfrm>
              <a:off x="3026803" y="920415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84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2" name="object 18382"/>
            <p:cNvSpPr/>
            <p:nvPr/>
          </p:nvSpPr>
          <p:spPr>
            <a:xfrm>
              <a:off x="3026727" y="9204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162"/>
                  </a:lnTo>
                  <a:lnTo>
                    <a:pt x="0" y="161480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3" name="object 18383"/>
            <p:cNvSpPr/>
            <p:nvPr/>
          </p:nvSpPr>
          <p:spPr>
            <a:xfrm>
              <a:off x="3026638" y="92043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38" y="16130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4" name="object 18384"/>
            <p:cNvSpPr/>
            <p:nvPr/>
          </p:nvSpPr>
          <p:spPr>
            <a:xfrm>
              <a:off x="3026587" y="9204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3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5" name="object 18385"/>
            <p:cNvSpPr/>
            <p:nvPr/>
          </p:nvSpPr>
          <p:spPr>
            <a:xfrm>
              <a:off x="3026511" y="920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832"/>
                  </a:lnTo>
                  <a:lnTo>
                    <a:pt x="0" y="161671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844"/>
                  </a:lnTo>
                  <a:lnTo>
                    <a:pt x="25" y="16139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55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6" name="object 18386"/>
            <p:cNvSpPr/>
            <p:nvPr/>
          </p:nvSpPr>
          <p:spPr>
            <a:xfrm>
              <a:off x="3026435" y="9204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7" name="object 18387"/>
            <p:cNvSpPr/>
            <p:nvPr/>
          </p:nvSpPr>
          <p:spPr>
            <a:xfrm>
              <a:off x="3026346" y="92047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28"/>
                  </a:lnTo>
                  <a:lnTo>
                    <a:pt x="0" y="16149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28"/>
                  </a:lnTo>
                  <a:lnTo>
                    <a:pt x="25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28"/>
                  </a:lnTo>
                  <a:lnTo>
                    <a:pt x="63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8" name="object 18388"/>
            <p:cNvSpPr/>
            <p:nvPr/>
          </p:nvSpPr>
          <p:spPr>
            <a:xfrm>
              <a:off x="3026270" y="9204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89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89" name="object 18389"/>
            <p:cNvSpPr/>
            <p:nvPr/>
          </p:nvSpPr>
          <p:spPr>
            <a:xfrm>
              <a:off x="3026219" y="9204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417"/>
                  </a:lnTo>
                  <a:lnTo>
                    <a:pt x="469" y="237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74"/>
                  </a:lnTo>
                  <a:lnTo>
                    <a:pt x="12" y="16160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0" name="object 18390"/>
            <p:cNvSpPr/>
            <p:nvPr/>
          </p:nvSpPr>
          <p:spPr>
            <a:xfrm>
              <a:off x="3026130" y="9205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11"/>
                  </a:lnTo>
                  <a:lnTo>
                    <a:pt x="0" y="161671"/>
                  </a:lnTo>
                  <a:lnTo>
                    <a:pt x="165" y="107645"/>
                  </a:lnTo>
                  <a:lnTo>
                    <a:pt x="317" y="5398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98"/>
                  </a:lnTo>
                  <a:lnTo>
                    <a:pt x="317" y="53987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1" name="object 18391"/>
            <p:cNvSpPr/>
            <p:nvPr/>
          </p:nvSpPr>
          <p:spPr>
            <a:xfrm>
              <a:off x="3026029" y="92051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22"/>
                  </a:lnTo>
                  <a:lnTo>
                    <a:pt x="0" y="16168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22"/>
                  </a:lnTo>
                  <a:lnTo>
                    <a:pt x="38" y="16142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222"/>
                  </a:lnTo>
                  <a:lnTo>
                    <a:pt x="63" y="16163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2" name="object 18392"/>
            <p:cNvSpPr/>
            <p:nvPr/>
          </p:nvSpPr>
          <p:spPr>
            <a:xfrm>
              <a:off x="3025952" y="9205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1422"/>
                  </a:lnTo>
                  <a:lnTo>
                    <a:pt x="482" y="25"/>
                  </a:lnTo>
                  <a:lnTo>
                    <a:pt x="457" y="2159"/>
                  </a:lnTo>
                  <a:lnTo>
                    <a:pt x="0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71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3" name="object 18393"/>
            <p:cNvSpPr/>
            <p:nvPr/>
          </p:nvSpPr>
          <p:spPr>
            <a:xfrm>
              <a:off x="3025851" y="9205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368" y="51917"/>
                  </a:lnTo>
                  <a:lnTo>
                    <a:pt x="520" y="12"/>
                  </a:lnTo>
                  <a:lnTo>
                    <a:pt x="495" y="2108"/>
                  </a:lnTo>
                  <a:lnTo>
                    <a:pt x="38" y="161442"/>
                  </a:lnTo>
                  <a:lnTo>
                    <a:pt x="482" y="38"/>
                  </a:lnTo>
                  <a:lnTo>
                    <a:pt x="457" y="2120"/>
                  </a:lnTo>
                  <a:lnTo>
                    <a:pt x="0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4" name="object 18394"/>
            <p:cNvSpPr/>
            <p:nvPr/>
          </p:nvSpPr>
          <p:spPr>
            <a:xfrm>
              <a:off x="3025800" y="9205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5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5" name="object 18395"/>
            <p:cNvSpPr/>
            <p:nvPr/>
          </p:nvSpPr>
          <p:spPr>
            <a:xfrm>
              <a:off x="3025698" y="92053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32"/>
                  </a:lnTo>
                  <a:lnTo>
                    <a:pt x="63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6" name="object 18396"/>
            <p:cNvSpPr/>
            <p:nvPr/>
          </p:nvSpPr>
          <p:spPr>
            <a:xfrm>
              <a:off x="3025521" y="9205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68"/>
                  </a:lnTo>
                  <a:lnTo>
                    <a:pt x="0" y="16191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68"/>
                  </a:lnTo>
                  <a:lnTo>
                    <a:pt x="38" y="161886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81"/>
                  </a:lnTo>
                  <a:lnTo>
                    <a:pt x="406" y="49085"/>
                  </a:lnTo>
                  <a:lnTo>
                    <a:pt x="546" y="50"/>
                  </a:lnTo>
                  <a:lnTo>
                    <a:pt x="508" y="1981"/>
                  </a:lnTo>
                  <a:lnTo>
                    <a:pt x="63" y="161874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81"/>
                  </a:lnTo>
                  <a:lnTo>
                    <a:pt x="127" y="16182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7" name="object 18397"/>
            <p:cNvSpPr/>
            <p:nvPr/>
          </p:nvSpPr>
          <p:spPr>
            <a:xfrm>
              <a:off x="3025419" y="92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54"/>
                  </a:lnTo>
                  <a:lnTo>
                    <a:pt x="342" y="46990"/>
                  </a:lnTo>
                  <a:lnTo>
                    <a:pt x="482" y="38"/>
                  </a:lnTo>
                  <a:lnTo>
                    <a:pt x="457" y="1866"/>
                  </a:lnTo>
                  <a:lnTo>
                    <a:pt x="0" y="161874"/>
                  </a:lnTo>
                  <a:lnTo>
                    <a:pt x="177" y="10786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8" name="object 18398"/>
            <p:cNvSpPr/>
            <p:nvPr/>
          </p:nvSpPr>
          <p:spPr>
            <a:xfrm>
              <a:off x="3025355" y="9205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16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16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399" name="object 18399"/>
            <p:cNvSpPr/>
            <p:nvPr/>
          </p:nvSpPr>
          <p:spPr>
            <a:xfrm>
              <a:off x="3025254" y="9205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752"/>
                  </a:lnTo>
                  <a:lnTo>
                    <a:pt x="25" y="16186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6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0" name="object 18400"/>
            <p:cNvSpPr/>
            <p:nvPr/>
          </p:nvSpPr>
          <p:spPr>
            <a:xfrm>
              <a:off x="3025152" y="9205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701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1" name="object 18401"/>
            <p:cNvSpPr/>
            <p:nvPr/>
          </p:nvSpPr>
          <p:spPr>
            <a:xfrm>
              <a:off x="3025038" y="9205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495" y="38"/>
                  </a:lnTo>
                  <a:lnTo>
                    <a:pt x="444" y="1638"/>
                  </a:lnTo>
                  <a:lnTo>
                    <a:pt x="0" y="161912"/>
                  </a:lnTo>
                  <a:lnTo>
                    <a:pt x="368" y="39687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2" name="object 18402"/>
            <p:cNvSpPr/>
            <p:nvPr/>
          </p:nvSpPr>
          <p:spPr>
            <a:xfrm>
              <a:off x="3024936" y="9205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8" y="1574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3" name="object 18403"/>
            <p:cNvSpPr/>
            <p:nvPr/>
          </p:nvSpPr>
          <p:spPr>
            <a:xfrm>
              <a:off x="3024860" y="9205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25"/>
                  </a:lnTo>
                  <a:lnTo>
                    <a:pt x="444" y="1524"/>
                  </a:lnTo>
                  <a:lnTo>
                    <a:pt x="0" y="16189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4" name="object 18404"/>
            <p:cNvSpPr/>
            <p:nvPr/>
          </p:nvSpPr>
          <p:spPr>
            <a:xfrm>
              <a:off x="3024746" y="9205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06"/>
                  </a:lnTo>
                  <a:lnTo>
                    <a:pt x="533" y="25"/>
                  </a:lnTo>
                  <a:lnTo>
                    <a:pt x="482" y="1473"/>
                  </a:lnTo>
                  <a:lnTo>
                    <a:pt x="38" y="161899"/>
                  </a:lnTo>
                  <a:lnTo>
                    <a:pt x="330" y="6588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5" name="object 18405"/>
            <p:cNvSpPr/>
            <p:nvPr/>
          </p:nvSpPr>
          <p:spPr>
            <a:xfrm>
              <a:off x="3024632" y="92059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0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41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6" name="object 18406"/>
            <p:cNvSpPr/>
            <p:nvPr/>
          </p:nvSpPr>
          <p:spPr>
            <a:xfrm>
              <a:off x="3024517" y="92060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0312"/>
                  </a:lnTo>
                  <a:lnTo>
                    <a:pt x="482" y="50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7" name="object 18407"/>
            <p:cNvSpPr/>
            <p:nvPr/>
          </p:nvSpPr>
          <p:spPr>
            <a:xfrm>
              <a:off x="3024403" y="9206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8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8" name="object 18408"/>
            <p:cNvSpPr/>
            <p:nvPr/>
          </p:nvSpPr>
          <p:spPr>
            <a:xfrm>
              <a:off x="3024327" y="9206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4099"/>
                  </a:lnTo>
                  <a:lnTo>
                    <a:pt x="482" y="12"/>
                  </a:lnTo>
                  <a:lnTo>
                    <a:pt x="444" y="1206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09" name="object 18409"/>
            <p:cNvSpPr/>
            <p:nvPr/>
          </p:nvSpPr>
          <p:spPr>
            <a:xfrm>
              <a:off x="3024200" y="92062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0045"/>
                  </a:lnTo>
                  <a:lnTo>
                    <a:pt x="520" y="12"/>
                  </a:lnTo>
                  <a:lnTo>
                    <a:pt x="482" y="1143"/>
                  </a:lnTo>
                  <a:lnTo>
                    <a:pt x="38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0" name="object 18410"/>
            <p:cNvSpPr/>
            <p:nvPr/>
          </p:nvSpPr>
          <p:spPr>
            <a:xfrm>
              <a:off x="3024073" y="9206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2"/>
                  </a:moveTo>
                  <a:lnTo>
                    <a:pt x="482" y="1066"/>
                  </a:lnTo>
                  <a:lnTo>
                    <a:pt x="393" y="30403"/>
                  </a:lnTo>
                  <a:lnTo>
                    <a:pt x="482" y="38"/>
                  </a:lnTo>
                  <a:lnTo>
                    <a:pt x="444" y="1079"/>
                  </a:lnTo>
                  <a:lnTo>
                    <a:pt x="0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76" y="16179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1" name="object 18411"/>
            <p:cNvSpPr/>
            <p:nvPr/>
          </p:nvSpPr>
          <p:spPr>
            <a:xfrm>
              <a:off x="3023933" y="9206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16"/>
                  </a:lnTo>
                  <a:lnTo>
                    <a:pt x="38" y="159727"/>
                  </a:lnTo>
                  <a:lnTo>
                    <a:pt x="495" y="50"/>
                  </a:lnTo>
                  <a:lnTo>
                    <a:pt x="444" y="1016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2" name="object 18412"/>
            <p:cNvSpPr/>
            <p:nvPr/>
          </p:nvSpPr>
          <p:spPr>
            <a:xfrm>
              <a:off x="3023793" y="92064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39"/>
                  </a:lnTo>
                  <a:lnTo>
                    <a:pt x="419" y="26835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3" name="object 18413"/>
            <p:cNvSpPr/>
            <p:nvPr/>
          </p:nvSpPr>
          <p:spPr>
            <a:xfrm>
              <a:off x="3023704" y="9206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38" y="159308"/>
                  </a:lnTo>
                  <a:lnTo>
                    <a:pt x="495" y="12"/>
                  </a:lnTo>
                  <a:lnTo>
                    <a:pt x="444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4" name="object 18414"/>
            <p:cNvSpPr/>
            <p:nvPr/>
          </p:nvSpPr>
          <p:spPr>
            <a:xfrm>
              <a:off x="3023565" y="92065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622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5" name="object 18415"/>
            <p:cNvSpPr/>
            <p:nvPr/>
          </p:nvSpPr>
          <p:spPr>
            <a:xfrm>
              <a:off x="3023412" y="92066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58762"/>
                  </a:lnTo>
                  <a:lnTo>
                    <a:pt x="546" y="38"/>
                  </a:lnTo>
                  <a:lnTo>
                    <a:pt x="495" y="723"/>
                  </a:lnTo>
                  <a:lnTo>
                    <a:pt x="50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6" name="object 18416"/>
            <p:cNvSpPr/>
            <p:nvPr/>
          </p:nvSpPr>
          <p:spPr>
            <a:xfrm>
              <a:off x="3023260" y="9206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508"/>
                  </a:lnTo>
                  <a:lnTo>
                    <a:pt x="495" y="63"/>
                  </a:lnTo>
                  <a:lnTo>
                    <a:pt x="444" y="622"/>
                  </a:lnTo>
                  <a:lnTo>
                    <a:pt x="0" y="16168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35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7" name="object 18417"/>
            <p:cNvSpPr/>
            <p:nvPr/>
          </p:nvSpPr>
          <p:spPr>
            <a:xfrm>
              <a:off x="3023108" y="92068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8" name="object 18418"/>
            <p:cNvSpPr/>
            <p:nvPr/>
          </p:nvSpPr>
          <p:spPr>
            <a:xfrm>
              <a:off x="3023006" y="9206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19" name="object 18419"/>
            <p:cNvSpPr/>
            <p:nvPr/>
          </p:nvSpPr>
          <p:spPr>
            <a:xfrm>
              <a:off x="3022854" y="92069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0" name="object 18420"/>
            <p:cNvSpPr/>
            <p:nvPr/>
          </p:nvSpPr>
          <p:spPr>
            <a:xfrm>
              <a:off x="3022701" y="92070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1" name="object 18421"/>
            <p:cNvSpPr/>
            <p:nvPr/>
          </p:nvSpPr>
          <p:spPr>
            <a:xfrm>
              <a:off x="3022549" y="92071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15"/>
                  </a:lnTo>
                  <a:lnTo>
                    <a:pt x="50" y="16144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2" name="object 18422"/>
            <p:cNvSpPr/>
            <p:nvPr/>
          </p:nvSpPr>
          <p:spPr>
            <a:xfrm>
              <a:off x="3022409" y="9207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3" name="object 18423"/>
            <p:cNvSpPr/>
            <p:nvPr/>
          </p:nvSpPr>
          <p:spPr>
            <a:xfrm>
              <a:off x="3022295" y="92073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4" name="object 18424"/>
            <p:cNvSpPr/>
            <p:nvPr/>
          </p:nvSpPr>
          <p:spPr>
            <a:xfrm>
              <a:off x="3022155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139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5" name="object 18425"/>
            <p:cNvSpPr/>
            <p:nvPr/>
          </p:nvSpPr>
          <p:spPr>
            <a:xfrm>
              <a:off x="3021990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315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6" name="object 18426"/>
            <p:cNvSpPr/>
            <p:nvPr/>
          </p:nvSpPr>
          <p:spPr>
            <a:xfrm>
              <a:off x="3021850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7" name="object 18427"/>
            <p:cNvSpPr/>
            <p:nvPr/>
          </p:nvSpPr>
          <p:spPr>
            <a:xfrm>
              <a:off x="3021698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88" y="161366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8" name="object 18428"/>
            <p:cNvSpPr/>
            <p:nvPr/>
          </p:nvSpPr>
          <p:spPr>
            <a:xfrm>
              <a:off x="3021584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29" name="object 18429"/>
            <p:cNvSpPr/>
            <p:nvPr/>
          </p:nvSpPr>
          <p:spPr>
            <a:xfrm>
              <a:off x="3021431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17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0" name="object 18430"/>
            <p:cNvSpPr/>
            <p:nvPr/>
          </p:nvSpPr>
          <p:spPr>
            <a:xfrm>
              <a:off x="3021253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1" name="object 18431"/>
            <p:cNvSpPr/>
            <p:nvPr/>
          </p:nvSpPr>
          <p:spPr>
            <a:xfrm>
              <a:off x="3021101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2" name="object 18432"/>
            <p:cNvSpPr/>
            <p:nvPr/>
          </p:nvSpPr>
          <p:spPr>
            <a:xfrm>
              <a:off x="3020936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3" name="object 18433"/>
            <p:cNvSpPr/>
            <p:nvPr/>
          </p:nvSpPr>
          <p:spPr>
            <a:xfrm>
              <a:off x="3020822" y="92073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4" name="object 18434"/>
            <p:cNvSpPr/>
            <p:nvPr/>
          </p:nvSpPr>
          <p:spPr>
            <a:xfrm>
              <a:off x="3020644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5" name="object 18435"/>
            <p:cNvSpPr/>
            <p:nvPr/>
          </p:nvSpPr>
          <p:spPr>
            <a:xfrm>
              <a:off x="3020466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6" name="object 18436"/>
            <p:cNvSpPr/>
            <p:nvPr/>
          </p:nvSpPr>
          <p:spPr>
            <a:xfrm>
              <a:off x="3020275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7" name="object 18437"/>
            <p:cNvSpPr/>
            <p:nvPr/>
          </p:nvSpPr>
          <p:spPr>
            <a:xfrm>
              <a:off x="3020085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8" name="object 18438"/>
            <p:cNvSpPr/>
            <p:nvPr/>
          </p:nvSpPr>
          <p:spPr>
            <a:xfrm>
              <a:off x="3019958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39" name="object 18439"/>
            <p:cNvSpPr/>
            <p:nvPr/>
          </p:nvSpPr>
          <p:spPr>
            <a:xfrm>
              <a:off x="3019755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0" name="object 18440"/>
            <p:cNvSpPr/>
            <p:nvPr/>
          </p:nvSpPr>
          <p:spPr>
            <a:xfrm>
              <a:off x="3019526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1" name="object 18441"/>
            <p:cNvSpPr/>
            <p:nvPr/>
          </p:nvSpPr>
          <p:spPr>
            <a:xfrm>
              <a:off x="3019285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596" y="12"/>
                  </a:moveTo>
                  <a:lnTo>
                    <a:pt x="76" y="161442"/>
                  </a:lnTo>
                  <a:lnTo>
                    <a:pt x="596" y="12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165" y="161455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2" name="object 18442"/>
            <p:cNvSpPr/>
            <p:nvPr/>
          </p:nvSpPr>
          <p:spPr>
            <a:xfrm>
              <a:off x="3019031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3" name="object 18443"/>
            <p:cNvSpPr/>
            <p:nvPr/>
          </p:nvSpPr>
          <p:spPr>
            <a:xfrm>
              <a:off x="3018840" y="92073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4" name="object 18444"/>
            <p:cNvSpPr/>
            <p:nvPr/>
          </p:nvSpPr>
          <p:spPr>
            <a:xfrm>
              <a:off x="3018523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69" h="161925">
                  <a:moveTo>
                    <a:pt x="660" y="12"/>
                  </a:moveTo>
                  <a:lnTo>
                    <a:pt x="114" y="161353"/>
                  </a:lnTo>
                  <a:lnTo>
                    <a:pt x="660" y="12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5" name="object 18445"/>
            <p:cNvSpPr/>
            <p:nvPr/>
          </p:nvSpPr>
          <p:spPr>
            <a:xfrm>
              <a:off x="3018142" y="920734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12"/>
                  </a:moveTo>
                  <a:lnTo>
                    <a:pt x="444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698" y="12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698" y="12"/>
                  </a:lnTo>
                  <a:lnTo>
                    <a:pt x="266" y="161328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6" name="object 18446"/>
            <p:cNvSpPr/>
            <p:nvPr/>
          </p:nvSpPr>
          <p:spPr>
            <a:xfrm>
              <a:off x="3017570" y="92070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82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7" name="object 18447"/>
            <p:cNvSpPr/>
            <p:nvPr/>
          </p:nvSpPr>
          <p:spPr>
            <a:xfrm>
              <a:off x="3016491" y="920640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8" name="object 18448"/>
            <p:cNvSpPr/>
            <p:nvPr/>
          </p:nvSpPr>
          <p:spPr>
            <a:xfrm>
              <a:off x="3016021" y="920614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63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571" y="63"/>
                  </a:lnTo>
                  <a:close/>
                </a:path>
                <a:path w="1269" h="162559">
                  <a:moveTo>
                    <a:pt x="914" y="266"/>
                  </a:moveTo>
                  <a:lnTo>
                    <a:pt x="711" y="152"/>
                  </a:lnTo>
                  <a:lnTo>
                    <a:pt x="571" y="63"/>
                  </a:lnTo>
                  <a:lnTo>
                    <a:pt x="139" y="161874"/>
                  </a:lnTo>
                  <a:lnTo>
                    <a:pt x="266" y="161937"/>
                  </a:lnTo>
                  <a:lnTo>
                    <a:pt x="469" y="162013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49" name="object 18449"/>
            <p:cNvSpPr/>
            <p:nvPr/>
          </p:nvSpPr>
          <p:spPr>
            <a:xfrm>
              <a:off x="3015742" y="920597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38"/>
                  </a:moveTo>
                  <a:lnTo>
                    <a:pt x="0" y="161836"/>
                  </a:lnTo>
                  <a:lnTo>
                    <a:pt x="520" y="38"/>
                  </a:lnTo>
                  <a:close/>
                </a:path>
                <a:path w="1269" h="162559">
                  <a:moveTo>
                    <a:pt x="723" y="165"/>
                  </a:moveTo>
                  <a:lnTo>
                    <a:pt x="533" y="38"/>
                  </a:lnTo>
                  <a:lnTo>
                    <a:pt x="76" y="161874"/>
                  </a:lnTo>
                  <a:lnTo>
                    <a:pt x="279" y="16197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0" name="object 18450"/>
            <p:cNvSpPr/>
            <p:nvPr/>
          </p:nvSpPr>
          <p:spPr>
            <a:xfrm>
              <a:off x="3015500" y="92058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69" h="162559">
                  <a:moveTo>
                    <a:pt x="673" y="127"/>
                  </a:moveTo>
                  <a:lnTo>
                    <a:pt x="508" y="38"/>
                  </a:lnTo>
                  <a:lnTo>
                    <a:pt x="76" y="161886"/>
                  </a:lnTo>
                  <a:lnTo>
                    <a:pt x="228" y="161975"/>
                  </a:lnTo>
                  <a:lnTo>
                    <a:pt x="673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1" name="object 18451"/>
            <p:cNvSpPr/>
            <p:nvPr/>
          </p:nvSpPr>
          <p:spPr>
            <a:xfrm>
              <a:off x="3015361" y="92057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2" name="object 18452"/>
            <p:cNvSpPr/>
            <p:nvPr/>
          </p:nvSpPr>
          <p:spPr>
            <a:xfrm>
              <a:off x="3015170" y="920564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3" name="object 18453"/>
            <p:cNvSpPr/>
            <p:nvPr/>
          </p:nvSpPr>
          <p:spPr>
            <a:xfrm>
              <a:off x="3015030" y="92055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4" name="object 18454"/>
            <p:cNvSpPr/>
            <p:nvPr/>
          </p:nvSpPr>
          <p:spPr>
            <a:xfrm>
              <a:off x="3014891" y="92054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5" name="object 18455"/>
            <p:cNvSpPr/>
            <p:nvPr/>
          </p:nvSpPr>
          <p:spPr>
            <a:xfrm>
              <a:off x="3014776" y="9205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6" name="object 18456"/>
            <p:cNvSpPr/>
            <p:nvPr/>
          </p:nvSpPr>
          <p:spPr>
            <a:xfrm>
              <a:off x="3014700" y="9205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7" name="object 18457"/>
            <p:cNvSpPr/>
            <p:nvPr/>
          </p:nvSpPr>
          <p:spPr>
            <a:xfrm>
              <a:off x="3014586" y="92053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8" name="object 18458"/>
            <p:cNvSpPr/>
            <p:nvPr/>
          </p:nvSpPr>
          <p:spPr>
            <a:xfrm>
              <a:off x="3014484" y="92052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59" name="object 18459"/>
            <p:cNvSpPr/>
            <p:nvPr/>
          </p:nvSpPr>
          <p:spPr>
            <a:xfrm>
              <a:off x="3014408" y="9205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0" name="object 18460"/>
            <p:cNvSpPr/>
            <p:nvPr/>
          </p:nvSpPr>
          <p:spPr>
            <a:xfrm>
              <a:off x="3014319" y="9205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1" name="object 18461"/>
            <p:cNvSpPr/>
            <p:nvPr/>
          </p:nvSpPr>
          <p:spPr>
            <a:xfrm>
              <a:off x="3014268" y="9205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2" name="object 18462"/>
            <p:cNvSpPr/>
            <p:nvPr/>
          </p:nvSpPr>
          <p:spPr>
            <a:xfrm>
              <a:off x="3014192" y="9205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3" name="object 18463"/>
            <p:cNvSpPr/>
            <p:nvPr/>
          </p:nvSpPr>
          <p:spPr>
            <a:xfrm>
              <a:off x="3014116" y="9204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594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4" name="object 18464"/>
            <p:cNvSpPr/>
            <p:nvPr/>
          </p:nvSpPr>
          <p:spPr>
            <a:xfrm>
              <a:off x="3014052" y="9204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5" name="object 18465"/>
            <p:cNvSpPr/>
            <p:nvPr/>
          </p:nvSpPr>
          <p:spPr>
            <a:xfrm>
              <a:off x="3013989" y="9204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6" name="object 18466"/>
            <p:cNvSpPr/>
            <p:nvPr/>
          </p:nvSpPr>
          <p:spPr>
            <a:xfrm>
              <a:off x="3013951" y="9204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7" name="object 18467"/>
            <p:cNvSpPr/>
            <p:nvPr/>
          </p:nvSpPr>
          <p:spPr>
            <a:xfrm>
              <a:off x="3013913" y="92046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8" name="object 18468"/>
            <p:cNvSpPr/>
            <p:nvPr/>
          </p:nvSpPr>
          <p:spPr>
            <a:xfrm>
              <a:off x="3013862" y="9204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69" name="object 18469"/>
            <p:cNvSpPr/>
            <p:nvPr/>
          </p:nvSpPr>
          <p:spPr>
            <a:xfrm>
              <a:off x="3013811" y="9204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0" name="object 18470"/>
            <p:cNvSpPr/>
            <p:nvPr/>
          </p:nvSpPr>
          <p:spPr>
            <a:xfrm>
              <a:off x="3013773" y="92044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31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1" name="object 18471"/>
            <p:cNvSpPr/>
            <p:nvPr/>
          </p:nvSpPr>
          <p:spPr>
            <a:xfrm>
              <a:off x="3013748" y="9204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2" name="object 18472"/>
            <p:cNvSpPr/>
            <p:nvPr/>
          </p:nvSpPr>
          <p:spPr>
            <a:xfrm>
              <a:off x="3013710" y="92043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429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3" name="object 18473"/>
            <p:cNvSpPr/>
            <p:nvPr/>
          </p:nvSpPr>
          <p:spPr>
            <a:xfrm>
              <a:off x="3013671" y="9204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4" name="object 18474"/>
            <p:cNvSpPr/>
            <p:nvPr/>
          </p:nvSpPr>
          <p:spPr>
            <a:xfrm>
              <a:off x="3013646" y="9204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5" name="object 18475"/>
            <p:cNvSpPr/>
            <p:nvPr/>
          </p:nvSpPr>
          <p:spPr>
            <a:xfrm>
              <a:off x="3013621" y="9204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6" name="object 18476"/>
            <p:cNvSpPr/>
            <p:nvPr/>
          </p:nvSpPr>
          <p:spPr>
            <a:xfrm>
              <a:off x="3013608" y="92041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7" name="object 18477"/>
            <p:cNvSpPr/>
            <p:nvPr/>
          </p:nvSpPr>
          <p:spPr>
            <a:xfrm>
              <a:off x="3013583" y="92037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94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92"/>
                  </a:moveTo>
                  <a:lnTo>
                    <a:pt x="12" y="161632"/>
                  </a:lnTo>
                  <a:lnTo>
                    <a:pt x="469" y="29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8" name="object 18478"/>
            <p:cNvSpPr/>
            <p:nvPr/>
          </p:nvSpPr>
          <p:spPr>
            <a:xfrm>
              <a:off x="3013570" y="92034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69"/>
                  </a:lnTo>
                  <a:lnTo>
                    <a:pt x="12" y="16181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92"/>
                  </a:moveTo>
                  <a:lnTo>
                    <a:pt x="12" y="161810"/>
                  </a:lnTo>
                  <a:lnTo>
                    <a:pt x="469" y="292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79" name="object 18479"/>
            <p:cNvSpPr/>
            <p:nvPr/>
          </p:nvSpPr>
          <p:spPr>
            <a:xfrm>
              <a:off x="3013570" y="92032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734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0" name="object 18480"/>
            <p:cNvSpPr/>
            <p:nvPr/>
          </p:nvSpPr>
          <p:spPr>
            <a:xfrm>
              <a:off x="3013570" y="9203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1" name="object 18481"/>
            <p:cNvSpPr/>
            <p:nvPr/>
          </p:nvSpPr>
          <p:spPr>
            <a:xfrm>
              <a:off x="3013570" y="9203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1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2" name="object 18482"/>
            <p:cNvSpPr/>
            <p:nvPr/>
          </p:nvSpPr>
          <p:spPr>
            <a:xfrm>
              <a:off x="3013379" y="919890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7" y="8445"/>
                  </a:lnTo>
                  <a:lnTo>
                    <a:pt x="9423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3" name="object 18483"/>
            <p:cNvSpPr/>
            <p:nvPr/>
          </p:nvSpPr>
          <p:spPr>
            <a:xfrm>
              <a:off x="2879331" y="9119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87"/>
                  </a:lnTo>
                  <a:lnTo>
                    <a:pt x="0" y="1607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75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4" name="object 18484"/>
            <p:cNvSpPr/>
            <p:nvPr/>
          </p:nvSpPr>
          <p:spPr>
            <a:xfrm>
              <a:off x="2879217" y="9119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16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60"/>
                  </a:lnTo>
                  <a:lnTo>
                    <a:pt x="25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23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5" name="object 18485"/>
            <p:cNvSpPr/>
            <p:nvPr/>
          </p:nvSpPr>
          <p:spPr>
            <a:xfrm>
              <a:off x="2879166" y="9119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13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6" name="object 18486"/>
            <p:cNvSpPr/>
            <p:nvPr/>
          </p:nvSpPr>
          <p:spPr>
            <a:xfrm>
              <a:off x="2879090" y="9119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17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7" name="object 18487"/>
            <p:cNvSpPr/>
            <p:nvPr/>
          </p:nvSpPr>
          <p:spPr>
            <a:xfrm>
              <a:off x="2879013" y="9119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273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20"/>
                  </a:lnTo>
                  <a:lnTo>
                    <a:pt x="520" y="274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8" name="object 18488"/>
            <p:cNvSpPr/>
            <p:nvPr/>
          </p:nvSpPr>
          <p:spPr>
            <a:xfrm>
              <a:off x="2878924" y="9119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28"/>
                  </a:lnTo>
                  <a:lnTo>
                    <a:pt x="0" y="161721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616"/>
                  </a:lnTo>
                  <a:lnTo>
                    <a:pt x="25" y="16145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89" name="object 18489"/>
            <p:cNvSpPr/>
            <p:nvPr/>
          </p:nvSpPr>
          <p:spPr>
            <a:xfrm>
              <a:off x="2878848" y="9119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0" name="object 18490"/>
            <p:cNvSpPr/>
            <p:nvPr/>
          </p:nvSpPr>
          <p:spPr>
            <a:xfrm>
              <a:off x="2878785" y="9119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74"/>
                  </a:lnTo>
                  <a:lnTo>
                    <a:pt x="0" y="161658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1" name="object 18491"/>
            <p:cNvSpPr/>
            <p:nvPr/>
          </p:nvSpPr>
          <p:spPr>
            <a:xfrm>
              <a:off x="2878696" y="91199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226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39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2" name="object 18492"/>
            <p:cNvSpPr/>
            <p:nvPr/>
          </p:nvSpPr>
          <p:spPr>
            <a:xfrm>
              <a:off x="2878620" y="9120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55"/>
                  </a:lnTo>
                  <a:lnTo>
                    <a:pt x="469" y="219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3" name="object 18493"/>
            <p:cNvSpPr/>
            <p:nvPr/>
          </p:nvSpPr>
          <p:spPr>
            <a:xfrm>
              <a:off x="2878518" y="9120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146"/>
                  </a:lnTo>
                  <a:lnTo>
                    <a:pt x="38" y="16169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58"/>
                  </a:lnTo>
                  <a:lnTo>
                    <a:pt x="546" y="21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4" name="object 18494"/>
            <p:cNvSpPr/>
            <p:nvPr/>
          </p:nvSpPr>
          <p:spPr>
            <a:xfrm>
              <a:off x="2878442" y="9120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317" y="51511"/>
                  </a:lnTo>
                  <a:lnTo>
                    <a:pt x="469" y="38"/>
                  </a:lnTo>
                  <a:lnTo>
                    <a:pt x="444" y="2108"/>
                  </a:lnTo>
                  <a:lnTo>
                    <a:pt x="0" y="161759"/>
                  </a:lnTo>
                  <a:lnTo>
                    <a:pt x="165" y="10778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5" name="object 18495"/>
            <p:cNvSpPr/>
            <p:nvPr/>
          </p:nvSpPr>
          <p:spPr>
            <a:xfrm>
              <a:off x="2878366" y="9120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6" name="object 18496"/>
            <p:cNvSpPr/>
            <p:nvPr/>
          </p:nvSpPr>
          <p:spPr>
            <a:xfrm>
              <a:off x="2878277" y="91202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19"/>
                  </a:lnTo>
                  <a:lnTo>
                    <a:pt x="38" y="161785"/>
                  </a:lnTo>
                  <a:lnTo>
                    <a:pt x="215" y="107797"/>
                  </a:lnTo>
                  <a:lnTo>
                    <a:pt x="381" y="50380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19"/>
                  </a:lnTo>
                  <a:lnTo>
                    <a:pt x="381" y="503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7" name="object 18497"/>
            <p:cNvSpPr/>
            <p:nvPr/>
          </p:nvSpPr>
          <p:spPr>
            <a:xfrm>
              <a:off x="2878099" y="91202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1955"/>
                  </a:lnTo>
                  <a:lnTo>
                    <a:pt x="0" y="16189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69" y="1955"/>
                  </a:lnTo>
                  <a:lnTo>
                    <a:pt x="25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8" y="1955"/>
                  </a:lnTo>
                  <a:lnTo>
                    <a:pt x="50" y="161848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96" y="25"/>
                  </a:moveTo>
                  <a:lnTo>
                    <a:pt x="571" y="1955"/>
                  </a:lnTo>
                  <a:lnTo>
                    <a:pt x="431" y="48831"/>
                  </a:lnTo>
                  <a:lnTo>
                    <a:pt x="571" y="38"/>
                  </a:lnTo>
                  <a:lnTo>
                    <a:pt x="546" y="1955"/>
                  </a:lnTo>
                  <a:lnTo>
                    <a:pt x="88" y="161836"/>
                  </a:lnTo>
                  <a:lnTo>
                    <a:pt x="596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68"/>
                  </a:lnTo>
                  <a:lnTo>
                    <a:pt x="152" y="16178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8" name="object 18498"/>
            <p:cNvSpPr/>
            <p:nvPr/>
          </p:nvSpPr>
          <p:spPr>
            <a:xfrm>
              <a:off x="2877997" y="91203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54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499" name="object 18499"/>
            <p:cNvSpPr/>
            <p:nvPr/>
          </p:nvSpPr>
          <p:spPr>
            <a:xfrm>
              <a:off x="2877921" y="91204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03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0" name="object 18500"/>
            <p:cNvSpPr/>
            <p:nvPr/>
          </p:nvSpPr>
          <p:spPr>
            <a:xfrm>
              <a:off x="2877820" y="9120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752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1" name="object 18501"/>
            <p:cNvSpPr/>
            <p:nvPr/>
          </p:nvSpPr>
          <p:spPr>
            <a:xfrm>
              <a:off x="2877718" y="91205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01"/>
                  </a:lnTo>
                  <a:lnTo>
                    <a:pt x="0" y="161912"/>
                  </a:lnTo>
                  <a:lnTo>
                    <a:pt x="38" y="161734"/>
                  </a:lnTo>
                  <a:lnTo>
                    <a:pt x="38" y="16065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89"/>
                  </a:lnTo>
                  <a:lnTo>
                    <a:pt x="38" y="16065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2" name="object 18502"/>
            <p:cNvSpPr/>
            <p:nvPr/>
          </p:nvSpPr>
          <p:spPr>
            <a:xfrm>
              <a:off x="2877616" y="91205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533" y="12"/>
                  </a:lnTo>
                  <a:lnTo>
                    <a:pt x="482" y="1638"/>
                  </a:lnTo>
                  <a:lnTo>
                    <a:pt x="38" y="161886"/>
                  </a:lnTo>
                  <a:lnTo>
                    <a:pt x="406" y="395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3" name="object 18503"/>
            <p:cNvSpPr/>
            <p:nvPr/>
          </p:nvSpPr>
          <p:spPr>
            <a:xfrm>
              <a:off x="2877515" y="91206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4" name="object 18504"/>
            <p:cNvSpPr/>
            <p:nvPr/>
          </p:nvSpPr>
          <p:spPr>
            <a:xfrm>
              <a:off x="2877439" y="9120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5" name="object 18505"/>
            <p:cNvSpPr/>
            <p:nvPr/>
          </p:nvSpPr>
          <p:spPr>
            <a:xfrm>
              <a:off x="2877324" y="9120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38" y="16165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6" name="object 18506"/>
            <p:cNvSpPr/>
            <p:nvPr/>
          </p:nvSpPr>
          <p:spPr>
            <a:xfrm>
              <a:off x="2877210" y="91208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97"/>
                  </a:lnTo>
                  <a:lnTo>
                    <a:pt x="0" y="161912"/>
                  </a:lnTo>
                  <a:lnTo>
                    <a:pt x="38" y="161747"/>
                  </a:lnTo>
                  <a:lnTo>
                    <a:pt x="38" y="16038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7" name="object 18507"/>
            <p:cNvSpPr/>
            <p:nvPr/>
          </p:nvSpPr>
          <p:spPr>
            <a:xfrm>
              <a:off x="2877096" y="91208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8" name="object 18508"/>
            <p:cNvSpPr/>
            <p:nvPr/>
          </p:nvSpPr>
          <p:spPr>
            <a:xfrm>
              <a:off x="2876981" y="9120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57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70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09" name="object 18509"/>
            <p:cNvSpPr/>
            <p:nvPr/>
          </p:nvSpPr>
          <p:spPr>
            <a:xfrm>
              <a:off x="2876892" y="9121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0" name="object 18510"/>
            <p:cNvSpPr/>
            <p:nvPr/>
          </p:nvSpPr>
          <p:spPr>
            <a:xfrm>
              <a:off x="2876765" y="9121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431" y="32727"/>
                  </a:lnTo>
                  <a:lnTo>
                    <a:pt x="533" y="25"/>
                  </a:lnTo>
                  <a:lnTo>
                    <a:pt x="495" y="1143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1" name="object 18511"/>
            <p:cNvSpPr/>
            <p:nvPr/>
          </p:nvSpPr>
          <p:spPr>
            <a:xfrm>
              <a:off x="2876651" y="9121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079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431" y="30924"/>
                  </a:lnTo>
                  <a:lnTo>
                    <a:pt x="520" y="12"/>
                  </a:lnTo>
                  <a:lnTo>
                    <a:pt x="482" y="1079"/>
                  </a:lnTo>
                  <a:lnTo>
                    <a:pt x="38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2" name="object 18512"/>
            <p:cNvSpPr/>
            <p:nvPr/>
          </p:nvSpPr>
          <p:spPr>
            <a:xfrm>
              <a:off x="2876499" y="9121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90"/>
                  </a:lnTo>
                  <a:lnTo>
                    <a:pt x="88" y="159727"/>
                  </a:lnTo>
                  <a:lnTo>
                    <a:pt x="546" y="12"/>
                  </a:lnTo>
                  <a:lnTo>
                    <a:pt x="508" y="990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3" name="object 18513"/>
            <p:cNvSpPr/>
            <p:nvPr/>
          </p:nvSpPr>
          <p:spPr>
            <a:xfrm>
              <a:off x="2876372" y="9121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39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4" name="object 18514"/>
            <p:cNvSpPr/>
            <p:nvPr/>
          </p:nvSpPr>
          <p:spPr>
            <a:xfrm>
              <a:off x="2876270" y="91213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5" name="object 18515"/>
            <p:cNvSpPr/>
            <p:nvPr/>
          </p:nvSpPr>
          <p:spPr>
            <a:xfrm>
              <a:off x="2876130" y="91214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3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6" name="object 18516"/>
            <p:cNvSpPr/>
            <p:nvPr/>
          </p:nvSpPr>
          <p:spPr>
            <a:xfrm>
              <a:off x="2875978" y="91215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58661"/>
                  </a:lnTo>
                  <a:lnTo>
                    <a:pt x="495" y="50"/>
                  </a:lnTo>
                  <a:lnTo>
                    <a:pt x="444" y="711"/>
                  </a:lnTo>
                  <a:lnTo>
                    <a:pt x="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98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7" name="object 18517"/>
            <p:cNvSpPr/>
            <p:nvPr/>
          </p:nvSpPr>
          <p:spPr>
            <a:xfrm>
              <a:off x="2875826" y="91215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635"/>
                  </a:lnTo>
                  <a:lnTo>
                    <a:pt x="63" y="161671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8" name="object 18518"/>
            <p:cNvSpPr/>
            <p:nvPr/>
          </p:nvSpPr>
          <p:spPr>
            <a:xfrm>
              <a:off x="2875673" y="9121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19" name="object 18519"/>
            <p:cNvSpPr/>
            <p:nvPr/>
          </p:nvSpPr>
          <p:spPr>
            <a:xfrm>
              <a:off x="2875584" y="9121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0" name="object 18520"/>
            <p:cNvSpPr/>
            <p:nvPr/>
          </p:nvSpPr>
          <p:spPr>
            <a:xfrm>
              <a:off x="2875432" y="9121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1" name="object 18521"/>
            <p:cNvSpPr/>
            <p:nvPr/>
          </p:nvSpPr>
          <p:spPr>
            <a:xfrm>
              <a:off x="2875280" y="91219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2" name="object 18522"/>
            <p:cNvSpPr/>
            <p:nvPr/>
          </p:nvSpPr>
          <p:spPr>
            <a:xfrm>
              <a:off x="2875127" y="9122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76" y="149923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3" name="object 18523"/>
            <p:cNvSpPr/>
            <p:nvPr/>
          </p:nvSpPr>
          <p:spPr>
            <a:xfrm>
              <a:off x="2874975" y="9122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4" name="object 18524"/>
            <p:cNvSpPr/>
            <p:nvPr/>
          </p:nvSpPr>
          <p:spPr>
            <a:xfrm>
              <a:off x="2874873" y="912221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482" y="457"/>
                  </a:lnTo>
                  <a:lnTo>
                    <a:pt x="5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5" name="object 18525"/>
            <p:cNvSpPr/>
            <p:nvPr/>
          </p:nvSpPr>
          <p:spPr>
            <a:xfrm>
              <a:off x="2874721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15"/>
                  </a:lnTo>
                  <a:lnTo>
                    <a:pt x="533" y="457"/>
                  </a:lnTo>
                  <a:lnTo>
                    <a:pt x="101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6" name="object 18526"/>
            <p:cNvSpPr/>
            <p:nvPr/>
          </p:nvSpPr>
          <p:spPr>
            <a:xfrm>
              <a:off x="2874568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7" name="object 18527"/>
            <p:cNvSpPr/>
            <p:nvPr/>
          </p:nvSpPr>
          <p:spPr>
            <a:xfrm>
              <a:off x="2874416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8" name="object 18528"/>
            <p:cNvSpPr/>
            <p:nvPr/>
          </p:nvSpPr>
          <p:spPr>
            <a:xfrm>
              <a:off x="2874264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533" y="457"/>
                  </a:lnTo>
                  <a:lnTo>
                    <a:pt x="101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29" name="object 18529"/>
            <p:cNvSpPr/>
            <p:nvPr/>
          </p:nvSpPr>
          <p:spPr>
            <a:xfrm>
              <a:off x="2874162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0" name="object 18530"/>
            <p:cNvSpPr/>
            <p:nvPr/>
          </p:nvSpPr>
          <p:spPr>
            <a:xfrm>
              <a:off x="2873997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1" name="object 18531"/>
            <p:cNvSpPr/>
            <p:nvPr/>
          </p:nvSpPr>
          <p:spPr>
            <a:xfrm>
              <a:off x="2873844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2" name="object 18532"/>
            <p:cNvSpPr/>
            <p:nvPr/>
          </p:nvSpPr>
          <p:spPr>
            <a:xfrm>
              <a:off x="2873667" y="9122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42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3" name="object 18533"/>
            <p:cNvSpPr/>
            <p:nvPr/>
          </p:nvSpPr>
          <p:spPr>
            <a:xfrm>
              <a:off x="2873502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4" name="object 18534"/>
            <p:cNvSpPr/>
            <p:nvPr/>
          </p:nvSpPr>
          <p:spPr>
            <a:xfrm>
              <a:off x="2873387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5" name="object 18535"/>
            <p:cNvSpPr/>
            <p:nvPr/>
          </p:nvSpPr>
          <p:spPr>
            <a:xfrm>
              <a:off x="2873222" y="9122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6" name="object 18536"/>
            <p:cNvSpPr/>
            <p:nvPr/>
          </p:nvSpPr>
          <p:spPr>
            <a:xfrm>
              <a:off x="2873032" y="9122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7" name="object 18537"/>
            <p:cNvSpPr/>
            <p:nvPr/>
          </p:nvSpPr>
          <p:spPr>
            <a:xfrm>
              <a:off x="2872854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93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8" name="object 18538"/>
            <p:cNvSpPr/>
            <p:nvPr/>
          </p:nvSpPr>
          <p:spPr>
            <a:xfrm>
              <a:off x="2872663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93"/>
                  </a:lnTo>
                  <a:lnTo>
                    <a:pt x="190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39" name="object 18539"/>
            <p:cNvSpPr/>
            <p:nvPr/>
          </p:nvSpPr>
          <p:spPr>
            <a:xfrm>
              <a:off x="2872524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0" name="object 18540"/>
            <p:cNvSpPr/>
            <p:nvPr/>
          </p:nvSpPr>
          <p:spPr>
            <a:xfrm>
              <a:off x="2872320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12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1" name="object 18541"/>
            <p:cNvSpPr/>
            <p:nvPr/>
          </p:nvSpPr>
          <p:spPr>
            <a:xfrm>
              <a:off x="2872092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33" y="12"/>
                  </a:lnTo>
                  <a:lnTo>
                    <a:pt x="88" y="161467"/>
                  </a:lnTo>
                  <a:lnTo>
                    <a:pt x="228" y="161480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2" name="object 18542"/>
            <p:cNvSpPr/>
            <p:nvPr/>
          </p:nvSpPr>
          <p:spPr>
            <a:xfrm>
              <a:off x="2871863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3" name="object 18543"/>
            <p:cNvSpPr/>
            <p:nvPr/>
          </p:nvSpPr>
          <p:spPr>
            <a:xfrm>
              <a:off x="2871609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33" y="0"/>
                  </a:moveTo>
                  <a:lnTo>
                    <a:pt x="0" y="161429"/>
                  </a:lnTo>
                  <a:lnTo>
                    <a:pt x="533" y="0"/>
                  </a:lnTo>
                  <a:close/>
                </a:path>
                <a:path w="1269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29"/>
                  </a:lnTo>
                  <a:lnTo>
                    <a:pt x="254" y="161442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4" name="object 18544"/>
            <p:cNvSpPr/>
            <p:nvPr/>
          </p:nvSpPr>
          <p:spPr>
            <a:xfrm>
              <a:off x="2871406" y="9122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5" name="object 18545"/>
            <p:cNvSpPr/>
            <p:nvPr/>
          </p:nvSpPr>
          <p:spPr>
            <a:xfrm>
              <a:off x="2871101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6" name="object 18546"/>
            <p:cNvSpPr/>
            <p:nvPr/>
          </p:nvSpPr>
          <p:spPr>
            <a:xfrm>
              <a:off x="2870720" y="91222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812" y="12"/>
                  </a:moveTo>
                  <a:lnTo>
                    <a:pt x="584" y="12"/>
                  </a:lnTo>
                  <a:lnTo>
                    <a:pt x="355" y="80670"/>
                  </a:lnTo>
                  <a:lnTo>
                    <a:pt x="584" y="0"/>
                  </a:ln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368" y="161366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7" name="object 18547"/>
            <p:cNvSpPr/>
            <p:nvPr/>
          </p:nvSpPr>
          <p:spPr>
            <a:xfrm>
              <a:off x="2870149" y="9121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20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8" name="object 18548"/>
            <p:cNvSpPr/>
            <p:nvPr/>
          </p:nvSpPr>
          <p:spPr>
            <a:xfrm>
              <a:off x="2869069" y="912128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524" y="622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72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49" name="object 18549"/>
            <p:cNvSpPr/>
            <p:nvPr/>
          </p:nvSpPr>
          <p:spPr>
            <a:xfrm>
              <a:off x="2868587" y="91210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0" name="object 18550"/>
            <p:cNvSpPr/>
            <p:nvPr/>
          </p:nvSpPr>
          <p:spPr>
            <a:xfrm>
              <a:off x="2868307" y="912084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69" h="162559">
                  <a:moveTo>
                    <a:pt x="723" y="152"/>
                  </a:moveTo>
                  <a:lnTo>
                    <a:pt x="533" y="50"/>
                  </a:lnTo>
                  <a:lnTo>
                    <a:pt x="88" y="161886"/>
                  </a:lnTo>
                  <a:lnTo>
                    <a:pt x="279" y="161988"/>
                  </a:lnTo>
                  <a:lnTo>
                    <a:pt x="723" y="15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1" name="object 18551"/>
            <p:cNvSpPr/>
            <p:nvPr/>
          </p:nvSpPr>
          <p:spPr>
            <a:xfrm>
              <a:off x="2868066" y="912070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20" y="25"/>
                  </a:move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1269" h="162559">
                  <a:moveTo>
                    <a:pt x="685" y="127"/>
                  </a:moveTo>
                  <a:lnTo>
                    <a:pt x="520" y="25"/>
                  </a:lnTo>
                  <a:lnTo>
                    <a:pt x="76" y="161886"/>
                  </a:lnTo>
                  <a:lnTo>
                    <a:pt x="241" y="16197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2" name="object 18552"/>
            <p:cNvSpPr/>
            <p:nvPr/>
          </p:nvSpPr>
          <p:spPr>
            <a:xfrm>
              <a:off x="2867939" y="91206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3" name="object 18553"/>
            <p:cNvSpPr/>
            <p:nvPr/>
          </p:nvSpPr>
          <p:spPr>
            <a:xfrm>
              <a:off x="2867748" y="91205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  <a:path w="1269" h="162559">
                  <a:moveTo>
                    <a:pt x="647" y="114"/>
                  </a:moveTo>
                  <a:lnTo>
                    <a:pt x="127" y="161925"/>
                  </a:lnTo>
                  <a:lnTo>
                    <a:pt x="647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4" name="object 18554"/>
            <p:cNvSpPr/>
            <p:nvPr/>
          </p:nvSpPr>
          <p:spPr>
            <a:xfrm>
              <a:off x="2867609" y="9120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5" name="object 18555"/>
            <p:cNvSpPr/>
            <p:nvPr/>
          </p:nvSpPr>
          <p:spPr>
            <a:xfrm>
              <a:off x="2867456" y="91203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98"/>
                  </a:lnTo>
                  <a:lnTo>
                    <a:pt x="546" y="63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101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6" name="object 18556"/>
            <p:cNvSpPr/>
            <p:nvPr/>
          </p:nvSpPr>
          <p:spPr>
            <a:xfrm>
              <a:off x="2867342" y="91202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72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50" y="16179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7" name="object 18557"/>
            <p:cNvSpPr/>
            <p:nvPr/>
          </p:nvSpPr>
          <p:spPr>
            <a:xfrm>
              <a:off x="2867266" y="9120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8" name="object 18558"/>
            <p:cNvSpPr/>
            <p:nvPr/>
          </p:nvSpPr>
          <p:spPr>
            <a:xfrm>
              <a:off x="2867164" y="9120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59" name="object 18559"/>
            <p:cNvSpPr/>
            <p:nvPr/>
          </p:nvSpPr>
          <p:spPr>
            <a:xfrm>
              <a:off x="2867063" y="9120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7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0" name="object 18560"/>
            <p:cNvSpPr/>
            <p:nvPr/>
          </p:nvSpPr>
          <p:spPr>
            <a:xfrm>
              <a:off x="2866974" y="91200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1" name="object 18561"/>
            <p:cNvSpPr/>
            <p:nvPr/>
          </p:nvSpPr>
          <p:spPr>
            <a:xfrm>
              <a:off x="2866898" y="91200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8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2" name="object 18562"/>
            <p:cNvSpPr/>
            <p:nvPr/>
          </p:nvSpPr>
          <p:spPr>
            <a:xfrm>
              <a:off x="2866834" y="91199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38" y="161607"/>
                  </a:lnTo>
                  <a:lnTo>
                    <a:pt x="508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3" name="object 18563"/>
            <p:cNvSpPr/>
            <p:nvPr/>
          </p:nvSpPr>
          <p:spPr>
            <a:xfrm>
              <a:off x="2866758" y="9119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4" name="object 18564"/>
            <p:cNvSpPr/>
            <p:nvPr/>
          </p:nvSpPr>
          <p:spPr>
            <a:xfrm>
              <a:off x="2866694" y="9119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5" name="object 18565"/>
            <p:cNvSpPr/>
            <p:nvPr/>
          </p:nvSpPr>
          <p:spPr>
            <a:xfrm>
              <a:off x="2866631" y="91197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6" name="object 18566"/>
            <p:cNvSpPr/>
            <p:nvPr/>
          </p:nvSpPr>
          <p:spPr>
            <a:xfrm>
              <a:off x="2866580" y="91196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7" name="object 18567"/>
            <p:cNvSpPr/>
            <p:nvPr/>
          </p:nvSpPr>
          <p:spPr>
            <a:xfrm>
              <a:off x="2866542" y="91195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8" name="object 18568"/>
            <p:cNvSpPr/>
            <p:nvPr/>
          </p:nvSpPr>
          <p:spPr>
            <a:xfrm>
              <a:off x="2866478" y="91194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69" name="object 18569"/>
            <p:cNvSpPr/>
            <p:nvPr/>
          </p:nvSpPr>
          <p:spPr>
            <a:xfrm>
              <a:off x="2866440" y="9119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0" name="object 18570"/>
            <p:cNvSpPr/>
            <p:nvPr/>
          </p:nvSpPr>
          <p:spPr>
            <a:xfrm>
              <a:off x="2866390" y="9119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1" name="object 18571"/>
            <p:cNvSpPr/>
            <p:nvPr/>
          </p:nvSpPr>
          <p:spPr>
            <a:xfrm>
              <a:off x="2866351" y="9119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2" name="object 18572"/>
            <p:cNvSpPr/>
            <p:nvPr/>
          </p:nvSpPr>
          <p:spPr>
            <a:xfrm>
              <a:off x="2866326" y="9119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3" name="object 18573"/>
            <p:cNvSpPr/>
            <p:nvPr/>
          </p:nvSpPr>
          <p:spPr>
            <a:xfrm>
              <a:off x="2866288" y="911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4" name="object 18574"/>
            <p:cNvSpPr/>
            <p:nvPr/>
          </p:nvSpPr>
          <p:spPr>
            <a:xfrm>
              <a:off x="2866250" y="91191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5" name="object 18575"/>
            <p:cNvSpPr/>
            <p:nvPr/>
          </p:nvSpPr>
          <p:spPr>
            <a:xfrm>
              <a:off x="2866224" y="9119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6" name="object 18576"/>
            <p:cNvSpPr/>
            <p:nvPr/>
          </p:nvSpPr>
          <p:spPr>
            <a:xfrm>
              <a:off x="2866199" y="91190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1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7" name="object 18577"/>
            <p:cNvSpPr/>
            <p:nvPr/>
          </p:nvSpPr>
          <p:spPr>
            <a:xfrm>
              <a:off x="2866174" y="91190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26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8" name="object 18578"/>
            <p:cNvSpPr/>
            <p:nvPr/>
          </p:nvSpPr>
          <p:spPr>
            <a:xfrm>
              <a:off x="2866174" y="91190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75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79" name="object 18579"/>
            <p:cNvSpPr/>
            <p:nvPr/>
          </p:nvSpPr>
          <p:spPr>
            <a:xfrm>
              <a:off x="2866148" y="9118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17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0" name="object 18580"/>
            <p:cNvSpPr/>
            <p:nvPr/>
          </p:nvSpPr>
          <p:spPr>
            <a:xfrm>
              <a:off x="2865945" y="911378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56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7" y="8432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1" name="object 18581"/>
            <p:cNvSpPr/>
            <p:nvPr/>
          </p:nvSpPr>
          <p:spPr>
            <a:xfrm>
              <a:off x="2869412" y="921414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2" name="object 18582"/>
            <p:cNvSpPr/>
            <p:nvPr/>
          </p:nvSpPr>
          <p:spPr>
            <a:xfrm>
              <a:off x="2869336" y="9214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3" name="object 18583"/>
            <p:cNvSpPr/>
            <p:nvPr/>
          </p:nvSpPr>
          <p:spPr>
            <a:xfrm>
              <a:off x="2869260" y="9214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60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3073"/>
                  </a:lnTo>
                  <a:lnTo>
                    <a:pt x="25" y="161556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25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4" name="object 18584"/>
            <p:cNvSpPr/>
            <p:nvPr/>
          </p:nvSpPr>
          <p:spPr>
            <a:xfrm>
              <a:off x="2869209" y="9214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29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5" name="object 18585"/>
            <p:cNvSpPr/>
            <p:nvPr/>
          </p:nvSpPr>
          <p:spPr>
            <a:xfrm>
              <a:off x="2869133" y="921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6" name="object 18586"/>
            <p:cNvSpPr/>
            <p:nvPr/>
          </p:nvSpPr>
          <p:spPr>
            <a:xfrm>
              <a:off x="2869057" y="9214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696"/>
                  </a:lnTo>
                  <a:lnTo>
                    <a:pt x="330" y="4780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7" name="object 18587"/>
            <p:cNvSpPr/>
            <p:nvPr/>
          </p:nvSpPr>
          <p:spPr>
            <a:xfrm>
              <a:off x="2868968" y="9214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03"/>
                  </a:lnTo>
                  <a:lnTo>
                    <a:pt x="0" y="161251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16"/>
                  </a:lnTo>
                  <a:lnTo>
                    <a:pt x="25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8" name="object 18588"/>
            <p:cNvSpPr/>
            <p:nvPr/>
          </p:nvSpPr>
          <p:spPr>
            <a:xfrm>
              <a:off x="2868891" y="92148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89" name="object 18589"/>
            <p:cNvSpPr/>
            <p:nvPr/>
          </p:nvSpPr>
          <p:spPr>
            <a:xfrm>
              <a:off x="2868828" y="92150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49"/>
                  </a:lnTo>
                  <a:lnTo>
                    <a:pt x="25" y="16158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0" name="object 18590"/>
            <p:cNvSpPr/>
            <p:nvPr/>
          </p:nvSpPr>
          <p:spPr>
            <a:xfrm>
              <a:off x="2868752" y="92150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47"/>
                  </a:lnTo>
                  <a:lnTo>
                    <a:pt x="0" y="161417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12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569"/>
                  </a:lnTo>
                  <a:lnTo>
                    <a:pt x="520" y="22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1" name="object 18591"/>
            <p:cNvSpPr/>
            <p:nvPr/>
          </p:nvSpPr>
          <p:spPr>
            <a:xfrm>
              <a:off x="2868663" y="92151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84"/>
                  </a:lnTo>
                  <a:lnTo>
                    <a:pt x="25" y="16140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84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2" name="object 18592"/>
            <p:cNvSpPr/>
            <p:nvPr/>
          </p:nvSpPr>
          <p:spPr>
            <a:xfrm>
              <a:off x="2868574" y="9215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25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141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3" name="object 18593"/>
            <p:cNvSpPr/>
            <p:nvPr/>
          </p:nvSpPr>
          <p:spPr>
            <a:xfrm>
              <a:off x="2868472" y="9215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95"/>
                  </a:lnTo>
                  <a:lnTo>
                    <a:pt x="0" y="161747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82"/>
                  </a:lnTo>
                  <a:lnTo>
                    <a:pt x="368" y="51574"/>
                  </a:lnTo>
                  <a:lnTo>
                    <a:pt x="520" y="12"/>
                  </a:lnTo>
                  <a:lnTo>
                    <a:pt x="495" y="2095"/>
                  </a:lnTo>
                  <a:lnTo>
                    <a:pt x="38" y="16172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4" name="object 18594"/>
            <p:cNvSpPr/>
            <p:nvPr/>
          </p:nvSpPr>
          <p:spPr>
            <a:xfrm>
              <a:off x="2868422" y="92153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50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5" name="object 18595"/>
            <p:cNvSpPr/>
            <p:nvPr/>
          </p:nvSpPr>
          <p:spPr>
            <a:xfrm>
              <a:off x="2868320" y="921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993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93"/>
                  </a:lnTo>
                  <a:lnTo>
                    <a:pt x="381" y="49936"/>
                  </a:lnTo>
                  <a:lnTo>
                    <a:pt x="520" y="12"/>
                  </a:lnTo>
                  <a:lnTo>
                    <a:pt x="495" y="1993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6" name="object 18596"/>
            <p:cNvSpPr/>
            <p:nvPr/>
          </p:nvSpPr>
          <p:spPr>
            <a:xfrm>
              <a:off x="2868142" y="9215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43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38" y="161874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08" y="1943"/>
                  </a:lnTo>
                  <a:lnTo>
                    <a:pt x="63" y="161848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5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7" name="object 18597"/>
            <p:cNvSpPr/>
            <p:nvPr/>
          </p:nvSpPr>
          <p:spPr>
            <a:xfrm>
              <a:off x="2868041" y="9215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28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1841"/>
                  </a:lnTo>
                  <a:lnTo>
                    <a:pt x="25" y="16183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76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8" name="object 18598"/>
            <p:cNvSpPr/>
            <p:nvPr/>
          </p:nvSpPr>
          <p:spPr>
            <a:xfrm>
              <a:off x="2867977" y="92155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1358"/>
                  </a:lnTo>
                  <a:lnTo>
                    <a:pt x="482" y="12"/>
                  </a:lnTo>
                  <a:lnTo>
                    <a:pt x="457" y="1778"/>
                  </a:lnTo>
                  <a:lnTo>
                    <a:pt x="0" y="161861"/>
                  </a:lnTo>
                  <a:lnTo>
                    <a:pt x="177" y="107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599" name="object 18599"/>
            <p:cNvSpPr/>
            <p:nvPr/>
          </p:nvSpPr>
          <p:spPr>
            <a:xfrm>
              <a:off x="2867875" y="9215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52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39"/>
                  </a:lnTo>
                  <a:lnTo>
                    <a:pt x="393" y="45288"/>
                  </a:lnTo>
                  <a:lnTo>
                    <a:pt x="520" y="12"/>
                  </a:lnTo>
                  <a:lnTo>
                    <a:pt x="482" y="1739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0" name="object 18600"/>
            <p:cNvSpPr/>
            <p:nvPr/>
          </p:nvSpPr>
          <p:spPr>
            <a:xfrm>
              <a:off x="2867761" y="9215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76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76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89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1" name="object 18601"/>
            <p:cNvSpPr/>
            <p:nvPr/>
          </p:nvSpPr>
          <p:spPr>
            <a:xfrm>
              <a:off x="2867660" y="92157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38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3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2" name="object 18602"/>
            <p:cNvSpPr/>
            <p:nvPr/>
          </p:nvSpPr>
          <p:spPr>
            <a:xfrm>
              <a:off x="2867558" y="9215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0566"/>
                  </a:lnTo>
                  <a:lnTo>
                    <a:pt x="520" y="25"/>
                  </a:lnTo>
                  <a:lnTo>
                    <a:pt x="482" y="1562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3" name="object 18603"/>
            <p:cNvSpPr/>
            <p:nvPr/>
          </p:nvSpPr>
          <p:spPr>
            <a:xfrm>
              <a:off x="2867482" y="9215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4" name="object 18604"/>
            <p:cNvSpPr/>
            <p:nvPr/>
          </p:nvSpPr>
          <p:spPr>
            <a:xfrm>
              <a:off x="2867367" y="92158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4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5" name="object 18605"/>
            <p:cNvSpPr/>
            <p:nvPr/>
          </p:nvSpPr>
          <p:spPr>
            <a:xfrm>
              <a:off x="2867253" y="92159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8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84"/>
                  </a:lnTo>
                  <a:lnTo>
                    <a:pt x="520" y="25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6" name="object 18606"/>
            <p:cNvSpPr/>
            <p:nvPr/>
          </p:nvSpPr>
          <p:spPr>
            <a:xfrm>
              <a:off x="2867139" y="9216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2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977"/>
                  </a:lnTo>
                  <a:lnTo>
                    <a:pt x="533" y="12"/>
                  </a:lnTo>
                  <a:lnTo>
                    <a:pt x="495" y="1333"/>
                  </a:lnTo>
                  <a:lnTo>
                    <a:pt x="50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7" name="object 18607"/>
            <p:cNvSpPr/>
            <p:nvPr/>
          </p:nvSpPr>
          <p:spPr>
            <a:xfrm>
              <a:off x="2867025" y="9216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8" name="object 18608"/>
            <p:cNvSpPr/>
            <p:nvPr/>
          </p:nvSpPr>
          <p:spPr>
            <a:xfrm>
              <a:off x="2866936" y="92161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81"/>
                  </a:lnTo>
                  <a:lnTo>
                    <a:pt x="0" y="16184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09" name="object 18609"/>
            <p:cNvSpPr/>
            <p:nvPr/>
          </p:nvSpPr>
          <p:spPr>
            <a:xfrm>
              <a:off x="2866809" y="9216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43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55"/>
                  </a:lnTo>
                  <a:lnTo>
                    <a:pt x="88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0" name="object 18610"/>
            <p:cNvSpPr/>
            <p:nvPr/>
          </p:nvSpPr>
          <p:spPr>
            <a:xfrm>
              <a:off x="2866694" y="9216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38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107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1" name="object 18611"/>
            <p:cNvSpPr/>
            <p:nvPr/>
          </p:nvSpPr>
          <p:spPr>
            <a:xfrm>
              <a:off x="2866555" y="92163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90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38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90"/>
                  </a:lnTo>
                  <a:lnTo>
                    <a:pt x="101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2" name="object 18612"/>
            <p:cNvSpPr/>
            <p:nvPr/>
          </p:nvSpPr>
          <p:spPr>
            <a:xfrm>
              <a:off x="2866415" y="92164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59537"/>
                  </a:lnTo>
                  <a:lnTo>
                    <a:pt x="533" y="25"/>
                  </a:lnTo>
                  <a:lnTo>
                    <a:pt x="495" y="914"/>
                  </a:lnTo>
                  <a:lnTo>
                    <a:pt x="419" y="26250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3" name="object 18613"/>
            <p:cNvSpPr/>
            <p:nvPr/>
          </p:nvSpPr>
          <p:spPr>
            <a:xfrm>
              <a:off x="2866326" y="9216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4" name="object 18614"/>
            <p:cNvSpPr/>
            <p:nvPr/>
          </p:nvSpPr>
          <p:spPr>
            <a:xfrm>
              <a:off x="2866174" y="921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74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78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09"/>
                  </a:lnTo>
                  <a:lnTo>
                    <a:pt x="596" y="78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5" name="object 18615"/>
            <p:cNvSpPr/>
            <p:nvPr/>
          </p:nvSpPr>
          <p:spPr>
            <a:xfrm>
              <a:off x="2866034" y="9216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6" name="object 18616"/>
            <p:cNvSpPr/>
            <p:nvPr/>
          </p:nvSpPr>
          <p:spPr>
            <a:xfrm>
              <a:off x="2865882" y="92167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58165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8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7" name="object 18617"/>
            <p:cNvSpPr/>
            <p:nvPr/>
          </p:nvSpPr>
          <p:spPr>
            <a:xfrm>
              <a:off x="2865729" y="92168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5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8" name="object 18618"/>
            <p:cNvSpPr/>
            <p:nvPr/>
          </p:nvSpPr>
          <p:spPr>
            <a:xfrm>
              <a:off x="2865628" y="9216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19" name="object 18619"/>
            <p:cNvSpPr/>
            <p:nvPr/>
          </p:nvSpPr>
          <p:spPr>
            <a:xfrm>
              <a:off x="2865475" y="9216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0" name="object 18620"/>
            <p:cNvSpPr/>
            <p:nvPr/>
          </p:nvSpPr>
          <p:spPr>
            <a:xfrm>
              <a:off x="2865335" y="9217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04"/>
                  </a:lnTo>
                  <a:lnTo>
                    <a:pt x="0" y="16150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92"/>
                  </a:lnTo>
                  <a:lnTo>
                    <a:pt x="88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1" name="object 18621"/>
            <p:cNvSpPr/>
            <p:nvPr/>
          </p:nvSpPr>
          <p:spPr>
            <a:xfrm>
              <a:off x="2865183" y="9217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2" name="object 18622"/>
            <p:cNvSpPr/>
            <p:nvPr/>
          </p:nvSpPr>
          <p:spPr>
            <a:xfrm>
              <a:off x="2865031" y="92172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39" y="143459"/>
                  </a:lnTo>
                  <a:lnTo>
                    <a:pt x="546" y="25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3" name="object 18623"/>
            <p:cNvSpPr/>
            <p:nvPr/>
          </p:nvSpPr>
          <p:spPr>
            <a:xfrm>
              <a:off x="2864929" y="921734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4" name="object 18624"/>
            <p:cNvSpPr/>
            <p:nvPr/>
          </p:nvSpPr>
          <p:spPr>
            <a:xfrm>
              <a:off x="2864777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0" y="161328"/>
                  </a:lnTo>
                  <a:lnTo>
                    <a:pt x="482" y="457"/>
                  </a:ln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5" name="object 18625"/>
            <p:cNvSpPr/>
            <p:nvPr/>
          </p:nvSpPr>
          <p:spPr>
            <a:xfrm>
              <a:off x="2864624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6" name="object 18626"/>
            <p:cNvSpPr/>
            <p:nvPr/>
          </p:nvSpPr>
          <p:spPr>
            <a:xfrm>
              <a:off x="2864472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7" name="object 18627"/>
            <p:cNvSpPr/>
            <p:nvPr/>
          </p:nvSpPr>
          <p:spPr>
            <a:xfrm>
              <a:off x="2864319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8" name="object 18628"/>
            <p:cNvSpPr/>
            <p:nvPr/>
          </p:nvSpPr>
          <p:spPr>
            <a:xfrm>
              <a:off x="2864218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29" name="object 18629"/>
            <p:cNvSpPr/>
            <p:nvPr/>
          </p:nvSpPr>
          <p:spPr>
            <a:xfrm>
              <a:off x="2864053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0" name="object 18630"/>
            <p:cNvSpPr/>
            <p:nvPr/>
          </p:nvSpPr>
          <p:spPr>
            <a:xfrm>
              <a:off x="2863900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1" name="object 18631"/>
            <p:cNvSpPr/>
            <p:nvPr/>
          </p:nvSpPr>
          <p:spPr>
            <a:xfrm>
              <a:off x="2863735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2" name="object 18632"/>
            <p:cNvSpPr/>
            <p:nvPr/>
          </p:nvSpPr>
          <p:spPr>
            <a:xfrm>
              <a:off x="2863557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3" name="object 18633"/>
            <p:cNvSpPr/>
            <p:nvPr/>
          </p:nvSpPr>
          <p:spPr>
            <a:xfrm>
              <a:off x="2863456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4" name="object 18634"/>
            <p:cNvSpPr/>
            <p:nvPr/>
          </p:nvSpPr>
          <p:spPr>
            <a:xfrm>
              <a:off x="2863278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5" name="object 18635"/>
            <p:cNvSpPr/>
            <p:nvPr/>
          </p:nvSpPr>
          <p:spPr>
            <a:xfrm>
              <a:off x="2863100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6" name="object 18636"/>
            <p:cNvSpPr/>
            <p:nvPr/>
          </p:nvSpPr>
          <p:spPr>
            <a:xfrm>
              <a:off x="2862922" y="9217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7" name="object 18637"/>
            <p:cNvSpPr/>
            <p:nvPr/>
          </p:nvSpPr>
          <p:spPr>
            <a:xfrm>
              <a:off x="2862719" y="921735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8" name="object 18638"/>
            <p:cNvSpPr/>
            <p:nvPr/>
          </p:nvSpPr>
          <p:spPr>
            <a:xfrm>
              <a:off x="2862580" y="9217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39" name="object 18639"/>
            <p:cNvSpPr/>
            <p:nvPr/>
          </p:nvSpPr>
          <p:spPr>
            <a:xfrm>
              <a:off x="2862389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571" y="12"/>
                  </a:moveTo>
                  <a:lnTo>
                    <a:pt x="63" y="161467"/>
                  </a:lnTo>
                  <a:lnTo>
                    <a:pt x="571" y="12"/>
                  </a:lnTo>
                  <a:close/>
                </a:path>
                <a:path w="1269" h="161925">
                  <a:moveTo>
                    <a:pt x="647" y="12"/>
                  </a:moveTo>
                  <a:lnTo>
                    <a:pt x="127" y="16148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0" name="object 18640"/>
            <p:cNvSpPr/>
            <p:nvPr/>
          </p:nvSpPr>
          <p:spPr>
            <a:xfrm>
              <a:off x="2862160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96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  <a:path w="1269" h="161925">
                  <a:moveTo>
                    <a:pt x="673" y="0"/>
                  </a:move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1" name="object 18641"/>
            <p:cNvSpPr/>
            <p:nvPr/>
          </p:nvSpPr>
          <p:spPr>
            <a:xfrm>
              <a:off x="2861919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12"/>
                  </a:moveTo>
                  <a:lnTo>
                    <a:pt x="533" y="12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2" name="object 18642"/>
            <p:cNvSpPr/>
            <p:nvPr/>
          </p:nvSpPr>
          <p:spPr>
            <a:xfrm>
              <a:off x="2861665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22" y="12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22" y="12"/>
                  </a:lnTo>
                  <a:close/>
                </a:path>
                <a:path w="1269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3" name="object 18643"/>
            <p:cNvSpPr/>
            <p:nvPr/>
          </p:nvSpPr>
          <p:spPr>
            <a:xfrm>
              <a:off x="2861475" y="921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39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4" name="object 18644"/>
            <p:cNvSpPr/>
            <p:nvPr/>
          </p:nvSpPr>
          <p:spPr>
            <a:xfrm>
              <a:off x="2861157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762" y="0"/>
                  </a:moveTo>
                  <a:lnTo>
                    <a:pt x="558" y="12"/>
                  </a:lnTo>
                  <a:lnTo>
                    <a:pt x="330" y="80695"/>
                  </a:lnTo>
                  <a:lnTo>
                    <a:pt x="558" y="0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47" y="444"/>
                  </a:lnTo>
                  <a:lnTo>
                    <a:pt x="228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5" name="object 18645"/>
            <p:cNvSpPr/>
            <p:nvPr/>
          </p:nvSpPr>
          <p:spPr>
            <a:xfrm>
              <a:off x="2860776" y="92173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71" y="12"/>
                  </a:lnTo>
                  <a:lnTo>
                    <a:pt x="444" y="12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25" y="0"/>
                  </a:moveTo>
                  <a:lnTo>
                    <a:pt x="266" y="16134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6" name="object 18646"/>
            <p:cNvSpPr/>
            <p:nvPr/>
          </p:nvSpPr>
          <p:spPr>
            <a:xfrm>
              <a:off x="2860192" y="921702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69" h="161925">
                  <a:moveTo>
                    <a:pt x="1028" y="330"/>
                  </a:moveTo>
                  <a:lnTo>
                    <a:pt x="850" y="254"/>
                  </a:lnTo>
                  <a:lnTo>
                    <a:pt x="698" y="152"/>
                  </a:lnTo>
                  <a:lnTo>
                    <a:pt x="254" y="161531"/>
                  </a:lnTo>
                  <a:lnTo>
                    <a:pt x="419" y="161569"/>
                  </a:lnTo>
                  <a:lnTo>
                    <a:pt x="584" y="161620"/>
                  </a:lnTo>
                  <a:lnTo>
                    <a:pt x="1028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7" name="object 18647"/>
            <p:cNvSpPr/>
            <p:nvPr/>
          </p:nvSpPr>
          <p:spPr>
            <a:xfrm>
              <a:off x="2859100" y="9216403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206" y="431"/>
                  </a:move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206" y="431"/>
                  </a:lnTo>
                  <a:close/>
                </a:path>
                <a:path w="1905" h="162559">
                  <a:moveTo>
                    <a:pt x="1549" y="635"/>
                  </a:moveTo>
                  <a:lnTo>
                    <a:pt x="1219" y="444"/>
                  </a:lnTo>
                  <a:lnTo>
                    <a:pt x="774" y="162013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8" name="object 18648"/>
            <p:cNvSpPr/>
            <p:nvPr/>
          </p:nvSpPr>
          <p:spPr>
            <a:xfrm>
              <a:off x="2858617" y="921611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482" y="162052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49" name="object 18649"/>
            <p:cNvSpPr/>
            <p:nvPr/>
          </p:nvSpPr>
          <p:spPr>
            <a:xfrm>
              <a:off x="2858312" y="92159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69" h="162559">
                  <a:moveTo>
                    <a:pt x="736" y="165"/>
                  </a:moveTo>
                  <a:lnTo>
                    <a:pt x="609" y="114"/>
                  </a:lnTo>
                  <a:lnTo>
                    <a:pt x="101" y="161899"/>
                  </a:lnTo>
                  <a:lnTo>
                    <a:pt x="292" y="162001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0" name="object 18650"/>
            <p:cNvSpPr/>
            <p:nvPr/>
          </p:nvSpPr>
          <p:spPr>
            <a:xfrm>
              <a:off x="2858071" y="92158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98" y="127"/>
                  </a:moveTo>
                  <a:lnTo>
                    <a:pt x="533" y="25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1" name="object 18651"/>
            <p:cNvSpPr/>
            <p:nvPr/>
          </p:nvSpPr>
          <p:spPr>
            <a:xfrm>
              <a:off x="2858008" y="921573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76"/>
                  </a:moveTo>
                  <a:lnTo>
                    <a:pt x="393" y="0"/>
                  </a:lnTo>
                  <a:lnTo>
                    <a:pt x="0" y="16188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2" name="object 18652"/>
            <p:cNvSpPr/>
            <p:nvPr/>
          </p:nvSpPr>
          <p:spPr>
            <a:xfrm>
              <a:off x="2857766" y="921564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25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3" name="object 18653"/>
            <p:cNvSpPr/>
            <p:nvPr/>
          </p:nvSpPr>
          <p:spPr>
            <a:xfrm>
              <a:off x="2857627" y="92155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4" name="object 18654"/>
            <p:cNvSpPr/>
            <p:nvPr/>
          </p:nvSpPr>
          <p:spPr>
            <a:xfrm>
              <a:off x="2857487" y="92154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5" name="object 18655"/>
            <p:cNvSpPr/>
            <p:nvPr/>
          </p:nvSpPr>
          <p:spPr>
            <a:xfrm>
              <a:off x="2857373" y="9215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72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6" name="object 18656"/>
            <p:cNvSpPr/>
            <p:nvPr/>
          </p:nvSpPr>
          <p:spPr>
            <a:xfrm>
              <a:off x="2857296" y="9215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38" y="161340"/>
                  </a:lnTo>
                  <a:lnTo>
                    <a:pt x="482" y="25"/>
                  </a:ln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7" name="object 18657"/>
            <p:cNvSpPr/>
            <p:nvPr/>
          </p:nvSpPr>
          <p:spPr>
            <a:xfrm>
              <a:off x="2857182" y="92152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8" name="object 18658"/>
            <p:cNvSpPr/>
            <p:nvPr/>
          </p:nvSpPr>
          <p:spPr>
            <a:xfrm>
              <a:off x="2857106" y="92152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59" name="object 18659"/>
            <p:cNvSpPr/>
            <p:nvPr/>
          </p:nvSpPr>
          <p:spPr>
            <a:xfrm>
              <a:off x="2857017" y="92151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0" name="object 18660"/>
            <p:cNvSpPr/>
            <p:nvPr/>
          </p:nvSpPr>
          <p:spPr>
            <a:xfrm>
              <a:off x="2856928" y="9215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1" name="object 18661"/>
            <p:cNvSpPr/>
            <p:nvPr/>
          </p:nvSpPr>
          <p:spPr>
            <a:xfrm>
              <a:off x="2856877" y="9215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2" name="object 18662"/>
            <p:cNvSpPr/>
            <p:nvPr/>
          </p:nvSpPr>
          <p:spPr>
            <a:xfrm>
              <a:off x="2856801" y="92150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50" y="161175"/>
                  </a:lnTo>
                  <a:lnTo>
                    <a:pt x="495" y="63"/>
                  </a:ln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3" name="object 18663"/>
            <p:cNvSpPr/>
            <p:nvPr/>
          </p:nvSpPr>
          <p:spPr>
            <a:xfrm>
              <a:off x="2856738" y="92149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69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4" name="object 18664"/>
            <p:cNvSpPr/>
            <p:nvPr/>
          </p:nvSpPr>
          <p:spPr>
            <a:xfrm>
              <a:off x="2856661" y="9214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5" name="object 18665"/>
            <p:cNvSpPr/>
            <p:nvPr/>
          </p:nvSpPr>
          <p:spPr>
            <a:xfrm>
              <a:off x="2856611" y="9214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6" name="object 18666"/>
            <p:cNvSpPr/>
            <p:nvPr/>
          </p:nvSpPr>
          <p:spPr>
            <a:xfrm>
              <a:off x="2856572" y="9214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7" name="object 18667"/>
            <p:cNvSpPr/>
            <p:nvPr/>
          </p:nvSpPr>
          <p:spPr>
            <a:xfrm>
              <a:off x="2856522" y="92146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8" name="object 18668"/>
            <p:cNvSpPr/>
            <p:nvPr/>
          </p:nvSpPr>
          <p:spPr>
            <a:xfrm>
              <a:off x="2856471" y="9214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69" name="object 18669"/>
            <p:cNvSpPr/>
            <p:nvPr/>
          </p:nvSpPr>
          <p:spPr>
            <a:xfrm>
              <a:off x="2856433" y="921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0" name="object 18670"/>
            <p:cNvSpPr/>
            <p:nvPr/>
          </p:nvSpPr>
          <p:spPr>
            <a:xfrm>
              <a:off x="2856382" y="9214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1" name="object 18671"/>
            <p:cNvSpPr/>
            <p:nvPr/>
          </p:nvSpPr>
          <p:spPr>
            <a:xfrm>
              <a:off x="2856369" y="9214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2" name="object 18672"/>
            <p:cNvSpPr/>
            <p:nvPr/>
          </p:nvSpPr>
          <p:spPr>
            <a:xfrm>
              <a:off x="2856331" y="9214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3" name="object 18673"/>
            <p:cNvSpPr/>
            <p:nvPr/>
          </p:nvSpPr>
          <p:spPr>
            <a:xfrm>
              <a:off x="2856293" y="9214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4" name="object 18674"/>
            <p:cNvSpPr/>
            <p:nvPr/>
          </p:nvSpPr>
          <p:spPr>
            <a:xfrm>
              <a:off x="2856268" y="9214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4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5" name="object 18675"/>
            <p:cNvSpPr/>
            <p:nvPr/>
          </p:nvSpPr>
          <p:spPr>
            <a:xfrm>
              <a:off x="2856242" y="92142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02"/>
                  </a:lnTo>
                  <a:lnTo>
                    <a:pt x="457" y="12"/>
                  </a:lnTo>
                  <a:lnTo>
                    <a:pt x="0" y="16127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6" name="object 18676"/>
            <p:cNvSpPr/>
            <p:nvPr/>
          </p:nvSpPr>
          <p:spPr>
            <a:xfrm>
              <a:off x="2856229" y="921419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47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7" name="object 18677"/>
            <p:cNvSpPr/>
            <p:nvPr/>
          </p:nvSpPr>
          <p:spPr>
            <a:xfrm>
              <a:off x="2856217" y="92141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01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8" name="object 18678"/>
            <p:cNvSpPr/>
            <p:nvPr/>
          </p:nvSpPr>
          <p:spPr>
            <a:xfrm>
              <a:off x="2856179" y="9213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389"/>
                  </a:lnTo>
                  <a:lnTo>
                    <a:pt x="12" y="161590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79" name="object 18679"/>
            <p:cNvSpPr/>
            <p:nvPr/>
          </p:nvSpPr>
          <p:spPr>
            <a:xfrm>
              <a:off x="2856179" y="9213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0" name="object 18680"/>
            <p:cNvSpPr/>
            <p:nvPr/>
          </p:nvSpPr>
          <p:spPr>
            <a:xfrm>
              <a:off x="2856179" y="9213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4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1" name="object 18681"/>
            <p:cNvSpPr/>
            <p:nvPr/>
          </p:nvSpPr>
          <p:spPr>
            <a:xfrm>
              <a:off x="2855988" y="920891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19" y="8432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41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2" name="object 18682"/>
            <p:cNvSpPr/>
            <p:nvPr/>
          </p:nvSpPr>
          <p:spPr>
            <a:xfrm>
              <a:off x="3132239" y="915347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1" y="0"/>
                  </a:moveTo>
                  <a:lnTo>
                    <a:pt x="446" y="3946"/>
                  </a:lnTo>
                  <a:lnTo>
                    <a:pt x="0" y="161960"/>
                  </a:lnTo>
                  <a:lnTo>
                    <a:pt x="481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3" name="object 18683"/>
            <p:cNvSpPr/>
            <p:nvPr/>
          </p:nvSpPr>
          <p:spPr>
            <a:xfrm>
              <a:off x="3132188" y="9154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00"/>
                  </a:lnTo>
                  <a:lnTo>
                    <a:pt x="0" y="1607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00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4" name="object 18684"/>
            <p:cNvSpPr/>
            <p:nvPr/>
          </p:nvSpPr>
          <p:spPr>
            <a:xfrm>
              <a:off x="3132086" y="91543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16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73"/>
                  </a:lnTo>
                  <a:lnTo>
                    <a:pt x="12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01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5" name="object 18685"/>
            <p:cNvSpPr/>
            <p:nvPr/>
          </p:nvSpPr>
          <p:spPr>
            <a:xfrm>
              <a:off x="3132035" y="9154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16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34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6" name="object 18686"/>
            <p:cNvSpPr/>
            <p:nvPr/>
          </p:nvSpPr>
          <p:spPr>
            <a:xfrm>
              <a:off x="3131947" y="9154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70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70"/>
                  </a:lnTo>
                  <a:lnTo>
                    <a:pt x="25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50" y="16160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7" name="object 18687"/>
            <p:cNvSpPr/>
            <p:nvPr/>
          </p:nvSpPr>
          <p:spPr>
            <a:xfrm>
              <a:off x="3131870" y="9154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730"/>
                  </a:lnTo>
                  <a:lnTo>
                    <a:pt x="0" y="161480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8" name="object 18688"/>
            <p:cNvSpPr/>
            <p:nvPr/>
          </p:nvSpPr>
          <p:spPr>
            <a:xfrm>
              <a:off x="3131781" y="9154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03"/>
                  </a:lnTo>
                  <a:lnTo>
                    <a:pt x="25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16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89" name="object 18689"/>
            <p:cNvSpPr/>
            <p:nvPr/>
          </p:nvSpPr>
          <p:spPr>
            <a:xfrm>
              <a:off x="3131705" y="91549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0769"/>
                  </a:lnTo>
                  <a:lnTo>
                    <a:pt x="495" y="38"/>
                  </a:lnTo>
                  <a:lnTo>
                    <a:pt x="469" y="2476"/>
                  </a:lnTo>
                  <a:lnTo>
                    <a:pt x="25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0" name="object 18690"/>
            <p:cNvSpPr/>
            <p:nvPr/>
          </p:nvSpPr>
          <p:spPr>
            <a:xfrm>
              <a:off x="3131642" y="9155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38" y="16136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1" name="object 18691"/>
            <p:cNvSpPr/>
            <p:nvPr/>
          </p:nvSpPr>
          <p:spPr>
            <a:xfrm>
              <a:off x="3131553" y="9155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32"/>
                  </a:lnTo>
                  <a:lnTo>
                    <a:pt x="469" y="226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60"/>
                  </a:lnTo>
                  <a:lnTo>
                    <a:pt x="38" y="16137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55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2" name="object 18692"/>
            <p:cNvSpPr/>
            <p:nvPr/>
          </p:nvSpPr>
          <p:spPr>
            <a:xfrm>
              <a:off x="3131477" y="9155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71"/>
                  </a:lnTo>
                  <a:lnTo>
                    <a:pt x="25" y="161429"/>
                  </a:lnTo>
                  <a:lnTo>
                    <a:pt x="25" y="1607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073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3" name="object 18693"/>
            <p:cNvSpPr/>
            <p:nvPr/>
          </p:nvSpPr>
          <p:spPr>
            <a:xfrm>
              <a:off x="3131375" y="91552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2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159"/>
                  </a:lnTo>
                  <a:lnTo>
                    <a:pt x="38" y="16169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76" y="16165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4" name="object 18694"/>
            <p:cNvSpPr/>
            <p:nvPr/>
          </p:nvSpPr>
          <p:spPr>
            <a:xfrm>
              <a:off x="3131299" y="9155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518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95"/>
                  </a:lnTo>
                  <a:lnTo>
                    <a:pt x="25" y="16149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5" name="object 18695"/>
            <p:cNvSpPr/>
            <p:nvPr/>
          </p:nvSpPr>
          <p:spPr>
            <a:xfrm>
              <a:off x="3131235" y="9155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342" y="50825"/>
                  </a:lnTo>
                  <a:lnTo>
                    <a:pt x="482" y="12"/>
                  </a:lnTo>
                  <a:lnTo>
                    <a:pt x="457" y="2044"/>
                  </a:lnTo>
                  <a:lnTo>
                    <a:pt x="0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6" name="object 18696"/>
            <p:cNvSpPr/>
            <p:nvPr/>
          </p:nvSpPr>
          <p:spPr>
            <a:xfrm>
              <a:off x="3131146" y="9155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9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8" y="161772"/>
                  </a:lnTo>
                  <a:lnTo>
                    <a:pt x="63" y="161531"/>
                  </a:lnTo>
                  <a:lnTo>
                    <a:pt x="63" y="157632"/>
                  </a:lnTo>
                  <a:lnTo>
                    <a:pt x="101" y="14513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19"/>
                  </a:lnTo>
                  <a:lnTo>
                    <a:pt x="101" y="14513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7" name="object 18697"/>
            <p:cNvSpPr/>
            <p:nvPr/>
          </p:nvSpPr>
          <p:spPr>
            <a:xfrm>
              <a:off x="3130956" y="9155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1943"/>
                  </a:lnTo>
                  <a:lnTo>
                    <a:pt x="0" y="16188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43"/>
                  </a:lnTo>
                  <a:lnTo>
                    <a:pt x="25" y="16186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55"/>
                  </a:lnTo>
                  <a:lnTo>
                    <a:pt x="50" y="161836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55"/>
                  </a:lnTo>
                  <a:lnTo>
                    <a:pt x="88" y="161810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55"/>
                  </a:lnTo>
                  <a:lnTo>
                    <a:pt x="114" y="161798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52" y="16177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8" name="object 18698"/>
            <p:cNvSpPr/>
            <p:nvPr/>
          </p:nvSpPr>
          <p:spPr>
            <a:xfrm>
              <a:off x="3130854" y="91555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41"/>
                  </a:lnTo>
                  <a:lnTo>
                    <a:pt x="38" y="16183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699" name="object 18699"/>
            <p:cNvSpPr/>
            <p:nvPr/>
          </p:nvSpPr>
          <p:spPr>
            <a:xfrm>
              <a:off x="3130791" y="91556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78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0" name="object 18700"/>
            <p:cNvSpPr/>
            <p:nvPr/>
          </p:nvSpPr>
          <p:spPr>
            <a:xfrm>
              <a:off x="3130689" y="91556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440"/>
                  </a:lnTo>
                  <a:lnTo>
                    <a:pt x="520" y="12"/>
                  </a:lnTo>
                  <a:lnTo>
                    <a:pt x="482" y="1752"/>
                  </a:lnTo>
                  <a:lnTo>
                    <a:pt x="38" y="161874"/>
                  </a:lnTo>
                  <a:lnTo>
                    <a:pt x="203" y="114338"/>
                  </a:lnTo>
                  <a:lnTo>
                    <a:pt x="546" y="175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1" name="object 18701"/>
            <p:cNvSpPr/>
            <p:nvPr/>
          </p:nvSpPr>
          <p:spPr>
            <a:xfrm>
              <a:off x="3130588" y="91557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25" y="161645"/>
                  </a:lnTo>
                  <a:lnTo>
                    <a:pt x="25" y="16065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89"/>
                  </a:lnTo>
                  <a:lnTo>
                    <a:pt x="25" y="16065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2" name="object 18702"/>
            <p:cNvSpPr/>
            <p:nvPr/>
          </p:nvSpPr>
          <p:spPr>
            <a:xfrm>
              <a:off x="3130473" y="91557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44"/>
                  </a:lnTo>
                  <a:lnTo>
                    <a:pt x="495" y="38"/>
                  </a:lnTo>
                  <a:lnTo>
                    <a:pt x="457" y="1638"/>
                  </a:lnTo>
                  <a:lnTo>
                    <a:pt x="0" y="161912"/>
                  </a:lnTo>
                  <a:lnTo>
                    <a:pt x="368" y="39941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3" name="object 18703"/>
            <p:cNvSpPr/>
            <p:nvPr/>
          </p:nvSpPr>
          <p:spPr>
            <a:xfrm>
              <a:off x="3130372" y="9155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81"/>
                  </a:lnTo>
                  <a:lnTo>
                    <a:pt x="533" y="12"/>
                  </a:lnTo>
                  <a:lnTo>
                    <a:pt x="482" y="1282"/>
                  </a:lnTo>
                  <a:lnTo>
                    <a:pt x="495" y="38"/>
                  </a:lnTo>
                  <a:lnTo>
                    <a:pt x="444" y="1562"/>
                  </a:lnTo>
                  <a:lnTo>
                    <a:pt x="0" y="161912"/>
                  </a:lnTo>
                  <a:lnTo>
                    <a:pt x="342" y="6457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4" name="object 18704"/>
            <p:cNvSpPr/>
            <p:nvPr/>
          </p:nvSpPr>
          <p:spPr>
            <a:xfrm>
              <a:off x="3130296" y="91559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0502"/>
                  </a:lnTo>
                  <a:lnTo>
                    <a:pt x="482" y="25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5" name="object 18705"/>
            <p:cNvSpPr/>
            <p:nvPr/>
          </p:nvSpPr>
          <p:spPr>
            <a:xfrm>
              <a:off x="3130181" y="9155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7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6" name="object 18706"/>
            <p:cNvSpPr/>
            <p:nvPr/>
          </p:nvSpPr>
          <p:spPr>
            <a:xfrm>
              <a:off x="3130067" y="9156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0388"/>
                  </a:lnTo>
                  <a:lnTo>
                    <a:pt x="482" y="50"/>
                  </a:lnTo>
                  <a:lnTo>
                    <a:pt x="444" y="1397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09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7" name="object 18707"/>
            <p:cNvSpPr/>
            <p:nvPr/>
          </p:nvSpPr>
          <p:spPr>
            <a:xfrm>
              <a:off x="3129953" y="91561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8" name="object 18708"/>
            <p:cNvSpPr/>
            <p:nvPr/>
          </p:nvSpPr>
          <p:spPr>
            <a:xfrm>
              <a:off x="3129838" y="91561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0210"/>
                  </a:lnTo>
                  <a:lnTo>
                    <a:pt x="520" y="25"/>
                  </a:lnTo>
                  <a:lnTo>
                    <a:pt x="482" y="1257"/>
                  </a:lnTo>
                  <a:lnTo>
                    <a:pt x="482" y="38"/>
                  </a:lnTo>
                  <a:lnTo>
                    <a:pt x="444" y="1257"/>
                  </a:lnTo>
                  <a:lnTo>
                    <a:pt x="0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09" name="object 18709"/>
            <p:cNvSpPr/>
            <p:nvPr/>
          </p:nvSpPr>
          <p:spPr>
            <a:xfrm>
              <a:off x="3129749" y="9156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0" name="object 18710"/>
            <p:cNvSpPr/>
            <p:nvPr/>
          </p:nvSpPr>
          <p:spPr>
            <a:xfrm>
              <a:off x="3129635" y="9156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143"/>
                  </a:lnTo>
                  <a:lnTo>
                    <a:pt x="38" y="161848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43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1" name="object 18711"/>
            <p:cNvSpPr/>
            <p:nvPr/>
          </p:nvSpPr>
          <p:spPr>
            <a:xfrm>
              <a:off x="3129508" y="91563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482" y="1079"/>
                  </a:lnTo>
                  <a:lnTo>
                    <a:pt x="38" y="159880"/>
                  </a:lnTo>
                  <a:lnTo>
                    <a:pt x="482" y="50"/>
                  </a:lnTo>
                  <a:lnTo>
                    <a:pt x="444" y="1079"/>
                  </a:lnTo>
                  <a:lnTo>
                    <a:pt x="0" y="161861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2" name="object 18712"/>
            <p:cNvSpPr/>
            <p:nvPr/>
          </p:nvSpPr>
          <p:spPr>
            <a:xfrm>
              <a:off x="3129368" y="91564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03"/>
                  </a:lnTo>
                  <a:lnTo>
                    <a:pt x="0" y="16182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03"/>
                  </a:lnTo>
                  <a:lnTo>
                    <a:pt x="88" y="159727"/>
                  </a:lnTo>
                  <a:lnTo>
                    <a:pt x="533" y="25"/>
                  </a:lnTo>
                  <a:lnTo>
                    <a:pt x="495" y="990"/>
                  </a:lnTo>
                  <a:lnTo>
                    <a:pt x="38" y="161810"/>
                  </a:lnTo>
                  <a:lnTo>
                    <a:pt x="571" y="100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3" name="object 18713"/>
            <p:cNvSpPr/>
            <p:nvPr/>
          </p:nvSpPr>
          <p:spPr>
            <a:xfrm>
              <a:off x="3129229" y="9156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14"/>
                  </a:lnTo>
                  <a:lnTo>
                    <a:pt x="419" y="26250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79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4" name="object 18714"/>
            <p:cNvSpPr/>
            <p:nvPr/>
          </p:nvSpPr>
          <p:spPr>
            <a:xfrm>
              <a:off x="3129140" y="91565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73"/>
                  </a:lnTo>
                  <a:lnTo>
                    <a:pt x="495" y="25"/>
                  </a:lnTo>
                  <a:lnTo>
                    <a:pt x="457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5" name="object 18715"/>
            <p:cNvSpPr/>
            <p:nvPr/>
          </p:nvSpPr>
          <p:spPr>
            <a:xfrm>
              <a:off x="3128987" y="9156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58965"/>
                  </a:lnTo>
                  <a:lnTo>
                    <a:pt x="495" y="63"/>
                  </a:lnTo>
                  <a:lnTo>
                    <a:pt x="444" y="787"/>
                  </a:lnTo>
                  <a:lnTo>
                    <a:pt x="0" y="16175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87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6" name="object 18716"/>
            <p:cNvSpPr/>
            <p:nvPr/>
          </p:nvSpPr>
          <p:spPr>
            <a:xfrm>
              <a:off x="3128848" y="91567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558"/>
                  </a:lnTo>
                  <a:lnTo>
                    <a:pt x="495" y="50"/>
                  </a:lnTo>
                  <a:lnTo>
                    <a:pt x="444" y="711"/>
                  </a:lnTo>
                  <a:lnTo>
                    <a:pt x="0" y="16172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98"/>
                  </a:lnTo>
                  <a:lnTo>
                    <a:pt x="88" y="16168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7" name="object 18717"/>
            <p:cNvSpPr/>
            <p:nvPr/>
          </p:nvSpPr>
          <p:spPr>
            <a:xfrm>
              <a:off x="3128683" y="91568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444" y="635"/>
                  </a:lnTo>
                  <a:lnTo>
                    <a:pt x="0" y="16169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08" y="635"/>
                  </a:lnTo>
                  <a:lnTo>
                    <a:pt x="63" y="16167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22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8" name="object 18718"/>
            <p:cNvSpPr/>
            <p:nvPr/>
          </p:nvSpPr>
          <p:spPr>
            <a:xfrm>
              <a:off x="3128543" y="91569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06"/>
                  </a:lnTo>
                  <a:lnTo>
                    <a:pt x="546" y="25"/>
                  </a:lnTo>
                  <a:lnTo>
                    <a:pt x="495" y="533"/>
                  </a:lnTo>
                  <a:lnTo>
                    <a:pt x="50" y="16162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19" name="object 18719"/>
            <p:cNvSpPr/>
            <p:nvPr/>
          </p:nvSpPr>
          <p:spPr>
            <a:xfrm>
              <a:off x="3128441" y="91569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44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0" name="object 18720"/>
            <p:cNvSpPr/>
            <p:nvPr/>
          </p:nvSpPr>
          <p:spPr>
            <a:xfrm>
              <a:off x="3128289" y="9157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1" name="object 18721"/>
            <p:cNvSpPr/>
            <p:nvPr/>
          </p:nvSpPr>
          <p:spPr>
            <a:xfrm>
              <a:off x="3128137" y="91571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546" y="25"/>
                  </a:lnTo>
                  <a:lnTo>
                    <a:pt x="495" y="292"/>
                  </a:lnTo>
                  <a:lnTo>
                    <a:pt x="50" y="161493"/>
                  </a:lnTo>
                  <a:lnTo>
                    <a:pt x="596" y="29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2" name="object 18722"/>
            <p:cNvSpPr/>
            <p:nvPr/>
          </p:nvSpPr>
          <p:spPr>
            <a:xfrm>
              <a:off x="3127984" y="9157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50" y="161429"/>
                  </a:lnTo>
                  <a:lnTo>
                    <a:pt x="533" y="660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3" name="object 18723"/>
            <p:cNvSpPr/>
            <p:nvPr/>
          </p:nvSpPr>
          <p:spPr>
            <a:xfrm>
              <a:off x="3127844" y="91573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4" name="object 18724"/>
            <p:cNvSpPr/>
            <p:nvPr/>
          </p:nvSpPr>
          <p:spPr>
            <a:xfrm>
              <a:off x="3127730" y="91573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32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1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5" name="object 18725"/>
            <p:cNvSpPr/>
            <p:nvPr/>
          </p:nvSpPr>
          <p:spPr>
            <a:xfrm>
              <a:off x="3127578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2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6" name="object 18726"/>
            <p:cNvSpPr/>
            <p:nvPr/>
          </p:nvSpPr>
          <p:spPr>
            <a:xfrm>
              <a:off x="3127425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7" name="object 18727"/>
            <p:cNvSpPr/>
            <p:nvPr/>
          </p:nvSpPr>
          <p:spPr>
            <a:xfrm>
              <a:off x="3127273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8" name="object 18728"/>
            <p:cNvSpPr/>
            <p:nvPr/>
          </p:nvSpPr>
          <p:spPr>
            <a:xfrm>
              <a:off x="3127121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39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29" name="object 18729"/>
            <p:cNvSpPr/>
            <p:nvPr/>
          </p:nvSpPr>
          <p:spPr>
            <a:xfrm>
              <a:off x="3127019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0" name="object 18730"/>
            <p:cNvSpPr/>
            <p:nvPr/>
          </p:nvSpPr>
          <p:spPr>
            <a:xfrm>
              <a:off x="3126854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279" y="80721"/>
                  </a:lnTo>
                  <a:lnTo>
                    <a:pt x="508" y="0"/>
                  </a:lnTo>
                  <a:lnTo>
                    <a:pt x="0" y="161429"/>
                  </a:lnTo>
                  <a:lnTo>
                    <a:pt x="165" y="161417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1" name="object 18731"/>
            <p:cNvSpPr/>
            <p:nvPr/>
          </p:nvSpPr>
          <p:spPr>
            <a:xfrm>
              <a:off x="3126701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2" name="object 18732"/>
            <p:cNvSpPr/>
            <p:nvPr/>
          </p:nvSpPr>
          <p:spPr>
            <a:xfrm>
              <a:off x="3126524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3" name="object 18733"/>
            <p:cNvSpPr/>
            <p:nvPr/>
          </p:nvSpPr>
          <p:spPr>
            <a:xfrm>
              <a:off x="3126359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4" name="object 18734"/>
            <p:cNvSpPr/>
            <p:nvPr/>
          </p:nvSpPr>
          <p:spPr>
            <a:xfrm>
              <a:off x="3126244" y="91574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5" name="object 18735"/>
            <p:cNvSpPr/>
            <p:nvPr/>
          </p:nvSpPr>
          <p:spPr>
            <a:xfrm>
              <a:off x="3126079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6" name="object 18736"/>
            <p:cNvSpPr/>
            <p:nvPr/>
          </p:nvSpPr>
          <p:spPr>
            <a:xfrm>
              <a:off x="3125901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7" name="object 18737"/>
            <p:cNvSpPr/>
            <p:nvPr/>
          </p:nvSpPr>
          <p:spPr>
            <a:xfrm>
              <a:off x="3125711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3" y="161493"/>
                  </a:lnTo>
                  <a:lnTo>
                    <a:pt x="190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8" name="object 18738"/>
            <p:cNvSpPr/>
            <p:nvPr/>
          </p:nvSpPr>
          <p:spPr>
            <a:xfrm>
              <a:off x="3125520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08" y="0"/>
                  </a:moveTo>
                  <a:lnTo>
                    <a:pt x="0" y="161493"/>
                  </a:lnTo>
                  <a:lnTo>
                    <a:pt x="508" y="0"/>
                  </a:lnTo>
                  <a:close/>
                </a:path>
                <a:path w="1269" h="161925">
                  <a:moveTo>
                    <a:pt x="647" y="0"/>
                  </a:moveTo>
                  <a:lnTo>
                    <a:pt x="520" y="0"/>
                  </a:lnTo>
                  <a:lnTo>
                    <a:pt x="76" y="161493"/>
                  </a:lnTo>
                  <a:lnTo>
                    <a:pt x="203" y="161493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39" name="object 18739"/>
            <p:cNvSpPr/>
            <p:nvPr/>
          </p:nvSpPr>
          <p:spPr>
            <a:xfrm>
              <a:off x="3125381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0" name="object 18740"/>
            <p:cNvSpPr/>
            <p:nvPr/>
          </p:nvSpPr>
          <p:spPr>
            <a:xfrm>
              <a:off x="3125177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80"/>
                  </a:lnTo>
                  <a:lnTo>
                    <a:pt x="584" y="0"/>
                  </a:lnTo>
                  <a:close/>
                </a:path>
                <a:path w="1269" h="161925">
                  <a:moveTo>
                    <a:pt x="660" y="0"/>
                  </a:moveTo>
                  <a:lnTo>
                    <a:pt x="139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1" name="object 18741"/>
            <p:cNvSpPr/>
            <p:nvPr/>
          </p:nvSpPr>
          <p:spPr>
            <a:xfrm>
              <a:off x="3124949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85" y="0"/>
                  </a:moveTo>
                  <a:lnTo>
                    <a:pt x="533" y="0"/>
                  </a:lnTo>
                  <a:lnTo>
                    <a:pt x="88" y="161467"/>
                  </a:lnTo>
                  <a:lnTo>
                    <a:pt x="241" y="1614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2" name="object 18742"/>
            <p:cNvSpPr/>
            <p:nvPr/>
          </p:nvSpPr>
          <p:spPr>
            <a:xfrm>
              <a:off x="3124720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69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3" name="object 18743"/>
            <p:cNvSpPr/>
            <p:nvPr/>
          </p:nvSpPr>
          <p:spPr>
            <a:xfrm>
              <a:off x="3124466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4" name="object 18744"/>
            <p:cNvSpPr/>
            <p:nvPr/>
          </p:nvSpPr>
          <p:spPr>
            <a:xfrm>
              <a:off x="3124276" y="91574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5" name="object 18745"/>
            <p:cNvSpPr/>
            <p:nvPr/>
          </p:nvSpPr>
          <p:spPr>
            <a:xfrm>
              <a:off x="3123958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60" y="0"/>
                  </a:moveTo>
                  <a:lnTo>
                    <a:pt x="444" y="0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69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6" name="object 18746"/>
            <p:cNvSpPr/>
            <p:nvPr/>
          </p:nvSpPr>
          <p:spPr>
            <a:xfrm>
              <a:off x="3123577" y="91574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698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698" y="0"/>
                  </a:lnTo>
                  <a:close/>
                </a:path>
                <a:path w="1269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7" name="object 18747"/>
            <p:cNvSpPr/>
            <p:nvPr/>
          </p:nvSpPr>
          <p:spPr>
            <a:xfrm>
              <a:off x="3123006" y="91571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69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8" name="object 18748"/>
            <p:cNvSpPr/>
            <p:nvPr/>
          </p:nvSpPr>
          <p:spPr>
            <a:xfrm>
              <a:off x="3121926" y="9156484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5" h="162559">
                  <a:moveTo>
                    <a:pt x="1130" y="406"/>
                  </a:move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130" y="406"/>
                  </a:lnTo>
                  <a:close/>
                </a:path>
                <a:path w="1905" h="162559">
                  <a:moveTo>
                    <a:pt x="1524" y="635"/>
                  </a:moveTo>
                  <a:lnTo>
                    <a:pt x="1143" y="406"/>
                  </a:lnTo>
                  <a:lnTo>
                    <a:pt x="698" y="162001"/>
                  </a:lnTo>
                  <a:lnTo>
                    <a:pt x="1079" y="162102"/>
                  </a:lnTo>
                  <a:lnTo>
                    <a:pt x="1524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49" name="object 18749"/>
            <p:cNvSpPr/>
            <p:nvPr/>
          </p:nvSpPr>
          <p:spPr>
            <a:xfrm>
              <a:off x="3121444" y="915620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927" y="279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50"/>
                  </a:lnTo>
                  <a:lnTo>
                    <a:pt x="482" y="162052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0" name="object 18750"/>
            <p:cNvSpPr/>
            <p:nvPr/>
          </p:nvSpPr>
          <p:spPr>
            <a:xfrm>
              <a:off x="3121164" y="915605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1" name="object 18751"/>
            <p:cNvSpPr/>
            <p:nvPr/>
          </p:nvSpPr>
          <p:spPr>
            <a:xfrm>
              <a:off x="3120923" y="915591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69" h="162559">
                  <a:moveTo>
                    <a:pt x="685" y="139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2" name="object 18752"/>
            <p:cNvSpPr/>
            <p:nvPr/>
          </p:nvSpPr>
          <p:spPr>
            <a:xfrm>
              <a:off x="3120796" y="9155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3" name="object 18753"/>
            <p:cNvSpPr/>
            <p:nvPr/>
          </p:nvSpPr>
          <p:spPr>
            <a:xfrm>
              <a:off x="3120618" y="915573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58" y="63"/>
                  </a:moveTo>
                  <a:lnTo>
                    <a:pt x="0" y="161823"/>
                  </a:lnTo>
                  <a:lnTo>
                    <a:pt x="558" y="63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114" y="161912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4" name="object 18754"/>
            <p:cNvSpPr/>
            <p:nvPr/>
          </p:nvSpPr>
          <p:spPr>
            <a:xfrm>
              <a:off x="3120466" y="9155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5" name="object 18755"/>
            <p:cNvSpPr/>
            <p:nvPr/>
          </p:nvSpPr>
          <p:spPr>
            <a:xfrm>
              <a:off x="3120326" y="9155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23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6" name="object 18756"/>
            <p:cNvSpPr/>
            <p:nvPr/>
          </p:nvSpPr>
          <p:spPr>
            <a:xfrm>
              <a:off x="3120212" y="9155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7" name="object 18757"/>
            <p:cNvSpPr/>
            <p:nvPr/>
          </p:nvSpPr>
          <p:spPr>
            <a:xfrm>
              <a:off x="3120136" y="9155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8" name="object 18758"/>
            <p:cNvSpPr/>
            <p:nvPr/>
          </p:nvSpPr>
          <p:spPr>
            <a:xfrm>
              <a:off x="3120021" y="9155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59" name="object 18759"/>
            <p:cNvSpPr/>
            <p:nvPr/>
          </p:nvSpPr>
          <p:spPr>
            <a:xfrm>
              <a:off x="3119920" y="9155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50"/>
                  </a:moveTo>
                  <a:lnTo>
                    <a:pt x="38" y="161696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0" name="object 18760"/>
            <p:cNvSpPr/>
            <p:nvPr/>
          </p:nvSpPr>
          <p:spPr>
            <a:xfrm>
              <a:off x="3119843" y="9155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1" name="object 18761"/>
            <p:cNvSpPr/>
            <p:nvPr/>
          </p:nvSpPr>
          <p:spPr>
            <a:xfrm>
              <a:off x="3119767" y="91552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2" name="object 18762"/>
            <p:cNvSpPr/>
            <p:nvPr/>
          </p:nvSpPr>
          <p:spPr>
            <a:xfrm>
              <a:off x="3119704" y="91552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3" name="object 18763"/>
            <p:cNvSpPr/>
            <p:nvPr/>
          </p:nvSpPr>
          <p:spPr>
            <a:xfrm>
              <a:off x="3119628" y="9155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4" name="object 18764"/>
            <p:cNvSpPr/>
            <p:nvPr/>
          </p:nvSpPr>
          <p:spPr>
            <a:xfrm>
              <a:off x="3119564" y="91550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5" name="object 18765"/>
            <p:cNvSpPr/>
            <p:nvPr/>
          </p:nvSpPr>
          <p:spPr>
            <a:xfrm>
              <a:off x="3119501" y="91549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6" name="object 18766"/>
            <p:cNvSpPr/>
            <p:nvPr/>
          </p:nvSpPr>
          <p:spPr>
            <a:xfrm>
              <a:off x="3119437" y="9154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7" name="object 18767"/>
            <p:cNvSpPr/>
            <p:nvPr/>
          </p:nvSpPr>
          <p:spPr>
            <a:xfrm>
              <a:off x="3119399" y="9154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8" name="object 18768"/>
            <p:cNvSpPr/>
            <p:nvPr/>
          </p:nvSpPr>
          <p:spPr>
            <a:xfrm>
              <a:off x="3119361" y="9154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69" name="object 18769"/>
            <p:cNvSpPr/>
            <p:nvPr/>
          </p:nvSpPr>
          <p:spPr>
            <a:xfrm>
              <a:off x="3119310" y="9154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0" name="object 18770"/>
            <p:cNvSpPr/>
            <p:nvPr/>
          </p:nvSpPr>
          <p:spPr>
            <a:xfrm>
              <a:off x="3119272" y="91545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5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1" name="object 18771"/>
            <p:cNvSpPr/>
            <p:nvPr/>
          </p:nvSpPr>
          <p:spPr>
            <a:xfrm>
              <a:off x="3119221" y="91545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2" name="object 18772"/>
            <p:cNvSpPr/>
            <p:nvPr/>
          </p:nvSpPr>
          <p:spPr>
            <a:xfrm>
              <a:off x="3119196" y="9154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3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3" name="object 18773"/>
            <p:cNvSpPr/>
            <p:nvPr/>
          </p:nvSpPr>
          <p:spPr>
            <a:xfrm>
              <a:off x="3119158" y="91544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4" name="object 18774"/>
            <p:cNvSpPr/>
            <p:nvPr/>
          </p:nvSpPr>
          <p:spPr>
            <a:xfrm>
              <a:off x="3119120" y="91543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5" name="object 18775"/>
            <p:cNvSpPr/>
            <p:nvPr/>
          </p:nvSpPr>
          <p:spPr>
            <a:xfrm>
              <a:off x="3119107" y="91543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6" name="object 18776"/>
            <p:cNvSpPr/>
            <p:nvPr/>
          </p:nvSpPr>
          <p:spPr>
            <a:xfrm>
              <a:off x="3119081" y="9154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7" name="object 18777"/>
            <p:cNvSpPr/>
            <p:nvPr/>
          </p:nvSpPr>
          <p:spPr>
            <a:xfrm>
              <a:off x="3119069" y="91542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2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8" name="object 18778"/>
            <p:cNvSpPr/>
            <p:nvPr/>
          </p:nvSpPr>
          <p:spPr>
            <a:xfrm>
              <a:off x="3119031" y="915423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12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5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79" name="object 18779"/>
            <p:cNvSpPr/>
            <p:nvPr/>
          </p:nvSpPr>
          <p:spPr>
            <a:xfrm>
              <a:off x="3119031" y="9315209"/>
              <a:ext cx="0" cy="635"/>
            </a:xfrm>
            <a:custGeom>
              <a:avLst/>
              <a:gdLst/>
              <a:ahLst/>
              <a:cxnLst/>
              <a:rect l="l" t="t" r="r" b="b"/>
              <a:pathLst>
                <a:path h="634">
                  <a:moveTo>
                    <a:pt x="0" y="0"/>
                  </a:move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0" name="object 18780"/>
            <p:cNvSpPr/>
            <p:nvPr/>
          </p:nvSpPr>
          <p:spPr>
            <a:xfrm>
              <a:off x="3118815" y="9149017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5" h="8890">
                  <a:moveTo>
                    <a:pt x="9321" y="0"/>
                  </a:moveTo>
                  <a:lnTo>
                    <a:pt x="5194" y="0"/>
                  </a:lnTo>
                  <a:lnTo>
                    <a:pt x="25" y="2997"/>
                  </a:lnTo>
                  <a:lnTo>
                    <a:pt x="0" y="5410"/>
                  </a:lnTo>
                  <a:lnTo>
                    <a:pt x="5194" y="8407"/>
                  </a:lnTo>
                  <a:lnTo>
                    <a:pt x="9410" y="8407"/>
                  </a:lnTo>
                  <a:lnTo>
                    <a:pt x="14579" y="5410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1" name="object 18781"/>
            <p:cNvSpPr/>
            <p:nvPr/>
          </p:nvSpPr>
          <p:spPr>
            <a:xfrm>
              <a:off x="3542957" y="882182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91"/>
                  </a:lnTo>
                  <a:lnTo>
                    <a:pt x="0" y="16209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2" name="object 18782"/>
            <p:cNvSpPr/>
            <p:nvPr/>
          </p:nvSpPr>
          <p:spPr>
            <a:xfrm>
              <a:off x="3542906" y="8822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07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75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3" name="object 18783"/>
            <p:cNvSpPr/>
            <p:nvPr/>
          </p:nvSpPr>
          <p:spPr>
            <a:xfrm>
              <a:off x="3542792" y="88228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48"/>
                  </a:lnTo>
                  <a:lnTo>
                    <a:pt x="0" y="16116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3060"/>
                  </a:lnTo>
                  <a:lnTo>
                    <a:pt x="25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48"/>
                  </a:lnTo>
                  <a:lnTo>
                    <a:pt x="63" y="16101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4" name="object 18784"/>
            <p:cNvSpPr/>
            <p:nvPr/>
          </p:nvSpPr>
          <p:spPr>
            <a:xfrm>
              <a:off x="3542741" y="88230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36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5" name="object 18785"/>
            <p:cNvSpPr/>
            <p:nvPr/>
          </p:nvSpPr>
          <p:spPr>
            <a:xfrm>
              <a:off x="3542665" y="8823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32"/>
                  </a:lnTo>
                  <a:lnTo>
                    <a:pt x="0" y="16167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16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38" y="16158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6" name="object 18786"/>
            <p:cNvSpPr/>
            <p:nvPr/>
          </p:nvSpPr>
          <p:spPr>
            <a:xfrm>
              <a:off x="3542588" y="8823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58"/>
                  </a:lnTo>
                  <a:lnTo>
                    <a:pt x="495" y="27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17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7" name="object 18787"/>
            <p:cNvSpPr/>
            <p:nvPr/>
          </p:nvSpPr>
          <p:spPr>
            <a:xfrm>
              <a:off x="3542500" y="8823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603"/>
                  </a:lnTo>
                  <a:lnTo>
                    <a:pt x="0" y="16170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616"/>
                  </a:lnTo>
                  <a:lnTo>
                    <a:pt x="25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8" name="object 18788"/>
            <p:cNvSpPr/>
            <p:nvPr/>
          </p:nvSpPr>
          <p:spPr>
            <a:xfrm>
              <a:off x="3542423" y="88234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495" y="38"/>
                  </a:lnTo>
                  <a:lnTo>
                    <a:pt x="469" y="2489"/>
                  </a:lnTo>
                  <a:lnTo>
                    <a:pt x="25" y="161429"/>
                  </a:lnTo>
                  <a:lnTo>
                    <a:pt x="482" y="271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89" name="object 18789"/>
            <p:cNvSpPr/>
            <p:nvPr/>
          </p:nvSpPr>
          <p:spPr>
            <a:xfrm>
              <a:off x="3542360" y="8823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0" name="object 18790"/>
            <p:cNvSpPr/>
            <p:nvPr/>
          </p:nvSpPr>
          <p:spPr>
            <a:xfrm>
              <a:off x="3542271" y="8823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73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38" y="16160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1" name="object 18791"/>
            <p:cNvSpPr/>
            <p:nvPr/>
          </p:nvSpPr>
          <p:spPr>
            <a:xfrm>
              <a:off x="3542195" y="8823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59791"/>
                  </a:lnTo>
                  <a:lnTo>
                    <a:pt x="469" y="38"/>
                  </a:lnTo>
                  <a:lnTo>
                    <a:pt x="444" y="2197"/>
                  </a:lnTo>
                  <a:lnTo>
                    <a:pt x="0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2" name="object 18792"/>
            <p:cNvSpPr/>
            <p:nvPr/>
          </p:nvSpPr>
          <p:spPr>
            <a:xfrm>
              <a:off x="3542106" y="882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355" y="52463"/>
                  </a:lnTo>
                  <a:lnTo>
                    <a:pt x="508" y="12"/>
                  </a:lnTo>
                  <a:lnTo>
                    <a:pt x="482" y="2159"/>
                  </a:lnTo>
                  <a:lnTo>
                    <a:pt x="38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3" name="object 18793"/>
            <p:cNvSpPr/>
            <p:nvPr/>
          </p:nvSpPr>
          <p:spPr>
            <a:xfrm>
              <a:off x="3542004" y="8823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08"/>
                  </a:lnTo>
                  <a:lnTo>
                    <a:pt x="0" y="16175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2095"/>
                  </a:lnTo>
                  <a:lnTo>
                    <a:pt x="38" y="16172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08"/>
                  </a:lnTo>
                  <a:lnTo>
                    <a:pt x="76" y="16169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4" name="object 18794"/>
            <p:cNvSpPr/>
            <p:nvPr/>
          </p:nvSpPr>
          <p:spPr>
            <a:xfrm>
              <a:off x="3541953" y="88238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57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5" name="object 18795"/>
            <p:cNvSpPr/>
            <p:nvPr/>
          </p:nvSpPr>
          <p:spPr>
            <a:xfrm>
              <a:off x="3541865" y="8823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06"/>
                  </a:lnTo>
                  <a:lnTo>
                    <a:pt x="0" y="161798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06"/>
                  </a:lnTo>
                  <a:lnTo>
                    <a:pt x="25" y="16178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6" name="object 18796"/>
            <p:cNvSpPr/>
            <p:nvPr/>
          </p:nvSpPr>
          <p:spPr>
            <a:xfrm>
              <a:off x="3541661" y="88239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68"/>
                  </a:lnTo>
                  <a:lnTo>
                    <a:pt x="0" y="161899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68"/>
                  </a:lnTo>
                  <a:lnTo>
                    <a:pt x="50" y="161874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68"/>
                  </a:lnTo>
                  <a:lnTo>
                    <a:pt x="76" y="161848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1968"/>
                  </a:lnTo>
                  <a:lnTo>
                    <a:pt x="101" y="161836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68"/>
                  </a:lnTo>
                  <a:lnTo>
                    <a:pt x="482" y="49491"/>
                  </a:lnTo>
                  <a:lnTo>
                    <a:pt x="622" y="12"/>
                  </a:lnTo>
                  <a:lnTo>
                    <a:pt x="596" y="1968"/>
                  </a:lnTo>
                  <a:lnTo>
                    <a:pt x="139" y="16181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7" name="object 18797"/>
            <p:cNvSpPr/>
            <p:nvPr/>
          </p:nvSpPr>
          <p:spPr>
            <a:xfrm>
              <a:off x="3541572" y="8824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41"/>
                  </a:lnTo>
                  <a:lnTo>
                    <a:pt x="38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8" name="object 18798"/>
            <p:cNvSpPr/>
            <p:nvPr/>
          </p:nvSpPr>
          <p:spPr>
            <a:xfrm>
              <a:off x="3541509" y="8824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790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799" name="object 18799"/>
            <p:cNvSpPr/>
            <p:nvPr/>
          </p:nvSpPr>
          <p:spPr>
            <a:xfrm>
              <a:off x="3541407" y="88241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65"/>
                  </a:lnTo>
                  <a:lnTo>
                    <a:pt x="355" y="45313"/>
                  </a:lnTo>
                  <a:lnTo>
                    <a:pt x="482" y="38"/>
                  </a:lnTo>
                  <a:lnTo>
                    <a:pt x="444" y="1765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52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0" name="object 18800"/>
            <p:cNvSpPr/>
            <p:nvPr/>
          </p:nvSpPr>
          <p:spPr>
            <a:xfrm>
              <a:off x="3541306" y="8824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89"/>
                  </a:lnTo>
                  <a:lnTo>
                    <a:pt x="0" y="161912"/>
                  </a:lnTo>
                  <a:lnTo>
                    <a:pt x="38" y="161734"/>
                  </a:lnTo>
                  <a:lnTo>
                    <a:pt x="38" y="16065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89"/>
                  </a:lnTo>
                  <a:lnTo>
                    <a:pt x="38" y="160655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01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1" name="object 18801"/>
            <p:cNvSpPr/>
            <p:nvPr/>
          </p:nvSpPr>
          <p:spPr>
            <a:xfrm>
              <a:off x="3541191" y="88242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38"/>
                  </a:lnTo>
                  <a:lnTo>
                    <a:pt x="0" y="16191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625"/>
                  </a:lnTo>
                  <a:lnTo>
                    <a:pt x="38" y="161886"/>
                  </a:lnTo>
                  <a:lnTo>
                    <a:pt x="444" y="2880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2" name="object 18802"/>
            <p:cNvSpPr/>
            <p:nvPr/>
          </p:nvSpPr>
          <p:spPr>
            <a:xfrm>
              <a:off x="3541090" y="88243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49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62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3" name="object 18803"/>
            <p:cNvSpPr/>
            <p:nvPr/>
          </p:nvSpPr>
          <p:spPr>
            <a:xfrm>
              <a:off x="3541014" y="8824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38" y="161632"/>
                  </a:lnTo>
                  <a:lnTo>
                    <a:pt x="38" y="16051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511"/>
                  </a:lnTo>
                  <a:lnTo>
                    <a:pt x="38" y="1605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4" name="object 18804"/>
            <p:cNvSpPr/>
            <p:nvPr/>
          </p:nvSpPr>
          <p:spPr>
            <a:xfrm>
              <a:off x="3540899" y="88244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5" name="object 18805"/>
            <p:cNvSpPr/>
            <p:nvPr/>
          </p:nvSpPr>
          <p:spPr>
            <a:xfrm>
              <a:off x="3540798" y="8824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08" y="1143"/>
                  </a:lnTo>
                  <a:lnTo>
                    <a:pt x="520" y="25"/>
                  </a:lnTo>
                  <a:lnTo>
                    <a:pt x="482" y="1054"/>
                  </a:lnTo>
                  <a:lnTo>
                    <a:pt x="495" y="38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38" y="161645"/>
                  </a:lnTo>
                  <a:lnTo>
                    <a:pt x="393" y="42075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6" name="object 18806"/>
            <p:cNvSpPr/>
            <p:nvPr/>
          </p:nvSpPr>
          <p:spPr>
            <a:xfrm>
              <a:off x="3540671" y="88245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7" name="object 18807"/>
            <p:cNvSpPr/>
            <p:nvPr/>
          </p:nvSpPr>
          <p:spPr>
            <a:xfrm>
              <a:off x="3540556" y="88246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1" y="34988"/>
                  </a:lnTo>
                  <a:lnTo>
                    <a:pt x="482" y="38"/>
                  </a:lnTo>
                  <a:lnTo>
                    <a:pt x="444" y="1270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8" name="object 18808"/>
            <p:cNvSpPr/>
            <p:nvPr/>
          </p:nvSpPr>
          <p:spPr>
            <a:xfrm>
              <a:off x="3540480" y="88247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1" y="33896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09" name="object 18809"/>
            <p:cNvSpPr/>
            <p:nvPr/>
          </p:nvSpPr>
          <p:spPr>
            <a:xfrm>
              <a:off x="3540353" y="88247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155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76" y="161480"/>
                  </a:lnTo>
                  <a:lnTo>
                    <a:pt x="520" y="25"/>
                  </a:lnTo>
                  <a:lnTo>
                    <a:pt x="482" y="1143"/>
                  </a:lnTo>
                  <a:lnTo>
                    <a:pt x="3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0" name="object 18810"/>
            <p:cNvSpPr/>
            <p:nvPr/>
          </p:nvSpPr>
          <p:spPr>
            <a:xfrm>
              <a:off x="3540226" y="88248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79"/>
                  </a:lnTo>
                  <a:lnTo>
                    <a:pt x="0" y="161861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444" y="31229"/>
                  </a:lnTo>
                  <a:lnTo>
                    <a:pt x="533" y="25"/>
                  </a:lnTo>
                  <a:lnTo>
                    <a:pt x="495" y="1079"/>
                  </a:lnTo>
                  <a:lnTo>
                    <a:pt x="50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1" name="object 18811"/>
            <p:cNvSpPr/>
            <p:nvPr/>
          </p:nvSpPr>
          <p:spPr>
            <a:xfrm>
              <a:off x="3540087" y="88249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1003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38"/>
                  </a:moveTo>
                  <a:lnTo>
                    <a:pt x="495" y="1016"/>
                  </a:lnTo>
                  <a:lnTo>
                    <a:pt x="38" y="16182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2" name="object 18812"/>
            <p:cNvSpPr/>
            <p:nvPr/>
          </p:nvSpPr>
          <p:spPr>
            <a:xfrm>
              <a:off x="3539947" y="88250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8" y="914"/>
                  </a:lnTo>
                  <a:lnTo>
                    <a:pt x="50" y="161785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14"/>
                  </a:lnTo>
                  <a:lnTo>
                    <a:pt x="101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3" name="object 18813"/>
            <p:cNvSpPr/>
            <p:nvPr/>
          </p:nvSpPr>
          <p:spPr>
            <a:xfrm>
              <a:off x="3539858" y="8825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38"/>
                  </a:lnTo>
                  <a:lnTo>
                    <a:pt x="38" y="159270"/>
                  </a:lnTo>
                  <a:lnTo>
                    <a:pt x="495" y="25"/>
                  </a:lnTo>
                  <a:lnTo>
                    <a:pt x="457" y="838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4" name="object 18814"/>
            <p:cNvSpPr/>
            <p:nvPr/>
          </p:nvSpPr>
          <p:spPr>
            <a:xfrm>
              <a:off x="3539718" y="88251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35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5" name="object 18815"/>
            <p:cNvSpPr/>
            <p:nvPr/>
          </p:nvSpPr>
          <p:spPr>
            <a:xfrm>
              <a:off x="3539566" y="88252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6" name="object 18816"/>
            <p:cNvSpPr/>
            <p:nvPr/>
          </p:nvSpPr>
          <p:spPr>
            <a:xfrm>
              <a:off x="3539413" y="8825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7" name="object 18817"/>
            <p:cNvSpPr/>
            <p:nvPr/>
          </p:nvSpPr>
          <p:spPr>
            <a:xfrm>
              <a:off x="3539261" y="88253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8" name="object 18818"/>
            <p:cNvSpPr/>
            <p:nvPr/>
          </p:nvSpPr>
          <p:spPr>
            <a:xfrm>
              <a:off x="3539159" y="8825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19" name="object 18819"/>
            <p:cNvSpPr/>
            <p:nvPr/>
          </p:nvSpPr>
          <p:spPr>
            <a:xfrm>
              <a:off x="3539007" y="88255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0" name="object 18820"/>
            <p:cNvSpPr/>
            <p:nvPr/>
          </p:nvSpPr>
          <p:spPr>
            <a:xfrm>
              <a:off x="3538867" y="8825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1" name="object 18821"/>
            <p:cNvSpPr/>
            <p:nvPr/>
          </p:nvSpPr>
          <p:spPr>
            <a:xfrm>
              <a:off x="3538715" y="88257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27" y="150672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50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2" name="object 18822"/>
            <p:cNvSpPr/>
            <p:nvPr/>
          </p:nvSpPr>
          <p:spPr>
            <a:xfrm>
              <a:off x="3538562" y="8825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3" name="object 18823"/>
            <p:cNvSpPr/>
            <p:nvPr/>
          </p:nvSpPr>
          <p:spPr>
            <a:xfrm>
              <a:off x="3538461" y="88259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4" name="object 18824"/>
            <p:cNvSpPr/>
            <p:nvPr/>
          </p:nvSpPr>
          <p:spPr>
            <a:xfrm>
              <a:off x="3538309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5" name="object 18825"/>
            <p:cNvSpPr/>
            <p:nvPr/>
          </p:nvSpPr>
          <p:spPr>
            <a:xfrm>
              <a:off x="3538169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40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88" y="16132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6" name="object 18826"/>
            <p:cNvSpPr/>
            <p:nvPr/>
          </p:nvSpPr>
          <p:spPr>
            <a:xfrm>
              <a:off x="3538004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7" name="object 18827"/>
            <p:cNvSpPr/>
            <p:nvPr/>
          </p:nvSpPr>
          <p:spPr>
            <a:xfrm>
              <a:off x="3537851" y="8825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7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8" name="object 18828"/>
            <p:cNvSpPr/>
            <p:nvPr/>
          </p:nvSpPr>
          <p:spPr>
            <a:xfrm>
              <a:off x="3537750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91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29" name="object 18829"/>
            <p:cNvSpPr/>
            <p:nvPr/>
          </p:nvSpPr>
          <p:spPr>
            <a:xfrm>
              <a:off x="3537597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0" name="object 18830"/>
            <p:cNvSpPr/>
            <p:nvPr/>
          </p:nvSpPr>
          <p:spPr>
            <a:xfrm>
              <a:off x="3537432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39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1" name="object 18831"/>
            <p:cNvSpPr/>
            <p:nvPr/>
          </p:nvSpPr>
          <p:spPr>
            <a:xfrm>
              <a:off x="3537267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63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2" name="object 18832"/>
            <p:cNvSpPr/>
            <p:nvPr/>
          </p:nvSpPr>
          <p:spPr>
            <a:xfrm>
              <a:off x="3537102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3" name="object 18833"/>
            <p:cNvSpPr/>
            <p:nvPr/>
          </p:nvSpPr>
          <p:spPr>
            <a:xfrm>
              <a:off x="3536988" y="88259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4" name="object 18834"/>
            <p:cNvSpPr/>
            <p:nvPr/>
          </p:nvSpPr>
          <p:spPr>
            <a:xfrm>
              <a:off x="3536810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5" name="object 18835"/>
            <p:cNvSpPr/>
            <p:nvPr/>
          </p:nvSpPr>
          <p:spPr>
            <a:xfrm>
              <a:off x="3536632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6" name="object 18836"/>
            <p:cNvSpPr/>
            <p:nvPr/>
          </p:nvSpPr>
          <p:spPr>
            <a:xfrm>
              <a:off x="3536454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7" name="object 18837"/>
            <p:cNvSpPr/>
            <p:nvPr/>
          </p:nvSpPr>
          <p:spPr>
            <a:xfrm>
              <a:off x="3536251" y="882592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8" name="object 18838"/>
            <p:cNvSpPr/>
            <p:nvPr/>
          </p:nvSpPr>
          <p:spPr>
            <a:xfrm>
              <a:off x="3536111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80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76" y="16148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39" name="object 18839"/>
            <p:cNvSpPr/>
            <p:nvPr/>
          </p:nvSpPr>
          <p:spPr>
            <a:xfrm>
              <a:off x="3535908" y="88259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0" name="object 18840"/>
            <p:cNvSpPr/>
            <p:nvPr/>
          </p:nvSpPr>
          <p:spPr>
            <a:xfrm>
              <a:off x="3535692" y="88259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55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533" y="0"/>
                  </a:lnTo>
                  <a:lnTo>
                    <a:pt x="88" y="161467"/>
                  </a:lnTo>
                  <a:lnTo>
                    <a:pt x="228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1" name="object 18841"/>
            <p:cNvSpPr/>
            <p:nvPr/>
          </p:nvSpPr>
          <p:spPr>
            <a:xfrm>
              <a:off x="3535464" y="88259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2" name="object 18842"/>
            <p:cNvSpPr/>
            <p:nvPr/>
          </p:nvSpPr>
          <p:spPr>
            <a:xfrm>
              <a:off x="3535197" y="882592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17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3" name="object 18843"/>
            <p:cNvSpPr/>
            <p:nvPr/>
          </p:nvSpPr>
          <p:spPr>
            <a:xfrm>
              <a:off x="3535006" y="88259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4" name="object 18844"/>
            <p:cNvSpPr/>
            <p:nvPr/>
          </p:nvSpPr>
          <p:spPr>
            <a:xfrm>
              <a:off x="3534689" y="88259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12"/>
                  </a:moveTo>
                  <a:lnTo>
                    <a:pt x="444" y="12"/>
                  </a:lnTo>
                  <a:lnTo>
                    <a:pt x="0" y="161353"/>
                  </a:lnTo>
                  <a:lnTo>
                    <a:pt x="215" y="161391"/>
                  </a:lnTo>
                  <a:lnTo>
                    <a:pt x="660" y="12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228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5" name="object 18845"/>
            <p:cNvSpPr/>
            <p:nvPr/>
          </p:nvSpPr>
          <p:spPr>
            <a:xfrm>
              <a:off x="3534321" y="88259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71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27" y="161315"/>
                  </a:lnTo>
                  <a:lnTo>
                    <a:pt x="558" y="444"/>
                  </a:lnTo>
                  <a:lnTo>
                    <a:pt x="139" y="161315"/>
                  </a:lnTo>
                  <a:lnTo>
                    <a:pt x="292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6" name="object 18846"/>
            <p:cNvSpPr/>
            <p:nvPr/>
          </p:nvSpPr>
          <p:spPr>
            <a:xfrm>
              <a:off x="3533737" y="882561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38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393" y="161569"/>
                  </a:lnTo>
                  <a:lnTo>
                    <a:pt x="571" y="161594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7" name="object 18847"/>
            <p:cNvSpPr/>
            <p:nvPr/>
          </p:nvSpPr>
          <p:spPr>
            <a:xfrm>
              <a:off x="3532632" y="882497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774" y="162013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8" name="object 18848"/>
            <p:cNvSpPr/>
            <p:nvPr/>
          </p:nvSpPr>
          <p:spPr>
            <a:xfrm>
              <a:off x="3532149" y="882468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76"/>
                  </a:move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571" y="76"/>
                  </a:lnTo>
                  <a:close/>
                </a:path>
                <a:path w="1270" h="162559">
                  <a:moveTo>
                    <a:pt x="927" y="292"/>
                  </a:moveTo>
                  <a:lnTo>
                    <a:pt x="711" y="177"/>
                  </a:lnTo>
                  <a:lnTo>
                    <a:pt x="584" y="88"/>
                  </a:lnTo>
                  <a:lnTo>
                    <a:pt x="139" y="161899"/>
                  </a:lnTo>
                  <a:lnTo>
                    <a:pt x="266" y="161963"/>
                  </a:lnTo>
                  <a:lnTo>
                    <a:pt x="482" y="162052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49" name="object 18849"/>
            <p:cNvSpPr/>
            <p:nvPr/>
          </p:nvSpPr>
          <p:spPr>
            <a:xfrm>
              <a:off x="3531844" y="88245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622" y="101"/>
                  </a:moveTo>
                  <a:lnTo>
                    <a:pt x="88" y="161886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37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0" name="object 18850"/>
            <p:cNvSpPr/>
            <p:nvPr/>
          </p:nvSpPr>
          <p:spPr>
            <a:xfrm>
              <a:off x="3531603" y="88243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86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165" y="161937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1" name="object 18851"/>
            <p:cNvSpPr/>
            <p:nvPr/>
          </p:nvSpPr>
          <p:spPr>
            <a:xfrm>
              <a:off x="3531476" y="882430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20" y="38"/>
                  </a:moveTo>
                  <a:lnTo>
                    <a:pt x="0" y="161861"/>
                  </a:lnTo>
                  <a:lnTo>
                    <a:pt x="520" y="38"/>
                  </a:lnTo>
                  <a:close/>
                </a:path>
                <a:path w="635" h="162559">
                  <a:moveTo>
                    <a:pt x="584" y="76"/>
                  </a:moveTo>
                  <a:lnTo>
                    <a:pt x="76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2" name="object 18852"/>
            <p:cNvSpPr/>
            <p:nvPr/>
          </p:nvSpPr>
          <p:spPr>
            <a:xfrm>
              <a:off x="3531298" y="882421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88"/>
                  </a:moveTo>
                  <a:lnTo>
                    <a:pt x="508" y="25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3" name="object 18853"/>
            <p:cNvSpPr/>
            <p:nvPr/>
          </p:nvSpPr>
          <p:spPr>
            <a:xfrm>
              <a:off x="3531158" y="8824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12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4" name="object 18854"/>
            <p:cNvSpPr/>
            <p:nvPr/>
          </p:nvSpPr>
          <p:spPr>
            <a:xfrm>
              <a:off x="3531019" y="88240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785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48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5" name="object 18855"/>
            <p:cNvSpPr/>
            <p:nvPr/>
          </p:nvSpPr>
          <p:spPr>
            <a:xfrm>
              <a:off x="3530904" y="88239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6" name="object 18856"/>
            <p:cNvSpPr/>
            <p:nvPr/>
          </p:nvSpPr>
          <p:spPr>
            <a:xfrm>
              <a:off x="3530828" y="8823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7" name="object 18857"/>
            <p:cNvSpPr/>
            <p:nvPr/>
          </p:nvSpPr>
          <p:spPr>
            <a:xfrm>
              <a:off x="3530727" y="8823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8" name="object 18858"/>
            <p:cNvSpPr/>
            <p:nvPr/>
          </p:nvSpPr>
          <p:spPr>
            <a:xfrm>
              <a:off x="3530638" y="8823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59" name="object 18859"/>
            <p:cNvSpPr/>
            <p:nvPr/>
          </p:nvSpPr>
          <p:spPr>
            <a:xfrm>
              <a:off x="3530536" y="882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0" name="object 18860"/>
            <p:cNvSpPr/>
            <p:nvPr/>
          </p:nvSpPr>
          <p:spPr>
            <a:xfrm>
              <a:off x="3530460" y="8823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0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1" name="object 18861"/>
            <p:cNvSpPr/>
            <p:nvPr/>
          </p:nvSpPr>
          <p:spPr>
            <a:xfrm>
              <a:off x="3530409" y="8823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2" name="object 18862"/>
            <p:cNvSpPr/>
            <p:nvPr/>
          </p:nvSpPr>
          <p:spPr>
            <a:xfrm>
              <a:off x="3530333" y="88236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3" name="object 18863"/>
            <p:cNvSpPr/>
            <p:nvPr/>
          </p:nvSpPr>
          <p:spPr>
            <a:xfrm>
              <a:off x="3530269" y="88235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31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4" name="object 18864"/>
            <p:cNvSpPr/>
            <p:nvPr/>
          </p:nvSpPr>
          <p:spPr>
            <a:xfrm>
              <a:off x="3530206" y="88234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56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5" name="object 18865"/>
            <p:cNvSpPr/>
            <p:nvPr/>
          </p:nvSpPr>
          <p:spPr>
            <a:xfrm>
              <a:off x="3530142" y="88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6" name="object 18866"/>
            <p:cNvSpPr/>
            <p:nvPr/>
          </p:nvSpPr>
          <p:spPr>
            <a:xfrm>
              <a:off x="3530104" y="8823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7" name="object 18867"/>
            <p:cNvSpPr/>
            <p:nvPr/>
          </p:nvSpPr>
          <p:spPr>
            <a:xfrm>
              <a:off x="3530054" y="88231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8" name="object 18868"/>
            <p:cNvSpPr/>
            <p:nvPr/>
          </p:nvSpPr>
          <p:spPr>
            <a:xfrm>
              <a:off x="3530015" y="8823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56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69" name="object 18869"/>
            <p:cNvSpPr/>
            <p:nvPr/>
          </p:nvSpPr>
          <p:spPr>
            <a:xfrm>
              <a:off x="3529952" y="8823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18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0" name="object 18870"/>
            <p:cNvSpPr/>
            <p:nvPr/>
          </p:nvSpPr>
          <p:spPr>
            <a:xfrm>
              <a:off x="3529926" y="88229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1" name="object 18871"/>
            <p:cNvSpPr/>
            <p:nvPr/>
          </p:nvSpPr>
          <p:spPr>
            <a:xfrm>
              <a:off x="3529888" y="88229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93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2" name="object 18872"/>
            <p:cNvSpPr/>
            <p:nvPr/>
          </p:nvSpPr>
          <p:spPr>
            <a:xfrm>
              <a:off x="3529863" y="8822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5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3" name="object 18873"/>
            <p:cNvSpPr/>
            <p:nvPr/>
          </p:nvSpPr>
          <p:spPr>
            <a:xfrm>
              <a:off x="3529825" y="8822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0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4" name="object 18874"/>
            <p:cNvSpPr/>
            <p:nvPr/>
          </p:nvSpPr>
          <p:spPr>
            <a:xfrm>
              <a:off x="3529800" y="8822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78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5" name="object 18875"/>
            <p:cNvSpPr/>
            <p:nvPr/>
          </p:nvSpPr>
          <p:spPr>
            <a:xfrm>
              <a:off x="3529774" y="8822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2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6" name="object 18876"/>
            <p:cNvSpPr/>
            <p:nvPr/>
          </p:nvSpPr>
          <p:spPr>
            <a:xfrm>
              <a:off x="3529761" y="882276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1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7" name="object 18877"/>
            <p:cNvSpPr/>
            <p:nvPr/>
          </p:nvSpPr>
          <p:spPr>
            <a:xfrm>
              <a:off x="3529736" y="8822728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37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8" name="object 18878"/>
            <p:cNvSpPr/>
            <p:nvPr/>
          </p:nvSpPr>
          <p:spPr>
            <a:xfrm>
              <a:off x="3529724" y="882270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49"/>
                  </a:lnTo>
                  <a:lnTo>
                    <a:pt x="12" y="161115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79" name="object 18879"/>
            <p:cNvSpPr/>
            <p:nvPr/>
          </p:nvSpPr>
          <p:spPr>
            <a:xfrm>
              <a:off x="3529520" y="881748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19" y="8432"/>
                  </a:lnTo>
                  <a:lnTo>
                    <a:pt x="9423" y="8432"/>
                  </a:lnTo>
                  <a:lnTo>
                    <a:pt x="14579" y="5435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0" name="object 18880"/>
            <p:cNvSpPr/>
            <p:nvPr/>
          </p:nvSpPr>
          <p:spPr>
            <a:xfrm>
              <a:off x="3535375" y="8932342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00"/>
                  </a:lnTo>
                  <a:lnTo>
                    <a:pt x="25" y="15768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1" name="object 18881"/>
            <p:cNvSpPr/>
            <p:nvPr/>
          </p:nvSpPr>
          <p:spPr>
            <a:xfrm>
              <a:off x="3535299" y="8929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2" name="object 18882"/>
            <p:cNvSpPr/>
            <p:nvPr/>
          </p:nvSpPr>
          <p:spPr>
            <a:xfrm>
              <a:off x="3535222" y="8929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3" name="object 18883"/>
            <p:cNvSpPr/>
            <p:nvPr/>
          </p:nvSpPr>
          <p:spPr>
            <a:xfrm>
              <a:off x="3535172" y="89294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4" name="object 18884"/>
            <p:cNvSpPr/>
            <p:nvPr/>
          </p:nvSpPr>
          <p:spPr>
            <a:xfrm>
              <a:off x="3535083" y="89294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683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44"/>
                  </a:lnTo>
                  <a:lnTo>
                    <a:pt x="38" y="16140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5" name="object 18885"/>
            <p:cNvSpPr/>
            <p:nvPr/>
          </p:nvSpPr>
          <p:spPr>
            <a:xfrm>
              <a:off x="3535019" y="8929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717"/>
                  </a:lnTo>
                  <a:lnTo>
                    <a:pt x="0" y="161455"/>
                  </a:lnTo>
                  <a:lnTo>
                    <a:pt x="330" y="47510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717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6" name="object 18886"/>
            <p:cNvSpPr/>
            <p:nvPr/>
          </p:nvSpPr>
          <p:spPr>
            <a:xfrm>
              <a:off x="3534930" y="8929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9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603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7" name="object 18887"/>
            <p:cNvSpPr/>
            <p:nvPr/>
          </p:nvSpPr>
          <p:spPr>
            <a:xfrm>
              <a:off x="3534841" y="89298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89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76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8" name="object 18888"/>
            <p:cNvSpPr/>
            <p:nvPr/>
          </p:nvSpPr>
          <p:spPr>
            <a:xfrm>
              <a:off x="3534791" y="8929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632"/>
                  </a:lnTo>
                  <a:lnTo>
                    <a:pt x="25" y="161378"/>
                  </a:lnTo>
                  <a:lnTo>
                    <a:pt x="25" y="157467"/>
                  </a:lnTo>
                  <a:lnTo>
                    <a:pt x="63" y="14714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63" y="14714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89" name="object 18889"/>
            <p:cNvSpPr/>
            <p:nvPr/>
          </p:nvSpPr>
          <p:spPr>
            <a:xfrm>
              <a:off x="3534702" y="8930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38" y="16137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0" name="object 18890"/>
            <p:cNvSpPr/>
            <p:nvPr/>
          </p:nvSpPr>
          <p:spPr>
            <a:xfrm>
              <a:off x="3534626" y="8930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50" y="161391"/>
                  </a:lnTo>
                  <a:lnTo>
                    <a:pt x="50" y="157695"/>
                  </a:lnTo>
                  <a:lnTo>
                    <a:pt x="88" y="14700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88" y="14700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1" name="object 18891"/>
            <p:cNvSpPr/>
            <p:nvPr/>
          </p:nvSpPr>
          <p:spPr>
            <a:xfrm>
              <a:off x="3534537" y="89302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146"/>
                  </a:lnTo>
                  <a:lnTo>
                    <a:pt x="0" y="161683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146"/>
                  </a:lnTo>
                  <a:lnTo>
                    <a:pt x="12" y="16167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46"/>
                  </a:lnTo>
                  <a:lnTo>
                    <a:pt x="50" y="16164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2" name="object 18892"/>
            <p:cNvSpPr/>
            <p:nvPr/>
          </p:nvSpPr>
          <p:spPr>
            <a:xfrm>
              <a:off x="3534448" y="8930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108"/>
                  </a:lnTo>
                  <a:lnTo>
                    <a:pt x="25" y="159778"/>
                  </a:lnTo>
                  <a:lnTo>
                    <a:pt x="469" y="38"/>
                  </a:lnTo>
                  <a:lnTo>
                    <a:pt x="444" y="2095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08"/>
                  </a:lnTo>
                  <a:lnTo>
                    <a:pt x="63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3" name="object 18893"/>
            <p:cNvSpPr/>
            <p:nvPr/>
          </p:nvSpPr>
          <p:spPr>
            <a:xfrm>
              <a:off x="3534384" y="8930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44"/>
                  </a:lnTo>
                  <a:lnTo>
                    <a:pt x="0" y="161531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25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4" name="object 18894"/>
            <p:cNvSpPr/>
            <p:nvPr/>
          </p:nvSpPr>
          <p:spPr>
            <a:xfrm>
              <a:off x="3534295" y="89303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019"/>
                  </a:lnTo>
                  <a:lnTo>
                    <a:pt x="25" y="160756"/>
                  </a:lnTo>
                  <a:lnTo>
                    <a:pt x="469" y="38"/>
                  </a:lnTo>
                  <a:lnTo>
                    <a:pt x="444" y="2006"/>
                  </a:lnTo>
                  <a:lnTo>
                    <a:pt x="0" y="16181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3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5" name="object 18895"/>
            <p:cNvSpPr/>
            <p:nvPr/>
          </p:nvSpPr>
          <p:spPr>
            <a:xfrm>
              <a:off x="3534092" y="89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9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381" y="48171"/>
                  </a:lnTo>
                  <a:lnTo>
                    <a:pt x="520" y="63"/>
                  </a:lnTo>
                  <a:lnTo>
                    <a:pt x="495" y="1943"/>
                  </a:lnTo>
                  <a:lnTo>
                    <a:pt x="38" y="161874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58" y="1943"/>
                  </a:lnTo>
                  <a:lnTo>
                    <a:pt x="101" y="161823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43"/>
                  </a:lnTo>
                  <a:lnTo>
                    <a:pt x="139" y="161785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165" y="16174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6" name="object 18896"/>
            <p:cNvSpPr/>
            <p:nvPr/>
          </p:nvSpPr>
          <p:spPr>
            <a:xfrm>
              <a:off x="3534003" y="89305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1854"/>
                  </a:lnTo>
                  <a:lnTo>
                    <a:pt x="0" y="16186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1854"/>
                  </a:lnTo>
                  <a:lnTo>
                    <a:pt x="25" y="161848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7" name="object 18897"/>
            <p:cNvSpPr/>
            <p:nvPr/>
          </p:nvSpPr>
          <p:spPr>
            <a:xfrm>
              <a:off x="3533940" y="8930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8" name="object 18898"/>
            <p:cNvSpPr/>
            <p:nvPr/>
          </p:nvSpPr>
          <p:spPr>
            <a:xfrm>
              <a:off x="3533825" y="89305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899" name="object 18899"/>
            <p:cNvSpPr/>
            <p:nvPr/>
          </p:nvSpPr>
          <p:spPr>
            <a:xfrm>
              <a:off x="3533724" y="89306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70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0" name="object 18900"/>
            <p:cNvSpPr/>
            <p:nvPr/>
          </p:nvSpPr>
          <p:spPr>
            <a:xfrm>
              <a:off x="3533622" y="8930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25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1" name="object 18901"/>
            <p:cNvSpPr/>
            <p:nvPr/>
          </p:nvSpPr>
          <p:spPr>
            <a:xfrm>
              <a:off x="3533508" y="8930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6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6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2" name="object 18902"/>
            <p:cNvSpPr/>
            <p:nvPr/>
          </p:nvSpPr>
          <p:spPr>
            <a:xfrm>
              <a:off x="3533432" y="89308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3" name="object 18903"/>
            <p:cNvSpPr/>
            <p:nvPr/>
          </p:nvSpPr>
          <p:spPr>
            <a:xfrm>
              <a:off x="3533330" y="89308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0477"/>
                  </a:lnTo>
                  <a:lnTo>
                    <a:pt x="520" y="25"/>
                  </a:lnTo>
                  <a:lnTo>
                    <a:pt x="482" y="1117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292" y="66065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4" name="object 18904"/>
            <p:cNvSpPr/>
            <p:nvPr/>
          </p:nvSpPr>
          <p:spPr>
            <a:xfrm>
              <a:off x="3533216" y="89309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09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5" name="object 18905"/>
            <p:cNvSpPr/>
            <p:nvPr/>
          </p:nvSpPr>
          <p:spPr>
            <a:xfrm>
              <a:off x="3533101" y="89310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6" name="object 18906"/>
            <p:cNvSpPr/>
            <p:nvPr/>
          </p:nvSpPr>
          <p:spPr>
            <a:xfrm>
              <a:off x="3532987" y="8931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70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257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7" name="object 18907"/>
            <p:cNvSpPr/>
            <p:nvPr/>
          </p:nvSpPr>
          <p:spPr>
            <a:xfrm>
              <a:off x="3532911" y="89311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69" y="876"/>
                  </a:lnTo>
                  <a:lnTo>
                    <a:pt x="482" y="25"/>
                  </a:lnTo>
                  <a:lnTo>
                    <a:pt x="444" y="1193"/>
                  </a:lnTo>
                  <a:lnTo>
                    <a:pt x="0" y="16186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8" name="object 18908"/>
            <p:cNvSpPr/>
            <p:nvPr/>
          </p:nvSpPr>
          <p:spPr>
            <a:xfrm>
              <a:off x="3532784" y="89311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55"/>
                  </a:lnTo>
                  <a:lnTo>
                    <a:pt x="381" y="32512"/>
                  </a:lnTo>
                  <a:lnTo>
                    <a:pt x="482" y="38"/>
                  </a:lnTo>
                  <a:lnTo>
                    <a:pt x="444" y="1143"/>
                  </a:lnTo>
                  <a:lnTo>
                    <a:pt x="0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55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09" name="object 18909"/>
            <p:cNvSpPr/>
            <p:nvPr/>
          </p:nvSpPr>
          <p:spPr>
            <a:xfrm>
              <a:off x="3532644" y="89312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079"/>
                  </a:lnTo>
                  <a:lnTo>
                    <a:pt x="406" y="30645"/>
                  </a:lnTo>
                  <a:lnTo>
                    <a:pt x="495" y="38"/>
                  </a:lnTo>
                  <a:lnTo>
                    <a:pt x="457" y="1066"/>
                  </a:lnTo>
                  <a:lnTo>
                    <a:pt x="0" y="16183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0" name="object 18910"/>
            <p:cNvSpPr/>
            <p:nvPr/>
          </p:nvSpPr>
          <p:spPr>
            <a:xfrm>
              <a:off x="3532517" y="8931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03"/>
                  </a:lnTo>
                  <a:lnTo>
                    <a:pt x="406" y="28486"/>
                  </a:lnTo>
                  <a:lnTo>
                    <a:pt x="495" y="50"/>
                  </a:lnTo>
                  <a:lnTo>
                    <a:pt x="444" y="1016"/>
                  </a:ln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1" name="object 18911"/>
            <p:cNvSpPr/>
            <p:nvPr/>
          </p:nvSpPr>
          <p:spPr>
            <a:xfrm>
              <a:off x="3532378" y="89314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95" y="927"/>
                  </a:lnTo>
                  <a:lnTo>
                    <a:pt x="419" y="26581"/>
                  </a:lnTo>
                  <a:lnTo>
                    <a:pt x="495" y="50"/>
                  </a:lnTo>
                  <a:lnTo>
                    <a:pt x="444" y="927"/>
                  </a:lnTo>
                  <a:lnTo>
                    <a:pt x="0" y="161810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2" name="object 18912"/>
            <p:cNvSpPr/>
            <p:nvPr/>
          </p:nvSpPr>
          <p:spPr>
            <a:xfrm>
              <a:off x="3532289" y="8931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850"/>
                  </a:lnTo>
                  <a:lnTo>
                    <a:pt x="419" y="25565"/>
                  </a:lnTo>
                  <a:lnTo>
                    <a:pt x="495" y="12"/>
                  </a:lnTo>
                  <a:lnTo>
                    <a:pt x="444" y="838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3" name="object 18913"/>
            <p:cNvSpPr/>
            <p:nvPr/>
          </p:nvSpPr>
          <p:spPr>
            <a:xfrm>
              <a:off x="3532136" y="89315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00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787"/>
                  </a:lnTo>
                  <a:lnTo>
                    <a:pt x="101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4" name="object 18914"/>
            <p:cNvSpPr/>
            <p:nvPr/>
          </p:nvSpPr>
          <p:spPr>
            <a:xfrm>
              <a:off x="3531997" y="8931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5" name="object 18915"/>
            <p:cNvSpPr/>
            <p:nvPr/>
          </p:nvSpPr>
          <p:spPr>
            <a:xfrm>
              <a:off x="3531831" y="8931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22"/>
                  </a:lnTo>
                  <a:lnTo>
                    <a:pt x="50" y="16167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635"/>
                  </a:lnTo>
                  <a:lnTo>
                    <a:pt x="114" y="16165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6" name="object 18916"/>
            <p:cNvSpPr/>
            <p:nvPr/>
          </p:nvSpPr>
          <p:spPr>
            <a:xfrm>
              <a:off x="3531692" y="8931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7" name="object 18917"/>
            <p:cNvSpPr/>
            <p:nvPr/>
          </p:nvSpPr>
          <p:spPr>
            <a:xfrm>
              <a:off x="3531590" y="8931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8" name="object 18918"/>
            <p:cNvSpPr/>
            <p:nvPr/>
          </p:nvSpPr>
          <p:spPr>
            <a:xfrm>
              <a:off x="3531438" y="8931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38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19" name="object 18919"/>
            <p:cNvSpPr/>
            <p:nvPr/>
          </p:nvSpPr>
          <p:spPr>
            <a:xfrm>
              <a:off x="3531285" y="8932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0" name="object 18920"/>
            <p:cNvSpPr/>
            <p:nvPr/>
          </p:nvSpPr>
          <p:spPr>
            <a:xfrm>
              <a:off x="3531133" y="8932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1" name="object 18921"/>
            <p:cNvSpPr/>
            <p:nvPr/>
          </p:nvSpPr>
          <p:spPr>
            <a:xfrm>
              <a:off x="3530993" y="8932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2" name="object 18922"/>
            <p:cNvSpPr/>
            <p:nvPr/>
          </p:nvSpPr>
          <p:spPr>
            <a:xfrm>
              <a:off x="3530892" y="89323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482" y="495"/>
                  </a:lnTo>
                  <a:lnTo>
                    <a:pt x="50" y="1613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3" name="object 18923"/>
            <p:cNvSpPr/>
            <p:nvPr/>
          </p:nvSpPr>
          <p:spPr>
            <a:xfrm>
              <a:off x="3530739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4" name="object 18924"/>
            <p:cNvSpPr/>
            <p:nvPr/>
          </p:nvSpPr>
          <p:spPr>
            <a:xfrm>
              <a:off x="3530587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5" name="object 18925"/>
            <p:cNvSpPr/>
            <p:nvPr/>
          </p:nvSpPr>
          <p:spPr>
            <a:xfrm>
              <a:off x="3530434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266" y="80683"/>
                  </a:lnTo>
                  <a:lnTo>
                    <a:pt x="495" y="0"/>
                  </a:lnTo>
                  <a:lnTo>
                    <a:pt x="0" y="161366"/>
                  </a:lnTo>
                  <a:lnTo>
                    <a:pt x="139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6" name="object 18926"/>
            <p:cNvSpPr/>
            <p:nvPr/>
          </p:nvSpPr>
          <p:spPr>
            <a:xfrm>
              <a:off x="3530282" y="89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7" name="object 18927"/>
            <p:cNvSpPr/>
            <p:nvPr/>
          </p:nvSpPr>
          <p:spPr>
            <a:xfrm>
              <a:off x="3530180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8" name="object 18928"/>
            <p:cNvSpPr/>
            <p:nvPr/>
          </p:nvSpPr>
          <p:spPr>
            <a:xfrm>
              <a:off x="3530015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708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29" name="object 18929"/>
            <p:cNvSpPr/>
            <p:nvPr/>
          </p:nvSpPr>
          <p:spPr>
            <a:xfrm>
              <a:off x="3529863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0" name="object 18930"/>
            <p:cNvSpPr/>
            <p:nvPr/>
          </p:nvSpPr>
          <p:spPr>
            <a:xfrm>
              <a:off x="3529698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1" name="object 18931"/>
            <p:cNvSpPr/>
            <p:nvPr/>
          </p:nvSpPr>
          <p:spPr>
            <a:xfrm>
              <a:off x="3529533" y="89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2" name="object 18932"/>
            <p:cNvSpPr/>
            <p:nvPr/>
          </p:nvSpPr>
          <p:spPr>
            <a:xfrm>
              <a:off x="3529419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6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3" name="object 18933"/>
            <p:cNvSpPr/>
            <p:nvPr/>
          </p:nvSpPr>
          <p:spPr>
            <a:xfrm>
              <a:off x="3529241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4" name="object 18934"/>
            <p:cNvSpPr/>
            <p:nvPr/>
          </p:nvSpPr>
          <p:spPr>
            <a:xfrm>
              <a:off x="3529063" y="89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5" name="object 18935"/>
            <p:cNvSpPr/>
            <p:nvPr/>
          </p:nvSpPr>
          <p:spPr>
            <a:xfrm>
              <a:off x="3528885" y="89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6" name="object 18936"/>
            <p:cNvSpPr/>
            <p:nvPr/>
          </p:nvSpPr>
          <p:spPr>
            <a:xfrm>
              <a:off x="3528682" y="8932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76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7" name="object 18937"/>
            <p:cNvSpPr/>
            <p:nvPr/>
          </p:nvSpPr>
          <p:spPr>
            <a:xfrm>
              <a:off x="3528555" y="89323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8" name="object 18938"/>
            <p:cNvSpPr/>
            <p:nvPr/>
          </p:nvSpPr>
          <p:spPr>
            <a:xfrm>
              <a:off x="3528339" y="893235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76" y="161455"/>
                  </a:lnTo>
                  <a:lnTo>
                    <a:pt x="203" y="16145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39" name="object 18939"/>
            <p:cNvSpPr/>
            <p:nvPr/>
          </p:nvSpPr>
          <p:spPr>
            <a:xfrm>
              <a:off x="3528123" y="89323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0" name="object 18940"/>
            <p:cNvSpPr/>
            <p:nvPr/>
          </p:nvSpPr>
          <p:spPr>
            <a:xfrm>
              <a:off x="3527882" y="89323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12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1" name="object 18941"/>
            <p:cNvSpPr/>
            <p:nvPr/>
          </p:nvSpPr>
          <p:spPr>
            <a:xfrm>
              <a:off x="3527628" y="89323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2" name="object 18942"/>
            <p:cNvSpPr/>
            <p:nvPr/>
          </p:nvSpPr>
          <p:spPr>
            <a:xfrm>
              <a:off x="3527437" y="893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520" y="444"/>
                  </a:lnTo>
                  <a:lnTo>
                    <a:pt x="101" y="161404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3" name="object 18943"/>
            <p:cNvSpPr/>
            <p:nvPr/>
          </p:nvSpPr>
          <p:spPr>
            <a:xfrm>
              <a:off x="3527120" y="89323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49" y="0"/>
                  </a:moveTo>
                  <a:lnTo>
                    <a:pt x="558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4" name="object 18944"/>
            <p:cNvSpPr/>
            <p:nvPr/>
          </p:nvSpPr>
          <p:spPr>
            <a:xfrm>
              <a:off x="3526739" y="893234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431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571" y="12"/>
                  </a:lnTo>
                  <a:lnTo>
                    <a:pt x="139" y="161315"/>
                  </a:lnTo>
                  <a:lnTo>
                    <a:pt x="698" y="0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698" y="12"/>
                  </a:lnTo>
                  <a:lnTo>
                    <a:pt x="266" y="161328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5" name="object 18945"/>
            <p:cNvSpPr/>
            <p:nvPr/>
          </p:nvSpPr>
          <p:spPr>
            <a:xfrm>
              <a:off x="3526155" y="89320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82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6" name="object 18946"/>
            <p:cNvSpPr/>
            <p:nvPr/>
          </p:nvSpPr>
          <p:spPr>
            <a:xfrm>
              <a:off x="3525062" y="8931402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44"/>
                  </a:lnTo>
                  <a:lnTo>
                    <a:pt x="723" y="177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7" name="object 18947"/>
            <p:cNvSpPr/>
            <p:nvPr/>
          </p:nvSpPr>
          <p:spPr>
            <a:xfrm>
              <a:off x="3524567" y="893111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79" y="161950"/>
                  </a:lnTo>
                  <a:lnTo>
                    <a:pt x="495" y="162026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8" name="object 18948"/>
            <p:cNvSpPr/>
            <p:nvPr/>
          </p:nvSpPr>
          <p:spPr>
            <a:xfrm>
              <a:off x="3524275" y="893094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49" name="object 18949"/>
            <p:cNvSpPr/>
            <p:nvPr/>
          </p:nvSpPr>
          <p:spPr>
            <a:xfrm>
              <a:off x="3524034" y="893080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08" y="25"/>
                  </a:moveTo>
                  <a:lnTo>
                    <a:pt x="0" y="161836"/>
                  </a:lnTo>
                  <a:lnTo>
                    <a:pt x="508" y="25"/>
                  </a:lnTo>
                  <a:close/>
                </a:path>
                <a:path w="1270" h="162559">
                  <a:moveTo>
                    <a:pt x="685" y="139"/>
                  </a:moveTo>
                  <a:lnTo>
                    <a:pt x="508" y="38"/>
                  </a:lnTo>
                  <a:lnTo>
                    <a:pt x="76" y="161874"/>
                  </a:lnTo>
                  <a:lnTo>
                    <a:pt x="241" y="161975"/>
                  </a:lnTo>
                  <a:lnTo>
                    <a:pt x="685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0" name="object 18950"/>
            <p:cNvSpPr/>
            <p:nvPr/>
          </p:nvSpPr>
          <p:spPr>
            <a:xfrm>
              <a:off x="3523907" y="8930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1" name="object 18951"/>
            <p:cNvSpPr/>
            <p:nvPr/>
          </p:nvSpPr>
          <p:spPr>
            <a:xfrm>
              <a:off x="3523729" y="893062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2" name="object 18952"/>
            <p:cNvSpPr/>
            <p:nvPr/>
          </p:nvSpPr>
          <p:spPr>
            <a:xfrm>
              <a:off x="3523589" y="89305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44" y="0"/>
                  </a:lnTo>
                  <a:lnTo>
                    <a:pt x="0" y="161810"/>
                  </a:lnTo>
                  <a:lnTo>
                    <a:pt x="139" y="161899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3" name="object 18953"/>
            <p:cNvSpPr/>
            <p:nvPr/>
          </p:nvSpPr>
          <p:spPr>
            <a:xfrm>
              <a:off x="3523450" y="8930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85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4" name="object 18954"/>
            <p:cNvSpPr/>
            <p:nvPr/>
          </p:nvSpPr>
          <p:spPr>
            <a:xfrm>
              <a:off x="3523335" y="8930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59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5" name="object 18955"/>
            <p:cNvSpPr/>
            <p:nvPr/>
          </p:nvSpPr>
          <p:spPr>
            <a:xfrm>
              <a:off x="3523259" y="8930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6" name="object 18956"/>
            <p:cNvSpPr/>
            <p:nvPr/>
          </p:nvSpPr>
          <p:spPr>
            <a:xfrm>
              <a:off x="3523145" y="8930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34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7" name="object 18957"/>
            <p:cNvSpPr/>
            <p:nvPr/>
          </p:nvSpPr>
          <p:spPr>
            <a:xfrm>
              <a:off x="3523056" y="8930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8" name="object 18958"/>
            <p:cNvSpPr/>
            <p:nvPr/>
          </p:nvSpPr>
          <p:spPr>
            <a:xfrm>
              <a:off x="3522967" y="89301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20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59" name="object 18959"/>
            <p:cNvSpPr/>
            <p:nvPr/>
          </p:nvSpPr>
          <p:spPr>
            <a:xfrm>
              <a:off x="3522891" y="8930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0" name="object 18960"/>
            <p:cNvSpPr/>
            <p:nvPr/>
          </p:nvSpPr>
          <p:spPr>
            <a:xfrm>
              <a:off x="3522840" y="89301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56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1" name="object 18961"/>
            <p:cNvSpPr/>
            <p:nvPr/>
          </p:nvSpPr>
          <p:spPr>
            <a:xfrm>
              <a:off x="3522764" y="89300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2" name="object 18962"/>
            <p:cNvSpPr/>
            <p:nvPr/>
          </p:nvSpPr>
          <p:spPr>
            <a:xfrm>
              <a:off x="3522687" y="89299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3" name="object 18963"/>
            <p:cNvSpPr/>
            <p:nvPr/>
          </p:nvSpPr>
          <p:spPr>
            <a:xfrm>
              <a:off x="3522624" y="89298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4" name="object 18964"/>
            <p:cNvSpPr/>
            <p:nvPr/>
          </p:nvSpPr>
          <p:spPr>
            <a:xfrm>
              <a:off x="3522573" y="8929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0" y="161569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5" name="object 18965"/>
            <p:cNvSpPr/>
            <p:nvPr/>
          </p:nvSpPr>
          <p:spPr>
            <a:xfrm>
              <a:off x="3522535" y="89297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6" name="object 18966"/>
            <p:cNvSpPr/>
            <p:nvPr/>
          </p:nvSpPr>
          <p:spPr>
            <a:xfrm>
              <a:off x="3522472" y="89296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56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25" y="16158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7" name="object 18967"/>
            <p:cNvSpPr/>
            <p:nvPr/>
          </p:nvSpPr>
          <p:spPr>
            <a:xfrm>
              <a:off x="3522434" y="8929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8" name="object 18968"/>
            <p:cNvSpPr/>
            <p:nvPr/>
          </p:nvSpPr>
          <p:spPr>
            <a:xfrm>
              <a:off x="3522383" y="89294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69" name="object 18969"/>
            <p:cNvSpPr/>
            <p:nvPr/>
          </p:nvSpPr>
          <p:spPr>
            <a:xfrm>
              <a:off x="3522345" y="89294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0" name="object 18970"/>
            <p:cNvSpPr/>
            <p:nvPr/>
          </p:nvSpPr>
          <p:spPr>
            <a:xfrm>
              <a:off x="3522319" y="89293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1" name="object 18971"/>
            <p:cNvSpPr/>
            <p:nvPr/>
          </p:nvSpPr>
          <p:spPr>
            <a:xfrm>
              <a:off x="3522281" y="89293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2" name="object 18972"/>
            <p:cNvSpPr/>
            <p:nvPr/>
          </p:nvSpPr>
          <p:spPr>
            <a:xfrm>
              <a:off x="3522256" y="89292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3" name="object 18973"/>
            <p:cNvSpPr/>
            <p:nvPr/>
          </p:nvSpPr>
          <p:spPr>
            <a:xfrm>
              <a:off x="3522218" y="89292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4" name="object 18974"/>
            <p:cNvSpPr/>
            <p:nvPr/>
          </p:nvSpPr>
          <p:spPr>
            <a:xfrm>
              <a:off x="3522192" y="8929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12"/>
                  </a:moveTo>
                  <a:lnTo>
                    <a:pt x="12" y="16130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5" name="object 18975"/>
            <p:cNvSpPr/>
            <p:nvPr/>
          </p:nvSpPr>
          <p:spPr>
            <a:xfrm>
              <a:off x="3522180" y="892916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5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6" name="object 18976"/>
            <p:cNvSpPr/>
            <p:nvPr/>
          </p:nvSpPr>
          <p:spPr>
            <a:xfrm>
              <a:off x="3522167" y="89291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88"/>
                  </a:lnTo>
                  <a:lnTo>
                    <a:pt x="457" y="0"/>
                  </a:lnTo>
                  <a:lnTo>
                    <a:pt x="0" y="161163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7" name="object 18977"/>
            <p:cNvSpPr/>
            <p:nvPr/>
          </p:nvSpPr>
          <p:spPr>
            <a:xfrm>
              <a:off x="3522154" y="8928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45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8" name="object 18978"/>
            <p:cNvSpPr/>
            <p:nvPr/>
          </p:nvSpPr>
          <p:spPr>
            <a:xfrm>
              <a:off x="3522142" y="89284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505"/>
                  </a:lnTo>
                  <a:lnTo>
                    <a:pt x="12" y="161744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79" name="object 18979"/>
            <p:cNvSpPr/>
            <p:nvPr/>
          </p:nvSpPr>
          <p:spPr>
            <a:xfrm>
              <a:off x="3522141" y="8928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50"/>
                  </a:moveTo>
                  <a:lnTo>
                    <a:pt x="0" y="161836"/>
                  </a:lnTo>
                  <a:lnTo>
                    <a:pt x="457" y="114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38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0" name="object 18980"/>
            <p:cNvSpPr/>
            <p:nvPr/>
          </p:nvSpPr>
          <p:spPr>
            <a:xfrm>
              <a:off x="3522141" y="8928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8"/>
                  </a:lnTo>
                  <a:lnTo>
                    <a:pt x="457" y="16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1" name="object 18981"/>
            <p:cNvSpPr/>
            <p:nvPr/>
          </p:nvSpPr>
          <p:spPr>
            <a:xfrm>
              <a:off x="3521951" y="892389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2" name="object 18982"/>
            <p:cNvSpPr/>
            <p:nvPr/>
          </p:nvSpPr>
          <p:spPr>
            <a:xfrm>
              <a:off x="3528225" y="906145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221"/>
                  </a:lnTo>
                  <a:lnTo>
                    <a:pt x="0" y="161197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3" name="object 18983"/>
            <p:cNvSpPr/>
            <p:nvPr/>
          </p:nvSpPr>
          <p:spPr>
            <a:xfrm>
              <a:off x="3528148" y="9061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200"/>
                  </a:lnTo>
                  <a:lnTo>
                    <a:pt x="0" y="161518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13"/>
                  </a:lnTo>
                  <a:lnTo>
                    <a:pt x="25" y="161442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13"/>
                  </a:lnTo>
                  <a:lnTo>
                    <a:pt x="63" y="16131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4" name="object 18984"/>
            <p:cNvSpPr/>
            <p:nvPr/>
          </p:nvSpPr>
          <p:spPr>
            <a:xfrm>
              <a:off x="3528072" y="9061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5" name="object 18985"/>
            <p:cNvSpPr/>
            <p:nvPr/>
          </p:nvSpPr>
          <p:spPr>
            <a:xfrm>
              <a:off x="3528022" y="90617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59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6" name="object 18986"/>
            <p:cNvSpPr/>
            <p:nvPr/>
          </p:nvSpPr>
          <p:spPr>
            <a:xfrm>
              <a:off x="3527933" y="90618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870"/>
                  </a:lnTo>
                  <a:lnTo>
                    <a:pt x="0" y="161467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882"/>
                  </a:lnTo>
                  <a:lnTo>
                    <a:pt x="25" y="16164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82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7" name="object 18987"/>
            <p:cNvSpPr/>
            <p:nvPr/>
          </p:nvSpPr>
          <p:spPr>
            <a:xfrm>
              <a:off x="3527856" y="9061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43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8" name="object 18988"/>
            <p:cNvSpPr/>
            <p:nvPr/>
          </p:nvSpPr>
          <p:spPr>
            <a:xfrm>
              <a:off x="3527768" y="9062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41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41"/>
                  </a:lnTo>
                  <a:lnTo>
                    <a:pt x="38" y="16167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41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89" name="object 18989"/>
            <p:cNvSpPr/>
            <p:nvPr/>
          </p:nvSpPr>
          <p:spPr>
            <a:xfrm>
              <a:off x="3527691" y="9062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01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0" name="object 18990"/>
            <p:cNvSpPr/>
            <p:nvPr/>
          </p:nvSpPr>
          <p:spPr>
            <a:xfrm>
              <a:off x="3527628" y="90623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74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74"/>
                  </a:lnTo>
                  <a:lnTo>
                    <a:pt x="38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1" name="object 18991"/>
            <p:cNvSpPr/>
            <p:nvPr/>
          </p:nvSpPr>
          <p:spPr>
            <a:xfrm>
              <a:off x="3527552" y="90623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298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298"/>
                  </a:lnTo>
                  <a:lnTo>
                    <a:pt x="25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11"/>
                  </a:lnTo>
                  <a:lnTo>
                    <a:pt x="63" y="16136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2" name="object 18992"/>
            <p:cNvSpPr/>
            <p:nvPr/>
          </p:nvSpPr>
          <p:spPr>
            <a:xfrm>
              <a:off x="3527463" y="90624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09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22"/>
                  </a:lnTo>
                  <a:lnTo>
                    <a:pt x="38" y="16141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63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3" name="object 18993"/>
            <p:cNvSpPr/>
            <p:nvPr/>
          </p:nvSpPr>
          <p:spPr>
            <a:xfrm>
              <a:off x="3527374" y="90625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38" y="161671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4" name="object 18994"/>
            <p:cNvSpPr/>
            <p:nvPr/>
          </p:nvSpPr>
          <p:spPr>
            <a:xfrm>
              <a:off x="3527298" y="90625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20"/>
                  </a:lnTo>
                  <a:lnTo>
                    <a:pt x="12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5" name="object 18995"/>
            <p:cNvSpPr/>
            <p:nvPr/>
          </p:nvSpPr>
          <p:spPr>
            <a:xfrm>
              <a:off x="3527221" y="90626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70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6" name="object 18996"/>
            <p:cNvSpPr/>
            <p:nvPr/>
          </p:nvSpPr>
          <p:spPr>
            <a:xfrm>
              <a:off x="3527145" y="9062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32"/>
                  </a:lnTo>
                  <a:lnTo>
                    <a:pt x="0" y="16179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32"/>
                  </a:lnTo>
                  <a:lnTo>
                    <a:pt x="25" y="16178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5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7" name="object 18997"/>
            <p:cNvSpPr/>
            <p:nvPr/>
          </p:nvSpPr>
          <p:spPr>
            <a:xfrm>
              <a:off x="3526955" y="90627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68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68"/>
                  </a:lnTo>
                  <a:lnTo>
                    <a:pt x="25" y="161874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8" y="1981"/>
                  </a:lnTo>
                  <a:lnTo>
                    <a:pt x="50" y="16184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68"/>
                  </a:lnTo>
                  <a:lnTo>
                    <a:pt x="127" y="160756"/>
                  </a:lnTo>
                  <a:lnTo>
                    <a:pt x="571" y="25"/>
                  </a:lnTo>
                  <a:lnTo>
                    <a:pt x="546" y="1968"/>
                  </a:lnTo>
                  <a:lnTo>
                    <a:pt x="88" y="161823"/>
                  </a:lnTo>
                  <a:lnTo>
                    <a:pt x="152" y="161544"/>
                  </a:lnTo>
                  <a:lnTo>
                    <a:pt x="152" y="157645"/>
                  </a:lnTo>
                  <a:lnTo>
                    <a:pt x="190" y="144856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68"/>
                  </a:lnTo>
                  <a:lnTo>
                    <a:pt x="190" y="144856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8" name="object 18998"/>
            <p:cNvSpPr/>
            <p:nvPr/>
          </p:nvSpPr>
          <p:spPr>
            <a:xfrm>
              <a:off x="3526853" y="90628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879"/>
                  </a:lnTo>
                  <a:lnTo>
                    <a:pt x="342" y="47459"/>
                  </a:lnTo>
                  <a:lnTo>
                    <a:pt x="482" y="38"/>
                  </a:lnTo>
                  <a:lnTo>
                    <a:pt x="457" y="1879"/>
                  </a:lnTo>
                  <a:lnTo>
                    <a:pt x="0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66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999" name="object 18999"/>
            <p:cNvSpPr/>
            <p:nvPr/>
          </p:nvSpPr>
          <p:spPr>
            <a:xfrm>
              <a:off x="3526790" y="9062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816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16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0" name="object 19000"/>
            <p:cNvSpPr/>
            <p:nvPr/>
          </p:nvSpPr>
          <p:spPr>
            <a:xfrm>
              <a:off x="3526688" y="90629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78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65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6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1" name="object 19001"/>
            <p:cNvSpPr/>
            <p:nvPr/>
          </p:nvSpPr>
          <p:spPr>
            <a:xfrm>
              <a:off x="3526586" y="9062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27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068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27"/>
                  </a:lnTo>
                  <a:lnTo>
                    <a:pt x="38" y="160680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27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2" name="object 19002"/>
            <p:cNvSpPr/>
            <p:nvPr/>
          </p:nvSpPr>
          <p:spPr>
            <a:xfrm>
              <a:off x="3526485" y="9063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7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6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7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3" name="object 19003"/>
            <p:cNvSpPr/>
            <p:nvPr/>
          </p:nvSpPr>
          <p:spPr>
            <a:xfrm>
              <a:off x="3526383" y="9063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587"/>
                  </a:lnTo>
                  <a:lnTo>
                    <a:pt x="355" y="41732"/>
                  </a:lnTo>
                  <a:lnTo>
                    <a:pt x="482" y="38"/>
                  </a:lnTo>
                  <a:lnTo>
                    <a:pt x="444" y="1587"/>
                  </a:lnTo>
                  <a:lnTo>
                    <a:pt x="0" y="161899"/>
                  </a:lnTo>
                  <a:lnTo>
                    <a:pt x="177" y="10773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00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4" name="object 19004"/>
            <p:cNvSpPr/>
            <p:nvPr/>
          </p:nvSpPr>
          <p:spPr>
            <a:xfrm>
              <a:off x="3526307" y="90631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49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536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5" name="object 19005"/>
            <p:cNvSpPr/>
            <p:nvPr/>
          </p:nvSpPr>
          <p:spPr>
            <a:xfrm>
              <a:off x="3526193" y="90631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30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292" y="65747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50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98"/>
                  </a:lnTo>
                  <a:lnTo>
                    <a:pt x="76" y="160502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6" name="object 19006"/>
            <p:cNvSpPr/>
            <p:nvPr/>
          </p:nvSpPr>
          <p:spPr>
            <a:xfrm>
              <a:off x="3526078" y="9063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35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3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7" name="object 19007"/>
            <p:cNvSpPr/>
            <p:nvPr/>
          </p:nvSpPr>
          <p:spPr>
            <a:xfrm>
              <a:off x="3525964" y="90633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71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8" name="object 19008"/>
            <p:cNvSpPr/>
            <p:nvPr/>
          </p:nvSpPr>
          <p:spPr>
            <a:xfrm>
              <a:off x="3525824" y="90633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282"/>
                  </a:lnTo>
                  <a:lnTo>
                    <a:pt x="50" y="160223"/>
                  </a:lnTo>
                  <a:lnTo>
                    <a:pt x="495" y="50"/>
                  </a:lnTo>
                  <a:lnTo>
                    <a:pt x="457" y="1295"/>
                  </a:lnTo>
                  <a:lnTo>
                    <a:pt x="0" y="16188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295"/>
                  </a:lnTo>
                  <a:lnTo>
                    <a:pt x="101" y="16184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09" name="object 19009"/>
            <p:cNvSpPr/>
            <p:nvPr/>
          </p:nvSpPr>
          <p:spPr>
            <a:xfrm>
              <a:off x="3525761" y="9063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0147"/>
                  </a:lnTo>
                  <a:lnTo>
                    <a:pt x="482" y="25"/>
                  </a:lnTo>
                  <a:lnTo>
                    <a:pt x="444" y="1219"/>
                  </a:lnTo>
                  <a:lnTo>
                    <a:pt x="0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0" name="object 19010"/>
            <p:cNvSpPr/>
            <p:nvPr/>
          </p:nvSpPr>
          <p:spPr>
            <a:xfrm>
              <a:off x="3525634" y="9063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81"/>
                  </a:lnTo>
                  <a:lnTo>
                    <a:pt x="381" y="32753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76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1" name="object 19011"/>
            <p:cNvSpPr/>
            <p:nvPr/>
          </p:nvSpPr>
          <p:spPr>
            <a:xfrm>
              <a:off x="3525494" y="9063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92"/>
                  </a:lnTo>
                  <a:lnTo>
                    <a:pt x="38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2" name="object 19012"/>
            <p:cNvSpPr/>
            <p:nvPr/>
          </p:nvSpPr>
          <p:spPr>
            <a:xfrm>
              <a:off x="3525355" y="9063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16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28"/>
                  </a:lnTo>
                  <a:lnTo>
                    <a:pt x="101" y="159778"/>
                  </a:lnTo>
                  <a:lnTo>
                    <a:pt x="546" y="25"/>
                  </a:lnTo>
                  <a:lnTo>
                    <a:pt x="508" y="1028"/>
                  </a:lnTo>
                  <a:lnTo>
                    <a:pt x="50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3" name="object 19013"/>
            <p:cNvSpPr/>
            <p:nvPr/>
          </p:nvSpPr>
          <p:spPr>
            <a:xfrm>
              <a:off x="3525215" y="90637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39"/>
                  </a:lnTo>
                  <a:lnTo>
                    <a:pt x="0" y="16179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52"/>
                  </a:lnTo>
                  <a:lnTo>
                    <a:pt x="101" y="159588"/>
                  </a:lnTo>
                  <a:lnTo>
                    <a:pt x="546" y="25"/>
                  </a:lnTo>
                  <a:lnTo>
                    <a:pt x="508" y="952"/>
                  </a:lnTo>
                  <a:lnTo>
                    <a:pt x="50" y="16178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4" name="object 19014"/>
            <p:cNvSpPr/>
            <p:nvPr/>
          </p:nvSpPr>
          <p:spPr>
            <a:xfrm>
              <a:off x="3525126" y="9063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876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5" name="object 19015"/>
            <p:cNvSpPr/>
            <p:nvPr/>
          </p:nvSpPr>
          <p:spPr>
            <a:xfrm>
              <a:off x="3524986" y="90638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914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6" name="object 19016"/>
            <p:cNvSpPr/>
            <p:nvPr/>
          </p:nvSpPr>
          <p:spPr>
            <a:xfrm>
              <a:off x="3524834" y="90639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36"/>
                  </a:lnTo>
                  <a:lnTo>
                    <a:pt x="101" y="158813"/>
                  </a:lnTo>
                  <a:lnTo>
                    <a:pt x="546" y="38"/>
                  </a:lnTo>
                  <a:lnTo>
                    <a:pt x="495" y="736"/>
                  </a:lnTo>
                  <a:lnTo>
                    <a:pt x="50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7" name="object 19017"/>
            <p:cNvSpPr/>
            <p:nvPr/>
          </p:nvSpPr>
          <p:spPr>
            <a:xfrm>
              <a:off x="3524681" y="9064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58369"/>
                  </a:lnTo>
                  <a:lnTo>
                    <a:pt x="546" y="38"/>
                  </a:lnTo>
                  <a:lnTo>
                    <a:pt x="495" y="647"/>
                  </a:lnTo>
                  <a:lnTo>
                    <a:pt x="50" y="16165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8" name="object 19018"/>
            <p:cNvSpPr/>
            <p:nvPr/>
          </p:nvSpPr>
          <p:spPr>
            <a:xfrm>
              <a:off x="3524529" y="90641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19" name="object 19019"/>
            <p:cNvSpPr/>
            <p:nvPr/>
          </p:nvSpPr>
          <p:spPr>
            <a:xfrm>
              <a:off x="3524427" y="9064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0" name="object 19020"/>
            <p:cNvSpPr/>
            <p:nvPr/>
          </p:nvSpPr>
          <p:spPr>
            <a:xfrm>
              <a:off x="3524275" y="9064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406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1" name="object 19021"/>
            <p:cNvSpPr/>
            <p:nvPr/>
          </p:nvSpPr>
          <p:spPr>
            <a:xfrm>
              <a:off x="3524135" y="9064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17"/>
                  </a:lnTo>
                  <a:lnTo>
                    <a:pt x="0" y="16149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2" name="object 19022"/>
            <p:cNvSpPr/>
            <p:nvPr/>
          </p:nvSpPr>
          <p:spPr>
            <a:xfrm>
              <a:off x="3523983" y="9064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41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28"/>
                  </a:lnTo>
                  <a:lnTo>
                    <a:pt x="50" y="16144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3" name="object 19023"/>
            <p:cNvSpPr/>
            <p:nvPr/>
          </p:nvSpPr>
          <p:spPr>
            <a:xfrm>
              <a:off x="3523830" y="906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101" y="141236"/>
                  </a:lnTo>
                  <a:lnTo>
                    <a:pt x="495" y="63"/>
                  </a:lnTo>
                  <a:lnTo>
                    <a:pt x="0" y="161391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4" name="object 19024"/>
            <p:cNvSpPr/>
            <p:nvPr/>
          </p:nvSpPr>
          <p:spPr>
            <a:xfrm>
              <a:off x="3523729" y="90646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5" name="object 19025"/>
            <p:cNvSpPr/>
            <p:nvPr/>
          </p:nvSpPr>
          <p:spPr>
            <a:xfrm>
              <a:off x="3523589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44" y="0"/>
                  </a:lnTo>
                  <a:lnTo>
                    <a:pt x="0" y="161302"/>
                  </a:lnTo>
                  <a:lnTo>
                    <a:pt x="127" y="16127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6" name="object 19026"/>
            <p:cNvSpPr/>
            <p:nvPr/>
          </p:nvSpPr>
          <p:spPr>
            <a:xfrm>
              <a:off x="3523437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28"/>
                  </a:lnTo>
                  <a:lnTo>
                    <a:pt x="152" y="16130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7" name="object 19027"/>
            <p:cNvSpPr/>
            <p:nvPr/>
          </p:nvSpPr>
          <p:spPr>
            <a:xfrm>
              <a:off x="3523284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8" name="object 19028"/>
            <p:cNvSpPr/>
            <p:nvPr/>
          </p:nvSpPr>
          <p:spPr>
            <a:xfrm>
              <a:off x="3523132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29" name="object 19029"/>
            <p:cNvSpPr/>
            <p:nvPr/>
          </p:nvSpPr>
          <p:spPr>
            <a:xfrm>
              <a:off x="3523030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0" name="object 19030"/>
            <p:cNvSpPr/>
            <p:nvPr/>
          </p:nvSpPr>
          <p:spPr>
            <a:xfrm>
              <a:off x="3522865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1" name="object 19031"/>
            <p:cNvSpPr/>
            <p:nvPr/>
          </p:nvSpPr>
          <p:spPr>
            <a:xfrm>
              <a:off x="3522713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04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2" name="object 19032"/>
            <p:cNvSpPr/>
            <p:nvPr/>
          </p:nvSpPr>
          <p:spPr>
            <a:xfrm>
              <a:off x="3522561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3" name="object 19033"/>
            <p:cNvSpPr/>
            <p:nvPr/>
          </p:nvSpPr>
          <p:spPr>
            <a:xfrm>
              <a:off x="3522383" y="90646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4" name="object 19034"/>
            <p:cNvSpPr/>
            <p:nvPr/>
          </p:nvSpPr>
          <p:spPr>
            <a:xfrm>
              <a:off x="3522281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5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5" name="object 19035"/>
            <p:cNvSpPr/>
            <p:nvPr/>
          </p:nvSpPr>
          <p:spPr>
            <a:xfrm>
              <a:off x="3522103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6" name="object 19036"/>
            <p:cNvSpPr/>
            <p:nvPr/>
          </p:nvSpPr>
          <p:spPr>
            <a:xfrm>
              <a:off x="3521926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7" name="object 19037"/>
            <p:cNvSpPr/>
            <p:nvPr/>
          </p:nvSpPr>
          <p:spPr>
            <a:xfrm>
              <a:off x="3521748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8" name="object 19038"/>
            <p:cNvSpPr/>
            <p:nvPr/>
          </p:nvSpPr>
          <p:spPr>
            <a:xfrm>
              <a:off x="3521557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39" name="object 19039"/>
            <p:cNvSpPr/>
            <p:nvPr/>
          </p:nvSpPr>
          <p:spPr>
            <a:xfrm>
              <a:off x="3521430" y="9064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0" name="object 19040"/>
            <p:cNvSpPr/>
            <p:nvPr/>
          </p:nvSpPr>
          <p:spPr>
            <a:xfrm>
              <a:off x="3521214" y="90646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139" y="161467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1" name="object 19041"/>
            <p:cNvSpPr/>
            <p:nvPr/>
          </p:nvSpPr>
          <p:spPr>
            <a:xfrm>
              <a:off x="3520998" y="90646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65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2" name="object 19042"/>
            <p:cNvSpPr/>
            <p:nvPr/>
          </p:nvSpPr>
          <p:spPr>
            <a:xfrm>
              <a:off x="3520770" y="90646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2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3" name="object 19043"/>
            <p:cNvSpPr/>
            <p:nvPr/>
          </p:nvSpPr>
          <p:spPr>
            <a:xfrm>
              <a:off x="3520516" y="90646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0"/>
                  </a:moveTo>
                  <a:lnTo>
                    <a:pt x="533" y="0"/>
                  </a:lnTo>
                  <a:lnTo>
                    <a:pt x="0" y="161429"/>
                  </a:lnTo>
                  <a:lnTo>
                    <a:pt x="177" y="161429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4" name="object 19044"/>
            <p:cNvSpPr/>
            <p:nvPr/>
          </p:nvSpPr>
          <p:spPr>
            <a:xfrm>
              <a:off x="3520325" y="90646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5" name="object 19045"/>
            <p:cNvSpPr/>
            <p:nvPr/>
          </p:nvSpPr>
          <p:spPr>
            <a:xfrm>
              <a:off x="3520008" y="90646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49" y="0"/>
                  </a:moveTo>
                  <a:lnTo>
                    <a:pt x="558" y="0"/>
                  </a:lnTo>
                  <a:lnTo>
                    <a:pt x="431" y="0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749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6" name="object 19046"/>
            <p:cNvSpPr/>
            <p:nvPr/>
          </p:nvSpPr>
          <p:spPr>
            <a:xfrm>
              <a:off x="3519652" y="90646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87" y="0"/>
                  </a:moveTo>
                  <a:lnTo>
                    <a:pt x="558" y="0"/>
                  </a:lnTo>
                  <a:lnTo>
                    <a:pt x="431" y="0"/>
                  </a:lnTo>
                  <a:lnTo>
                    <a:pt x="0" y="161302"/>
                  </a:lnTo>
                  <a:lnTo>
                    <a:pt x="228" y="161328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7" name="object 19047"/>
            <p:cNvSpPr/>
            <p:nvPr/>
          </p:nvSpPr>
          <p:spPr>
            <a:xfrm>
              <a:off x="3519055" y="906434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28" y="304"/>
                  </a:moveTo>
                  <a:lnTo>
                    <a:pt x="850" y="228"/>
                  </a:lnTo>
                  <a:lnTo>
                    <a:pt x="673" y="127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28" y="161518"/>
                  </a:lnTo>
                  <a:lnTo>
                    <a:pt x="406" y="161556"/>
                  </a:lnTo>
                  <a:lnTo>
                    <a:pt x="584" y="161607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8" name="object 19048"/>
            <p:cNvSpPr/>
            <p:nvPr/>
          </p:nvSpPr>
          <p:spPr>
            <a:xfrm>
              <a:off x="3517950" y="906371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06" y="431"/>
                  </a:lnTo>
                  <a:lnTo>
                    <a:pt x="723" y="152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79" y="161848"/>
                  </a:lnTo>
                  <a:lnTo>
                    <a:pt x="762" y="162013"/>
                  </a:lnTo>
                  <a:lnTo>
                    <a:pt x="1104" y="162115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49" name="object 19049"/>
            <p:cNvSpPr/>
            <p:nvPr/>
          </p:nvSpPr>
          <p:spPr>
            <a:xfrm>
              <a:off x="3517455" y="90634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127" y="161899"/>
                  </a:lnTo>
                  <a:lnTo>
                    <a:pt x="266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0" name="object 19050"/>
            <p:cNvSpPr/>
            <p:nvPr/>
          </p:nvSpPr>
          <p:spPr>
            <a:xfrm>
              <a:off x="3517150" y="906324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77"/>
                  </a:moveTo>
                  <a:lnTo>
                    <a:pt x="533" y="63"/>
                  </a:lnTo>
                  <a:lnTo>
                    <a:pt x="304" y="80987"/>
                  </a:lnTo>
                  <a:lnTo>
                    <a:pt x="533" y="50"/>
                  </a:lnTo>
                  <a:lnTo>
                    <a:pt x="0" y="161861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1" name="object 19051"/>
            <p:cNvSpPr/>
            <p:nvPr/>
          </p:nvSpPr>
          <p:spPr>
            <a:xfrm>
              <a:off x="3516896" y="906311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33" y="25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2" name="object 19052"/>
            <p:cNvSpPr/>
            <p:nvPr/>
          </p:nvSpPr>
          <p:spPr>
            <a:xfrm>
              <a:off x="3516769" y="906302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3" name="object 19053"/>
            <p:cNvSpPr/>
            <p:nvPr/>
          </p:nvSpPr>
          <p:spPr>
            <a:xfrm>
              <a:off x="3516591" y="906292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4" name="object 19054"/>
            <p:cNvSpPr/>
            <p:nvPr/>
          </p:nvSpPr>
          <p:spPr>
            <a:xfrm>
              <a:off x="3516439" y="9062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52" y="161925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5" name="object 19055"/>
            <p:cNvSpPr/>
            <p:nvPr/>
          </p:nvSpPr>
          <p:spPr>
            <a:xfrm>
              <a:off x="3516299" y="90627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6" name="object 19056"/>
            <p:cNvSpPr/>
            <p:nvPr/>
          </p:nvSpPr>
          <p:spPr>
            <a:xfrm>
              <a:off x="3516185" y="9062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7" name="object 19057"/>
            <p:cNvSpPr/>
            <p:nvPr/>
          </p:nvSpPr>
          <p:spPr>
            <a:xfrm>
              <a:off x="3516109" y="9062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8" name="object 19058"/>
            <p:cNvSpPr/>
            <p:nvPr/>
          </p:nvSpPr>
          <p:spPr>
            <a:xfrm>
              <a:off x="3515995" y="9062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50"/>
                  </a:moveTo>
                  <a:lnTo>
                    <a:pt x="0" y="161709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59" name="object 19059"/>
            <p:cNvSpPr/>
            <p:nvPr/>
          </p:nvSpPr>
          <p:spPr>
            <a:xfrm>
              <a:off x="3515906" y="90625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0" name="object 19060"/>
            <p:cNvSpPr/>
            <p:nvPr/>
          </p:nvSpPr>
          <p:spPr>
            <a:xfrm>
              <a:off x="3515817" y="90624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1" name="object 19061"/>
            <p:cNvSpPr/>
            <p:nvPr/>
          </p:nvSpPr>
          <p:spPr>
            <a:xfrm>
              <a:off x="3515741" y="9062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9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2" name="object 19062"/>
            <p:cNvSpPr/>
            <p:nvPr/>
          </p:nvSpPr>
          <p:spPr>
            <a:xfrm>
              <a:off x="3515690" y="9062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3" name="object 19063"/>
            <p:cNvSpPr/>
            <p:nvPr/>
          </p:nvSpPr>
          <p:spPr>
            <a:xfrm>
              <a:off x="3515614" y="90623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4" name="object 19064"/>
            <p:cNvSpPr/>
            <p:nvPr/>
          </p:nvSpPr>
          <p:spPr>
            <a:xfrm>
              <a:off x="3515537" y="90622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14"/>
                  </a:moveTo>
                  <a:lnTo>
                    <a:pt x="25" y="161175"/>
                  </a:lnTo>
                  <a:lnTo>
                    <a:pt x="469" y="38"/>
                  </a:lnTo>
                  <a:lnTo>
                    <a:pt x="0" y="16158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5" name="object 19065"/>
            <p:cNvSpPr/>
            <p:nvPr/>
          </p:nvSpPr>
          <p:spPr>
            <a:xfrm>
              <a:off x="3515474" y="90621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6" name="object 19066"/>
            <p:cNvSpPr/>
            <p:nvPr/>
          </p:nvSpPr>
          <p:spPr>
            <a:xfrm>
              <a:off x="3515423" y="9062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8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38" y="161620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7" name="object 19067"/>
            <p:cNvSpPr/>
            <p:nvPr/>
          </p:nvSpPr>
          <p:spPr>
            <a:xfrm>
              <a:off x="3515385" y="90619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20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8" name="object 19068"/>
            <p:cNvSpPr/>
            <p:nvPr/>
          </p:nvSpPr>
          <p:spPr>
            <a:xfrm>
              <a:off x="3515322" y="90619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69" name="object 19069"/>
            <p:cNvSpPr/>
            <p:nvPr/>
          </p:nvSpPr>
          <p:spPr>
            <a:xfrm>
              <a:off x="3515283" y="9061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0" name="object 19070"/>
            <p:cNvSpPr/>
            <p:nvPr/>
          </p:nvSpPr>
          <p:spPr>
            <a:xfrm>
              <a:off x="3515233" y="9061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4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38" y="161607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1" name="object 19071"/>
            <p:cNvSpPr/>
            <p:nvPr/>
          </p:nvSpPr>
          <p:spPr>
            <a:xfrm>
              <a:off x="3515194" y="90617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0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2" name="object 19072"/>
            <p:cNvSpPr/>
            <p:nvPr/>
          </p:nvSpPr>
          <p:spPr>
            <a:xfrm>
              <a:off x="3515169" y="9061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3" name="object 19073"/>
            <p:cNvSpPr/>
            <p:nvPr/>
          </p:nvSpPr>
          <p:spPr>
            <a:xfrm>
              <a:off x="3515131" y="9061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4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4" name="object 19074"/>
            <p:cNvSpPr/>
            <p:nvPr/>
          </p:nvSpPr>
          <p:spPr>
            <a:xfrm>
              <a:off x="3515106" y="90615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91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5" name="object 19075"/>
            <p:cNvSpPr/>
            <p:nvPr/>
          </p:nvSpPr>
          <p:spPr>
            <a:xfrm>
              <a:off x="3515068" y="9061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6" name="object 19076"/>
            <p:cNvSpPr/>
            <p:nvPr/>
          </p:nvSpPr>
          <p:spPr>
            <a:xfrm>
              <a:off x="3515042" y="90615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64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4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7" name="object 19077"/>
            <p:cNvSpPr/>
            <p:nvPr/>
          </p:nvSpPr>
          <p:spPr>
            <a:xfrm>
              <a:off x="3515029" y="906147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39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3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8" name="object 19078"/>
            <p:cNvSpPr/>
            <p:nvPr/>
          </p:nvSpPr>
          <p:spPr>
            <a:xfrm>
              <a:off x="3515017" y="906146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9" y="12"/>
                  </a:moveTo>
                  <a:lnTo>
                    <a:pt x="12" y="161163"/>
                  </a:lnTo>
                  <a:lnTo>
                    <a:pt x="457" y="0"/>
                  </a:lnTo>
                  <a:lnTo>
                    <a:pt x="0" y="161124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79" name="object 19079"/>
            <p:cNvSpPr/>
            <p:nvPr/>
          </p:nvSpPr>
          <p:spPr>
            <a:xfrm>
              <a:off x="3515005" y="906143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6" y="0"/>
                  </a:moveTo>
                  <a:lnTo>
                    <a:pt x="0" y="160842"/>
                  </a:lnTo>
                  <a:lnTo>
                    <a:pt x="11" y="161144"/>
                  </a:lnTo>
                  <a:lnTo>
                    <a:pt x="46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0" name="object 19080"/>
            <p:cNvSpPr/>
            <p:nvPr/>
          </p:nvSpPr>
          <p:spPr>
            <a:xfrm>
              <a:off x="3514775" y="905623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68" y="0"/>
                  </a:lnTo>
                  <a:lnTo>
                    <a:pt x="0" y="2997"/>
                  </a:lnTo>
                  <a:lnTo>
                    <a:pt x="50" y="5410"/>
                  </a:lnTo>
                  <a:lnTo>
                    <a:pt x="5257" y="8407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1" name="object 19081"/>
            <p:cNvSpPr/>
            <p:nvPr/>
          </p:nvSpPr>
          <p:spPr>
            <a:xfrm>
              <a:off x="3544633" y="916253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098"/>
                  </a:lnTo>
                  <a:lnTo>
                    <a:pt x="0" y="162061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2" name="object 19082"/>
            <p:cNvSpPr/>
            <p:nvPr/>
          </p:nvSpPr>
          <p:spPr>
            <a:xfrm>
              <a:off x="3544582" y="9163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13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13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3" name="object 19083"/>
            <p:cNvSpPr/>
            <p:nvPr/>
          </p:nvSpPr>
          <p:spPr>
            <a:xfrm>
              <a:off x="3544481" y="9163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11"/>
                  </a:lnTo>
                  <a:lnTo>
                    <a:pt x="0" y="16162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98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98"/>
                  </a:lnTo>
                  <a:lnTo>
                    <a:pt x="50" y="16123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4" name="object 19084"/>
            <p:cNvSpPr/>
            <p:nvPr/>
          </p:nvSpPr>
          <p:spPr>
            <a:xfrm>
              <a:off x="3544430" y="91636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56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5" name="object 19085"/>
            <p:cNvSpPr/>
            <p:nvPr/>
          </p:nvSpPr>
          <p:spPr>
            <a:xfrm>
              <a:off x="3544341" y="9163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921"/>
                  </a:lnTo>
                  <a:lnTo>
                    <a:pt x="0" y="16123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921"/>
                  </a:lnTo>
                  <a:lnTo>
                    <a:pt x="25" y="16165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6" name="object 19086"/>
            <p:cNvSpPr/>
            <p:nvPr/>
          </p:nvSpPr>
          <p:spPr>
            <a:xfrm>
              <a:off x="3544265" y="9163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94"/>
                  </a:lnTo>
                  <a:lnTo>
                    <a:pt x="0" y="16170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94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94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7" name="object 19087"/>
            <p:cNvSpPr/>
            <p:nvPr/>
          </p:nvSpPr>
          <p:spPr>
            <a:xfrm>
              <a:off x="3544176" y="9163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67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67"/>
                  </a:lnTo>
                  <a:lnTo>
                    <a:pt x="38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8" name="object 19088"/>
            <p:cNvSpPr/>
            <p:nvPr/>
          </p:nvSpPr>
          <p:spPr>
            <a:xfrm>
              <a:off x="3544100" y="9164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671"/>
                  </a:lnTo>
                  <a:lnTo>
                    <a:pt x="25" y="161442"/>
                  </a:lnTo>
                  <a:lnTo>
                    <a:pt x="25" y="157746"/>
                  </a:lnTo>
                  <a:lnTo>
                    <a:pt x="50" y="14864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40"/>
                  </a:lnTo>
                  <a:lnTo>
                    <a:pt x="50" y="14864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27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89" name="object 19089"/>
            <p:cNvSpPr/>
            <p:nvPr/>
          </p:nvSpPr>
          <p:spPr>
            <a:xfrm>
              <a:off x="3544036" y="9164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413"/>
                  </a:lnTo>
                  <a:lnTo>
                    <a:pt x="0" y="16164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25"/>
                  </a:lnTo>
                  <a:lnTo>
                    <a:pt x="38" y="16160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0" name="object 19090"/>
            <p:cNvSpPr/>
            <p:nvPr/>
          </p:nvSpPr>
          <p:spPr>
            <a:xfrm>
              <a:off x="3543947" y="9164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349"/>
                  </a:lnTo>
                  <a:lnTo>
                    <a:pt x="0" y="161683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336"/>
                  </a:lnTo>
                  <a:lnTo>
                    <a:pt x="38" y="161645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49"/>
                  </a:lnTo>
                  <a:lnTo>
                    <a:pt x="76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1" name="object 19091"/>
            <p:cNvSpPr/>
            <p:nvPr/>
          </p:nvSpPr>
          <p:spPr>
            <a:xfrm>
              <a:off x="3543871" y="9164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47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247"/>
                  </a:lnTo>
                  <a:lnTo>
                    <a:pt x="25" y="161645"/>
                  </a:lnTo>
                  <a:lnTo>
                    <a:pt x="63" y="161163"/>
                  </a:lnTo>
                  <a:lnTo>
                    <a:pt x="63" y="15980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598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2" name="object 19092"/>
            <p:cNvSpPr/>
            <p:nvPr/>
          </p:nvSpPr>
          <p:spPr>
            <a:xfrm>
              <a:off x="3543782" y="9164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9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3" name="object 19093"/>
            <p:cNvSpPr/>
            <p:nvPr/>
          </p:nvSpPr>
          <p:spPr>
            <a:xfrm>
              <a:off x="3543693" y="91644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53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63" y="160743"/>
                  </a:lnTo>
                  <a:lnTo>
                    <a:pt x="508" y="12"/>
                  </a:lnTo>
                  <a:lnTo>
                    <a:pt x="482" y="2133"/>
                  </a:lnTo>
                  <a:lnTo>
                    <a:pt x="25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4" name="object 19094"/>
            <p:cNvSpPr/>
            <p:nvPr/>
          </p:nvSpPr>
          <p:spPr>
            <a:xfrm>
              <a:off x="3543630" y="9164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5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38" y="161505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5" name="object 19095"/>
            <p:cNvSpPr/>
            <p:nvPr/>
          </p:nvSpPr>
          <p:spPr>
            <a:xfrm>
              <a:off x="3543528" y="9164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44"/>
                  </a:lnTo>
                  <a:lnTo>
                    <a:pt x="0" y="16179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57"/>
                  </a:lnTo>
                  <a:lnTo>
                    <a:pt x="368" y="51142"/>
                  </a:lnTo>
                  <a:lnTo>
                    <a:pt x="520" y="12"/>
                  </a:lnTo>
                  <a:lnTo>
                    <a:pt x="495" y="2044"/>
                  </a:lnTo>
                  <a:lnTo>
                    <a:pt x="38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6" name="object 19096"/>
            <p:cNvSpPr/>
            <p:nvPr/>
          </p:nvSpPr>
          <p:spPr>
            <a:xfrm>
              <a:off x="3543338" y="916463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93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93"/>
                  </a:lnTo>
                  <a:lnTo>
                    <a:pt x="38" y="161886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2006"/>
                  </a:lnTo>
                  <a:lnTo>
                    <a:pt x="63" y="161848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2006"/>
                  </a:lnTo>
                  <a:lnTo>
                    <a:pt x="101" y="161836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22" y="12"/>
                  </a:moveTo>
                  <a:lnTo>
                    <a:pt x="596" y="2006"/>
                  </a:lnTo>
                  <a:lnTo>
                    <a:pt x="139" y="161810"/>
                  </a:lnTo>
                  <a:lnTo>
                    <a:pt x="317" y="107810"/>
                  </a:lnTo>
                  <a:lnTo>
                    <a:pt x="482" y="50165"/>
                  </a:lnTo>
                  <a:lnTo>
                    <a:pt x="622" y="12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06"/>
                  </a:lnTo>
                  <a:lnTo>
                    <a:pt x="482" y="5016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7" name="object 19097"/>
            <p:cNvSpPr/>
            <p:nvPr/>
          </p:nvSpPr>
          <p:spPr>
            <a:xfrm>
              <a:off x="3543236" y="91647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79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79"/>
                  </a:lnTo>
                  <a:lnTo>
                    <a:pt x="50" y="16183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79"/>
                  </a:lnTo>
                  <a:lnTo>
                    <a:pt x="76" y="161823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8" name="object 19098"/>
            <p:cNvSpPr/>
            <p:nvPr/>
          </p:nvSpPr>
          <p:spPr>
            <a:xfrm>
              <a:off x="3543173" y="91648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28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099" name="object 19099"/>
            <p:cNvSpPr/>
            <p:nvPr/>
          </p:nvSpPr>
          <p:spPr>
            <a:xfrm>
              <a:off x="3543071" y="91648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80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80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0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0" name="object 19100"/>
            <p:cNvSpPr/>
            <p:nvPr/>
          </p:nvSpPr>
          <p:spPr>
            <a:xfrm>
              <a:off x="3542969" y="91649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727"/>
                  </a:lnTo>
                  <a:lnTo>
                    <a:pt x="355" y="44818"/>
                  </a:lnTo>
                  <a:lnTo>
                    <a:pt x="482" y="25"/>
                  </a:lnTo>
                  <a:lnTo>
                    <a:pt x="444" y="1714"/>
                  </a:lnTo>
                  <a:lnTo>
                    <a:pt x="0" y="161899"/>
                  </a:lnTo>
                  <a:lnTo>
                    <a:pt x="177" y="10787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27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1" name="object 19101"/>
            <p:cNvSpPr/>
            <p:nvPr/>
          </p:nvSpPr>
          <p:spPr>
            <a:xfrm>
              <a:off x="3542893" y="91649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44" y="38"/>
                  </a:moveTo>
                  <a:lnTo>
                    <a:pt x="419" y="1308"/>
                  </a:lnTo>
                  <a:lnTo>
                    <a:pt x="444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663"/>
                  </a:lnTo>
                  <a:lnTo>
                    <a:pt x="215" y="97790"/>
                  </a:lnTo>
                  <a:lnTo>
                    <a:pt x="215" y="89484"/>
                  </a:lnTo>
                  <a:lnTo>
                    <a:pt x="482" y="25"/>
                  </a:lnTo>
                  <a:lnTo>
                    <a:pt x="444" y="1308"/>
                  </a:lnTo>
                  <a:lnTo>
                    <a:pt x="444" y="1663"/>
                  </a:lnTo>
                  <a:lnTo>
                    <a:pt x="215" y="84074"/>
                  </a:lnTo>
                  <a:lnTo>
                    <a:pt x="215" y="1308"/>
                  </a:lnTo>
                  <a:lnTo>
                    <a:pt x="177" y="97802"/>
                  </a:lnTo>
                  <a:lnTo>
                    <a:pt x="0" y="161886"/>
                  </a:lnTo>
                  <a:lnTo>
                    <a:pt x="177" y="102260"/>
                  </a:lnTo>
                  <a:lnTo>
                    <a:pt x="177" y="111518"/>
                  </a:lnTo>
                  <a:lnTo>
                    <a:pt x="38" y="161861"/>
                  </a:lnTo>
                  <a:lnTo>
                    <a:pt x="177" y="124866"/>
                  </a:lnTo>
                  <a:lnTo>
                    <a:pt x="177" y="161328"/>
                  </a:lnTo>
                  <a:lnTo>
                    <a:pt x="215" y="11098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2" name="object 19102"/>
            <p:cNvSpPr/>
            <p:nvPr/>
          </p:nvSpPr>
          <p:spPr>
            <a:xfrm>
              <a:off x="3542741" y="9165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0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600"/>
                  </a:lnTo>
                  <a:lnTo>
                    <a:pt x="50" y="16188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0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3" name="object 19103"/>
            <p:cNvSpPr/>
            <p:nvPr/>
          </p:nvSpPr>
          <p:spPr>
            <a:xfrm>
              <a:off x="3542677" y="9165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44" y="1511"/>
                  </a:lnTo>
                  <a:lnTo>
                    <a:pt x="0" y="16187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4" name="object 19104"/>
            <p:cNvSpPr/>
            <p:nvPr/>
          </p:nvSpPr>
          <p:spPr>
            <a:xfrm>
              <a:off x="3542563" y="9165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130"/>
                  </a:lnTo>
                  <a:lnTo>
                    <a:pt x="533" y="12"/>
                  </a:lnTo>
                  <a:lnTo>
                    <a:pt x="482" y="1231"/>
                  </a:lnTo>
                  <a:lnTo>
                    <a:pt x="495" y="38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368" y="41262"/>
                  </a:lnTo>
                  <a:lnTo>
                    <a:pt x="38" y="161886"/>
                  </a:lnTo>
                  <a:lnTo>
                    <a:pt x="342" y="6539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5" name="object 19105"/>
            <p:cNvSpPr/>
            <p:nvPr/>
          </p:nvSpPr>
          <p:spPr>
            <a:xfrm>
              <a:off x="3542449" y="9165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2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3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6" name="object 19106"/>
            <p:cNvSpPr/>
            <p:nvPr/>
          </p:nvSpPr>
          <p:spPr>
            <a:xfrm>
              <a:off x="3542334" y="91652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71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5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7" name="object 19107"/>
            <p:cNvSpPr/>
            <p:nvPr/>
          </p:nvSpPr>
          <p:spPr>
            <a:xfrm>
              <a:off x="3542207" y="916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0248"/>
                  </a:lnTo>
                  <a:lnTo>
                    <a:pt x="482" y="38"/>
                  </a:lnTo>
                  <a:lnTo>
                    <a:pt x="444" y="1295"/>
                  </a:lnTo>
                  <a:lnTo>
                    <a:pt x="0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8" name="object 19108"/>
            <p:cNvSpPr/>
            <p:nvPr/>
          </p:nvSpPr>
          <p:spPr>
            <a:xfrm>
              <a:off x="3542131" y="91654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19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19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09" name="object 19109"/>
            <p:cNvSpPr/>
            <p:nvPr/>
          </p:nvSpPr>
          <p:spPr>
            <a:xfrm>
              <a:off x="3542004" y="91654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81"/>
                  </a:lnTo>
                  <a:lnTo>
                    <a:pt x="381" y="32753"/>
                  </a:lnTo>
                  <a:lnTo>
                    <a:pt x="482" y="50"/>
                  </a:lnTo>
                  <a:lnTo>
                    <a:pt x="444" y="1181"/>
                  </a:lnTo>
                  <a:lnTo>
                    <a:pt x="0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168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0" name="object 19110"/>
            <p:cNvSpPr/>
            <p:nvPr/>
          </p:nvSpPr>
          <p:spPr>
            <a:xfrm>
              <a:off x="3541865" y="9165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04"/>
                  </a:lnTo>
                  <a:lnTo>
                    <a:pt x="406" y="30962"/>
                  </a:lnTo>
                  <a:lnTo>
                    <a:pt x="495" y="50"/>
                  </a:lnTo>
                  <a:lnTo>
                    <a:pt x="444" y="1092"/>
                  </a:lnTo>
                  <a:lnTo>
                    <a:pt x="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92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1" name="object 19111"/>
            <p:cNvSpPr/>
            <p:nvPr/>
          </p:nvSpPr>
          <p:spPr>
            <a:xfrm>
              <a:off x="3541725" y="9165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50" y="161442"/>
                  </a:lnTo>
                  <a:lnTo>
                    <a:pt x="495" y="50"/>
                  </a:lnTo>
                  <a:lnTo>
                    <a:pt x="457" y="1016"/>
                  </a:lnTo>
                  <a:lnTo>
                    <a:pt x="0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28"/>
                  </a:lnTo>
                  <a:lnTo>
                    <a:pt x="101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2" name="object 19112"/>
            <p:cNvSpPr/>
            <p:nvPr/>
          </p:nvSpPr>
          <p:spPr>
            <a:xfrm>
              <a:off x="3541598" y="91656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952"/>
                  </a:lnTo>
                  <a:lnTo>
                    <a:pt x="88" y="159588"/>
                  </a:lnTo>
                  <a:lnTo>
                    <a:pt x="533" y="25"/>
                  </a:lnTo>
                  <a:lnTo>
                    <a:pt x="495" y="952"/>
                  </a:lnTo>
                  <a:lnTo>
                    <a:pt x="419" y="27216"/>
                  </a:lnTo>
                  <a:lnTo>
                    <a:pt x="495" y="50"/>
                  </a:lnTo>
                  <a:lnTo>
                    <a:pt x="444" y="939"/>
                  </a:lnTo>
                  <a:lnTo>
                    <a:pt x="0" y="161798"/>
                  </a:lnTo>
                  <a:lnTo>
                    <a:pt x="139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3" name="object 19113"/>
            <p:cNvSpPr/>
            <p:nvPr/>
          </p:nvSpPr>
          <p:spPr>
            <a:xfrm>
              <a:off x="3541496" y="9165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876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63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4" name="object 19114"/>
            <p:cNvSpPr/>
            <p:nvPr/>
          </p:nvSpPr>
          <p:spPr>
            <a:xfrm>
              <a:off x="3541356" y="91658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47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800"/>
                  </a:lnTo>
                  <a:lnTo>
                    <a:pt x="469" y="23863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5" name="object 19115"/>
            <p:cNvSpPr/>
            <p:nvPr/>
          </p:nvSpPr>
          <p:spPr>
            <a:xfrm>
              <a:off x="3541204" y="91659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36"/>
                  </a:lnTo>
                  <a:lnTo>
                    <a:pt x="101" y="158813"/>
                  </a:lnTo>
                  <a:lnTo>
                    <a:pt x="546" y="38"/>
                  </a:lnTo>
                  <a:lnTo>
                    <a:pt x="495" y="736"/>
                  </a:lnTo>
                  <a:lnTo>
                    <a:pt x="50" y="16170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6" name="object 19116"/>
            <p:cNvSpPr/>
            <p:nvPr/>
          </p:nvSpPr>
          <p:spPr>
            <a:xfrm>
              <a:off x="3541052" y="91659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635"/>
                  </a:lnTo>
                  <a:lnTo>
                    <a:pt x="50" y="161658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7" name="object 19117"/>
            <p:cNvSpPr/>
            <p:nvPr/>
          </p:nvSpPr>
          <p:spPr>
            <a:xfrm>
              <a:off x="3540899" y="91660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8" name="object 19118"/>
            <p:cNvSpPr/>
            <p:nvPr/>
          </p:nvSpPr>
          <p:spPr>
            <a:xfrm>
              <a:off x="3540798" y="91661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19" name="object 19119"/>
            <p:cNvSpPr/>
            <p:nvPr/>
          </p:nvSpPr>
          <p:spPr>
            <a:xfrm>
              <a:off x="3540645" y="91662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0" name="object 19120"/>
            <p:cNvSpPr/>
            <p:nvPr/>
          </p:nvSpPr>
          <p:spPr>
            <a:xfrm>
              <a:off x="3540493" y="9166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17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17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1" name="object 19121"/>
            <p:cNvSpPr/>
            <p:nvPr/>
          </p:nvSpPr>
          <p:spPr>
            <a:xfrm>
              <a:off x="3540341" y="91664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28"/>
                  </a:lnTo>
                  <a:lnTo>
                    <a:pt x="0" y="16144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2" name="object 19122"/>
            <p:cNvSpPr/>
            <p:nvPr/>
          </p:nvSpPr>
          <p:spPr>
            <a:xfrm>
              <a:off x="3540188" y="91665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3" name="object 19123"/>
            <p:cNvSpPr/>
            <p:nvPr/>
          </p:nvSpPr>
          <p:spPr>
            <a:xfrm>
              <a:off x="3540087" y="91665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0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4" name="object 19124"/>
            <p:cNvSpPr/>
            <p:nvPr/>
          </p:nvSpPr>
          <p:spPr>
            <a:xfrm>
              <a:off x="3539947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0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0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5" name="object 19125"/>
            <p:cNvSpPr/>
            <p:nvPr/>
          </p:nvSpPr>
          <p:spPr>
            <a:xfrm>
              <a:off x="3539782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2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1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6" name="object 19126"/>
            <p:cNvSpPr/>
            <p:nvPr/>
          </p:nvSpPr>
          <p:spPr>
            <a:xfrm>
              <a:off x="3539642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241" y="107569"/>
                  </a:lnTo>
                  <a:lnTo>
                    <a:pt x="546" y="0"/>
                  </a:ln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7" name="object 19127"/>
            <p:cNvSpPr/>
            <p:nvPr/>
          </p:nvSpPr>
          <p:spPr>
            <a:xfrm>
              <a:off x="3539490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8" name="object 19128"/>
            <p:cNvSpPr/>
            <p:nvPr/>
          </p:nvSpPr>
          <p:spPr>
            <a:xfrm>
              <a:off x="3539375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29" name="object 19129"/>
            <p:cNvSpPr/>
            <p:nvPr/>
          </p:nvSpPr>
          <p:spPr>
            <a:xfrm>
              <a:off x="3539223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708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0" name="object 19130"/>
            <p:cNvSpPr/>
            <p:nvPr/>
          </p:nvSpPr>
          <p:spPr>
            <a:xfrm>
              <a:off x="3539058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254" y="107619"/>
                  </a:lnTo>
                  <a:lnTo>
                    <a:pt x="558" y="0"/>
                  </a:lnTo>
                  <a:lnTo>
                    <a:pt x="63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1" name="object 19131"/>
            <p:cNvSpPr/>
            <p:nvPr/>
          </p:nvSpPr>
          <p:spPr>
            <a:xfrm>
              <a:off x="3538905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4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2" name="object 19132"/>
            <p:cNvSpPr/>
            <p:nvPr/>
          </p:nvSpPr>
          <p:spPr>
            <a:xfrm>
              <a:off x="3538728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3" name="object 19133"/>
            <p:cNvSpPr/>
            <p:nvPr/>
          </p:nvSpPr>
          <p:spPr>
            <a:xfrm>
              <a:off x="3538626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" y="1614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4" name="object 19134"/>
            <p:cNvSpPr/>
            <p:nvPr/>
          </p:nvSpPr>
          <p:spPr>
            <a:xfrm>
              <a:off x="3538448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5" name="object 19135"/>
            <p:cNvSpPr/>
            <p:nvPr/>
          </p:nvSpPr>
          <p:spPr>
            <a:xfrm>
              <a:off x="3538270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6" name="object 19136"/>
            <p:cNvSpPr/>
            <p:nvPr/>
          </p:nvSpPr>
          <p:spPr>
            <a:xfrm>
              <a:off x="3538093" y="91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7" name="object 19137"/>
            <p:cNvSpPr/>
            <p:nvPr/>
          </p:nvSpPr>
          <p:spPr>
            <a:xfrm>
              <a:off x="3537902" y="9166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8" name="object 19138"/>
            <p:cNvSpPr/>
            <p:nvPr/>
          </p:nvSpPr>
          <p:spPr>
            <a:xfrm>
              <a:off x="3537762" y="91666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39" name="object 19139"/>
            <p:cNvSpPr/>
            <p:nvPr/>
          </p:nvSpPr>
          <p:spPr>
            <a:xfrm>
              <a:off x="3537559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57" y="0"/>
                  </a:lnTo>
                  <a:lnTo>
                    <a:pt x="0" y="161442"/>
                  </a:lnTo>
                  <a:lnTo>
                    <a:pt x="139" y="161442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139" y="161442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0" name="object 19140"/>
            <p:cNvSpPr/>
            <p:nvPr/>
          </p:nvSpPr>
          <p:spPr>
            <a:xfrm>
              <a:off x="3537343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1" name="object 19141"/>
            <p:cNvSpPr/>
            <p:nvPr/>
          </p:nvSpPr>
          <p:spPr>
            <a:xfrm>
              <a:off x="3537115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2" name="object 19142"/>
            <p:cNvSpPr/>
            <p:nvPr/>
          </p:nvSpPr>
          <p:spPr>
            <a:xfrm>
              <a:off x="3536848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546" y="12"/>
                  </a:lnTo>
                  <a:lnTo>
                    <a:pt x="101" y="161417"/>
                  </a:lnTo>
                  <a:lnTo>
                    <a:pt x="266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3" name="object 19143"/>
            <p:cNvSpPr/>
            <p:nvPr/>
          </p:nvSpPr>
          <p:spPr>
            <a:xfrm>
              <a:off x="3536670" y="91666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88" y="161378"/>
                  </a:lnTo>
                  <a:lnTo>
                    <a:pt x="533" y="0"/>
                  </a:lnTo>
                  <a:lnTo>
                    <a:pt x="0" y="161378"/>
                  </a:lnTo>
                  <a:lnTo>
                    <a:pt x="177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4" name="object 19144"/>
            <p:cNvSpPr/>
            <p:nvPr/>
          </p:nvSpPr>
          <p:spPr>
            <a:xfrm>
              <a:off x="3536353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0" y="161328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53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5" name="object 19145"/>
            <p:cNvSpPr/>
            <p:nvPr/>
          </p:nvSpPr>
          <p:spPr>
            <a:xfrm>
              <a:off x="3535984" y="91666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12"/>
                  </a:lnTo>
                  <a:lnTo>
                    <a:pt x="0" y="161277"/>
                  </a:lnTo>
                  <a:lnTo>
                    <a:pt x="139" y="161302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0"/>
                  </a:moveTo>
                  <a:lnTo>
                    <a:pt x="685" y="12"/>
                  </a:lnTo>
                  <a:lnTo>
                    <a:pt x="139" y="161302"/>
                  </a:lnTo>
                  <a:lnTo>
                    <a:pt x="368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6" name="object 19146"/>
            <p:cNvSpPr/>
            <p:nvPr/>
          </p:nvSpPr>
          <p:spPr>
            <a:xfrm>
              <a:off x="3535413" y="916630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7" name="object 19147"/>
            <p:cNvSpPr/>
            <p:nvPr/>
          </p:nvSpPr>
          <p:spPr>
            <a:xfrm>
              <a:off x="3534321" y="916567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57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36" y="622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304" y="161848"/>
                  </a:lnTo>
                  <a:lnTo>
                    <a:pt x="774" y="162013"/>
                  </a:lnTo>
                  <a:lnTo>
                    <a:pt x="1092" y="162102"/>
                  </a:lnTo>
                  <a:lnTo>
                    <a:pt x="1536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8" name="object 19148"/>
            <p:cNvSpPr/>
            <p:nvPr/>
          </p:nvSpPr>
          <p:spPr>
            <a:xfrm>
              <a:off x="3533851" y="91654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49" name="object 19149"/>
            <p:cNvSpPr/>
            <p:nvPr/>
          </p:nvSpPr>
          <p:spPr>
            <a:xfrm>
              <a:off x="3533546" y="91652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36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49" y="165"/>
                  </a:moveTo>
                  <a:lnTo>
                    <a:pt x="546" y="50"/>
                  </a:lnTo>
                  <a:lnTo>
                    <a:pt x="101" y="161886"/>
                  </a:lnTo>
                  <a:lnTo>
                    <a:pt x="304" y="161988"/>
                  </a:lnTo>
                  <a:lnTo>
                    <a:pt x="749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0" name="object 19150"/>
            <p:cNvSpPr/>
            <p:nvPr/>
          </p:nvSpPr>
          <p:spPr>
            <a:xfrm>
              <a:off x="3533305" y="91650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36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520" y="38"/>
                  </a:lnTo>
                  <a:lnTo>
                    <a:pt x="76" y="161874"/>
                  </a:lnTo>
                  <a:lnTo>
                    <a:pt x="241" y="16197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1" name="object 19151"/>
            <p:cNvSpPr/>
            <p:nvPr/>
          </p:nvSpPr>
          <p:spPr>
            <a:xfrm>
              <a:off x="3533178" y="91650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2" name="object 19152"/>
            <p:cNvSpPr/>
            <p:nvPr/>
          </p:nvSpPr>
          <p:spPr>
            <a:xfrm>
              <a:off x="3533000" y="91649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23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63" y="161874"/>
                  </a:lnTo>
                  <a:lnTo>
                    <a:pt x="190" y="161950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3" name="object 19153"/>
            <p:cNvSpPr/>
            <p:nvPr/>
          </p:nvSpPr>
          <p:spPr>
            <a:xfrm>
              <a:off x="3532860" y="9164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88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39" y="161912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4" name="object 19154"/>
            <p:cNvSpPr/>
            <p:nvPr/>
          </p:nvSpPr>
          <p:spPr>
            <a:xfrm>
              <a:off x="3532733" y="91647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785"/>
                  </a:lnTo>
                  <a:lnTo>
                    <a:pt x="127" y="161874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5" name="object 19155"/>
            <p:cNvSpPr/>
            <p:nvPr/>
          </p:nvSpPr>
          <p:spPr>
            <a:xfrm>
              <a:off x="3532606" y="91646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6" name="object 19156"/>
            <p:cNvSpPr/>
            <p:nvPr/>
          </p:nvSpPr>
          <p:spPr>
            <a:xfrm>
              <a:off x="3532530" y="9164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7" name="object 19157"/>
            <p:cNvSpPr/>
            <p:nvPr/>
          </p:nvSpPr>
          <p:spPr>
            <a:xfrm>
              <a:off x="3532428" y="9164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8" name="object 19158"/>
            <p:cNvSpPr/>
            <p:nvPr/>
          </p:nvSpPr>
          <p:spPr>
            <a:xfrm>
              <a:off x="3532327" y="91645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5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59" name="object 19159"/>
            <p:cNvSpPr/>
            <p:nvPr/>
          </p:nvSpPr>
          <p:spPr>
            <a:xfrm>
              <a:off x="3532251" y="9164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20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0" name="object 19160"/>
            <p:cNvSpPr/>
            <p:nvPr/>
          </p:nvSpPr>
          <p:spPr>
            <a:xfrm>
              <a:off x="3532162" y="91644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60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63"/>
                  </a:moveTo>
                  <a:lnTo>
                    <a:pt x="50" y="161645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1" name="object 19161"/>
            <p:cNvSpPr/>
            <p:nvPr/>
          </p:nvSpPr>
          <p:spPr>
            <a:xfrm>
              <a:off x="3532111" y="9164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2" name="object 19162"/>
            <p:cNvSpPr/>
            <p:nvPr/>
          </p:nvSpPr>
          <p:spPr>
            <a:xfrm>
              <a:off x="3532035" y="91643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3" name="object 19163"/>
            <p:cNvSpPr/>
            <p:nvPr/>
          </p:nvSpPr>
          <p:spPr>
            <a:xfrm>
              <a:off x="3531971" y="91642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4" name="object 19164"/>
            <p:cNvSpPr/>
            <p:nvPr/>
          </p:nvSpPr>
          <p:spPr>
            <a:xfrm>
              <a:off x="3531908" y="9164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38" y="161163"/>
                  </a:lnTo>
                  <a:lnTo>
                    <a:pt x="482" y="38"/>
                  </a:ln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5" name="object 19165"/>
            <p:cNvSpPr/>
            <p:nvPr/>
          </p:nvSpPr>
          <p:spPr>
            <a:xfrm>
              <a:off x="3531857" y="9164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6" name="object 19166"/>
            <p:cNvSpPr/>
            <p:nvPr/>
          </p:nvSpPr>
          <p:spPr>
            <a:xfrm>
              <a:off x="3531819" y="9164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7" name="object 19167"/>
            <p:cNvSpPr/>
            <p:nvPr/>
          </p:nvSpPr>
          <p:spPr>
            <a:xfrm>
              <a:off x="3531755" y="9163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531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8" name="object 19168"/>
            <p:cNvSpPr/>
            <p:nvPr/>
          </p:nvSpPr>
          <p:spPr>
            <a:xfrm>
              <a:off x="3531705" y="9163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5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69" name="object 19169"/>
            <p:cNvSpPr/>
            <p:nvPr/>
          </p:nvSpPr>
          <p:spPr>
            <a:xfrm>
              <a:off x="3531666" y="9163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3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0" name="object 19170"/>
            <p:cNvSpPr/>
            <p:nvPr/>
          </p:nvSpPr>
          <p:spPr>
            <a:xfrm>
              <a:off x="3531616" y="91636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1" name="object 19171"/>
            <p:cNvSpPr/>
            <p:nvPr/>
          </p:nvSpPr>
          <p:spPr>
            <a:xfrm>
              <a:off x="3531603" y="9163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80"/>
                  </a:lnTo>
                  <a:lnTo>
                    <a:pt x="457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2" name="object 19172"/>
            <p:cNvSpPr/>
            <p:nvPr/>
          </p:nvSpPr>
          <p:spPr>
            <a:xfrm>
              <a:off x="3531565" y="91636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3" name="object 19173"/>
            <p:cNvSpPr/>
            <p:nvPr/>
          </p:nvSpPr>
          <p:spPr>
            <a:xfrm>
              <a:off x="3531527" y="9163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17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1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4" name="object 19174"/>
            <p:cNvSpPr/>
            <p:nvPr/>
          </p:nvSpPr>
          <p:spPr>
            <a:xfrm>
              <a:off x="3531501" y="91635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40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5" name="object 19175"/>
            <p:cNvSpPr/>
            <p:nvPr/>
          </p:nvSpPr>
          <p:spPr>
            <a:xfrm>
              <a:off x="3531476" y="9163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277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6" name="object 19176"/>
            <p:cNvSpPr/>
            <p:nvPr/>
          </p:nvSpPr>
          <p:spPr>
            <a:xfrm>
              <a:off x="3531463" y="916344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8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7" name="object 19177"/>
            <p:cNvSpPr/>
            <p:nvPr/>
          </p:nvSpPr>
          <p:spPr>
            <a:xfrm>
              <a:off x="3531425" y="916340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24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2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8" name="object 19178"/>
            <p:cNvSpPr/>
            <p:nvPr/>
          </p:nvSpPr>
          <p:spPr>
            <a:xfrm>
              <a:off x="3531863" y="9162394"/>
              <a:ext cx="0" cy="2540"/>
            </a:xfrm>
            <a:custGeom>
              <a:avLst/>
              <a:gdLst/>
              <a:ahLst/>
              <a:cxnLst/>
              <a:rect l="l" t="t" r="r" b="b"/>
              <a:pathLst>
                <a:path h="2540">
                  <a:moveTo>
                    <a:pt x="6" y="21"/>
                  </a:moveTo>
                  <a:lnTo>
                    <a:pt x="0" y="2187"/>
                  </a:lnTo>
                  <a:lnTo>
                    <a:pt x="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79" name="object 19179"/>
            <p:cNvSpPr/>
            <p:nvPr/>
          </p:nvSpPr>
          <p:spPr>
            <a:xfrm>
              <a:off x="3531234" y="9158186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48"/>
                  </a:lnTo>
                  <a:lnTo>
                    <a:pt x="5207" y="8445"/>
                  </a:lnTo>
                  <a:lnTo>
                    <a:pt x="9372" y="8420"/>
                  </a:lnTo>
                  <a:lnTo>
                    <a:pt x="14541" y="5422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0" name="object 19180"/>
            <p:cNvSpPr/>
            <p:nvPr/>
          </p:nvSpPr>
          <p:spPr>
            <a:xfrm>
              <a:off x="3614712" y="9122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0" y="0"/>
                  </a:moveTo>
                  <a:lnTo>
                    <a:pt x="446" y="3555"/>
                  </a:lnTo>
                  <a:lnTo>
                    <a:pt x="0" y="161505"/>
                  </a:lnTo>
                  <a:lnTo>
                    <a:pt x="48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1" name="object 19181"/>
            <p:cNvSpPr/>
            <p:nvPr/>
          </p:nvSpPr>
          <p:spPr>
            <a:xfrm>
              <a:off x="3614636" y="9122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238"/>
                  </a:lnTo>
                  <a:lnTo>
                    <a:pt x="0" y="16150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225"/>
                  </a:lnTo>
                  <a:lnTo>
                    <a:pt x="38" y="160705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225"/>
                  </a:lnTo>
                  <a:lnTo>
                    <a:pt x="63" y="16129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2" name="object 19182"/>
            <p:cNvSpPr/>
            <p:nvPr/>
          </p:nvSpPr>
          <p:spPr>
            <a:xfrm>
              <a:off x="3614559" y="91228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9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11"/>
                  </a:lnTo>
                  <a:lnTo>
                    <a:pt x="25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11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3" name="object 19183"/>
            <p:cNvSpPr/>
            <p:nvPr/>
          </p:nvSpPr>
          <p:spPr>
            <a:xfrm>
              <a:off x="3614509" y="9122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62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84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4" name="object 19184"/>
            <p:cNvSpPr/>
            <p:nvPr/>
          </p:nvSpPr>
          <p:spPr>
            <a:xfrm>
              <a:off x="3614420" y="9122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908"/>
                  </a:lnTo>
                  <a:lnTo>
                    <a:pt x="0" y="161467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908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908"/>
                  </a:lnTo>
                  <a:lnTo>
                    <a:pt x="63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5" name="object 19185"/>
            <p:cNvSpPr/>
            <p:nvPr/>
          </p:nvSpPr>
          <p:spPr>
            <a:xfrm>
              <a:off x="3614343" y="91231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68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81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68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6" name="object 19186"/>
            <p:cNvSpPr/>
            <p:nvPr/>
          </p:nvSpPr>
          <p:spPr>
            <a:xfrm>
              <a:off x="3614255" y="9123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67"/>
                  </a:lnTo>
                  <a:lnTo>
                    <a:pt x="0" y="16172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79"/>
                  </a:lnTo>
                  <a:lnTo>
                    <a:pt x="38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67"/>
                  </a:lnTo>
                  <a:lnTo>
                    <a:pt x="63" y="16140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7" name="object 19187"/>
            <p:cNvSpPr/>
            <p:nvPr/>
          </p:nvSpPr>
          <p:spPr>
            <a:xfrm>
              <a:off x="3614178" y="91233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40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27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40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8" name="object 19188"/>
            <p:cNvSpPr/>
            <p:nvPr/>
          </p:nvSpPr>
          <p:spPr>
            <a:xfrm>
              <a:off x="3614127" y="91234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413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425"/>
                  </a:lnTo>
                  <a:lnTo>
                    <a:pt x="25" y="16137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89" name="object 19189"/>
            <p:cNvSpPr/>
            <p:nvPr/>
          </p:nvSpPr>
          <p:spPr>
            <a:xfrm>
              <a:off x="3614026" y="9123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336"/>
                  </a:lnTo>
                  <a:lnTo>
                    <a:pt x="0" y="161683"/>
                  </a:lnTo>
                  <a:lnTo>
                    <a:pt x="177" y="107696"/>
                  </a:lnTo>
                  <a:lnTo>
                    <a:pt x="330" y="54711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336"/>
                  </a:lnTo>
                  <a:lnTo>
                    <a:pt x="330" y="54711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349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0" name="object 19190"/>
            <p:cNvSpPr/>
            <p:nvPr/>
          </p:nvSpPr>
          <p:spPr>
            <a:xfrm>
              <a:off x="3613950" y="91236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247"/>
                  </a:lnTo>
                  <a:lnTo>
                    <a:pt x="0" y="16144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247"/>
                  </a:lnTo>
                  <a:lnTo>
                    <a:pt x="12" y="16164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35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1" name="object 19191"/>
            <p:cNvSpPr/>
            <p:nvPr/>
          </p:nvSpPr>
          <p:spPr>
            <a:xfrm>
              <a:off x="3613848" y="9123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184"/>
                  </a:lnTo>
                  <a:lnTo>
                    <a:pt x="0" y="16172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84"/>
                  </a:lnTo>
                  <a:lnTo>
                    <a:pt x="25" y="16168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84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2" name="object 19192"/>
            <p:cNvSpPr/>
            <p:nvPr/>
          </p:nvSpPr>
          <p:spPr>
            <a:xfrm>
              <a:off x="3613759" y="91237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25" y="16174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46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3" name="object 19193"/>
            <p:cNvSpPr/>
            <p:nvPr/>
          </p:nvSpPr>
          <p:spPr>
            <a:xfrm>
              <a:off x="3613708" y="9123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095"/>
                  </a:lnTo>
                  <a:lnTo>
                    <a:pt x="0" y="161747"/>
                  </a:lnTo>
                  <a:lnTo>
                    <a:pt x="25" y="161518"/>
                  </a:lnTo>
                  <a:lnTo>
                    <a:pt x="25" y="157835"/>
                  </a:lnTo>
                  <a:lnTo>
                    <a:pt x="63" y="146469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82"/>
                  </a:lnTo>
                  <a:lnTo>
                    <a:pt x="63" y="146469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4" name="object 19194"/>
            <p:cNvSpPr/>
            <p:nvPr/>
          </p:nvSpPr>
          <p:spPr>
            <a:xfrm>
              <a:off x="3613607" y="9123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57"/>
                  </a:lnTo>
                  <a:lnTo>
                    <a:pt x="0" y="161810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57"/>
                  </a:lnTo>
                  <a:lnTo>
                    <a:pt x="38" y="161772"/>
                  </a:lnTo>
                  <a:lnTo>
                    <a:pt x="63" y="161531"/>
                  </a:lnTo>
                  <a:lnTo>
                    <a:pt x="63" y="157632"/>
                  </a:lnTo>
                  <a:lnTo>
                    <a:pt x="101" y="145503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57"/>
                  </a:lnTo>
                  <a:lnTo>
                    <a:pt x="101" y="14550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5" name="object 19195"/>
            <p:cNvSpPr/>
            <p:nvPr/>
          </p:nvSpPr>
          <p:spPr>
            <a:xfrm>
              <a:off x="3613404" y="91239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76"/>
                  </a:moveTo>
                  <a:lnTo>
                    <a:pt x="495" y="1993"/>
                  </a:lnTo>
                  <a:lnTo>
                    <a:pt x="38" y="161582"/>
                  </a:lnTo>
                  <a:lnTo>
                    <a:pt x="482" y="101"/>
                  </a:lnTo>
                  <a:lnTo>
                    <a:pt x="457" y="2006"/>
                  </a:lnTo>
                  <a:lnTo>
                    <a:pt x="0" y="161925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2006"/>
                  </a:lnTo>
                  <a:lnTo>
                    <a:pt x="76" y="161861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46" y="1993"/>
                  </a:lnTo>
                  <a:lnTo>
                    <a:pt x="101" y="161848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22" y="12"/>
                  </a:moveTo>
                  <a:lnTo>
                    <a:pt x="596" y="2006"/>
                  </a:lnTo>
                  <a:lnTo>
                    <a:pt x="139" y="161810"/>
                  </a:lnTo>
                  <a:lnTo>
                    <a:pt x="317" y="107810"/>
                  </a:lnTo>
                  <a:lnTo>
                    <a:pt x="482" y="50165"/>
                  </a:lnTo>
                  <a:lnTo>
                    <a:pt x="622" y="12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06"/>
                  </a:lnTo>
                  <a:lnTo>
                    <a:pt x="482" y="5016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6" name="object 19196"/>
            <p:cNvSpPr/>
            <p:nvPr/>
          </p:nvSpPr>
          <p:spPr>
            <a:xfrm>
              <a:off x="3613315" y="91240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92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92"/>
                  </a:lnTo>
                  <a:lnTo>
                    <a:pt x="38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92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7" name="object 19197"/>
            <p:cNvSpPr/>
            <p:nvPr/>
          </p:nvSpPr>
          <p:spPr>
            <a:xfrm>
              <a:off x="3613238" y="91240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28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841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8" name="object 19198"/>
            <p:cNvSpPr/>
            <p:nvPr/>
          </p:nvSpPr>
          <p:spPr>
            <a:xfrm>
              <a:off x="3613137" y="91241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803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9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9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199" name="object 19199"/>
            <p:cNvSpPr/>
            <p:nvPr/>
          </p:nvSpPr>
          <p:spPr>
            <a:xfrm>
              <a:off x="3613035" y="9124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2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20" y="12"/>
                  </a:lnTo>
                  <a:lnTo>
                    <a:pt x="495" y="1727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0" name="object 19200"/>
            <p:cNvSpPr/>
            <p:nvPr/>
          </p:nvSpPr>
          <p:spPr>
            <a:xfrm>
              <a:off x="3612921" y="9124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67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676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67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1" name="object 19201"/>
            <p:cNvSpPr/>
            <p:nvPr/>
          </p:nvSpPr>
          <p:spPr>
            <a:xfrm>
              <a:off x="3612807" y="9124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33"/>
                  </a:lnTo>
                  <a:lnTo>
                    <a:pt x="533" y="25"/>
                  </a:lnTo>
                  <a:lnTo>
                    <a:pt x="482" y="1333"/>
                  </a:lnTo>
                  <a:lnTo>
                    <a:pt x="495" y="50"/>
                  </a:lnTo>
                  <a:lnTo>
                    <a:pt x="444" y="1612"/>
                  </a:lnTo>
                  <a:lnTo>
                    <a:pt x="0" y="16192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2" name="object 19202"/>
            <p:cNvSpPr/>
            <p:nvPr/>
          </p:nvSpPr>
          <p:spPr>
            <a:xfrm>
              <a:off x="3612743" y="91243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70"/>
                  </a:lnTo>
                  <a:lnTo>
                    <a:pt x="495" y="12"/>
                  </a:lnTo>
                  <a:lnTo>
                    <a:pt x="444" y="1524"/>
                  </a:lnTo>
                  <a:lnTo>
                    <a:pt x="0" y="161886"/>
                  </a:lnTo>
                  <a:lnTo>
                    <a:pt x="304" y="64795"/>
                  </a:lnTo>
                  <a:lnTo>
                    <a:pt x="38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3" name="object 19203"/>
            <p:cNvSpPr/>
            <p:nvPr/>
          </p:nvSpPr>
          <p:spPr>
            <a:xfrm>
              <a:off x="3612629" y="91244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19"/>
                  </a:lnTo>
                  <a:lnTo>
                    <a:pt x="533" y="25"/>
                  </a:lnTo>
                  <a:lnTo>
                    <a:pt x="482" y="1231"/>
                  </a:lnTo>
                  <a:lnTo>
                    <a:pt x="495" y="50"/>
                  </a:lnTo>
                  <a:lnTo>
                    <a:pt x="444" y="1498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4" name="object 19204"/>
            <p:cNvSpPr/>
            <p:nvPr/>
          </p:nvSpPr>
          <p:spPr>
            <a:xfrm>
              <a:off x="3612515" y="9124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079"/>
                  </a:lnTo>
                  <a:lnTo>
                    <a:pt x="495" y="38"/>
                  </a:lnTo>
                  <a:lnTo>
                    <a:pt x="444" y="1435"/>
                  </a:lnTo>
                  <a:lnTo>
                    <a:pt x="0" y="161912"/>
                  </a:lnTo>
                  <a:lnTo>
                    <a:pt x="292" y="66535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2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5" name="object 19205"/>
            <p:cNvSpPr/>
            <p:nvPr/>
          </p:nvSpPr>
          <p:spPr>
            <a:xfrm>
              <a:off x="3612400" y="91245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358"/>
                  </a:lnTo>
                  <a:lnTo>
                    <a:pt x="38" y="160350"/>
                  </a:lnTo>
                  <a:lnTo>
                    <a:pt x="482" y="50"/>
                  </a:lnTo>
                  <a:lnTo>
                    <a:pt x="444" y="1358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7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6" name="object 19206"/>
            <p:cNvSpPr/>
            <p:nvPr/>
          </p:nvSpPr>
          <p:spPr>
            <a:xfrm>
              <a:off x="3612273" y="91246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28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9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7" name="object 19207"/>
            <p:cNvSpPr/>
            <p:nvPr/>
          </p:nvSpPr>
          <p:spPr>
            <a:xfrm>
              <a:off x="3612197" y="91246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82" y="1231"/>
                  </a:lnTo>
                  <a:lnTo>
                    <a:pt x="38" y="160185"/>
                  </a:lnTo>
                  <a:lnTo>
                    <a:pt x="482" y="25"/>
                  </a:lnTo>
                  <a:lnTo>
                    <a:pt x="444" y="1231"/>
                  </a:lnTo>
                  <a:lnTo>
                    <a:pt x="0" y="16187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8" name="object 19208"/>
            <p:cNvSpPr/>
            <p:nvPr/>
          </p:nvSpPr>
          <p:spPr>
            <a:xfrm>
              <a:off x="3612057" y="9124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81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68"/>
                  </a:lnTo>
                  <a:lnTo>
                    <a:pt x="88" y="160070"/>
                  </a:lnTo>
                  <a:lnTo>
                    <a:pt x="533" y="25"/>
                  </a:lnTo>
                  <a:lnTo>
                    <a:pt x="495" y="1168"/>
                  </a:lnTo>
                  <a:lnTo>
                    <a:pt x="50" y="161861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09" name="object 19209"/>
            <p:cNvSpPr/>
            <p:nvPr/>
          </p:nvSpPr>
          <p:spPr>
            <a:xfrm>
              <a:off x="3611943" y="9124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92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92"/>
                  </a:lnTo>
                  <a:lnTo>
                    <a:pt x="76" y="159931"/>
                  </a:lnTo>
                  <a:lnTo>
                    <a:pt x="520" y="25"/>
                  </a:lnTo>
                  <a:lnTo>
                    <a:pt x="482" y="1092"/>
                  </a:lnTo>
                  <a:lnTo>
                    <a:pt x="38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0" name="object 19210"/>
            <p:cNvSpPr/>
            <p:nvPr/>
          </p:nvSpPr>
          <p:spPr>
            <a:xfrm>
              <a:off x="3611791" y="91248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1016"/>
                  </a:lnTo>
                  <a:lnTo>
                    <a:pt x="457" y="29400"/>
                  </a:lnTo>
                  <a:lnTo>
                    <a:pt x="546" y="25"/>
                  </a:lnTo>
                  <a:lnTo>
                    <a:pt x="508" y="1028"/>
                  </a:lnTo>
                  <a:lnTo>
                    <a:pt x="50" y="161455"/>
                  </a:lnTo>
                  <a:lnTo>
                    <a:pt x="495" y="50"/>
                  </a:lnTo>
                  <a:lnTo>
                    <a:pt x="444" y="1028"/>
                  </a:lnTo>
                  <a:lnTo>
                    <a:pt x="0" y="161836"/>
                  </a:lnTo>
                  <a:lnTo>
                    <a:pt x="139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1" name="object 19211"/>
            <p:cNvSpPr/>
            <p:nvPr/>
          </p:nvSpPr>
          <p:spPr>
            <a:xfrm>
              <a:off x="3611651" y="91249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52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59575"/>
                  </a:lnTo>
                  <a:lnTo>
                    <a:pt x="546" y="25"/>
                  </a:lnTo>
                  <a:lnTo>
                    <a:pt x="495" y="939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2" name="object 19212"/>
            <p:cNvSpPr/>
            <p:nvPr/>
          </p:nvSpPr>
          <p:spPr>
            <a:xfrm>
              <a:off x="3611562" y="91250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63"/>
                  </a:lnTo>
                  <a:lnTo>
                    <a:pt x="0" y="16177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76"/>
                  </a:lnTo>
                  <a:lnTo>
                    <a:pt x="5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3" name="object 19213"/>
            <p:cNvSpPr/>
            <p:nvPr/>
          </p:nvSpPr>
          <p:spPr>
            <a:xfrm>
              <a:off x="3611422" y="9125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35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4" name="object 19214"/>
            <p:cNvSpPr/>
            <p:nvPr/>
          </p:nvSpPr>
          <p:spPr>
            <a:xfrm>
              <a:off x="3611270" y="91251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36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36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5" name="object 19215"/>
            <p:cNvSpPr/>
            <p:nvPr/>
          </p:nvSpPr>
          <p:spPr>
            <a:xfrm>
              <a:off x="3611118" y="91252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35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35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6" name="object 19216"/>
            <p:cNvSpPr/>
            <p:nvPr/>
          </p:nvSpPr>
          <p:spPr>
            <a:xfrm>
              <a:off x="3610952" y="9125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58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7" name="object 19217"/>
            <p:cNvSpPr/>
            <p:nvPr/>
          </p:nvSpPr>
          <p:spPr>
            <a:xfrm>
              <a:off x="3610864" y="91254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8" name="object 19218"/>
            <p:cNvSpPr/>
            <p:nvPr/>
          </p:nvSpPr>
          <p:spPr>
            <a:xfrm>
              <a:off x="3610711" y="91255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406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19" name="object 19219"/>
            <p:cNvSpPr/>
            <p:nvPr/>
          </p:nvSpPr>
          <p:spPr>
            <a:xfrm>
              <a:off x="3610559" y="91255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17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0" name="object 19220"/>
            <p:cNvSpPr/>
            <p:nvPr/>
          </p:nvSpPr>
          <p:spPr>
            <a:xfrm>
              <a:off x="3610406" y="91256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28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28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1" name="object 19221"/>
            <p:cNvSpPr/>
            <p:nvPr/>
          </p:nvSpPr>
          <p:spPr>
            <a:xfrm>
              <a:off x="3610254" y="91257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2" name="object 19222"/>
            <p:cNvSpPr/>
            <p:nvPr/>
          </p:nvSpPr>
          <p:spPr>
            <a:xfrm>
              <a:off x="3610152" y="91258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3" name="object 19223"/>
            <p:cNvSpPr/>
            <p:nvPr/>
          </p:nvSpPr>
          <p:spPr>
            <a:xfrm>
              <a:off x="3610000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0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4" name="object 19224"/>
            <p:cNvSpPr/>
            <p:nvPr/>
          </p:nvSpPr>
          <p:spPr>
            <a:xfrm>
              <a:off x="3609860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304" y="80670"/>
                  </a:lnTo>
                  <a:lnTo>
                    <a:pt x="533" y="0"/>
                  </a:lnTo>
                  <a:lnTo>
                    <a:pt x="0" y="161340"/>
                  </a:lnTo>
                  <a:lnTo>
                    <a:pt x="127" y="16132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5" name="object 19225"/>
            <p:cNvSpPr/>
            <p:nvPr/>
          </p:nvSpPr>
          <p:spPr>
            <a:xfrm>
              <a:off x="3609695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330" y="80683"/>
                  </a:lnTo>
                  <a:lnTo>
                    <a:pt x="558" y="0"/>
                  </a:lnTo>
                  <a:lnTo>
                    <a:pt x="63" y="16136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6" name="object 19226"/>
            <p:cNvSpPr/>
            <p:nvPr/>
          </p:nvSpPr>
          <p:spPr>
            <a:xfrm>
              <a:off x="3609555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0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7" name="object 19227"/>
            <p:cNvSpPr/>
            <p:nvPr/>
          </p:nvSpPr>
          <p:spPr>
            <a:xfrm>
              <a:off x="3609441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8" name="object 19228"/>
            <p:cNvSpPr/>
            <p:nvPr/>
          </p:nvSpPr>
          <p:spPr>
            <a:xfrm>
              <a:off x="3609289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29" name="object 19229"/>
            <p:cNvSpPr/>
            <p:nvPr/>
          </p:nvSpPr>
          <p:spPr>
            <a:xfrm>
              <a:off x="3609124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42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0" name="object 19230"/>
            <p:cNvSpPr/>
            <p:nvPr/>
          </p:nvSpPr>
          <p:spPr>
            <a:xfrm>
              <a:off x="3608971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01" y="161010"/>
                  </a:lnTo>
                  <a:lnTo>
                    <a:pt x="546" y="0"/>
                  </a:lnTo>
                  <a:lnTo>
                    <a:pt x="50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1" name="object 19231"/>
            <p:cNvSpPr/>
            <p:nvPr/>
          </p:nvSpPr>
          <p:spPr>
            <a:xfrm>
              <a:off x="3608794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2" name="object 19232"/>
            <p:cNvSpPr/>
            <p:nvPr/>
          </p:nvSpPr>
          <p:spPr>
            <a:xfrm>
              <a:off x="3608679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3" name="object 19233"/>
            <p:cNvSpPr/>
            <p:nvPr/>
          </p:nvSpPr>
          <p:spPr>
            <a:xfrm>
              <a:off x="3608514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4" name="object 19234"/>
            <p:cNvSpPr/>
            <p:nvPr/>
          </p:nvSpPr>
          <p:spPr>
            <a:xfrm>
              <a:off x="3608336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914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5" name="object 19235"/>
            <p:cNvSpPr/>
            <p:nvPr/>
          </p:nvSpPr>
          <p:spPr>
            <a:xfrm>
              <a:off x="3608159" y="91258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558" y="914"/>
                  </a:lnTo>
                  <a:lnTo>
                    <a:pt x="571" y="0"/>
                  </a:ln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6" name="object 19236"/>
            <p:cNvSpPr/>
            <p:nvPr/>
          </p:nvSpPr>
          <p:spPr>
            <a:xfrm>
              <a:off x="3607955" y="9125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7" name="object 19237"/>
            <p:cNvSpPr/>
            <p:nvPr/>
          </p:nvSpPr>
          <p:spPr>
            <a:xfrm>
              <a:off x="3607828" y="912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8" name="object 19238"/>
            <p:cNvSpPr/>
            <p:nvPr/>
          </p:nvSpPr>
          <p:spPr>
            <a:xfrm>
              <a:off x="3607638" y="9125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42"/>
                  </a:lnTo>
                  <a:lnTo>
                    <a:pt x="127" y="161442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39" name="object 19239"/>
            <p:cNvSpPr/>
            <p:nvPr/>
          </p:nvSpPr>
          <p:spPr>
            <a:xfrm>
              <a:off x="3607409" y="91259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0" name="object 19240"/>
            <p:cNvSpPr/>
            <p:nvPr/>
          </p:nvSpPr>
          <p:spPr>
            <a:xfrm>
              <a:off x="3607181" y="9125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1" name="object 19241"/>
            <p:cNvSpPr/>
            <p:nvPr/>
          </p:nvSpPr>
          <p:spPr>
            <a:xfrm>
              <a:off x="3606914" y="912591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0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17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2" name="object 19242"/>
            <p:cNvSpPr/>
            <p:nvPr/>
          </p:nvSpPr>
          <p:spPr>
            <a:xfrm>
              <a:off x="3606736" y="9125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177" y="161404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3" name="object 19243"/>
            <p:cNvSpPr/>
            <p:nvPr/>
          </p:nvSpPr>
          <p:spPr>
            <a:xfrm>
              <a:off x="3606419" y="9125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40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14" y="161366"/>
                  </a:lnTo>
                  <a:lnTo>
                    <a:pt x="317" y="161378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4" name="object 19244"/>
            <p:cNvSpPr/>
            <p:nvPr/>
          </p:nvSpPr>
          <p:spPr>
            <a:xfrm>
              <a:off x="3606050" y="912590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2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685" y="12"/>
                  </a:lnTo>
                  <a:close/>
                </a:path>
                <a:path w="1270" h="161925">
                  <a:moveTo>
                    <a:pt x="812" y="12"/>
                  </a:moveTo>
                  <a:lnTo>
                    <a:pt x="254" y="161328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5" name="object 19245"/>
            <p:cNvSpPr/>
            <p:nvPr/>
          </p:nvSpPr>
          <p:spPr>
            <a:xfrm>
              <a:off x="3605479" y="912558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56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6" name="object 19246"/>
            <p:cNvSpPr/>
            <p:nvPr/>
          </p:nvSpPr>
          <p:spPr>
            <a:xfrm>
              <a:off x="3604387" y="912495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36" y="635"/>
                  </a:moveTo>
                  <a:lnTo>
                    <a:pt x="1219" y="444"/>
                  </a:lnTo>
                  <a:lnTo>
                    <a:pt x="736" y="177"/>
                  </a:lnTo>
                  <a:lnTo>
                    <a:pt x="304" y="161861"/>
                  </a:lnTo>
                  <a:lnTo>
                    <a:pt x="774" y="162026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7" name="object 19247"/>
            <p:cNvSpPr/>
            <p:nvPr/>
          </p:nvSpPr>
          <p:spPr>
            <a:xfrm>
              <a:off x="3603917" y="912468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71" y="76"/>
                  </a:move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  <a:path w="1270" h="162559">
                  <a:moveTo>
                    <a:pt x="914" y="266"/>
                  </a:moveTo>
                  <a:lnTo>
                    <a:pt x="698" y="165"/>
                  </a:lnTo>
                  <a:lnTo>
                    <a:pt x="571" y="76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69" y="162039"/>
                  </a:lnTo>
                  <a:lnTo>
                    <a:pt x="914" y="266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8" name="object 19248"/>
            <p:cNvSpPr/>
            <p:nvPr/>
          </p:nvSpPr>
          <p:spPr>
            <a:xfrm>
              <a:off x="3603612" y="912451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49" name="object 19249"/>
            <p:cNvSpPr/>
            <p:nvPr/>
          </p:nvSpPr>
          <p:spPr>
            <a:xfrm>
              <a:off x="3603447" y="912440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09" y="114"/>
                  </a:moveTo>
                  <a:lnTo>
                    <a:pt x="444" y="12"/>
                  </a:lnTo>
                  <a:lnTo>
                    <a:pt x="228" y="78625"/>
                  </a:lnTo>
                  <a:lnTo>
                    <a:pt x="228" y="0"/>
                  </a:lnTo>
                  <a:lnTo>
                    <a:pt x="152" y="106362"/>
                  </a:lnTo>
                  <a:lnTo>
                    <a:pt x="0" y="161848"/>
                  </a:lnTo>
                  <a:lnTo>
                    <a:pt x="165" y="161950"/>
                  </a:lnTo>
                  <a:lnTo>
                    <a:pt x="165" y="161290"/>
                  </a:lnTo>
                  <a:lnTo>
                    <a:pt x="228" y="138836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0" name="object 19250"/>
            <p:cNvSpPr/>
            <p:nvPr/>
          </p:nvSpPr>
          <p:spPr>
            <a:xfrm>
              <a:off x="3603256" y="9124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848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1" name="object 19251"/>
            <p:cNvSpPr/>
            <p:nvPr/>
          </p:nvSpPr>
          <p:spPr>
            <a:xfrm>
              <a:off x="3603066" y="9124201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2" name="object 19252"/>
            <p:cNvSpPr/>
            <p:nvPr/>
          </p:nvSpPr>
          <p:spPr>
            <a:xfrm>
              <a:off x="3602926" y="9124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3" name="object 19253"/>
            <p:cNvSpPr/>
            <p:nvPr/>
          </p:nvSpPr>
          <p:spPr>
            <a:xfrm>
              <a:off x="3602786" y="91240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72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4" name="object 19254"/>
            <p:cNvSpPr/>
            <p:nvPr/>
          </p:nvSpPr>
          <p:spPr>
            <a:xfrm>
              <a:off x="3602672" y="9123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59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76" y="161823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5" name="object 19255"/>
            <p:cNvSpPr/>
            <p:nvPr/>
          </p:nvSpPr>
          <p:spPr>
            <a:xfrm>
              <a:off x="3602596" y="91239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38" y="161328"/>
                  </a:lnTo>
                  <a:lnTo>
                    <a:pt x="482" y="12"/>
                  </a:ln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6" name="object 19256"/>
            <p:cNvSpPr/>
            <p:nvPr/>
          </p:nvSpPr>
          <p:spPr>
            <a:xfrm>
              <a:off x="3602494" y="9123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83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7" name="object 19257"/>
            <p:cNvSpPr/>
            <p:nvPr/>
          </p:nvSpPr>
          <p:spPr>
            <a:xfrm>
              <a:off x="3602405" y="91238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8" name="object 19258"/>
            <p:cNvSpPr/>
            <p:nvPr/>
          </p:nvSpPr>
          <p:spPr>
            <a:xfrm>
              <a:off x="3602316" y="91237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20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59" name="object 19259"/>
            <p:cNvSpPr/>
            <p:nvPr/>
          </p:nvSpPr>
          <p:spPr>
            <a:xfrm>
              <a:off x="3602228" y="91237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58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0" name="object 19260"/>
            <p:cNvSpPr/>
            <p:nvPr/>
          </p:nvSpPr>
          <p:spPr>
            <a:xfrm>
              <a:off x="3602177" y="9123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4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1" name="object 19261"/>
            <p:cNvSpPr/>
            <p:nvPr/>
          </p:nvSpPr>
          <p:spPr>
            <a:xfrm>
              <a:off x="3602101" y="91236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50" y="161163"/>
                  </a:lnTo>
                  <a:lnTo>
                    <a:pt x="495" y="63"/>
                  </a:ln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2" name="object 19262"/>
            <p:cNvSpPr/>
            <p:nvPr/>
          </p:nvSpPr>
          <p:spPr>
            <a:xfrm>
              <a:off x="3602024" y="91235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0" y="16154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3" name="object 19263"/>
            <p:cNvSpPr/>
            <p:nvPr/>
          </p:nvSpPr>
          <p:spPr>
            <a:xfrm>
              <a:off x="3601974" y="91234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4" name="object 19264"/>
            <p:cNvSpPr/>
            <p:nvPr/>
          </p:nvSpPr>
          <p:spPr>
            <a:xfrm>
              <a:off x="3601910" y="9123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5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50" y="161632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5" name="object 19265"/>
            <p:cNvSpPr/>
            <p:nvPr/>
          </p:nvSpPr>
          <p:spPr>
            <a:xfrm>
              <a:off x="3601872" y="91232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6" name="object 19266"/>
            <p:cNvSpPr/>
            <p:nvPr/>
          </p:nvSpPr>
          <p:spPr>
            <a:xfrm>
              <a:off x="3601821" y="9123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6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7" name="object 19267"/>
            <p:cNvSpPr/>
            <p:nvPr/>
          </p:nvSpPr>
          <p:spPr>
            <a:xfrm>
              <a:off x="3601770" y="91231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607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8" name="object 19268"/>
            <p:cNvSpPr/>
            <p:nvPr/>
          </p:nvSpPr>
          <p:spPr>
            <a:xfrm>
              <a:off x="3601732" y="91230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4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69" name="object 19269"/>
            <p:cNvSpPr/>
            <p:nvPr/>
          </p:nvSpPr>
          <p:spPr>
            <a:xfrm>
              <a:off x="3601694" y="9122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18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0" name="object 19270"/>
            <p:cNvSpPr/>
            <p:nvPr/>
          </p:nvSpPr>
          <p:spPr>
            <a:xfrm>
              <a:off x="3601669" y="91229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1" name="object 19271"/>
            <p:cNvSpPr/>
            <p:nvPr/>
          </p:nvSpPr>
          <p:spPr>
            <a:xfrm>
              <a:off x="3601631" y="91228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2" name="object 19272"/>
            <p:cNvSpPr/>
            <p:nvPr/>
          </p:nvSpPr>
          <p:spPr>
            <a:xfrm>
              <a:off x="3601593" y="9122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37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3" name="object 19273"/>
            <p:cNvSpPr/>
            <p:nvPr/>
          </p:nvSpPr>
          <p:spPr>
            <a:xfrm>
              <a:off x="3601567" y="91227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35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4" name="object 19274"/>
            <p:cNvSpPr/>
            <p:nvPr/>
          </p:nvSpPr>
          <p:spPr>
            <a:xfrm>
              <a:off x="3601542" y="91227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02"/>
                  </a:lnTo>
                  <a:lnTo>
                    <a:pt x="457" y="12"/>
                  </a:lnTo>
                  <a:lnTo>
                    <a:pt x="0" y="16130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5" name="object 19275"/>
            <p:cNvSpPr/>
            <p:nvPr/>
          </p:nvSpPr>
          <p:spPr>
            <a:xfrm>
              <a:off x="3601516" y="912272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8" y="0"/>
                  </a:moveTo>
                  <a:lnTo>
                    <a:pt x="0" y="161245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6" name="object 19276"/>
            <p:cNvSpPr/>
            <p:nvPr/>
          </p:nvSpPr>
          <p:spPr>
            <a:xfrm>
              <a:off x="3601504" y="912270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201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239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7" name="object 19277"/>
            <p:cNvSpPr/>
            <p:nvPr/>
          </p:nvSpPr>
          <p:spPr>
            <a:xfrm>
              <a:off x="3601491" y="912268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74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8" name="object 19278"/>
            <p:cNvSpPr/>
            <p:nvPr/>
          </p:nvSpPr>
          <p:spPr>
            <a:xfrm>
              <a:off x="3601300" y="911747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566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79" name="object 19279"/>
            <p:cNvSpPr/>
            <p:nvPr/>
          </p:nvSpPr>
          <p:spPr>
            <a:xfrm>
              <a:off x="3469690" y="91201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77"/>
                  </a:lnTo>
                  <a:lnTo>
                    <a:pt x="0" y="161165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0" name="object 19280"/>
            <p:cNvSpPr/>
            <p:nvPr/>
          </p:nvSpPr>
          <p:spPr>
            <a:xfrm>
              <a:off x="3469627" y="91202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3149"/>
                  </a:lnTo>
                  <a:lnTo>
                    <a:pt x="0" y="161467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1" name="object 19281"/>
            <p:cNvSpPr/>
            <p:nvPr/>
          </p:nvSpPr>
          <p:spPr>
            <a:xfrm>
              <a:off x="3469538" y="9120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48"/>
                  </a:lnTo>
                  <a:lnTo>
                    <a:pt x="25" y="161531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2" name="object 19282"/>
            <p:cNvSpPr/>
            <p:nvPr/>
          </p:nvSpPr>
          <p:spPr>
            <a:xfrm>
              <a:off x="3469487" y="91204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1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3" name="object 19283"/>
            <p:cNvSpPr/>
            <p:nvPr/>
          </p:nvSpPr>
          <p:spPr>
            <a:xfrm>
              <a:off x="3469411" y="91205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844"/>
                  </a:lnTo>
                  <a:lnTo>
                    <a:pt x="0" y="161429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099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4" name="object 19284"/>
            <p:cNvSpPr/>
            <p:nvPr/>
          </p:nvSpPr>
          <p:spPr>
            <a:xfrm>
              <a:off x="3469335" y="9120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5" name="object 19285"/>
            <p:cNvSpPr/>
            <p:nvPr/>
          </p:nvSpPr>
          <p:spPr>
            <a:xfrm>
              <a:off x="3469233" y="91207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16"/>
                  </a:lnTo>
                  <a:lnTo>
                    <a:pt x="0" y="161709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16"/>
                  </a:lnTo>
                  <a:lnTo>
                    <a:pt x="38" y="16167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28"/>
                  </a:lnTo>
                  <a:lnTo>
                    <a:pt x="76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6" name="object 19286"/>
            <p:cNvSpPr/>
            <p:nvPr/>
          </p:nvSpPr>
          <p:spPr>
            <a:xfrm>
              <a:off x="3469170" y="91208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89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01"/>
                  </a:lnTo>
                  <a:lnTo>
                    <a:pt x="25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7" name="object 19287"/>
            <p:cNvSpPr/>
            <p:nvPr/>
          </p:nvSpPr>
          <p:spPr>
            <a:xfrm>
              <a:off x="3469119" y="9120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74"/>
                  </a:lnTo>
                  <a:lnTo>
                    <a:pt x="0" y="16164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74"/>
                  </a:lnTo>
                  <a:lnTo>
                    <a:pt x="25" y="16162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8" name="object 19288"/>
            <p:cNvSpPr/>
            <p:nvPr/>
          </p:nvSpPr>
          <p:spPr>
            <a:xfrm>
              <a:off x="3469030" y="9121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86"/>
                  </a:lnTo>
                  <a:lnTo>
                    <a:pt x="0" y="16142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73"/>
                  </a:lnTo>
                  <a:lnTo>
                    <a:pt x="25" y="16162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86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89" name="object 19289"/>
            <p:cNvSpPr/>
            <p:nvPr/>
          </p:nvSpPr>
          <p:spPr>
            <a:xfrm>
              <a:off x="3468941" y="9121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222"/>
                  </a:lnTo>
                  <a:lnTo>
                    <a:pt x="0" y="16168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6142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22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0" name="object 19290"/>
            <p:cNvSpPr/>
            <p:nvPr/>
          </p:nvSpPr>
          <p:spPr>
            <a:xfrm>
              <a:off x="3468852" y="91211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71"/>
                  </a:ln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159"/>
                  </a:lnTo>
                  <a:lnTo>
                    <a:pt x="38" y="16146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59"/>
                  </a:lnTo>
                  <a:lnTo>
                    <a:pt x="50" y="16167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1" name="object 19291"/>
            <p:cNvSpPr/>
            <p:nvPr/>
          </p:nvSpPr>
          <p:spPr>
            <a:xfrm>
              <a:off x="3468763" y="91212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08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69" y="2108"/>
                  </a:lnTo>
                  <a:lnTo>
                    <a:pt x="25" y="161734"/>
                  </a:lnTo>
                  <a:lnTo>
                    <a:pt x="63" y="161480"/>
                  </a:lnTo>
                  <a:lnTo>
                    <a:pt x="63" y="157581"/>
                  </a:lnTo>
                  <a:lnTo>
                    <a:pt x="101" y="145897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20"/>
                  </a:lnTo>
                  <a:lnTo>
                    <a:pt x="101" y="14589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2" name="object 19292"/>
            <p:cNvSpPr/>
            <p:nvPr/>
          </p:nvSpPr>
          <p:spPr>
            <a:xfrm>
              <a:off x="3468700" y="91212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70"/>
                  </a:lnTo>
                  <a:lnTo>
                    <a:pt x="0" y="161772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70"/>
                  </a:lnTo>
                  <a:lnTo>
                    <a:pt x="25" y="161747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3" name="object 19293"/>
            <p:cNvSpPr/>
            <p:nvPr/>
          </p:nvSpPr>
          <p:spPr>
            <a:xfrm>
              <a:off x="3468611" y="9121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19"/>
                  </a:lnTo>
                  <a:lnTo>
                    <a:pt x="0" y="161810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32"/>
                  </a:lnTo>
                  <a:lnTo>
                    <a:pt x="38" y="16178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32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4" name="object 19294"/>
            <p:cNvSpPr/>
            <p:nvPr/>
          </p:nvSpPr>
          <p:spPr>
            <a:xfrm>
              <a:off x="3468408" y="912138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81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20" y="76"/>
                  </a:moveTo>
                  <a:lnTo>
                    <a:pt x="495" y="1981"/>
                  </a:lnTo>
                  <a:lnTo>
                    <a:pt x="38" y="161886"/>
                  </a:lnTo>
                  <a:lnTo>
                    <a:pt x="520" y="76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81"/>
                  </a:lnTo>
                  <a:lnTo>
                    <a:pt x="63" y="161861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68"/>
                  </a:lnTo>
                  <a:lnTo>
                    <a:pt x="139" y="160756"/>
                  </a:lnTo>
                  <a:lnTo>
                    <a:pt x="584" y="38"/>
                  </a:lnTo>
                  <a:lnTo>
                    <a:pt x="558" y="1968"/>
                  </a:lnTo>
                  <a:lnTo>
                    <a:pt x="114" y="161823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09" y="1981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5" name="object 19295"/>
            <p:cNvSpPr/>
            <p:nvPr/>
          </p:nvSpPr>
          <p:spPr>
            <a:xfrm>
              <a:off x="3468319" y="91214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1447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368" y="37604"/>
                  </a:lnTo>
                  <a:lnTo>
                    <a:pt x="25" y="16184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6" name="object 19296"/>
            <p:cNvSpPr/>
            <p:nvPr/>
          </p:nvSpPr>
          <p:spPr>
            <a:xfrm>
              <a:off x="3468255" y="9121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7" name="object 19297"/>
            <p:cNvSpPr/>
            <p:nvPr/>
          </p:nvSpPr>
          <p:spPr>
            <a:xfrm>
              <a:off x="3468141" y="9121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65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78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7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8" name="object 19298"/>
            <p:cNvSpPr/>
            <p:nvPr/>
          </p:nvSpPr>
          <p:spPr>
            <a:xfrm>
              <a:off x="3468052" y="91216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355" y="44094"/>
                  </a:lnTo>
                  <a:lnTo>
                    <a:pt x="482" y="38"/>
                  </a:lnTo>
                  <a:lnTo>
                    <a:pt x="444" y="1714"/>
                  </a:lnTo>
                  <a:lnTo>
                    <a:pt x="0" y="161912"/>
                  </a:lnTo>
                  <a:lnTo>
                    <a:pt x="177" y="107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299" name="object 19299"/>
            <p:cNvSpPr/>
            <p:nvPr/>
          </p:nvSpPr>
          <p:spPr>
            <a:xfrm>
              <a:off x="3467938" y="91217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495" y="38"/>
                  </a:lnTo>
                  <a:lnTo>
                    <a:pt x="444" y="1651"/>
                  </a:lnTo>
                  <a:lnTo>
                    <a:pt x="0" y="161912"/>
                  </a:lnTo>
                  <a:lnTo>
                    <a:pt x="304" y="6389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651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0" name="object 19300"/>
            <p:cNvSpPr/>
            <p:nvPr/>
          </p:nvSpPr>
          <p:spPr>
            <a:xfrm>
              <a:off x="3467823" y="91217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87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87"/>
                  </a:lnTo>
                  <a:lnTo>
                    <a:pt x="38" y="161899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574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1" name="object 19301"/>
            <p:cNvSpPr/>
            <p:nvPr/>
          </p:nvSpPr>
          <p:spPr>
            <a:xfrm>
              <a:off x="3467760" y="91218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57"/>
                  </a:lnTo>
                  <a:lnTo>
                    <a:pt x="495" y="12"/>
                  </a:lnTo>
                  <a:lnTo>
                    <a:pt x="444" y="1511"/>
                  </a:lnTo>
                  <a:lnTo>
                    <a:pt x="0" y="161886"/>
                  </a:lnTo>
                  <a:lnTo>
                    <a:pt x="304" y="64960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2" name="object 19302"/>
            <p:cNvSpPr/>
            <p:nvPr/>
          </p:nvSpPr>
          <p:spPr>
            <a:xfrm>
              <a:off x="3467646" y="9121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473"/>
                  </a:lnTo>
                  <a:lnTo>
                    <a:pt x="533" y="25"/>
                  </a:lnTo>
                  <a:lnTo>
                    <a:pt x="482" y="1473"/>
                  </a:lnTo>
                  <a:lnTo>
                    <a:pt x="482" y="50"/>
                  </a:lnTo>
                  <a:lnTo>
                    <a:pt x="444" y="1485"/>
                  </a:lnTo>
                  <a:lnTo>
                    <a:pt x="0" y="161912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3" name="object 19303"/>
            <p:cNvSpPr/>
            <p:nvPr/>
          </p:nvSpPr>
          <p:spPr>
            <a:xfrm>
              <a:off x="3467531" y="91219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520" y="1066"/>
                  </a:lnTo>
                  <a:lnTo>
                    <a:pt x="533" y="12"/>
                  </a:lnTo>
                  <a:lnTo>
                    <a:pt x="482" y="1397"/>
                  </a:lnTo>
                  <a:lnTo>
                    <a:pt x="482" y="38"/>
                  </a:lnTo>
                  <a:lnTo>
                    <a:pt x="444" y="1409"/>
                  </a:lnTo>
                  <a:lnTo>
                    <a:pt x="0" y="161899"/>
                  </a:lnTo>
                  <a:lnTo>
                    <a:pt x="431" y="30518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4" name="object 19304"/>
            <p:cNvSpPr/>
            <p:nvPr/>
          </p:nvSpPr>
          <p:spPr>
            <a:xfrm>
              <a:off x="3467417" y="91220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5" name="object 19305"/>
            <p:cNvSpPr/>
            <p:nvPr/>
          </p:nvSpPr>
          <p:spPr>
            <a:xfrm>
              <a:off x="3467303" y="91220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82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7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6" name="object 19306"/>
            <p:cNvSpPr/>
            <p:nvPr/>
          </p:nvSpPr>
          <p:spPr>
            <a:xfrm>
              <a:off x="3467214" y="91221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495" y="25"/>
                  </a:lnTo>
                  <a:lnTo>
                    <a:pt x="457" y="1206"/>
                  </a:lnTo>
                  <a:lnTo>
                    <a:pt x="0" y="161861"/>
                  </a:lnTo>
                  <a:lnTo>
                    <a:pt x="533" y="120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7" name="object 19307"/>
            <p:cNvSpPr/>
            <p:nvPr/>
          </p:nvSpPr>
          <p:spPr>
            <a:xfrm>
              <a:off x="3467087" y="91221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68"/>
                  </a:lnTo>
                  <a:lnTo>
                    <a:pt x="50" y="160045"/>
                  </a:lnTo>
                  <a:lnTo>
                    <a:pt x="495" y="50"/>
                  </a:lnTo>
                  <a:lnTo>
                    <a:pt x="457" y="1168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8" name="object 19308"/>
            <p:cNvSpPr/>
            <p:nvPr/>
          </p:nvSpPr>
          <p:spPr>
            <a:xfrm>
              <a:off x="3466960" y="91222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92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59905"/>
                  </a:lnTo>
                  <a:lnTo>
                    <a:pt x="533" y="25"/>
                  </a:lnTo>
                  <a:lnTo>
                    <a:pt x="495" y="1079"/>
                  </a:lnTo>
                  <a:lnTo>
                    <a:pt x="50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09" name="object 19309"/>
            <p:cNvSpPr/>
            <p:nvPr/>
          </p:nvSpPr>
          <p:spPr>
            <a:xfrm>
              <a:off x="3466820" y="9122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28"/>
                  </a:lnTo>
                  <a:lnTo>
                    <a:pt x="0" y="16184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1016"/>
                  </a:lnTo>
                  <a:lnTo>
                    <a:pt x="50" y="16182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1028"/>
                  </a:lnTo>
                  <a:lnTo>
                    <a:pt x="101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0" name="object 19310"/>
            <p:cNvSpPr/>
            <p:nvPr/>
          </p:nvSpPr>
          <p:spPr>
            <a:xfrm>
              <a:off x="3466693" y="91224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939"/>
                  </a:lnTo>
                  <a:lnTo>
                    <a:pt x="50" y="159524"/>
                  </a:lnTo>
                  <a:lnTo>
                    <a:pt x="495" y="50"/>
                  </a:lnTo>
                  <a:lnTo>
                    <a:pt x="457" y="939"/>
                  </a:lnTo>
                  <a:lnTo>
                    <a:pt x="0" y="16181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1" name="object 19311"/>
            <p:cNvSpPr/>
            <p:nvPr/>
          </p:nvSpPr>
          <p:spPr>
            <a:xfrm>
              <a:off x="3466592" y="9122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863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2" name="object 19312"/>
            <p:cNvSpPr/>
            <p:nvPr/>
          </p:nvSpPr>
          <p:spPr>
            <a:xfrm>
              <a:off x="3466452" y="9122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12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59092"/>
                  </a:lnTo>
                  <a:lnTo>
                    <a:pt x="546" y="38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3" name="object 19313"/>
            <p:cNvSpPr/>
            <p:nvPr/>
          </p:nvSpPr>
          <p:spPr>
            <a:xfrm>
              <a:off x="3466300" y="91226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4" name="object 19314"/>
            <p:cNvSpPr/>
            <p:nvPr/>
          </p:nvSpPr>
          <p:spPr>
            <a:xfrm>
              <a:off x="3466160" y="91227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25"/>
                  </a:lnTo>
                  <a:lnTo>
                    <a:pt x="495" y="635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5" name="object 19315"/>
            <p:cNvSpPr/>
            <p:nvPr/>
          </p:nvSpPr>
          <p:spPr>
            <a:xfrm>
              <a:off x="3465995" y="9122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46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6" name="object 19316"/>
            <p:cNvSpPr/>
            <p:nvPr/>
          </p:nvSpPr>
          <p:spPr>
            <a:xfrm>
              <a:off x="3465906" y="9122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7" name="object 19317"/>
            <p:cNvSpPr/>
            <p:nvPr/>
          </p:nvSpPr>
          <p:spPr>
            <a:xfrm>
              <a:off x="3465753" y="91229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8" name="object 19318"/>
            <p:cNvSpPr/>
            <p:nvPr/>
          </p:nvSpPr>
          <p:spPr>
            <a:xfrm>
              <a:off x="3465601" y="9123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19" name="object 19319"/>
            <p:cNvSpPr/>
            <p:nvPr/>
          </p:nvSpPr>
          <p:spPr>
            <a:xfrm>
              <a:off x="3465449" y="91231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03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0" name="object 19320"/>
            <p:cNvSpPr/>
            <p:nvPr/>
          </p:nvSpPr>
          <p:spPr>
            <a:xfrm>
              <a:off x="3465296" y="91232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114" y="138341"/>
                  </a:lnTo>
                  <a:lnTo>
                    <a:pt x="495" y="50"/>
                  </a:lnTo>
                  <a:lnTo>
                    <a:pt x="0" y="16139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1" name="object 19321"/>
            <p:cNvSpPr/>
            <p:nvPr/>
          </p:nvSpPr>
          <p:spPr>
            <a:xfrm>
              <a:off x="3465195" y="912335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2" name="object 19322"/>
            <p:cNvSpPr/>
            <p:nvPr/>
          </p:nvSpPr>
          <p:spPr>
            <a:xfrm>
              <a:off x="3465042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1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0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3" name="object 19323"/>
            <p:cNvSpPr/>
            <p:nvPr/>
          </p:nvSpPr>
          <p:spPr>
            <a:xfrm>
              <a:off x="3464890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4" name="object 19324"/>
            <p:cNvSpPr/>
            <p:nvPr/>
          </p:nvSpPr>
          <p:spPr>
            <a:xfrm>
              <a:off x="3464737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53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34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5" name="object 19325"/>
            <p:cNvSpPr/>
            <p:nvPr/>
          </p:nvSpPr>
          <p:spPr>
            <a:xfrm>
              <a:off x="346458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482" y="457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6" name="object 19326"/>
            <p:cNvSpPr/>
            <p:nvPr/>
          </p:nvSpPr>
          <p:spPr>
            <a:xfrm>
              <a:off x="3464483" y="91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7" name="object 19327"/>
            <p:cNvSpPr/>
            <p:nvPr/>
          </p:nvSpPr>
          <p:spPr>
            <a:xfrm>
              <a:off x="3464331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8" name="object 19328"/>
            <p:cNvSpPr/>
            <p:nvPr/>
          </p:nvSpPr>
          <p:spPr>
            <a:xfrm>
              <a:off x="3464166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29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29" name="object 19329"/>
            <p:cNvSpPr/>
            <p:nvPr/>
          </p:nvSpPr>
          <p:spPr>
            <a:xfrm>
              <a:off x="3463988" y="91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29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29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0" name="object 19330"/>
            <p:cNvSpPr/>
            <p:nvPr/>
          </p:nvSpPr>
          <p:spPr>
            <a:xfrm>
              <a:off x="3463823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1" name="object 19331"/>
            <p:cNvSpPr/>
            <p:nvPr/>
          </p:nvSpPr>
          <p:spPr>
            <a:xfrm>
              <a:off x="3463709" y="91233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2" name="object 19332"/>
            <p:cNvSpPr/>
            <p:nvPr/>
          </p:nvSpPr>
          <p:spPr>
            <a:xfrm>
              <a:off x="3463544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3" name="object 19333"/>
            <p:cNvSpPr/>
            <p:nvPr/>
          </p:nvSpPr>
          <p:spPr>
            <a:xfrm>
              <a:off x="3463353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4" name="object 19334"/>
            <p:cNvSpPr/>
            <p:nvPr/>
          </p:nvSpPr>
          <p:spPr>
            <a:xfrm>
              <a:off x="346317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5" name="object 19335"/>
            <p:cNvSpPr/>
            <p:nvPr/>
          </p:nvSpPr>
          <p:spPr>
            <a:xfrm>
              <a:off x="346298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6" name="object 19336"/>
            <p:cNvSpPr/>
            <p:nvPr/>
          </p:nvSpPr>
          <p:spPr>
            <a:xfrm>
              <a:off x="346284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7" name="object 19337"/>
            <p:cNvSpPr/>
            <p:nvPr/>
          </p:nvSpPr>
          <p:spPr>
            <a:xfrm>
              <a:off x="3462655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8" name="object 19338"/>
            <p:cNvSpPr/>
            <p:nvPr/>
          </p:nvSpPr>
          <p:spPr>
            <a:xfrm>
              <a:off x="3462426" y="9123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12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39" name="object 19339"/>
            <p:cNvSpPr/>
            <p:nvPr/>
          </p:nvSpPr>
          <p:spPr>
            <a:xfrm>
              <a:off x="3462185" y="9123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0" name="object 19340"/>
            <p:cNvSpPr/>
            <p:nvPr/>
          </p:nvSpPr>
          <p:spPr>
            <a:xfrm>
              <a:off x="3461931" y="9123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1" name="object 19341"/>
            <p:cNvSpPr/>
            <p:nvPr/>
          </p:nvSpPr>
          <p:spPr>
            <a:xfrm>
              <a:off x="3461740" y="91233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2" name="object 19342"/>
            <p:cNvSpPr/>
            <p:nvPr/>
          </p:nvSpPr>
          <p:spPr>
            <a:xfrm>
              <a:off x="3461410" y="9123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27" y="161366"/>
                  </a:lnTo>
                  <a:lnTo>
                    <a:pt x="673" y="12"/>
                  </a:lnTo>
                  <a:close/>
                </a:path>
                <a:path w="1270" h="161925">
                  <a:moveTo>
                    <a:pt x="774" y="12"/>
                  </a:moveTo>
                  <a:lnTo>
                    <a:pt x="241" y="161378"/>
                  </a:lnTo>
                  <a:lnTo>
                    <a:pt x="774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3" name="object 19343"/>
            <p:cNvSpPr/>
            <p:nvPr/>
          </p:nvSpPr>
          <p:spPr>
            <a:xfrm>
              <a:off x="3461042" y="912335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53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4" name="object 19344"/>
            <p:cNvSpPr/>
            <p:nvPr/>
          </p:nvSpPr>
          <p:spPr>
            <a:xfrm>
              <a:off x="3460470" y="9123032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5" name="object 19345"/>
            <p:cNvSpPr/>
            <p:nvPr/>
          </p:nvSpPr>
          <p:spPr>
            <a:xfrm>
              <a:off x="3459391" y="9122410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685" y="162001"/>
                  </a:lnTo>
                  <a:lnTo>
                    <a:pt x="1079" y="162090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6" name="object 19346"/>
            <p:cNvSpPr/>
            <p:nvPr/>
          </p:nvSpPr>
          <p:spPr>
            <a:xfrm>
              <a:off x="3458921" y="9122131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50"/>
                  </a:lnTo>
                  <a:lnTo>
                    <a:pt x="469" y="162039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7" name="object 19347"/>
            <p:cNvSpPr/>
            <p:nvPr/>
          </p:nvSpPr>
          <p:spPr>
            <a:xfrm>
              <a:off x="3458629" y="912196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50"/>
                  </a:moveTo>
                  <a:lnTo>
                    <a:pt x="0" y="161848"/>
                  </a:lnTo>
                  <a:lnTo>
                    <a:pt x="533" y="50"/>
                  </a:lnTo>
                  <a:close/>
                </a:path>
                <a:path w="1270" h="162559">
                  <a:moveTo>
                    <a:pt x="723" y="165"/>
                  </a:moveTo>
                  <a:lnTo>
                    <a:pt x="546" y="50"/>
                  </a:lnTo>
                  <a:lnTo>
                    <a:pt x="88" y="161886"/>
                  </a:lnTo>
                  <a:lnTo>
                    <a:pt x="279" y="161988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8" name="object 19348"/>
            <p:cNvSpPr/>
            <p:nvPr/>
          </p:nvSpPr>
          <p:spPr>
            <a:xfrm>
              <a:off x="3458387" y="912183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25"/>
                  </a:moveTo>
                  <a:lnTo>
                    <a:pt x="0" y="161848"/>
                  </a:lnTo>
                  <a:lnTo>
                    <a:pt x="520" y="25"/>
                  </a:lnTo>
                  <a:close/>
                </a:path>
                <a:path w="1270" h="162559">
                  <a:moveTo>
                    <a:pt x="609" y="76"/>
                  </a:moveTo>
                  <a:lnTo>
                    <a:pt x="76" y="161886"/>
                  </a:lnTo>
                  <a:lnTo>
                    <a:pt x="609" y="76"/>
                  </a:lnTo>
                  <a:close/>
                </a:path>
                <a:path w="1270" h="162559">
                  <a:moveTo>
                    <a:pt x="698" y="127"/>
                  </a:moveTo>
                  <a:lnTo>
                    <a:pt x="165" y="161937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49" name="object 19349"/>
            <p:cNvSpPr/>
            <p:nvPr/>
          </p:nvSpPr>
          <p:spPr>
            <a:xfrm>
              <a:off x="3458260" y="91217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0" name="object 19350"/>
            <p:cNvSpPr/>
            <p:nvPr/>
          </p:nvSpPr>
          <p:spPr>
            <a:xfrm>
              <a:off x="3458070" y="912164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1" name="object 19351"/>
            <p:cNvSpPr/>
            <p:nvPr/>
          </p:nvSpPr>
          <p:spPr>
            <a:xfrm>
              <a:off x="3457930" y="9121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2" name="object 19352"/>
            <p:cNvSpPr/>
            <p:nvPr/>
          </p:nvSpPr>
          <p:spPr>
            <a:xfrm>
              <a:off x="3457778" y="9121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798"/>
                  </a:lnTo>
                  <a:lnTo>
                    <a:pt x="152" y="161899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3" name="object 19353"/>
            <p:cNvSpPr/>
            <p:nvPr/>
          </p:nvSpPr>
          <p:spPr>
            <a:xfrm>
              <a:off x="3457676" y="9121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4" name="object 19354"/>
            <p:cNvSpPr/>
            <p:nvPr/>
          </p:nvSpPr>
          <p:spPr>
            <a:xfrm>
              <a:off x="3457587" y="91213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5" name="object 19355"/>
            <p:cNvSpPr/>
            <p:nvPr/>
          </p:nvSpPr>
          <p:spPr>
            <a:xfrm>
              <a:off x="3457486" y="91213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6" name="object 19356"/>
            <p:cNvSpPr/>
            <p:nvPr/>
          </p:nvSpPr>
          <p:spPr>
            <a:xfrm>
              <a:off x="3457397" y="9121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7" name="object 19357"/>
            <p:cNvSpPr/>
            <p:nvPr/>
          </p:nvSpPr>
          <p:spPr>
            <a:xfrm>
              <a:off x="3457295" y="91212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8" name="object 19358"/>
            <p:cNvSpPr/>
            <p:nvPr/>
          </p:nvSpPr>
          <p:spPr>
            <a:xfrm>
              <a:off x="3457219" y="9121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59" name="object 19359"/>
            <p:cNvSpPr/>
            <p:nvPr/>
          </p:nvSpPr>
          <p:spPr>
            <a:xfrm>
              <a:off x="3457168" y="9121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0" name="object 19360"/>
            <p:cNvSpPr/>
            <p:nvPr/>
          </p:nvSpPr>
          <p:spPr>
            <a:xfrm>
              <a:off x="3457092" y="9121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1" name="object 19361"/>
            <p:cNvSpPr/>
            <p:nvPr/>
          </p:nvSpPr>
          <p:spPr>
            <a:xfrm>
              <a:off x="3457016" y="91209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2" name="object 19362"/>
            <p:cNvSpPr/>
            <p:nvPr/>
          </p:nvSpPr>
          <p:spPr>
            <a:xfrm>
              <a:off x="3456952" y="9120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01"/>
                  </a:moveTo>
                  <a:lnTo>
                    <a:pt x="25" y="161607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3" name="object 19363"/>
            <p:cNvSpPr/>
            <p:nvPr/>
          </p:nvSpPr>
          <p:spPr>
            <a:xfrm>
              <a:off x="3456889" y="91207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25" y="161163"/>
                  </a:lnTo>
                  <a:lnTo>
                    <a:pt x="469" y="25"/>
                  </a:ln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4" name="object 19364"/>
            <p:cNvSpPr/>
            <p:nvPr/>
          </p:nvSpPr>
          <p:spPr>
            <a:xfrm>
              <a:off x="3456851" y="91206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25" y="16159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5" name="object 19365"/>
            <p:cNvSpPr/>
            <p:nvPr/>
          </p:nvSpPr>
          <p:spPr>
            <a:xfrm>
              <a:off x="3456800" y="9120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6" name="object 19366"/>
            <p:cNvSpPr/>
            <p:nvPr/>
          </p:nvSpPr>
          <p:spPr>
            <a:xfrm>
              <a:off x="3456749" y="91205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44"/>
                  </a:lnTo>
                  <a:lnTo>
                    <a:pt x="495" y="63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7" name="object 19367"/>
            <p:cNvSpPr/>
            <p:nvPr/>
          </p:nvSpPr>
          <p:spPr>
            <a:xfrm>
              <a:off x="3456711" y="9120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8" name="object 19368"/>
            <p:cNvSpPr/>
            <p:nvPr/>
          </p:nvSpPr>
          <p:spPr>
            <a:xfrm>
              <a:off x="3456673" y="9120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9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69" name="object 19369"/>
            <p:cNvSpPr/>
            <p:nvPr/>
          </p:nvSpPr>
          <p:spPr>
            <a:xfrm>
              <a:off x="3456648" y="91203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0" name="object 19370"/>
            <p:cNvSpPr/>
            <p:nvPr/>
          </p:nvSpPr>
          <p:spPr>
            <a:xfrm>
              <a:off x="3456609" y="91203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1" name="object 19371"/>
            <p:cNvSpPr/>
            <p:nvPr/>
          </p:nvSpPr>
          <p:spPr>
            <a:xfrm>
              <a:off x="3456571" y="9120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42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429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2" name="object 19372"/>
            <p:cNvSpPr/>
            <p:nvPr/>
          </p:nvSpPr>
          <p:spPr>
            <a:xfrm>
              <a:off x="3456546" y="91202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53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3" name="object 19373"/>
            <p:cNvSpPr/>
            <p:nvPr/>
          </p:nvSpPr>
          <p:spPr>
            <a:xfrm>
              <a:off x="3456520" y="9120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90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4" name="object 19374"/>
            <p:cNvSpPr/>
            <p:nvPr/>
          </p:nvSpPr>
          <p:spPr>
            <a:xfrm>
              <a:off x="3456508" y="91199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459"/>
                  </a:lnTo>
                  <a:lnTo>
                    <a:pt x="468" y="170"/>
                  </a:lnTo>
                  <a:lnTo>
                    <a:pt x="45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5" name="object 19375"/>
            <p:cNvSpPr/>
            <p:nvPr/>
          </p:nvSpPr>
          <p:spPr>
            <a:xfrm>
              <a:off x="3456470" y="91194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582"/>
                  </a:lnTo>
                  <a:lnTo>
                    <a:pt x="12" y="161848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79"/>
                  </a:moveTo>
                  <a:lnTo>
                    <a:pt x="12" y="161848"/>
                  </a:lnTo>
                  <a:lnTo>
                    <a:pt x="469" y="279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6" name="object 19376"/>
            <p:cNvSpPr/>
            <p:nvPr/>
          </p:nvSpPr>
          <p:spPr>
            <a:xfrm>
              <a:off x="3456470" y="91192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38"/>
                  </a:lnTo>
                  <a:lnTo>
                    <a:pt x="456" y="38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7" name="object 19377"/>
            <p:cNvSpPr/>
            <p:nvPr/>
          </p:nvSpPr>
          <p:spPr>
            <a:xfrm>
              <a:off x="3456470" y="9119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76"/>
                  </a:moveTo>
                  <a:lnTo>
                    <a:pt x="0" y="161836"/>
                  </a:lnTo>
                  <a:lnTo>
                    <a:pt x="457" y="101"/>
                  </a:lnTo>
                  <a:close/>
                </a:path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63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8" name="object 19378"/>
            <p:cNvSpPr/>
            <p:nvPr/>
          </p:nvSpPr>
          <p:spPr>
            <a:xfrm>
              <a:off x="3456470" y="9119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3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79" name="object 19379"/>
            <p:cNvSpPr/>
            <p:nvPr/>
          </p:nvSpPr>
          <p:spPr>
            <a:xfrm>
              <a:off x="3456266" y="911490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423" y="8432"/>
                  </a:lnTo>
                  <a:lnTo>
                    <a:pt x="14592" y="5435"/>
                  </a:lnTo>
                  <a:lnTo>
                    <a:pt x="14528" y="3022"/>
                  </a:lnTo>
                  <a:lnTo>
                    <a:pt x="11950" y="1536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0" name="object 19380"/>
            <p:cNvSpPr/>
            <p:nvPr/>
          </p:nvSpPr>
          <p:spPr>
            <a:xfrm>
              <a:off x="3468205" y="9207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238"/>
                  </a:lnTo>
                  <a:lnTo>
                    <a:pt x="0" y="16142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238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1" name="object 19381"/>
            <p:cNvSpPr/>
            <p:nvPr/>
          </p:nvSpPr>
          <p:spPr>
            <a:xfrm>
              <a:off x="3468090" y="9207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124"/>
                  </a:lnTo>
                  <a:lnTo>
                    <a:pt x="0" y="161150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124"/>
                  </a:lnTo>
                  <a:lnTo>
                    <a:pt x="25" y="161544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111"/>
                  </a:lnTo>
                  <a:lnTo>
                    <a:pt x="63" y="16123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2" name="object 19382"/>
            <p:cNvSpPr/>
            <p:nvPr/>
          </p:nvSpPr>
          <p:spPr>
            <a:xfrm>
              <a:off x="3468052" y="92080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97"/>
                  </a:lnTo>
                  <a:lnTo>
                    <a:pt x="0" y="16139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97"/>
                  </a:lnTo>
                  <a:lnTo>
                    <a:pt x="25" y="16134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3" name="object 19383"/>
            <p:cNvSpPr/>
            <p:nvPr/>
          </p:nvSpPr>
          <p:spPr>
            <a:xfrm>
              <a:off x="3467951" y="92081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2921"/>
                  </a:lnTo>
                  <a:lnTo>
                    <a:pt x="0" y="161709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50"/>
                  </a:moveTo>
                  <a:lnTo>
                    <a:pt x="482" y="2921"/>
                  </a:lnTo>
                  <a:lnTo>
                    <a:pt x="38" y="161429"/>
                  </a:lnTo>
                  <a:lnTo>
                    <a:pt x="508" y="5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933"/>
                  </a:lnTo>
                  <a:lnTo>
                    <a:pt x="76" y="16137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4" name="object 19384"/>
            <p:cNvSpPr/>
            <p:nvPr/>
          </p:nvSpPr>
          <p:spPr>
            <a:xfrm>
              <a:off x="3467887" y="92082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06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94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06"/>
                  </a:lnTo>
                  <a:lnTo>
                    <a:pt x="50" y="16163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5" name="object 19385"/>
            <p:cNvSpPr/>
            <p:nvPr/>
          </p:nvSpPr>
          <p:spPr>
            <a:xfrm>
              <a:off x="3467798" y="9208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654"/>
                  </a:lnTo>
                  <a:lnTo>
                    <a:pt x="0" y="161696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654"/>
                  </a:lnTo>
                  <a:lnTo>
                    <a:pt x="38" y="161417"/>
                  </a:lnTo>
                  <a:lnTo>
                    <a:pt x="368" y="4625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6" name="object 19386"/>
            <p:cNvSpPr/>
            <p:nvPr/>
          </p:nvSpPr>
          <p:spPr>
            <a:xfrm>
              <a:off x="3467722" y="92084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52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40"/>
                  </a:lnTo>
                  <a:lnTo>
                    <a:pt x="25" y="161658"/>
                  </a:lnTo>
                  <a:lnTo>
                    <a:pt x="50" y="161404"/>
                  </a:lnTo>
                  <a:lnTo>
                    <a:pt x="50" y="157492"/>
                  </a:lnTo>
                  <a:lnTo>
                    <a:pt x="76" y="148170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52"/>
                  </a:lnTo>
                  <a:lnTo>
                    <a:pt x="76" y="14817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7" name="object 19387"/>
            <p:cNvSpPr/>
            <p:nvPr/>
          </p:nvSpPr>
          <p:spPr>
            <a:xfrm>
              <a:off x="3467658" y="92086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425"/>
                  </a:lnTo>
                  <a:lnTo>
                    <a:pt x="0" y="16142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25"/>
                  </a:lnTo>
                  <a:lnTo>
                    <a:pt x="38" y="16139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8" name="object 19388"/>
            <p:cNvSpPr/>
            <p:nvPr/>
          </p:nvSpPr>
          <p:spPr>
            <a:xfrm>
              <a:off x="3467569" y="92086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336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349"/>
                  </a:lnTo>
                  <a:lnTo>
                    <a:pt x="25" y="161632"/>
                  </a:lnTo>
                  <a:lnTo>
                    <a:pt x="50" y="161378"/>
                  </a:lnTo>
                  <a:lnTo>
                    <a:pt x="50" y="16074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336"/>
                  </a:lnTo>
                  <a:lnTo>
                    <a:pt x="50" y="16074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89" name="object 19389"/>
            <p:cNvSpPr/>
            <p:nvPr/>
          </p:nvSpPr>
          <p:spPr>
            <a:xfrm>
              <a:off x="3467493" y="92087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260"/>
                  </a:lnTo>
                  <a:lnTo>
                    <a:pt x="25" y="159842"/>
                  </a:lnTo>
                  <a:lnTo>
                    <a:pt x="469" y="25"/>
                  </a:lnTo>
                  <a:lnTo>
                    <a:pt x="444" y="2260"/>
                  </a:lnTo>
                  <a:lnTo>
                    <a:pt x="0" y="161683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60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0" name="object 19390"/>
            <p:cNvSpPr/>
            <p:nvPr/>
          </p:nvSpPr>
          <p:spPr>
            <a:xfrm>
              <a:off x="3467404" y="92088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69" y="2222"/>
                  </a:lnTo>
                  <a:lnTo>
                    <a:pt x="25" y="159854"/>
                  </a:lnTo>
                  <a:lnTo>
                    <a:pt x="469" y="38"/>
                  </a:lnTo>
                  <a:lnTo>
                    <a:pt x="444" y="2209"/>
                  </a:lnTo>
                  <a:lnTo>
                    <a:pt x="0" y="161734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22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1" name="object 19391"/>
            <p:cNvSpPr/>
            <p:nvPr/>
          </p:nvSpPr>
          <p:spPr>
            <a:xfrm>
              <a:off x="3467303" y="92088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59"/>
                  </a:lnTo>
                  <a:lnTo>
                    <a:pt x="0" y="16177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71"/>
                  </a:lnTo>
                  <a:lnTo>
                    <a:pt x="25" y="161747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63" y="16170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2" name="object 19392"/>
            <p:cNvSpPr/>
            <p:nvPr/>
          </p:nvSpPr>
          <p:spPr>
            <a:xfrm>
              <a:off x="3467252" y="9208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444" y="2108"/>
                  </a:lnTo>
                  <a:lnTo>
                    <a:pt x="0" y="16154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95"/>
                  </a:lnTo>
                  <a:lnTo>
                    <a:pt x="38" y="16173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3" name="object 19393"/>
            <p:cNvSpPr/>
            <p:nvPr/>
          </p:nvSpPr>
          <p:spPr>
            <a:xfrm>
              <a:off x="3467150" y="9208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82"/>
                  </a:lnTo>
                  <a:lnTo>
                    <a:pt x="0" y="161823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2082"/>
                  </a:lnTo>
                  <a:lnTo>
                    <a:pt x="38" y="161785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82"/>
                  </a:lnTo>
                  <a:lnTo>
                    <a:pt x="76" y="16177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4" name="object 19394"/>
            <p:cNvSpPr/>
            <p:nvPr/>
          </p:nvSpPr>
          <p:spPr>
            <a:xfrm>
              <a:off x="3466960" y="920902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88"/>
                  </a:moveTo>
                  <a:lnTo>
                    <a:pt x="457" y="2006"/>
                  </a:lnTo>
                  <a:lnTo>
                    <a:pt x="0" y="161912"/>
                  </a:lnTo>
                  <a:lnTo>
                    <a:pt x="482" y="88"/>
                  </a:lnTo>
                  <a:close/>
                </a:path>
                <a:path w="1270" h="161925">
                  <a:moveTo>
                    <a:pt x="546" y="50"/>
                  </a:moveTo>
                  <a:lnTo>
                    <a:pt x="520" y="2006"/>
                  </a:lnTo>
                  <a:lnTo>
                    <a:pt x="76" y="160820"/>
                  </a:lnTo>
                  <a:lnTo>
                    <a:pt x="520" y="63"/>
                  </a:lnTo>
                  <a:lnTo>
                    <a:pt x="495" y="2006"/>
                  </a:lnTo>
                  <a:lnTo>
                    <a:pt x="50" y="161874"/>
                  </a:lnTo>
                  <a:lnTo>
                    <a:pt x="546" y="50"/>
                  </a:lnTo>
                  <a:close/>
                </a:path>
                <a:path w="1270" h="161925">
                  <a:moveTo>
                    <a:pt x="584" y="25"/>
                  </a:moveTo>
                  <a:lnTo>
                    <a:pt x="546" y="2006"/>
                  </a:lnTo>
                  <a:lnTo>
                    <a:pt x="101" y="161836"/>
                  </a:lnTo>
                  <a:lnTo>
                    <a:pt x="584" y="25"/>
                  </a:lnTo>
                  <a:close/>
                </a:path>
                <a:path w="1270" h="161925">
                  <a:moveTo>
                    <a:pt x="609" y="12"/>
                  </a:moveTo>
                  <a:lnTo>
                    <a:pt x="584" y="2006"/>
                  </a:lnTo>
                  <a:lnTo>
                    <a:pt x="127" y="161810"/>
                  </a:lnTo>
                  <a:lnTo>
                    <a:pt x="609" y="12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2006"/>
                  </a:lnTo>
                  <a:lnTo>
                    <a:pt x="165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5" name="object 19395"/>
            <p:cNvSpPr/>
            <p:nvPr/>
          </p:nvSpPr>
          <p:spPr>
            <a:xfrm>
              <a:off x="3466871" y="9209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917"/>
                  </a:lnTo>
                  <a:lnTo>
                    <a:pt x="342" y="48158"/>
                  </a:lnTo>
                  <a:lnTo>
                    <a:pt x="482" y="38"/>
                  </a:lnTo>
                  <a:lnTo>
                    <a:pt x="444" y="1917"/>
                  </a:lnTo>
                  <a:lnTo>
                    <a:pt x="0" y="16188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905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6" name="object 19396"/>
            <p:cNvSpPr/>
            <p:nvPr/>
          </p:nvSpPr>
          <p:spPr>
            <a:xfrm>
              <a:off x="3466795" y="92091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1854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854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7" name="object 19397"/>
            <p:cNvSpPr/>
            <p:nvPr/>
          </p:nvSpPr>
          <p:spPr>
            <a:xfrm>
              <a:off x="3466706" y="9209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16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816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16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8" name="object 19398"/>
            <p:cNvSpPr/>
            <p:nvPr/>
          </p:nvSpPr>
          <p:spPr>
            <a:xfrm>
              <a:off x="3466592" y="9209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399" name="object 19399"/>
            <p:cNvSpPr/>
            <p:nvPr/>
          </p:nvSpPr>
          <p:spPr>
            <a:xfrm>
              <a:off x="3466490" y="92093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689"/>
                  </a:lnTo>
                  <a:lnTo>
                    <a:pt x="0" y="16192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22"/>
                  </a:lnTo>
                  <a:lnTo>
                    <a:pt x="533" y="25"/>
                  </a:lnTo>
                  <a:lnTo>
                    <a:pt x="482" y="1701"/>
                  </a:lnTo>
                  <a:lnTo>
                    <a:pt x="38" y="161899"/>
                  </a:lnTo>
                  <a:lnTo>
                    <a:pt x="444" y="2830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0" name="object 19400"/>
            <p:cNvSpPr/>
            <p:nvPr/>
          </p:nvSpPr>
          <p:spPr>
            <a:xfrm>
              <a:off x="3466388" y="9209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346"/>
                  </a:lnTo>
                  <a:lnTo>
                    <a:pt x="533" y="25"/>
                  </a:lnTo>
                  <a:lnTo>
                    <a:pt x="482" y="1346"/>
                  </a:lnTo>
                  <a:lnTo>
                    <a:pt x="495" y="38"/>
                  </a:lnTo>
                  <a:lnTo>
                    <a:pt x="444" y="1625"/>
                  </a:lnTo>
                  <a:lnTo>
                    <a:pt x="0" y="161912"/>
                  </a:lnTo>
                  <a:lnTo>
                    <a:pt x="342" y="63931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1" name="object 19401"/>
            <p:cNvSpPr/>
            <p:nvPr/>
          </p:nvSpPr>
          <p:spPr>
            <a:xfrm>
              <a:off x="3466312" y="92094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82"/>
                  </a:lnTo>
                  <a:lnTo>
                    <a:pt x="495" y="25"/>
                  </a:lnTo>
                  <a:lnTo>
                    <a:pt x="444" y="1562"/>
                  </a:lnTo>
                  <a:lnTo>
                    <a:pt x="0" y="161899"/>
                  </a:lnTo>
                  <a:lnTo>
                    <a:pt x="38" y="16172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2" name="object 19402"/>
            <p:cNvSpPr/>
            <p:nvPr/>
          </p:nvSpPr>
          <p:spPr>
            <a:xfrm>
              <a:off x="3466198" y="9209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244"/>
                  </a:lnTo>
                  <a:lnTo>
                    <a:pt x="533" y="12"/>
                  </a:lnTo>
                  <a:lnTo>
                    <a:pt x="482" y="1257"/>
                  </a:lnTo>
                  <a:lnTo>
                    <a:pt x="495" y="38"/>
                  </a:lnTo>
                  <a:lnTo>
                    <a:pt x="444" y="1524"/>
                  </a:lnTo>
                  <a:lnTo>
                    <a:pt x="0" y="161912"/>
                  </a:lnTo>
                  <a:lnTo>
                    <a:pt x="393" y="29845"/>
                  </a:lnTo>
                  <a:lnTo>
                    <a:pt x="38" y="16188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3" name="object 19403"/>
            <p:cNvSpPr/>
            <p:nvPr/>
          </p:nvSpPr>
          <p:spPr>
            <a:xfrm>
              <a:off x="3466071" y="92095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193"/>
                  </a:lnTo>
                  <a:lnTo>
                    <a:pt x="546" y="25"/>
                  </a:lnTo>
                  <a:lnTo>
                    <a:pt x="495" y="1460"/>
                  </a:lnTo>
                  <a:lnTo>
                    <a:pt x="50" y="161899"/>
                  </a:lnTo>
                  <a:lnTo>
                    <a:pt x="342" y="66052"/>
                  </a:lnTo>
                  <a:lnTo>
                    <a:pt x="88" y="16187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4" name="object 19404"/>
            <p:cNvSpPr/>
            <p:nvPr/>
          </p:nvSpPr>
          <p:spPr>
            <a:xfrm>
              <a:off x="3465957" y="9209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7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028"/>
                  </a:lnTo>
                  <a:lnTo>
                    <a:pt x="533" y="12"/>
                  </a:lnTo>
                  <a:lnTo>
                    <a:pt x="482" y="1384"/>
                  </a:lnTo>
                  <a:lnTo>
                    <a:pt x="38" y="161886"/>
                  </a:lnTo>
                  <a:lnTo>
                    <a:pt x="431" y="3083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5" name="object 19405"/>
            <p:cNvSpPr/>
            <p:nvPr/>
          </p:nvSpPr>
          <p:spPr>
            <a:xfrm>
              <a:off x="3465830" y="92097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20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320"/>
                  </a:lnTo>
                  <a:lnTo>
                    <a:pt x="38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32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6" name="object 19406"/>
            <p:cNvSpPr/>
            <p:nvPr/>
          </p:nvSpPr>
          <p:spPr>
            <a:xfrm>
              <a:off x="3465741" y="92097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31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31"/>
                  </a:lnTo>
                  <a:lnTo>
                    <a:pt x="50" y="16183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7" name="object 19407"/>
            <p:cNvSpPr/>
            <p:nvPr/>
          </p:nvSpPr>
          <p:spPr>
            <a:xfrm>
              <a:off x="3465614" y="92098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33" y="1181"/>
                  </a:lnTo>
                  <a:lnTo>
                    <a:pt x="76" y="160083"/>
                  </a:lnTo>
                  <a:lnTo>
                    <a:pt x="533" y="25"/>
                  </a:lnTo>
                  <a:lnTo>
                    <a:pt x="495" y="1181"/>
                  </a:lnTo>
                  <a:lnTo>
                    <a:pt x="38" y="160083"/>
                  </a:lnTo>
                  <a:lnTo>
                    <a:pt x="495" y="38"/>
                  </a:lnTo>
                  <a:lnTo>
                    <a:pt x="457" y="1181"/>
                  </a:lnTo>
                  <a:lnTo>
                    <a:pt x="0" y="161874"/>
                  </a:lnTo>
                  <a:lnTo>
                    <a:pt x="127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8" name="object 19408"/>
            <p:cNvSpPr/>
            <p:nvPr/>
          </p:nvSpPr>
          <p:spPr>
            <a:xfrm>
              <a:off x="3465474" y="9209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04"/>
                  </a:lnTo>
                  <a:lnTo>
                    <a:pt x="0" y="16184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17"/>
                  </a:lnTo>
                  <a:lnTo>
                    <a:pt x="88" y="159994"/>
                  </a:lnTo>
                  <a:lnTo>
                    <a:pt x="546" y="12"/>
                  </a:lnTo>
                  <a:lnTo>
                    <a:pt x="508" y="1117"/>
                  </a:lnTo>
                  <a:lnTo>
                    <a:pt x="50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09" name="object 19409"/>
            <p:cNvSpPr/>
            <p:nvPr/>
          </p:nvSpPr>
          <p:spPr>
            <a:xfrm>
              <a:off x="3465347" y="9210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41"/>
                  </a:lnTo>
                  <a:lnTo>
                    <a:pt x="406" y="29489"/>
                  </a:lnTo>
                  <a:lnTo>
                    <a:pt x="495" y="50"/>
                  </a:lnTo>
                  <a:lnTo>
                    <a:pt x="444" y="1028"/>
                  </a:ln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28"/>
                  </a:lnTo>
                  <a:lnTo>
                    <a:pt x="88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0" name="object 19410"/>
            <p:cNvSpPr/>
            <p:nvPr/>
          </p:nvSpPr>
          <p:spPr>
            <a:xfrm>
              <a:off x="3465195" y="92100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952"/>
                  </a:lnTo>
                  <a:lnTo>
                    <a:pt x="0" y="161810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952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965"/>
                  </a:lnTo>
                  <a:lnTo>
                    <a:pt x="101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1" name="object 19411"/>
            <p:cNvSpPr/>
            <p:nvPr/>
          </p:nvSpPr>
          <p:spPr>
            <a:xfrm>
              <a:off x="3465106" y="92101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876"/>
                  </a:lnTo>
                  <a:lnTo>
                    <a:pt x="0" y="16175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889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2" name="object 19412"/>
            <p:cNvSpPr/>
            <p:nvPr/>
          </p:nvSpPr>
          <p:spPr>
            <a:xfrm>
              <a:off x="3464953" y="9210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825"/>
                  </a:lnTo>
                  <a:lnTo>
                    <a:pt x="0" y="16175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825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12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3" name="object 19413"/>
            <p:cNvSpPr/>
            <p:nvPr/>
          </p:nvSpPr>
          <p:spPr>
            <a:xfrm>
              <a:off x="3464801" y="9210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23"/>
                  </a:lnTo>
                  <a:lnTo>
                    <a:pt x="0" y="16170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36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23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4" name="object 19414"/>
            <p:cNvSpPr/>
            <p:nvPr/>
          </p:nvSpPr>
          <p:spPr>
            <a:xfrm>
              <a:off x="3464648" y="92103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546" y="647"/>
                  </a:lnTo>
                  <a:lnTo>
                    <a:pt x="482" y="19773"/>
                  </a:lnTo>
                  <a:lnTo>
                    <a:pt x="546" y="25"/>
                  </a:lnTo>
                  <a:lnTo>
                    <a:pt x="495" y="635"/>
                  </a:lnTo>
                  <a:lnTo>
                    <a:pt x="50" y="158165"/>
                  </a:lnTo>
                  <a:lnTo>
                    <a:pt x="495" y="63"/>
                  </a:lnTo>
                  <a:lnTo>
                    <a:pt x="444" y="635"/>
                  </a:lnTo>
                  <a:lnTo>
                    <a:pt x="0" y="161683"/>
                  </a:lnTo>
                  <a:lnTo>
                    <a:pt x="152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5" name="object 19415"/>
            <p:cNvSpPr/>
            <p:nvPr/>
          </p:nvSpPr>
          <p:spPr>
            <a:xfrm>
              <a:off x="3464496" y="92104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58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46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58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6" name="object 19416"/>
            <p:cNvSpPr/>
            <p:nvPr/>
          </p:nvSpPr>
          <p:spPr>
            <a:xfrm>
              <a:off x="3464382" y="92105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69"/>
                  </a:lnTo>
                  <a:lnTo>
                    <a:pt x="0" y="1615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8" y="457"/>
                  </a:lnTo>
                  <a:lnTo>
                    <a:pt x="63" y="16154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7" name="object 19417"/>
            <p:cNvSpPr/>
            <p:nvPr/>
          </p:nvSpPr>
          <p:spPr>
            <a:xfrm>
              <a:off x="3464242" y="9210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4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406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8" name="object 19418"/>
            <p:cNvSpPr/>
            <p:nvPr/>
          </p:nvSpPr>
          <p:spPr>
            <a:xfrm>
              <a:off x="3464090" y="9210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241"/>
                  </a:lnTo>
                  <a:lnTo>
                    <a:pt x="495" y="50"/>
                  </a:lnTo>
                  <a:lnTo>
                    <a:pt x="444" y="317"/>
                  </a:lnTo>
                  <a:lnTo>
                    <a:pt x="0" y="161493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17"/>
                  </a:lnTo>
                  <a:lnTo>
                    <a:pt x="88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19" name="object 19419"/>
            <p:cNvSpPr/>
            <p:nvPr/>
          </p:nvSpPr>
          <p:spPr>
            <a:xfrm>
              <a:off x="3463937" y="9210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28"/>
                  </a:lnTo>
                  <a:lnTo>
                    <a:pt x="0" y="16142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15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0" name="object 19420"/>
            <p:cNvSpPr/>
            <p:nvPr/>
          </p:nvSpPr>
          <p:spPr>
            <a:xfrm>
              <a:off x="3463785" y="9210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495" y="139"/>
                  </a:lnTo>
                  <a:lnTo>
                    <a:pt x="50" y="16136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1" name="object 19421"/>
            <p:cNvSpPr/>
            <p:nvPr/>
          </p:nvSpPr>
          <p:spPr>
            <a:xfrm>
              <a:off x="3463683" y="9210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31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02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2" name="object 19422"/>
            <p:cNvSpPr/>
            <p:nvPr/>
          </p:nvSpPr>
          <p:spPr>
            <a:xfrm>
              <a:off x="3463531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15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88" y="16129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3" name="object 19423"/>
            <p:cNvSpPr/>
            <p:nvPr/>
          </p:nvSpPr>
          <p:spPr>
            <a:xfrm>
              <a:off x="3463366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330" y="80670"/>
                  </a:lnTo>
                  <a:lnTo>
                    <a:pt x="558" y="0"/>
                  </a:lnTo>
                  <a:lnTo>
                    <a:pt x="63" y="161328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4" name="object 19424"/>
            <p:cNvSpPr/>
            <p:nvPr/>
          </p:nvSpPr>
          <p:spPr>
            <a:xfrm>
              <a:off x="3463226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50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5" name="object 19425"/>
            <p:cNvSpPr/>
            <p:nvPr/>
          </p:nvSpPr>
          <p:spPr>
            <a:xfrm>
              <a:off x="3463061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78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6" name="object 19426"/>
            <p:cNvSpPr/>
            <p:nvPr/>
          </p:nvSpPr>
          <p:spPr>
            <a:xfrm>
              <a:off x="3462959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7" name="object 19427"/>
            <p:cNvSpPr/>
            <p:nvPr/>
          </p:nvSpPr>
          <p:spPr>
            <a:xfrm>
              <a:off x="3462807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266" y="80708"/>
                  </a:lnTo>
                  <a:lnTo>
                    <a:pt x="495" y="0"/>
                  </a:lnTo>
                  <a:lnTo>
                    <a:pt x="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101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8" name="object 19428"/>
            <p:cNvSpPr/>
            <p:nvPr/>
          </p:nvSpPr>
          <p:spPr>
            <a:xfrm>
              <a:off x="3462642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29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1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29" name="object 19429"/>
            <p:cNvSpPr/>
            <p:nvPr/>
          </p:nvSpPr>
          <p:spPr>
            <a:xfrm>
              <a:off x="3462477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546" y="914"/>
                  </a:lnTo>
                  <a:lnTo>
                    <a:pt x="558" y="0"/>
                  </a:lnTo>
                  <a:lnTo>
                    <a:pt x="495" y="914"/>
                  </a:lnTo>
                  <a:lnTo>
                    <a:pt x="508" y="0"/>
                  </a:lnTo>
                  <a:lnTo>
                    <a:pt x="0" y="161442"/>
                  </a:lnTo>
                  <a:lnTo>
                    <a:pt x="165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0" name="object 19430"/>
            <p:cNvSpPr/>
            <p:nvPr/>
          </p:nvSpPr>
          <p:spPr>
            <a:xfrm>
              <a:off x="3462312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455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1" name="object 19431"/>
            <p:cNvSpPr/>
            <p:nvPr/>
          </p:nvSpPr>
          <p:spPr>
            <a:xfrm>
              <a:off x="3462197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2" name="object 19432"/>
            <p:cNvSpPr/>
            <p:nvPr/>
          </p:nvSpPr>
          <p:spPr>
            <a:xfrm>
              <a:off x="3462020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3" name="object 19433"/>
            <p:cNvSpPr/>
            <p:nvPr/>
          </p:nvSpPr>
          <p:spPr>
            <a:xfrm>
              <a:off x="3461855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4" name="object 19434"/>
            <p:cNvSpPr/>
            <p:nvPr/>
          </p:nvSpPr>
          <p:spPr>
            <a:xfrm>
              <a:off x="3461677" y="9211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80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5" name="object 19435"/>
            <p:cNvSpPr/>
            <p:nvPr/>
          </p:nvSpPr>
          <p:spPr>
            <a:xfrm>
              <a:off x="3461473" y="9211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76" y="161467"/>
                  </a:lnTo>
                  <a:lnTo>
                    <a:pt x="203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6" name="object 19436"/>
            <p:cNvSpPr/>
            <p:nvPr/>
          </p:nvSpPr>
          <p:spPr>
            <a:xfrm>
              <a:off x="3461347" y="9211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76" y="16145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7" name="object 19437"/>
            <p:cNvSpPr/>
            <p:nvPr/>
          </p:nvSpPr>
          <p:spPr>
            <a:xfrm>
              <a:off x="3461156" y="9211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90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8" name="object 19438"/>
            <p:cNvSpPr/>
            <p:nvPr/>
          </p:nvSpPr>
          <p:spPr>
            <a:xfrm>
              <a:off x="3460915" y="921104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29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0"/>
                  </a:lnTo>
                  <a:lnTo>
                    <a:pt x="88" y="161429"/>
                  </a:lnTo>
                  <a:lnTo>
                    <a:pt x="241" y="161429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39" name="object 19439"/>
            <p:cNvSpPr/>
            <p:nvPr/>
          </p:nvSpPr>
          <p:spPr>
            <a:xfrm>
              <a:off x="3460699" y="9211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29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0" name="object 19440"/>
            <p:cNvSpPr/>
            <p:nvPr/>
          </p:nvSpPr>
          <p:spPr>
            <a:xfrm>
              <a:off x="3460432" y="9211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546" y="12"/>
                  </a:lnTo>
                  <a:lnTo>
                    <a:pt x="101" y="161417"/>
                  </a:lnTo>
                  <a:lnTo>
                    <a:pt x="266" y="16141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1" name="object 19441"/>
            <p:cNvSpPr/>
            <p:nvPr/>
          </p:nvSpPr>
          <p:spPr>
            <a:xfrm>
              <a:off x="3460254" y="92110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78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78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2" name="object 19442"/>
            <p:cNvSpPr/>
            <p:nvPr/>
          </p:nvSpPr>
          <p:spPr>
            <a:xfrm>
              <a:off x="3459937" y="9211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0" y="161328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71" y="12"/>
                  </a:lnTo>
                  <a:lnTo>
                    <a:pt x="127" y="161353"/>
                  </a:lnTo>
                  <a:lnTo>
                    <a:pt x="317" y="161366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3" name="object 19443"/>
            <p:cNvSpPr/>
            <p:nvPr/>
          </p:nvSpPr>
          <p:spPr>
            <a:xfrm>
              <a:off x="3459569" y="921103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0"/>
                  </a:lnTo>
                  <a:lnTo>
                    <a:pt x="0" y="161264"/>
                  </a:lnTo>
                  <a:lnTo>
                    <a:pt x="139" y="161290"/>
                  </a:lnTo>
                  <a:lnTo>
                    <a:pt x="368" y="161315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4" name="object 19444"/>
            <p:cNvSpPr/>
            <p:nvPr/>
          </p:nvSpPr>
          <p:spPr>
            <a:xfrm>
              <a:off x="3458997" y="921070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5" name="object 19445"/>
            <p:cNvSpPr/>
            <p:nvPr/>
          </p:nvSpPr>
          <p:spPr>
            <a:xfrm>
              <a:off x="3457918" y="921009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52"/>
                  </a:moveTo>
                  <a:lnTo>
                    <a:pt x="457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36" y="152"/>
                  </a:lnTo>
                  <a:close/>
                </a:path>
                <a:path w="1904" h="162559">
                  <a:moveTo>
                    <a:pt x="1524" y="609"/>
                  </a:moveTo>
                  <a:lnTo>
                    <a:pt x="1193" y="419"/>
                  </a:lnTo>
                  <a:lnTo>
                    <a:pt x="736" y="152"/>
                  </a:lnTo>
                  <a:lnTo>
                    <a:pt x="304" y="161848"/>
                  </a:lnTo>
                  <a:lnTo>
                    <a:pt x="749" y="162001"/>
                  </a:lnTo>
                  <a:lnTo>
                    <a:pt x="1079" y="162090"/>
                  </a:lnTo>
                  <a:lnTo>
                    <a:pt x="1524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6" name="object 19446"/>
            <p:cNvSpPr/>
            <p:nvPr/>
          </p:nvSpPr>
          <p:spPr>
            <a:xfrm>
              <a:off x="3457448" y="920979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92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23"/>
                  </a:lnTo>
                  <a:lnTo>
                    <a:pt x="127" y="161899"/>
                  </a:lnTo>
                  <a:lnTo>
                    <a:pt x="266" y="161950"/>
                  </a:lnTo>
                  <a:lnTo>
                    <a:pt x="482" y="162026"/>
                  </a:lnTo>
                  <a:lnTo>
                    <a:pt x="927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7" name="object 19447"/>
            <p:cNvSpPr/>
            <p:nvPr/>
          </p:nvSpPr>
          <p:spPr>
            <a:xfrm>
              <a:off x="3457143" y="920963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25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8" name="object 19448"/>
            <p:cNvSpPr/>
            <p:nvPr/>
          </p:nvSpPr>
          <p:spPr>
            <a:xfrm>
              <a:off x="3456914" y="920949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73" y="139"/>
                  </a:moveTo>
                  <a:lnTo>
                    <a:pt x="495" y="50"/>
                  </a:lnTo>
                  <a:lnTo>
                    <a:pt x="0" y="161848"/>
                  </a:lnTo>
                  <a:lnTo>
                    <a:pt x="139" y="161925"/>
                  </a:lnTo>
                  <a:lnTo>
                    <a:pt x="673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49" name="object 19449"/>
            <p:cNvSpPr/>
            <p:nvPr/>
          </p:nvSpPr>
          <p:spPr>
            <a:xfrm>
              <a:off x="3456775" y="92094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0" name="object 19450"/>
            <p:cNvSpPr/>
            <p:nvPr/>
          </p:nvSpPr>
          <p:spPr>
            <a:xfrm>
              <a:off x="3456597" y="920931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63" y="161429"/>
                  </a:lnTo>
                  <a:lnTo>
                    <a:pt x="508" y="38"/>
                  </a:lnTo>
                  <a:lnTo>
                    <a:pt x="0" y="161836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1" name="object 19451"/>
            <p:cNvSpPr/>
            <p:nvPr/>
          </p:nvSpPr>
          <p:spPr>
            <a:xfrm>
              <a:off x="3456457" y="92092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823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86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2" name="object 19452"/>
            <p:cNvSpPr/>
            <p:nvPr/>
          </p:nvSpPr>
          <p:spPr>
            <a:xfrm>
              <a:off x="3456317" y="92091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50" y="16183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3" name="object 19453"/>
            <p:cNvSpPr/>
            <p:nvPr/>
          </p:nvSpPr>
          <p:spPr>
            <a:xfrm>
              <a:off x="3456203" y="92090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5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4" name="object 19454"/>
            <p:cNvSpPr/>
            <p:nvPr/>
          </p:nvSpPr>
          <p:spPr>
            <a:xfrm>
              <a:off x="3456127" y="9209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5" name="object 19455"/>
            <p:cNvSpPr/>
            <p:nvPr/>
          </p:nvSpPr>
          <p:spPr>
            <a:xfrm>
              <a:off x="3456025" y="920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6" name="object 19456"/>
            <p:cNvSpPr/>
            <p:nvPr/>
          </p:nvSpPr>
          <p:spPr>
            <a:xfrm>
              <a:off x="3455924" y="92089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67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21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7" name="object 19457"/>
            <p:cNvSpPr/>
            <p:nvPr/>
          </p:nvSpPr>
          <p:spPr>
            <a:xfrm>
              <a:off x="3455847" y="9208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3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8" name="object 19458"/>
            <p:cNvSpPr/>
            <p:nvPr/>
          </p:nvSpPr>
          <p:spPr>
            <a:xfrm>
              <a:off x="3455758" y="92088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07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63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59" name="object 19459"/>
            <p:cNvSpPr/>
            <p:nvPr/>
          </p:nvSpPr>
          <p:spPr>
            <a:xfrm>
              <a:off x="3455708" y="92087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0" name="object 19460"/>
            <p:cNvSpPr/>
            <p:nvPr/>
          </p:nvSpPr>
          <p:spPr>
            <a:xfrm>
              <a:off x="3455631" y="92087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63"/>
                  </a:moveTo>
                  <a:lnTo>
                    <a:pt x="0" y="161544"/>
                  </a:lnTo>
                  <a:lnTo>
                    <a:pt x="520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1" name="object 19461"/>
            <p:cNvSpPr/>
            <p:nvPr/>
          </p:nvSpPr>
          <p:spPr>
            <a:xfrm>
              <a:off x="3455568" y="92086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2" name="object 19462"/>
            <p:cNvSpPr/>
            <p:nvPr/>
          </p:nvSpPr>
          <p:spPr>
            <a:xfrm>
              <a:off x="3455505" y="92085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0" y="161569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3" name="object 19463"/>
            <p:cNvSpPr/>
            <p:nvPr/>
          </p:nvSpPr>
          <p:spPr>
            <a:xfrm>
              <a:off x="3455441" y="92084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4" name="object 19464"/>
            <p:cNvSpPr/>
            <p:nvPr/>
          </p:nvSpPr>
          <p:spPr>
            <a:xfrm>
              <a:off x="3455403" y="92084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5" name="object 19465"/>
            <p:cNvSpPr/>
            <p:nvPr/>
          </p:nvSpPr>
          <p:spPr>
            <a:xfrm>
              <a:off x="3455365" y="92083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6" name="object 19466"/>
            <p:cNvSpPr/>
            <p:nvPr/>
          </p:nvSpPr>
          <p:spPr>
            <a:xfrm>
              <a:off x="3455314" y="92082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7" name="object 19467"/>
            <p:cNvSpPr/>
            <p:nvPr/>
          </p:nvSpPr>
          <p:spPr>
            <a:xfrm>
              <a:off x="3455263" y="9208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8" name="object 19468"/>
            <p:cNvSpPr/>
            <p:nvPr/>
          </p:nvSpPr>
          <p:spPr>
            <a:xfrm>
              <a:off x="3455225" y="9208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93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69" name="object 19469"/>
            <p:cNvSpPr/>
            <p:nvPr/>
          </p:nvSpPr>
          <p:spPr>
            <a:xfrm>
              <a:off x="3455200" y="92080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0" name="object 19470"/>
            <p:cNvSpPr/>
            <p:nvPr/>
          </p:nvSpPr>
          <p:spPr>
            <a:xfrm>
              <a:off x="3455162" y="9208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1" name="object 19471"/>
            <p:cNvSpPr/>
            <p:nvPr/>
          </p:nvSpPr>
          <p:spPr>
            <a:xfrm>
              <a:off x="3455123" y="92079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2" name="object 19472"/>
            <p:cNvSpPr/>
            <p:nvPr/>
          </p:nvSpPr>
          <p:spPr>
            <a:xfrm>
              <a:off x="3455098" y="92079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340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3" name="object 19473"/>
            <p:cNvSpPr/>
            <p:nvPr/>
          </p:nvSpPr>
          <p:spPr>
            <a:xfrm>
              <a:off x="3455073" y="920790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69" y="25"/>
                  </a:moveTo>
                  <a:lnTo>
                    <a:pt x="12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4" name="object 19474"/>
            <p:cNvSpPr/>
            <p:nvPr/>
          </p:nvSpPr>
          <p:spPr>
            <a:xfrm>
              <a:off x="3455073" y="920788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74"/>
                  </a:lnTo>
                  <a:lnTo>
                    <a:pt x="468" y="1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5" name="object 19475"/>
            <p:cNvSpPr/>
            <p:nvPr/>
          </p:nvSpPr>
          <p:spPr>
            <a:xfrm>
              <a:off x="3455034" y="920784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084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6" name="object 19476"/>
            <p:cNvSpPr/>
            <p:nvPr/>
          </p:nvSpPr>
          <p:spPr>
            <a:xfrm>
              <a:off x="3454819" y="920259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41" y="5410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7" name="object 19477"/>
            <p:cNvSpPr/>
            <p:nvPr/>
          </p:nvSpPr>
          <p:spPr>
            <a:xfrm>
              <a:off x="3632263" y="9217215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46" y="0"/>
                  </a:moveTo>
                  <a:lnTo>
                    <a:pt x="0" y="15797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8" name="object 19478"/>
            <p:cNvSpPr/>
            <p:nvPr/>
          </p:nvSpPr>
          <p:spPr>
            <a:xfrm>
              <a:off x="3632187" y="9217216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305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20" y="12"/>
                  </a:moveTo>
                  <a:lnTo>
                    <a:pt x="25" y="158229"/>
                  </a:lnTo>
                  <a:lnTo>
                    <a:pt x="482" y="241"/>
                  </a:lnTo>
                  <a:lnTo>
                    <a:pt x="50" y="158102"/>
                  </a:lnTo>
                  <a:lnTo>
                    <a:pt x="76" y="15797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79" name="object 19479"/>
            <p:cNvSpPr/>
            <p:nvPr/>
          </p:nvSpPr>
          <p:spPr>
            <a:xfrm>
              <a:off x="3632111" y="9217216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546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520" y="0"/>
                  </a:moveTo>
                  <a:lnTo>
                    <a:pt x="25" y="158229"/>
                  </a:lnTo>
                  <a:lnTo>
                    <a:pt x="482" y="241"/>
                  </a:lnTo>
                  <a:lnTo>
                    <a:pt x="50" y="15838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0" name="object 19480"/>
            <p:cNvSpPr/>
            <p:nvPr/>
          </p:nvSpPr>
          <p:spPr>
            <a:xfrm>
              <a:off x="3632060" y="9217216"/>
              <a:ext cx="635" cy="158750"/>
            </a:xfrm>
            <a:custGeom>
              <a:avLst/>
              <a:gdLst/>
              <a:ahLst/>
              <a:cxnLst/>
              <a:rect l="l" t="t" r="r" b="b"/>
              <a:pathLst>
                <a:path w="635" h="158750">
                  <a:moveTo>
                    <a:pt x="469" y="0"/>
                  </a:moveTo>
                  <a:lnTo>
                    <a:pt x="0" y="158648"/>
                  </a:lnTo>
                  <a:lnTo>
                    <a:pt x="469" y="0"/>
                  </a:lnTo>
                  <a:close/>
                </a:path>
                <a:path w="635" h="158750">
                  <a:moveTo>
                    <a:pt x="495" y="0"/>
                  </a:moveTo>
                  <a:lnTo>
                    <a:pt x="25" y="158597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1" name="object 19481"/>
            <p:cNvSpPr/>
            <p:nvPr/>
          </p:nvSpPr>
          <p:spPr>
            <a:xfrm>
              <a:off x="3631984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356"/>
                  </a:lnTo>
                  <a:lnTo>
                    <a:pt x="457" y="431"/>
                  </a:lnTo>
                  <a:lnTo>
                    <a:pt x="12" y="158762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50" y="158242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2" name="object 19482"/>
            <p:cNvSpPr/>
            <p:nvPr/>
          </p:nvSpPr>
          <p:spPr>
            <a:xfrm>
              <a:off x="3631895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940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25" y="158902"/>
                  </a:lnTo>
                  <a:lnTo>
                    <a:pt x="482" y="241"/>
                  </a:lnTo>
                  <a:lnTo>
                    <a:pt x="50" y="15885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3" name="object 19483"/>
            <p:cNvSpPr/>
            <p:nvPr/>
          </p:nvSpPr>
          <p:spPr>
            <a:xfrm>
              <a:off x="3631819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69" y="0"/>
                  </a:moveTo>
                  <a:lnTo>
                    <a:pt x="0" y="158851"/>
                  </a:lnTo>
                  <a:lnTo>
                    <a:pt x="469" y="0"/>
                  </a:lnTo>
                  <a:close/>
                </a:path>
                <a:path w="635" h="159384">
                  <a:moveTo>
                    <a:pt x="520" y="0"/>
                  </a:moveTo>
                  <a:lnTo>
                    <a:pt x="25" y="159029"/>
                  </a:lnTo>
                  <a:lnTo>
                    <a:pt x="482" y="254"/>
                  </a:lnTo>
                  <a:lnTo>
                    <a:pt x="50" y="15876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4" name="object 19484"/>
            <p:cNvSpPr/>
            <p:nvPr/>
          </p:nvSpPr>
          <p:spPr>
            <a:xfrm>
              <a:off x="3631742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0"/>
                  </a:moveTo>
                  <a:lnTo>
                    <a:pt x="0" y="158953"/>
                  </a:lnTo>
                  <a:lnTo>
                    <a:pt x="457" y="241"/>
                  </a:lnTo>
                  <a:lnTo>
                    <a:pt x="25" y="159143"/>
                  </a:lnTo>
                  <a:lnTo>
                    <a:pt x="495" y="0"/>
                  </a:lnTo>
                  <a:close/>
                </a:path>
                <a:path w="635" h="159384">
                  <a:moveTo>
                    <a:pt x="520" y="12"/>
                  </a:moveTo>
                  <a:lnTo>
                    <a:pt x="50" y="15910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5" name="object 19485"/>
            <p:cNvSpPr/>
            <p:nvPr/>
          </p:nvSpPr>
          <p:spPr>
            <a:xfrm>
              <a:off x="3631679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95" y="12"/>
                  </a:moveTo>
                  <a:lnTo>
                    <a:pt x="0" y="159029"/>
                  </a:lnTo>
                  <a:lnTo>
                    <a:pt x="457" y="241"/>
                  </a:lnTo>
                  <a:lnTo>
                    <a:pt x="25" y="159219"/>
                  </a:lnTo>
                  <a:lnTo>
                    <a:pt x="495" y="12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6" name="object 19486"/>
            <p:cNvSpPr/>
            <p:nvPr/>
          </p:nvSpPr>
          <p:spPr>
            <a:xfrm>
              <a:off x="3631590" y="9217216"/>
              <a:ext cx="635" cy="159385"/>
            </a:xfrm>
            <a:custGeom>
              <a:avLst/>
              <a:gdLst/>
              <a:ahLst/>
              <a:cxnLst/>
              <a:rect l="l" t="t" r="r" b="b"/>
              <a:pathLst>
                <a:path w="635" h="159384">
                  <a:moveTo>
                    <a:pt x="482" y="0"/>
                  </a:moveTo>
                  <a:lnTo>
                    <a:pt x="0" y="159359"/>
                  </a:lnTo>
                  <a:lnTo>
                    <a:pt x="482" y="0"/>
                  </a:lnTo>
                  <a:close/>
                </a:path>
                <a:path w="635" h="159384">
                  <a:moveTo>
                    <a:pt x="533" y="0"/>
                  </a:moveTo>
                  <a:lnTo>
                    <a:pt x="25" y="159321"/>
                  </a:lnTo>
                  <a:lnTo>
                    <a:pt x="495" y="165"/>
                  </a:lnTo>
                  <a:lnTo>
                    <a:pt x="63" y="1592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7" name="object 19487"/>
            <p:cNvSpPr/>
            <p:nvPr/>
          </p:nvSpPr>
          <p:spPr>
            <a:xfrm>
              <a:off x="3631514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0"/>
                  </a:moveTo>
                  <a:lnTo>
                    <a:pt x="0" y="15943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8" name="object 19488"/>
            <p:cNvSpPr/>
            <p:nvPr/>
          </p:nvSpPr>
          <p:spPr>
            <a:xfrm>
              <a:off x="3631425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20" y="12"/>
                  </a:moveTo>
                  <a:lnTo>
                    <a:pt x="0" y="159537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89" name="object 19489"/>
            <p:cNvSpPr/>
            <p:nvPr/>
          </p:nvSpPr>
          <p:spPr>
            <a:xfrm>
              <a:off x="3631336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69" y="0"/>
                  </a:moveTo>
                  <a:lnTo>
                    <a:pt x="0" y="159410"/>
                  </a:lnTo>
                  <a:lnTo>
                    <a:pt x="469" y="0"/>
                  </a:lnTo>
                  <a:close/>
                </a:path>
                <a:path w="635" h="160020">
                  <a:moveTo>
                    <a:pt x="520" y="0"/>
                  </a:moveTo>
                  <a:lnTo>
                    <a:pt x="25" y="15961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0" name="object 19490"/>
            <p:cNvSpPr/>
            <p:nvPr/>
          </p:nvSpPr>
          <p:spPr>
            <a:xfrm>
              <a:off x="3631260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08" y="0"/>
                  </a:moveTo>
                  <a:lnTo>
                    <a:pt x="0" y="15968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1" name="object 19491"/>
            <p:cNvSpPr/>
            <p:nvPr/>
          </p:nvSpPr>
          <p:spPr>
            <a:xfrm>
              <a:off x="3631171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08" y="12"/>
                  </a:moveTo>
                  <a:lnTo>
                    <a:pt x="0" y="159778"/>
                  </a:lnTo>
                  <a:lnTo>
                    <a:pt x="177" y="106565"/>
                  </a:lnTo>
                  <a:lnTo>
                    <a:pt x="508" y="12"/>
                  </a:lnTo>
                  <a:close/>
                </a:path>
                <a:path w="635" h="160020">
                  <a:moveTo>
                    <a:pt x="546" y="0"/>
                  </a:moveTo>
                  <a:lnTo>
                    <a:pt x="63" y="15971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2" name="object 19492"/>
            <p:cNvSpPr/>
            <p:nvPr/>
          </p:nvSpPr>
          <p:spPr>
            <a:xfrm>
              <a:off x="3630980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482" y="0"/>
                  </a:moveTo>
                  <a:lnTo>
                    <a:pt x="0" y="159918"/>
                  </a:lnTo>
                  <a:lnTo>
                    <a:pt x="482" y="0"/>
                  </a:lnTo>
                  <a:close/>
                </a:path>
                <a:path w="635" h="160020">
                  <a:moveTo>
                    <a:pt x="508" y="0"/>
                  </a:moveTo>
                  <a:lnTo>
                    <a:pt x="25" y="159893"/>
                  </a:lnTo>
                  <a:lnTo>
                    <a:pt x="508" y="0"/>
                  </a:lnTo>
                  <a:close/>
                </a:path>
                <a:path w="635" h="160020">
                  <a:moveTo>
                    <a:pt x="571" y="0"/>
                  </a:moveTo>
                  <a:lnTo>
                    <a:pt x="63" y="159880"/>
                  </a:lnTo>
                  <a:lnTo>
                    <a:pt x="571" y="0"/>
                  </a:lnTo>
                  <a:close/>
                </a:path>
                <a:path w="635" h="160020">
                  <a:moveTo>
                    <a:pt x="635" y="0"/>
                  </a:moveTo>
                  <a:lnTo>
                    <a:pt x="127" y="159829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3" name="object 19493"/>
            <p:cNvSpPr/>
            <p:nvPr/>
          </p:nvSpPr>
          <p:spPr>
            <a:xfrm>
              <a:off x="3630879" y="9217216"/>
              <a:ext cx="635" cy="160020"/>
            </a:xfrm>
            <a:custGeom>
              <a:avLst/>
              <a:gdLst/>
              <a:ahLst/>
              <a:cxnLst/>
              <a:rect l="l" t="t" r="r" b="b"/>
              <a:pathLst>
                <a:path w="635" h="160020">
                  <a:moveTo>
                    <a:pt x="546" y="12"/>
                  </a:moveTo>
                  <a:lnTo>
                    <a:pt x="0" y="159994"/>
                  </a:lnTo>
                  <a:lnTo>
                    <a:pt x="469" y="165"/>
                  </a:lnTo>
                  <a:lnTo>
                    <a:pt x="38" y="159969"/>
                  </a:lnTo>
                  <a:lnTo>
                    <a:pt x="508" y="254"/>
                  </a:lnTo>
                  <a:lnTo>
                    <a:pt x="63" y="159943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4" name="object 19494"/>
            <p:cNvSpPr/>
            <p:nvPr/>
          </p:nvSpPr>
          <p:spPr>
            <a:xfrm>
              <a:off x="3630803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045"/>
                  </a:lnTo>
                  <a:lnTo>
                    <a:pt x="469" y="165"/>
                  </a:lnTo>
                  <a:lnTo>
                    <a:pt x="38" y="160020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5" name="object 19495"/>
            <p:cNvSpPr/>
            <p:nvPr/>
          </p:nvSpPr>
          <p:spPr>
            <a:xfrm>
              <a:off x="3630714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121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08" y="0"/>
                  </a:moveTo>
                  <a:lnTo>
                    <a:pt x="25" y="160096"/>
                  </a:lnTo>
                  <a:lnTo>
                    <a:pt x="508" y="0"/>
                  </a:lnTo>
                  <a:close/>
                </a:path>
                <a:path w="635" h="160654">
                  <a:moveTo>
                    <a:pt x="546" y="12"/>
                  </a:moveTo>
                  <a:lnTo>
                    <a:pt x="63" y="160070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6" name="object 19496"/>
            <p:cNvSpPr/>
            <p:nvPr/>
          </p:nvSpPr>
          <p:spPr>
            <a:xfrm>
              <a:off x="3630599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0"/>
                  </a:moveTo>
                  <a:lnTo>
                    <a:pt x="0" y="16018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7" name="object 19497"/>
            <p:cNvSpPr/>
            <p:nvPr/>
          </p:nvSpPr>
          <p:spPr>
            <a:xfrm>
              <a:off x="3630498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12"/>
                  </a:moveTo>
                  <a:lnTo>
                    <a:pt x="0" y="160261"/>
                  </a:lnTo>
                  <a:lnTo>
                    <a:pt x="482" y="12"/>
                  </a:lnTo>
                  <a:close/>
                </a:path>
                <a:path w="635" h="160654">
                  <a:moveTo>
                    <a:pt x="546" y="12"/>
                  </a:moveTo>
                  <a:lnTo>
                    <a:pt x="38" y="160248"/>
                  </a:lnTo>
                  <a:lnTo>
                    <a:pt x="63" y="159994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8" name="object 19498"/>
            <p:cNvSpPr/>
            <p:nvPr/>
          </p:nvSpPr>
          <p:spPr>
            <a:xfrm>
              <a:off x="3630384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0"/>
                  </a:moveTo>
                  <a:lnTo>
                    <a:pt x="0" y="160324"/>
                  </a:lnTo>
                  <a:lnTo>
                    <a:pt x="469" y="457"/>
                  </a:lnTo>
                  <a:lnTo>
                    <a:pt x="38" y="160312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2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499" name="object 19499"/>
            <p:cNvSpPr/>
            <p:nvPr/>
          </p:nvSpPr>
          <p:spPr>
            <a:xfrm>
              <a:off x="3630307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37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0" name="object 19500"/>
            <p:cNvSpPr/>
            <p:nvPr/>
          </p:nvSpPr>
          <p:spPr>
            <a:xfrm>
              <a:off x="3630193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439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38" y="160413"/>
                  </a:lnTo>
                  <a:lnTo>
                    <a:pt x="76" y="1602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1" name="object 19501"/>
            <p:cNvSpPr/>
            <p:nvPr/>
          </p:nvSpPr>
          <p:spPr>
            <a:xfrm>
              <a:off x="3630079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0"/>
                  </a:moveTo>
                  <a:lnTo>
                    <a:pt x="0" y="160502"/>
                  </a:lnTo>
                  <a:lnTo>
                    <a:pt x="482" y="0"/>
                  </a:lnTo>
                  <a:close/>
                </a:path>
                <a:path w="635" h="160654">
                  <a:moveTo>
                    <a:pt x="520" y="0"/>
                  </a:moveTo>
                  <a:lnTo>
                    <a:pt x="38" y="160477"/>
                  </a:lnTo>
                  <a:lnTo>
                    <a:pt x="520" y="0"/>
                  </a:lnTo>
                  <a:close/>
                </a:path>
                <a:path w="635" h="160654">
                  <a:moveTo>
                    <a:pt x="558" y="0"/>
                  </a:moveTo>
                  <a:lnTo>
                    <a:pt x="76" y="16045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2" name="object 19502"/>
            <p:cNvSpPr/>
            <p:nvPr/>
          </p:nvSpPr>
          <p:spPr>
            <a:xfrm>
              <a:off x="3629964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58" y="12"/>
                  </a:moveTo>
                  <a:lnTo>
                    <a:pt x="0" y="160566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3" name="object 19503"/>
            <p:cNvSpPr/>
            <p:nvPr/>
          </p:nvSpPr>
          <p:spPr>
            <a:xfrm>
              <a:off x="3629837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482" y="12"/>
                  </a:moveTo>
                  <a:lnTo>
                    <a:pt x="0" y="160616"/>
                  </a:lnTo>
                  <a:lnTo>
                    <a:pt x="482" y="12"/>
                  </a:lnTo>
                  <a:close/>
                </a:path>
                <a:path w="635" h="160654">
                  <a:moveTo>
                    <a:pt x="533" y="0"/>
                  </a:moveTo>
                  <a:lnTo>
                    <a:pt x="50" y="160604"/>
                  </a:lnTo>
                  <a:lnTo>
                    <a:pt x="533" y="0"/>
                  </a:lnTo>
                  <a:close/>
                </a:path>
                <a:path w="635" h="160654">
                  <a:moveTo>
                    <a:pt x="571" y="0"/>
                  </a:moveTo>
                  <a:lnTo>
                    <a:pt x="88" y="16057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4" name="object 19504"/>
            <p:cNvSpPr/>
            <p:nvPr/>
          </p:nvSpPr>
          <p:spPr>
            <a:xfrm>
              <a:off x="3629761" y="9217216"/>
              <a:ext cx="635" cy="160655"/>
            </a:xfrm>
            <a:custGeom>
              <a:avLst/>
              <a:gdLst/>
              <a:ahLst/>
              <a:cxnLst/>
              <a:rect l="l" t="t" r="r" b="b"/>
              <a:pathLst>
                <a:path w="635" h="160654">
                  <a:moveTo>
                    <a:pt x="520" y="12"/>
                  </a:moveTo>
                  <a:lnTo>
                    <a:pt x="0" y="160655"/>
                  </a:lnTo>
                  <a:lnTo>
                    <a:pt x="520" y="12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5" name="object 19505"/>
            <p:cNvSpPr/>
            <p:nvPr/>
          </p:nvSpPr>
          <p:spPr>
            <a:xfrm>
              <a:off x="3629634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82" y="12"/>
                  </a:moveTo>
                  <a:lnTo>
                    <a:pt x="0" y="160705"/>
                  </a:lnTo>
                  <a:lnTo>
                    <a:pt x="482" y="12"/>
                  </a:lnTo>
                  <a:close/>
                </a:path>
                <a:path w="635" h="161290">
                  <a:moveTo>
                    <a:pt x="571" y="12"/>
                  </a:moveTo>
                  <a:lnTo>
                    <a:pt x="50" y="160693"/>
                  </a:lnTo>
                  <a:lnTo>
                    <a:pt x="571" y="12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6" name="object 19506"/>
            <p:cNvSpPr/>
            <p:nvPr/>
          </p:nvSpPr>
          <p:spPr>
            <a:xfrm>
              <a:off x="3629495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50" y="160312"/>
                  </a:lnTo>
                  <a:lnTo>
                    <a:pt x="495" y="0"/>
                  </a:lnTo>
                  <a:lnTo>
                    <a:pt x="0" y="160769"/>
                  </a:lnTo>
                  <a:lnTo>
                    <a:pt x="139" y="160718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7" name="object 19507"/>
            <p:cNvSpPr/>
            <p:nvPr/>
          </p:nvSpPr>
          <p:spPr>
            <a:xfrm>
              <a:off x="3629368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12"/>
                  </a:moveTo>
                  <a:lnTo>
                    <a:pt x="457" y="0"/>
                  </a:lnTo>
                  <a:lnTo>
                    <a:pt x="0" y="160820"/>
                  </a:lnTo>
                  <a:lnTo>
                    <a:pt x="139" y="160769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8" name="object 19508"/>
            <p:cNvSpPr/>
            <p:nvPr/>
          </p:nvSpPr>
          <p:spPr>
            <a:xfrm>
              <a:off x="3629228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0"/>
                  </a:moveTo>
                  <a:lnTo>
                    <a:pt x="0" y="160883"/>
                  </a:lnTo>
                  <a:lnTo>
                    <a:pt x="533" y="0"/>
                  </a:lnTo>
                  <a:close/>
                </a:path>
                <a:path w="635" h="161290">
                  <a:moveTo>
                    <a:pt x="584" y="12"/>
                  </a:moveTo>
                  <a:lnTo>
                    <a:pt x="88" y="160845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09" name="object 19509"/>
            <p:cNvSpPr/>
            <p:nvPr/>
          </p:nvSpPr>
          <p:spPr>
            <a:xfrm>
              <a:off x="3629139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33" y="12"/>
                  </a:moveTo>
                  <a:lnTo>
                    <a:pt x="0" y="160909"/>
                  </a:lnTo>
                  <a:lnTo>
                    <a:pt x="533" y="12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0" name="object 19510"/>
            <p:cNvSpPr/>
            <p:nvPr/>
          </p:nvSpPr>
          <p:spPr>
            <a:xfrm>
              <a:off x="3628987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0959"/>
                  </a:lnTo>
                  <a:lnTo>
                    <a:pt x="152" y="1609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1" name="object 19511"/>
            <p:cNvSpPr/>
            <p:nvPr/>
          </p:nvSpPr>
          <p:spPr>
            <a:xfrm>
              <a:off x="3628834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010"/>
                  </a:lnTo>
                  <a:lnTo>
                    <a:pt x="482" y="457"/>
                  </a:lnTo>
                  <a:lnTo>
                    <a:pt x="50" y="16099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2" name="object 19512"/>
            <p:cNvSpPr/>
            <p:nvPr/>
          </p:nvSpPr>
          <p:spPr>
            <a:xfrm>
              <a:off x="3628682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061"/>
                  </a:lnTo>
                  <a:lnTo>
                    <a:pt x="152" y="1610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3" name="object 19513"/>
            <p:cNvSpPr/>
            <p:nvPr/>
          </p:nvSpPr>
          <p:spPr>
            <a:xfrm>
              <a:off x="3628529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0"/>
                  </a:moveTo>
                  <a:lnTo>
                    <a:pt x="444" y="0"/>
                  </a:lnTo>
                  <a:lnTo>
                    <a:pt x="0" y="161112"/>
                  </a:lnTo>
                  <a:lnTo>
                    <a:pt x="152" y="16106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4" name="object 19514"/>
            <p:cNvSpPr/>
            <p:nvPr/>
          </p:nvSpPr>
          <p:spPr>
            <a:xfrm>
              <a:off x="3628428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3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5" name="object 19515"/>
            <p:cNvSpPr/>
            <p:nvPr/>
          </p:nvSpPr>
          <p:spPr>
            <a:xfrm>
              <a:off x="3628275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163"/>
                  </a:lnTo>
                  <a:lnTo>
                    <a:pt x="482" y="457"/>
                  </a:lnTo>
                  <a:lnTo>
                    <a:pt x="50" y="161150"/>
                  </a:lnTo>
                  <a:lnTo>
                    <a:pt x="546" y="0"/>
                  </a:lnTo>
                  <a:close/>
                </a:path>
                <a:path w="635" h="161290">
                  <a:moveTo>
                    <a:pt x="609" y="0"/>
                  </a:moveTo>
                  <a:lnTo>
                    <a:pt x="114" y="16115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6" name="object 19516"/>
            <p:cNvSpPr/>
            <p:nvPr/>
          </p:nvSpPr>
          <p:spPr>
            <a:xfrm>
              <a:off x="3628136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84" y="0"/>
                  </a:moveTo>
                  <a:lnTo>
                    <a:pt x="444" y="0"/>
                  </a:lnTo>
                  <a:lnTo>
                    <a:pt x="0" y="161201"/>
                  </a:lnTo>
                  <a:lnTo>
                    <a:pt x="520" y="457"/>
                  </a:lnTo>
                  <a:lnTo>
                    <a:pt x="88" y="16117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7" name="object 19517"/>
            <p:cNvSpPr/>
            <p:nvPr/>
          </p:nvSpPr>
          <p:spPr>
            <a:xfrm>
              <a:off x="3627983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26"/>
                  </a:lnTo>
                  <a:lnTo>
                    <a:pt x="152" y="161201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8" name="object 19518"/>
            <p:cNvSpPr/>
            <p:nvPr/>
          </p:nvSpPr>
          <p:spPr>
            <a:xfrm>
              <a:off x="3627831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96" y="12"/>
                  </a:moveTo>
                  <a:lnTo>
                    <a:pt x="444" y="0"/>
                  </a:lnTo>
                  <a:lnTo>
                    <a:pt x="0" y="161277"/>
                  </a:lnTo>
                  <a:lnTo>
                    <a:pt x="152" y="161226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19" name="object 19519"/>
            <p:cNvSpPr/>
            <p:nvPr/>
          </p:nvSpPr>
          <p:spPr>
            <a:xfrm>
              <a:off x="3627729" y="9217216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482" y="457"/>
                  </a:lnTo>
                  <a:lnTo>
                    <a:pt x="50" y="16127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0" name="object 19520"/>
            <p:cNvSpPr/>
            <p:nvPr/>
          </p:nvSpPr>
          <p:spPr>
            <a:xfrm>
              <a:off x="3627577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1" name="object 19521"/>
            <p:cNvSpPr/>
            <p:nvPr/>
          </p:nvSpPr>
          <p:spPr>
            <a:xfrm>
              <a:off x="3627424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340"/>
                  </a:lnTo>
                  <a:lnTo>
                    <a:pt x="152" y="161315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2" name="object 19522"/>
            <p:cNvSpPr/>
            <p:nvPr/>
          </p:nvSpPr>
          <p:spPr>
            <a:xfrm>
              <a:off x="3627272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3" name="object 19523"/>
            <p:cNvSpPr/>
            <p:nvPr/>
          </p:nvSpPr>
          <p:spPr>
            <a:xfrm>
              <a:off x="3627120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78"/>
                  </a:lnTo>
                  <a:lnTo>
                    <a:pt x="533" y="457"/>
                  </a:ln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4" name="object 19524"/>
            <p:cNvSpPr/>
            <p:nvPr/>
          </p:nvSpPr>
          <p:spPr>
            <a:xfrm>
              <a:off x="3627018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482" y="457"/>
                  </a:lnTo>
                  <a:lnTo>
                    <a:pt x="5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5" name="object 19525"/>
            <p:cNvSpPr/>
            <p:nvPr/>
          </p:nvSpPr>
          <p:spPr>
            <a:xfrm>
              <a:off x="3626853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1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417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6" name="object 19526"/>
            <p:cNvSpPr/>
            <p:nvPr/>
          </p:nvSpPr>
          <p:spPr>
            <a:xfrm>
              <a:off x="3626701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29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114" y="161429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7" name="object 19527"/>
            <p:cNvSpPr/>
            <p:nvPr/>
          </p:nvSpPr>
          <p:spPr>
            <a:xfrm>
              <a:off x="3626535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55"/>
                  </a:lnTo>
                  <a:lnTo>
                    <a:pt x="482" y="457"/>
                  </a:lnTo>
                  <a:lnTo>
                    <a:pt x="50" y="161442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8" name="object 19528"/>
            <p:cNvSpPr/>
            <p:nvPr/>
          </p:nvSpPr>
          <p:spPr>
            <a:xfrm>
              <a:off x="3626358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457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29" name="object 19529"/>
            <p:cNvSpPr/>
            <p:nvPr/>
          </p:nvSpPr>
          <p:spPr>
            <a:xfrm>
              <a:off x="3626269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67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55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0" name="object 19530"/>
            <p:cNvSpPr/>
            <p:nvPr/>
          </p:nvSpPr>
          <p:spPr>
            <a:xfrm>
              <a:off x="3626078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1" name="object 19531"/>
            <p:cNvSpPr/>
            <p:nvPr/>
          </p:nvSpPr>
          <p:spPr>
            <a:xfrm>
              <a:off x="3625900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2"/>
                  </a:moveTo>
                  <a:lnTo>
                    <a:pt x="508" y="12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2" name="object 19532"/>
            <p:cNvSpPr/>
            <p:nvPr/>
          </p:nvSpPr>
          <p:spPr>
            <a:xfrm>
              <a:off x="3625723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12"/>
                  </a:moveTo>
                  <a:lnTo>
                    <a:pt x="508" y="12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3" name="object 19533"/>
            <p:cNvSpPr/>
            <p:nvPr/>
          </p:nvSpPr>
          <p:spPr>
            <a:xfrm>
              <a:off x="3625532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12"/>
                  </a:moveTo>
                  <a:lnTo>
                    <a:pt x="520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4" name="object 19534"/>
            <p:cNvSpPr/>
            <p:nvPr/>
          </p:nvSpPr>
          <p:spPr>
            <a:xfrm>
              <a:off x="3625392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12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39" y="161467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5" name="object 19535"/>
            <p:cNvSpPr/>
            <p:nvPr/>
          </p:nvSpPr>
          <p:spPr>
            <a:xfrm>
              <a:off x="3625202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0" y="161467"/>
                  </a:lnTo>
                  <a:lnTo>
                    <a:pt x="127" y="161467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47" y="12"/>
                  </a:moveTo>
                  <a:lnTo>
                    <a:pt x="139" y="161480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6" name="object 19536"/>
            <p:cNvSpPr/>
            <p:nvPr/>
          </p:nvSpPr>
          <p:spPr>
            <a:xfrm>
              <a:off x="3624973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55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7" name="object 19537"/>
            <p:cNvSpPr/>
            <p:nvPr/>
          </p:nvSpPr>
          <p:spPr>
            <a:xfrm>
              <a:off x="3624745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8" name="object 19538"/>
            <p:cNvSpPr/>
            <p:nvPr/>
          </p:nvSpPr>
          <p:spPr>
            <a:xfrm>
              <a:off x="3624491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12"/>
                  </a:moveTo>
                  <a:lnTo>
                    <a:pt x="533" y="0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39" name="object 19539"/>
            <p:cNvSpPr/>
            <p:nvPr/>
          </p:nvSpPr>
          <p:spPr>
            <a:xfrm>
              <a:off x="3624300" y="921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35" y="12"/>
                  </a:moveTo>
                  <a:lnTo>
                    <a:pt x="101" y="161417"/>
                  </a:lnTo>
                  <a:lnTo>
                    <a:pt x="635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0" name="object 19540"/>
            <p:cNvSpPr/>
            <p:nvPr/>
          </p:nvSpPr>
          <p:spPr>
            <a:xfrm>
              <a:off x="3623983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12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78"/>
                  </a:lnTo>
                  <a:lnTo>
                    <a:pt x="317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1" name="object 19541"/>
            <p:cNvSpPr/>
            <p:nvPr/>
          </p:nvSpPr>
          <p:spPr>
            <a:xfrm>
              <a:off x="3623614" y="9217216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12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368" y="161353"/>
                  </a:lnTo>
                  <a:lnTo>
                    <a:pt x="812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2" name="object 19542"/>
            <p:cNvSpPr/>
            <p:nvPr/>
          </p:nvSpPr>
          <p:spPr>
            <a:xfrm>
              <a:off x="3623043" y="921689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17"/>
                  </a:moveTo>
                  <a:lnTo>
                    <a:pt x="850" y="228"/>
                  </a:lnTo>
                  <a:lnTo>
                    <a:pt x="685" y="127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44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3" name="object 19543"/>
            <p:cNvSpPr/>
            <p:nvPr/>
          </p:nvSpPr>
          <p:spPr>
            <a:xfrm>
              <a:off x="3621963" y="921627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24" y="622"/>
                  </a:moveTo>
                  <a:lnTo>
                    <a:pt x="1206" y="431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61"/>
                  </a:lnTo>
                  <a:lnTo>
                    <a:pt x="762" y="162026"/>
                  </a:lnTo>
                  <a:lnTo>
                    <a:pt x="1079" y="162090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4" name="object 19544"/>
            <p:cNvSpPr/>
            <p:nvPr/>
          </p:nvSpPr>
          <p:spPr>
            <a:xfrm>
              <a:off x="3621481" y="921599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65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39" y="161886"/>
                  </a:lnTo>
                  <a:lnTo>
                    <a:pt x="266" y="161950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5" name="object 19545"/>
            <p:cNvSpPr/>
            <p:nvPr/>
          </p:nvSpPr>
          <p:spPr>
            <a:xfrm>
              <a:off x="3621201" y="921581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101"/>
                  </a:moveTo>
                  <a:lnTo>
                    <a:pt x="444" y="0"/>
                  </a:lnTo>
                  <a:lnTo>
                    <a:pt x="0" y="161861"/>
                  </a:lnTo>
                  <a:lnTo>
                    <a:pt x="165" y="161950"/>
                  </a:lnTo>
                  <a:lnTo>
                    <a:pt x="609" y="101"/>
                  </a:lnTo>
                  <a:close/>
                </a:path>
                <a:path w="1270" h="162559">
                  <a:moveTo>
                    <a:pt x="723" y="177"/>
                  </a:moveTo>
                  <a:lnTo>
                    <a:pt x="165" y="161950"/>
                  </a:lnTo>
                  <a:lnTo>
                    <a:pt x="723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6" name="object 19546"/>
            <p:cNvSpPr/>
            <p:nvPr/>
          </p:nvSpPr>
          <p:spPr>
            <a:xfrm>
              <a:off x="3620947" y="921567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88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52" y="161937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52" y="161937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7" name="object 19547"/>
            <p:cNvSpPr/>
            <p:nvPr/>
          </p:nvSpPr>
          <p:spPr>
            <a:xfrm>
              <a:off x="3620820" y="92156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8" name="object 19548"/>
            <p:cNvSpPr/>
            <p:nvPr/>
          </p:nvSpPr>
          <p:spPr>
            <a:xfrm>
              <a:off x="3620643" y="9215514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50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49" name="object 19549"/>
            <p:cNvSpPr/>
            <p:nvPr/>
          </p:nvSpPr>
          <p:spPr>
            <a:xfrm>
              <a:off x="3620490" y="92154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82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48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0" name="object 19550"/>
            <p:cNvSpPr/>
            <p:nvPr/>
          </p:nvSpPr>
          <p:spPr>
            <a:xfrm>
              <a:off x="3620363" y="9215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1" name="object 19551"/>
            <p:cNvSpPr/>
            <p:nvPr/>
          </p:nvSpPr>
          <p:spPr>
            <a:xfrm>
              <a:off x="3620236" y="9215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72"/>
                  </a:lnTo>
                  <a:lnTo>
                    <a:pt x="520" y="50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2" name="object 19552"/>
            <p:cNvSpPr/>
            <p:nvPr/>
          </p:nvSpPr>
          <p:spPr>
            <a:xfrm>
              <a:off x="3620173" y="92152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3" name="object 19553"/>
            <p:cNvSpPr/>
            <p:nvPr/>
          </p:nvSpPr>
          <p:spPr>
            <a:xfrm>
              <a:off x="3620058" y="92151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38" y="161315"/>
                  </a:lnTo>
                  <a:lnTo>
                    <a:pt x="482" y="25"/>
                  </a:lnTo>
                  <a:lnTo>
                    <a:pt x="0" y="161721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4" name="object 19554"/>
            <p:cNvSpPr/>
            <p:nvPr/>
          </p:nvSpPr>
          <p:spPr>
            <a:xfrm>
              <a:off x="3619957" y="921512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67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5" name="object 19555"/>
            <p:cNvSpPr/>
            <p:nvPr/>
          </p:nvSpPr>
          <p:spPr>
            <a:xfrm>
              <a:off x="3619881" y="92150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83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6" name="object 19556"/>
            <p:cNvSpPr/>
            <p:nvPr/>
          </p:nvSpPr>
          <p:spPr>
            <a:xfrm>
              <a:off x="3619804" y="92150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0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7" name="object 19557"/>
            <p:cNvSpPr/>
            <p:nvPr/>
          </p:nvSpPr>
          <p:spPr>
            <a:xfrm>
              <a:off x="3619741" y="92149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8" name="object 19558"/>
            <p:cNvSpPr/>
            <p:nvPr/>
          </p:nvSpPr>
          <p:spPr>
            <a:xfrm>
              <a:off x="3619677" y="92149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44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59" name="object 19559"/>
            <p:cNvSpPr/>
            <p:nvPr/>
          </p:nvSpPr>
          <p:spPr>
            <a:xfrm>
              <a:off x="3619601" y="9214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69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50" y="161632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0" name="object 19560"/>
            <p:cNvSpPr/>
            <p:nvPr/>
          </p:nvSpPr>
          <p:spPr>
            <a:xfrm>
              <a:off x="3619538" y="92147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56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1" name="object 19561"/>
            <p:cNvSpPr/>
            <p:nvPr/>
          </p:nvSpPr>
          <p:spPr>
            <a:xfrm>
              <a:off x="3619487" y="9214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88"/>
                  </a:moveTo>
                  <a:lnTo>
                    <a:pt x="0" y="16158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2" name="object 19562"/>
            <p:cNvSpPr/>
            <p:nvPr/>
          </p:nvSpPr>
          <p:spPr>
            <a:xfrm>
              <a:off x="3619449" y="9214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3" name="object 19563"/>
            <p:cNvSpPr/>
            <p:nvPr/>
          </p:nvSpPr>
          <p:spPr>
            <a:xfrm>
              <a:off x="3619385" y="9214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4" name="object 19564"/>
            <p:cNvSpPr/>
            <p:nvPr/>
          </p:nvSpPr>
          <p:spPr>
            <a:xfrm>
              <a:off x="3619334" y="9214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4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20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5" name="object 19565"/>
            <p:cNvSpPr/>
            <p:nvPr/>
          </p:nvSpPr>
          <p:spPr>
            <a:xfrm>
              <a:off x="3619296" y="9214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6" name="object 19566"/>
            <p:cNvSpPr/>
            <p:nvPr/>
          </p:nvSpPr>
          <p:spPr>
            <a:xfrm>
              <a:off x="3619258" y="921429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7" name="object 19567"/>
            <p:cNvSpPr/>
            <p:nvPr/>
          </p:nvSpPr>
          <p:spPr>
            <a:xfrm>
              <a:off x="3619233" y="92142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8" name="object 19568"/>
            <p:cNvSpPr/>
            <p:nvPr/>
          </p:nvSpPr>
          <p:spPr>
            <a:xfrm>
              <a:off x="3619195" y="9214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69" name="object 19569"/>
            <p:cNvSpPr/>
            <p:nvPr/>
          </p:nvSpPr>
          <p:spPr>
            <a:xfrm>
              <a:off x="3619169" y="92141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04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0" name="object 19570"/>
            <p:cNvSpPr/>
            <p:nvPr/>
          </p:nvSpPr>
          <p:spPr>
            <a:xfrm>
              <a:off x="3619131" y="921411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40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25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1" name="object 19571"/>
            <p:cNvSpPr/>
            <p:nvPr/>
          </p:nvSpPr>
          <p:spPr>
            <a:xfrm>
              <a:off x="3619106" y="92140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77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02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2" name="object 19572"/>
            <p:cNvSpPr/>
            <p:nvPr/>
          </p:nvSpPr>
          <p:spPr>
            <a:xfrm>
              <a:off x="3619093" y="92140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26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69" y="38"/>
                  </a:moveTo>
                  <a:lnTo>
                    <a:pt x="12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3" name="object 19573"/>
            <p:cNvSpPr/>
            <p:nvPr/>
          </p:nvSpPr>
          <p:spPr>
            <a:xfrm>
              <a:off x="3619080" y="921404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63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4" name="object 19574"/>
            <p:cNvSpPr/>
            <p:nvPr/>
          </p:nvSpPr>
          <p:spPr>
            <a:xfrm>
              <a:off x="3619068" y="921401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65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5" name="object 19575"/>
            <p:cNvSpPr/>
            <p:nvPr/>
          </p:nvSpPr>
          <p:spPr>
            <a:xfrm>
              <a:off x="3618864" y="9208783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206" y="8432"/>
                  </a:lnTo>
                  <a:lnTo>
                    <a:pt x="9385" y="8407"/>
                  </a:lnTo>
                  <a:lnTo>
                    <a:pt x="14541" y="5410"/>
                  </a:lnTo>
                  <a:lnTo>
                    <a:pt x="14528" y="3022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6" name="object 19576"/>
            <p:cNvSpPr/>
            <p:nvPr/>
          </p:nvSpPr>
          <p:spPr>
            <a:xfrm>
              <a:off x="3360673" y="9162009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8013"/>
                  </a:lnTo>
                  <a:lnTo>
                    <a:pt x="25" y="157683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7" name="object 19577"/>
            <p:cNvSpPr/>
            <p:nvPr/>
          </p:nvSpPr>
          <p:spPr>
            <a:xfrm>
              <a:off x="3360610" y="9158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75"/>
                  </a:lnTo>
                  <a:lnTo>
                    <a:pt x="0" y="16151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62"/>
                  </a:lnTo>
                  <a:lnTo>
                    <a:pt x="12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75"/>
                  </a:lnTo>
                  <a:lnTo>
                    <a:pt x="50" y="16131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8" name="object 19578"/>
            <p:cNvSpPr/>
            <p:nvPr/>
          </p:nvSpPr>
          <p:spPr>
            <a:xfrm>
              <a:off x="3360521" y="91589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3048"/>
                  </a:lnTo>
                  <a:lnTo>
                    <a:pt x="0" y="161632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3060"/>
                  </a:lnTo>
                  <a:lnTo>
                    <a:pt x="38" y="161099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3060"/>
                  </a:lnTo>
                  <a:lnTo>
                    <a:pt x="63" y="16149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79" name="object 19579"/>
            <p:cNvSpPr/>
            <p:nvPr/>
          </p:nvSpPr>
          <p:spPr>
            <a:xfrm>
              <a:off x="3360470" y="91591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08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08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0" name="object 19580"/>
            <p:cNvSpPr/>
            <p:nvPr/>
          </p:nvSpPr>
          <p:spPr>
            <a:xfrm>
              <a:off x="3360394" y="9159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32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32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1" name="object 19581"/>
            <p:cNvSpPr/>
            <p:nvPr/>
          </p:nvSpPr>
          <p:spPr>
            <a:xfrm>
              <a:off x="3360318" y="9159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72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7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2" name="object 19582"/>
            <p:cNvSpPr/>
            <p:nvPr/>
          </p:nvSpPr>
          <p:spPr>
            <a:xfrm>
              <a:off x="3360216" y="9159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603"/>
                  </a:lnTo>
                  <a:lnTo>
                    <a:pt x="0" y="161734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603"/>
                  </a:lnTo>
                  <a:lnTo>
                    <a:pt x="38" y="161683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603"/>
                  </a:lnTo>
                  <a:lnTo>
                    <a:pt x="76" y="16141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3" name="object 19583"/>
            <p:cNvSpPr/>
            <p:nvPr/>
          </p:nvSpPr>
          <p:spPr>
            <a:xfrm>
              <a:off x="3360153" y="91595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63"/>
                  </a:lnTo>
                  <a:lnTo>
                    <a:pt x="25" y="16144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76"/>
                  </a:lnTo>
                  <a:lnTo>
                    <a:pt x="50" y="16162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4" name="object 19584"/>
            <p:cNvSpPr/>
            <p:nvPr/>
          </p:nvSpPr>
          <p:spPr>
            <a:xfrm>
              <a:off x="3360102" y="91596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62"/>
                  </a:lnTo>
                  <a:lnTo>
                    <a:pt x="0" y="16141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62"/>
                  </a:lnTo>
                  <a:lnTo>
                    <a:pt x="25" y="161620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5" name="object 19585"/>
            <p:cNvSpPr/>
            <p:nvPr/>
          </p:nvSpPr>
          <p:spPr>
            <a:xfrm>
              <a:off x="3360013" y="91597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47"/>
                  </a:lnTo>
                  <a:lnTo>
                    <a:pt x="50" y="16135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6" name="object 19586"/>
            <p:cNvSpPr/>
            <p:nvPr/>
          </p:nvSpPr>
          <p:spPr>
            <a:xfrm>
              <a:off x="3359924" y="91598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0705"/>
                  </a:lnTo>
                  <a:lnTo>
                    <a:pt x="495" y="25"/>
                  </a:lnTo>
                  <a:lnTo>
                    <a:pt x="469" y="2184"/>
                  </a:lnTo>
                  <a:lnTo>
                    <a:pt x="25" y="160718"/>
                  </a:lnTo>
                  <a:lnTo>
                    <a:pt x="469" y="38"/>
                  </a:lnTo>
                  <a:lnTo>
                    <a:pt x="444" y="2184"/>
                  </a:lnTo>
                  <a:lnTo>
                    <a:pt x="0" y="16168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7" name="object 19587"/>
            <p:cNvSpPr/>
            <p:nvPr/>
          </p:nvSpPr>
          <p:spPr>
            <a:xfrm>
              <a:off x="3359835" y="9159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33"/>
                  </a:lnTo>
                  <a:lnTo>
                    <a:pt x="0" y="16172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0718"/>
                  </a:lnTo>
                  <a:lnTo>
                    <a:pt x="508" y="12"/>
                  </a:lnTo>
                  <a:lnTo>
                    <a:pt x="482" y="2146"/>
                  </a:lnTo>
                  <a:lnTo>
                    <a:pt x="38" y="16168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8" name="object 19588"/>
            <p:cNvSpPr/>
            <p:nvPr/>
          </p:nvSpPr>
          <p:spPr>
            <a:xfrm>
              <a:off x="3359747" y="9159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82"/>
                  </a:ln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95"/>
                  </a:lnTo>
                  <a:lnTo>
                    <a:pt x="25" y="16173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50" y="16170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89" name="object 19589"/>
            <p:cNvSpPr/>
            <p:nvPr/>
          </p:nvSpPr>
          <p:spPr>
            <a:xfrm>
              <a:off x="3359683" y="9159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0743"/>
                  </a:lnTo>
                  <a:lnTo>
                    <a:pt x="482" y="12"/>
                  </a:lnTo>
                  <a:lnTo>
                    <a:pt x="457" y="2032"/>
                  </a:lnTo>
                  <a:lnTo>
                    <a:pt x="0" y="161772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0" name="object 19590"/>
            <p:cNvSpPr/>
            <p:nvPr/>
          </p:nvSpPr>
          <p:spPr>
            <a:xfrm>
              <a:off x="3359607" y="9160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469" y="2006"/>
                  </a:lnTo>
                  <a:lnTo>
                    <a:pt x="25" y="160756"/>
                  </a:lnTo>
                  <a:lnTo>
                    <a:pt x="469" y="25"/>
                  </a:lnTo>
                  <a:lnTo>
                    <a:pt x="444" y="2006"/>
                  </a:lnTo>
                  <a:lnTo>
                    <a:pt x="0" y="161798"/>
                  </a:lnTo>
                  <a:lnTo>
                    <a:pt x="190" y="107797"/>
                  </a:lnTo>
                  <a:lnTo>
                    <a:pt x="355" y="50165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06"/>
                  </a:lnTo>
                  <a:lnTo>
                    <a:pt x="355" y="5016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1" name="object 19591"/>
            <p:cNvSpPr/>
            <p:nvPr/>
          </p:nvSpPr>
          <p:spPr>
            <a:xfrm>
              <a:off x="3359416" y="9160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1943"/>
                  </a:lnTo>
                  <a:lnTo>
                    <a:pt x="0" y="161899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469" y="1943"/>
                  </a:lnTo>
                  <a:lnTo>
                    <a:pt x="25" y="161886"/>
                  </a:lnTo>
                  <a:lnTo>
                    <a:pt x="495" y="76"/>
                  </a:lnTo>
                  <a:close/>
                </a:path>
                <a:path w="635" h="161925">
                  <a:moveTo>
                    <a:pt x="558" y="38"/>
                  </a:moveTo>
                  <a:lnTo>
                    <a:pt x="533" y="1955"/>
                  </a:lnTo>
                  <a:lnTo>
                    <a:pt x="393" y="48628"/>
                  </a:lnTo>
                  <a:lnTo>
                    <a:pt x="533" y="50"/>
                  </a:lnTo>
                  <a:lnTo>
                    <a:pt x="508" y="1955"/>
                  </a:lnTo>
                  <a:lnTo>
                    <a:pt x="50" y="161861"/>
                  </a:lnTo>
                  <a:lnTo>
                    <a:pt x="558" y="38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71" y="1955"/>
                  </a:lnTo>
                  <a:lnTo>
                    <a:pt x="127" y="161582"/>
                  </a:lnTo>
                  <a:lnTo>
                    <a:pt x="596" y="12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596" y="1955"/>
                  </a:lnTo>
                  <a:lnTo>
                    <a:pt x="152" y="16177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2" name="object 19592"/>
            <p:cNvSpPr/>
            <p:nvPr/>
          </p:nvSpPr>
          <p:spPr>
            <a:xfrm>
              <a:off x="3359315" y="9160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1828"/>
                  </a:lnTo>
                  <a:lnTo>
                    <a:pt x="368" y="46964"/>
                  </a:lnTo>
                  <a:lnTo>
                    <a:pt x="508" y="12"/>
                  </a:lnTo>
                  <a:lnTo>
                    <a:pt x="482" y="1828"/>
                  </a:lnTo>
                  <a:lnTo>
                    <a:pt x="342" y="46736"/>
                  </a:lnTo>
                  <a:lnTo>
                    <a:pt x="482" y="25"/>
                  </a:lnTo>
                  <a:lnTo>
                    <a:pt x="457" y="1828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3" name="object 19593"/>
            <p:cNvSpPr/>
            <p:nvPr/>
          </p:nvSpPr>
          <p:spPr>
            <a:xfrm>
              <a:off x="3359251" y="9160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78"/>
                  </a:lnTo>
                  <a:lnTo>
                    <a:pt x="0" y="161861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78"/>
                  </a:lnTo>
                  <a:lnTo>
                    <a:pt x="25" y="161836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4" name="object 19594"/>
            <p:cNvSpPr/>
            <p:nvPr/>
          </p:nvSpPr>
          <p:spPr>
            <a:xfrm>
              <a:off x="3359137" y="91602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52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5" name="object 19595"/>
            <p:cNvSpPr/>
            <p:nvPr/>
          </p:nvSpPr>
          <p:spPr>
            <a:xfrm>
              <a:off x="3359048" y="9160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689"/>
                  </a:lnTo>
                  <a:lnTo>
                    <a:pt x="0" y="161912"/>
                  </a:lnTo>
                  <a:lnTo>
                    <a:pt x="63" y="161721"/>
                  </a:lnTo>
                  <a:lnTo>
                    <a:pt x="63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89"/>
                  </a:lnTo>
                  <a:lnTo>
                    <a:pt x="63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6" name="object 19596"/>
            <p:cNvSpPr/>
            <p:nvPr/>
          </p:nvSpPr>
          <p:spPr>
            <a:xfrm>
              <a:off x="3358946" y="91603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625"/>
                  </a:lnTo>
                  <a:lnTo>
                    <a:pt x="0" y="16191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8" y="1625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7" name="object 19597"/>
            <p:cNvSpPr/>
            <p:nvPr/>
          </p:nvSpPr>
          <p:spPr>
            <a:xfrm>
              <a:off x="3358832" y="91604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38" y="161645"/>
                  </a:lnTo>
                  <a:lnTo>
                    <a:pt x="38" y="16057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295"/>
                  </a:lnTo>
                  <a:lnTo>
                    <a:pt x="533" y="12"/>
                  </a:lnTo>
                  <a:lnTo>
                    <a:pt x="495" y="1574"/>
                  </a:lnTo>
                  <a:lnTo>
                    <a:pt x="38" y="160578"/>
                  </a:lnTo>
                  <a:lnTo>
                    <a:pt x="431" y="29298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8" name="object 19598"/>
            <p:cNvSpPr/>
            <p:nvPr/>
          </p:nvSpPr>
          <p:spPr>
            <a:xfrm>
              <a:off x="3358769" y="9160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12"/>
                  </a:lnTo>
                  <a:lnTo>
                    <a:pt x="444" y="1498"/>
                  </a:lnTo>
                  <a:lnTo>
                    <a:pt x="0" y="161886"/>
                  </a:lnTo>
                  <a:lnTo>
                    <a:pt x="304" y="65239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599" name="object 19599"/>
            <p:cNvSpPr/>
            <p:nvPr/>
          </p:nvSpPr>
          <p:spPr>
            <a:xfrm>
              <a:off x="3358654" y="91605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520" y="1193"/>
                  </a:lnTo>
                  <a:lnTo>
                    <a:pt x="533" y="25"/>
                  </a:lnTo>
                  <a:lnTo>
                    <a:pt x="482" y="1206"/>
                  </a:lnTo>
                  <a:lnTo>
                    <a:pt x="495" y="38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330" y="66052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0" name="object 19600"/>
            <p:cNvSpPr/>
            <p:nvPr/>
          </p:nvSpPr>
          <p:spPr>
            <a:xfrm>
              <a:off x="3358540" y="91606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143"/>
                  </a:lnTo>
                  <a:lnTo>
                    <a:pt x="533" y="25"/>
                  </a:lnTo>
                  <a:lnTo>
                    <a:pt x="482" y="1397"/>
                  </a:lnTo>
                  <a:lnTo>
                    <a:pt x="38" y="161899"/>
                  </a:lnTo>
                  <a:lnTo>
                    <a:pt x="330" y="6684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1" name="object 19601"/>
            <p:cNvSpPr/>
            <p:nvPr/>
          </p:nvSpPr>
          <p:spPr>
            <a:xfrm>
              <a:off x="3358426" y="91606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46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2" name="object 19602"/>
            <p:cNvSpPr/>
            <p:nvPr/>
          </p:nvSpPr>
          <p:spPr>
            <a:xfrm>
              <a:off x="3358299" y="91607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70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70"/>
                  </a:lnTo>
                  <a:lnTo>
                    <a:pt x="50" y="16187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3" name="object 19603"/>
            <p:cNvSpPr/>
            <p:nvPr/>
          </p:nvSpPr>
          <p:spPr>
            <a:xfrm>
              <a:off x="3358222" y="91608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19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4" name="object 19604"/>
            <p:cNvSpPr/>
            <p:nvPr/>
          </p:nvSpPr>
          <p:spPr>
            <a:xfrm>
              <a:off x="3358095" y="9160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43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5" name="object 19605"/>
            <p:cNvSpPr/>
            <p:nvPr/>
          </p:nvSpPr>
          <p:spPr>
            <a:xfrm>
              <a:off x="3357969" y="91609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3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66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6" name="object 19606"/>
            <p:cNvSpPr/>
            <p:nvPr/>
          </p:nvSpPr>
          <p:spPr>
            <a:xfrm>
              <a:off x="3357829" y="91610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48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8" y="1016"/>
                  </a:lnTo>
                  <a:lnTo>
                    <a:pt x="63" y="16182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101" y="16179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7" name="object 19607"/>
            <p:cNvSpPr/>
            <p:nvPr/>
          </p:nvSpPr>
          <p:spPr>
            <a:xfrm>
              <a:off x="3357702" y="91610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88" y="161404"/>
                  </a:lnTo>
                  <a:lnTo>
                    <a:pt x="533" y="38"/>
                  </a:lnTo>
                  <a:lnTo>
                    <a:pt x="482" y="749"/>
                  </a:lnTo>
                  <a:lnTo>
                    <a:pt x="495" y="50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139" y="16175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8" name="object 19608"/>
            <p:cNvSpPr/>
            <p:nvPr/>
          </p:nvSpPr>
          <p:spPr>
            <a:xfrm>
              <a:off x="3357600" y="91611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50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47"/>
                  </a:lnTo>
                  <a:lnTo>
                    <a:pt x="546" y="83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09" name="object 19609"/>
            <p:cNvSpPr/>
            <p:nvPr/>
          </p:nvSpPr>
          <p:spPr>
            <a:xfrm>
              <a:off x="3357473" y="91612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787"/>
                  </a:lnTo>
                  <a:lnTo>
                    <a:pt x="431" y="22987"/>
                  </a:lnTo>
                  <a:lnTo>
                    <a:pt x="495" y="50"/>
                  </a:lnTo>
                  <a:lnTo>
                    <a:pt x="444" y="800"/>
                  </a:lnTo>
                  <a:lnTo>
                    <a:pt x="0" y="161759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0" name="object 19610"/>
            <p:cNvSpPr/>
            <p:nvPr/>
          </p:nvSpPr>
          <p:spPr>
            <a:xfrm>
              <a:off x="3357308" y="91612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3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23"/>
                  </a:lnTo>
                  <a:lnTo>
                    <a:pt x="114" y="158826"/>
                  </a:lnTo>
                  <a:lnTo>
                    <a:pt x="558" y="25"/>
                  </a:lnTo>
                  <a:lnTo>
                    <a:pt x="508" y="723"/>
                  </a:lnTo>
                  <a:lnTo>
                    <a:pt x="63" y="16172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1" name="object 19611"/>
            <p:cNvSpPr/>
            <p:nvPr/>
          </p:nvSpPr>
          <p:spPr>
            <a:xfrm>
              <a:off x="3357168" y="91613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82" y="495"/>
                  </a:lnTo>
                  <a:lnTo>
                    <a:pt x="495" y="50"/>
                  </a:lnTo>
                  <a:lnTo>
                    <a:pt x="444" y="622"/>
                  </a:lnTo>
                  <a:lnTo>
                    <a:pt x="0" y="16167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22"/>
                  </a:lnTo>
                  <a:lnTo>
                    <a:pt x="88" y="16164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2" name="object 19612"/>
            <p:cNvSpPr/>
            <p:nvPr/>
          </p:nvSpPr>
          <p:spPr>
            <a:xfrm>
              <a:off x="3357003" y="91614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546"/>
                  </a:lnTo>
                  <a:lnTo>
                    <a:pt x="0" y="161632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533"/>
                  </a:lnTo>
                  <a:lnTo>
                    <a:pt x="63" y="161632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546"/>
                  </a:lnTo>
                  <a:lnTo>
                    <a:pt x="114" y="161620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3" name="object 19613"/>
            <p:cNvSpPr/>
            <p:nvPr/>
          </p:nvSpPr>
          <p:spPr>
            <a:xfrm>
              <a:off x="3356914" y="91615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4" name="object 19614"/>
            <p:cNvSpPr/>
            <p:nvPr/>
          </p:nvSpPr>
          <p:spPr>
            <a:xfrm>
              <a:off x="3356762" y="91616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5" name="object 19615"/>
            <p:cNvSpPr/>
            <p:nvPr/>
          </p:nvSpPr>
          <p:spPr>
            <a:xfrm>
              <a:off x="3356610" y="91617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6" name="object 19616"/>
            <p:cNvSpPr/>
            <p:nvPr/>
          </p:nvSpPr>
          <p:spPr>
            <a:xfrm>
              <a:off x="3356457" y="9161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7" name="object 19617"/>
            <p:cNvSpPr/>
            <p:nvPr/>
          </p:nvSpPr>
          <p:spPr>
            <a:xfrm>
              <a:off x="3356318" y="91618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404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39" y="143471"/>
                  </a:lnTo>
                  <a:lnTo>
                    <a:pt x="546" y="25"/>
                  </a:lnTo>
                  <a:lnTo>
                    <a:pt x="50" y="16140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8" name="object 19618"/>
            <p:cNvSpPr/>
            <p:nvPr/>
          </p:nvSpPr>
          <p:spPr>
            <a:xfrm>
              <a:off x="3356216" y="91619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19" name="object 19619"/>
            <p:cNvSpPr/>
            <p:nvPr/>
          </p:nvSpPr>
          <p:spPr>
            <a:xfrm>
              <a:off x="3356063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28"/>
                  </a:lnTo>
                  <a:lnTo>
                    <a:pt x="482" y="457"/>
                  </a:lnTo>
                  <a:lnTo>
                    <a:pt x="50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0" name="object 19620"/>
            <p:cNvSpPr/>
            <p:nvPr/>
          </p:nvSpPr>
          <p:spPr>
            <a:xfrm>
              <a:off x="3355911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1" name="object 19621"/>
            <p:cNvSpPr/>
            <p:nvPr/>
          </p:nvSpPr>
          <p:spPr>
            <a:xfrm>
              <a:off x="3355759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" y="161366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2" name="object 19622"/>
            <p:cNvSpPr/>
            <p:nvPr/>
          </p:nvSpPr>
          <p:spPr>
            <a:xfrm>
              <a:off x="3355606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152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3" name="object 19623"/>
            <p:cNvSpPr/>
            <p:nvPr/>
          </p:nvSpPr>
          <p:spPr>
            <a:xfrm>
              <a:off x="3355505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9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4" name="object 19624"/>
            <p:cNvSpPr/>
            <p:nvPr/>
          </p:nvSpPr>
          <p:spPr>
            <a:xfrm>
              <a:off x="3355340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29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63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5" name="object 19625"/>
            <p:cNvSpPr/>
            <p:nvPr/>
          </p:nvSpPr>
          <p:spPr>
            <a:xfrm>
              <a:off x="3355187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42"/>
                  </a:lnTo>
                  <a:lnTo>
                    <a:pt x="152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6" name="object 19626"/>
            <p:cNvSpPr/>
            <p:nvPr/>
          </p:nvSpPr>
          <p:spPr>
            <a:xfrm>
              <a:off x="3355009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0" y="161455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7" name="object 19627"/>
            <p:cNvSpPr/>
            <p:nvPr/>
          </p:nvSpPr>
          <p:spPr>
            <a:xfrm>
              <a:off x="3354844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8" name="object 19628"/>
            <p:cNvSpPr/>
            <p:nvPr/>
          </p:nvSpPr>
          <p:spPr>
            <a:xfrm>
              <a:off x="3354730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80"/>
                  </a:lnTo>
                  <a:lnTo>
                    <a:pt x="127" y="161455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29" name="object 19629"/>
            <p:cNvSpPr/>
            <p:nvPr/>
          </p:nvSpPr>
          <p:spPr>
            <a:xfrm>
              <a:off x="3354565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0" name="object 19630"/>
            <p:cNvSpPr/>
            <p:nvPr/>
          </p:nvSpPr>
          <p:spPr>
            <a:xfrm>
              <a:off x="3354387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1" name="object 19631"/>
            <p:cNvSpPr/>
            <p:nvPr/>
          </p:nvSpPr>
          <p:spPr>
            <a:xfrm>
              <a:off x="3354197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2" name="object 19632"/>
            <p:cNvSpPr/>
            <p:nvPr/>
          </p:nvSpPr>
          <p:spPr>
            <a:xfrm>
              <a:off x="3354006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457" y="0"/>
                  </a:lnTo>
                  <a:lnTo>
                    <a:pt x="0" y="161480"/>
                  </a:lnTo>
                  <a:lnTo>
                    <a:pt x="190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3" name="object 19633"/>
            <p:cNvSpPr/>
            <p:nvPr/>
          </p:nvSpPr>
          <p:spPr>
            <a:xfrm>
              <a:off x="3353879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4" name="object 19634"/>
            <p:cNvSpPr/>
            <p:nvPr/>
          </p:nvSpPr>
          <p:spPr>
            <a:xfrm>
              <a:off x="3353676" y="91620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5" name="object 19635"/>
            <p:cNvSpPr/>
            <p:nvPr/>
          </p:nvSpPr>
          <p:spPr>
            <a:xfrm>
              <a:off x="3353447" y="916202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39" y="161455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6" name="object 19636"/>
            <p:cNvSpPr/>
            <p:nvPr/>
          </p:nvSpPr>
          <p:spPr>
            <a:xfrm>
              <a:off x="3353206" y="91620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7" name="object 19637"/>
            <p:cNvSpPr/>
            <p:nvPr/>
          </p:nvSpPr>
          <p:spPr>
            <a:xfrm>
              <a:off x="3352952" y="91620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98" y="12"/>
                  </a:moveTo>
                  <a:lnTo>
                    <a:pt x="177" y="161429"/>
                  </a:lnTo>
                  <a:lnTo>
                    <a:pt x="622" y="0"/>
                  </a:lnTo>
                  <a:lnTo>
                    <a:pt x="431" y="0"/>
                  </a:lnTo>
                  <a:lnTo>
                    <a:pt x="0" y="161429"/>
                  </a:lnTo>
                  <a:lnTo>
                    <a:pt x="152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8" name="object 19638"/>
            <p:cNvSpPr/>
            <p:nvPr/>
          </p:nvSpPr>
          <p:spPr>
            <a:xfrm>
              <a:off x="3352762" y="9162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391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391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39" name="object 19639"/>
            <p:cNvSpPr/>
            <p:nvPr/>
          </p:nvSpPr>
          <p:spPr>
            <a:xfrm>
              <a:off x="3352444" y="91620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215" y="161366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78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0" name="object 19640"/>
            <p:cNvSpPr/>
            <p:nvPr/>
          </p:nvSpPr>
          <p:spPr>
            <a:xfrm>
              <a:off x="3352063" y="916200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12" y="0"/>
                  </a:moveTo>
                  <a:lnTo>
                    <a:pt x="584" y="0"/>
                  </a:lnTo>
                  <a:lnTo>
                    <a:pt x="444" y="12"/>
                  </a:lnTo>
                  <a:lnTo>
                    <a:pt x="0" y="161302"/>
                  </a:lnTo>
                  <a:lnTo>
                    <a:pt x="139" y="161328"/>
                  </a:lnTo>
                  <a:lnTo>
                    <a:pt x="292" y="161340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1" name="object 19641"/>
            <p:cNvSpPr/>
            <p:nvPr/>
          </p:nvSpPr>
          <p:spPr>
            <a:xfrm>
              <a:off x="3351479" y="916170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28" y="304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419" y="161556"/>
                  </a:lnTo>
                  <a:lnTo>
                    <a:pt x="584" y="161607"/>
                  </a:lnTo>
                  <a:lnTo>
                    <a:pt x="1028" y="304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2" name="object 19642"/>
            <p:cNvSpPr/>
            <p:nvPr/>
          </p:nvSpPr>
          <p:spPr>
            <a:xfrm>
              <a:off x="3350374" y="9161056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77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292" y="161874"/>
                  </a:lnTo>
                  <a:lnTo>
                    <a:pt x="736" y="177"/>
                  </a:lnTo>
                  <a:close/>
                </a:path>
                <a:path w="1904" h="162559">
                  <a:moveTo>
                    <a:pt x="1549" y="647"/>
                  </a:moveTo>
                  <a:lnTo>
                    <a:pt x="1219" y="469"/>
                  </a:lnTo>
                  <a:lnTo>
                    <a:pt x="749" y="177"/>
                  </a:lnTo>
                  <a:lnTo>
                    <a:pt x="304" y="161874"/>
                  </a:lnTo>
                  <a:lnTo>
                    <a:pt x="787" y="162039"/>
                  </a:lnTo>
                  <a:lnTo>
                    <a:pt x="1104" y="162115"/>
                  </a:lnTo>
                  <a:lnTo>
                    <a:pt x="1549" y="647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3" name="object 19643"/>
            <p:cNvSpPr/>
            <p:nvPr/>
          </p:nvSpPr>
          <p:spPr>
            <a:xfrm>
              <a:off x="3349891" y="91607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92"/>
                  </a:moveTo>
                  <a:lnTo>
                    <a:pt x="723" y="165"/>
                  </a:lnTo>
                  <a:lnTo>
                    <a:pt x="584" y="88"/>
                  </a:lnTo>
                  <a:lnTo>
                    <a:pt x="444" y="0"/>
                  </a:lnTo>
                  <a:lnTo>
                    <a:pt x="0" y="161836"/>
                  </a:lnTo>
                  <a:lnTo>
                    <a:pt x="139" y="161899"/>
                  </a:lnTo>
                  <a:lnTo>
                    <a:pt x="279" y="161963"/>
                  </a:lnTo>
                  <a:lnTo>
                    <a:pt x="495" y="162052"/>
                  </a:lnTo>
                  <a:lnTo>
                    <a:pt x="939" y="292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4" name="object 19644"/>
            <p:cNvSpPr/>
            <p:nvPr/>
          </p:nvSpPr>
          <p:spPr>
            <a:xfrm>
              <a:off x="3349599" y="916061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33" y="5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5" name="object 19645"/>
            <p:cNvSpPr/>
            <p:nvPr/>
          </p:nvSpPr>
          <p:spPr>
            <a:xfrm>
              <a:off x="3349345" y="916047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39"/>
                  </a:moveTo>
                  <a:lnTo>
                    <a:pt x="533" y="38"/>
                  </a:lnTo>
                  <a:lnTo>
                    <a:pt x="0" y="161848"/>
                  </a:lnTo>
                  <a:lnTo>
                    <a:pt x="165" y="161950"/>
                  </a:lnTo>
                  <a:lnTo>
                    <a:pt x="711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6" name="object 19646"/>
            <p:cNvSpPr/>
            <p:nvPr/>
          </p:nvSpPr>
          <p:spPr>
            <a:xfrm>
              <a:off x="3349231" y="9160396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7" name="object 19647"/>
            <p:cNvSpPr/>
            <p:nvPr/>
          </p:nvSpPr>
          <p:spPr>
            <a:xfrm>
              <a:off x="3349040" y="916029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47" y="101"/>
                  </a:moveTo>
                  <a:lnTo>
                    <a:pt x="508" y="38"/>
                  </a:lnTo>
                  <a:lnTo>
                    <a:pt x="0" y="161848"/>
                  </a:lnTo>
                  <a:lnTo>
                    <a:pt x="127" y="161912"/>
                  </a:lnTo>
                  <a:lnTo>
                    <a:pt x="647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8" name="object 19648"/>
            <p:cNvSpPr/>
            <p:nvPr/>
          </p:nvSpPr>
          <p:spPr>
            <a:xfrm>
              <a:off x="3348901" y="9160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49" name="object 19649"/>
            <p:cNvSpPr/>
            <p:nvPr/>
          </p:nvSpPr>
          <p:spPr>
            <a:xfrm>
              <a:off x="3348774" y="91601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798"/>
                  </a:lnTo>
                  <a:lnTo>
                    <a:pt x="533" y="50"/>
                  </a:lnTo>
                  <a:close/>
                </a:path>
                <a:path w="635" h="161925">
                  <a:moveTo>
                    <a:pt x="584" y="76"/>
                  </a:moveTo>
                  <a:lnTo>
                    <a:pt x="88" y="161861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0" name="object 19650"/>
            <p:cNvSpPr/>
            <p:nvPr/>
          </p:nvSpPr>
          <p:spPr>
            <a:xfrm>
              <a:off x="3348659" y="91600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1" name="object 19651"/>
            <p:cNvSpPr/>
            <p:nvPr/>
          </p:nvSpPr>
          <p:spPr>
            <a:xfrm>
              <a:off x="3348583" y="9160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2" name="object 19652"/>
            <p:cNvSpPr/>
            <p:nvPr/>
          </p:nvSpPr>
          <p:spPr>
            <a:xfrm>
              <a:off x="3348482" y="9159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2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3" name="object 19653"/>
            <p:cNvSpPr/>
            <p:nvPr/>
          </p:nvSpPr>
          <p:spPr>
            <a:xfrm>
              <a:off x="3348380" y="91599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38"/>
                  </a:moveTo>
                  <a:lnTo>
                    <a:pt x="0" y="16168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734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4" name="object 19654"/>
            <p:cNvSpPr/>
            <p:nvPr/>
          </p:nvSpPr>
          <p:spPr>
            <a:xfrm>
              <a:off x="3348291" y="91598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45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45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5" name="object 19655"/>
            <p:cNvSpPr/>
            <p:nvPr/>
          </p:nvSpPr>
          <p:spPr>
            <a:xfrm>
              <a:off x="3348215" y="9159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6" name="object 19656"/>
            <p:cNvSpPr/>
            <p:nvPr/>
          </p:nvSpPr>
          <p:spPr>
            <a:xfrm>
              <a:off x="3348164" y="9159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7" name="object 19657"/>
            <p:cNvSpPr/>
            <p:nvPr/>
          </p:nvSpPr>
          <p:spPr>
            <a:xfrm>
              <a:off x="3348088" y="9159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8" name="object 19658"/>
            <p:cNvSpPr/>
            <p:nvPr/>
          </p:nvSpPr>
          <p:spPr>
            <a:xfrm>
              <a:off x="3348012" y="9159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59" name="object 19659"/>
            <p:cNvSpPr/>
            <p:nvPr/>
          </p:nvSpPr>
          <p:spPr>
            <a:xfrm>
              <a:off x="3347948" y="91595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50" y="161620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0" name="object 19660"/>
            <p:cNvSpPr/>
            <p:nvPr/>
          </p:nvSpPr>
          <p:spPr>
            <a:xfrm>
              <a:off x="3347897" y="91594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508" y="88"/>
                  </a:moveTo>
                  <a:lnTo>
                    <a:pt x="25" y="161607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1" name="object 19661"/>
            <p:cNvSpPr/>
            <p:nvPr/>
          </p:nvSpPr>
          <p:spPr>
            <a:xfrm>
              <a:off x="3347859" y="9159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60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2" name="object 19662"/>
            <p:cNvSpPr/>
            <p:nvPr/>
          </p:nvSpPr>
          <p:spPr>
            <a:xfrm>
              <a:off x="3347796" y="91592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3" name="object 19663"/>
            <p:cNvSpPr/>
            <p:nvPr/>
          </p:nvSpPr>
          <p:spPr>
            <a:xfrm>
              <a:off x="3347758" y="91592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4" name="object 19664"/>
            <p:cNvSpPr/>
            <p:nvPr/>
          </p:nvSpPr>
          <p:spPr>
            <a:xfrm>
              <a:off x="3347720" y="91591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18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25" y="16159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5" name="object 19665"/>
            <p:cNvSpPr/>
            <p:nvPr/>
          </p:nvSpPr>
          <p:spPr>
            <a:xfrm>
              <a:off x="3347669" y="91590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569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6" name="object 19666"/>
            <p:cNvSpPr/>
            <p:nvPr/>
          </p:nvSpPr>
          <p:spPr>
            <a:xfrm>
              <a:off x="3347643" y="9159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7" name="object 19667"/>
            <p:cNvSpPr/>
            <p:nvPr/>
          </p:nvSpPr>
          <p:spPr>
            <a:xfrm>
              <a:off x="3347605" y="91589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8" name="object 19668"/>
            <p:cNvSpPr/>
            <p:nvPr/>
          </p:nvSpPr>
          <p:spPr>
            <a:xfrm>
              <a:off x="3347580" y="91589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69" name="object 19669"/>
            <p:cNvSpPr/>
            <p:nvPr/>
          </p:nvSpPr>
          <p:spPr>
            <a:xfrm>
              <a:off x="3347542" y="91588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366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391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0" name="object 19670"/>
            <p:cNvSpPr/>
            <p:nvPr/>
          </p:nvSpPr>
          <p:spPr>
            <a:xfrm>
              <a:off x="3347516" y="91588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0896"/>
                  </a:lnTo>
                  <a:lnTo>
                    <a:pt x="457" y="25"/>
                  </a:lnTo>
                  <a:lnTo>
                    <a:pt x="0" y="16131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1" name="object 19671"/>
            <p:cNvSpPr/>
            <p:nvPr/>
          </p:nvSpPr>
          <p:spPr>
            <a:xfrm>
              <a:off x="3347478" y="91584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2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2" name="object 19672"/>
            <p:cNvSpPr/>
            <p:nvPr/>
          </p:nvSpPr>
          <p:spPr>
            <a:xfrm>
              <a:off x="3347466" y="9157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6" y="0"/>
                  </a:moveTo>
                  <a:lnTo>
                    <a:pt x="0" y="161722"/>
                  </a:lnTo>
                  <a:lnTo>
                    <a:pt x="456" y="25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3" name="object 19673"/>
            <p:cNvSpPr/>
            <p:nvPr/>
          </p:nvSpPr>
          <p:spPr>
            <a:xfrm>
              <a:off x="3347466" y="91578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36"/>
                  </a:lnTo>
                  <a:lnTo>
                    <a:pt x="457" y="114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4" name="object 19674"/>
            <p:cNvSpPr/>
            <p:nvPr/>
          </p:nvSpPr>
          <p:spPr>
            <a:xfrm>
              <a:off x="3347466" y="91577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50"/>
                  </a:lnTo>
                  <a:lnTo>
                    <a:pt x="457" y="25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5" name="object 19675"/>
            <p:cNvSpPr/>
            <p:nvPr/>
          </p:nvSpPr>
          <p:spPr>
            <a:xfrm>
              <a:off x="3347288" y="9153601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18" y="0"/>
                  </a:lnTo>
                  <a:lnTo>
                    <a:pt x="0" y="2971"/>
                  </a:lnTo>
                  <a:lnTo>
                    <a:pt x="0" y="5410"/>
                  </a:lnTo>
                  <a:lnTo>
                    <a:pt x="5207" y="8407"/>
                  </a:lnTo>
                  <a:lnTo>
                    <a:pt x="9410" y="8407"/>
                  </a:lnTo>
                  <a:lnTo>
                    <a:pt x="14541" y="5435"/>
                  </a:lnTo>
                  <a:lnTo>
                    <a:pt x="14528" y="2997"/>
                  </a:lnTo>
                  <a:lnTo>
                    <a:pt x="11899" y="1485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6" name="object 19676"/>
            <p:cNvSpPr/>
            <p:nvPr/>
          </p:nvSpPr>
          <p:spPr>
            <a:xfrm>
              <a:off x="3472179" y="878185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5"/>
                  </a:lnTo>
                  <a:lnTo>
                    <a:pt x="0" y="161209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7" name="object 19677"/>
            <p:cNvSpPr/>
            <p:nvPr/>
          </p:nvSpPr>
          <p:spPr>
            <a:xfrm>
              <a:off x="3472103" y="87818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8" name="object 19678"/>
            <p:cNvSpPr/>
            <p:nvPr/>
          </p:nvSpPr>
          <p:spPr>
            <a:xfrm>
              <a:off x="3472027" y="8782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46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79" name="object 19679"/>
            <p:cNvSpPr/>
            <p:nvPr/>
          </p:nvSpPr>
          <p:spPr>
            <a:xfrm>
              <a:off x="3471976" y="8782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21"/>
                  </a:lnTo>
                  <a:lnTo>
                    <a:pt x="0" y="161607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33"/>
                  </a:lnTo>
                  <a:lnTo>
                    <a:pt x="25" y="16154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0" name="object 19680"/>
            <p:cNvSpPr/>
            <p:nvPr/>
          </p:nvSpPr>
          <p:spPr>
            <a:xfrm>
              <a:off x="3471887" y="8782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44"/>
                  </a:lnTo>
                  <a:lnTo>
                    <a:pt x="0" y="161455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495" y="63"/>
                  </a:moveTo>
                  <a:lnTo>
                    <a:pt x="469" y="2844"/>
                  </a:lnTo>
                  <a:lnTo>
                    <a:pt x="25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44"/>
                  </a:lnTo>
                  <a:lnTo>
                    <a:pt x="63" y="16111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1" name="object 19681"/>
            <p:cNvSpPr/>
            <p:nvPr/>
          </p:nvSpPr>
          <p:spPr>
            <a:xfrm>
              <a:off x="3471811" y="87823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3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2" name="object 19682"/>
            <p:cNvSpPr/>
            <p:nvPr/>
          </p:nvSpPr>
          <p:spPr>
            <a:xfrm>
              <a:off x="3471722" y="87824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76"/>
                  </a:moveTo>
                  <a:lnTo>
                    <a:pt x="457" y="2603"/>
                  </a:lnTo>
                  <a:lnTo>
                    <a:pt x="0" y="161696"/>
                  </a:lnTo>
                  <a:lnTo>
                    <a:pt x="482" y="76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38" y="161658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3" name="object 19683"/>
            <p:cNvSpPr/>
            <p:nvPr/>
          </p:nvSpPr>
          <p:spPr>
            <a:xfrm>
              <a:off x="3471646" y="87825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51"/>
                  </a:lnTo>
                  <a:lnTo>
                    <a:pt x="0" y="161429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51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4" name="object 19684"/>
            <p:cNvSpPr/>
            <p:nvPr/>
          </p:nvSpPr>
          <p:spPr>
            <a:xfrm>
              <a:off x="3471595" y="87827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349"/>
                  </a:lnTo>
                  <a:lnTo>
                    <a:pt x="0" y="16140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336"/>
                  </a:lnTo>
                  <a:lnTo>
                    <a:pt x="25" y="16158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5" name="object 19685"/>
            <p:cNvSpPr/>
            <p:nvPr/>
          </p:nvSpPr>
          <p:spPr>
            <a:xfrm>
              <a:off x="3471494" y="87828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235"/>
                  </a:lnTo>
                  <a:lnTo>
                    <a:pt x="0" y="16163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247"/>
                  </a:lnTo>
                  <a:lnTo>
                    <a:pt x="25" y="16159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35"/>
                  </a:lnTo>
                  <a:lnTo>
                    <a:pt x="63" y="16156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6" name="object 19686"/>
            <p:cNvSpPr/>
            <p:nvPr/>
          </p:nvSpPr>
          <p:spPr>
            <a:xfrm>
              <a:off x="3471418" y="87828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84"/>
                  </a:lnTo>
                  <a:lnTo>
                    <a:pt x="0" y="161671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97"/>
                  </a:lnTo>
                  <a:lnTo>
                    <a:pt x="63" y="160693"/>
                  </a:lnTo>
                  <a:lnTo>
                    <a:pt x="508" y="25"/>
                  </a:lnTo>
                  <a:lnTo>
                    <a:pt x="482" y="2184"/>
                  </a:lnTo>
                  <a:lnTo>
                    <a:pt x="38" y="16163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7" name="object 19687"/>
            <p:cNvSpPr/>
            <p:nvPr/>
          </p:nvSpPr>
          <p:spPr>
            <a:xfrm>
              <a:off x="3471329" y="87829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46"/>
                  </a:lnTo>
                  <a:lnTo>
                    <a:pt x="0" y="16170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46"/>
                  </a:lnTo>
                  <a:lnTo>
                    <a:pt x="38" y="161455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33"/>
                  </a:lnTo>
                  <a:lnTo>
                    <a:pt x="50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8" name="object 19688"/>
            <p:cNvSpPr/>
            <p:nvPr/>
          </p:nvSpPr>
          <p:spPr>
            <a:xfrm>
              <a:off x="3471240" y="87829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82"/>
                  </a:lnTo>
                  <a:lnTo>
                    <a:pt x="0" y="16175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95"/>
                  </a:lnTo>
                  <a:lnTo>
                    <a:pt x="25" y="16172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89" name="object 19689"/>
            <p:cNvSpPr/>
            <p:nvPr/>
          </p:nvSpPr>
          <p:spPr>
            <a:xfrm>
              <a:off x="3471189" y="87830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32"/>
                  </a:lnTo>
                  <a:lnTo>
                    <a:pt x="0" y="161747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032"/>
                  </a:lnTo>
                  <a:lnTo>
                    <a:pt x="25" y="161734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0" name="object 19690"/>
            <p:cNvSpPr/>
            <p:nvPr/>
          </p:nvSpPr>
          <p:spPr>
            <a:xfrm>
              <a:off x="3471087" y="87830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785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06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1993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1" name="object 19691"/>
            <p:cNvSpPr/>
            <p:nvPr/>
          </p:nvSpPr>
          <p:spPr>
            <a:xfrm>
              <a:off x="3470897" y="8783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482" y="1943"/>
                  </a:lnTo>
                  <a:lnTo>
                    <a:pt x="342" y="47828"/>
                  </a:lnTo>
                  <a:lnTo>
                    <a:pt x="482" y="88"/>
                  </a:lnTo>
                  <a:lnTo>
                    <a:pt x="457" y="1943"/>
                  </a:lnTo>
                  <a:lnTo>
                    <a:pt x="0" y="161899"/>
                  </a:lnTo>
                  <a:lnTo>
                    <a:pt x="508" y="76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63" y="161861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38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38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55"/>
                  </a:lnTo>
                  <a:lnTo>
                    <a:pt x="469" y="49047"/>
                  </a:lnTo>
                  <a:lnTo>
                    <a:pt x="609" y="25"/>
                  </a:lnTo>
                  <a:lnTo>
                    <a:pt x="571" y="1955"/>
                  </a:lnTo>
                  <a:lnTo>
                    <a:pt x="127" y="161798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2" name="object 19692"/>
            <p:cNvSpPr/>
            <p:nvPr/>
          </p:nvSpPr>
          <p:spPr>
            <a:xfrm>
              <a:off x="3470795" y="87832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28"/>
                  </a:lnTo>
                  <a:lnTo>
                    <a:pt x="0" y="16184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28"/>
                  </a:lnTo>
                  <a:lnTo>
                    <a:pt x="38" y="161823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41"/>
                  </a:lnTo>
                  <a:lnTo>
                    <a:pt x="63" y="16181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3" name="object 19693"/>
            <p:cNvSpPr/>
            <p:nvPr/>
          </p:nvSpPr>
          <p:spPr>
            <a:xfrm>
              <a:off x="3470732" y="8783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1765"/>
                  </a:lnTo>
                  <a:lnTo>
                    <a:pt x="0" y="161836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65"/>
                  </a:lnTo>
                  <a:lnTo>
                    <a:pt x="25" y="16181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4" name="object 19694"/>
            <p:cNvSpPr/>
            <p:nvPr/>
          </p:nvSpPr>
          <p:spPr>
            <a:xfrm>
              <a:off x="3470630" y="87833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52"/>
                  </a:lnTo>
                  <a:lnTo>
                    <a:pt x="38" y="161874"/>
                  </a:lnTo>
                  <a:lnTo>
                    <a:pt x="76" y="161696"/>
                  </a:lnTo>
                  <a:lnTo>
                    <a:pt x="76" y="160667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39"/>
                  </a:lnTo>
                  <a:lnTo>
                    <a:pt x="76" y="160667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5" name="object 19695"/>
            <p:cNvSpPr/>
            <p:nvPr/>
          </p:nvSpPr>
          <p:spPr>
            <a:xfrm>
              <a:off x="3470529" y="87833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89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89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6" name="object 19696"/>
            <p:cNvSpPr/>
            <p:nvPr/>
          </p:nvSpPr>
          <p:spPr>
            <a:xfrm>
              <a:off x="3470427" y="87834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12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612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7" name="object 19697"/>
            <p:cNvSpPr/>
            <p:nvPr/>
          </p:nvSpPr>
          <p:spPr>
            <a:xfrm>
              <a:off x="3470313" y="87834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562"/>
                  </a:lnTo>
                  <a:lnTo>
                    <a:pt x="0" y="161912"/>
                  </a:lnTo>
                  <a:lnTo>
                    <a:pt x="38" y="161747"/>
                  </a:lnTo>
                  <a:lnTo>
                    <a:pt x="38" y="160553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62"/>
                  </a:lnTo>
                  <a:lnTo>
                    <a:pt x="38" y="160553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8" name="object 19698"/>
            <p:cNvSpPr/>
            <p:nvPr/>
          </p:nvSpPr>
          <p:spPr>
            <a:xfrm>
              <a:off x="3470237" y="87835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82" y="1498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699" name="object 19699"/>
            <p:cNvSpPr/>
            <p:nvPr/>
          </p:nvSpPr>
          <p:spPr>
            <a:xfrm>
              <a:off x="3470122" y="87835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44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1886"/>
                  </a:lnTo>
                  <a:lnTo>
                    <a:pt x="76" y="161721"/>
                  </a:lnTo>
                  <a:lnTo>
                    <a:pt x="76" y="16046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046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0" name="object 19700"/>
            <p:cNvSpPr/>
            <p:nvPr/>
          </p:nvSpPr>
          <p:spPr>
            <a:xfrm>
              <a:off x="3470008" y="878366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84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20" y="25"/>
                  </a:lnTo>
                  <a:lnTo>
                    <a:pt x="482" y="1397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1" name="object 19701"/>
            <p:cNvSpPr/>
            <p:nvPr/>
          </p:nvSpPr>
          <p:spPr>
            <a:xfrm>
              <a:off x="3469906" y="87837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69" y="990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63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2" name="object 19702"/>
            <p:cNvSpPr/>
            <p:nvPr/>
          </p:nvSpPr>
          <p:spPr>
            <a:xfrm>
              <a:off x="3469779" y="87837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57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3" name="object 19703"/>
            <p:cNvSpPr/>
            <p:nvPr/>
          </p:nvSpPr>
          <p:spPr>
            <a:xfrm>
              <a:off x="3469703" y="87838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193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181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4" name="object 19704"/>
            <p:cNvSpPr/>
            <p:nvPr/>
          </p:nvSpPr>
          <p:spPr>
            <a:xfrm>
              <a:off x="3469576" y="878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38" y="161493"/>
                  </a:lnTo>
                  <a:lnTo>
                    <a:pt x="482" y="50"/>
                  </a:lnTo>
                  <a:lnTo>
                    <a:pt x="444" y="1143"/>
                  </a:lnTo>
                  <a:lnTo>
                    <a:pt x="0" y="161874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36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5" name="object 19705"/>
            <p:cNvSpPr/>
            <p:nvPr/>
          </p:nvSpPr>
          <p:spPr>
            <a:xfrm>
              <a:off x="3469436" y="8783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1066"/>
                  </a:lnTo>
                  <a:lnTo>
                    <a:pt x="50" y="159842"/>
                  </a:lnTo>
                  <a:lnTo>
                    <a:pt x="495" y="50"/>
                  </a:lnTo>
                  <a:lnTo>
                    <a:pt x="457" y="1066"/>
                  </a:lnTo>
                  <a:lnTo>
                    <a:pt x="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6" name="object 19706"/>
            <p:cNvSpPr/>
            <p:nvPr/>
          </p:nvSpPr>
          <p:spPr>
            <a:xfrm>
              <a:off x="3469309" y="87840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03"/>
                  </a:lnTo>
                  <a:lnTo>
                    <a:pt x="0" y="16182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03"/>
                  </a:lnTo>
                  <a:lnTo>
                    <a:pt x="88" y="159753"/>
                  </a:lnTo>
                  <a:lnTo>
                    <a:pt x="546" y="12"/>
                  </a:lnTo>
                  <a:lnTo>
                    <a:pt x="495" y="990"/>
                  </a:lnTo>
                  <a:lnTo>
                    <a:pt x="50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7" name="object 19707"/>
            <p:cNvSpPr/>
            <p:nvPr/>
          </p:nvSpPr>
          <p:spPr>
            <a:xfrm>
              <a:off x="3469170" y="8784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914"/>
                  </a:lnTo>
                  <a:lnTo>
                    <a:pt x="50" y="16178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8" name="object 19708"/>
            <p:cNvSpPr/>
            <p:nvPr/>
          </p:nvSpPr>
          <p:spPr>
            <a:xfrm>
              <a:off x="3469081" y="87842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09" name="object 19709"/>
            <p:cNvSpPr/>
            <p:nvPr/>
          </p:nvSpPr>
          <p:spPr>
            <a:xfrm>
              <a:off x="3468941" y="87842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469" y="23583"/>
                  </a:lnTo>
                  <a:lnTo>
                    <a:pt x="546" y="25"/>
                  </a:lnTo>
                  <a:lnTo>
                    <a:pt x="495" y="800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0" name="object 19710"/>
            <p:cNvSpPr/>
            <p:nvPr/>
          </p:nvSpPr>
          <p:spPr>
            <a:xfrm>
              <a:off x="3468789" y="878434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70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9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1" name="object 19711"/>
            <p:cNvSpPr/>
            <p:nvPr/>
          </p:nvSpPr>
          <p:spPr>
            <a:xfrm>
              <a:off x="3468636" y="87844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2" name="object 19712"/>
            <p:cNvSpPr/>
            <p:nvPr/>
          </p:nvSpPr>
          <p:spPr>
            <a:xfrm>
              <a:off x="3468484" y="87845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533"/>
                  </a:lnTo>
                  <a:lnTo>
                    <a:pt x="0" y="16164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546"/>
                  </a:lnTo>
                  <a:lnTo>
                    <a:pt x="50" y="161632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2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3" name="object 19713"/>
            <p:cNvSpPr/>
            <p:nvPr/>
          </p:nvSpPr>
          <p:spPr>
            <a:xfrm>
              <a:off x="3468382" y="87846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457"/>
                  </a:lnTo>
                  <a:lnTo>
                    <a:pt x="0" y="16158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57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4" name="object 19714"/>
            <p:cNvSpPr/>
            <p:nvPr/>
          </p:nvSpPr>
          <p:spPr>
            <a:xfrm>
              <a:off x="3468230" y="87846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81"/>
                  </a:lnTo>
                  <a:lnTo>
                    <a:pt x="50" y="16155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5" name="object 19715"/>
            <p:cNvSpPr/>
            <p:nvPr/>
          </p:nvSpPr>
          <p:spPr>
            <a:xfrm>
              <a:off x="3468077" y="87847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505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9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6" name="object 19716"/>
            <p:cNvSpPr/>
            <p:nvPr/>
          </p:nvSpPr>
          <p:spPr>
            <a:xfrm>
              <a:off x="3467925" y="878484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03"/>
                  </a:lnTo>
                  <a:lnTo>
                    <a:pt x="0" y="161455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42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7" name="object 19717"/>
            <p:cNvSpPr/>
            <p:nvPr/>
          </p:nvSpPr>
          <p:spPr>
            <a:xfrm>
              <a:off x="3467785" y="87849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0" y="16139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27"/>
                  </a:lnTo>
                  <a:lnTo>
                    <a:pt x="88" y="16137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8" name="object 19718"/>
            <p:cNvSpPr/>
            <p:nvPr/>
          </p:nvSpPr>
          <p:spPr>
            <a:xfrm>
              <a:off x="3467684" y="87850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40"/>
                  </a:lnTo>
                  <a:lnTo>
                    <a:pt x="482" y="495"/>
                  </a:lnTo>
                  <a:lnTo>
                    <a:pt x="5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19" name="object 19719"/>
            <p:cNvSpPr/>
            <p:nvPr/>
          </p:nvSpPr>
          <p:spPr>
            <a:xfrm>
              <a:off x="3467531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57"/>
                  </a:lnTo>
                  <a:lnTo>
                    <a:pt x="546" y="0"/>
                  </a:lnTo>
                  <a:lnTo>
                    <a:pt x="0" y="161315"/>
                  </a:lnTo>
                  <a:lnTo>
                    <a:pt x="152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0" name="object 19720"/>
            <p:cNvSpPr/>
            <p:nvPr/>
          </p:nvSpPr>
          <p:spPr>
            <a:xfrm>
              <a:off x="3467379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53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4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1" name="object 19721"/>
            <p:cNvSpPr/>
            <p:nvPr/>
          </p:nvSpPr>
          <p:spPr>
            <a:xfrm>
              <a:off x="3467227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78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0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2" name="object 19722"/>
            <p:cNvSpPr/>
            <p:nvPr/>
          </p:nvSpPr>
          <p:spPr>
            <a:xfrm>
              <a:off x="3467062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391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391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3" name="object 19723"/>
            <p:cNvSpPr/>
            <p:nvPr/>
          </p:nvSpPr>
          <p:spPr>
            <a:xfrm>
              <a:off x="3466960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4" name="object 19724"/>
            <p:cNvSpPr/>
            <p:nvPr/>
          </p:nvSpPr>
          <p:spPr>
            <a:xfrm>
              <a:off x="3466808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721"/>
                  </a:lnTo>
                  <a:lnTo>
                    <a:pt x="495" y="0"/>
                  </a:lnTo>
                  <a:lnTo>
                    <a:pt x="0" y="161429"/>
                  </a:lnTo>
                  <a:lnTo>
                    <a:pt x="152" y="161417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5" name="object 19725"/>
            <p:cNvSpPr/>
            <p:nvPr/>
          </p:nvSpPr>
          <p:spPr>
            <a:xfrm>
              <a:off x="3466642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12"/>
                  </a:moveTo>
                  <a:lnTo>
                    <a:pt x="0" y="161442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63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6" name="object 19726"/>
            <p:cNvSpPr/>
            <p:nvPr/>
          </p:nvSpPr>
          <p:spPr>
            <a:xfrm>
              <a:off x="3466477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55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0" y="161455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7" name="object 19727"/>
            <p:cNvSpPr/>
            <p:nvPr/>
          </p:nvSpPr>
          <p:spPr>
            <a:xfrm>
              <a:off x="3466300" y="8785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55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8" name="object 19728"/>
            <p:cNvSpPr/>
            <p:nvPr/>
          </p:nvSpPr>
          <p:spPr>
            <a:xfrm>
              <a:off x="3466211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8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29" name="object 19729"/>
            <p:cNvSpPr/>
            <p:nvPr/>
          </p:nvSpPr>
          <p:spPr>
            <a:xfrm>
              <a:off x="3466020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0" name="object 19730"/>
            <p:cNvSpPr/>
            <p:nvPr/>
          </p:nvSpPr>
          <p:spPr>
            <a:xfrm>
              <a:off x="3465842" y="8785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1" name="object 19731"/>
            <p:cNvSpPr/>
            <p:nvPr/>
          </p:nvSpPr>
          <p:spPr>
            <a:xfrm>
              <a:off x="3465665" y="8785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95" y="0"/>
                  </a:lnTo>
                  <a:lnTo>
                    <a:pt x="0" y="161480"/>
                  </a:lnTo>
                  <a:lnTo>
                    <a:pt x="177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2" name="object 19732"/>
            <p:cNvSpPr/>
            <p:nvPr/>
          </p:nvSpPr>
          <p:spPr>
            <a:xfrm>
              <a:off x="3465461" y="87850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47" y="0"/>
                  </a:moveTo>
                  <a:lnTo>
                    <a:pt x="520" y="0"/>
                  </a:lnTo>
                  <a:lnTo>
                    <a:pt x="0" y="161480"/>
                  </a:ln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3" name="object 19733"/>
            <p:cNvSpPr/>
            <p:nvPr/>
          </p:nvSpPr>
          <p:spPr>
            <a:xfrm>
              <a:off x="3465322" y="8785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76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4" name="object 19734"/>
            <p:cNvSpPr/>
            <p:nvPr/>
          </p:nvSpPr>
          <p:spPr>
            <a:xfrm>
              <a:off x="3465131" y="87850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27" y="161467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5" name="object 19735"/>
            <p:cNvSpPr/>
            <p:nvPr/>
          </p:nvSpPr>
          <p:spPr>
            <a:xfrm>
              <a:off x="3464902" y="87850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52" y="161467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6" name="object 19736"/>
            <p:cNvSpPr/>
            <p:nvPr/>
          </p:nvSpPr>
          <p:spPr>
            <a:xfrm>
              <a:off x="3464661" y="87850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55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12"/>
                  </a:lnTo>
                  <a:lnTo>
                    <a:pt x="88" y="161455"/>
                  </a:lnTo>
                  <a:lnTo>
                    <a:pt x="241" y="161467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7" name="object 19737"/>
            <p:cNvSpPr/>
            <p:nvPr/>
          </p:nvSpPr>
          <p:spPr>
            <a:xfrm>
              <a:off x="3464407" y="87850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44" y="12"/>
                  </a:lnTo>
                  <a:lnTo>
                    <a:pt x="0" y="161429"/>
                  </a:lnTo>
                  <a:lnTo>
                    <a:pt x="177" y="161442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190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8" name="object 19738"/>
            <p:cNvSpPr/>
            <p:nvPr/>
          </p:nvSpPr>
          <p:spPr>
            <a:xfrm>
              <a:off x="3464217" y="87850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39" name="object 19739"/>
            <p:cNvSpPr/>
            <p:nvPr/>
          </p:nvSpPr>
          <p:spPr>
            <a:xfrm>
              <a:off x="3463899" y="878504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78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0" name="object 19740"/>
            <p:cNvSpPr/>
            <p:nvPr/>
          </p:nvSpPr>
          <p:spPr>
            <a:xfrm>
              <a:off x="3463518" y="878506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812" y="0"/>
                  </a:moveTo>
                  <a:lnTo>
                    <a:pt x="596" y="0"/>
                  </a:lnTo>
                  <a:lnTo>
                    <a:pt x="152" y="161302"/>
                  </a:lnTo>
                  <a:lnTo>
                    <a:pt x="368" y="161353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1" name="object 19741"/>
            <p:cNvSpPr/>
            <p:nvPr/>
          </p:nvSpPr>
          <p:spPr>
            <a:xfrm>
              <a:off x="3462947" y="8784730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93"/>
                  </a:lnTo>
                  <a:lnTo>
                    <a:pt x="241" y="161556"/>
                  </a:lnTo>
                  <a:lnTo>
                    <a:pt x="406" y="161582"/>
                  </a:lnTo>
                  <a:lnTo>
                    <a:pt x="571" y="161620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2" name="object 19742"/>
            <p:cNvSpPr/>
            <p:nvPr/>
          </p:nvSpPr>
          <p:spPr>
            <a:xfrm>
              <a:off x="3461867" y="8784107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736" y="165"/>
                  </a:moveTo>
                  <a:lnTo>
                    <a:pt x="444" y="0"/>
                  </a:lnTo>
                  <a:lnTo>
                    <a:pt x="0" y="161772"/>
                  </a:lnTo>
                  <a:lnTo>
                    <a:pt x="292" y="161874"/>
                  </a:lnTo>
                  <a:lnTo>
                    <a:pt x="736" y="165"/>
                  </a:lnTo>
                  <a:close/>
                </a:path>
                <a:path w="1904" h="162559">
                  <a:moveTo>
                    <a:pt x="1524" y="622"/>
                  </a:moveTo>
                  <a:lnTo>
                    <a:pt x="1143" y="406"/>
                  </a:lnTo>
                  <a:lnTo>
                    <a:pt x="749" y="177"/>
                  </a:lnTo>
                  <a:lnTo>
                    <a:pt x="304" y="161874"/>
                  </a:lnTo>
                  <a:lnTo>
                    <a:pt x="685" y="162001"/>
                  </a:lnTo>
                  <a:lnTo>
                    <a:pt x="1079" y="162102"/>
                  </a:lnTo>
                  <a:lnTo>
                    <a:pt x="1524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3" name="object 19743"/>
            <p:cNvSpPr/>
            <p:nvPr/>
          </p:nvSpPr>
          <p:spPr>
            <a:xfrm>
              <a:off x="3461397" y="878382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14" y="279"/>
                  </a:moveTo>
                  <a:lnTo>
                    <a:pt x="711" y="165"/>
                  </a:lnTo>
                  <a:lnTo>
                    <a:pt x="571" y="76"/>
                  </a:lnTo>
                  <a:lnTo>
                    <a:pt x="431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266" y="161950"/>
                  </a:lnTo>
                  <a:lnTo>
                    <a:pt x="469" y="162052"/>
                  </a:lnTo>
                  <a:lnTo>
                    <a:pt x="914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4" name="object 19744"/>
            <p:cNvSpPr/>
            <p:nvPr/>
          </p:nvSpPr>
          <p:spPr>
            <a:xfrm>
              <a:off x="3461118" y="878367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09" y="101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165" y="161937"/>
                  </a:lnTo>
                  <a:lnTo>
                    <a:pt x="609" y="101"/>
                  </a:lnTo>
                  <a:close/>
                </a:path>
                <a:path w="1270" h="162559">
                  <a:moveTo>
                    <a:pt x="723" y="165"/>
                  </a:moveTo>
                  <a:lnTo>
                    <a:pt x="177" y="161937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5" name="object 19745"/>
            <p:cNvSpPr/>
            <p:nvPr/>
          </p:nvSpPr>
          <p:spPr>
            <a:xfrm>
              <a:off x="3460864" y="8783536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33" y="38"/>
                  </a:moveTo>
                  <a:lnTo>
                    <a:pt x="0" y="161848"/>
                  </a:lnTo>
                  <a:lnTo>
                    <a:pt x="533" y="38"/>
                  </a:lnTo>
                  <a:close/>
                </a:path>
                <a:path w="1270" h="162559">
                  <a:moveTo>
                    <a:pt x="609" y="88"/>
                  </a:moveTo>
                  <a:lnTo>
                    <a:pt x="76" y="161886"/>
                  </a:lnTo>
                  <a:lnTo>
                    <a:pt x="609" y="8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165" y="161950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6" name="object 19746"/>
            <p:cNvSpPr/>
            <p:nvPr/>
          </p:nvSpPr>
          <p:spPr>
            <a:xfrm>
              <a:off x="3460750" y="8783460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84" y="76"/>
                  </a:moveTo>
                  <a:lnTo>
                    <a:pt x="457" y="0"/>
                  </a:lnTo>
                  <a:lnTo>
                    <a:pt x="0" y="161861"/>
                  </a:lnTo>
                  <a:lnTo>
                    <a:pt x="127" y="161937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7" name="object 19747"/>
            <p:cNvSpPr/>
            <p:nvPr/>
          </p:nvSpPr>
          <p:spPr>
            <a:xfrm>
              <a:off x="3460572" y="8783358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01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77" y="161963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8" name="object 19748"/>
            <p:cNvSpPr/>
            <p:nvPr/>
          </p:nvSpPr>
          <p:spPr>
            <a:xfrm>
              <a:off x="3460419" y="878326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95" y="38"/>
                  </a:moveTo>
                  <a:lnTo>
                    <a:pt x="0" y="161836"/>
                  </a:lnTo>
                  <a:lnTo>
                    <a:pt x="495" y="38"/>
                  </a:lnTo>
                  <a:close/>
                </a:path>
                <a:path w="635" h="162559">
                  <a:moveTo>
                    <a:pt x="596" y="88"/>
                  </a:moveTo>
                  <a:lnTo>
                    <a:pt x="50" y="161861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49" name="object 19749"/>
            <p:cNvSpPr/>
            <p:nvPr/>
          </p:nvSpPr>
          <p:spPr>
            <a:xfrm>
              <a:off x="3460292" y="8783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63"/>
                  </a:moveTo>
                  <a:lnTo>
                    <a:pt x="0" y="161798"/>
                  </a:lnTo>
                  <a:lnTo>
                    <a:pt x="533" y="63"/>
                  </a:lnTo>
                  <a:close/>
                </a:path>
                <a:path w="635" h="161925">
                  <a:moveTo>
                    <a:pt x="584" y="88"/>
                  </a:moveTo>
                  <a:lnTo>
                    <a:pt x="88" y="161861"/>
                  </a:lnTo>
                  <a:lnTo>
                    <a:pt x="584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0" name="object 19750"/>
            <p:cNvSpPr/>
            <p:nvPr/>
          </p:nvSpPr>
          <p:spPr>
            <a:xfrm>
              <a:off x="3460165" y="8783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88" y="161836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1" name="object 19751"/>
            <p:cNvSpPr/>
            <p:nvPr/>
          </p:nvSpPr>
          <p:spPr>
            <a:xfrm>
              <a:off x="3460102" y="87830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2" name="object 19752"/>
            <p:cNvSpPr/>
            <p:nvPr/>
          </p:nvSpPr>
          <p:spPr>
            <a:xfrm>
              <a:off x="3459988" y="8783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0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58" y="63"/>
                  </a:moveTo>
                  <a:lnTo>
                    <a:pt x="38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3" name="object 19753"/>
            <p:cNvSpPr/>
            <p:nvPr/>
          </p:nvSpPr>
          <p:spPr>
            <a:xfrm>
              <a:off x="3459899" y="8782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50"/>
                  </a:moveTo>
                  <a:lnTo>
                    <a:pt x="0" y="161671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4" name="object 19754"/>
            <p:cNvSpPr/>
            <p:nvPr/>
          </p:nvSpPr>
          <p:spPr>
            <a:xfrm>
              <a:off x="3459810" y="87829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32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25" y="161658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5" name="object 19755"/>
            <p:cNvSpPr/>
            <p:nvPr/>
          </p:nvSpPr>
          <p:spPr>
            <a:xfrm>
              <a:off x="3459721" y="87828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594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38" y="161632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6" name="object 19756"/>
            <p:cNvSpPr/>
            <p:nvPr/>
          </p:nvSpPr>
          <p:spPr>
            <a:xfrm>
              <a:off x="3459670" y="8782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94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7" name="object 19757"/>
            <p:cNvSpPr/>
            <p:nvPr/>
          </p:nvSpPr>
          <p:spPr>
            <a:xfrm>
              <a:off x="3459607" y="8782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0" y="161556"/>
                  </a:lnTo>
                  <a:lnTo>
                    <a:pt x="508" y="63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8" name="object 19758"/>
            <p:cNvSpPr/>
            <p:nvPr/>
          </p:nvSpPr>
          <p:spPr>
            <a:xfrm>
              <a:off x="3459530" y="87826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25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59" name="object 19759"/>
            <p:cNvSpPr/>
            <p:nvPr/>
          </p:nvSpPr>
          <p:spPr>
            <a:xfrm>
              <a:off x="3459467" y="87825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76"/>
                  </a:moveTo>
                  <a:lnTo>
                    <a:pt x="0" y="161569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0" name="object 19760"/>
            <p:cNvSpPr/>
            <p:nvPr/>
          </p:nvSpPr>
          <p:spPr>
            <a:xfrm>
              <a:off x="3459416" y="87824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76"/>
                  </a:moveTo>
                  <a:lnTo>
                    <a:pt x="0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1" name="object 19761"/>
            <p:cNvSpPr/>
            <p:nvPr/>
          </p:nvSpPr>
          <p:spPr>
            <a:xfrm>
              <a:off x="3459378" y="87824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2" name="object 19762"/>
            <p:cNvSpPr/>
            <p:nvPr/>
          </p:nvSpPr>
          <p:spPr>
            <a:xfrm>
              <a:off x="3459315" y="8782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50" y="161632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3" name="object 19763"/>
            <p:cNvSpPr/>
            <p:nvPr/>
          </p:nvSpPr>
          <p:spPr>
            <a:xfrm>
              <a:off x="3459276" y="87822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4" name="object 19764"/>
            <p:cNvSpPr/>
            <p:nvPr/>
          </p:nvSpPr>
          <p:spPr>
            <a:xfrm>
              <a:off x="3459226" y="87822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44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20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5" name="object 19765"/>
            <p:cNvSpPr/>
            <p:nvPr/>
          </p:nvSpPr>
          <p:spPr>
            <a:xfrm>
              <a:off x="3459187" y="878215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0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6" name="object 19766"/>
            <p:cNvSpPr/>
            <p:nvPr/>
          </p:nvSpPr>
          <p:spPr>
            <a:xfrm>
              <a:off x="3459162" y="87821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93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7" name="object 19767"/>
            <p:cNvSpPr/>
            <p:nvPr/>
          </p:nvSpPr>
          <p:spPr>
            <a:xfrm>
              <a:off x="3459124" y="87820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55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8" name="object 19768"/>
            <p:cNvSpPr/>
            <p:nvPr/>
          </p:nvSpPr>
          <p:spPr>
            <a:xfrm>
              <a:off x="3459099" y="87820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17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69" name="object 19769"/>
            <p:cNvSpPr/>
            <p:nvPr/>
          </p:nvSpPr>
          <p:spPr>
            <a:xfrm>
              <a:off x="3459061" y="87819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4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6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0" name="object 19770"/>
            <p:cNvSpPr/>
            <p:nvPr/>
          </p:nvSpPr>
          <p:spPr>
            <a:xfrm>
              <a:off x="3459035" y="8781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29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1" name="object 19771"/>
            <p:cNvSpPr/>
            <p:nvPr/>
          </p:nvSpPr>
          <p:spPr>
            <a:xfrm>
              <a:off x="3459035" y="87819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7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2" name="object 19772"/>
            <p:cNvSpPr/>
            <p:nvPr/>
          </p:nvSpPr>
          <p:spPr>
            <a:xfrm>
              <a:off x="3458997" y="8781872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99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3" name="object 19773"/>
            <p:cNvSpPr/>
            <p:nvPr/>
          </p:nvSpPr>
          <p:spPr>
            <a:xfrm>
              <a:off x="3459437" y="8780846"/>
              <a:ext cx="0" cy="1905"/>
            </a:xfrm>
            <a:custGeom>
              <a:avLst/>
              <a:gdLst/>
              <a:ahLst/>
              <a:cxnLst/>
              <a:rect l="l" t="t" r="r" b="b"/>
              <a:pathLst>
                <a:path h="1904">
                  <a:moveTo>
                    <a:pt x="4" y="22"/>
                  </a:moveTo>
                  <a:lnTo>
                    <a:pt x="0" y="1638"/>
                  </a:lnTo>
                  <a:lnTo>
                    <a:pt x="4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4" name="object 19774"/>
            <p:cNvSpPr/>
            <p:nvPr/>
          </p:nvSpPr>
          <p:spPr>
            <a:xfrm>
              <a:off x="3458794" y="8776640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35"/>
                  </a:lnTo>
                  <a:lnTo>
                    <a:pt x="5156" y="8407"/>
                  </a:lnTo>
                  <a:lnTo>
                    <a:pt x="9372" y="8407"/>
                  </a:lnTo>
                  <a:lnTo>
                    <a:pt x="14541" y="5410"/>
                  </a:lnTo>
                  <a:lnTo>
                    <a:pt x="14478" y="2997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5" name="object 19775"/>
            <p:cNvSpPr/>
            <p:nvPr/>
          </p:nvSpPr>
          <p:spPr>
            <a:xfrm>
              <a:off x="3630015" y="8772123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6"/>
                  </a:lnTo>
                  <a:lnTo>
                    <a:pt x="0" y="161196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6" name="object 19776"/>
            <p:cNvSpPr/>
            <p:nvPr/>
          </p:nvSpPr>
          <p:spPr>
            <a:xfrm>
              <a:off x="3629939" y="8772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49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62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7" name="object 19777"/>
            <p:cNvSpPr/>
            <p:nvPr/>
          </p:nvSpPr>
          <p:spPr>
            <a:xfrm>
              <a:off x="3629863" y="87722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35"/>
                  </a:lnTo>
                  <a:lnTo>
                    <a:pt x="0" y="16160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35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35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8" name="object 19778"/>
            <p:cNvSpPr/>
            <p:nvPr/>
          </p:nvSpPr>
          <p:spPr>
            <a:xfrm>
              <a:off x="3629812" y="87723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469" y="38"/>
                  </a:lnTo>
                  <a:lnTo>
                    <a:pt x="444" y="2933"/>
                  </a:lnTo>
                  <a:lnTo>
                    <a:pt x="0" y="161607"/>
                  </a:lnTo>
                  <a:lnTo>
                    <a:pt x="457" y="3162"/>
                  </a:lnTo>
                  <a:lnTo>
                    <a:pt x="25" y="161544"/>
                  </a:lnTo>
                  <a:lnTo>
                    <a:pt x="495" y="2921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79" name="object 19779"/>
            <p:cNvSpPr/>
            <p:nvPr/>
          </p:nvSpPr>
          <p:spPr>
            <a:xfrm>
              <a:off x="3629736" y="8772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57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5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57"/>
                  </a:lnTo>
                  <a:lnTo>
                    <a:pt x="50" y="1611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0" name="object 19780"/>
            <p:cNvSpPr/>
            <p:nvPr/>
          </p:nvSpPr>
          <p:spPr>
            <a:xfrm>
              <a:off x="3629660" y="8772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43"/>
                  </a:lnTo>
                  <a:lnTo>
                    <a:pt x="0" y="16148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42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43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1" name="object 19781"/>
            <p:cNvSpPr/>
            <p:nvPr/>
          </p:nvSpPr>
          <p:spPr>
            <a:xfrm>
              <a:off x="3629571" y="87727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9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90"/>
                  </a:lnTo>
                  <a:lnTo>
                    <a:pt x="12" y="16165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59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2" name="object 19782"/>
            <p:cNvSpPr/>
            <p:nvPr/>
          </p:nvSpPr>
          <p:spPr>
            <a:xfrm>
              <a:off x="3629495" y="87728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476"/>
                  </a:lnTo>
                  <a:lnTo>
                    <a:pt x="0" y="161455"/>
                  </a:lnTo>
                  <a:lnTo>
                    <a:pt x="317" y="50495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476"/>
                  </a:lnTo>
                  <a:lnTo>
                    <a:pt x="38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3" name="object 19783"/>
            <p:cNvSpPr/>
            <p:nvPr/>
          </p:nvSpPr>
          <p:spPr>
            <a:xfrm>
              <a:off x="3629431" y="87729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362"/>
                  </a:lnTo>
                  <a:lnTo>
                    <a:pt x="0" y="16163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25" y="161620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4" name="object 19784"/>
            <p:cNvSpPr/>
            <p:nvPr/>
          </p:nvSpPr>
          <p:spPr>
            <a:xfrm>
              <a:off x="3629342" y="87730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60"/>
                  </a:lnTo>
                  <a:lnTo>
                    <a:pt x="0" y="161645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60"/>
                  </a:lnTo>
                  <a:lnTo>
                    <a:pt x="25" y="161620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73"/>
                  </a:lnTo>
                  <a:lnTo>
                    <a:pt x="50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5" name="object 19785"/>
            <p:cNvSpPr/>
            <p:nvPr/>
          </p:nvSpPr>
          <p:spPr>
            <a:xfrm>
              <a:off x="3629253" y="87731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97"/>
                  </a:lnTo>
                  <a:lnTo>
                    <a:pt x="0" y="16167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97"/>
                  </a:lnTo>
                  <a:lnTo>
                    <a:pt x="38" y="161645"/>
                  </a:lnTo>
                  <a:lnTo>
                    <a:pt x="63" y="161391"/>
                  </a:lnTo>
                  <a:lnTo>
                    <a:pt x="63" y="157695"/>
                  </a:lnTo>
                  <a:lnTo>
                    <a:pt x="101" y="14707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101" y="1470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6" name="object 19786"/>
            <p:cNvSpPr/>
            <p:nvPr/>
          </p:nvSpPr>
          <p:spPr>
            <a:xfrm>
              <a:off x="3629164" y="877317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38" y="160743"/>
                  </a:lnTo>
                  <a:lnTo>
                    <a:pt x="482" y="38"/>
                  </a:lnTo>
                  <a:lnTo>
                    <a:pt x="457" y="2146"/>
                  </a:lnTo>
                  <a:lnTo>
                    <a:pt x="0" y="161721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159"/>
                  </a:lnTo>
                  <a:lnTo>
                    <a:pt x="76" y="161645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7" name="object 19787"/>
            <p:cNvSpPr/>
            <p:nvPr/>
          </p:nvSpPr>
          <p:spPr>
            <a:xfrm>
              <a:off x="3629088" y="8773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50" y="161404"/>
                  </a:lnTo>
                  <a:lnTo>
                    <a:pt x="495" y="25"/>
                  </a:lnTo>
                  <a:lnTo>
                    <a:pt x="469" y="2095"/>
                  </a:lnTo>
                  <a:lnTo>
                    <a:pt x="317" y="51295"/>
                  </a:lnTo>
                  <a:lnTo>
                    <a:pt x="469" y="38"/>
                  </a:lnTo>
                  <a:lnTo>
                    <a:pt x="444" y="2095"/>
                  </a:lnTo>
                  <a:lnTo>
                    <a:pt x="0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8" name="object 19788"/>
            <p:cNvSpPr/>
            <p:nvPr/>
          </p:nvSpPr>
          <p:spPr>
            <a:xfrm>
              <a:off x="3629012" y="8773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0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89" name="object 19789"/>
            <p:cNvSpPr/>
            <p:nvPr/>
          </p:nvSpPr>
          <p:spPr>
            <a:xfrm>
              <a:off x="3628923" y="877331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006"/>
                  </a:lnTo>
                  <a:lnTo>
                    <a:pt x="0" y="161810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8" y="161772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0" name="object 19790"/>
            <p:cNvSpPr/>
            <p:nvPr/>
          </p:nvSpPr>
          <p:spPr>
            <a:xfrm>
              <a:off x="3628733" y="877336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482" y="101"/>
                  </a:moveTo>
                  <a:lnTo>
                    <a:pt x="457" y="1955"/>
                  </a:lnTo>
                  <a:lnTo>
                    <a:pt x="0" y="161912"/>
                  </a:lnTo>
                  <a:lnTo>
                    <a:pt x="482" y="101"/>
                  </a:lnTo>
                  <a:close/>
                </a:path>
                <a:path w="1270" h="161925">
                  <a:moveTo>
                    <a:pt x="546" y="63"/>
                  </a:moveTo>
                  <a:lnTo>
                    <a:pt x="520" y="1955"/>
                  </a:lnTo>
                  <a:lnTo>
                    <a:pt x="381" y="48183"/>
                  </a:lnTo>
                  <a:lnTo>
                    <a:pt x="520" y="76"/>
                  </a:lnTo>
                  <a:lnTo>
                    <a:pt x="495" y="1955"/>
                  </a:lnTo>
                  <a:lnTo>
                    <a:pt x="38" y="161886"/>
                  </a:lnTo>
                  <a:lnTo>
                    <a:pt x="546" y="63"/>
                  </a:lnTo>
                  <a:close/>
                </a:path>
                <a:path w="1270" h="161925">
                  <a:moveTo>
                    <a:pt x="584" y="38"/>
                  </a:moveTo>
                  <a:lnTo>
                    <a:pt x="558" y="1955"/>
                  </a:lnTo>
                  <a:lnTo>
                    <a:pt x="101" y="161836"/>
                  </a:lnTo>
                  <a:lnTo>
                    <a:pt x="584" y="38"/>
                  </a:lnTo>
                  <a:close/>
                </a:path>
                <a:path w="1270" h="161925">
                  <a:moveTo>
                    <a:pt x="609" y="25"/>
                  </a:moveTo>
                  <a:lnTo>
                    <a:pt x="584" y="1955"/>
                  </a:lnTo>
                  <a:lnTo>
                    <a:pt x="127" y="161798"/>
                  </a:lnTo>
                  <a:lnTo>
                    <a:pt x="609" y="25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622" y="1955"/>
                  </a:lnTo>
                  <a:lnTo>
                    <a:pt x="177" y="161785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1" name="object 19791"/>
            <p:cNvSpPr/>
            <p:nvPr/>
          </p:nvSpPr>
          <p:spPr>
            <a:xfrm>
              <a:off x="3628644" y="8773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1854"/>
                  </a:lnTo>
                  <a:lnTo>
                    <a:pt x="342" y="46990"/>
                  </a:lnTo>
                  <a:lnTo>
                    <a:pt x="482" y="38"/>
                  </a:lnTo>
                  <a:lnTo>
                    <a:pt x="457" y="1854"/>
                  </a:lnTo>
                  <a:lnTo>
                    <a:pt x="0" y="161874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854"/>
                  </a:lnTo>
                  <a:lnTo>
                    <a:pt x="63" y="161823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2" name="object 19792"/>
            <p:cNvSpPr/>
            <p:nvPr/>
          </p:nvSpPr>
          <p:spPr>
            <a:xfrm>
              <a:off x="3628580" y="8773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803"/>
                  </a:lnTo>
                  <a:lnTo>
                    <a:pt x="25" y="161836"/>
                  </a:lnTo>
                  <a:lnTo>
                    <a:pt x="508" y="180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3" name="object 19793"/>
            <p:cNvSpPr/>
            <p:nvPr/>
          </p:nvSpPr>
          <p:spPr>
            <a:xfrm>
              <a:off x="3628466" y="8773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1752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765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33" y="1765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4" name="object 19794"/>
            <p:cNvSpPr/>
            <p:nvPr/>
          </p:nvSpPr>
          <p:spPr>
            <a:xfrm>
              <a:off x="3628377" y="87736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5" name="object 19795"/>
            <p:cNvSpPr/>
            <p:nvPr/>
          </p:nvSpPr>
          <p:spPr>
            <a:xfrm>
              <a:off x="3628263" y="87736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625"/>
                  </a:lnTo>
                  <a:lnTo>
                    <a:pt x="38" y="161874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625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6" name="object 19796"/>
            <p:cNvSpPr/>
            <p:nvPr/>
          </p:nvSpPr>
          <p:spPr>
            <a:xfrm>
              <a:off x="3628161" y="87737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574"/>
                  </a:lnTo>
                  <a:lnTo>
                    <a:pt x="0" y="161912"/>
                  </a:lnTo>
                  <a:lnTo>
                    <a:pt x="266" y="80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562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7" name="object 19797"/>
            <p:cNvSpPr/>
            <p:nvPr/>
          </p:nvSpPr>
          <p:spPr>
            <a:xfrm>
              <a:off x="3628085" y="87738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1244"/>
                  </a:lnTo>
                  <a:lnTo>
                    <a:pt x="495" y="25"/>
                  </a:lnTo>
                  <a:lnTo>
                    <a:pt x="444" y="1511"/>
                  </a:lnTo>
                  <a:lnTo>
                    <a:pt x="0" y="161899"/>
                  </a:lnTo>
                  <a:lnTo>
                    <a:pt x="368" y="40944"/>
                  </a:lnTo>
                  <a:lnTo>
                    <a:pt x="38" y="16187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8" name="object 19798"/>
            <p:cNvSpPr/>
            <p:nvPr/>
          </p:nvSpPr>
          <p:spPr>
            <a:xfrm>
              <a:off x="3627970" y="87738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117"/>
                  </a:lnTo>
                  <a:lnTo>
                    <a:pt x="495" y="38"/>
                  </a:lnTo>
                  <a:lnTo>
                    <a:pt x="444" y="1473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7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799" name="object 19799"/>
            <p:cNvSpPr/>
            <p:nvPr/>
          </p:nvSpPr>
          <p:spPr>
            <a:xfrm>
              <a:off x="3627856" y="87739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09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97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0" name="object 19800"/>
            <p:cNvSpPr/>
            <p:nvPr/>
          </p:nvSpPr>
          <p:spPr>
            <a:xfrm>
              <a:off x="3627742" y="87739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33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1" name="object 19801"/>
            <p:cNvSpPr/>
            <p:nvPr/>
          </p:nvSpPr>
          <p:spPr>
            <a:xfrm>
              <a:off x="3627615" y="877406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495" y="1257"/>
                  </a:lnTo>
                  <a:lnTo>
                    <a:pt x="50" y="160210"/>
                  </a:lnTo>
                  <a:lnTo>
                    <a:pt x="495" y="38"/>
                  </a:lnTo>
                  <a:lnTo>
                    <a:pt x="457" y="1257"/>
                  </a:lnTo>
                  <a:lnTo>
                    <a:pt x="0" y="161886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2" name="object 19802"/>
            <p:cNvSpPr/>
            <p:nvPr/>
          </p:nvSpPr>
          <p:spPr>
            <a:xfrm>
              <a:off x="3627539" y="87741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193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3" name="object 19803"/>
            <p:cNvSpPr/>
            <p:nvPr/>
          </p:nvSpPr>
          <p:spPr>
            <a:xfrm>
              <a:off x="3627412" y="87741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43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1823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4" name="object 19804"/>
            <p:cNvSpPr/>
            <p:nvPr/>
          </p:nvSpPr>
          <p:spPr>
            <a:xfrm>
              <a:off x="3627285" y="87742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79"/>
                  </a:lnTo>
                  <a:lnTo>
                    <a:pt x="0" y="161848"/>
                  </a:lnTo>
                  <a:lnTo>
                    <a:pt x="495" y="107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36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79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5" name="object 19805"/>
            <p:cNvSpPr/>
            <p:nvPr/>
          </p:nvSpPr>
          <p:spPr>
            <a:xfrm>
              <a:off x="3627145" y="87743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57" y="1016"/>
                  </a:lnTo>
                  <a:lnTo>
                    <a:pt x="0" y="161836"/>
                  </a:lnTo>
                  <a:lnTo>
                    <a:pt x="495" y="101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003"/>
                  </a:lnTo>
                  <a:lnTo>
                    <a:pt x="546" y="25"/>
                  </a:lnTo>
                  <a:lnTo>
                    <a:pt x="508" y="1016"/>
                  </a:lnTo>
                  <a:lnTo>
                    <a:pt x="63" y="16181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6" name="object 19806"/>
            <p:cNvSpPr/>
            <p:nvPr/>
          </p:nvSpPr>
          <p:spPr>
            <a:xfrm>
              <a:off x="3627018" y="87743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81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39"/>
                  </a:lnTo>
                  <a:lnTo>
                    <a:pt x="469" y="27508"/>
                  </a:lnTo>
                  <a:lnTo>
                    <a:pt x="546" y="25"/>
                  </a:lnTo>
                  <a:lnTo>
                    <a:pt x="495" y="939"/>
                  </a:lnTo>
                  <a:lnTo>
                    <a:pt x="50" y="16179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7" name="object 19807"/>
            <p:cNvSpPr/>
            <p:nvPr/>
          </p:nvSpPr>
          <p:spPr>
            <a:xfrm>
              <a:off x="3626916" y="87744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495" y="850"/>
                  </a:lnTo>
                  <a:lnTo>
                    <a:pt x="50" y="159308"/>
                  </a:lnTo>
                  <a:lnTo>
                    <a:pt x="495" y="25"/>
                  </a:lnTo>
                  <a:lnTo>
                    <a:pt x="457" y="850"/>
                  </a:lnTo>
                  <a:lnTo>
                    <a:pt x="0" y="16175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8" name="object 19808"/>
            <p:cNvSpPr/>
            <p:nvPr/>
          </p:nvSpPr>
          <p:spPr>
            <a:xfrm>
              <a:off x="3626789" y="87745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596"/>
                  </a:lnTo>
                  <a:lnTo>
                    <a:pt x="495" y="50"/>
                  </a:lnTo>
                  <a:lnTo>
                    <a:pt x="444" y="787"/>
                  </a:lnTo>
                  <a:lnTo>
                    <a:pt x="0" y="161747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88" y="16172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09" name="object 19809"/>
            <p:cNvSpPr/>
            <p:nvPr/>
          </p:nvSpPr>
          <p:spPr>
            <a:xfrm>
              <a:off x="3626624" y="87746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723"/>
                  </a:lnTo>
                  <a:lnTo>
                    <a:pt x="50" y="161709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711"/>
                  </a:lnTo>
                  <a:lnTo>
                    <a:pt x="114" y="161696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0" name="object 19810"/>
            <p:cNvSpPr/>
            <p:nvPr/>
          </p:nvSpPr>
          <p:spPr>
            <a:xfrm>
              <a:off x="3626485" y="87747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482"/>
                  </a:lnTo>
                  <a:lnTo>
                    <a:pt x="546" y="12"/>
                  </a:lnTo>
                  <a:lnTo>
                    <a:pt x="495" y="609"/>
                  </a:lnTo>
                  <a:lnTo>
                    <a:pt x="50" y="161658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1" name="object 19811"/>
            <p:cNvSpPr/>
            <p:nvPr/>
          </p:nvSpPr>
          <p:spPr>
            <a:xfrm>
              <a:off x="3626332" y="8774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495" y="63"/>
                  </a:lnTo>
                  <a:lnTo>
                    <a:pt x="444" y="546"/>
                  </a:lnTo>
                  <a:lnTo>
                    <a:pt x="0" y="16164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2" name="object 19812"/>
            <p:cNvSpPr/>
            <p:nvPr/>
          </p:nvSpPr>
          <p:spPr>
            <a:xfrm>
              <a:off x="3626231" y="87748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57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69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3" name="object 19813"/>
            <p:cNvSpPr/>
            <p:nvPr/>
          </p:nvSpPr>
          <p:spPr>
            <a:xfrm>
              <a:off x="3626078" y="87749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93"/>
                  </a:lnTo>
                  <a:lnTo>
                    <a:pt x="50" y="16153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1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4" name="object 19814"/>
            <p:cNvSpPr/>
            <p:nvPr/>
          </p:nvSpPr>
          <p:spPr>
            <a:xfrm>
              <a:off x="3625926" y="87750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304"/>
                  </a:lnTo>
                  <a:lnTo>
                    <a:pt x="50" y="16148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04"/>
                  </a:lnTo>
                  <a:lnTo>
                    <a:pt x="101" y="16146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5" name="object 19815"/>
            <p:cNvSpPr/>
            <p:nvPr/>
          </p:nvSpPr>
          <p:spPr>
            <a:xfrm>
              <a:off x="3625773" y="87751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76" y="149034"/>
                  </a:lnTo>
                  <a:lnTo>
                    <a:pt x="495" y="50"/>
                  </a:lnTo>
                  <a:lnTo>
                    <a:pt x="444" y="215"/>
                  </a:lnTo>
                  <a:lnTo>
                    <a:pt x="0" y="161455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6" name="object 19816"/>
            <p:cNvSpPr/>
            <p:nvPr/>
          </p:nvSpPr>
          <p:spPr>
            <a:xfrm>
              <a:off x="3625634" y="87751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391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39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7" name="object 19817"/>
            <p:cNvSpPr/>
            <p:nvPr/>
          </p:nvSpPr>
          <p:spPr>
            <a:xfrm>
              <a:off x="3625532" y="87752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2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8" name="object 19818"/>
            <p:cNvSpPr/>
            <p:nvPr/>
          </p:nvSpPr>
          <p:spPr>
            <a:xfrm>
              <a:off x="3625380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290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19" name="object 19819"/>
            <p:cNvSpPr/>
            <p:nvPr/>
          </p:nvSpPr>
          <p:spPr>
            <a:xfrm>
              <a:off x="3625227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482" y="457"/>
                  </a:lnTo>
                  <a:lnTo>
                    <a:pt x="50" y="16132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0" name="object 19820"/>
            <p:cNvSpPr/>
            <p:nvPr/>
          </p:nvSpPr>
          <p:spPr>
            <a:xfrm>
              <a:off x="3625075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0"/>
                  </a:lnTo>
                  <a:lnTo>
                    <a:pt x="0" y="161366"/>
                  </a:lnTo>
                  <a:lnTo>
                    <a:pt x="152" y="16134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1" name="object 19821"/>
            <p:cNvSpPr/>
            <p:nvPr/>
          </p:nvSpPr>
          <p:spPr>
            <a:xfrm>
              <a:off x="3624923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2" name="object 19822"/>
            <p:cNvSpPr/>
            <p:nvPr/>
          </p:nvSpPr>
          <p:spPr>
            <a:xfrm>
              <a:off x="3624821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3" name="object 19823"/>
            <p:cNvSpPr/>
            <p:nvPr/>
          </p:nvSpPr>
          <p:spPr>
            <a:xfrm>
              <a:off x="3624656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708"/>
                  </a:lnTo>
                  <a:lnTo>
                    <a:pt x="546" y="0"/>
                  </a:lnTo>
                  <a:lnTo>
                    <a:pt x="0" y="161417"/>
                  </a:lnTo>
                  <a:lnTo>
                    <a:pt x="152" y="161404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4" name="object 19824"/>
            <p:cNvSpPr/>
            <p:nvPr/>
          </p:nvSpPr>
          <p:spPr>
            <a:xfrm>
              <a:off x="3624503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429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5" name="object 19825"/>
            <p:cNvSpPr/>
            <p:nvPr/>
          </p:nvSpPr>
          <p:spPr>
            <a:xfrm>
              <a:off x="3624326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6" name="object 19826"/>
            <p:cNvSpPr/>
            <p:nvPr/>
          </p:nvSpPr>
          <p:spPr>
            <a:xfrm>
              <a:off x="3624161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7" name="object 19827"/>
            <p:cNvSpPr/>
            <p:nvPr/>
          </p:nvSpPr>
          <p:spPr>
            <a:xfrm>
              <a:off x="3624046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8" name="object 19828"/>
            <p:cNvSpPr/>
            <p:nvPr/>
          </p:nvSpPr>
          <p:spPr>
            <a:xfrm>
              <a:off x="3623881" y="8775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29" name="object 19829"/>
            <p:cNvSpPr/>
            <p:nvPr/>
          </p:nvSpPr>
          <p:spPr>
            <a:xfrm>
              <a:off x="3623703" y="8775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177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0" name="object 19830"/>
            <p:cNvSpPr/>
            <p:nvPr/>
          </p:nvSpPr>
          <p:spPr>
            <a:xfrm>
              <a:off x="3623513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1" name="object 19831"/>
            <p:cNvSpPr/>
            <p:nvPr/>
          </p:nvSpPr>
          <p:spPr>
            <a:xfrm>
              <a:off x="3623335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2" name="object 19832"/>
            <p:cNvSpPr/>
            <p:nvPr/>
          </p:nvSpPr>
          <p:spPr>
            <a:xfrm>
              <a:off x="3623195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3" name="object 19833"/>
            <p:cNvSpPr/>
            <p:nvPr/>
          </p:nvSpPr>
          <p:spPr>
            <a:xfrm>
              <a:off x="3622992" y="87753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55"/>
                  </a:lnTo>
                  <a:lnTo>
                    <a:pt x="127" y="161455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4" name="object 19834"/>
            <p:cNvSpPr/>
            <p:nvPr/>
          </p:nvSpPr>
          <p:spPr>
            <a:xfrm>
              <a:off x="3622763" y="87753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55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12"/>
                  </a:moveTo>
                  <a:lnTo>
                    <a:pt x="520" y="12"/>
                  </a:lnTo>
                  <a:lnTo>
                    <a:pt x="76" y="161455"/>
                  </a:lnTo>
                  <a:lnTo>
                    <a:pt x="215" y="161467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5" name="object 19835"/>
            <p:cNvSpPr/>
            <p:nvPr/>
          </p:nvSpPr>
          <p:spPr>
            <a:xfrm>
              <a:off x="3622522" y="87753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152" y="161455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165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6" name="object 19836"/>
            <p:cNvSpPr/>
            <p:nvPr/>
          </p:nvSpPr>
          <p:spPr>
            <a:xfrm>
              <a:off x="3622268" y="87753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31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177" y="161429"/>
                  </a:lnTo>
                  <a:lnTo>
                    <a:pt x="698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7" name="object 19837"/>
            <p:cNvSpPr/>
            <p:nvPr/>
          </p:nvSpPr>
          <p:spPr>
            <a:xfrm>
              <a:off x="3622078" y="87753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8" name="object 19838"/>
            <p:cNvSpPr/>
            <p:nvPr/>
          </p:nvSpPr>
          <p:spPr>
            <a:xfrm>
              <a:off x="3621760" y="87753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60" y="0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215" y="161378"/>
                  </a:lnTo>
                  <a:lnTo>
                    <a:pt x="660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91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39" name="object 19839"/>
            <p:cNvSpPr/>
            <p:nvPr/>
          </p:nvSpPr>
          <p:spPr>
            <a:xfrm>
              <a:off x="3621392" y="8775319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0"/>
                  </a:moveTo>
                  <a:lnTo>
                    <a:pt x="673" y="12"/>
                  </a:lnTo>
                  <a:lnTo>
                    <a:pt x="431" y="12"/>
                  </a:lnTo>
                  <a:lnTo>
                    <a:pt x="0" y="161277"/>
                  </a:lnTo>
                  <a:lnTo>
                    <a:pt x="127" y="161302"/>
                  </a:lnTo>
                  <a:lnTo>
                    <a:pt x="355" y="161353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0" name="object 19840"/>
            <p:cNvSpPr/>
            <p:nvPr/>
          </p:nvSpPr>
          <p:spPr>
            <a:xfrm>
              <a:off x="3620795" y="8775014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31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82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1" name="object 19841"/>
            <p:cNvSpPr/>
            <p:nvPr/>
          </p:nvSpPr>
          <p:spPr>
            <a:xfrm>
              <a:off x="3619703" y="8774379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36" y="635"/>
                  </a:moveTo>
                  <a:lnTo>
                    <a:pt x="1206" y="457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62" y="162013"/>
                  </a:lnTo>
                  <a:lnTo>
                    <a:pt x="1092" y="162102"/>
                  </a:lnTo>
                  <a:lnTo>
                    <a:pt x="1536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2" name="object 19842"/>
            <p:cNvSpPr/>
            <p:nvPr/>
          </p:nvSpPr>
          <p:spPr>
            <a:xfrm>
              <a:off x="3619208" y="87741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39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95" y="162026"/>
                  </a:lnTo>
                  <a:lnTo>
                    <a:pt x="939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3" name="object 19843"/>
            <p:cNvSpPr/>
            <p:nvPr/>
          </p:nvSpPr>
          <p:spPr>
            <a:xfrm>
              <a:off x="3618915" y="877392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77"/>
                  </a:moveTo>
                  <a:lnTo>
                    <a:pt x="533" y="63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736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4" name="object 19844"/>
            <p:cNvSpPr/>
            <p:nvPr/>
          </p:nvSpPr>
          <p:spPr>
            <a:xfrm>
              <a:off x="3618661" y="8773795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98" y="127"/>
                  </a:moveTo>
                  <a:lnTo>
                    <a:pt x="520" y="38"/>
                  </a:lnTo>
                  <a:lnTo>
                    <a:pt x="0" y="161836"/>
                  </a:lnTo>
                  <a:lnTo>
                    <a:pt x="165" y="161912"/>
                  </a:lnTo>
                  <a:lnTo>
                    <a:pt x="698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5" name="object 19845"/>
            <p:cNvSpPr/>
            <p:nvPr/>
          </p:nvSpPr>
          <p:spPr>
            <a:xfrm>
              <a:off x="3618547" y="87737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6" name="object 19846"/>
            <p:cNvSpPr/>
            <p:nvPr/>
          </p:nvSpPr>
          <p:spPr>
            <a:xfrm>
              <a:off x="3618369" y="8773617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22" y="101"/>
                  </a:moveTo>
                  <a:lnTo>
                    <a:pt x="444" y="0"/>
                  </a:lnTo>
                  <a:lnTo>
                    <a:pt x="0" y="161823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7" name="object 19847"/>
            <p:cNvSpPr/>
            <p:nvPr/>
          </p:nvSpPr>
          <p:spPr>
            <a:xfrm>
              <a:off x="3618217" y="87735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88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899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8" name="object 19848"/>
            <p:cNvSpPr/>
            <p:nvPr/>
          </p:nvSpPr>
          <p:spPr>
            <a:xfrm>
              <a:off x="3618103" y="87734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72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63"/>
                  </a:moveTo>
                  <a:lnTo>
                    <a:pt x="76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49" name="object 19849"/>
            <p:cNvSpPr/>
            <p:nvPr/>
          </p:nvSpPr>
          <p:spPr>
            <a:xfrm>
              <a:off x="3617976" y="877338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47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0" name="object 19850"/>
            <p:cNvSpPr/>
            <p:nvPr/>
          </p:nvSpPr>
          <p:spPr>
            <a:xfrm>
              <a:off x="3617899" y="877333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1" name="object 19851"/>
            <p:cNvSpPr/>
            <p:nvPr/>
          </p:nvSpPr>
          <p:spPr>
            <a:xfrm>
              <a:off x="3617798" y="87732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469" y="469"/>
                  </a:lnTo>
                  <a:lnTo>
                    <a:pt x="482" y="12"/>
                  </a:lnTo>
                  <a:lnTo>
                    <a:pt x="0" y="161696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2" name="object 19852"/>
            <p:cNvSpPr/>
            <p:nvPr/>
          </p:nvSpPr>
          <p:spPr>
            <a:xfrm>
              <a:off x="3617696" y="87732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63" y="161290"/>
                  </a:lnTo>
                  <a:lnTo>
                    <a:pt x="508" y="38"/>
                  </a:lnTo>
                  <a:lnTo>
                    <a:pt x="0" y="161671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3" name="object 19853"/>
            <p:cNvSpPr/>
            <p:nvPr/>
          </p:nvSpPr>
          <p:spPr>
            <a:xfrm>
              <a:off x="3617620" y="8773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32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4" name="object 19854"/>
            <p:cNvSpPr/>
            <p:nvPr/>
          </p:nvSpPr>
          <p:spPr>
            <a:xfrm>
              <a:off x="3617518" y="87731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0" y="161582"/>
                  </a:lnTo>
                  <a:lnTo>
                    <a:pt x="533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5" name="object 19855"/>
            <p:cNvSpPr/>
            <p:nvPr/>
          </p:nvSpPr>
          <p:spPr>
            <a:xfrm>
              <a:off x="3617480" y="87730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56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6" name="object 19856"/>
            <p:cNvSpPr/>
            <p:nvPr/>
          </p:nvSpPr>
          <p:spPr>
            <a:xfrm>
              <a:off x="3617404" y="87730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18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7" name="object 19857"/>
            <p:cNvSpPr/>
            <p:nvPr/>
          </p:nvSpPr>
          <p:spPr>
            <a:xfrm>
              <a:off x="3617328" y="87729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556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20" y="127"/>
                  </a:moveTo>
                  <a:lnTo>
                    <a:pt x="25" y="161582"/>
                  </a:lnTo>
                  <a:lnTo>
                    <a:pt x="520" y="127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8" name="object 19858"/>
            <p:cNvSpPr/>
            <p:nvPr/>
          </p:nvSpPr>
          <p:spPr>
            <a:xfrm>
              <a:off x="3617264" y="8772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25" y="161137"/>
                  </a:lnTo>
                  <a:lnTo>
                    <a:pt x="469" y="25"/>
                  </a:lnTo>
                  <a:lnTo>
                    <a:pt x="0" y="16154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59" name="object 19859"/>
            <p:cNvSpPr/>
            <p:nvPr/>
          </p:nvSpPr>
          <p:spPr>
            <a:xfrm>
              <a:off x="3617201" y="877274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38" y="161607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0" name="object 19860"/>
            <p:cNvSpPr/>
            <p:nvPr/>
          </p:nvSpPr>
          <p:spPr>
            <a:xfrm>
              <a:off x="3617176" y="87726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82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82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1" name="object 19861"/>
            <p:cNvSpPr/>
            <p:nvPr/>
          </p:nvSpPr>
          <p:spPr>
            <a:xfrm>
              <a:off x="3617125" y="87726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38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2" name="object 19862"/>
            <p:cNvSpPr/>
            <p:nvPr/>
          </p:nvSpPr>
          <p:spPr>
            <a:xfrm>
              <a:off x="3617074" y="87725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5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25" y="161607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3" name="object 19863"/>
            <p:cNvSpPr/>
            <p:nvPr/>
          </p:nvSpPr>
          <p:spPr>
            <a:xfrm>
              <a:off x="3617036" y="87724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31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44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4" name="object 19864"/>
            <p:cNvSpPr/>
            <p:nvPr/>
          </p:nvSpPr>
          <p:spPr>
            <a:xfrm>
              <a:off x="3616985" y="8772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88"/>
                  </a:moveTo>
                  <a:lnTo>
                    <a:pt x="38" y="161582"/>
                  </a:lnTo>
                  <a:lnTo>
                    <a:pt x="495" y="88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5" name="object 19865"/>
            <p:cNvSpPr/>
            <p:nvPr/>
          </p:nvSpPr>
          <p:spPr>
            <a:xfrm>
              <a:off x="3616960" y="877234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6" name="object 19866"/>
            <p:cNvSpPr/>
            <p:nvPr/>
          </p:nvSpPr>
          <p:spPr>
            <a:xfrm>
              <a:off x="3616922" y="87722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455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7" name="object 19867"/>
            <p:cNvSpPr/>
            <p:nvPr/>
          </p:nvSpPr>
          <p:spPr>
            <a:xfrm>
              <a:off x="3616896" y="877224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0" y="161417"/>
                  </a:lnTo>
                  <a:lnTo>
                    <a:pt x="469" y="5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8" name="object 19868"/>
            <p:cNvSpPr/>
            <p:nvPr/>
          </p:nvSpPr>
          <p:spPr>
            <a:xfrm>
              <a:off x="3616858" y="8772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353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353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69" name="object 19869"/>
            <p:cNvSpPr/>
            <p:nvPr/>
          </p:nvSpPr>
          <p:spPr>
            <a:xfrm>
              <a:off x="3616833" y="8772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290"/>
                  </a:lnTo>
                  <a:lnTo>
                    <a:pt x="457" y="0"/>
                  </a:lnTo>
                  <a:close/>
                </a:path>
                <a:path w="635" h="161925">
                  <a:moveTo>
                    <a:pt x="482" y="38"/>
                  </a:moveTo>
                  <a:lnTo>
                    <a:pt x="12" y="161290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0" name="object 19870"/>
            <p:cNvSpPr/>
            <p:nvPr/>
          </p:nvSpPr>
          <p:spPr>
            <a:xfrm>
              <a:off x="3616832" y="87721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89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1" name="object 19871"/>
            <p:cNvSpPr/>
            <p:nvPr/>
          </p:nvSpPr>
          <p:spPr>
            <a:xfrm>
              <a:off x="3616795" y="877180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417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2" name="object 19872"/>
            <p:cNvSpPr/>
            <p:nvPr/>
          </p:nvSpPr>
          <p:spPr>
            <a:xfrm>
              <a:off x="3616782" y="87711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23"/>
                  </a:lnTo>
                  <a:lnTo>
                    <a:pt x="457" y="35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3" name="object 19873"/>
            <p:cNvSpPr/>
            <p:nvPr/>
          </p:nvSpPr>
          <p:spPr>
            <a:xfrm>
              <a:off x="3616604" y="876687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56" y="0"/>
                  </a:moveTo>
                  <a:lnTo>
                    <a:pt x="0" y="2997"/>
                  </a:lnTo>
                  <a:lnTo>
                    <a:pt x="0" y="5448"/>
                  </a:lnTo>
                  <a:lnTo>
                    <a:pt x="5207" y="8445"/>
                  </a:lnTo>
                  <a:lnTo>
                    <a:pt x="9410" y="8445"/>
                  </a:lnTo>
                  <a:lnTo>
                    <a:pt x="14579" y="5448"/>
                  </a:lnTo>
                  <a:lnTo>
                    <a:pt x="14528" y="3022"/>
                  </a:lnTo>
                  <a:lnTo>
                    <a:pt x="11899" y="1511"/>
                  </a:lnTo>
                  <a:lnTo>
                    <a:pt x="9321" y="25"/>
                  </a:lnTo>
                  <a:lnTo>
                    <a:pt x="5156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4" name="object 19874"/>
            <p:cNvSpPr/>
            <p:nvPr/>
          </p:nvSpPr>
          <p:spPr>
            <a:xfrm>
              <a:off x="3619601" y="8866980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79" y="0"/>
                  </a:moveTo>
                  <a:lnTo>
                    <a:pt x="446" y="3195"/>
                  </a:lnTo>
                  <a:lnTo>
                    <a:pt x="0" y="161183"/>
                  </a:lnTo>
                  <a:lnTo>
                    <a:pt x="479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5" name="object 19875"/>
            <p:cNvSpPr/>
            <p:nvPr/>
          </p:nvSpPr>
          <p:spPr>
            <a:xfrm>
              <a:off x="3619525" y="88670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62"/>
                  </a:lnTo>
                  <a:lnTo>
                    <a:pt x="0" y="161251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49"/>
                  </a:lnTo>
                  <a:lnTo>
                    <a:pt x="25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49"/>
                  </a:lnTo>
                  <a:lnTo>
                    <a:pt x="50" y="16127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6" name="object 19876"/>
            <p:cNvSpPr/>
            <p:nvPr/>
          </p:nvSpPr>
          <p:spPr>
            <a:xfrm>
              <a:off x="3619449" y="88671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3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3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21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7" name="object 19877"/>
            <p:cNvSpPr/>
            <p:nvPr/>
          </p:nvSpPr>
          <p:spPr>
            <a:xfrm>
              <a:off x="3619398" y="8867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33"/>
                  </a:lnTo>
                  <a:lnTo>
                    <a:pt x="0" y="16136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21"/>
                  </a:lnTo>
                  <a:lnTo>
                    <a:pt x="25" y="161315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8" name="object 19878"/>
            <p:cNvSpPr/>
            <p:nvPr/>
          </p:nvSpPr>
          <p:spPr>
            <a:xfrm>
              <a:off x="3619322" y="8867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844"/>
                  </a:lnTo>
                  <a:lnTo>
                    <a:pt x="0" y="161455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844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844"/>
                  </a:lnTo>
                  <a:lnTo>
                    <a:pt x="50" y="161112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79" name="object 19879"/>
            <p:cNvSpPr/>
            <p:nvPr/>
          </p:nvSpPr>
          <p:spPr>
            <a:xfrm>
              <a:off x="3619233" y="88674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05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32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05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0" name="object 19880"/>
            <p:cNvSpPr/>
            <p:nvPr/>
          </p:nvSpPr>
          <p:spPr>
            <a:xfrm>
              <a:off x="3619157" y="886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590"/>
                  </a:lnTo>
                  <a:lnTo>
                    <a:pt x="0" y="161696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590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603"/>
                  </a:lnTo>
                  <a:lnTo>
                    <a:pt x="50" y="16137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1" name="object 19881"/>
            <p:cNvSpPr/>
            <p:nvPr/>
          </p:nvSpPr>
          <p:spPr>
            <a:xfrm>
              <a:off x="3619068" y="8867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88"/>
                  </a:moveTo>
                  <a:lnTo>
                    <a:pt x="444" y="2476"/>
                  </a:lnTo>
                  <a:lnTo>
                    <a:pt x="0" y="161683"/>
                  </a:lnTo>
                  <a:lnTo>
                    <a:pt x="469" y="88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489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489"/>
                  </a:lnTo>
                  <a:lnTo>
                    <a:pt x="63" y="16137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2" name="object 19882"/>
            <p:cNvSpPr/>
            <p:nvPr/>
          </p:nvSpPr>
          <p:spPr>
            <a:xfrm>
              <a:off x="3619004" y="88678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349"/>
                  </a:lnTo>
                  <a:lnTo>
                    <a:pt x="0" y="161632"/>
                  </a:lnTo>
                  <a:lnTo>
                    <a:pt x="38" y="161378"/>
                  </a:lnTo>
                  <a:lnTo>
                    <a:pt x="38" y="157467"/>
                  </a:lnTo>
                  <a:lnTo>
                    <a:pt x="76" y="14707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76" y="1470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3" name="object 19883"/>
            <p:cNvSpPr/>
            <p:nvPr/>
          </p:nvSpPr>
          <p:spPr>
            <a:xfrm>
              <a:off x="3618928" y="88679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273"/>
                  </a:lnTo>
                  <a:lnTo>
                    <a:pt x="0" y="161645"/>
                  </a:lnTo>
                  <a:lnTo>
                    <a:pt x="25" y="161378"/>
                  </a:lnTo>
                  <a:lnTo>
                    <a:pt x="25" y="157480"/>
                  </a:lnTo>
                  <a:lnTo>
                    <a:pt x="63" y="146469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260"/>
                  </a:lnTo>
                  <a:lnTo>
                    <a:pt x="63" y="146469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34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4" name="object 19884"/>
            <p:cNvSpPr/>
            <p:nvPr/>
          </p:nvSpPr>
          <p:spPr>
            <a:xfrm>
              <a:off x="3618852" y="8867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197"/>
                  </a:lnTo>
                  <a:lnTo>
                    <a:pt x="50" y="16139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5" name="object 19885"/>
            <p:cNvSpPr/>
            <p:nvPr/>
          </p:nvSpPr>
          <p:spPr>
            <a:xfrm>
              <a:off x="3618763" y="88680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59"/>
                  </a:lnTo>
                  <a:lnTo>
                    <a:pt x="0" y="161493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46"/>
                  </a:lnTo>
                  <a:lnTo>
                    <a:pt x="12" y="161683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50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6" name="object 19886"/>
            <p:cNvSpPr/>
            <p:nvPr/>
          </p:nvSpPr>
          <p:spPr>
            <a:xfrm>
              <a:off x="3618661" y="886809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08" y="12"/>
                  </a:moveTo>
                  <a:lnTo>
                    <a:pt x="482" y="2095"/>
                  </a:lnTo>
                  <a:lnTo>
                    <a:pt x="38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95"/>
                  </a:lnTo>
                  <a:lnTo>
                    <a:pt x="63" y="16145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7" name="object 19887"/>
            <p:cNvSpPr/>
            <p:nvPr/>
          </p:nvSpPr>
          <p:spPr>
            <a:xfrm>
              <a:off x="3618598" y="8868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57" y="2057"/>
                  </a:lnTo>
                  <a:lnTo>
                    <a:pt x="0" y="161759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57"/>
                  </a:lnTo>
                  <a:lnTo>
                    <a:pt x="38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8" name="object 19888"/>
            <p:cNvSpPr/>
            <p:nvPr/>
          </p:nvSpPr>
          <p:spPr>
            <a:xfrm>
              <a:off x="3618522" y="886816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019"/>
                  </a:lnTo>
                  <a:lnTo>
                    <a:pt x="0" y="161785"/>
                  </a:lnTo>
                  <a:lnTo>
                    <a:pt x="25" y="161556"/>
                  </a:lnTo>
                  <a:lnTo>
                    <a:pt x="25" y="157873"/>
                  </a:lnTo>
                  <a:lnTo>
                    <a:pt x="63" y="145796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006"/>
                  </a:lnTo>
                  <a:lnTo>
                    <a:pt x="63" y="14579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06"/>
                  </a:lnTo>
                  <a:lnTo>
                    <a:pt x="63" y="161747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89" name="object 19889"/>
            <p:cNvSpPr/>
            <p:nvPr/>
          </p:nvSpPr>
          <p:spPr>
            <a:xfrm>
              <a:off x="3618319" y="88682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55"/>
                  </a:lnTo>
                  <a:lnTo>
                    <a:pt x="0" y="161886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20" y="63"/>
                  </a:moveTo>
                  <a:lnTo>
                    <a:pt x="495" y="1955"/>
                  </a:lnTo>
                  <a:lnTo>
                    <a:pt x="38" y="161861"/>
                  </a:lnTo>
                  <a:lnTo>
                    <a:pt x="520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55"/>
                  </a:lnTo>
                  <a:lnTo>
                    <a:pt x="63" y="161836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55"/>
                  </a:lnTo>
                  <a:lnTo>
                    <a:pt x="88" y="161823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798"/>
                  </a:lnTo>
                  <a:lnTo>
                    <a:pt x="165" y="161544"/>
                  </a:lnTo>
                  <a:lnTo>
                    <a:pt x="165" y="157645"/>
                  </a:lnTo>
                  <a:lnTo>
                    <a:pt x="203" y="144653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203" y="14465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0" name="object 19890"/>
            <p:cNvSpPr/>
            <p:nvPr/>
          </p:nvSpPr>
          <p:spPr>
            <a:xfrm>
              <a:off x="3618217" y="8868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95" y="1854"/>
                  </a:lnTo>
                  <a:lnTo>
                    <a:pt x="50" y="161836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854"/>
                  </a:lnTo>
                  <a:lnTo>
                    <a:pt x="76" y="161810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1" name="object 19891"/>
            <p:cNvSpPr/>
            <p:nvPr/>
          </p:nvSpPr>
          <p:spPr>
            <a:xfrm>
              <a:off x="3618153" y="88683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803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2" name="object 19892"/>
            <p:cNvSpPr/>
            <p:nvPr/>
          </p:nvSpPr>
          <p:spPr>
            <a:xfrm>
              <a:off x="3618052" y="88684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52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529"/>
                  </a:lnTo>
                  <a:lnTo>
                    <a:pt x="520" y="12"/>
                  </a:lnTo>
                  <a:lnTo>
                    <a:pt x="482" y="1752"/>
                  </a:lnTo>
                  <a:lnTo>
                    <a:pt x="38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3" name="object 19893"/>
            <p:cNvSpPr/>
            <p:nvPr/>
          </p:nvSpPr>
          <p:spPr>
            <a:xfrm>
              <a:off x="3617950" y="88684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38" y="161734"/>
                  </a:lnTo>
                  <a:lnTo>
                    <a:pt x="38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95" y="1689"/>
                  </a:lnTo>
                  <a:lnTo>
                    <a:pt x="38" y="16155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701"/>
                  </a:lnTo>
                  <a:lnTo>
                    <a:pt x="76" y="161848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4" name="object 19894"/>
            <p:cNvSpPr/>
            <p:nvPr/>
          </p:nvSpPr>
          <p:spPr>
            <a:xfrm>
              <a:off x="3617849" y="88685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44" y="1638"/>
                  </a:lnTo>
                  <a:lnTo>
                    <a:pt x="0" y="161899"/>
                  </a:lnTo>
                  <a:lnTo>
                    <a:pt x="25" y="161658"/>
                  </a:lnTo>
                  <a:lnTo>
                    <a:pt x="25" y="16142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5" name="object 19895"/>
            <p:cNvSpPr/>
            <p:nvPr/>
          </p:nvSpPr>
          <p:spPr>
            <a:xfrm>
              <a:off x="3617734" y="88686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62"/>
                  </a:lnTo>
                  <a:lnTo>
                    <a:pt x="0" y="161899"/>
                  </a:lnTo>
                  <a:lnTo>
                    <a:pt x="482" y="1562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0566"/>
                  </a:lnTo>
                  <a:lnTo>
                    <a:pt x="520" y="25"/>
                  </a:lnTo>
                  <a:lnTo>
                    <a:pt x="482" y="1562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6" name="object 19896"/>
            <p:cNvSpPr/>
            <p:nvPr/>
          </p:nvSpPr>
          <p:spPr>
            <a:xfrm>
              <a:off x="3617658" y="8868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7" name="object 19897"/>
            <p:cNvSpPr/>
            <p:nvPr/>
          </p:nvSpPr>
          <p:spPr>
            <a:xfrm>
              <a:off x="3617556" y="88687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266" y="80733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08" y="1473"/>
                  </a:lnTo>
                  <a:lnTo>
                    <a:pt x="63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8" name="object 19898"/>
            <p:cNvSpPr/>
            <p:nvPr/>
          </p:nvSpPr>
          <p:spPr>
            <a:xfrm>
              <a:off x="3617442" y="88687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09"/>
                  </a:lnTo>
                  <a:lnTo>
                    <a:pt x="38" y="160401"/>
                  </a:lnTo>
                  <a:lnTo>
                    <a:pt x="482" y="50"/>
                  </a:lnTo>
                  <a:lnTo>
                    <a:pt x="444" y="1409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397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899" name="object 19899"/>
            <p:cNvSpPr/>
            <p:nvPr/>
          </p:nvSpPr>
          <p:spPr>
            <a:xfrm>
              <a:off x="3617328" y="886884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46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33"/>
                  </a:lnTo>
                  <a:lnTo>
                    <a:pt x="76" y="160324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0" name="object 19900"/>
            <p:cNvSpPr/>
            <p:nvPr/>
          </p:nvSpPr>
          <p:spPr>
            <a:xfrm>
              <a:off x="3617201" y="88689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270"/>
                  </a:lnTo>
                  <a:lnTo>
                    <a:pt x="0" y="161886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270"/>
                  </a:lnTo>
                  <a:lnTo>
                    <a:pt x="50" y="161861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57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1" name="object 19901"/>
            <p:cNvSpPr/>
            <p:nvPr/>
          </p:nvSpPr>
          <p:spPr>
            <a:xfrm>
              <a:off x="3617112" y="886898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95" y="1193"/>
                  </a:lnTo>
                  <a:lnTo>
                    <a:pt x="50" y="160108"/>
                  </a:lnTo>
                  <a:lnTo>
                    <a:pt x="495" y="25"/>
                  </a:lnTo>
                  <a:lnTo>
                    <a:pt x="457" y="1193"/>
                  </a:lnTo>
                  <a:lnTo>
                    <a:pt x="0" y="16186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2" name="object 19902"/>
            <p:cNvSpPr/>
            <p:nvPr/>
          </p:nvSpPr>
          <p:spPr>
            <a:xfrm>
              <a:off x="3616998" y="886903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155"/>
                  </a:lnTo>
                  <a:lnTo>
                    <a:pt x="88" y="160045"/>
                  </a:lnTo>
                  <a:lnTo>
                    <a:pt x="533" y="25"/>
                  </a:lnTo>
                  <a:lnTo>
                    <a:pt x="495" y="1155"/>
                  </a:lnTo>
                  <a:lnTo>
                    <a:pt x="50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3" name="object 19903"/>
            <p:cNvSpPr/>
            <p:nvPr/>
          </p:nvSpPr>
          <p:spPr>
            <a:xfrm>
              <a:off x="3616871" y="88691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457" y="1066"/>
                  </a:lnTo>
                  <a:lnTo>
                    <a:pt x="0" y="161848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1079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4" name="object 19904"/>
            <p:cNvSpPr/>
            <p:nvPr/>
          </p:nvSpPr>
          <p:spPr>
            <a:xfrm>
              <a:off x="3616731" y="886918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90"/>
                  </a:lnTo>
                  <a:lnTo>
                    <a:pt x="38" y="159664"/>
                  </a:lnTo>
                  <a:lnTo>
                    <a:pt x="495" y="50"/>
                  </a:lnTo>
                  <a:lnTo>
                    <a:pt x="457" y="990"/>
                  </a:lnTo>
                  <a:lnTo>
                    <a:pt x="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5" name="object 19905"/>
            <p:cNvSpPr/>
            <p:nvPr/>
          </p:nvSpPr>
          <p:spPr>
            <a:xfrm>
              <a:off x="3616591" y="88692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38"/>
                  </a:moveTo>
                  <a:lnTo>
                    <a:pt x="495" y="927"/>
                  </a:lnTo>
                  <a:lnTo>
                    <a:pt x="50" y="159461"/>
                  </a:lnTo>
                  <a:lnTo>
                    <a:pt x="495" y="63"/>
                  </a:lnTo>
                  <a:lnTo>
                    <a:pt x="457" y="927"/>
                  </a:lnTo>
                  <a:lnTo>
                    <a:pt x="0" y="16181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58" y="939"/>
                  </a:lnTo>
                  <a:lnTo>
                    <a:pt x="101" y="16177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6" name="object 19906"/>
            <p:cNvSpPr/>
            <p:nvPr/>
          </p:nvSpPr>
          <p:spPr>
            <a:xfrm>
              <a:off x="3616502" y="88693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7" name="object 19907"/>
            <p:cNvSpPr/>
            <p:nvPr/>
          </p:nvSpPr>
          <p:spPr>
            <a:xfrm>
              <a:off x="3616363" y="88693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87"/>
                  </a:lnTo>
                  <a:lnTo>
                    <a:pt x="50" y="161734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800"/>
                  </a:lnTo>
                  <a:lnTo>
                    <a:pt x="101" y="16172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8" name="object 19908"/>
            <p:cNvSpPr/>
            <p:nvPr/>
          </p:nvSpPr>
          <p:spPr>
            <a:xfrm>
              <a:off x="3616210" y="88694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98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09" name="object 19909"/>
            <p:cNvSpPr/>
            <p:nvPr/>
          </p:nvSpPr>
          <p:spPr>
            <a:xfrm>
              <a:off x="3616058" y="88695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83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4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0" name="object 19910"/>
            <p:cNvSpPr/>
            <p:nvPr/>
          </p:nvSpPr>
          <p:spPr>
            <a:xfrm>
              <a:off x="3615905" y="88696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07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1" name="object 19911"/>
            <p:cNvSpPr/>
            <p:nvPr/>
          </p:nvSpPr>
          <p:spPr>
            <a:xfrm>
              <a:off x="3615804" y="88697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2" name="object 19912"/>
            <p:cNvSpPr/>
            <p:nvPr/>
          </p:nvSpPr>
          <p:spPr>
            <a:xfrm>
              <a:off x="3615664" y="88697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304"/>
                  </a:lnTo>
                  <a:lnTo>
                    <a:pt x="495" y="50"/>
                  </a:lnTo>
                  <a:lnTo>
                    <a:pt x="444" y="393"/>
                  </a:lnTo>
                  <a:lnTo>
                    <a:pt x="0" y="161544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393"/>
                  </a:lnTo>
                  <a:lnTo>
                    <a:pt x="88" y="161531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3" name="object 19913"/>
            <p:cNvSpPr/>
            <p:nvPr/>
          </p:nvSpPr>
          <p:spPr>
            <a:xfrm>
              <a:off x="3615499" y="88698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58" y="25"/>
                  </a:moveTo>
                  <a:lnTo>
                    <a:pt x="508" y="304"/>
                  </a:lnTo>
                  <a:lnTo>
                    <a:pt x="63" y="161480"/>
                  </a:lnTo>
                  <a:lnTo>
                    <a:pt x="558" y="25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292"/>
                  </a:ln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4" name="object 19914"/>
            <p:cNvSpPr/>
            <p:nvPr/>
          </p:nvSpPr>
          <p:spPr>
            <a:xfrm>
              <a:off x="3615359" y="88699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33" y="165"/>
                  </a:lnTo>
                  <a:lnTo>
                    <a:pt x="546" y="25"/>
                  </a:lnTo>
                  <a:lnTo>
                    <a:pt x="495" y="215"/>
                  </a:lnTo>
                  <a:lnTo>
                    <a:pt x="76" y="149923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127" y="16141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5" name="object 19915"/>
            <p:cNvSpPr/>
            <p:nvPr/>
          </p:nvSpPr>
          <p:spPr>
            <a:xfrm>
              <a:off x="3615207" y="88700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9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6" name="object 19916"/>
            <p:cNvSpPr/>
            <p:nvPr/>
          </p:nvSpPr>
          <p:spPr>
            <a:xfrm>
              <a:off x="3615105" y="887017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95" y="0"/>
                  </a:moveTo>
                  <a:lnTo>
                    <a:pt x="0" y="161290"/>
                  </a:lnTo>
                  <a:lnTo>
                    <a:pt x="495" y="0"/>
                  </a:lnTo>
                  <a:close/>
                </a:path>
                <a:path w="635" h="161290">
                  <a:moveTo>
                    <a:pt x="546" y="12"/>
                  </a:moveTo>
                  <a:lnTo>
                    <a:pt x="50" y="161277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7" name="object 19917"/>
            <p:cNvSpPr/>
            <p:nvPr/>
          </p:nvSpPr>
          <p:spPr>
            <a:xfrm>
              <a:off x="3614953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8" name="object 19918"/>
            <p:cNvSpPr/>
            <p:nvPr/>
          </p:nvSpPr>
          <p:spPr>
            <a:xfrm>
              <a:off x="3614801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266" y="80670"/>
                  </a:lnTo>
                  <a:lnTo>
                    <a:pt x="495" y="0"/>
                  </a:lnTo>
                  <a:lnTo>
                    <a:pt x="0" y="161340"/>
                  </a:lnTo>
                  <a:lnTo>
                    <a:pt x="139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19" name="object 19919"/>
            <p:cNvSpPr/>
            <p:nvPr/>
          </p:nvSpPr>
          <p:spPr>
            <a:xfrm>
              <a:off x="3614648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12"/>
                  </a:moveTo>
                  <a:lnTo>
                    <a:pt x="317" y="80683"/>
                  </a:lnTo>
                  <a:lnTo>
                    <a:pt x="546" y="0"/>
                  </a:lnTo>
                  <a:lnTo>
                    <a:pt x="0" y="161366"/>
                  </a:lnTo>
                  <a:lnTo>
                    <a:pt x="139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0" name="object 19920"/>
            <p:cNvSpPr/>
            <p:nvPr/>
          </p:nvSpPr>
          <p:spPr>
            <a:xfrm>
              <a:off x="3614496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91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46" y="12"/>
                  </a:moveTo>
                  <a:lnTo>
                    <a:pt x="50" y="161378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1" name="object 19921"/>
            <p:cNvSpPr/>
            <p:nvPr/>
          </p:nvSpPr>
          <p:spPr>
            <a:xfrm>
              <a:off x="3614381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63" y="16139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2" name="object 19922"/>
            <p:cNvSpPr/>
            <p:nvPr/>
          </p:nvSpPr>
          <p:spPr>
            <a:xfrm>
              <a:off x="3614229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0" y="161417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3" name="object 19923"/>
            <p:cNvSpPr/>
            <p:nvPr/>
          </p:nvSpPr>
          <p:spPr>
            <a:xfrm>
              <a:off x="3614077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442"/>
                  </a:lnTo>
                  <a:lnTo>
                    <a:pt x="482" y="457"/>
                  </a:lnTo>
                  <a:lnTo>
                    <a:pt x="50" y="161429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4" name="object 19924"/>
            <p:cNvSpPr/>
            <p:nvPr/>
          </p:nvSpPr>
          <p:spPr>
            <a:xfrm>
              <a:off x="3613899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558" y="12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114" y="161442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5" name="object 19925"/>
            <p:cNvSpPr/>
            <p:nvPr/>
          </p:nvSpPr>
          <p:spPr>
            <a:xfrm>
              <a:off x="3613734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67"/>
                  </a:lnTo>
                  <a:lnTo>
                    <a:pt x="55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114" y="161455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6" name="object 19926"/>
            <p:cNvSpPr/>
            <p:nvPr/>
          </p:nvSpPr>
          <p:spPr>
            <a:xfrm>
              <a:off x="3613620" y="8870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7" name="object 19927"/>
            <p:cNvSpPr/>
            <p:nvPr/>
          </p:nvSpPr>
          <p:spPr>
            <a:xfrm>
              <a:off x="3613442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0" y="161480"/>
                  </a:lnTo>
                  <a:lnTo>
                    <a:pt x="127" y="161467"/>
                  </a:lnTo>
                  <a:lnTo>
                    <a:pt x="571" y="0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8" name="object 19928"/>
            <p:cNvSpPr/>
            <p:nvPr/>
          </p:nvSpPr>
          <p:spPr>
            <a:xfrm>
              <a:off x="3613264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29" name="object 19929"/>
            <p:cNvSpPr/>
            <p:nvPr/>
          </p:nvSpPr>
          <p:spPr>
            <a:xfrm>
              <a:off x="3613086" y="8870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0" name="object 19930"/>
            <p:cNvSpPr/>
            <p:nvPr/>
          </p:nvSpPr>
          <p:spPr>
            <a:xfrm>
              <a:off x="3612896" y="8870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1" name="object 19931"/>
            <p:cNvSpPr/>
            <p:nvPr/>
          </p:nvSpPr>
          <p:spPr>
            <a:xfrm>
              <a:off x="3612756" y="88701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457" y="0"/>
                  </a:lnTo>
                  <a:lnTo>
                    <a:pt x="0" y="161467"/>
                  </a:lnTo>
                  <a:lnTo>
                    <a:pt x="139" y="16146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2" name="object 19932"/>
            <p:cNvSpPr/>
            <p:nvPr/>
          </p:nvSpPr>
          <p:spPr>
            <a:xfrm>
              <a:off x="3612540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3" name="object 19933"/>
            <p:cNvSpPr/>
            <p:nvPr/>
          </p:nvSpPr>
          <p:spPr>
            <a:xfrm>
              <a:off x="3612324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4" name="object 19934"/>
            <p:cNvSpPr/>
            <p:nvPr/>
          </p:nvSpPr>
          <p:spPr>
            <a:xfrm>
              <a:off x="3612095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42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520" y="12"/>
                  </a:lnTo>
                  <a:lnTo>
                    <a:pt x="76" y="161442"/>
                  </a:lnTo>
                  <a:lnTo>
                    <a:pt x="228" y="161455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5" name="object 19935"/>
            <p:cNvSpPr/>
            <p:nvPr/>
          </p:nvSpPr>
          <p:spPr>
            <a:xfrm>
              <a:off x="3611829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711" y="0"/>
                  </a:moveTo>
                  <a:lnTo>
                    <a:pt x="546" y="12"/>
                  </a:lnTo>
                  <a:lnTo>
                    <a:pt x="101" y="161429"/>
                  </a:lnTo>
                  <a:lnTo>
                    <a:pt x="266" y="161442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6" name="object 19936"/>
            <p:cNvSpPr/>
            <p:nvPr/>
          </p:nvSpPr>
          <p:spPr>
            <a:xfrm>
              <a:off x="3611651" y="88701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04"/>
                  </a:lnTo>
                  <a:lnTo>
                    <a:pt x="177" y="16141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7" name="object 19937"/>
            <p:cNvSpPr/>
            <p:nvPr/>
          </p:nvSpPr>
          <p:spPr>
            <a:xfrm>
              <a:off x="3611321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762" y="0"/>
                  </a:moveTo>
                  <a:lnTo>
                    <a:pt x="558" y="0"/>
                  </a:lnTo>
                  <a:lnTo>
                    <a:pt x="0" y="161353"/>
                  </a:lnTo>
                  <a:lnTo>
                    <a:pt x="546" y="444"/>
                  </a:lnTo>
                  <a:lnTo>
                    <a:pt x="127" y="161378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8" name="object 19938"/>
            <p:cNvSpPr/>
            <p:nvPr/>
          </p:nvSpPr>
          <p:spPr>
            <a:xfrm>
              <a:off x="3610940" y="8870175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12"/>
                  </a:moveTo>
                  <a:lnTo>
                    <a:pt x="444" y="12"/>
                  </a:lnTo>
                  <a:lnTo>
                    <a:pt x="0" y="161290"/>
                  </a:lnTo>
                  <a:lnTo>
                    <a:pt x="139" y="161328"/>
                  </a:lnTo>
                  <a:lnTo>
                    <a:pt x="584" y="12"/>
                  </a:lnTo>
                  <a:close/>
                </a:path>
                <a:path w="1270" h="161925">
                  <a:moveTo>
                    <a:pt x="825" y="0"/>
                  </a:moveTo>
                  <a:lnTo>
                    <a:pt x="596" y="0"/>
                  </a:lnTo>
                  <a:lnTo>
                    <a:pt x="152" y="161315"/>
                  </a:lnTo>
                  <a:lnTo>
                    <a:pt x="381" y="161366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39" name="object 19939"/>
            <p:cNvSpPr/>
            <p:nvPr/>
          </p:nvSpPr>
          <p:spPr>
            <a:xfrm>
              <a:off x="3610381" y="8869858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41"/>
                  </a:lnTo>
                  <a:lnTo>
                    <a:pt x="685" y="152"/>
                  </a:lnTo>
                  <a:lnTo>
                    <a:pt x="431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69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0" name="object 19940"/>
            <p:cNvSpPr/>
            <p:nvPr/>
          </p:nvSpPr>
          <p:spPr>
            <a:xfrm>
              <a:off x="3609302" y="886924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09"/>
                  </a:moveTo>
                  <a:lnTo>
                    <a:pt x="1130" y="393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48"/>
                  </a:lnTo>
                  <a:lnTo>
                    <a:pt x="685" y="161988"/>
                  </a:lnTo>
                  <a:lnTo>
                    <a:pt x="1066" y="162090"/>
                  </a:lnTo>
                  <a:lnTo>
                    <a:pt x="1511" y="609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1" name="object 19941"/>
            <p:cNvSpPr/>
            <p:nvPr/>
          </p:nvSpPr>
          <p:spPr>
            <a:xfrm>
              <a:off x="3608819" y="8868969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23" y="152"/>
                  </a:lnTo>
                  <a:lnTo>
                    <a:pt x="584" y="76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39" y="161874"/>
                  </a:lnTo>
                  <a:lnTo>
                    <a:pt x="279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2" name="object 19942"/>
            <p:cNvSpPr/>
            <p:nvPr/>
          </p:nvSpPr>
          <p:spPr>
            <a:xfrm>
              <a:off x="3608540" y="8868804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23" y="165"/>
                  </a:moveTo>
                  <a:lnTo>
                    <a:pt x="533" y="50"/>
                  </a:lnTo>
                  <a:lnTo>
                    <a:pt x="0" y="161836"/>
                  </a:lnTo>
                  <a:lnTo>
                    <a:pt x="165" y="161925"/>
                  </a:lnTo>
                  <a:lnTo>
                    <a:pt x="723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3" name="object 19943"/>
            <p:cNvSpPr/>
            <p:nvPr/>
          </p:nvSpPr>
          <p:spPr>
            <a:xfrm>
              <a:off x="3608298" y="886867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96" y="76"/>
                  </a:moveTo>
                  <a:lnTo>
                    <a:pt x="457" y="0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596" y="76"/>
                  </a:lnTo>
                  <a:close/>
                </a:path>
                <a:path w="1270" h="162559">
                  <a:moveTo>
                    <a:pt x="685" y="127"/>
                  </a:moveTo>
                  <a:lnTo>
                    <a:pt x="165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4" name="object 19944"/>
            <p:cNvSpPr/>
            <p:nvPr/>
          </p:nvSpPr>
          <p:spPr>
            <a:xfrm>
              <a:off x="3608171" y="8868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0" y="161848"/>
                  </a:lnTo>
                  <a:lnTo>
                    <a:pt x="127" y="161925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5" name="object 19945"/>
            <p:cNvSpPr/>
            <p:nvPr/>
          </p:nvSpPr>
          <p:spPr>
            <a:xfrm>
              <a:off x="3607993" y="8868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88"/>
                  </a:moveTo>
                  <a:lnTo>
                    <a:pt x="495" y="38"/>
                  </a:lnTo>
                  <a:lnTo>
                    <a:pt x="0" y="161823"/>
                  </a:lnTo>
                  <a:lnTo>
                    <a:pt x="177" y="161925"/>
                  </a:lnTo>
                  <a:lnTo>
                    <a:pt x="622" y="88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6" name="object 19946"/>
            <p:cNvSpPr/>
            <p:nvPr/>
          </p:nvSpPr>
          <p:spPr>
            <a:xfrm>
              <a:off x="3607841" y="8868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7" name="object 19947"/>
            <p:cNvSpPr/>
            <p:nvPr/>
          </p:nvSpPr>
          <p:spPr>
            <a:xfrm>
              <a:off x="3607714" y="886833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785"/>
                  </a:lnTo>
                  <a:lnTo>
                    <a:pt x="139" y="161886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8" name="object 19948"/>
            <p:cNvSpPr/>
            <p:nvPr/>
          </p:nvSpPr>
          <p:spPr>
            <a:xfrm>
              <a:off x="3607587" y="88682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0" y="161759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50" y="161798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49" name="object 19949"/>
            <p:cNvSpPr/>
            <p:nvPr/>
          </p:nvSpPr>
          <p:spPr>
            <a:xfrm>
              <a:off x="3607523" y="88682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34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0" name="object 19950"/>
            <p:cNvSpPr/>
            <p:nvPr/>
          </p:nvSpPr>
          <p:spPr>
            <a:xfrm>
              <a:off x="3607409" y="88681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63"/>
                  </a:moveTo>
                  <a:lnTo>
                    <a:pt x="0" y="161709"/>
                  </a:lnTo>
                  <a:lnTo>
                    <a:pt x="558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1" name="object 19951"/>
            <p:cNvSpPr/>
            <p:nvPr/>
          </p:nvSpPr>
          <p:spPr>
            <a:xfrm>
              <a:off x="3607320" y="88681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683"/>
                  </a:lnTo>
                  <a:lnTo>
                    <a:pt x="469" y="12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38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2" name="object 19952"/>
            <p:cNvSpPr/>
            <p:nvPr/>
          </p:nvSpPr>
          <p:spPr>
            <a:xfrm>
              <a:off x="3607244" y="8868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645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3" name="object 19953"/>
            <p:cNvSpPr/>
            <p:nvPr/>
          </p:nvSpPr>
          <p:spPr>
            <a:xfrm>
              <a:off x="3607155" y="88680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594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4" name="object 19954"/>
            <p:cNvSpPr/>
            <p:nvPr/>
          </p:nvSpPr>
          <p:spPr>
            <a:xfrm>
              <a:off x="3607104" y="886797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5" name="object 19955"/>
            <p:cNvSpPr/>
            <p:nvPr/>
          </p:nvSpPr>
          <p:spPr>
            <a:xfrm>
              <a:off x="3607028" y="88679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6" name="object 19956"/>
            <p:cNvSpPr/>
            <p:nvPr/>
          </p:nvSpPr>
          <p:spPr>
            <a:xfrm>
              <a:off x="3606952" y="8867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88"/>
                  </a:moveTo>
                  <a:lnTo>
                    <a:pt x="0" y="161544"/>
                  </a:lnTo>
                  <a:lnTo>
                    <a:pt x="520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7" name="object 19957"/>
            <p:cNvSpPr/>
            <p:nvPr/>
          </p:nvSpPr>
          <p:spPr>
            <a:xfrm>
              <a:off x="3606888" y="88677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5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8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8" name="object 19958"/>
            <p:cNvSpPr/>
            <p:nvPr/>
          </p:nvSpPr>
          <p:spPr>
            <a:xfrm>
              <a:off x="3606825" y="88676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569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25" y="161594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59" name="object 19959"/>
            <p:cNvSpPr/>
            <p:nvPr/>
          </p:nvSpPr>
          <p:spPr>
            <a:xfrm>
              <a:off x="3606787" y="88675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25" y="161163"/>
                  </a:lnTo>
                  <a:lnTo>
                    <a:pt x="469" y="12"/>
                  </a:lnTo>
                  <a:lnTo>
                    <a:pt x="0" y="161569"/>
                  </a:lnTo>
                  <a:lnTo>
                    <a:pt x="495" y="5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0" name="object 19960"/>
            <p:cNvSpPr/>
            <p:nvPr/>
          </p:nvSpPr>
          <p:spPr>
            <a:xfrm>
              <a:off x="3606749" y="88674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607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1" name="object 19961"/>
            <p:cNvSpPr/>
            <p:nvPr/>
          </p:nvSpPr>
          <p:spPr>
            <a:xfrm>
              <a:off x="3606698" y="8867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2" name="object 19962"/>
            <p:cNvSpPr/>
            <p:nvPr/>
          </p:nvSpPr>
          <p:spPr>
            <a:xfrm>
              <a:off x="3606660" y="886734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3" name="object 19963"/>
            <p:cNvSpPr/>
            <p:nvPr/>
          </p:nvSpPr>
          <p:spPr>
            <a:xfrm>
              <a:off x="3606609" y="88672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4" name="object 19964"/>
            <p:cNvSpPr/>
            <p:nvPr/>
          </p:nvSpPr>
          <p:spPr>
            <a:xfrm>
              <a:off x="3606584" y="88672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05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5" name="object 19965"/>
            <p:cNvSpPr/>
            <p:nvPr/>
          </p:nvSpPr>
          <p:spPr>
            <a:xfrm>
              <a:off x="3606546" y="8867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67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6" name="object 19966"/>
            <p:cNvSpPr/>
            <p:nvPr/>
          </p:nvSpPr>
          <p:spPr>
            <a:xfrm>
              <a:off x="3606508" y="88671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9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7" name="object 19967"/>
            <p:cNvSpPr/>
            <p:nvPr/>
          </p:nvSpPr>
          <p:spPr>
            <a:xfrm>
              <a:off x="3606482" y="88670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12" y="160947"/>
                  </a:lnTo>
                  <a:lnTo>
                    <a:pt x="457" y="12"/>
                  </a:lnTo>
                  <a:lnTo>
                    <a:pt x="0" y="161366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8" name="object 19968"/>
            <p:cNvSpPr/>
            <p:nvPr/>
          </p:nvSpPr>
          <p:spPr>
            <a:xfrm>
              <a:off x="3606469" y="8867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12" y="161315"/>
                  </a:lnTo>
                  <a:lnTo>
                    <a:pt x="457" y="12"/>
                  </a:lnTo>
                  <a:lnTo>
                    <a:pt x="0" y="16129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69" name="object 19969"/>
            <p:cNvSpPr/>
            <p:nvPr/>
          </p:nvSpPr>
          <p:spPr>
            <a:xfrm>
              <a:off x="3606418" y="8866985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27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0" name="object 19970"/>
            <p:cNvSpPr/>
            <p:nvPr/>
          </p:nvSpPr>
          <p:spPr>
            <a:xfrm>
              <a:off x="3606406" y="886657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8" y="0"/>
                  </a:moveTo>
                  <a:lnTo>
                    <a:pt x="0" y="161274"/>
                  </a:lnTo>
                  <a:lnTo>
                    <a:pt x="12" y="161466"/>
                  </a:lnTo>
                  <a:lnTo>
                    <a:pt x="468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1" name="object 19971"/>
            <p:cNvSpPr/>
            <p:nvPr/>
          </p:nvSpPr>
          <p:spPr>
            <a:xfrm>
              <a:off x="3606406" y="8865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48"/>
                  </a:lnTo>
                  <a:lnTo>
                    <a:pt x="457" y="76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2" name="object 19972"/>
            <p:cNvSpPr/>
            <p:nvPr/>
          </p:nvSpPr>
          <p:spPr>
            <a:xfrm>
              <a:off x="3606215" y="8861768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5168" y="0"/>
                  </a:moveTo>
                  <a:lnTo>
                    <a:pt x="0" y="2997"/>
                  </a:lnTo>
                  <a:lnTo>
                    <a:pt x="12" y="5435"/>
                  </a:lnTo>
                  <a:lnTo>
                    <a:pt x="5168" y="8407"/>
                  </a:lnTo>
                  <a:lnTo>
                    <a:pt x="9385" y="8407"/>
                  </a:lnTo>
                  <a:lnTo>
                    <a:pt x="14554" y="5410"/>
                  </a:lnTo>
                  <a:lnTo>
                    <a:pt x="14490" y="2997"/>
                  </a:lnTo>
                  <a:lnTo>
                    <a:pt x="11912" y="1511"/>
                  </a:lnTo>
                  <a:lnTo>
                    <a:pt x="9334" y="25"/>
                  </a:lnTo>
                  <a:lnTo>
                    <a:pt x="5168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3" name="object 19973"/>
            <p:cNvSpPr/>
            <p:nvPr/>
          </p:nvSpPr>
          <p:spPr>
            <a:xfrm>
              <a:off x="3468496" y="8869198"/>
              <a:ext cx="635" cy="158115"/>
            </a:xfrm>
            <a:custGeom>
              <a:avLst/>
              <a:gdLst/>
              <a:ahLst/>
              <a:cxnLst/>
              <a:rect l="l" t="t" r="r" b="b"/>
              <a:pathLst>
                <a:path w="635" h="158115">
                  <a:moveTo>
                    <a:pt x="470" y="0"/>
                  </a:moveTo>
                  <a:lnTo>
                    <a:pt x="0" y="157975"/>
                  </a:lnTo>
                  <a:lnTo>
                    <a:pt x="470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4" name="object 19974"/>
            <p:cNvSpPr/>
            <p:nvPr/>
          </p:nvSpPr>
          <p:spPr>
            <a:xfrm>
              <a:off x="3468420" y="886602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187"/>
                  </a:lnTo>
                  <a:lnTo>
                    <a:pt x="0" y="16149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187"/>
                  </a:lnTo>
                  <a:lnTo>
                    <a:pt x="12" y="16140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187"/>
                  </a:lnTo>
                  <a:lnTo>
                    <a:pt x="50" y="161290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5" name="object 19975"/>
            <p:cNvSpPr/>
            <p:nvPr/>
          </p:nvSpPr>
          <p:spPr>
            <a:xfrm>
              <a:off x="3468344" y="88661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60"/>
                  </a:lnTo>
                  <a:lnTo>
                    <a:pt x="0" y="161607"/>
                  </a:lnTo>
                  <a:lnTo>
                    <a:pt x="469" y="3060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60"/>
                  </a:lnTo>
                  <a:lnTo>
                    <a:pt x="25" y="16107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60"/>
                  </a:lnTo>
                  <a:lnTo>
                    <a:pt x="50" y="161455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6" name="object 19976"/>
            <p:cNvSpPr/>
            <p:nvPr/>
          </p:nvSpPr>
          <p:spPr>
            <a:xfrm>
              <a:off x="3468293" y="88662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150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59"/>
                  </a:lnTo>
                  <a:lnTo>
                    <a:pt x="25" y="161556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7" name="object 19977"/>
            <p:cNvSpPr/>
            <p:nvPr/>
          </p:nvSpPr>
          <p:spPr>
            <a:xfrm>
              <a:off x="3468192" y="886632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01"/>
                  </a:moveTo>
                  <a:lnTo>
                    <a:pt x="457" y="2870"/>
                  </a:lnTo>
                  <a:lnTo>
                    <a:pt x="0" y="161709"/>
                  </a:lnTo>
                  <a:lnTo>
                    <a:pt x="482" y="101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2882"/>
                  </a:lnTo>
                  <a:lnTo>
                    <a:pt x="38" y="161645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870"/>
                  </a:lnTo>
                  <a:lnTo>
                    <a:pt x="76" y="16112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8" name="object 19978"/>
            <p:cNvSpPr/>
            <p:nvPr/>
          </p:nvSpPr>
          <p:spPr>
            <a:xfrm>
              <a:off x="3468128" y="88664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30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30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79" name="object 19979"/>
            <p:cNvSpPr/>
            <p:nvPr/>
          </p:nvSpPr>
          <p:spPr>
            <a:xfrm>
              <a:off x="3468039" y="88666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590"/>
                  </a:lnTo>
                  <a:lnTo>
                    <a:pt x="0" y="16144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590"/>
                  </a:lnTo>
                  <a:lnTo>
                    <a:pt x="38" y="161404"/>
                  </a:lnTo>
                  <a:lnTo>
                    <a:pt x="368" y="4721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0" name="object 19980"/>
            <p:cNvSpPr/>
            <p:nvPr/>
          </p:nvSpPr>
          <p:spPr>
            <a:xfrm>
              <a:off x="3467963" y="88667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76"/>
                  </a:lnTo>
                  <a:lnTo>
                    <a:pt x="0" y="161442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89"/>
                  </a:lnTo>
                  <a:lnTo>
                    <a:pt x="50" y="16160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1" name="object 19981"/>
            <p:cNvSpPr/>
            <p:nvPr/>
          </p:nvSpPr>
          <p:spPr>
            <a:xfrm>
              <a:off x="3467900" y="88668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50"/>
                  </a:moveTo>
                  <a:lnTo>
                    <a:pt x="444" y="2374"/>
                  </a:lnTo>
                  <a:lnTo>
                    <a:pt x="0" y="161404"/>
                  </a:lnTo>
                  <a:lnTo>
                    <a:pt x="469" y="50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62"/>
                  </a:lnTo>
                  <a:lnTo>
                    <a:pt x="25" y="161594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2" name="object 19982"/>
            <p:cNvSpPr/>
            <p:nvPr/>
          </p:nvSpPr>
          <p:spPr>
            <a:xfrm>
              <a:off x="3467811" y="88669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57" y="2260"/>
                  </a:lnTo>
                  <a:lnTo>
                    <a:pt x="0" y="161645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273"/>
                  </a:lnTo>
                  <a:lnTo>
                    <a:pt x="25" y="16160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60"/>
                  </a:lnTo>
                  <a:lnTo>
                    <a:pt x="63" y="161582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3" name="object 19983"/>
            <p:cNvSpPr/>
            <p:nvPr/>
          </p:nvSpPr>
          <p:spPr>
            <a:xfrm>
              <a:off x="3467735" y="88670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65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197"/>
                  </a:lnTo>
                  <a:lnTo>
                    <a:pt x="12" y="161645"/>
                  </a:lnTo>
                  <a:lnTo>
                    <a:pt x="50" y="161150"/>
                  </a:lnTo>
                  <a:lnTo>
                    <a:pt x="50" y="15976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209"/>
                  </a:lnTo>
                  <a:lnTo>
                    <a:pt x="50" y="15976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4" name="object 19984"/>
            <p:cNvSpPr/>
            <p:nvPr/>
          </p:nvSpPr>
          <p:spPr>
            <a:xfrm>
              <a:off x="3467633" y="886706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2"/>
                  </a:moveTo>
                  <a:lnTo>
                    <a:pt x="482" y="2146"/>
                  </a:lnTo>
                  <a:lnTo>
                    <a:pt x="25" y="160731"/>
                  </a:lnTo>
                  <a:lnTo>
                    <a:pt x="482" y="25"/>
                  </a:lnTo>
                  <a:lnTo>
                    <a:pt x="457" y="2146"/>
                  </a:lnTo>
                  <a:lnTo>
                    <a:pt x="0" y="161696"/>
                  </a:lnTo>
                  <a:lnTo>
                    <a:pt x="508" y="12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45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5" name="object 19985"/>
            <p:cNvSpPr/>
            <p:nvPr/>
          </p:nvSpPr>
          <p:spPr>
            <a:xfrm>
              <a:off x="3467557" y="886711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495" y="2095"/>
                  </a:lnTo>
                  <a:lnTo>
                    <a:pt x="38" y="160718"/>
                  </a:lnTo>
                  <a:lnTo>
                    <a:pt x="495" y="12"/>
                  </a:lnTo>
                  <a:lnTo>
                    <a:pt x="469" y="2095"/>
                  </a:lnTo>
                  <a:lnTo>
                    <a:pt x="317" y="51396"/>
                  </a:lnTo>
                  <a:lnTo>
                    <a:pt x="469" y="25"/>
                  </a:lnTo>
                  <a:lnTo>
                    <a:pt x="444" y="2082"/>
                  </a:lnTo>
                  <a:lnTo>
                    <a:pt x="0" y="161747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6" name="object 19986"/>
            <p:cNvSpPr/>
            <p:nvPr/>
          </p:nvSpPr>
          <p:spPr>
            <a:xfrm>
              <a:off x="3467481" y="886716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32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32"/>
                  </a:lnTo>
                  <a:lnTo>
                    <a:pt x="38" y="161721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7" name="object 19987"/>
            <p:cNvSpPr/>
            <p:nvPr/>
          </p:nvSpPr>
          <p:spPr>
            <a:xfrm>
              <a:off x="3467392" y="886719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2019"/>
                  </a:lnTo>
                  <a:lnTo>
                    <a:pt x="342" y="49961"/>
                  </a:lnTo>
                  <a:lnTo>
                    <a:pt x="482" y="38"/>
                  </a:lnTo>
                  <a:lnTo>
                    <a:pt x="457" y="2019"/>
                  </a:lnTo>
                  <a:lnTo>
                    <a:pt x="0" y="161798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2006"/>
                  </a:lnTo>
                  <a:lnTo>
                    <a:pt x="63" y="161747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8" name="object 19988"/>
            <p:cNvSpPr/>
            <p:nvPr/>
          </p:nvSpPr>
          <p:spPr>
            <a:xfrm>
              <a:off x="3467201" y="8867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63"/>
                  </a:moveTo>
                  <a:lnTo>
                    <a:pt x="482" y="1943"/>
                  </a:lnTo>
                  <a:lnTo>
                    <a:pt x="38" y="160782"/>
                  </a:lnTo>
                  <a:lnTo>
                    <a:pt x="482" y="88"/>
                  </a:lnTo>
                  <a:lnTo>
                    <a:pt x="457" y="1955"/>
                  </a:lnTo>
                  <a:lnTo>
                    <a:pt x="0" y="161899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520" y="1943"/>
                  </a:lnTo>
                  <a:lnTo>
                    <a:pt x="76" y="161620"/>
                  </a:lnTo>
                  <a:lnTo>
                    <a:pt x="546" y="50"/>
                  </a:lnTo>
                  <a:close/>
                </a:path>
                <a:path w="635" h="161925">
                  <a:moveTo>
                    <a:pt x="584" y="25"/>
                  </a:moveTo>
                  <a:lnTo>
                    <a:pt x="546" y="1943"/>
                  </a:lnTo>
                  <a:lnTo>
                    <a:pt x="101" y="161810"/>
                  </a:lnTo>
                  <a:lnTo>
                    <a:pt x="584" y="25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469" y="49034"/>
                  </a:lnTo>
                  <a:lnTo>
                    <a:pt x="609" y="12"/>
                  </a:lnTo>
                  <a:lnTo>
                    <a:pt x="584" y="1943"/>
                  </a:lnTo>
                  <a:lnTo>
                    <a:pt x="127" y="161798"/>
                  </a:lnTo>
                  <a:lnTo>
                    <a:pt x="304" y="10781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89" name="object 19989"/>
            <p:cNvSpPr/>
            <p:nvPr/>
          </p:nvSpPr>
          <p:spPr>
            <a:xfrm>
              <a:off x="3467100" y="88673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854"/>
                  </a:lnTo>
                  <a:lnTo>
                    <a:pt x="0" y="161861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854"/>
                  </a:lnTo>
                  <a:lnTo>
                    <a:pt x="381" y="47434"/>
                  </a:lnTo>
                  <a:lnTo>
                    <a:pt x="520" y="12"/>
                  </a:lnTo>
                  <a:lnTo>
                    <a:pt x="495" y="1854"/>
                  </a:lnTo>
                  <a:lnTo>
                    <a:pt x="38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0" name="object 19990"/>
            <p:cNvSpPr/>
            <p:nvPr/>
          </p:nvSpPr>
          <p:spPr>
            <a:xfrm>
              <a:off x="3467036" y="886741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44" y="1790"/>
                  </a:lnTo>
                  <a:lnTo>
                    <a:pt x="0" y="161848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1790"/>
                  </a:lnTo>
                  <a:lnTo>
                    <a:pt x="25" y="161823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1" name="object 19991"/>
            <p:cNvSpPr/>
            <p:nvPr/>
          </p:nvSpPr>
          <p:spPr>
            <a:xfrm>
              <a:off x="3466934" y="88674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8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12"/>
                  </a:moveTo>
                  <a:lnTo>
                    <a:pt x="482" y="1739"/>
                  </a:lnTo>
                  <a:lnTo>
                    <a:pt x="38" y="161861"/>
                  </a:lnTo>
                  <a:lnTo>
                    <a:pt x="520" y="12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63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2" name="object 19992"/>
            <p:cNvSpPr/>
            <p:nvPr/>
          </p:nvSpPr>
          <p:spPr>
            <a:xfrm>
              <a:off x="3466833" y="88675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701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701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701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3" name="object 19993"/>
            <p:cNvSpPr/>
            <p:nvPr/>
          </p:nvSpPr>
          <p:spPr>
            <a:xfrm>
              <a:off x="3466731" y="88675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25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1625"/>
                  </a:lnTo>
                  <a:lnTo>
                    <a:pt x="25" y="16187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38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4" name="object 19994"/>
            <p:cNvSpPr/>
            <p:nvPr/>
          </p:nvSpPr>
          <p:spPr>
            <a:xfrm>
              <a:off x="3466617" y="886763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206"/>
                  </a:lnTo>
                  <a:lnTo>
                    <a:pt x="495" y="38"/>
                  </a:lnTo>
                  <a:lnTo>
                    <a:pt x="444" y="1574"/>
                  </a:lnTo>
                  <a:lnTo>
                    <a:pt x="0" y="161912"/>
                  </a:lnTo>
                  <a:lnTo>
                    <a:pt x="368" y="40500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74"/>
                  </a:lnTo>
                  <a:lnTo>
                    <a:pt x="76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5" name="object 19995"/>
            <p:cNvSpPr/>
            <p:nvPr/>
          </p:nvSpPr>
          <p:spPr>
            <a:xfrm>
              <a:off x="3466541" y="88676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498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498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6" name="object 19996"/>
            <p:cNvSpPr/>
            <p:nvPr/>
          </p:nvSpPr>
          <p:spPr>
            <a:xfrm>
              <a:off x="3466426" y="88677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460"/>
                  </a:lnTo>
                  <a:lnTo>
                    <a:pt x="0" y="161912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473"/>
                  </a:lnTo>
                  <a:lnTo>
                    <a:pt x="38" y="161886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20" y="1460"/>
                  </a:lnTo>
                  <a:lnTo>
                    <a:pt x="76" y="161874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7" name="object 19997"/>
            <p:cNvSpPr/>
            <p:nvPr/>
          </p:nvSpPr>
          <p:spPr>
            <a:xfrm>
              <a:off x="3466312" y="88678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97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97"/>
                  </a:lnTo>
                  <a:lnTo>
                    <a:pt x="76" y="160401"/>
                  </a:lnTo>
                  <a:lnTo>
                    <a:pt x="520" y="12"/>
                  </a:lnTo>
                  <a:lnTo>
                    <a:pt x="482" y="1397"/>
                  </a:lnTo>
                  <a:lnTo>
                    <a:pt x="38" y="161874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8" name="object 19998"/>
            <p:cNvSpPr/>
            <p:nvPr/>
          </p:nvSpPr>
          <p:spPr>
            <a:xfrm>
              <a:off x="3466211" y="88678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508" y="1320"/>
                  </a:lnTo>
                  <a:lnTo>
                    <a:pt x="508" y="25"/>
                  </a:lnTo>
                  <a:lnTo>
                    <a:pt x="469" y="977"/>
                  </a:lnTo>
                  <a:lnTo>
                    <a:pt x="482" y="38"/>
                  </a:lnTo>
                  <a:lnTo>
                    <a:pt x="444" y="1333"/>
                  </a:lnTo>
                  <a:lnTo>
                    <a:pt x="0" y="16188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999" name="object 19999"/>
            <p:cNvSpPr/>
            <p:nvPr/>
          </p:nvSpPr>
          <p:spPr>
            <a:xfrm>
              <a:off x="3466071" y="88679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270"/>
                  </a:lnTo>
                  <a:lnTo>
                    <a:pt x="0" y="16188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257"/>
                  </a:lnTo>
                  <a:lnTo>
                    <a:pt x="50" y="161861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270"/>
                  </a:lnTo>
                  <a:lnTo>
                    <a:pt x="88" y="161848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0" name="object 20000"/>
            <p:cNvSpPr/>
            <p:nvPr/>
          </p:nvSpPr>
          <p:spPr>
            <a:xfrm>
              <a:off x="3465995" y="88680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1193"/>
                  </a:lnTo>
                  <a:lnTo>
                    <a:pt x="0" y="16186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495" y="1206"/>
                  </a:lnTo>
                  <a:lnTo>
                    <a:pt x="50" y="16184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1" name="object 20001"/>
            <p:cNvSpPr/>
            <p:nvPr/>
          </p:nvSpPr>
          <p:spPr>
            <a:xfrm>
              <a:off x="3465868" y="88680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74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55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43"/>
                  </a:lnTo>
                  <a:lnTo>
                    <a:pt x="101" y="161836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2" name="object 20002"/>
            <p:cNvSpPr/>
            <p:nvPr/>
          </p:nvSpPr>
          <p:spPr>
            <a:xfrm>
              <a:off x="3465741" y="88681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066"/>
                  </a:lnTo>
                  <a:lnTo>
                    <a:pt x="0" y="161836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079"/>
                  </a:lnTo>
                  <a:lnTo>
                    <a:pt x="50" y="161823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066"/>
                  </a:lnTo>
                  <a:lnTo>
                    <a:pt x="101" y="161810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3" name="object 20003"/>
            <p:cNvSpPr/>
            <p:nvPr/>
          </p:nvSpPr>
          <p:spPr>
            <a:xfrm>
              <a:off x="3465614" y="88682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0"/>
                  </a:moveTo>
                  <a:lnTo>
                    <a:pt x="546" y="990"/>
                  </a:lnTo>
                  <a:lnTo>
                    <a:pt x="457" y="29070"/>
                  </a:lnTo>
                  <a:lnTo>
                    <a:pt x="546" y="12"/>
                  </a:lnTo>
                  <a:lnTo>
                    <a:pt x="495" y="990"/>
                  </a:lnTo>
                  <a:lnTo>
                    <a:pt x="50" y="159664"/>
                  </a:lnTo>
                  <a:lnTo>
                    <a:pt x="495" y="50"/>
                  </a:lnTo>
                  <a:lnTo>
                    <a:pt x="457" y="990"/>
                  </a:lnTo>
                  <a:lnTo>
                    <a:pt x="0" y="161823"/>
                  </a:lnTo>
                  <a:lnTo>
                    <a:pt x="139" y="161772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4" name="object 20004"/>
            <p:cNvSpPr/>
            <p:nvPr/>
          </p:nvSpPr>
          <p:spPr>
            <a:xfrm>
              <a:off x="3465474" y="88682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14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927"/>
                  </a:lnTo>
                  <a:lnTo>
                    <a:pt x="88" y="159537"/>
                  </a:lnTo>
                  <a:lnTo>
                    <a:pt x="546" y="25"/>
                  </a:lnTo>
                  <a:lnTo>
                    <a:pt x="495" y="927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5" name="object 20005"/>
            <p:cNvSpPr/>
            <p:nvPr/>
          </p:nvSpPr>
          <p:spPr>
            <a:xfrm>
              <a:off x="3465385" y="88683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482" y="660"/>
                  </a:lnTo>
                  <a:lnTo>
                    <a:pt x="495" y="25"/>
                  </a:lnTo>
                  <a:lnTo>
                    <a:pt x="457" y="850"/>
                  </a:lnTo>
                  <a:lnTo>
                    <a:pt x="0" y="161759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6" name="object 20006"/>
            <p:cNvSpPr/>
            <p:nvPr/>
          </p:nvSpPr>
          <p:spPr>
            <a:xfrm>
              <a:off x="3465245" y="88684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800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787"/>
                  </a:lnTo>
                  <a:lnTo>
                    <a:pt x="469" y="23583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47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7" name="object 20007"/>
            <p:cNvSpPr/>
            <p:nvPr/>
          </p:nvSpPr>
          <p:spPr>
            <a:xfrm>
              <a:off x="3465093" y="88684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25"/>
                  </a:moveTo>
                  <a:lnTo>
                    <a:pt x="495" y="698"/>
                  </a:lnTo>
                  <a:lnTo>
                    <a:pt x="50" y="158610"/>
                  </a:lnTo>
                  <a:lnTo>
                    <a:pt x="495" y="50"/>
                  </a:lnTo>
                  <a:lnTo>
                    <a:pt x="444" y="698"/>
                  </a:lnTo>
                  <a:lnTo>
                    <a:pt x="0" y="161721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7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8" name="object 20008"/>
            <p:cNvSpPr/>
            <p:nvPr/>
          </p:nvSpPr>
          <p:spPr>
            <a:xfrm>
              <a:off x="3464941" y="88685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22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09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22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09" name="object 20009"/>
            <p:cNvSpPr/>
            <p:nvPr/>
          </p:nvSpPr>
          <p:spPr>
            <a:xfrm>
              <a:off x="3464788" y="88686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33"/>
                  </a:lnTo>
                  <a:lnTo>
                    <a:pt x="0" y="1616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20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33"/>
                  </a:lnTo>
                  <a:lnTo>
                    <a:pt x="101" y="161594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0" name="object 20010"/>
            <p:cNvSpPr/>
            <p:nvPr/>
          </p:nvSpPr>
          <p:spPr>
            <a:xfrm>
              <a:off x="3464687" y="886876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44"/>
                  </a:lnTo>
                  <a:lnTo>
                    <a:pt x="0" y="161556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31"/>
                  </a:lnTo>
                  <a:lnTo>
                    <a:pt x="50" y="16154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1" name="object 20011"/>
            <p:cNvSpPr/>
            <p:nvPr/>
          </p:nvSpPr>
          <p:spPr>
            <a:xfrm>
              <a:off x="3464534" y="88688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93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81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2" name="object 20012"/>
            <p:cNvSpPr/>
            <p:nvPr/>
          </p:nvSpPr>
          <p:spPr>
            <a:xfrm>
              <a:off x="3464382" y="88689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292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04"/>
                  </a:lnTo>
                  <a:lnTo>
                    <a:pt x="50" y="161493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92"/>
                  </a:lnTo>
                  <a:lnTo>
                    <a:pt x="101" y="161480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3" name="object 20013"/>
            <p:cNvSpPr/>
            <p:nvPr/>
          </p:nvSpPr>
          <p:spPr>
            <a:xfrm>
              <a:off x="3464242" y="886899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215"/>
                  </a:lnTo>
                  <a:lnTo>
                    <a:pt x="0" y="16144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203"/>
                  </a:lnTo>
                  <a:lnTo>
                    <a:pt x="50" y="161429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215"/>
                  </a:lnTo>
                  <a:lnTo>
                    <a:pt x="101" y="16141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4" name="object 20014"/>
            <p:cNvSpPr/>
            <p:nvPr/>
          </p:nvSpPr>
          <p:spPr>
            <a:xfrm>
              <a:off x="3464090" y="88690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6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5" name="object 20015"/>
            <p:cNvSpPr/>
            <p:nvPr/>
          </p:nvSpPr>
          <p:spPr>
            <a:xfrm>
              <a:off x="3463988" y="8869197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546" y="0"/>
                  </a:moveTo>
                  <a:lnTo>
                    <a:pt x="0" y="16129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6" name="object 20016"/>
            <p:cNvSpPr/>
            <p:nvPr/>
          </p:nvSpPr>
          <p:spPr>
            <a:xfrm>
              <a:off x="3463836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7" name="object 20017"/>
            <p:cNvSpPr/>
            <p:nvPr/>
          </p:nvSpPr>
          <p:spPr>
            <a:xfrm>
              <a:off x="3463683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40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2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8" name="object 20018"/>
            <p:cNvSpPr/>
            <p:nvPr/>
          </p:nvSpPr>
          <p:spPr>
            <a:xfrm>
              <a:off x="3463531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366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353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19" name="object 20019"/>
            <p:cNvSpPr/>
            <p:nvPr/>
          </p:nvSpPr>
          <p:spPr>
            <a:xfrm>
              <a:off x="3463379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95"/>
                  </a:lnTo>
                  <a:lnTo>
                    <a:pt x="495" y="0"/>
                  </a:lnTo>
                  <a:lnTo>
                    <a:pt x="0" y="161391"/>
                  </a:lnTo>
                  <a:lnTo>
                    <a:pt x="546" y="12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78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0" name="object 20020"/>
            <p:cNvSpPr/>
            <p:nvPr/>
          </p:nvSpPr>
          <p:spPr>
            <a:xfrm>
              <a:off x="3463277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40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1" name="object 20021"/>
            <p:cNvSpPr/>
            <p:nvPr/>
          </p:nvSpPr>
          <p:spPr>
            <a:xfrm>
              <a:off x="3463112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330" y="80708"/>
                  </a:lnTo>
                  <a:lnTo>
                    <a:pt x="558" y="0"/>
                  </a:lnTo>
                  <a:lnTo>
                    <a:pt x="0" y="161417"/>
                  </a:lnTo>
                  <a:lnTo>
                    <a:pt x="165" y="161404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2" name="object 20022"/>
            <p:cNvSpPr/>
            <p:nvPr/>
          </p:nvSpPr>
          <p:spPr>
            <a:xfrm>
              <a:off x="3462959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42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50" y="161429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3" name="object 20023"/>
            <p:cNvSpPr/>
            <p:nvPr/>
          </p:nvSpPr>
          <p:spPr>
            <a:xfrm>
              <a:off x="3462782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57" y="12"/>
                  </a:lnTo>
                  <a:lnTo>
                    <a:pt x="0" y="161455"/>
                  </a:lnTo>
                  <a:lnTo>
                    <a:pt x="127" y="161442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4" name="object 20024"/>
            <p:cNvSpPr/>
            <p:nvPr/>
          </p:nvSpPr>
          <p:spPr>
            <a:xfrm>
              <a:off x="3462616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63" y="161023"/>
                  </a:lnTo>
                  <a:lnTo>
                    <a:pt x="508" y="0"/>
                  </a:lnTo>
                  <a:lnTo>
                    <a:pt x="0" y="161467"/>
                  </a:lnTo>
                  <a:lnTo>
                    <a:pt x="127" y="161455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5" name="object 20025"/>
            <p:cNvSpPr/>
            <p:nvPr/>
          </p:nvSpPr>
          <p:spPr>
            <a:xfrm>
              <a:off x="3462502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63" y="161467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6" name="object 20026"/>
            <p:cNvSpPr/>
            <p:nvPr/>
          </p:nvSpPr>
          <p:spPr>
            <a:xfrm>
              <a:off x="3462337" y="88692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67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0"/>
                  </a:moveTo>
                  <a:lnTo>
                    <a:pt x="63" y="161467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7" name="object 20027"/>
            <p:cNvSpPr/>
            <p:nvPr/>
          </p:nvSpPr>
          <p:spPr>
            <a:xfrm>
              <a:off x="3462159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0"/>
                  </a:moveTo>
                  <a:lnTo>
                    <a:pt x="0" y="161480"/>
                  </a:lnTo>
                  <a:lnTo>
                    <a:pt x="508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63" y="161480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8" name="object 20028"/>
            <p:cNvSpPr/>
            <p:nvPr/>
          </p:nvSpPr>
          <p:spPr>
            <a:xfrm>
              <a:off x="3461969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93"/>
                  </a:lnTo>
                  <a:lnTo>
                    <a:pt x="127" y="161480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29" name="object 20029"/>
            <p:cNvSpPr/>
            <p:nvPr/>
          </p:nvSpPr>
          <p:spPr>
            <a:xfrm>
              <a:off x="3461791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93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0" name="object 20030"/>
            <p:cNvSpPr/>
            <p:nvPr/>
          </p:nvSpPr>
          <p:spPr>
            <a:xfrm>
              <a:off x="3461651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0"/>
                  </a:moveTo>
                  <a:lnTo>
                    <a:pt x="444" y="0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1" name="object 20031"/>
            <p:cNvSpPr/>
            <p:nvPr/>
          </p:nvSpPr>
          <p:spPr>
            <a:xfrm>
              <a:off x="3461448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71" y="12"/>
                  </a:moveTo>
                  <a:lnTo>
                    <a:pt x="444" y="12"/>
                  </a:lnTo>
                  <a:lnTo>
                    <a:pt x="0" y="161467"/>
                  </a:lnTo>
                  <a:lnTo>
                    <a:pt x="127" y="161480"/>
                  </a:lnTo>
                  <a:lnTo>
                    <a:pt x="571" y="12"/>
                  </a:lnTo>
                  <a:close/>
                </a:path>
                <a:path w="1270" h="161925">
                  <a:moveTo>
                    <a:pt x="647" y="0"/>
                  </a:moveTo>
                  <a:lnTo>
                    <a:pt x="139" y="161480"/>
                  </a:lnTo>
                  <a:lnTo>
                    <a:pt x="647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2" name="object 20032"/>
            <p:cNvSpPr/>
            <p:nvPr/>
          </p:nvSpPr>
          <p:spPr>
            <a:xfrm>
              <a:off x="3461219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12"/>
                  </a:moveTo>
                  <a:lnTo>
                    <a:pt x="76" y="161455"/>
                  </a:lnTo>
                  <a:lnTo>
                    <a:pt x="520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596" y="12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6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3" name="object 20033"/>
            <p:cNvSpPr/>
            <p:nvPr/>
          </p:nvSpPr>
          <p:spPr>
            <a:xfrm>
              <a:off x="3460978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12"/>
                  </a:moveTo>
                  <a:lnTo>
                    <a:pt x="0" y="161442"/>
                  </a:lnTo>
                  <a:lnTo>
                    <a:pt x="520" y="12"/>
                  </a:lnTo>
                  <a:close/>
                </a:path>
                <a:path w="1270" h="161925">
                  <a:moveTo>
                    <a:pt x="685" y="0"/>
                  </a:moveTo>
                  <a:lnTo>
                    <a:pt x="533" y="0"/>
                  </a:lnTo>
                  <a:lnTo>
                    <a:pt x="88" y="161455"/>
                  </a:lnTo>
                  <a:lnTo>
                    <a:pt x="241" y="161455"/>
                  </a:lnTo>
                  <a:lnTo>
                    <a:pt x="685" y="0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4" name="object 20034"/>
            <p:cNvSpPr/>
            <p:nvPr/>
          </p:nvSpPr>
          <p:spPr>
            <a:xfrm>
              <a:off x="3460724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22" y="0"/>
                  </a:moveTo>
                  <a:lnTo>
                    <a:pt x="431" y="12"/>
                  </a:lnTo>
                  <a:lnTo>
                    <a:pt x="0" y="161417"/>
                  </a:lnTo>
                  <a:lnTo>
                    <a:pt x="177" y="161429"/>
                  </a:lnTo>
                  <a:lnTo>
                    <a:pt x="622" y="0"/>
                  </a:lnTo>
                  <a:close/>
                </a:path>
                <a:path w="1270" h="161925">
                  <a:moveTo>
                    <a:pt x="711" y="12"/>
                  </a:moveTo>
                  <a:lnTo>
                    <a:pt x="190" y="161442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5" name="object 20035"/>
            <p:cNvSpPr/>
            <p:nvPr/>
          </p:nvSpPr>
          <p:spPr>
            <a:xfrm>
              <a:off x="3460534" y="88691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0"/>
                  </a:moveTo>
                  <a:lnTo>
                    <a:pt x="0" y="161404"/>
                  </a:lnTo>
                  <a:lnTo>
                    <a:pt x="533" y="0"/>
                  </a:lnTo>
                  <a:close/>
                </a:path>
                <a:path w="635" h="161925">
                  <a:moveTo>
                    <a:pt x="622" y="12"/>
                  </a:moveTo>
                  <a:lnTo>
                    <a:pt x="88" y="161404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6" name="object 20036"/>
            <p:cNvSpPr/>
            <p:nvPr/>
          </p:nvSpPr>
          <p:spPr>
            <a:xfrm>
              <a:off x="3460216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12"/>
                  </a:moveTo>
                  <a:lnTo>
                    <a:pt x="431" y="12"/>
                  </a:lnTo>
                  <a:lnTo>
                    <a:pt x="0" y="161353"/>
                  </a:lnTo>
                  <a:lnTo>
                    <a:pt x="558" y="12"/>
                  </a:lnTo>
                  <a:close/>
                </a:path>
                <a:path w="1270" h="161925">
                  <a:moveTo>
                    <a:pt x="673" y="0"/>
                  </a:moveTo>
                  <a:lnTo>
                    <a:pt x="127" y="161366"/>
                  </a:lnTo>
                  <a:lnTo>
                    <a:pt x="673" y="0"/>
                  </a:lnTo>
                  <a:close/>
                </a:path>
                <a:path w="1270" h="161925">
                  <a:moveTo>
                    <a:pt x="762" y="12"/>
                  </a:moveTo>
                  <a:lnTo>
                    <a:pt x="228" y="161366"/>
                  </a:lnTo>
                  <a:lnTo>
                    <a:pt x="762" y="12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7" name="object 20037"/>
            <p:cNvSpPr/>
            <p:nvPr/>
          </p:nvSpPr>
          <p:spPr>
            <a:xfrm>
              <a:off x="3459848" y="8869197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800" y="12"/>
                  </a:moveTo>
                  <a:lnTo>
                    <a:pt x="457" y="80670"/>
                  </a:lnTo>
                  <a:lnTo>
                    <a:pt x="685" y="0"/>
                  </a:lnTo>
                  <a:lnTo>
                    <a:pt x="558" y="12"/>
                  </a:lnTo>
                  <a:lnTo>
                    <a:pt x="431" y="12"/>
                  </a:lnTo>
                  <a:lnTo>
                    <a:pt x="0" y="161290"/>
                  </a:lnTo>
                  <a:lnTo>
                    <a:pt x="127" y="161290"/>
                  </a:lnTo>
                  <a:lnTo>
                    <a:pt x="355" y="161353"/>
                  </a:lnTo>
                  <a:lnTo>
                    <a:pt x="800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8" name="object 20038"/>
            <p:cNvSpPr/>
            <p:nvPr/>
          </p:nvSpPr>
          <p:spPr>
            <a:xfrm>
              <a:off x="3459251" y="886889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85" y="139"/>
                  </a:moveTo>
                  <a:lnTo>
                    <a:pt x="444" y="0"/>
                  </a:lnTo>
                  <a:lnTo>
                    <a:pt x="0" y="161467"/>
                  </a:lnTo>
                  <a:lnTo>
                    <a:pt x="241" y="161518"/>
                  </a:lnTo>
                  <a:lnTo>
                    <a:pt x="685" y="139"/>
                  </a:lnTo>
                  <a:close/>
                </a:path>
                <a:path w="1270" h="161925">
                  <a:moveTo>
                    <a:pt x="1028" y="317"/>
                  </a:moveTo>
                  <a:lnTo>
                    <a:pt x="863" y="241"/>
                  </a:lnTo>
                  <a:lnTo>
                    <a:pt x="685" y="139"/>
                  </a:lnTo>
                  <a:lnTo>
                    <a:pt x="254" y="161518"/>
                  </a:lnTo>
                  <a:lnTo>
                    <a:pt x="419" y="161556"/>
                  </a:lnTo>
                  <a:lnTo>
                    <a:pt x="584" y="161594"/>
                  </a:lnTo>
                  <a:lnTo>
                    <a:pt x="1028" y="317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39" name="object 20039"/>
            <p:cNvSpPr/>
            <p:nvPr/>
          </p:nvSpPr>
          <p:spPr>
            <a:xfrm>
              <a:off x="3458159" y="8868258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49" y="635"/>
                  </a:moveTo>
                  <a:lnTo>
                    <a:pt x="1219" y="444"/>
                  </a:lnTo>
                  <a:lnTo>
                    <a:pt x="736" y="165"/>
                  </a:lnTo>
                  <a:lnTo>
                    <a:pt x="444" y="0"/>
                  </a:lnTo>
                  <a:lnTo>
                    <a:pt x="0" y="161747"/>
                  </a:lnTo>
                  <a:lnTo>
                    <a:pt x="292" y="161861"/>
                  </a:lnTo>
                  <a:lnTo>
                    <a:pt x="774" y="162013"/>
                  </a:lnTo>
                  <a:lnTo>
                    <a:pt x="1104" y="162102"/>
                  </a:lnTo>
                  <a:lnTo>
                    <a:pt x="1549" y="635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0" name="object 20040"/>
            <p:cNvSpPr/>
            <p:nvPr/>
          </p:nvSpPr>
          <p:spPr>
            <a:xfrm>
              <a:off x="3457676" y="8867978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927" y="279"/>
                  </a:moveTo>
                  <a:lnTo>
                    <a:pt x="711" y="152"/>
                  </a:lnTo>
                  <a:lnTo>
                    <a:pt x="571" y="88"/>
                  </a:lnTo>
                  <a:lnTo>
                    <a:pt x="444" y="0"/>
                  </a:lnTo>
                  <a:lnTo>
                    <a:pt x="0" y="161810"/>
                  </a:lnTo>
                  <a:lnTo>
                    <a:pt x="127" y="161874"/>
                  </a:lnTo>
                  <a:lnTo>
                    <a:pt x="266" y="161937"/>
                  </a:lnTo>
                  <a:lnTo>
                    <a:pt x="482" y="162026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1" name="object 20041"/>
            <p:cNvSpPr/>
            <p:nvPr/>
          </p:nvSpPr>
          <p:spPr>
            <a:xfrm>
              <a:off x="3457371" y="8867800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22" y="101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77" y="161937"/>
                  </a:lnTo>
                  <a:lnTo>
                    <a:pt x="622" y="101"/>
                  </a:lnTo>
                  <a:close/>
                </a:path>
                <a:path w="1270" h="162559">
                  <a:moveTo>
                    <a:pt x="749" y="177"/>
                  </a:moveTo>
                  <a:lnTo>
                    <a:pt x="190" y="161937"/>
                  </a:lnTo>
                  <a:lnTo>
                    <a:pt x="749" y="177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2" name="object 20042"/>
            <p:cNvSpPr/>
            <p:nvPr/>
          </p:nvSpPr>
          <p:spPr>
            <a:xfrm>
              <a:off x="3457130" y="8867673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685" y="127"/>
                  </a:moveTo>
                  <a:lnTo>
                    <a:pt x="520" y="25"/>
                  </a:lnTo>
                  <a:lnTo>
                    <a:pt x="0" y="161836"/>
                  </a:lnTo>
                  <a:lnTo>
                    <a:pt x="152" y="161925"/>
                  </a:lnTo>
                  <a:lnTo>
                    <a:pt x="685" y="127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3" name="object 20043"/>
            <p:cNvSpPr/>
            <p:nvPr/>
          </p:nvSpPr>
          <p:spPr>
            <a:xfrm>
              <a:off x="3457003" y="88675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48"/>
                  </a:lnTo>
                  <a:lnTo>
                    <a:pt x="127" y="161925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4" name="object 20044"/>
            <p:cNvSpPr/>
            <p:nvPr/>
          </p:nvSpPr>
          <p:spPr>
            <a:xfrm>
              <a:off x="3456825" y="8867483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508" y="38"/>
                  </a:moveTo>
                  <a:lnTo>
                    <a:pt x="0" y="161836"/>
                  </a:lnTo>
                  <a:lnTo>
                    <a:pt x="508" y="38"/>
                  </a:lnTo>
                  <a:close/>
                </a:path>
                <a:path w="635" h="162559">
                  <a:moveTo>
                    <a:pt x="635" y="101"/>
                  </a:moveTo>
                  <a:lnTo>
                    <a:pt x="63" y="161886"/>
                  </a:lnTo>
                  <a:lnTo>
                    <a:pt x="635" y="101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5" name="object 20045"/>
            <p:cNvSpPr/>
            <p:nvPr/>
          </p:nvSpPr>
          <p:spPr>
            <a:xfrm>
              <a:off x="3456686" y="88674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84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39" y="161912"/>
                  </a:lnTo>
                  <a:lnTo>
                    <a:pt x="584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6" name="object 20046"/>
            <p:cNvSpPr/>
            <p:nvPr/>
          </p:nvSpPr>
          <p:spPr>
            <a:xfrm>
              <a:off x="3456559" y="886733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76"/>
                  </a:moveTo>
                  <a:lnTo>
                    <a:pt x="444" y="0"/>
                  </a:lnTo>
                  <a:lnTo>
                    <a:pt x="0" y="161798"/>
                  </a:lnTo>
                  <a:lnTo>
                    <a:pt x="127" y="16188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7" name="object 20047"/>
            <p:cNvSpPr/>
            <p:nvPr/>
          </p:nvSpPr>
          <p:spPr>
            <a:xfrm>
              <a:off x="3456432" y="886725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76"/>
                  </a:moveTo>
                  <a:lnTo>
                    <a:pt x="0" y="161772"/>
                  </a:lnTo>
                  <a:lnTo>
                    <a:pt x="558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8" name="object 20048"/>
            <p:cNvSpPr/>
            <p:nvPr/>
          </p:nvSpPr>
          <p:spPr>
            <a:xfrm>
              <a:off x="3456355" y="886721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4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49" name="object 20049"/>
            <p:cNvSpPr/>
            <p:nvPr/>
          </p:nvSpPr>
          <p:spPr>
            <a:xfrm>
              <a:off x="3456254" y="88671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63"/>
                  </a:moveTo>
                  <a:lnTo>
                    <a:pt x="0" y="161709"/>
                  </a:lnTo>
                  <a:lnTo>
                    <a:pt x="546" y="63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0" name="object 20050"/>
            <p:cNvSpPr/>
            <p:nvPr/>
          </p:nvSpPr>
          <p:spPr>
            <a:xfrm>
              <a:off x="3456165" y="88671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71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734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1" name="object 20051"/>
            <p:cNvSpPr/>
            <p:nvPr/>
          </p:nvSpPr>
          <p:spPr>
            <a:xfrm>
              <a:off x="3456076" y="886705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50"/>
                  </a:moveTo>
                  <a:lnTo>
                    <a:pt x="50" y="161696"/>
                  </a:lnTo>
                  <a:lnTo>
                    <a:pt x="533" y="5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2" name="object 20052"/>
            <p:cNvSpPr/>
            <p:nvPr/>
          </p:nvSpPr>
          <p:spPr>
            <a:xfrm>
              <a:off x="3455974" y="886700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0" y="161594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50"/>
                  </a:moveTo>
                  <a:lnTo>
                    <a:pt x="63" y="161632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3" name="object 20053"/>
            <p:cNvSpPr/>
            <p:nvPr/>
          </p:nvSpPr>
          <p:spPr>
            <a:xfrm>
              <a:off x="3455936" y="88669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569"/>
                  </a:lnTo>
                  <a:lnTo>
                    <a:pt x="495" y="25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4" name="object 20054"/>
            <p:cNvSpPr/>
            <p:nvPr/>
          </p:nvSpPr>
          <p:spPr>
            <a:xfrm>
              <a:off x="3455860" y="886689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44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5" name="object 20055"/>
            <p:cNvSpPr/>
            <p:nvPr/>
          </p:nvSpPr>
          <p:spPr>
            <a:xfrm>
              <a:off x="3455797" y="88668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88"/>
                  </a:moveTo>
                  <a:lnTo>
                    <a:pt x="0" y="161544"/>
                  </a:lnTo>
                  <a:lnTo>
                    <a:pt x="508" y="88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6" name="object 20056"/>
            <p:cNvSpPr/>
            <p:nvPr/>
          </p:nvSpPr>
          <p:spPr>
            <a:xfrm>
              <a:off x="3455720" y="886670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101"/>
                  </a:moveTo>
                  <a:lnTo>
                    <a:pt x="50" y="161188"/>
                  </a:lnTo>
                  <a:lnTo>
                    <a:pt x="495" y="63"/>
                  </a:lnTo>
                  <a:lnTo>
                    <a:pt x="0" y="161569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7" name="object 20057"/>
            <p:cNvSpPr/>
            <p:nvPr/>
          </p:nvSpPr>
          <p:spPr>
            <a:xfrm>
              <a:off x="3455670" y="88666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101"/>
                  </a:moveTo>
                  <a:lnTo>
                    <a:pt x="38" y="161201"/>
                  </a:lnTo>
                  <a:lnTo>
                    <a:pt x="482" y="63"/>
                  </a:lnTo>
                  <a:lnTo>
                    <a:pt x="0" y="161594"/>
                  </a:lnTo>
                  <a:lnTo>
                    <a:pt x="508" y="101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8" name="object 20058"/>
            <p:cNvSpPr/>
            <p:nvPr/>
          </p:nvSpPr>
          <p:spPr>
            <a:xfrm>
              <a:off x="3455644" y="88665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69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59" name="object 20059"/>
            <p:cNvSpPr/>
            <p:nvPr/>
          </p:nvSpPr>
          <p:spPr>
            <a:xfrm>
              <a:off x="3455581" y="88664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69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0" name="object 20060"/>
            <p:cNvSpPr/>
            <p:nvPr/>
          </p:nvSpPr>
          <p:spPr>
            <a:xfrm>
              <a:off x="3455530" y="886640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56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25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1" name="object 20061"/>
            <p:cNvSpPr/>
            <p:nvPr/>
          </p:nvSpPr>
          <p:spPr>
            <a:xfrm>
              <a:off x="3455492" y="88663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44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544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2" name="object 20062"/>
            <p:cNvSpPr/>
            <p:nvPr/>
          </p:nvSpPr>
          <p:spPr>
            <a:xfrm>
              <a:off x="3455454" y="886627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05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25" y="16156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3" name="object 20063"/>
            <p:cNvSpPr/>
            <p:nvPr/>
          </p:nvSpPr>
          <p:spPr>
            <a:xfrm>
              <a:off x="3455416" y="88662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93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4" name="object 20064"/>
            <p:cNvSpPr/>
            <p:nvPr/>
          </p:nvSpPr>
          <p:spPr>
            <a:xfrm>
              <a:off x="3455390" y="88661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42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5" name="object 20065"/>
            <p:cNvSpPr/>
            <p:nvPr/>
          </p:nvSpPr>
          <p:spPr>
            <a:xfrm>
              <a:off x="3455352" y="886612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429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82" y="63"/>
                  </a:moveTo>
                  <a:lnTo>
                    <a:pt x="12" y="161429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6" name="object 20066"/>
            <p:cNvSpPr/>
            <p:nvPr/>
          </p:nvSpPr>
          <p:spPr>
            <a:xfrm>
              <a:off x="3455327" y="886611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2"/>
                  </a:moveTo>
                  <a:lnTo>
                    <a:pt x="0" y="161328"/>
                  </a:lnTo>
                  <a:lnTo>
                    <a:pt x="469" y="12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7" name="object 20067"/>
            <p:cNvSpPr/>
            <p:nvPr/>
          </p:nvSpPr>
          <p:spPr>
            <a:xfrm>
              <a:off x="3455301" y="886606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12" y="161302"/>
                  </a:lnTo>
                  <a:lnTo>
                    <a:pt x="457" y="0"/>
                  </a:lnTo>
                  <a:lnTo>
                    <a:pt x="0" y="16127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8" name="object 20068"/>
            <p:cNvSpPr/>
            <p:nvPr/>
          </p:nvSpPr>
          <p:spPr>
            <a:xfrm>
              <a:off x="3455288" y="8866021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5" y="0"/>
                  </a:moveTo>
                  <a:lnTo>
                    <a:pt x="0" y="161291"/>
                  </a:lnTo>
                  <a:lnTo>
                    <a:pt x="468" y="19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69" name="object 20069"/>
            <p:cNvSpPr/>
            <p:nvPr/>
          </p:nvSpPr>
          <p:spPr>
            <a:xfrm>
              <a:off x="3455251" y="8865984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112"/>
                  </a:lnTo>
                  <a:lnTo>
                    <a:pt x="457" y="0"/>
                  </a:lnTo>
                  <a:close/>
                </a:path>
                <a:path w="635" h="161290">
                  <a:moveTo>
                    <a:pt x="469" y="25"/>
                  </a:moveTo>
                  <a:lnTo>
                    <a:pt x="12" y="161137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0" name="object 20070"/>
            <p:cNvSpPr/>
            <p:nvPr/>
          </p:nvSpPr>
          <p:spPr>
            <a:xfrm>
              <a:off x="3455238" y="886500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0"/>
                  </a:moveTo>
                  <a:lnTo>
                    <a:pt x="0" y="161817"/>
                  </a:lnTo>
                  <a:lnTo>
                    <a:pt x="457" y="3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1" name="object 20071"/>
            <p:cNvSpPr/>
            <p:nvPr/>
          </p:nvSpPr>
          <p:spPr>
            <a:xfrm>
              <a:off x="3455047" y="8860752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72" y="0"/>
                  </a:moveTo>
                  <a:lnTo>
                    <a:pt x="5156" y="0"/>
                  </a:lnTo>
                  <a:lnTo>
                    <a:pt x="0" y="2997"/>
                  </a:lnTo>
                  <a:lnTo>
                    <a:pt x="12" y="5448"/>
                  </a:lnTo>
                  <a:lnTo>
                    <a:pt x="5206" y="8445"/>
                  </a:lnTo>
                  <a:lnTo>
                    <a:pt x="9423" y="8445"/>
                  </a:lnTo>
                  <a:lnTo>
                    <a:pt x="14592" y="5448"/>
                  </a:lnTo>
                  <a:lnTo>
                    <a:pt x="14579" y="2997"/>
                  </a:lnTo>
                  <a:lnTo>
                    <a:pt x="11950" y="1485"/>
                  </a:lnTo>
                  <a:lnTo>
                    <a:pt x="9372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2" name="object 20072"/>
            <p:cNvSpPr/>
            <p:nvPr/>
          </p:nvSpPr>
          <p:spPr>
            <a:xfrm>
              <a:off x="3366744" y="8830865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482" y="0"/>
                  </a:moveTo>
                  <a:lnTo>
                    <a:pt x="446" y="4105"/>
                  </a:lnTo>
                  <a:lnTo>
                    <a:pt x="0" y="162093"/>
                  </a:lnTo>
                  <a:lnTo>
                    <a:pt x="482" y="0"/>
                  </a:lnTo>
                  <a:close/>
                </a:path>
              </a:pathLst>
            </a:custGeom>
            <a:solidFill>
              <a:srgbClr val="8F919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3" name="object 20073"/>
            <p:cNvSpPr/>
            <p:nvPr/>
          </p:nvSpPr>
          <p:spPr>
            <a:xfrm>
              <a:off x="3366693" y="883179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3175"/>
                  </a:lnTo>
                  <a:lnTo>
                    <a:pt x="0" y="16071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3187"/>
                  </a:lnTo>
                  <a:lnTo>
                    <a:pt x="25" y="161302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0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4" name="object 20074"/>
            <p:cNvSpPr/>
            <p:nvPr/>
          </p:nvSpPr>
          <p:spPr>
            <a:xfrm>
              <a:off x="3366592" y="883192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3048"/>
                  </a:lnTo>
                  <a:lnTo>
                    <a:pt x="0" y="161150"/>
                  </a:lnTo>
                  <a:lnTo>
                    <a:pt x="469" y="3048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3048"/>
                  </a:lnTo>
                  <a:lnTo>
                    <a:pt x="12" y="161544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3048"/>
                  </a:lnTo>
                  <a:lnTo>
                    <a:pt x="50" y="16122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1939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5" name="object 20075"/>
            <p:cNvSpPr/>
            <p:nvPr/>
          </p:nvSpPr>
          <p:spPr>
            <a:xfrm>
              <a:off x="3366541" y="8832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946"/>
                  </a:lnTo>
                  <a:lnTo>
                    <a:pt x="0" y="161378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0"/>
                  </a:moveTo>
                  <a:lnTo>
                    <a:pt x="469" y="2946"/>
                  </a:lnTo>
                  <a:lnTo>
                    <a:pt x="25" y="161328"/>
                  </a:lnTo>
                  <a:lnTo>
                    <a:pt x="495" y="0"/>
                  </a:lnTo>
                  <a:close/>
                </a:path>
              </a:pathLst>
            </a:custGeom>
            <a:solidFill>
              <a:srgbClr val="92949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6" name="object 20076"/>
            <p:cNvSpPr/>
            <p:nvPr/>
          </p:nvSpPr>
          <p:spPr>
            <a:xfrm>
              <a:off x="3366452" y="883211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857"/>
                  </a:lnTo>
                  <a:lnTo>
                    <a:pt x="0" y="161696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870"/>
                  </a:lnTo>
                  <a:lnTo>
                    <a:pt x="38" y="161417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870"/>
                  </a:lnTo>
                  <a:lnTo>
                    <a:pt x="50" y="161594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2959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7" name="object 20077"/>
            <p:cNvSpPr/>
            <p:nvPr/>
          </p:nvSpPr>
          <p:spPr>
            <a:xfrm>
              <a:off x="3366376" y="8832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717"/>
                  </a:lnTo>
                  <a:lnTo>
                    <a:pt x="0" y="161467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717"/>
                  </a:lnTo>
                  <a:lnTo>
                    <a:pt x="25" y="161645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730"/>
                  </a:lnTo>
                  <a:lnTo>
                    <a:pt x="50" y="16159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3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8" name="object 20078"/>
            <p:cNvSpPr/>
            <p:nvPr/>
          </p:nvSpPr>
          <p:spPr>
            <a:xfrm>
              <a:off x="3366287" y="883236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101"/>
                  </a:moveTo>
                  <a:lnTo>
                    <a:pt x="444" y="2616"/>
                  </a:lnTo>
                  <a:lnTo>
                    <a:pt x="0" y="161709"/>
                  </a:lnTo>
                  <a:lnTo>
                    <a:pt x="469" y="101"/>
                  </a:lnTo>
                  <a:close/>
                </a:path>
                <a:path w="635" h="161925">
                  <a:moveTo>
                    <a:pt x="508" y="38"/>
                  </a:moveTo>
                  <a:lnTo>
                    <a:pt x="482" y="2603"/>
                  </a:lnTo>
                  <a:lnTo>
                    <a:pt x="38" y="161429"/>
                  </a:lnTo>
                  <a:lnTo>
                    <a:pt x="508" y="2603"/>
                  </a:lnTo>
                  <a:lnTo>
                    <a:pt x="508" y="38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603"/>
                  </a:lnTo>
                  <a:lnTo>
                    <a:pt x="50" y="161620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4969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79" name="object 20079"/>
            <p:cNvSpPr/>
            <p:nvPr/>
          </p:nvSpPr>
          <p:spPr>
            <a:xfrm>
              <a:off x="3366211" y="883250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76"/>
                  </a:moveTo>
                  <a:lnTo>
                    <a:pt x="444" y="2463"/>
                  </a:lnTo>
                  <a:lnTo>
                    <a:pt x="0" y="161683"/>
                  </a:lnTo>
                  <a:lnTo>
                    <a:pt x="469" y="76"/>
                  </a:lnTo>
                  <a:close/>
                </a:path>
                <a:path w="635" h="161925">
                  <a:moveTo>
                    <a:pt x="495" y="38"/>
                  </a:moveTo>
                  <a:lnTo>
                    <a:pt x="469" y="2476"/>
                  </a:lnTo>
                  <a:lnTo>
                    <a:pt x="25" y="161417"/>
                  </a:lnTo>
                  <a:lnTo>
                    <a:pt x="495" y="38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463"/>
                  </a:lnTo>
                  <a:lnTo>
                    <a:pt x="50" y="161366"/>
                  </a:lnTo>
                  <a:lnTo>
                    <a:pt x="520" y="2463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5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0" name="object 20080"/>
            <p:cNvSpPr/>
            <p:nvPr/>
          </p:nvSpPr>
          <p:spPr>
            <a:xfrm>
              <a:off x="3366147" y="883262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362"/>
                  </a:lnTo>
                  <a:lnTo>
                    <a:pt x="0" y="161632"/>
                  </a:lnTo>
                  <a:lnTo>
                    <a:pt x="38" y="161378"/>
                  </a:lnTo>
                  <a:lnTo>
                    <a:pt x="38" y="157467"/>
                  </a:lnTo>
                  <a:lnTo>
                    <a:pt x="76" y="147078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349"/>
                  </a:lnTo>
                  <a:lnTo>
                    <a:pt x="76" y="147078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79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1" name="object 20081"/>
            <p:cNvSpPr/>
            <p:nvPr/>
          </p:nvSpPr>
          <p:spPr>
            <a:xfrm>
              <a:off x="3366071" y="883269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63"/>
                  </a:moveTo>
                  <a:lnTo>
                    <a:pt x="444" y="2286"/>
                  </a:lnTo>
                  <a:lnTo>
                    <a:pt x="0" y="161658"/>
                  </a:lnTo>
                  <a:lnTo>
                    <a:pt x="25" y="161391"/>
                  </a:lnTo>
                  <a:lnTo>
                    <a:pt x="25" y="157276"/>
                  </a:lnTo>
                  <a:lnTo>
                    <a:pt x="63" y="145732"/>
                  </a:lnTo>
                  <a:lnTo>
                    <a:pt x="469" y="63"/>
                  </a:lnTo>
                  <a:close/>
                </a:path>
                <a:path w="635" h="161925">
                  <a:moveTo>
                    <a:pt x="495" y="50"/>
                  </a:moveTo>
                  <a:lnTo>
                    <a:pt x="469" y="2273"/>
                  </a:lnTo>
                  <a:lnTo>
                    <a:pt x="63" y="145732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86"/>
                  </a:lnTo>
                  <a:lnTo>
                    <a:pt x="63" y="161353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7999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2" name="object 20082"/>
            <p:cNvSpPr/>
            <p:nvPr/>
          </p:nvSpPr>
          <p:spPr>
            <a:xfrm>
              <a:off x="3365982" y="88327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444" y="2197"/>
                  </a:lnTo>
                  <a:lnTo>
                    <a:pt x="0" y="161455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495" y="25"/>
                  </a:moveTo>
                  <a:lnTo>
                    <a:pt x="469" y="2209"/>
                  </a:lnTo>
                  <a:lnTo>
                    <a:pt x="25" y="161645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209"/>
                  </a:lnTo>
                  <a:lnTo>
                    <a:pt x="63" y="161391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89A9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3" name="object 20083"/>
            <p:cNvSpPr/>
            <p:nvPr/>
          </p:nvSpPr>
          <p:spPr>
            <a:xfrm>
              <a:off x="3365893" y="883282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2146"/>
                  </a:lnTo>
                  <a:lnTo>
                    <a:pt x="0" y="16170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25"/>
                  </a:moveTo>
                  <a:lnTo>
                    <a:pt x="482" y="2159"/>
                  </a:lnTo>
                  <a:lnTo>
                    <a:pt x="25" y="161696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146"/>
                  </a:lnTo>
                  <a:lnTo>
                    <a:pt x="63" y="161658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4" name="object 20084"/>
            <p:cNvSpPr/>
            <p:nvPr/>
          </p:nvSpPr>
          <p:spPr>
            <a:xfrm>
              <a:off x="3365804" y="8832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95"/>
                  </a:lnTo>
                  <a:lnTo>
                    <a:pt x="0" y="161734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533" y="0"/>
                  </a:moveTo>
                  <a:lnTo>
                    <a:pt x="508" y="2082"/>
                  </a:lnTo>
                  <a:lnTo>
                    <a:pt x="63" y="160705"/>
                  </a:lnTo>
                  <a:lnTo>
                    <a:pt x="508" y="12"/>
                  </a:lnTo>
                  <a:lnTo>
                    <a:pt x="482" y="2082"/>
                  </a:lnTo>
                  <a:lnTo>
                    <a:pt x="38" y="161696"/>
                  </a:lnTo>
                  <a:lnTo>
                    <a:pt x="533" y="0"/>
                  </a:lnTo>
                  <a:close/>
                </a:path>
              </a:pathLst>
            </a:custGeom>
            <a:solidFill>
              <a:srgbClr val="999C9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5" name="object 20085"/>
            <p:cNvSpPr/>
            <p:nvPr/>
          </p:nvSpPr>
          <p:spPr>
            <a:xfrm>
              <a:off x="3365741" y="8832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12"/>
                  </a:moveTo>
                  <a:lnTo>
                    <a:pt x="457" y="2044"/>
                  </a:lnTo>
                  <a:lnTo>
                    <a:pt x="0" y="161747"/>
                  </a:lnTo>
                  <a:lnTo>
                    <a:pt x="482" y="12"/>
                  </a:lnTo>
                  <a:close/>
                </a:path>
                <a:path w="635" h="161925">
                  <a:moveTo>
                    <a:pt x="508" y="0"/>
                  </a:moveTo>
                  <a:lnTo>
                    <a:pt x="482" y="2044"/>
                  </a:lnTo>
                  <a:lnTo>
                    <a:pt x="25" y="161709"/>
                  </a:lnTo>
                  <a:lnTo>
                    <a:pt x="508" y="0"/>
                  </a:lnTo>
                  <a:close/>
                </a:path>
              </a:pathLst>
            </a:custGeom>
            <a:solidFill>
              <a:srgbClr val="9A9D9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6" name="object 20086"/>
            <p:cNvSpPr/>
            <p:nvPr/>
          </p:nvSpPr>
          <p:spPr>
            <a:xfrm>
              <a:off x="3365665" y="88329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444" y="2006"/>
                  </a:lnTo>
                  <a:lnTo>
                    <a:pt x="0" y="161785"/>
                  </a:lnTo>
                  <a:lnTo>
                    <a:pt x="25" y="161544"/>
                  </a:lnTo>
                  <a:lnTo>
                    <a:pt x="25" y="157645"/>
                  </a:lnTo>
                  <a:lnTo>
                    <a:pt x="63" y="145046"/>
                  </a:lnTo>
                  <a:lnTo>
                    <a:pt x="469" y="25"/>
                  </a:lnTo>
                  <a:close/>
                </a:path>
                <a:path w="635" h="161925">
                  <a:moveTo>
                    <a:pt x="495" y="12"/>
                  </a:moveTo>
                  <a:lnTo>
                    <a:pt x="469" y="2006"/>
                  </a:lnTo>
                  <a:lnTo>
                    <a:pt x="63" y="145046"/>
                  </a:lnTo>
                  <a:lnTo>
                    <a:pt x="495" y="12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2006"/>
                  </a:lnTo>
                  <a:lnTo>
                    <a:pt x="50" y="161734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B9E9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7" name="object 20087"/>
            <p:cNvSpPr/>
            <p:nvPr/>
          </p:nvSpPr>
          <p:spPr>
            <a:xfrm>
              <a:off x="3365462" y="88330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88"/>
                  </a:moveTo>
                  <a:lnTo>
                    <a:pt x="457" y="1943"/>
                  </a:lnTo>
                  <a:lnTo>
                    <a:pt x="0" y="161886"/>
                  </a:lnTo>
                  <a:lnTo>
                    <a:pt x="482" y="88"/>
                  </a:lnTo>
                  <a:close/>
                </a:path>
                <a:path w="635" h="161925">
                  <a:moveTo>
                    <a:pt x="508" y="63"/>
                  </a:moveTo>
                  <a:lnTo>
                    <a:pt x="482" y="1955"/>
                  </a:lnTo>
                  <a:lnTo>
                    <a:pt x="25" y="161861"/>
                  </a:lnTo>
                  <a:lnTo>
                    <a:pt x="508" y="63"/>
                  </a:lnTo>
                  <a:close/>
                </a:path>
                <a:path w="635" h="161925">
                  <a:moveTo>
                    <a:pt x="571" y="25"/>
                  </a:moveTo>
                  <a:lnTo>
                    <a:pt x="546" y="1955"/>
                  </a:lnTo>
                  <a:lnTo>
                    <a:pt x="406" y="48615"/>
                  </a:lnTo>
                  <a:lnTo>
                    <a:pt x="546" y="50"/>
                  </a:lnTo>
                  <a:lnTo>
                    <a:pt x="520" y="1955"/>
                  </a:lnTo>
                  <a:lnTo>
                    <a:pt x="63" y="161848"/>
                  </a:lnTo>
                  <a:lnTo>
                    <a:pt x="571" y="25"/>
                  </a:lnTo>
                  <a:close/>
                </a:path>
                <a:path w="635" h="161925">
                  <a:moveTo>
                    <a:pt x="609" y="12"/>
                  </a:moveTo>
                  <a:lnTo>
                    <a:pt x="584" y="1955"/>
                  </a:lnTo>
                  <a:lnTo>
                    <a:pt x="127" y="161798"/>
                  </a:lnTo>
                  <a:lnTo>
                    <a:pt x="609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609" y="1943"/>
                  </a:lnTo>
                  <a:lnTo>
                    <a:pt x="165" y="16174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9C9FA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8" name="object 20088"/>
            <p:cNvSpPr/>
            <p:nvPr/>
          </p:nvSpPr>
          <p:spPr>
            <a:xfrm>
              <a:off x="3365360" y="883312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841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422"/>
                  </a:lnTo>
                  <a:lnTo>
                    <a:pt x="520" y="12"/>
                  </a:lnTo>
                  <a:lnTo>
                    <a:pt x="495" y="1841"/>
                  </a:lnTo>
                  <a:lnTo>
                    <a:pt x="50" y="16183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9E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89" name="object 20089"/>
            <p:cNvSpPr/>
            <p:nvPr/>
          </p:nvSpPr>
          <p:spPr>
            <a:xfrm>
              <a:off x="3365296" y="88331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790"/>
                  </a:lnTo>
                  <a:lnTo>
                    <a:pt x="0" y="161874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95" y="1790"/>
                  </a:lnTo>
                  <a:lnTo>
                    <a:pt x="38" y="161848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9FA2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0" name="object 20090"/>
            <p:cNvSpPr/>
            <p:nvPr/>
          </p:nvSpPr>
          <p:spPr>
            <a:xfrm>
              <a:off x="3365195" y="883323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57" y="1739"/>
                  </a:lnTo>
                  <a:lnTo>
                    <a:pt x="0" y="161874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20" y="1752"/>
                  </a:lnTo>
                  <a:lnTo>
                    <a:pt x="393" y="45529"/>
                  </a:lnTo>
                  <a:lnTo>
                    <a:pt x="520" y="12"/>
                  </a:lnTo>
                  <a:lnTo>
                    <a:pt x="482" y="1739"/>
                  </a:lnTo>
                  <a:lnTo>
                    <a:pt x="38" y="161848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0A3A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1" name="object 20091"/>
            <p:cNvSpPr/>
            <p:nvPr/>
          </p:nvSpPr>
          <p:spPr>
            <a:xfrm>
              <a:off x="3365093" y="88332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689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295"/>
                  </a:lnTo>
                  <a:lnTo>
                    <a:pt x="520" y="25"/>
                  </a:lnTo>
                  <a:lnTo>
                    <a:pt x="495" y="1689"/>
                  </a:lnTo>
                  <a:lnTo>
                    <a:pt x="38" y="161886"/>
                  </a:lnTo>
                  <a:lnTo>
                    <a:pt x="63" y="161620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1A4A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2" name="object 20092"/>
            <p:cNvSpPr/>
            <p:nvPr/>
          </p:nvSpPr>
          <p:spPr>
            <a:xfrm>
              <a:off x="3364992" y="883334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08" y="25"/>
                  </a:moveTo>
                  <a:lnTo>
                    <a:pt x="482" y="1638"/>
                  </a:lnTo>
                  <a:lnTo>
                    <a:pt x="25" y="160616"/>
                  </a:lnTo>
                  <a:lnTo>
                    <a:pt x="482" y="38"/>
                  </a:lnTo>
                  <a:lnTo>
                    <a:pt x="444" y="1638"/>
                  </a:lnTo>
                  <a:lnTo>
                    <a:pt x="0" y="161899"/>
                  </a:lnTo>
                  <a:lnTo>
                    <a:pt x="508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625"/>
                  </a:lnTo>
                  <a:lnTo>
                    <a:pt x="63" y="161861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2A5A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3" name="object 20093"/>
            <p:cNvSpPr/>
            <p:nvPr/>
          </p:nvSpPr>
          <p:spPr>
            <a:xfrm>
              <a:off x="3364877" y="883340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57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574"/>
                  </a:lnTo>
                  <a:lnTo>
                    <a:pt x="38" y="161874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562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3A7A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4" name="object 20094"/>
            <p:cNvSpPr/>
            <p:nvPr/>
          </p:nvSpPr>
          <p:spPr>
            <a:xfrm>
              <a:off x="3364801" y="88334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511"/>
                  </a:lnTo>
                  <a:lnTo>
                    <a:pt x="0" y="161886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511"/>
                  </a:lnTo>
                  <a:lnTo>
                    <a:pt x="38" y="161861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4A7A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5" name="object 20095"/>
            <p:cNvSpPr/>
            <p:nvPr/>
          </p:nvSpPr>
          <p:spPr>
            <a:xfrm>
              <a:off x="3364687" y="883351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25"/>
                  </a:moveTo>
                  <a:lnTo>
                    <a:pt x="482" y="1460"/>
                  </a:lnTo>
                  <a:lnTo>
                    <a:pt x="38" y="160464"/>
                  </a:lnTo>
                  <a:lnTo>
                    <a:pt x="482" y="50"/>
                  </a:lnTo>
                  <a:lnTo>
                    <a:pt x="444" y="1460"/>
                  </a:lnTo>
                  <a:lnTo>
                    <a:pt x="0" y="161912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460"/>
                  </a:lnTo>
                  <a:lnTo>
                    <a:pt x="76" y="161861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5A8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6" name="object 20096"/>
            <p:cNvSpPr/>
            <p:nvPr/>
          </p:nvSpPr>
          <p:spPr>
            <a:xfrm>
              <a:off x="3364585" y="883358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444" y="1384"/>
                  </a:lnTo>
                  <a:lnTo>
                    <a:pt x="0" y="161899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508" y="1028"/>
                  </a:lnTo>
                  <a:lnTo>
                    <a:pt x="520" y="12"/>
                  </a:lnTo>
                  <a:lnTo>
                    <a:pt x="482" y="1384"/>
                  </a:lnTo>
                  <a:lnTo>
                    <a:pt x="38" y="16187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6A9A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7" name="object 20097"/>
            <p:cNvSpPr/>
            <p:nvPr/>
          </p:nvSpPr>
          <p:spPr>
            <a:xfrm>
              <a:off x="3364471" y="88336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333"/>
                  </a:lnTo>
                  <a:lnTo>
                    <a:pt x="0" y="161899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346"/>
                  </a:lnTo>
                  <a:lnTo>
                    <a:pt x="76" y="160337"/>
                  </a:lnTo>
                  <a:lnTo>
                    <a:pt x="520" y="25"/>
                  </a:lnTo>
                  <a:lnTo>
                    <a:pt x="482" y="1346"/>
                  </a:lnTo>
                  <a:lnTo>
                    <a:pt x="38" y="16188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8" name="object 20098"/>
            <p:cNvSpPr/>
            <p:nvPr/>
          </p:nvSpPr>
          <p:spPr>
            <a:xfrm>
              <a:off x="3364344" y="883371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270"/>
                  </a:lnTo>
                  <a:lnTo>
                    <a:pt x="0" y="161886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20" y="25"/>
                  </a:moveTo>
                  <a:lnTo>
                    <a:pt x="482" y="1270"/>
                  </a:lnTo>
                  <a:lnTo>
                    <a:pt x="38" y="161861"/>
                  </a:lnTo>
                  <a:lnTo>
                    <a:pt x="520" y="25"/>
                  </a:lnTo>
                  <a:close/>
                </a:path>
                <a:path w="635" h="161925">
                  <a:moveTo>
                    <a:pt x="558" y="0"/>
                  </a:moveTo>
                  <a:lnTo>
                    <a:pt x="520" y="1257"/>
                  </a:lnTo>
                  <a:lnTo>
                    <a:pt x="76" y="161836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A8AB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099" name="object 20099"/>
            <p:cNvSpPr/>
            <p:nvPr/>
          </p:nvSpPr>
          <p:spPr>
            <a:xfrm>
              <a:off x="3364268" y="88337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25"/>
                  </a:moveTo>
                  <a:lnTo>
                    <a:pt x="444" y="1206"/>
                  </a:lnTo>
                  <a:lnTo>
                    <a:pt x="0" y="161861"/>
                  </a:lnTo>
                  <a:lnTo>
                    <a:pt x="482" y="25"/>
                  </a:lnTo>
                  <a:close/>
                </a:path>
                <a:path w="635" h="161925">
                  <a:moveTo>
                    <a:pt x="520" y="0"/>
                  </a:moveTo>
                  <a:lnTo>
                    <a:pt x="482" y="1206"/>
                  </a:lnTo>
                  <a:lnTo>
                    <a:pt x="38" y="161836"/>
                  </a:lnTo>
                  <a:lnTo>
                    <a:pt x="520" y="0"/>
                  </a:lnTo>
                  <a:close/>
                </a:path>
              </a:pathLst>
            </a:custGeom>
            <a:solidFill>
              <a:srgbClr val="AAAC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0" name="object 20100"/>
            <p:cNvSpPr/>
            <p:nvPr/>
          </p:nvSpPr>
          <p:spPr>
            <a:xfrm>
              <a:off x="3364128" y="883382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1155"/>
                  </a:lnTo>
                  <a:lnTo>
                    <a:pt x="0" y="16186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33" y="25"/>
                  </a:moveTo>
                  <a:lnTo>
                    <a:pt x="495" y="1143"/>
                  </a:lnTo>
                  <a:lnTo>
                    <a:pt x="50" y="161848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46" y="1143"/>
                  </a:lnTo>
                  <a:lnTo>
                    <a:pt x="101" y="161823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AADA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1" name="object 20101"/>
            <p:cNvSpPr/>
            <p:nvPr/>
          </p:nvSpPr>
          <p:spPr>
            <a:xfrm>
              <a:off x="3364014" y="88339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444" y="1066"/>
                  </a:lnTo>
                  <a:lnTo>
                    <a:pt x="0" y="161848"/>
                  </a:lnTo>
                  <a:lnTo>
                    <a:pt x="482" y="50"/>
                  </a:lnTo>
                  <a:close/>
                </a:path>
                <a:path w="635" h="161925">
                  <a:moveTo>
                    <a:pt x="533" y="12"/>
                  </a:moveTo>
                  <a:lnTo>
                    <a:pt x="495" y="1066"/>
                  </a:lnTo>
                  <a:lnTo>
                    <a:pt x="50" y="161823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571" y="0"/>
                  </a:moveTo>
                  <a:lnTo>
                    <a:pt x="533" y="1079"/>
                  </a:lnTo>
                  <a:lnTo>
                    <a:pt x="88" y="161810"/>
                  </a:lnTo>
                  <a:lnTo>
                    <a:pt x="571" y="0"/>
                  </a:lnTo>
                  <a:close/>
                </a:path>
              </a:pathLst>
            </a:custGeom>
            <a:solidFill>
              <a:srgbClr val="ABAEA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2" name="object 20102"/>
            <p:cNvSpPr/>
            <p:nvPr/>
          </p:nvSpPr>
          <p:spPr>
            <a:xfrm>
              <a:off x="3363874" y="883398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25"/>
                  </a:moveTo>
                  <a:lnTo>
                    <a:pt x="495" y="990"/>
                  </a:lnTo>
                  <a:lnTo>
                    <a:pt x="406" y="28168"/>
                  </a:lnTo>
                  <a:lnTo>
                    <a:pt x="495" y="50"/>
                  </a:lnTo>
                  <a:lnTo>
                    <a:pt x="457" y="990"/>
                  </a:lnTo>
                  <a:lnTo>
                    <a:pt x="0" y="161810"/>
                  </a:lnTo>
                  <a:lnTo>
                    <a:pt x="533" y="25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1003"/>
                  </a:lnTo>
                  <a:lnTo>
                    <a:pt x="88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C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3" name="object 20103"/>
            <p:cNvSpPr/>
            <p:nvPr/>
          </p:nvSpPr>
          <p:spPr>
            <a:xfrm>
              <a:off x="3363734" y="883405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57" y="927"/>
                  </a:lnTo>
                  <a:lnTo>
                    <a:pt x="0" y="16179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723"/>
                  </a:lnTo>
                  <a:lnTo>
                    <a:pt x="546" y="25"/>
                  </a:lnTo>
                  <a:lnTo>
                    <a:pt x="508" y="914"/>
                  </a:lnTo>
                  <a:lnTo>
                    <a:pt x="50" y="161785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DAFB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4" name="object 20104"/>
            <p:cNvSpPr/>
            <p:nvPr/>
          </p:nvSpPr>
          <p:spPr>
            <a:xfrm>
              <a:off x="3363645" y="883413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57" y="838"/>
                  </a:lnTo>
                  <a:lnTo>
                    <a:pt x="0" y="16175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838"/>
                  </a:lnTo>
                  <a:lnTo>
                    <a:pt x="50" y="161734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ADB0B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5" name="object 20105"/>
            <p:cNvSpPr/>
            <p:nvPr/>
          </p:nvSpPr>
          <p:spPr>
            <a:xfrm>
              <a:off x="3363506" y="88341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87"/>
                  </a:lnTo>
                  <a:lnTo>
                    <a:pt x="0" y="161759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635"/>
                  </a:lnTo>
                  <a:lnTo>
                    <a:pt x="546" y="25"/>
                  </a:lnTo>
                  <a:lnTo>
                    <a:pt x="495" y="787"/>
                  </a:lnTo>
                  <a:lnTo>
                    <a:pt x="50" y="161734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AFB1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6" name="object 20106"/>
            <p:cNvSpPr/>
            <p:nvPr/>
          </p:nvSpPr>
          <p:spPr>
            <a:xfrm>
              <a:off x="3363353" y="88342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711"/>
                  </a:lnTo>
                  <a:lnTo>
                    <a:pt x="0" y="16172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711"/>
                  </a:lnTo>
                  <a:lnTo>
                    <a:pt x="50" y="161696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711"/>
                  </a:lnTo>
                  <a:lnTo>
                    <a:pt x="101" y="16168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0B2B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7" name="object 20107"/>
            <p:cNvSpPr/>
            <p:nvPr/>
          </p:nvSpPr>
          <p:spPr>
            <a:xfrm>
              <a:off x="3363201" y="883436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609"/>
                  </a:lnTo>
                  <a:lnTo>
                    <a:pt x="0" y="161671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622"/>
                  </a:lnTo>
                  <a:lnTo>
                    <a:pt x="50" y="16165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609"/>
                  </a:lnTo>
                  <a:lnTo>
                    <a:pt x="101" y="161632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8" name="object 20108"/>
            <p:cNvSpPr/>
            <p:nvPr/>
          </p:nvSpPr>
          <p:spPr>
            <a:xfrm>
              <a:off x="3363048" y="883445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444" y="520"/>
                  </a:lnTo>
                  <a:lnTo>
                    <a:pt x="0" y="161620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495" y="533"/>
                  </a:lnTo>
                  <a:lnTo>
                    <a:pt x="50" y="161620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520"/>
                  </a:lnTo>
                  <a:lnTo>
                    <a:pt x="101" y="161607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09" name="object 20109"/>
            <p:cNvSpPr/>
            <p:nvPr/>
          </p:nvSpPr>
          <p:spPr>
            <a:xfrm>
              <a:off x="3362947" y="88345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444" y="431"/>
                  </a:lnTo>
                  <a:lnTo>
                    <a:pt x="0" y="161569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46" y="0"/>
                  </a:moveTo>
                  <a:lnTo>
                    <a:pt x="495" y="444"/>
                  </a:lnTo>
                  <a:lnTo>
                    <a:pt x="50" y="161556"/>
                  </a:lnTo>
                  <a:lnTo>
                    <a:pt x="546" y="0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0" name="object 20110"/>
            <p:cNvSpPr/>
            <p:nvPr/>
          </p:nvSpPr>
          <p:spPr>
            <a:xfrm>
              <a:off x="3362794" y="88345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81"/>
                  </a:lnTo>
                  <a:lnTo>
                    <a:pt x="0" y="161556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381"/>
                  </a:lnTo>
                  <a:lnTo>
                    <a:pt x="50" y="161544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393"/>
                  </a:lnTo>
                  <a:lnTo>
                    <a:pt x="101" y="161531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1" name="object 20111"/>
            <p:cNvSpPr/>
            <p:nvPr/>
          </p:nvSpPr>
          <p:spPr>
            <a:xfrm>
              <a:off x="3362642" y="883467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444" y="304"/>
                  </a:lnTo>
                  <a:lnTo>
                    <a:pt x="0" y="161493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46" y="38"/>
                  </a:moveTo>
                  <a:lnTo>
                    <a:pt x="495" y="292"/>
                  </a:lnTo>
                  <a:lnTo>
                    <a:pt x="50" y="161480"/>
                  </a:lnTo>
                  <a:lnTo>
                    <a:pt x="546" y="38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58" y="304"/>
                  </a:lnTo>
                  <a:lnTo>
                    <a:pt x="114" y="161467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2" name="object 20112"/>
            <p:cNvSpPr/>
            <p:nvPr/>
          </p:nvSpPr>
          <p:spPr>
            <a:xfrm>
              <a:off x="3362502" y="883476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38"/>
                  </a:moveTo>
                  <a:lnTo>
                    <a:pt x="482" y="177"/>
                  </a:lnTo>
                  <a:lnTo>
                    <a:pt x="495" y="50"/>
                  </a:lnTo>
                  <a:lnTo>
                    <a:pt x="444" y="203"/>
                  </a:lnTo>
                  <a:lnTo>
                    <a:pt x="0" y="161442"/>
                  </a:lnTo>
                  <a:lnTo>
                    <a:pt x="533" y="38"/>
                  </a:lnTo>
                  <a:close/>
                </a:path>
                <a:path w="635" h="161925">
                  <a:moveTo>
                    <a:pt x="584" y="0"/>
                  </a:moveTo>
                  <a:lnTo>
                    <a:pt x="533" y="203"/>
                  </a:lnTo>
                  <a:lnTo>
                    <a:pt x="88" y="161429"/>
                  </a:lnTo>
                  <a:lnTo>
                    <a:pt x="584" y="0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3" name="object 20113"/>
            <p:cNvSpPr/>
            <p:nvPr/>
          </p:nvSpPr>
          <p:spPr>
            <a:xfrm>
              <a:off x="3362350" y="883485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50"/>
                  </a:moveTo>
                  <a:lnTo>
                    <a:pt x="0" y="161378"/>
                  </a:lnTo>
                  <a:lnTo>
                    <a:pt x="495" y="50"/>
                  </a:lnTo>
                  <a:close/>
                </a:path>
                <a:path w="635" h="161925">
                  <a:moveTo>
                    <a:pt x="546" y="25"/>
                  </a:moveTo>
                  <a:lnTo>
                    <a:pt x="50" y="161378"/>
                  </a:lnTo>
                  <a:lnTo>
                    <a:pt x="546" y="25"/>
                  </a:lnTo>
                  <a:close/>
                </a:path>
                <a:path w="635" h="161925">
                  <a:moveTo>
                    <a:pt x="596" y="0"/>
                  </a:moveTo>
                  <a:lnTo>
                    <a:pt x="546" y="127"/>
                  </a:lnTo>
                  <a:lnTo>
                    <a:pt x="101" y="161366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4" name="object 20114"/>
            <p:cNvSpPr/>
            <p:nvPr/>
          </p:nvSpPr>
          <p:spPr>
            <a:xfrm>
              <a:off x="3362248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12"/>
                  </a:moveTo>
                  <a:lnTo>
                    <a:pt x="266" y="80645"/>
                  </a:lnTo>
                  <a:lnTo>
                    <a:pt x="495" y="0"/>
                  </a:lnTo>
                  <a:lnTo>
                    <a:pt x="0" y="161302"/>
                  </a:lnTo>
                  <a:lnTo>
                    <a:pt x="546" y="12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5" name="object 20115"/>
            <p:cNvSpPr/>
            <p:nvPr/>
          </p:nvSpPr>
          <p:spPr>
            <a:xfrm>
              <a:off x="3362096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0"/>
                  </a:moveTo>
                  <a:lnTo>
                    <a:pt x="0" y="161315"/>
                  </a:lnTo>
                  <a:lnTo>
                    <a:pt x="546" y="0"/>
                  </a:lnTo>
                  <a:close/>
                </a:path>
                <a:path w="635" h="161925">
                  <a:moveTo>
                    <a:pt x="596" y="12"/>
                  </a:moveTo>
                  <a:lnTo>
                    <a:pt x="101" y="161302"/>
                  </a:lnTo>
                  <a:lnTo>
                    <a:pt x="596" y="12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6" name="object 20116"/>
            <p:cNvSpPr/>
            <p:nvPr/>
          </p:nvSpPr>
          <p:spPr>
            <a:xfrm>
              <a:off x="3361944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40"/>
                  </a:lnTo>
                  <a:lnTo>
                    <a:pt x="152" y="161315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7" name="object 20117"/>
            <p:cNvSpPr/>
            <p:nvPr/>
          </p:nvSpPr>
          <p:spPr>
            <a:xfrm>
              <a:off x="3361791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66"/>
                  </a:lnTo>
                  <a:lnTo>
                    <a:pt x="533" y="457"/>
                  </a:lnTo>
                  <a:lnTo>
                    <a:pt x="101" y="161353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8" name="object 20118"/>
            <p:cNvSpPr/>
            <p:nvPr/>
          </p:nvSpPr>
          <p:spPr>
            <a:xfrm>
              <a:off x="3361639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0"/>
                  </a:moveTo>
                  <a:lnTo>
                    <a:pt x="444" y="12"/>
                  </a:lnTo>
                  <a:lnTo>
                    <a:pt x="0" y="161391"/>
                  </a:lnTo>
                  <a:lnTo>
                    <a:pt x="482" y="457"/>
                  </a:lnTo>
                  <a:lnTo>
                    <a:pt x="50" y="161378"/>
                  </a:lnTo>
                  <a:lnTo>
                    <a:pt x="596" y="0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19" name="object 20119"/>
            <p:cNvSpPr/>
            <p:nvPr/>
          </p:nvSpPr>
          <p:spPr>
            <a:xfrm>
              <a:off x="3361525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04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558" y="12"/>
                  </a:moveTo>
                  <a:lnTo>
                    <a:pt x="63" y="161391"/>
                  </a:lnTo>
                  <a:lnTo>
                    <a:pt x="558" y="12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0" name="object 20120"/>
            <p:cNvSpPr/>
            <p:nvPr/>
          </p:nvSpPr>
          <p:spPr>
            <a:xfrm>
              <a:off x="3361359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17"/>
                  </a:lnTo>
                  <a:lnTo>
                    <a:pt x="546" y="457"/>
                  </a:lnTo>
                  <a:lnTo>
                    <a:pt x="114" y="161404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1" name="object 20121"/>
            <p:cNvSpPr/>
            <p:nvPr/>
          </p:nvSpPr>
          <p:spPr>
            <a:xfrm>
              <a:off x="3361207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0"/>
                  </a:moveTo>
                  <a:lnTo>
                    <a:pt x="0" y="161429"/>
                  </a:lnTo>
                  <a:lnTo>
                    <a:pt x="495" y="0"/>
                  </a:lnTo>
                  <a:close/>
                </a:path>
                <a:path w="635" h="161925">
                  <a:moveTo>
                    <a:pt x="609" y="0"/>
                  </a:moveTo>
                  <a:lnTo>
                    <a:pt x="50" y="161429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2" name="object 20122"/>
            <p:cNvSpPr/>
            <p:nvPr/>
          </p:nvSpPr>
          <p:spPr>
            <a:xfrm>
              <a:off x="3361042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12"/>
                  </a:moveTo>
                  <a:lnTo>
                    <a:pt x="495" y="457"/>
                  </a:lnTo>
                  <a:lnTo>
                    <a:pt x="508" y="0"/>
                  </a:lnTo>
                  <a:lnTo>
                    <a:pt x="0" y="161455"/>
                  </a:lnTo>
                  <a:lnTo>
                    <a:pt x="165" y="161442"/>
                  </a:lnTo>
                  <a:lnTo>
                    <a:pt x="609" y="12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3" name="object 20123"/>
            <p:cNvSpPr/>
            <p:nvPr/>
          </p:nvSpPr>
          <p:spPr>
            <a:xfrm>
              <a:off x="3360877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09" y="0"/>
                  </a:moveTo>
                  <a:lnTo>
                    <a:pt x="457" y="12"/>
                  </a:lnTo>
                  <a:lnTo>
                    <a:pt x="0" y="161467"/>
                  </a:lnTo>
                  <a:lnTo>
                    <a:pt x="165" y="161442"/>
                  </a:lnTo>
                  <a:lnTo>
                    <a:pt x="609" y="0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4" name="object 20124"/>
            <p:cNvSpPr/>
            <p:nvPr/>
          </p:nvSpPr>
          <p:spPr>
            <a:xfrm>
              <a:off x="3360762" y="8834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58" y="0"/>
                  </a:moveTo>
                  <a:lnTo>
                    <a:pt x="0" y="161455"/>
                  </a:lnTo>
                  <a:lnTo>
                    <a:pt x="558" y="0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5" name="object 20125"/>
            <p:cNvSpPr/>
            <p:nvPr/>
          </p:nvSpPr>
          <p:spPr>
            <a:xfrm>
              <a:off x="3360585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12"/>
                  </a:moveTo>
                  <a:lnTo>
                    <a:pt x="558" y="457"/>
                  </a:lnTo>
                  <a:lnTo>
                    <a:pt x="571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22" y="12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6" name="object 20126"/>
            <p:cNvSpPr/>
            <p:nvPr/>
          </p:nvSpPr>
          <p:spPr>
            <a:xfrm>
              <a:off x="3360407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80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7" name="object 20127"/>
            <p:cNvSpPr/>
            <p:nvPr/>
          </p:nvSpPr>
          <p:spPr>
            <a:xfrm>
              <a:off x="3360229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22" y="0"/>
                  </a:moveTo>
                  <a:lnTo>
                    <a:pt x="444" y="12"/>
                  </a:lnTo>
                  <a:lnTo>
                    <a:pt x="0" y="161480"/>
                  </a:lnTo>
                  <a:lnTo>
                    <a:pt x="127" y="161480"/>
                  </a:lnTo>
                  <a:lnTo>
                    <a:pt x="622" y="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8" name="object 20128"/>
            <p:cNvSpPr/>
            <p:nvPr/>
          </p:nvSpPr>
          <p:spPr>
            <a:xfrm>
              <a:off x="3360039" y="883498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635" y="0"/>
                  </a:moveTo>
                  <a:lnTo>
                    <a:pt x="508" y="0"/>
                  </a:lnTo>
                  <a:lnTo>
                    <a:pt x="0" y="161467"/>
                  </a:lnTo>
                  <a:lnTo>
                    <a:pt x="127" y="16146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29" name="object 20129"/>
            <p:cNvSpPr/>
            <p:nvPr/>
          </p:nvSpPr>
          <p:spPr>
            <a:xfrm>
              <a:off x="3359886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0"/>
                  </a:moveTo>
                  <a:lnTo>
                    <a:pt x="0" y="161480"/>
                  </a:lnTo>
                  <a:lnTo>
                    <a:pt x="520" y="0"/>
                  </a:lnTo>
                  <a:close/>
                </a:path>
                <a:path w="635" h="161925">
                  <a:moveTo>
                    <a:pt x="584" y="12"/>
                  </a:moveTo>
                  <a:lnTo>
                    <a:pt x="76" y="161480"/>
                  </a:lnTo>
                  <a:lnTo>
                    <a:pt x="584" y="12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0" name="object 20130"/>
            <p:cNvSpPr/>
            <p:nvPr/>
          </p:nvSpPr>
          <p:spPr>
            <a:xfrm>
              <a:off x="3359683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20" y="0"/>
                  </a:moveTo>
                  <a:lnTo>
                    <a:pt x="0" y="161467"/>
                  </a:lnTo>
                  <a:lnTo>
                    <a:pt x="520" y="0"/>
                  </a:lnTo>
                  <a:close/>
                </a:path>
                <a:path w="1270" h="161925">
                  <a:moveTo>
                    <a:pt x="660" y="0"/>
                  </a:moveTo>
                  <a:lnTo>
                    <a:pt x="533" y="0"/>
                  </a:lnTo>
                  <a:lnTo>
                    <a:pt x="76" y="161467"/>
                  </a:lnTo>
                  <a:lnTo>
                    <a:pt x="215" y="161480"/>
                  </a:lnTo>
                  <a:lnTo>
                    <a:pt x="660" y="0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1" name="object 20131"/>
            <p:cNvSpPr/>
            <p:nvPr/>
          </p:nvSpPr>
          <p:spPr>
            <a:xfrm>
              <a:off x="3359467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673" y="0"/>
                  </a:moveTo>
                  <a:lnTo>
                    <a:pt x="520" y="0"/>
                  </a:lnTo>
                  <a:lnTo>
                    <a:pt x="0" y="161455"/>
                  </a:lnTo>
                  <a:lnTo>
                    <a:pt x="152" y="161467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2" name="object 20132"/>
            <p:cNvSpPr/>
            <p:nvPr/>
          </p:nvSpPr>
          <p:spPr>
            <a:xfrm>
              <a:off x="3359238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96" y="0"/>
                  </a:moveTo>
                  <a:lnTo>
                    <a:pt x="444" y="0"/>
                  </a:lnTo>
                  <a:lnTo>
                    <a:pt x="0" y="161442"/>
                  </a:lnTo>
                  <a:lnTo>
                    <a:pt x="152" y="161442"/>
                  </a:lnTo>
                  <a:lnTo>
                    <a:pt x="596" y="0"/>
                  </a:lnTo>
                  <a:close/>
                </a:path>
                <a:path w="1270" h="161925">
                  <a:moveTo>
                    <a:pt x="673" y="12"/>
                  </a:moveTo>
                  <a:lnTo>
                    <a:pt x="152" y="161442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3" name="object 20133"/>
            <p:cNvSpPr/>
            <p:nvPr/>
          </p:nvSpPr>
          <p:spPr>
            <a:xfrm>
              <a:off x="3358972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33" y="0"/>
                  </a:moveTo>
                  <a:lnTo>
                    <a:pt x="0" y="161417"/>
                  </a:lnTo>
                  <a:lnTo>
                    <a:pt x="533" y="0"/>
                  </a:lnTo>
                  <a:close/>
                </a:path>
                <a:path w="1270" h="161925">
                  <a:moveTo>
                    <a:pt x="698" y="0"/>
                  </a:moveTo>
                  <a:lnTo>
                    <a:pt x="533" y="12"/>
                  </a:lnTo>
                  <a:lnTo>
                    <a:pt x="88" y="161417"/>
                  </a:lnTo>
                  <a:lnTo>
                    <a:pt x="254" y="161442"/>
                  </a:lnTo>
                  <a:lnTo>
                    <a:pt x="698" y="0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4" name="object 20134"/>
            <p:cNvSpPr/>
            <p:nvPr/>
          </p:nvSpPr>
          <p:spPr>
            <a:xfrm>
              <a:off x="3358781" y="8834971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33" y="12"/>
                  </a:moveTo>
                  <a:lnTo>
                    <a:pt x="0" y="161404"/>
                  </a:lnTo>
                  <a:lnTo>
                    <a:pt x="533" y="12"/>
                  </a:lnTo>
                  <a:close/>
                </a:path>
                <a:path w="635" h="161925">
                  <a:moveTo>
                    <a:pt x="635" y="0"/>
                  </a:moveTo>
                  <a:lnTo>
                    <a:pt x="101" y="161417"/>
                  </a:lnTo>
                  <a:lnTo>
                    <a:pt x="635" y="0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5" name="object 20135"/>
            <p:cNvSpPr/>
            <p:nvPr/>
          </p:nvSpPr>
          <p:spPr>
            <a:xfrm>
              <a:off x="3358464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58" y="0"/>
                  </a:moveTo>
                  <a:lnTo>
                    <a:pt x="0" y="161353"/>
                  </a:lnTo>
                  <a:lnTo>
                    <a:pt x="558" y="0"/>
                  </a:lnTo>
                  <a:close/>
                </a:path>
                <a:path w="1270" h="161925">
                  <a:moveTo>
                    <a:pt x="762" y="0"/>
                  </a:moveTo>
                  <a:lnTo>
                    <a:pt x="558" y="12"/>
                  </a:lnTo>
                  <a:lnTo>
                    <a:pt x="127" y="161366"/>
                  </a:lnTo>
                  <a:lnTo>
                    <a:pt x="317" y="161391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6" name="object 20136"/>
            <p:cNvSpPr/>
            <p:nvPr/>
          </p:nvSpPr>
          <p:spPr>
            <a:xfrm>
              <a:off x="3358083" y="8834971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584" y="0"/>
                  </a:moveTo>
                  <a:lnTo>
                    <a:pt x="444" y="0"/>
                  </a:lnTo>
                  <a:lnTo>
                    <a:pt x="0" y="161290"/>
                  </a:lnTo>
                  <a:lnTo>
                    <a:pt x="139" y="161315"/>
                  </a:lnTo>
                  <a:lnTo>
                    <a:pt x="584" y="0"/>
                  </a:lnTo>
                  <a:close/>
                </a:path>
                <a:path w="1270" h="161925">
                  <a:moveTo>
                    <a:pt x="698" y="12"/>
                  </a:moveTo>
                  <a:lnTo>
                    <a:pt x="139" y="161315"/>
                  </a:lnTo>
                  <a:lnTo>
                    <a:pt x="698" y="12"/>
                  </a:lnTo>
                  <a:close/>
                </a:path>
                <a:path w="1270" h="161925">
                  <a:moveTo>
                    <a:pt x="825" y="12"/>
                  </a:moveTo>
                  <a:lnTo>
                    <a:pt x="266" y="161340"/>
                  </a:lnTo>
                  <a:lnTo>
                    <a:pt x="825" y="12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7" name="object 20137"/>
            <p:cNvSpPr/>
            <p:nvPr/>
          </p:nvSpPr>
          <p:spPr>
            <a:xfrm>
              <a:off x="3357511" y="8834653"/>
              <a:ext cx="1270" cy="161925"/>
            </a:xfrm>
            <a:custGeom>
              <a:avLst/>
              <a:gdLst/>
              <a:ahLst/>
              <a:cxnLst/>
              <a:rect l="l" t="t" r="r" b="b"/>
              <a:pathLst>
                <a:path w="1270" h="161925">
                  <a:moveTo>
                    <a:pt x="1016" y="330"/>
                  </a:moveTo>
                  <a:lnTo>
                    <a:pt x="850" y="228"/>
                  </a:lnTo>
                  <a:lnTo>
                    <a:pt x="685" y="139"/>
                  </a:lnTo>
                  <a:lnTo>
                    <a:pt x="444" y="0"/>
                  </a:lnTo>
                  <a:lnTo>
                    <a:pt x="0" y="161480"/>
                  </a:lnTo>
                  <a:lnTo>
                    <a:pt x="241" y="161531"/>
                  </a:lnTo>
                  <a:lnTo>
                    <a:pt x="406" y="161582"/>
                  </a:lnTo>
                  <a:lnTo>
                    <a:pt x="571" y="161607"/>
                  </a:lnTo>
                  <a:lnTo>
                    <a:pt x="1016" y="330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8" name="object 20138"/>
            <p:cNvSpPr/>
            <p:nvPr/>
          </p:nvSpPr>
          <p:spPr>
            <a:xfrm>
              <a:off x="3356444" y="8834031"/>
              <a:ext cx="1905" cy="162560"/>
            </a:xfrm>
            <a:custGeom>
              <a:avLst/>
              <a:gdLst/>
              <a:ahLst/>
              <a:cxnLst/>
              <a:rect l="l" t="t" r="r" b="b"/>
              <a:pathLst>
                <a:path w="1904" h="162559">
                  <a:moveTo>
                    <a:pt x="1511" y="622"/>
                  </a:moveTo>
                  <a:lnTo>
                    <a:pt x="1130" y="406"/>
                  </a:lnTo>
                  <a:lnTo>
                    <a:pt x="736" y="177"/>
                  </a:lnTo>
                  <a:lnTo>
                    <a:pt x="444" y="0"/>
                  </a:lnTo>
                  <a:lnTo>
                    <a:pt x="0" y="161759"/>
                  </a:lnTo>
                  <a:lnTo>
                    <a:pt x="292" y="161874"/>
                  </a:lnTo>
                  <a:lnTo>
                    <a:pt x="685" y="162001"/>
                  </a:lnTo>
                  <a:lnTo>
                    <a:pt x="1066" y="162102"/>
                  </a:lnTo>
                  <a:lnTo>
                    <a:pt x="1511" y="622"/>
                  </a:lnTo>
                  <a:close/>
                </a:path>
              </a:pathLst>
            </a:custGeom>
            <a:solidFill>
              <a:srgbClr val="D3D5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39" name="object 20139"/>
            <p:cNvSpPr/>
            <p:nvPr/>
          </p:nvSpPr>
          <p:spPr>
            <a:xfrm>
              <a:off x="3355962" y="8833752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11" y="165"/>
                  </a:moveTo>
                  <a:lnTo>
                    <a:pt x="584" y="88"/>
                  </a:lnTo>
                  <a:lnTo>
                    <a:pt x="444" y="0"/>
                  </a:lnTo>
                  <a:lnTo>
                    <a:pt x="0" y="161823"/>
                  </a:lnTo>
                  <a:lnTo>
                    <a:pt x="127" y="161886"/>
                  </a:lnTo>
                  <a:lnTo>
                    <a:pt x="266" y="161963"/>
                  </a:lnTo>
                  <a:lnTo>
                    <a:pt x="711" y="165"/>
                  </a:lnTo>
                  <a:close/>
                </a:path>
                <a:path w="1270" h="162559">
                  <a:moveTo>
                    <a:pt x="927" y="279"/>
                  </a:moveTo>
                  <a:lnTo>
                    <a:pt x="723" y="165"/>
                  </a:lnTo>
                  <a:lnTo>
                    <a:pt x="279" y="161963"/>
                  </a:lnTo>
                  <a:lnTo>
                    <a:pt x="482" y="162039"/>
                  </a:lnTo>
                  <a:lnTo>
                    <a:pt x="927" y="279"/>
                  </a:lnTo>
                  <a:close/>
                </a:path>
              </a:pathLst>
            </a:custGeom>
            <a:solidFill>
              <a:srgbClr val="D2D4D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0" name="object 20140"/>
            <p:cNvSpPr/>
            <p:nvPr/>
          </p:nvSpPr>
          <p:spPr>
            <a:xfrm>
              <a:off x="3355670" y="883358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736" y="165"/>
                  </a:moveTo>
                  <a:lnTo>
                    <a:pt x="546" y="50"/>
                  </a:lnTo>
                  <a:lnTo>
                    <a:pt x="0" y="161861"/>
                  </a:lnTo>
                  <a:lnTo>
                    <a:pt x="177" y="161937"/>
                  </a:lnTo>
                  <a:lnTo>
                    <a:pt x="736" y="165"/>
                  </a:lnTo>
                  <a:close/>
                </a:path>
              </a:pathLst>
            </a:custGeom>
            <a:solidFill>
              <a:srgbClr val="D1D3D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1" name="object 20141"/>
            <p:cNvSpPr/>
            <p:nvPr/>
          </p:nvSpPr>
          <p:spPr>
            <a:xfrm>
              <a:off x="3355429" y="8833447"/>
              <a:ext cx="1270" cy="162560"/>
            </a:xfrm>
            <a:custGeom>
              <a:avLst/>
              <a:gdLst/>
              <a:ahLst/>
              <a:cxnLst/>
              <a:rect l="l" t="t" r="r" b="b"/>
              <a:pathLst>
                <a:path w="1270" h="162559">
                  <a:moveTo>
                    <a:pt x="520" y="38"/>
                  </a:moveTo>
                  <a:lnTo>
                    <a:pt x="0" y="161848"/>
                  </a:lnTo>
                  <a:lnTo>
                    <a:pt x="520" y="38"/>
                  </a:lnTo>
                  <a:close/>
                </a:path>
                <a:path w="1270" h="162559">
                  <a:moveTo>
                    <a:pt x="698" y="139"/>
                  </a:moveTo>
                  <a:lnTo>
                    <a:pt x="533" y="50"/>
                  </a:lnTo>
                  <a:lnTo>
                    <a:pt x="88" y="161899"/>
                  </a:lnTo>
                  <a:lnTo>
                    <a:pt x="241" y="162001"/>
                  </a:lnTo>
                  <a:lnTo>
                    <a:pt x="698" y="139"/>
                  </a:lnTo>
                  <a:close/>
                </a:path>
              </a:pathLst>
            </a:custGeom>
            <a:solidFill>
              <a:srgbClr val="D0D2D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2" name="object 20142"/>
            <p:cNvSpPr/>
            <p:nvPr/>
          </p:nvSpPr>
          <p:spPr>
            <a:xfrm>
              <a:off x="3355314" y="883338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71" y="63"/>
                  </a:moveTo>
                  <a:lnTo>
                    <a:pt x="444" y="0"/>
                  </a:lnTo>
                  <a:lnTo>
                    <a:pt x="0" y="161848"/>
                  </a:lnTo>
                  <a:lnTo>
                    <a:pt x="571" y="63"/>
                  </a:lnTo>
                  <a:close/>
                </a:path>
              </a:pathLst>
            </a:custGeom>
            <a:solidFill>
              <a:srgbClr val="CED0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3" name="object 20143"/>
            <p:cNvSpPr/>
            <p:nvPr/>
          </p:nvSpPr>
          <p:spPr>
            <a:xfrm>
              <a:off x="3355124" y="8833269"/>
              <a:ext cx="635" cy="162560"/>
            </a:xfrm>
            <a:custGeom>
              <a:avLst/>
              <a:gdLst/>
              <a:ahLst/>
              <a:cxnLst/>
              <a:rect l="l" t="t" r="r" b="b"/>
              <a:pathLst>
                <a:path w="635" h="162559">
                  <a:moveTo>
                    <a:pt x="635" y="114"/>
                  </a:moveTo>
                  <a:lnTo>
                    <a:pt x="508" y="38"/>
                  </a:lnTo>
                  <a:lnTo>
                    <a:pt x="0" y="161836"/>
                  </a:lnTo>
                  <a:lnTo>
                    <a:pt x="127" y="161912"/>
                  </a:lnTo>
                  <a:lnTo>
                    <a:pt x="635" y="114"/>
                  </a:lnTo>
                  <a:close/>
                </a:path>
              </a:pathLst>
            </a:custGeom>
            <a:solidFill>
              <a:srgbClr val="CDCFC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4" name="object 20144"/>
            <p:cNvSpPr/>
            <p:nvPr/>
          </p:nvSpPr>
          <p:spPr>
            <a:xfrm>
              <a:off x="3354971" y="883319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96" y="76"/>
                  </a:moveTo>
                  <a:lnTo>
                    <a:pt x="457" y="0"/>
                  </a:lnTo>
                  <a:lnTo>
                    <a:pt x="0" y="161810"/>
                  </a:lnTo>
                  <a:lnTo>
                    <a:pt x="152" y="161912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CCCEC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5" name="object 20145"/>
            <p:cNvSpPr/>
            <p:nvPr/>
          </p:nvSpPr>
          <p:spPr>
            <a:xfrm>
              <a:off x="3354832" y="883310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25"/>
                  </a:moveTo>
                  <a:lnTo>
                    <a:pt x="0" y="161798"/>
                  </a:lnTo>
                  <a:lnTo>
                    <a:pt x="495" y="25"/>
                  </a:lnTo>
                  <a:close/>
                </a:path>
                <a:path w="635" h="161925">
                  <a:moveTo>
                    <a:pt x="596" y="88"/>
                  </a:moveTo>
                  <a:lnTo>
                    <a:pt x="50" y="161836"/>
                  </a:lnTo>
                  <a:lnTo>
                    <a:pt x="596" y="88"/>
                  </a:lnTo>
                  <a:close/>
                </a:path>
              </a:pathLst>
            </a:custGeom>
            <a:solidFill>
              <a:srgbClr val="CCCDC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6" name="object 20146"/>
            <p:cNvSpPr/>
            <p:nvPr/>
          </p:nvSpPr>
          <p:spPr>
            <a:xfrm>
              <a:off x="3354717" y="883304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759"/>
                  </a:lnTo>
                  <a:lnTo>
                    <a:pt x="520" y="38"/>
                  </a:lnTo>
                  <a:close/>
                </a:path>
                <a:path w="635" h="161925">
                  <a:moveTo>
                    <a:pt x="571" y="76"/>
                  </a:moveTo>
                  <a:lnTo>
                    <a:pt x="88" y="161836"/>
                  </a:lnTo>
                  <a:lnTo>
                    <a:pt x="571" y="76"/>
                  </a:lnTo>
                  <a:close/>
                </a:path>
              </a:pathLst>
            </a:custGeom>
            <a:solidFill>
              <a:srgbClr val="CBCCC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7" name="object 20147"/>
            <p:cNvSpPr/>
            <p:nvPr/>
          </p:nvSpPr>
          <p:spPr>
            <a:xfrm>
              <a:off x="3354641" y="8832990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50"/>
                  </a:moveTo>
                  <a:lnTo>
                    <a:pt x="0" y="161747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C9CBC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8" name="object 20148"/>
            <p:cNvSpPr/>
            <p:nvPr/>
          </p:nvSpPr>
          <p:spPr>
            <a:xfrm>
              <a:off x="3354540" y="883293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709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8CAC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49" name="object 20149"/>
            <p:cNvSpPr/>
            <p:nvPr/>
          </p:nvSpPr>
          <p:spPr>
            <a:xfrm>
              <a:off x="3354438" y="883288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46" y="50"/>
                  </a:moveTo>
                  <a:lnTo>
                    <a:pt x="0" y="161658"/>
                  </a:lnTo>
                  <a:lnTo>
                    <a:pt x="546" y="50"/>
                  </a:lnTo>
                  <a:close/>
                </a:path>
              </a:pathLst>
            </a:custGeom>
            <a:solidFill>
              <a:srgbClr val="C7C8C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0" name="object 20150"/>
            <p:cNvSpPr/>
            <p:nvPr/>
          </p:nvSpPr>
          <p:spPr>
            <a:xfrm>
              <a:off x="3354362" y="88328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20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5C7C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1" name="object 20151"/>
            <p:cNvSpPr/>
            <p:nvPr/>
          </p:nvSpPr>
          <p:spPr>
            <a:xfrm>
              <a:off x="3354273" y="883278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38"/>
                  </a:moveTo>
                  <a:lnTo>
                    <a:pt x="0" y="161607"/>
                  </a:lnTo>
                  <a:lnTo>
                    <a:pt x="520" y="38"/>
                  </a:lnTo>
                  <a:close/>
                </a:path>
              </a:pathLst>
            </a:custGeom>
            <a:solidFill>
              <a:srgbClr val="C4C6C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2" name="object 20152"/>
            <p:cNvSpPr/>
            <p:nvPr/>
          </p:nvSpPr>
          <p:spPr>
            <a:xfrm>
              <a:off x="3354222" y="883274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38"/>
                  </a:moveTo>
                  <a:lnTo>
                    <a:pt x="0" y="161569"/>
                  </a:lnTo>
                  <a:lnTo>
                    <a:pt x="495" y="38"/>
                  </a:lnTo>
                  <a:close/>
                </a:path>
              </a:pathLst>
            </a:custGeom>
            <a:solidFill>
              <a:srgbClr val="C3C5C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3" name="object 20153"/>
            <p:cNvSpPr/>
            <p:nvPr/>
          </p:nvSpPr>
          <p:spPr>
            <a:xfrm>
              <a:off x="3354146" y="883267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520" y="76"/>
                  </a:moveTo>
                  <a:lnTo>
                    <a:pt x="0" y="161556"/>
                  </a:lnTo>
                  <a:lnTo>
                    <a:pt x="520" y="76"/>
                  </a:lnTo>
                  <a:close/>
                </a:path>
              </a:pathLst>
            </a:custGeom>
            <a:solidFill>
              <a:srgbClr val="C2C4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4" name="object 20154"/>
            <p:cNvSpPr/>
            <p:nvPr/>
          </p:nvSpPr>
          <p:spPr>
            <a:xfrm>
              <a:off x="3354070" y="883255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582"/>
                  </a:lnTo>
                  <a:lnTo>
                    <a:pt x="469" y="38"/>
                  </a:lnTo>
                  <a:close/>
                </a:path>
                <a:path w="635" h="161925">
                  <a:moveTo>
                    <a:pt x="520" y="114"/>
                  </a:moveTo>
                  <a:lnTo>
                    <a:pt x="38" y="161607"/>
                  </a:lnTo>
                  <a:lnTo>
                    <a:pt x="520" y="114"/>
                  </a:lnTo>
                  <a:close/>
                </a:path>
              </a:pathLst>
            </a:custGeom>
            <a:solidFill>
              <a:srgbClr val="C2C3C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5" name="object 20155"/>
            <p:cNvSpPr/>
            <p:nvPr/>
          </p:nvSpPr>
          <p:spPr>
            <a:xfrm>
              <a:off x="3354006" y="8832482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95" y="63"/>
                  </a:moveTo>
                  <a:lnTo>
                    <a:pt x="0" y="161569"/>
                  </a:lnTo>
                  <a:lnTo>
                    <a:pt x="495" y="63"/>
                  </a:lnTo>
                  <a:close/>
                </a:path>
                <a:path w="635" h="161925">
                  <a:moveTo>
                    <a:pt x="520" y="101"/>
                  </a:moveTo>
                  <a:lnTo>
                    <a:pt x="50" y="161632"/>
                  </a:lnTo>
                  <a:lnTo>
                    <a:pt x="520" y="101"/>
                  </a:lnTo>
                  <a:close/>
                </a:path>
              </a:pathLst>
            </a:custGeom>
            <a:solidFill>
              <a:srgbClr val="C1C3C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6" name="object 20156"/>
            <p:cNvSpPr/>
            <p:nvPr/>
          </p:nvSpPr>
          <p:spPr>
            <a:xfrm>
              <a:off x="3353955" y="883240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  <a:path w="635" h="161925">
                  <a:moveTo>
                    <a:pt x="508" y="76"/>
                  </a:moveTo>
                  <a:lnTo>
                    <a:pt x="38" y="161607"/>
                  </a:lnTo>
                  <a:lnTo>
                    <a:pt x="508" y="76"/>
                  </a:lnTo>
                  <a:close/>
                </a:path>
              </a:pathLst>
            </a:custGeom>
            <a:solidFill>
              <a:srgbClr val="BFC1C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7" name="object 20157"/>
            <p:cNvSpPr/>
            <p:nvPr/>
          </p:nvSpPr>
          <p:spPr>
            <a:xfrm>
              <a:off x="3353917" y="883235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556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EC0C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8" name="object 20158"/>
            <p:cNvSpPr/>
            <p:nvPr/>
          </p:nvSpPr>
          <p:spPr>
            <a:xfrm>
              <a:off x="3353866" y="8832253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94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94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DBFB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59" name="object 20159"/>
            <p:cNvSpPr/>
            <p:nvPr/>
          </p:nvSpPr>
          <p:spPr>
            <a:xfrm>
              <a:off x="3353816" y="883217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25"/>
                  </a:moveTo>
                  <a:lnTo>
                    <a:pt x="0" y="161582"/>
                  </a:lnTo>
                  <a:lnTo>
                    <a:pt x="457" y="25"/>
                  </a:lnTo>
                  <a:close/>
                </a:path>
                <a:path w="635" h="161925">
                  <a:moveTo>
                    <a:pt x="495" y="76"/>
                  </a:moveTo>
                  <a:lnTo>
                    <a:pt x="12" y="161582"/>
                  </a:lnTo>
                  <a:lnTo>
                    <a:pt x="495" y="76"/>
                  </a:lnTo>
                  <a:close/>
                </a:path>
              </a:pathLst>
            </a:custGeom>
            <a:solidFill>
              <a:srgbClr val="BCBEB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0" name="object 20160"/>
            <p:cNvSpPr/>
            <p:nvPr/>
          </p:nvSpPr>
          <p:spPr>
            <a:xfrm>
              <a:off x="3353777" y="883212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50"/>
                  </a:moveTo>
                  <a:lnTo>
                    <a:pt x="0" y="161531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B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1" name="object 20161"/>
            <p:cNvSpPr/>
            <p:nvPr/>
          </p:nvSpPr>
          <p:spPr>
            <a:xfrm>
              <a:off x="3353739" y="8832075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7" y="12"/>
                  </a:moveTo>
                  <a:lnTo>
                    <a:pt x="0" y="161505"/>
                  </a:lnTo>
                  <a:lnTo>
                    <a:pt x="457" y="12"/>
                  </a:lnTo>
                  <a:close/>
                </a:path>
                <a:path w="635" h="161925">
                  <a:moveTo>
                    <a:pt x="482" y="50"/>
                  </a:moveTo>
                  <a:lnTo>
                    <a:pt x="12" y="161518"/>
                  </a:lnTo>
                  <a:lnTo>
                    <a:pt x="482" y="50"/>
                  </a:lnTo>
                  <a:close/>
                </a:path>
              </a:pathLst>
            </a:custGeom>
            <a:solidFill>
              <a:srgbClr val="BABCB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2" name="object 20162"/>
            <p:cNvSpPr/>
            <p:nvPr/>
          </p:nvSpPr>
          <p:spPr>
            <a:xfrm>
              <a:off x="3353714" y="883203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38"/>
                  </a:moveTo>
                  <a:lnTo>
                    <a:pt x="0" y="161480"/>
                  </a:lnTo>
                  <a:lnTo>
                    <a:pt x="469" y="38"/>
                  </a:lnTo>
                  <a:close/>
                </a:path>
              </a:pathLst>
            </a:custGeom>
            <a:solidFill>
              <a:srgbClr val="B8BBB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3" name="object 20163"/>
            <p:cNvSpPr/>
            <p:nvPr/>
          </p:nvSpPr>
          <p:spPr>
            <a:xfrm>
              <a:off x="3353676" y="8831974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63"/>
                  </a:moveTo>
                  <a:lnTo>
                    <a:pt x="0" y="161442"/>
                  </a:lnTo>
                  <a:lnTo>
                    <a:pt x="482" y="63"/>
                  </a:lnTo>
                  <a:close/>
                </a:path>
              </a:pathLst>
            </a:custGeom>
            <a:solidFill>
              <a:srgbClr val="B7BAB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4" name="object 20164"/>
            <p:cNvSpPr/>
            <p:nvPr/>
          </p:nvSpPr>
          <p:spPr>
            <a:xfrm>
              <a:off x="3353638" y="8831936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82" y="38"/>
                  </a:moveTo>
                  <a:lnTo>
                    <a:pt x="0" y="161378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B6B8B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5" name="object 20165"/>
            <p:cNvSpPr/>
            <p:nvPr/>
          </p:nvSpPr>
          <p:spPr>
            <a:xfrm>
              <a:off x="3353612" y="8831897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328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5B7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6" name="object 20166"/>
            <p:cNvSpPr/>
            <p:nvPr/>
          </p:nvSpPr>
          <p:spPr>
            <a:xfrm>
              <a:off x="3353587" y="8831859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69" y="25"/>
                  </a:moveTo>
                  <a:lnTo>
                    <a:pt x="0" y="161264"/>
                  </a:lnTo>
                  <a:lnTo>
                    <a:pt x="469" y="25"/>
                  </a:lnTo>
                  <a:close/>
                </a:path>
              </a:pathLst>
            </a:custGeom>
            <a:solidFill>
              <a:srgbClr val="B4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7" name="object 20167"/>
            <p:cNvSpPr/>
            <p:nvPr/>
          </p:nvSpPr>
          <p:spPr>
            <a:xfrm>
              <a:off x="3353574" y="8831818"/>
              <a:ext cx="635" cy="161925"/>
            </a:xfrm>
            <a:custGeom>
              <a:avLst/>
              <a:gdLst/>
              <a:ahLst/>
              <a:cxnLst/>
              <a:rect l="l" t="t" r="r" b="b"/>
              <a:pathLst>
                <a:path w="635" h="161925">
                  <a:moveTo>
                    <a:pt x="455" y="0"/>
                  </a:moveTo>
                  <a:lnTo>
                    <a:pt x="0" y="161280"/>
                  </a:lnTo>
                  <a:lnTo>
                    <a:pt x="468" y="18"/>
                  </a:lnTo>
                  <a:close/>
                </a:path>
              </a:pathLst>
            </a:custGeom>
            <a:solidFill>
              <a:srgbClr val="B2B5B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8" name="object 20168"/>
            <p:cNvSpPr/>
            <p:nvPr/>
          </p:nvSpPr>
          <p:spPr>
            <a:xfrm>
              <a:off x="3353549" y="883179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67" y="0"/>
                  </a:moveTo>
                  <a:lnTo>
                    <a:pt x="0" y="161172"/>
                  </a:lnTo>
                  <a:lnTo>
                    <a:pt x="467" y="0"/>
                  </a:lnTo>
                  <a:close/>
                </a:path>
              </a:pathLst>
            </a:custGeom>
            <a:solidFill>
              <a:srgbClr val="B1B4B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69" name="object 20169"/>
            <p:cNvSpPr/>
            <p:nvPr/>
          </p:nvSpPr>
          <p:spPr>
            <a:xfrm>
              <a:off x="3353549" y="8831809"/>
              <a:ext cx="635" cy="161290"/>
            </a:xfrm>
            <a:custGeom>
              <a:avLst/>
              <a:gdLst/>
              <a:ahLst/>
              <a:cxnLst/>
              <a:rect l="l" t="t" r="r" b="b"/>
              <a:pathLst>
                <a:path w="635" h="161290">
                  <a:moveTo>
                    <a:pt x="457" y="0"/>
                  </a:moveTo>
                  <a:lnTo>
                    <a:pt x="0" y="161086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B1B3B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0" name="object 20170"/>
            <p:cNvSpPr/>
            <p:nvPr/>
          </p:nvSpPr>
          <p:spPr>
            <a:xfrm>
              <a:off x="3353333" y="8826564"/>
              <a:ext cx="14604" cy="8890"/>
            </a:xfrm>
            <a:custGeom>
              <a:avLst/>
              <a:gdLst/>
              <a:ahLst/>
              <a:cxnLst/>
              <a:rect l="l" t="t" r="r" b="b"/>
              <a:pathLst>
                <a:path w="14604" h="8890">
                  <a:moveTo>
                    <a:pt x="9321" y="0"/>
                  </a:moveTo>
                  <a:lnTo>
                    <a:pt x="5194" y="0"/>
                  </a:lnTo>
                  <a:lnTo>
                    <a:pt x="25" y="2997"/>
                  </a:lnTo>
                  <a:lnTo>
                    <a:pt x="0" y="5410"/>
                  </a:lnTo>
                  <a:lnTo>
                    <a:pt x="5194" y="8407"/>
                  </a:lnTo>
                  <a:lnTo>
                    <a:pt x="9410" y="8407"/>
                  </a:lnTo>
                  <a:lnTo>
                    <a:pt x="14579" y="5410"/>
                  </a:lnTo>
                  <a:lnTo>
                    <a:pt x="14516" y="2997"/>
                  </a:lnTo>
                  <a:lnTo>
                    <a:pt x="11937" y="1511"/>
                  </a:lnTo>
                  <a:lnTo>
                    <a:pt x="9321" y="0"/>
                  </a:lnTo>
                  <a:close/>
                </a:path>
              </a:pathLst>
            </a:custGeom>
            <a:solidFill>
              <a:srgbClr val="FAFAF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1" name="object 20171"/>
            <p:cNvSpPr/>
            <p:nvPr/>
          </p:nvSpPr>
          <p:spPr>
            <a:xfrm>
              <a:off x="3407028" y="8833799"/>
              <a:ext cx="1905" cy="17145"/>
            </a:xfrm>
            <a:custGeom>
              <a:avLst/>
              <a:gdLst/>
              <a:ahLst/>
              <a:cxnLst/>
              <a:rect l="l" t="t" r="r" b="b"/>
              <a:pathLst>
                <a:path w="1904" h="17145">
                  <a:moveTo>
                    <a:pt x="38" y="0"/>
                  </a:moveTo>
                  <a:lnTo>
                    <a:pt x="1562" y="600"/>
                  </a:lnTo>
                  <a:lnTo>
                    <a:pt x="1523" y="16780"/>
                  </a:lnTo>
                  <a:lnTo>
                    <a:pt x="0" y="16158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2" name="object 20172"/>
            <p:cNvSpPr/>
            <p:nvPr/>
          </p:nvSpPr>
          <p:spPr>
            <a:xfrm>
              <a:off x="3399421" y="8830805"/>
              <a:ext cx="8255" cy="19685"/>
            </a:xfrm>
            <a:custGeom>
              <a:avLst/>
              <a:gdLst/>
              <a:ahLst/>
              <a:cxnLst/>
              <a:rect l="l" t="t" r="r" b="b"/>
              <a:pathLst>
                <a:path w="8254" h="19684">
                  <a:moveTo>
                    <a:pt x="3695" y="1447"/>
                  </a:moveTo>
                  <a:lnTo>
                    <a:pt x="1828" y="711"/>
                  </a:lnTo>
                  <a:lnTo>
                    <a:pt x="25" y="0"/>
                  </a:lnTo>
                  <a:lnTo>
                    <a:pt x="0" y="16116"/>
                  </a:lnTo>
                  <a:lnTo>
                    <a:pt x="1790" y="16802"/>
                  </a:lnTo>
                  <a:lnTo>
                    <a:pt x="3670" y="17538"/>
                  </a:lnTo>
                  <a:lnTo>
                    <a:pt x="3695" y="1447"/>
                  </a:lnTo>
                  <a:close/>
                </a:path>
                <a:path w="8254" h="19684">
                  <a:moveTo>
                    <a:pt x="7645" y="3009"/>
                  </a:moveTo>
                  <a:lnTo>
                    <a:pt x="5638" y="2209"/>
                  </a:lnTo>
                  <a:lnTo>
                    <a:pt x="3708" y="1447"/>
                  </a:lnTo>
                  <a:lnTo>
                    <a:pt x="3670" y="17538"/>
                  </a:lnTo>
                  <a:lnTo>
                    <a:pt x="5600" y="18313"/>
                  </a:lnTo>
                  <a:lnTo>
                    <a:pt x="7620" y="19138"/>
                  </a:lnTo>
                  <a:lnTo>
                    <a:pt x="7645" y="3009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3" name="object 20173"/>
            <p:cNvSpPr/>
            <p:nvPr/>
          </p:nvSpPr>
          <p:spPr>
            <a:xfrm>
              <a:off x="3392665" y="8828329"/>
              <a:ext cx="6985" cy="19050"/>
            </a:xfrm>
            <a:custGeom>
              <a:avLst/>
              <a:gdLst/>
              <a:ahLst/>
              <a:cxnLst/>
              <a:rect l="l" t="t" r="r" b="b"/>
              <a:pathLst>
                <a:path w="6985" h="19050">
                  <a:moveTo>
                    <a:pt x="1663" y="558"/>
                  </a:moveTo>
                  <a:lnTo>
                    <a:pt x="38" y="0"/>
                  </a:lnTo>
                  <a:lnTo>
                    <a:pt x="0" y="16116"/>
                  </a:lnTo>
                  <a:lnTo>
                    <a:pt x="1625" y="16700"/>
                  </a:lnTo>
                  <a:lnTo>
                    <a:pt x="1663" y="558"/>
                  </a:lnTo>
                  <a:close/>
                </a:path>
                <a:path w="6985" h="19050">
                  <a:moveTo>
                    <a:pt x="6794" y="2476"/>
                  </a:moveTo>
                  <a:lnTo>
                    <a:pt x="5041" y="1790"/>
                  </a:lnTo>
                  <a:lnTo>
                    <a:pt x="3327" y="1130"/>
                  </a:lnTo>
                  <a:lnTo>
                    <a:pt x="1676" y="558"/>
                  </a:lnTo>
                  <a:lnTo>
                    <a:pt x="1638" y="16700"/>
                  </a:lnTo>
                  <a:lnTo>
                    <a:pt x="3289" y="17297"/>
                  </a:lnTo>
                  <a:lnTo>
                    <a:pt x="5003" y="17919"/>
                  </a:lnTo>
                  <a:lnTo>
                    <a:pt x="6769" y="18580"/>
                  </a:lnTo>
                  <a:lnTo>
                    <a:pt x="6794" y="2476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4" name="object 20174"/>
            <p:cNvSpPr/>
            <p:nvPr/>
          </p:nvSpPr>
          <p:spPr>
            <a:xfrm>
              <a:off x="3386429" y="8826208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6273" y="2120"/>
                  </a:moveTo>
                  <a:lnTo>
                    <a:pt x="4673" y="1574"/>
                  </a:lnTo>
                  <a:lnTo>
                    <a:pt x="3111" y="1041"/>
                  </a:lnTo>
                  <a:lnTo>
                    <a:pt x="1562" y="520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536" y="16611"/>
                  </a:lnTo>
                  <a:lnTo>
                    <a:pt x="3073" y="17132"/>
                  </a:lnTo>
                  <a:lnTo>
                    <a:pt x="4648" y="17665"/>
                  </a:lnTo>
                  <a:lnTo>
                    <a:pt x="6248" y="18224"/>
                  </a:lnTo>
                  <a:lnTo>
                    <a:pt x="6273" y="2120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5" name="object 20175"/>
            <p:cNvSpPr/>
            <p:nvPr/>
          </p:nvSpPr>
          <p:spPr>
            <a:xfrm>
              <a:off x="3380498" y="8824366"/>
              <a:ext cx="6350" cy="18415"/>
            </a:xfrm>
            <a:custGeom>
              <a:avLst/>
              <a:gdLst/>
              <a:ahLst/>
              <a:cxnLst/>
              <a:rect l="l" t="t" r="r" b="b"/>
              <a:pathLst>
                <a:path w="6350" h="18415">
                  <a:moveTo>
                    <a:pt x="5969" y="1841"/>
                  </a:moveTo>
                  <a:lnTo>
                    <a:pt x="4470" y="1333"/>
                  </a:lnTo>
                  <a:lnTo>
                    <a:pt x="3441" y="977"/>
                  </a:lnTo>
                  <a:lnTo>
                    <a:pt x="2971" y="838"/>
                  </a:lnTo>
                  <a:lnTo>
                    <a:pt x="1498" y="419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460" y="16535"/>
                  </a:lnTo>
                  <a:lnTo>
                    <a:pt x="2946" y="17005"/>
                  </a:lnTo>
                  <a:lnTo>
                    <a:pt x="4432" y="17475"/>
                  </a:lnTo>
                  <a:lnTo>
                    <a:pt x="5930" y="17957"/>
                  </a:lnTo>
                  <a:lnTo>
                    <a:pt x="5969" y="1841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6" name="object 20176"/>
            <p:cNvSpPr/>
            <p:nvPr/>
          </p:nvSpPr>
          <p:spPr>
            <a:xfrm>
              <a:off x="3374682" y="8822690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2933" y="838"/>
                  </a:moveTo>
                  <a:lnTo>
                    <a:pt x="1485" y="419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447" y="16510"/>
                  </a:lnTo>
                  <a:lnTo>
                    <a:pt x="2908" y="16916"/>
                  </a:lnTo>
                  <a:lnTo>
                    <a:pt x="2933" y="838"/>
                  </a:lnTo>
                  <a:close/>
                </a:path>
                <a:path w="6350" h="17779">
                  <a:moveTo>
                    <a:pt x="5854" y="1676"/>
                  </a:moveTo>
                  <a:lnTo>
                    <a:pt x="4394" y="1257"/>
                  </a:lnTo>
                  <a:lnTo>
                    <a:pt x="2946" y="838"/>
                  </a:lnTo>
                  <a:lnTo>
                    <a:pt x="2908" y="16916"/>
                  </a:lnTo>
                  <a:lnTo>
                    <a:pt x="4356" y="17348"/>
                  </a:lnTo>
                  <a:lnTo>
                    <a:pt x="5816" y="17780"/>
                  </a:lnTo>
                  <a:lnTo>
                    <a:pt x="5854" y="1676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7" name="object 20177"/>
            <p:cNvSpPr/>
            <p:nvPr/>
          </p:nvSpPr>
          <p:spPr>
            <a:xfrm>
              <a:off x="3368865" y="8821153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5854" y="1536"/>
                  </a:moveTo>
                  <a:lnTo>
                    <a:pt x="4406" y="1130"/>
                  </a:lnTo>
                  <a:lnTo>
                    <a:pt x="2959" y="711"/>
                  </a:lnTo>
                  <a:lnTo>
                    <a:pt x="2387" y="546"/>
                  </a:lnTo>
                  <a:lnTo>
                    <a:pt x="1498" y="330"/>
                  </a:lnTo>
                  <a:lnTo>
                    <a:pt x="38" y="0"/>
                  </a:lnTo>
                  <a:lnTo>
                    <a:pt x="0" y="16116"/>
                  </a:lnTo>
                  <a:lnTo>
                    <a:pt x="1473" y="16484"/>
                  </a:lnTo>
                  <a:lnTo>
                    <a:pt x="2921" y="16865"/>
                  </a:lnTo>
                  <a:lnTo>
                    <a:pt x="4368" y="17246"/>
                  </a:lnTo>
                  <a:lnTo>
                    <a:pt x="5816" y="17640"/>
                  </a:lnTo>
                  <a:lnTo>
                    <a:pt x="5854" y="1536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8" name="object 20178"/>
            <p:cNvSpPr/>
            <p:nvPr/>
          </p:nvSpPr>
          <p:spPr>
            <a:xfrm>
              <a:off x="3362896" y="8819744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6007" y="1409"/>
                  </a:moveTo>
                  <a:lnTo>
                    <a:pt x="4533" y="1054"/>
                  </a:lnTo>
                  <a:lnTo>
                    <a:pt x="3048" y="711"/>
                  </a:lnTo>
                  <a:lnTo>
                    <a:pt x="1549" y="355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511" y="16446"/>
                  </a:lnTo>
                  <a:lnTo>
                    <a:pt x="3022" y="16802"/>
                  </a:lnTo>
                  <a:lnTo>
                    <a:pt x="4495" y="17157"/>
                  </a:lnTo>
                  <a:lnTo>
                    <a:pt x="5981" y="17526"/>
                  </a:lnTo>
                  <a:lnTo>
                    <a:pt x="6007" y="140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79" name="object 20179"/>
            <p:cNvSpPr/>
            <p:nvPr/>
          </p:nvSpPr>
          <p:spPr>
            <a:xfrm>
              <a:off x="3357600" y="8818524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4" h="17779">
                  <a:moveTo>
                    <a:pt x="342" y="63"/>
                  </a:moveTo>
                  <a:lnTo>
                    <a:pt x="190" y="25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52" y="16192"/>
                  </a:lnTo>
                  <a:lnTo>
                    <a:pt x="304" y="16217"/>
                  </a:lnTo>
                  <a:lnTo>
                    <a:pt x="342" y="63"/>
                  </a:lnTo>
                  <a:close/>
                </a:path>
                <a:path w="5714" h="17779">
                  <a:moveTo>
                    <a:pt x="457" y="76"/>
                  </a:moveTo>
                  <a:lnTo>
                    <a:pt x="304" y="16217"/>
                  </a:lnTo>
                  <a:lnTo>
                    <a:pt x="457" y="16256"/>
                  </a:lnTo>
                  <a:lnTo>
                    <a:pt x="457" y="76"/>
                  </a:lnTo>
                  <a:close/>
                </a:path>
                <a:path w="5714" h="17779">
                  <a:moveTo>
                    <a:pt x="5334" y="1219"/>
                  </a:moveTo>
                  <a:lnTo>
                    <a:pt x="3797" y="863"/>
                  </a:lnTo>
                  <a:lnTo>
                    <a:pt x="2425" y="546"/>
                  </a:lnTo>
                  <a:lnTo>
                    <a:pt x="1143" y="241"/>
                  </a:lnTo>
                  <a:lnTo>
                    <a:pt x="495" y="88"/>
                  </a:lnTo>
                  <a:lnTo>
                    <a:pt x="457" y="16256"/>
                  </a:lnTo>
                  <a:lnTo>
                    <a:pt x="1104" y="16395"/>
                  </a:lnTo>
                  <a:lnTo>
                    <a:pt x="2387" y="16675"/>
                  </a:lnTo>
                  <a:lnTo>
                    <a:pt x="3771" y="16967"/>
                  </a:lnTo>
                  <a:lnTo>
                    <a:pt x="5308" y="17322"/>
                  </a:lnTo>
                  <a:lnTo>
                    <a:pt x="5334" y="1219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0" name="object 20180"/>
            <p:cNvSpPr/>
            <p:nvPr/>
          </p:nvSpPr>
          <p:spPr>
            <a:xfrm>
              <a:off x="3356991" y="881838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47" y="139"/>
                  </a:moveTo>
                  <a:lnTo>
                    <a:pt x="495" y="101"/>
                  </a:lnTo>
                  <a:lnTo>
                    <a:pt x="342" y="76"/>
                  </a:lnTo>
                  <a:lnTo>
                    <a:pt x="190" y="38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52" y="16192"/>
                  </a:lnTo>
                  <a:lnTo>
                    <a:pt x="304" y="16230"/>
                  </a:lnTo>
                  <a:lnTo>
                    <a:pt x="457" y="16256"/>
                  </a:lnTo>
                  <a:lnTo>
                    <a:pt x="622" y="16294"/>
                  </a:lnTo>
                  <a:lnTo>
                    <a:pt x="647" y="13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1" name="object 20181"/>
            <p:cNvSpPr/>
            <p:nvPr/>
          </p:nvSpPr>
          <p:spPr>
            <a:xfrm>
              <a:off x="3356394" y="881825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35" y="127"/>
                  </a:moveTo>
                  <a:lnTo>
                    <a:pt x="482" y="101"/>
                  </a:lnTo>
                  <a:lnTo>
                    <a:pt x="330" y="63"/>
                  </a:lnTo>
                  <a:lnTo>
                    <a:pt x="190" y="38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52" y="16167"/>
                  </a:lnTo>
                  <a:lnTo>
                    <a:pt x="304" y="16205"/>
                  </a:lnTo>
                  <a:lnTo>
                    <a:pt x="444" y="16243"/>
                  </a:lnTo>
                  <a:lnTo>
                    <a:pt x="596" y="16281"/>
                  </a:lnTo>
                  <a:lnTo>
                    <a:pt x="635" y="127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2" name="object 20182"/>
            <p:cNvSpPr/>
            <p:nvPr/>
          </p:nvSpPr>
          <p:spPr>
            <a:xfrm>
              <a:off x="3355822" y="881814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114"/>
                  </a:moveTo>
                  <a:lnTo>
                    <a:pt x="457" y="101"/>
                  </a:lnTo>
                  <a:lnTo>
                    <a:pt x="317" y="63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6078"/>
                  </a:lnTo>
                  <a:lnTo>
                    <a:pt x="139" y="16116"/>
                  </a:lnTo>
                  <a:lnTo>
                    <a:pt x="292" y="16154"/>
                  </a:lnTo>
                  <a:lnTo>
                    <a:pt x="431" y="16192"/>
                  </a:lnTo>
                  <a:lnTo>
                    <a:pt x="571" y="16243"/>
                  </a:lnTo>
                  <a:lnTo>
                    <a:pt x="609" y="114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3" name="object 20183"/>
            <p:cNvSpPr/>
            <p:nvPr/>
          </p:nvSpPr>
          <p:spPr>
            <a:xfrm>
              <a:off x="3355238" y="881797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38"/>
                  </a:moveTo>
                  <a:lnTo>
                    <a:pt x="38" y="0"/>
                  </a:lnTo>
                  <a:lnTo>
                    <a:pt x="0" y="16065"/>
                  </a:lnTo>
                  <a:lnTo>
                    <a:pt x="152" y="16103"/>
                  </a:lnTo>
                  <a:lnTo>
                    <a:pt x="177" y="38"/>
                  </a:lnTo>
                  <a:close/>
                </a:path>
                <a:path w="635" h="16509">
                  <a:moveTo>
                    <a:pt x="609" y="165"/>
                  </a:moveTo>
                  <a:lnTo>
                    <a:pt x="457" y="139"/>
                  </a:lnTo>
                  <a:lnTo>
                    <a:pt x="330" y="101"/>
                  </a:lnTo>
                  <a:lnTo>
                    <a:pt x="190" y="50"/>
                  </a:lnTo>
                  <a:lnTo>
                    <a:pt x="152" y="16103"/>
                  </a:lnTo>
                  <a:lnTo>
                    <a:pt x="292" y="16141"/>
                  </a:lnTo>
                  <a:lnTo>
                    <a:pt x="431" y="16192"/>
                  </a:lnTo>
                  <a:lnTo>
                    <a:pt x="571" y="16230"/>
                  </a:lnTo>
                  <a:lnTo>
                    <a:pt x="609" y="165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4" name="object 20184"/>
            <p:cNvSpPr/>
            <p:nvPr/>
          </p:nvSpPr>
          <p:spPr>
            <a:xfrm>
              <a:off x="3354666" y="881776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50"/>
                  </a:moveTo>
                  <a:lnTo>
                    <a:pt x="38" y="0"/>
                  </a:lnTo>
                  <a:lnTo>
                    <a:pt x="0" y="16090"/>
                  </a:lnTo>
                  <a:lnTo>
                    <a:pt x="152" y="16129"/>
                  </a:lnTo>
                  <a:lnTo>
                    <a:pt x="177" y="50"/>
                  </a:lnTo>
                  <a:close/>
                </a:path>
                <a:path w="635" h="16509">
                  <a:moveTo>
                    <a:pt x="609" y="215"/>
                  </a:moveTo>
                  <a:lnTo>
                    <a:pt x="469" y="165"/>
                  </a:lnTo>
                  <a:lnTo>
                    <a:pt x="330" y="114"/>
                  </a:lnTo>
                  <a:lnTo>
                    <a:pt x="190" y="63"/>
                  </a:lnTo>
                  <a:lnTo>
                    <a:pt x="152" y="16129"/>
                  </a:lnTo>
                  <a:lnTo>
                    <a:pt x="292" y="16179"/>
                  </a:lnTo>
                  <a:lnTo>
                    <a:pt x="431" y="16217"/>
                  </a:lnTo>
                  <a:lnTo>
                    <a:pt x="571" y="16268"/>
                  </a:lnTo>
                  <a:lnTo>
                    <a:pt x="609" y="215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5" name="object 20185"/>
            <p:cNvSpPr/>
            <p:nvPr/>
          </p:nvSpPr>
          <p:spPr>
            <a:xfrm>
              <a:off x="3354108" y="881757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88"/>
                  </a:moveTo>
                  <a:lnTo>
                    <a:pt x="177" y="50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16"/>
                  </a:lnTo>
                  <a:lnTo>
                    <a:pt x="292" y="16167"/>
                  </a:lnTo>
                  <a:lnTo>
                    <a:pt x="317" y="88"/>
                  </a:lnTo>
                  <a:close/>
                </a:path>
                <a:path w="635" h="16509">
                  <a:moveTo>
                    <a:pt x="596" y="190"/>
                  </a:moveTo>
                  <a:lnTo>
                    <a:pt x="469" y="152"/>
                  </a:lnTo>
                  <a:lnTo>
                    <a:pt x="330" y="101"/>
                  </a:lnTo>
                  <a:lnTo>
                    <a:pt x="292" y="16167"/>
                  </a:lnTo>
                  <a:lnTo>
                    <a:pt x="419" y="16217"/>
                  </a:lnTo>
                  <a:lnTo>
                    <a:pt x="571" y="16268"/>
                  </a:lnTo>
                  <a:lnTo>
                    <a:pt x="596" y="190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6" name="object 20186"/>
            <p:cNvSpPr/>
            <p:nvPr/>
          </p:nvSpPr>
          <p:spPr>
            <a:xfrm>
              <a:off x="3353562" y="881736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203"/>
                  </a:moveTo>
                  <a:lnTo>
                    <a:pt x="444" y="152"/>
                  </a:lnTo>
                  <a:lnTo>
                    <a:pt x="304" y="101"/>
                  </a:lnTo>
                  <a:lnTo>
                    <a:pt x="165" y="50"/>
                  </a:lnTo>
                  <a:lnTo>
                    <a:pt x="25" y="0"/>
                  </a:lnTo>
                  <a:lnTo>
                    <a:pt x="0" y="16052"/>
                  </a:lnTo>
                  <a:lnTo>
                    <a:pt x="127" y="16103"/>
                  </a:lnTo>
                  <a:lnTo>
                    <a:pt x="266" y="16154"/>
                  </a:lnTo>
                  <a:lnTo>
                    <a:pt x="406" y="16217"/>
                  </a:lnTo>
                  <a:lnTo>
                    <a:pt x="546" y="16268"/>
                  </a:lnTo>
                  <a:lnTo>
                    <a:pt x="584" y="203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7" name="object 20187"/>
            <p:cNvSpPr/>
            <p:nvPr/>
          </p:nvSpPr>
          <p:spPr>
            <a:xfrm>
              <a:off x="3353003" y="881712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6052"/>
                  </a:lnTo>
                  <a:lnTo>
                    <a:pt x="139" y="16103"/>
                  </a:lnTo>
                  <a:lnTo>
                    <a:pt x="279" y="16167"/>
                  </a:lnTo>
                  <a:lnTo>
                    <a:pt x="304" y="139"/>
                  </a:lnTo>
                  <a:close/>
                </a:path>
                <a:path w="635" h="16509">
                  <a:moveTo>
                    <a:pt x="584" y="241"/>
                  </a:moveTo>
                  <a:lnTo>
                    <a:pt x="444" y="203"/>
                  </a:lnTo>
                  <a:lnTo>
                    <a:pt x="317" y="139"/>
                  </a:lnTo>
                  <a:lnTo>
                    <a:pt x="279" y="16167"/>
                  </a:lnTo>
                  <a:lnTo>
                    <a:pt x="406" y="16230"/>
                  </a:lnTo>
                  <a:lnTo>
                    <a:pt x="558" y="16294"/>
                  </a:lnTo>
                  <a:lnTo>
                    <a:pt x="584" y="24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8" name="object 20188"/>
            <p:cNvSpPr/>
            <p:nvPr/>
          </p:nvSpPr>
          <p:spPr>
            <a:xfrm>
              <a:off x="3352444" y="881679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30"/>
                  </a:moveTo>
                  <a:lnTo>
                    <a:pt x="457" y="241"/>
                  </a:lnTo>
                  <a:lnTo>
                    <a:pt x="317" y="165"/>
                  </a:lnTo>
                  <a:lnTo>
                    <a:pt x="177" y="88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52" y="16179"/>
                  </a:lnTo>
                  <a:lnTo>
                    <a:pt x="279" y="16256"/>
                  </a:lnTo>
                  <a:lnTo>
                    <a:pt x="419" y="16319"/>
                  </a:lnTo>
                  <a:lnTo>
                    <a:pt x="558" y="16383"/>
                  </a:lnTo>
                  <a:lnTo>
                    <a:pt x="596" y="330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89" name="object 20189"/>
            <p:cNvSpPr/>
            <p:nvPr/>
          </p:nvSpPr>
          <p:spPr>
            <a:xfrm>
              <a:off x="3351898" y="881649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304"/>
                  </a:moveTo>
                  <a:lnTo>
                    <a:pt x="444" y="228"/>
                  </a:lnTo>
                  <a:lnTo>
                    <a:pt x="304" y="152"/>
                  </a:lnTo>
                  <a:lnTo>
                    <a:pt x="177" y="76"/>
                  </a:lnTo>
                  <a:lnTo>
                    <a:pt x="38" y="0"/>
                  </a:lnTo>
                  <a:lnTo>
                    <a:pt x="0" y="16154"/>
                  </a:lnTo>
                  <a:lnTo>
                    <a:pt x="127" y="16217"/>
                  </a:lnTo>
                  <a:lnTo>
                    <a:pt x="279" y="16294"/>
                  </a:lnTo>
                  <a:lnTo>
                    <a:pt x="406" y="16357"/>
                  </a:lnTo>
                  <a:lnTo>
                    <a:pt x="546" y="16433"/>
                  </a:lnTo>
                  <a:lnTo>
                    <a:pt x="584" y="30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0" name="object 20190"/>
            <p:cNvSpPr/>
            <p:nvPr/>
          </p:nvSpPr>
          <p:spPr>
            <a:xfrm>
              <a:off x="3351339" y="881616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330"/>
                  </a:moveTo>
                  <a:lnTo>
                    <a:pt x="457" y="241"/>
                  </a:lnTo>
                  <a:lnTo>
                    <a:pt x="317" y="165"/>
                  </a:lnTo>
                  <a:lnTo>
                    <a:pt x="177" y="88"/>
                  </a:lnTo>
                  <a:lnTo>
                    <a:pt x="139" y="14782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39" y="16256"/>
                  </a:lnTo>
                  <a:lnTo>
                    <a:pt x="266" y="16332"/>
                  </a:lnTo>
                  <a:lnTo>
                    <a:pt x="419" y="16408"/>
                  </a:lnTo>
                  <a:lnTo>
                    <a:pt x="558" y="16471"/>
                  </a:lnTo>
                  <a:lnTo>
                    <a:pt x="596" y="330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1" name="object 20191"/>
            <p:cNvSpPr/>
            <p:nvPr/>
          </p:nvSpPr>
          <p:spPr>
            <a:xfrm>
              <a:off x="3350171" y="881548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89" y="16675"/>
                  </a:moveTo>
                  <a:lnTo>
                    <a:pt x="774" y="431"/>
                  </a:lnTo>
                  <a:lnTo>
                    <a:pt x="635" y="342"/>
                  </a:lnTo>
                  <a:lnTo>
                    <a:pt x="482" y="254"/>
                  </a:lnTo>
                  <a:lnTo>
                    <a:pt x="342" y="177"/>
                  </a:lnTo>
                  <a:lnTo>
                    <a:pt x="190" y="88"/>
                  </a:lnTo>
                  <a:lnTo>
                    <a:pt x="38" y="0"/>
                  </a:lnTo>
                  <a:lnTo>
                    <a:pt x="0" y="16103"/>
                  </a:lnTo>
                  <a:lnTo>
                    <a:pt x="152" y="16205"/>
                  </a:lnTo>
                  <a:lnTo>
                    <a:pt x="304" y="16306"/>
                  </a:lnTo>
                  <a:lnTo>
                    <a:pt x="457" y="16408"/>
                  </a:lnTo>
                  <a:lnTo>
                    <a:pt x="596" y="16497"/>
                  </a:lnTo>
                  <a:lnTo>
                    <a:pt x="736" y="16586"/>
                  </a:lnTo>
                  <a:lnTo>
                    <a:pt x="889" y="16675"/>
                  </a:lnTo>
                  <a:close/>
                </a:path>
                <a:path w="1270" h="17145">
                  <a:moveTo>
                    <a:pt x="1206" y="673"/>
                  </a:moveTo>
                  <a:lnTo>
                    <a:pt x="1066" y="596"/>
                  </a:lnTo>
                  <a:lnTo>
                    <a:pt x="927" y="520"/>
                  </a:lnTo>
                  <a:lnTo>
                    <a:pt x="889" y="16675"/>
                  </a:lnTo>
                  <a:lnTo>
                    <a:pt x="1028" y="16764"/>
                  </a:lnTo>
                  <a:lnTo>
                    <a:pt x="1155" y="16827"/>
                  </a:lnTo>
                  <a:lnTo>
                    <a:pt x="1206" y="673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2" name="object 20192"/>
            <p:cNvSpPr/>
            <p:nvPr/>
          </p:nvSpPr>
          <p:spPr>
            <a:xfrm>
              <a:off x="3349561" y="881513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95" y="266"/>
                  </a:moveTo>
                  <a:lnTo>
                    <a:pt x="342" y="177"/>
                  </a:lnTo>
                  <a:lnTo>
                    <a:pt x="177" y="101"/>
                  </a:lnTo>
                  <a:lnTo>
                    <a:pt x="25" y="0"/>
                  </a:lnTo>
                  <a:lnTo>
                    <a:pt x="0" y="15989"/>
                  </a:lnTo>
                  <a:lnTo>
                    <a:pt x="152" y="16116"/>
                  </a:lnTo>
                  <a:lnTo>
                    <a:pt x="304" y="16230"/>
                  </a:lnTo>
                  <a:lnTo>
                    <a:pt x="469" y="16357"/>
                  </a:lnTo>
                  <a:lnTo>
                    <a:pt x="495" y="266"/>
                  </a:lnTo>
                  <a:close/>
                </a:path>
                <a:path w="1270" h="16509">
                  <a:moveTo>
                    <a:pt x="660" y="368"/>
                  </a:moveTo>
                  <a:lnTo>
                    <a:pt x="508" y="279"/>
                  </a:lnTo>
                  <a:lnTo>
                    <a:pt x="469" y="16357"/>
                  </a:lnTo>
                  <a:lnTo>
                    <a:pt x="622" y="16459"/>
                  </a:lnTo>
                  <a:lnTo>
                    <a:pt x="660" y="36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3" name="object 20193"/>
            <p:cNvSpPr/>
            <p:nvPr/>
          </p:nvSpPr>
          <p:spPr>
            <a:xfrm>
              <a:off x="3348837" y="8814549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749" y="584"/>
                  </a:moveTo>
                  <a:lnTo>
                    <a:pt x="584" y="482"/>
                  </a:lnTo>
                  <a:lnTo>
                    <a:pt x="406" y="381"/>
                  </a:lnTo>
                  <a:lnTo>
                    <a:pt x="228" y="203"/>
                  </a:lnTo>
                  <a:lnTo>
                    <a:pt x="25" y="0"/>
                  </a:lnTo>
                  <a:lnTo>
                    <a:pt x="0" y="15951"/>
                  </a:lnTo>
                  <a:lnTo>
                    <a:pt x="190" y="16129"/>
                  </a:lnTo>
                  <a:lnTo>
                    <a:pt x="381" y="16281"/>
                  </a:lnTo>
                  <a:lnTo>
                    <a:pt x="546" y="16433"/>
                  </a:lnTo>
                  <a:lnTo>
                    <a:pt x="723" y="16573"/>
                  </a:lnTo>
                  <a:lnTo>
                    <a:pt x="749" y="58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4" name="object 20194"/>
            <p:cNvSpPr/>
            <p:nvPr/>
          </p:nvSpPr>
          <p:spPr>
            <a:xfrm>
              <a:off x="3346919" y="8811476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127" y="203"/>
                  </a:moveTo>
                  <a:lnTo>
                    <a:pt x="38" y="0"/>
                  </a:lnTo>
                  <a:lnTo>
                    <a:pt x="0" y="16154"/>
                  </a:lnTo>
                  <a:lnTo>
                    <a:pt x="88" y="16383"/>
                  </a:lnTo>
                  <a:lnTo>
                    <a:pt x="127" y="203"/>
                  </a:lnTo>
                  <a:close/>
                </a:path>
                <a:path w="2539" h="19050">
                  <a:moveTo>
                    <a:pt x="1485" y="2628"/>
                  </a:moveTo>
                  <a:lnTo>
                    <a:pt x="1168" y="2324"/>
                  </a:lnTo>
                  <a:lnTo>
                    <a:pt x="800" y="1955"/>
                  </a:lnTo>
                  <a:lnTo>
                    <a:pt x="431" y="1016"/>
                  </a:lnTo>
                  <a:lnTo>
                    <a:pt x="241" y="520"/>
                  </a:lnTo>
                  <a:lnTo>
                    <a:pt x="203" y="16662"/>
                  </a:lnTo>
                  <a:lnTo>
                    <a:pt x="393" y="17056"/>
                  </a:lnTo>
                  <a:lnTo>
                    <a:pt x="596" y="17437"/>
                  </a:lnTo>
                  <a:lnTo>
                    <a:pt x="850" y="17818"/>
                  </a:lnTo>
                  <a:lnTo>
                    <a:pt x="1143" y="18173"/>
                  </a:lnTo>
                  <a:lnTo>
                    <a:pt x="1460" y="18542"/>
                  </a:lnTo>
                  <a:lnTo>
                    <a:pt x="1485" y="2628"/>
                  </a:lnTo>
                  <a:close/>
                </a:path>
                <a:path w="2539" h="19050">
                  <a:moveTo>
                    <a:pt x="1943" y="3073"/>
                  </a:moveTo>
                  <a:lnTo>
                    <a:pt x="1739" y="2882"/>
                  </a:lnTo>
                  <a:lnTo>
                    <a:pt x="1485" y="2628"/>
                  </a:lnTo>
                  <a:lnTo>
                    <a:pt x="1536" y="18643"/>
                  </a:lnTo>
                  <a:lnTo>
                    <a:pt x="1701" y="18808"/>
                  </a:lnTo>
                  <a:lnTo>
                    <a:pt x="1917" y="19011"/>
                  </a:lnTo>
                  <a:lnTo>
                    <a:pt x="1943" y="3073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5" name="object 20195"/>
            <p:cNvSpPr/>
            <p:nvPr/>
          </p:nvSpPr>
          <p:spPr>
            <a:xfrm>
              <a:off x="3346704" y="8810688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254" y="787"/>
                  </a:moveTo>
                  <a:lnTo>
                    <a:pt x="177" y="596"/>
                  </a:lnTo>
                  <a:lnTo>
                    <a:pt x="127" y="457"/>
                  </a:lnTo>
                  <a:lnTo>
                    <a:pt x="76" y="330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38" y="16306"/>
                  </a:lnTo>
                  <a:lnTo>
                    <a:pt x="88" y="16510"/>
                  </a:lnTo>
                  <a:lnTo>
                    <a:pt x="152" y="16713"/>
                  </a:lnTo>
                  <a:lnTo>
                    <a:pt x="215" y="16941"/>
                  </a:lnTo>
                  <a:lnTo>
                    <a:pt x="254" y="787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6" name="object 20196"/>
            <p:cNvSpPr/>
            <p:nvPr/>
          </p:nvSpPr>
          <p:spPr>
            <a:xfrm>
              <a:off x="3346615" y="8810015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63" y="139"/>
                  </a:moveTo>
                  <a:lnTo>
                    <a:pt x="50" y="0"/>
                  </a:lnTo>
                  <a:lnTo>
                    <a:pt x="0" y="16179"/>
                  </a:lnTo>
                  <a:lnTo>
                    <a:pt x="25" y="16319"/>
                  </a:lnTo>
                  <a:lnTo>
                    <a:pt x="63" y="139"/>
                  </a:lnTo>
                  <a:close/>
                </a:path>
                <a:path w="635" h="17145">
                  <a:moveTo>
                    <a:pt x="127" y="609"/>
                  </a:moveTo>
                  <a:lnTo>
                    <a:pt x="114" y="444"/>
                  </a:lnTo>
                  <a:lnTo>
                    <a:pt x="88" y="279"/>
                  </a:lnTo>
                  <a:lnTo>
                    <a:pt x="76" y="127"/>
                  </a:lnTo>
                  <a:lnTo>
                    <a:pt x="38" y="16459"/>
                  </a:lnTo>
                  <a:lnTo>
                    <a:pt x="63" y="16586"/>
                  </a:lnTo>
                  <a:lnTo>
                    <a:pt x="88" y="16802"/>
                  </a:lnTo>
                  <a:lnTo>
                    <a:pt x="127" y="609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7" name="object 20197"/>
            <p:cNvSpPr/>
            <p:nvPr/>
          </p:nvSpPr>
          <p:spPr>
            <a:xfrm>
              <a:off x="3346615" y="880985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0" y="152"/>
                  </a:moveTo>
                  <a:lnTo>
                    <a:pt x="38" y="0"/>
                  </a:lnTo>
                  <a:lnTo>
                    <a:pt x="0" y="16332"/>
                  </a:lnTo>
                  <a:lnTo>
                    <a:pt x="50" y="152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8" name="object 20198"/>
            <p:cNvSpPr/>
            <p:nvPr/>
          </p:nvSpPr>
          <p:spPr>
            <a:xfrm>
              <a:off x="3412317" y="8839238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5" y="114"/>
                  </a:moveTo>
                  <a:lnTo>
                    <a:pt x="0" y="14682"/>
                  </a:lnTo>
                  <a:lnTo>
                    <a:pt x="33" y="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199" name="object 20199"/>
            <p:cNvSpPr/>
            <p:nvPr/>
          </p:nvSpPr>
          <p:spPr>
            <a:xfrm>
              <a:off x="3412083" y="883822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90"/>
                  </a:moveTo>
                  <a:lnTo>
                    <a:pt x="38" y="0"/>
                  </a:lnTo>
                  <a:lnTo>
                    <a:pt x="0" y="15354"/>
                  </a:lnTo>
                  <a:lnTo>
                    <a:pt x="101" y="190"/>
                  </a:lnTo>
                  <a:close/>
                </a:path>
                <a:path w="635" h="15875">
                  <a:moveTo>
                    <a:pt x="152" y="368"/>
                  </a:moveTo>
                  <a:lnTo>
                    <a:pt x="101" y="203"/>
                  </a:lnTo>
                  <a:lnTo>
                    <a:pt x="63" y="15455"/>
                  </a:lnTo>
                  <a:lnTo>
                    <a:pt x="152" y="368"/>
                  </a:lnTo>
                  <a:close/>
                </a:path>
                <a:path w="635" h="15875">
                  <a:moveTo>
                    <a:pt x="215" y="635"/>
                  </a:moveTo>
                  <a:lnTo>
                    <a:pt x="190" y="508"/>
                  </a:lnTo>
                  <a:lnTo>
                    <a:pt x="165" y="368"/>
                  </a:lnTo>
                  <a:lnTo>
                    <a:pt x="114" y="15532"/>
                  </a:lnTo>
                  <a:lnTo>
                    <a:pt x="215" y="63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0" name="object 20200"/>
            <p:cNvSpPr/>
            <p:nvPr/>
          </p:nvSpPr>
          <p:spPr>
            <a:xfrm>
              <a:off x="3410458" y="8835809"/>
              <a:ext cx="1905" cy="17780"/>
            </a:xfrm>
            <a:custGeom>
              <a:avLst/>
              <a:gdLst/>
              <a:ahLst/>
              <a:cxnLst/>
              <a:rect l="l" t="t" r="r" b="b"/>
              <a:pathLst>
                <a:path w="1904" h="17779">
                  <a:moveTo>
                    <a:pt x="444" y="406"/>
                  </a:moveTo>
                  <a:lnTo>
                    <a:pt x="241" y="215"/>
                  </a:lnTo>
                  <a:lnTo>
                    <a:pt x="50" y="0"/>
                  </a:lnTo>
                  <a:lnTo>
                    <a:pt x="0" y="15875"/>
                  </a:lnTo>
                  <a:lnTo>
                    <a:pt x="203" y="15989"/>
                  </a:lnTo>
                  <a:lnTo>
                    <a:pt x="393" y="16090"/>
                  </a:lnTo>
                  <a:lnTo>
                    <a:pt x="444" y="406"/>
                  </a:lnTo>
                  <a:close/>
                </a:path>
                <a:path w="1904" h="17779">
                  <a:moveTo>
                    <a:pt x="1320" y="1638"/>
                  </a:moveTo>
                  <a:lnTo>
                    <a:pt x="1168" y="1346"/>
                  </a:lnTo>
                  <a:lnTo>
                    <a:pt x="977" y="1054"/>
                  </a:lnTo>
                  <a:lnTo>
                    <a:pt x="749" y="774"/>
                  </a:lnTo>
                  <a:lnTo>
                    <a:pt x="457" y="419"/>
                  </a:lnTo>
                  <a:lnTo>
                    <a:pt x="406" y="16103"/>
                  </a:lnTo>
                  <a:lnTo>
                    <a:pt x="596" y="16217"/>
                  </a:lnTo>
                  <a:lnTo>
                    <a:pt x="698" y="16370"/>
                  </a:lnTo>
                  <a:lnTo>
                    <a:pt x="1282" y="17246"/>
                  </a:lnTo>
                  <a:lnTo>
                    <a:pt x="1320" y="1638"/>
                  </a:lnTo>
                  <a:close/>
                </a:path>
                <a:path w="1904" h="17779">
                  <a:moveTo>
                    <a:pt x="1663" y="2425"/>
                  </a:moveTo>
                  <a:lnTo>
                    <a:pt x="1600" y="2235"/>
                  </a:lnTo>
                  <a:lnTo>
                    <a:pt x="1485" y="1968"/>
                  </a:lnTo>
                  <a:lnTo>
                    <a:pt x="1320" y="1651"/>
                  </a:lnTo>
                  <a:lnTo>
                    <a:pt x="1282" y="17246"/>
                  </a:lnTo>
                  <a:lnTo>
                    <a:pt x="1435" y="17475"/>
                  </a:lnTo>
                  <a:lnTo>
                    <a:pt x="1549" y="17653"/>
                  </a:lnTo>
                  <a:lnTo>
                    <a:pt x="1663" y="2425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1" name="object 20201"/>
            <p:cNvSpPr/>
            <p:nvPr/>
          </p:nvSpPr>
          <p:spPr>
            <a:xfrm>
              <a:off x="3409886" y="883530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82" y="368"/>
                  </a:moveTo>
                  <a:lnTo>
                    <a:pt x="342" y="254"/>
                  </a:lnTo>
                  <a:lnTo>
                    <a:pt x="203" y="127"/>
                  </a:lnTo>
                  <a:lnTo>
                    <a:pt x="50" y="0"/>
                  </a:lnTo>
                  <a:lnTo>
                    <a:pt x="0" y="16052"/>
                  </a:lnTo>
                  <a:lnTo>
                    <a:pt x="152" y="16141"/>
                  </a:lnTo>
                  <a:lnTo>
                    <a:pt x="304" y="16230"/>
                  </a:lnTo>
                  <a:lnTo>
                    <a:pt x="444" y="16306"/>
                  </a:lnTo>
                  <a:lnTo>
                    <a:pt x="482" y="368"/>
                  </a:lnTo>
                  <a:close/>
                </a:path>
                <a:path w="635" h="16509">
                  <a:moveTo>
                    <a:pt x="622" y="508"/>
                  </a:moveTo>
                  <a:lnTo>
                    <a:pt x="482" y="381"/>
                  </a:lnTo>
                  <a:lnTo>
                    <a:pt x="444" y="16306"/>
                  </a:lnTo>
                  <a:lnTo>
                    <a:pt x="584" y="16383"/>
                  </a:lnTo>
                  <a:lnTo>
                    <a:pt x="622" y="50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2" name="object 20202"/>
            <p:cNvSpPr/>
            <p:nvPr/>
          </p:nvSpPr>
          <p:spPr>
            <a:xfrm>
              <a:off x="3409416" y="883494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79" y="177"/>
                  </a:moveTo>
                  <a:lnTo>
                    <a:pt x="38" y="0"/>
                  </a:lnTo>
                  <a:lnTo>
                    <a:pt x="0" y="16141"/>
                  </a:lnTo>
                  <a:lnTo>
                    <a:pt x="241" y="16268"/>
                  </a:lnTo>
                  <a:lnTo>
                    <a:pt x="279" y="177"/>
                  </a:lnTo>
                  <a:close/>
                </a:path>
                <a:path w="635" h="16509">
                  <a:moveTo>
                    <a:pt x="520" y="355"/>
                  </a:moveTo>
                  <a:lnTo>
                    <a:pt x="292" y="177"/>
                  </a:lnTo>
                  <a:lnTo>
                    <a:pt x="241" y="16268"/>
                  </a:lnTo>
                  <a:lnTo>
                    <a:pt x="469" y="16408"/>
                  </a:lnTo>
                  <a:lnTo>
                    <a:pt x="520" y="355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3" name="object 20203"/>
            <p:cNvSpPr/>
            <p:nvPr/>
          </p:nvSpPr>
          <p:spPr>
            <a:xfrm>
              <a:off x="3408641" y="8834450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139" y="63"/>
                  </a:moveTo>
                  <a:lnTo>
                    <a:pt x="0" y="16192"/>
                  </a:lnTo>
                  <a:lnTo>
                    <a:pt x="139" y="63"/>
                  </a:lnTo>
                  <a:close/>
                </a:path>
                <a:path w="1270" h="17145">
                  <a:moveTo>
                    <a:pt x="812" y="495"/>
                  </a:moveTo>
                  <a:lnTo>
                    <a:pt x="685" y="406"/>
                  </a:lnTo>
                  <a:lnTo>
                    <a:pt x="482" y="266"/>
                  </a:lnTo>
                  <a:lnTo>
                    <a:pt x="279" y="139"/>
                  </a:lnTo>
                  <a:lnTo>
                    <a:pt x="228" y="16319"/>
                  </a:lnTo>
                  <a:lnTo>
                    <a:pt x="444" y="16446"/>
                  </a:lnTo>
                  <a:lnTo>
                    <a:pt x="647" y="16560"/>
                  </a:lnTo>
                  <a:lnTo>
                    <a:pt x="774" y="16637"/>
                  </a:lnTo>
                  <a:lnTo>
                    <a:pt x="812" y="495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4" name="object 20204"/>
            <p:cNvSpPr/>
            <p:nvPr/>
          </p:nvSpPr>
          <p:spPr>
            <a:xfrm>
              <a:off x="3072680" y="8806608"/>
              <a:ext cx="74930" cy="46990"/>
            </a:xfrm>
            <a:custGeom>
              <a:avLst/>
              <a:gdLst/>
              <a:ahLst/>
              <a:cxnLst/>
              <a:rect l="l" t="t" r="r" b="b"/>
              <a:pathLst>
                <a:path w="74930" h="46990">
                  <a:moveTo>
                    <a:pt x="74720" y="0"/>
                  </a:moveTo>
                  <a:lnTo>
                    <a:pt x="74620" y="587"/>
                  </a:lnTo>
                  <a:lnTo>
                    <a:pt x="73312" y="4474"/>
                  </a:lnTo>
                  <a:lnTo>
                    <a:pt x="69070" y="7026"/>
                  </a:lnTo>
                  <a:lnTo>
                    <a:pt x="63761" y="8258"/>
                  </a:lnTo>
                  <a:lnTo>
                    <a:pt x="48602" y="11969"/>
                  </a:lnTo>
                  <a:lnTo>
                    <a:pt x="5545" y="26432"/>
                  </a:lnTo>
                  <a:lnTo>
                    <a:pt x="0" y="46413"/>
                  </a:lnTo>
                  <a:lnTo>
                    <a:pt x="1861" y="44110"/>
                  </a:lnTo>
                  <a:lnTo>
                    <a:pt x="5494" y="42612"/>
                  </a:lnTo>
                  <a:lnTo>
                    <a:pt x="48562" y="28154"/>
                  </a:lnTo>
                  <a:lnTo>
                    <a:pt x="69019" y="23219"/>
                  </a:lnTo>
                  <a:lnTo>
                    <a:pt x="73261" y="20653"/>
                  </a:lnTo>
                  <a:lnTo>
                    <a:pt x="74556" y="16767"/>
                  </a:lnTo>
                  <a:lnTo>
                    <a:pt x="74691" y="11969"/>
                  </a:lnTo>
                  <a:lnTo>
                    <a:pt x="74720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5" name="object 20205"/>
            <p:cNvSpPr/>
            <p:nvPr/>
          </p:nvSpPr>
          <p:spPr>
            <a:xfrm>
              <a:off x="3480371" y="887563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03" y="88"/>
                  </a:moveTo>
                  <a:lnTo>
                    <a:pt x="38" y="0"/>
                  </a:lnTo>
                  <a:lnTo>
                    <a:pt x="0" y="16179"/>
                  </a:lnTo>
                  <a:lnTo>
                    <a:pt x="177" y="16268"/>
                  </a:lnTo>
                  <a:lnTo>
                    <a:pt x="203" y="88"/>
                  </a:lnTo>
                  <a:close/>
                </a:path>
                <a:path w="635" h="16509">
                  <a:moveTo>
                    <a:pt x="304" y="16344"/>
                  </a:moveTo>
                  <a:lnTo>
                    <a:pt x="215" y="101"/>
                  </a:lnTo>
                  <a:lnTo>
                    <a:pt x="177" y="16268"/>
                  </a:lnTo>
                  <a:lnTo>
                    <a:pt x="304" y="16344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6" name="object 20206"/>
            <p:cNvSpPr/>
            <p:nvPr/>
          </p:nvSpPr>
          <p:spPr>
            <a:xfrm>
              <a:off x="3479685" y="8875243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698" y="368"/>
                  </a:moveTo>
                  <a:lnTo>
                    <a:pt x="558" y="279"/>
                  </a:lnTo>
                  <a:lnTo>
                    <a:pt x="381" y="203"/>
                  </a:lnTo>
                  <a:lnTo>
                    <a:pt x="215" y="88"/>
                  </a:lnTo>
                  <a:lnTo>
                    <a:pt x="50" y="0"/>
                  </a:lnTo>
                  <a:lnTo>
                    <a:pt x="0" y="16167"/>
                  </a:lnTo>
                  <a:lnTo>
                    <a:pt x="177" y="16268"/>
                  </a:lnTo>
                  <a:lnTo>
                    <a:pt x="342" y="16370"/>
                  </a:lnTo>
                  <a:lnTo>
                    <a:pt x="520" y="16459"/>
                  </a:lnTo>
                  <a:lnTo>
                    <a:pt x="685" y="16560"/>
                  </a:lnTo>
                  <a:lnTo>
                    <a:pt x="698" y="368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7" name="object 20207"/>
            <p:cNvSpPr/>
            <p:nvPr/>
          </p:nvSpPr>
          <p:spPr>
            <a:xfrm>
              <a:off x="3479063" y="887493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203" y="76"/>
                  </a:moveTo>
                  <a:lnTo>
                    <a:pt x="50" y="0"/>
                  </a:lnTo>
                  <a:lnTo>
                    <a:pt x="0" y="16090"/>
                  </a:lnTo>
                  <a:lnTo>
                    <a:pt x="165" y="16192"/>
                  </a:lnTo>
                  <a:lnTo>
                    <a:pt x="203" y="76"/>
                  </a:lnTo>
                  <a:close/>
                </a:path>
                <a:path w="1270" h="16509">
                  <a:moveTo>
                    <a:pt x="673" y="304"/>
                  </a:moveTo>
                  <a:lnTo>
                    <a:pt x="520" y="228"/>
                  </a:lnTo>
                  <a:lnTo>
                    <a:pt x="368" y="152"/>
                  </a:lnTo>
                  <a:lnTo>
                    <a:pt x="215" y="76"/>
                  </a:lnTo>
                  <a:lnTo>
                    <a:pt x="165" y="16192"/>
                  </a:lnTo>
                  <a:lnTo>
                    <a:pt x="330" y="16294"/>
                  </a:lnTo>
                  <a:lnTo>
                    <a:pt x="482" y="16383"/>
                  </a:lnTo>
                  <a:lnTo>
                    <a:pt x="622" y="16471"/>
                  </a:lnTo>
                  <a:lnTo>
                    <a:pt x="673" y="30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8" name="object 20208"/>
            <p:cNvSpPr/>
            <p:nvPr/>
          </p:nvSpPr>
          <p:spPr>
            <a:xfrm>
              <a:off x="3478466" y="8874658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647" y="266"/>
                  </a:moveTo>
                  <a:lnTo>
                    <a:pt x="495" y="203"/>
                  </a:lnTo>
                  <a:lnTo>
                    <a:pt x="342" y="139"/>
                  </a:lnTo>
                  <a:lnTo>
                    <a:pt x="190" y="63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152" y="16103"/>
                  </a:lnTo>
                  <a:lnTo>
                    <a:pt x="304" y="16205"/>
                  </a:lnTo>
                  <a:lnTo>
                    <a:pt x="457" y="16294"/>
                  </a:lnTo>
                  <a:lnTo>
                    <a:pt x="609" y="16383"/>
                  </a:lnTo>
                  <a:lnTo>
                    <a:pt x="647" y="266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09" name="object 20209"/>
            <p:cNvSpPr/>
            <p:nvPr/>
          </p:nvSpPr>
          <p:spPr>
            <a:xfrm>
              <a:off x="3477907" y="887440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54"/>
                  </a:moveTo>
                  <a:lnTo>
                    <a:pt x="469" y="190"/>
                  </a:lnTo>
                  <a:lnTo>
                    <a:pt x="330" y="127"/>
                  </a:lnTo>
                  <a:lnTo>
                    <a:pt x="190" y="76"/>
                  </a:lnTo>
                  <a:lnTo>
                    <a:pt x="50" y="0"/>
                  </a:lnTo>
                  <a:lnTo>
                    <a:pt x="0" y="15938"/>
                  </a:lnTo>
                  <a:lnTo>
                    <a:pt x="152" y="16027"/>
                  </a:lnTo>
                  <a:lnTo>
                    <a:pt x="292" y="16116"/>
                  </a:lnTo>
                  <a:lnTo>
                    <a:pt x="419" y="16192"/>
                  </a:lnTo>
                  <a:lnTo>
                    <a:pt x="558" y="16268"/>
                  </a:lnTo>
                  <a:lnTo>
                    <a:pt x="609" y="25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0" name="object 20210"/>
            <p:cNvSpPr/>
            <p:nvPr/>
          </p:nvSpPr>
          <p:spPr>
            <a:xfrm>
              <a:off x="3477361" y="887418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84" y="228"/>
                  </a:moveTo>
                  <a:lnTo>
                    <a:pt x="444" y="177"/>
                  </a:lnTo>
                  <a:lnTo>
                    <a:pt x="304" y="114"/>
                  </a:lnTo>
                  <a:lnTo>
                    <a:pt x="165" y="63"/>
                  </a:lnTo>
                  <a:lnTo>
                    <a:pt x="127" y="14325"/>
                  </a:lnTo>
                  <a:lnTo>
                    <a:pt x="50" y="0"/>
                  </a:lnTo>
                  <a:lnTo>
                    <a:pt x="0" y="15824"/>
                  </a:lnTo>
                  <a:lnTo>
                    <a:pt x="127" y="15913"/>
                  </a:lnTo>
                  <a:lnTo>
                    <a:pt x="254" y="15976"/>
                  </a:lnTo>
                  <a:lnTo>
                    <a:pt x="393" y="16065"/>
                  </a:lnTo>
                  <a:lnTo>
                    <a:pt x="546" y="16154"/>
                  </a:lnTo>
                  <a:lnTo>
                    <a:pt x="584" y="228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1" name="object 20211"/>
            <p:cNvSpPr/>
            <p:nvPr/>
          </p:nvSpPr>
          <p:spPr>
            <a:xfrm>
              <a:off x="3476828" y="887401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66" y="15836"/>
                  </a:moveTo>
                  <a:lnTo>
                    <a:pt x="177" y="38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127" y="15760"/>
                  </a:lnTo>
                  <a:lnTo>
                    <a:pt x="266" y="15836"/>
                  </a:lnTo>
                  <a:close/>
                </a:path>
                <a:path w="635" h="16509">
                  <a:moveTo>
                    <a:pt x="533" y="16002"/>
                  </a:moveTo>
                  <a:lnTo>
                    <a:pt x="444" y="127"/>
                  </a:lnTo>
                  <a:lnTo>
                    <a:pt x="304" y="76"/>
                  </a:lnTo>
                  <a:lnTo>
                    <a:pt x="266" y="15836"/>
                  </a:lnTo>
                  <a:lnTo>
                    <a:pt x="393" y="15913"/>
                  </a:lnTo>
                  <a:lnTo>
                    <a:pt x="533" y="1600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2" name="object 20212"/>
            <p:cNvSpPr/>
            <p:nvPr/>
          </p:nvSpPr>
          <p:spPr>
            <a:xfrm>
              <a:off x="3476434" y="887387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93" y="15824"/>
                  </a:moveTo>
                  <a:lnTo>
                    <a:pt x="304" y="76"/>
                  </a:lnTo>
                  <a:lnTo>
                    <a:pt x="254" y="14325"/>
                  </a:lnTo>
                  <a:lnTo>
                    <a:pt x="177" y="38"/>
                  </a:lnTo>
                  <a:lnTo>
                    <a:pt x="127" y="14249"/>
                  </a:lnTo>
                  <a:lnTo>
                    <a:pt x="50" y="0"/>
                  </a:lnTo>
                  <a:lnTo>
                    <a:pt x="0" y="15582"/>
                  </a:lnTo>
                  <a:lnTo>
                    <a:pt x="127" y="15671"/>
                  </a:lnTo>
                  <a:lnTo>
                    <a:pt x="254" y="15748"/>
                  </a:lnTo>
                  <a:lnTo>
                    <a:pt x="393" y="15824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3" name="object 20213"/>
            <p:cNvSpPr/>
            <p:nvPr/>
          </p:nvSpPr>
          <p:spPr>
            <a:xfrm>
              <a:off x="3476055" y="887374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8" y="0"/>
                  </a:moveTo>
                  <a:lnTo>
                    <a:pt x="0" y="15477"/>
                  </a:lnTo>
                  <a:lnTo>
                    <a:pt x="139" y="15560"/>
                  </a:lnTo>
                  <a:lnTo>
                    <a:pt x="48" y="0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4" name="object 20214"/>
            <p:cNvSpPr/>
            <p:nvPr/>
          </p:nvSpPr>
          <p:spPr>
            <a:xfrm>
              <a:off x="3475355" y="887352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27" y="25"/>
                  </a:moveTo>
                  <a:lnTo>
                    <a:pt x="0" y="25"/>
                  </a:lnTo>
                  <a:lnTo>
                    <a:pt x="88" y="15328"/>
                  </a:lnTo>
                  <a:lnTo>
                    <a:pt x="127" y="25"/>
                  </a:lnTo>
                  <a:close/>
                </a:path>
                <a:path w="635" h="15875">
                  <a:moveTo>
                    <a:pt x="457" y="15557"/>
                  </a:moveTo>
                  <a:lnTo>
                    <a:pt x="368" y="101"/>
                  </a:lnTo>
                  <a:lnTo>
                    <a:pt x="317" y="15468"/>
                  </a:lnTo>
                  <a:lnTo>
                    <a:pt x="457" y="15557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5" name="object 20215"/>
            <p:cNvSpPr/>
            <p:nvPr/>
          </p:nvSpPr>
          <p:spPr>
            <a:xfrm>
              <a:off x="3474847" y="887340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39" y="25"/>
                  </a:moveTo>
                  <a:lnTo>
                    <a:pt x="12" y="0"/>
                  </a:lnTo>
                  <a:lnTo>
                    <a:pt x="88" y="15151"/>
                  </a:lnTo>
                  <a:lnTo>
                    <a:pt x="139" y="25"/>
                  </a:lnTo>
                  <a:close/>
                </a:path>
                <a:path w="635" h="15240">
                  <a:moveTo>
                    <a:pt x="266" y="50"/>
                  </a:moveTo>
                  <a:lnTo>
                    <a:pt x="139" y="50"/>
                  </a:lnTo>
                  <a:lnTo>
                    <a:pt x="228" y="15240"/>
                  </a:lnTo>
                  <a:lnTo>
                    <a:pt x="266" y="5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6" name="object 20216"/>
            <p:cNvSpPr/>
            <p:nvPr/>
          </p:nvSpPr>
          <p:spPr>
            <a:xfrm>
              <a:off x="3474491" y="887331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381" y="76"/>
                  </a:moveTo>
                  <a:lnTo>
                    <a:pt x="254" y="50"/>
                  </a:lnTo>
                  <a:lnTo>
                    <a:pt x="127" y="25"/>
                  </a:lnTo>
                  <a:lnTo>
                    <a:pt x="0" y="25"/>
                  </a:lnTo>
                  <a:lnTo>
                    <a:pt x="88" y="15036"/>
                  </a:lnTo>
                  <a:lnTo>
                    <a:pt x="114" y="1422"/>
                  </a:lnTo>
                  <a:lnTo>
                    <a:pt x="215" y="15113"/>
                  </a:lnTo>
                  <a:lnTo>
                    <a:pt x="241" y="1447"/>
                  </a:lnTo>
                  <a:lnTo>
                    <a:pt x="342" y="15189"/>
                  </a:lnTo>
                  <a:lnTo>
                    <a:pt x="381" y="76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7" name="object 20217"/>
            <p:cNvSpPr/>
            <p:nvPr/>
          </p:nvSpPr>
          <p:spPr>
            <a:xfrm>
              <a:off x="3473881" y="887317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139" y="25"/>
                  </a:moveTo>
                  <a:lnTo>
                    <a:pt x="12" y="0"/>
                  </a:lnTo>
                  <a:lnTo>
                    <a:pt x="88" y="14935"/>
                  </a:lnTo>
                  <a:lnTo>
                    <a:pt x="139" y="25"/>
                  </a:lnTo>
                  <a:close/>
                </a:path>
                <a:path w="635" h="15240">
                  <a:moveTo>
                    <a:pt x="495" y="101"/>
                  </a:moveTo>
                  <a:lnTo>
                    <a:pt x="342" y="76"/>
                  </a:lnTo>
                  <a:lnTo>
                    <a:pt x="330" y="14947"/>
                  </a:lnTo>
                  <a:lnTo>
                    <a:pt x="368" y="1447"/>
                  </a:lnTo>
                  <a:lnTo>
                    <a:pt x="457" y="15024"/>
                  </a:lnTo>
                  <a:lnTo>
                    <a:pt x="495" y="10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8" name="object 20218"/>
            <p:cNvSpPr/>
            <p:nvPr/>
          </p:nvSpPr>
          <p:spPr>
            <a:xfrm>
              <a:off x="3473399" y="887307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15" y="15036"/>
                  </a:moveTo>
                  <a:lnTo>
                    <a:pt x="127" y="25"/>
                  </a:lnTo>
                  <a:lnTo>
                    <a:pt x="0" y="25"/>
                  </a:lnTo>
                  <a:lnTo>
                    <a:pt x="88" y="15036"/>
                  </a:lnTo>
                  <a:lnTo>
                    <a:pt x="215" y="15036"/>
                  </a:lnTo>
                  <a:close/>
                </a:path>
                <a:path w="635" h="15240">
                  <a:moveTo>
                    <a:pt x="495" y="101"/>
                  </a:moveTo>
                  <a:lnTo>
                    <a:pt x="368" y="76"/>
                  </a:lnTo>
                  <a:lnTo>
                    <a:pt x="241" y="76"/>
                  </a:lnTo>
                  <a:lnTo>
                    <a:pt x="330" y="15036"/>
                  </a:lnTo>
                  <a:lnTo>
                    <a:pt x="457" y="15036"/>
                  </a:lnTo>
                  <a:lnTo>
                    <a:pt x="495" y="101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19" name="object 20219"/>
            <p:cNvSpPr/>
            <p:nvPr/>
          </p:nvSpPr>
          <p:spPr>
            <a:xfrm>
              <a:off x="3472878" y="887300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79" y="25"/>
                  </a:moveTo>
                  <a:lnTo>
                    <a:pt x="152" y="25"/>
                  </a:lnTo>
                  <a:lnTo>
                    <a:pt x="25" y="12"/>
                  </a:lnTo>
                  <a:lnTo>
                    <a:pt x="0" y="15087"/>
                  </a:lnTo>
                  <a:lnTo>
                    <a:pt x="127" y="15087"/>
                  </a:lnTo>
                  <a:lnTo>
                    <a:pt x="279" y="25"/>
                  </a:lnTo>
                  <a:close/>
                </a:path>
                <a:path w="635" h="15240">
                  <a:moveTo>
                    <a:pt x="533" y="76"/>
                  </a:moveTo>
                  <a:lnTo>
                    <a:pt x="406" y="63"/>
                  </a:lnTo>
                  <a:lnTo>
                    <a:pt x="355" y="15100"/>
                  </a:lnTo>
                  <a:lnTo>
                    <a:pt x="482" y="15100"/>
                  </a:lnTo>
                  <a:lnTo>
                    <a:pt x="533" y="7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0" name="object 20220"/>
            <p:cNvSpPr/>
            <p:nvPr/>
          </p:nvSpPr>
          <p:spPr>
            <a:xfrm>
              <a:off x="3471862" y="8872855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70" h="15240">
                  <a:moveTo>
                    <a:pt x="812" y="101"/>
                  </a:moveTo>
                  <a:lnTo>
                    <a:pt x="685" y="88"/>
                  </a:lnTo>
                  <a:lnTo>
                    <a:pt x="558" y="76"/>
                  </a:lnTo>
                  <a:lnTo>
                    <a:pt x="431" y="50"/>
                  </a:lnTo>
                  <a:lnTo>
                    <a:pt x="304" y="38"/>
                  </a:lnTo>
                  <a:lnTo>
                    <a:pt x="254" y="13728"/>
                  </a:lnTo>
                  <a:lnTo>
                    <a:pt x="177" y="25"/>
                  </a:lnTo>
                  <a:lnTo>
                    <a:pt x="50" y="0"/>
                  </a:lnTo>
                  <a:lnTo>
                    <a:pt x="0" y="15227"/>
                  </a:lnTo>
                  <a:lnTo>
                    <a:pt x="127" y="15227"/>
                  </a:lnTo>
                  <a:lnTo>
                    <a:pt x="254" y="15240"/>
                  </a:lnTo>
                  <a:lnTo>
                    <a:pt x="381" y="15240"/>
                  </a:lnTo>
                  <a:lnTo>
                    <a:pt x="520" y="15240"/>
                  </a:lnTo>
                  <a:lnTo>
                    <a:pt x="647" y="15240"/>
                  </a:lnTo>
                  <a:lnTo>
                    <a:pt x="673" y="1612"/>
                  </a:lnTo>
                  <a:lnTo>
                    <a:pt x="762" y="15240"/>
                  </a:lnTo>
                  <a:lnTo>
                    <a:pt x="812" y="101"/>
                  </a:lnTo>
                  <a:close/>
                </a:path>
                <a:path w="1270" h="15240">
                  <a:moveTo>
                    <a:pt x="889" y="15240"/>
                  </a:moveTo>
                  <a:lnTo>
                    <a:pt x="812" y="114"/>
                  </a:lnTo>
                  <a:lnTo>
                    <a:pt x="762" y="15240"/>
                  </a:lnTo>
                  <a:lnTo>
                    <a:pt x="889" y="15240"/>
                  </a:lnTo>
                  <a:close/>
                </a:path>
                <a:path w="1270" h="15240">
                  <a:moveTo>
                    <a:pt x="1054" y="139"/>
                  </a:moveTo>
                  <a:lnTo>
                    <a:pt x="927" y="139"/>
                  </a:lnTo>
                  <a:lnTo>
                    <a:pt x="1016" y="15240"/>
                  </a:lnTo>
                  <a:lnTo>
                    <a:pt x="1054" y="139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1" name="object 20221"/>
            <p:cNvSpPr/>
            <p:nvPr/>
          </p:nvSpPr>
          <p:spPr>
            <a:xfrm>
              <a:off x="3471354" y="887280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08" y="15278"/>
                  </a:moveTo>
                  <a:lnTo>
                    <a:pt x="431" y="38"/>
                  </a:lnTo>
                  <a:lnTo>
                    <a:pt x="304" y="25"/>
                  </a:lnTo>
                  <a:lnTo>
                    <a:pt x="177" y="12"/>
                  </a:lnTo>
                  <a:lnTo>
                    <a:pt x="50" y="0"/>
                  </a:lnTo>
                  <a:lnTo>
                    <a:pt x="0" y="15278"/>
                  </a:lnTo>
                  <a:lnTo>
                    <a:pt x="127" y="15278"/>
                  </a:lnTo>
                  <a:lnTo>
                    <a:pt x="254" y="15278"/>
                  </a:lnTo>
                  <a:lnTo>
                    <a:pt x="381" y="15278"/>
                  </a:lnTo>
                  <a:lnTo>
                    <a:pt x="508" y="1527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2" name="object 20222"/>
            <p:cNvSpPr/>
            <p:nvPr/>
          </p:nvSpPr>
          <p:spPr>
            <a:xfrm>
              <a:off x="3470808" y="887276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57" y="25"/>
                  </a:moveTo>
                  <a:lnTo>
                    <a:pt x="317" y="25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303"/>
                  </a:lnTo>
                  <a:lnTo>
                    <a:pt x="139" y="15303"/>
                  </a:lnTo>
                  <a:lnTo>
                    <a:pt x="279" y="15316"/>
                  </a:lnTo>
                  <a:lnTo>
                    <a:pt x="419" y="15316"/>
                  </a:lnTo>
                  <a:lnTo>
                    <a:pt x="457" y="25"/>
                  </a:lnTo>
                  <a:close/>
                </a:path>
                <a:path w="635" h="15875">
                  <a:moveTo>
                    <a:pt x="596" y="38"/>
                  </a:moveTo>
                  <a:lnTo>
                    <a:pt x="469" y="25"/>
                  </a:lnTo>
                  <a:lnTo>
                    <a:pt x="419" y="15316"/>
                  </a:lnTo>
                  <a:lnTo>
                    <a:pt x="558" y="15316"/>
                  </a:lnTo>
                  <a:lnTo>
                    <a:pt x="596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3" name="object 20223"/>
            <p:cNvSpPr/>
            <p:nvPr/>
          </p:nvSpPr>
          <p:spPr>
            <a:xfrm>
              <a:off x="3470249" y="887274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69" y="12"/>
                  </a:moveTo>
                  <a:lnTo>
                    <a:pt x="330" y="0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328"/>
                  </a:lnTo>
                  <a:lnTo>
                    <a:pt x="139" y="15328"/>
                  </a:lnTo>
                  <a:lnTo>
                    <a:pt x="279" y="15328"/>
                  </a:lnTo>
                  <a:lnTo>
                    <a:pt x="431" y="15328"/>
                  </a:lnTo>
                  <a:lnTo>
                    <a:pt x="469" y="12"/>
                  </a:lnTo>
                  <a:close/>
                </a:path>
                <a:path w="635" h="15875">
                  <a:moveTo>
                    <a:pt x="609" y="25"/>
                  </a:moveTo>
                  <a:lnTo>
                    <a:pt x="469" y="25"/>
                  </a:lnTo>
                  <a:lnTo>
                    <a:pt x="431" y="15328"/>
                  </a:lnTo>
                  <a:lnTo>
                    <a:pt x="571" y="15328"/>
                  </a:lnTo>
                  <a:lnTo>
                    <a:pt x="609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4" name="object 20224"/>
            <p:cNvSpPr/>
            <p:nvPr/>
          </p:nvSpPr>
          <p:spPr>
            <a:xfrm>
              <a:off x="3469652" y="887271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47" y="12"/>
                  </a:moveTo>
                  <a:lnTo>
                    <a:pt x="508" y="12"/>
                  </a:lnTo>
                  <a:lnTo>
                    <a:pt x="355" y="12"/>
                  </a:lnTo>
                  <a:lnTo>
                    <a:pt x="203" y="0"/>
                  </a:lnTo>
                  <a:lnTo>
                    <a:pt x="50" y="0"/>
                  </a:lnTo>
                  <a:lnTo>
                    <a:pt x="0" y="15341"/>
                  </a:lnTo>
                  <a:lnTo>
                    <a:pt x="152" y="15341"/>
                  </a:lnTo>
                  <a:lnTo>
                    <a:pt x="304" y="15341"/>
                  </a:lnTo>
                  <a:lnTo>
                    <a:pt x="457" y="15354"/>
                  </a:lnTo>
                  <a:lnTo>
                    <a:pt x="609" y="15354"/>
                  </a:lnTo>
                  <a:lnTo>
                    <a:pt x="647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5" name="object 20225"/>
            <p:cNvSpPr/>
            <p:nvPr/>
          </p:nvSpPr>
          <p:spPr>
            <a:xfrm>
              <a:off x="3469017" y="887271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73" y="0"/>
                  </a:moveTo>
                  <a:lnTo>
                    <a:pt x="520" y="0"/>
                  </a:lnTo>
                  <a:lnTo>
                    <a:pt x="368" y="0"/>
                  </a:lnTo>
                  <a:lnTo>
                    <a:pt x="215" y="0"/>
                  </a:lnTo>
                  <a:lnTo>
                    <a:pt x="38" y="0"/>
                  </a:lnTo>
                  <a:lnTo>
                    <a:pt x="0" y="15341"/>
                  </a:lnTo>
                  <a:lnTo>
                    <a:pt x="165" y="15341"/>
                  </a:lnTo>
                  <a:lnTo>
                    <a:pt x="317" y="15341"/>
                  </a:lnTo>
                  <a:lnTo>
                    <a:pt x="469" y="15341"/>
                  </a:lnTo>
                  <a:lnTo>
                    <a:pt x="622" y="15341"/>
                  </a:lnTo>
                  <a:lnTo>
                    <a:pt x="673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6" name="object 20226"/>
            <p:cNvSpPr/>
            <p:nvPr/>
          </p:nvSpPr>
          <p:spPr>
            <a:xfrm>
              <a:off x="3468268" y="8872715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87" y="0"/>
                  </a:moveTo>
                  <a:lnTo>
                    <a:pt x="596" y="0"/>
                  </a:lnTo>
                  <a:lnTo>
                    <a:pt x="406" y="0"/>
                  </a:lnTo>
                  <a:lnTo>
                    <a:pt x="228" y="12"/>
                  </a:lnTo>
                  <a:lnTo>
                    <a:pt x="38" y="12"/>
                  </a:lnTo>
                  <a:lnTo>
                    <a:pt x="0" y="15328"/>
                  </a:lnTo>
                  <a:lnTo>
                    <a:pt x="190" y="15328"/>
                  </a:lnTo>
                  <a:lnTo>
                    <a:pt x="368" y="15328"/>
                  </a:lnTo>
                  <a:lnTo>
                    <a:pt x="558" y="15328"/>
                  </a:lnTo>
                  <a:lnTo>
                    <a:pt x="749" y="15341"/>
                  </a:lnTo>
                  <a:lnTo>
                    <a:pt x="787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7" name="object 20227"/>
            <p:cNvSpPr/>
            <p:nvPr/>
          </p:nvSpPr>
          <p:spPr>
            <a:xfrm>
              <a:off x="3467366" y="887274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20" y="25"/>
                  </a:moveTo>
                  <a:lnTo>
                    <a:pt x="279" y="38"/>
                  </a:lnTo>
                  <a:lnTo>
                    <a:pt x="38" y="63"/>
                  </a:lnTo>
                  <a:lnTo>
                    <a:pt x="0" y="15290"/>
                  </a:lnTo>
                  <a:lnTo>
                    <a:pt x="241" y="15290"/>
                  </a:lnTo>
                  <a:lnTo>
                    <a:pt x="482" y="15290"/>
                  </a:lnTo>
                  <a:lnTo>
                    <a:pt x="520" y="25"/>
                  </a:lnTo>
                  <a:close/>
                </a:path>
                <a:path w="1270" h="15875">
                  <a:moveTo>
                    <a:pt x="762" y="12"/>
                  </a:moveTo>
                  <a:lnTo>
                    <a:pt x="596" y="12"/>
                  </a:lnTo>
                  <a:lnTo>
                    <a:pt x="482" y="15290"/>
                  </a:lnTo>
                  <a:lnTo>
                    <a:pt x="711" y="15303"/>
                  </a:lnTo>
                  <a:lnTo>
                    <a:pt x="762" y="12"/>
                  </a:lnTo>
                  <a:close/>
                </a:path>
                <a:path w="1270" h="15875">
                  <a:moveTo>
                    <a:pt x="952" y="0"/>
                  </a:moveTo>
                  <a:lnTo>
                    <a:pt x="723" y="15303"/>
                  </a:lnTo>
                  <a:lnTo>
                    <a:pt x="914" y="15303"/>
                  </a:lnTo>
                  <a:lnTo>
                    <a:pt x="952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8" name="object 20228"/>
            <p:cNvSpPr/>
            <p:nvPr/>
          </p:nvSpPr>
          <p:spPr>
            <a:xfrm>
              <a:off x="3466033" y="8872804"/>
              <a:ext cx="1905" cy="15240"/>
            </a:xfrm>
            <a:custGeom>
              <a:avLst/>
              <a:gdLst/>
              <a:ahLst/>
              <a:cxnLst/>
              <a:rect l="l" t="t" r="r" b="b"/>
              <a:pathLst>
                <a:path w="1904" h="15240">
                  <a:moveTo>
                    <a:pt x="1371" y="0"/>
                  </a:moveTo>
                  <a:lnTo>
                    <a:pt x="1130" y="12"/>
                  </a:lnTo>
                  <a:lnTo>
                    <a:pt x="800" y="50"/>
                  </a:lnTo>
                  <a:lnTo>
                    <a:pt x="431" y="114"/>
                  </a:lnTo>
                  <a:lnTo>
                    <a:pt x="50" y="165"/>
                  </a:lnTo>
                  <a:lnTo>
                    <a:pt x="0" y="15201"/>
                  </a:lnTo>
                  <a:lnTo>
                    <a:pt x="368" y="15201"/>
                  </a:lnTo>
                  <a:lnTo>
                    <a:pt x="749" y="15214"/>
                  </a:lnTo>
                  <a:lnTo>
                    <a:pt x="1092" y="15227"/>
                  </a:lnTo>
                  <a:lnTo>
                    <a:pt x="1333" y="15227"/>
                  </a:lnTo>
                  <a:lnTo>
                    <a:pt x="137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29" name="object 20229"/>
            <p:cNvSpPr/>
            <p:nvPr/>
          </p:nvSpPr>
          <p:spPr>
            <a:xfrm>
              <a:off x="3428555" y="8872969"/>
              <a:ext cx="38100" cy="36830"/>
            </a:xfrm>
            <a:custGeom>
              <a:avLst/>
              <a:gdLst/>
              <a:ahLst/>
              <a:cxnLst/>
              <a:rect l="l" t="t" r="r" b="b"/>
              <a:pathLst>
                <a:path w="38100" h="36829">
                  <a:moveTo>
                    <a:pt x="37528" y="0"/>
                  </a:moveTo>
                  <a:lnTo>
                    <a:pt x="50" y="20497"/>
                  </a:lnTo>
                  <a:lnTo>
                    <a:pt x="0" y="36677"/>
                  </a:lnTo>
                  <a:lnTo>
                    <a:pt x="32067" y="18034"/>
                  </a:lnTo>
                  <a:lnTo>
                    <a:pt x="37249" y="15036"/>
                  </a:lnTo>
                  <a:lnTo>
                    <a:pt x="37477" y="15036"/>
                  </a:lnTo>
                  <a:lnTo>
                    <a:pt x="37528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0" name="object 20230"/>
            <p:cNvSpPr/>
            <p:nvPr/>
          </p:nvSpPr>
          <p:spPr>
            <a:xfrm>
              <a:off x="3025381" y="8874735"/>
              <a:ext cx="32384" cy="34925"/>
            </a:xfrm>
            <a:custGeom>
              <a:avLst/>
              <a:gdLst/>
              <a:ahLst/>
              <a:cxnLst/>
              <a:rect l="l" t="t" r="r" b="b"/>
              <a:pathLst>
                <a:path w="32385" h="34925">
                  <a:moveTo>
                    <a:pt x="50" y="0"/>
                  </a:moveTo>
                  <a:lnTo>
                    <a:pt x="0" y="16179"/>
                  </a:lnTo>
                  <a:lnTo>
                    <a:pt x="31915" y="34594"/>
                  </a:lnTo>
                  <a:lnTo>
                    <a:pt x="31953" y="18414"/>
                  </a:lnTo>
                  <a:lnTo>
                    <a:pt x="50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1" name="object 20231"/>
            <p:cNvSpPr/>
            <p:nvPr/>
          </p:nvSpPr>
          <p:spPr>
            <a:xfrm>
              <a:off x="3424699" y="8893467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5" h="19684">
                  <a:moveTo>
                    <a:pt x="3906" y="0"/>
                  </a:moveTo>
                  <a:lnTo>
                    <a:pt x="1374" y="1468"/>
                  </a:lnTo>
                  <a:lnTo>
                    <a:pt x="46" y="3416"/>
                  </a:lnTo>
                  <a:lnTo>
                    <a:pt x="0" y="19589"/>
                  </a:lnTo>
                  <a:lnTo>
                    <a:pt x="1328" y="17640"/>
                  </a:lnTo>
                  <a:lnTo>
                    <a:pt x="3854" y="16181"/>
                  </a:lnTo>
                  <a:lnTo>
                    <a:pt x="390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2" name="object 20232"/>
            <p:cNvSpPr/>
            <p:nvPr/>
          </p:nvSpPr>
          <p:spPr>
            <a:xfrm>
              <a:off x="3060928" y="889709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177"/>
                  </a:moveTo>
                  <a:lnTo>
                    <a:pt x="50" y="0"/>
                  </a:lnTo>
                  <a:lnTo>
                    <a:pt x="0" y="15316"/>
                  </a:lnTo>
                  <a:lnTo>
                    <a:pt x="101" y="177"/>
                  </a:lnTo>
                  <a:close/>
                </a:path>
                <a:path w="635" h="15875">
                  <a:moveTo>
                    <a:pt x="177" y="482"/>
                  </a:moveTo>
                  <a:lnTo>
                    <a:pt x="139" y="330"/>
                  </a:lnTo>
                  <a:lnTo>
                    <a:pt x="114" y="165"/>
                  </a:lnTo>
                  <a:lnTo>
                    <a:pt x="63" y="15417"/>
                  </a:lnTo>
                  <a:lnTo>
                    <a:pt x="177" y="482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3" name="object 20233"/>
            <p:cNvSpPr/>
            <p:nvPr/>
          </p:nvSpPr>
          <p:spPr>
            <a:xfrm>
              <a:off x="3059303" y="8894635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5">
                  <a:moveTo>
                    <a:pt x="1308" y="1651"/>
                  </a:moveTo>
                  <a:lnTo>
                    <a:pt x="1143" y="1346"/>
                  </a:lnTo>
                  <a:lnTo>
                    <a:pt x="711" y="736"/>
                  </a:lnTo>
                  <a:lnTo>
                    <a:pt x="431" y="406"/>
                  </a:lnTo>
                  <a:lnTo>
                    <a:pt x="190" y="177"/>
                  </a:lnTo>
                  <a:lnTo>
                    <a:pt x="38" y="0"/>
                  </a:lnTo>
                  <a:lnTo>
                    <a:pt x="0" y="15875"/>
                  </a:lnTo>
                  <a:lnTo>
                    <a:pt x="152" y="15951"/>
                  </a:lnTo>
                  <a:lnTo>
                    <a:pt x="381" y="16090"/>
                  </a:lnTo>
                  <a:lnTo>
                    <a:pt x="533" y="16179"/>
                  </a:lnTo>
                  <a:lnTo>
                    <a:pt x="673" y="16383"/>
                  </a:lnTo>
                  <a:lnTo>
                    <a:pt x="1270" y="17259"/>
                  </a:lnTo>
                  <a:lnTo>
                    <a:pt x="1308" y="1651"/>
                  </a:lnTo>
                  <a:close/>
                </a:path>
                <a:path w="1905" h="18415">
                  <a:moveTo>
                    <a:pt x="1587" y="2247"/>
                  </a:moveTo>
                  <a:lnTo>
                    <a:pt x="1498" y="2070"/>
                  </a:lnTo>
                  <a:lnTo>
                    <a:pt x="1320" y="1651"/>
                  </a:lnTo>
                  <a:lnTo>
                    <a:pt x="1270" y="17259"/>
                  </a:lnTo>
                  <a:lnTo>
                    <a:pt x="1447" y="17526"/>
                  </a:lnTo>
                  <a:lnTo>
                    <a:pt x="1549" y="17665"/>
                  </a:lnTo>
                  <a:lnTo>
                    <a:pt x="1587" y="2247"/>
                  </a:lnTo>
                  <a:close/>
                </a:path>
                <a:path w="1905" h="18415">
                  <a:moveTo>
                    <a:pt x="1676" y="2463"/>
                  </a:moveTo>
                  <a:lnTo>
                    <a:pt x="1600" y="2247"/>
                  </a:lnTo>
                  <a:lnTo>
                    <a:pt x="1549" y="17665"/>
                  </a:lnTo>
                  <a:lnTo>
                    <a:pt x="1638" y="17805"/>
                  </a:lnTo>
                  <a:lnTo>
                    <a:pt x="1676" y="2463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4" name="object 20234"/>
            <p:cNvSpPr/>
            <p:nvPr/>
          </p:nvSpPr>
          <p:spPr>
            <a:xfrm>
              <a:off x="3058693" y="889411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317" y="215"/>
                  </a:moveTo>
                  <a:lnTo>
                    <a:pt x="190" y="114"/>
                  </a:lnTo>
                  <a:lnTo>
                    <a:pt x="50" y="0"/>
                  </a:lnTo>
                  <a:lnTo>
                    <a:pt x="0" y="16040"/>
                  </a:lnTo>
                  <a:lnTo>
                    <a:pt x="139" y="16116"/>
                  </a:lnTo>
                  <a:lnTo>
                    <a:pt x="279" y="16205"/>
                  </a:lnTo>
                  <a:lnTo>
                    <a:pt x="317" y="215"/>
                  </a:lnTo>
                  <a:close/>
                </a:path>
                <a:path w="1269" h="16509">
                  <a:moveTo>
                    <a:pt x="647" y="520"/>
                  </a:moveTo>
                  <a:lnTo>
                    <a:pt x="482" y="368"/>
                  </a:lnTo>
                  <a:lnTo>
                    <a:pt x="317" y="228"/>
                  </a:lnTo>
                  <a:lnTo>
                    <a:pt x="279" y="16205"/>
                  </a:lnTo>
                  <a:lnTo>
                    <a:pt x="431" y="16294"/>
                  </a:lnTo>
                  <a:lnTo>
                    <a:pt x="609" y="16395"/>
                  </a:lnTo>
                  <a:lnTo>
                    <a:pt x="647" y="520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5" name="object 20235"/>
            <p:cNvSpPr/>
            <p:nvPr/>
          </p:nvSpPr>
          <p:spPr>
            <a:xfrm>
              <a:off x="3058185" y="889372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79" y="177"/>
                  </a:moveTo>
                  <a:lnTo>
                    <a:pt x="50" y="0"/>
                  </a:lnTo>
                  <a:lnTo>
                    <a:pt x="0" y="16141"/>
                  </a:lnTo>
                  <a:lnTo>
                    <a:pt x="127" y="16217"/>
                  </a:lnTo>
                  <a:lnTo>
                    <a:pt x="279" y="177"/>
                  </a:lnTo>
                  <a:close/>
                </a:path>
                <a:path w="635" h="16509">
                  <a:moveTo>
                    <a:pt x="558" y="393"/>
                  </a:moveTo>
                  <a:lnTo>
                    <a:pt x="419" y="279"/>
                  </a:lnTo>
                  <a:lnTo>
                    <a:pt x="292" y="177"/>
                  </a:lnTo>
                  <a:lnTo>
                    <a:pt x="241" y="16281"/>
                  </a:lnTo>
                  <a:lnTo>
                    <a:pt x="368" y="16357"/>
                  </a:lnTo>
                  <a:lnTo>
                    <a:pt x="508" y="16433"/>
                  </a:lnTo>
                  <a:lnTo>
                    <a:pt x="558" y="393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6" name="object 20236"/>
            <p:cNvSpPr/>
            <p:nvPr/>
          </p:nvSpPr>
          <p:spPr>
            <a:xfrm>
              <a:off x="3057283" y="8893162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69" h="17145">
                  <a:moveTo>
                    <a:pt x="127" y="38"/>
                  </a:moveTo>
                  <a:lnTo>
                    <a:pt x="0" y="16167"/>
                  </a:lnTo>
                  <a:lnTo>
                    <a:pt x="127" y="38"/>
                  </a:lnTo>
                  <a:close/>
                </a:path>
                <a:path w="1269" h="17145">
                  <a:moveTo>
                    <a:pt x="368" y="177"/>
                  </a:moveTo>
                  <a:lnTo>
                    <a:pt x="139" y="50"/>
                  </a:lnTo>
                  <a:lnTo>
                    <a:pt x="88" y="16217"/>
                  </a:lnTo>
                  <a:lnTo>
                    <a:pt x="215" y="16294"/>
                  </a:lnTo>
                  <a:lnTo>
                    <a:pt x="368" y="177"/>
                  </a:lnTo>
                  <a:close/>
                </a:path>
                <a:path w="1269" h="17145">
                  <a:moveTo>
                    <a:pt x="952" y="571"/>
                  </a:moveTo>
                  <a:lnTo>
                    <a:pt x="825" y="482"/>
                  </a:lnTo>
                  <a:lnTo>
                    <a:pt x="698" y="393"/>
                  </a:lnTo>
                  <a:lnTo>
                    <a:pt x="482" y="254"/>
                  </a:lnTo>
                  <a:lnTo>
                    <a:pt x="330" y="16357"/>
                  </a:lnTo>
                  <a:lnTo>
                    <a:pt x="533" y="16497"/>
                  </a:lnTo>
                  <a:lnTo>
                    <a:pt x="660" y="16560"/>
                  </a:lnTo>
                  <a:lnTo>
                    <a:pt x="787" y="16637"/>
                  </a:lnTo>
                  <a:lnTo>
                    <a:pt x="952" y="571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7" name="object 20237"/>
            <p:cNvSpPr/>
            <p:nvPr/>
          </p:nvSpPr>
          <p:spPr>
            <a:xfrm>
              <a:off x="3023184" y="887369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51" y="15983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8" name="object 20238"/>
            <p:cNvSpPr/>
            <p:nvPr/>
          </p:nvSpPr>
          <p:spPr>
            <a:xfrm>
              <a:off x="3022180" y="887336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25"/>
                  </a:moveTo>
                  <a:lnTo>
                    <a:pt x="63" y="15748"/>
                  </a:lnTo>
                  <a:lnTo>
                    <a:pt x="114" y="25"/>
                  </a:lnTo>
                  <a:close/>
                </a:path>
                <a:path w="635" h="16509">
                  <a:moveTo>
                    <a:pt x="304" y="88"/>
                  </a:moveTo>
                  <a:lnTo>
                    <a:pt x="254" y="15862"/>
                  </a:lnTo>
                  <a:lnTo>
                    <a:pt x="304" y="88"/>
                  </a:lnTo>
                  <a:close/>
                </a:path>
                <a:path w="635" h="16509">
                  <a:moveTo>
                    <a:pt x="406" y="114"/>
                  </a:moveTo>
                  <a:lnTo>
                    <a:pt x="368" y="15925"/>
                  </a:lnTo>
                  <a:lnTo>
                    <a:pt x="406" y="114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39" name="object 20239"/>
            <p:cNvSpPr/>
            <p:nvPr/>
          </p:nvSpPr>
          <p:spPr>
            <a:xfrm>
              <a:off x="3021774" y="887324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63" y="15633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19" y="114"/>
                  </a:moveTo>
                  <a:lnTo>
                    <a:pt x="292" y="76"/>
                  </a:lnTo>
                  <a:lnTo>
                    <a:pt x="279" y="15748"/>
                  </a:lnTo>
                  <a:lnTo>
                    <a:pt x="304" y="1854"/>
                  </a:lnTo>
                  <a:lnTo>
                    <a:pt x="381" y="15811"/>
                  </a:lnTo>
                  <a:lnTo>
                    <a:pt x="419" y="114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0" name="object 20240"/>
            <p:cNvSpPr/>
            <p:nvPr/>
          </p:nvSpPr>
          <p:spPr>
            <a:xfrm>
              <a:off x="3021583" y="887318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576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1" name="object 20241"/>
            <p:cNvSpPr/>
            <p:nvPr/>
          </p:nvSpPr>
          <p:spPr>
            <a:xfrm>
              <a:off x="3020949" y="8873033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14" y="25"/>
                  </a:moveTo>
                  <a:lnTo>
                    <a:pt x="76" y="15379"/>
                  </a:lnTo>
                  <a:lnTo>
                    <a:pt x="114" y="25"/>
                  </a:lnTo>
                  <a:close/>
                </a:path>
                <a:path w="635" h="15875">
                  <a:moveTo>
                    <a:pt x="431" y="101"/>
                  </a:moveTo>
                  <a:lnTo>
                    <a:pt x="292" y="76"/>
                  </a:lnTo>
                  <a:lnTo>
                    <a:pt x="127" y="25"/>
                  </a:lnTo>
                  <a:lnTo>
                    <a:pt x="177" y="15430"/>
                  </a:lnTo>
                  <a:lnTo>
                    <a:pt x="215" y="1778"/>
                  </a:lnTo>
                  <a:lnTo>
                    <a:pt x="279" y="15494"/>
                  </a:lnTo>
                  <a:lnTo>
                    <a:pt x="317" y="1638"/>
                  </a:lnTo>
                  <a:lnTo>
                    <a:pt x="393" y="15557"/>
                  </a:lnTo>
                  <a:lnTo>
                    <a:pt x="431" y="10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2" name="object 20242"/>
            <p:cNvSpPr/>
            <p:nvPr/>
          </p:nvSpPr>
          <p:spPr>
            <a:xfrm>
              <a:off x="3020529" y="887294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88" y="25"/>
                  </a:lnTo>
                  <a:lnTo>
                    <a:pt x="76" y="15227"/>
                  </a:lnTo>
                  <a:lnTo>
                    <a:pt x="101" y="1739"/>
                  </a:lnTo>
                  <a:lnTo>
                    <a:pt x="177" y="15278"/>
                  </a:lnTo>
                  <a:lnTo>
                    <a:pt x="215" y="50"/>
                  </a:lnTo>
                  <a:close/>
                </a:path>
                <a:path w="635" h="15875">
                  <a:moveTo>
                    <a:pt x="431" y="88"/>
                  </a:moveTo>
                  <a:lnTo>
                    <a:pt x="304" y="63"/>
                  </a:lnTo>
                  <a:lnTo>
                    <a:pt x="292" y="15354"/>
                  </a:lnTo>
                  <a:lnTo>
                    <a:pt x="317" y="1790"/>
                  </a:lnTo>
                  <a:lnTo>
                    <a:pt x="393" y="15405"/>
                  </a:lnTo>
                  <a:lnTo>
                    <a:pt x="431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3" name="object 20243"/>
            <p:cNvSpPr/>
            <p:nvPr/>
          </p:nvSpPr>
          <p:spPr>
            <a:xfrm>
              <a:off x="3020199" y="8872880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228" y="38"/>
                  </a:moveTo>
                  <a:lnTo>
                    <a:pt x="88" y="12"/>
                  </a:lnTo>
                  <a:lnTo>
                    <a:pt x="76" y="15100"/>
                  </a:lnTo>
                  <a:lnTo>
                    <a:pt x="101" y="1549"/>
                  </a:lnTo>
                  <a:lnTo>
                    <a:pt x="190" y="15163"/>
                  </a:lnTo>
                  <a:lnTo>
                    <a:pt x="228" y="3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4" name="object 20244"/>
            <p:cNvSpPr/>
            <p:nvPr/>
          </p:nvSpPr>
          <p:spPr>
            <a:xfrm>
              <a:off x="3019606" y="8872792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6" y="0"/>
                  </a:moveTo>
                  <a:lnTo>
                    <a:pt x="0" y="14833"/>
                  </a:lnTo>
                  <a:lnTo>
                    <a:pt x="46" y="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5" name="object 20245"/>
            <p:cNvSpPr/>
            <p:nvPr/>
          </p:nvSpPr>
          <p:spPr>
            <a:xfrm>
              <a:off x="3018650" y="8872652"/>
              <a:ext cx="1270" cy="15240"/>
            </a:xfrm>
            <a:custGeom>
              <a:avLst/>
              <a:gdLst/>
              <a:ahLst/>
              <a:cxnLst/>
              <a:rect l="l" t="t" r="r" b="b"/>
              <a:pathLst>
                <a:path w="1269" h="15240">
                  <a:moveTo>
                    <a:pt x="1003" y="127"/>
                  </a:moveTo>
                  <a:lnTo>
                    <a:pt x="850" y="114"/>
                  </a:lnTo>
                  <a:lnTo>
                    <a:pt x="647" y="88"/>
                  </a:lnTo>
                  <a:lnTo>
                    <a:pt x="495" y="63"/>
                  </a:lnTo>
                  <a:lnTo>
                    <a:pt x="368" y="50"/>
                  </a:lnTo>
                  <a:lnTo>
                    <a:pt x="165" y="12"/>
                  </a:lnTo>
                  <a:lnTo>
                    <a:pt x="38" y="12"/>
                  </a:lnTo>
                  <a:lnTo>
                    <a:pt x="0" y="15024"/>
                  </a:lnTo>
                  <a:lnTo>
                    <a:pt x="127" y="15024"/>
                  </a:lnTo>
                  <a:lnTo>
                    <a:pt x="254" y="15011"/>
                  </a:lnTo>
                  <a:lnTo>
                    <a:pt x="495" y="14998"/>
                  </a:lnTo>
                  <a:lnTo>
                    <a:pt x="723" y="14998"/>
                  </a:lnTo>
                  <a:lnTo>
                    <a:pt x="952" y="14986"/>
                  </a:lnTo>
                  <a:lnTo>
                    <a:pt x="1003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6" name="object 20246"/>
            <p:cNvSpPr/>
            <p:nvPr/>
          </p:nvSpPr>
          <p:spPr>
            <a:xfrm>
              <a:off x="3018129" y="8872601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71" y="50"/>
                  </a:moveTo>
                  <a:lnTo>
                    <a:pt x="444" y="38"/>
                  </a:lnTo>
                  <a:lnTo>
                    <a:pt x="317" y="25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100"/>
                  </a:lnTo>
                  <a:lnTo>
                    <a:pt x="139" y="15087"/>
                  </a:lnTo>
                  <a:lnTo>
                    <a:pt x="279" y="15087"/>
                  </a:lnTo>
                  <a:lnTo>
                    <a:pt x="406" y="15074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7" name="object 20247"/>
            <p:cNvSpPr/>
            <p:nvPr/>
          </p:nvSpPr>
          <p:spPr>
            <a:xfrm>
              <a:off x="3017596" y="8872563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596" y="38"/>
                  </a:moveTo>
                  <a:lnTo>
                    <a:pt x="457" y="25"/>
                  </a:lnTo>
                  <a:lnTo>
                    <a:pt x="317" y="12"/>
                  </a:lnTo>
                  <a:lnTo>
                    <a:pt x="177" y="0"/>
                  </a:lnTo>
                  <a:lnTo>
                    <a:pt x="38" y="0"/>
                  </a:lnTo>
                  <a:lnTo>
                    <a:pt x="0" y="15151"/>
                  </a:lnTo>
                  <a:lnTo>
                    <a:pt x="139" y="15151"/>
                  </a:lnTo>
                  <a:lnTo>
                    <a:pt x="279" y="15151"/>
                  </a:lnTo>
                  <a:lnTo>
                    <a:pt x="419" y="15138"/>
                  </a:lnTo>
                  <a:lnTo>
                    <a:pt x="546" y="15138"/>
                  </a:lnTo>
                  <a:lnTo>
                    <a:pt x="596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8" name="object 20248"/>
            <p:cNvSpPr/>
            <p:nvPr/>
          </p:nvSpPr>
          <p:spPr>
            <a:xfrm>
              <a:off x="3017024" y="887253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482" y="12"/>
                  </a:moveTo>
                  <a:lnTo>
                    <a:pt x="342" y="0"/>
                  </a:lnTo>
                  <a:lnTo>
                    <a:pt x="50" y="0"/>
                  </a:lnTo>
                  <a:lnTo>
                    <a:pt x="0" y="15201"/>
                  </a:lnTo>
                  <a:lnTo>
                    <a:pt x="152" y="15201"/>
                  </a:lnTo>
                  <a:lnTo>
                    <a:pt x="304" y="15189"/>
                  </a:lnTo>
                  <a:lnTo>
                    <a:pt x="444" y="15189"/>
                  </a:lnTo>
                  <a:lnTo>
                    <a:pt x="482" y="12"/>
                  </a:lnTo>
                  <a:close/>
                </a:path>
                <a:path w="635" h="15240">
                  <a:moveTo>
                    <a:pt x="622" y="25"/>
                  </a:moveTo>
                  <a:lnTo>
                    <a:pt x="482" y="25"/>
                  </a:lnTo>
                  <a:lnTo>
                    <a:pt x="444" y="15189"/>
                  </a:lnTo>
                  <a:lnTo>
                    <a:pt x="584" y="15176"/>
                  </a:lnTo>
                  <a:lnTo>
                    <a:pt x="622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49" name="object 20249"/>
            <p:cNvSpPr/>
            <p:nvPr/>
          </p:nvSpPr>
          <p:spPr>
            <a:xfrm>
              <a:off x="3016402" y="887251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55" y="0"/>
                  </a:moveTo>
                  <a:lnTo>
                    <a:pt x="203" y="0"/>
                  </a:lnTo>
                  <a:lnTo>
                    <a:pt x="38" y="0"/>
                  </a:lnTo>
                  <a:lnTo>
                    <a:pt x="0" y="15252"/>
                  </a:lnTo>
                  <a:lnTo>
                    <a:pt x="152" y="15252"/>
                  </a:lnTo>
                  <a:lnTo>
                    <a:pt x="304" y="15240"/>
                  </a:lnTo>
                  <a:lnTo>
                    <a:pt x="355" y="0"/>
                  </a:lnTo>
                  <a:close/>
                </a:path>
                <a:path w="1269" h="15875">
                  <a:moveTo>
                    <a:pt x="673" y="12"/>
                  </a:moveTo>
                  <a:lnTo>
                    <a:pt x="673" y="12"/>
                  </a:lnTo>
                  <a:lnTo>
                    <a:pt x="368" y="12"/>
                  </a:lnTo>
                  <a:lnTo>
                    <a:pt x="317" y="15240"/>
                  </a:lnTo>
                  <a:lnTo>
                    <a:pt x="469" y="15240"/>
                  </a:lnTo>
                  <a:lnTo>
                    <a:pt x="635" y="15227"/>
                  </a:lnTo>
                  <a:lnTo>
                    <a:pt x="673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0" name="object 20250"/>
            <p:cNvSpPr/>
            <p:nvPr/>
          </p:nvSpPr>
          <p:spPr>
            <a:xfrm>
              <a:off x="3015703" y="887251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36" y="0"/>
                  </a:moveTo>
                  <a:lnTo>
                    <a:pt x="584" y="0"/>
                  </a:lnTo>
                  <a:lnTo>
                    <a:pt x="419" y="0"/>
                  </a:lnTo>
                  <a:lnTo>
                    <a:pt x="228" y="0"/>
                  </a:lnTo>
                  <a:lnTo>
                    <a:pt x="38" y="0"/>
                  </a:lnTo>
                  <a:lnTo>
                    <a:pt x="0" y="15290"/>
                  </a:lnTo>
                  <a:lnTo>
                    <a:pt x="190" y="15278"/>
                  </a:lnTo>
                  <a:lnTo>
                    <a:pt x="368" y="15278"/>
                  </a:lnTo>
                  <a:lnTo>
                    <a:pt x="546" y="15265"/>
                  </a:lnTo>
                  <a:lnTo>
                    <a:pt x="698" y="15252"/>
                  </a:lnTo>
                  <a:lnTo>
                    <a:pt x="736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1" name="object 20251"/>
            <p:cNvSpPr/>
            <p:nvPr/>
          </p:nvSpPr>
          <p:spPr>
            <a:xfrm>
              <a:off x="3014929" y="887251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25" y="0"/>
                  </a:moveTo>
                  <a:lnTo>
                    <a:pt x="825" y="0"/>
                  </a:lnTo>
                  <a:lnTo>
                    <a:pt x="444" y="0"/>
                  </a:lnTo>
                  <a:lnTo>
                    <a:pt x="431" y="12"/>
                  </a:lnTo>
                  <a:lnTo>
                    <a:pt x="38" y="12"/>
                  </a:lnTo>
                  <a:lnTo>
                    <a:pt x="0" y="15316"/>
                  </a:lnTo>
                  <a:lnTo>
                    <a:pt x="215" y="15316"/>
                  </a:lnTo>
                  <a:lnTo>
                    <a:pt x="406" y="15303"/>
                  </a:lnTo>
                  <a:lnTo>
                    <a:pt x="584" y="15290"/>
                  </a:lnTo>
                  <a:lnTo>
                    <a:pt x="787" y="15290"/>
                  </a:lnTo>
                  <a:lnTo>
                    <a:pt x="825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2" name="object 20252"/>
            <p:cNvSpPr/>
            <p:nvPr/>
          </p:nvSpPr>
          <p:spPr>
            <a:xfrm>
              <a:off x="3013976" y="8872537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20" y="25"/>
                  </a:moveTo>
                  <a:lnTo>
                    <a:pt x="279" y="38"/>
                  </a:lnTo>
                  <a:lnTo>
                    <a:pt x="38" y="63"/>
                  </a:lnTo>
                  <a:lnTo>
                    <a:pt x="0" y="15341"/>
                  </a:lnTo>
                  <a:lnTo>
                    <a:pt x="241" y="15328"/>
                  </a:lnTo>
                  <a:lnTo>
                    <a:pt x="469" y="15316"/>
                  </a:lnTo>
                  <a:lnTo>
                    <a:pt x="520" y="25"/>
                  </a:lnTo>
                  <a:close/>
                </a:path>
                <a:path w="1269" h="15875">
                  <a:moveTo>
                    <a:pt x="1003" y="0"/>
                  </a:moveTo>
                  <a:lnTo>
                    <a:pt x="838" y="0"/>
                  </a:lnTo>
                  <a:lnTo>
                    <a:pt x="685" y="12"/>
                  </a:lnTo>
                  <a:lnTo>
                    <a:pt x="520" y="25"/>
                  </a:lnTo>
                  <a:lnTo>
                    <a:pt x="482" y="15316"/>
                  </a:lnTo>
                  <a:lnTo>
                    <a:pt x="723" y="15303"/>
                  </a:lnTo>
                  <a:lnTo>
                    <a:pt x="965" y="15290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3" name="object 20253"/>
            <p:cNvSpPr/>
            <p:nvPr/>
          </p:nvSpPr>
          <p:spPr>
            <a:xfrm>
              <a:off x="3012351" y="8872601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635" y="114"/>
                  </a:moveTo>
                  <a:lnTo>
                    <a:pt x="38" y="203"/>
                  </a:lnTo>
                  <a:lnTo>
                    <a:pt x="0" y="15341"/>
                  </a:lnTo>
                  <a:lnTo>
                    <a:pt x="584" y="15316"/>
                  </a:lnTo>
                  <a:lnTo>
                    <a:pt x="635" y="114"/>
                  </a:lnTo>
                  <a:close/>
                </a:path>
                <a:path w="1905" h="15875">
                  <a:moveTo>
                    <a:pt x="1663" y="0"/>
                  </a:moveTo>
                  <a:lnTo>
                    <a:pt x="1447" y="12"/>
                  </a:lnTo>
                  <a:lnTo>
                    <a:pt x="1219" y="38"/>
                  </a:lnTo>
                  <a:lnTo>
                    <a:pt x="1092" y="50"/>
                  </a:lnTo>
                  <a:lnTo>
                    <a:pt x="876" y="88"/>
                  </a:lnTo>
                  <a:lnTo>
                    <a:pt x="749" y="101"/>
                  </a:lnTo>
                  <a:lnTo>
                    <a:pt x="596" y="15316"/>
                  </a:lnTo>
                  <a:lnTo>
                    <a:pt x="939" y="15303"/>
                  </a:lnTo>
                  <a:lnTo>
                    <a:pt x="1295" y="15290"/>
                  </a:lnTo>
                  <a:lnTo>
                    <a:pt x="1625" y="15278"/>
                  </a:lnTo>
                  <a:lnTo>
                    <a:pt x="1663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4" name="object 20254"/>
            <p:cNvSpPr/>
            <p:nvPr/>
          </p:nvSpPr>
          <p:spPr>
            <a:xfrm>
              <a:off x="2968828" y="8872817"/>
              <a:ext cx="43815" cy="53975"/>
            </a:xfrm>
            <a:custGeom>
              <a:avLst/>
              <a:gdLst/>
              <a:ahLst/>
              <a:cxnLst/>
              <a:rect l="l" t="t" r="r" b="b"/>
              <a:pathLst>
                <a:path w="43814" h="53975">
                  <a:moveTo>
                    <a:pt x="43573" y="0"/>
                  </a:moveTo>
                  <a:lnTo>
                    <a:pt x="11112" y="31000"/>
                  </a:lnTo>
                  <a:lnTo>
                    <a:pt x="9143" y="34150"/>
                  </a:lnTo>
                  <a:lnTo>
                    <a:pt x="4825" y="36703"/>
                  </a:lnTo>
                  <a:lnTo>
                    <a:pt x="50" y="37300"/>
                  </a:lnTo>
                  <a:lnTo>
                    <a:pt x="0" y="53479"/>
                  </a:lnTo>
                  <a:lnTo>
                    <a:pt x="5201" y="52642"/>
                  </a:lnTo>
                  <a:lnTo>
                    <a:pt x="9176" y="50196"/>
                  </a:lnTo>
                  <a:lnTo>
                    <a:pt x="11061" y="47180"/>
                  </a:lnTo>
                  <a:lnTo>
                    <a:pt x="16272" y="39617"/>
                  </a:lnTo>
                  <a:lnTo>
                    <a:pt x="43538" y="15119"/>
                  </a:lnTo>
                  <a:lnTo>
                    <a:pt x="43573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5" name="object 20255"/>
            <p:cNvSpPr/>
            <p:nvPr/>
          </p:nvSpPr>
          <p:spPr>
            <a:xfrm>
              <a:off x="2967012" y="8910129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1841" y="0"/>
                  </a:moveTo>
                  <a:lnTo>
                    <a:pt x="1346" y="63"/>
                  </a:lnTo>
                  <a:lnTo>
                    <a:pt x="876" y="114"/>
                  </a:lnTo>
                  <a:lnTo>
                    <a:pt x="431" y="177"/>
                  </a:lnTo>
                  <a:lnTo>
                    <a:pt x="38" y="215"/>
                  </a:lnTo>
                  <a:lnTo>
                    <a:pt x="0" y="16383"/>
                  </a:lnTo>
                  <a:lnTo>
                    <a:pt x="393" y="16344"/>
                  </a:lnTo>
                  <a:lnTo>
                    <a:pt x="825" y="16294"/>
                  </a:lnTo>
                  <a:lnTo>
                    <a:pt x="1320" y="16230"/>
                  </a:lnTo>
                  <a:lnTo>
                    <a:pt x="1816" y="16154"/>
                  </a:lnTo>
                  <a:lnTo>
                    <a:pt x="1841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6" name="object 20256"/>
            <p:cNvSpPr/>
            <p:nvPr/>
          </p:nvSpPr>
          <p:spPr>
            <a:xfrm>
              <a:off x="2965704" y="8910345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5" h="16509">
                  <a:moveTo>
                    <a:pt x="330" y="127"/>
                  </a:moveTo>
                  <a:lnTo>
                    <a:pt x="38" y="165"/>
                  </a:lnTo>
                  <a:lnTo>
                    <a:pt x="0" y="16268"/>
                  </a:lnTo>
                  <a:lnTo>
                    <a:pt x="304" y="16256"/>
                  </a:lnTo>
                  <a:lnTo>
                    <a:pt x="330" y="127"/>
                  </a:lnTo>
                  <a:close/>
                </a:path>
                <a:path w="1905" h="16509">
                  <a:moveTo>
                    <a:pt x="1346" y="0"/>
                  </a:moveTo>
                  <a:lnTo>
                    <a:pt x="977" y="50"/>
                  </a:lnTo>
                  <a:lnTo>
                    <a:pt x="635" y="88"/>
                  </a:lnTo>
                  <a:lnTo>
                    <a:pt x="342" y="127"/>
                  </a:lnTo>
                  <a:lnTo>
                    <a:pt x="304" y="16256"/>
                  </a:lnTo>
                  <a:lnTo>
                    <a:pt x="609" y="16243"/>
                  </a:lnTo>
                  <a:lnTo>
                    <a:pt x="952" y="16205"/>
                  </a:lnTo>
                  <a:lnTo>
                    <a:pt x="1308" y="16167"/>
                  </a:lnTo>
                  <a:lnTo>
                    <a:pt x="1346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7" name="object 20257"/>
            <p:cNvSpPr/>
            <p:nvPr/>
          </p:nvSpPr>
          <p:spPr>
            <a:xfrm>
              <a:off x="2964662" y="891051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800" y="38"/>
                  </a:moveTo>
                  <a:lnTo>
                    <a:pt x="546" y="76"/>
                  </a:lnTo>
                  <a:lnTo>
                    <a:pt x="279" y="101"/>
                  </a:lnTo>
                  <a:lnTo>
                    <a:pt x="25" y="139"/>
                  </a:lnTo>
                  <a:lnTo>
                    <a:pt x="0" y="16129"/>
                  </a:lnTo>
                  <a:lnTo>
                    <a:pt x="254" y="16129"/>
                  </a:lnTo>
                  <a:lnTo>
                    <a:pt x="508" y="16116"/>
                  </a:lnTo>
                  <a:lnTo>
                    <a:pt x="685" y="16116"/>
                  </a:lnTo>
                  <a:lnTo>
                    <a:pt x="800" y="38"/>
                  </a:lnTo>
                  <a:close/>
                </a:path>
                <a:path w="1269" h="16509">
                  <a:moveTo>
                    <a:pt x="1079" y="0"/>
                  </a:moveTo>
                  <a:lnTo>
                    <a:pt x="800" y="38"/>
                  </a:lnTo>
                  <a:lnTo>
                    <a:pt x="774" y="16103"/>
                  </a:lnTo>
                  <a:lnTo>
                    <a:pt x="1054" y="16090"/>
                  </a:lnTo>
                  <a:lnTo>
                    <a:pt x="1079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8" name="object 20258"/>
            <p:cNvSpPr/>
            <p:nvPr/>
          </p:nvSpPr>
          <p:spPr>
            <a:xfrm>
              <a:off x="2963773" y="8910650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54" y="76"/>
                  </a:moveTo>
                  <a:lnTo>
                    <a:pt x="38" y="101"/>
                  </a:lnTo>
                  <a:lnTo>
                    <a:pt x="0" y="15989"/>
                  </a:lnTo>
                  <a:lnTo>
                    <a:pt x="215" y="15989"/>
                  </a:lnTo>
                  <a:lnTo>
                    <a:pt x="254" y="76"/>
                  </a:lnTo>
                  <a:close/>
                </a:path>
                <a:path w="1269" h="16509">
                  <a:moveTo>
                    <a:pt x="927" y="0"/>
                  </a:moveTo>
                  <a:lnTo>
                    <a:pt x="698" y="25"/>
                  </a:lnTo>
                  <a:lnTo>
                    <a:pt x="482" y="50"/>
                  </a:lnTo>
                  <a:lnTo>
                    <a:pt x="254" y="76"/>
                  </a:lnTo>
                  <a:lnTo>
                    <a:pt x="228" y="15989"/>
                  </a:lnTo>
                  <a:lnTo>
                    <a:pt x="444" y="15989"/>
                  </a:lnTo>
                  <a:lnTo>
                    <a:pt x="673" y="15989"/>
                  </a:lnTo>
                  <a:lnTo>
                    <a:pt x="901" y="15989"/>
                  </a:lnTo>
                  <a:lnTo>
                    <a:pt x="927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59" name="object 20259"/>
            <p:cNvSpPr/>
            <p:nvPr/>
          </p:nvSpPr>
          <p:spPr>
            <a:xfrm>
              <a:off x="2962973" y="8910752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28" y="76"/>
                  </a:moveTo>
                  <a:lnTo>
                    <a:pt x="38" y="101"/>
                  </a:lnTo>
                  <a:lnTo>
                    <a:pt x="0" y="15875"/>
                  </a:lnTo>
                  <a:lnTo>
                    <a:pt x="203" y="15875"/>
                  </a:lnTo>
                  <a:lnTo>
                    <a:pt x="228" y="76"/>
                  </a:lnTo>
                  <a:close/>
                </a:path>
                <a:path w="1269" h="16509">
                  <a:moveTo>
                    <a:pt x="838" y="0"/>
                  </a:moveTo>
                  <a:lnTo>
                    <a:pt x="635" y="25"/>
                  </a:lnTo>
                  <a:lnTo>
                    <a:pt x="444" y="50"/>
                  </a:lnTo>
                  <a:lnTo>
                    <a:pt x="241" y="76"/>
                  </a:lnTo>
                  <a:lnTo>
                    <a:pt x="203" y="15875"/>
                  </a:lnTo>
                  <a:lnTo>
                    <a:pt x="393" y="15875"/>
                  </a:lnTo>
                  <a:lnTo>
                    <a:pt x="596" y="15887"/>
                  </a:lnTo>
                  <a:lnTo>
                    <a:pt x="800" y="15887"/>
                  </a:lnTo>
                  <a:lnTo>
                    <a:pt x="838" y="0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0" name="object 20260"/>
            <p:cNvSpPr/>
            <p:nvPr/>
          </p:nvSpPr>
          <p:spPr>
            <a:xfrm>
              <a:off x="2962249" y="891085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215" y="38"/>
                  </a:moveTo>
                  <a:lnTo>
                    <a:pt x="38" y="12"/>
                  </a:lnTo>
                  <a:lnTo>
                    <a:pt x="0" y="15722"/>
                  </a:lnTo>
                  <a:lnTo>
                    <a:pt x="127" y="15735"/>
                  </a:lnTo>
                  <a:lnTo>
                    <a:pt x="215" y="38"/>
                  </a:lnTo>
                  <a:close/>
                </a:path>
                <a:path w="1269" h="15875">
                  <a:moveTo>
                    <a:pt x="762" y="0"/>
                  </a:moveTo>
                  <a:lnTo>
                    <a:pt x="584" y="25"/>
                  </a:lnTo>
                  <a:lnTo>
                    <a:pt x="393" y="50"/>
                  </a:lnTo>
                  <a:lnTo>
                    <a:pt x="215" y="38"/>
                  </a:lnTo>
                  <a:lnTo>
                    <a:pt x="190" y="15735"/>
                  </a:lnTo>
                  <a:lnTo>
                    <a:pt x="355" y="15748"/>
                  </a:lnTo>
                  <a:lnTo>
                    <a:pt x="546" y="15748"/>
                  </a:lnTo>
                  <a:lnTo>
                    <a:pt x="736" y="15760"/>
                  </a:lnTo>
                  <a:lnTo>
                    <a:pt x="762" y="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1" name="object 20261"/>
            <p:cNvSpPr/>
            <p:nvPr/>
          </p:nvSpPr>
          <p:spPr>
            <a:xfrm>
              <a:off x="2961563" y="8910764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723" y="101"/>
                  </a:moveTo>
                  <a:lnTo>
                    <a:pt x="558" y="76"/>
                  </a:lnTo>
                  <a:lnTo>
                    <a:pt x="381" y="50"/>
                  </a:lnTo>
                  <a:lnTo>
                    <a:pt x="203" y="25"/>
                  </a:lnTo>
                  <a:lnTo>
                    <a:pt x="38" y="0"/>
                  </a:lnTo>
                  <a:lnTo>
                    <a:pt x="0" y="15760"/>
                  </a:lnTo>
                  <a:lnTo>
                    <a:pt x="177" y="15773"/>
                  </a:lnTo>
                  <a:lnTo>
                    <a:pt x="355" y="15786"/>
                  </a:lnTo>
                  <a:lnTo>
                    <a:pt x="520" y="15798"/>
                  </a:lnTo>
                  <a:lnTo>
                    <a:pt x="698" y="15811"/>
                  </a:lnTo>
                  <a:lnTo>
                    <a:pt x="723" y="101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2" name="object 20262"/>
            <p:cNvSpPr/>
            <p:nvPr/>
          </p:nvSpPr>
          <p:spPr>
            <a:xfrm>
              <a:off x="2960916" y="891067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685" y="88"/>
                  </a:moveTo>
                  <a:lnTo>
                    <a:pt x="520" y="63"/>
                  </a:lnTo>
                  <a:lnTo>
                    <a:pt x="355" y="38"/>
                  </a:lnTo>
                  <a:lnTo>
                    <a:pt x="190" y="12"/>
                  </a:lnTo>
                  <a:lnTo>
                    <a:pt x="25" y="0"/>
                  </a:lnTo>
                  <a:lnTo>
                    <a:pt x="0" y="15786"/>
                  </a:lnTo>
                  <a:lnTo>
                    <a:pt x="165" y="15798"/>
                  </a:lnTo>
                  <a:lnTo>
                    <a:pt x="330" y="15811"/>
                  </a:lnTo>
                  <a:lnTo>
                    <a:pt x="482" y="15836"/>
                  </a:lnTo>
                  <a:lnTo>
                    <a:pt x="647" y="15849"/>
                  </a:lnTo>
                  <a:lnTo>
                    <a:pt x="685" y="8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3" name="object 20263"/>
            <p:cNvSpPr/>
            <p:nvPr/>
          </p:nvSpPr>
          <p:spPr>
            <a:xfrm>
              <a:off x="2959684" y="891048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1270" y="190"/>
                  </a:moveTo>
                  <a:lnTo>
                    <a:pt x="1117" y="165"/>
                  </a:lnTo>
                  <a:lnTo>
                    <a:pt x="952" y="139"/>
                  </a:lnTo>
                  <a:lnTo>
                    <a:pt x="800" y="114"/>
                  </a:lnTo>
                  <a:lnTo>
                    <a:pt x="647" y="88"/>
                  </a:lnTo>
                  <a:lnTo>
                    <a:pt x="495" y="76"/>
                  </a:lnTo>
                  <a:lnTo>
                    <a:pt x="342" y="50"/>
                  </a:lnTo>
                  <a:lnTo>
                    <a:pt x="190" y="25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52" y="15824"/>
                  </a:lnTo>
                  <a:lnTo>
                    <a:pt x="304" y="15849"/>
                  </a:lnTo>
                  <a:lnTo>
                    <a:pt x="457" y="15875"/>
                  </a:lnTo>
                  <a:lnTo>
                    <a:pt x="609" y="15887"/>
                  </a:lnTo>
                  <a:lnTo>
                    <a:pt x="762" y="15913"/>
                  </a:lnTo>
                  <a:lnTo>
                    <a:pt x="927" y="15938"/>
                  </a:lnTo>
                  <a:lnTo>
                    <a:pt x="1079" y="15951"/>
                  </a:lnTo>
                  <a:lnTo>
                    <a:pt x="1244" y="15976"/>
                  </a:lnTo>
                  <a:lnTo>
                    <a:pt x="1270" y="190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4" name="object 20264"/>
            <p:cNvSpPr/>
            <p:nvPr/>
          </p:nvSpPr>
          <p:spPr>
            <a:xfrm>
              <a:off x="2959100" y="8910409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35" y="88"/>
                  </a:moveTo>
                  <a:lnTo>
                    <a:pt x="482" y="63"/>
                  </a:lnTo>
                  <a:lnTo>
                    <a:pt x="330" y="38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773"/>
                  </a:lnTo>
                  <a:lnTo>
                    <a:pt x="152" y="15811"/>
                  </a:lnTo>
                  <a:lnTo>
                    <a:pt x="304" y="15836"/>
                  </a:lnTo>
                  <a:lnTo>
                    <a:pt x="457" y="15862"/>
                  </a:lnTo>
                  <a:lnTo>
                    <a:pt x="596" y="15875"/>
                  </a:lnTo>
                  <a:lnTo>
                    <a:pt x="635" y="88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5" name="object 20265"/>
            <p:cNvSpPr/>
            <p:nvPr/>
          </p:nvSpPr>
          <p:spPr>
            <a:xfrm>
              <a:off x="2958528" y="891032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317" y="38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760"/>
                  </a:lnTo>
                  <a:lnTo>
                    <a:pt x="139" y="15786"/>
                  </a:lnTo>
                  <a:lnTo>
                    <a:pt x="292" y="15811"/>
                  </a:lnTo>
                  <a:lnTo>
                    <a:pt x="431" y="15836"/>
                  </a:lnTo>
                  <a:lnTo>
                    <a:pt x="584" y="15862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6" name="object 20266"/>
            <p:cNvSpPr/>
            <p:nvPr/>
          </p:nvSpPr>
          <p:spPr>
            <a:xfrm>
              <a:off x="2957957" y="891023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317" y="50"/>
                  </a:moveTo>
                  <a:lnTo>
                    <a:pt x="177" y="25"/>
                  </a:lnTo>
                  <a:lnTo>
                    <a:pt x="38" y="0"/>
                  </a:lnTo>
                  <a:lnTo>
                    <a:pt x="0" y="15735"/>
                  </a:lnTo>
                  <a:lnTo>
                    <a:pt x="139" y="15760"/>
                  </a:lnTo>
                  <a:lnTo>
                    <a:pt x="292" y="15786"/>
                  </a:lnTo>
                  <a:lnTo>
                    <a:pt x="317" y="50"/>
                  </a:lnTo>
                  <a:close/>
                </a:path>
                <a:path w="635" h="15875">
                  <a:moveTo>
                    <a:pt x="609" y="88"/>
                  </a:moveTo>
                  <a:lnTo>
                    <a:pt x="469" y="63"/>
                  </a:lnTo>
                  <a:lnTo>
                    <a:pt x="330" y="50"/>
                  </a:lnTo>
                  <a:lnTo>
                    <a:pt x="292" y="15786"/>
                  </a:lnTo>
                  <a:lnTo>
                    <a:pt x="431" y="15824"/>
                  </a:lnTo>
                  <a:lnTo>
                    <a:pt x="584" y="15849"/>
                  </a:lnTo>
                  <a:lnTo>
                    <a:pt x="609" y="88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7" name="object 20267"/>
            <p:cNvSpPr/>
            <p:nvPr/>
          </p:nvSpPr>
          <p:spPr>
            <a:xfrm>
              <a:off x="2957398" y="891015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76"/>
                  </a:moveTo>
                  <a:lnTo>
                    <a:pt x="457" y="63"/>
                  </a:lnTo>
                  <a:lnTo>
                    <a:pt x="317" y="38"/>
                  </a:lnTo>
                  <a:lnTo>
                    <a:pt x="177" y="25"/>
                  </a:lnTo>
                  <a:lnTo>
                    <a:pt x="38" y="0"/>
                  </a:lnTo>
                  <a:lnTo>
                    <a:pt x="0" y="15671"/>
                  </a:lnTo>
                  <a:lnTo>
                    <a:pt x="139" y="15697"/>
                  </a:lnTo>
                  <a:lnTo>
                    <a:pt x="279" y="15735"/>
                  </a:lnTo>
                  <a:lnTo>
                    <a:pt x="419" y="15760"/>
                  </a:lnTo>
                  <a:lnTo>
                    <a:pt x="558" y="15798"/>
                  </a:lnTo>
                  <a:lnTo>
                    <a:pt x="596" y="76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8" name="object 20268"/>
            <p:cNvSpPr/>
            <p:nvPr/>
          </p:nvSpPr>
          <p:spPr>
            <a:xfrm>
              <a:off x="2956839" y="890999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96" y="165"/>
                  </a:moveTo>
                  <a:lnTo>
                    <a:pt x="457" y="139"/>
                  </a:lnTo>
                  <a:lnTo>
                    <a:pt x="317" y="127"/>
                  </a:lnTo>
                  <a:lnTo>
                    <a:pt x="279" y="15735"/>
                  </a:lnTo>
                  <a:lnTo>
                    <a:pt x="304" y="127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139" y="15722"/>
                  </a:lnTo>
                  <a:lnTo>
                    <a:pt x="279" y="15760"/>
                  </a:lnTo>
                  <a:lnTo>
                    <a:pt x="419" y="15786"/>
                  </a:lnTo>
                  <a:lnTo>
                    <a:pt x="558" y="15824"/>
                  </a:lnTo>
                  <a:lnTo>
                    <a:pt x="596" y="165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69" name="object 20269"/>
            <p:cNvSpPr/>
            <p:nvPr/>
          </p:nvSpPr>
          <p:spPr>
            <a:xfrm>
              <a:off x="2956267" y="890969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139"/>
                  </a:moveTo>
                  <a:lnTo>
                    <a:pt x="177" y="76"/>
                  </a:lnTo>
                  <a:lnTo>
                    <a:pt x="38" y="0"/>
                  </a:lnTo>
                  <a:lnTo>
                    <a:pt x="0" y="15811"/>
                  </a:lnTo>
                  <a:lnTo>
                    <a:pt x="139" y="15849"/>
                  </a:lnTo>
                  <a:lnTo>
                    <a:pt x="279" y="15887"/>
                  </a:lnTo>
                  <a:lnTo>
                    <a:pt x="317" y="139"/>
                  </a:lnTo>
                  <a:close/>
                </a:path>
                <a:path w="635" h="16509">
                  <a:moveTo>
                    <a:pt x="596" y="279"/>
                  </a:moveTo>
                  <a:lnTo>
                    <a:pt x="457" y="228"/>
                  </a:lnTo>
                  <a:lnTo>
                    <a:pt x="330" y="152"/>
                  </a:lnTo>
                  <a:lnTo>
                    <a:pt x="292" y="15900"/>
                  </a:lnTo>
                  <a:lnTo>
                    <a:pt x="419" y="15938"/>
                  </a:lnTo>
                  <a:lnTo>
                    <a:pt x="571" y="15976"/>
                  </a:lnTo>
                  <a:lnTo>
                    <a:pt x="596" y="279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0" name="object 20270"/>
            <p:cNvSpPr/>
            <p:nvPr/>
          </p:nvSpPr>
          <p:spPr>
            <a:xfrm>
              <a:off x="2955709" y="890943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96" y="266"/>
                  </a:moveTo>
                  <a:lnTo>
                    <a:pt x="457" y="203"/>
                  </a:lnTo>
                  <a:lnTo>
                    <a:pt x="317" y="139"/>
                  </a:lnTo>
                  <a:lnTo>
                    <a:pt x="177" y="63"/>
                  </a:lnTo>
                  <a:lnTo>
                    <a:pt x="38" y="0"/>
                  </a:lnTo>
                  <a:lnTo>
                    <a:pt x="0" y="15913"/>
                  </a:lnTo>
                  <a:lnTo>
                    <a:pt x="139" y="15951"/>
                  </a:lnTo>
                  <a:lnTo>
                    <a:pt x="279" y="15989"/>
                  </a:lnTo>
                  <a:lnTo>
                    <a:pt x="431" y="16040"/>
                  </a:lnTo>
                  <a:lnTo>
                    <a:pt x="571" y="16078"/>
                  </a:lnTo>
                  <a:lnTo>
                    <a:pt x="596" y="26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1" name="object 20271"/>
            <p:cNvSpPr/>
            <p:nvPr/>
          </p:nvSpPr>
          <p:spPr>
            <a:xfrm>
              <a:off x="2955137" y="890913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57" y="215"/>
                  </a:moveTo>
                  <a:lnTo>
                    <a:pt x="317" y="139"/>
                  </a:lnTo>
                  <a:lnTo>
                    <a:pt x="177" y="76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139" y="16052"/>
                  </a:lnTo>
                  <a:lnTo>
                    <a:pt x="279" y="16103"/>
                  </a:lnTo>
                  <a:lnTo>
                    <a:pt x="431" y="16141"/>
                  </a:lnTo>
                  <a:lnTo>
                    <a:pt x="457" y="215"/>
                  </a:lnTo>
                  <a:close/>
                </a:path>
                <a:path w="635" h="16509">
                  <a:moveTo>
                    <a:pt x="609" y="292"/>
                  </a:moveTo>
                  <a:lnTo>
                    <a:pt x="469" y="215"/>
                  </a:lnTo>
                  <a:lnTo>
                    <a:pt x="431" y="16141"/>
                  </a:lnTo>
                  <a:lnTo>
                    <a:pt x="584" y="16192"/>
                  </a:lnTo>
                  <a:lnTo>
                    <a:pt x="609" y="292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2" name="object 20272"/>
            <p:cNvSpPr/>
            <p:nvPr/>
          </p:nvSpPr>
          <p:spPr>
            <a:xfrm>
              <a:off x="2954553" y="890884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09" y="292"/>
                  </a:moveTo>
                  <a:lnTo>
                    <a:pt x="469" y="228"/>
                  </a:lnTo>
                  <a:lnTo>
                    <a:pt x="330" y="152"/>
                  </a:lnTo>
                  <a:lnTo>
                    <a:pt x="177" y="76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52" y="16141"/>
                  </a:lnTo>
                  <a:lnTo>
                    <a:pt x="292" y="16179"/>
                  </a:lnTo>
                  <a:lnTo>
                    <a:pt x="431" y="16243"/>
                  </a:lnTo>
                  <a:lnTo>
                    <a:pt x="584" y="16294"/>
                  </a:lnTo>
                  <a:lnTo>
                    <a:pt x="609" y="29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3" name="object 20273"/>
            <p:cNvSpPr/>
            <p:nvPr/>
          </p:nvSpPr>
          <p:spPr>
            <a:xfrm>
              <a:off x="2953956" y="890855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622" y="292"/>
                  </a:moveTo>
                  <a:lnTo>
                    <a:pt x="469" y="241"/>
                  </a:lnTo>
                  <a:lnTo>
                    <a:pt x="330" y="152"/>
                  </a:lnTo>
                  <a:lnTo>
                    <a:pt x="177" y="76"/>
                  </a:lnTo>
                  <a:lnTo>
                    <a:pt x="25" y="0"/>
                  </a:lnTo>
                  <a:lnTo>
                    <a:pt x="0" y="16141"/>
                  </a:lnTo>
                  <a:lnTo>
                    <a:pt x="152" y="16192"/>
                  </a:lnTo>
                  <a:lnTo>
                    <a:pt x="304" y="16256"/>
                  </a:lnTo>
                  <a:lnTo>
                    <a:pt x="444" y="16306"/>
                  </a:lnTo>
                  <a:lnTo>
                    <a:pt x="596" y="16370"/>
                  </a:lnTo>
                  <a:lnTo>
                    <a:pt x="622" y="292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4" name="object 20274"/>
            <p:cNvSpPr/>
            <p:nvPr/>
          </p:nvSpPr>
          <p:spPr>
            <a:xfrm>
              <a:off x="2953334" y="8908263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495" y="215"/>
                  </a:moveTo>
                  <a:lnTo>
                    <a:pt x="342" y="152"/>
                  </a:lnTo>
                  <a:lnTo>
                    <a:pt x="190" y="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52" y="16230"/>
                  </a:lnTo>
                  <a:lnTo>
                    <a:pt x="304" y="16294"/>
                  </a:lnTo>
                  <a:lnTo>
                    <a:pt x="469" y="16357"/>
                  </a:lnTo>
                  <a:lnTo>
                    <a:pt x="495" y="215"/>
                  </a:lnTo>
                  <a:close/>
                </a:path>
                <a:path w="1269" h="16509">
                  <a:moveTo>
                    <a:pt x="660" y="304"/>
                  </a:moveTo>
                  <a:lnTo>
                    <a:pt x="508" y="228"/>
                  </a:lnTo>
                  <a:lnTo>
                    <a:pt x="469" y="16357"/>
                  </a:lnTo>
                  <a:lnTo>
                    <a:pt x="635" y="16421"/>
                  </a:lnTo>
                  <a:lnTo>
                    <a:pt x="660" y="30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5" name="object 20275"/>
            <p:cNvSpPr/>
            <p:nvPr/>
          </p:nvSpPr>
          <p:spPr>
            <a:xfrm>
              <a:off x="2952699" y="890794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520" y="228"/>
                  </a:moveTo>
                  <a:lnTo>
                    <a:pt x="355" y="165"/>
                  </a:lnTo>
                  <a:lnTo>
                    <a:pt x="203" y="76"/>
                  </a:lnTo>
                  <a:lnTo>
                    <a:pt x="165" y="8178"/>
                  </a:lnTo>
                  <a:lnTo>
                    <a:pt x="190" y="76"/>
                  </a:lnTo>
                  <a:lnTo>
                    <a:pt x="25" y="0"/>
                  </a:lnTo>
                  <a:lnTo>
                    <a:pt x="0" y="16179"/>
                  </a:lnTo>
                  <a:lnTo>
                    <a:pt x="152" y="16243"/>
                  </a:lnTo>
                  <a:lnTo>
                    <a:pt x="304" y="16332"/>
                  </a:lnTo>
                  <a:lnTo>
                    <a:pt x="469" y="16408"/>
                  </a:lnTo>
                  <a:lnTo>
                    <a:pt x="520" y="228"/>
                  </a:lnTo>
                  <a:close/>
                </a:path>
                <a:path w="1269" h="16509">
                  <a:moveTo>
                    <a:pt x="673" y="317"/>
                  </a:moveTo>
                  <a:lnTo>
                    <a:pt x="520" y="241"/>
                  </a:lnTo>
                  <a:lnTo>
                    <a:pt x="482" y="16408"/>
                  </a:lnTo>
                  <a:lnTo>
                    <a:pt x="647" y="16471"/>
                  </a:lnTo>
                  <a:lnTo>
                    <a:pt x="673" y="317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6" name="object 20276"/>
            <p:cNvSpPr/>
            <p:nvPr/>
          </p:nvSpPr>
          <p:spPr>
            <a:xfrm>
              <a:off x="2943123" y="8903144"/>
              <a:ext cx="10160" cy="21590"/>
            </a:xfrm>
            <a:custGeom>
              <a:avLst/>
              <a:gdLst/>
              <a:ahLst/>
              <a:cxnLst/>
              <a:rect l="l" t="t" r="r" b="b"/>
              <a:pathLst>
                <a:path w="10160" h="21590">
                  <a:moveTo>
                    <a:pt x="6108" y="3073"/>
                  </a:moveTo>
                  <a:lnTo>
                    <a:pt x="3073" y="1574"/>
                  </a:lnTo>
                  <a:lnTo>
                    <a:pt x="1968" y="1028"/>
                  </a:lnTo>
                  <a:lnTo>
                    <a:pt x="25" y="0"/>
                  </a:lnTo>
                  <a:lnTo>
                    <a:pt x="0" y="16103"/>
                  </a:lnTo>
                  <a:lnTo>
                    <a:pt x="3035" y="17678"/>
                  </a:lnTo>
                  <a:lnTo>
                    <a:pt x="6070" y="19227"/>
                  </a:lnTo>
                  <a:lnTo>
                    <a:pt x="6108" y="3073"/>
                  </a:lnTo>
                  <a:close/>
                </a:path>
                <a:path w="10160" h="21590">
                  <a:moveTo>
                    <a:pt x="9613" y="4800"/>
                  </a:moveTo>
                  <a:lnTo>
                    <a:pt x="8890" y="4445"/>
                  </a:lnTo>
                  <a:lnTo>
                    <a:pt x="6121" y="3086"/>
                  </a:lnTo>
                  <a:lnTo>
                    <a:pt x="6083" y="19240"/>
                  </a:lnTo>
                  <a:lnTo>
                    <a:pt x="7924" y="20167"/>
                  </a:lnTo>
                  <a:lnTo>
                    <a:pt x="8839" y="20612"/>
                  </a:lnTo>
                  <a:lnTo>
                    <a:pt x="9575" y="20980"/>
                  </a:lnTo>
                  <a:lnTo>
                    <a:pt x="9613" y="4800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7" name="object 20277"/>
            <p:cNvSpPr/>
            <p:nvPr/>
          </p:nvSpPr>
          <p:spPr>
            <a:xfrm>
              <a:off x="2930867" y="8896325"/>
              <a:ext cx="12700" cy="23495"/>
            </a:xfrm>
            <a:custGeom>
              <a:avLst/>
              <a:gdLst/>
              <a:ahLst/>
              <a:cxnLst/>
              <a:rect l="l" t="t" r="r" b="b"/>
              <a:pathLst>
                <a:path w="12700" h="23495">
                  <a:moveTo>
                    <a:pt x="12280" y="6819"/>
                  </a:moveTo>
                  <a:lnTo>
                    <a:pt x="9232" y="5207"/>
                  </a:lnTo>
                  <a:lnTo>
                    <a:pt x="6794" y="3924"/>
                  </a:lnTo>
                  <a:lnTo>
                    <a:pt x="6172" y="3556"/>
                  </a:lnTo>
                  <a:lnTo>
                    <a:pt x="3098" y="1790"/>
                  </a:lnTo>
                  <a:lnTo>
                    <a:pt x="38" y="0"/>
                  </a:lnTo>
                  <a:lnTo>
                    <a:pt x="0" y="16179"/>
                  </a:lnTo>
                  <a:lnTo>
                    <a:pt x="3073" y="17932"/>
                  </a:lnTo>
                  <a:lnTo>
                    <a:pt x="6146" y="19634"/>
                  </a:lnTo>
                  <a:lnTo>
                    <a:pt x="9194" y="21297"/>
                  </a:lnTo>
                  <a:lnTo>
                    <a:pt x="12255" y="22923"/>
                  </a:lnTo>
                  <a:lnTo>
                    <a:pt x="12280" y="6819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8" name="object 20278"/>
            <p:cNvSpPr/>
            <p:nvPr/>
          </p:nvSpPr>
          <p:spPr>
            <a:xfrm>
              <a:off x="2902534" y="8878265"/>
              <a:ext cx="28575" cy="34290"/>
            </a:xfrm>
            <a:custGeom>
              <a:avLst/>
              <a:gdLst/>
              <a:ahLst/>
              <a:cxnLst/>
              <a:rect l="l" t="t" r="r" b="b"/>
              <a:pathLst>
                <a:path w="28575" h="34290">
                  <a:moveTo>
                    <a:pt x="28384" y="18059"/>
                  </a:moveTo>
                  <a:lnTo>
                    <a:pt x="24955" y="16065"/>
                  </a:lnTo>
                  <a:lnTo>
                    <a:pt x="21513" y="14008"/>
                  </a:lnTo>
                  <a:lnTo>
                    <a:pt x="18110" y="11938"/>
                  </a:lnTo>
                  <a:lnTo>
                    <a:pt x="14744" y="9842"/>
                  </a:lnTo>
                  <a:lnTo>
                    <a:pt x="11049" y="7454"/>
                  </a:lnTo>
                  <a:lnTo>
                    <a:pt x="7416" y="5067"/>
                  </a:lnTo>
                  <a:lnTo>
                    <a:pt x="3848" y="2654"/>
                  </a:lnTo>
                  <a:lnTo>
                    <a:pt x="2565" y="1765"/>
                  </a:lnTo>
                  <a:lnTo>
                    <a:pt x="50" y="0"/>
                  </a:lnTo>
                  <a:lnTo>
                    <a:pt x="0" y="15125"/>
                  </a:lnTo>
                  <a:lnTo>
                    <a:pt x="3810" y="17703"/>
                  </a:lnTo>
                  <a:lnTo>
                    <a:pt x="7378" y="20116"/>
                  </a:lnTo>
                  <a:lnTo>
                    <a:pt x="11010" y="22567"/>
                  </a:lnTo>
                  <a:lnTo>
                    <a:pt x="14706" y="25069"/>
                  </a:lnTo>
                  <a:lnTo>
                    <a:pt x="18072" y="27343"/>
                  </a:lnTo>
                  <a:lnTo>
                    <a:pt x="21463" y="29641"/>
                  </a:lnTo>
                  <a:lnTo>
                    <a:pt x="24917" y="31978"/>
                  </a:lnTo>
                  <a:lnTo>
                    <a:pt x="27825" y="33947"/>
                  </a:lnTo>
                  <a:lnTo>
                    <a:pt x="28346" y="34239"/>
                  </a:lnTo>
                  <a:lnTo>
                    <a:pt x="28384" y="18059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79" name="object 20279"/>
            <p:cNvSpPr/>
            <p:nvPr/>
          </p:nvSpPr>
          <p:spPr>
            <a:xfrm>
              <a:off x="2886671" y="8866327"/>
              <a:ext cx="16510" cy="27305"/>
            </a:xfrm>
            <a:custGeom>
              <a:avLst/>
              <a:gdLst/>
              <a:ahLst/>
              <a:cxnLst/>
              <a:rect l="l" t="t" r="r" b="b"/>
              <a:pathLst>
                <a:path w="16510" h="27304">
                  <a:moveTo>
                    <a:pt x="15913" y="11938"/>
                  </a:moveTo>
                  <a:lnTo>
                    <a:pt x="12026" y="9156"/>
                  </a:lnTo>
                  <a:lnTo>
                    <a:pt x="10744" y="8229"/>
                  </a:lnTo>
                  <a:lnTo>
                    <a:pt x="8229" y="6362"/>
                  </a:lnTo>
                  <a:lnTo>
                    <a:pt x="6870" y="5321"/>
                  </a:lnTo>
                  <a:lnTo>
                    <a:pt x="4191" y="3251"/>
                  </a:lnTo>
                  <a:lnTo>
                    <a:pt x="2781" y="2184"/>
                  </a:lnTo>
                  <a:lnTo>
                    <a:pt x="50" y="0"/>
                  </a:lnTo>
                  <a:lnTo>
                    <a:pt x="0" y="16002"/>
                  </a:lnTo>
                  <a:lnTo>
                    <a:pt x="1193" y="17145"/>
                  </a:lnTo>
                  <a:lnTo>
                    <a:pt x="4140" y="19126"/>
                  </a:lnTo>
                  <a:lnTo>
                    <a:pt x="8204" y="21882"/>
                  </a:lnTo>
                  <a:lnTo>
                    <a:pt x="11988" y="24434"/>
                  </a:lnTo>
                  <a:lnTo>
                    <a:pt x="15862" y="27063"/>
                  </a:lnTo>
                  <a:lnTo>
                    <a:pt x="15913" y="1193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0" name="object 20280"/>
            <p:cNvSpPr/>
            <p:nvPr/>
          </p:nvSpPr>
          <p:spPr>
            <a:xfrm>
              <a:off x="2868777" y="8850617"/>
              <a:ext cx="18415" cy="31750"/>
            </a:xfrm>
            <a:custGeom>
              <a:avLst/>
              <a:gdLst/>
              <a:ahLst/>
              <a:cxnLst/>
              <a:rect l="l" t="t" r="r" b="b"/>
              <a:pathLst>
                <a:path w="18414" h="31750">
                  <a:moveTo>
                    <a:pt x="13906" y="12395"/>
                  </a:moveTo>
                  <a:lnTo>
                    <a:pt x="12357" y="11099"/>
                  </a:lnTo>
                  <a:lnTo>
                    <a:pt x="9359" y="8521"/>
                  </a:lnTo>
                  <a:lnTo>
                    <a:pt x="38" y="0"/>
                  </a:lnTo>
                  <a:lnTo>
                    <a:pt x="0" y="14808"/>
                  </a:lnTo>
                  <a:lnTo>
                    <a:pt x="4940" y="19481"/>
                  </a:lnTo>
                  <a:lnTo>
                    <a:pt x="9309" y="23609"/>
                  </a:lnTo>
                  <a:lnTo>
                    <a:pt x="13855" y="27901"/>
                  </a:lnTo>
                  <a:lnTo>
                    <a:pt x="13906" y="12395"/>
                  </a:lnTo>
                  <a:close/>
                </a:path>
                <a:path w="18414" h="31750">
                  <a:moveTo>
                    <a:pt x="17945" y="15709"/>
                  </a:moveTo>
                  <a:lnTo>
                    <a:pt x="16573" y="14617"/>
                  </a:lnTo>
                  <a:lnTo>
                    <a:pt x="13906" y="12407"/>
                  </a:lnTo>
                  <a:lnTo>
                    <a:pt x="13855" y="27901"/>
                  </a:lnTo>
                  <a:lnTo>
                    <a:pt x="17894" y="31711"/>
                  </a:lnTo>
                  <a:lnTo>
                    <a:pt x="17945" y="1570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1" name="object 20281"/>
            <p:cNvSpPr/>
            <p:nvPr/>
          </p:nvSpPr>
          <p:spPr>
            <a:xfrm>
              <a:off x="2830893" y="8796845"/>
              <a:ext cx="38100" cy="68580"/>
            </a:xfrm>
            <a:custGeom>
              <a:avLst/>
              <a:gdLst/>
              <a:ahLst/>
              <a:cxnLst/>
              <a:rect l="l" t="t" r="r" b="b"/>
              <a:pathLst>
                <a:path w="38100" h="68579">
                  <a:moveTo>
                    <a:pt x="37922" y="53771"/>
                  </a:moveTo>
                  <a:lnTo>
                    <a:pt x="9550" y="20116"/>
                  </a:lnTo>
                  <a:lnTo>
                    <a:pt x="2882" y="7175"/>
                  </a:lnTo>
                  <a:lnTo>
                    <a:pt x="2286" y="5842"/>
                  </a:lnTo>
                  <a:lnTo>
                    <a:pt x="1727" y="4508"/>
                  </a:lnTo>
                  <a:lnTo>
                    <a:pt x="1206" y="3187"/>
                  </a:lnTo>
                  <a:lnTo>
                    <a:pt x="393" y="1054"/>
                  </a:lnTo>
                  <a:lnTo>
                    <a:pt x="38" y="0"/>
                  </a:lnTo>
                  <a:lnTo>
                    <a:pt x="0" y="10566"/>
                  </a:lnTo>
                  <a:lnTo>
                    <a:pt x="1168" y="15151"/>
                  </a:lnTo>
                  <a:lnTo>
                    <a:pt x="2844" y="21691"/>
                  </a:lnTo>
                  <a:lnTo>
                    <a:pt x="3797" y="25425"/>
                  </a:lnTo>
                  <a:lnTo>
                    <a:pt x="5854" y="28448"/>
                  </a:lnTo>
                  <a:lnTo>
                    <a:pt x="19824" y="49034"/>
                  </a:lnTo>
                  <a:lnTo>
                    <a:pt x="24511" y="55943"/>
                  </a:lnTo>
                  <a:lnTo>
                    <a:pt x="27076" y="58369"/>
                  </a:lnTo>
                  <a:lnTo>
                    <a:pt x="33020" y="63982"/>
                  </a:lnTo>
                  <a:lnTo>
                    <a:pt x="37884" y="68580"/>
                  </a:lnTo>
                  <a:lnTo>
                    <a:pt x="37922" y="53771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2" name="object 20282"/>
            <p:cNvSpPr/>
            <p:nvPr/>
          </p:nvSpPr>
          <p:spPr>
            <a:xfrm>
              <a:off x="2828493" y="8788006"/>
              <a:ext cx="2540" cy="19685"/>
            </a:xfrm>
            <a:custGeom>
              <a:avLst/>
              <a:gdLst/>
              <a:ahLst/>
              <a:cxnLst/>
              <a:rect l="l" t="t" r="r" b="b"/>
              <a:pathLst>
                <a:path w="2539" h="19684">
                  <a:moveTo>
                    <a:pt x="2425" y="8826"/>
                  </a:moveTo>
                  <a:lnTo>
                    <a:pt x="2082" y="7823"/>
                  </a:lnTo>
                  <a:lnTo>
                    <a:pt x="1473" y="5829"/>
                  </a:lnTo>
                  <a:lnTo>
                    <a:pt x="1270" y="5168"/>
                  </a:lnTo>
                  <a:lnTo>
                    <a:pt x="927" y="3873"/>
                  </a:lnTo>
                  <a:lnTo>
                    <a:pt x="749" y="3225"/>
                  </a:lnTo>
                  <a:lnTo>
                    <a:pt x="444" y="1930"/>
                  </a:lnTo>
                  <a:lnTo>
                    <a:pt x="25" y="0"/>
                  </a:lnTo>
                  <a:lnTo>
                    <a:pt x="0" y="10007"/>
                  </a:lnTo>
                  <a:lnTo>
                    <a:pt x="406" y="11620"/>
                  </a:lnTo>
                  <a:lnTo>
                    <a:pt x="889" y="13500"/>
                  </a:lnTo>
                  <a:lnTo>
                    <a:pt x="1435" y="15633"/>
                  </a:lnTo>
                  <a:lnTo>
                    <a:pt x="2387" y="19354"/>
                  </a:lnTo>
                  <a:lnTo>
                    <a:pt x="2425" y="882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3" name="object 20283"/>
            <p:cNvSpPr/>
            <p:nvPr/>
          </p:nvSpPr>
          <p:spPr>
            <a:xfrm>
              <a:off x="2827655" y="878226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33" y="3822"/>
                  </a:moveTo>
                  <a:lnTo>
                    <a:pt x="393" y="2971"/>
                  </a:lnTo>
                  <a:lnTo>
                    <a:pt x="342" y="2540"/>
                  </a:lnTo>
                  <a:lnTo>
                    <a:pt x="177" y="1270"/>
                  </a:lnTo>
                  <a:lnTo>
                    <a:pt x="50" y="0"/>
                  </a:lnTo>
                  <a:lnTo>
                    <a:pt x="0" y="12509"/>
                  </a:lnTo>
                  <a:lnTo>
                    <a:pt x="139" y="13017"/>
                  </a:lnTo>
                  <a:lnTo>
                    <a:pt x="304" y="13665"/>
                  </a:lnTo>
                  <a:lnTo>
                    <a:pt x="508" y="14452"/>
                  </a:lnTo>
                  <a:lnTo>
                    <a:pt x="533" y="3822"/>
                  </a:lnTo>
                  <a:close/>
                </a:path>
                <a:path w="1269" h="15875">
                  <a:moveTo>
                    <a:pt x="876" y="5740"/>
                  </a:moveTo>
                  <a:lnTo>
                    <a:pt x="533" y="3835"/>
                  </a:lnTo>
                  <a:lnTo>
                    <a:pt x="508" y="14452"/>
                  </a:lnTo>
                  <a:lnTo>
                    <a:pt x="850" y="15798"/>
                  </a:lnTo>
                  <a:lnTo>
                    <a:pt x="876" y="5740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4" name="object 20284"/>
            <p:cNvSpPr/>
            <p:nvPr/>
          </p:nvSpPr>
          <p:spPr>
            <a:xfrm>
              <a:off x="2827464" y="8777808"/>
              <a:ext cx="635" cy="17145"/>
            </a:xfrm>
            <a:custGeom>
              <a:avLst/>
              <a:gdLst/>
              <a:ahLst/>
              <a:cxnLst/>
              <a:rect l="l" t="t" r="r" b="b"/>
              <a:pathLst>
                <a:path w="635" h="17145">
                  <a:moveTo>
                    <a:pt x="241" y="4457"/>
                  </a:moveTo>
                  <a:lnTo>
                    <a:pt x="139" y="3187"/>
                  </a:lnTo>
                  <a:lnTo>
                    <a:pt x="76" y="1930"/>
                  </a:lnTo>
                  <a:lnTo>
                    <a:pt x="50" y="685"/>
                  </a:lnTo>
                  <a:lnTo>
                    <a:pt x="38" y="0"/>
                  </a:lnTo>
                  <a:lnTo>
                    <a:pt x="25" y="2844"/>
                  </a:lnTo>
                  <a:lnTo>
                    <a:pt x="0" y="16179"/>
                  </a:lnTo>
                  <a:lnTo>
                    <a:pt x="101" y="16598"/>
                  </a:lnTo>
                  <a:lnTo>
                    <a:pt x="190" y="16967"/>
                  </a:lnTo>
                  <a:lnTo>
                    <a:pt x="241" y="445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5" name="object 20285"/>
            <p:cNvSpPr/>
            <p:nvPr/>
          </p:nvSpPr>
          <p:spPr>
            <a:xfrm>
              <a:off x="3532352" y="8781936"/>
              <a:ext cx="130175" cy="149860"/>
            </a:xfrm>
            <a:custGeom>
              <a:avLst/>
              <a:gdLst/>
              <a:ahLst/>
              <a:cxnLst/>
              <a:rect l="l" t="t" r="r" b="b"/>
              <a:pathLst>
                <a:path w="130175" h="149859">
                  <a:moveTo>
                    <a:pt x="129616" y="0"/>
                  </a:moveTo>
                  <a:lnTo>
                    <a:pt x="101488" y="60458"/>
                  </a:lnTo>
                  <a:lnTo>
                    <a:pt x="69108" y="91761"/>
                  </a:lnTo>
                  <a:lnTo>
                    <a:pt x="26992" y="120661"/>
                  </a:lnTo>
                  <a:lnTo>
                    <a:pt x="37" y="134054"/>
                  </a:lnTo>
                  <a:lnTo>
                    <a:pt x="0" y="149859"/>
                  </a:lnTo>
                  <a:lnTo>
                    <a:pt x="69061" y="107946"/>
                  </a:lnTo>
                  <a:lnTo>
                    <a:pt x="101436" y="76641"/>
                  </a:lnTo>
                  <a:lnTo>
                    <a:pt x="129578" y="16192"/>
                  </a:lnTo>
                  <a:lnTo>
                    <a:pt x="129616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6" name="object 20286"/>
            <p:cNvSpPr/>
            <p:nvPr/>
          </p:nvSpPr>
          <p:spPr>
            <a:xfrm>
              <a:off x="3530473" y="8915997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09">
                  <a:moveTo>
                    <a:pt x="812" y="177"/>
                  </a:moveTo>
                  <a:lnTo>
                    <a:pt x="381" y="254"/>
                  </a:lnTo>
                  <a:lnTo>
                    <a:pt x="38" y="304"/>
                  </a:lnTo>
                  <a:lnTo>
                    <a:pt x="0" y="16027"/>
                  </a:lnTo>
                  <a:lnTo>
                    <a:pt x="355" y="16002"/>
                  </a:lnTo>
                  <a:lnTo>
                    <a:pt x="787" y="15951"/>
                  </a:lnTo>
                  <a:lnTo>
                    <a:pt x="812" y="177"/>
                  </a:lnTo>
                  <a:close/>
                </a:path>
                <a:path w="1904" h="16509">
                  <a:moveTo>
                    <a:pt x="1905" y="0"/>
                  </a:moveTo>
                  <a:lnTo>
                    <a:pt x="1308" y="101"/>
                  </a:lnTo>
                  <a:lnTo>
                    <a:pt x="825" y="177"/>
                  </a:lnTo>
                  <a:lnTo>
                    <a:pt x="787" y="15951"/>
                  </a:lnTo>
                  <a:lnTo>
                    <a:pt x="1282" y="15887"/>
                  </a:lnTo>
                  <a:lnTo>
                    <a:pt x="1879" y="15798"/>
                  </a:lnTo>
                  <a:lnTo>
                    <a:pt x="1905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7" name="object 20287"/>
            <p:cNvSpPr/>
            <p:nvPr/>
          </p:nvSpPr>
          <p:spPr>
            <a:xfrm>
              <a:off x="3529241" y="891630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609" y="101"/>
                  </a:moveTo>
                  <a:lnTo>
                    <a:pt x="317" y="76"/>
                  </a:lnTo>
                  <a:lnTo>
                    <a:pt x="38" y="38"/>
                  </a:lnTo>
                  <a:lnTo>
                    <a:pt x="0" y="15824"/>
                  </a:lnTo>
                  <a:lnTo>
                    <a:pt x="190" y="15811"/>
                  </a:lnTo>
                  <a:lnTo>
                    <a:pt x="381" y="15798"/>
                  </a:lnTo>
                  <a:lnTo>
                    <a:pt x="584" y="15786"/>
                  </a:lnTo>
                  <a:lnTo>
                    <a:pt x="609" y="101"/>
                  </a:lnTo>
                  <a:close/>
                </a:path>
                <a:path w="1270" h="15875">
                  <a:moveTo>
                    <a:pt x="1257" y="0"/>
                  </a:moveTo>
                  <a:lnTo>
                    <a:pt x="914" y="63"/>
                  </a:lnTo>
                  <a:lnTo>
                    <a:pt x="635" y="101"/>
                  </a:lnTo>
                  <a:lnTo>
                    <a:pt x="584" y="15786"/>
                  </a:lnTo>
                  <a:lnTo>
                    <a:pt x="889" y="15760"/>
                  </a:lnTo>
                  <a:lnTo>
                    <a:pt x="1231" y="15722"/>
                  </a:lnTo>
                  <a:lnTo>
                    <a:pt x="125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8" name="object 20288"/>
            <p:cNvSpPr/>
            <p:nvPr/>
          </p:nvSpPr>
          <p:spPr>
            <a:xfrm>
              <a:off x="3528263" y="891622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508" y="50"/>
                  </a:moveTo>
                  <a:lnTo>
                    <a:pt x="254" y="25"/>
                  </a:lnTo>
                  <a:lnTo>
                    <a:pt x="25" y="0"/>
                  </a:lnTo>
                  <a:lnTo>
                    <a:pt x="0" y="15925"/>
                  </a:lnTo>
                  <a:lnTo>
                    <a:pt x="139" y="15925"/>
                  </a:lnTo>
                  <a:lnTo>
                    <a:pt x="304" y="15925"/>
                  </a:lnTo>
                  <a:lnTo>
                    <a:pt x="469" y="15913"/>
                  </a:lnTo>
                  <a:lnTo>
                    <a:pt x="508" y="50"/>
                  </a:lnTo>
                  <a:close/>
                </a:path>
                <a:path w="1270" h="16509">
                  <a:moveTo>
                    <a:pt x="1016" y="114"/>
                  </a:moveTo>
                  <a:lnTo>
                    <a:pt x="762" y="88"/>
                  </a:lnTo>
                  <a:lnTo>
                    <a:pt x="508" y="50"/>
                  </a:lnTo>
                  <a:lnTo>
                    <a:pt x="482" y="15913"/>
                  </a:lnTo>
                  <a:lnTo>
                    <a:pt x="647" y="15900"/>
                  </a:lnTo>
                  <a:lnTo>
                    <a:pt x="812" y="15900"/>
                  </a:lnTo>
                  <a:lnTo>
                    <a:pt x="977" y="15887"/>
                  </a:lnTo>
                  <a:lnTo>
                    <a:pt x="1016" y="114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89" name="object 20289"/>
            <p:cNvSpPr/>
            <p:nvPr/>
          </p:nvSpPr>
          <p:spPr>
            <a:xfrm>
              <a:off x="3527374" y="891612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69" y="50"/>
                  </a:moveTo>
                  <a:lnTo>
                    <a:pt x="241" y="25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15" y="16027"/>
                  </a:lnTo>
                  <a:lnTo>
                    <a:pt x="355" y="16040"/>
                  </a:lnTo>
                  <a:lnTo>
                    <a:pt x="469" y="50"/>
                  </a:lnTo>
                  <a:close/>
                </a:path>
                <a:path w="1270" h="16509">
                  <a:moveTo>
                    <a:pt x="914" y="101"/>
                  </a:moveTo>
                  <a:lnTo>
                    <a:pt x="685" y="88"/>
                  </a:lnTo>
                  <a:lnTo>
                    <a:pt x="469" y="50"/>
                  </a:lnTo>
                  <a:lnTo>
                    <a:pt x="444" y="16040"/>
                  </a:lnTo>
                  <a:lnTo>
                    <a:pt x="584" y="16040"/>
                  </a:lnTo>
                  <a:lnTo>
                    <a:pt x="889" y="16027"/>
                  </a:lnTo>
                  <a:lnTo>
                    <a:pt x="914" y="101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0" name="object 20290"/>
            <p:cNvSpPr/>
            <p:nvPr/>
          </p:nvSpPr>
          <p:spPr>
            <a:xfrm>
              <a:off x="3526574" y="891603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838" y="88"/>
                  </a:moveTo>
                  <a:lnTo>
                    <a:pt x="635" y="63"/>
                  </a:lnTo>
                  <a:lnTo>
                    <a:pt x="431" y="38"/>
                  </a:lnTo>
                  <a:lnTo>
                    <a:pt x="228" y="12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127" y="16090"/>
                  </a:lnTo>
                  <a:lnTo>
                    <a:pt x="254" y="16103"/>
                  </a:lnTo>
                  <a:lnTo>
                    <a:pt x="596" y="16103"/>
                  </a:lnTo>
                  <a:lnTo>
                    <a:pt x="736" y="16116"/>
                  </a:lnTo>
                  <a:lnTo>
                    <a:pt x="838" y="88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1" name="object 20291"/>
            <p:cNvSpPr/>
            <p:nvPr/>
          </p:nvSpPr>
          <p:spPr>
            <a:xfrm>
              <a:off x="3525812" y="8915946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215" y="12"/>
                  </a:moveTo>
                  <a:lnTo>
                    <a:pt x="38" y="0"/>
                  </a:lnTo>
                  <a:lnTo>
                    <a:pt x="0" y="16129"/>
                  </a:lnTo>
                  <a:lnTo>
                    <a:pt x="127" y="16141"/>
                  </a:lnTo>
                  <a:lnTo>
                    <a:pt x="215" y="12"/>
                  </a:lnTo>
                  <a:close/>
                </a:path>
                <a:path w="1270" h="16509">
                  <a:moveTo>
                    <a:pt x="800" y="88"/>
                  </a:moveTo>
                  <a:lnTo>
                    <a:pt x="609" y="63"/>
                  </a:lnTo>
                  <a:lnTo>
                    <a:pt x="419" y="38"/>
                  </a:lnTo>
                  <a:lnTo>
                    <a:pt x="228" y="25"/>
                  </a:lnTo>
                  <a:lnTo>
                    <a:pt x="190" y="16141"/>
                  </a:lnTo>
                  <a:lnTo>
                    <a:pt x="330" y="16154"/>
                  </a:lnTo>
                  <a:lnTo>
                    <a:pt x="520" y="16167"/>
                  </a:lnTo>
                  <a:lnTo>
                    <a:pt x="698" y="16179"/>
                  </a:lnTo>
                  <a:lnTo>
                    <a:pt x="800" y="88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2" name="object 20292"/>
            <p:cNvSpPr/>
            <p:nvPr/>
          </p:nvSpPr>
          <p:spPr>
            <a:xfrm>
              <a:off x="3525088" y="8915857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62" y="88"/>
                  </a:moveTo>
                  <a:lnTo>
                    <a:pt x="584" y="63"/>
                  </a:lnTo>
                  <a:lnTo>
                    <a:pt x="393" y="38"/>
                  </a:lnTo>
                  <a:lnTo>
                    <a:pt x="215" y="25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27" y="16179"/>
                  </a:lnTo>
                  <a:lnTo>
                    <a:pt x="304" y="16192"/>
                  </a:lnTo>
                  <a:lnTo>
                    <a:pt x="431" y="16205"/>
                  </a:lnTo>
                  <a:lnTo>
                    <a:pt x="609" y="16217"/>
                  </a:lnTo>
                  <a:lnTo>
                    <a:pt x="736" y="16217"/>
                  </a:lnTo>
                  <a:lnTo>
                    <a:pt x="762" y="8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3" name="object 20293"/>
            <p:cNvSpPr/>
            <p:nvPr/>
          </p:nvSpPr>
          <p:spPr>
            <a:xfrm>
              <a:off x="3524402" y="8915781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723" y="76"/>
                  </a:moveTo>
                  <a:lnTo>
                    <a:pt x="546" y="63"/>
                  </a:lnTo>
                  <a:lnTo>
                    <a:pt x="381" y="38"/>
                  </a:lnTo>
                  <a:lnTo>
                    <a:pt x="330" y="12979"/>
                  </a:lnTo>
                  <a:lnTo>
                    <a:pt x="330" y="25"/>
                  </a:lnTo>
                  <a:lnTo>
                    <a:pt x="165" y="12"/>
                  </a:lnTo>
                  <a:lnTo>
                    <a:pt x="25" y="0"/>
                  </a:lnTo>
                  <a:lnTo>
                    <a:pt x="0" y="16179"/>
                  </a:lnTo>
                  <a:lnTo>
                    <a:pt x="165" y="16192"/>
                  </a:lnTo>
                  <a:lnTo>
                    <a:pt x="330" y="16205"/>
                  </a:lnTo>
                  <a:lnTo>
                    <a:pt x="457" y="16230"/>
                  </a:lnTo>
                  <a:lnTo>
                    <a:pt x="635" y="16243"/>
                  </a:lnTo>
                  <a:lnTo>
                    <a:pt x="723" y="76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4" name="object 20294"/>
            <p:cNvSpPr/>
            <p:nvPr/>
          </p:nvSpPr>
          <p:spPr>
            <a:xfrm>
              <a:off x="3523297" y="8915654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70" h="16509">
                  <a:moveTo>
                    <a:pt x="419" y="38"/>
                  </a:moveTo>
                  <a:lnTo>
                    <a:pt x="292" y="25"/>
                  </a:lnTo>
                  <a:lnTo>
                    <a:pt x="165" y="12"/>
                  </a:lnTo>
                  <a:lnTo>
                    <a:pt x="38" y="0"/>
                  </a:lnTo>
                  <a:lnTo>
                    <a:pt x="0" y="16141"/>
                  </a:lnTo>
                  <a:lnTo>
                    <a:pt x="127" y="16167"/>
                  </a:lnTo>
                  <a:lnTo>
                    <a:pt x="254" y="16192"/>
                  </a:lnTo>
                  <a:lnTo>
                    <a:pt x="393" y="16205"/>
                  </a:lnTo>
                  <a:lnTo>
                    <a:pt x="419" y="38"/>
                  </a:lnTo>
                  <a:close/>
                </a:path>
                <a:path w="1270" h="16509">
                  <a:moveTo>
                    <a:pt x="533" y="16230"/>
                  </a:moveTo>
                  <a:lnTo>
                    <a:pt x="444" y="38"/>
                  </a:lnTo>
                  <a:lnTo>
                    <a:pt x="393" y="16205"/>
                  </a:lnTo>
                  <a:lnTo>
                    <a:pt x="533" y="16230"/>
                  </a:lnTo>
                  <a:close/>
                </a:path>
                <a:path w="1270" h="16509">
                  <a:moveTo>
                    <a:pt x="673" y="63"/>
                  </a:moveTo>
                  <a:lnTo>
                    <a:pt x="546" y="63"/>
                  </a:lnTo>
                  <a:lnTo>
                    <a:pt x="647" y="16243"/>
                  </a:lnTo>
                  <a:lnTo>
                    <a:pt x="673" y="63"/>
                  </a:lnTo>
                  <a:close/>
                </a:path>
                <a:path w="1270" h="16509">
                  <a:moveTo>
                    <a:pt x="825" y="88"/>
                  </a:moveTo>
                  <a:lnTo>
                    <a:pt x="685" y="76"/>
                  </a:lnTo>
                  <a:lnTo>
                    <a:pt x="647" y="16243"/>
                  </a:lnTo>
                  <a:lnTo>
                    <a:pt x="800" y="16256"/>
                  </a:lnTo>
                  <a:lnTo>
                    <a:pt x="825" y="88"/>
                  </a:lnTo>
                  <a:close/>
                </a:path>
                <a:path w="1270" h="16509">
                  <a:moveTo>
                    <a:pt x="1104" y="114"/>
                  </a:moveTo>
                  <a:lnTo>
                    <a:pt x="838" y="88"/>
                  </a:lnTo>
                  <a:lnTo>
                    <a:pt x="800" y="16256"/>
                  </a:lnTo>
                  <a:lnTo>
                    <a:pt x="939" y="16281"/>
                  </a:lnTo>
                  <a:lnTo>
                    <a:pt x="1104" y="16306"/>
                  </a:lnTo>
                  <a:lnTo>
                    <a:pt x="1104" y="114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5" name="object 20295"/>
            <p:cNvSpPr/>
            <p:nvPr/>
          </p:nvSpPr>
          <p:spPr>
            <a:xfrm>
              <a:off x="3522802" y="891559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68" y="16192"/>
                  </a:moveTo>
                  <a:lnTo>
                    <a:pt x="279" y="25"/>
                  </a:lnTo>
                  <a:lnTo>
                    <a:pt x="152" y="12"/>
                  </a:lnTo>
                  <a:lnTo>
                    <a:pt x="114" y="14528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241" y="16167"/>
                  </a:lnTo>
                  <a:lnTo>
                    <a:pt x="368" y="16192"/>
                  </a:lnTo>
                  <a:close/>
                </a:path>
                <a:path w="635" h="16509">
                  <a:moveTo>
                    <a:pt x="533" y="63"/>
                  </a:moveTo>
                  <a:lnTo>
                    <a:pt x="406" y="50"/>
                  </a:lnTo>
                  <a:lnTo>
                    <a:pt x="368" y="16192"/>
                  </a:lnTo>
                  <a:lnTo>
                    <a:pt x="508" y="16217"/>
                  </a:lnTo>
                  <a:lnTo>
                    <a:pt x="533" y="63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6" name="object 20296"/>
            <p:cNvSpPr/>
            <p:nvPr/>
          </p:nvSpPr>
          <p:spPr>
            <a:xfrm>
              <a:off x="3522319" y="891554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20" y="50"/>
                  </a:moveTo>
                  <a:lnTo>
                    <a:pt x="393" y="38"/>
                  </a:lnTo>
                  <a:lnTo>
                    <a:pt x="266" y="25"/>
                  </a:lnTo>
                  <a:lnTo>
                    <a:pt x="139" y="12"/>
                  </a:lnTo>
                  <a:lnTo>
                    <a:pt x="114" y="14338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241" y="16129"/>
                  </a:lnTo>
                  <a:lnTo>
                    <a:pt x="482" y="16179"/>
                  </a:lnTo>
                  <a:lnTo>
                    <a:pt x="520" y="50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7" name="object 20297"/>
            <p:cNvSpPr/>
            <p:nvPr/>
          </p:nvSpPr>
          <p:spPr>
            <a:xfrm>
              <a:off x="3521837" y="891547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66" y="38"/>
                  </a:moveTo>
                  <a:lnTo>
                    <a:pt x="25" y="0"/>
                  </a:lnTo>
                  <a:lnTo>
                    <a:pt x="0" y="16040"/>
                  </a:lnTo>
                  <a:lnTo>
                    <a:pt x="241" y="16090"/>
                  </a:lnTo>
                  <a:lnTo>
                    <a:pt x="266" y="38"/>
                  </a:lnTo>
                  <a:close/>
                </a:path>
                <a:path w="635" h="16509">
                  <a:moveTo>
                    <a:pt x="469" y="16129"/>
                  </a:moveTo>
                  <a:lnTo>
                    <a:pt x="381" y="1841"/>
                  </a:lnTo>
                  <a:lnTo>
                    <a:pt x="393" y="50"/>
                  </a:lnTo>
                  <a:lnTo>
                    <a:pt x="241" y="16090"/>
                  </a:lnTo>
                  <a:lnTo>
                    <a:pt x="368" y="16129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8" name="object 20298"/>
            <p:cNvSpPr/>
            <p:nvPr/>
          </p:nvSpPr>
          <p:spPr>
            <a:xfrm>
              <a:off x="3521354" y="891542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52" y="12"/>
                  </a:moveTo>
                  <a:lnTo>
                    <a:pt x="0" y="15976"/>
                  </a:lnTo>
                  <a:lnTo>
                    <a:pt x="152" y="12"/>
                  </a:lnTo>
                  <a:close/>
                </a:path>
                <a:path w="635" h="16509">
                  <a:moveTo>
                    <a:pt x="508" y="50"/>
                  </a:moveTo>
                  <a:lnTo>
                    <a:pt x="279" y="25"/>
                  </a:lnTo>
                  <a:lnTo>
                    <a:pt x="127" y="16014"/>
                  </a:lnTo>
                  <a:lnTo>
                    <a:pt x="355" y="16065"/>
                  </a:lnTo>
                  <a:lnTo>
                    <a:pt x="482" y="16090"/>
                  </a:lnTo>
                  <a:lnTo>
                    <a:pt x="508" y="50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299" name="object 20299"/>
            <p:cNvSpPr/>
            <p:nvPr/>
          </p:nvSpPr>
          <p:spPr>
            <a:xfrm>
              <a:off x="3520884" y="891528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55" y="16090"/>
                  </a:moveTo>
                  <a:lnTo>
                    <a:pt x="266" y="76"/>
                  </a:lnTo>
                  <a:lnTo>
                    <a:pt x="228" y="14465"/>
                  </a:lnTo>
                  <a:lnTo>
                    <a:pt x="152" y="38"/>
                  </a:lnTo>
                  <a:lnTo>
                    <a:pt x="0" y="16002"/>
                  </a:lnTo>
                  <a:lnTo>
                    <a:pt x="228" y="16065"/>
                  </a:lnTo>
                  <a:lnTo>
                    <a:pt x="355" y="16090"/>
                  </a:lnTo>
                  <a:close/>
                </a:path>
                <a:path w="635" h="16509">
                  <a:moveTo>
                    <a:pt x="508" y="139"/>
                  </a:moveTo>
                  <a:lnTo>
                    <a:pt x="381" y="114"/>
                  </a:lnTo>
                  <a:lnTo>
                    <a:pt x="355" y="16090"/>
                  </a:lnTo>
                  <a:lnTo>
                    <a:pt x="508" y="13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0" name="object 20300"/>
            <p:cNvSpPr/>
            <p:nvPr/>
          </p:nvSpPr>
          <p:spPr>
            <a:xfrm>
              <a:off x="3520414" y="891513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55" y="16116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02"/>
                  </a:lnTo>
                  <a:lnTo>
                    <a:pt x="228" y="16078"/>
                  </a:lnTo>
                  <a:lnTo>
                    <a:pt x="355" y="16116"/>
                  </a:lnTo>
                  <a:close/>
                </a:path>
                <a:path w="635" h="16509">
                  <a:moveTo>
                    <a:pt x="508" y="152"/>
                  </a:moveTo>
                  <a:lnTo>
                    <a:pt x="381" y="114"/>
                  </a:lnTo>
                  <a:lnTo>
                    <a:pt x="355" y="16116"/>
                  </a:lnTo>
                  <a:lnTo>
                    <a:pt x="508" y="152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1" name="object 20301"/>
            <p:cNvSpPr/>
            <p:nvPr/>
          </p:nvSpPr>
          <p:spPr>
            <a:xfrm>
              <a:off x="3519944" y="8914968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95" y="152"/>
                  </a:moveTo>
                  <a:lnTo>
                    <a:pt x="266" y="76"/>
                  </a:lnTo>
                  <a:lnTo>
                    <a:pt x="38" y="0"/>
                  </a:lnTo>
                  <a:lnTo>
                    <a:pt x="0" y="16027"/>
                  </a:lnTo>
                  <a:lnTo>
                    <a:pt x="228" y="16103"/>
                  </a:lnTo>
                  <a:lnTo>
                    <a:pt x="469" y="16179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2" name="object 20302"/>
            <p:cNvSpPr/>
            <p:nvPr/>
          </p:nvSpPr>
          <p:spPr>
            <a:xfrm>
              <a:off x="3519474" y="891481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95" y="152"/>
                  </a:moveTo>
                  <a:lnTo>
                    <a:pt x="266" y="76"/>
                  </a:lnTo>
                  <a:lnTo>
                    <a:pt x="25" y="0"/>
                  </a:lnTo>
                  <a:lnTo>
                    <a:pt x="0" y="16014"/>
                  </a:lnTo>
                  <a:lnTo>
                    <a:pt x="228" y="16103"/>
                  </a:lnTo>
                  <a:lnTo>
                    <a:pt x="469" y="16179"/>
                  </a:lnTo>
                  <a:lnTo>
                    <a:pt x="495" y="152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3" name="object 20303"/>
            <p:cNvSpPr/>
            <p:nvPr/>
          </p:nvSpPr>
          <p:spPr>
            <a:xfrm>
              <a:off x="3518979" y="891465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93" y="127"/>
                  </a:moveTo>
                  <a:lnTo>
                    <a:pt x="152" y="38"/>
                  </a:lnTo>
                  <a:lnTo>
                    <a:pt x="0" y="16014"/>
                  </a:lnTo>
                  <a:lnTo>
                    <a:pt x="127" y="16065"/>
                  </a:lnTo>
                  <a:lnTo>
                    <a:pt x="368" y="16141"/>
                  </a:lnTo>
                  <a:lnTo>
                    <a:pt x="393" y="127"/>
                  </a:lnTo>
                  <a:close/>
                </a:path>
                <a:path w="635" h="16509">
                  <a:moveTo>
                    <a:pt x="520" y="165"/>
                  </a:moveTo>
                  <a:lnTo>
                    <a:pt x="368" y="16141"/>
                  </a:lnTo>
                  <a:lnTo>
                    <a:pt x="495" y="16192"/>
                  </a:lnTo>
                  <a:lnTo>
                    <a:pt x="520" y="16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4" name="object 20304"/>
            <p:cNvSpPr/>
            <p:nvPr/>
          </p:nvSpPr>
          <p:spPr>
            <a:xfrm>
              <a:off x="3518497" y="8914473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20" y="177"/>
                  </a:moveTo>
                  <a:lnTo>
                    <a:pt x="279" y="101"/>
                  </a:lnTo>
                  <a:lnTo>
                    <a:pt x="152" y="63"/>
                  </a:lnTo>
                  <a:lnTo>
                    <a:pt x="25" y="0"/>
                  </a:lnTo>
                  <a:lnTo>
                    <a:pt x="0" y="16002"/>
                  </a:lnTo>
                  <a:lnTo>
                    <a:pt x="241" y="16090"/>
                  </a:lnTo>
                  <a:lnTo>
                    <a:pt x="368" y="16141"/>
                  </a:lnTo>
                  <a:lnTo>
                    <a:pt x="520" y="177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5" name="object 20305"/>
            <p:cNvSpPr/>
            <p:nvPr/>
          </p:nvSpPr>
          <p:spPr>
            <a:xfrm>
              <a:off x="3517988" y="891418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20" y="16281"/>
                  </a:moveTo>
                  <a:lnTo>
                    <a:pt x="419" y="228"/>
                  </a:lnTo>
                  <a:lnTo>
                    <a:pt x="292" y="152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065"/>
                  </a:lnTo>
                  <a:lnTo>
                    <a:pt x="139" y="16116"/>
                  </a:lnTo>
                  <a:lnTo>
                    <a:pt x="266" y="16179"/>
                  </a:lnTo>
                  <a:lnTo>
                    <a:pt x="393" y="16230"/>
                  </a:lnTo>
                  <a:lnTo>
                    <a:pt x="520" y="16281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6" name="object 20306"/>
            <p:cNvSpPr/>
            <p:nvPr/>
          </p:nvSpPr>
          <p:spPr>
            <a:xfrm>
              <a:off x="3517480" y="8913889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419" y="228"/>
                  </a:moveTo>
                  <a:lnTo>
                    <a:pt x="292" y="152"/>
                  </a:lnTo>
                  <a:lnTo>
                    <a:pt x="165" y="76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27" y="16179"/>
                  </a:lnTo>
                  <a:lnTo>
                    <a:pt x="254" y="16243"/>
                  </a:lnTo>
                  <a:lnTo>
                    <a:pt x="393" y="16306"/>
                  </a:lnTo>
                  <a:lnTo>
                    <a:pt x="419" y="228"/>
                  </a:lnTo>
                  <a:close/>
                </a:path>
                <a:path w="635" h="16509">
                  <a:moveTo>
                    <a:pt x="558" y="304"/>
                  </a:moveTo>
                  <a:lnTo>
                    <a:pt x="431" y="228"/>
                  </a:lnTo>
                  <a:lnTo>
                    <a:pt x="393" y="16306"/>
                  </a:lnTo>
                  <a:lnTo>
                    <a:pt x="520" y="16357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7" name="object 20307"/>
            <p:cNvSpPr/>
            <p:nvPr/>
          </p:nvSpPr>
          <p:spPr>
            <a:xfrm>
              <a:off x="3516960" y="8913584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558" y="304"/>
                  </a:moveTo>
                  <a:lnTo>
                    <a:pt x="431" y="241"/>
                  </a:lnTo>
                  <a:lnTo>
                    <a:pt x="292" y="152"/>
                  </a:lnTo>
                  <a:lnTo>
                    <a:pt x="165" y="76"/>
                  </a:lnTo>
                  <a:lnTo>
                    <a:pt x="25" y="0"/>
                  </a:lnTo>
                  <a:lnTo>
                    <a:pt x="0" y="16167"/>
                  </a:lnTo>
                  <a:lnTo>
                    <a:pt x="127" y="16230"/>
                  </a:lnTo>
                  <a:lnTo>
                    <a:pt x="266" y="16294"/>
                  </a:lnTo>
                  <a:lnTo>
                    <a:pt x="393" y="16370"/>
                  </a:lnTo>
                  <a:lnTo>
                    <a:pt x="520" y="16421"/>
                  </a:lnTo>
                  <a:lnTo>
                    <a:pt x="558" y="304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8" name="object 20308"/>
            <p:cNvSpPr/>
            <p:nvPr/>
          </p:nvSpPr>
          <p:spPr>
            <a:xfrm>
              <a:off x="3516401" y="891326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77" y="76"/>
                  </a:moveTo>
                  <a:lnTo>
                    <a:pt x="38" y="0"/>
                  </a:lnTo>
                  <a:lnTo>
                    <a:pt x="0" y="16167"/>
                  </a:lnTo>
                  <a:lnTo>
                    <a:pt x="139" y="16243"/>
                  </a:lnTo>
                  <a:lnTo>
                    <a:pt x="177" y="76"/>
                  </a:lnTo>
                  <a:close/>
                </a:path>
                <a:path w="635" h="16509">
                  <a:moveTo>
                    <a:pt x="419" y="16408"/>
                  </a:moveTo>
                  <a:lnTo>
                    <a:pt x="317" y="165"/>
                  </a:lnTo>
                  <a:lnTo>
                    <a:pt x="190" y="88"/>
                  </a:lnTo>
                  <a:lnTo>
                    <a:pt x="139" y="16243"/>
                  </a:lnTo>
                  <a:lnTo>
                    <a:pt x="279" y="16332"/>
                  </a:lnTo>
                  <a:lnTo>
                    <a:pt x="419" y="16408"/>
                  </a:lnTo>
                  <a:close/>
                </a:path>
                <a:path w="635" h="16509">
                  <a:moveTo>
                    <a:pt x="584" y="317"/>
                  </a:moveTo>
                  <a:lnTo>
                    <a:pt x="444" y="241"/>
                  </a:lnTo>
                  <a:lnTo>
                    <a:pt x="419" y="16408"/>
                  </a:lnTo>
                  <a:lnTo>
                    <a:pt x="558" y="16484"/>
                  </a:lnTo>
                  <a:lnTo>
                    <a:pt x="584" y="317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09" name="object 20309"/>
            <p:cNvSpPr/>
            <p:nvPr/>
          </p:nvSpPr>
          <p:spPr>
            <a:xfrm>
              <a:off x="3515182" y="8912568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1117" y="609"/>
                  </a:moveTo>
                  <a:lnTo>
                    <a:pt x="977" y="533"/>
                  </a:lnTo>
                  <a:lnTo>
                    <a:pt x="812" y="444"/>
                  </a:lnTo>
                  <a:lnTo>
                    <a:pt x="660" y="368"/>
                  </a:lnTo>
                  <a:lnTo>
                    <a:pt x="520" y="279"/>
                  </a:lnTo>
                  <a:lnTo>
                    <a:pt x="482" y="16408"/>
                  </a:lnTo>
                  <a:lnTo>
                    <a:pt x="508" y="266"/>
                  </a:lnTo>
                  <a:lnTo>
                    <a:pt x="355" y="177"/>
                  </a:lnTo>
                  <a:lnTo>
                    <a:pt x="203" y="88"/>
                  </a:lnTo>
                  <a:lnTo>
                    <a:pt x="38" y="0"/>
                  </a:lnTo>
                  <a:lnTo>
                    <a:pt x="0" y="16090"/>
                  </a:lnTo>
                  <a:lnTo>
                    <a:pt x="165" y="16205"/>
                  </a:lnTo>
                  <a:lnTo>
                    <a:pt x="317" y="16319"/>
                  </a:lnTo>
                  <a:lnTo>
                    <a:pt x="482" y="16433"/>
                  </a:lnTo>
                  <a:lnTo>
                    <a:pt x="622" y="16510"/>
                  </a:lnTo>
                  <a:lnTo>
                    <a:pt x="774" y="16624"/>
                  </a:lnTo>
                  <a:lnTo>
                    <a:pt x="927" y="16700"/>
                  </a:lnTo>
                  <a:lnTo>
                    <a:pt x="1079" y="16789"/>
                  </a:lnTo>
                  <a:lnTo>
                    <a:pt x="1117" y="609"/>
                  </a:lnTo>
                  <a:close/>
                </a:path>
                <a:path w="1270" h="17145">
                  <a:moveTo>
                    <a:pt x="1270" y="698"/>
                  </a:moveTo>
                  <a:lnTo>
                    <a:pt x="1117" y="622"/>
                  </a:lnTo>
                  <a:lnTo>
                    <a:pt x="1079" y="16789"/>
                  </a:lnTo>
                  <a:lnTo>
                    <a:pt x="1206" y="16865"/>
                  </a:lnTo>
                  <a:lnTo>
                    <a:pt x="1270" y="69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0" name="object 20310"/>
            <p:cNvSpPr/>
            <p:nvPr/>
          </p:nvSpPr>
          <p:spPr>
            <a:xfrm>
              <a:off x="3514483" y="891211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736" y="457"/>
                  </a:moveTo>
                  <a:lnTo>
                    <a:pt x="571" y="355"/>
                  </a:lnTo>
                  <a:lnTo>
                    <a:pt x="393" y="254"/>
                  </a:lnTo>
                  <a:lnTo>
                    <a:pt x="215" y="152"/>
                  </a:lnTo>
                  <a:lnTo>
                    <a:pt x="25" y="0"/>
                  </a:lnTo>
                  <a:lnTo>
                    <a:pt x="0" y="16027"/>
                  </a:lnTo>
                  <a:lnTo>
                    <a:pt x="177" y="16167"/>
                  </a:lnTo>
                  <a:lnTo>
                    <a:pt x="355" y="16294"/>
                  </a:lnTo>
                  <a:lnTo>
                    <a:pt x="533" y="16433"/>
                  </a:lnTo>
                  <a:lnTo>
                    <a:pt x="698" y="16548"/>
                  </a:lnTo>
                  <a:lnTo>
                    <a:pt x="736" y="457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1" name="object 20311"/>
            <p:cNvSpPr/>
            <p:nvPr/>
          </p:nvSpPr>
          <p:spPr>
            <a:xfrm>
              <a:off x="3513645" y="891136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63" y="749"/>
                  </a:moveTo>
                  <a:lnTo>
                    <a:pt x="673" y="571"/>
                  </a:lnTo>
                  <a:lnTo>
                    <a:pt x="469" y="393"/>
                  </a:lnTo>
                  <a:lnTo>
                    <a:pt x="254" y="203"/>
                  </a:lnTo>
                  <a:lnTo>
                    <a:pt x="25" y="0"/>
                  </a:lnTo>
                  <a:lnTo>
                    <a:pt x="0" y="16027"/>
                  </a:lnTo>
                  <a:lnTo>
                    <a:pt x="215" y="16256"/>
                  </a:lnTo>
                  <a:lnTo>
                    <a:pt x="431" y="16433"/>
                  </a:lnTo>
                  <a:lnTo>
                    <a:pt x="635" y="16611"/>
                  </a:lnTo>
                  <a:lnTo>
                    <a:pt x="838" y="16776"/>
                  </a:lnTo>
                  <a:lnTo>
                    <a:pt x="863" y="74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2" name="object 20312"/>
            <p:cNvSpPr/>
            <p:nvPr/>
          </p:nvSpPr>
          <p:spPr>
            <a:xfrm>
              <a:off x="3491979" y="8885872"/>
              <a:ext cx="22225" cy="41910"/>
            </a:xfrm>
            <a:custGeom>
              <a:avLst/>
              <a:gdLst/>
              <a:ahLst/>
              <a:cxnLst/>
              <a:rect l="l" t="t" r="r" b="b"/>
              <a:pathLst>
                <a:path w="22225" h="41909">
                  <a:moveTo>
                    <a:pt x="21691" y="25488"/>
                  </a:moveTo>
                  <a:lnTo>
                    <a:pt x="21424" y="25260"/>
                  </a:lnTo>
                  <a:lnTo>
                    <a:pt x="21247" y="25095"/>
                  </a:lnTo>
                  <a:lnTo>
                    <a:pt x="21132" y="24930"/>
                  </a:lnTo>
                  <a:lnTo>
                    <a:pt x="20739" y="24371"/>
                  </a:lnTo>
                  <a:lnTo>
                    <a:pt x="20307" y="23736"/>
                  </a:lnTo>
                  <a:lnTo>
                    <a:pt x="13830" y="14935"/>
                  </a:lnTo>
                  <a:lnTo>
                    <a:pt x="13398" y="14439"/>
                  </a:lnTo>
                  <a:lnTo>
                    <a:pt x="7874" y="8051"/>
                  </a:lnTo>
                  <a:lnTo>
                    <a:pt x="6413" y="6362"/>
                  </a:lnTo>
                  <a:lnTo>
                    <a:pt x="3683" y="3644"/>
                  </a:lnTo>
                  <a:lnTo>
                    <a:pt x="25" y="0"/>
                  </a:lnTo>
                  <a:lnTo>
                    <a:pt x="0" y="16078"/>
                  </a:lnTo>
                  <a:lnTo>
                    <a:pt x="1244" y="17272"/>
                  </a:lnTo>
                  <a:lnTo>
                    <a:pt x="3657" y="19685"/>
                  </a:lnTo>
                  <a:lnTo>
                    <a:pt x="5092" y="21158"/>
                  </a:lnTo>
                  <a:lnTo>
                    <a:pt x="6489" y="22631"/>
                  </a:lnTo>
                  <a:lnTo>
                    <a:pt x="7848" y="24117"/>
                  </a:lnTo>
                  <a:lnTo>
                    <a:pt x="9766" y="26250"/>
                  </a:lnTo>
                  <a:lnTo>
                    <a:pt x="11607" y="28409"/>
                  </a:lnTo>
                  <a:lnTo>
                    <a:pt x="13373" y="30568"/>
                  </a:lnTo>
                  <a:lnTo>
                    <a:pt x="15849" y="33642"/>
                  </a:lnTo>
                  <a:lnTo>
                    <a:pt x="18148" y="36753"/>
                  </a:lnTo>
                  <a:lnTo>
                    <a:pt x="20167" y="39776"/>
                  </a:lnTo>
                  <a:lnTo>
                    <a:pt x="20701" y="40474"/>
                  </a:lnTo>
                  <a:lnTo>
                    <a:pt x="21094" y="40932"/>
                  </a:lnTo>
                  <a:lnTo>
                    <a:pt x="21285" y="41173"/>
                  </a:lnTo>
                  <a:lnTo>
                    <a:pt x="21666" y="41529"/>
                  </a:lnTo>
                  <a:lnTo>
                    <a:pt x="21691" y="25488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3" name="object 20313"/>
            <p:cNvSpPr/>
            <p:nvPr/>
          </p:nvSpPr>
          <p:spPr>
            <a:xfrm>
              <a:off x="3480676" y="8875814"/>
              <a:ext cx="11430" cy="26670"/>
            </a:xfrm>
            <a:custGeom>
              <a:avLst/>
              <a:gdLst/>
              <a:ahLst/>
              <a:cxnLst/>
              <a:rect l="l" t="t" r="r" b="b"/>
              <a:pathLst>
                <a:path w="11429" h="26670">
                  <a:moveTo>
                    <a:pt x="11328" y="10058"/>
                  </a:moveTo>
                  <a:lnTo>
                    <a:pt x="9347" y="8077"/>
                  </a:lnTo>
                  <a:lnTo>
                    <a:pt x="8013" y="6921"/>
                  </a:lnTo>
                  <a:lnTo>
                    <a:pt x="4914" y="4241"/>
                  </a:lnTo>
                  <a:lnTo>
                    <a:pt x="1968" y="1676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1930" y="17754"/>
                  </a:lnTo>
                  <a:lnTo>
                    <a:pt x="2933" y="18592"/>
                  </a:lnTo>
                  <a:lnTo>
                    <a:pt x="4876" y="20269"/>
                  </a:lnTo>
                  <a:lnTo>
                    <a:pt x="5930" y="21183"/>
                  </a:lnTo>
                  <a:lnTo>
                    <a:pt x="7975" y="23025"/>
                  </a:lnTo>
                  <a:lnTo>
                    <a:pt x="9105" y="24053"/>
                  </a:lnTo>
                  <a:lnTo>
                    <a:pt x="11303" y="26123"/>
                  </a:lnTo>
                  <a:lnTo>
                    <a:pt x="11328" y="10058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4" name="object 20314"/>
            <p:cNvSpPr/>
            <p:nvPr/>
          </p:nvSpPr>
          <p:spPr>
            <a:xfrm>
              <a:off x="3425142" y="8971547"/>
              <a:ext cx="36830" cy="86995"/>
            </a:xfrm>
            <a:custGeom>
              <a:avLst/>
              <a:gdLst/>
              <a:ahLst/>
              <a:cxnLst/>
              <a:rect l="l" t="t" r="r" b="b"/>
              <a:pathLst>
                <a:path w="36829" h="86995">
                  <a:moveTo>
                    <a:pt x="36319" y="0"/>
                  </a:moveTo>
                  <a:lnTo>
                    <a:pt x="17005" y="51834"/>
                  </a:lnTo>
                  <a:lnTo>
                    <a:pt x="695" y="68999"/>
                  </a:lnTo>
                  <a:lnTo>
                    <a:pt x="47" y="70357"/>
                  </a:lnTo>
                  <a:lnTo>
                    <a:pt x="0" y="86531"/>
                  </a:lnTo>
                  <a:lnTo>
                    <a:pt x="644" y="85178"/>
                  </a:lnTo>
                  <a:lnTo>
                    <a:pt x="1990" y="83972"/>
                  </a:lnTo>
                  <a:lnTo>
                    <a:pt x="16955" y="68014"/>
                  </a:lnTo>
                  <a:lnTo>
                    <a:pt x="27654" y="51209"/>
                  </a:lnTo>
                  <a:lnTo>
                    <a:pt x="34091" y="33837"/>
                  </a:lnTo>
                  <a:lnTo>
                    <a:pt x="36268" y="16179"/>
                  </a:lnTo>
                  <a:lnTo>
                    <a:pt x="36319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5" name="object 20315"/>
            <p:cNvSpPr/>
            <p:nvPr/>
          </p:nvSpPr>
          <p:spPr>
            <a:xfrm>
              <a:off x="3061655" y="9057117"/>
              <a:ext cx="0" cy="1270"/>
            </a:xfrm>
            <a:custGeom>
              <a:avLst/>
              <a:gdLst/>
              <a:ahLst/>
              <a:cxnLst/>
              <a:rect l="l" t="t" r="r" b="b"/>
              <a:pathLst>
                <a:path h="1270">
                  <a:moveTo>
                    <a:pt x="1" y="0"/>
                  </a:moveTo>
                  <a:lnTo>
                    <a:pt x="0" y="6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6" name="object 20316"/>
            <p:cNvSpPr/>
            <p:nvPr/>
          </p:nvSpPr>
          <p:spPr>
            <a:xfrm>
              <a:off x="3061411" y="904157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177"/>
                  </a:moveTo>
                  <a:lnTo>
                    <a:pt x="50" y="0"/>
                  </a:lnTo>
                  <a:lnTo>
                    <a:pt x="0" y="15735"/>
                  </a:lnTo>
                  <a:lnTo>
                    <a:pt x="101" y="177"/>
                  </a:lnTo>
                  <a:close/>
                </a:path>
                <a:path w="635" h="16509">
                  <a:moveTo>
                    <a:pt x="177" y="469"/>
                  </a:moveTo>
                  <a:lnTo>
                    <a:pt x="152" y="342"/>
                  </a:lnTo>
                  <a:lnTo>
                    <a:pt x="114" y="177"/>
                  </a:lnTo>
                  <a:lnTo>
                    <a:pt x="63" y="15862"/>
                  </a:lnTo>
                  <a:lnTo>
                    <a:pt x="139" y="16027"/>
                  </a:lnTo>
                  <a:lnTo>
                    <a:pt x="177" y="469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7" name="object 20317"/>
            <p:cNvSpPr/>
            <p:nvPr/>
          </p:nvSpPr>
          <p:spPr>
            <a:xfrm>
              <a:off x="3059861" y="9039263"/>
              <a:ext cx="1905" cy="18415"/>
            </a:xfrm>
            <a:custGeom>
              <a:avLst/>
              <a:gdLst/>
              <a:ahLst/>
              <a:cxnLst/>
              <a:rect l="l" t="t" r="r" b="b"/>
              <a:pathLst>
                <a:path w="1905" h="18415">
                  <a:moveTo>
                    <a:pt x="1536" y="2146"/>
                  </a:moveTo>
                  <a:lnTo>
                    <a:pt x="1422" y="1892"/>
                  </a:lnTo>
                  <a:lnTo>
                    <a:pt x="215" y="203"/>
                  </a:lnTo>
                  <a:lnTo>
                    <a:pt x="50" y="0"/>
                  </a:lnTo>
                  <a:lnTo>
                    <a:pt x="0" y="16179"/>
                  </a:lnTo>
                  <a:lnTo>
                    <a:pt x="190" y="16357"/>
                  </a:lnTo>
                  <a:lnTo>
                    <a:pt x="406" y="16535"/>
                  </a:lnTo>
                  <a:lnTo>
                    <a:pt x="622" y="16725"/>
                  </a:lnTo>
                  <a:lnTo>
                    <a:pt x="1143" y="17183"/>
                  </a:lnTo>
                  <a:lnTo>
                    <a:pt x="1219" y="17348"/>
                  </a:lnTo>
                  <a:lnTo>
                    <a:pt x="1384" y="17691"/>
                  </a:lnTo>
                  <a:lnTo>
                    <a:pt x="1485" y="17907"/>
                  </a:lnTo>
                  <a:lnTo>
                    <a:pt x="1536" y="2146"/>
                  </a:lnTo>
                  <a:close/>
                </a:path>
                <a:path w="1905" h="18415">
                  <a:moveTo>
                    <a:pt x="1600" y="2324"/>
                  </a:moveTo>
                  <a:lnTo>
                    <a:pt x="1536" y="2159"/>
                  </a:lnTo>
                  <a:lnTo>
                    <a:pt x="1485" y="17907"/>
                  </a:lnTo>
                  <a:lnTo>
                    <a:pt x="1562" y="18072"/>
                  </a:lnTo>
                  <a:lnTo>
                    <a:pt x="1600" y="2324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8" name="object 20318"/>
            <p:cNvSpPr/>
            <p:nvPr/>
          </p:nvSpPr>
          <p:spPr>
            <a:xfrm>
              <a:off x="3056089" y="9035758"/>
              <a:ext cx="3810" cy="19685"/>
            </a:xfrm>
            <a:custGeom>
              <a:avLst/>
              <a:gdLst/>
              <a:ahLst/>
              <a:cxnLst/>
              <a:rect l="l" t="t" r="r" b="b"/>
              <a:pathLst>
                <a:path w="3810" h="19684">
                  <a:moveTo>
                    <a:pt x="3810" y="3505"/>
                  </a:moveTo>
                  <a:lnTo>
                    <a:pt x="3619" y="3327"/>
                  </a:lnTo>
                  <a:lnTo>
                    <a:pt x="2895" y="2692"/>
                  </a:lnTo>
                  <a:lnTo>
                    <a:pt x="1930" y="1790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2844" y="18745"/>
                  </a:lnTo>
                  <a:lnTo>
                    <a:pt x="3568" y="19494"/>
                  </a:lnTo>
                  <a:lnTo>
                    <a:pt x="3771" y="19685"/>
                  </a:lnTo>
                  <a:lnTo>
                    <a:pt x="3810" y="3505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19" name="object 20319"/>
            <p:cNvSpPr/>
            <p:nvPr/>
          </p:nvSpPr>
          <p:spPr>
            <a:xfrm>
              <a:off x="3029064" y="8995105"/>
              <a:ext cx="27305" cy="56515"/>
            </a:xfrm>
            <a:custGeom>
              <a:avLst/>
              <a:gdLst/>
              <a:ahLst/>
              <a:cxnLst/>
              <a:rect l="l" t="t" r="r" b="b"/>
              <a:pathLst>
                <a:path w="27305" h="56515">
                  <a:moveTo>
                    <a:pt x="20612" y="33972"/>
                  </a:moveTo>
                  <a:lnTo>
                    <a:pt x="18986" y="32156"/>
                  </a:lnTo>
                  <a:lnTo>
                    <a:pt x="17424" y="30327"/>
                  </a:lnTo>
                  <a:lnTo>
                    <a:pt x="15951" y="28473"/>
                  </a:lnTo>
                  <a:lnTo>
                    <a:pt x="12026" y="23545"/>
                  </a:lnTo>
                  <a:lnTo>
                    <a:pt x="8686" y="18503"/>
                  </a:lnTo>
                  <a:lnTo>
                    <a:pt x="5918" y="13385"/>
                  </a:lnTo>
                  <a:lnTo>
                    <a:pt x="4864" y="11442"/>
                  </a:lnTo>
                  <a:lnTo>
                    <a:pt x="1193" y="3225"/>
                  </a:lnTo>
                  <a:lnTo>
                    <a:pt x="800" y="2133"/>
                  </a:lnTo>
                  <a:lnTo>
                    <a:pt x="50" y="0"/>
                  </a:lnTo>
                  <a:lnTo>
                    <a:pt x="0" y="14744"/>
                  </a:lnTo>
                  <a:lnTo>
                    <a:pt x="1168" y="17907"/>
                  </a:lnTo>
                  <a:lnTo>
                    <a:pt x="2959" y="22758"/>
                  </a:lnTo>
                  <a:lnTo>
                    <a:pt x="4483" y="26898"/>
                  </a:lnTo>
                  <a:lnTo>
                    <a:pt x="5880" y="29083"/>
                  </a:lnTo>
                  <a:lnTo>
                    <a:pt x="15341" y="43954"/>
                  </a:lnTo>
                  <a:lnTo>
                    <a:pt x="15913" y="44551"/>
                  </a:lnTo>
                  <a:lnTo>
                    <a:pt x="20574" y="49504"/>
                  </a:lnTo>
                  <a:lnTo>
                    <a:pt x="20612" y="33972"/>
                  </a:lnTo>
                  <a:close/>
                </a:path>
                <a:path w="27305" h="56515">
                  <a:moveTo>
                    <a:pt x="27063" y="40652"/>
                  </a:moveTo>
                  <a:lnTo>
                    <a:pt x="25222" y="38849"/>
                  </a:lnTo>
                  <a:lnTo>
                    <a:pt x="24333" y="37934"/>
                  </a:lnTo>
                  <a:lnTo>
                    <a:pt x="23050" y="36626"/>
                  </a:lnTo>
                  <a:lnTo>
                    <a:pt x="21818" y="35306"/>
                  </a:lnTo>
                  <a:lnTo>
                    <a:pt x="20624" y="33972"/>
                  </a:lnTo>
                  <a:lnTo>
                    <a:pt x="20574" y="49504"/>
                  </a:lnTo>
                  <a:lnTo>
                    <a:pt x="24282" y="53454"/>
                  </a:lnTo>
                  <a:lnTo>
                    <a:pt x="27025" y="56375"/>
                  </a:lnTo>
                  <a:lnTo>
                    <a:pt x="27063" y="40652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0" name="object 20320"/>
            <p:cNvSpPr/>
            <p:nvPr/>
          </p:nvSpPr>
          <p:spPr>
            <a:xfrm>
              <a:off x="3026283" y="8984615"/>
              <a:ext cx="3175" cy="25400"/>
            </a:xfrm>
            <a:custGeom>
              <a:avLst/>
              <a:gdLst/>
              <a:ahLst/>
              <a:cxnLst/>
              <a:rect l="l" t="t" r="r" b="b"/>
              <a:pathLst>
                <a:path w="3175" h="25400">
                  <a:moveTo>
                    <a:pt x="533" y="2387"/>
                  </a:moveTo>
                  <a:lnTo>
                    <a:pt x="38" y="0"/>
                  </a:lnTo>
                  <a:lnTo>
                    <a:pt x="0" y="13335"/>
                  </a:lnTo>
                  <a:lnTo>
                    <a:pt x="495" y="17462"/>
                  </a:lnTo>
                  <a:lnTo>
                    <a:pt x="533" y="2387"/>
                  </a:lnTo>
                  <a:close/>
                </a:path>
                <a:path w="3175" h="25400">
                  <a:moveTo>
                    <a:pt x="2819" y="10477"/>
                  </a:moveTo>
                  <a:lnTo>
                    <a:pt x="2120" y="8369"/>
                  </a:lnTo>
                  <a:lnTo>
                    <a:pt x="1816" y="7315"/>
                  </a:lnTo>
                  <a:lnTo>
                    <a:pt x="1574" y="6502"/>
                  </a:lnTo>
                  <a:lnTo>
                    <a:pt x="1130" y="4902"/>
                  </a:lnTo>
                  <a:lnTo>
                    <a:pt x="927" y="4025"/>
                  </a:lnTo>
                  <a:lnTo>
                    <a:pt x="546" y="2387"/>
                  </a:lnTo>
                  <a:lnTo>
                    <a:pt x="495" y="17462"/>
                  </a:lnTo>
                  <a:lnTo>
                    <a:pt x="762" y="19773"/>
                  </a:lnTo>
                  <a:lnTo>
                    <a:pt x="1104" y="20675"/>
                  </a:lnTo>
                  <a:lnTo>
                    <a:pt x="1765" y="22479"/>
                  </a:lnTo>
                  <a:lnTo>
                    <a:pt x="2781" y="25222"/>
                  </a:lnTo>
                  <a:lnTo>
                    <a:pt x="2819" y="10477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1" name="object 20321"/>
            <p:cNvSpPr/>
            <p:nvPr/>
          </p:nvSpPr>
          <p:spPr>
            <a:xfrm>
              <a:off x="3025190" y="8976677"/>
              <a:ext cx="1270" cy="21590"/>
            </a:xfrm>
            <a:custGeom>
              <a:avLst/>
              <a:gdLst/>
              <a:ahLst/>
              <a:cxnLst/>
              <a:rect l="l" t="t" r="r" b="b"/>
              <a:pathLst>
                <a:path w="1269" h="21590">
                  <a:moveTo>
                    <a:pt x="1130" y="7924"/>
                  </a:moveTo>
                  <a:lnTo>
                    <a:pt x="762" y="5905"/>
                  </a:lnTo>
                  <a:lnTo>
                    <a:pt x="546" y="4559"/>
                  </a:lnTo>
                  <a:lnTo>
                    <a:pt x="457" y="3975"/>
                  </a:lnTo>
                  <a:lnTo>
                    <a:pt x="215" y="1841"/>
                  </a:lnTo>
                  <a:lnTo>
                    <a:pt x="38" y="0"/>
                  </a:lnTo>
                  <a:lnTo>
                    <a:pt x="0" y="12065"/>
                  </a:lnTo>
                  <a:lnTo>
                    <a:pt x="177" y="13639"/>
                  </a:lnTo>
                  <a:lnTo>
                    <a:pt x="419" y="15659"/>
                  </a:lnTo>
                  <a:lnTo>
                    <a:pt x="723" y="18211"/>
                  </a:lnTo>
                  <a:lnTo>
                    <a:pt x="1092" y="21272"/>
                  </a:lnTo>
                  <a:lnTo>
                    <a:pt x="1130" y="7924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2" name="object 20322"/>
            <p:cNvSpPr/>
            <p:nvPr/>
          </p:nvSpPr>
          <p:spPr>
            <a:xfrm>
              <a:off x="3024924" y="8970340"/>
              <a:ext cx="635" cy="18415"/>
            </a:xfrm>
            <a:custGeom>
              <a:avLst/>
              <a:gdLst/>
              <a:ahLst/>
              <a:cxnLst/>
              <a:rect l="l" t="t" r="r" b="b"/>
              <a:pathLst>
                <a:path w="635" h="18415">
                  <a:moveTo>
                    <a:pt x="50" y="0"/>
                  </a:moveTo>
                  <a:lnTo>
                    <a:pt x="0" y="16167"/>
                  </a:lnTo>
                  <a:lnTo>
                    <a:pt x="50" y="1117"/>
                  </a:lnTo>
                  <a:lnTo>
                    <a:pt x="50" y="0"/>
                  </a:lnTo>
                  <a:close/>
                </a:path>
                <a:path w="635" h="18415">
                  <a:moveTo>
                    <a:pt x="304" y="6337"/>
                  </a:moveTo>
                  <a:lnTo>
                    <a:pt x="177" y="4597"/>
                  </a:lnTo>
                  <a:lnTo>
                    <a:pt x="127" y="17322"/>
                  </a:lnTo>
                  <a:lnTo>
                    <a:pt x="266" y="18402"/>
                  </a:lnTo>
                  <a:lnTo>
                    <a:pt x="304" y="6337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3" name="object 20323"/>
            <p:cNvSpPr/>
            <p:nvPr/>
          </p:nvSpPr>
          <p:spPr>
            <a:xfrm>
              <a:off x="3073819" y="9078354"/>
              <a:ext cx="36195" cy="38735"/>
            </a:xfrm>
            <a:custGeom>
              <a:avLst/>
              <a:gdLst/>
              <a:ahLst/>
              <a:cxnLst/>
              <a:rect l="l" t="t" r="r" b="b"/>
              <a:pathLst>
                <a:path w="36194" h="38734">
                  <a:moveTo>
                    <a:pt x="35725" y="0"/>
                  </a:moveTo>
                  <a:lnTo>
                    <a:pt x="3898" y="18491"/>
                  </a:lnTo>
                  <a:lnTo>
                    <a:pt x="1320" y="19989"/>
                  </a:lnTo>
                  <a:lnTo>
                    <a:pt x="50" y="21945"/>
                  </a:lnTo>
                  <a:lnTo>
                    <a:pt x="0" y="38125"/>
                  </a:lnTo>
                  <a:lnTo>
                    <a:pt x="1270" y="36182"/>
                  </a:lnTo>
                  <a:lnTo>
                    <a:pt x="3860" y="34671"/>
                  </a:lnTo>
                  <a:lnTo>
                    <a:pt x="35687" y="16179"/>
                  </a:lnTo>
                  <a:lnTo>
                    <a:pt x="35725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4" name="object 20324"/>
            <p:cNvSpPr/>
            <p:nvPr/>
          </p:nvSpPr>
          <p:spPr>
            <a:xfrm>
              <a:off x="3377450" y="9078544"/>
              <a:ext cx="43180" cy="41275"/>
            </a:xfrm>
            <a:custGeom>
              <a:avLst/>
              <a:gdLst/>
              <a:ahLst/>
              <a:cxnLst/>
              <a:rect l="l" t="t" r="r" b="b"/>
              <a:pathLst>
                <a:path w="43179" h="41275">
                  <a:moveTo>
                    <a:pt x="38" y="0"/>
                  </a:moveTo>
                  <a:lnTo>
                    <a:pt x="0" y="16192"/>
                  </a:lnTo>
                  <a:lnTo>
                    <a:pt x="43014" y="41020"/>
                  </a:lnTo>
                  <a:lnTo>
                    <a:pt x="43052" y="24841"/>
                  </a:lnTo>
                  <a:lnTo>
                    <a:pt x="38" y="0"/>
                  </a:lnTo>
                  <a:close/>
                </a:path>
              </a:pathLst>
            </a:custGeom>
            <a:solidFill>
              <a:srgbClr val="7F838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5" name="object 20325"/>
            <p:cNvSpPr/>
            <p:nvPr/>
          </p:nvSpPr>
          <p:spPr>
            <a:xfrm>
              <a:off x="3374720" y="907732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4" y="15876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6" name="object 20326"/>
            <p:cNvSpPr/>
            <p:nvPr/>
          </p:nvSpPr>
          <p:spPr>
            <a:xfrm>
              <a:off x="3373907" y="9077071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4" y="15663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7" name="object 20327"/>
            <p:cNvSpPr/>
            <p:nvPr/>
          </p:nvSpPr>
          <p:spPr>
            <a:xfrm>
              <a:off x="3373602" y="907698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01" y="25"/>
                  </a:moveTo>
                  <a:lnTo>
                    <a:pt x="65" y="15576"/>
                  </a:lnTo>
                  <a:lnTo>
                    <a:pt x="101" y="25"/>
                  </a:lnTo>
                  <a:close/>
                </a:path>
                <a:path w="635" h="15875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8" name="object 20328"/>
            <p:cNvSpPr/>
            <p:nvPr/>
          </p:nvSpPr>
          <p:spPr>
            <a:xfrm>
              <a:off x="3372954" y="9076830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50"/>
                  </a:moveTo>
                  <a:lnTo>
                    <a:pt x="88" y="25"/>
                  </a:lnTo>
                  <a:lnTo>
                    <a:pt x="76" y="15443"/>
                  </a:lnTo>
                  <a:lnTo>
                    <a:pt x="101" y="1765"/>
                  </a:lnTo>
                  <a:lnTo>
                    <a:pt x="177" y="15443"/>
                  </a:lnTo>
                  <a:lnTo>
                    <a:pt x="215" y="50"/>
                  </a:lnTo>
                  <a:close/>
                </a:path>
                <a:path w="635" h="15875">
                  <a:moveTo>
                    <a:pt x="431" y="101"/>
                  </a:moveTo>
                  <a:lnTo>
                    <a:pt x="304" y="76"/>
                  </a:lnTo>
                  <a:lnTo>
                    <a:pt x="292" y="15494"/>
                  </a:lnTo>
                  <a:lnTo>
                    <a:pt x="317" y="1816"/>
                  </a:lnTo>
                  <a:lnTo>
                    <a:pt x="393" y="15557"/>
                  </a:lnTo>
                  <a:lnTo>
                    <a:pt x="431" y="10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29" name="object 20329"/>
            <p:cNvSpPr/>
            <p:nvPr/>
          </p:nvSpPr>
          <p:spPr>
            <a:xfrm>
              <a:off x="3372637" y="907676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15" y="38"/>
                  </a:moveTo>
                  <a:lnTo>
                    <a:pt x="76" y="12"/>
                  </a:lnTo>
                  <a:lnTo>
                    <a:pt x="76" y="15481"/>
                  </a:lnTo>
                  <a:lnTo>
                    <a:pt x="101" y="3467"/>
                  </a:lnTo>
                  <a:lnTo>
                    <a:pt x="165" y="15481"/>
                  </a:lnTo>
                  <a:lnTo>
                    <a:pt x="215" y="38"/>
                  </a:lnTo>
                  <a:close/>
                </a:path>
                <a:path w="635" h="15875">
                  <a:moveTo>
                    <a:pt x="330" y="63"/>
                  </a:moveTo>
                  <a:lnTo>
                    <a:pt x="292" y="15494"/>
                  </a:lnTo>
                  <a:lnTo>
                    <a:pt x="330" y="63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0" name="object 20330"/>
            <p:cNvSpPr/>
            <p:nvPr/>
          </p:nvSpPr>
          <p:spPr>
            <a:xfrm>
              <a:off x="3372180" y="907666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27" y="25"/>
                  </a:moveTo>
                  <a:lnTo>
                    <a:pt x="0" y="25"/>
                  </a:lnTo>
                  <a:lnTo>
                    <a:pt x="88" y="15544"/>
                  </a:lnTo>
                  <a:lnTo>
                    <a:pt x="127" y="25"/>
                  </a:lnTo>
                  <a:close/>
                </a:path>
                <a:path w="635" h="15875">
                  <a:moveTo>
                    <a:pt x="355" y="76"/>
                  </a:moveTo>
                  <a:lnTo>
                    <a:pt x="317" y="15557"/>
                  </a:lnTo>
                  <a:lnTo>
                    <a:pt x="355" y="7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1" name="object 20331"/>
            <p:cNvSpPr/>
            <p:nvPr/>
          </p:nvSpPr>
          <p:spPr>
            <a:xfrm>
              <a:off x="3371621" y="9076576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241" y="38"/>
                  </a:moveTo>
                  <a:lnTo>
                    <a:pt x="88" y="12"/>
                  </a:lnTo>
                  <a:lnTo>
                    <a:pt x="76" y="15582"/>
                  </a:lnTo>
                  <a:lnTo>
                    <a:pt x="114" y="1447"/>
                  </a:lnTo>
                  <a:lnTo>
                    <a:pt x="203" y="15595"/>
                  </a:lnTo>
                  <a:lnTo>
                    <a:pt x="241" y="38"/>
                  </a:lnTo>
                  <a:close/>
                </a:path>
                <a:path w="635" h="15875">
                  <a:moveTo>
                    <a:pt x="469" y="76"/>
                  </a:moveTo>
                  <a:lnTo>
                    <a:pt x="342" y="76"/>
                  </a:lnTo>
                  <a:lnTo>
                    <a:pt x="419" y="15608"/>
                  </a:lnTo>
                  <a:lnTo>
                    <a:pt x="469" y="7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2" name="object 20332"/>
            <p:cNvSpPr/>
            <p:nvPr/>
          </p:nvSpPr>
          <p:spPr>
            <a:xfrm>
              <a:off x="3370669" y="907644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368" y="38"/>
                  </a:moveTo>
                  <a:lnTo>
                    <a:pt x="215" y="25"/>
                  </a:lnTo>
                  <a:lnTo>
                    <a:pt x="88" y="12"/>
                  </a:lnTo>
                  <a:lnTo>
                    <a:pt x="88" y="15633"/>
                  </a:lnTo>
                  <a:lnTo>
                    <a:pt x="114" y="1587"/>
                  </a:lnTo>
                  <a:lnTo>
                    <a:pt x="203" y="15646"/>
                  </a:lnTo>
                  <a:lnTo>
                    <a:pt x="241" y="1460"/>
                  </a:lnTo>
                  <a:lnTo>
                    <a:pt x="330" y="15659"/>
                  </a:lnTo>
                  <a:lnTo>
                    <a:pt x="368" y="38"/>
                  </a:lnTo>
                  <a:close/>
                </a:path>
                <a:path w="1270" h="15875">
                  <a:moveTo>
                    <a:pt x="609" y="76"/>
                  </a:moveTo>
                  <a:lnTo>
                    <a:pt x="482" y="76"/>
                  </a:lnTo>
                  <a:lnTo>
                    <a:pt x="444" y="13931"/>
                  </a:lnTo>
                  <a:lnTo>
                    <a:pt x="444" y="15659"/>
                  </a:lnTo>
                  <a:lnTo>
                    <a:pt x="571" y="15671"/>
                  </a:lnTo>
                  <a:lnTo>
                    <a:pt x="609" y="76"/>
                  </a:lnTo>
                  <a:close/>
                </a:path>
                <a:path w="1270" h="15875">
                  <a:moveTo>
                    <a:pt x="965" y="127"/>
                  </a:moveTo>
                  <a:lnTo>
                    <a:pt x="812" y="114"/>
                  </a:lnTo>
                  <a:lnTo>
                    <a:pt x="622" y="76"/>
                  </a:lnTo>
                  <a:lnTo>
                    <a:pt x="698" y="15684"/>
                  </a:lnTo>
                  <a:lnTo>
                    <a:pt x="723" y="1676"/>
                  </a:lnTo>
                  <a:lnTo>
                    <a:pt x="812" y="15697"/>
                  </a:lnTo>
                  <a:lnTo>
                    <a:pt x="838" y="1689"/>
                  </a:lnTo>
                  <a:lnTo>
                    <a:pt x="927" y="15697"/>
                  </a:lnTo>
                  <a:lnTo>
                    <a:pt x="965" y="1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3" name="object 20333"/>
            <p:cNvSpPr/>
            <p:nvPr/>
          </p:nvSpPr>
          <p:spPr>
            <a:xfrm>
              <a:off x="3370122" y="907638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58" y="50"/>
                  </a:moveTo>
                  <a:lnTo>
                    <a:pt x="431" y="38"/>
                  </a:lnTo>
                  <a:lnTo>
                    <a:pt x="304" y="25"/>
                  </a:lnTo>
                  <a:lnTo>
                    <a:pt x="177" y="12"/>
                  </a:lnTo>
                  <a:lnTo>
                    <a:pt x="50" y="0"/>
                  </a:lnTo>
                  <a:lnTo>
                    <a:pt x="0" y="15646"/>
                  </a:lnTo>
                  <a:lnTo>
                    <a:pt x="127" y="15659"/>
                  </a:lnTo>
                  <a:lnTo>
                    <a:pt x="254" y="15671"/>
                  </a:lnTo>
                  <a:lnTo>
                    <a:pt x="381" y="15671"/>
                  </a:lnTo>
                  <a:lnTo>
                    <a:pt x="508" y="15684"/>
                  </a:lnTo>
                  <a:lnTo>
                    <a:pt x="558" y="50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4" name="object 20334"/>
            <p:cNvSpPr/>
            <p:nvPr/>
          </p:nvSpPr>
          <p:spPr>
            <a:xfrm>
              <a:off x="3369602" y="9076347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431" y="25"/>
                  </a:moveTo>
                  <a:lnTo>
                    <a:pt x="304" y="12"/>
                  </a:lnTo>
                  <a:lnTo>
                    <a:pt x="177" y="12"/>
                  </a:lnTo>
                  <a:lnTo>
                    <a:pt x="38" y="0"/>
                  </a:lnTo>
                  <a:lnTo>
                    <a:pt x="0" y="15646"/>
                  </a:lnTo>
                  <a:lnTo>
                    <a:pt x="127" y="15659"/>
                  </a:lnTo>
                  <a:lnTo>
                    <a:pt x="254" y="15659"/>
                  </a:lnTo>
                  <a:lnTo>
                    <a:pt x="393" y="15671"/>
                  </a:lnTo>
                  <a:lnTo>
                    <a:pt x="431" y="25"/>
                  </a:lnTo>
                  <a:close/>
                </a:path>
                <a:path w="635" h="15875">
                  <a:moveTo>
                    <a:pt x="571" y="38"/>
                  </a:moveTo>
                  <a:lnTo>
                    <a:pt x="444" y="25"/>
                  </a:lnTo>
                  <a:lnTo>
                    <a:pt x="393" y="15671"/>
                  </a:lnTo>
                  <a:lnTo>
                    <a:pt x="533" y="15684"/>
                  </a:lnTo>
                  <a:lnTo>
                    <a:pt x="571" y="3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5" name="object 20335"/>
            <p:cNvSpPr/>
            <p:nvPr/>
          </p:nvSpPr>
          <p:spPr>
            <a:xfrm>
              <a:off x="3369030" y="9076322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609" y="25"/>
                  </a:moveTo>
                  <a:lnTo>
                    <a:pt x="469" y="25"/>
                  </a:lnTo>
                  <a:lnTo>
                    <a:pt x="330" y="0"/>
                  </a:lnTo>
                  <a:lnTo>
                    <a:pt x="190" y="0"/>
                  </a:lnTo>
                  <a:lnTo>
                    <a:pt x="50" y="0"/>
                  </a:lnTo>
                  <a:lnTo>
                    <a:pt x="0" y="15621"/>
                  </a:lnTo>
                  <a:lnTo>
                    <a:pt x="139" y="15633"/>
                  </a:lnTo>
                  <a:lnTo>
                    <a:pt x="279" y="15646"/>
                  </a:lnTo>
                  <a:lnTo>
                    <a:pt x="419" y="15659"/>
                  </a:lnTo>
                  <a:lnTo>
                    <a:pt x="571" y="15671"/>
                  </a:lnTo>
                  <a:lnTo>
                    <a:pt x="609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6" name="object 20336"/>
            <p:cNvSpPr/>
            <p:nvPr/>
          </p:nvSpPr>
          <p:spPr>
            <a:xfrm>
              <a:off x="3368421" y="9076309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508" y="0"/>
                  </a:moveTo>
                  <a:lnTo>
                    <a:pt x="355" y="0"/>
                  </a:lnTo>
                  <a:lnTo>
                    <a:pt x="203" y="0"/>
                  </a:lnTo>
                  <a:lnTo>
                    <a:pt x="38" y="0"/>
                  </a:lnTo>
                  <a:lnTo>
                    <a:pt x="0" y="15582"/>
                  </a:lnTo>
                  <a:lnTo>
                    <a:pt x="152" y="15595"/>
                  </a:lnTo>
                  <a:lnTo>
                    <a:pt x="304" y="15608"/>
                  </a:lnTo>
                  <a:lnTo>
                    <a:pt x="469" y="15621"/>
                  </a:lnTo>
                  <a:lnTo>
                    <a:pt x="508" y="0"/>
                  </a:lnTo>
                  <a:close/>
                </a:path>
                <a:path w="1270" h="15875">
                  <a:moveTo>
                    <a:pt x="660" y="12"/>
                  </a:moveTo>
                  <a:lnTo>
                    <a:pt x="520" y="12"/>
                  </a:lnTo>
                  <a:lnTo>
                    <a:pt x="469" y="15621"/>
                  </a:lnTo>
                  <a:lnTo>
                    <a:pt x="609" y="15633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7" name="object 20337"/>
            <p:cNvSpPr/>
            <p:nvPr/>
          </p:nvSpPr>
          <p:spPr>
            <a:xfrm>
              <a:off x="3367747" y="907629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711" y="0"/>
                  </a:moveTo>
                  <a:lnTo>
                    <a:pt x="558" y="0"/>
                  </a:lnTo>
                  <a:lnTo>
                    <a:pt x="393" y="0"/>
                  </a:lnTo>
                  <a:lnTo>
                    <a:pt x="228" y="0"/>
                  </a:lnTo>
                  <a:lnTo>
                    <a:pt x="50" y="0"/>
                  </a:lnTo>
                  <a:lnTo>
                    <a:pt x="0" y="15544"/>
                  </a:lnTo>
                  <a:lnTo>
                    <a:pt x="177" y="15557"/>
                  </a:lnTo>
                  <a:lnTo>
                    <a:pt x="355" y="15570"/>
                  </a:lnTo>
                  <a:lnTo>
                    <a:pt x="508" y="15582"/>
                  </a:lnTo>
                  <a:lnTo>
                    <a:pt x="673" y="15595"/>
                  </a:lnTo>
                  <a:lnTo>
                    <a:pt x="71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8" name="object 20338"/>
            <p:cNvSpPr/>
            <p:nvPr/>
          </p:nvSpPr>
          <p:spPr>
            <a:xfrm>
              <a:off x="3366986" y="907629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812" y="0"/>
                  </a:moveTo>
                  <a:lnTo>
                    <a:pt x="622" y="0"/>
                  </a:lnTo>
                  <a:lnTo>
                    <a:pt x="444" y="12"/>
                  </a:lnTo>
                  <a:lnTo>
                    <a:pt x="254" y="12"/>
                  </a:lnTo>
                  <a:lnTo>
                    <a:pt x="50" y="25"/>
                  </a:lnTo>
                  <a:lnTo>
                    <a:pt x="0" y="15481"/>
                  </a:lnTo>
                  <a:lnTo>
                    <a:pt x="215" y="15494"/>
                  </a:lnTo>
                  <a:lnTo>
                    <a:pt x="393" y="15519"/>
                  </a:lnTo>
                  <a:lnTo>
                    <a:pt x="584" y="15532"/>
                  </a:lnTo>
                  <a:lnTo>
                    <a:pt x="762" y="15544"/>
                  </a:lnTo>
                  <a:lnTo>
                    <a:pt x="81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39" name="object 20339"/>
            <p:cNvSpPr/>
            <p:nvPr/>
          </p:nvSpPr>
          <p:spPr>
            <a:xfrm>
              <a:off x="3366058" y="9076322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70" h="15875">
                  <a:moveTo>
                    <a:pt x="977" y="0"/>
                  </a:moveTo>
                  <a:lnTo>
                    <a:pt x="825" y="0"/>
                  </a:lnTo>
                  <a:lnTo>
                    <a:pt x="723" y="12877"/>
                  </a:lnTo>
                  <a:lnTo>
                    <a:pt x="762" y="12"/>
                  </a:lnTo>
                  <a:lnTo>
                    <a:pt x="546" y="25"/>
                  </a:lnTo>
                  <a:lnTo>
                    <a:pt x="317" y="38"/>
                  </a:lnTo>
                  <a:lnTo>
                    <a:pt x="139" y="50"/>
                  </a:lnTo>
                  <a:lnTo>
                    <a:pt x="0" y="15557"/>
                  </a:lnTo>
                  <a:lnTo>
                    <a:pt x="279" y="15443"/>
                  </a:lnTo>
                  <a:lnTo>
                    <a:pt x="495" y="15417"/>
                  </a:lnTo>
                  <a:lnTo>
                    <a:pt x="711" y="15443"/>
                  </a:lnTo>
                  <a:lnTo>
                    <a:pt x="939" y="15455"/>
                  </a:lnTo>
                  <a:lnTo>
                    <a:pt x="977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0" name="object 20340"/>
            <p:cNvSpPr/>
            <p:nvPr/>
          </p:nvSpPr>
          <p:spPr>
            <a:xfrm>
              <a:off x="3364649" y="9076385"/>
              <a:ext cx="1905" cy="16510"/>
            </a:xfrm>
            <a:custGeom>
              <a:avLst/>
              <a:gdLst/>
              <a:ahLst/>
              <a:cxnLst/>
              <a:rect l="l" t="t" r="r" b="b"/>
              <a:pathLst>
                <a:path w="1904" h="16509">
                  <a:moveTo>
                    <a:pt x="1460" y="0"/>
                  </a:moveTo>
                  <a:lnTo>
                    <a:pt x="1270" y="12"/>
                  </a:lnTo>
                  <a:lnTo>
                    <a:pt x="1066" y="38"/>
                  </a:lnTo>
                  <a:lnTo>
                    <a:pt x="876" y="63"/>
                  </a:lnTo>
                  <a:lnTo>
                    <a:pt x="482" y="114"/>
                  </a:lnTo>
                  <a:lnTo>
                    <a:pt x="50" y="177"/>
                  </a:lnTo>
                  <a:lnTo>
                    <a:pt x="0" y="16014"/>
                  </a:lnTo>
                  <a:lnTo>
                    <a:pt x="444" y="15849"/>
                  </a:lnTo>
                  <a:lnTo>
                    <a:pt x="838" y="15697"/>
                  </a:lnTo>
                  <a:lnTo>
                    <a:pt x="1130" y="15595"/>
                  </a:lnTo>
                  <a:lnTo>
                    <a:pt x="1409" y="15494"/>
                  </a:lnTo>
                  <a:lnTo>
                    <a:pt x="1460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1" name="object 20341"/>
            <p:cNvSpPr/>
            <p:nvPr/>
          </p:nvSpPr>
          <p:spPr>
            <a:xfrm>
              <a:off x="3303055" y="9076576"/>
              <a:ext cx="62230" cy="31750"/>
            </a:xfrm>
            <a:custGeom>
              <a:avLst/>
              <a:gdLst/>
              <a:ahLst/>
              <a:cxnLst/>
              <a:rect l="l" t="t" r="r" b="b"/>
              <a:pathLst>
                <a:path w="62229" h="31750">
                  <a:moveTo>
                    <a:pt x="61631" y="0"/>
                  </a:moveTo>
                  <a:lnTo>
                    <a:pt x="60488" y="190"/>
                  </a:lnTo>
                  <a:lnTo>
                    <a:pt x="59383" y="469"/>
                  </a:lnTo>
                  <a:lnTo>
                    <a:pt x="58342" y="850"/>
                  </a:lnTo>
                  <a:lnTo>
                    <a:pt x="44377" y="5635"/>
                  </a:lnTo>
                  <a:lnTo>
                    <a:pt x="29960" y="9759"/>
                  </a:lnTo>
                  <a:lnTo>
                    <a:pt x="15158" y="13227"/>
                  </a:lnTo>
                  <a:lnTo>
                    <a:pt x="13588" y="13519"/>
                  </a:lnTo>
                  <a:lnTo>
                    <a:pt x="13258" y="13612"/>
                  </a:lnTo>
                  <a:lnTo>
                    <a:pt x="12660" y="13692"/>
                  </a:lnTo>
                  <a:lnTo>
                    <a:pt x="36" y="16040"/>
                  </a:lnTo>
                  <a:lnTo>
                    <a:pt x="0" y="31553"/>
                  </a:lnTo>
                  <a:lnTo>
                    <a:pt x="12495" y="29901"/>
                  </a:lnTo>
                  <a:lnTo>
                    <a:pt x="13619" y="29692"/>
                  </a:lnTo>
                  <a:lnTo>
                    <a:pt x="58231" y="17063"/>
                  </a:lnTo>
                  <a:lnTo>
                    <a:pt x="61581" y="15822"/>
                  </a:lnTo>
                  <a:lnTo>
                    <a:pt x="6163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2" name="object 20342"/>
            <p:cNvSpPr/>
            <p:nvPr/>
          </p:nvSpPr>
          <p:spPr>
            <a:xfrm>
              <a:off x="3278225" y="9092616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10464" y="2032"/>
                  </a:moveTo>
                  <a:lnTo>
                    <a:pt x="8623" y="2260"/>
                  </a:lnTo>
                  <a:lnTo>
                    <a:pt x="4940" y="2667"/>
                  </a:lnTo>
                  <a:lnTo>
                    <a:pt x="38" y="3149"/>
                  </a:lnTo>
                  <a:lnTo>
                    <a:pt x="0" y="18808"/>
                  </a:lnTo>
                  <a:lnTo>
                    <a:pt x="4902" y="18148"/>
                  </a:lnTo>
                  <a:lnTo>
                    <a:pt x="10426" y="17424"/>
                  </a:lnTo>
                  <a:lnTo>
                    <a:pt x="10464" y="2032"/>
                  </a:lnTo>
                  <a:close/>
                </a:path>
                <a:path w="25400" h="19050">
                  <a:moveTo>
                    <a:pt x="24879" y="0"/>
                  </a:moveTo>
                  <a:lnTo>
                    <a:pt x="10477" y="2032"/>
                  </a:lnTo>
                  <a:lnTo>
                    <a:pt x="10426" y="17424"/>
                  </a:lnTo>
                  <a:lnTo>
                    <a:pt x="16751" y="16586"/>
                  </a:lnTo>
                  <a:lnTo>
                    <a:pt x="24841" y="15519"/>
                  </a:lnTo>
                  <a:lnTo>
                    <a:pt x="24879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3" name="object 20343"/>
            <p:cNvSpPr/>
            <p:nvPr/>
          </p:nvSpPr>
          <p:spPr>
            <a:xfrm>
              <a:off x="3262426" y="9095765"/>
              <a:ext cx="15875" cy="17145"/>
            </a:xfrm>
            <a:custGeom>
              <a:avLst/>
              <a:gdLst/>
              <a:ahLst/>
              <a:cxnLst/>
              <a:rect l="l" t="t" r="r" b="b"/>
              <a:pathLst>
                <a:path w="15875" h="17145">
                  <a:moveTo>
                    <a:pt x="7327" y="685"/>
                  </a:moveTo>
                  <a:lnTo>
                    <a:pt x="3543" y="927"/>
                  </a:lnTo>
                  <a:lnTo>
                    <a:pt x="38" y="1117"/>
                  </a:lnTo>
                  <a:lnTo>
                    <a:pt x="0" y="16979"/>
                  </a:lnTo>
                  <a:lnTo>
                    <a:pt x="3505" y="16979"/>
                  </a:lnTo>
                  <a:lnTo>
                    <a:pt x="5664" y="16979"/>
                  </a:lnTo>
                  <a:lnTo>
                    <a:pt x="7277" y="16776"/>
                  </a:lnTo>
                  <a:lnTo>
                    <a:pt x="7327" y="685"/>
                  </a:lnTo>
                  <a:close/>
                </a:path>
                <a:path w="15875" h="17145">
                  <a:moveTo>
                    <a:pt x="15849" y="0"/>
                  </a:moveTo>
                  <a:lnTo>
                    <a:pt x="14439" y="139"/>
                  </a:lnTo>
                  <a:lnTo>
                    <a:pt x="11595" y="368"/>
                  </a:lnTo>
                  <a:lnTo>
                    <a:pt x="7340" y="685"/>
                  </a:lnTo>
                  <a:lnTo>
                    <a:pt x="7289" y="16776"/>
                  </a:lnTo>
                  <a:lnTo>
                    <a:pt x="11557" y="16217"/>
                  </a:lnTo>
                  <a:lnTo>
                    <a:pt x="15811" y="15646"/>
                  </a:lnTo>
                  <a:lnTo>
                    <a:pt x="15849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4" name="object 20344"/>
            <p:cNvSpPr/>
            <p:nvPr/>
          </p:nvSpPr>
          <p:spPr>
            <a:xfrm>
              <a:off x="3249472" y="9096883"/>
              <a:ext cx="13335" cy="15875"/>
            </a:xfrm>
            <a:custGeom>
              <a:avLst/>
              <a:gdLst/>
              <a:ahLst/>
              <a:cxnLst/>
              <a:rect l="l" t="t" r="r" b="b"/>
              <a:pathLst>
                <a:path w="13335" h="15875">
                  <a:moveTo>
                    <a:pt x="3035" y="355"/>
                  </a:moveTo>
                  <a:lnTo>
                    <a:pt x="38" y="406"/>
                  </a:lnTo>
                  <a:lnTo>
                    <a:pt x="0" y="15849"/>
                  </a:lnTo>
                  <a:lnTo>
                    <a:pt x="3009" y="15862"/>
                  </a:lnTo>
                  <a:lnTo>
                    <a:pt x="3035" y="355"/>
                  </a:lnTo>
                  <a:close/>
                </a:path>
                <a:path w="13335" h="15875">
                  <a:moveTo>
                    <a:pt x="12992" y="0"/>
                  </a:moveTo>
                  <a:lnTo>
                    <a:pt x="9486" y="165"/>
                  </a:lnTo>
                  <a:lnTo>
                    <a:pt x="6057" y="266"/>
                  </a:lnTo>
                  <a:lnTo>
                    <a:pt x="3048" y="355"/>
                  </a:lnTo>
                  <a:lnTo>
                    <a:pt x="3009" y="15862"/>
                  </a:lnTo>
                  <a:lnTo>
                    <a:pt x="6019" y="15862"/>
                  </a:lnTo>
                  <a:lnTo>
                    <a:pt x="9448" y="15862"/>
                  </a:lnTo>
                  <a:lnTo>
                    <a:pt x="12954" y="15862"/>
                  </a:lnTo>
                  <a:lnTo>
                    <a:pt x="12992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5" name="object 20345"/>
            <p:cNvSpPr/>
            <p:nvPr/>
          </p:nvSpPr>
          <p:spPr>
            <a:xfrm>
              <a:off x="3238169" y="9097289"/>
              <a:ext cx="11430" cy="15875"/>
            </a:xfrm>
            <a:custGeom>
              <a:avLst/>
              <a:gdLst/>
              <a:ahLst/>
              <a:cxnLst/>
              <a:rect l="l" t="t" r="r" b="b"/>
              <a:pathLst>
                <a:path w="11430" h="15875">
                  <a:moveTo>
                    <a:pt x="11341" y="0"/>
                  </a:moveTo>
                  <a:lnTo>
                    <a:pt x="8331" y="25"/>
                  </a:lnTo>
                  <a:lnTo>
                    <a:pt x="5346" y="50"/>
                  </a:lnTo>
                  <a:lnTo>
                    <a:pt x="2692" y="38"/>
                  </a:lnTo>
                  <a:lnTo>
                    <a:pt x="38" y="12"/>
                  </a:lnTo>
                  <a:lnTo>
                    <a:pt x="0" y="15443"/>
                  </a:lnTo>
                  <a:lnTo>
                    <a:pt x="11290" y="15443"/>
                  </a:lnTo>
                  <a:lnTo>
                    <a:pt x="11341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6" name="object 20346"/>
            <p:cNvSpPr/>
            <p:nvPr/>
          </p:nvSpPr>
          <p:spPr>
            <a:xfrm>
              <a:off x="3227920" y="9097010"/>
              <a:ext cx="10795" cy="15875"/>
            </a:xfrm>
            <a:custGeom>
              <a:avLst/>
              <a:gdLst/>
              <a:ahLst/>
              <a:cxnLst/>
              <a:rect l="l" t="t" r="r" b="b"/>
              <a:pathLst>
                <a:path w="10794" h="15875">
                  <a:moveTo>
                    <a:pt x="7632" y="228"/>
                  </a:moveTo>
                  <a:lnTo>
                    <a:pt x="4978" y="165"/>
                  </a:lnTo>
                  <a:lnTo>
                    <a:pt x="2425" y="101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2387" y="15709"/>
                  </a:lnTo>
                  <a:lnTo>
                    <a:pt x="4927" y="15709"/>
                  </a:lnTo>
                  <a:lnTo>
                    <a:pt x="7581" y="15722"/>
                  </a:lnTo>
                  <a:lnTo>
                    <a:pt x="7632" y="228"/>
                  </a:lnTo>
                  <a:close/>
                </a:path>
                <a:path w="10794" h="15875">
                  <a:moveTo>
                    <a:pt x="10287" y="279"/>
                  </a:moveTo>
                  <a:lnTo>
                    <a:pt x="7645" y="228"/>
                  </a:lnTo>
                  <a:lnTo>
                    <a:pt x="7594" y="15722"/>
                  </a:lnTo>
                  <a:lnTo>
                    <a:pt x="10248" y="15722"/>
                  </a:lnTo>
                  <a:lnTo>
                    <a:pt x="10287" y="279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7" name="object 20347"/>
            <p:cNvSpPr/>
            <p:nvPr/>
          </p:nvSpPr>
          <p:spPr>
            <a:xfrm>
              <a:off x="3218395" y="9096477"/>
              <a:ext cx="10160" cy="16510"/>
            </a:xfrm>
            <a:custGeom>
              <a:avLst/>
              <a:gdLst/>
              <a:ahLst/>
              <a:cxnLst/>
              <a:rect l="l" t="t" r="r" b="b"/>
              <a:pathLst>
                <a:path w="10160" h="16509">
                  <a:moveTo>
                    <a:pt x="4775" y="292"/>
                  </a:moveTo>
                  <a:lnTo>
                    <a:pt x="2387" y="152"/>
                  </a:lnTo>
                  <a:lnTo>
                    <a:pt x="50" y="0"/>
                  </a:lnTo>
                  <a:lnTo>
                    <a:pt x="0" y="16154"/>
                  </a:lnTo>
                  <a:lnTo>
                    <a:pt x="584" y="16230"/>
                  </a:lnTo>
                  <a:lnTo>
                    <a:pt x="2336" y="16243"/>
                  </a:lnTo>
                  <a:lnTo>
                    <a:pt x="4737" y="16243"/>
                  </a:lnTo>
                  <a:lnTo>
                    <a:pt x="4775" y="292"/>
                  </a:lnTo>
                  <a:close/>
                </a:path>
                <a:path w="10160" h="16509">
                  <a:moveTo>
                    <a:pt x="9563" y="520"/>
                  </a:moveTo>
                  <a:lnTo>
                    <a:pt x="7962" y="457"/>
                  </a:lnTo>
                  <a:lnTo>
                    <a:pt x="7175" y="419"/>
                  </a:lnTo>
                  <a:lnTo>
                    <a:pt x="4787" y="292"/>
                  </a:lnTo>
                  <a:lnTo>
                    <a:pt x="4737" y="16243"/>
                  </a:lnTo>
                  <a:lnTo>
                    <a:pt x="7124" y="16243"/>
                  </a:lnTo>
                  <a:lnTo>
                    <a:pt x="9512" y="16243"/>
                  </a:lnTo>
                  <a:lnTo>
                    <a:pt x="9563" y="520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8" name="object 20348"/>
            <p:cNvSpPr/>
            <p:nvPr/>
          </p:nvSpPr>
          <p:spPr>
            <a:xfrm>
              <a:off x="3209632" y="9095778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8813" y="698"/>
                  </a:moveTo>
                  <a:lnTo>
                    <a:pt x="6616" y="546"/>
                  </a:lnTo>
                  <a:lnTo>
                    <a:pt x="4419" y="381"/>
                  </a:lnTo>
                  <a:lnTo>
                    <a:pt x="2235" y="190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2184" y="15976"/>
                  </a:lnTo>
                  <a:lnTo>
                    <a:pt x="4381" y="16268"/>
                  </a:lnTo>
                  <a:lnTo>
                    <a:pt x="6565" y="16560"/>
                  </a:lnTo>
                  <a:lnTo>
                    <a:pt x="8763" y="16852"/>
                  </a:lnTo>
                  <a:lnTo>
                    <a:pt x="8813" y="698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49" name="object 20349"/>
            <p:cNvSpPr/>
            <p:nvPr/>
          </p:nvSpPr>
          <p:spPr>
            <a:xfrm>
              <a:off x="3201263" y="9094915"/>
              <a:ext cx="8890" cy="17145"/>
            </a:xfrm>
            <a:custGeom>
              <a:avLst/>
              <a:gdLst/>
              <a:ahLst/>
              <a:cxnLst/>
              <a:rect l="l" t="t" r="r" b="b"/>
              <a:pathLst>
                <a:path w="8889" h="17145">
                  <a:moveTo>
                    <a:pt x="6210" y="660"/>
                  </a:moveTo>
                  <a:lnTo>
                    <a:pt x="4127" y="457"/>
                  </a:lnTo>
                  <a:lnTo>
                    <a:pt x="2082" y="241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2044" y="15709"/>
                  </a:lnTo>
                  <a:lnTo>
                    <a:pt x="4076" y="15976"/>
                  </a:lnTo>
                  <a:lnTo>
                    <a:pt x="6172" y="16256"/>
                  </a:lnTo>
                  <a:lnTo>
                    <a:pt x="6210" y="660"/>
                  </a:lnTo>
                  <a:close/>
                </a:path>
                <a:path w="8889" h="17145">
                  <a:moveTo>
                    <a:pt x="8407" y="863"/>
                  </a:moveTo>
                  <a:lnTo>
                    <a:pt x="6223" y="660"/>
                  </a:lnTo>
                  <a:lnTo>
                    <a:pt x="6172" y="16256"/>
                  </a:lnTo>
                  <a:lnTo>
                    <a:pt x="8369" y="16548"/>
                  </a:lnTo>
                  <a:lnTo>
                    <a:pt x="8407" y="863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0" name="object 20350"/>
            <p:cNvSpPr/>
            <p:nvPr/>
          </p:nvSpPr>
          <p:spPr>
            <a:xfrm>
              <a:off x="3185541" y="9092768"/>
              <a:ext cx="15875" cy="17780"/>
            </a:xfrm>
            <a:custGeom>
              <a:avLst/>
              <a:gdLst/>
              <a:ahLst/>
              <a:cxnLst/>
              <a:rect l="l" t="t" r="r" b="b"/>
              <a:pathLst>
                <a:path w="15875" h="17779">
                  <a:moveTo>
                    <a:pt x="15773" y="2146"/>
                  </a:moveTo>
                  <a:lnTo>
                    <a:pt x="13728" y="1917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917" y="15735"/>
                  </a:lnTo>
                  <a:lnTo>
                    <a:pt x="3822" y="15989"/>
                  </a:lnTo>
                  <a:lnTo>
                    <a:pt x="5740" y="16243"/>
                  </a:lnTo>
                  <a:lnTo>
                    <a:pt x="7670" y="16497"/>
                  </a:lnTo>
                  <a:lnTo>
                    <a:pt x="9613" y="16764"/>
                  </a:lnTo>
                  <a:lnTo>
                    <a:pt x="11645" y="17030"/>
                  </a:lnTo>
                  <a:lnTo>
                    <a:pt x="13690" y="17310"/>
                  </a:lnTo>
                  <a:lnTo>
                    <a:pt x="15735" y="17576"/>
                  </a:lnTo>
                  <a:lnTo>
                    <a:pt x="15773" y="2146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1" name="object 20351"/>
            <p:cNvSpPr/>
            <p:nvPr/>
          </p:nvSpPr>
          <p:spPr>
            <a:xfrm>
              <a:off x="3178098" y="9091486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19" h="17145">
                  <a:moveTo>
                    <a:pt x="1866" y="330"/>
                  </a:moveTo>
                  <a:lnTo>
                    <a:pt x="38" y="0"/>
                  </a:lnTo>
                  <a:lnTo>
                    <a:pt x="0" y="15760"/>
                  </a:lnTo>
                  <a:lnTo>
                    <a:pt x="1816" y="16002"/>
                  </a:lnTo>
                  <a:lnTo>
                    <a:pt x="1866" y="330"/>
                  </a:lnTo>
                  <a:close/>
                </a:path>
                <a:path w="7619" h="17145">
                  <a:moveTo>
                    <a:pt x="3695" y="660"/>
                  </a:moveTo>
                  <a:lnTo>
                    <a:pt x="1866" y="342"/>
                  </a:lnTo>
                  <a:lnTo>
                    <a:pt x="1816" y="16002"/>
                  </a:lnTo>
                  <a:lnTo>
                    <a:pt x="3657" y="16256"/>
                  </a:lnTo>
                  <a:lnTo>
                    <a:pt x="3695" y="660"/>
                  </a:lnTo>
                  <a:close/>
                </a:path>
                <a:path w="7619" h="17145">
                  <a:moveTo>
                    <a:pt x="7480" y="1282"/>
                  </a:moveTo>
                  <a:lnTo>
                    <a:pt x="5575" y="977"/>
                  </a:lnTo>
                  <a:lnTo>
                    <a:pt x="3708" y="660"/>
                  </a:lnTo>
                  <a:lnTo>
                    <a:pt x="3657" y="16256"/>
                  </a:lnTo>
                  <a:lnTo>
                    <a:pt x="5524" y="16497"/>
                  </a:lnTo>
                  <a:lnTo>
                    <a:pt x="7429" y="16751"/>
                  </a:lnTo>
                  <a:lnTo>
                    <a:pt x="7480" y="1282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2" name="object 20352"/>
            <p:cNvSpPr/>
            <p:nvPr/>
          </p:nvSpPr>
          <p:spPr>
            <a:xfrm>
              <a:off x="3170834" y="9090088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7302" y="1397"/>
                  </a:moveTo>
                  <a:lnTo>
                    <a:pt x="5473" y="1079"/>
                  </a:lnTo>
                  <a:lnTo>
                    <a:pt x="3657" y="723"/>
                  </a:lnTo>
                  <a:lnTo>
                    <a:pt x="1841" y="381"/>
                  </a:lnTo>
                  <a:lnTo>
                    <a:pt x="38" y="0"/>
                  </a:lnTo>
                  <a:lnTo>
                    <a:pt x="0" y="16192"/>
                  </a:lnTo>
                  <a:lnTo>
                    <a:pt x="1803" y="16433"/>
                  </a:lnTo>
                  <a:lnTo>
                    <a:pt x="3619" y="16675"/>
                  </a:lnTo>
                  <a:lnTo>
                    <a:pt x="5435" y="16916"/>
                  </a:lnTo>
                  <a:lnTo>
                    <a:pt x="7264" y="17157"/>
                  </a:lnTo>
                  <a:lnTo>
                    <a:pt x="7302" y="1397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3" name="object 20353"/>
            <p:cNvSpPr/>
            <p:nvPr/>
          </p:nvSpPr>
          <p:spPr>
            <a:xfrm>
              <a:off x="3163811" y="9088565"/>
              <a:ext cx="7620" cy="17780"/>
            </a:xfrm>
            <a:custGeom>
              <a:avLst/>
              <a:gdLst/>
              <a:ahLst/>
              <a:cxnLst/>
              <a:rect l="l" t="t" r="r" b="b"/>
              <a:pathLst>
                <a:path w="7619" h="17779">
                  <a:moveTo>
                    <a:pt x="7061" y="1524"/>
                  </a:moveTo>
                  <a:lnTo>
                    <a:pt x="5295" y="1155"/>
                  </a:lnTo>
                  <a:lnTo>
                    <a:pt x="3543" y="774"/>
                  </a:lnTo>
                  <a:lnTo>
                    <a:pt x="1790" y="393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1739" y="16217"/>
                  </a:lnTo>
                  <a:lnTo>
                    <a:pt x="3492" y="16713"/>
                  </a:lnTo>
                  <a:lnTo>
                    <a:pt x="5257" y="17221"/>
                  </a:lnTo>
                  <a:lnTo>
                    <a:pt x="7010" y="17703"/>
                  </a:lnTo>
                  <a:lnTo>
                    <a:pt x="7061" y="1524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4" name="object 20354"/>
            <p:cNvSpPr/>
            <p:nvPr/>
          </p:nvSpPr>
          <p:spPr>
            <a:xfrm>
              <a:off x="3156877" y="9086913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479" y="838"/>
                  </a:moveTo>
                  <a:lnTo>
                    <a:pt x="1752" y="431"/>
                  </a:lnTo>
                  <a:lnTo>
                    <a:pt x="50" y="0"/>
                  </a:lnTo>
                  <a:lnTo>
                    <a:pt x="0" y="15405"/>
                  </a:lnTo>
                  <a:lnTo>
                    <a:pt x="1701" y="15887"/>
                  </a:lnTo>
                  <a:lnTo>
                    <a:pt x="3441" y="16383"/>
                  </a:lnTo>
                  <a:lnTo>
                    <a:pt x="3479" y="838"/>
                  </a:lnTo>
                  <a:close/>
                </a:path>
                <a:path w="6985" h="17779">
                  <a:moveTo>
                    <a:pt x="6972" y="1651"/>
                  </a:moveTo>
                  <a:lnTo>
                    <a:pt x="5232" y="1257"/>
                  </a:lnTo>
                  <a:lnTo>
                    <a:pt x="3492" y="850"/>
                  </a:lnTo>
                  <a:lnTo>
                    <a:pt x="3441" y="16383"/>
                  </a:lnTo>
                  <a:lnTo>
                    <a:pt x="5181" y="16878"/>
                  </a:lnTo>
                  <a:lnTo>
                    <a:pt x="6934" y="17373"/>
                  </a:lnTo>
                  <a:lnTo>
                    <a:pt x="6972" y="1651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5" name="object 20355"/>
            <p:cNvSpPr/>
            <p:nvPr/>
          </p:nvSpPr>
          <p:spPr>
            <a:xfrm>
              <a:off x="3150095" y="9085123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832" y="1790"/>
                  </a:moveTo>
                  <a:lnTo>
                    <a:pt x="5130" y="1358"/>
                  </a:lnTo>
                  <a:lnTo>
                    <a:pt x="3429" y="914"/>
                  </a:lnTo>
                  <a:lnTo>
                    <a:pt x="1727" y="457"/>
                  </a:lnTo>
                  <a:lnTo>
                    <a:pt x="38" y="0"/>
                  </a:lnTo>
                  <a:lnTo>
                    <a:pt x="0" y="15265"/>
                  </a:lnTo>
                  <a:lnTo>
                    <a:pt x="1689" y="15748"/>
                  </a:lnTo>
                  <a:lnTo>
                    <a:pt x="3378" y="16230"/>
                  </a:lnTo>
                  <a:lnTo>
                    <a:pt x="5080" y="16713"/>
                  </a:lnTo>
                  <a:lnTo>
                    <a:pt x="6781" y="17195"/>
                  </a:lnTo>
                  <a:lnTo>
                    <a:pt x="6832" y="1790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6" name="object 20356"/>
            <p:cNvSpPr/>
            <p:nvPr/>
          </p:nvSpPr>
          <p:spPr>
            <a:xfrm>
              <a:off x="3143377" y="9083205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6756" y="1917"/>
                  </a:moveTo>
                  <a:lnTo>
                    <a:pt x="5067" y="1460"/>
                  </a:lnTo>
                  <a:lnTo>
                    <a:pt x="3390" y="977"/>
                  </a:lnTo>
                  <a:lnTo>
                    <a:pt x="1714" y="495"/>
                  </a:lnTo>
                  <a:lnTo>
                    <a:pt x="50" y="0"/>
                  </a:lnTo>
                  <a:lnTo>
                    <a:pt x="0" y="15278"/>
                  </a:lnTo>
                  <a:lnTo>
                    <a:pt x="1676" y="15748"/>
                  </a:lnTo>
                  <a:lnTo>
                    <a:pt x="3340" y="16230"/>
                  </a:lnTo>
                  <a:lnTo>
                    <a:pt x="5029" y="16700"/>
                  </a:lnTo>
                  <a:lnTo>
                    <a:pt x="6718" y="17183"/>
                  </a:lnTo>
                  <a:lnTo>
                    <a:pt x="6756" y="1917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7" name="object 20357"/>
            <p:cNvSpPr/>
            <p:nvPr/>
          </p:nvSpPr>
          <p:spPr>
            <a:xfrm>
              <a:off x="3136760" y="9081122"/>
              <a:ext cx="6985" cy="17780"/>
            </a:xfrm>
            <a:custGeom>
              <a:avLst/>
              <a:gdLst/>
              <a:ahLst/>
              <a:cxnLst/>
              <a:rect l="l" t="t" r="r" b="b"/>
              <a:pathLst>
                <a:path w="6985" h="17779">
                  <a:moveTo>
                    <a:pt x="3340" y="1054"/>
                  </a:moveTo>
                  <a:lnTo>
                    <a:pt x="1689" y="533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651" y="15951"/>
                  </a:lnTo>
                  <a:lnTo>
                    <a:pt x="3289" y="16408"/>
                  </a:lnTo>
                  <a:lnTo>
                    <a:pt x="3340" y="1054"/>
                  </a:lnTo>
                  <a:close/>
                </a:path>
                <a:path w="6985" h="17779">
                  <a:moveTo>
                    <a:pt x="6667" y="2082"/>
                  </a:moveTo>
                  <a:lnTo>
                    <a:pt x="5003" y="1574"/>
                  </a:lnTo>
                  <a:lnTo>
                    <a:pt x="3352" y="1054"/>
                  </a:lnTo>
                  <a:lnTo>
                    <a:pt x="3302" y="16421"/>
                  </a:lnTo>
                  <a:lnTo>
                    <a:pt x="4953" y="16891"/>
                  </a:lnTo>
                  <a:lnTo>
                    <a:pt x="6616" y="17360"/>
                  </a:lnTo>
                  <a:lnTo>
                    <a:pt x="6667" y="2082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8" name="object 20358"/>
            <p:cNvSpPr/>
            <p:nvPr/>
          </p:nvSpPr>
          <p:spPr>
            <a:xfrm>
              <a:off x="3130524" y="9079027"/>
              <a:ext cx="6350" cy="17780"/>
            </a:xfrm>
            <a:custGeom>
              <a:avLst/>
              <a:gdLst/>
              <a:ahLst/>
              <a:cxnLst/>
              <a:rect l="l" t="t" r="r" b="b"/>
              <a:pathLst>
                <a:path w="6350" h="17779">
                  <a:moveTo>
                    <a:pt x="3136" y="1066"/>
                  </a:moveTo>
                  <a:lnTo>
                    <a:pt x="1574" y="546"/>
                  </a:lnTo>
                  <a:lnTo>
                    <a:pt x="38" y="0"/>
                  </a:lnTo>
                  <a:lnTo>
                    <a:pt x="0" y="15798"/>
                  </a:lnTo>
                  <a:lnTo>
                    <a:pt x="1536" y="16243"/>
                  </a:lnTo>
                  <a:lnTo>
                    <a:pt x="3086" y="16675"/>
                  </a:lnTo>
                  <a:lnTo>
                    <a:pt x="3136" y="1066"/>
                  </a:lnTo>
                  <a:close/>
                </a:path>
                <a:path w="6350" h="17779">
                  <a:moveTo>
                    <a:pt x="6273" y="2108"/>
                  </a:moveTo>
                  <a:lnTo>
                    <a:pt x="4686" y="1600"/>
                  </a:lnTo>
                  <a:lnTo>
                    <a:pt x="3136" y="1066"/>
                  </a:lnTo>
                  <a:lnTo>
                    <a:pt x="3098" y="16687"/>
                  </a:lnTo>
                  <a:lnTo>
                    <a:pt x="4648" y="17119"/>
                  </a:lnTo>
                  <a:lnTo>
                    <a:pt x="6223" y="17564"/>
                  </a:lnTo>
                  <a:lnTo>
                    <a:pt x="6273" y="2108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59" name="object 20359"/>
            <p:cNvSpPr/>
            <p:nvPr/>
          </p:nvSpPr>
          <p:spPr>
            <a:xfrm>
              <a:off x="3125368" y="9077147"/>
              <a:ext cx="5715" cy="17780"/>
            </a:xfrm>
            <a:custGeom>
              <a:avLst/>
              <a:gdLst/>
              <a:ahLst/>
              <a:cxnLst/>
              <a:rect l="l" t="t" r="r" b="b"/>
              <a:pathLst>
                <a:path w="5714" h="17779">
                  <a:moveTo>
                    <a:pt x="63" y="12"/>
                  </a:moveTo>
                  <a:lnTo>
                    <a:pt x="63" y="16205"/>
                  </a:lnTo>
                  <a:lnTo>
                    <a:pt x="63" y="12"/>
                  </a:lnTo>
                  <a:close/>
                </a:path>
                <a:path w="5714" h="17779">
                  <a:moveTo>
                    <a:pt x="5194" y="1866"/>
                  </a:moveTo>
                  <a:lnTo>
                    <a:pt x="3644" y="1320"/>
                  </a:lnTo>
                  <a:lnTo>
                    <a:pt x="2108" y="787"/>
                  </a:lnTo>
                  <a:lnTo>
                    <a:pt x="584" y="215"/>
                  </a:lnTo>
                  <a:lnTo>
                    <a:pt x="292" y="101"/>
                  </a:lnTo>
                  <a:lnTo>
                    <a:pt x="241" y="16281"/>
                  </a:lnTo>
                  <a:lnTo>
                    <a:pt x="533" y="16370"/>
                  </a:lnTo>
                  <a:lnTo>
                    <a:pt x="2057" y="16802"/>
                  </a:lnTo>
                  <a:lnTo>
                    <a:pt x="3606" y="17246"/>
                  </a:lnTo>
                  <a:lnTo>
                    <a:pt x="5156" y="17678"/>
                  </a:lnTo>
                  <a:lnTo>
                    <a:pt x="5194" y="1866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0" name="object 20360"/>
            <p:cNvSpPr/>
            <p:nvPr/>
          </p:nvSpPr>
          <p:spPr>
            <a:xfrm>
              <a:off x="3125000" y="9077020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90" y="63"/>
                  </a:moveTo>
                  <a:lnTo>
                    <a:pt x="12" y="0"/>
                  </a:lnTo>
                  <a:lnTo>
                    <a:pt x="63" y="16205"/>
                  </a:lnTo>
                  <a:lnTo>
                    <a:pt x="88" y="2082"/>
                  </a:lnTo>
                  <a:lnTo>
                    <a:pt x="152" y="16243"/>
                  </a:lnTo>
                  <a:lnTo>
                    <a:pt x="190" y="63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1" name="object 20361"/>
            <p:cNvSpPr/>
            <p:nvPr/>
          </p:nvSpPr>
          <p:spPr>
            <a:xfrm>
              <a:off x="3124796" y="9076957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03" y="63"/>
                  </a:moveTo>
                  <a:lnTo>
                    <a:pt x="12" y="0"/>
                  </a:lnTo>
                  <a:lnTo>
                    <a:pt x="63" y="16192"/>
                  </a:lnTo>
                  <a:lnTo>
                    <a:pt x="101" y="2070"/>
                  </a:lnTo>
                  <a:lnTo>
                    <a:pt x="152" y="16230"/>
                  </a:lnTo>
                  <a:lnTo>
                    <a:pt x="203" y="63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2" name="object 20362"/>
            <p:cNvSpPr/>
            <p:nvPr/>
          </p:nvSpPr>
          <p:spPr>
            <a:xfrm>
              <a:off x="3124250" y="9076792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50" y="16154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368" y="101"/>
                  </a:moveTo>
                  <a:lnTo>
                    <a:pt x="330" y="16256"/>
                  </a:lnTo>
                  <a:lnTo>
                    <a:pt x="368" y="101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3" name="object 20363"/>
            <p:cNvSpPr/>
            <p:nvPr/>
          </p:nvSpPr>
          <p:spPr>
            <a:xfrm>
              <a:off x="3124149" y="907676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01" y="25"/>
                  </a:moveTo>
                  <a:lnTo>
                    <a:pt x="51" y="16129"/>
                  </a:lnTo>
                  <a:lnTo>
                    <a:pt x="101" y="25"/>
                  </a:lnTo>
                  <a:close/>
                </a:path>
                <a:path w="635" h="16509">
                  <a:moveTo>
                    <a:pt x="0" y="0"/>
                  </a:move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4" name="object 20364"/>
            <p:cNvSpPr/>
            <p:nvPr/>
          </p:nvSpPr>
          <p:spPr>
            <a:xfrm>
              <a:off x="3123463" y="9076601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04" y="63"/>
                  </a:moveTo>
                  <a:lnTo>
                    <a:pt x="177" y="38"/>
                  </a:lnTo>
                  <a:lnTo>
                    <a:pt x="12" y="0"/>
                  </a:lnTo>
                  <a:lnTo>
                    <a:pt x="63" y="16052"/>
                  </a:lnTo>
                  <a:lnTo>
                    <a:pt x="101" y="1816"/>
                  </a:lnTo>
                  <a:lnTo>
                    <a:pt x="165" y="16090"/>
                  </a:lnTo>
                  <a:lnTo>
                    <a:pt x="190" y="1841"/>
                  </a:lnTo>
                  <a:lnTo>
                    <a:pt x="266" y="16129"/>
                  </a:lnTo>
                  <a:lnTo>
                    <a:pt x="304" y="63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5" name="object 20365"/>
            <p:cNvSpPr/>
            <p:nvPr/>
          </p:nvSpPr>
          <p:spPr>
            <a:xfrm>
              <a:off x="3123069" y="907652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114" y="12"/>
                  </a:moveTo>
                  <a:lnTo>
                    <a:pt x="63" y="15976"/>
                  </a:lnTo>
                  <a:lnTo>
                    <a:pt x="114" y="12"/>
                  </a:lnTo>
                  <a:close/>
                </a:path>
                <a:path w="635" h="16509">
                  <a:moveTo>
                    <a:pt x="304" y="50"/>
                  </a:moveTo>
                  <a:lnTo>
                    <a:pt x="266" y="16052"/>
                  </a:lnTo>
                  <a:lnTo>
                    <a:pt x="304" y="5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6" name="object 20366"/>
            <p:cNvSpPr/>
            <p:nvPr/>
          </p:nvSpPr>
          <p:spPr>
            <a:xfrm>
              <a:off x="3122663" y="9076436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203" y="38"/>
                  </a:moveTo>
                  <a:lnTo>
                    <a:pt x="76" y="12"/>
                  </a:lnTo>
                  <a:lnTo>
                    <a:pt x="63" y="15913"/>
                  </a:lnTo>
                  <a:lnTo>
                    <a:pt x="101" y="3213"/>
                  </a:lnTo>
                  <a:lnTo>
                    <a:pt x="165" y="15951"/>
                  </a:lnTo>
                  <a:lnTo>
                    <a:pt x="203" y="38"/>
                  </a:lnTo>
                  <a:close/>
                </a:path>
                <a:path w="635" h="16509">
                  <a:moveTo>
                    <a:pt x="406" y="76"/>
                  </a:moveTo>
                  <a:lnTo>
                    <a:pt x="279" y="50"/>
                  </a:lnTo>
                  <a:lnTo>
                    <a:pt x="266" y="15989"/>
                  </a:lnTo>
                  <a:lnTo>
                    <a:pt x="304" y="3263"/>
                  </a:lnTo>
                  <a:lnTo>
                    <a:pt x="368" y="16027"/>
                  </a:lnTo>
                  <a:lnTo>
                    <a:pt x="406" y="7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7" name="object 20367"/>
            <p:cNvSpPr/>
            <p:nvPr/>
          </p:nvSpPr>
          <p:spPr>
            <a:xfrm>
              <a:off x="3122345" y="9076385"/>
              <a:ext cx="635" cy="16510"/>
            </a:xfrm>
            <a:custGeom>
              <a:avLst/>
              <a:gdLst/>
              <a:ahLst/>
              <a:cxnLst/>
              <a:rect l="l" t="t" r="r" b="b"/>
              <a:pathLst>
                <a:path w="635" h="16509">
                  <a:moveTo>
                    <a:pt x="317" y="50"/>
                  </a:moveTo>
                  <a:lnTo>
                    <a:pt x="177" y="25"/>
                  </a:lnTo>
                  <a:lnTo>
                    <a:pt x="12" y="0"/>
                  </a:lnTo>
                  <a:lnTo>
                    <a:pt x="76" y="15849"/>
                  </a:lnTo>
                  <a:lnTo>
                    <a:pt x="101" y="2006"/>
                  </a:lnTo>
                  <a:lnTo>
                    <a:pt x="165" y="15887"/>
                  </a:lnTo>
                  <a:lnTo>
                    <a:pt x="203" y="1638"/>
                  </a:lnTo>
                  <a:lnTo>
                    <a:pt x="279" y="15925"/>
                  </a:lnTo>
                  <a:lnTo>
                    <a:pt x="317" y="50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8" name="object 20368"/>
            <p:cNvSpPr/>
            <p:nvPr/>
          </p:nvSpPr>
          <p:spPr>
            <a:xfrm>
              <a:off x="3121329" y="9076245"/>
              <a:ext cx="1270" cy="16510"/>
            </a:xfrm>
            <a:custGeom>
              <a:avLst/>
              <a:gdLst/>
              <a:ahLst/>
              <a:cxnLst/>
              <a:rect l="l" t="t" r="r" b="b"/>
              <a:pathLst>
                <a:path w="1269" h="16509">
                  <a:moveTo>
                    <a:pt x="254" y="25"/>
                  </a:moveTo>
                  <a:lnTo>
                    <a:pt x="127" y="12"/>
                  </a:lnTo>
                  <a:lnTo>
                    <a:pt x="0" y="12"/>
                  </a:lnTo>
                  <a:lnTo>
                    <a:pt x="88" y="15621"/>
                  </a:lnTo>
                  <a:lnTo>
                    <a:pt x="114" y="1587"/>
                  </a:lnTo>
                  <a:lnTo>
                    <a:pt x="203" y="15659"/>
                  </a:lnTo>
                  <a:lnTo>
                    <a:pt x="254" y="25"/>
                  </a:lnTo>
                  <a:close/>
                </a:path>
                <a:path w="1269" h="16509">
                  <a:moveTo>
                    <a:pt x="584" y="63"/>
                  </a:moveTo>
                  <a:lnTo>
                    <a:pt x="444" y="50"/>
                  </a:lnTo>
                  <a:lnTo>
                    <a:pt x="431" y="15748"/>
                  </a:lnTo>
                  <a:lnTo>
                    <a:pt x="457" y="1638"/>
                  </a:lnTo>
                  <a:lnTo>
                    <a:pt x="546" y="15786"/>
                  </a:lnTo>
                  <a:lnTo>
                    <a:pt x="584" y="63"/>
                  </a:lnTo>
                  <a:close/>
                </a:path>
                <a:path w="1269" h="16509">
                  <a:moveTo>
                    <a:pt x="914" y="114"/>
                  </a:moveTo>
                  <a:lnTo>
                    <a:pt x="774" y="101"/>
                  </a:lnTo>
                  <a:lnTo>
                    <a:pt x="762" y="15862"/>
                  </a:lnTo>
                  <a:lnTo>
                    <a:pt x="787" y="1701"/>
                  </a:lnTo>
                  <a:lnTo>
                    <a:pt x="876" y="15913"/>
                  </a:lnTo>
                  <a:lnTo>
                    <a:pt x="914" y="114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69" name="object 20369"/>
            <p:cNvSpPr/>
            <p:nvPr/>
          </p:nvSpPr>
          <p:spPr>
            <a:xfrm>
              <a:off x="3120859" y="9076195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27" y="0"/>
                  </a:moveTo>
                  <a:lnTo>
                    <a:pt x="0" y="0"/>
                  </a:lnTo>
                  <a:lnTo>
                    <a:pt x="76" y="15481"/>
                  </a:lnTo>
                  <a:lnTo>
                    <a:pt x="127" y="0"/>
                  </a:lnTo>
                  <a:close/>
                </a:path>
                <a:path w="635" h="15875">
                  <a:moveTo>
                    <a:pt x="482" y="38"/>
                  </a:moveTo>
                  <a:lnTo>
                    <a:pt x="292" y="25"/>
                  </a:lnTo>
                  <a:lnTo>
                    <a:pt x="139" y="0"/>
                  </a:lnTo>
                  <a:lnTo>
                    <a:pt x="215" y="15544"/>
                  </a:lnTo>
                  <a:lnTo>
                    <a:pt x="241" y="1587"/>
                  </a:lnTo>
                  <a:lnTo>
                    <a:pt x="330" y="15582"/>
                  </a:lnTo>
                  <a:lnTo>
                    <a:pt x="355" y="1600"/>
                  </a:lnTo>
                  <a:lnTo>
                    <a:pt x="444" y="15621"/>
                  </a:lnTo>
                  <a:lnTo>
                    <a:pt x="482" y="38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0" name="object 20370"/>
            <p:cNvSpPr/>
            <p:nvPr/>
          </p:nvSpPr>
          <p:spPr>
            <a:xfrm>
              <a:off x="3120301" y="907614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77" y="12"/>
                  </a:moveTo>
                  <a:lnTo>
                    <a:pt x="50" y="0"/>
                  </a:lnTo>
                  <a:lnTo>
                    <a:pt x="0" y="15417"/>
                  </a:lnTo>
                  <a:lnTo>
                    <a:pt x="139" y="15405"/>
                  </a:lnTo>
                  <a:lnTo>
                    <a:pt x="177" y="12"/>
                  </a:lnTo>
                  <a:close/>
                </a:path>
                <a:path w="635" h="15875">
                  <a:moveTo>
                    <a:pt x="444" y="38"/>
                  </a:moveTo>
                  <a:lnTo>
                    <a:pt x="317" y="25"/>
                  </a:lnTo>
                  <a:lnTo>
                    <a:pt x="177" y="25"/>
                  </a:lnTo>
                  <a:lnTo>
                    <a:pt x="139" y="15405"/>
                  </a:lnTo>
                  <a:lnTo>
                    <a:pt x="279" y="7696"/>
                  </a:lnTo>
                  <a:lnTo>
                    <a:pt x="266" y="15405"/>
                  </a:lnTo>
                  <a:lnTo>
                    <a:pt x="406" y="15455"/>
                  </a:lnTo>
                  <a:lnTo>
                    <a:pt x="444" y="38"/>
                  </a:lnTo>
                  <a:close/>
                </a:path>
                <a:path w="635" h="15875">
                  <a:moveTo>
                    <a:pt x="571" y="50"/>
                  </a:moveTo>
                  <a:lnTo>
                    <a:pt x="444" y="50"/>
                  </a:lnTo>
                  <a:lnTo>
                    <a:pt x="533" y="15494"/>
                  </a:lnTo>
                  <a:lnTo>
                    <a:pt x="571" y="5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1" name="object 20371"/>
            <p:cNvSpPr/>
            <p:nvPr/>
          </p:nvSpPr>
          <p:spPr>
            <a:xfrm>
              <a:off x="3119767" y="9076118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584" y="25"/>
                  </a:moveTo>
                  <a:lnTo>
                    <a:pt x="457" y="25"/>
                  </a:lnTo>
                  <a:lnTo>
                    <a:pt x="317" y="12"/>
                  </a:lnTo>
                  <a:lnTo>
                    <a:pt x="190" y="12"/>
                  </a:lnTo>
                  <a:lnTo>
                    <a:pt x="50" y="0"/>
                  </a:lnTo>
                  <a:lnTo>
                    <a:pt x="0" y="15481"/>
                  </a:lnTo>
                  <a:lnTo>
                    <a:pt x="152" y="15468"/>
                  </a:lnTo>
                  <a:lnTo>
                    <a:pt x="279" y="15468"/>
                  </a:lnTo>
                  <a:lnTo>
                    <a:pt x="406" y="15455"/>
                  </a:lnTo>
                  <a:lnTo>
                    <a:pt x="546" y="15443"/>
                  </a:lnTo>
                  <a:lnTo>
                    <a:pt x="584" y="25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2" name="object 20372"/>
            <p:cNvSpPr/>
            <p:nvPr/>
          </p:nvSpPr>
          <p:spPr>
            <a:xfrm>
              <a:off x="3119158" y="907610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08" y="0"/>
                  </a:moveTo>
                  <a:lnTo>
                    <a:pt x="508" y="0"/>
                  </a:lnTo>
                  <a:lnTo>
                    <a:pt x="50" y="0"/>
                  </a:lnTo>
                  <a:lnTo>
                    <a:pt x="0" y="15544"/>
                  </a:lnTo>
                  <a:lnTo>
                    <a:pt x="152" y="15532"/>
                  </a:lnTo>
                  <a:lnTo>
                    <a:pt x="304" y="15519"/>
                  </a:lnTo>
                  <a:lnTo>
                    <a:pt x="469" y="15506"/>
                  </a:lnTo>
                  <a:lnTo>
                    <a:pt x="508" y="0"/>
                  </a:lnTo>
                  <a:close/>
                </a:path>
                <a:path w="1269" h="15875">
                  <a:moveTo>
                    <a:pt x="660" y="12"/>
                  </a:moveTo>
                  <a:lnTo>
                    <a:pt x="508" y="12"/>
                  </a:lnTo>
                  <a:lnTo>
                    <a:pt x="469" y="15506"/>
                  </a:lnTo>
                  <a:lnTo>
                    <a:pt x="622" y="15494"/>
                  </a:lnTo>
                  <a:lnTo>
                    <a:pt x="660" y="1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3" name="object 20373"/>
            <p:cNvSpPr/>
            <p:nvPr/>
          </p:nvSpPr>
          <p:spPr>
            <a:xfrm>
              <a:off x="3118497" y="9076093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558" y="0"/>
                  </a:moveTo>
                  <a:lnTo>
                    <a:pt x="558" y="0"/>
                  </a:lnTo>
                  <a:lnTo>
                    <a:pt x="38" y="0"/>
                  </a:lnTo>
                  <a:lnTo>
                    <a:pt x="0" y="15608"/>
                  </a:lnTo>
                  <a:lnTo>
                    <a:pt x="177" y="15595"/>
                  </a:lnTo>
                  <a:lnTo>
                    <a:pt x="342" y="15582"/>
                  </a:lnTo>
                  <a:lnTo>
                    <a:pt x="520" y="15570"/>
                  </a:lnTo>
                  <a:lnTo>
                    <a:pt x="558" y="0"/>
                  </a:lnTo>
                  <a:close/>
                </a:path>
                <a:path w="1269" h="15875">
                  <a:moveTo>
                    <a:pt x="711" y="12"/>
                  </a:moveTo>
                  <a:lnTo>
                    <a:pt x="558" y="12"/>
                  </a:lnTo>
                  <a:lnTo>
                    <a:pt x="520" y="15570"/>
                  </a:lnTo>
                  <a:lnTo>
                    <a:pt x="673" y="15557"/>
                  </a:lnTo>
                  <a:lnTo>
                    <a:pt x="711" y="12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4" name="object 20374"/>
            <p:cNvSpPr/>
            <p:nvPr/>
          </p:nvSpPr>
          <p:spPr>
            <a:xfrm>
              <a:off x="3117735" y="9076106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800" y="0"/>
                  </a:moveTo>
                  <a:lnTo>
                    <a:pt x="800" y="0"/>
                  </a:lnTo>
                  <a:lnTo>
                    <a:pt x="241" y="0"/>
                  </a:lnTo>
                  <a:lnTo>
                    <a:pt x="114" y="12"/>
                  </a:lnTo>
                  <a:lnTo>
                    <a:pt x="0" y="15646"/>
                  </a:lnTo>
                  <a:lnTo>
                    <a:pt x="215" y="15633"/>
                  </a:lnTo>
                  <a:lnTo>
                    <a:pt x="406" y="15621"/>
                  </a:lnTo>
                  <a:lnTo>
                    <a:pt x="596" y="15608"/>
                  </a:lnTo>
                  <a:lnTo>
                    <a:pt x="762" y="15595"/>
                  </a:lnTo>
                  <a:lnTo>
                    <a:pt x="800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5" name="object 20375"/>
            <p:cNvSpPr/>
            <p:nvPr/>
          </p:nvSpPr>
          <p:spPr>
            <a:xfrm>
              <a:off x="3116770" y="9076131"/>
              <a:ext cx="1270" cy="15875"/>
            </a:xfrm>
            <a:custGeom>
              <a:avLst/>
              <a:gdLst/>
              <a:ahLst/>
              <a:cxnLst/>
              <a:rect l="l" t="t" r="r" b="b"/>
              <a:pathLst>
                <a:path w="1269" h="15875">
                  <a:moveTo>
                    <a:pt x="317" y="38"/>
                  </a:moveTo>
                  <a:lnTo>
                    <a:pt x="127" y="50"/>
                  </a:lnTo>
                  <a:lnTo>
                    <a:pt x="0" y="15697"/>
                  </a:lnTo>
                  <a:lnTo>
                    <a:pt x="266" y="15671"/>
                  </a:lnTo>
                  <a:lnTo>
                    <a:pt x="317" y="38"/>
                  </a:lnTo>
                  <a:close/>
                </a:path>
                <a:path w="1269" h="15875">
                  <a:moveTo>
                    <a:pt x="1003" y="0"/>
                  </a:moveTo>
                  <a:lnTo>
                    <a:pt x="863" y="0"/>
                  </a:lnTo>
                  <a:lnTo>
                    <a:pt x="723" y="0"/>
                  </a:lnTo>
                  <a:lnTo>
                    <a:pt x="571" y="12"/>
                  </a:lnTo>
                  <a:lnTo>
                    <a:pt x="317" y="38"/>
                  </a:lnTo>
                  <a:lnTo>
                    <a:pt x="279" y="15671"/>
                  </a:lnTo>
                  <a:lnTo>
                    <a:pt x="533" y="15659"/>
                  </a:lnTo>
                  <a:lnTo>
                    <a:pt x="749" y="15633"/>
                  </a:lnTo>
                  <a:lnTo>
                    <a:pt x="965" y="15621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6" name="object 20376"/>
            <p:cNvSpPr/>
            <p:nvPr/>
          </p:nvSpPr>
          <p:spPr>
            <a:xfrm>
              <a:off x="3115246" y="9076195"/>
              <a:ext cx="1905" cy="15875"/>
            </a:xfrm>
            <a:custGeom>
              <a:avLst/>
              <a:gdLst/>
              <a:ahLst/>
              <a:cxnLst/>
              <a:rect l="l" t="t" r="r" b="b"/>
              <a:pathLst>
                <a:path w="1905" h="15875">
                  <a:moveTo>
                    <a:pt x="1295" y="25"/>
                  </a:moveTo>
                  <a:lnTo>
                    <a:pt x="1054" y="50"/>
                  </a:lnTo>
                  <a:lnTo>
                    <a:pt x="825" y="76"/>
                  </a:lnTo>
                  <a:lnTo>
                    <a:pt x="685" y="88"/>
                  </a:lnTo>
                  <a:lnTo>
                    <a:pt x="38" y="190"/>
                  </a:lnTo>
                  <a:lnTo>
                    <a:pt x="0" y="15748"/>
                  </a:lnTo>
                  <a:lnTo>
                    <a:pt x="520" y="15709"/>
                  </a:lnTo>
                  <a:lnTo>
                    <a:pt x="901" y="15684"/>
                  </a:lnTo>
                  <a:lnTo>
                    <a:pt x="1257" y="15646"/>
                  </a:lnTo>
                  <a:lnTo>
                    <a:pt x="1295" y="25"/>
                  </a:lnTo>
                  <a:close/>
                </a:path>
                <a:path w="1905" h="15875">
                  <a:moveTo>
                    <a:pt x="1574" y="0"/>
                  </a:moveTo>
                  <a:lnTo>
                    <a:pt x="1397" y="12"/>
                  </a:lnTo>
                  <a:lnTo>
                    <a:pt x="1257" y="15646"/>
                  </a:lnTo>
                  <a:lnTo>
                    <a:pt x="1524" y="15633"/>
                  </a:lnTo>
                  <a:lnTo>
                    <a:pt x="1574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7" name="object 20377"/>
            <p:cNvSpPr/>
            <p:nvPr/>
          </p:nvSpPr>
          <p:spPr>
            <a:xfrm>
              <a:off x="2962224" y="9076385"/>
              <a:ext cx="177800" cy="146685"/>
            </a:xfrm>
            <a:custGeom>
              <a:avLst/>
              <a:gdLst/>
              <a:ahLst/>
              <a:cxnLst/>
              <a:rect l="l" t="t" r="r" b="b"/>
              <a:pathLst>
                <a:path w="177800" h="146684">
                  <a:moveTo>
                    <a:pt x="153060" y="0"/>
                  </a:moveTo>
                  <a:lnTo>
                    <a:pt x="150939" y="355"/>
                  </a:lnTo>
                  <a:lnTo>
                    <a:pt x="148958" y="1016"/>
                  </a:lnTo>
                  <a:lnTo>
                    <a:pt x="147320" y="1955"/>
                  </a:lnTo>
                  <a:lnTo>
                    <a:pt x="147281" y="18148"/>
                  </a:lnTo>
                  <a:lnTo>
                    <a:pt x="151549" y="15659"/>
                  </a:lnTo>
                  <a:lnTo>
                    <a:pt x="153022" y="15557"/>
                  </a:lnTo>
                  <a:lnTo>
                    <a:pt x="153060" y="0"/>
                  </a:lnTo>
                  <a:close/>
                </a:path>
                <a:path w="177800" h="146684">
                  <a:moveTo>
                    <a:pt x="177368" y="58420"/>
                  </a:moveTo>
                  <a:lnTo>
                    <a:pt x="116471" y="94221"/>
                  </a:lnTo>
                  <a:lnTo>
                    <a:pt x="109905" y="96888"/>
                  </a:lnTo>
                  <a:lnTo>
                    <a:pt x="105778" y="98945"/>
                  </a:lnTo>
                  <a:lnTo>
                    <a:pt x="96545" y="102311"/>
                  </a:lnTo>
                  <a:lnTo>
                    <a:pt x="78079" y="109804"/>
                  </a:lnTo>
                  <a:lnTo>
                    <a:pt x="63957" y="114185"/>
                  </a:lnTo>
                  <a:lnTo>
                    <a:pt x="55867" y="117132"/>
                  </a:lnTo>
                  <a:lnTo>
                    <a:pt x="49212" y="118745"/>
                  </a:lnTo>
                  <a:lnTo>
                    <a:pt x="38785" y="121970"/>
                  </a:lnTo>
                  <a:lnTo>
                    <a:pt x="13881" y="127342"/>
                  </a:lnTo>
                  <a:lnTo>
                    <a:pt x="5803" y="129311"/>
                  </a:lnTo>
                  <a:lnTo>
                    <a:pt x="3606" y="129552"/>
                  </a:lnTo>
                  <a:lnTo>
                    <a:pt x="50" y="130314"/>
                  </a:lnTo>
                  <a:lnTo>
                    <a:pt x="0" y="146151"/>
                  </a:lnTo>
                  <a:lnTo>
                    <a:pt x="3429" y="145757"/>
                  </a:lnTo>
                  <a:lnTo>
                    <a:pt x="49060" y="134962"/>
                  </a:lnTo>
                  <a:lnTo>
                    <a:pt x="96329" y="118567"/>
                  </a:lnTo>
                  <a:lnTo>
                    <a:pt x="152488" y="91782"/>
                  </a:lnTo>
                  <a:lnTo>
                    <a:pt x="172885" y="78905"/>
                  </a:lnTo>
                  <a:lnTo>
                    <a:pt x="175806" y="76911"/>
                  </a:lnTo>
                  <a:lnTo>
                    <a:pt x="177317" y="74612"/>
                  </a:lnTo>
                  <a:lnTo>
                    <a:pt x="177368" y="5842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8" name="object 20378"/>
            <p:cNvSpPr/>
            <p:nvPr/>
          </p:nvSpPr>
          <p:spPr>
            <a:xfrm>
              <a:off x="2937217" y="9206687"/>
              <a:ext cx="25400" cy="19050"/>
            </a:xfrm>
            <a:custGeom>
              <a:avLst/>
              <a:gdLst/>
              <a:ahLst/>
              <a:cxnLst/>
              <a:rect l="l" t="t" r="r" b="b"/>
              <a:pathLst>
                <a:path w="25400" h="19050">
                  <a:moveTo>
                    <a:pt x="25057" y="0"/>
                  </a:moveTo>
                  <a:lnTo>
                    <a:pt x="21793" y="533"/>
                  </a:lnTo>
                  <a:lnTo>
                    <a:pt x="18554" y="1028"/>
                  </a:lnTo>
                  <a:lnTo>
                    <a:pt x="15354" y="1473"/>
                  </a:lnTo>
                  <a:lnTo>
                    <a:pt x="13500" y="1739"/>
                  </a:lnTo>
                  <a:lnTo>
                    <a:pt x="9804" y="2197"/>
                  </a:lnTo>
                  <a:lnTo>
                    <a:pt x="7962" y="2425"/>
                  </a:lnTo>
                  <a:lnTo>
                    <a:pt x="4318" y="2819"/>
                  </a:lnTo>
                  <a:lnTo>
                    <a:pt x="38" y="3263"/>
                  </a:lnTo>
                  <a:lnTo>
                    <a:pt x="0" y="18669"/>
                  </a:lnTo>
                  <a:lnTo>
                    <a:pt x="4267" y="18186"/>
                  </a:lnTo>
                  <a:lnTo>
                    <a:pt x="9766" y="17564"/>
                  </a:lnTo>
                  <a:lnTo>
                    <a:pt x="15316" y="16941"/>
                  </a:lnTo>
                  <a:lnTo>
                    <a:pt x="25006" y="15849"/>
                  </a:lnTo>
                  <a:lnTo>
                    <a:pt x="25057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79" name="object 20379"/>
            <p:cNvSpPr/>
            <p:nvPr/>
          </p:nvSpPr>
          <p:spPr>
            <a:xfrm>
              <a:off x="2924365" y="9209938"/>
              <a:ext cx="13335" cy="17145"/>
            </a:xfrm>
            <a:custGeom>
              <a:avLst/>
              <a:gdLst/>
              <a:ahLst/>
              <a:cxnLst/>
              <a:rect l="l" t="t" r="r" b="b"/>
              <a:pathLst>
                <a:path w="13335" h="17145">
                  <a:moveTo>
                    <a:pt x="9525" y="292"/>
                  </a:moveTo>
                  <a:lnTo>
                    <a:pt x="6184" y="546"/>
                  </a:lnTo>
                  <a:lnTo>
                    <a:pt x="2870" y="762"/>
                  </a:lnTo>
                  <a:lnTo>
                    <a:pt x="38" y="914"/>
                  </a:lnTo>
                  <a:lnTo>
                    <a:pt x="0" y="16865"/>
                  </a:lnTo>
                  <a:lnTo>
                    <a:pt x="2832" y="16548"/>
                  </a:lnTo>
                  <a:lnTo>
                    <a:pt x="6146" y="16179"/>
                  </a:lnTo>
                  <a:lnTo>
                    <a:pt x="9474" y="15798"/>
                  </a:lnTo>
                  <a:lnTo>
                    <a:pt x="9525" y="292"/>
                  </a:lnTo>
                  <a:close/>
                </a:path>
                <a:path w="13335" h="17145">
                  <a:moveTo>
                    <a:pt x="12903" y="0"/>
                  </a:moveTo>
                  <a:lnTo>
                    <a:pt x="9537" y="292"/>
                  </a:lnTo>
                  <a:lnTo>
                    <a:pt x="9486" y="15798"/>
                  </a:lnTo>
                  <a:lnTo>
                    <a:pt x="12865" y="15417"/>
                  </a:lnTo>
                  <a:lnTo>
                    <a:pt x="12903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0" name="object 20380"/>
            <p:cNvSpPr/>
            <p:nvPr/>
          </p:nvSpPr>
          <p:spPr>
            <a:xfrm>
              <a:off x="2915589" y="9210866"/>
              <a:ext cx="8890" cy="16510"/>
            </a:xfrm>
            <a:custGeom>
              <a:avLst/>
              <a:gdLst/>
              <a:ahLst/>
              <a:cxnLst/>
              <a:rect l="l" t="t" r="r" b="b"/>
              <a:pathLst>
                <a:path w="8889" h="16509">
                  <a:moveTo>
                    <a:pt x="4394" y="177"/>
                  </a:moveTo>
                  <a:lnTo>
                    <a:pt x="2209" y="241"/>
                  </a:lnTo>
                  <a:lnTo>
                    <a:pt x="38" y="279"/>
                  </a:lnTo>
                  <a:lnTo>
                    <a:pt x="0" y="16040"/>
                  </a:lnTo>
                  <a:lnTo>
                    <a:pt x="2171" y="16167"/>
                  </a:lnTo>
                  <a:lnTo>
                    <a:pt x="4356" y="16294"/>
                  </a:lnTo>
                  <a:lnTo>
                    <a:pt x="4394" y="177"/>
                  </a:lnTo>
                  <a:close/>
                </a:path>
                <a:path w="8889" h="16509">
                  <a:moveTo>
                    <a:pt x="8813" y="0"/>
                  </a:moveTo>
                  <a:lnTo>
                    <a:pt x="6604" y="101"/>
                  </a:lnTo>
                  <a:lnTo>
                    <a:pt x="4406" y="177"/>
                  </a:lnTo>
                  <a:lnTo>
                    <a:pt x="4356" y="16294"/>
                  </a:lnTo>
                  <a:lnTo>
                    <a:pt x="5245" y="16344"/>
                  </a:lnTo>
                  <a:lnTo>
                    <a:pt x="6565" y="16192"/>
                  </a:lnTo>
                  <a:lnTo>
                    <a:pt x="8775" y="15938"/>
                  </a:lnTo>
                  <a:lnTo>
                    <a:pt x="8813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1" name="object 20381"/>
            <p:cNvSpPr/>
            <p:nvPr/>
          </p:nvSpPr>
          <p:spPr>
            <a:xfrm>
              <a:off x="2908452" y="9211145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19" h="15875">
                  <a:moveTo>
                    <a:pt x="7175" y="0"/>
                  </a:moveTo>
                  <a:lnTo>
                    <a:pt x="5016" y="25"/>
                  </a:lnTo>
                  <a:lnTo>
                    <a:pt x="3086" y="38"/>
                  </a:lnTo>
                  <a:lnTo>
                    <a:pt x="1562" y="38"/>
                  </a:lnTo>
                  <a:lnTo>
                    <a:pt x="50" y="25"/>
                  </a:lnTo>
                  <a:lnTo>
                    <a:pt x="0" y="15354"/>
                  </a:lnTo>
                  <a:lnTo>
                    <a:pt x="1511" y="15443"/>
                  </a:lnTo>
                  <a:lnTo>
                    <a:pt x="3035" y="15532"/>
                  </a:lnTo>
                  <a:lnTo>
                    <a:pt x="4978" y="15633"/>
                  </a:lnTo>
                  <a:lnTo>
                    <a:pt x="7137" y="15760"/>
                  </a:lnTo>
                  <a:lnTo>
                    <a:pt x="7175" y="0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2" name="object 20382"/>
            <p:cNvSpPr/>
            <p:nvPr/>
          </p:nvSpPr>
          <p:spPr>
            <a:xfrm>
              <a:off x="2902470" y="9211005"/>
              <a:ext cx="6350" cy="15875"/>
            </a:xfrm>
            <a:custGeom>
              <a:avLst/>
              <a:gdLst/>
              <a:ahLst/>
              <a:cxnLst/>
              <a:rect l="l" t="t" r="r" b="b"/>
              <a:pathLst>
                <a:path w="6350" h="15875">
                  <a:moveTo>
                    <a:pt x="6032" y="152"/>
                  </a:moveTo>
                  <a:lnTo>
                    <a:pt x="4521" y="127"/>
                  </a:lnTo>
                  <a:lnTo>
                    <a:pt x="3022" y="88"/>
                  </a:lnTo>
                  <a:lnTo>
                    <a:pt x="1536" y="50"/>
                  </a:lnTo>
                  <a:lnTo>
                    <a:pt x="50" y="0"/>
                  </a:lnTo>
                  <a:lnTo>
                    <a:pt x="0" y="15151"/>
                  </a:lnTo>
                  <a:lnTo>
                    <a:pt x="1485" y="15240"/>
                  </a:lnTo>
                  <a:lnTo>
                    <a:pt x="2971" y="15316"/>
                  </a:lnTo>
                  <a:lnTo>
                    <a:pt x="4470" y="15405"/>
                  </a:lnTo>
                  <a:lnTo>
                    <a:pt x="5981" y="15494"/>
                  </a:lnTo>
                  <a:lnTo>
                    <a:pt x="6032" y="152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3" name="object 20383"/>
            <p:cNvSpPr/>
            <p:nvPr/>
          </p:nvSpPr>
          <p:spPr>
            <a:xfrm>
              <a:off x="2897276" y="9210726"/>
              <a:ext cx="5715" cy="15875"/>
            </a:xfrm>
            <a:custGeom>
              <a:avLst/>
              <a:gdLst/>
              <a:ahLst/>
              <a:cxnLst/>
              <a:rect l="l" t="t" r="r" b="b"/>
              <a:pathLst>
                <a:path w="5714" h="15875">
                  <a:moveTo>
                    <a:pt x="1143" y="63"/>
                  </a:moveTo>
                  <a:lnTo>
                    <a:pt x="50" y="0"/>
                  </a:lnTo>
                  <a:lnTo>
                    <a:pt x="0" y="15125"/>
                  </a:lnTo>
                  <a:lnTo>
                    <a:pt x="1104" y="15189"/>
                  </a:lnTo>
                  <a:lnTo>
                    <a:pt x="1143" y="63"/>
                  </a:lnTo>
                  <a:close/>
                </a:path>
                <a:path w="5714" h="15875">
                  <a:moveTo>
                    <a:pt x="5245" y="266"/>
                  </a:moveTo>
                  <a:lnTo>
                    <a:pt x="3771" y="203"/>
                  </a:lnTo>
                  <a:lnTo>
                    <a:pt x="3276" y="190"/>
                  </a:lnTo>
                  <a:lnTo>
                    <a:pt x="2311" y="127"/>
                  </a:lnTo>
                  <a:lnTo>
                    <a:pt x="1155" y="63"/>
                  </a:lnTo>
                  <a:lnTo>
                    <a:pt x="1104" y="15189"/>
                  </a:lnTo>
                  <a:lnTo>
                    <a:pt x="2260" y="15265"/>
                  </a:lnTo>
                  <a:lnTo>
                    <a:pt x="3721" y="15341"/>
                  </a:lnTo>
                  <a:lnTo>
                    <a:pt x="5194" y="15430"/>
                  </a:lnTo>
                  <a:lnTo>
                    <a:pt x="5245" y="266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4" name="object 20384"/>
            <p:cNvSpPr/>
            <p:nvPr/>
          </p:nvSpPr>
          <p:spPr>
            <a:xfrm>
              <a:off x="2892971" y="9210383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1117" y="88"/>
                  </a:moveTo>
                  <a:lnTo>
                    <a:pt x="50" y="0"/>
                  </a:lnTo>
                  <a:lnTo>
                    <a:pt x="0" y="15227"/>
                  </a:lnTo>
                  <a:lnTo>
                    <a:pt x="1066" y="15290"/>
                  </a:lnTo>
                  <a:lnTo>
                    <a:pt x="1117" y="88"/>
                  </a:lnTo>
                  <a:close/>
                </a:path>
                <a:path w="4444" h="15875">
                  <a:moveTo>
                    <a:pt x="3276" y="266"/>
                  </a:moveTo>
                  <a:lnTo>
                    <a:pt x="2197" y="190"/>
                  </a:lnTo>
                  <a:lnTo>
                    <a:pt x="1130" y="88"/>
                  </a:lnTo>
                  <a:lnTo>
                    <a:pt x="1079" y="15290"/>
                  </a:lnTo>
                  <a:lnTo>
                    <a:pt x="2146" y="15354"/>
                  </a:lnTo>
                  <a:lnTo>
                    <a:pt x="3225" y="15405"/>
                  </a:lnTo>
                  <a:lnTo>
                    <a:pt x="3276" y="266"/>
                  </a:lnTo>
                  <a:close/>
                </a:path>
                <a:path w="4444" h="15875">
                  <a:moveTo>
                    <a:pt x="4368" y="330"/>
                  </a:moveTo>
                  <a:lnTo>
                    <a:pt x="3289" y="254"/>
                  </a:lnTo>
                  <a:lnTo>
                    <a:pt x="3238" y="15417"/>
                  </a:lnTo>
                  <a:lnTo>
                    <a:pt x="4318" y="15468"/>
                  </a:lnTo>
                  <a:lnTo>
                    <a:pt x="4368" y="330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5" name="object 20385"/>
            <p:cNvSpPr/>
            <p:nvPr/>
          </p:nvSpPr>
          <p:spPr>
            <a:xfrm>
              <a:off x="2888754" y="9209964"/>
              <a:ext cx="4445" cy="15875"/>
            </a:xfrm>
            <a:custGeom>
              <a:avLst/>
              <a:gdLst/>
              <a:ahLst/>
              <a:cxnLst/>
              <a:rect l="l" t="t" r="r" b="b"/>
              <a:pathLst>
                <a:path w="4444" h="15875">
                  <a:moveTo>
                    <a:pt x="2133" y="215"/>
                  </a:moveTo>
                  <a:lnTo>
                    <a:pt x="1079" y="127"/>
                  </a:lnTo>
                  <a:lnTo>
                    <a:pt x="38" y="0"/>
                  </a:lnTo>
                  <a:lnTo>
                    <a:pt x="0" y="15405"/>
                  </a:lnTo>
                  <a:lnTo>
                    <a:pt x="1041" y="15468"/>
                  </a:lnTo>
                  <a:lnTo>
                    <a:pt x="2095" y="15519"/>
                  </a:lnTo>
                  <a:lnTo>
                    <a:pt x="2133" y="215"/>
                  </a:lnTo>
                  <a:close/>
                </a:path>
                <a:path w="4444" h="15875">
                  <a:moveTo>
                    <a:pt x="4267" y="419"/>
                  </a:moveTo>
                  <a:lnTo>
                    <a:pt x="3200" y="317"/>
                  </a:lnTo>
                  <a:lnTo>
                    <a:pt x="2146" y="215"/>
                  </a:lnTo>
                  <a:lnTo>
                    <a:pt x="2095" y="15519"/>
                  </a:lnTo>
                  <a:lnTo>
                    <a:pt x="3162" y="15582"/>
                  </a:lnTo>
                  <a:lnTo>
                    <a:pt x="4229" y="15646"/>
                  </a:lnTo>
                  <a:lnTo>
                    <a:pt x="4267" y="419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6" name="object 20386"/>
            <p:cNvSpPr/>
            <p:nvPr/>
          </p:nvSpPr>
          <p:spPr>
            <a:xfrm>
              <a:off x="2881884" y="9209024"/>
              <a:ext cx="6985" cy="16510"/>
            </a:xfrm>
            <a:custGeom>
              <a:avLst/>
              <a:gdLst/>
              <a:ahLst/>
              <a:cxnLst/>
              <a:rect l="l" t="t" r="r" b="b"/>
              <a:pathLst>
                <a:path w="6985" h="16509">
                  <a:moveTo>
                    <a:pt x="850" y="127"/>
                  </a:moveTo>
                  <a:lnTo>
                    <a:pt x="38" y="0"/>
                  </a:lnTo>
                  <a:lnTo>
                    <a:pt x="0" y="15951"/>
                  </a:lnTo>
                  <a:lnTo>
                    <a:pt x="800" y="15989"/>
                  </a:lnTo>
                  <a:lnTo>
                    <a:pt x="850" y="127"/>
                  </a:lnTo>
                  <a:close/>
                </a:path>
                <a:path w="6985" h="16509">
                  <a:moveTo>
                    <a:pt x="3289" y="482"/>
                  </a:moveTo>
                  <a:lnTo>
                    <a:pt x="2476" y="368"/>
                  </a:lnTo>
                  <a:lnTo>
                    <a:pt x="1663" y="254"/>
                  </a:lnTo>
                  <a:lnTo>
                    <a:pt x="863" y="127"/>
                  </a:lnTo>
                  <a:lnTo>
                    <a:pt x="812" y="15989"/>
                  </a:lnTo>
                  <a:lnTo>
                    <a:pt x="1612" y="16040"/>
                  </a:lnTo>
                  <a:lnTo>
                    <a:pt x="2425" y="16090"/>
                  </a:lnTo>
                  <a:lnTo>
                    <a:pt x="3238" y="16129"/>
                  </a:lnTo>
                  <a:lnTo>
                    <a:pt x="3289" y="482"/>
                  </a:lnTo>
                  <a:close/>
                </a:path>
                <a:path w="6985" h="16509">
                  <a:moveTo>
                    <a:pt x="6908" y="927"/>
                  </a:moveTo>
                  <a:lnTo>
                    <a:pt x="5867" y="812"/>
                  </a:lnTo>
                  <a:lnTo>
                    <a:pt x="4940" y="698"/>
                  </a:lnTo>
                  <a:lnTo>
                    <a:pt x="4114" y="596"/>
                  </a:lnTo>
                  <a:lnTo>
                    <a:pt x="3302" y="482"/>
                  </a:lnTo>
                  <a:lnTo>
                    <a:pt x="3251" y="16129"/>
                  </a:lnTo>
                  <a:lnTo>
                    <a:pt x="4076" y="16179"/>
                  </a:lnTo>
                  <a:lnTo>
                    <a:pt x="4889" y="16230"/>
                  </a:lnTo>
                  <a:lnTo>
                    <a:pt x="5816" y="16281"/>
                  </a:lnTo>
                  <a:lnTo>
                    <a:pt x="5854" y="850"/>
                  </a:lnTo>
                  <a:lnTo>
                    <a:pt x="5829" y="16281"/>
                  </a:lnTo>
                  <a:lnTo>
                    <a:pt x="6870" y="16344"/>
                  </a:lnTo>
                  <a:lnTo>
                    <a:pt x="6908" y="927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7" name="object 20387"/>
            <p:cNvSpPr/>
            <p:nvPr/>
          </p:nvSpPr>
          <p:spPr>
            <a:xfrm>
              <a:off x="2878696" y="9208478"/>
              <a:ext cx="3810" cy="16510"/>
            </a:xfrm>
            <a:custGeom>
              <a:avLst/>
              <a:gdLst/>
              <a:ahLst/>
              <a:cxnLst/>
              <a:rect l="l" t="t" r="r" b="b"/>
              <a:pathLst>
                <a:path w="3810" h="16509">
                  <a:moveTo>
                    <a:pt x="838" y="139"/>
                  </a:moveTo>
                  <a:lnTo>
                    <a:pt x="50" y="0"/>
                  </a:lnTo>
                  <a:lnTo>
                    <a:pt x="0" y="16052"/>
                  </a:lnTo>
                  <a:lnTo>
                    <a:pt x="800" y="16319"/>
                  </a:lnTo>
                  <a:lnTo>
                    <a:pt x="838" y="139"/>
                  </a:lnTo>
                  <a:close/>
                </a:path>
                <a:path w="3810" h="16509">
                  <a:moveTo>
                    <a:pt x="3225" y="546"/>
                  </a:moveTo>
                  <a:lnTo>
                    <a:pt x="2425" y="419"/>
                  </a:lnTo>
                  <a:lnTo>
                    <a:pt x="1625" y="279"/>
                  </a:lnTo>
                  <a:lnTo>
                    <a:pt x="838" y="139"/>
                  </a:lnTo>
                  <a:lnTo>
                    <a:pt x="901" y="16357"/>
                  </a:lnTo>
                  <a:lnTo>
                    <a:pt x="1587" y="16408"/>
                  </a:lnTo>
                  <a:lnTo>
                    <a:pt x="2387" y="16446"/>
                  </a:lnTo>
                  <a:lnTo>
                    <a:pt x="3187" y="16497"/>
                  </a:lnTo>
                  <a:lnTo>
                    <a:pt x="3225" y="546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8" name="object 20388"/>
            <p:cNvSpPr/>
            <p:nvPr/>
          </p:nvSpPr>
          <p:spPr>
            <a:xfrm>
              <a:off x="2875622" y="9207894"/>
              <a:ext cx="3175" cy="17145"/>
            </a:xfrm>
            <a:custGeom>
              <a:avLst/>
              <a:gdLst/>
              <a:ahLst/>
              <a:cxnLst/>
              <a:rect l="l" t="t" r="r" b="b"/>
              <a:pathLst>
                <a:path w="3175" h="17145">
                  <a:moveTo>
                    <a:pt x="1549" y="292"/>
                  </a:moveTo>
                  <a:lnTo>
                    <a:pt x="774" y="152"/>
                  </a:lnTo>
                  <a:lnTo>
                    <a:pt x="50" y="0"/>
                  </a:lnTo>
                  <a:lnTo>
                    <a:pt x="0" y="15595"/>
                  </a:lnTo>
                  <a:lnTo>
                    <a:pt x="723" y="15849"/>
                  </a:lnTo>
                  <a:lnTo>
                    <a:pt x="1498" y="16103"/>
                  </a:lnTo>
                  <a:lnTo>
                    <a:pt x="1549" y="292"/>
                  </a:lnTo>
                  <a:close/>
                </a:path>
                <a:path w="3175" h="17145">
                  <a:moveTo>
                    <a:pt x="3124" y="596"/>
                  </a:moveTo>
                  <a:lnTo>
                    <a:pt x="2336" y="444"/>
                  </a:lnTo>
                  <a:lnTo>
                    <a:pt x="2070" y="406"/>
                  </a:lnTo>
                  <a:lnTo>
                    <a:pt x="1549" y="292"/>
                  </a:lnTo>
                  <a:lnTo>
                    <a:pt x="1511" y="16116"/>
                  </a:lnTo>
                  <a:lnTo>
                    <a:pt x="2286" y="16370"/>
                  </a:lnTo>
                  <a:lnTo>
                    <a:pt x="3073" y="16637"/>
                  </a:lnTo>
                  <a:lnTo>
                    <a:pt x="3124" y="596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89" name="object 20389"/>
            <p:cNvSpPr/>
            <p:nvPr/>
          </p:nvSpPr>
          <p:spPr>
            <a:xfrm>
              <a:off x="2872981" y="9207322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2679" y="571"/>
                  </a:moveTo>
                  <a:lnTo>
                    <a:pt x="2019" y="431"/>
                  </a:lnTo>
                  <a:lnTo>
                    <a:pt x="1358" y="292"/>
                  </a:lnTo>
                  <a:lnTo>
                    <a:pt x="698" y="152"/>
                  </a:lnTo>
                  <a:lnTo>
                    <a:pt x="38" y="0"/>
                  </a:lnTo>
                  <a:lnTo>
                    <a:pt x="0" y="15278"/>
                  </a:lnTo>
                  <a:lnTo>
                    <a:pt x="660" y="15506"/>
                  </a:lnTo>
                  <a:lnTo>
                    <a:pt x="1308" y="15722"/>
                  </a:lnTo>
                  <a:lnTo>
                    <a:pt x="1968" y="15951"/>
                  </a:lnTo>
                  <a:lnTo>
                    <a:pt x="2641" y="16167"/>
                  </a:lnTo>
                  <a:lnTo>
                    <a:pt x="2679" y="571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0" name="object 20390"/>
            <p:cNvSpPr/>
            <p:nvPr/>
          </p:nvSpPr>
          <p:spPr>
            <a:xfrm>
              <a:off x="2870377" y="9206713"/>
              <a:ext cx="3175" cy="16510"/>
            </a:xfrm>
            <a:custGeom>
              <a:avLst/>
              <a:gdLst/>
              <a:ahLst/>
              <a:cxnLst/>
              <a:rect l="l" t="t" r="r" b="b"/>
              <a:pathLst>
                <a:path w="3175" h="16509">
                  <a:moveTo>
                    <a:pt x="1333" y="304"/>
                  </a:moveTo>
                  <a:lnTo>
                    <a:pt x="685" y="152"/>
                  </a:lnTo>
                  <a:lnTo>
                    <a:pt x="50" y="0"/>
                  </a:lnTo>
                  <a:lnTo>
                    <a:pt x="0" y="15011"/>
                  </a:lnTo>
                  <a:lnTo>
                    <a:pt x="635" y="15227"/>
                  </a:lnTo>
                  <a:lnTo>
                    <a:pt x="1282" y="15443"/>
                  </a:lnTo>
                  <a:lnTo>
                    <a:pt x="1333" y="304"/>
                  </a:lnTo>
                  <a:close/>
                </a:path>
                <a:path w="3175" h="16509">
                  <a:moveTo>
                    <a:pt x="2641" y="609"/>
                  </a:moveTo>
                  <a:lnTo>
                    <a:pt x="1993" y="457"/>
                  </a:lnTo>
                  <a:lnTo>
                    <a:pt x="1346" y="304"/>
                  </a:lnTo>
                  <a:lnTo>
                    <a:pt x="1295" y="15443"/>
                  </a:lnTo>
                  <a:lnTo>
                    <a:pt x="1943" y="15671"/>
                  </a:lnTo>
                  <a:lnTo>
                    <a:pt x="2603" y="15887"/>
                  </a:lnTo>
                  <a:lnTo>
                    <a:pt x="2641" y="609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1" name="object 20391"/>
            <p:cNvSpPr/>
            <p:nvPr/>
          </p:nvSpPr>
          <p:spPr>
            <a:xfrm>
              <a:off x="2867837" y="9206027"/>
              <a:ext cx="3175" cy="15875"/>
            </a:xfrm>
            <a:custGeom>
              <a:avLst/>
              <a:gdLst/>
              <a:ahLst/>
              <a:cxnLst/>
              <a:rect l="l" t="t" r="r" b="b"/>
              <a:pathLst>
                <a:path w="3175" h="15875">
                  <a:moveTo>
                    <a:pt x="1943" y="508"/>
                  </a:moveTo>
                  <a:lnTo>
                    <a:pt x="1308" y="355"/>
                  </a:lnTo>
                  <a:lnTo>
                    <a:pt x="673" y="190"/>
                  </a:lnTo>
                  <a:lnTo>
                    <a:pt x="50" y="0"/>
                  </a:lnTo>
                  <a:lnTo>
                    <a:pt x="0" y="14833"/>
                  </a:lnTo>
                  <a:lnTo>
                    <a:pt x="622" y="15049"/>
                  </a:lnTo>
                  <a:lnTo>
                    <a:pt x="1257" y="15265"/>
                  </a:lnTo>
                  <a:lnTo>
                    <a:pt x="1905" y="15481"/>
                  </a:lnTo>
                  <a:lnTo>
                    <a:pt x="1943" y="508"/>
                  </a:lnTo>
                  <a:close/>
                </a:path>
                <a:path w="3175" h="15875">
                  <a:moveTo>
                    <a:pt x="2590" y="685"/>
                  </a:moveTo>
                  <a:lnTo>
                    <a:pt x="1943" y="520"/>
                  </a:lnTo>
                  <a:lnTo>
                    <a:pt x="1905" y="15481"/>
                  </a:lnTo>
                  <a:lnTo>
                    <a:pt x="2540" y="15697"/>
                  </a:lnTo>
                  <a:lnTo>
                    <a:pt x="2590" y="685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2" name="object 20392"/>
            <p:cNvSpPr/>
            <p:nvPr/>
          </p:nvSpPr>
          <p:spPr>
            <a:xfrm>
              <a:off x="2865348" y="9205316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540" y="723"/>
                  </a:moveTo>
                  <a:lnTo>
                    <a:pt x="1905" y="546"/>
                  </a:lnTo>
                  <a:lnTo>
                    <a:pt x="1282" y="368"/>
                  </a:lnTo>
                  <a:lnTo>
                    <a:pt x="660" y="190"/>
                  </a:lnTo>
                  <a:lnTo>
                    <a:pt x="50" y="0"/>
                  </a:lnTo>
                  <a:lnTo>
                    <a:pt x="0" y="14706"/>
                  </a:lnTo>
                  <a:lnTo>
                    <a:pt x="609" y="14909"/>
                  </a:lnTo>
                  <a:lnTo>
                    <a:pt x="1244" y="15125"/>
                  </a:lnTo>
                  <a:lnTo>
                    <a:pt x="1866" y="15341"/>
                  </a:lnTo>
                  <a:lnTo>
                    <a:pt x="2489" y="15544"/>
                  </a:lnTo>
                  <a:lnTo>
                    <a:pt x="2540" y="723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3" name="object 20393"/>
            <p:cNvSpPr/>
            <p:nvPr/>
          </p:nvSpPr>
          <p:spPr>
            <a:xfrm>
              <a:off x="2863024" y="9204592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78" y="558"/>
                  </a:moveTo>
                  <a:lnTo>
                    <a:pt x="1193" y="381"/>
                  </a:lnTo>
                  <a:lnTo>
                    <a:pt x="622" y="190"/>
                  </a:lnTo>
                  <a:lnTo>
                    <a:pt x="38" y="0"/>
                  </a:lnTo>
                  <a:lnTo>
                    <a:pt x="0" y="14643"/>
                  </a:lnTo>
                  <a:lnTo>
                    <a:pt x="571" y="14833"/>
                  </a:lnTo>
                  <a:lnTo>
                    <a:pt x="1143" y="15036"/>
                  </a:lnTo>
                  <a:lnTo>
                    <a:pt x="1739" y="15240"/>
                  </a:lnTo>
                  <a:lnTo>
                    <a:pt x="1778" y="558"/>
                  </a:lnTo>
                  <a:close/>
                </a:path>
                <a:path w="2539" h="15875">
                  <a:moveTo>
                    <a:pt x="2374" y="736"/>
                  </a:moveTo>
                  <a:lnTo>
                    <a:pt x="1790" y="558"/>
                  </a:lnTo>
                  <a:lnTo>
                    <a:pt x="1739" y="15240"/>
                  </a:lnTo>
                  <a:lnTo>
                    <a:pt x="2336" y="15430"/>
                  </a:lnTo>
                  <a:lnTo>
                    <a:pt x="2374" y="736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4" name="object 20394"/>
            <p:cNvSpPr/>
            <p:nvPr/>
          </p:nvSpPr>
          <p:spPr>
            <a:xfrm>
              <a:off x="2860738" y="9203817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1739" y="584"/>
                  </a:moveTo>
                  <a:lnTo>
                    <a:pt x="1168" y="393"/>
                  </a:lnTo>
                  <a:lnTo>
                    <a:pt x="596" y="215"/>
                  </a:lnTo>
                  <a:lnTo>
                    <a:pt x="50" y="0"/>
                  </a:lnTo>
                  <a:lnTo>
                    <a:pt x="0" y="14643"/>
                  </a:lnTo>
                  <a:lnTo>
                    <a:pt x="571" y="14846"/>
                  </a:lnTo>
                  <a:lnTo>
                    <a:pt x="1130" y="15036"/>
                  </a:lnTo>
                  <a:lnTo>
                    <a:pt x="1701" y="15227"/>
                  </a:lnTo>
                  <a:lnTo>
                    <a:pt x="1739" y="584"/>
                  </a:lnTo>
                  <a:close/>
                </a:path>
                <a:path w="2539" h="15875">
                  <a:moveTo>
                    <a:pt x="2324" y="787"/>
                  </a:moveTo>
                  <a:lnTo>
                    <a:pt x="1752" y="596"/>
                  </a:lnTo>
                  <a:lnTo>
                    <a:pt x="1701" y="15227"/>
                  </a:lnTo>
                  <a:lnTo>
                    <a:pt x="2286" y="15417"/>
                  </a:lnTo>
                  <a:lnTo>
                    <a:pt x="2324" y="787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5" name="object 20395"/>
            <p:cNvSpPr/>
            <p:nvPr/>
          </p:nvSpPr>
          <p:spPr>
            <a:xfrm>
              <a:off x="2858503" y="9203004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73" y="825"/>
                  </a:moveTo>
                  <a:lnTo>
                    <a:pt x="1714" y="622"/>
                  </a:lnTo>
                  <a:lnTo>
                    <a:pt x="1155" y="419"/>
                  </a:lnTo>
                  <a:lnTo>
                    <a:pt x="596" y="203"/>
                  </a:lnTo>
                  <a:lnTo>
                    <a:pt x="50" y="0"/>
                  </a:lnTo>
                  <a:lnTo>
                    <a:pt x="0" y="14706"/>
                  </a:lnTo>
                  <a:lnTo>
                    <a:pt x="558" y="14897"/>
                  </a:lnTo>
                  <a:lnTo>
                    <a:pt x="1117" y="15087"/>
                  </a:lnTo>
                  <a:lnTo>
                    <a:pt x="1676" y="15278"/>
                  </a:lnTo>
                  <a:lnTo>
                    <a:pt x="2235" y="15455"/>
                  </a:lnTo>
                  <a:lnTo>
                    <a:pt x="2273" y="825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6" name="object 20396"/>
            <p:cNvSpPr/>
            <p:nvPr/>
          </p:nvSpPr>
          <p:spPr>
            <a:xfrm>
              <a:off x="2856318" y="9202128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2222" y="876"/>
                  </a:moveTo>
                  <a:lnTo>
                    <a:pt x="1676" y="660"/>
                  </a:lnTo>
                  <a:lnTo>
                    <a:pt x="1130" y="444"/>
                  </a:lnTo>
                  <a:lnTo>
                    <a:pt x="584" y="228"/>
                  </a:lnTo>
                  <a:lnTo>
                    <a:pt x="50" y="0"/>
                  </a:lnTo>
                  <a:lnTo>
                    <a:pt x="0" y="14846"/>
                  </a:lnTo>
                  <a:lnTo>
                    <a:pt x="546" y="15024"/>
                  </a:lnTo>
                  <a:lnTo>
                    <a:pt x="1079" y="15214"/>
                  </a:lnTo>
                  <a:lnTo>
                    <a:pt x="1625" y="15392"/>
                  </a:lnTo>
                  <a:lnTo>
                    <a:pt x="2184" y="15582"/>
                  </a:lnTo>
                  <a:lnTo>
                    <a:pt x="2222" y="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7" name="object 20397"/>
            <p:cNvSpPr/>
            <p:nvPr/>
          </p:nvSpPr>
          <p:spPr>
            <a:xfrm>
              <a:off x="2854032" y="9201150"/>
              <a:ext cx="2540" cy="15875"/>
            </a:xfrm>
            <a:custGeom>
              <a:avLst/>
              <a:gdLst/>
              <a:ahLst/>
              <a:cxnLst/>
              <a:rect l="l" t="t" r="r" b="b"/>
              <a:pathLst>
                <a:path w="2539" h="15875">
                  <a:moveTo>
                    <a:pt x="622" y="254"/>
                  </a:moveTo>
                  <a:lnTo>
                    <a:pt x="38" y="0"/>
                  </a:lnTo>
                  <a:lnTo>
                    <a:pt x="0" y="15049"/>
                  </a:lnTo>
                  <a:lnTo>
                    <a:pt x="571" y="15240"/>
                  </a:lnTo>
                  <a:lnTo>
                    <a:pt x="622" y="254"/>
                  </a:lnTo>
                  <a:close/>
                </a:path>
                <a:path w="2539" h="15875">
                  <a:moveTo>
                    <a:pt x="2336" y="990"/>
                  </a:moveTo>
                  <a:lnTo>
                    <a:pt x="1790" y="762"/>
                  </a:lnTo>
                  <a:lnTo>
                    <a:pt x="1206" y="508"/>
                  </a:lnTo>
                  <a:lnTo>
                    <a:pt x="635" y="254"/>
                  </a:lnTo>
                  <a:lnTo>
                    <a:pt x="584" y="15252"/>
                  </a:lnTo>
                  <a:lnTo>
                    <a:pt x="1155" y="15443"/>
                  </a:lnTo>
                  <a:lnTo>
                    <a:pt x="1752" y="15646"/>
                  </a:lnTo>
                  <a:lnTo>
                    <a:pt x="2298" y="15824"/>
                  </a:lnTo>
                  <a:lnTo>
                    <a:pt x="2336" y="990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8" name="object 20398"/>
            <p:cNvSpPr/>
            <p:nvPr/>
          </p:nvSpPr>
          <p:spPr>
            <a:xfrm>
              <a:off x="2851772" y="9200096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2298" y="1054"/>
                  </a:moveTo>
                  <a:lnTo>
                    <a:pt x="1727" y="800"/>
                  </a:lnTo>
                  <a:lnTo>
                    <a:pt x="1155" y="533"/>
                  </a:lnTo>
                  <a:lnTo>
                    <a:pt x="596" y="266"/>
                  </a:lnTo>
                  <a:lnTo>
                    <a:pt x="38" y="0"/>
                  </a:lnTo>
                  <a:lnTo>
                    <a:pt x="0" y="15341"/>
                  </a:lnTo>
                  <a:lnTo>
                    <a:pt x="558" y="15532"/>
                  </a:lnTo>
                  <a:lnTo>
                    <a:pt x="1117" y="15722"/>
                  </a:lnTo>
                  <a:lnTo>
                    <a:pt x="1689" y="15913"/>
                  </a:lnTo>
                  <a:lnTo>
                    <a:pt x="2260" y="16103"/>
                  </a:lnTo>
                  <a:lnTo>
                    <a:pt x="2298" y="1054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399" name="object 20399"/>
            <p:cNvSpPr/>
            <p:nvPr/>
          </p:nvSpPr>
          <p:spPr>
            <a:xfrm>
              <a:off x="2849575" y="9198978"/>
              <a:ext cx="2540" cy="16510"/>
            </a:xfrm>
            <a:custGeom>
              <a:avLst/>
              <a:gdLst/>
              <a:ahLst/>
              <a:cxnLst/>
              <a:rect l="l" t="t" r="r" b="b"/>
              <a:pathLst>
                <a:path w="2539" h="16509">
                  <a:moveTo>
                    <a:pt x="1676" y="838"/>
                  </a:moveTo>
                  <a:lnTo>
                    <a:pt x="1130" y="558"/>
                  </a:lnTo>
                  <a:lnTo>
                    <a:pt x="584" y="279"/>
                  </a:lnTo>
                  <a:lnTo>
                    <a:pt x="50" y="0"/>
                  </a:lnTo>
                  <a:lnTo>
                    <a:pt x="0" y="15709"/>
                  </a:lnTo>
                  <a:lnTo>
                    <a:pt x="546" y="15900"/>
                  </a:lnTo>
                  <a:lnTo>
                    <a:pt x="1079" y="16078"/>
                  </a:lnTo>
                  <a:lnTo>
                    <a:pt x="1638" y="16268"/>
                  </a:lnTo>
                  <a:lnTo>
                    <a:pt x="1676" y="838"/>
                  </a:lnTo>
                  <a:close/>
                </a:path>
                <a:path w="2539" h="16509">
                  <a:moveTo>
                    <a:pt x="2235" y="1117"/>
                  </a:moveTo>
                  <a:lnTo>
                    <a:pt x="1866" y="927"/>
                  </a:lnTo>
                  <a:lnTo>
                    <a:pt x="1676" y="850"/>
                  </a:lnTo>
                  <a:lnTo>
                    <a:pt x="1638" y="16268"/>
                  </a:lnTo>
                  <a:lnTo>
                    <a:pt x="2197" y="16459"/>
                  </a:lnTo>
                  <a:lnTo>
                    <a:pt x="2235" y="111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0" name="object 20400"/>
            <p:cNvSpPr/>
            <p:nvPr/>
          </p:nvSpPr>
          <p:spPr>
            <a:xfrm>
              <a:off x="2847441" y="9197797"/>
              <a:ext cx="2540" cy="17145"/>
            </a:xfrm>
            <a:custGeom>
              <a:avLst/>
              <a:gdLst/>
              <a:ahLst/>
              <a:cxnLst/>
              <a:rect l="l" t="t" r="r" b="b"/>
              <a:pathLst>
                <a:path w="2539" h="17145">
                  <a:moveTo>
                    <a:pt x="571" y="304"/>
                  </a:moveTo>
                  <a:lnTo>
                    <a:pt x="38" y="0"/>
                  </a:lnTo>
                  <a:lnTo>
                    <a:pt x="0" y="16179"/>
                  </a:lnTo>
                  <a:lnTo>
                    <a:pt x="520" y="16344"/>
                  </a:lnTo>
                  <a:lnTo>
                    <a:pt x="571" y="304"/>
                  </a:lnTo>
                  <a:close/>
                </a:path>
                <a:path w="2539" h="17145">
                  <a:moveTo>
                    <a:pt x="2171" y="1181"/>
                  </a:moveTo>
                  <a:lnTo>
                    <a:pt x="1638" y="889"/>
                  </a:lnTo>
                  <a:lnTo>
                    <a:pt x="1104" y="596"/>
                  </a:lnTo>
                  <a:lnTo>
                    <a:pt x="571" y="304"/>
                  </a:lnTo>
                  <a:lnTo>
                    <a:pt x="533" y="16357"/>
                  </a:lnTo>
                  <a:lnTo>
                    <a:pt x="1066" y="16535"/>
                  </a:lnTo>
                  <a:lnTo>
                    <a:pt x="1587" y="16713"/>
                  </a:lnTo>
                  <a:lnTo>
                    <a:pt x="2120" y="16891"/>
                  </a:lnTo>
                  <a:lnTo>
                    <a:pt x="2171" y="118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1" name="object 20401"/>
            <p:cNvSpPr/>
            <p:nvPr/>
          </p:nvSpPr>
          <p:spPr>
            <a:xfrm>
              <a:off x="2842399" y="9194559"/>
              <a:ext cx="5715" cy="19685"/>
            </a:xfrm>
            <a:custGeom>
              <a:avLst/>
              <a:gdLst/>
              <a:ahLst/>
              <a:cxnLst/>
              <a:rect l="l" t="t" r="r" b="b"/>
              <a:pathLst>
                <a:path w="5714" h="19684">
                  <a:moveTo>
                    <a:pt x="5092" y="3238"/>
                  </a:moveTo>
                  <a:lnTo>
                    <a:pt x="4445" y="2870"/>
                  </a:lnTo>
                  <a:lnTo>
                    <a:pt x="3784" y="2476"/>
                  </a:lnTo>
                  <a:lnTo>
                    <a:pt x="3136" y="2057"/>
                  </a:lnTo>
                  <a:lnTo>
                    <a:pt x="2489" y="1663"/>
                  </a:lnTo>
                  <a:lnTo>
                    <a:pt x="1866" y="1257"/>
                  </a:lnTo>
                  <a:lnTo>
                    <a:pt x="1244" y="838"/>
                  </a:lnTo>
                  <a:lnTo>
                    <a:pt x="635" y="419"/>
                  </a:lnTo>
                  <a:lnTo>
                    <a:pt x="38" y="0"/>
                  </a:lnTo>
                  <a:lnTo>
                    <a:pt x="0" y="15722"/>
                  </a:lnTo>
                  <a:lnTo>
                    <a:pt x="596" y="16167"/>
                  </a:lnTo>
                  <a:lnTo>
                    <a:pt x="1193" y="16611"/>
                  </a:lnTo>
                  <a:lnTo>
                    <a:pt x="1816" y="17068"/>
                  </a:lnTo>
                  <a:lnTo>
                    <a:pt x="2451" y="17538"/>
                  </a:lnTo>
                  <a:lnTo>
                    <a:pt x="3086" y="17995"/>
                  </a:lnTo>
                  <a:lnTo>
                    <a:pt x="3746" y="18491"/>
                  </a:lnTo>
                  <a:lnTo>
                    <a:pt x="4394" y="18961"/>
                  </a:lnTo>
                  <a:lnTo>
                    <a:pt x="4953" y="19380"/>
                  </a:lnTo>
                  <a:lnTo>
                    <a:pt x="5092" y="323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2" name="object 20402"/>
            <p:cNvSpPr/>
            <p:nvPr/>
          </p:nvSpPr>
          <p:spPr>
            <a:xfrm>
              <a:off x="2840101" y="9192806"/>
              <a:ext cx="2540" cy="17780"/>
            </a:xfrm>
            <a:custGeom>
              <a:avLst/>
              <a:gdLst/>
              <a:ahLst/>
              <a:cxnLst/>
              <a:rect l="l" t="t" r="r" b="b"/>
              <a:pathLst>
                <a:path w="2539" h="17779">
                  <a:moveTo>
                    <a:pt x="1739" y="1320"/>
                  </a:moveTo>
                  <a:lnTo>
                    <a:pt x="1168" y="889"/>
                  </a:lnTo>
                  <a:lnTo>
                    <a:pt x="596" y="444"/>
                  </a:lnTo>
                  <a:lnTo>
                    <a:pt x="38" y="0"/>
                  </a:lnTo>
                  <a:lnTo>
                    <a:pt x="0" y="15786"/>
                  </a:lnTo>
                  <a:lnTo>
                    <a:pt x="558" y="16192"/>
                  </a:lnTo>
                  <a:lnTo>
                    <a:pt x="1117" y="16611"/>
                  </a:lnTo>
                  <a:lnTo>
                    <a:pt x="1701" y="17043"/>
                  </a:lnTo>
                  <a:lnTo>
                    <a:pt x="1739" y="1320"/>
                  </a:lnTo>
                  <a:close/>
                </a:path>
                <a:path w="2539" h="17779">
                  <a:moveTo>
                    <a:pt x="2336" y="1752"/>
                  </a:moveTo>
                  <a:lnTo>
                    <a:pt x="1752" y="1320"/>
                  </a:lnTo>
                  <a:lnTo>
                    <a:pt x="1701" y="17043"/>
                  </a:lnTo>
                  <a:lnTo>
                    <a:pt x="2298" y="17475"/>
                  </a:lnTo>
                  <a:lnTo>
                    <a:pt x="2336" y="1752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3" name="object 20403"/>
            <p:cNvSpPr/>
            <p:nvPr/>
          </p:nvSpPr>
          <p:spPr>
            <a:xfrm>
              <a:off x="2836240" y="9189364"/>
              <a:ext cx="4445" cy="19685"/>
            </a:xfrm>
            <a:custGeom>
              <a:avLst/>
              <a:gdLst/>
              <a:ahLst/>
              <a:cxnLst/>
              <a:rect l="l" t="t" r="r" b="b"/>
              <a:pathLst>
                <a:path w="4444" h="19684">
                  <a:moveTo>
                    <a:pt x="3898" y="3441"/>
                  </a:moveTo>
                  <a:lnTo>
                    <a:pt x="2895" y="2628"/>
                  </a:lnTo>
                  <a:lnTo>
                    <a:pt x="1905" y="1778"/>
                  </a:lnTo>
                  <a:lnTo>
                    <a:pt x="965" y="889"/>
                  </a:lnTo>
                  <a:lnTo>
                    <a:pt x="50" y="0"/>
                  </a:lnTo>
                  <a:lnTo>
                    <a:pt x="0" y="15976"/>
                  </a:lnTo>
                  <a:lnTo>
                    <a:pt x="762" y="16929"/>
                  </a:lnTo>
                  <a:lnTo>
                    <a:pt x="914" y="17056"/>
                  </a:lnTo>
                  <a:lnTo>
                    <a:pt x="1866" y="17754"/>
                  </a:lnTo>
                  <a:lnTo>
                    <a:pt x="2857" y="18478"/>
                  </a:lnTo>
                  <a:lnTo>
                    <a:pt x="3860" y="19227"/>
                  </a:lnTo>
                  <a:lnTo>
                    <a:pt x="3898" y="3441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4" name="object 20404"/>
            <p:cNvSpPr/>
            <p:nvPr/>
          </p:nvSpPr>
          <p:spPr>
            <a:xfrm>
              <a:off x="2826435" y="9173832"/>
              <a:ext cx="10160" cy="31750"/>
            </a:xfrm>
            <a:custGeom>
              <a:avLst/>
              <a:gdLst/>
              <a:ahLst/>
              <a:cxnLst/>
              <a:rect l="l" t="t" r="r" b="b"/>
              <a:pathLst>
                <a:path w="10160" h="31750">
                  <a:moveTo>
                    <a:pt x="1727" y="4152"/>
                  </a:moveTo>
                  <a:lnTo>
                    <a:pt x="1371" y="3403"/>
                  </a:lnTo>
                  <a:lnTo>
                    <a:pt x="749" y="1892"/>
                  </a:lnTo>
                  <a:lnTo>
                    <a:pt x="495" y="1270"/>
                  </a:lnTo>
                  <a:lnTo>
                    <a:pt x="50" y="0"/>
                  </a:lnTo>
                  <a:lnTo>
                    <a:pt x="0" y="15392"/>
                  </a:lnTo>
                  <a:lnTo>
                    <a:pt x="698" y="17068"/>
                  </a:lnTo>
                  <a:lnTo>
                    <a:pt x="1689" y="19456"/>
                  </a:lnTo>
                  <a:lnTo>
                    <a:pt x="1727" y="4152"/>
                  </a:lnTo>
                  <a:close/>
                </a:path>
                <a:path w="10160" h="31750">
                  <a:moveTo>
                    <a:pt x="2870" y="6350"/>
                  </a:moveTo>
                  <a:lnTo>
                    <a:pt x="2463" y="5626"/>
                  </a:lnTo>
                  <a:lnTo>
                    <a:pt x="2082" y="4889"/>
                  </a:lnTo>
                  <a:lnTo>
                    <a:pt x="1739" y="4152"/>
                  </a:lnTo>
                  <a:lnTo>
                    <a:pt x="1689" y="19456"/>
                  </a:lnTo>
                  <a:lnTo>
                    <a:pt x="2819" y="22161"/>
                  </a:lnTo>
                  <a:lnTo>
                    <a:pt x="2870" y="6350"/>
                  </a:lnTo>
                  <a:close/>
                </a:path>
                <a:path w="10160" h="31750">
                  <a:moveTo>
                    <a:pt x="9842" y="15532"/>
                  </a:moveTo>
                  <a:lnTo>
                    <a:pt x="8953" y="14643"/>
                  </a:lnTo>
                  <a:lnTo>
                    <a:pt x="2870" y="6362"/>
                  </a:lnTo>
                  <a:lnTo>
                    <a:pt x="2819" y="22161"/>
                  </a:lnTo>
                  <a:lnTo>
                    <a:pt x="3390" y="23533"/>
                  </a:lnTo>
                  <a:lnTo>
                    <a:pt x="4838" y="25336"/>
                  </a:lnTo>
                  <a:lnTo>
                    <a:pt x="8077" y="29362"/>
                  </a:lnTo>
                  <a:lnTo>
                    <a:pt x="8915" y="30403"/>
                  </a:lnTo>
                  <a:lnTo>
                    <a:pt x="9791" y="31496"/>
                  </a:lnTo>
                  <a:lnTo>
                    <a:pt x="9842" y="15532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5" name="object 20405"/>
            <p:cNvSpPr/>
            <p:nvPr/>
          </p:nvSpPr>
          <p:spPr>
            <a:xfrm>
              <a:off x="2825064" y="9168676"/>
              <a:ext cx="1905" cy="20955"/>
            </a:xfrm>
            <a:custGeom>
              <a:avLst/>
              <a:gdLst/>
              <a:ahLst/>
              <a:cxnLst/>
              <a:rect l="l" t="t" r="r" b="b"/>
              <a:pathLst>
                <a:path w="1905" h="20954">
                  <a:moveTo>
                    <a:pt x="330" y="1320"/>
                  </a:moveTo>
                  <a:lnTo>
                    <a:pt x="50" y="0"/>
                  </a:lnTo>
                  <a:lnTo>
                    <a:pt x="0" y="14097"/>
                  </a:lnTo>
                  <a:lnTo>
                    <a:pt x="279" y="16357"/>
                  </a:lnTo>
                  <a:lnTo>
                    <a:pt x="330" y="1320"/>
                  </a:lnTo>
                  <a:close/>
                </a:path>
                <a:path w="1905" h="20954">
                  <a:moveTo>
                    <a:pt x="1422" y="5156"/>
                  </a:moveTo>
                  <a:lnTo>
                    <a:pt x="1016" y="3898"/>
                  </a:lnTo>
                  <a:lnTo>
                    <a:pt x="660" y="2616"/>
                  </a:lnTo>
                  <a:lnTo>
                    <a:pt x="342" y="1320"/>
                  </a:lnTo>
                  <a:lnTo>
                    <a:pt x="292" y="16459"/>
                  </a:lnTo>
                  <a:lnTo>
                    <a:pt x="546" y="18580"/>
                  </a:lnTo>
                  <a:lnTo>
                    <a:pt x="609" y="18719"/>
                  </a:lnTo>
                  <a:lnTo>
                    <a:pt x="977" y="19596"/>
                  </a:lnTo>
                  <a:lnTo>
                    <a:pt x="1384" y="20574"/>
                  </a:lnTo>
                  <a:lnTo>
                    <a:pt x="1422" y="515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6" name="object 20406"/>
            <p:cNvSpPr/>
            <p:nvPr/>
          </p:nvSpPr>
          <p:spPr>
            <a:xfrm>
              <a:off x="2824429" y="9164079"/>
              <a:ext cx="1270" cy="19050"/>
            </a:xfrm>
            <a:custGeom>
              <a:avLst/>
              <a:gdLst/>
              <a:ahLst/>
              <a:cxnLst/>
              <a:rect l="l" t="t" r="r" b="b"/>
              <a:pathLst>
                <a:path w="1269" h="19050">
                  <a:moveTo>
                    <a:pt x="685" y="4597"/>
                  </a:moveTo>
                  <a:lnTo>
                    <a:pt x="444" y="3276"/>
                  </a:lnTo>
                  <a:lnTo>
                    <a:pt x="279" y="2260"/>
                  </a:lnTo>
                  <a:lnTo>
                    <a:pt x="152" y="1092"/>
                  </a:lnTo>
                  <a:lnTo>
                    <a:pt x="50" y="0"/>
                  </a:lnTo>
                  <a:lnTo>
                    <a:pt x="0" y="13500"/>
                  </a:lnTo>
                  <a:lnTo>
                    <a:pt x="114" y="14427"/>
                  </a:lnTo>
                  <a:lnTo>
                    <a:pt x="228" y="15392"/>
                  </a:lnTo>
                  <a:lnTo>
                    <a:pt x="406" y="16814"/>
                  </a:lnTo>
                  <a:lnTo>
                    <a:pt x="635" y="18694"/>
                  </a:lnTo>
                  <a:lnTo>
                    <a:pt x="685" y="4597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7" name="object 20407"/>
            <p:cNvSpPr/>
            <p:nvPr/>
          </p:nvSpPr>
          <p:spPr>
            <a:xfrm>
              <a:off x="2824264" y="9160066"/>
              <a:ext cx="635" cy="17780"/>
            </a:xfrm>
            <a:custGeom>
              <a:avLst/>
              <a:gdLst/>
              <a:ahLst/>
              <a:cxnLst/>
              <a:rect l="l" t="t" r="r" b="b"/>
              <a:pathLst>
                <a:path w="635" h="17779">
                  <a:moveTo>
                    <a:pt x="127" y="2895"/>
                  </a:moveTo>
                  <a:lnTo>
                    <a:pt x="76" y="1790"/>
                  </a:lnTo>
                  <a:lnTo>
                    <a:pt x="50" y="673"/>
                  </a:lnTo>
                  <a:lnTo>
                    <a:pt x="50" y="12"/>
                  </a:lnTo>
                  <a:lnTo>
                    <a:pt x="0" y="16116"/>
                  </a:lnTo>
                  <a:lnTo>
                    <a:pt x="25" y="16332"/>
                  </a:lnTo>
                  <a:lnTo>
                    <a:pt x="76" y="16776"/>
                  </a:lnTo>
                  <a:lnTo>
                    <a:pt x="127" y="2895"/>
                  </a:lnTo>
                  <a:close/>
                </a:path>
                <a:path w="635" h="17779">
                  <a:moveTo>
                    <a:pt x="215" y="4000"/>
                  </a:moveTo>
                  <a:lnTo>
                    <a:pt x="139" y="2895"/>
                  </a:lnTo>
                  <a:lnTo>
                    <a:pt x="88" y="16878"/>
                  </a:lnTo>
                  <a:lnTo>
                    <a:pt x="165" y="17513"/>
                  </a:lnTo>
                  <a:lnTo>
                    <a:pt x="215" y="4000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8" name="object 20408"/>
            <p:cNvSpPr/>
            <p:nvPr/>
          </p:nvSpPr>
          <p:spPr>
            <a:xfrm>
              <a:off x="3603980" y="9164042"/>
              <a:ext cx="55244" cy="64135"/>
            </a:xfrm>
            <a:custGeom>
              <a:avLst/>
              <a:gdLst/>
              <a:ahLst/>
              <a:cxnLst/>
              <a:rect l="l" t="t" r="r" b="b"/>
              <a:pathLst>
                <a:path w="55245" h="64134">
                  <a:moveTo>
                    <a:pt x="54901" y="0"/>
                  </a:moveTo>
                  <a:lnTo>
                    <a:pt x="31914" y="36816"/>
                  </a:lnTo>
                  <a:lnTo>
                    <a:pt x="50" y="47522"/>
                  </a:lnTo>
                  <a:lnTo>
                    <a:pt x="0" y="63600"/>
                  </a:lnTo>
                  <a:lnTo>
                    <a:pt x="42099" y="45473"/>
                  </a:lnTo>
                  <a:lnTo>
                    <a:pt x="54850" y="16178"/>
                  </a:lnTo>
                  <a:lnTo>
                    <a:pt x="54901" y="0"/>
                  </a:lnTo>
                  <a:close/>
                </a:path>
              </a:pathLst>
            </a:custGeom>
            <a:solidFill>
              <a:srgbClr val="63676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09" name="object 20409"/>
            <p:cNvSpPr/>
            <p:nvPr/>
          </p:nvSpPr>
          <p:spPr>
            <a:xfrm>
              <a:off x="3591534" y="9211564"/>
              <a:ext cx="12700" cy="17145"/>
            </a:xfrm>
            <a:custGeom>
              <a:avLst/>
              <a:gdLst/>
              <a:ahLst/>
              <a:cxnLst/>
              <a:rect l="l" t="t" r="r" b="b"/>
              <a:pathLst>
                <a:path w="12700" h="17145">
                  <a:moveTo>
                    <a:pt x="12496" y="0"/>
                  </a:moveTo>
                  <a:lnTo>
                    <a:pt x="8661" y="609"/>
                  </a:lnTo>
                  <a:lnTo>
                    <a:pt x="7366" y="800"/>
                  </a:lnTo>
                  <a:lnTo>
                    <a:pt x="4737" y="1130"/>
                  </a:lnTo>
                  <a:lnTo>
                    <a:pt x="2235" y="1409"/>
                  </a:lnTo>
                  <a:lnTo>
                    <a:pt x="38" y="1651"/>
                  </a:lnTo>
                  <a:lnTo>
                    <a:pt x="0" y="16929"/>
                  </a:lnTo>
                  <a:lnTo>
                    <a:pt x="2184" y="16814"/>
                  </a:lnTo>
                  <a:lnTo>
                    <a:pt x="4686" y="16687"/>
                  </a:lnTo>
                  <a:lnTo>
                    <a:pt x="8623" y="16471"/>
                  </a:lnTo>
                  <a:lnTo>
                    <a:pt x="11734" y="16319"/>
                  </a:lnTo>
                  <a:lnTo>
                    <a:pt x="12458" y="16078"/>
                  </a:lnTo>
                  <a:lnTo>
                    <a:pt x="12496" y="0"/>
                  </a:lnTo>
                  <a:close/>
                </a:path>
              </a:pathLst>
            </a:custGeom>
            <a:solidFill>
              <a:srgbClr val="64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0" name="object 20410"/>
            <p:cNvSpPr/>
            <p:nvPr/>
          </p:nvSpPr>
          <p:spPr>
            <a:xfrm>
              <a:off x="3582631" y="9213202"/>
              <a:ext cx="9525" cy="15875"/>
            </a:xfrm>
            <a:custGeom>
              <a:avLst/>
              <a:gdLst/>
              <a:ahLst/>
              <a:cxnLst/>
              <a:rect l="l" t="t" r="r" b="b"/>
              <a:pathLst>
                <a:path w="9525" h="15875">
                  <a:moveTo>
                    <a:pt x="8940" y="0"/>
                  </a:moveTo>
                  <a:lnTo>
                    <a:pt x="6718" y="190"/>
                  </a:lnTo>
                  <a:lnTo>
                    <a:pt x="4483" y="368"/>
                  </a:lnTo>
                  <a:lnTo>
                    <a:pt x="2209" y="508"/>
                  </a:lnTo>
                  <a:lnTo>
                    <a:pt x="38" y="622"/>
                  </a:lnTo>
                  <a:lnTo>
                    <a:pt x="0" y="15748"/>
                  </a:lnTo>
                  <a:lnTo>
                    <a:pt x="2171" y="15646"/>
                  </a:lnTo>
                  <a:lnTo>
                    <a:pt x="4432" y="15519"/>
                  </a:lnTo>
                  <a:lnTo>
                    <a:pt x="6680" y="15405"/>
                  </a:lnTo>
                  <a:lnTo>
                    <a:pt x="8902" y="15290"/>
                  </a:lnTo>
                  <a:lnTo>
                    <a:pt x="8940" y="0"/>
                  </a:lnTo>
                  <a:close/>
                </a:path>
              </a:pathLst>
            </a:custGeom>
            <a:solidFill>
              <a:srgbClr val="65686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1" name="object 20411"/>
            <p:cNvSpPr/>
            <p:nvPr/>
          </p:nvSpPr>
          <p:spPr>
            <a:xfrm>
              <a:off x="3575088" y="9213837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7581" y="0"/>
                  </a:moveTo>
                  <a:lnTo>
                    <a:pt x="5727" y="88"/>
                  </a:lnTo>
                  <a:lnTo>
                    <a:pt x="3848" y="139"/>
                  </a:lnTo>
                  <a:lnTo>
                    <a:pt x="1955" y="190"/>
                  </a:lnTo>
                  <a:lnTo>
                    <a:pt x="50" y="241"/>
                  </a:lnTo>
                  <a:lnTo>
                    <a:pt x="0" y="15506"/>
                  </a:lnTo>
                  <a:lnTo>
                    <a:pt x="1917" y="15417"/>
                  </a:lnTo>
                  <a:lnTo>
                    <a:pt x="3810" y="15316"/>
                  </a:lnTo>
                  <a:lnTo>
                    <a:pt x="5689" y="15214"/>
                  </a:lnTo>
                  <a:lnTo>
                    <a:pt x="7543" y="15113"/>
                  </a:lnTo>
                  <a:lnTo>
                    <a:pt x="7581" y="0"/>
                  </a:lnTo>
                  <a:close/>
                </a:path>
              </a:pathLst>
            </a:custGeom>
            <a:solidFill>
              <a:srgbClr val="666A6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2" name="object 20412"/>
            <p:cNvSpPr/>
            <p:nvPr/>
          </p:nvSpPr>
          <p:spPr>
            <a:xfrm>
              <a:off x="3567531" y="9214066"/>
              <a:ext cx="7620" cy="15875"/>
            </a:xfrm>
            <a:custGeom>
              <a:avLst/>
              <a:gdLst/>
              <a:ahLst/>
              <a:cxnLst/>
              <a:rect l="l" t="t" r="r" b="b"/>
              <a:pathLst>
                <a:path w="7620" h="15875">
                  <a:moveTo>
                    <a:pt x="7607" y="12"/>
                  </a:moveTo>
                  <a:lnTo>
                    <a:pt x="5689" y="25"/>
                  </a:lnTo>
                  <a:lnTo>
                    <a:pt x="3759" y="25"/>
                  </a:lnTo>
                  <a:lnTo>
                    <a:pt x="1854" y="38"/>
                  </a:lnTo>
                  <a:lnTo>
                    <a:pt x="38" y="0"/>
                  </a:lnTo>
                  <a:lnTo>
                    <a:pt x="0" y="15684"/>
                  </a:lnTo>
                  <a:lnTo>
                    <a:pt x="1828" y="15582"/>
                  </a:lnTo>
                  <a:lnTo>
                    <a:pt x="3708" y="15481"/>
                  </a:lnTo>
                  <a:lnTo>
                    <a:pt x="5651" y="15379"/>
                  </a:lnTo>
                  <a:lnTo>
                    <a:pt x="7556" y="15278"/>
                  </a:lnTo>
                  <a:lnTo>
                    <a:pt x="7607" y="12"/>
                  </a:lnTo>
                  <a:close/>
                </a:path>
              </a:pathLst>
            </a:custGeom>
            <a:solidFill>
              <a:srgbClr val="686B6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3" name="object 20413"/>
            <p:cNvSpPr/>
            <p:nvPr/>
          </p:nvSpPr>
          <p:spPr>
            <a:xfrm>
              <a:off x="3560127" y="9213863"/>
              <a:ext cx="7620" cy="16510"/>
            </a:xfrm>
            <a:custGeom>
              <a:avLst/>
              <a:gdLst/>
              <a:ahLst/>
              <a:cxnLst/>
              <a:rect l="l" t="t" r="r" b="b"/>
              <a:pathLst>
                <a:path w="7620" h="16509">
                  <a:moveTo>
                    <a:pt x="7442" y="203"/>
                  </a:moveTo>
                  <a:lnTo>
                    <a:pt x="5600" y="177"/>
                  </a:lnTo>
                  <a:lnTo>
                    <a:pt x="3759" y="127"/>
                  </a:lnTo>
                  <a:lnTo>
                    <a:pt x="1905" y="63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838" y="16217"/>
                  </a:lnTo>
                  <a:lnTo>
                    <a:pt x="1866" y="16167"/>
                  </a:lnTo>
                  <a:lnTo>
                    <a:pt x="3708" y="16078"/>
                  </a:lnTo>
                  <a:lnTo>
                    <a:pt x="5562" y="15976"/>
                  </a:lnTo>
                  <a:lnTo>
                    <a:pt x="7404" y="15887"/>
                  </a:lnTo>
                  <a:lnTo>
                    <a:pt x="7442" y="203"/>
                  </a:lnTo>
                  <a:close/>
                </a:path>
              </a:pathLst>
            </a:custGeom>
            <a:solidFill>
              <a:srgbClr val="686C6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4" name="object 20414"/>
            <p:cNvSpPr/>
            <p:nvPr/>
          </p:nvSpPr>
          <p:spPr>
            <a:xfrm>
              <a:off x="3552571" y="9213431"/>
              <a:ext cx="7620" cy="17145"/>
            </a:xfrm>
            <a:custGeom>
              <a:avLst/>
              <a:gdLst/>
              <a:ahLst/>
              <a:cxnLst/>
              <a:rect l="l" t="t" r="r" b="b"/>
              <a:pathLst>
                <a:path w="7620" h="17145">
                  <a:moveTo>
                    <a:pt x="5715" y="342"/>
                  </a:moveTo>
                  <a:lnTo>
                    <a:pt x="3835" y="241"/>
                  </a:lnTo>
                  <a:lnTo>
                    <a:pt x="1943" y="127"/>
                  </a:lnTo>
                  <a:lnTo>
                    <a:pt x="50" y="0"/>
                  </a:lnTo>
                  <a:lnTo>
                    <a:pt x="0" y="15697"/>
                  </a:lnTo>
                  <a:lnTo>
                    <a:pt x="1905" y="15913"/>
                  </a:lnTo>
                  <a:lnTo>
                    <a:pt x="3784" y="16129"/>
                  </a:lnTo>
                  <a:lnTo>
                    <a:pt x="5676" y="16344"/>
                  </a:lnTo>
                  <a:lnTo>
                    <a:pt x="5715" y="342"/>
                  </a:lnTo>
                  <a:close/>
                </a:path>
                <a:path w="7620" h="17145">
                  <a:moveTo>
                    <a:pt x="7594" y="431"/>
                  </a:moveTo>
                  <a:lnTo>
                    <a:pt x="5727" y="342"/>
                  </a:lnTo>
                  <a:lnTo>
                    <a:pt x="5676" y="16344"/>
                  </a:lnTo>
                  <a:lnTo>
                    <a:pt x="7556" y="16560"/>
                  </a:lnTo>
                  <a:lnTo>
                    <a:pt x="7594" y="431"/>
                  </a:lnTo>
                  <a:close/>
                </a:path>
              </a:pathLst>
            </a:custGeom>
            <a:solidFill>
              <a:srgbClr val="696D6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5" name="object 20415"/>
            <p:cNvSpPr/>
            <p:nvPr/>
          </p:nvSpPr>
          <p:spPr>
            <a:xfrm>
              <a:off x="3544887" y="9212821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3898" y="330"/>
                  </a:moveTo>
                  <a:lnTo>
                    <a:pt x="1981" y="177"/>
                  </a:lnTo>
                  <a:lnTo>
                    <a:pt x="50" y="0"/>
                  </a:lnTo>
                  <a:lnTo>
                    <a:pt x="0" y="15430"/>
                  </a:lnTo>
                  <a:lnTo>
                    <a:pt x="1930" y="15659"/>
                  </a:lnTo>
                  <a:lnTo>
                    <a:pt x="3860" y="15875"/>
                  </a:lnTo>
                  <a:lnTo>
                    <a:pt x="3898" y="330"/>
                  </a:lnTo>
                  <a:close/>
                </a:path>
                <a:path w="8254" h="16509">
                  <a:moveTo>
                    <a:pt x="7734" y="609"/>
                  </a:moveTo>
                  <a:lnTo>
                    <a:pt x="5829" y="469"/>
                  </a:lnTo>
                  <a:lnTo>
                    <a:pt x="3898" y="342"/>
                  </a:lnTo>
                  <a:lnTo>
                    <a:pt x="3860" y="15875"/>
                  </a:lnTo>
                  <a:lnTo>
                    <a:pt x="5778" y="16090"/>
                  </a:lnTo>
                  <a:lnTo>
                    <a:pt x="7683" y="16306"/>
                  </a:lnTo>
                  <a:lnTo>
                    <a:pt x="7734" y="609"/>
                  </a:lnTo>
                  <a:close/>
                </a:path>
              </a:pathLst>
            </a:custGeom>
            <a:solidFill>
              <a:srgbClr val="6A6E6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6" name="object 20416"/>
            <p:cNvSpPr/>
            <p:nvPr/>
          </p:nvSpPr>
          <p:spPr>
            <a:xfrm>
              <a:off x="3536899" y="9211996"/>
              <a:ext cx="8255" cy="16510"/>
            </a:xfrm>
            <a:custGeom>
              <a:avLst/>
              <a:gdLst/>
              <a:ahLst/>
              <a:cxnLst/>
              <a:rect l="l" t="t" r="r" b="b"/>
              <a:pathLst>
                <a:path w="8254" h="16509">
                  <a:moveTo>
                    <a:pt x="8026" y="825"/>
                  </a:moveTo>
                  <a:lnTo>
                    <a:pt x="6083" y="647"/>
                  </a:lnTo>
                  <a:lnTo>
                    <a:pt x="4102" y="444"/>
                  </a:lnTo>
                  <a:lnTo>
                    <a:pt x="2082" y="228"/>
                  </a:lnTo>
                  <a:lnTo>
                    <a:pt x="50" y="0"/>
                  </a:lnTo>
                  <a:lnTo>
                    <a:pt x="0" y="15354"/>
                  </a:lnTo>
                  <a:lnTo>
                    <a:pt x="2032" y="15582"/>
                  </a:lnTo>
                  <a:lnTo>
                    <a:pt x="4051" y="15811"/>
                  </a:lnTo>
                  <a:lnTo>
                    <a:pt x="6045" y="16040"/>
                  </a:lnTo>
                  <a:lnTo>
                    <a:pt x="7988" y="16256"/>
                  </a:lnTo>
                  <a:lnTo>
                    <a:pt x="8026" y="825"/>
                  </a:lnTo>
                  <a:close/>
                </a:path>
              </a:pathLst>
            </a:custGeom>
            <a:solidFill>
              <a:srgbClr val="6B6F7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7" name="object 20417"/>
            <p:cNvSpPr/>
            <p:nvPr/>
          </p:nvSpPr>
          <p:spPr>
            <a:xfrm>
              <a:off x="3520059" y="9209672"/>
              <a:ext cx="17145" cy="17780"/>
            </a:xfrm>
            <a:custGeom>
              <a:avLst/>
              <a:gdLst/>
              <a:ahLst/>
              <a:cxnLst/>
              <a:rect l="l" t="t" r="r" b="b"/>
              <a:pathLst>
                <a:path w="17145" h="17779">
                  <a:moveTo>
                    <a:pt x="4406" y="673"/>
                  </a:moveTo>
                  <a:lnTo>
                    <a:pt x="2222" y="355"/>
                  </a:lnTo>
                  <a:lnTo>
                    <a:pt x="38" y="0"/>
                  </a:lnTo>
                  <a:lnTo>
                    <a:pt x="0" y="15760"/>
                  </a:lnTo>
                  <a:lnTo>
                    <a:pt x="2184" y="16014"/>
                  </a:lnTo>
                  <a:lnTo>
                    <a:pt x="4368" y="16256"/>
                  </a:lnTo>
                  <a:lnTo>
                    <a:pt x="4406" y="673"/>
                  </a:lnTo>
                  <a:close/>
                </a:path>
                <a:path w="17145" h="17779">
                  <a:moveTo>
                    <a:pt x="6591" y="990"/>
                  </a:moveTo>
                  <a:lnTo>
                    <a:pt x="4419" y="673"/>
                  </a:lnTo>
                  <a:lnTo>
                    <a:pt x="4368" y="16256"/>
                  </a:lnTo>
                  <a:lnTo>
                    <a:pt x="6553" y="16510"/>
                  </a:lnTo>
                  <a:lnTo>
                    <a:pt x="6591" y="990"/>
                  </a:lnTo>
                  <a:close/>
                </a:path>
                <a:path w="17145" h="17779">
                  <a:moveTo>
                    <a:pt x="16891" y="2324"/>
                  </a:moveTo>
                  <a:lnTo>
                    <a:pt x="14859" y="2082"/>
                  </a:lnTo>
                  <a:lnTo>
                    <a:pt x="12814" y="1828"/>
                  </a:lnTo>
                  <a:lnTo>
                    <a:pt x="10756" y="1574"/>
                  </a:lnTo>
                  <a:lnTo>
                    <a:pt x="8699" y="1295"/>
                  </a:lnTo>
                  <a:lnTo>
                    <a:pt x="6591" y="1003"/>
                  </a:lnTo>
                  <a:lnTo>
                    <a:pt x="6553" y="16510"/>
                  </a:lnTo>
                  <a:lnTo>
                    <a:pt x="8648" y="16751"/>
                  </a:lnTo>
                  <a:lnTo>
                    <a:pt x="10718" y="16979"/>
                  </a:lnTo>
                  <a:lnTo>
                    <a:pt x="12763" y="17208"/>
                  </a:lnTo>
                  <a:lnTo>
                    <a:pt x="14808" y="17449"/>
                  </a:lnTo>
                  <a:lnTo>
                    <a:pt x="16852" y="17678"/>
                  </a:lnTo>
                  <a:lnTo>
                    <a:pt x="16891" y="2324"/>
                  </a:lnTo>
                  <a:close/>
                </a:path>
              </a:pathLst>
            </a:custGeom>
            <a:solidFill>
              <a:srgbClr val="6C707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8" name="object 20418"/>
            <p:cNvSpPr/>
            <p:nvPr/>
          </p:nvSpPr>
          <p:spPr>
            <a:xfrm>
              <a:off x="3511156" y="9208148"/>
              <a:ext cx="9525" cy="17780"/>
            </a:xfrm>
            <a:custGeom>
              <a:avLst/>
              <a:gdLst/>
              <a:ahLst/>
              <a:cxnLst/>
              <a:rect l="l" t="t" r="r" b="b"/>
              <a:pathLst>
                <a:path w="9525" h="17779">
                  <a:moveTo>
                    <a:pt x="4533" y="787"/>
                  </a:moveTo>
                  <a:lnTo>
                    <a:pt x="2324" y="406"/>
                  </a:lnTo>
                  <a:lnTo>
                    <a:pt x="38" y="0"/>
                  </a:lnTo>
                  <a:lnTo>
                    <a:pt x="0" y="16129"/>
                  </a:lnTo>
                  <a:lnTo>
                    <a:pt x="1079" y="16383"/>
                  </a:lnTo>
                  <a:lnTo>
                    <a:pt x="2286" y="16535"/>
                  </a:lnTo>
                  <a:lnTo>
                    <a:pt x="4495" y="16789"/>
                  </a:lnTo>
                  <a:lnTo>
                    <a:pt x="4533" y="787"/>
                  </a:lnTo>
                  <a:close/>
                </a:path>
                <a:path w="9525" h="17779">
                  <a:moveTo>
                    <a:pt x="8940" y="1524"/>
                  </a:moveTo>
                  <a:lnTo>
                    <a:pt x="6743" y="1168"/>
                  </a:lnTo>
                  <a:lnTo>
                    <a:pt x="4533" y="800"/>
                  </a:lnTo>
                  <a:lnTo>
                    <a:pt x="4495" y="16789"/>
                  </a:lnTo>
                  <a:lnTo>
                    <a:pt x="6705" y="17030"/>
                  </a:lnTo>
                  <a:lnTo>
                    <a:pt x="8902" y="17284"/>
                  </a:lnTo>
                  <a:lnTo>
                    <a:pt x="8940" y="1524"/>
                  </a:lnTo>
                  <a:close/>
                </a:path>
              </a:pathLst>
            </a:custGeom>
            <a:solidFill>
              <a:srgbClr val="6D717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19" name="object 20419"/>
            <p:cNvSpPr/>
            <p:nvPr/>
          </p:nvSpPr>
          <p:spPr>
            <a:xfrm>
              <a:off x="3501720" y="9206306"/>
              <a:ext cx="9525" cy="18415"/>
            </a:xfrm>
            <a:custGeom>
              <a:avLst/>
              <a:gdLst/>
              <a:ahLst/>
              <a:cxnLst/>
              <a:rect l="l" t="t" r="r" b="b"/>
              <a:pathLst>
                <a:path w="9525" h="18415">
                  <a:moveTo>
                    <a:pt x="9474" y="1841"/>
                  </a:moveTo>
                  <a:lnTo>
                    <a:pt x="7124" y="1409"/>
                  </a:lnTo>
                  <a:lnTo>
                    <a:pt x="5549" y="1117"/>
                  </a:lnTo>
                  <a:lnTo>
                    <a:pt x="4775" y="952"/>
                  </a:lnTo>
                  <a:lnTo>
                    <a:pt x="2413" y="482"/>
                  </a:lnTo>
                  <a:lnTo>
                    <a:pt x="38" y="0"/>
                  </a:lnTo>
                  <a:lnTo>
                    <a:pt x="0" y="15709"/>
                  </a:lnTo>
                  <a:lnTo>
                    <a:pt x="2374" y="16268"/>
                  </a:lnTo>
                  <a:lnTo>
                    <a:pt x="4724" y="16840"/>
                  </a:lnTo>
                  <a:lnTo>
                    <a:pt x="7086" y="17399"/>
                  </a:lnTo>
                  <a:lnTo>
                    <a:pt x="9436" y="17970"/>
                  </a:lnTo>
                  <a:lnTo>
                    <a:pt x="9474" y="1841"/>
                  </a:lnTo>
                  <a:close/>
                </a:path>
              </a:pathLst>
            </a:custGeom>
            <a:solidFill>
              <a:srgbClr val="6E727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0" name="object 20420"/>
            <p:cNvSpPr/>
            <p:nvPr/>
          </p:nvSpPr>
          <p:spPr>
            <a:xfrm>
              <a:off x="3491928" y="9204198"/>
              <a:ext cx="10160" cy="18415"/>
            </a:xfrm>
            <a:custGeom>
              <a:avLst/>
              <a:gdLst/>
              <a:ahLst/>
              <a:cxnLst/>
              <a:rect l="l" t="t" r="r" b="b"/>
              <a:pathLst>
                <a:path w="10160" h="18415">
                  <a:moveTo>
                    <a:pt x="9842" y="2120"/>
                  </a:moveTo>
                  <a:lnTo>
                    <a:pt x="7467" y="1625"/>
                  </a:lnTo>
                  <a:lnTo>
                    <a:pt x="5092" y="1117"/>
                  </a:lnTo>
                  <a:lnTo>
                    <a:pt x="2578" y="571"/>
                  </a:lnTo>
                  <a:lnTo>
                    <a:pt x="50" y="0"/>
                  </a:lnTo>
                  <a:lnTo>
                    <a:pt x="0" y="15468"/>
                  </a:lnTo>
                  <a:lnTo>
                    <a:pt x="2527" y="16065"/>
                  </a:lnTo>
                  <a:lnTo>
                    <a:pt x="5041" y="16675"/>
                  </a:lnTo>
                  <a:lnTo>
                    <a:pt x="7429" y="17246"/>
                  </a:lnTo>
                  <a:lnTo>
                    <a:pt x="9804" y="17818"/>
                  </a:lnTo>
                  <a:lnTo>
                    <a:pt x="9842" y="2120"/>
                  </a:lnTo>
                  <a:close/>
                </a:path>
              </a:pathLst>
            </a:custGeom>
            <a:solidFill>
              <a:srgbClr val="6F7374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1" name="object 20421"/>
            <p:cNvSpPr/>
            <p:nvPr/>
          </p:nvSpPr>
          <p:spPr>
            <a:xfrm>
              <a:off x="3481806" y="9201772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10172" y="2425"/>
                  </a:moveTo>
                  <a:lnTo>
                    <a:pt x="7645" y="1841"/>
                  </a:lnTo>
                  <a:lnTo>
                    <a:pt x="5118" y="1244"/>
                  </a:lnTo>
                  <a:lnTo>
                    <a:pt x="2590" y="635"/>
                  </a:lnTo>
                  <a:lnTo>
                    <a:pt x="50" y="0"/>
                  </a:lnTo>
                  <a:lnTo>
                    <a:pt x="0" y="15468"/>
                  </a:lnTo>
                  <a:lnTo>
                    <a:pt x="2540" y="16078"/>
                  </a:lnTo>
                  <a:lnTo>
                    <a:pt x="5067" y="16675"/>
                  </a:lnTo>
                  <a:lnTo>
                    <a:pt x="7594" y="17284"/>
                  </a:lnTo>
                  <a:lnTo>
                    <a:pt x="10121" y="17894"/>
                  </a:lnTo>
                  <a:lnTo>
                    <a:pt x="10172" y="2425"/>
                  </a:lnTo>
                  <a:close/>
                </a:path>
              </a:pathLst>
            </a:custGeom>
            <a:solidFill>
              <a:srgbClr val="707475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2" name="object 20422"/>
            <p:cNvSpPr/>
            <p:nvPr/>
          </p:nvSpPr>
          <p:spPr>
            <a:xfrm>
              <a:off x="3471087" y="9198953"/>
              <a:ext cx="10795" cy="18415"/>
            </a:xfrm>
            <a:custGeom>
              <a:avLst/>
              <a:gdLst/>
              <a:ahLst/>
              <a:cxnLst/>
              <a:rect l="l" t="t" r="r" b="b"/>
              <a:pathLst>
                <a:path w="10795" h="18415">
                  <a:moveTo>
                    <a:pt x="2730" y="723"/>
                  </a:moveTo>
                  <a:lnTo>
                    <a:pt x="50" y="0"/>
                  </a:lnTo>
                  <a:lnTo>
                    <a:pt x="0" y="15709"/>
                  </a:lnTo>
                  <a:lnTo>
                    <a:pt x="2679" y="16357"/>
                  </a:lnTo>
                  <a:lnTo>
                    <a:pt x="2730" y="723"/>
                  </a:lnTo>
                  <a:close/>
                </a:path>
                <a:path w="10795" h="18415">
                  <a:moveTo>
                    <a:pt x="10756" y="2819"/>
                  </a:moveTo>
                  <a:lnTo>
                    <a:pt x="8102" y="2146"/>
                  </a:lnTo>
                  <a:lnTo>
                    <a:pt x="5422" y="1447"/>
                  </a:lnTo>
                  <a:lnTo>
                    <a:pt x="2743" y="723"/>
                  </a:lnTo>
                  <a:lnTo>
                    <a:pt x="2692" y="16357"/>
                  </a:lnTo>
                  <a:lnTo>
                    <a:pt x="5372" y="17005"/>
                  </a:lnTo>
                  <a:lnTo>
                    <a:pt x="8051" y="17640"/>
                  </a:lnTo>
                  <a:lnTo>
                    <a:pt x="10718" y="18288"/>
                  </a:lnTo>
                  <a:lnTo>
                    <a:pt x="10756" y="2819"/>
                  </a:lnTo>
                  <a:close/>
                </a:path>
              </a:pathLst>
            </a:custGeom>
            <a:solidFill>
              <a:srgbClr val="71757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3" name="object 20423"/>
            <p:cNvSpPr/>
            <p:nvPr/>
          </p:nvSpPr>
          <p:spPr>
            <a:xfrm>
              <a:off x="3460051" y="9195778"/>
              <a:ext cx="11430" cy="19050"/>
            </a:xfrm>
            <a:custGeom>
              <a:avLst/>
              <a:gdLst/>
              <a:ahLst/>
              <a:cxnLst/>
              <a:rect l="l" t="t" r="r" b="b"/>
              <a:pathLst>
                <a:path w="11429" h="19050">
                  <a:moveTo>
                    <a:pt x="11087" y="3175"/>
                  </a:moveTo>
                  <a:lnTo>
                    <a:pt x="8394" y="2425"/>
                  </a:lnTo>
                  <a:lnTo>
                    <a:pt x="5702" y="1651"/>
                  </a:lnTo>
                  <a:lnTo>
                    <a:pt x="2857" y="863"/>
                  </a:lnTo>
                  <a:lnTo>
                    <a:pt x="38" y="0"/>
                  </a:lnTo>
                  <a:lnTo>
                    <a:pt x="0" y="16167"/>
                  </a:lnTo>
                  <a:lnTo>
                    <a:pt x="762" y="16421"/>
                  </a:lnTo>
                  <a:lnTo>
                    <a:pt x="2819" y="16916"/>
                  </a:lnTo>
                  <a:lnTo>
                    <a:pt x="5651" y="17589"/>
                  </a:lnTo>
                  <a:lnTo>
                    <a:pt x="8356" y="18249"/>
                  </a:lnTo>
                  <a:lnTo>
                    <a:pt x="11036" y="18884"/>
                  </a:lnTo>
                  <a:lnTo>
                    <a:pt x="11087" y="3175"/>
                  </a:lnTo>
                  <a:close/>
                </a:path>
              </a:pathLst>
            </a:custGeom>
            <a:solidFill>
              <a:srgbClr val="72767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4" name="object 20424"/>
            <p:cNvSpPr/>
            <p:nvPr/>
          </p:nvSpPr>
          <p:spPr>
            <a:xfrm>
              <a:off x="3448685" y="9192235"/>
              <a:ext cx="11430" cy="20320"/>
            </a:xfrm>
            <a:custGeom>
              <a:avLst/>
              <a:gdLst/>
              <a:ahLst/>
              <a:cxnLst/>
              <a:rect l="l" t="t" r="r" b="b"/>
              <a:pathLst>
                <a:path w="11429" h="20320">
                  <a:moveTo>
                    <a:pt x="11404" y="3543"/>
                  </a:moveTo>
                  <a:lnTo>
                    <a:pt x="8572" y="2692"/>
                  </a:lnTo>
                  <a:lnTo>
                    <a:pt x="5753" y="1816"/>
                  </a:lnTo>
                  <a:lnTo>
                    <a:pt x="2933" y="927"/>
                  </a:lnTo>
                  <a:lnTo>
                    <a:pt x="38" y="0"/>
                  </a:lnTo>
                  <a:lnTo>
                    <a:pt x="0" y="15633"/>
                  </a:lnTo>
                  <a:lnTo>
                    <a:pt x="2895" y="16675"/>
                  </a:lnTo>
                  <a:lnTo>
                    <a:pt x="5702" y="17678"/>
                  </a:lnTo>
                  <a:lnTo>
                    <a:pt x="8534" y="18694"/>
                  </a:lnTo>
                  <a:lnTo>
                    <a:pt x="11366" y="19710"/>
                  </a:lnTo>
                  <a:lnTo>
                    <a:pt x="11404" y="3543"/>
                  </a:lnTo>
                  <a:close/>
                </a:path>
              </a:pathLst>
            </a:custGeom>
            <a:solidFill>
              <a:srgbClr val="737778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5" name="object 20425"/>
            <p:cNvSpPr/>
            <p:nvPr/>
          </p:nvSpPr>
          <p:spPr>
            <a:xfrm>
              <a:off x="3436924" y="9188234"/>
              <a:ext cx="12065" cy="19685"/>
            </a:xfrm>
            <a:custGeom>
              <a:avLst/>
              <a:gdLst/>
              <a:ahLst/>
              <a:cxnLst/>
              <a:rect l="l" t="t" r="r" b="b"/>
              <a:pathLst>
                <a:path w="12064" h="19684">
                  <a:moveTo>
                    <a:pt x="11798" y="3987"/>
                  </a:moveTo>
                  <a:lnTo>
                    <a:pt x="8851" y="3022"/>
                  </a:lnTo>
                  <a:lnTo>
                    <a:pt x="5905" y="2032"/>
                  </a:lnTo>
                  <a:lnTo>
                    <a:pt x="2971" y="1028"/>
                  </a:lnTo>
                  <a:lnTo>
                    <a:pt x="38" y="0"/>
                  </a:lnTo>
                  <a:lnTo>
                    <a:pt x="0" y="15430"/>
                  </a:lnTo>
                  <a:lnTo>
                    <a:pt x="2921" y="16471"/>
                  </a:lnTo>
                  <a:lnTo>
                    <a:pt x="5867" y="17526"/>
                  </a:lnTo>
                  <a:lnTo>
                    <a:pt x="8813" y="18580"/>
                  </a:lnTo>
                  <a:lnTo>
                    <a:pt x="11760" y="19634"/>
                  </a:lnTo>
                  <a:lnTo>
                    <a:pt x="11798" y="3987"/>
                  </a:lnTo>
                  <a:close/>
                </a:path>
              </a:pathLst>
            </a:custGeom>
            <a:solidFill>
              <a:srgbClr val="74787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6" name="object 20426"/>
            <p:cNvSpPr/>
            <p:nvPr/>
          </p:nvSpPr>
          <p:spPr>
            <a:xfrm>
              <a:off x="3424847" y="9183802"/>
              <a:ext cx="12700" cy="20320"/>
            </a:xfrm>
            <a:custGeom>
              <a:avLst/>
              <a:gdLst/>
              <a:ahLst/>
              <a:cxnLst/>
              <a:rect l="l" t="t" r="r" b="b"/>
              <a:pathLst>
                <a:path w="12700" h="20320">
                  <a:moveTo>
                    <a:pt x="12115" y="4432"/>
                  </a:moveTo>
                  <a:lnTo>
                    <a:pt x="9156" y="3378"/>
                  </a:lnTo>
                  <a:lnTo>
                    <a:pt x="6108" y="2273"/>
                  </a:lnTo>
                  <a:lnTo>
                    <a:pt x="3073" y="1143"/>
                  </a:lnTo>
                  <a:lnTo>
                    <a:pt x="50" y="0"/>
                  </a:lnTo>
                  <a:lnTo>
                    <a:pt x="0" y="15532"/>
                  </a:lnTo>
                  <a:lnTo>
                    <a:pt x="3035" y="16624"/>
                  </a:lnTo>
                  <a:lnTo>
                    <a:pt x="6057" y="17703"/>
                  </a:lnTo>
                  <a:lnTo>
                    <a:pt x="9105" y="18796"/>
                  </a:lnTo>
                  <a:lnTo>
                    <a:pt x="12077" y="19862"/>
                  </a:lnTo>
                  <a:lnTo>
                    <a:pt x="12115" y="4432"/>
                  </a:lnTo>
                  <a:close/>
                </a:path>
              </a:pathLst>
            </a:custGeom>
            <a:solidFill>
              <a:srgbClr val="75797A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7" name="object 20427"/>
            <p:cNvSpPr/>
            <p:nvPr/>
          </p:nvSpPr>
          <p:spPr>
            <a:xfrm>
              <a:off x="3412579" y="9178925"/>
              <a:ext cx="12700" cy="20955"/>
            </a:xfrm>
            <a:custGeom>
              <a:avLst/>
              <a:gdLst/>
              <a:ahLst/>
              <a:cxnLst/>
              <a:rect l="l" t="t" r="r" b="b"/>
              <a:pathLst>
                <a:path w="12700" h="20954">
                  <a:moveTo>
                    <a:pt x="6261" y="2514"/>
                  </a:moveTo>
                  <a:lnTo>
                    <a:pt x="3149" y="1270"/>
                  </a:lnTo>
                  <a:lnTo>
                    <a:pt x="50" y="0"/>
                  </a:lnTo>
                  <a:lnTo>
                    <a:pt x="0" y="16014"/>
                  </a:lnTo>
                  <a:lnTo>
                    <a:pt x="3098" y="17132"/>
                  </a:lnTo>
                  <a:lnTo>
                    <a:pt x="6223" y="18249"/>
                  </a:lnTo>
                  <a:lnTo>
                    <a:pt x="6261" y="2514"/>
                  </a:lnTo>
                  <a:close/>
                </a:path>
                <a:path w="12700" h="20954">
                  <a:moveTo>
                    <a:pt x="12319" y="4876"/>
                  </a:moveTo>
                  <a:lnTo>
                    <a:pt x="9296" y="3721"/>
                  </a:lnTo>
                  <a:lnTo>
                    <a:pt x="6261" y="2527"/>
                  </a:lnTo>
                  <a:lnTo>
                    <a:pt x="6223" y="18249"/>
                  </a:lnTo>
                  <a:lnTo>
                    <a:pt x="9258" y="19329"/>
                  </a:lnTo>
                  <a:lnTo>
                    <a:pt x="12280" y="20421"/>
                  </a:lnTo>
                  <a:lnTo>
                    <a:pt x="12319" y="4876"/>
                  </a:lnTo>
                  <a:close/>
                </a:path>
              </a:pathLst>
            </a:custGeom>
            <a:solidFill>
              <a:srgbClr val="767A7B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8" name="object 20428"/>
            <p:cNvSpPr/>
            <p:nvPr/>
          </p:nvSpPr>
          <p:spPr>
            <a:xfrm>
              <a:off x="3400171" y="9173591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12458" y="5334"/>
                  </a:moveTo>
                  <a:lnTo>
                    <a:pt x="9359" y="4064"/>
                  </a:lnTo>
                  <a:lnTo>
                    <a:pt x="6299" y="2743"/>
                  </a:lnTo>
                  <a:lnTo>
                    <a:pt x="3200" y="1397"/>
                  </a:lnTo>
                  <a:lnTo>
                    <a:pt x="50" y="0"/>
                  </a:lnTo>
                  <a:lnTo>
                    <a:pt x="0" y="15646"/>
                  </a:lnTo>
                  <a:lnTo>
                    <a:pt x="3149" y="17208"/>
                  </a:lnTo>
                  <a:lnTo>
                    <a:pt x="6261" y="18732"/>
                  </a:lnTo>
                  <a:lnTo>
                    <a:pt x="9105" y="20142"/>
                  </a:lnTo>
                  <a:lnTo>
                    <a:pt x="9321" y="20231"/>
                  </a:lnTo>
                  <a:lnTo>
                    <a:pt x="12420" y="21361"/>
                  </a:lnTo>
                  <a:lnTo>
                    <a:pt x="12458" y="5334"/>
                  </a:lnTo>
                  <a:close/>
                </a:path>
              </a:pathLst>
            </a:custGeom>
            <a:solidFill>
              <a:srgbClr val="777B7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29" name="object 20429"/>
            <p:cNvSpPr/>
            <p:nvPr/>
          </p:nvSpPr>
          <p:spPr>
            <a:xfrm>
              <a:off x="3387661" y="9167774"/>
              <a:ext cx="12700" cy="21590"/>
            </a:xfrm>
            <a:custGeom>
              <a:avLst/>
              <a:gdLst/>
              <a:ahLst/>
              <a:cxnLst/>
              <a:rect l="l" t="t" r="r" b="b"/>
              <a:pathLst>
                <a:path w="12700" h="21590">
                  <a:moveTo>
                    <a:pt x="6299" y="2971"/>
                  </a:moveTo>
                  <a:lnTo>
                    <a:pt x="3200" y="1511"/>
                  </a:lnTo>
                  <a:lnTo>
                    <a:pt x="50" y="0"/>
                  </a:lnTo>
                  <a:lnTo>
                    <a:pt x="0" y="15290"/>
                  </a:lnTo>
                  <a:lnTo>
                    <a:pt x="3162" y="16852"/>
                  </a:lnTo>
                  <a:lnTo>
                    <a:pt x="6248" y="18376"/>
                  </a:lnTo>
                  <a:lnTo>
                    <a:pt x="6299" y="2971"/>
                  </a:lnTo>
                  <a:close/>
                </a:path>
                <a:path w="12700" h="21590">
                  <a:moveTo>
                    <a:pt x="12560" y="5816"/>
                  </a:moveTo>
                  <a:lnTo>
                    <a:pt x="9423" y="4406"/>
                  </a:lnTo>
                  <a:lnTo>
                    <a:pt x="6311" y="2971"/>
                  </a:lnTo>
                  <a:lnTo>
                    <a:pt x="6261" y="18376"/>
                  </a:lnTo>
                  <a:lnTo>
                    <a:pt x="9385" y="19926"/>
                  </a:lnTo>
                  <a:lnTo>
                    <a:pt x="12509" y="21463"/>
                  </a:lnTo>
                  <a:lnTo>
                    <a:pt x="12560" y="5816"/>
                  </a:lnTo>
                  <a:close/>
                </a:path>
              </a:pathLst>
            </a:custGeom>
            <a:solidFill>
              <a:srgbClr val="787C7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0" name="object 20430"/>
            <p:cNvSpPr/>
            <p:nvPr/>
          </p:nvSpPr>
          <p:spPr>
            <a:xfrm>
              <a:off x="3375126" y="9161437"/>
              <a:ext cx="12700" cy="22225"/>
            </a:xfrm>
            <a:custGeom>
              <a:avLst/>
              <a:gdLst/>
              <a:ahLst/>
              <a:cxnLst/>
              <a:rect l="l" t="t" r="r" b="b"/>
              <a:pathLst>
                <a:path w="12700" h="22225">
                  <a:moveTo>
                    <a:pt x="12585" y="6337"/>
                  </a:moveTo>
                  <a:lnTo>
                    <a:pt x="9410" y="4800"/>
                  </a:lnTo>
                  <a:lnTo>
                    <a:pt x="6273" y="3213"/>
                  </a:lnTo>
                  <a:lnTo>
                    <a:pt x="3149" y="1638"/>
                  </a:lnTo>
                  <a:lnTo>
                    <a:pt x="50" y="0"/>
                  </a:lnTo>
                  <a:lnTo>
                    <a:pt x="0" y="15443"/>
                  </a:lnTo>
                  <a:lnTo>
                    <a:pt x="3111" y="16979"/>
                  </a:lnTo>
                  <a:lnTo>
                    <a:pt x="6235" y="18516"/>
                  </a:lnTo>
                  <a:lnTo>
                    <a:pt x="9385" y="20078"/>
                  </a:lnTo>
                  <a:lnTo>
                    <a:pt x="12534" y="21628"/>
                  </a:lnTo>
                  <a:lnTo>
                    <a:pt x="12585" y="6337"/>
                  </a:lnTo>
                  <a:close/>
                </a:path>
              </a:pathLst>
            </a:custGeom>
            <a:solidFill>
              <a:srgbClr val="797D7E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1" name="object 20431"/>
            <p:cNvSpPr/>
            <p:nvPr/>
          </p:nvSpPr>
          <p:spPr>
            <a:xfrm>
              <a:off x="3362540" y="9154516"/>
              <a:ext cx="12700" cy="22860"/>
            </a:xfrm>
            <a:custGeom>
              <a:avLst/>
              <a:gdLst/>
              <a:ahLst/>
              <a:cxnLst/>
              <a:rect l="l" t="t" r="r" b="b"/>
              <a:pathLst>
                <a:path w="12700" h="22859">
                  <a:moveTo>
                    <a:pt x="9436" y="5219"/>
                  </a:moveTo>
                  <a:lnTo>
                    <a:pt x="6273" y="3505"/>
                  </a:lnTo>
                  <a:lnTo>
                    <a:pt x="5219" y="2933"/>
                  </a:lnTo>
                  <a:lnTo>
                    <a:pt x="3149" y="1765"/>
                  </a:lnTo>
                  <a:lnTo>
                    <a:pt x="50" y="0"/>
                  </a:lnTo>
                  <a:lnTo>
                    <a:pt x="0" y="16154"/>
                  </a:lnTo>
                  <a:lnTo>
                    <a:pt x="3098" y="17678"/>
                  </a:lnTo>
                  <a:lnTo>
                    <a:pt x="6235" y="19227"/>
                  </a:lnTo>
                  <a:lnTo>
                    <a:pt x="9398" y="20789"/>
                  </a:lnTo>
                  <a:lnTo>
                    <a:pt x="9436" y="5219"/>
                  </a:lnTo>
                  <a:close/>
                </a:path>
                <a:path w="12700" h="22859">
                  <a:moveTo>
                    <a:pt x="12636" y="6921"/>
                  </a:moveTo>
                  <a:lnTo>
                    <a:pt x="9448" y="5219"/>
                  </a:lnTo>
                  <a:lnTo>
                    <a:pt x="9398" y="20789"/>
                  </a:lnTo>
                  <a:lnTo>
                    <a:pt x="12598" y="22364"/>
                  </a:lnTo>
                  <a:lnTo>
                    <a:pt x="12636" y="6921"/>
                  </a:lnTo>
                  <a:close/>
                </a:path>
              </a:pathLst>
            </a:custGeom>
            <a:solidFill>
              <a:srgbClr val="7A7E7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2" name="object 20432"/>
            <p:cNvSpPr/>
            <p:nvPr/>
          </p:nvSpPr>
          <p:spPr>
            <a:xfrm>
              <a:off x="3343173" y="9142527"/>
              <a:ext cx="19685" cy="28575"/>
            </a:xfrm>
            <a:custGeom>
              <a:avLst/>
              <a:gdLst/>
              <a:ahLst/>
              <a:cxnLst/>
              <a:rect l="l" t="t" r="r" b="b"/>
              <a:pathLst>
                <a:path w="19685" h="28575">
                  <a:moveTo>
                    <a:pt x="6629" y="4406"/>
                  </a:moveTo>
                  <a:lnTo>
                    <a:pt x="6210" y="4152"/>
                  </a:lnTo>
                  <a:lnTo>
                    <a:pt x="3708" y="2463"/>
                  </a:lnTo>
                  <a:lnTo>
                    <a:pt x="863" y="558"/>
                  </a:lnTo>
                  <a:lnTo>
                    <a:pt x="241" y="152"/>
                  </a:lnTo>
                  <a:lnTo>
                    <a:pt x="25" y="0"/>
                  </a:lnTo>
                  <a:lnTo>
                    <a:pt x="0" y="16179"/>
                  </a:lnTo>
                  <a:lnTo>
                    <a:pt x="215" y="16319"/>
                  </a:lnTo>
                  <a:lnTo>
                    <a:pt x="838" y="16725"/>
                  </a:lnTo>
                  <a:lnTo>
                    <a:pt x="1778" y="17360"/>
                  </a:lnTo>
                  <a:lnTo>
                    <a:pt x="3670" y="18592"/>
                  </a:lnTo>
                  <a:lnTo>
                    <a:pt x="4635" y="19227"/>
                  </a:lnTo>
                  <a:lnTo>
                    <a:pt x="6604" y="20472"/>
                  </a:lnTo>
                  <a:lnTo>
                    <a:pt x="6629" y="4406"/>
                  </a:lnTo>
                  <a:close/>
                </a:path>
                <a:path w="19685" h="28575">
                  <a:moveTo>
                    <a:pt x="19418" y="11988"/>
                  </a:moveTo>
                  <a:lnTo>
                    <a:pt x="16065" y="10071"/>
                  </a:lnTo>
                  <a:lnTo>
                    <a:pt x="12801" y="8191"/>
                  </a:lnTo>
                  <a:lnTo>
                    <a:pt x="9664" y="6273"/>
                  </a:lnTo>
                  <a:lnTo>
                    <a:pt x="6642" y="4406"/>
                  </a:lnTo>
                  <a:lnTo>
                    <a:pt x="6604" y="20472"/>
                  </a:lnTo>
                  <a:lnTo>
                    <a:pt x="9626" y="22364"/>
                  </a:lnTo>
                  <a:lnTo>
                    <a:pt x="11709" y="23660"/>
                  </a:lnTo>
                  <a:lnTo>
                    <a:pt x="12763" y="24282"/>
                  </a:lnTo>
                  <a:lnTo>
                    <a:pt x="14935" y="25590"/>
                  </a:lnTo>
                  <a:lnTo>
                    <a:pt x="16027" y="26225"/>
                  </a:lnTo>
                  <a:lnTo>
                    <a:pt x="18872" y="27876"/>
                  </a:lnTo>
                  <a:lnTo>
                    <a:pt x="19380" y="28143"/>
                  </a:lnTo>
                  <a:lnTo>
                    <a:pt x="19418" y="11988"/>
                  </a:lnTo>
                  <a:close/>
                </a:path>
              </a:pathLst>
            </a:custGeom>
            <a:solidFill>
              <a:srgbClr val="7B7F80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3" name="object 20433"/>
            <p:cNvSpPr/>
            <p:nvPr/>
          </p:nvSpPr>
          <p:spPr>
            <a:xfrm>
              <a:off x="3342360" y="9141981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850" y="558"/>
                  </a:moveTo>
                  <a:lnTo>
                    <a:pt x="647" y="419"/>
                  </a:lnTo>
                  <a:lnTo>
                    <a:pt x="444" y="279"/>
                  </a:lnTo>
                  <a:lnTo>
                    <a:pt x="241" y="139"/>
                  </a:lnTo>
                  <a:lnTo>
                    <a:pt x="25" y="0"/>
                  </a:lnTo>
                  <a:lnTo>
                    <a:pt x="0" y="16103"/>
                  </a:lnTo>
                  <a:lnTo>
                    <a:pt x="203" y="16268"/>
                  </a:lnTo>
                  <a:lnTo>
                    <a:pt x="406" y="16408"/>
                  </a:lnTo>
                  <a:lnTo>
                    <a:pt x="609" y="16560"/>
                  </a:lnTo>
                  <a:lnTo>
                    <a:pt x="825" y="16713"/>
                  </a:lnTo>
                  <a:lnTo>
                    <a:pt x="850" y="558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4" name="object 20434"/>
            <p:cNvSpPr/>
            <p:nvPr/>
          </p:nvSpPr>
          <p:spPr>
            <a:xfrm>
              <a:off x="3341471" y="9141384"/>
              <a:ext cx="1270" cy="17145"/>
            </a:xfrm>
            <a:custGeom>
              <a:avLst/>
              <a:gdLst/>
              <a:ahLst/>
              <a:cxnLst/>
              <a:rect l="l" t="t" r="r" b="b"/>
              <a:pathLst>
                <a:path w="1270" h="17145">
                  <a:moveTo>
                    <a:pt x="914" y="596"/>
                  </a:moveTo>
                  <a:lnTo>
                    <a:pt x="698" y="469"/>
                  </a:lnTo>
                  <a:lnTo>
                    <a:pt x="495" y="317"/>
                  </a:lnTo>
                  <a:lnTo>
                    <a:pt x="266" y="165"/>
                  </a:lnTo>
                  <a:lnTo>
                    <a:pt x="25" y="0"/>
                  </a:lnTo>
                  <a:lnTo>
                    <a:pt x="0" y="15925"/>
                  </a:lnTo>
                  <a:lnTo>
                    <a:pt x="228" y="16141"/>
                  </a:lnTo>
                  <a:lnTo>
                    <a:pt x="457" y="16344"/>
                  </a:lnTo>
                  <a:lnTo>
                    <a:pt x="673" y="16522"/>
                  </a:lnTo>
                  <a:lnTo>
                    <a:pt x="889" y="16700"/>
                  </a:lnTo>
                  <a:lnTo>
                    <a:pt x="914" y="596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5" name="object 20435"/>
            <p:cNvSpPr/>
            <p:nvPr/>
          </p:nvSpPr>
          <p:spPr>
            <a:xfrm>
              <a:off x="3339236" y="9138869"/>
              <a:ext cx="2540" cy="19050"/>
            </a:xfrm>
            <a:custGeom>
              <a:avLst/>
              <a:gdLst/>
              <a:ahLst/>
              <a:cxnLst/>
              <a:rect l="l" t="t" r="r" b="b"/>
              <a:pathLst>
                <a:path w="2539" h="19050">
                  <a:moveTo>
                    <a:pt x="482" y="647"/>
                  </a:moveTo>
                  <a:lnTo>
                    <a:pt x="254" y="342"/>
                  </a:lnTo>
                  <a:lnTo>
                    <a:pt x="127" y="127"/>
                  </a:lnTo>
                  <a:lnTo>
                    <a:pt x="38" y="0"/>
                  </a:lnTo>
                  <a:lnTo>
                    <a:pt x="0" y="15125"/>
                  </a:lnTo>
                  <a:lnTo>
                    <a:pt x="101" y="15379"/>
                  </a:lnTo>
                  <a:lnTo>
                    <a:pt x="241" y="15697"/>
                  </a:lnTo>
                  <a:lnTo>
                    <a:pt x="254" y="3429"/>
                  </a:lnTo>
                  <a:lnTo>
                    <a:pt x="292" y="15862"/>
                  </a:lnTo>
                  <a:lnTo>
                    <a:pt x="457" y="16154"/>
                  </a:lnTo>
                  <a:lnTo>
                    <a:pt x="482" y="647"/>
                  </a:lnTo>
                  <a:close/>
                </a:path>
                <a:path w="2539" h="19050">
                  <a:moveTo>
                    <a:pt x="2006" y="2349"/>
                  </a:moveTo>
                  <a:lnTo>
                    <a:pt x="1701" y="2146"/>
                  </a:lnTo>
                  <a:lnTo>
                    <a:pt x="1320" y="1879"/>
                  </a:lnTo>
                  <a:lnTo>
                    <a:pt x="495" y="673"/>
                  </a:lnTo>
                  <a:lnTo>
                    <a:pt x="457" y="16154"/>
                  </a:lnTo>
                  <a:lnTo>
                    <a:pt x="685" y="16586"/>
                  </a:lnTo>
                  <a:lnTo>
                    <a:pt x="965" y="17005"/>
                  </a:lnTo>
                  <a:lnTo>
                    <a:pt x="1282" y="17399"/>
                  </a:lnTo>
                  <a:lnTo>
                    <a:pt x="1676" y="17856"/>
                  </a:lnTo>
                  <a:lnTo>
                    <a:pt x="1968" y="18173"/>
                  </a:lnTo>
                  <a:lnTo>
                    <a:pt x="2006" y="2349"/>
                  </a:lnTo>
                  <a:close/>
                </a:path>
                <a:path w="2539" h="19050">
                  <a:moveTo>
                    <a:pt x="2273" y="2527"/>
                  </a:moveTo>
                  <a:lnTo>
                    <a:pt x="2006" y="2349"/>
                  </a:lnTo>
                  <a:lnTo>
                    <a:pt x="1981" y="18173"/>
                  </a:lnTo>
                  <a:lnTo>
                    <a:pt x="2235" y="18427"/>
                  </a:lnTo>
                  <a:lnTo>
                    <a:pt x="2273" y="2527"/>
                  </a:lnTo>
                  <a:close/>
                </a:path>
              </a:pathLst>
            </a:custGeom>
            <a:solidFill>
              <a:srgbClr val="7E828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6" name="object 20436"/>
            <p:cNvSpPr/>
            <p:nvPr/>
          </p:nvSpPr>
          <p:spPr>
            <a:xfrm>
              <a:off x="3339045" y="9138564"/>
              <a:ext cx="635" cy="15875"/>
            </a:xfrm>
            <a:custGeom>
              <a:avLst/>
              <a:gdLst/>
              <a:ahLst/>
              <a:cxnLst/>
              <a:rect l="l" t="t" r="r" b="b"/>
              <a:pathLst>
                <a:path w="635" h="15875">
                  <a:moveTo>
                    <a:pt x="152" y="190"/>
                  </a:moveTo>
                  <a:lnTo>
                    <a:pt x="63" y="63"/>
                  </a:lnTo>
                  <a:lnTo>
                    <a:pt x="0" y="14706"/>
                  </a:lnTo>
                  <a:lnTo>
                    <a:pt x="63" y="14973"/>
                  </a:lnTo>
                  <a:lnTo>
                    <a:pt x="127" y="15201"/>
                  </a:lnTo>
                  <a:lnTo>
                    <a:pt x="152" y="190"/>
                  </a:lnTo>
                  <a:close/>
                </a:path>
                <a:path w="635" h="15875">
                  <a:moveTo>
                    <a:pt x="228" y="304"/>
                  </a:moveTo>
                  <a:lnTo>
                    <a:pt x="127" y="15201"/>
                  </a:lnTo>
                  <a:lnTo>
                    <a:pt x="203" y="15430"/>
                  </a:lnTo>
                  <a:lnTo>
                    <a:pt x="228" y="304"/>
                  </a:lnTo>
                  <a:close/>
                </a:path>
              </a:pathLst>
            </a:custGeom>
            <a:solidFill>
              <a:srgbClr val="7C818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7" name="object 20437"/>
            <p:cNvSpPr/>
            <p:nvPr/>
          </p:nvSpPr>
          <p:spPr>
            <a:xfrm>
              <a:off x="3338944" y="9138437"/>
              <a:ext cx="635" cy="15240"/>
            </a:xfrm>
            <a:custGeom>
              <a:avLst/>
              <a:gdLst/>
              <a:ahLst/>
              <a:cxnLst/>
              <a:rect l="l" t="t" r="r" b="b"/>
              <a:pathLst>
                <a:path w="635" h="15240">
                  <a:moveTo>
                    <a:pt x="88" y="76"/>
                  </a:moveTo>
                  <a:lnTo>
                    <a:pt x="0" y="14173"/>
                  </a:lnTo>
                  <a:lnTo>
                    <a:pt x="12" y="14312"/>
                  </a:lnTo>
                  <a:lnTo>
                    <a:pt x="38" y="14452"/>
                  </a:lnTo>
                  <a:lnTo>
                    <a:pt x="63" y="14605"/>
                  </a:lnTo>
                  <a:lnTo>
                    <a:pt x="88" y="76"/>
                  </a:lnTo>
                  <a:close/>
                </a:path>
                <a:path w="635" h="15240">
                  <a:moveTo>
                    <a:pt x="127" y="127"/>
                  </a:moveTo>
                  <a:lnTo>
                    <a:pt x="63" y="14605"/>
                  </a:lnTo>
                  <a:lnTo>
                    <a:pt x="101" y="14770"/>
                  </a:lnTo>
                  <a:lnTo>
                    <a:pt x="127" y="127"/>
                  </a:lnTo>
                  <a:close/>
                </a:path>
              </a:pathLst>
            </a:custGeom>
            <a:solidFill>
              <a:srgbClr val="7C8081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38" name="object 20438"/>
            <p:cNvSpPr/>
            <p:nvPr/>
          </p:nvSpPr>
          <p:spPr>
            <a:xfrm>
              <a:off x="2826660" y="8727940"/>
              <a:ext cx="833119" cy="486409"/>
            </a:xfrm>
            <a:custGeom>
              <a:avLst/>
              <a:gdLst/>
              <a:ahLst/>
              <a:cxnLst/>
              <a:rect l="l" t="t" r="r" b="b"/>
              <a:pathLst>
                <a:path w="833120" h="486409">
                  <a:moveTo>
                    <a:pt x="98702" y="0"/>
                  </a:moveTo>
                  <a:lnTo>
                    <a:pt x="56389" y="2211"/>
                  </a:lnTo>
                  <a:lnTo>
                    <a:pt x="23816" y="13050"/>
                  </a:lnTo>
                  <a:lnTo>
                    <a:pt x="3184" y="36107"/>
                  </a:lnTo>
                  <a:lnTo>
                    <a:pt x="3385" y="66184"/>
                  </a:lnTo>
                  <a:lnTo>
                    <a:pt x="21893" y="100237"/>
                  </a:lnTo>
                  <a:lnTo>
                    <a:pt x="56185" y="135221"/>
                  </a:lnTo>
                  <a:lnTo>
                    <a:pt x="103737" y="168092"/>
                  </a:lnTo>
                  <a:lnTo>
                    <a:pt x="135919" y="182964"/>
                  </a:lnTo>
                  <a:lnTo>
                    <a:pt x="146993" y="181579"/>
                  </a:lnTo>
                  <a:lnTo>
                    <a:pt x="151311" y="179014"/>
                  </a:lnTo>
                  <a:lnTo>
                    <a:pt x="158491" y="168309"/>
                  </a:lnTo>
                  <a:lnTo>
                    <a:pt x="164515" y="161142"/>
                  </a:lnTo>
                  <a:lnTo>
                    <a:pt x="171312" y="154294"/>
                  </a:lnTo>
                  <a:lnTo>
                    <a:pt x="178845" y="147696"/>
                  </a:lnTo>
                  <a:lnTo>
                    <a:pt x="183506" y="143911"/>
                  </a:lnTo>
                  <a:lnTo>
                    <a:pt x="193069" y="143492"/>
                  </a:lnTo>
                  <a:lnTo>
                    <a:pt x="234979" y="167698"/>
                  </a:lnTo>
                  <a:lnTo>
                    <a:pt x="235843" y="171597"/>
                  </a:lnTo>
                  <a:lnTo>
                    <a:pt x="232579" y="174582"/>
                  </a:lnTo>
                  <a:lnTo>
                    <a:pt x="206821" y="207549"/>
                  </a:lnTo>
                  <a:lnTo>
                    <a:pt x="198314" y="242811"/>
                  </a:lnTo>
                  <a:lnTo>
                    <a:pt x="207047" y="278089"/>
                  </a:lnTo>
                  <a:lnTo>
                    <a:pt x="233010" y="311107"/>
                  </a:lnTo>
                  <a:lnTo>
                    <a:pt x="236351" y="314053"/>
                  </a:lnTo>
                  <a:lnTo>
                    <a:pt x="235436" y="317952"/>
                  </a:lnTo>
                  <a:lnTo>
                    <a:pt x="193755" y="342196"/>
                  </a:lnTo>
                  <a:lnTo>
                    <a:pt x="185411" y="342095"/>
                  </a:lnTo>
                  <a:lnTo>
                    <a:pt x="178908" y="338183"/>
                  </a:lnTo>
                  <a:lnTo>
                    <a:pt x="169601" y="330108"/>
                  </a:lnTo>
                  <a:lnTo>
                    <a:pt x="161227" y="321770"/>
                  </a:lnTo>
                  <a:lnTo>
                    <a:pt x="153791" y="313196"/>
                  </a:lnTo>
                  <a:lnTo>
                    <a:pt x="146358" y="303029"/>
                  </a:lnTo>
                  <a:lnTo>
                    <a:pt x="144949" y="301747"/>
                  </a:lnTo>
                  <a:lnTo>
                    <a:pt x="140974" y="299461"/>
                  </a:lnTo>
                  <a:lnTo>
                    <a:pt x="138256" y="298559"/>
                  </a:lnTo>
                  <a:lnTo>
                    <a:pt x="129747" y="297581"/>
                  </a:lnTo>
                  <a:lnTo>
                    <a:pt x="124400" y="298445"/>
                  </a:lnTo>
                  <a:lnTo>
                    <a:pt x="53003" y="344529"/>
                  </a:lnTo>
                  <a:lnTo>
                    <a:pt x="18754" y="380373"/>
                  </a:lnTo>
                  <a:lnTo>
                    <a:pt x="211" y="415452"/>
                  </a:lnTo>
                  <a:lnTo>
                    <a:pt x="0" y="446389"/>
                  </a:lnTo>
                  <a:lnTo>
                    <a:pt x="20743" y="469806"/>
                  </a:lnTo>
                  <a:lnTo>
                    <a:pt x="52990" y="480703"/>
                  </a:lnTo>
                  <a:lnTo>
                    <a:pt x="94212" y="483068"/>
                  </a:lnTo>
                  <a:lnTo>
                    <a:pt x="141372" y="477743"/>
                  </a:lnTo>
                  <a:lnTo>
                    <a:pt x="191431" y="465569"/>
                  </a:lnTo>
                  <a:lnTo>
                    <a:pt x="241350" y="447386"/>
                  </a:lnTo>
                  <a:lnTo>
                    <a:pt x="288090" y="424035"/>
                  </a:lnTo>
                  <a:lnTo>
                    <a:pt x="313732" y="405430"/>
                  </a:lnTo>
                  <a:lnTo>
                    <a:pt x="311877" y="400553"/>
                  </a:lnTo>
                  <a:lnTo>
                    <a:pt x="310341" y="399054"/>
                  </a:lnTo>
                  <a:lnTo>
                    <a:pt x="306353" y="396743"/>
                  </a:lnTo>
                  <a:lnTo>
                    <a:pt x="304003" y="395892"/>
                  </a:lnTo>
                  <a:lnTo>
                    <a:pt x="288314" y="392294"/>
                  </a:lnTo>
                  <a:lnTo>
                    <a:pt x="275722" y="388697"/>
                  </a:lnTo>
                  <a:lnTo>
                    <a:pt x="263370" y="384491"/>
                  </a:lnTo>
                  <a:lnTo>
                    <a:pt x="250994" y="379610"/>
                  </a:lnTo>
                  <a:lnTo>
                    <a:pt x="245977" y="376728"/>
                  </a:lnTo>
                  <a:lnTo>
                    <a:pt x="245888" y="371902"/>
                  </a:lnTo>
                  <a:lnTo>
                    <a:pt x="287163" y="347924"/>
                  </a:lnTo>
                  <a:lnTo>
                    <a:pt x="293932" y="347403"/>
                  </a:lnTo>
                  <a:lnTo>
                    <a:pt x="299000" y="349308"/>
                  </a:lnTo>
                  <a:lnTo>
                    <a:pt x="344193" y="362142"/>
                  </a:lnTo>
                  <a:lnTo>
                    <a:pt x="392372" y="368576"/>
                  </a:lnTo>
                  <a:lnTo>
                    <a:pt x="441529" y="368610"/>
                  </a:lnTo>
                  <a:lnTo>
                    <a:pt x="489654" y="362243"/>
                  </a:lnTo>
                  <a:lnTo>
                    <a:pt x="534737" y="349473"/>
                  </a:lnTo>
                  <a:lnTo>
                    <a:pt x="539817" y="347606"/>
                  </a:lnTo>
                  <a:lnTo>
                    <a:pt x="546573" y="348140"/>
                  </a:lnTo>
                  <a:lnTo>
                    <a:pt x="593843" y="375445"/>
                  </a:lnTo>
                  <a:lnTo>
                    <a:pt x="577235" y="382586"/>
                  </a:lnTo>
                  <a:lnTo>
                    <a:pt x="559899" y="388902"/>
                  </a:lnTo>
                  <a:lnTo>
                    <a:pt x="541901" y="394392"/>
                  </a:lnTo>
                  <a:lnTo>
                    <a:pt x="517973" y="400248"/>
                  </a:lnTo>
                  <a:lnTo>
                    <a:pt x="513731" y="402813"/>
                  </a:lnTo>
                  <a:lnTo>
                    <a:pt x="511572" y="409201"/>
                  </a:lnTo>
                  <a:lnTo>
                    <a:pt x="513109" y="412275"/>
                  </a:lnTo>
                  <a:lnTo>
                    <a:pt x="522748" y="418714"/>
                  </a:lnTo>
                  <a:lnTo>
                    <a:pt x="582869" y="449697"/>
                  </a:lnTo>
                  <a:lnTo>
                    <a:pt x="634094" y="468037"/>
                  </a:lnTo>
                  <a:lnTo>
                    <a:pt x="685721" y="480417"/>
                  </a:lnTo>
                  <a:lnTo>
                    <a:pt x="734372" y="485947"/>
                  </a:lnTo>
                  <a:lnTo>
                    <a:pt x="776669" y="483739"/>
                  </a:lnTo>
                  <a:lnTo>
                    <a:pt x="809235" y="472905"/>
                  </a:lnTo>
                  <a:lnTo>
                    <a:pt x="829867" y="449848"/>
                  </a:lnTo>
                  <a:lnTo>
                    <a:pt x="829669" y="419773"/>
                  </a:lnTo>
                  <a:lnTo>
                    <a:pt x="811166" y="385724"/>
                  </a:lnTo>
                  <a:lnTo>
                    <a:pt x="776885" y="350747"/>
                  </a:lnTo>
                  <a:lnTo>
                    <a:pt x="729352" y="317888"/>
                  </a:lnTo>
                  <a:lnTo>
                    <a:pt x="697132" y="302979"/>
                  </a:lnTo>
                  <a:lnTo>
                    <a:pt x="686058" y="304363"/>
                  </a:lnTo>
                  <a:lnTo>
                    <a:pt x="681790" y="306954"/>
                  </a:lnTo>
                  <a:lnTo>
                    <a:pt x="679860" y="310078"/>
                  </a:lnTo>
                  <a:lnTo>
                    <a:pt x="673025" y="319670"/>
                  </a:lnTo>
                  <a:lnTo>
                    <a:pt x="664893" y="328661"/>
                  </a:lnTo>
                  <a:lnTo>
                    <a:pt x="655532" y="337181"/>
                  </a:lnTo>
                  <a:lnTo>
                    <a:pt x="645011" y="345359"/>
                  </a:lnTo>
                  <a:lnTo>
                    <a:pt x="598123" y="318282"/>
                  </a:lnTo>
                  <a:lnTo>
                    <a:pt x="597208" y="314345"/>
                  </a:lnTo>
                  <a:lnTo>
                    <a:pt x="600523" y="311399"/>
                  </a:lnTo>
                  <a:lnTo>
                    <a:pt x="626296" y="278406"/>
                  </a:lnTo>
                  <a:lnTo>
                    <a:pt x="634797" y="243128"/>
                  </a:lnTo>
                  <a:lnTo>
                    <a:pt x="626044" y="207848"/>
                  </a:lnTo>
                  <a:lnTo>
                    <a:pt x="600053" y="174848"/>
                  </a:lnTo>
                  <a:lnTo>
                    <a:pt x="596789" y="171889"/>
                  </a:lnTo>
                  <a:lnTo>
                    <a:pt x="597653" y="168016"/>
                  </a:lnTo>
                  <a:lnTo>
                    <a:pt x="639195" y="143860"/>
                  </a:lnTo>
                  <a:lnTo>
                    <a:pt x="647589" y="143975"/>
                  </a:lnTo>
                  <a:lnTo>
                    <a:pt x="654054" y="147861"/>
                  </a:lnTo>
                  <a:lnTo>
                    <a:pt x="663366" y="155942"/>
                  </a:lnTo>
                  <a:lnTo>
                    <a:pt x="671735" y="164282"/>
                  </a:lnTo>
                  <a:lnTo>
                    <a:pt x="679157" y="172860"/>
                  </a:lnTo>
                  <a:lnTo>
                    <a:pt x="686578" y="183027"/>
                  </a:lnTo>
                  <a:lnTo>
                    <a:pt x="687988" y="184284"/>
                  </a:lnTo>
                  <a:lnTo>
                    <a:pt x="691950" y="186570"/>
                  </a:lnTo>
                  <a:lnTo>
                    <a:pt x="694681" y="187472"/>
                  </a:lnTo>
                  <a:lnTo>
                    <a:pt x="703228" y="188463"/>
                  </a:lnTo>
                  <a:lnTo>
                    <a:pt x="708524" y="187586"/>
                  </a:lnTo>
                  <a:lnTo>
                    <a:pt x="779912" y="141502"/>
                  </a:lnTo>
                  <a:lnTo>
                    <a:pt x="814172" y="105666"/>
                  </a:lnTo>
                  <a:lnTo>
                    <a:pt x="832735" y="70590"/>
                  </a:lnTo>
                  <a:lnTo>
                    <a:pt x="832966" y="39655"/>
                  </a:lnTo>
                  <a:lnTo>
                    <a:pt x="812232" y="16238"/>
                  </a:lnTo>
                  <a:lnTo>
                    <a:pt x="779972" y="5332"/>
                  </a:lnTo>
                  <a:lnTo>
                    <a:pt x="738744" y="2965"/>
                  </a:lnTo>
                  <a:lnTo>
                    <a:pt x="691582" y="8294"/>
                  </a:lnTo>
                  <a:lnTo>
                    <a:pt x="641521" y="20477"/>
                  </a:lnTo>
                  <a:lnTo>
                    <a:pt x="591593" y="38671"/>
                  </a:lnTo>
                  <a:lnTo>
                    <a:pt x="544834" y="62034"/>
                  </a:lnTo>
                  <a:lnTo>
                    <a:pt x="519205" y="80602"/>
                  </a:lnTo>
                  <a:lnTo>
                    <a:pt x="521072" y="85491"/>
                  </a:lnTo>
                  <a:lnTo>
                    <a:pt x="522609" y="86990"/>
                  </a:lnTo>
                  <a:lnTo>
                    <a:pt x="526596" y="89288"/>
                  </a:lnTo>
                  <a:lnTo>
                    <a:pt x="528946" y="90139"/>
                  </a:lnTo>
                  <a:lnTo>
                    <a:pt x="544595" y="93745"/>
                  </a:lnTo>
                  <a:lnTo>
                    <a:pt x="557192" y="97361"/>
                  </a:lnTo>
                  <a:lnTo>
                    <a:pt x="569554" y="101580"/>
                  </a:lnTo>
                  <a:lnTo>
                    <a:pt x="581930" y="106459"/>
                  </a:lnTo>
                  <a:lnTo>
                    <a:pt x="586909" y="109329"/>
                  </a:lnTo>
                  <a:lnTo>
                    <a:pt x="587048" y="114155"/>
                  </a:lnTo>
                  <a:lnTo>
                    <a:pt x="545938" y="138056"/>
                  </a:lnTo>
                  <a:lnTo>
                    <a:pt x="539195" y="138539"/>
                  </a:lnTo>
                  <a:lnTo>
                    <a:pt x="534051" y="136634"/>
                  </a:lnTo>
                  <a:lnTo>
                    <a:pt x="488879" y="123815"/>
                  </a:lnTo>
                  <a:lnTo>
                    <a:pt x="440704" y="117383"/>
                  </a:lnTo>
                  <a:lnTo>
                    <a:pt x="391542" y="117343"/>
                  </a:lnTo>
                  <a:lnTo>
                    <a:pt x="343407" y="123703"/>
                  </a:lnTo>
                  <a:lnTo>
                    <a:pt x="298314" y="136469"/>
                  </a:lnTo>
                  <a:lnTo>
                    <a:pt x="293234" y="138349"/>
                  </a:lnTo>
                  <a:lnTo>
                    <a:pt x="286528" y="137841"/>
                  </a:lnTo>
                  <a:lnTo>
                    <a:pt x="244148" y="113368"/>
                  </a:lnTo>
                  <a:lnTo>
                    <a:pt x="244923" y="107818"/>
                  </a:lnTo>
                  <a:lnTo>
                    <a:pt x="265482" y="99731"/>
                  </a:lnTo>
                  <a:lnTo>
                    <a:pt x="279850" y="94907"/>
                  </a:lnTo>
                  <a:lnTo>
                    <a:pt x="294629" y="90632"/>
                  </a:lnTo>
                  <a:lnTo>
                    <a:pt x="315091" y="85694"/>
                  </a:lnTo>
                  <a:lnTo>
                    <a:pt x="319332" y="83142"/>
                  </a:lnTo>
                  <a:lnTo>
                    <a:pt x="321479" y="76741"/>
                  </a:lnTo>
                  <a:lnTo>
                    <a:pt x="319993" y="73642"/>
                  </a:lnTo>
                  <a:lnTo>
                    <a:pt x="304181" y="63393"/>
                  </a:lnTo>
                  <a:lnTo>
                    <a:pt x="297717" y="59659"/>
                  </a:lnTo>
                  <a:lnTo>
                    <a:pt x="250264" y="36246"/>
                  </a:lnTo>
                  <a:lnTo>
                    <a:pt x="199022" y="17906"/>
                  </a:lnTo>
                  <a:lnTo>
                    <a:pt x="147374" y="5527"/>
                  </a:lnTo>
                  <a:lnTo>
                    <a:pt x="98702" y="0"/>
                  </a:lnTo>
                  <a:close/>
                </a:path>
              </a:pathLst>
            </a:custGeom>
            <a:solidFill>
              <a:srgbClr val="82889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39" name="object 20439"/>
            <p:cNvPicPr/>
            <p:nvPr/>
          </p:nvPicPr>
          <p:blipFill>
            <a:blip r:embed="rId34" cstate="print"/>
            <a:stretch>
              <a:fillRect/>
            </a:stretch>
          </p:blipFill>
          <p:spPr>
            <a:xfrm>
              <a:off x="3065322" y="8707412"/>
              <a:ext cx="355688" cy="367322"/>
            </a:xfrm>
            <a:prstGeom prst="rect">
              <a:avLst/>
            </a:prstGeom>
          </p:spPr>
        </p:pic>
      </p:grpSp>
      <p:grpSp>
        <p:nvGrpSpPr>
          <p:cNvPr id="20440" name="object 20440"/>
          <p:cNvGrpSpPr/>
          <p:nvPr/>
        </p:nvGrpSpPr>
        <p:grpSpPr>
          <a:xfrm>
            <a:off x="1000108" y="8734133"/>
            <a:ext cx="1086485" cy="1193165"/>
            <a:chOff x="1000108" y="8734133"/>
            <a:chExt cx="1086485" cy="1193165"/>
          </a:xfrm>
        </p:grpSpPr>
        <p:sp>
          <p:nvSpPr>
            <p:cNvPr id="20441" name="object 20441"/>
            <p:cNvSpPr/>
            <p:nvPr/>
          </p:nvSpPr>
          <p:spPr>
            <a:xfrm>
              <a:off x="1525524" y="8734133"/>
              <a:ext cx="40005" cy="727075"/>
            </a:xfrm>
            <a:custGeom>
              <a:avLst/>
              <a:gdLst/>
              <a:ahLst/>
              <a:cxnLst/>
              <a:rect l="l" t="t" r="r" b="b"/>
              <a:pathLst>
                <a:path w="40005" h="727075">
                  <a:moveTo>
                    <a:pt x="34429" y="724357"/>
                  </a:moveTo>
                  <a:lnTo>
                    <a:pt x="26581" y="308940"/>
                  </a:lnTo>
                  <a:lnTo>
                    <a:pt x="25133" y="307467"/>
                  </a:lnTo>
                  <a:lnTo>
                    <a:pt x="8788" y="307467"/>
                  </a:lnTo>
                  <a:lnTo>
                    <a:pt x="7340" y="308940"/>
                  </a:lnTo>
                  <a:lnTo>
                    <a:pt x="0" y="724357"/>
                  </a:lnTo>
                  <a:lnTo>
                    <a:pt x="304" y="725170"/>
                  </a:lnTo>
                  <a:lnTo>
                    <a:pt x="1574" y="726490"/>
                  </a:lnTo>
                  <a:lnTo>
                    <a:pt x="2362" y="726833"/>
                  </a:lnTo>
                  <a:lnTo>
                    <a:pt x="3263" y="726833"/>
                  </a:lnTo>
                  <a:lnTo>
                    <a:pt x="32067" y="726833"/>
                  </a:lnTo>
                  <a:lnTo>
                    <a:pt x="32842" y="726490"/>
                  </a:lnTo>
                  <a:lnTo>
                    <a:pt x="34112" y="725170"/>
                  </a:lnTo>
                  <a:lnTo>
                    <a:pt x="34429" y="724357"/>
                  </a:lnTo>
                  <a:close/>
                </a:path>
                <a:path w="40005" h="727075">
                  <a:moveTo>
                    <a:pt x="39700" y="102984"/>
                  </a:moveTo>
                  <a:lnTo>
                    <a:pt x="37007" y="83527"/>
                  </a:lnTo>
                  <a:lnTo>
                    <a:pt x="29235" y="51371"/>
                  </a:lnTo>
                  <a:lnTo>
                    <a:pt x="20980" y="20878"/>
                  </a:lnTo>
                  <a:lnTo>
                    <a:pt x="16179" y="4165"/>
                  </a:lnTo>
                  <a:lnTo>
                    <a:pt x="16002" y="0"/>
                  </a:lnTo>
                  <a:lnTo>
                    <a:pt x="7264" y="508"/>
                  </a:lnTo>
                  <a:lnTo>
                    <a:pt x="7531" y="6553"/>
                  </a:lnTo>
                  <a:lnTo>
                    <a:pt x="7404" y="9855"/>
                  </a:lnTo>
                  <a:lnTo>
                    <a:pt x="8775" y="232473"/>
                  </a:lnTo>
                  <a:lnTo>
                    <a:pt x="12712" y="270852"/>
                  </a:lnTo>
                  <a:lnTo>
                    <a:pt x="19316" y="270916"/>
                  </a:lnTo>
                  <a:lnTo>
                    <a:pt x="21463" y="268122"/>
                  </a:lnTo>
                  <a:lnTo>
                    <a:pt x="22580" y="265074"/>
                  </a:lnTo>
                  <a:lnTo>
                    <a:pt x="25450" y="240030"/>
                  </a:lnTo>
                  <a:lnTo>
                    <a:pt x="36385" y="132588"/>
                  </a:lnTo>
                  <a:lnTo>
                    <a:pt x="39700" y="102984"/>
                  </a:lnTo>
                  <a:close/>
                </a:path>
              </a:pathLst>
            </a:custGeom>
            <a:solidFill>
              <a:srgbClr val="FFFFFF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442" name="object 20442"/>
            <p:cNvPicPr/>
            <p:nvPr/>
          </p:nvPicPr>
          <p:blipFill>
            <a:blip r:embed="rId35" cstate="print"/>
            <a:stretch>
              <a:fillRect/>
            </a:stretch>
          </p:blipFill>
          <p:spPr>
            <a:xfrm>
              <a:off x="1300086" y="8990089"/>
              <a:ext cx="488569" cy="171564"/>
            </a:xfrm>
            <a:prstGeom prst="rect">
              <a:avLst/>
            </a:prstGeom>
          </p:spPr>
        </p:pic>
        <p:sp>
          <p:nvSpPr>
            <p:cNvPr id="20443" name="object 20443"/>
            <p:cNvSpPr/>
            <p:nvPr/>
          </p:nvSpPr>
          <p:spPr>
            <a:xfrm>
              <a:off x="1184676" y="9461449"/>
              <a:ext cx="167640" cy="128905"/>
            </a:xfrm>
            <a:custGeom>
              <a:avLst/>
              <a:gdLst/>
              <a:ahLst/>
              <a:cxnLst/>
              <a:rect l="l" t="t" r="r" b="b"/>
              <a:pathLst>
                <a:path w="167640" h="128904">
                  <a:moveTo>
                    <a:pt x="0" y="128306"/>
                  </a:moveTo>
                  <a:lnTo>
                    <a:pt x="167480" y="0"/>
                  </a:lnTo>
                </a:path>
              </a:pathLst>
            </a:custGeom>
            <a:ln w="12699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4" name="object 20444"/>
            <p:cNvSpPr/>
            <p:nvPr/>
          </p:nvSpPr>
          <p:spPr>
            <a:xfrm>
              <a:off x="1110676" y="9461449"/>
              <a:ext cx="330835" cy="253365"/>
            </a:xfrm>
            <a:custGeom>
              <a:avLst/>
              <a:gdLst/>
              <a:ahLst/>
              <a:cxnLst/>
              <a:rect l="l" t="t" r="r" b="b"/>
              <a:pathLst>
                <a:path w="330834" h="253365">
                  <a:moveTo>
                    <a:pt x="0" y="253060"/>
                  </a:moveTo>
                  <a:lnTo>
                    <a:pt x="330325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5" name="object 20445"/>
            <p:cNvSpPr/>
            <p:nvPr/>
          </p:nvSpPr>
          <p:spPr>
            <a:xfrm>
              <a:off x="1036671" y="9461449"/>
              <a:ext cx="493395" cy="377825"/>
            </a:xfrm>
            <a:custGeom>
              <a:avLst/>
              <a:gdLst/>
              <a:ahLst/>
              <a:cxnLst/>
              <a:rect l="l" t="t" r="r" b="b"/>
              <a:pathLst>
                <a:path w="493394" h="377825">
                  <a:moveTo>
                    <a:pt x="0" y="377823"/>
                  </a:moveTo>
                  <a:lnTo>
                    <a:pt x="493181" y="0"/>
                  </a:lnTo>
                </a:path>
              </a:pathLst>
            </a:custGeom>
            <a:ln w="12699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6" name="object 20446"/>
            <p:cNvSpPr/>
            <p:nvPr/>
          </p:nvSpPr>
          <p:spPr>
            <a:xfrm>
              <a:off x="1023287" y="9461449"/>
              <a:ext cx="595630" cy="456565"/>
            </a:xfrm>
            <a:custGeom>
              <a:avLst/>
              <a:gdLst/>
              <a:ahLst/>
              <a:cxnLst/>
              <a:rect l="l" t="t" r="r" b="b"/>
              <a:pathLst>
                <a:path w="595630" h="456565">
                  <a:moveTo>
                    <a:pt x="0" y="456139"/>
                  </a:moveTo>
                  <a:lnTo>
                    <a:pt x="595408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7" name="object 20447"/>
            <p:cNvSpPr/>
            <p:nvPr/>
          </p:nvSpPr>
          <p:spPr>
            <a:xfrm>
              <a:off x="1108061" y="9461449"/>
              <a:ext cx="600075" cy="459740"/>
            </a:xfrm>
            <a:custGeom>
              <a:avLst/>
              <a:gdLst/>
              <a:ahLst/>
              <a:cxnLst/>
              <a:rect l="l" t="t" r="r" b="b"/>
              <a:pathLst>
                <a:path w="600075" h="459740">
                  <a:moveTo>
                    <a:pt x="0" y="459257"/>
                  </a:moveTo>
                  <a:lnTo>
                    <a:pt x="599478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8" name="object 20448"/>
            <p:cNvSpPr/>
            <p:nvPr/>
          </p:nvSpPr>
          <p:spPr>
            <a:xfrm>
              <a:off x="1196912" y="9461449"/>
              <a:ext cx="600075" cy="459740"/>
            </a:xfrm>
            <a:custGeom>
              <a:avLst/>
              <a:gdLst/>
              <a:ahLst/>
              <a:cxnLst/>
              <a:rect l="l" t="t" r="r" b="b"/>
              <a:pathLst>
                <a:path w="600075" h="459740">
                  <a:moveTo>
                    <a:pt x="0" y="459257"/>
                  </a:moveTo>
                  <a:lnTo>
                    <a:pt x="599478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49" name="object 20449"/>
            <p:cNvSpPr/>
            <p:nvPr/>
          </p:nvSpPr>
          <p:spPr>
            <a:xfrm>
              <a:off x="1285756" y="9492696"/>
              <a:ext cx="558800" cy="428625"/>
            </a:xfrm>
            <a:custGeom>
              <a:avLst/>
              <a:gdLst/>
              <a:ahLst/>
              <a:cxnLst/>
              <a:rect l="l" t="t" r="r" b="b"/>
              <a:pathLst>
                <a:path w="558800" h="428625">
                  <a:moveTo>
                    <a:pt x="0" y="428010"/>
                  </a:moveTo>
                  <a:lnTo>
                    <a:pt x="558691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0" name="object 20450"/>
            <p:cNvSpPr/>
            <p:nvPr/>
          </p:nvSpPr>
          <p:spPr>
            <a:xfrm>
              <a:off x="1374602" y="9539494"/>
              <a:ext cx="497840" cy="381635"/>
            </a:xfrm>
            <a:custGeom>
              <a:avLst/>
              <a:gdLst/>
              <a:ahLst/>
              <a:cxnLst/>
              <a:rect l="l" t="t" r="r" b="b"/>
              <a:pathLst>
                <a:path w="497839" h="381634">
                  <a:moveTo>
                    <a:pt x="0" y="381212"/>
                  </a:moveTo>
                  <a:lnTo>
                    <a:pt x="497605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1" name="object 20451"/>
            <p:cNvSpPr/>
            <p:nvPr/>
          </p:nvSpPr>
          <p:spPr>
            <a:xfrm>
              <a:off x="1463452" y="9586293"/>
              <a:ext cx="436880" cy="334645"/>
            </a:xfrm>
            <a:custGeom>
              <a:avLst/>
              <a:gdLst/>
              <a:ahLst/>
              <a:cxnLst/>
              <a:rect l="l" t="t" r="r" b="b"/>
              <a:pathLst>
                <a:path w="436880" h="334645">
                  <a:moveTo>
                    <a:pt x="0" y="334413"/>
                  </a:moveTo>
                  <a:lnTo>
                    <a:pt x="436517" y="0"/>
                  </a:lnTo>
                </a:path>
              </a:pathLst>
            </a:custGeom>
            <a:ln w="12699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2" name="object 20452"/>
            <p:cNvSpPr/>
            <p:nvPr/>
          </p:nvSpPr>
          <p:spPr>
            <a:xfrm>
              <a:off x="1552301" y="9633092"/>
              <a:ext cx="375920" cy="287655"/>
            </a:xfrm>
            <a:custGeom>
              <a:avLst/>
              <a:gdLst/>
              <a:ahLst/>
              <a:cxnLst/>
              <a:rect l="l" t="t" r="r" b="b"/>
              <a:pathLst>
                <a:path w="375919" h="287654">
                  <a:moveTo>
                    <a:pt x="0" y="287614"/>
                  </a:moveTo>
                  <a:lnTo>
                    <a:pt x="375429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3" name="object 20453"/>
            <p:cNvSpPr/>
            <p:nvPr/>
          </p:nvSpPr>
          <p:spPr>
            <a:xfrm>
              <a:off x="1641137" y="9679885"/>
              <a:ext cx="314960" cy="241300"/>
            </a:xfrm>
            <a:custGeom>
              <a:avLst/>
              <a:gdLst/>
              <a:ahLst/>
              <a:cxnLst/>
              <a:rect l="l" t="t" r="r" b="b"/>
              <a:pathLst>
                <a:path w="314960" h="241300">
                  <a:moveTo>
                    <a:pt x="0" y="240822"/>
                  </a:moveTo>
                  <a:lnTo>
                    <a:pt x="314350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4" name="object 20454"/>
            <p:cNvSpPr/>
            <p:nvPr/>
          </p:nvSpPr>
          <p:spPr>
            <a:xfrm>
              <a:off x="1729986" y="9726684"/>
              <a:ext cx="253365" cy="194310"/>
            </a:xfrm>
            <a:custGeom>
              <a:avLst/>
              <a:gdLst/>
              <a:ahLst/>
              <a:cxnLst/>
              <a:rect l="l" t="t" r="r" b="b"/>
              <a:pathLst>
                <a:path w="253364" h="194309">
                  <a:moveTo>
                    <a:pt x="0" y="194022"/>
                  </a:moveTo>
                  <a:lnTo>
                    <a:pt x="253262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5" name="object 20455"/>
            <p:cNvSpPr/>
            <p:nvPr/>
          </p:nvSpPr>
          <p:spPr>
            <a:xfrm>
              <a:off x="1818836" y="9773483"/>
              <a:ext cx="192405" cy="147320"/>
            </a:xfrm>
            <a:custGeom>
              <a:avLst/>
              <a:gdLst/>
              <a:ahLst/>
              <a:cxnLst/>
              <a:rect l="l" t="t" r="r" b="b"/>
              <a:pathLst>
                <a:path w="192405" h="147320">
                  <a:moveTo>
                    <a:pt x="0" y="147223"/>
                  </a:moveTo>
                  <a:lnTo>
                    <a:pt x="192174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6" name="object 20456"/>
            <p:cNvSpPr/>
            <p:nvPr/>
          </p:nvSpPr>
          <p:spPr>
            <a:xfrm>
              <a:off x="1915483" y="9824389"/>
              <a:ext cx="125730" cy="96520"/>
            </a:xfrm>
            <a:custGeom>
              <a:avLst/>
              <a:gdLst/>
              <a:ahLst/>
              <a:cxnLst/>
              <a:rect l="l" t="t" r="r" b="b"/>
              <a:pathLst>
                <a:path w="125730" h="96520">
                  <a:moveTo>
                    <a:pt x="0" y="96317"/>
                  </a:moveTo>
                  <a:lnTo>
                    <a:pt x="125725" y="0"/>
                  </a:lnTo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0457" name="object 20457"/>
            <p:cNvSpPr/>
            <p:nvPr/>
          </p:nvSpPr>
          <p:spPr>
            <a:xfrm>
              <a:off x="1006458" y="9461447"/>
              <a:ext cx="1073785" cy="459740"/>
            </a:xfrm>
            <a:custGeom>
              <a:avLst/>
              <a:gdLst/>
              <a:ahLst/>
              <a:cxnLst/>
              <a:rect l="l" t="t" r="r" b="b"/>
              <a:pathLst>
                <a:path w="1073785" h="459740">
                  <a:moveTo>
                    <a:pt x="1041301" y="459257"/>
                  </a:moveTo>
                  <a:lnTo>
                    <a:pt x="32477" y="459257"/>
                  </a:lnTo>
                  <a:lnTo>
                    <a:pt x="16474" y="456068"/>
                  </a:lnTo>
                  <a:lnTo>
                    <a:pt x="5097" y="447814"/>
                  </a:lnTo>
                  <a:lnTo>
                    <a:pt x="0" y="436465"/>
                  </a:lnTo>
                  <a:lnTo>
                    <a:pt x="2835" y="423989"/>
                  </a:lnTo>
                  <a:lnTo>
                    <a:pt x="245659" y="14630"/>
                  </a:lnTo>
                  <a:lnTo>
                    <a:pt x="275313" y="0"/>
                  </a:lnTo>
                  <a:lnTo>
                    <a:pt x="798477" y="0"/>
                  </a:lnTo>
                  <a:lnTo>
                    <a:pt x="1070943" y="423989"/>
                  </a:lnTo>
                  <a:lnTo>
                    <a:pt x="1073779" y="436465"/>
                  </a:lnTo>
                  <a:lnTo>
                    <a:pt x="1068681" y="447814"/>
                  </a:lnTo>
                  <a:lnTo>
                    <a:pt x="1057304" y="456068"/>
                  </a:lnTo>
                  <a:lnTo>
                    <a:pt x="1041301" y="459257"/>
                  </a:lnTo>
                  <a:close/>
                </a:path>
              </a:pathLst>
            </a:custGeom>
            <a:ln w="12700">
              <a:solidFill>
                <a:srgbClr val="828899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0458" name="object 20458"/>
          <p:cNvSpPr txBox="1"/>
          <p:nvPr/>
        </p:nvSpPr>
        <p:spPr>
          <a:xfrm>
            <a:off x="4044340" y="2410250"/>
            <a:ext cx="1995170" cy="371475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5080">
              <a:lnSpc>
                <a:spcPct val="113500"/>
              </a:lnSpc>
              <a:spcBef>
                <a:spcPts val="95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concentration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flow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increases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its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power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20459" name="object 20459"/>
          <p:cNvSpPr txBox="1"/>
          <p:nvPr/>
        </p:nvSpPr>
        <p:spPr>
          <a:xfrm>
            <a:off x="4044340" y="3951394"/>
            <a:ext cx="2829560" cy="717550"/>
          </a:xfrm>
          <a:prstGeom prst="rect">
            <a:avLst/>
          </a:prstGeom>
        </p:spPr>
        <p:txBody>
          <a:bodyPr vert="horz" wrap="square" lIns="0" tIns="12065" rIns="0" bIns="0" rtlCol="0">
            <a:spAutoFit/>
          </a:bodyPr>
          <a:lstStyle/>
          <a:p>
            <a:pPr marL="12700" marR="128270">
              <a:lnSpc>
                <a:spcPct val="113500"/>
              </a:lnSpc>
              <a:spcBef>
                <a:spcPts val="95"/>
              </a:spcBef>
            </a:pP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direction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generator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blades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along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tangent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line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endParaRPr sz="1000">
              <a:latin typeface="Lucida Sans Unicode"/>
              <a:cs typeface="Lucida Sans Unicode"/>
            </a:endParaRPr>
          </a:p>
          <a:p>
            <a:pPr marL="12700" marR="5080">
              <a:lnSpc>
                <a:spcPct val="113500"/>
              </a:lnSpc>
            </a:pPr>
            <a:r>
              <a:rPr sz="10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circumference</a:t>
            </a:r>
            <a:r>
              <a:rPr sz="1000" spc="-5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rotation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optimizes</a:t>
            </a:r>
            <a:r>
              <a:rPr sz="10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torque </a:t>
            </a:r>
            <a:r>
              <a:rPr sz="1000" spc="-30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generating</a:t>
            </a:r>
            <a:r>
              <a:rPr sz="10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module.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20460" name="object 20460"/>
          <p:cNvSpPr txBox="1"/>
          <p:nvPr/>
        </p:nvSpPr>
        <p:spPr>
          <a:xfrm>
            <a:off x="937251" y="9259267"/>
            <a:ext cx="772160" cy="1063625"/>
          </a:xfrm>
          <a:prstGeom prst="rect">
            <a:avLst/>
          </a:prstGeom>
        </p:spPr>
        <p:txBody>
          <a:bodyPr vert="horz" wrap="square" lIns="0" tIns="245745" rIns="0" bIns="0" rtlCol="0">
            <a:spAutoFit/>
          </a:bodyPr>
          <a:lstStyle/>
          <a:p>
            <a:pPr marL="460375">
              <a:lnSpc>
                <a:spcPct val="100000"/>
              </a:lnSpc>
              <a:spcBef>
                <a:spcPts val="1935"/>
              </a:spcBef>
            </a:pPr>
            <a:r>
              <a:rPr sz="2550" spc="155" dirty="0">
                <a:solidFill>
                  <a:srgbClr val="FFFFFF"/>
                </a:solidFill>
                <a:latin typeface="Lucida Sans Unicode"/>
                <a:cs typeface="Lucida Sans Unicode"/>
              </a:rPr>
              <a:t>M</a:t>
            </a:r>
            <a:endParaRPr sz="2550">
              <a:latin typeface="Lucida Sans Unicode"/>
              <a:cs typeface="Lucida Sans Unicode"/>
            </a:endParaRPr>
          </a:p>
          <a:p>
            <a:pPr marL="12700" marR="14604">
              <a:lnSpc>
                <a:spcPct val="113500"/>
              </a:lnSpc>
              <a:spcBef>
                <a:spcPts val="550"/>
              </a:spcBef>
            </a:pPr>
            <a:r>
              <a:rPr sz="1000" spc="30" dirty="0">
                <a:solidFill>
                  <a:srgbClr val="FFFFFF"/>
                </a:solidFill>
                <a:latin typeface="Lucida Sans Unicode"/>
                <a:cs typeface="Lucida Sans Unicode"/>
              </a:rPr>
              <a:t>Base</a:t>
            </a:r>
            <a:r>
              <a:rPr sz="10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20" dirty="0">
                <a:solidFill>
                  <a:srgbClr val="FFFFFF"/>
                </a:solidFill>
                <a:latin typeface="Lucida Sans Unicode"/>
                <a:cs typeface="Lucida Sans Unicode"/>
              </a:rPr>
              <a:t>w</a:t>
            </a:r>
            <a:r>
              <a:rPr sz="10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eight 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5200</a:t>
            </a:r>
            <a:r>
              <a:rPr sz="1000" spc="-6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0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tons</a:t>
            </a:r>
            <a:endParaRPr sz="1000">
              <a:latin typeface="Lucida Sans Unicode"/>
              <a:cs typeface="Lucida Sans Unicode"/>
            </a:endParaRPr>
          </a:p>
        </p:txBody>
      </p:sp>
      <p:sp>
        <p:nvSpPr>
          <p:cNvPr id="20461" name="object 20461"/>
          <p:cNvSpPr txBox="1"/>
          <p:nvPr/>
        </p:nvSpPr>
        <p:spPr>
          <a:xfrm>
            <a:off x="3190620" y="9787025"/>
            <a:ext cx="108585" cy="134620"/>
          </a:xfrm>
          <a:prstGeom prst="rect">
            <a:avLst/>
          </a:prstGeom>
        </p:spPr>
        <p:txBody>
          <a:bodyPr vert="horz" wrap="square" lIns="0" tIns="14604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4"/>
              </a:spcBef>
            </a:pPr>
            <a:r>
              <a:rPr sz="700" spc="50" dirty="0">
                <a:solidFill>
                  <a:srgbClr val="FFFFFF"/>
                </a:solidFill>
                <a:latin typeface="Lucida Sans Unicode"/>
                <a:cs typeface="Lucida Sans Unicode"/>
              </a:rPr>
              <a:t>M</a:t>
            </a:r>
            <a:endParaRPr sz="700">
              <a:latin typeface="Lucida Sans Unicode"/>
              <a:cs typeface="Lucida Sans Unicode"/>
            </a:endParaRPr>
          </a:p>
        </p:txBody>
      </p:sp>
      <p:sp>
        <p:nvSpPr>
          <p:cNvPr id="20462" name="Footer Placeholder 20461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0463" name="Rectangle 20462"/>
          <p:cNvSpPr/>
          <p:nvPr/>
        </p:nvSpPr>
        <p:spPr>
          <a:xfrm>
            <a:off x="0" y="0"/>
            <a:ext cx="25576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2" name="object 2"/>
          <p:cNvPicPr/>
          <p:nvPr/>
        </p:nvPicPr>
        <p:blipFill>
          <a:blip r:embed="rId2" cstate="print"/>
          <a:stretch>
            <a:fillRect/>
          </a:stretch>
        </p:blipFill>
        <p:spPr>
          <a:xfrm>
            <a:off x="0" y="0"/>
            <a:ext cx="7919593" cy="11051997"/>
          </a:xfrm>
          <a:prstGeom prst="rect">
            <a:avLst/>
          </a:prstGeom>
        </p:spPr>
      </p:pic>
      <p:sp>
        <p:nvSpPr>
          <p:cNvPr id="3" name="object 3"/>
          <p:cNvSpPr txBox="1"/>
          <p:nvPr/>
        </p:nvSpPr>
        <p:spPr>
          <a:xfrm>
            <a:off x="783573" y="991044"/>
            <a:ext cx="6245860" cy="783590"/>
          </a:xfrm>
          <a:prstGeom prst="rect">
            <a:avLst/>
          </a:prstGeom>
        </p:spPr>
        <p:txBody>
          <a:bodyPr vert="horz" wrap="square" lIns="0" tIns="48895" rIns="0" bIns="0" rtlCol="0">
            <a:spAutoFit/>
          </a:bodyPr>
          <a:lstStyle/>
          <a:p>
            <a:pPr marL="872490" marR="5080" indent="-860425">
              <a:lnSpc>
                <a:spcPts val="2870"/>
              </a:lnSpc>
              <a:spcBef>
                <a:spcPts val="385"/>
              </a:spcBef>
            </a:pPr>
            <a:r>
              <a:rPr sz="2550" b="1" spc="95" dirty="0">
                <a:solidFill>
                  <a:srgbClr val="515669"/>
                </a:solidFill>
                <a:latin typeface="Arial"/>
                <a:cs typeface="Arial"/>
              </a:rPr>
              <a:t>Visual</a:t>
            </a:r>
            <a:r>
              <a:rPr sz="2550" b="1" spc="-160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100" dirty="0">
                <a:solidFill>
                  <a:srgbClr val="515669"/>
                </a:solidFill>
                <a:latin typeface="Arial"/>
                <a:cs typeface="Arial"/>
              </a:rPr>
              <a:t>appearance</a:t>
            </a:r>
            <a:r>
              <a:rPr sz="2550" b="1" spc="-160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110" dirty="0">
                <a:solidFill>
                  <a:srgbClr val="515669"/>
                </a:solidFill>
                <a:latin typeface="Arial"/>
                <a:cs typeface="Arial"/>
              </a:rPr>
              <a:t>of</a:t>
            </a:r>
            <a:r>
              <a:rPr sz="2550" b="1" spc="-165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135" dirty="0">
                <a:solidFill>
                  <a:srgbClr val="515669"/>
                </a:solidFill>
                <a:latin typeface="Arial"/>
                <a:cs typeface="Arial"/>
              </a:rPr>
              <a:t>the</a:t>
            </a:r>
            <a:r>
              <a:rPr sz="2550" b="1" spc="-160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90" dirty="0">
                <a:solidFill>
                  <a:srgbClr val="515669"/>
                </a:solidFill>
                <a:latin typeface="Arial"/>
                <a:cs typeface="Arial"/>
              </a:rPr>
              <a:t>construction </a:t>
            </a:r>
            <a:r>
              <a:rPr sz="2550" b="1" spc="-690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135" dirty="0">
                <a:solidFill>
                  <a:srgbClr val="515669"/>
                </a:solidFill>
                <a:latin typeface="Arial"/>
                <a:cs typeface="Arial"/>
              </a:rPr>
              <a:t>with</a:t>
            </a:r>
            <a:r>
              <a:rPr sz="2550" b="1" spc="-160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85" dirty="0">
                <a:solidFill>
                  <a:srgbClr val="515669"/>
                </a:solidFill>
                <a:latin typeface="Arial"/>
                <a:cs typeface="Arial"/>
              </a:rPr>
              <a:t>aerodynamic</a:t>
            </a:r>
            <a:r>
              <a:rPr sz="2550" b="1" spc="-155" dirty="0">
                <a:solidFill>
                  <a:srgbClr val="515669"/>
                </a:solidFill>
                <a:latin typeface="Arial"/>
                <a:cs typeface="Arial"/>
              </a:rPr>
              <a:t> </a:t>
            </a:r>
            <a:r>
              <a:rPr sz="2550" b="1" spc="105" dirty="0">
                <a:solidFill>
                  <a:srgbClr val="515669"/>
                </a:solidFill>
                <a:latin typeface="Arial"/>
                <a:cs typeface="Arial"/>
              </a:rPr>
              <a:t>elements</a:t>
            </a:r>
            <a:endParaRPr sz="2550">
              <a:latin typeface="Arial"/>
              <a:cs typeface="Arial"/>
            </a:endParaRPr>
          </a:p>
        </p:txBody>
      </p:sp>
      <p:grpSp>
        <p:nvGrpSpPr>
          <p:cNvPr id="4" name="object 4"/>
          <p:cNvGrpSpPr/>
          <p:nvPr/>
        </p:nvGrpSpPr>
        <p:grpSpPr>
          <a:xfrm>
            <a:off x="424827" y="1956854"/>
            <a:ext cx="6979920" cy="8277859"/>
            <a:chOff x="424827" y="1956854"/>
            <a:chExt cx="6979920" cy="8277859"/>
          </a:xfrm>
        </p:grpSpPr>
        <p:pic>
          <p:nvPicPr>
            <p:cNvPr id="5" name="object 5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424827" y="2640114"/>
              <a:ext cx="6979869" cy="759453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991273" y="2005418"/>
              <a:ext cx="2106295" cy="1082675"/>
            </a:xfrm>
            <a:custGeom>
              <a:avLst/>
              <a:gdLst/>
              <a:ahLst/>
              <a:cxnLst/>
              <a:rect l="l" t="t" r="r" b="b"/>
              <a:pathLst>
                <a:path w="2106295" h="1082675">
                  <a:moveTo>
                    <a:pt x="215620" y="1068451"/>
                  </a:moveTo>
                  <a:lnTo>
                    <a:pt x="213182" y="1062774"/>
                  </a:lnTo>
                  <a:lnTo>
                    <a:pt x="205219" y="1059484"/>
                  </a:lnTo>
                  <a:lnTo>
                    <a:pt x="201714" y="1058989"/>
                  </a:lnTo>
                  <a:lnTo>
                    <a:pt x="202298" y="1054265"/>
                  </a:lnTo>
                  <a:lnTo>
                    <a:pt x="202222" y="1046048"/>
                  </a:lnTo>
                  <a:lnTo>
                    <a:pt x="201841" y="1041425"/>
                  </a:lnTo>
                  <a:lnTo>
                    <a:pt x="189433" y="1040333"/>
                  </a:lnTo>
                  <a:lnTo>
                    <a:pt x="186601" y="996708"/>
                  </a:lnTo>
                  <a:lnTo>
                    <a:pt x="184975" y="979233"/>
                  </a:lnTo>
                  <a:lnTo>
                    <a:pt x="182232" y="961580"/>
                  </a:lnTo>
                  <a:lnTo>
                    <a:pt x="178511" y="933373"/>
                  </a:lnTo>
                  <a:lnTo>
                    <a:pt x="177241" y="904659"/>
                  </a:lnTo>
                  <a:lnTo>
                    <a:pt x="176695" y="875703"/>
                  </a:lnTo>
                  <a:lnTo>
                    <a:pt x="172897" y="806107"/>
                  </a:lnTo>
                  <a:lnTo>
                    <a:pt x="172707" y="765302"/>
                  </a:lnTo>
                  <a:lnTo>
                    <a:pt x="173393" y="724395"/>
                  </a:lnTo>
                  <a:lnTo>
                    <a:pt x="173812" y="678383"/>
                  </a:lnTo>
                  <a:lnTo>
                    <a:pt x="176403" y="670864"/>
                  </a:lnTo>
                  <a:lnTo>
                    <a:pt x="160731" y="663981"/>
                  </a:lnTo>
                  <a:lnTo>
                    <a:pt x="163728" y="655624"/>
                  </a:lnTo>
                  <a:lnTo>
                    <a:pt x="163461" y="453859"/>
                  </a:lnTo>
                  <a:lnTo>
                    <a:pt x="166217" y="445985"/>
                  </a:lnTo>
                  <a:lnTo>
                    <a:pt x="148971" y="441299"/>
                  </a:lnTo>
                  <a:lnTo>
                    <a:pt x="150469" y="434492"/>
                  </a:lnTo>
                  <a:lnTo>
                    <a:pt x="150571" y="372516"/>
                  </a:lnTo>
                  <a:lnTo>
                    <a:pt x="150241" y="317271"/>
                  </a:lnTo>
                  <a:lnTo>
                    <a:pt x="150837" y="308229"/>
                  </a:lnTo>
                  <a:lnTo>
                    <a:pt x="151130" y="299059"/>
                  </a:lnTo>
                  <a:lnTo>
                    <a:pt x="148399" y="290728"/>
                  </a:lnTo>
                  <a:lnTo>
                    <a:pt x="139954" y="284149"/>
                  </a:lnTo>
                  <a:lnTo>
                    <a:pt x="138633" y="283565"/>
                  </a:lnTo>
                  <a:lnTo>
                    <a:pt x="138772" y="279234"/>
                  </a:lnTo>
                  <a:lnTo>
                    <a:pt x="137033" y="257937"/>
                  </a:lnTo>
                  <a:lnTo>
                    <a:pt x="135826" y="239242"/>
                  </a:lnTo>
                  <a:lnTo>
                    <a:pt x="135115" y="220510"/>
                  </a:lnTo>
                  <a:lnTo>
                    <a:pt x="135153" y="201752"/>
                  </a:lnTo>
                  <a:lnTo>
                    <a:pt x="124091" y="200799"/>
                  </a:lnTo>
                  <a:lnTo>
                    <a:pt x="125501" y="192493"/>
                  </a:lnTo>
                  <a:lnTo>
                    <a:pt x="125374" y="86588"/>
                  </a:lnTo>
                  <a:lnTo>
                    <a:pt x="118795" y="85839"/>
                  </a:lnTo>
                  <a:lnTo>
                    <a:pt x="118846" y="81102"/>
                  </a:lnTo>
                  <a:lnTo>
                    <a:pt x="112242" y="30721"/>
                  </a:lnTo>
                  <a:lnTo>
                    <a:pt x="106349" y="16192"/>
                  </a:lnTo>
                  <a:lnTo>
                    <a:pt x="103454" y="8470"/>
                  </a:lnTo>
                  <a:lnTo>
                    <a:pt x="102857" y="0"/>
                  </a:lnTo>
                  <a:lnTo>
                    <a:pt x="96253" y="6235"/>
                  </a:lnTo>
                  <a:lnTo>
                    <a:pt x="91859" y="37388"/>
                  </a:lnTo>
                  <a:lnTo>
                    <a:pt x="87160" y="68503"/>
                  </a:lnTo>
                  <a:lnTo>
                    <a:pt x="83908" y="99771"/>
                  </a:lnTo>
                  <a:lnTo>
                    <a:pt x="83832" y="131343"/>
                  </a:lnTo>
                  <a:lnTo>
                    <a:pt x="86499" y="137452"/>
                  </a:lnTo>
                  <a:lnTo>
                    <a:pt x="87693" y="143344"/>
                  </a:lnTo>
                  <a:lnTo>
                    <a:pt x="86182" y="148869"/>
                  </a:lnTo>
                  <a:lnTo>
                    <a:pt x="80746" y="153847"/>
                  </a:lnTo>
                  <a:lnTo>
                    <a:pt x="77241" y="159600"/>
                  </a:lnTo>
                  <a:lnTo>
                    <a:pt x="76288" y="165735"/>
                  </a:lnTo>
                  <a:lnTo>
                    <a:pt x="77406" y="178142"/>
                  </a:lnTo>
                  <a:lnTo>
                    <a:pt x="77139" y="218516"/>
                  </a:lnTo>
                  <a:lnTo>
                    <a:pt x="70027" y="298919"/>
                  </a:lnTo>
                  <a:lnTo>
                    <a:pt x="70370" y="339267"/>
                  </a:lnTo>
                  <a:lnTo>
                    <a:pt x="70904" y="345579"/>
                  </a:lnTo>
                  <a:lnTo>
                    <a:pt x="68795" y="349808"/>
                  </a:lnTo>
                  <a:lnTo>
                    <a:pt x="53568" y="348754"/>
                  </a:lnTo>
                  <a:lnTo>
                    <a:pt x="52044" y="353174"/>
                  </a:lnTo>
                  <a:lnTo>
                    <a:pt x="51079" y="416890"/>
                  </a:lnTo>
                  <a:lnTo>
                    <a:pt x="51193" y="473595"/>
                  </a:lnTo>
                  <a:lnTo>
                    <a:pt x="50266" y="530339"/>
                  </a:lnTo>
                  <a:lnTo>
                    <a:pt x="46393" y="587146"/>
                  </a:lnTo>
                  <a:lnTo>
                    <a:pt x="43586" y="631647"/>
                  </a:lnTo>
                  <a:lnTo>
                    <a:pt x="43472" y="676414"/>
                  </a:lnTo>
                  <a:lnTo>
                    <a:pt x="44462" y="721309"/>
                  </a:lnTo>
                  <a:lnTo>
                    <a:pt x="44996" y="771740"/>
                  </a:lnTo>
                  <a:lnTo>
                    <a:pt x="48780" y="780249"/>
                  </a:lnTo>
                  <a:lnTo>
                    <a:pt x="29781" y="783145"/>
                  </a:lnTo>
                  <a:lnTo>
                    <a:pt x="30124" y="789254"/>
                  </a:lnTo>
                  <a:lnTo>
                    <a:pt x="29845" y="854646"/>
                  </a:lnTo>
                  <a:lnTo>
                    <a:pt x="30314" y="874217"/>
                  </a:lnTo>
                  <a:lnTo>
                    <a:pt x="29629" y="913472"/>
                  </a:lnTo>
                  <a:lnTo>
                    <a:pt x="23139" y="991755"/>
                  </a:lnTo>
                  <a:lnTo>
                    <a:pt x="23114" y="1031087"/>
                  </a:lnTo>
                  <a:lnTo>
                    <a:pt x="22593" y="1039850"/>
                  </a:lnTo>
                  <a:lnTo>
                    <a:pt x="20358" y="1049274"/>
                  </a:lnTo>
                  <a:lnTo>
                    <a:pt x="16865" y="1057084"/>
                  </a:lnTo>
                  <a:lnTo>
                    <a:pt x="12611" y="1061008"/>
                  </a:lnTo>
                  <a:lnTo>
                    <a:pt x="4762" y="1064590"/>
                  </a:lnTo>
                  <a:lnTo>
                    <a:pt x="1092" y="1069403"/>
                  </a:lnTo>
                  <a:lnTo>
                    <a:pt x="25" y="1075245"/>
                  </a:lnTo>
                  <a:lnTo>
                    <a:pt x="0" y="1081913"/>
                  </a:lnTo>
                  <a:lnTo>
                    <a:pt x="215607" y="1081925"/>
                  </a:lnTo>
                  <a:lnTo>
                    <a:pt x="215442" y="1075270"/>
                  </a:lnTo>
                  <a:lnTo>
                    <a:pt x="215620" y="1068451"/>
                  </a:lnTo>
                  <a:close/>
                </a:path>
                <a:path w="2106295" h="1082675">
                  <a:moveTo>
                    <a:pt x="747623" y="852944"/>
                  </a:moveTo>
                  <a:lnTo>
                    <a:pt x="747179" y="809586"/>
                  </a:lnTo>
                  <a:lnTo>
                    <a:pt x="741934" y="723188"/>
                  </a:lnTo>
                  <a:lnTo>
                    <a:pt x="741070" y="677811"/>
                  </a:lnTo>
                  <a:lnTo>
                    <a:pt x="740841" y="675614"/>
                  </a:lnTo>
                  <a:lnTo>
                    <a:pt x="740257" y="673608"/>
                  </a:lnTo>
                  <a:lnTo>
                    <a:pt x="736968" y="656285"/>
                  </a:lnTo>
                  <a:lnTo>
                    <a:pt x="734860" y="621017"/>
                  </a:lnTo>
                  <a:lnTo>
                    <a:pt x="731989" y="603364"/>
                  </a:lnTo>
                  <a:lnTo>
                    <a:pt x="727532" y="590181"/>
                  </a:lnTo>
                  <a:lnTo>
                    <a:pt x="722579" y="576948"/>
                  </a:lnTo>
                  <a:lnTo>
                    <a:pt x="719455" y="563308"/>
                  </a:lnTo>
                  <a:lnTo>
                    <a:pt x="720496" y="548855"/>
                  </a:lnTo>
                  <a:lnTo>
                    <a:pt x="720686" y="548144"/>
                  </a:lnTo>
                  <a:lnTo>
                    <a:pt x="719670" y="546481"/>
                  </a:lnTo>
                  <a:lnTo>
                    <a:pt x="718934" y="546252"/>
                  </a:lnTo>
                  <a:lnTo>
                    <a:pt x="710857" y="541515"/>
                  </a:lnTo>
                  <a:lnTo>
                    <a:pt x="706894" y="534390"/>
                  </a:lnTo>
                  <a:lnTo>
                    <a:pt x="704824" y="526173"/>
                  </a:lnTo>
                  <a:lnTo>
                    <a:pt x="702500" y="518109"/>
                  </a:lnTo>
                  <a:lnTo>
                    <a:pt x="695363" y="518287"/>
                  </a:lnTo>
                  <a:lnTo>
                    <a:pt x="692835" y="527253"/>
                  </a:lnTo>
                  <a:lnTo>
                    <a:pt x="688378" y="535178"/>
                  </a:lnTo>
                  <a:lnTo>
                    <a:pt x="673036" y="571373"/>
                  </a:lnTo>
                  <a:lnTo>
                    <a:pt x="670864" y="582637"/>
                  </a:lnTo>
                  <a:lnTo>
                    <a:pt x="663359" y="614807"/>
                  </a:lnTo>
                  <a:lnTo>
                    <a:pt x="659968" y="636244"/>
                  </a:lnTo>
                  <a:lnTo>
                    <a:pt x="658088" y="657885"/>
                  </a:lnTo>
                  <a:lnTo>
                    <a:pt x="657694" y="679462"/>
                  </a:lnTo>
                  <a:lnTo>
                    <a:pt x="656310" y="715975"/>
                  </a:lnTo>
                  <a:lnTo>
                    <a:pt x="652868" y="752322"/>
                  </a:lnTo>
                  <a:lnTo>
                    <a:pt x="650151" y="788682"/>
                  </a:lnTo>
                  <a:lnTo>
                    <a:pt x="651040" y="826249"/>
                  </a:lnTo>
                  <a:lnTo>
                    <a:pt x="650849" y="827328"/>
                  </a:lnTo>
                  <a:lnTo>
                    <a:pt x="652145" y="839038"/>
                  </a:lnTo>
                  <a:lnTo>
                    <a:pt x="646950" y="842391"/>
                  </a:lnTo>
                  <a:lnTo>
                    <a:pt x="619620" y="841921"/>
                  </a:lnTo>
                  <a:lnTo>
                    <a:pt x="585190" y="841883"/>
                  </a:lnTo>
                  <a:lnTo>
                    <a:pt x="556221" y="842670"/>
                  </a:lnTo>
                  <a:lnTo>
                    <a:pt x="554189" y="837857"/>
                  </a:lnTo>
                  <a:lnTo>
                    <a:pt x="553694" y="827265"/>
                  </a:lnTo>
                  <a:lnTo>
                    <a:pt x="552462" y="782408"/>
                  </a:lnTo>
                  <a:lnTo>
                    <a:pt x="551599" y="759929"/>
                  </a:lnTo>
                  <a:lnTo>
                    <a:pt x="549770" y="737349"/>
                  </a:lnTo>
                  <a:lnTo>
                    <a:pt x="547090" y="711898"/>
                  </a:lnTo>
                  <a:lnTo>
                    <a:pt x="544830" y="686244"/>
                  </a:lnTo>
                  <a:lnTo>
                    <a:pt x="543128" y="660488"/>
                  </a:lnTo>
                  <a:lnTo>
                    <a:pt x="542175" y="634682"/>
                  </a:lnTo>
                  <a:lnTo>
                    <a:pt x="542175" y="622312"/>
                  </a:lnTo>
                  <a:lnTo>
                    <a:pt x="541870" y="609650"/>
                  </a:lnTo>
                  <a:lnTo>
                    <a:pt x="540029" y="598017"/>
                  </a:lnTo>
                  <a:lnTo>
                    <a:pt x="535470" y="588708"/>
                  </a:lnTo>
                  <a:lnTo>
                    <a:pt x="530174" y="580364"/>
                  </a:lnTo>
                  <a:lnTo>
                    <a:pt x="527697" y="572338"/>
                  </a:lnTo>
                  <a:lnTo>
                    <a:pt x="526821" y="564337"/>
                  </a:lnTo>
                  <a:lnTo>
                    <a:pt x="526008" y="551815"/>
                  </a:lnTo>
                  <a:lnTo>
                    <a:pt x="526770" y="547052"/>
                  </a:lnTo>
                  <a:lnTo>
                    <a:pt x="522236" y="544703"/>
                  </a:lnTo>
                  <a:lnTo>
                    <a:pt x="515810" y="539762"/>
                  </a:lnTo>
                  <a:lnTo>
                    <a:pt x="512191" y="533539"/>
                  </a:lnTo>
                  <a:lnTo>
                    <a:pt x="510540" y="526427"/>
                  </a:lnTo>
                  <a:lnTo>
                    <a:pt x="510006" y="518782"/>
                  </a:lnTo>
                  <a:lnTo>
                    <a:pt x="500240" y="518934"/>
                  </a:lnTo>
                  <a:lnTo>
                    <a:pt x="484911" y="545884"/>
                  </a:lnTo>
                  <a:lnTo>
                    <a:pt x="484124" y="549186"/>
                  </a:lnTo>
                  <a:lnTo>
                    <a:pt x="483882" y="552577"/>
                  </a:lnTo>
                  <a:lnTo>
                    <a:pt x="483997" y="572338"/>
                  </a:lnTo>
                  <a:lnTo>
                    <a:pt x="481228" y="581418"/>
                  </a:lnTo>
                  <a:lnTo>
                    <a:pt x="473075" y="588937"/>
                  </a:lnTo>
                  <a:lnTo>
                    <a:pt x="471995" y="589534"/>
                  </a:lnTo>
                  <a:lnTo>
                    <a:pt x="472655" y="592988"/>
                  </a:lnTo>
                  <a:lnTo>
                    <a:pt x="469125" y="616013"/>
                  </a:lnTo>
                  <a:lnTo>
                    <a:pt x="465797" y="658279"/>
                  </a:lnTo>
                  <a:lnTo>
                    <a:pt x="460451" y="702779"/>
                  </a:lnTo>
                  <a:lnTo>
                    <a:pt x="457784" y="750138"/>
                  </a:lnTo>
                  <a:lnTo>
                    <a:pt x="455968" y="827138"/>
                  </a:lnTo>
                  <a:lnTo>
                    <a:pt x="455612" y="880541"/>
                  </a:lnTo>
                  <a:lnTo>
                    <a:pt x="455980" y="987374"/>
                  </a:lnTo>
                  <a:lnTo>
                    <a:pt x="455980" y="1051153"/>
                  </a:lnTo>
                  <a:lnTo>
                    <a:pt x="455053" y="1082268"/>
                  </a:lnTo>
                  <a:lnTo>
                    <a:pt x="555028" y="1082268"/>
                  </a:lnTo>
                  <a:lnTo>
                    <a:pt x="551484" y="1077036"/>
                  </a:lnTo>
                  <a:lnTo>
                    <a:pt x="552221" y="1071092"/>
                  </a:lnTo>
                  <a:lnTo>
                    <a:pt x="552018" y="956818"/>
                  </a:lnTo>
                  <a:lnTo>
                    <a:pt x="552221" y="949579"/>
                  </a:lnTo>
                  <a:lnTo>
                    <a:pt x="553224" y="942644"/>
                  </a:lnTo>
                  <a:lnTo>
                    <a:pt x="555307" y="936028"/>
                  </a:lnTo>
                  <a:lnTo>
                    <a:pt x="558736" y="929703"/>
                  </a:lnTo>
                  <a:lnTo>
                    <a:pt x="556691" y="925931"/>
                  </a:lnTo>
                  <a:lnTo>
                    <a:pt x="550379" y="924788"/>
                  </a:lnTo>
                  <a:lnTo>
                    <a:pt x="552005" y="918756"/>
                  </a:lnTo>
                  <a:lnTo>
                    <a:pt x="552373" y="888873"/>
                  </a:lnTo>
                  <a:lnTo>
                    <a:pt x="551992" y="878928"/>
                  </a:lnTo>
                  <a:lnTo>
                    <a:pt x="551230" y="867283"/>
                  </a:lnTo>
                  <a:lnTo>
                    <a:pt x="556044" y="863904"/>
                  </a:lnTo>
                  <a:lnTo>
                    <a:pt x="574141" y="865581"/>
                  </a:lnTo>
                  <a:lnTo>
                    <a:pt x="581621" y="865136"/>
                  </a:lnTo>
                  <a:lnTo>
                    <a:pt x="592937" y="865174"/>
                  </a:lnTo>
                  <a:lnTo>
                    <a:pt x="595210" y="866546"/>
                  </a:lnTo>
                  <a:lnTo>
                    <a:pt x="594118" y="870889"/>
                  </a:lnTo>
                  <a:lnTo>
                    <a:pt x="599986" y="871677"/>
                  </a:lnTo>
                  <a:lnTo>
                    <a:pt x="609257" y="874674"/>
                  </a:lnTo>
                  <a:lnTo>
                    <a:pt x="610692" y="865416"/>
                  </a:lnTo>
                  <a:lnTo>
                    <a:pt x="618337" y="864781"/>
                  </a:lnTo>
                  <a:lnTo>
                    <a:pt x="637120" y="863739"/>
                  </a:lnTo>
                  <a:lnTo>
                    <a:pt x="646938" y="866482"/>
                  </a:lnTo>
                  <a:lnTo>
                    <a:pt x="650506" y="875804"/>
                  </a:lnTo>
                  <a:lnTo>
                    <a:pt x="650519" y="894448"/>
                  </a:lnTo>
                  <a:lnTo>
                    <a:pt x="652424" y="909485"/>
                  </a:lnTo>
                  <a:lnTo>
                    <a:pt x="651027" y="916686"/>
                  </a:lnTo>
                  <a:lnTo>
                    <a:pt x="644372" y="922604"/>
                  </a:lnTo>
                  <a:lnTo>
                    <a:pt x="650811" y="962164"/>
                  </a:lnTo>
                  <a:lnTo>
                    <a:pt x="651662" y="1001953"/>
                  </a:lnTo>
                  <a:lnTo>
                    <a:pt x="650455" y="1041819"/>
                  </a:lnTo>
                  <a:lnTo>
                    <a:pt x="650748" y="1081620"/>
                  </a:lnTo>
                  <a:lnTo>
                    <a:pt x="746747" y="1081836"/>
                  </a:lnTo>
                  <a:lnTo>
                    <a:pt x="746366" y="944486"/>
                  </a:lnTo>
                  <a:lnTo>
                    <a:pt x="746671" y="898715"/>
                  </a:lnTo>
                  <a:lnTo>
                    <a:pt x="747623" y="852944"/>
                  </a:lnTo>
                  <a:close/>
                </a:path>
                <a:path w="2106295" h="1082675">
                  <a:moveTo>
                    <a:pt x="2105964" y="1081963"/>
                  </a:moveTo>
                  <a:lnTo>
                    <a:pt x="2102142" y="1078268"/>
                  </a:lnTo>
                  <a:lnTo>
                    <a:pt x="2098522" y="1074343"/>
                  </a:lnTo>
                  <a:lnTo>
                    <a:pt x="1877377" y="886447"/>
                  </a:lnTo>
                  <a:lnTo>
                    <a:pt x="1872856" y="889254"/>
                  </a:lnTo>
                  <a:lnTo>
                    <a:pt x="1774799" y="973023"/>
                  </a:lnTo>
                  <a:lnTo>
                    <a:pt x="1647456" y="1079804"/>
                  </a:lnTo>
                  <a:lnTo>
                    <a:pt x="1646974" y="1082306"/>
                  </a:lnTo>
                  <a:lnTo>
                    <a:pt x="2105964" y="1081963"/>
                  </a:lnTo>
                  <a:close/>
                </a:path>
              </a:pathLst>
            </a:custGeom>
            <a:solidFill>
              <a:srgbClr val="9D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1270304" y="2505074"/>
              <a:ext cx="795655" cy="582930"/>
            </a:xfrm>
            <a:custGeom>
              <a:avLst/>
              <a:gdLst/>
              <a:ahLst/>
              <a:cxnLst/>
              <a:rect l="l" t="t" r="r" b="b"/>
              <a:pathLst>
                <a:path w="795655" h="582930">
                  <a:moveTo>
                    <a:pt x="109283" y="582828"/>
                  </a:moveTo>
                  <a:lnTo>
                    <a:pt x="80314" y="540270"/>
                  </a:lnTo>
                  <a:lnTo>
                    <a:pt x="63182" y="477418"/>
                  </a:lnTo>
                  <a:lnTo>
                    <a:pt x="64236" y="443712"/>
                  </a:lnTo>
                  <a:lnTo>
                    <a:pt x="64719" y="440588"/>
                  </a:lnTo>
                  <a:lnTo>
                    <a:pt x="64300" y="437311"/>
                  </a:lnTo>
                  <a:lnTo>
                    <a:pt x="64643" y="420585"/>
                  </a:lnTo>
                  <a:lnTo>
                    <a:pt x="67030" y="413448"/>
                  </a:lnTo>
                  <a:lnTo>
                    <a:pt x="73494" y="410375"/>
                  </a:lnTo>
                  <a:lnTo>
                    <a:pt x="86080" y="409003"/>
                  </a:lnTo>
                  <a:lnTo>
                    <a:pt x="77063" y="406450"/>
                  </a:lnTo>
                  <a:lnTo>
                    <a:pt x="70142" y="402386"/>
                  </a:lnTo>
                  <a:lnTo>
                    <a:pt x="66344" y="397141"/>
                  </a:lnTo>
                  <a:lnTo>
                    <a:pt x="66687" y="391020"/>
                  </a:lnTo>
                  <a:lnTo>
                    <a:pt x="70815" y="381279"/>
                  </a:lnTo>
                  <a:lnTo>
                    <a:pt x="64262" y="376110"/>
                  </a:lnTo>
                  <a:lnTo>
                    <a:pt x="64592" y="332803"/>
                  </a:lnTo>
                  <a:lnTo>
                    <a:pt x="64096" y="313855"/>
                  </a:lnTo>
                  <a:lnTo>
                    <a:pt x="72263" y="309562"/>
                  </a:lnTo>
                  <a:lnTo>
                    <a:pt x="68351" y="301383"/>
                  </a:lnTo>
                  <a:lnTo>
                    <a:pt x="64579" y="289166"/>
                  </a:lnTo>
                  <a:lnTo>
                    <a:pt x="63868" y="276694"/>
                  </a:lnTo>
                  <a:lnTo>
                    <a:pt x="65963" y="251447"/>
                  </a:lnTo>
                  <a:lnTo>
                    <a:pt x="67246" y="243039"/>
                  </a:lnTo>
                  <a:lnTo>
                    <a:pt x="70510" y="236550"/>
                  </a:lnTo>
                  <a:lnTo>
                    <a:pt x="76606" y="232359"/>
                  </a:lnTo>
                  <a:lnTo>
                    <a:pt x="86372" y="230873"/>
                  </a:lnTo>
                  <a:lnTo>
                    <a:pt x="73266" y="228041"/>
                  </a:lnTo>
                  <a:lnTo>
                    <a:pt x="66421" y="221475"/>
                  </a:lnTo>
                  <a:lnTo>
                    <a:pt x="64033" y="212153"/>
                  </a:lnTo>
                  <a:lnTo>
                    <a:pt x="64300" y="201028"/>
                  </a:lnTo>
                  <a:lnTo>
                    <a:pt x="64719" y="194259"/>
                  </a:lnTo>
                  <a:lnTo>
                    <a:pt x="64846" y="187439"/>
                  </a:lnTo>
                  <a:lnTo>
                    <a:pt x="64681" y="180632"/>
                  </a:lnTo>
                  <a:lnTo>
                    <a:pt x="63525" y="165049"/>
                  </a:lnTo>
                  <a:lnTo>
                    <a:pt x="65887" y="158953"/>
                  </a:lnTo>
                  <a:lnTo>
                    <a:pt x="77876" y="157302"/>
                  </a:lnTo>
                  <a:lnTo>
                    <a:pt x="66624" y="152844"/>
                  </a:lnTo>
                  <a:lnTo>
                    <a:pt x="61671" y="148196"/>
                  </a:lnTo>
                  <a:lnTo>
                    <a:pt x="62039" y="141732"/>
                  </a:lnTo>
                  <a:lnTo>
                    <a:pt x="69684" y="125526"/>
                  </a:lnTo>
                  <a:lnTo>
                    <a:pt x="71780" y="118732"/>
                  </a:lnTo>
                  <a:lnTo>
                    <a:pt x="72720" y="111671"/>
                  </a:lnTo>
                  <a:lnTo>
                    <a:pt x="72186" y="104508"/>
                  </a:lnTo>
                  <a:lnTo>
                    <a:pt x="63500" y="75120"/>
                  </a:lnTo>
                  <a:lnTo>
                    <a:pt x="63182" y="60337"/>
                  </a:lnTo>
                  <a:lnTo>
                    <a:pt x="71081" y="45339"/>
                  </a:lnTo>
                  <a:lnTo>
                    <a:pt x="72466" y="43789"/>
                  </a:lnTo>
                  <a:lnTo>
                    <a:pt x="69824" y="42697"/>
                  </a:lnTo>
                  <a:lnTo>
                    <a:pt x="58978" y="42278"/>
                  </a:lnTo>
                  <a:lnTo>
                    <a:pt x="61518" y="35191"/>
                  </a:lnTo>
                  <a:lnTo>
                    <a:pt x="61036" y="29768"/>
                  </a:lnTo>
                  <a:lnTo>
                    <a:pt x="60972" y="22250"/>
                  </a:lnTo>
                  <a:lnTo>
                    <a:pt x="61264" y="14693"/>
                  </a:lnTo>
                  <a:lnTo>
                    <a:pt x="60667" y="7239"/>
                  </a:lnTo>
                  <a:lnTo>
                    <a:pt x="57912" y="0"/>
                  </a:lnTo>
                  <a:lnTo>
                    <a:pt x="52400" y="1155"/>
                  </a:lnTo>
                  <a:lnTo>
                    <a:pt x="51244" y="35394"/>
                  </a:lnTo>
                  <a:lnTo>
                    <a:pt x="53263" y="40728"/>
                  </a:lnTo>
                  <a:lnTo>
                    <a:pt x="38328" y="43751"/>
                  </a:lnTo>
                  <a:lnTo>
                    <a:pt x="51142" y="75069"/>
                  </a:lnTo>
                  <a:lnTo>
                    <a:pt x="48691" y="81800"/>
                  </a:lnTo>
                  <a:lnTo>
                    <a:pt x="41592" y="94996"/>
                  </a:lnTo>
                  <a:lnTo>
                    <a:pt x="40220" y="107848"/>
                  </a:lnTo>
                  <a:lnTo>
                    <a:pt x="42722" y="120078"/>
                  </a:lnTo>
                  <a:lnTo>
                    <a:pt x="47256" y="131343"/>
                  </a:lnTo>
                  <a:lnTo>
                    <a:pt x="50622" y="141312"/>
                  </a:lnTo>
                  <a:lnTo>
                    <a:pt x="49949" y="148488"/>
                  </a:lnTo>
                  <a:lnTo>
                    <a:pt x="45135" y="153784"/>
                  </a:lnTo>
                  <a:lnTo>
                    <a:pt x="36068" y="158089"/>
                  </a:lnTo>
                  <a:lnTo>
                    <a:pt x="47091" y="158724"/>
                  </a:lnTo>
                  <a:lnTo>
                    <a:pt x="48755" y="164490"/>
                  </a:lnTo>
                  <a:lnTo>
                    <a:pt x="47980" y="186016"/>
                  </a:lnTo>
                  <a:lnTo>
                    <a:pt x="48653" y="210947"/>
                  </a:lnTo>
                  <a:lnTo>
                    <a:pt x="46583" y="220827"/>
                  </a:lnTo>
                  <a:lnTo>
                    <a:pt x="39738" y="227901"/>
                  </a:lnTo>
                  <a:lnTo>
                    <a:pt x="25692" y="230797"/>
                  </a:lnTo>
                  <a:lnTo>
                    <a:pt x="35814" y="232333"/>
                  </a:lnTo>
                  <a:lnTo>
                    <a:pt x="41757" y="236740"/>
                  </a:lnTo>
                  <a:lnTo>
                    <a:pt x="44958" y="243395"/>
                  </a:lnTo>
                  <a:lnTo>
                    <a:pt x="46824" y="251650"/>
                  </a:lnTo>
                  <a:lnTo>
                    <a:pt x="48577" y="271843"/>
                  </a:lnTo>
                  <a:lnTo>
                    <a:pt x="47764" y="291985"/>
                  </a:lnTo>
                  <a:lnTo>
                    <a:pt x="46672" y="312166"/>
                  </a:lnTo>
                  <a:lnTo>
                    <a:pt x="47599" y="332435"/>
                  </a:lnTo>
                  <a:lnTo>
                    <a:pt x="47967" y="351053"/>
                  </a:lnTo>
                  <a:lnTo>
                    <a:pt x="43929" y="388442"/>
                  </a:lnTo>
                  <a:lnTo>
                    <a:pt x="44462" y="406196"/>
                  </a:lnTo>
                  <a:lnTo>
                    <a:pt x="46545" y="428002"/>
                  </a:lnTo>
                  <a:lnTo>
                    <a:pt x="47002" y="449630"/>
                  </a:lnTo>
                  <a:lnTo>
                    <a:pt x="47142" y="471157"/>
                  </a:lnTo>
                  <a:lnTo>
                    <a:pt x="48285" y="492645"/>
                  </a:lnTo>
                  <a:lnTo>
                    <a:pt x="48844" y="498513"/>
                  </a:lnTo>
                  <a:lnTo>
                    <a:pt x="47879" y="504151"/>
                  </a:lnTo>
                  <a:lnTo>
                    <a:pt x="38989" y="523532"/>
                  </a:lnTo>
                  <a:lnTo>
                    <a:pt x="26695" y="551294"/>
                  </a:lnTo>
                  <a:lnTo>
                    <a:pt x="0" y="582841"/>
                  </a:lnTo>
                  <a:lnTo>
                    <a:pt x="109283" y="582828"/>
                  </a:lnTo>
                  <a:close/>
                </a:path>
                <a:path w="795655" h="582930">
                  <a:moveTo>
                    <a:pt x="795070" y="582625"/>
                  </a:moveTo>
                  <a:lnTo>
                    <a:pt x="794893" y="581863"/>
                  </a:lnTo>
                  <a:lnTo>
                    <a:pt x="794816" y="580301"/>
                  </a:lnTo>
                  <a:lnTo>
                    <a:pt x="783005" y="563206"/>
                  </a:lnTo>
                  <a:lnTo>
                    <a:pt x="757186" y="522770"/>
                  </a:lnTo>
                  <a:lnTo>
                    <a:pt x="744334" y="489597"/>
                  </a:lnTo>
                  <a:lnTo>
                    <a:pt x="741210" y="469823"/>
                  </a:lnTo>
                  <a:lnTo>
                    <a:pt x="739521" y="468249"/>
                  </a:lnTo>
                  <a:lnTo>
                    <a:pt x="727608" y="467601"/>
                  </a:lnTo>
                  <a:lnTo>
                    <a:pt x="727075" y="458165"/>
                  </a:lnTo>
                  <a:lnTo>
                    <a:pt x="724255" y="451218"/>
                  </a:lnTo>
                  <a:lnTo>
                    <a:pt x="716864" y="430276"/>
                  </a:lnTo>
                  <a:lnTo>
                    <a:pt x="711339" y="409930"/>
                  </a:lnTo>
                  <a:lnTo>
                    <a:pt x="711136" y="409194"/>
                  </a:lnTo>
                  <a:lnTo>
                    <a:pt x="711060" y="408876"/>
                  </a:lnTo>
                  <a:lnTo>
                    <a:pt x="709853" y="403504"/>
                  </a:lnTo>
                  <a:lnTo>
                    <a:pt x="707148" y="391439"/>
                  </a:lnTo>
                  <a:lnTo>
                    <a:pt x="707148" y="478231"/>
                  </a:lnTo>
                  <a:lnTo>
                    <a:pt x="705535" y="489597"/>
                  </a:lnTo>
                  <a:lnTo>
                    <a:pt x="703745" y="488797"/>
                  </a:lnTo>
                  <a:lnTo>
                    <a:pt x="699681" y="486981"/>
                  </a:lnTo>
                  <a:lnTo>
                    <a:pt x="698779" y="486575"/>
                  </a:lnTo>
                  <a:lnTo>
                    <a:pt x="684923" y="486930"/>
                  </a:lnTo>
                  <a:lnTo>
                    <a:pt x="675513" y="486981"/>
                  </a:lnTo>
                  <a:lnTo>
                    <a:pt x="665937" y="486930"/>
                  </a:lnTo>
                  <a:lnTo>
                    <a:pt x="652068" y="486676"/>
                  </a:lnTo>
                  <a:lnTo>
                    <a:pt x="646150" y="488797"/>
                  </a:lnTo>
                  <a:lnTo>
                    <a:pt x="642810" y="477177"/>
                  </a:lnTo>
                  <a:lnTo>
                    <a:pt x="645604" y="473278"/>
                  </a:lnTo>
                  <a:lnTo>
                    <a:pt x="650443" y="470916"/>
                  </a:lnTo>
                  <a:lnTo>
                    <a:pt x="650621" y="467601"/>
                  </a:lnTo>
                  <a:lnTo>
                    <a:pt x="651776" y="454723"/>
                  </a:lnTo>
                  <a:lnTo>
                    <a:pt x="655193" y="442201"/>
                  </a:lnTo>
                  <a:lnTo>
                    <a:pt x="659130" y="429755"/>
                  </a:lnTo>
                  <a:lnTo>
                    <a:pt x="661860" y="417042"/>
                  </a:lnTo>
                  <a:lnTo>
                    <a:pt x="662800" y="409194"/>
                  </a:lnTo>
                  <a:lnTo>
                    <a:pt x="670077" y="410438"/>
                  </a:lnTo>
                  <a:lnTo>
                    <a:pt x="681139" y="410387"/>
                  </a:lnTo>
                  <a:lnTo>
                    <a:pt x="687197" y="409930"/>
                  </a:lnTo>
                  <a:lnTo>
                    <a:pt x="688238" y="417068"/>
                  </a:lnTo>
                  <a:lnTo>
                    <a:pt x="690968" y="429780"/>
                  </a:lnTo>
                  <a:lnTo>
                    <a:pt x="694461" y="442290"/>
                  </a:lnTo>
                  <a:lnTo>
                    <a:pt x="697458" y="454926"/>
                  </a:lnTo>
                  <a:lnTo>
                    <a:pt x="698588" y="467601"/>
                  </a:lnTo>
                  <a:lnTo>
                    <a:pt x="698779" y="470750"/>
                  </a:lnTo>
                  <a:lnTo>
                    <a:pt x="705586" y="472097"/>
                  </a:lnTo>
                  <a:lnTo>
                    <a:pt x="707148" y="478231"/>
                  </a:lnTo>
                  <a:lnTo>
                    <a:pt x="707148" y="391439"/>
                  </a:lnTo>
                  <a:lnTo>
                    <a:pt x="706107" y="386791"/>
                  </a:lnTo>
                  <a:lnTo>
                    <a:pt x="701675" y="365556"/>
                  </a:lnTo>
                  <a:lnTo>
                    <a:pt x="696836" y="339699"/>
                  </a:lnTo>
                  <a:lnTo>
                    <a:pt x="693166" y="313639"/>
                  </a:lnTo>
                  <a:lnTo>
                    <a:pt x="690499" y="287426"/>
                  </a:lnTo>
                  <a:lnTo>
                    <a:pt x="688733" y="261137"/>
                  </a:lnTo>
                  <a:lnTo>
                    <a:pt x="687374" y="242443"/>
                  </a:lnTo>
                  <a:lnTo>
                    <a:pt x="685888" y="223761"/>
                  </a:lnTo>
                  <a:lnTo>
                    <a:pt x="685177" y="204939"/>
                  </a:lnTo>
                  <a:lnTo>
                    <a:pt x="686206" y="185826"/>
                  </a:lnTo>
                  <a:lnTo>
                    <a:pt x="685165" y="174663"/>
                  </a:lnTo>
                  <a:lnTo>
                    <a:pt x="684834" y="173685"/>
                  </a:lnTo>
                  <a:lnTo>
                    <a:pt x="684834" y="392544"/>
                  </a:lnTo>
                  <a:lnTo>
                    <a:pt x="684758" y="397179"/>
                  </a:lnTo>
                  <a:lnTo>
                    <a:pt x="682993" y="403504"/>
                  </a:lnTo>
                  <a:lnTo>
                    <a:pt x="677913" y="402844"/>
                  </a:lnTo>
                  <a:lnTo>
                    <a:pt x="667766" y="402767"/>
                  </a:lnTo>
                  <a:lnTo>
                    <a:pt x="665797" y="399719"/>
                  </a:lnTo>
                  <a:lnTo>
                    <a:pt x="667207" y="386791"/>
                  </a:lnTo>
                  <a:lnTo>
                    <a:pt x="683361" y="388721"/>
                  </a:lnTo>
                  <a:lnTo>
                    <a:pt x="684834" y="392544"/>
                  </a:lnTo>
                  <a:lnTo>
                    <a:pt x="684834" y="173685"/>
                  </a:lnTo>
                  <a:lnTo>
                    <a:pt x="681202" y="162877"/>
                  </a:lnTo>
                  <a:lnTo>
                    <a:pt x="676681" y="150583"/>
                  </a:lnTo>
                  <a:lnTo>
                    <a:pt x="674027" y="137845"/>
                  </a:lnTo>
                  <a:lnTo>
                    <a:pt x="674535" y="153466"/>
                  </a:lnTo>
                  <a:lnTo>
                    <a:pt x="670991" y="168389"/>
                  </a:lnTo>
                  <a:lnTo>
                    <a:pt x="666686" y="183400"/>
                  </a:lnTo>
                  <a:lnTo>
                    <a:pt x="664921" y="199237"/>
                  </a:lnTo>
                  <a:lnTo>
                    <a:pt x="664514" y="228955"/>
                  </a:lnTo>
                  <a:lnTo>
                    <a:pt x="662012" y="258737"/>
                  </a:lnTo>
                  <a:lnTo>
                    <a:pt x="658622" y="288556"/>
                  </a:lnTo>
                  <a:lnTo>
                    <a:pt x="655574" y="318376"/>
                  </a:lnTo>
                  <a:lnTo>
                    <a:pt x="653161" y="338874"/>
                  </a:lnTo>
                  <a:lnTo>
                    <a:pt x="649592" y="359168"/>
                  </a:lnTo>
                  <a:lnTo>
                    <a:pt x="645172" y="379247"/>
                  </a:lnTo>
                  <a:lnTo>
                    <a:pt x="640232" y="399097"/>
                  </a:lnTo>
                  <a:lnTo>
                    <a:pt x="636574" y="417880"/>
                  </a:lnTo>
                  <a:lnTo>
                    <a:pt x="632625" y="436829"/>
                  </a:lnTo>
                  <a:lnTo>
                    <a:pt x="624878" y="454190"/>
                  </a:lnTo>
                  <a:lnTo>
                    <a:pt x="609803" y="468185"/>
                  </a:lnTo>
                  <a:lnTo>
                    <a:pt x="609092" y="468604"/>
                  </a:lnTo>
                  <a:lnTo>
                    <a:pt x="608774" y="469646"/>
                  </a:lnTo>
                  <a:lnTo>
                    <a:pt x="608279" y="470408"/>
                  </a:lnTo>
                  <a:lnTo>
                    <a:pt x="614172" y="476707"/>
                  </a:lnTo>
                  <a:lnTo>
                    <a:pt x="612927" y="482206"/>
                  </a:lnTo>
                  <a:lnTo>
                    <a:pt x="608571" y="487172"/>
                  </a:lnTo>
                  <a:lnTo>
                    <a:pt x="605142" y="491845"/>
                  </a:lnTo>
                  <a:lnTo>
                    <a:pt x="595020" y="516534"/>
                  </a:lnTo>
                  <a:lnTo>
                    <a:pt x="582536" y="539902"/>
                  </a:lnTo>
                  <a:lnTo>
                    <a:pt x="567817" y="561987"/>
                  </a:lnTo>
                  <a:lnTo>
                    <a:pt x="551002" y="582777"/>
                  </a:lnTo>
                  <a:lnTo>
                    <a:pt x="593166" y="582701"/>
                  </a:lnTo>
                  <a:lnTo>
                    <a:pt x="617601" y="541248"/>
                  </a:lnTo>
                  <a:lnTo>
                    <a:pt x="659904" y="519455"/>
                  </a:lnTo>
                  <a:lnTo>
                    <a:pt x="685863" y="518477"/>
                  </a:lnTo>
                  <a:lnTo>
                    <a:pt x="708914" y="524510"/>
                  </a:lnTo>
                  <a:lnTo>
                    <a:pt x="728611" y="537946"/>
                  </a:lnTo>
                  <a:lnTo>
                    <a:pt x="744550" y="559168"/>
                  </a:lnTo>
                  <a:lnTo>
                    <a:pt x="748296" y="564629"/>
                  </a:lnTo>
                  <a:lnTo>
                    <a:pt x="752335" y="569950"/>
                  </a:lnTo>
                  <a:lnTo>
                    <a:pt x="755345" y="575792"/>
                  </a:lnTo>
                  <a:lnTo>
                    <a:pt x="755992" y="582752"/>
                  </a:lnTo>
                  <a:lnTo>
                    <a:pt x="795070" y="582625"/>
                  </a:lnTo>
                  <a:close/>
                </a:path>
              </a:pathLst>
            </a:custGeom>
            <a:solidFill>
              <a:srgbClr val="9F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1321439" y="2343861"/>
              <a:ext cx="12065" cy="100965"/>
            </a:xfrm>
            <a:custGeom>
              <a:avLst/>
              <a:gdLst/>
              <a:ahLst/>
              <a:cxnLst/>
              <a:rect l="l" t="t" r="r" b="b"/>
              <a:pathLst>
                <a:path w="12065" h="100964">
                  <a:moveTo>
                    <a:pt x="5697" y="0"/>
                  </a:moveTo>
                  <a:lnTo>
                    <a:pt x="1272" y="22818"/>
                  </a:lnTo>
                  <a:lnTo>
                    <a:pt x="0" y="45458"/>
                  </a:lnTo>
                  <a:lnTo>
                    <a:pt x="220" y="67942"/>
                  </a:lnTo>
                  <a:lnTo>
                    <a:pt x="236" y="91884"/>
                  </a:lnTo>
                  <a:lnTo>
                    <a:pt x="896" y="99123"/>
                  </a:lnTo>
                  <a:lnTo>
                    <a:pt x="3716" y="100457"/>
                  </a:lnTo>
                  <a:lnTo>
                    <a:pt x="11310" y="99949"/>
                  </a:lnTo>
                  <a:lnTo>
                    <a:pt x="11933" y="97459"/>
                  </a:lnTo>
                  <a:lnTo>
                    <a:pt x="11247" y="93560"/>
                  </a:lnTo>
                  <a:lnTo>
                    <a:pt x="8667" y="70540"/>
                  </a:lnTo>
                  <a:lnTo>
                    <a:pt x="7924" y="47285"/>
                  </a:lnTo>
                  <a:lnTo>
                    <a:pt x="7455" y="23777"/>
                  </a:lnTo>
                  <a:lnTo>
                    <a:pt x="5697" y="0"/>
                  </a:lnTo>
                  <a:close/>
                </a:path>
              </a:pathLst>
            </a:custGeom>
            <a:solidFill>
              <a:srgbClr val="D8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9" name="object 9"/>
            <p:cNvSpPr/>
            <p:nvPr/>
          </p:nvSpPr>
          <p:spPr>
            <a:xfrm>
              <a:off x="1115366" y="2092007"/>
              <a:ext cx="11430" cy="115570"/>
            </a:xfrm>
            <a:custGeom>
              <a:avLst/>
              <a:gdLst/>
              <a:ahLst/>
              <a:cxnLst/>
              <a:rect l="l" t="t" r="r" b="b"/>
              <a:pathLst>
                <a:path w="11430" h="115569">
                  <a:moveTo>
                    <a:pt x="1269" y="0"/>
                  </a:moveTo>
                  <a:lnTo>
                    <a:pt x="1409" y="105905"/>
                  </a:lnTo>
                  <a:lnTo>
                    <a:pt x="0" y="114198"/>
                  </a:lnTo>
                  <a:lnTo>
                    <a:pt x="11061" y="115163"/>
                  </a:lnTo>
                  <a:lnTo>
                    <a:pt x="7962" y="107759"/>
                  </a:lnTo>
                  <a:lnTo>
                    <a:pt x="6857" y="100139"/>
                  </a:lnTo>
                  <a:lnTo>
                    <a:pt x="7180" y="53106"/>
                  </a:lnTo>
                  <a:lnTo>
                    <a:pt x="6832" y="9118"/>
                  </a:lnTo>
                  <a:lnTo>
                    <a:pt x="10299" y="1816"/>
                  </a:lnTo>
                  <a:lnTo>
                    <a:pt x="1269" y="0"/>
                  </a:lnTo>
                  <a:close/>
                </a:path>
              </a:pathLst>
            </a:custGeom>
            <a:solidFill>
              <a:srgbClr val="B3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0" name="object 10"/>
            <p:cNvSpPr/>
            <p:nvPr/>
          </p:nvSpPr>
          <p:spPr>
            <a:xfrm>
              <a:off x="1320685" y="2454211"/>
              <a:ext cx="180975" cy="70485"/>
            </a:xfrm>
            <a:custGeom>
              <a:avLst/>
              <a:gdLst/>
              <a:ahLst/>
              <a:cxnLst/>
              <a:rect l="l" t="t" r="r" b="b"/>
              <a:pathLst>
                <a:path w="180975" h="70485">
                  <a:moveTo>
                    <a:pt x="11010" y="4991"/>
                  </a:moveTo>
                  <a:lnTo>
                    <a:pt x="10706" y="1016"/>
                  </a:lnTo>
                  <a:lnTo>
                    <a:pt x="1003" y="0"/>
                  </a:lnTo>
                  <a:lnTo>
                    <a:pt x="1574" y="4648"/>
                  </a:lnTo>
                  <a:lnTo>
                    <a:pt x="977" y="8191"/>
                  </a:lnTo>
                  <a:lnTo>
                    <a:pt x="0" y="19189"/>
                  </a:lnTo>
                  <a:lnTo>
                    <a:pt x="304" y="30137"/>
                  </a:lnTo>
                  <a:lnTo>
                    <a:pt x="2019" y="52006"/>
                  </a:lnTo>
                  <a:lnTo>
                    <a:pt x="7531" y="50850"/>
                  </a:lnTo>
                  <a:lnTo>
                    <a:pt x="9321" y="40220"/>
                  </a:lnTo>
                  <a:lnTo>
                    <a:pt x="9347" y="29464"/>
                  </a:lnTo>
                  <a:lnTo>
                    <a:pt x="9156" y="18681"/>
                  </a:lnTo>
                  <a:lnTo>
                    <a:pt x="10350" y="7975"/>
                  </a:lnTo>
                  <a:lnTo>
                    <a:pt x="11010" y="4991"/>
                  </a:lnTo>
                  <a:close/>
                </a:path>
                <a:path w="180975" h="70485">
                  <a:moveTo>
                    <a:pt x="180581" y="69989"/>
                  </a:moveTo>
                  <a:lnTo>
                    <a:pt x="180505" y="57073"/>
                  </a:lnTo>
                  <a:lnTo>
                    <a:pt x="179895" y="44081"/>
                  </a:lnTo>
                  <a:lnTo>
                    <a:pt x="178333" y="30924"/>
                  </a:lnTo>
                  <a:lnTo>
                    <a:pt x="175412" y="17513"/>
                  </a:lnTo>
                  <a:lnTo>
                    <a:pt x="173380" y="31026"/>
                  </a:lnTo>
                  <a:lnTo>
                    <a:pt x="171716" y="44196"/>
                  </a:lnTo>
                  <a:lnTo>
                    <a:pt x="170738" y="57188"/>
                  </a:lnTo>
                  <a:lnTo>
                    <a:pt x="170815" y="70142"/>
                  </a:lnTo>
                  <a:lnTo>
                    <a:pt x="180581" y="69989"/>
                  </a:lnTo>
                  <a:close/>
                </a:path>
              </a:pathLst>
            </a:custGeom>
            <a:solidFill>
              <a:srgbClr val="D8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1" name="object 11"/>
            <p:cNvSpPr/>
            <p:nvPr/>
          </p:nvSpPr>
          <p:spPr>
            <a:xfrm>
              <a:off x="1087527" y="1956854"/>
              <a:ext cx="7620" cy="55244"/>
            </a:xfrm>
            <a:custGeom>
              <a:avLst/>
              <a:gdLst/>
              <a:ahLst/>
              <a:cxnLst/>
              <a:rect l="l" t="t" r="r" b="b"/>
              <a:pathLst>
                <a:path w="7619" h="55244">
                  <a:moveTo>
                    <a:pt x="5562" y="0"/>
                  </a:moveTo>
                  <a:lnTo>
                    <a:pt x="0" y="88"/>
                  </a:lnTo>
                  <a:lnTo>
                    <a:pt x="0" y="54800"/>
                  </a:lnTo>
                  <a:lnTo>
                    <a:pt x="6603" y="48564"/>
                  </a:lnTo>
                  <a:lnTo>
                    <a:pt x="7273" y="36361"/>
                  </a:lnTo>
                  <a:lnTo>
                    <a:pt x="6978" y="24225"/>
                  </a:lnTo>
                  <a:lnTo>
                    <a:pt x="5562" y="0"/>
                  </a:lnTo>
                  <a:close/>
                </a:path>
              </a:pathLst>
            </a:custGeom>
            <a:solidFill>
              <a:srgbClr val="B3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2" name="object 12"/>
            <p:cNvSpPr/>
            <p:nvPr/>
          </p:nvSpPr>
          <p:spPr>
            <a:xfrm>
              <a:off x="1686636" y="2472855"/>
              <a:ext cx="7620" cy="51435"/>
            </a:xfrm>
            <a:custGeom>
              <a:avLst/>
              <a:gdLst/>
              <a:ahLst/>
              <a:cxnLst/>
              <a:rect l="l" t="t" r="r" b="b"/>
              <a:pathLst>
                <a:path w="7619" h="51435">
                  <a:moveTo>
                    <a:pt x="2070" y="0"/>
                  </a:moveTo>
                  <a:lnTo>
                    <a:pt x="448" y="12626"/>
                  </a:lnTo>
                  <a:lnTo>
                    <a:pt x="230" y="25365"/>
                  </a:lnTo>
                  <a:lnTo>
                    <a:pt x="414" y="38136"/>
                  </a:lnTo>
                  <a:lnTo>
                    <a:pt x="0" y="50863"/>
                  </a:lnTo>
                  <a:lnTo>
                    <a:pt x="7137" y="50673"/>
                  </a:lnTo>
                  <a:lnTo>
                    <a:pt x="7137" y="76"/>
                  </a:lnTo>
                  <a:lnTo>
                    <a:pt x="2070" y="0"/>
                  </a:lnTo>
                  <a:close/>
                </a:path>
              </a:pathLst>
            </a:custGeom>
            <a:solidFill>
              <a:srgbClr val="D8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3" name="object 13"/>
            <p:cNvSpPr/>
            <p:nvPr/>
          </p:nvSpPr>
          <p:spPr>
            <a:xfrm>
              <a:off x="1069836" y="2136762"/>
              <a:ext cx="9525" cy="22860"/>
            </a:xfrm>
            <a:custGeom>
              <a:avLst/>
              <a:gdLst/>
              <a:ahLst/>
              <a:cxnLst/>
              <a:rect l="l" t="t" r="r" b="b"/>
              <a:pathLst>
                <a:path w="9525" h="22860">
                  <a:moveTo>
                    <a:pt x="5270" y="0"/>
                  </a:moveTo>
                  <a:lnTo>
                    <a:pt x="0" y="6921"/>
                  </a:lnTo>
                  <a:lnTo>
                    <a:pt x="3860" y="15087"/>
                  </a:lnTo>
                  <a:lnTo>
                    <a:pt x="2184" y="22504"/>
                  </a:lnTo>
                  <a:lnTo>
                    <a:pt x="7631" y="17520"/>
                  </a:lnTo>
                  <a:lnTo>
                    <a:pt x="9137" y="11995"/>
                  </a:lnTo>
                  <a:lnTo>
                    <a:pt x="7938" y="6098"/>
                  </a:lnTo>
                  <a:lnTo>
                    <a:pt x="5270" y="0"/>
                  </a:lnTo>
                  <a:close/>
                </a:path>
              </a:pathLst>
            </a:custGeom>
            <a:solidFill>
              <a:srgbClr val="B3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4" name="object 14"/>
            <p:cNvSpPr/>
            <p:nvPr/>
          </p:nvSpPr>
          <p:spPr>
            <a:xfrm>
              <a:off x="1212625" y="3085798"/>
              <a:ext cx="42545" cy="3175"/>
            </a:xfrm>
            <a:custGeom>
              <a:avLst/>
              <a:gdLst/>
              <a:ahLst/>
              <a:cxnLst/>
              <a:rect l="l" t="t" r="r" b="b"/>
              <a:pathLst>
                <a:path w="42544" h="3175">
                  <a:moveTo>
                    <a:pt x="21005" y="0"/>
                  </a:moveTo>
                  <a:lnTo>
                    <a:pt x="10504" y="528"/>
                  </a:lnTo>
                  <a:lnTo>
                    <a:pt x="0" y="2130"/>
                  </a:lnTo>
                  <a:lnTo>
                    <a:pt x="10504" y="2878"/>
                  </a:lnTo>
                  <a:lnTo>
                    <a:pt x="21005" y="3124"/>
                  </a:lnTo>
                  <a:lnTo>
                    <a:pt x="31507" y="2869"/>
                  </a:lnTo>
                  <a:lnTo>
                    <a:pt x="42011" y="2117"/>
                  </a:lnTo>
                  <a:lnTo>
                    <a:pt x="31507" y="533"/>
                  </a:lnTo>
                  <a:lnTo>
                    <a:pt x="21005" y="0"/>
                  </a:lnTo>
                  <a:close/>
                </a:path>
              </a:pathLst>
            </a:custGeom>
            <a:solidFill>
              <a:srgbClr val="9FA3A3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5" name="object 15"/>
            <p:cNvSpPr/>
            <p:nvPr/>
          </p:nvSpPr>
          <p:spPr>
            <a:xfrm>
              <a:off x="2635237" y="3085223"/>
              <a:ext cx="3810" cy="3175"/>
            </a:xfrm>
            <a:custGeom>
              <a:avLst/>
              <a:gdLst/>
              <a:ahLst/>
              <a:cxnLst/>
              <a:rect l="l" t="t" r="r" b="b"/>
              <a:pathLst>
                <a:path w="3810" h="3175">
                  <a:moveTo>
                    <a:pt x="3492" y="0"/>
                  </a:moveTo>
                  <a:lnTo>
                    <a:pt x="0" y="2273"/>
                  </a:lnTo>
                  <a:lnTo>
                    <a:pt x="1473" y="2781"/>
                  </a:lnTo>
                  <a:lnTo>
                    <a:pt x="3009" y="2501"/>
                  </a:lnTo>
                  <a:lnTo>
                    <a:pt x="3200" y="1663"/>
                  </a:lnTo>
                  <a:lnTo>
                    <a:pt x="3352" y="838"/>
                  </a:lnTo>
                  <a:lnTo>
                    <a:pt x="3492" y="0"/>
                  </a:lnTo>
                  <a:close/>
                </a:path>
              </a:pathLst>
            </a:custGeom>
            <a:solidFill>
              <a:srgbClr val="D8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6" name="object 16"/>
            <p:cNvSpPr/>
            <p:nvPr/>
          </p:nvSpPr>
          <p:spPr>
            <a:xfrm>
              <a:off x="1541653" y="2876321"/>
              <a:ext cx="50165" cy="59055"/>
            </a:xfrm>
            <a:custGeom>
              <a:avLst/>
              <a:gdLst/>
              <a:ahLst/>
              <a:cxnLst/>
              <a:rect l="l" t="t" r="r" b="b"/>
              <a:pathLst>
                <a:path w="50165" h="59055">
                  <a:moveTo>
                    <a:pt x="43738" y="0"/>
                  </a:moveTo>
                  <a:lnTo>
                    <a:pt x="35123" y="8590"/>
                  </a:lnTo>
                  <a:lnTo>
                    <a:pt x="27920" y="18272"/>
                  </a:lnTo>
                  <a:lnTo>
                    <a:pt x="21289" y="28396"/>
                  </a:lnTo>
                  <a:lnTo>
                    <a:pt x="14389" y="38315"/>
                  </a:lnTo>
                  <a:lnTo>
                    <a:pt x="11023" y="42735"/>
                  </a:lnTo>
                  <a:lnTo>
                    <a:pt x="9194" y="49110"/>
                  </a:lnTo>
                  <a:lnTo>
                    <a:pt x="1625" y="47866"/>
                  </a:lnTo>
                  <a:lnTo>
                    <a:pt x="0" y="53898"/>
                  </a:lnTo>
                  <a:lnTo>
                    <a:pt x="6311" y="55041"/>
                  </a:lnTo>
                  <a:lnTo>
                    <a:pt x="8356" y="58813"/>
                  </a:lnTo>
                  <a:lnTo>
                    <a:pt x="19893" y="45178"/>
                  </a:lnTo>
                  <a:lnTo>
                    <a:pt x="30329" y="30762"/>
                  </a:lnTo>
                  <a:lnTo>
                    <a:pt x="40090" y="15865"/>
                  </a:lnTo>
                  <a:lnTo>
                    <a:pt x="49606" y="787"/>
                  </a:lnTo>
                  <a:lnTo>
                    <a:pt x="43738" y="0"/>
                  </a:lnTo>
                  <a:close/>
                </a:path>
              </a:pathLst>
            </a:custGeom>
            <a:solidFill>
              <a:srgbClr val="B3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7" name="object 17"/>
            <p:cNvSpPr/>
            <p:nvPr/>
          </p:nvSpPr>
          <p:spPr>
            <a:xfrm>
              <a:off x="1913128" y="2975826"/>
              <a:ext cx="64769" cy="19050"/>
            </a:xfrm>
            <a:custGeom>
              <a:avLst/>
              <a:gdLst/>
              <a:ahLst/>
              <a:cxnLst/>
              <a:rect l="l" t="t" r="r" b="b"/>
              <a:pathLst>
                <a:path w="64769" h="19050">
                  <a:moveTo>
                    <a:pt x="55956" y="0"/>
                  </a:moveTo>
                  <a:lnTo>
                    <a:pt x="7620" y="165"/>
                  </a:lnTo>
                  <a:lnTo>
                    <a:pt x="2781" y="2527"/>
                  </a:lnTo>
                  <a:lnTo>
                    <a:pt x="0" y="6426"/>
                  </a:lnTo>
                  <a:lnTo>
                    <a:pt x="3340" y="18046"/>
                  </a:lnTo>
                  <a:lnTo>
                    <a:pt x="9258" y="15925"/>
                  </a:lnTo>
                  <a:lnTo>
                    <a:pt x="23179" y="16169"/>
                  </a:lnTo>
                  <a:lnTo>
                    <a:pt x="42232" y="16168"/>
                  </a:lnTo>
                  <a:lnTo>
                    <a:pt x="55956" y="15824"/>
                  </a:lnTo>
                  <a:lnTo>
                    <a:pt x="62725" y="18846"/>
                  </a:lnTo>
                  <a:lnTo>
                    <a:pt x="64325" y="7480"/>
                  </a:lnTo>
                  <a:lnTo>
                    <a:pt x="62776" y="1346"/>
                  </a:lnTo>
                  <a:lnTo>
                    <a:pt x="55956" y="0"/>
                  </a:lnTo>
                  <a:close/>
                </a:path>
              </a:pathLst>
            </a:custGeom>
            <a:solidFill>
              <a:srgbClr val="D8D9D9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8" name="object 18"/>
            <p:cNvSpPr/>
            <p:nvPr/>
          </p:nvSpPr>
          <p:spPr>
            <a:xfrm>
              <a:off x="1600238" y="2879496"/>
              <a:ext cx="368935" cy="96520"/>
            </a:xfrm>
            <a:custGeom>
              <a:avLst/>
              <a:gdLst/>
              <a:ahLst/>
              <a:cxnLst/>
              <a:rect l="l" t="t" r="r" b="b"/>
              <a:pathLst>
                <a:path w="368935" h="96519">
                  <a:moveTo>
                    <a:pt x="29235" y="35636"/>
                  </a:moveTo>
                  <a:lnTo>
                    <a:pt x="23672" y="26187"/>
                  </a:lnTo>
                  <a:lnTo>
                    <a:pt x="17868" y="16903"/>
                  </a:lnTo>
                  <a:lnTo>
                    <a:pt x="11430" y="8089"/>
                  </a:lnTo>
                  <a:lnTo>
                    <a:pt x="3962" y="0"/>
                  </a:lnTo>
                  <a:lnTo>
                    <a:pt x="0" y="3924"/>
                  </a:lnTo>
                  <a:lnTo>
                    <a:pt x="5473" y="13423"/>
                  </a:lnTo>
                  <a:lnTo>
                    <a:pt x="11417" y="22593"/>
                  </a:lnTo>
                  <a:lnTo>
                    <a:pt x="17970" y="31330"/>
                  </a:lnTo>
                  <a:lnTo>
                    <a:pt x="25273" y="39535"/>
                  </a:lnTo>
                  <a:lnTo>
                    <a:pt x="29235" y="35636"/>
                  </a:lnTo>
                  <a:close/>
                </a:path>
                <a:path w="368935" h="96519">
                  <a:moveTo>
                    <a:pt x="368846" y="96329"/>
                  </a:moveTo>
                  <a:lnTo>
                    <a:pt x="368706" y="93510"/>
                  </a:lnTo>
                  <a:lnTo>
                    <a:pt x="320687" y="93306"/>
                  </a:lnTo>
                  <a:lnTo>
                    <a:pt x="320509" y="96494"/>
                  </a:lnTo>
                  <a:lnTo>
                    <a:pt x="368846" y="96329"/>
                  </a:lnTo>
                  <a:close/>
                </a:path>
              </a:pathLst>
            </a:custGeom>
            <a:solidFill>
              <a:srgbClr val="B3B6B6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19" name="object 19"/>
            <p:cNvSpPr/>
            <p:nvPr/>
          </p:nvSpPr>
          <p:spPr>
            <a:xfrm>
              <a:off x="1600238" y="2879496"/>
              <a:ext cx="36195" cy="48895"/>
            </a:xfrm>
            <a:custGeom>
              <a:avLst/>
              <a:gdLst/>
              <a:ahLst/>
              <a:cxnLst/>
              <a:rect l="l" t="t" r="r" b="b"/>
              <a:pathLst>
                <a:path w="36194" h="48894">
                  <a:moveTo>
                    <a:pt x="3962" y="0"/>
                  </a:moveTo>
                  <a:lnTo>
                    <a:pt x="165" y="482"/>
                  </a:lnTo>
                  <a:lnTo>
                    <a:pt x="114" y="1625"/>
                  </a:lnTo>
                  <a:lnTo>
                    <a:pt x="50" y="2781"/>
                  </a:lnTo>
                  <a:lnTo>
                    <a:pt x="0" y="3924"/>
                  </a:lnTo>
                  <a:lnTo>
                    <a:pt x="3962" y="0"/>
                  </a:lnTo>
                  <a:close/>
                </a:path>
                <a:path w="36194" h="48894">
                  <a:moveTo>
                    <a:pt x="35966" y="43662"/>
                  </a:moveTo>
                  <a:lnTo>
                    <a:pt x="34023" y="40259"/>
                  </a:lnTo>
                  <a:lnTo>
                    <a:pt x="29108" y="38925"/>
                  </a:lnTo>
                  <a:lnTo>
                    <a:pt x="29184" y="36753"/>
                  </a:lnTo>
                  <a:lnTo>
                    <a:pt x="29235" y="35623"/>
                  </a:lnTo>
                  <a:lnTo>
                    <a:pt x="27914" y="36918"/>
                  </a:lnTo>
                  <a:lnTo>
                    <a:pt x="26593" y="38227"/>
                  </a:lnTo>
                  <a:lnTo>
                    <a:pt x="25273" y="39522"/>
                  </a:lnTo>
                  <a:lnTo>
                    <a:pt x="26555" y="39357"/>
                  </a:lnTo>
                  <a:lnTo>
                    <a:pt x="28981" y="39027"/>
                  </a:lnTo>
                  <a:lnTo>
                    <a:pt x="27470" y="44627"/>
                  </a:lnTo>
                  <a:lnTo>
                    <a:pt x="28752" y="48475"/>
                  </a:lnTo>
                  <a:lnTo>
                    <a:pt x="35534" y="48641"/>
                  </a:lnTo>
                  <a:lnTo>
                    <a:pt x="35966" y="43662"/>
                  </a:lnTo>
                  <a:close/>
                </a:path>
              </a:pathLst>
            </a:custGeom>
            <a:solidFill>
              <a:srgbClr val="9DA1A2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pic>
          <p:nvPicPr>
            <p:cNvPr id="20" name="object 20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111933" y="2624658"/>
              <a:ext cx="464455" cy="463969"/>
            </a:xfrm>
            <a:prstGeom prst="rect">
              <a:avLst/>
            </a:prstGeom>
          </p:spPr>
        </p:pic>
        <p:sp>
          <p:nvSpPr>
            <p:cNvPr id="21" name="object 21"/>
            <p:cNvSpPr/>
            <p:nvPr/>
          </p:nvSpPr>
          <p:spPr>
            <a:xfrm>
              <a:off x="909069" y="3085223"/>
              <a:ext cx="2251710" cy="0"/>
            </a:xfrm>
            <a:custGeom>
              <a:avLst/>
              <a:gdLst/>
              <a:ahLst/>
              <a:cxnLst/>
              <a:rect l="l" t="t" r="r" b="b"/>
              <a:pathLst>
                <a:path w="2251710">
                  <a:moveTo>
                    <a:pt x="0" y="0"/>
                  </a:moveTo>
                  <a:lnTo>
                    <a:pt x="2251544" y="0"/>
                  </a:lnTo>
                </a:path>
              </a:pathLst>
            </a:custGeom>
            <a:ln w="12700">
              <a:solidFill>
                <a:srgbClr val="3570B7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22" name="object 22"/>
            <p:cNvSpPr/>
            <p:nvPr/>
          </p:nvSpPr>
          <p:spPr>
            <a:xfrm>
              <a:off x="883881" y="3068535"/>
              <a:ext cx="2294890" cy="33655"/>
            </a:xfrm>
            <a:custGeom>
              <a:avLst/>
              <a:gdLst/>
              <a:ahLst/>
              <a:cxnLst/>
              <a:rect l="l" t="t" r="r" b="b"/>
              <a:pathLst>
                <a:path w="2294890" h="33655">
                  <a:moveTo>
                    <a:pt x="33375" y="16687"/>
                  </a:moveTo>
                  <a:lnTo>
                    <a:pt x="32156" y="10414"/>
                  </a:lnTo>
                  <a:lnTo>
                    <a:pt x="28486" y="4889"/>
                  </a:lnTo>
                  <a:lnTo>
                    <a:pt x="22974" y="1219"/>
                  </a:lnTo>
                  <a:lnTo>
                    <a:pt x="16687" y="0"/>
                  </a:lnTo>
                  <a:lnTo>
                    <a:pt x="10414" y="1219"/>
                  </a:lnTo>
                  <a:lnTo>
                    <a:pt x="4889" y="4889"/>
                  </a:lnTo>
                  <a:lnTo>
                    <a:pt x="1231" y="10414"/>
                  </a:lnTo>
                  <a:lnTo>
                    <a:pt x="0" y="16687"/>
                  </a:lnTo>
                  <a:lnTo>
                    <a:pt x="1231" y="22974"/>
                  </a:lnTo>
                  <a:lnTo>
                    <a:pt x="4889" y="28486"/>
                  </a:lnTo>
                  <a:lnTo>
                    <a:pt x="10414" y="32156"/>
                  </a:lnTo>
                  <a:lnTo>
                    <a:pt x="16687" y="33375"/>
                  </a:lnTo>
                  <a:lnTo>
                    <a:pt x="22974" y="32156"/>
                  </a:lnTo>
                  <a:lnTo>
                    <a:pt x="28486" y="28486"/>
                  </a:lnTo>
                  <a:lnTo>
                    <a:pt x="32156" y="22974"/>
                  </a:lnTo>
                  <a:lnTo>
                    <a:pt x="33375" y="16687"/>
                  </a:lnTo>
                  <a:close/>
                </a:path>
                <a:path w="2294890" h="33655">
                  <a:moveTo>
                    <a:pt x="2294801" y="16687"/>
                  </a:moveTo>
                  <a:lnTo>
                    <a:pt x="2293582" y="10414"/>
                  </a:lnTo>
                  <a:lnTo>
                    <a:pt x="2289924" y="4889"/>
                  </a:lnTo>
                  <a:lnTo>
                    <a:pt x="2284399" y="1219"/>
                  </a:lnTo>
                  <a:lnTo>
                    <a:pt x="2278126" y="0"/>
                  </a:lnTo>
                  <a:lnTo>
                    <a:pt x="2271839" y="1219"/>
                  </a:lnTo>
                  <a:lnTo>
                    <a:pt x="2266327" y="4889"/>
                  </a:lnTo>
                  <a:lnTo>
                    <a:pt x="2262657" y="10414"/>
                  </a:lnTo>
                  <a:lnTo>
                    <a:pt x="2261438" y="16687"/>
                  </a:lnTo>
                  <a:lnTo>
                    <a:pt x="2262657" y="22974"/>
                  </a:lnTo>
                  <a:lnTo>
                    <a:pt x="2266327" y="28486"/>
                  </a:lnTo>
                  <a:lnTo>
                    <a:pt x="2271839" y="32156"/>
                  </a:lnTo>
                  <a:lnTo>
                    <a:pt x="2278126" y="33375"/>
                  </a:lnTo>
                  <a:lnTo>
                    <a:pt x="2284399" y="32156"/>
                  </a:lnTo>
                  <a:lnTo>
                    <a:pt x="2289924" y="28486"/>
                  </a:lnTo>
                  <a:lnTo>
                    <a:pt x="2293582" y="22974"/>
                  </a:lnTo>
                  <a:lnTo>
                    <a:pt x="2294801" y="16687"/>
                  </a:lnTo>
                  <a:close/>
                </a:path>
              </a:pathLst>
            </a:custGeom>
            <a:solidFill>
              <a:srgbClr val="3570B7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23" name="Footer Placeholder 22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24" name="Rectangle 23"/>
          <p:cNvSpPr/>
          <p:nvPr/>
        </p:nvSpPr>
        <p:spPr>
          <a:xfrm>
            <a:off x="0" y="269875"/>
            <a:ext cx="2557688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920355" cy="11052175"/>
            <a:chOff x="0" y="0"/>
            <a:chExt cx="7920355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919999" cy="1105199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83431" y="1251482"/>
              <a:ext cx="2981807" cy="1075855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232918" y="2319794"/>
              <a:ext cx="5527903" cy="828808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775989" y="2139657"/>
              <a:ext cx="375920" cy="375920"/>
            </a:xfrm>
            <a:custGeom>
              <a:avLst/>
              <a:gdLst/>
              <a:ahLst/>
              <a:cxnLst/>
              <a:rect l="l" t="t" r="r" b="b"/>
              <a:pathLst>
                <a:path w="375920" h="375919">
                  <a:moveTo>
                    <a:pt x="375361" y="187680"/>
                  </a:moveTo>
                  <a:lnTo>
                    <a:pt x="368655" y="137795"/>
                  </a:lnTo>
                  <a:lnTo>
                    <a:pt x="349732" y="92964"/>
                  </a:lnTo>
                  <a:lnTo>
                    <a:pt x="320382" y="54978"/>
                  </a:lnTo>
                  <a:lnTo>
                    <a:pt x="282397" y="25628"/>
                  </a:lnTo>
                  <a:lnTo>
                    <a:pt x="237566" y="6705"/>
                  </a:lnTo>
                  <a:lnTo>
                    <a:pt x="187680" y="0"/>
                  </a:lnTo>
                  <a:lnTo>
                    <a:pt x="137782" y="6705"/>
                  </a:lnTo>
                  <a:lnTo>
                    <a:pt x="92951" y="25628"/>
                  </a:lnTo>
                  <a:lnTo>
                    <a:pt x="54965" y="54978"/>
                  </a:lnTo>
                  <a:lnTo>
                    <a:pt x="25615" y="92964"/>
                  </a:lnTo>
                  <a:lnTo>
                    <a:pt x="6692" y="137795"/>
                  </a:lnTo>
                  <a:lnTo>
                    <a:pt x="0" y="187680"/>
                  </a:lnTo>
                  <a:lnTo>
                    <a:pt x="6692" y="237578"/>
                  </a:lnTo>
                  <a:lnTo>
                    <a:pt x="25615" y="282422"/>
                  </a:lnTo>
                  <a:lnTo>
                    <a:pt x="54965" y="320408"/>
                  </a:lnTo>
                  <a:lnTo>
                    <a:pt x="92951" y="349758"/>
                  </a:lnTo>
                  <a:lnTo>
                    <a:pt x="137782" y="368681"/>
                  </a:lnTo>
                  <a:lnTo>
                    <a:pt x="187680" y="375373"/>
                  </a:lnTo>
                  <a:lnTo>
                    <a:pt x="237566" y="368681"/>
                  </a:lnTo>
                  <a:lnTo>
                    <a:pt x="282397" y="349758"/>
                  </a:lnTo>
                  <a:lnTo>
                    <a:pt x="320382" y="320408"/>
                  </a:lnTo>
                  <a:lnTo>
                    <a:pt x="349732" y="282422"/>
                  </a:lnTo>
                  <a:lnTo>
                    <a:pt x="368655" y="237578"/>
                  </a:lnTo>
                  <a:lnTo>
                    <a:pt x="375361" y="18768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780574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095" y="0"/>
                  </a:moveTo>
                  <a:lnTo>
                    <a:pt x="231774" y="6540"/>
                  </a:lnTo>
                  <a:lnTo>
                    <a:pt x="275515" y="24999"/>
                  </a:lnTo>
                  <a:lnTo>
                    <a:pt x="312573" y="53630"/>
                  </a:lnTo>
                  <a:lnTo>
                    <a:pt x="341205" y="90689"/>
                  </a:lnTo>
                  <a:lnTo>
                    <a:pt x="359663" y="134430"/>
                  </a:lnTo>
                  <a:lnTo>
                    <a:pt x="366204" y="183108"/>
                  </a:lnTo>
                  <a:lnTo>
                    <a:pt x="359663" y="231781"/>
                  </a:lnTo>
                  <a:lnTo>
                    <a:pt x="341205" y="275518"/>
                  </a:lnTo>
                  <a:lnTo>
                    <a:pt x="312573" y="312575"/>
                  </a:lnTo>
                  <a:lnTo>
                    <a:pt x="275515" y="341205"/>
                  </a:lnTo>
                  <a:lnTo>
                    <a:pt x="231774" y="359663"/>
                  </a:lnTo>
                  <a:lnTo>
                    <a:pt x="183095" y="366204"/>
                  </a:lnTo>
                  <a:lnTo>
                    <a:pt x="134423" y="359663"/>
                  </a:lnTo>
                  <a:lnTo>
                    <a:pt x="90685" y="341205"/>
                  </a:lnTo>
                  <a:lnTo>
                    <a:pt x="53628" y="312575"/>
                  </a:lnTo>
                  <a:lnTo>
                    <a:pt x="24998" y="275518"/>
                  </a:lnTo>
                  <a:lnTo>
                    <a:pt x="6540" y="231781"/>
                  </a:lnTo>
                  <a:lnTo>
                    <a:pt x="0" y="183108"/>
                  </a:lnTo>
                  <a:lnTo>
                    <a:pt x="6540" y="134430"/>
                  </a:lnTo>
                  <a:lnTo>
                    <a:pt x="24998" y="90689"/>
                  </a:lnTo>
                  <a:lnTo>
                    <a:pt x="53628" y="53630"/>
                  </a:lnTo>
                  <a:lnTo>
                    <a:pt x="90685" y="24999"/>
                  </a:lnTo>
                  <a:lnTo>
                    <a:pt x="134423" y="6540"/>
                  </a:lnTo>
                  <a:lnTo>
                    <a:pt x="183095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8" name="object 8"/>
          <p:cNvSpPr txBox="1"/>
          <p:nvPr/>
        </p:nvSpPr>
        <p:spPr>
          <a:xfrm>
            <a:off x="3874389" y="2130599"/>
            <a:ext cx="158115" cy="3778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300" spc="-409" dirty="0">
                <a:solidFill>
                  <a:srgbClr val="FFFFFF"/>
                </a:solidFill>
                <a:latin typeface="Lucida Sans Unicode"/>
                <a:cs typeface="Lucida Sans Unicode"/>
              </a:rPr>
              <a:t>1</a:t>
            </a:r>
            <a:endParaRPr sz="2300">
              <a:latin typeface="Lucida Sans Unicode"/>
              <a:cs typeface="Lucida Sans Unicode"/>
            </a:endParaRPr>
          </a:p>
        </p:txBody>
      </p:sp>
      <p:sp>
        <p:nvSpPr>
          <p:cNvPr id="9" name="object 9"/>
          <p:cNvSpPr txBox="1"/>
          <p:nvPr/>
        </p:nvSpPr>
        <p:spPr>
          <a:xfrm>
            <a:off x="4132872" y="1475181"/>
            <a:ext cx="2533650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Aerodynamic shields </a:t>
            </a:r>
            <a:r>
              <a:rPr sz="1100" spc="10" dirty="0">
                <a:solidFill>
                  <a:srgbClr val="FFFFFF"/>
                </a:solidFill>
                <a:latin typeface="Lucida Sans Unicode"/>
                <a:cs typeface="Lucida Sans Unicode"/>
              </a:rPr>
              <a:t>set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direction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air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to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blade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dirty="0">
                <a:solidFill>
                  <a:srgbClr val="FFFFFF"/>
                </a:solidFill>
                <a:latin typeface="Lucida Sans Unicode"/>
                <a:cs typeface="Lucida Sans Unicode"/>
              </a:rPr>
              <a:t>systems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rotor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5" dirty="0">
                <a:solidFill>
                  <a:srgbClr val="FFFFFF"/>
                </a:solidFill>
                <a:latin typeface="Lucida Sans Unicode"/>
                <a:cs typeface="Lucida Sans Unicode"/>
              </a:rPr>
              <a:t>units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modules.</a:t>
            </a:r>
            <a:endParaRPr sz="1100">
              <a:latin typeface="Lucida Sans Unicode"/>
              <a:cs typeface="Lucida Sans Unicode"/>
            </a:endParaRPr>
          </a:p>
        </p:txBody>
      </p:sp>
      <p:sp>
        <p:nvSpPr>
          <p:cNvPr id="10" name="Footer Placeholder 9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1" name="Rectangle 10"/>
          <p:cNvSpPr/>
          <p:nvPr/>
        </p:nvSpPr>
        <p:spPr>
          <a:xfrm>
            <a:off x="0" y="3460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Sp="0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2" name="object 2"/>
          <p:cNvGrpSpPr/>
          <p:nvPr/>
        </p:nvGrpSpPr>
        <p:grpSpPr>
          <a:xfrm>
            <a:off x="0" y="0"/>
            <a:ext cx="7920355" cy="11052175"/>
            <a:chOff x="0" y="0"/>
            <a:chExt cx="7920355" cy="11052175"/>
          </a:xfrm>
        </p:grpSpPr>
        <p:pic>
          <p:nvPicPr>
            <p:cNvPr id="3" name="object 3"/>
            <p:cNvPicPr/>
            <p:nvPr/>
          </p:nvPicPr>
          <p:blipFill>
            <a:blip r:embed="rId2" cstate="print"/>
            <a:stretch>
              <a:fillRect/>
            </a:stretch>
          </p:blipFill>
          <p:spPr>
            <a:xfrm>
              <a:off x="0" y="0"/>
              <a:ext cx="7919999" cy="11051997"/>
            </a:xfrm>
            <a:prstGeom prst="rect">
              <a:avLst/>
            </a:prstGeom>
          </p:spPr>
        </p:pic>
        <p:pic>
          <p:nvPicPr>
            <p:cNvPr id="4" name="object 4"/>
            <p:cNvPicPr/>
            <p:nvPr/>
          </p:nvPicPr>
          <p:blipFill>
            <a:blip r:embed="rId3" cstate="print"/>
            <a:stretch>
              <a:fillRect/>
            </a:stretch>
          </p:blipFill>
          <p:spPr>
            <a:xfrm>
              <a:off x="3899141" y="1251483"/>
              <a:ext cx="2981807" cy="1075855"/>
            </a:xfrm>
            <a:prstGeom prst="rect">
              <a:avLst/>
            </a:prstGeom>
          </p:spPr>
        </p:pic>
        <p:pic>
          <p:nvPicPr>
            <p:cNvPr id="5" name="object 5"/>
            <p:cNvPicPr/>
            <p:nvPr/>
          </p:nvPicPr>
          <p:blipFill>
            <a:blip r:embed="rId4" cstate="print"/>
            <a:stretch>
              <a:fillRect/>
            </a:stretch>
          </p:blipFill>
          <p:spPr>
            <a:xfrm>
              <a:off x="84907" y="2319794"/>
              <a:ext cx="7702872" cy="8288086"/>
            </a:xfrm>
            <a:prstGeom prst="rect">
              <a:avLst/>
            </a:prstGeom>
          </p:spPr>
        </p:pic>
        <p:sp>
          <p:nvSpPr>
            <p:cNvPr id="6" name="object 6"/>
            <p:cNvSpPr/>
            <p:nvPr/>
          </p:nvSpPr>
          <p:spPr>
            <a:xfrm>
              <a:off x="3791711" y="2139658"/>
              <a:ext cx="375920" cy="375920"/>
            </a:xfrm>
            <a:custGeom>
              <a:avLst/>
              <a:gdLst/>
              <a:ahLst/>
              <a:cxnLst/>
              <a:rect l="l" t="t" r="r" b="b"/>
              <a:pathLst>
                <a:path w="375920" h="375919">
                  <a:moveTo>
                    <a:pt x="187680" y="0"/>
                  </a:moveTo>
                  <a:lnTo>
                    <a:pt x="137786" y="6703"/>
                  </a:lnTo>
                  <a:lnTo>
                    <a:pt x="92952" y="25622"/>
                  </a:lnTo>
                  <a:lnTo>
                    <a:pt x="54968" y="54968"/>
                  </a:lnTo>
                  <a:lnTo>
                    <a:pt x="25622" y="92952"/>
                  </a:lnTo>
                  <a:lnTo>
                    <a:pt x="6703" y="137786"/>
                  </a:lnTo>
                  <a:lnTo>
                    <a:pt x="0" y="187680"/>
                  </a:lnTo>
                  <a:lnTo>
                    <a:pt x="6703" y="237575"/>
                  </a:lnTo>
                  <a:lnTo>
                    <a:pt x="25622" y="282411"/>
                  </a:lnTo>
                  <a:lnTo>
                    <a:pt x="54968" y="320398"/>
                  </a:lnTo>
                  <a:lnTo>
                    <a:pt x="92952" y="349747"/>
                  </a:lnTo>
                  <a:lnTo>
                    <a:pt x="137786" y="368669"/>
                  </a:lnTo>
                  <a:lnTo>
                    <a:pt x="187680" y="375373"/>
                  </a:lnTo>
                  <a:lnTo>
                    <a:pt x="237575" y="368669"/>
                  </a:lnTo>
                  <a:lnTo>
                    <a:pt x="282408" y="349747"/>
                  </a:lnTo>
                  <a:lnTo>
                    <a:pt x="320392" y="320398"/>
                  </a:lnTo>
                  <a:lnTo>
                    <a:pt x="349738" y="282411"/>
                  </a:lnTo>
                  <a:lnTo>
                    <a:pt x="368657" y="237575"/>
                  </a:lnTo>
                  <a:lnTo>
                    <a:pt x="375361" y="187680"/>
                  </a:lnTo>
                  <a:lnTo>
                    <a:pt x="368657" y="137786"/>
                  </a:lnTo>
                  <a:lnTo>
                    <a:pt x="349738" y="92952"/>
                  </a:lnTo>
                  <a:lnTo>
                    <a:pt x="320392" y="54968"/>
                  </a:lnTo>
                  <a:lnTo>
                    <a:pt x="282408" y="25622"/>
                  </a:lnTo>
                  <a:lnTo>
                    <a:pt x="237575" y="6703"/>
                  </a:lnTo>
                  <a:lnTo>
                    <a:pt x="187680" y="0"/>
                  </a:lnTo>
                  <a:close/>
                </a:path>
              </a:pathLst>
            </a:custGeom>
            <a:solidFill>
              <a:srgbClr val="BCBDBD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7" name="object 7"/>
            <p:cNvSpPr/>
            <p:nvPr/>
          </p:nvSpPr>
          <p:spPr>
            <a:xfrm>
              <a:off x="3796284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134430" y="6540"/>
                  </a:lnTo>
                  <a:lnTo>
                    <a:pt x="90689" y="24999"/>
                  </a:lnTo>
                  <a:lnTo>
                    <a:pt x="53630" y="53630"/>
                  </a:lnTo>
                  <a:lnTo>
                    <a:pt x="24999" y="90689"/>
                  </a:lnTo>
                  <a:lnTo>
                    <a:pt x="6540" y="134430"/>
                  </a:lnTo>
                  <a:lnTo>
                    <a:pt x="0" y="183108"/>
                  </a:lnTo>
                  <a:lnTo>
                    <a:pt x="6540" y="231781"/>
                  </a:lnTo>
                  <a:lnTo>
                    <a:pt x="24999" y="275518"/>
                  </a:lnTo>
                  <a:lnTo>
                    <a:pt x="53630" y="312575"/>
                  </a:lnTo>
                  <a:lnTo>
                    <a:pt x="90689" y="341205"/>
                  </a:lnTo>
                  <a:lnTo>
                    <a:pt x="134430" y="359663"/>
                  </a:lnTo>
                  <a:lnTo>
                    <a:pt x="183108" y="366204"/>
                  </a:lnTo>
                  <a:lnTo>
                    <a:pt x="231781" y="359663"/>
                  </a:lnTo>
                  <a:lnTo>
                    <a:pt x="275518" y="341205"/>
                  </a:lnTo>
                  <a:lnTo>
                    <a:pt x="312575" y="312575"/>
                  </a:lnTo>
                  <a:lnTo>
                    <a:pt x="341205" y="275518"/>
                  </a:lnTo>
                  <a:lnTo>
                    <a:pt x="359663" y="231781"/>
                  </a:lnTo>
                  <a:lnTo>
                    <a:pt x="366204" y="183108"/>
                  </a:lnTo>
                  <a:lnTo>
                    <a:pt x="359663" y="134430"/>
                  </a:lnTo>
                  <a:lnTo>
                    <a:pt x="341205" y="90689"/>
                  </a:lnTo>
                  <a:lnTo>
                    <a:pt x="312575" y="53630"/>
                  </a:lnTo>
                  <a:lnTo>
                    <a:pt x="275518" y="24999"/>
                  </a:lnTo>
                  <a:lnTo>
                    <a:pt x="231781" y="6540"/>
                  </a:lnTo>
                  <a:lnTo>
                    <a:pt x="183108" y="0"/>
                  </a:lnTo>
                  <a:close/>
                </a:path>
              </a:pathLst>
            </a:custGeom>
            <a:solidFill>
              <a:srgbClr val="A7A9AC"/>
            </a:solidFill>
          </p:spPr>
          <p:txBody>
            <a:bodyPr wrap="square" lIns="0" tIns="0" rIns="0" bIns="0" rtlCol="0"/>
            <a:lstStyle/>
            <a:p>
              <a:endParaRPr/>
            </a:p>
          </p:txBody>
        </p:sp>
        <p:sp>
          <p:nvSpPr>
            <p:cNvPr id="8" name="object 8"/>
            <p:cNvSpPr/>
            <p:nvPr/>
          </p:nvSpPr>
          <p:spPr>
            <a:xfrm>
              <a:off x="3796284" y="2144230"/>
              <a:ext cx="366395" cy="366395"/>
            </a:xfrm>
            <a:custGeom>
              <a:avLst/>
              <a:gdLst/>
              <a:ahLst/>
              <a:cxnLst/>
              <a:rect l="l" t="t" r="r" b="b"/>
              <a:pathLst>
                <a:path w="366395" h="366394">
                  <a:moveTo>
                    <a:pt x="183108" y="0"/>
                  </a:moveTo>
                  <a:lnTo>
                    <a:pt x="231781" y="6540"/>
                  </a:lnTo>
                  <a:lnTo>
                    <a:pt x="275518" y="24999"/>
                  </a:lnTo>
                  <a:lnTo>
                    <a:pt x="312575" y="53630"/>
                  </a:lnTo>
                  <a:lnTo>
                    <a:pt x="341205" y="90689"/>
                  </a:lnTo>
                  <a:lnTo>
                    <a:pt x="359663" y="134430"/>
                  </a:lnTo>
                  <a:lnTo>
                    <a:pt x="366204" y="183108"/>
                  </a:lnTo>
                  <a:lnTo>
                    <a:pt x="359663" y="231781"/>
                  </a:lnTo>
                  <a:lnTo>
                    <a:pt x="341205" y="275518"/>
                  </a:lnTo>
                  <a:lnTo>
                    <a:pt x="312575" y="312575"/>
                  </a:lnTo>
                  <a:lnTo>
                    <a:pt x="275518" y="341205"/>
                  </a:lnTo>
                  <a:lnTo>
                    <a:pt x="231781" y="359663"/>
                  </a:lnTo>
                  <a:lnTo>
                    <a:pt x="183108" y="366204"/>
                  </a:lnTo>
                  <a:lnTo>
                    <a:pt x="134430" y="359663"/>
                  </a:lnTo>
                  <a:lnTo>
                    <a:pt x="90689" y="341205"/>
                  </a:lnTo>
                  <a:lnTo>
                    <a:pt x="53630" y="312575"/>
                  </a:lnTo>
                  <a:lnTo>
                    <a:pt x="24999" y="275518"/>
                  </a:lnTo>
                  <a:lnTo>
                    <a:pt x="6540" y="231781"/>
                  </a:lnTo>
                  <a:lnTo>
                    <a:pt x="0" y="183108"/>
                  </a:lnTo>
                  <a:lnTo>
                    <a:pt x="6540" y="134430"/>
                  </a:lnTo>
                  <a:lnTo>
                    <a:pt x="24999" y="90689"/>
                  </a:lnTo>
                  <a:lnTo>
                    <a:pt x="53630" y="53630"/>
                  </a:lnTo>
                  <a:lnTo>
                    <a:pt x="90689" y="24999"/>
                  </a:lnTo>
                  <a:lnTo>
                    <a:pt x="134430" y="6540"/>
                  </a:lnTo>
                  <a:lnTo>
                    <a:pt x="183108" y="0"/>
                  </a:lnTo>
                  <a:close/>
                </a:path>
              </a:pathLst>
            </a:custGeom>
            <a:ln w="12700">
              <a:solidFill>
                <a:srgbClr val="FFFFFF"/>
              </a:solidFill>
            </a:ln>
          </p:spPr>
          <p:txBody>
            <a:bodyPr wrap="square" lIns="0" tIns="0" rIns="0" bIns="0" rtlCol="0"/>
            <a:lstStyle/>
            <a:p>
              <a:endParaRPr/>
            </a:p>
          </p:txBody>
        </p:sp>
      </p:grpSp>
      <p:sp>
        <p:nvSpPr>
          <p:cNvPr id="9" name="object 9"/>
          <p:cNvSpPr txBox="1"/>
          <p:nvPr/>
        </p:nvSpPr>
        <p:spPr>
          <a:xfrm>
            <a:off x="3871798" y="2130624"/>
            <a:ext cx="205740" cy="377825"/>
          </a:xfrm>
          <a:prstGeom prst="rect">
            <a:avLst/>
          </a:prstGeom>
        </p:spPr>
        <p:txBody>
          <a:bodyPr vert="horz" wrap="square" lIns="0" tIns="13970" rIns="0" bIns="0" rtlCol="0">
            <a:spAutoFit/>
          </a:bodyPr>
          <a:lstStyle/>
          <a:p>
            <a:pPr marL="12700">
              <a:lnSpc>
                <a:spcPct val="100000"/>
              </a:lnSpc>
              <a:spcBef>
                <a:spcPts val="110"/>
              </a:spcBef>
            </a:pPr>
            <a:r>
              <a:rPr sz="23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2</a:t>
            </a:r>
            <a:endParaRPr sz="2300">
              <a:latin typeface="Lucida Sans Unicode"/>
              <a:cs typeface="Lucida Sans Unicode"/>
            </a:endParaRPr>
          </a:p>
        </p:txBody>
      </p:sp>
      <p:sp>
        <p:nvSpPr>
          <p:cNvPr id="10" name="object 10"/>
          <p:cNvSpPr txBox="1"/>
          <p:nvPr/>
        </p:nvSpPr>
        <p:spPr>
          <a:xfrm>
            <a:off x="4145838" y="1475473"/>
            <a:ext cx="2335530" cy="528320"/>
          </a:xfrm>
          <a:prstGeom prst="rect">
            <a:avLst/>
          </a:prstGeom>
        </p:spPr>
        <p:txBody>
          <a:bodyPr vert="horz" wrap="square" lIns="0" tIns="12700" rIns="0" bIns="0" rtlCol="0">
            <a:spAutoFit/>
          </a:bodyPr>
          <a:lstStyle/>
          <a:p>
            <a:pPr marL="12700" marR="5080" algn="just">
              <a:lnSpc>
                <a:spcPct val="100000"/>
              </a:lnSpc>
              <a:spcBef>
                <a:spcPts val="100"/>
              </a:spcBef>
            </a:pP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 </a:t>
            </a:r>
            <a:r>
              <a:rPr sz="11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construction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concentrates the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0" dirty="0">
                <a:solidFill>
                  <a:srgbClr val="FFFFFF"/>
                </a:solidFill>
                <a:latin typeface="Lucida Sans Unicode"/>
                <a:cs typeface="Lucida Sans Unicode"/>
              </a:rPr>
              <a:t>flow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and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are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25" dirty="0">
                <a:solidFill>
                  <a:srgbClr val="FFFFFF"/>
                </a:solidFill>
                <a:latin typeface="Lucida Sans Unicode"/>
                <a:cs typeface="Lucida Sans Unicode"/>
              </a:rPr>
              <a:t>supporting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0" dirty="0">
                <a:solidFill>
                  <a:srgbClr val="FFFFFF"/>
                </a:solidFill>
                <a:latin typeface="Lucida Sans Unicode"/>
                <a:cs typeface="Lucida Sans Unicode"/>
              </a:rPr>
              <a:t>part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of </a:t>
            </a:r>
            <a:r>
              <a:rPr sz="1100" spc="-33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5" dirty="0">
                <a:solidFill>
                  <a:srgbClr val="FFFFFF"/>
                </a:solidFill>
                <a:latin typeface="Lucida Sans Unicode"/>
                <a:cs typeface="Lucida Sans Unicode"/>
              </a:rPr>
              <a:t>the</a:t>
            </a:r>
            <a:r>
              <a:rPr sz="1100" spc="-45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15" dirty="0">
                <a:solidFill>
                  <a:srgbClr val="FFFFFF"/>
                </a:solidFill>
                <a:latin typeface="Lucida Sans Unicode"/>
                <a:cs typeface="Lucida Sans Unicode"/>
              </a:rPr>
              <a:t>wind</a:t>
            </a:r>
            <a:r>
              <a:rPr sz="1100" spc="-40" dirty="0">
                <a:solidFill>
                  <a:srgbClr val="FFFFFF"/>
                </a:solidFill>
                <a:latin typeface="Lucida Sans Unicode"/>
                <a:cs typeface="Lucida Sans Unicode"/>
              </a:rPr>
              <a:t> </a:t>
            </a:r>
            <a:r>
              <a:rPr sz="1100" spc="-30" dirty="0">
                <a:solidFill>
                  <a:srgbClr val="FFFFFF"/>
                </a:solidFill>
                <a:latin typeface="Lucida Sans Unicode"/>
                <a:cs typeface="Lucida Sans Unicode"/>
              </a:rPr>
              <a:t>turbine.</a:t>
            </a:r>
            <a:endParaRPr sz="1100">
              <a:latin typeface="Lucida Sans Unicode"/>
              <a:cs typeface="Lucida Sans Unicode"/>
            </a:endParaRPr>
          </a:p>
        </p:txBody>
      </p:sp>
      <p:sp>
        <p:nvSpPr>
          <p:cNvPr id="11" name="Footer Placeholder 10"/>
          <p:cNvSpPr>
            <a:spLocks noGrp="1"/>
          </p:cNvSpPr>
          <p:nvPr>
            <p:ph type="ftr" sz="quarter" idx="5"/>
          </p:nvPr>
        </p:nvSpPr>
        <p:spPr>
          <a:xfrm>
            <a:off x="2694432" y="10281476"/>
            <a:ext cx="2535936" cy="276999"/>
          </a:xfrm>
        </p:spPr>
        <p:txBody>
          <a:bodyPr/>
          <a:lstStyle/>
          <a:p>
            <a:r>
              <a:rPr lang="en-US" b="1" dirty="0" smtClean="0">
                <a:solidFill>
                  <a:schemeClr val="bg1"/>
                </a:solidFill>
              </a:rPr>
              <a:t>www.incomesathi.com</a:t>
            </a:r>
            <a:endParaRPr lang="en-US" b="1" dirty="0">
              <a:solidFill>
                <a:schemeClr val="bg1"/>
              </a:solidFill>
            </a:endParaRPr>
          </a:p>
        </p:txBody>
      </p:sp>
      <p:sp>
        <p:nvSpPr>
          <p:cNvPr id="12" name="Rectangle 11"/>
          <p:cNvSpPr/>
          <p:nvPr/>
        </p:nvSpPr>
        <p:spPr>
          <a:xfrm>
            <a:off x="0" y="346075"/>
            <a:ext cx="2557688" cy="36933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b="1" dirty="0" smtClean="0">
                <a:solidFill>
                  <a:schemeClr val="bg1"/>
                </a:solidFill>
              </a:rPr>
              <a:t>Telegram:-@incomesathi</a:t>
            </a:r>
            <a:endParaRPr lang="en-US" b="1" dirty="0">
              <a:solidFill>
                <a:schemeClr val="bg1"/>
              </a:solidFill>
            </a:endParaRPr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1F497D"/>
      </a:dk2>
      <a:lt2>
        <a:srgbClr val="EEECE1"/>
      </a:lt2>
      <a:accent1>
        <a:srgbClr val="4F81BD"/>
      </a:accent1>
      <a:accent2>
        <a:srgbClr val="C0504D"/>
      </a:accent2>
      <a:accent3>
        <a:srgbClr val="9BBB59"/>
      </a:accent3>
      <a:accent4>
        <a:srgbClr val="8064A2"/>
      </a:accent4>
      <a:accent5>
        <a:srgbClr val="4BACC6"/>
      </a:accent5>
      <a:accent6>
        <a:srgbClr val="F79646"/>
      </a:accent6>
      <a:hlink>
        <a:srgbClr val="0000FF"/>
      </a:hlink>
      <a:folHlink>
        <a:srgbClr val="800080"/>
      </a:folHlink>
    </a:clrScheme>
    <a:fontScheme name="Office">
      <a:maj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</a:majorFont>
      <a:minorFont>
        <a:latin typeface="Calibri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25</TotalTime>
  <Words>3689</Words>
  <Application>Microsoft Office PowerPoint</Application>
  <PresentationFormat>Custom</PresentationFormat>
  <Paragraphs>459</Paragraphs>
  <Slides>40</Slides>
  <Notes>0</Notes>
  <HiddenSlides>0</HiddenSlides>
  <MMClips>0</MMClips>
  <ScaleCrop>false</ScaleCrop>
  <HeadingPairs>
    <vt:vector size="4" baseType="variant">
      <vt:variant>
        <vt:lpstr>Theme</vt:lpstr>
      </vt:variant>
      <vt:variant>
        <vt:i4>1</vt:i4>
      </vt:variant>
      <vt:variant>
        <vt:lpstr>Slide Titles</vt:lpstr>
      </vt:variant>
      <vt:variant>
        <vt:i4>40</vt:i4>
      </vt:variant>
    </vt:vector>
  </HeadingPairs>
  <TitlesOfParts>
    <vt:vector size="41" baseType="lpstr">
      <vt:lpstr>Office Theme</vt:lpstr>
      <vt:lpstr>WETER</vt:lpstr>
      <vt:lpstr>Slide 2</vt:lpstr>
      <vt:lpstr>Slide 3</vt:lpstr>
      <vt:lpstr>Slide 4</vt:lpstr>
      <vt:lpstr>Air Flow Modeling</vt:lpstr>
      <vt:lpstr>5 technical innovations</vt:lpstr>
      <vt:lpstr>Slide 7</vt:lpstr>
      <vt:lpstr>Slide 8</vt:lpstr>
      <vt:lpstr>Slide 9</vt:lpstr>
      <vt:lpstr>Slide 10</vt:lpstr>
      <vt:lpstr>Slide 11</vt:lpstr>
      <vt:lpstr>Slide 12</vt:lpstr>
      <vt:lpstr>Overview of the construction  of mechanical elements</vt:lpstr>
      <vt:lpstr>Slide 14</vt:lpstr>
      <vt:lpstr>Slide 15</vt:lpstr>
      <vt:lpstr>Slide 16</vt:lpstr>
      <vt:lpstr>Slide 17</vt:lpstr>
      <vt:lpstr>Slide 18</vt:lpstr>
      <vt:lpstr>Slide 19</vt:lpstr>
      <vt:lpstr>Slide 20</vt:lpstr>
      <vt:lpstr>Slide 21</vt:lpstr>
      <vt:lpstr>Slide 22</vt:lpstr>
      <vt:lpstr>Application possibilities</vt:lpstr>
      <vt:lpstr>Visualizations of application  on different terrain</vt:lpstr>
      <vt:lpstr>Slide 25</vt:lpstr>
      <vt:lpstr>Slide 26</vt:lpstr>
      <vt:lpstr>Slide 27</vt:lpstr>
      <vt:lpstr>Slide 28</vt:lpstr>
      <vt:lpstr>Comparison with propeller  wind turbines</vt:lpstr>
      <vt:lpstr>Slide 30</vt:lpstr>
      <vt:lpstr>Comparison with implemented  analogues of the technology</vt:lpstr>
      <vt:lpstr>Opinion of experts</vt:lpstr>
      <vt:lpstr>Company's activity</vt:lpstr>
      <vt:lpstr>Electronic digital key EDK</vt:lpstr>
      <vt:lpstr>By investing now you have the opportunity to:</vt:lpstr>
      <vt:lpstr>It is more profitable to invest during the Startup period</vt:lpstr>
      <vt:lpstr>Slide 37</vt:lpstr>
      <vt:lpstr>Project Roadmap</vt:lpstr>
      <vt:lpstr>QR</vt:lpstr>
      <vt:lpstr>WIND</vt:lpstr>
    </vt:vector>
  </TitlesOfParts>
  <LinksUpToDate>false</LinksUpToDate>
  <SharedDoc>false</SharedDoc>
  <HyperlinksChanged>false</HyperlinksChanged>
  <AppVersion>12.0000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web_eng</dc:title>
  <cp:lastModifiedBy>user</cp:lastModifiedBy>
  <cp:revision>11</cp:revision>
  <dcterms:created xsi:type="dcterms:W3CDTF">2021-09-26T07:59:26Z</dcterms:created>
  <dcterms:modified xsi:type="dcterms:W3CDTF">2021-09-26T08:45:38Z</dcterms:modified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reated">
    <vt:filetime>2019-10-29T00:00:00Z</vt:filetime>
  </property>
  <property fmtid="{D5CDD505-2E9C-101B-9397-08002B2CF9AE}" pid="3" name="Creator">
    <vt:lpwstr>Adobe Illustrator CC 22.1 (Windows)</vt:lpwstr>
  </property>
  <property fmtid="{D5CDD505-2E9C-101B-9397-08002B2CF9AE}" pid="4" name="LastSaved">
    <vt:filetime>2021-09-26T00:00:00Z</vt:filetime>
  </property>
</Properties>
</file>